
<file path=[Content_Types].xml><?xml version="1.0" encoding="utf-8"?>
<Types xmlns="http://schemas.openxmlformats.org/package/2006/content-types">
  <Default Extension="png" ContentType="image/png"/>
  <Default Extension="mp3" ContentType="audio/mpeg"/>
  <Default Extension="rels" ContentType="application/vnd.openxmlformats-package.relationships+xml"/>
  <Default Extension="xml" ContentType="application/xml"/>
  <Default Extension="fntdata" ContentType="application/x-fontdata"/>
  <Default Extension="wdp" ContentType="image/vnd.ms-photo"/>
  <Default Extension="jpg" ContentType="image/jpeg"/>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0" r:id="rId1"/>
  </p:sldMasterIdLst>
  <p:notesMasterIdLst>
    <p:notesMasterId r:id="rId24"/>
  </p:notesMasterIdLst>
  <p:sldIdLst>
    <p:sldId id="256" r:id="rId2"/>
    <p:sldId id="262" r:id="rId3"/>
    <p:sldId id="260" r:id="rId4"/>
    <p:sldId id="258" r:id="rId5"/>
    <p:sldId id="314" r:id="rId6"/>
    <p:sldId id="312" r:id="rId7"/>
    <p:sldId id="313" r:id="rId8"/>
    <p:sldId id="315" r:id="rId9"/>
    <p:sldId id="316" r:id="rId10"/>
    <p:sldId id="257" r:id="rId11"/>
    <p:sldId id="317" r:id="rId12"/>
    <p:sldId id="263" r:id="rId13"/>
    <p:sldId id="265" r:id="rId14"/>
    <p:sldId id="266" r:id="rId15"/>
    <p:sldId id="259" r:id="rId16"/>
    <p:sldId id="318" r:id="rId17"/>
    <p:sldId id="319" r:id="rId18"/>
    <p:sldId id="320" r:id="rId19"/>
    <p:sldId id="264" r:id="rId20"/>
    <p:sldId id="321" r:id="rId21"/>
    <p:sldId id="322" r:id="rId22"/>
    <p:sldId id="270" r:id="rId23"/>
  </p:sldIdLst>
  <p:sldSz cx="9144000" cy="5143500" type="screen16x9"/>
  <p:notesSz cx="6858000" cy="9144000"/>
  <p:embeddedFontLst>
    <p:embeddedFont>
      <p:font typeface="Rubik" panose="020B0604020202020204" charset="-79"/>
      <p:regular r:id="rId25"/>
      <p:bold r:id="rId26"/>
      <p:italic r:id="rId27"/>
      <p:boldItalic r:id="rId28"/>
    </p:embeddedFont>
    <p:embeddedFont>
      <p:font typeface="Ultra" panose="020B0604020202020204" charset="0"/>
      <p:regular r:id="rId29"/>
    </p:embeddedFont>
    <p:embeddedFont>
      <p:font typeface="Calibri" panose="020F0502020204030204" pitchFamily="34" charset="0"/>
      <p:regular r:id="rId30"/>
      <p:bold r:id="rId31"/>
      <p:italic r:id="rId32"/>
      <p:boldItalic r:id="rId33"/>
    </p:embeddedFont>
    <p:embeddedFont>
      <p:font typeface="Bebas Neue" panose="020B0604020202020204" charset="0"/>
      <p:regular r:id="rId3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6A02E"/>
    <a:srgbClr val="FFD86A"/>
    <a:srgbClr val="FF5465"/>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A23F5BD6-173F-4E39-9F57-DA45D74A687E}">
  <a:tblStyle styleId="{A23F5BD6-173F-4E39-9F57-DA45D74A687E}"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03DA3CDE-4E32-4742-9A21-8C8BDA0765FB}"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7973" autoAdjust="0"/>
    <p:restoredTop sz="95025" autoAdjust="0"/>
  </p:normalViewPr>
  <p:slideViewPr>
    <p:cSldViewPr snapToGrid="0">
      <p:cViewPr varScale="1">
        <p:scale>
          <a:sx n="104" d="100"/>
          <a:sy n="104" d="100"/>
        </p:scale>
        <p:origin x="667" y="8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2.fntdata"/><Relationship Id="rId21" Type="http://schemas.openxmlformats.org/officeDocument/2006/relationships/slide" Target="slides/slide20.xml"/><Relationship Id="rId34" Type="http://schemas.openxmlformats.org/officeDocument/2006/relationships/font" Target="fonts/font10.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1.fntdata"/><Relationship Id="rId33" Type="http://schemas.openxmlformats.org/officeDocument/2006/relationships/font" Target="fonts/font9.fntdata"/><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5.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notesMaster" Target="notesMasters/notesMaster1.xml"/><Relationship Id="rId32" Type="http://schemas.openxmlformats.org/officeDocument/2006/relationships/font" Target="fonts/font8.fntdata"/><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font" Target="fonts/font4.fntdata"/><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7.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font" Target="fonts/font3.fntdata"/><Relationship Id="rId30" Type="http://schemas.openxmlformats.org/officeDocument/2006/relationships/font" Target="fonts/font6.fntdata"/><Relationship Id="rId35" Type="http://schemas.openxmlformats.org/officeDocument/2006/relationships/presProps" Target="presProps.xml"/><Relationship Id="rId8" Type="http://schemas.openxmlformats.org/officeDocument/2006/relationships/slide" Target="slides/slide7.xml"/><Relationship Id="rId3"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04"/>
        <p:cNvGrpSpPr/>
        <p:nvPr/>
      </p:nvGrpSpPr>
      <p:grpSpPr>
        <a:xfrm>
          <a:off x="0" y="0"/>
          <a:ext cx="0" cy="0"/>
          <a:chOff x="0" y="0"/>
          <a:chExt cx="0" cy="0"/>
        </a:xfrm>
      </p:grpSpPr>
      <p:sp>
        <p:nvSpPr>
          <p:cNvPr id="2605" name="Google Shape;2605;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6" name="Google Shape;2606;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0"/>
        <p:cNvGrpSpPr/>
        <p:nvPr/>
      </p:nvGrpSpPr>
      <p:grpSpPr>
        <a:xfrm>
          <a:off x="0" y="0"/>
          <a:ext cx="0" cy="0"/>
          <a:chOff x="0" y="0"/>
          <a:chExt cx="0" cy="0"/>
        </a:xfrm>
      </p:grpSpPr>
      <p:sp>
        <p:nvSpPr>
          <p:cNvPr id="2711" name="Google Shape;2711;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2" name="Google Shape;2712;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0"/>
        <p:cNvGrpSpPr/>
        <p:nvPr/>
      </p:nvGrpSpPr>
      <p:grpSpPr>
        <a:xfrm>
          <a:off x="0" y="0"/>
          <a:ext cx="0" cy="0"/>
          <a:chOff x="0" y="0"/>
          <a:chExt cx="0" cy="0"/>
        </a:xfrm>
      </p:grpSpPr>
      <p:sp>
        <p:nvSpPr>
          <p:cNvPr id="2751" name="Google Shape;2751;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2" name="Google Shape;2752;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2359987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21"/>
        <p:cNvGrpSpPr/>
        <p:nvPr/>
      </p:nvGrpSpPr>
      <p:grpSpPr>
        <a:xfrm>
          <a:off x="0" y="0"/>
          <a:ext cx="0" cy="0"/>
          <a:chOff x="0" y="0"/>
          <a:chExt cx="0" cy="0"/>
        </a:xfrm>
      </p:grpSpPr>
      <p:sp>
        <p:nvSpPr>
          <p:cNvPr id="2922" name="Google Shape;2922;g1032b93a584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23" name="Google Shape;2923;g1032b93a584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vi-VN" b="1" dirty="0" smtClean="0"/>
              <a:t>Scanning: Teacher reminds </a:t>
            </a:r>
            <a:r>
              <a:rPr lang="en-US" b="1" dirty="0" smtClean="0"/>
              <a:t>students </a:t>
            </a:r>
            <a:r>
              <a:rPr lang="vi-VN" b="1" dirty="0" smtClean="0"/>
              <a:t>on</a:t>
            </a:r>
            <a:r>
              <a:rPr lang="en-US" b="1" baseline="0" dirty="0" smtClean="0"/>
              <a:t> </a:t>
            </a:r>
            <a:r>
              <a:rPr lang="vi-VN" b="1" dirty="0" smtClean="0"/>
              <a:t>how to scan a text</a:t>
            </a:r>
            <a:r>
              <a:rPr lang="en-US" b="1" baseline="0" dirty="0" smtClean="0"/>
              <a:t> - </a:t>
            </a:r>
            <a:r>
              <a:rPr lang="en-US" b="1" dirty="0" smtClean="0"/>
              <a:t>the steps</a:t>
            </a:r>
            <a:r>
              <a:rPr lang="en-US" b="1" baseline="0" dirty="0" smtClean="0"/>
              <a:t> to do a reading task </a:t>
            </a:r>
            <a:endParaRPr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27"/>
        <p:cNvGrpSpPr/>
        <p:nvPr/>
      </p:nvGrpSpPr>
      <p:grpSpPr>
        <a:xfrm>
          <a:off x="0" y="0"/>
          <a:ext cx="0" cy="0"/>
          <a:chOff x="0" y="0"/>
          <a:chExt cx="0" cy="0"/>
        </a:xfrm>
      </p:grpSpPr>
      <p:sp>
        <p:nvSpPr>
          <p:cNvPr id="3028" name="Google Shape;3028;g1032b93a584_0_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29" name="Google Shape;3029;g1032b93a584_0_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08"/>
        <p:cNvGrpSpPr/>
        <p:nvPr/>
      </p:nvGrpSpPr>
      <p:grpSpPr>
        <a:xfrm>
          <a:off x="0" y="0"/>
          <a:ext cx="0" cy="0"/>
          <a:chOff x="0" y="0"/>
          <a:chExt cx="0" cy="0"/>
        </a:xfrm>
      </p:grpSpPr>
      <p:sp>
        <p:nvSpPr>
          <p:cNvPr id="3109" name="Google Shape;3109;g1032b93a584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0" name="Google Shape;3110;g1032b93a584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2"/>
        <p:cNvGrpSpPr/>
        <p:nvPr/>
      </p:nvGrpSpPr>
      <p:grpSpPr>
        <a:xfrm>
          <a:off x="0" y="0"/>
          <a:ext cx="0" cy="0"/>
          <a:chOff x="0" y="0"/>
          <a:chExt cx="0" cy="0"/>
        </a:xfrm>
      </p:grpSpPr>
      <p:sp>
        <p:nvSpPr>
          <p:cNvPr id="2743" name="Google Shape;2743;g1032b93a58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44" name="Google Shape;2744;g1032b93a58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a:buNone/>
            </a:pPr>
            <a:r>
              <a:rPr lang="vi-VN" sz="1100" b="1" i="1" u="none" strike="noStrike" cap="none" dirty="0" smtClean="0">
                <a:solidFill>
                  <a:srgbClr val="000000"/>
                </a:solidFill>
                <a:effectLst/>
                <a:latin typeface="Arial"/>
                <a:ea typeface="Arial"/>
                <a:cs typeface="Arial"/>
                <a:sym typeface="Arial"/>
              </a:rPr>
              <a:t>Answers</a:t>
            </a:r>
            <a:r>
              <a:rPr lang="en-US" sz="1100" b="1" i="1" u="none" strike="noStrike" cap="none" dirty="0" smtClean="0">
                <a:solidFill>
                  <a:srgbClr val="000000"/>
                </a:solidFill>
                <a:effectLst/>
                <a:latin typeface="Arial"/>
                <a:ea typeface="Arial"/>
                <a:cs typeface="Arial"/>
                <a:sym typeface="Arial"/>
              </a:rPr>
              <a:t> key</a:t>
            </a:r>
            <a:r>
              <a:rPr lang="vi-VN" sz="1100" b="1" i="1" u="none" strike="noStrike" cap="none" dirty="0" smtClean="0">
                <a:solidFill>
                  <a:srgbClr val="000000"/>
                </a:solidFill>
                <a:effectLst/>
                <a:latin typeface="Arial"/>
                <a:ea typeface="Arial"/>
                <a:cs typeface="Arial"/>
                <a:sym typeface="Arial"/>
              </a:rPr>
              <a:t>:</a:t>
            </a:r>
            <a:r>
              <a:rPr lang="en-US" sz="1100" b="0" i="0" u="none" strike="noStrike" cap="none" baseline="0" dirty="0" smtClean="0">
                <a:solidFill>
                  <a:srgbClr val="000000"/>
                </a:solidFill>
                <a:effectLst/>
                <a:latin typeface="Arial"/>
                <a:ea typeface="Arial"/>
                <a:cs typeface="Arial"/>
                <a:sym typeface="Arial"/>
              </a:rPr>
              <a:t> </a:t>
            </a:r>
            <a:r>
              <a:rPr lang="vi-VN" sz="1100" b="0" i="0" u="none" strike="noStrike" cap="none" dirty="0" smtClean="0">
                <a:solidFill>
                  <a:srgbClr val="000000"/>
                </a:solidFill>
                <a:effectLst/>
                <a:latin typeface="Arial"/>
                <a:ea typeface="Arial"/>
                <a:cs typeface="Arial"/>
                <a:sym typeface="Arial"/>
              </a:rPr>
              <a:t>Lucky money; </a:t>
            </a:r>
            <a:r>
              <a:rPr lang="en-US" sz="1100" b="0" i="0" u="none" strike="noStrike" cap="none" dirty="0" smtClean="0">
                <a:solidFill>
                  <a:srgbClr val="000000"/>
                </a:solidFill>
                <a:effectLst/>
                <a:latin typeface="Arial"/>
                <a:ea typeface="Arial"/>
                <a:cs typeface="Arial"/>
                <a:sym typeface="Arial"/>
              </a:rPr>
              <a:t>A</a:t>
            </a:r>
            <a:r>
              <a:rPr lang="vi-VN" sz="1100" b="0" i="0" u="none" strike="noStrike" cap="none" dirty="0" smtClean="0">
                <a:solidFill>
                  <a:srgbClr val="000000"/>
                </a:solidFill>
                <a:effectLst/>
                <a:latin typeface="Arial"/>
                <a:ea typeface="Arial"/>
                <a:cs typeface="Arial"/>
                <a:sym typeface="Arial"/>
              </a:rPr>
              <a:t> day full of fun; </a:t>
            </a:r>
            <a:r>
              <a:rPr lang="en-US" sz="1100" b="0" i="0" u="none" strike="noStrike" cap="none" dirty="0" smtClean="0">
                <a:solidFill>
                  <a:srgbClr val="000000"/>
                </a:solidFill>
                <a:effectLst/>
                <a:latin typeface="Arial"/>
                <a:ea typeface="Arial"/>
                <a:cs typeface="Arial"/>
                <a:sym typeface="Arial"/>
              </a:rPr>
              <a:t>A</a:t>
            </a:r>
            <a:r>
              <a:rPr lang="vi-VN" sz="1100" b="0" i="0" u="none" strike="noStrike" cap="none" dirty="0" smtClean="0">
                <a:solidFill>
                  <a:srgbClr val="000000"/>
                </a:solidFill>
                <a:effectLst/>
                <a:latin typeface="Arial"/>
                <a:ea typeface="Arial"/>
                <a:cs typeface="Arial"/>
                <a:sym typeface="Arial"/>
              </a:rPr>
              <a:t> cat’s cry; </a:t>
            </a:r>
            <a:r>
              <a:rPr lang="en-US" sz="1100" b="0" i="0" u="none" strike="noStrike" cap="none" dirty="0" smtClean="0">
                <a:solidFill>
                  <a:srgbClr val="000000"/>
                </a:solidFill>
                <a:effectLst/>
                <a:latin typeface="Arial"/>
                <a:ea typeface="Arial"/>
                <a:cs typeface="Arial"/>
                <a:sym typeface="Arial"/>
              </a:rPr>
              <a:t>F</a:t>
            </a:r>
            <a:r>
              <a:rPr lang="vi-VN" sz="1100" b="0" i="0" u="none" strike="noStrike" cap="none" dirty="0" smtClean="0">
                <a:solidFill>
                  <a:srgbClr val="000000"/>
                </a:solidFill>
                <a:effectLst/>
                <a:latin typeface="Arial"/>
                <a:ea typeface="Arial"/>
                <a:cs typeface="Arial"/>
                <a:sym typeface="Arial"/>
              </a:rPr>
              <a:t>ireworks; </a:t>
            </a:r>
            <a:r>
              <a:rPr lang="en-US" sz="1100" b="0" i="0" u="none" strike="noStrike" cap="none" dirty="0" smtClean="0">
                <a:solidFill>
                  <a:srgbClr val="000000"/>
                </a:solidFill>
                <a:effectLst/>
                <a:latin typeface="Arial"/>
                <a:ea typeface="Arial"/>
                <a:cs typeface="Arial"/>
                <a:sym typeface="Arial"/>
              </a:rPr>
              <a:t>S</a:t>
            </a:r>
            <a:r>
              <a:rPr lang="vi-VN" sz="1100" b="0" i="0" u="none" strike="noStrike" cap="none" dirty="0" smtClean="0">
                <a:solidFill>
                  <a:srgbClr val="000000"/>
                </a:solidFill>
                <a:effectLst/>
                <a:latin typeface="Arial"/>
                <a:ea typeface="Arial"/>
                <a:cs typeface="Arial"/>
                <a:sym typeface="Arial"/>
              </a:rPr>
              <a:t>aying wishes; </a:t>
            </a:r>
            <a:r>
              <a:rPr lang="en-US" sz="1100" b="0" i="0" u="none" strike="noStrike" cap="none" dirty="0" smtClean="0">
                <a:solidFill>
                  <a:srgbClr val="000000"/>
                </a:solidFill>
                <a:effectLst/>
                <a:latin typeface="Arial"/>
                <a:ea typeface="Arial"/>
                <a:cs typeface="Arial"/>
                <a:sym typeface="Arial"/>
              </a:rPr>
              <a:t>C</a:t>
            </a:r>
            <a:r>
              <a:rPr lang="vi-VN" sz="1100" b="0" i="0" u="none" strike="noStrike" cap="none" dirty="0" smtClean="0">
                <a:solidFill>
                  <a:srgbClr val="000000"/>
                </a:solidFill>
                <a:effectLst/>
                <a:latin typeface="Arial"/>
                <a:ea typeface="Arial"/>
                <a:cs typeface="Arial"/>
                <a:sym typeface="Arial"/>
              </a:rPr>
              <a:t>heering and singing; </a:t>
            </a:r>
            <a:r>
              <a:rPr lang="en-US" sz="1100" b="0" i="0" u="none" strike="noStrike" cap="none" dirty="0" smtClean="0">
                <a:solidFill>
                  <a:srgbClr val="000000"/>
                </a:solidFill>
                <a:effectLst/>
                <a:latin typeface="Arial"/>
                <a:ea typeface="Arial"/>
                <a:cs typeface="Arial"/>
                <a:sym typeface="Arial"/>
              </a:rPr>
              <a:t>Giving r</a:t>
            </a:r>
            <a:r>
              <a:rPr lang="vi-VN" sz="1100" b="0" i="0" u="none" strike="noStrike" cap="none" dirty="0" smtClean="0">
                <a:solidFill>
                  <a:srgbClr val="000000"/>
                </a:solidFill>
                <a:effectLst/>
                <a:latin typeface="Arial"/>
                <a:ea typeface="Arial"/>
                <a:cs typeface="Arial"/>
                <a:sym typeface="Arial"/>
              </a:rPr>
              <a:t>ice; </a:t>
            </a:r>
            <a:r>
              <a:rPr lang="en-US" sz="1100" b="0" i="0" u="none" strike="noStrike" cap="none" dirty="0" smtClean="0">
                <a:solidFill>
                  <a:srgbClr val="000000"/>
                </a:solidFill>
                <a:effectLst/>
                <a:latin typeface="Arial"/>
                <a:ea typeface="Arial"/>
                <a:cs typeface="Arial"/>
                <a:sym typeface="Arial"/>
              </a:rPr>
              <a:t>L</a:t>
            </a:r>
            <a:r>
              <a:rPr lang="vi-VN" sz="1100" b="0" i="0" u="none" strike="noStrike" cap="none" dirty="0" smtClean="0">
                <a:solidFill>
                  <a:srgbClr val="000000"/>
                </a:solidFill>
                <a:effectLst/>
                <a:latin typeface="Arial"/>
                <a:ea typeface="Arial"/>
                <a:cs typeface="Arial"/>
                <a:sym typeface="Arial"/>
              </a:rPr>
              <a:t>ucky animals</a:t>
            </a:r>
            <a:endParaRPr lang="en-US" sz="1100" b="0" i="0" u="none" strike="noStrike" cap="none" dirty="0" smtClean="0">
              <a:solidFill>
                <a:srgbClr val="000000"/>
              </a:solidFill>
              <a:effectLst/>
              <a:latin typeface="Arial"/>
              <a:ea typeface="Arial"/>
              <a:cs typeface="Arial"/>
              <a:sym typeface="Arial"/>
            </a:endParaRPr>
          </a:p>
          <a:p>
            <a:pPr marL="0" lvl="0" indent="0" algn="l" rtl="0">
              <a:spcBef>
                <a:spcPts val="0"/>
              </a:spcBef>
              <a:spcAft>
                <a:spcPts val="0"/>
              </a:spcAft>
              <a:buNone/>
            </a:pPr>
            <a:endParaRPr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0"/>
        <p:cNvGrpSpPr/>
        <p:nvPr/>
      </p:nvGrpSpPr>
      <p:grpSpPr>
        <a:xfrm>
          <a:off x="0" y="0"/>
          <a:ext cx="0" cy="0"/>
          <a:chOff x="0" y="0"/>
          <a:chExt cx="0" cy="0"/>
        </a:xfrm>
      </p:grpSpPr>
      <p:sp>
        <p:nvSpPr>
          <p:cNvPr id="2751" name="Google Shape;2751;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2" name="Google Shape;2752;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400439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08"/>
        <p:cNvGrpSpPr/>
        <p:nvPr/>
      </p:nvGrpSpPr>
      <p:grpSpPr>
        <a:xfrm>
          <a:off x="0" y="0"/>
          <a:ext cx="0" cy="0"/>
          <a:chOff x="0" y="0"/>
          <a:chExt cx="0" cy="0"/>
        </a:xfrm>
      </p:grpSpPr>
      <p:sp>
        <p:nvSpPr>
          <p:cNvPr id="3109" name="Google Shape;3109;g1032b93a584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0" name="Google Shape;3110;g1032b93a584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0567169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0"/>
        <p:cNvGrpSpPr/>
        <p:nvPr/>
      </p:nvGrpSpPr>
      <p:grpSpPr>
        <a:xfrm>
          <a:off x="0" y="0"/>
          <a:ext cx="0" cy="0"/>
          <a:chOff x="0" y="0"/>
          <a:chExt cx="0" cy="0"/>
        </a:xfrm>
      </p:grpSpPr>
      <p:sp>
        <p:nvSpPr>
          <p:cNvPr id="4131" name="Google Shape;4131;g1032b93a584_0_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2" name="Google Shape;4132;g1032b93a584_0_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0480484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4"/>
        <p:cNvGrpSpPr/>
        <p:nvPr/>
      </p:nvGrpSpPr>
      <p:grpSpPr>
        <a:xfrm>
          <a:off x="0" y="0"/>
          <a:ext cx="0" cy="0"/>
          <a:chOff x="0" y="0"/>
          <a:chExt cx="0" cy="0"/>
        </a:xfrm>
      </p:grpSpPr>
      <p:sp>
        <p:nvSpPr>
          <p:cNvPr id="2965" name="Google Shape;2965;g1032b93a584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66" name="Google Shape;2966;g1032b93a584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2"/>
        <p:cNvGrpSpPr/>
        <p:nvPr/>
      </p:nvGrpSpPr>
      <p:grpSpPr>
        <a:xfrm>
          <a:off x="0" y="0"/>
          <a:ext cx="0" cy="0"/>
          <a:chOff x="0" y="0"/>
          <a:chExt cx="0" cy="0"/>
        </a:xfrm>
      </p:grpSpPr>
      <p:sp>
        <p:nvSpPr>
          <p:cNvPr id="2883" name="Google Shape;288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84" name="Google Shape;288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0"/>
        <p:cNvGrpSpPr/>
        <p:nvPr/>
      </p:nvGrpSpPr>
      <p:grpSpPr>
        <a:xfrm>
          <a:off x="0" y="0"/>
          <a:ext cx="0" cy="0"/>
          <a:chOff x="0" y="0"/>
          <a:chExt cx="0" cy="0"/>
        </a:xfrm>
      </p:grpSpPr>
      <p:sp>
        <p:nvSpPr>
          <p:cNvPr id="4131" name="Google Shape;4131;g1032b93a584_0_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2" name="Google Shape;4132;g1032b93a584_0_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6738800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4"/>
        <p:cNvGrpSpPr/>
        <p:nvPr/>
      </p:nvGrpSpPr>
      <p:grpSpPr>
        <a:xfrm>
          <a:off x="0" y="0"/>
          <a:ext cx="0" cy="0"/>
          <a:chOff x="0" y="0"/>
          <a:chExt cx="0" cy="0"/>
        </a:xfrm>
      </p:grpSpPr>
      <p:sp>
        <p:nvSpPr>
          <p:cNvPr id="4485" name="Google Shape;4485;g1032b93a584_0_4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6" name="Google Shape;4486;g1032b93a584_0_4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3033261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98"/>
        <p:cNvGrpSpPr/>
        <p:nvPr/>
      </p:nvGrpSpPr>
      <p:grpSpPr>
        <a:xfrm>
          <a:off x="0" y="0"/>
          <a:ext cx="0" cy="0"/>
          <a:chOff x="0" y="0"/>
          <a:chExt cx="0" cy="0"/>
        </a:xfrm>
      </p:grpSpPr>
      <p:sp>
        <p:nvSpPr>
          <p:cNvPr id="3699" name="Google Shape;3699;g1032b93a584_0_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00" name="Google Shape;3700;g1032b93a584_0_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0"/>
        <p:cNvGrpSpPr/>
        <p:nvPr/>
      </p:nvGrpSpPr>
      <p:grpSpPr>
        <a:xfrm>
          <a:off x="0" y="0"/>
          <a:ext cx="0" cy="0"/>
          <a:chOff x="0" y="0"/>
          <a:chExt cx="0" cy="0"/>
        </a:xfrm>
      </p:grpSpPr>
      <p:sp>
        <p:nvSpPr>
          <p:cNvPr id="2751" name="Google Shape;2751;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2" name="Google Shape;2752;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7"/>
        <p:cNvGrpSpPr/>
        <p:nvPr/>
      </p:nvGrpSpPr>
      <p:grpSpPr>
        <a:xfrm>
          <a:off x="0" y="0"/>
          <a:ext cx="0" cy="0"/>
          <a:chOff x="0" y="0"/>
          <a:chExt cx="0" cy="0"/>
        </a:xfrm>
      </p:grpSpPr>
      <p:sp>
        <p:nvSpPr>
          <p:cNvPr id="2718" name="Google Shape;2718;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9" name="Google Shape;2719;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1"/>
        <p:cNvGrpSpPr/>
        <p:nvPr/>
      </p:nvGrpSpPr>
      <p:grpSpPr>
        <a:xfrm>
          <a:off x="0" y="0"/>
          <a:ext cx="0" cy="0"/>
          <a:chOff x="0" y="0"/>
          <a:chExt cx="0" cy="0"/>
        </a:xfrm>
      </p:grpSpPr>
      <p:sp>
        <p:nvSpPr>
          <p:cNvPr id="2762" name="Google Shape;2762;g1032b93a584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3" name="Google Shape;2763;g1032b93a584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228171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1"/>
        <p:cNvGrpSpPr/>
        <p:nvPr/>
      </p:nvGrpSpPr>
      <p:grpSpPr>
        <a:xfrm>
          <a:off x="0" y="0"/>
          <a:ext cx="0" cy="0"/>
          <a:chOff x="0" y="0"/>
          <a:chExt cx="0" cy="0"/>
        </a:xfrm>
      </p:grpSpPr>
      <p:sp>
        <p:nvSpPr>
          <p:cNvPr id="2762" name="Google Shape;2762;g1032b93a584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3" name="Google Shape;2763;g1032b93a584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7437962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1"/>
        <p:cNvGrpSpPr/>
        <p:nvPr/>
      </p:nvGrpSpPr>
      <p:grpSpPr>
        <a:xfrm>
          <a:off x="0" y="0"/>
          <a:ext cx="0" cy="0"/>
          <a:chOff x="0" y="0"/>
          <a:chExt cx="0" cy="0"/>
        </a:xfrm>
      </p:grpSpPr>
      <p:sp>
        <p:nvSpPr>
          <p:cNvPr id="2762" name="Google Shape;2762;g1032b93a584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3" name="Google Shape;2763;g1032b93a584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784153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1"/>
        <p:cNvGrpSpPr/>
        <p:nvPr/>
      </p:nvGrpSpPr>
      <p:grpSpPr>
        <a:xfrm>
          <a:off x="0" y="0"/>
          <a:ext cx="0" cy="0"/>
          <a:chOff x="0" y="0"/>
          <a:chExt cx="0" cy="0"/>
        </a:xfrm>
      </p:grpSpPr>
      <p:sp>
        <p:nvSpPr>
          <p:cNvPr id="2762" name="Google Shape;2762;g1032b93a584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3" name="Google Shape;2763;g1032b93a584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2272016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1"/>
        <p:cNvGrpSpPr/>
        <p:nvPr/>
      </p:nvGrpSpPr>
      <p:grpSpPr>
        <a:xfrm>
          <a:off x="0" y="0"/>
          <a:ext cx="0" cy="0"/>
          <a:chOff x="0" y="0"/>
          <a:chExt cx="0" cy="0"/>
        </a:xfrm>
      </p:grpSpPr>
      <p:sp>
        <p:nvSpPr>
          <p:cNvPr id="2762" name="Google Shape;2762;g1032b93a584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3" name="Google Shape;2763;g1032b93a584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38515247"/>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mt="20000"/>
          </a:blip>
          <a:stretch>
            <a:fillRect/>
          </a:stretch>
        </p:blipFill>
        <p:spPr>
          <a:xfrm>
            <a:off x="0" y="0"/>
            <a:ext cx="9144000" cy="5143511"/>
          </a:xfrm>
          <a:prstGeom prst="rect">
            <a:avLst/>
          </a:prstGeom>
          <a:noFill/>
          <a:ln>
            <a:noFill/>
          </a:ln>
        </p:spPr>
      </p:pic>
      <p:sp>
        <p:nvSpPr>
          <p:cNvPr id="10" name="Google Shape;10;p2"/>
          <p:cNvSpPr txBox="1">
            <a:spLocks noGrp="1"/>
          </p:cNvSpPr>
          <p:nvPr>
            <p:ph type="ctrTitle"/>
          </p:nvPr>
        </p:nvSpPr>
        <p:spPr>
          <a:xfrm>
            <a:off x="711150" y="1482746"/>
            <a:ext cx="6350100" cy="1610100"/>
          </a:xfrm>
          <a:prstGeom prst="rect">
            <a:avLst/>
          </a:prstGeom>
        </p:spPr>
        <p:txBody>
          <a:bodyPr spcFirstLastPara="1" wrap="square" lIns="91425" tIns="91425" rIns="91425" bIns="91425" anchor="b" anchorCtr="0">
            <a:noAutofit/>
          </a:bodyPr>
          <a:lstStyle>
            <a:lvl1pPr lvl="0" algn="l">
              <a:lnSpc>
                <a:spcPct val="80000"/>
              </a:lnSpc>
              <a:spcBef>
                <a:spcPts val="0"/>
              </a:spcBef>
              <a:spcAft>
                <a:spcPts val="0"/>
              </a:spcAft>
              <a:buSzPts val="5200"/>
              <a:buNone/>
              <a:defRPr sz="96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p:nvPr/>
        </p:nvSpPr>
        <p:spPr>
          <a:xfrm>
            <a:off x="1375521" y="173453"/>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820800" y="202000"/>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217513" y="278796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5054000" y="75103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8081911" y="457299"/>
            <a:ext cx="62349" cy="220270"/>
          </a:xfrm>
          <a:custGeom>
            <a:avLst/>
            <a:gdLst/>
            <a:ahLst/>
            <a:cxnLst/>
            <a:rect l="l" t="t" r="r" b="b"/>
            <a:pathLst>
              <a:path w="3821" h="13499" extrusionOk="0">
                <a:moveTo>
                  <a:pt x="1706" y="1"/>
                </a:moveTo>
                <a:lnTo>
                  <a:pt x="1187" y="20"/>
                </a:lnTo>
                <a:lnTo>
                  <a:pt x="779" y="75"/>
                </a:lnTo>
                <a:lnTo>
                  <a:pt x="557" y="112"/>
                </a:lnTo>
                <a:lnTo>
                  <a:pt x="353" y="168"/>
                </a:lnTo>
                <a:lnTo>
                  <a:pt x="297" y="205"/>
                </a:lnTo>
                <a:lnTo>
                  <a:pt x="260" y="279"/>
                </a:lnTo>
                <a:lnTo>
                  <a:pt x="223" y="390"/>
                </a:lnTo>
                <a:lnTo>
                  <a:pt x="186" y="539"/>
                </a:lnTo>
                <a:lnTo>
                  <a:pt x="112" y="928"/>
                </a:lnTo>
                <a:lnTo>
                  <a:pt x="75" y="1447"/>
                </a:lnTo>
                <a:lnTo>
                  <a:pt x="38" y="2059"/>
                </a:lnTo>
                <a:lnTo>
                  <a:pt x="19" y="2764"/>
                </a:lnTo>
                <a:lnTo>
                  <a:pt x="1" y="4358"/>
                </a:lnTo>
                <a:lnTo>
                  <a:pt x="1" y="6101"/>
                </a:lnTo>
                <a:lnTo>
                  <a:pt x="38" y="7862"/>
                </a:lnTo>
                <a:lnTo>
                  <a:pt x="112" y="10847"/>
                </a:lnTo>
                <a:lnTo>
                  <a:pt x="130" y="11163"/>
                </a:lnTo>
                <a:lnTo>
                  <a:pt x="186" y="12275"/>
                </a:lnTo>
                <a:lnTo>
                  <a:pt x="3820" y="13499"/>
                </a:lnTo>
                <a:lnTo>
                  <a:pt x="3616" y="12127"/>
                </a:lnTo>
                <a:lnTo>
                  <a:pt x="19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16;p2"/>
          <p:cNvGrpSpPr/>
          <p:nvPr/>
        </p:nvGrpSpPr>
        <p:grpSpPr>
          <a:xfrm rot="9836571">
            <a:off x="6946048" y="-143539"/>
            <a:ext cx="3261636" cy="1631393"/>
            <a:chOff x="-449225" y="436955"/>
            <a:chExt cx="3261590" cy="1631370"/>
          </a:xfrm>
        </p:grpSpPr>
        <p:sp>
          <p:nvSpPr>
            <p:cNvPr id="17" name="Google Shape;17;p2"/>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 name="Google Shape;18;p2"/>
            <p:cNvGrpSpPr/>
            <p:nvPr/>
          </p:nvGrpSpPr>
          <p:grpSpPr>
            <a:xfrm>
              <a:off x="2464214" y="951103"/>
              <a:ext cx="314426" cy="304947"/>
              <a:chOff x="5013725" y="2633775"/>
              <a:chExt cx="422900" cy="410150"/>
            </a:xfrm>
          </p:grpSpPr>
          <p:sp>
            <p:nvSpPr>
              <p:cNvPr id="19" name="Google Shape;19;p2"/>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21;p2"/>
            <p:cNvGrpSpPr/>
            <p:nvPr/>
          </p:nvGrpSpPr>
          <p:grpSpPr>
            <a:xfrm>
              <a:off x="2497939" y="1763378"/>
              <a:ext cx="314426" cy="304947"/>
              <a:chOff x="5013725" y="2633775"/>
              <a:chExt cx="422900" cy="410150"/>
            </a:xfrm>
          </p:grpSpPr>
          <p:sp>
            <p:nvSpPr>
              <p:cNvPr id="22" name="Google Shape;22;p2"/>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24;p2"/>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 name="Google Shape;25;p2"/>
            <p:cNvGrpSpPr/>
            <p:nvPr/>
          </p:nvGrpSpPr>
          <p:grpSpPr>
            <a:xfrm>
              <a:off x="1357005" y="1640480"/>
              <a:ext cx="174066" cy="168818"/>
              <a:chOff x="5013725" y="2633775"/>
              <a:chExt cx="422900" cy="410150"/>
            </a:xfrm>
          </p:grpSpPr>
          <p:sp>
            <p:nvSpPr>
              <p:cNvPr id="26" name="Google Shape;26;p2"/>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 name="Google Shape;28;p2"/>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 name="Google Shape;29;p2"/>
          <p:cNvSpPr/>
          <p:nvPr/>
        </p:nvSpPr>
        <p:spPr>
          <a:xfrm>
            <a:off x="8757138" y="178753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 name="Google Shape;30;p2"/>
          <p:cNvGrpSpPr/>
          <p:nvPr/>
        </p:nvGrpSpPr>
        <p:grpSpPr>
          <a:xfrm>
            <a:off x="-50" y="4276932"/>
            <a:ext cx="9144100" cy="860150"/>
            <a:chOff x="0" y="4327950"/>
            <a:chExt cx="9144100" cy="860150"/>
          </a:xfrm>
        </p:grpSpPr>
        <p:grpSp>
          <p:nvGrpSpPr>
            <p:cNvPr id="31" name="Google Shape;31;p2"/>
            <p:cNvGrpSpPr/>
            <p:nvPr/>
          </p:nvGrpSpPr>
          <p:grpSpPr>
            <a:xfrm>
              <a:off x="0" y="4327950"/>
              <a:ext cx="4552475" cy="860150"/>
              <a:chOff x="1262800" y="4616725"/>
              <a:chExt cx="4552475" cy="860150"/>
            </a:xfrm>
          </p:grpSpPr>
          <p:sp>
            <p:nvSpPr>
              <p:cNvPr id="32" name="Google Shape;32;p2"/>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 name="Google Shape;53;p2"/>
            <p:cNvGrpSpPr/>
            <p:nvPr/>
          </p:nvGrpSpPr>
          <p:grpSpPr>
            <a:xfrm>
              <a:off x="4591625" y="4327950"/>
              <a:ext cx="4552475" cy="860150"/>
              <a:chOff x="1262800" y="4616725"/>
              <a:chExt cx="4552475" cy="860150"/>
            </a:xfrm>
          </p:grpSpPr>
          <p:sp>
            <p:nvSpPr>
              <p:cNvPr id="54" name="Google Shape;54;p2"/>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5" name="Google Shape;75;p2"/>
          <p:cNvSpPr txBox="1">
            <a:spLocks noGrp="1"/>
          </p:cNvSpPr>
          <p:nvPr>
            <p:ph type="subTitle" idx="1"/>
          </p:nvPr>
        </p:nvSpPr>
        <p:spPr>
          <a:xfrm>
            <a:off x="875618" y="3184738"/>
            <a:ext cx="4528800" cy="3657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76" name="Google Shape;76;p2"/>
          <p:cNvGrpSpPr/>
          <p:nvPr/>
        </p:nvGrpSpPr>
        <p:grpSpPr>
          <a:xfrm flipH="1">
            <a:off x="-104560" y="3744300"/>
            <a:ext cx="1571958" cy="1610184"/>
            <a:chOff x="-3128300" y="3184750"/>
            <a:chExt cx="1745650" cy="1788100"/>
          </a:xfrm>
        </p:grpSpPr>
        <p:sp>
          <p:nvSpPr>
            <p:cNvPr id="77" name="Google Shape;77;p2"/>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893"/>
        <p:cNvGrpSpPr/>
        <p:nvPr/>
      </p:nvGrpSpPr>
      <p:grpSpPr>
        <a:xfrm>
          <a:off x="0" y="0"/>
          <a:ext cx="0" cy="0"/>
          <a:chOff x="0" y="0"/>
          <a:chExt cx="0" cy="0"/>
        </a:xfrm>
      </p:grpSpPr>
      <p:pic>
        <p:nvPicPr>
          <p:cNvPr id="894" name="Google Shape;894;p13"/>
          <p:cNvPicPr preferRelativeResize="0"/>
          <p:nvPr/>
        </p:nvPicPr>
        <p:blipFill>
          <a:blip r:embed="rId2">
            <a:alphaModFix amt="20000"/>
          </a:blip>
          <a:stretch>
            <a:fillRect/>
          </a:stretch>
        </p:blipFill>
        <p:spPr>
          <a:xfrm>
            <a:off x="0" y="0"/>
            <a:ext cx="9144000" cy="5143511"/>
          </a:xfrm>
          <a:prstGeom prst="rect">
            <a:avLst/>
          </a:prstGeom>
          <a:noFill/>
          <a:ln>
            <a:noFill/>
          </a:ln>
        </p:spPr>
      </p:pic>
      <p:sp>
        <p:nvSpPr>
          <p:cNvPr id="895" name="Google Shape;895;p13"/>
          <p:cNvSpPr txBox="1">
            <a:spLocks noGrp="1"/>
          </p:cNvSpPr>
          <p:nvPr>
            <p:ph type="title"/>
          </p:nvPr>
        </p:nvSpPr>
        <p:spPr>
          <a:xfrm>
            <a:off x="1921676" y="1759050"/>
            <a:ext cx="24705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96" name="Google Shape;896;p13"/>
          <p:cNvSpPr txBox="1">
            <a:spLocks noGrp="1"/>
          </p:cNvSpPr>
          <p:nvPr>
            <p:ph type="subTitle" idx="1"/>
          </p:nvPr>
        </p:nvSpPr>
        <p:spPr>
          <a:xfrm>
            <a:off x="1921665" y="2040775"/>
            <a:ext cx="2520900" cy="548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897" name="Google Shape;897;p13"/>
          <p:cNvSpPr txBox="1">
            <a:spLocks noGrp="1"/>
          </p:cNvSpPr>
          <p:nvPr>
            <p:ph type="title" idx="2"/>
          </p:nvPr>
        </p:nvSpPr>
        <p:spPr>
          <a:xfrm>
            <a:off x="5613396" y="1759050"/>
            <a:ext cx="23055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98" name="Google Shape;898;p13"/>
          <p:cNvSpPr txBox="1">
            <a:spLocks noGrp="1"/>
          </p:cNvSpPr>
          <p:nvPr>
            <p:ph type="subTitle" idx="3"/>
          </p:nvPr>
        </p:nvSpPr>
        <p:spPr>
          <a:xfrm>
            <a:off x="5613396" y="2040775"/>
            <a:ext cx="2520900" cy="548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899" name="Google Shape;899;p13"/>
          <p:cNvSpPr txBox="1">
            <a:spLocks noGrp="1"/>
          </p:cNvSpPr>
          <p:nvPr>
            <p:ph type="title" idx="4"/>
          </p:nvPr>
        </p:nvSpPr>
        <p:spPr>
          <a:xfrm>
            <a:off x="1921665" y="3316743"/>
            <a:ext cx="23055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00" name="Google Shape;900;p13"/>
          <p:cNvSpPr txBox="1">
            <a:spLocks noGrp="1"/>
          </p:cNvSpPr>
          <p:nvPr>
            <p:ph type="subTitle" idx="5"/>
          </p:nvPr>
        </p:nvSpPr>
        <p:spPr>
          <a:xfrm>
            <a:off x="1921665" y="3598468"/>
            <a:ext cx="2520900" cy="548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901" name="Google Shape;901;p13"/>
          <p:cNvSpPr txBox="1">
            <a:spLocks noGrp="1"/>
          </p:cNvSpPr>
          <p:nvPr>
            <p:ph type="title" idx="6"/>
          </p:nvPr>
        </p:nvSpPr>
        <p:spPr>
          <a:xfrm>
            <a:off x="5613396" y="3316743"/>
            <a:ext cx="23055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02" name="Google Shape;902;p13"/>
          <p:cNvSpPr txBox="1">
            <a:spLocks noGrp="1"/>
          </p:cNvSpPr>
          <p:nvPr>
            <p:ph type="subTitle" idx="7"/>
          </p:nvPr>
        </p:nvSpPr>
        <p:spPr>
          <a:xfrm>
            <a:off x="5613396" y="3598468"/>
            <a:ext cx="2520900" cy="548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903" name="Google Shape;903;p13"/>
          <p:cNvSpPr txBox="1">
            <a:spLocks noGrp="1"/>
          </p:cNvSpPr>
          <p:nvPr>
            <p:ph type="title" idx="8" hasCustomPrompt="1"/>
          </p:nvPr>
        </p:nvSpPr>
        <p:spPr>
          <a:xfrm>
            <a:off x="1009704" y="1948387"/>
            <a:ext cx="734700" cy="447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solidFill>
                  <a:schemeClr val="l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04" name="Google Shape;904;p13"/>
          <p:cNvSpPr txBox="1">
            <a:spLocks noGrp="1"/>
          </p:cNvSpPr>
          <p:nvPr>
            <p:ph type="title" idx="9" hasCustomPrompt="1"/>
          </p:nvPr>
        </p:nvSpPr>
        <p:spPr>
          <a:xfrm>
            <a:off x="1009704" y="3507937"/>
            <a:ext cx="734700" cy="447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solidFill>
                  <a:schemeClr val="l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05" name="Google Shape;905;p13"/>
          <p:cNvSpPr txBox="1">
            <a:spLocks noGrp="1"/>
          </p:cNvSpPr>
          <p:nvPr>
            <p:ph type="title" idx="13" hasCustomPrompt="1"/>
          </p:nvPr>
        </p:nvSpPr>
        <p:spPr>
          <a:xfrm>
            <a:off x="4704553" y="1948387"/>
            <a:ext cx="734700" cy="447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solidFill>
                  <a:schemeClr val="l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06" name="Google Shape;906;p13"/>
          <p:cNvSpPr txBox="1">
            <a:spLocks noGrp="1"/>
          </p:cNvSpPr>
          <p:nvPr>
            <p:ph type="title" idx="14" hasCustomPrompt="1"/>
          </p:nvPr>
        </p:nvSpPr>
        <p:spPr>
          <a:xfrm>
            <a:off x="4755128" y="3507937"/>
            <a:ext cx="734700" cy="447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solidFill>
                  <a:schemeClr val="l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07" name="Google Shape;907;p13"/>
          <p:cNvSpPr txBox="1">
            <a:spLocks noGrp="1"/>
          </p:cNvSpPr>
          <p:nvPr>
            <p:ph type="title" idx="15"/>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908" name="Google Shape;908;p13"/>
          <p:cNvSpPr/>
          <p:nvPr/>
        </p:nvSpPr>
        <p:spPr>
          <a:xfrm>
            <a:off x="-213600" y="2551646"/>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 name="Google Shape;909;p13"/>
          <p:cNvGrpSpPr/>
          <p:nvPr/>
        </p:nvGrpSpPr>
        <p:grpSpPr>
          <a:xfrm rot="6066999" flipH="1">
            <a:off x="-1615603" y="977662"/>
            <a:ext cx="3261468" cy="1631309"/>
            <a:chOff x="-449225" y="436955"/>
            <a:chExt cx="3261590" cy="1631370"/>
          </a:xfrm>
        </p:grpSpPr>
        <p:sp>
          <p:nvSpPr>
            <p:cNvPr id="910" name="Google Shape;910;p13"/>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 name="Google Shape;911;p13"/>
            <p:cNvGrpSpPr/>
            <p:nvPr/>
          </p:nvGrpSpPr>
          <p:grpSpPr>
            <a:xfrm>
              <a:off x="2464214" y="951103"/>
              <a:ext cx="314426" cy="304947"/>
              <a:chOff x="5013725" y="2633775"/>
              <a:chExt cx="422900" cy="410150"/>
            </a:xfrm>
          </p:grpSpPr>
          <p:sp>
            <p:nvSpPr>
              <p:cNvPr id="912" name="Google Shape;912;p13"/>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3"/>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 name="Google Shape;914;p13"/>
            <p:cNvGrpSpPr/>
            <p:nvPr/>
          </p:nvGrpSpPr>
          <p:grpSpPr>
            <a:xfrm>
              <a:off x="2497939" y="1763378"/>
              <a:ext cx="314426" cy="304947"/>
              <a:chOff x="5013725" y="2633775"/>
              <a:chExt cx="422900" cy="410150"/>
            </a:xfrm>
          </p:grpSpPr>
          <p:sp>
            <p:nvSpPr>
              <p:cNvPr id="915" name="Google Shape;915;p13"/>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3"/>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7" name="Google Shape;917;p13"/>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8" name="Google Shape;918;p13"/>
            <p:cNvGrpSpPr/>
            <p:nvPr/>
          </p:nvGrpSpPr>
          <p:grpSpPr>
            <a:xfrm>
              <a:off x="1357005" y="1640480"/>
              <a:ext cx="174066" cy="168818"/>
              <a:chOff x="5013725" y="2633775"/>
              <a:chExt cx="422900" cy="410150"/>
            </a:xfrm>
          </p:grpSpPr>
          <p:sp>
            <p:nvSpPr>
              <p:cNvPr id="919" name="Google Shape;919;p13"/>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3"/>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1" name="Google Shape;921;p13"/>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 name="Google Shape;922;p13"/>
          <p:cNvGrpSpPr/>
          <p:nvPr/>
        </p:nvGrpSpPr>
        <p:grpSpPr>
          <a:xfrm>
            <a:off x="322146" y="1294128"/>
            <a:ext cx="216102" cy="209587"/>
            <a:chOff x="5013725" y="2633775"/>
            <a:chExt cx="422900" cy="410150"/>
          </a:xfrm>
        </p:grpSpPr>
        <p:sp>
          <p:nvSpPr>
            <p:cNvPr id="923" name="Google Shape;923;p13"/>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13"/>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 name="Google Shape;925;p13"/>
          <p:cNvSpPr/>
          <p:nvPr/>
        </p:nvSpPr>
        <p:spPr>
          <a:xfrm>
            <a:off x="8447350" y="1812171"/>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 name="Google Shape;926;p13"/>
          <p:cNvGrpSpPr/>
          <p:nvPr/>
        </p:nvGrpSpPr>
        <p:grpSpPr>
          <a:xfrm>
            <a:off x="8849970" y="2727526"/>
            <a:ext cx="216102" cy="209587"/>
            <a:chOff x="375445" y="3222151"/>
            <a:chExt cx="216102" cy="209587"/>
          </a:xfrm>
        </p:grpSpPr>
        <p:sp>
          <p:nvSpPr>
            <p:cNvPr id="927" name="Google Shape;927;p13"/>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13"/>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 name="Google Shape;929;p13"/>
          <p:cNvGrpSpPr/>
          <p:nvPr/>
        </p:nvGrpSpPr>
        <p:grpSpPr>
          <a:xfrm>
            <a:off x="8500537" y="3565958"/>
            <a:ext cx="156307" cy="151594"/>
            <a:chOff x="375445" y="3222151"/>
            <a:chExt cx="216102" cy="209587"/>
          </a:xfrm>
        </p:grpSpPr>
        <p:sp>
          <p:nvSpPr>
            <p:cNvPr id="930" name="Google Shape;930;p13"/>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13"/>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 name="Google Shape;932;p13"/>
          <p:cNvGrpSpPr/>
          <p:nvPr/>
        </p:nvGrpSpPr>
        <p:grpSpPr>
          <a:xfrm>
            <a:off x="8804081" y="3239808"/>
            <a:ext cx="156328" cy="151594"/>
            <a:chOff x="375445" y="3222151"/>
            <a:chExt cx="216102" cy="209587"/>
          </a:xfrm>
        </p:grpSpPr>
        <p:sp>
          <p:nvSpPr>
            <p:cNvPr id="933" name="Google Shape;933;p13"/>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3"/>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 name="Google Shape;935;p13"/>
          <p:cNvGrpSpPr/>
          <p:nvPr/>
        </p:nvGrpSpPr>
        <p:grpSpPr>
          <a:xfrm>
            <a:off x="8423989" y="-533405"/>
            <a:ext cx="591491" cy="2037135"/>
            <a:chOff x="1395700" y="238125"/>
            <a:chExt cx="1034075" cy="3561425"/>
          </a:xfrm>
        </p:grpSpPr>
        <p:sp>
          <p:nvSpPr>
            <p:cNvPr id="936" name="Google Shape;936;p13"/>
            <p:cNvSpPr/>
            <p:nvPr/>
          </p:nvSpPr>
          <p:spPr>
            <a:xfrm>
              <a:off x="1566525" y="238125"/>
              <a:ext cx="688150" cy="1740125"/>
            </a:xfrm>
            <a:custGeom>
              <a:avLst/>
              <a:gdLst/>
              <a:ahLst/>
              <a:cxnLst/>
              <a:rect l="l" t="t" r="r" b="b"/>
              <a:pathLst>
                <a:path w="27526" h="69605" extrusionOk="0">
                  <a:moveTo>
                    <a:pt x="13763" y="54502"/>
                  </a:moveTo>
                  <a:lnTo>
                    <a:pt x="26242" y="69019"/>
                  </a:lnTo>
                  <a:lnTo>
                    <a:pt x="1304" y="69019"/>
                  </a:lnTo>
                  <a:lnTo>
                    <a:pt x="13763" y="54502"/>
                  </a:lnTo>
                  <a:close/>
                  <a:moveTo>
                    <a:pt x="13405" y="0"/>
                  </a:moveTo>
                  <a:lnTo>
                    <a:pt x="13405" y="54030"/>
                  </a:lnTo>
                  <a:lnTo>
                    <a:pt x="1" y="69605"/>
                  </a:lnTo>
                  <a:lnTo>
                    <a:pt x="27526" y="69605"/>
                  </a:lnTo>
                  <a:lnTo>
                    <a:pt x="14575" y="54426"/>
                  </a:lnTo>
                  <a:lnTo>
                    <a:pt x="14499"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13"/>
            <p:cNvSpPr/>
            <p:nvPr/>
          </p:nvSpPr>
          <p:spPr>
            <a:xfrm>
              <a:off x="1904925" y="3321425"/>
              <a:ext cx="15600" cy="435650"/>
            </a:xfrm>
            <a:custGeom>
              <a:avLst/>
              <a:gdLst/>
              <a:ahLst/>
              <a:cxnLst/>
              <a:rect l="l" t="t" r="r" b="b"/>
              <a:pathLst>
                <a:path w="624" h="17426" extrusionOk="0">
                  <a:moveTo>
                    <a:pt x="1" y="0"/>
                  </a:moveTo>
                  <a:lnTo>
                    <a:pt x="1" y="17425"/>
                  </a:lnTo>
                  <a:lnTo>
                    <a:pt x="624" y="17425"/>
                  </a:lnTo>
                  <a:lnTo>
                    <a:pt x="624" y="0"/>
                  </a:lnTo>
                  <a:close/>
                </a:path>
              </a:pathLst>
            </a:custGeom>
            <a:solidFill>
              <a:srgbClr val="D70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3"/>
            <p:cNvSpPr/>
            <p:nvPr/>
          </p:nvSpPr>
          <p:spPr>
            <a:xfrm>
              <a:off x="1904925" y="3321425"/>
              <a:ext cx="15600" cy="435650"/>
            </a:xfrm>
            <a:custGeom>
              <a:avLst/>
              <a:gdLst/>
              <a:ahLst/>
              <a:cxnLst/>
              <a:rect l="l" t="t" r="r" b="b"/>
              <a:pathLst>
                <a:path w="624" h="17426" fill="none" extrusionOk="0">
                  <a:moveTo>
                    <a:pt x="1" y="17425"/>
                  </a:moveTo>
                  <a:lnTo>
                    <a:pt x="624" y="17425"/>
                  </a:lnTo>
                  <a:lnTo>
                    <a:pt x="624" y="0"/>
                  </a:lnTo>
                  <a:lnTo>
                    <a:pt x="1" y="0"/>
                  </a:lnTo>
                  <a:lnTo>
                    <a:pt x="1" y="174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3"/>
            <p:cNvSpPr/>
            <p:nvPr/>
          </p:nvSpPr>
          <p:spPr>
            <a:xfrm>
              <a:off x="1896900" y="3313400"/>
              <a:ext cx="31650" cy="451700"/>
            </a:xfrm>
            <a:custGeom>
              <a:avLst/>
              <a:gdLst/>
              <a:ahLst/>
              <a:cxnLst/>
              <a:rect l="l" t="t" r="r" b="b"/>
              <a:pathLst>
                <a:path w="1266" h="18068" extrusionOk="0">
                  <a:moveTo>
                    <a:pt x="1" y="1"/>
                  </a:moveTo>
                  <a:lnTo>
                    <a:pt x="1" y="18067"/>
                  </a:lnTo>
                  <a:lnTo>
                    <a:pt x="1266" y="18067"/>
                  </a:lnTo>
                  <a:lnTo>
                    <a:pt x="12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13"/>
            <p:cNvSpPr/>
            <p:nvPr/>
          </p:nvSpPr>
          <p:spPr>
            <a:xfrm>
              <a:off x="1896900" y="3313400"/>
              <a:ext cx="31650" cy="451700"/>
            </a:xfrm>
            <a:custGeom>
              <a:avLst/>
              <a:gdLst/>
              <a:ahLst/>
              <a:cxnLst/>
              <a:rect l="l" t="t" r="r" b="b"/>
              <a:pathLst>
                <a:path w="1266" h="18068" fill="none" extrusionOk="0">
                  <a:moveTo>
                    <a:pt x="1266" y="18067"/>
                  </a:moveTo>
                  <a:lnTo>
                    <a:pt x="1" y="18067"/>
                  </a:lnTo>
                  <a:lnTo>
                    <a:pt x="1" y="1"/>
                  </a:lnTo>
                  <a:lnTo>
                    <a:pt x="1266" y="1"/>
                  </a:lnTo>
                  <a:lnTo>
                    <a:pt x="1266" y="180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13"/>
            <p:cNvSpPr/>
            <p:nvPr/>
          </p:nvSpPr>
          <p:spPr>
            <a:xfrm>
              <a:off x="1864825" y="3704175"/>
              <a:ext cx="95825" cy="95375"/>
            </a:xfrm>
            <a:custGeom>
              <a:avLst/>
              <a:gdLst/>
              <a:ahLst/>
              <a:cxnLst/>
              <a:rect l="l" t="t" r="r" b="b"/>
              <a:pathLst>
                <a:path w="3833" h="3815" extrusionOk="0">
                  <a:moveTo>
                    <a:pt x="1718" y="1"/>
                  </a:moveTo>
                  <a:lnTo>
                    <a:pt x="1529" y="39"/>
                  </a:lnTo>
                  <a:lnTo>
                    <a:pt x="1340" y="76"/>
                  </a:lnTo>
                  <a:lnTo>
                    <a:pt x="1171" y="152"/>
                  </a:lnTo>
                  <a:lnTo>
                    <a:pt x="1001" y="227"/>
                  </a:lnTo>
                  <a:lnTo>
                    <a:pt x="850" y="322"/>
                  </a:lnTo>
                  <a:lnTo>
                    <a:pt x="699" y="435"/>
                  </a:lnTo>
                  <a:lnTo>
                    <a:pt x="566" y="548"/>
                  </a:lnTo>
                  <a:lnTo>
                    <a:pt x="434" y="699"/>
                  </a:lnTo>
                  <a:lnTo>
                    <a:pt x="321" y="831"/>
                  </a:lnTo>
                  <a:lnTo>
                    <a:pt x="227" y="1001"/>
                  </a:lnTo>
                  <a:lnTo>
                    <a:pt x="151" y="1171"/>
                  </a:lnTo>
                  <a:lnTo>
                    <a:pt x="94" y="1341"/>
                  </a:lnTo>
                  <a:lnTo>
                    <a:pt x="38" y="1530"/>
                  </a:lnTo>
                  <a:lnTo>
                    <a:pt x="19" y="1719"/>
                  </a:lnTo>
                  <a:lnTo>
                    <a:pt x="0" y="1908"/>
                  </a:lnTo>
                  <a:lnTo>
                    <a:pt x="19" y="2096"/>
                  </a:lnTo>
                  <a:lnTo>
                    <a:pt x="38" y="2304"/>
                  </a:lnTo>
                  <a:lnTo>
                    <a:pt x="94" y="2474"/>
                  </a:lnTo>
                  <a:lnTo>
                    <a:pt x="151" y="2663"/>
                  </a:lnTo>
                  <a:lnTo>
                    <a:pt x="227" y="2814"/>
                  </a:lnTo>
                  <a:lnTo>
                    <a:pt x="321" y="2984"/>
                  </a:lnTo>
                  <a:lnTo>
                    <a:pt x="434" y="3135"/>
                  </a:lnTo>
                  <a:lnTo>
                    <a:pt x="566" y="3267"/>
                  </a:lnTo>
                  <a:lnTo>
                    <a:pt x="699" y="3380"/>
                  </a:lnTo>
                  <a:lnTo>
                    <a:pt x="850" y="3493"/>
                  </a:lnTo>
                  <a:lnTo>
                    <a:pt x="1001" y="3588"/>
                  </a:lnTo>
                  <a:lnTo>
                    <a:pt x="1171" y="3663"/>
                  </a:lnTo>
                  <a:lnTo>
                    <a:pt x="1340" y="3739"/>
                  </a:lnTo>
                  <a:lnTo>
                    <a:pt x="1529" y="3776"/>
                  </a:lnTo>
                  <a:lnTo>
                    <a:pt x="1718" y="3814"/>
                  </a:lnTo>
                  <a:lnTo>
                    <a:pt x="2114" y="3814"/>
                  </a:lnTo>
                  <a:lnTo>
                    <a:pt x="2303" y="3776"/>
                  </a:lnTo>
                  <a:lnTo>
                    <a:pt x="2492" y="3739"/>
                  </a:lnTo>
                  <a:lnTo>
                    <a:pt x="2662" y="3663"/>
                  </a:lnTo>
                  <a:lnTo>
                    <a:pt x="2832" y="3588"/>
                  </a:lnTo>
                  <a:lnTo>
                    <a:pt x="2983" y="3493"/>
                  </a:lnTo>
                  <a:lnTo>
                    <a:pt x="3134" y="3380"/>
                  </a:lnTo>
                  <a:lnTo>
                    <a:pt x="3266" y="3267"/>
                  </a:lnTo>
                  <a:lnTo>
                    <a:pt x="3398" y="3135"/>
                  </a:lnTo>
                  <a:lnTo>
                    <a:pt x="3493" y="2984"/>
                  </a:lnTo>
                  <a:lnTo>
                    <a:pt x="3606" y="2814"/>
                  </a:lnTo>
                  <a:lnTo>
                    <a:pt x="3681" y="2663"/>
                  </a:lnTo>
                  <a:lnTo>
                    <a:pt x="3738" y="2474"/>
                  </a:lnTo>
                  <a:lnTo>
                    <a:pt x="3795" y="2304"/>
                  </a:lnTo>
                  <a:lnTo>
                    <a:pt x="3813" y="2096"/>
                  </a:lnTo>
                  <a:lnTo>
                    <a:pt x="3832" y="1908"/>
                  </a:lnTo>
                  <a:lnTo>
                    <a:pt x="3813" y="1719"/>
                  </a:lnTo>
                  <a:lnTo>
                    <a:pt x="3795" y="1530"/>
                  </a:lnTo>
                  <a:lnTo>
                    <a:pt x="3738" y="1341"/>
                  </a:lnTo>
                  <a:lnTo>
                    <a:pt x="3681" y="1171"/>
                  </a:lnTo>
                  <a:lnTo>
                    <a:pt x="3606" y="1001"/>
                  </a:lnTo>
                  <a:lnTo>
                    <a:pt x="3493" y="831"/>
                  </a:lnTo>
                  <a:lnTo>
                    <a:pt x="3398" y="699"/>
                  </a:lnTo>
                  <a:lnTo>
                    <a:pt x="3266" y="548"/>
                  </a:lnTo>
                  <a:lnTo>
                    <a:pt x="3134" y="435"/>
                  </a:lnTo>
                  <a:lnTo>
                    <a:pt x="2983" y="322"/>
                  </a:lnTo>
                  <a:lnTo>
                    <a:pt x="2832" y="227"/>
                  </a:lnTo>
                  <a:lnTo>
                    <a:pt x="2662" y="152"/>
                  </a:lnTo>
                  <a:lnTo>
                    <a:pt x="2492" y="76"/>
                  </a:lnTo>
                  <a:lnTo>
                    <a:pt x="2303" y="39"/>
                  </a:lnTo>
                  <a:lnTo>
                    <a:pt x="21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13"/>
            <p:cNvSpPr/>
            <p:nvPr/>
          </p:nvSpPr>
          <p:spPr>
            <a:xfrm>
              <a:off x="1395700" y="1923475"/>
              <a:ext cx="1034075" cy="1174725"/>
            </a:xfrm>
            <a:custGeom>
              <a:avLst/>
              <a:gdLst/>
              <a:ahLst/>
              <a:cxnLst/>
              <a:rect l="l" t="t" r="r" b="b"/>
              <a:pathLst>
                <a:path w="41363" h="46989"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13"/>
            <p:cNvSpPr/>
            <p:nvPr/>
          </p:nvSpPr>
          <p:spPr>
            <a:xfrm>
              <a:off x="1395700" y="1923475"/>
              <a:ext cx="1034075" cy="1174725"/>
            </a:xfrm>
            <a:custGeom>
              <a:avLst/>
              <a:gdLst/>
              <a:ahLst/>
              <a:cxnLst/>
              <a:rect l="l" t="t" r="r" b="b"/>
              <a:pathLst>
                <a:path w="41363" h="46989" fill="none"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lnTo>
                    <a:pt x="34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13"/>
            <p:cNvSpPr/>
            <p:nvPr/>
          </p:nvSpPr>
          <p:spPr>
            <a:xfrm>
              <a:off x="2343375" y="270645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3"/>
            <p:cNvSpPr/>
            <p:nvPr/>
          </p:nvSpPr>
          <p:spPr>
            <a:xfrm>
              <a:off x="2343375" y="2706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3"/>
            <p:cNvSpPr/>
            <p:nvPr/>
          </p:nvSpPr>
          <p:spPr>
            <a:xfrm>
              <a:off x="1395700" y="2608300"/>
              <a:ext cx="1034075" cy="98175"/>
            </a:xfrm>
            <a:custGeom>
              <a:avLst/>
              <a:gdLst/>
              <a:ahLst/>
              <a:cxnLst/>
              <a:rect l="l" t="t" r="r" b="b"/>
              <a:pathLst>
                <a:path w="41363" h="3927" extrusionOk="0">
                  <a:moveTo>
                    <a:pt x="0" y="0"/>
                  </a:moveTo>
                  <a:lnTo>
                    <a:pt x="3455" y="3927"/>
                  </a:lnTo>
                  <a:lnTo>
                    <a:pt x="37908" y="3927"/>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3"/>
            <p:cNvSpPr/>
            <p:nvPr/>
          </p:nvSpPr>
          <p:spPr>
            <a:xfrm>
              <a:off x="1395700" y="2608300"/>
              <a:ext cx="1034075" cy="98175"/>
            </a:xfrm>
            <a:custGeom>
              <a:avLst/>
              <a:gdLst/>
              <a:ahLst/>
              <a:cxnLst/>
              <a:rect l="l" t="t" r="r" b="b"/>
              <a:pathLst>
                <a:path w="41363" h="3927" fill="none" extrusionOk="0">
                  <a:moveTo>
                    <a:pt x="41362" y="0"/>
                  </a:moveTo>
                  <a:lnTo>
                    <a:pt x="0" y="0"/>
                  </a:lnTo>
                  <a:lnTo>
                    <a:pt x="0" y="0"/>
                  </a:lnTo>
                  <a:lnTo>
                    <a:pt x="3455" y="3927"/>
                  </a:lnTo>
                  <a:lnTo>
                    <a:pt x="3455" y="3927"/>
                  </a:lnTo>
                  <a:lnTo>
                    <a:pt x="37908" y="3927"/>
                  </a:lnTo>
                  <a:lnTo>
                    <a:pt x="37908" y="3927"/>
                  </a:lnTo>
                  <a:lnTo>
                    <a:pt x="41362" y="0"/>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3"/>
            <p:cNvSpPr/>
            <p:nvPr/>
          </p:nvSpPr>
          <p:spPr>
            <a:xfrm>
              <a:off x="1395700" y="2803675"/>
              <a:ext cx="1034075" cy="99150"/>
            </a:xfrm>
            <a:custGeom>
              <a:avLst/>
              <a:gdLst/>
              <a:ahLst/>
              <a:cxnLst/>
              <a:rect l="l" t="t" r="r" b="b"/>
              <a:pathLst>
                <a:path w="41363" h="3966" extrusionOk="0">
                  <a:moveTo>
                    <a:pt x="19" y="1"/>
                  </a:moveTo>
                  <a:lnTo>
                    <a:pt x="0" y="20"/>
                  </a:lnTo>
                  <a:lnTo>
                    <a:pt x="3455" y="3946"/>
                  </a:lnTo>
                  <a:lnTo>
                    <a:pt x="3436" y="3965"/>
                  </a:lnTo>
                  <a:lnTo>
                    <a:pt x="37927" y="3965"/>
                  </a:lnTo>
                  <a:lnTo>
                    <a:pt x="37908" y="3946"/>
                  </a:lnTo>
                  <a:lnTo>
                    <a:pt x="41362" y="20"/>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3"/>
            <p:cNvSpPr/>
            <p:nvPr/>
          </p:nvSpPr>
          <p:spPr>
            <a:xfrm>
              <a:off x="1395700" y="2803675"/>
              <a:ext cx="1034075" cy="99150"/>
            </a:xfrm>
            <a:custGeom>
              <a:avLst/>
              <a:gdLst/>
              <a:ahLst/>
              <a:cxnLst/>
              <a:rect l="l" t="t" r="r" b="b"/>
              <a:pathLst>
                <a:path w="41363" h="3966" fill="none" extrusionOk="0">
                  <a:moveTo>
                    <a:pt x="41344" y="1"/>
                  </a:moveTo>
                  <a:lnTo>
                    <a:pt x="19" y="1"/>
                  </a:lnTo>
                  <a:lnTo>
                    <a:pt x="0" y="20"/>
                  </a:lnTo>
                  <a:lnTo>
                    <a:pt x="3455" y="3946"/>
                  </a:lnTo>
                  <a:lnTo>
                    <a:pt x="3436" y="3965"/>
                  </a:lnTo>
                  <a:lnTo>
                    <a:pt x="37927" y="3965"/>
                  </a:lnTo>
                  <a:lnTo>
                    <a:pt x="37908" y="3946"/>
                  </a:lnTo>
                  <a:lnTo>
                    <a:pt x="41362" y="20"/>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3"/>
            <p:cNvSpPr/>
            <p:nvPr/>
          </p:nvSpPr>
          <p:spPr>
            <a:xfrm>
              <a:off x="1395700" y="2999075"/>
              <a:ext cx="1034075" cy="98200"/>
            </a:xfrm>
            <a:custGeom>
              <a:avLst/>
              <a:gdLst/>
              <a:ahLst/>
              <a:cxnLst/>
              <a:rect l="l" t="t" r="r" b="b"/>
              <a:pathLst>
                <a:path w="41363" h="3928" extrusionOk="0">
                  <a:moveTo>
                    <a:pt x="19" y="1"/>
                  </a:moveTo>
                  <a:lnTo>
                    <a:pt x="0" y="38"/>
                  </a:lnTo>
                  <a:lnTo>
                    <a:pt x="3417" y="3927"/>
                  </a:lnTo>
                  <a:lnTo>
                    <a:pt x="3455" y="3889"/>
                  </a:lnTo>
                  <a:lnTo>
                    <a:pt x="37908" y="3889"/>
                  </a:lnTo>
                  <a:lnTo>
                    <a:pt x="37945" y="3927"/>
                  </a:lnTo>
                  <a:lnTo>
                    <a:pt x="41362" y="38"/>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3"/>
            <p:cNvSpPr/>
            <p:nvPr/>
          </p:nvSpPr>
          <p:spPr>
            <a:xfrm>
              <a:off x="1395700" y="2999075"/>
              <a:ext cx="1034075" cy="98200"/>
            </a:xfrm>
            <a:custGeom>
              <a:avLst/>
              <a:gdLst/>
              <a:ahLst/>
              <a:cxnLst/>
              <a:rect l="l" t="t" r="r" b="b"/>
              <a:pathLst>
                <a:path w="41363" h="3928" fill="none" extrusionOk="0">
                  <a:moveTo>
                    <a:pt x="41344" y="1"/>
                  </a:moveTo>
                  <a:lnTo>
                    <a:pt x="19" y="1"/>
                  </a:lnTo>
                  <a:lnTo>
                    <a:pt x="0" y="38"/>
                  </a:lnTo>
                  <a:lnTo>
                    <a:pt x="3417" y="3927"/>
                  </a:lnTo>
                  <a:lnTo>
                    <a:pt x="3455" y="3889"/>
                  </a:lnTo>
                  <a:lnTo>
                    <a:pt x="37908" y="3889"/>
                  </a:lnTo>
                  <a:lnTo>
                    <a:pt x="37945" y="3927"/>
                  </a:lnTo>
                  <a:lnTo>
                    <a:pt x="41362" y="38"/>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3"/>
            <p:cNvSpPr/>
            <p:nvPr/>
          </p:nvSpPr>
          <p:spPr>
            <a:xfrm>
              <a:off x="1454200" y="2413850"/>
              <a:ext cx="974625" cy="96300"/>
            </a:xfrm>
            <a:custGeom>
              <a:avLst/>
              <a:gdLst/>
              <a:ahLst/>
              <a:cxnLst/>
              <a:rect l="l" t="t" r="r" b="b"/>
              <a:pathLst>
                <a:path w="38985" h="3852" extrusionOk="0">
                  <a:moveTo>
                    <a:pt x="1" y="2606"/>
                  </a:moveTo>
                  <a:lnTo>
                    <a:pt x="1096" y="3852"/>
                  </a:lnTo>
                  <a:lnTo>
                    <a:pt x="1096" y="3852"/>
                  </a:lnTo>
                  <a:lnTo>
                    <a:pt x="1" y="2606"/>
                  </a:lnTo>
                  <a:close/>
                  <a:moveTo>
                    <a:pt x="38985" y="0"/>
                  </a:moveTo>
                  <a:lnTo>
                    <a:pt x="38985" y="0"/>
                  </a:lnTo>
                  <a:lnTo>
                    <a:pt x="38211" y="888"/>
                  </a:lnTo>
                  <a:lnTo>
                    <a:pt x="38985"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3"/>
            <p:cNvSpPr/>
            <p:nvPr/>
          </p:nvSpPr>
          <p:spPr>
            <a:xfrm>
              <a:off x="1454200" y="2478975"/>
              <a:ext cx="27400" cy="31175"/>
            </a:xfrm>
            <a:custGeom>
              <a:avLst/>
              <a:gdLst/>
              <a:ahLst/>
              <a:cxnLst/>
              <a:rect l="l" t="t" r="r" b="b"/>
              <a:pathLst>
                <a:path w="1096" h="1247" fill="none" extrusionOk="0">
                  <a:moveTo>
                    <a:pt x="1" y="1"/>
                  </a:moveTo>
                  <a:lnTo>
                    <a:pt x="1096" y="1247"/>
                  </a:lnTo>
                  <a:lnTo>
                    <a:pt x="1096" y="124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3"/>
            <p:cNvSpPr/>
            <p:nvPr/>
          </p:nvSpPr>
          <p:spPr>
            <a:xfrm>
              <a:off x="1396625" y="2413850"/>
              <a:ext cx="1032200" cy="96300"/>
            </a:xfrm>
            <a:custGeom>
              <a:avLst/>
              <a:gdLst/>
              <a:ahLst/>
              <a:cxnLst/>
              <a:rect l="l" t="t" r="r" b="b"/>
              <a:pathLst>
                <a:path w="41288" h="3852" extrusionOk="0">
                  <a:moveTo>
                    <a:pt x="1" y="0"/>
                  </a:moveTo>
                  <a:lnTo>
                    <a:pt x="2304" y="2606"/>
                  </a:lnTo>
                  <a:lnTo>
                    <a:pt x="3399" y="3852"/>
                  </a:lnTo>
                  <a:lnTo>
                    <a:pt x="37890" y="3852"/>
                  </a:lnTo>
                  <a:lnTo>
                    <a:pt x="40514" y="888"/>
                  </a:lnTo>
                  <a:lnTo>
                    <a:pt x="41288"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3"/>
            <p:cNvSpPr/>
            <p:nvPr/>
          </p:nvSpPr>
          <p:spPr>
            <a:xfrm>
              <a:off x="1396625" y="2413850"/>
              <a:ext cx="1032200" cy="96300"/>
            </a:xfrm>
            <a:custGeom>
              <a:avLst/>
              <a:gdLst/>
              <a:ahLst/>
              <a:cxnLst/>
              <a:rect l="l" t="t" r="r" b="b"/>
              <a:pathLst>
                <a:path w="41288" h="3852" fill="none" extrusionOk="0">
                  <a:moveTo>
                    <a:pt x="41288" y="0"/>
                  </a:moveTo>
                  <a:lnTo>
                    <a:pt x="1" y="0"/>
                  </a:lnTo>
                  <a:lnTo>
                    <a:pt x="2304" y="2606"/>
                  </a:lnTo>
                  <a:lnTo>
                    <a:pt x="3399" y="3852"/>
                  </a:lnTo>
                  <a:lnTo>
                    <a:pt x="37890" y="3852"/>
                  </a:lnTo>
                  <a:lnTo>
                    <a:pt x="40514" y="888"/>
                  </a:lnTo>
                  <a:lnTo>
                    <a:pt x="4128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3"/>
            <p:cNvSpPr/>
            <p:nvPr/>
          </p:nvSpPr>
          <p:spPr>
            <a:xfrm>
              <a:off x="1395700" y="2021175"/>
              <a:ext cx="1034075" cy="96300"/>
            </a:xfrm>
            <a:custGeom>
              <a:avLst/>
              <a:gdLst/>
              <a:ahLst/>
              <a:cxnLst/>
              <a:rect l="l" t="t" r="r" b="b"/>
              <a:pathLst>
                <a:path w="41363" h="3852" extrusionOk="0">
                  <a:moveTo>
                    <a:pt x="0" y="1"/>
                  </a:moveTo>
                  <a:lnTo>
                    <a:pt x="0" y="1"/>
                  </a:lnTo>
                  <a:lnTo>
                    <a:pt x="3379" y="3852"/>
                  </a:lnTo>
                  <a:lnTo>
                    <a:pt x="3379" y="3852"/>
                  </a:lnTo>
                  <a:lnTo>
                    <a:pt x="0" y="1"/>
                  </a:lnTo>
                  <a:close/>
                  <a:moveTo>
                    <a:pt x="41362" y="1"/>
                  </a:moveTo>
                  <a:lnTo>
                    <a:pt x="41362" y="1"/>
                  </a:lnTo>
                  <a:lnTo>
                    <a:pt x="37983" y="3852"/>
                  </a:lnTo>
                  <a:lnTo>
                    <a:pt x="37983" y="3852"/>
                  </a:lnTo>
                  <a:lnTo>
                    <a:pt x="41362"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3"/>
            <p:cNvSpPr/>
            <p:nvPr/>
          </p:nvSpPr>
          <p:spPr>
            <a:xfrm>
              <a:off x="1395700" y="2021175"/>
              <a:ext cx="84500" cy="96300"/>
            </a:xfrm>
            <a:custGeom>
              <a:avLst/>
              <a:gdLst/>
              <a:ahLst/>
              <a:cxnLst/>
              <a:rect l="l" t="t" r="r" b="b"/>
              <a:pathLst>
                <a:path w="3380" h="3852" fill="none" extrusionOk="0">
                  <a:moveTo>
                    <a:pt x="0" y="1"/>
                  </a:moveTo>
                  <a:lnTo>
                    <a:pt x="0" y="1"/>
                  </a:lnTo>
                  <a:lnTo>
                    <a:pt x="3379" y="3852"/>
                  </a:lnTo>
                  <a:lnTo>
                    <a:pt x="3379" y="385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3"/>
            <p:cNvSpPr/>
            <p:nvPr/>
          </p:nvSpPr>
          <p:spPr>
            <a:xfrm>
              <a:off x="2345275" y="2021175"/>
              <a:ext cx="84500" cy="96300"/>
            </a:xfrm>
            <a:custGeom>
              <a:avLst/>
              <a:gdLst/>
              <a:ahLst/>
              <a:cxnLst/>
              <a:rect l="l" t="t" r="r" b="b"/>
              <a:pathLst>
                <a:path w="3380" h="3852" fill="none" extrusionOk="0">
                  <a:moveTo>
                    <a:pt x="3379" y="1"/>
                  </a:moveTo>
                  <a:lnTo>
                    <a:pt x="3379" y="1"/>
                  </a:lnTo>
                  <a:lnTo>
                    <a:pt x="0" y="3852"/>
                  </a:lnTo>
                  <a:lnTo>
                    <a:pt x="0" y="3852"/>
                  </a:lnTo>
                  <a:lnTo>
                    <a:pt x="33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3"/>
            <p:cNvSpPr/>
            <p:nvPr/>
          </p:nvSpPr>
          <p:spPr>
            <a:xfrm>
              <a:off x="1395700" y="2021175"/>
              <a:ext cx="1034075" cy="96300"/>
            </a:xfrm>
            <a:custGeom>
              <a:avLst/>
              <a:gdLst/>
              <a:ahLst/>
              <a:cxnLst/>
              <a:rect l="l" t="t" r="r" b="b"/>
              <a:pathLst>
                <a:path w="41363" h="3852" extrusionOk="0">
                  <a:moveTo>
                    <a:pt x="0" y="1"/>
                  </a:moveTo>
                  <a:lnTo>
                    <a:pt x="3379" y="3852"/>
                  </a:lnTo>
                  <a:lnTo>
                    <a:pt x="37983" y="3852"/>
                  </a:lnTo>
                  <a:lnTo>
                    <a:pt x="41362"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13"/>
            <p:cNvSpPr/>
            <p:nvPr/>
          </p:nvSpPr>
          <p:spPr>
            <a:xfrm>
              <a:off x="1395700" y="2021175"/>
              <a:ext cx="1034075" cy="96300"/>
            </a:xfrm>
            <a:custGeom>
              <a:avLst/>
              <a:gdLst/>
              <a:ahLst/>
              <a:cxnLst/>
              <a:rect l="l" t="t" r="r" b="b"/>
              <a:pathLst>
                <a:path w="41363" h="3852" fill="none" extrusionOk="0">
                  <a:moveTo>
                    <a:pt x="41362" y="1"/>
                  </a:moveTo>
                  <a:lnTo>
                    <a:pt x="0" y="1"/>
                  </a:lnTo>
                  <a:lnTo>
                    <a:pt x="3379" y="3852"/>
                  </a:lnTo>
                  <a:lnTo>
                    <a:pt x="37983" y="3852"/>
                  </a:lnTo>
                  <a:lnTo>
                    <a:pt x="4136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3"/>
            <p:cNvSpPr/>
            <p:nvPr/>
          </p:nvSpPr>
          <p:spPr>
            <a:xfrm>
              <a:off x="1395700" y="2216100"/>
              <a:ext cx="1034075" cy="975"/>
            </a:xfrm>
            <a:custGeom>
              <a:avLst/>
              <a:gdLst/>
              <a:ahLst/>
              <a:cxnLst/>
              <a:rect l="l" t="t" r="r" b="b"/>
              <a:pathLst>
                <a:path w="41363" h="39" extrusionOk="0">
                  <a:moveTo>
                    <a:pt x="19" y="0"/>
                  </a:moveTo>
                  <a:lnTo>
                    <a:pt x="19" y="0"/>
                  </a:lnTo>
                  <a:lnTo>
                    <a:pt x="0" y="38"/>
                  </a:lnTo>
                  <a:lnTo>
                    <a:pt x="19" y="0"/>
                  </a:lnTo>
                  <a:close/>
                  <a:moveTo>
                    <a:pt x="41344" y="0"/>
                  </a:moveTo>
                  <a:lnTo>
                    <a:pt x="41344" y="0"/>
                  </a:lnTo>
                  <a:lnTo>
                    <a:pt x="41362" y="38"/>
                  </a:lnTo>
                  <a:lnTo>
                    <a:pt x="41344"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3"/>
            <p:cNvSpPr/>
            <p:nvPr/>
          </p:nvSpPr>
          <p:spPr>
            <a:xfrm>
              <a:off x="1395700" y="2216100"/>
              <a:ext cx="475" cy="975"/>
            </a:xfrm>
            <a:custGeom>
              <a:avLst/>
              <a:gdLst/>
              <a:ahLst/>
              <a:cxnLst/>
              <a:rect l="l" t="t" r="r" b="b"/>
              <a:pathLst>
                <a:path w="19" h="39"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3"/>
            <p:cNvSpPr/>
            <p:nvPr/>
          </p:nvSpPr>
          <p:spPr>
            <a:xfrm>
              <a:off x="1395700" y="2216100"/>
              <a:ext cx="1034075" cy="98175"/>
            </a:xfrm>
            <a:custGeom>
              <a:avLst/>
              <a:gdLst/>
              <a:ahLst/>
              <a:cxnLst/>
              <a:rect l="l" t="t" r="r" b="b"/>
              <a:pathLst>
                <a:path w="41363" h="3927" extrusionOk="0">
                  <a:moveTo>
                    <a:pt x="19" y="0"/>
                  </a:moveTo>
                  <a:lnTo>
                    <a:pt x="0" y="38"/>
                  </a:lnTo>
                  <a:lnTo>
                    <a:pt x="3436" y="3927"/>
                  </a:lnTo>
                  <a:lnTo>
                    <a:pt x="37927" y="3927"/>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3"/>
            <p:cNvSpPr/>
            <p:nvPr/>
          </p:nvSpPr>
          <p:spPr>
            <a:xfrm>
              <a:off x="1395700" y="2216100"/>
              <a:ext cx="1034075" cy="98175"/>
            </a:xfrm>
            <a:custGeom>
              <a:avLst/>
              <a:gdLst/>
              <a:ahLst/>
              <a:cxnLst/>
              <a:rect l="l" t="t" r="r" b="b"/>
              <a:pathLst>
                <a:path w="41363" h="3927" fill="none" extrusionOk="0">
                  <a:moveTo>
                    <a:pt x="41344" y="0"/>
                  </a:moveTo>
                  <a:lnTo>
                    <a:pt x="19" y="0"/>
                  </a:lnTo>
                  <a:lnTo>
                    <a:pt x="0" y="38"/>
                  </a:lnTo>
                  <a:lnTo>
                    <a:pt x="3436" y="3927"/>
                  </a:lnTo>
                  <a:lnTo>
                    <a:pt x="37927" y="3927"/>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13"/>
            <p:cNvSpPr/>
            <p:nvPr/>
          </p:nvSpPr>
          <p:spPr>
            <a:xfrm>
              <a:off x="1395700" y="3096300"/>
              <a:ext cx="1034075" cy="387025"/>
            </a:xfrm>
            <a:custGeom>
              <a:avLst/>
              <a:gdLst/>
              <a:ahLst/>
              <a:cxnLst/>
              <a:rect l="l" t="t" r="r" b="b"/>
              <a:pathLst>
                <a:path w="41363" h="15481" extrusionOk="0">
                  <a:moveTo>
                    <a:pt x="3455" y="0"/>
                  </a:moveTo>
                  <a:lnTo>
                    <a:pt x="0" y="3908"/>
                  </a:lnTo>
                  <a:lnTo>
                    <a:pt x="3455" y="7835"/>
                  </a:lnTo>
                  <a:lnTo>
                    <a:pt x="0" y="11743"/>
                  </a:lnTo>
                  <a:lnTo>
                    <a:pt x="3285" y="15481"/>
                  </a:lnTo>
                  <a:lnTo>
                    <a:pt x="38078" y="15481"/>
                  </a:lnTo>
                  <a:lnTo>
                    <a:pt x="41362" y="11743"/>
                  </a:lnTo>
                  <a:lnTo>
                    <a:pt x="37908" y="7835"/>
                  </a:lnTo>
                  <a:lnTo>
                    <a:pt x="41362" y="3908"/>
                  </a:lnTo>
                  <a:lnTo>
                    <a:pt x="379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13"/>
            <p:cNvSpPr/>
            <p:nvPr/>
          </p:nvSpPr>
          <p:spPr>
            <a:xfrm>
              <a:off x="1395700" y="3096300"/>
              <a:ext cx="1034075" cy="387025"/>
            </a:xfrm>
            <a:custGeom>
              <a:avLst/>
              <a:gdLst/>
              <a:ahLst/>
              <a:cxnLst/>
              <a:rect l="l" t="t" r="r" b="b"/>
              <a:pathLst>
                <a:path w="41363" h="15481" fill="none" extrusionOk="0">
                  <a:moveTo>
                    <a:pt x="38078" y="15481"/>
                  </a:moveTo>
                  <a:lnTo>
                    <a:pt x="3285" y="15481"/>
                  </a:lnTo>
                  <a:lnTo>
                    <a:pt x="0" y="11743"/>
                  </a:lnTo>
                  <a:lnTo>
                    <a:pt x="3455" y="7835"/>
                  </a:lnTo>
                  <a:lnTo>
                    <a:pt x="0" y="3908"/>
                  </a:lnTo>
                  <a:lnTo>
                    <a:pt x="3455" y="0"/>
                  </a:lnTo>
                  <a:lnTo>
                    <a:pt x="37908" y="0"/>
                  </a:lnTo>
                  <a:lnTo>
                    <a:pt x="41362" y="3908"/>
                  </a:lnTo>
                  <a:lnTo>
                    <a:pt x="37908" y="7835"/>
                  </a:lnTo>
                  <a:lnTo>
                    <a:pt x="41362" y="11743"/>
                  </a:lnTo>
                  <a:lnTo>
                    <a:pt x="38078" y="154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13"/>
            <p:cNvSpPr/>
            <p:nvPr/>
          </p:nvSpPr>
          <p:spPr>
            <a:xfrm>
              <a:off x="1395700" y="3194475"/>
              <a:ext cx="1034075" cy="95825"/>
            </a:xfrm>
            <a:custGeom>
              <a:avLst/>
              <a:gdLst/>
              <a:ahLst/>
              <a:cxnLst/>
              <a:rect l="l" t="t" r="r" b="b"/>
              <a:pathLst>
                <a:path w="41363" h="3833" extrusionOk="0">
                  <a:moveTo>
                    <a:pt x="0" y="0"/>
                  </a:moveTo>
                  <a:lnTo>
                    <a:pt x="0" y="0"/>
                  </a:lnTo>
                  <a:lnTo>
                    <a:pt x="2341" y="2643"/>
                  </a:lnTo>
                  <a:lnTo>
                    <a:pt x="0" y="0"/>
                  </a:lnTo>
                  <a:close/>
                  <a:moveTo>
                    <a:pt x="41362" y="0"/>
                  </a:moveTo>
                  <a:lnTo>
                    <a:pt x="41362" y="0"/>
                  </a:lnTo>
                  <a:lnTo>
                    <a:pt x="37983" y="3832"/>
                  </a:lnTo>
                  <a:lnTo>
                    <a:pt x="37983" y="3832"/>
                  </a:lnTo>
                  <a:lnTo>
                    <a:pt x="41362"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13"/>
            <p:cNvSpPr/>
            <p:nvPr/>
          </p:nvSpPr>
          <p:spPr>
            <a:xfrm>
              <a:off x="1395700" y="3194475"/>
              <a:ext cx="58525" cy="66100"/>
            </a:xfrm>
            <a:custGeom>
              <a:avLst/>
              <a:gdLst/>
              <a:ahLst/>
              <a:cxnLst/>
              <a:rect l="l" t="t" r="r" b="b"/>
              <a:pathLst>
                <a:path w="2341" h="2644" fill="none" extrusionOk="0">
                  <a:moveTo>
                    <a:pt x="0" y="0"/>
                  </a:moveTo>
                  <a:lnTo>
                    <a:pt x="0" y="0"/>
                  </a:lnTo>
                  <a:lnTo>
                    <a:pt x="2341" y="264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13"/>
            <p:cNvSpPr/>
            <p:nvPr/>
          </p:nvSpPr>
          <p:spPr>
            <a:xfrm>
              <a:off x="2345275" y="3194475"/>
              <a:ext cx="84500" cy="95825"/>
            </a:xfrm>
            <a:custGeom>
              <a:avLst/>
              <a:gdLst/>
              <a:ahLst/>
              <a:cxnLst/>
              <a:rect l="l" t="t" r="r" b="b"/>
              <a:pathLst>
                <a:path w="3380" h="3833" fill="none" extrusionOk="0">
                  <a:moveTo>
                    <a:pt x="3379" y="0"/>
                  </a:moveTo>
                  <a:lnTo>
                    <a:pt x="3379" y="0"/>
                  </a:lnTo>
                  <a:lnTo>
                    <a:pt x="0" y="3832"/>
                  </a:lnTo>
                  <a:lnTo>
                    <a:pt x="0" y="3832"/>
                  </a:lnTo>
                  <a:lnTo>
                    <a:pt x="33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13"/>
            <p:cNvSpPr/>
            <p:nvPr/>
          </p:nvSpPr>
          <p:spPr>
            <a:xfrm>
              <a:off x="1395700" y="3194475"/>
              <a:ext cx="1034075" cy="95825"/>
            </a:xfrm>
            <a:custGeom>
              <a:avLst/>
              <a:gdLst/>
              <a:ahLst/>
              <a:cxnLst/>
              <a:rect l="l" t="t" r="r" b="b"/>
              <a:pathLst>
                <a:path w="41363" h="3833" extrusionOk="0">
                  <a:moveTo>
                    <a:pt x="0" y="0"/>
                  </a:moveTo>
                  <a:lnTo>
                    <a:pt x="2341" y="2643"/>
                  </a:lnTo>
                  <a:lnTo>
                    <a:pt x="3379" y="3832"/>
                  </a:lnTo>
                  <a:lnTo>
                    <a:pt x="37983" y="3832"/>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3"/>
            <p:cNvSpPr/>
            <p:nvPr/>
          </p:nvSpPr>
          <p:spPr>
            <a:xfrm>
              <a:off x="1395700" y="3194475"/>
              <a:ext cx="1034075" cy="95825"/>
            </a:xfrm>
            <a:custGeom>
              <a:avLst/>
              <a:gdLst/>
              <a:ahLst/>
              <a:cxnLst/>
              <a:rect l="l" t="t" r="r" b="b"/>
              <a:pathLst>
                <a:path w="41363" h="3833" fill="none" extrusionOk="0">
                  <a:moveTo>
                    <a:pt x="41362" y="0"/>
                  </a:moveTo>
                  <a:lnTo>
                    <a:pt x="0" y="0"/>
                  </a:lnTo>
                  <a:lnTo>
                    <a:pt x="2341" y="2643"/>
                  </a:lnTo>
                  <a:lnTo>
                    <a:pt x="3379" y="3832"/>
                  </a:lnTo>
                  <a:lnTo>
                    <a:pt x="37983" y="3832"/>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13"/>
            <p:cNvSpPr/>
            <p:nvPr/>
          </p:nvSpPr>
          <p:spPr>
            <a:xfrm>
              <a:off x="1395700" y="3389850"/>
              <a:ext cx="1034075" cy="97250"/>
            </a:xfrm>
            <a:custGeom>
              <a:avLst/>
              <a:gdLst/>
              <a:ahLst/>
              <a:cxnLst/>
              <a:rect l="l" t="t" r="r" b="b"/>
              <a:pathLst>
                <a:path w="41363" h="3890" extrusionOk="0">
                  <a:moveTo>
                    <a:pt x="0" y="1"/>
                  </a:moveTo>
                  <a:lnTo>
                    <a:pt x="3285" y="3739"/>
                  </a:lnTo>
                  <a:lnTo>
                    <a:pt x="3302" y="3739"/>
                  </a:lnTo>
                  <a:lnTo>
                    <a:pt x="0" y="1"/>
                  </a:lnTo>
                  <a:close/>
                  <a:moveTo>
                    <a:pt x="41362" y="1"/>
                  </a:moveTo>
                  <a:lnTo>
                    <a:pt x="38060" y="3739"/>
                  </a:lnTo>
                  <a:lnTo>
                    <a:pt x="38078" y="3739"/>
                  </a:lnTo>
                  <a:lnTo>
                    <a:pt x="41362" y="1"/>
                  </a:lnTo>
                  <a:close/>
                  <a:moveTo>
                    <a:pt x="3302" y="3739"/>
                  </a:moveTo>
                  <a:lnTo>
                    <a:pt x="3436" y="3890"/>
                  </a:lnTo>
                  <a:lnTo>
                    <a:pt x="7230" y="3890"/>
                  </a:lnTo>
                  <a:lnTo>
                    <a:pt x="7098" y="3739"/>
                  </a:lnTo>
                  <a:close/>
                  <a:moveTo>
                    <a:pt x="34094" y="3739"/>
                  </a:moveTo>
                  <a:lnTo>
                    <a:pt x="33943" y="3890"/>
                  </a:lnTo>
                  <a:lnTo>
                    <a:pt x="37927" y="3890"/>
                  </a:lnTo>
                  <a:lnTo>
                    <a:pt x="38060" y="3739"/>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13"/>
            <p:cNvSpPr/>
            <p:nvPr/>
          </p:nvSpPr>
          <p:spPr>
            <a:xfrm>
              <a:off x="1395700" y="3389850"/>
              <a:ext cx="180775" cy="97250"/>
            </a:xfrm>
            <a:custGeom>
              <a:avLst/>
              <a:gdLst/>
              <a:ahLst/>
              <a:cxnLst/>
              <a:rect l="l" t="t" r="r" b="b"/>
              <a:pathLst>
                <a:path w="7231" h="3890" fill="none" extrusionOk="0">
                  <a:moveTo>
                    <a:pt x="0" y="1"/>
                  </a:moveTo>
                  <a:lnTo>
                    <a:pt x="3436" y="3890"/>
                  </a:lnTo>
                  <a:lnTo>
                    <a:pt x="7230" y="3890"/>
                  </a:lnTo>
                  <a:lnTo>
                    <a:pt x="7098" y="3739"/>
                  </a:lnTo>
                  <a:lnTo>
                    <a:pt x="3285" y="373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13"/>
            <p:cNvSpPr/>
            <p:nvPr/>
          </p:nvSpPr>
          <p:spPr>
            <a:xfrm>
              <a:off x="2244275" y="3389850"/>
              <a:ext cx="185500" cy="97250"/>
            </a:xfrm>
            <a:custGeom>
              <a:avLst/>
              <a:gdLst/>
              <a:ahLst/>
              <a:cxnLst/>
              <a:rect l="l" t="t" r="r" b="b"/>
              <a:pathLst>
                <a:path w="7420" h="3890" fill="none" extrusionOk="0">
                  <a:moveTo>
                    <a:pt x="7419" y="1"/>
                  </a:moveTo>
                  <a:lnTo>
                    <a:pt x="4135" y="3739"/>
                  </a:lnTo>
                  <a:lnTo>
                    <a:pt x="151" y="3739"/>
                  </a:lnTo>
                  <a:lnTo>
                    <a:pt x="0" y="3890"/>
                  </a:lnTo>
                  <a:lnTo>
                    <a:pt x="3984" y="3890"/>
                  </a:lnTo>
                  <a:lnTo>
                    <a:pt x="74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3"/>
            <p:cNvSpPr/>
            <p:nvPr/>
          </p:nvSpPr>
          <p:spPr>
            <a:xfrm>
              <a:off x="1395700" y="3388925"/>
              <a:ext cx="475" cy="950"/>
            </a:xfrm>
            <a:custGeom>
              <a:avLst/>
              <a:gdLst/>
              <a:ahLst/>
              <a:cxnLst/>
              <a:rect l="l" t="t" r="r" b="b"/>
              <a:pathLst>
                <a:path w="19" h="38"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13"/>
            <p:cNvSpPr/>
            <p:nvPr/>
          </p:nvSpPr>
          <p:spPr>
            <a:xfrm>
              <a:off x="1395700" y="3388925"/>
              <a:ext cx="1034075" cy="94400"/>
            </a:xfrm>
            <a:custGeom>
              <a:avLst/>
              <a:gdLst/>
              <a:ahLst/>
              <a:cxnLst/>
              <a:rect l="l" t="t" r="r" b="b"/>
              <a:pathLst>
                <a:path w="41363" h="3776" extrusionOk="0">
                  <a:moveTo>
                    <a:pt x="19" y="0"/>
                  </a:moveTo>
                  <a:lnTo>
                    <a:pt x="0" y="38"/>
                  </a:lnTo>
                  <a:lnTo>
                    <a:pt x="3285" y="3776"/>
                  </a:lnTo>
                  <a:lnTo>
                    <a:pt x="38078" y="3776"/>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13"/>
            <p:cNvSpPr/>
            <p:nvPr/>
          </p:nvSpPr>
          <p:spPr>
            <a:xfrm>
              <a:off x="1395700" y="3388925"/>
              <a:ext cx="1034075" cy="94400"/>
            </a:xfrm>
            <a:custGeom>
              <a:avLst/>
              <a:gdLst/>
              <a:ahLst/>
              <a:cxnLst/>
              <a:rect l="l" t="t" r="r" b="b"/>
              <a:pathLst>
                <a:path w="41363" h="3776" fill="none" extrusionOk="0">
                  <a:moveTo>
                    <a:pt x="41344" y="0"/>
                  </a:moveTo>
                  <a:lnTo>
                    <a:pt x="19" y="0"/>
                  </a:lnTo>
                  <a:lnTo>
                    <a:pt x="0" y="38"/>
                  </a:lnTo>
                  <a:lnTo>
                    <a:pt x="3285" y="3776"/>
                  </a:lnTo>
                  <a:lnTo>
                    <a:pt x="7098" y="3776"/>
                  </a:lnTo>
                  <a:lnTo>
                    <a:pt x="34094" y="3776"/>
                  </a:lnTo>
                  <a:lnTo>
                    <a:pt x="38078" y="3776"/>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 name="Google Shape;978;p13"/>
          <p:cNvGrpSpPr/>
          <p:nvPr/>
        </p:nvGrpSpPr>
        <p:grpSpPr>
          <a:xfrm>
            <a:off x="7766490" y="3770275"/>
            <a:ext cx="1571958" cy="1610184"/>
            <a:chOff x="-3128300" y="3184750"/>
            <a:chExt cx="1745650" cy="1788100"/>
          </a:xfrm>
        </p:grpSpPr>
        <p:sp>
          <p:nvSpPr>
            <p:cNvPr id="979" name="Google Shape;979;p13"/>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3"/>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1" name="Google Shape;981;p13"/>
          <p:cNvSpPr/>
          <p:nvPr/>
        </p:nvSpPr>
        <p:spPr>
          <a:xfrm>
            <a:off x="8481346" y="2532203"/>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3"/>
          <p:cNvSpPr/>
          <p:nvPr/>
        </p:nvSpPr>
        <p:spPr>
          <a:xfrm>
            <a:off x="6416321" y="173453"/>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13"/>
          <p:cNvSpPr/>
          <p:nvPr/>
        </p:nvSpPr>
        <p:spPr>
          <a:xfrm>
            <a:off x="7724221" y="125778"/>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13"/>
          <p:cNvSpPr/>
          <p:nvPr/>
        </p:nvSpPr>
        <p:spPr>
          <a:xfrm>
            <a:off x="0" y="4670750"/>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13"/>
          <p:cNvSpPr/>
          <p:nvPr/>
        </p:nvSpPr>
        <p:spPr>
          <a:xfrm>
            <a:off x="205225" y="4389425"/>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13"/>
          <p:cNvSpPr/>
          <p:nvPr/>
        </p:nvSpPr>
        <p:spPr>
          <a:xfrm>
            <a:off x="908100" y="4335925"/>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3"/>
          <p:cNvSpPr/>
          <p:nvPr/>
        </p:nvSpPr>
        <p:spPr>
          <a:xfrm>
            <a:off x="1699500" y="4474750"/>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13"/>
          <p:cNvSpPr/>
          <p:nvPr/>
        </p:nvSpPr>
        <p:spPr>
          <a:xfrm>
            <a:off x="1902450" y="4708575"/>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13"/>
          <p:cNvSpPr/>
          <p:nvPr/>
        </p:nvSpPr>
        <p:spPr>
          <a:xfrm>
            <a:off x="1953625" y="4748250"/>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0" name="Google Shape;990;p13"/>
          <p:cNvGrpSpPr/>
          <p:nvPr/>
        </p:nvGrpSpPr>
        <p:grpSpPr>
          <a:xfrm>
            <a:off x="2178200" y="4283350"/>
            <a:ext cx="4552475" cy="860150"/>
            <a:chOff x="1262800" y="4616725"/>
            <a:chExt cx="4552475" cy="860150"/>
          </a:xfrm>
        </p:grpSpPr>
        <p:sp>
          <p:nvSpPr>
            <p:cNvPr id="991" name="Google Shape;991;p13"/>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13"/>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3"/>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3"/>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3"/>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3"/>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3"/>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3"/>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3"/>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3"/>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3"/>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3"/>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3"/>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3"/>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3"/>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3"/>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3"/>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3"/>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3"/>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3"/>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3"/>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 name="Google Shape;1012;p13"/>
          <p:cNvSpPr/>
          <p:nvPr/>
        </p:nvSpPr>
        <p:spPr>
          <a:xfrm>
            <a:off x="3932188" y="163171"/>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13"/>
          <p:cNvSpPr/>
          <p:nvPr/>
        </p:nvSpPr>
        <p:spPr>
          <a:xfrm>
            <a:off x="719996" y="663303"/>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1648"/>
        <p:cNvGrpSpPr/>
        <p:nvPr/>
      </p:nvGrpSpPr>
      <p:grpSpPr>
        <a:xfrm>
          <a:off x="0" y="0"/>
          <a:ext cx="0" cy="0"/>
          <a:chOff x="0" y="0"/>
          <a:chExt cx="0" cy="0"/>
        </a:xfrm>
      </p:grpSpPr>
      <p:pic>
        <p:nvPicPr>
          <p:cNvPr id="1649" name="Google Shape;1649;p21"/>
          <p:cNvPicPr preferRelativeResize="0"/>
          <p:nvPr/>
        </p:nvPicPr>
        <p:blipFill>
          <a:blip r:embed="rId2">
            <a:alphaModFix amt="20000"/>
          </a:blip>
          <a:stretch>
            <a:fillRect/>
          </a:stretch>
        </p:blipFill>
        <p:spPr>
          <a:xfrm>
            <a:off x="0" y="0"/>
            <a:ext cx="9144000" cy="5143511"/>
          </a:xfrm>
          <a:prstGeom prst="rect">
            <a:avLst/>
          </a:prstGeom>
          <a:noFill/>
          <a:ln>
            <a:noFill/>
          </a:ln>
        </p:spPr>
      </p:pic>
      <p:grpSp>
        <p:nvGrpSpPr>
          <p:cNvPr id="1650" name="Google Shape;1650;p21"/>
          <p:cNvGrpSpPr/>
          <p:nvPr/>
        </p:nvGrpSpPr>
        <p:grpSpPr>
          <a:xfrm>
            <a:off x="-50" y="4262993"/>
            <a:ext cx="9144100" cy="860150"/>
            <a:chOff x="0" y="4327950"/>
            <a:chExt cx="9144100" cy="860150"/>
          </a:xfrm>
        </p:grpSpPr>
        <p:grpSp>
          <p:nvGrpSpPr>
            <p:cNvPr id="1651" name="Google Shape;1651;p21"/>
            <p:cNvGrpSpPr/>
            <p:nvPr/>
          </p:nvGrpSpPr>
          <p:grpSpPr>
            <a:xfrm>
              <a:off x="0" y="4327950"/>
              <a:ext cx="4552475" cy="860150"/>
              <a:chOff x="1262800" y="4616725"/>
              <a:chExt cx="4552475" cy="860150"/>
            </a:xfrm>
          </p:grpSpPr>
          <p:sp>
            <p:nvSpPr>
              <p:cNvPr id="1652" name="Google Shape;1652;p21"/>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1"/>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1"/>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1"/>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1"/>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1"/>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1"/>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1"/>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1"/>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1"/>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1"/>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1"/>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1"/>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1"/>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1"/>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1"/>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1"/>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1"/>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1"/>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1"/>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1"/>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 name="Google Shape;1673;p21"/>
            <p:cNvGrpSpPr/>
            <p:nvPr/>
          </p:nvGrpSpPr>
          <p:grpSpPr>
            <a:xfrm>
              <a:off x="4591625" y="4327950"/>
              <a:ext cx="4552475" cy="860150"/>
              <a:chOff x="1262800" y="4616725"/>
              <a:chExt cx="4552475" cy="860150"/>
            </a:xfrm>
          </p:grpSpPr>
          <p:sp>
            <p:nvSpPr>
              <p:cNvPr id="1674" name="Google Shape;1674;p21"/>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1"/>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1"/>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1"/>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1"/>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1"/>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1"/>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1"/>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1"/>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1"/>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1"/>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1"/>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1"/>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1"/>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1"/>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1"/>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1"/>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1"/>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1"/>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1"/>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1"/>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695" name="Google Shape;1695;p21"/>
          <p:cNvSpPr txBox="1">
            <a:spLocks noGrp="1"/>
          </p:cNvSpPr>
          <p:nvPr>
            <p:ph type="title"/>
          </p:nvPr>
        </p:nvSpPr>
        <p:spPr>
          <a:xfrm>
            <a:off x="1461286" y="2745384"/>
            <a:ext cx="27426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000"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96" name="Google Shape;1696;p21"/>
          <p:cNvSpPr txBox="1">
            <a:spLocks noGrp="1"/>
          </p:cNvSpPr>
          <p:nvPr>
            <p:ph type="title" idx="2"/>
          </p:nvPr>
        </p:nvSpPr>
        <p:spPr>
          <a:xfrm>
            <a:off x="4940114" y="2745384"/>
            <a:ext cx="27426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000"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97" name="Google Shape;1697;p21"/>
          <p:cNvSpPr txBox="1">
            <a:spLocks noGrp="1"/>
          </p:cNvSpPr>
          <p:nvPr>
            <p:ph type="subTitle" idx="1"/>
          </p:nvPr>
        </p:nvSpPr>
        <p:spPr>
          <a:xfrm>
            <a:off x="5163914" y="3156812"/>
            <a:ext cx="2295000" cy="1010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698" name="Google Shape;1698;p21"/>
          <p:cNvSpPr txBox="1">
            <a:spLocks noGrp="1"/>
          </p:cNvSpPr>
          <p:nvPr>
            <p:ph type="subTitle" idx="3"/>
          </p:nvPr>
        </p:nvSpPr>
        <p:spPr>
          <a:xfrm>
            <a:off x="1684186" y="3156812"/>
            <a:ext cx="2296800" cy="1010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699" name="Google Shape;1699;p21"/>
          <p:cNvSpPr txBox="1">
            <a:spLocks noGrp="1"/>
          </p:cNvSpPr>
          <p:nvPr>
            <p:ph type="title" idx="4"/>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700" name="Google Shape;1700;p21"/>
          <p:cNvSpPr/>
          <p:nvPr/>
        </p:nvSpPr>
        <p:spPr>
          <a:xfrm>
            <a:off x="106450" y="181396"/>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1"/>
          <p:cNvSpPr/>
          <p:nvPr/>
        </p:nvSpPr>
        <p:spPr>
          <a:xfrm>
            <a:off x="8089075" y="409921"/>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2" name="Google Shape;1702;p21"/>
          <p:cNvGrpSpPr/>
          <p:nvPr/>
        </p:nvGrpSpPr>
        <p:grpSpPr>
          <a:xfrm rot="10094099" flipH="1">
            <a:off x="-1709504" y="1616875"/>
            <a:ext cx="3261616" cy="1631383"/>
            <a:chOff x="-449225" y="436955"/>
            <a:chExt cx="3261590" cy="1631370"/>
          </a:xfrm>
        </p:grpSpPr>
        <p:sp>
          <p:nvSpPr>
            <p:cNvPr id="1703" name="Google Shape;1703;p21"/>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4" name="Google Shape;1704;p21"/>
            <p:cNvGrpSpPr/>
            <p:nvPr/>
          </p:nvGrpSpPr>
          <p:grpSpPr>
            <a:xfrm>
              <a:off x="2464214" y="951103"/>
              <a:ext cx="314426" cy="304947"/>
              <a:chOff x="5013725" y="2633775"/>
              <a:chExt cx="422900" cy="410150"/>
            </a:xfrm>
          </p:grpSpPr>
          <p:sp>
            <p:nvSpPr>
              <p:cNvPr id="1705" name="Google Shape;1705;p21"/>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1"/>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 name="Google Shape;1707;p21"/>
            <p:cNvGrpSpPr/>
            <p:nvPr/>
          </p:nvGrpSpPr>
          <p:grpSpPr>
            <a:xfrm>
              <a:off x="2497939" y="1763378"/>
              <a:ext cx="314426" cy="304947"/>
              <a:chOff x="5013725" y="2633775"/>
              <a:chExt cx="422900" cy="410150"/>
            </a:xfrm>
          </p:grpSpPr>
          <p:sp>
            <p:nvSpPr>
              <p:cNvPr id="1708" name="Google Shape;1708;p21"/>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1"/>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0" name="Google Shape;1710;p21"/>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1" name="Google Shape;1711;p21"/>
            <p:cNvGrpSpPr/>
            <p:nvPr/>
          </p:nvGrpSpPr>
          <p:grpSpPr>
            <a:xfrm>
              <a:off x="1357005" y="1640480"/>
              <a:ext cx="174066" cy="168818"/>
              <a:chOff x="5013725" y="2633775"/>
              <a:chExt cx="422900" cy="410150"/>
            </a:xfrm>
          </p:grpSpPr>
          <p:sp>
            <p:nvSpPr>
              <p:cNvPr id="1712" name="Google Shape;1712;p21"/>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1"/>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4" name="Google Shape;1714;p21"/>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 name="Google Shape;1715;p21"/>
          <p:cNvGrpSpPr/>
          <p:nvPr/>
        </p:nvGrpSpPr>
        <p:grpSpPr>
          <a:xfrm rot="-5400000">
            <a:off x="6889005" y="2795251"/>
            <a:ext cx="3261590" cy="1631370"/>
            <a:chOff x="-449225" y="436955"/>
            <a:chExt cx="3261590" cy="1631370"/>
          </a:xfrm>
        </p:grpSpPr>
        <p:sp>
          <p:nvSpPr>
            <p:cNvPr id="1716" name="Google Shape;1716;p21"/>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7" name="Google Shape;1717;p21"/>
            <p:cNvGrpSpPr/>
            <p:nvPr/>
          </p:nvGrpSpPr>
          <p:grpSpPr>
            <a:xfrm>
              <a:off x="2464214" y="951103"/>
              <a:ext cx="314426" cy="304947"/>
              <a:chOff x="5013725" y="2633775"/>
              <a:chExt cx="422900" cy="410150"/>
            </a:xfrm>
          </p:grpSpPr>
          <p:sp>
            <p:nvSpPr>
              <p:cNvPr id="1718" name="Google Shape;1718;p21"/>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1"/>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 name="Google Shape;1720;p21"/>
            <p:cNvGrpSpPr/>
            <p:nvPr/>
          </p:nvGrpSpPr>
          <p:grpSpPr>
            <a:xfrm>
              <a:off x="2497939" y="1763378"/>
              <a:ext cx="314426" cy="304947"/>
              <a:chOff x="5013725" y="2633775"/>
              <a:chExt cx="422900" cy="410150"/>
            </a:xfrm>
          </p:grpSpPr>
          <p:sp>
            <p:nvSpPr>
              <p:cNvPr id="1721" name="Google Shape;1721;p21"/>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1"/>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3" name="Google Shape;1723;p21"/>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4" name="Google Shape;1724;p21"/>
            <p:cNvGrpSpPr/>
            <p:nvPr/>
          </p:nvGrpSpPr>
          <p:grpSpPr>
            <a:xfrm>
              <a:off x="1357005" y="1640480"/>
              <a:ext cx="174066" cy="168818"/>
              <a:chOff x="5013725" y="2633775"/>
              <a:chExt cx="422900" cy="410150"/>
            </a:xfrm>
          </p:grpSpPr>
          <p:sp>
            <p:nvSpPr>
              <p:cNvPr id="1725" name="Google Shape;1725;p21"/>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1"/>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7" name="Google Shape;1727;p21"/>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 name="Google Shape;1728;p21"/>
          <p:cNvGrpSpPr/>
          <p:nvPr/>
        </p:nvGrpSpPr>
        <p:grpSpPr>
          <a:xfrm>
            <a:off x="7733815" y="3687763"/>
            <a:ext cx="1571958" cy="1610184"/>
            <a:chOff x="-3128300" y="3184750"/>
            <a:chExt cx="1745650" cy="1788100"/>
          </a:xfrm>
        </p:grpSpPr>
        <p:sp>
          <p:nvSpPr>
            <p:cNvPr id="1729" name="Google Shape;1729;p21"/>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1"/>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1" name="Google Shape;1731;p21"/>
          <p:cNvSpPr/>
          <p:nvPr/>
        </p:nvSpPr>
        <p:spPr>
          <a:xfrm>
            <a:off x="8646046" y="1190865"/>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2" name="Google Shape;1732;p21"/>
          <p:cNvGrpSpPr/>
          <p:nvPr/>
        </p:nvGrpSpPr>
        <p:grpSpPr>
          <a:xfrm flipH="1">
            <a:off x="-34485" y="3707750"/>
            <a:ext cx="1571958" cy="1610184"/>
            <a:chOff x="-3128300" y="3184750"/>
            <a:chExt cx="1745650" cy="1788100"/>
          </a:xfrm>
        </p:grpSpPr>
        <p:sp>
          <p:nvSpPr>
            <p:cNvPr id="1733" name="Google Shape;1733;p21"/>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1"/>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5" name="Google Shape;1735;p21"/>
          <p:cNvSpPr/>
          <p:nvPr/>
        </p:nvSpPr>
        <p:spPr>
          <a:xfrm>
            <a:off x="201896" y="981265"/>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6" name="Google Shape;1736;p21"/>
          <p:cNvGrpSpPr/>
          <p:nvPr/>
        </p:nvGrpSpPr>
        <p:grpSpPr>
          <a:xfrm>
            <a:off x="201889" y="2135328"/>
            <a:ext cx="314426" cy="304947"/>
            <a:chOff x="5013725" y="2633775"/>
            <a:chExt cx="422900" cy="410150"/>
          </a:xfrm>
        </p:grpSpPr>
        <p:sp>
          <p:nvSpPr>
            <p:cNvPr id="1737" name="Google Shape;1737;p21"/>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1"/>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9" name="Google Shape;1739;p21"/>
          <p:cNvSpPr/>
          <p:nvPr/>
        </p:nvSpPr>
        <p:spPr>
          <a:xfrm>
            <a:off x="7004621" y="167790"/>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1"/>
          <p:cNvSpPr/>
          <p:nvPr/>
        </p:nvSpPr>
        <p:spPr>
          <a:xfrm>
            <a:off x="3878784" y="167790"/>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1"/>
          <p:cNvSpPr/>
          <p:nvPr/>
        </p:nvSpPr>
        <p:spPr>
          <a:xfrm>
            <a:off x="1177196" y="113090"/>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2" name="Google Shape;1742;p21"/>
          <p:cNvGrpSpPr/>
          <p:nvPr/>
        </p:nvGrpSpPr>
        <p:grpSpPr>
          <a:xfrm>
            <a:off x="594276" y="2642253"/>
            <a:ext cx="314426" cy="304947"/>
            <a:chOff x="5013725" y="2633775"/>
            <a:chExt cx="422900" cy="410150"/>
          </a:xfrm>
        </p:grpSpPr>
        <p:sp>
          <p:nvSpPr>
            <p:cNvPr id="1743" name="Google Shape;1743;p21"/>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1"/>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 name="Google Shape;1745;p21"/>
          <p:cNvGrpSpPr/>
          <p:nvPr/>
        </p:nvGrpSpPr>
        <p:grpSpPr>
          <a:xfrm>
            <a:off x="253362" y="3462683"/>
            <a:ext cx="156307" cy="151594"/>
            <a:chOff x="375445" y="3222151"/>
            <a:chExt cx="216102" cy="209587"/>
          </a:xfrm>
        </p:grpSpPr>
        <p:sp>
          <p:nvSpPr>
            <p:cNvPr id="1746" name="Google Shape;1746;p21"/>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1"/>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 name="Google Shape;1748;p21"/>
          <p:cNvGrpSpPr/>
          <p:nvPr/>
        </p:nvGrpSpPr>
        <p:grpSpPr>
          <a:xfrm>
            <a:off x="556906" y="3136533"/>
            <a:ext cx="156328" cy="151594"/>
            <a:chOff x="375445" y="3222151"/>
            <a:chExt cx="216102" cy="209587"/>
          </a:xfrm>
        </p:grpSpPr>
        <p:sp>
          <p:nvSpPr>
            <p:cNvPr id="1749" name="Google Shape;1749;p21"/>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1"/>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 name="Google Shape;1751;p21"/>
          <p:cNvGrpSpPr/>
          <p:nvPr/>
        </p:nvGrpSpPr>
        <p:grpSpPr>
          <a:xfrm>
            <a:off x="8788120" y="1624126"/>
            <a:ext cx="216102" cy="209587"/>
            <a:chOff x="375445" y="3222151"/>
            <a:chExt cx="216102" cy="209587"/>
          </a:xfrm>
        </p:grpSpPr>
        <p:sp>
          <p:nvSpPr>
            <p:cNvPr id="1752" name="Google Shape;1752;p21"/>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1"/>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wo columns 2">
  <p:cSld name="CUSTOM_14">
    <p:spTree>
      <p:nvGrpSpPr>
        <p:cNvPr id="1" name="Shape 1754"/>
        <p:cNvGrpSpPr/>
        <p:nvPr/>
      </p:nvGrpSpPr>
      <p:grpSpPr>
        <a:xfrm>
          <a:off x="0" y="0"/>
          <a:ext cx="0" cy="0"/>
          <a:chOff x="0" y="0"/>
          <a:chExt cx="0" cy="0"/>
        </a:xfrm>
      </p:grpSpPr>
      <p:pic>
        <p:nvPicPr>
          <p:cNvPr id="1755" name="Google Shape;1755;p22"/>
          <p:cNvPicPr preferRelativeResize="0"/>
          <p:nvPr/>
        </p:nvPicPr>
        <p:blipFill>
          <a:blip r:embed="rId2">
            <a:alphaModFix amt="20000"/>
          </a:blip>
          <a:stretch>
            <a:fillRect/>
          </a:stretch>
        </p:blipFill>
        <p:spPr>
          <a:xfrm>
            <a:off x="0" y="0"/>
            <a:ext cx="9144000" cy="5143511"/>
          </a:xfrm>
          <a:prstGeom prst="rect">
            <a:avLst/>
          </a:prstGeom>
          <a:noFill/>
          <a:ln>
            <a:noFill/>
          </a:ln>
        </p:spPr>
      </p:pic>
      <p:sp>
        <p:nvSpPr>
          <p:cNvPr id="1756" name="Google Shape;1756;p22"/>
          <p:cNvSpPr txBox="1">
            <a:spLocks noGrp="1"/>
          </p:cNvSpPr>
          <p:nvPr>
            <p:ph type="body" idx="1"/>
          </p:nvPr>
        </p:nvSpPr>
        <p:spPr>
          <a:xfrm>
            <a:off x="734450" y="1822575"/>
            <a:ext cx="3725100" cy="2776800"/>
          </a:xfrm>
          <a:prstGeom prst="rect">
            <a:avLst/>
          </a:prstGeom>
        </p:spPr>
        <p:txBody>
          <a:bodyPr spcFirstLastPara="1" wrap="square" lIns="91425" tIns="91425" rIns="91425" bIns="91425" anchor="t" anchorCtr="0">
            <a:noAutofit/>
          </a:bodyPr>
          <a:lstStyle>
            <a:lvl1pPr marL="457200" lvl="0" indent="-330200" rtl="0">
              <a:lnSpc>
                <a:spcPct val="100000"/>
              </a:lnSpc>
              <a:spcBef>
                <a:spcPts val="0"/>
              </a:spcBef>
              <a:spcAft>
                <a:spcPts val="0"/>
              </a:spcAft>
              <a:buSzPts val="1600"/>
              <a:buFont typeface="Nunito Light"/>
              <a:buChar char="●"/>
              <a:defRPr sz="1400"/>
            </a:lvl1pPr>
            <a:lvl2pPr marL="914400" lvl="1" indent="-330200" rtl="0">
              <a:lnSpc>
                <a:spcPct val="100000"/>
              </a:lnSpc>
              <a:spcBef>
                <a:spcPts val="0"/>
              </a:spcBef>
              <a:spcAft>
                <a:spcPts val="0"/>
              </a:spcAft>
              <a:buSzPts val="1600"/>
              <a:buFont typeface="Nunito Light"/>
              <a:buChar char="○"/>
              <a:defRPr sz="1600"/>
            </a:lvl2pPr>
            <a:lvl3pPr marL="1371600" lvl="2" indent="-330200" rtl="0">
              <a:lnSpc>
                <a:spcPct val="100000"/>
              </a:lnSpc>
              <a:spcBef>
                <a:spcPts val="0"/>
              </a:spcBef>
              <a:spcAft>
                <a:spcPts val="0"/>
              </a:spcAft>
              <a:buSzPts val="1600"/>
              <a:buFont typeface="Nunito Light"/>
              <a:buChar char="■"/>
              <a:defRPr sz="1600"/>
            </a:lvl3pPr>
            <a:lvl4pPr marL="1828800" lvl="3" indent="-330200" rtl="0">
              <a:lnSpc>
                <a:spcPct val="100000"/>
              </a:lnSpc>
              <a:spcBef>
                <a:spcPts val="0"/>
              </a:spcBef>
              <a:spcAft>
                <a:spcPts val="0"/>
              </a:spcAft>
              <a:buSzPts val="1600"/>
              <a:buFont typeface="Nunito Light"/>
              <a:buChar char="●"/>
              <a:defRPr sz="1600"/>
            </a:lvl4pPr>
            <a:lvl5pPr marL="2286000" lvl="4" indent="-330200" rtl="0">
              <a:lnSpc>
                <a:spcPct val="100000"/>
              </a:lnSpc>
              <a:spcBef>
                <a:spcPts val="0"/>
              </a:spcBef>
              <a:spcAft>
                <a:spcPts val="0"/>
              </a:spcAft>
              <a:buSzPts val="1600"/>
              <a:buFont typeface="Nunito Light"/>
              <a:buChar char="○"/>
              <a:defRPr sz="1600"/>
            </a:lvl5pPr>
            <a:lvl6pPr marL="2743200" lvl="5" indent="-330200" rtl="0">
              <a:lnSpc>
                <a:spcPct val="100000"/>
              </a:lnSpc>
              <a:spcBef>
                <a:spcPts val="0"/>
              </a:spcBef>
              <a:spcAft>
                <a:spcPts val="0"/>
              </a:spcAft>
              <a:buSzPts val="1600"/>
              <a:buFont typeface="Nunito Light"/>
              <a:buChar char="■"/>
              <a:defRPr sz="1600"/>
            </a:lvl6pPr>
            <a:lvl7pPr marL="3200400" lvl="6" indent="-330200" rtl="0">
              <a:lnSpc>
                <a:spcPct val="100000"/>
              </a:lnSpc>
              <a:spcBef>
                <a:spcPts val="0"/>
              </a:spcBef>
              <a:spcAft>
                <a:spcPts val="0"/>
              </a:spcAft>
              <a:buSzPts val="1600"/>
              <a:buFont typeface="Nunito Light"/>
              <a:buChar char="●"/>
              <a:defRPr sz="1600"/>
            </a:lvl7pPr>
            <a:lvl8pPr marL="3657600" lvl="7" indent="-330200" rtl="0">
              <a:lnSpc>
                <a:spcPct val="100000"/>
              </a:lnSpc>
              <a:spcBef>
                <a:spcPts val="0"/>
              </a:spcBef>
              <a:spcAft>
                <a:spcPts val="0"/>
              </a:spcAft>
              <a:buSzPts val="1600"/>
              <a:buFont typeface="Nunito Light"/>
              <a:buChar char="○"/>
              <a:defRPr sz="1600"/>
            </a:lvl8pPr>
            <a:lvl9pPr marL="4114800" lvl="8" indent="-330200" rtl="0">
              <a:lnSpc>
                <a:spcPct val="100000"/>
              </a:lnSpc>
              <a:spcBef>
                <a:spcPts val="0"/>
              </a:spcBef>
              <a:spcAft>
                <a:spcPts val="0"/>
              </a:spcAft>
              <a:buSzPts val="1600"/>
              <a:buFont typeface="Nunito Light"/>
              <a:buChar char="■"/>
              <a:defRPr sz="1600"/>
            </a:lvl9pPr>
          </a:lstStyle>
          <a:p>
            <a:endParaRPr/>
          </a:p>
        </p:txBody>
      </p:sp>
      <p:sp>
        <p:nvSpPr>
          <p:cNvPr id="1757" name="Google Shape;1757;p22"/>
          <p:cNvSpPr txBox="1">
            <a:spLocks noGrp="1"/>
          </p:cNvSpPr>
          <p:nvPr>
            <p:ph type="body" idx="2"/>
          </p:nvPr>
        </p:nvSpPr>
        <p:spPr>
          <a:xfrm>
            <a:off x="4684458" y="1822575"/>
            <a:ext cx="3725100" cy="2776800"/>
          </a:xfrm>
          <a:prstGeom prst="rect">
            <a:avLst/>
          </a:prstGeom>
        </p:spPr>
        <p:txBody>
          <a:bodyPr spcFirstLastPara="1" wrap="square" lIns="91425" tIns="91425" rIns="91425" bIns="91425" anchor="t" anchorCtr="0">
            <a:noAutofit/>
          </a:bodyPr>
          <a:lstStyle>
            <a:lvl1pPr marL="457200" lvl="0" indent="-330200" rtl="0">
              <a:lnSpc>
                <a:spcPct val="100000"/>
              </a:lnSpc>
              <a:spcBef>
                <a:spcPts val="300"/>
              </a:spcBef>
              <a:spcAft>
                <a:spcPts val="0"/>
              </a:spcAft>
              <a:buSzPts val="1600"/>
              <a:buFont typeface="Nunito Light"/>
              <a:buChar char="●"/>
              <a:defRPr sz="1400"/>
            </a:lvl1pPr>
            <a:lvl2pPr marL="914400" lvl="1" indent="-330200" rtl="0">
              <a:lnSpc>
                <a:spcPct val="100000"/>
              </a:lnSpc>
              <a:spcBef>
                <a:spcPts val="0"/>
              </a:spcBef>
              <a:spcAft>
                <a:spcPts val="0"/>
              </a:spcAft>
              <a:buSzPts val="1600"/>
              <a:buFont typeface="Nunito Light"/>
              <a:buChar char="○"/>
              <a:defRPr sz="1600"/>
            </a:lvl2pPr>
            <a:lvl3pPr marL="1371600" lvl="2" indent="-330200" rtl="0">
              <a:lnSpc>
                <a:spcPct val="100000"/>
              </a:lnSpc>
              <a:spcBef>
                <a:spcPts val="0"/>
              </a:spcBef>
              <a:spcAft>
                <a:spcPts val="0"/>
              </a:spcAft>
              <a:buSzPts val="1600"/>
              <a:buFont typeface="Nunito Light"/>
              <a:buChar char="■"/>
              <a:defRPr sz="1600"/>
            </a:lvl3pPr>
            <a:lvl4pPr marL="1828800" lvl="3" indent="-330200" rtl="0">
              <a:lnSpc>
                <a:spcPct val="100000"/>
              </a:lnSpc>
              <a:spcBef>
                <a:spcPts val="0"/>
              </a:spcBef>
              <a:spcAft>
                <a:spcPts val="0"/>
              </a:spcAft>
              <a:buSzPts val="1600"/>
              <a:buFont typeface="Nunito Light"/>
              <a:buChar char="●"/>
              <a:defRPr sz="1600"/>
            </a:lvl4pPr>
            <a:lvl5pPr marL="2286000" lvl="4" indent="-330200" rtl="0">
              <a:lnSpc>
                <a:spcPct val="100000"/>
              </a:lnSpc>
              <a:spcBef>
                <a:spcPts val="0"/>
              </a:spcBef>
              <a:spcAft>
                <a:spcPts val="0"/>
              </a:spcAft>
              <a:buSzPts val="1600"/>
              <a:buFont typeface="Nunito Light"/>
              <a:buChar char="○"/>
              <a:defRPr sz="1600"/>
            </a:lvl5pPr>
            <a:lvl6pPr marL="2743200" lvl="5" indent="-330200" rtl="0">
              <a:lnSpc>
                <a:spcPct val="100000"/>
              </a:lnSpc>
              <a:spcBef>
                <a:spcPts val="0"/>
              </a:spcBef>
              <a:spcAft>
                <a:spcPts val="0"/>
              </a:spcAft>
              <a:buSzPts val="1600"/>
              <a:buFont typeface="Nunito Light"/>
              <a:buChar char="■"/>
              <a:defRPr sz="1600"/>
            </a:lvl6pPr>
            <a:lvl7pPr marL="3200400" lvl="6" indent="-330200" rtl="0">
              <a:lnSpc>
                <a:spcPct val="100000"/>
              </a:lnSpc>
              <a:spcBef>
                <a:spcPts val="0"/>
              </a:spcBef>
              <a:spcAft>
                <a:spcPts val="0"/>
              </a:spcAft>
              <a:buSzPts val="1600"/>
              <a:buFont typeface="Nunito Light"/>
              <a:buChar char="●"/>
              <a:defRPr sz="1600"/>
            </a:lvl7pPr>
            <a:lvl8pPr marL="3657600" lvl="7" indent="-330200" rtl="0">
              <a:lnSpc>
                <a:spcPct val="100000"/>
              </a:lnSpc>
              <a:spcBef>
                <a:spcPts val="0"/>
              </a:spcBef>
              <a:spcAft>
                <a:spcPts val="0"/>
              </a:spcAft>
              <a:buSzPts val="1600"/>
              <a:buFont typeface="Nunito Light"/>
              <a:buChar char="○"/>
              <a:defRPr sz="1600"/>
            </a:lvl8pPr>
            <a:lvl9pPr marL="4114800" lvl="8" indent="-330200" rtl="0">
              <a:lnSpc>
                <a:spcPct val="100000"/>
              </a:lnSpc>
              <a:spcBef>
                <a:spcPts val="0"/>
              </a:spcBef>
              <a:spcAft>
                <a:spcPts val="0"/>
              </a:spcAft>
              <a:buSzPts val="1600"/>
              <a:buFont typeface="Nunito Light"/>
              <a:buChar char="■"/>
              <a:defRPr sz="1600"/>
            </a:lvl9pPr>
          </a:lstStyle>
          <a:p>
            <a:endParaRPr/>
          </a:p>
        </p:txBody>
      </p:sp>
      <p:sp>
        <p:nvSpPr>
          <p:cNvPr id="1758" name="Google Shape;1758;p22"/>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759" name="Google Shape;1759;p22"/>
          <p:cNvSpPr txBox="1">
            <a:spLocks noGrp="1"/>
          </p:cNvSpPr>
          <p:nvPr>
            <p:ph type="subTitle" idx="3"/>
          </p:nvPr>
        </p:nvSpPr>
        <p:spPr>
          <a:xfrm>
            <a:off x="1440450" y="1091175"/>
            <a:ext cx="6263100" cy="731400"/>
          </a:xfrm>
          <a:prstGeom prst="rect">
            <a:avLst/>
          </a:prstGeom>
        </p:spPr>
        <p:txBody>
          <a:bodyPr spcFirstLastPara="1" wrap="square" lIns="91425" tIns="91425" rIns="91425" bIns="91425" anchor="ctr" anchorCtr="0">
            <a:noAutofit/>
          </a:bodyPr>
          <a:lstStyle>
            <a:lvl1pPr lvl="0" algn="ctr" rtl="0">
              <a:lnSpc>
                <a:spcPct val="100000"/>
              </a:lnSpc>
              <a:spcBef>
                <a:spcPts val="30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1760" name="Google Shape;1760;p22"/>
          <p:cNvGrpSpPr/>
          <p:nvPr/>
        </p:nvGrpSpPr>
        <p:grpSpPr>
          <a:xfrm>
            <a:off x="153021" y="-2"/>
            <a:ext cx="657640" cy="1217404"/>
            <a:chOff x="144023" y="-1757"/>
            <a:chExt cx="959497" cy="1776195"/>
          </a:xfrm>
        </p:grpSpPr>
        <p:cxnSp>
          <p:nvCxnSpPr>
            <p:cNvPr id="1761" name="Google Shape;1761;p22"/>
            <p:cNvCxnSpPr/>
            <p:nvPr/>
          </p:nvCxnSpPr>
          <p:spPr>
            <a:xfrm rot="10800000">
              <a:off x="608975" y="-1757"/>
              <a:ext cx="0" cy="505800"/>
            </a:xfrm>
            <a:prstGeom prst="straightConnector1">
              <a:avLst/>
            </a:prstGeom>
            <a:noFill/>
            <a:ln w="19050" cap="flat" cmpd="sng">
              <a:solidFill>
                <a:schemeClr val="lt1"/>
              </a:solidFill>
              <a:prstDash val="solid"/>
              <a:round/>
              <a:headEnd type="none" w="med" len="med"/>
              <a:tailEnd type="none" w="med" len="med"/>
            </a:ln>
          </p:spPr>
        </p:cxnSp>
        <p:grpSp>
          <p:nvGrpSpPr>
            <p:cNvPr id="1762" name="Google Shape;1762;p22"/>
            <p:cNvGrpSpPr/>
            <p:nvPr/>
          </p:nvGrpSpPr>
          <p:grpSpPr>
            <a:xfrm>
              <a:off x="144023" y="386441"/>
              <a:ext cx="959497" cy="1387997"/>
              <a:chOff x="5304550" y="274025"/>
              <a:chExt cx="1135500" cy="1642600"/>
            </a:xfrm>
          </p:grpSpPr>
          <p:sp>
            <p:nvSpPr>
              <p:cNvPr id="1763" name="Google Shape;1763;p22"/>
              <p:cNvSpPr/>
              <p:nvPr/>
            </p:nvSpPr>
            <p:spPr>
              <a:xfrm>
                <a:off x="5669450" y="1374075"/>
                <a:ext cx="362500" cy="542550"/>
              </a:xfrm>
              <a:custGeom>
                <a:avLst/>
                <a:gdLst/>
                <a:ahLst/>
                <a:cxnLst/>
                <a:rect l="l" t="t" r="r" b="b"/>
                <a:pathLst>
                  <a:path w="14500" h="21702" extrusionOk="0">
                    <a:moveTo>
                      <a:pt x="4717" y="1"/>
                    </a:moveTo>
                    <a:lnTo>
                      <a:pt x="4795" y="583"/>
                    </a:lnTo>
                    <a:lnTo>
                      <a:pt x="4872" y="1243"/>
                    </a:lnTo>
                    <a:lnTo>
                      <a:pt x="4950" y="2136"/>
                    </a:lnTo>
                    <a:lnTo>
                      <a:pt x="5027" y="3223"/>
                    </a:lnTo>
                    <a:lnTo>
                      <a:pt x="5047" y="3824"/>
                    </a:lnTo>
                    <a:lnTo>
                      <a:pt x="5066" y="4465"/>
                    </a:lnTo>
                    <a:lnTo>
                      <a:pt x="5066" y="5144"/>
                    </a:lnTo>
                    <a:lnTo>
                      <a:pt x="5047" y="5863"/>
                    </a:lnTo>
                    <a:lnTo>
                      <a:pt x="5027" y="6600"/>
                    </a:lnTo>
                    <a:lnTo>
                      <a:pt x="4969" y="7357"/>
                    </a:lnTo>
                    <a:lnTo>
                      <a:pt x="4911" y="8134"/>
                    </a:lnTo>
                    <a:lnTo>
                      <a:pt x="4814" y="8949"/>
                    </a:lnTo>
                    <a:lnTo>
                      <a:pt x="4697" y="9764"/>
                    </a:lnTo>
                    <a:lnTo>
                      <a:pt x="4562" y="10579"/>
                    </a:lnTo>
                    <a:lnTo>
                      <a:pt x="4387" y="11414"/>
                    </a:lnTo>
                    <a:lnTo>
                      <a:pt x="4193" y="12248"/>
                    </a:lnTo>
                    <a:lnTo>
                      <a:pt x="3960" y="13083"/>
                    </a:lnTo>
                    <a:lnTo>
                      <a:pt x="3688" y="13937"/>
                    </a:lnTo>
                    <a:lnTo>
                      <a:pt x="3378" y="14752"/>
                    </a:lnTo>
                    <a:lnTo>
                      <a:pt x="3028" y="15587"/>
                    </a:lnTo>
                    <a:lnTo>
                      <a:pt x="2640" y="16383"/>
                    </a:lnTo>
                    <a:lnTo>
                      <a:pt x="2427" y="16790"/>
                    </a:lnTo>
                    <a:lnTo>
                      <a:pt x="2213" y="17179"/>
                    </a:lnTo>
                    <a:lnTo>
                      <a:pt x="1980" y="17567"/>
                    </a:lnTo>
                    <a:lnTo>
                      <a:pt x="1728" y="17955"/>
                    </a:lnTo>
                    <a:lnTo>
                      <a:pt x="1475" y="18324"/>
                    </a:lnTo>
                    <a:lnTo>
                      <a:pt x="1204" y="18693"/>
                    </a:lnTo>
                    <a:lnTo>
                      <a:pt x="932" y="19061"/>
                    </a:lnTo>
                    <a:lnTo>
                      <a:pt x="641" y="19430"/>
                    </a:lnTo>
                    <a:lnTo>
                      <a:pt x="330" y="19779"/>
                    </a:lnTo>
                    <a:lnTo>
                      <a:pt x="0" y="20109"/>
                    </a:lnTo>
                    <a:lnTo>
                      <a:pt x="272" y="20226"/>
                    </a:lnTo>
                    <a:lnTo>
                      <a:pt x="1029" y="20498"/>
                    </a:lnTo>
                    <a:lnTo>
                      <a:pt x="1534" y="20672"/>
                    </a:lnTo>
                    <a:lnTo>
                      <a:pt x="2135" y="20866"/>
                    </a:lnTo>
                    <a:lnTo>
                      <a:pt x="2815" y="21041"/>
                    </a:lnTo>
                    <a:lnTo>
                      <a:pt x="3533" y="21235"/>
                    </a:lnTo>
                    <a:lnTo>
                      <a:pt x="4309" y="21391"/>
                    </a:lnTo>
                    <a:lnTo>
                      <a:pt x="5124" y="21526"/>
                    </a:lnTo>
                    <a:lnTo>
                      <a:pt x="5940" y="21643"/>
                    </a:lnTo>
                    <a:lnTo>
                      <a:pt x="6367" y="21662"/>
                    </a:lnTo>
                    <a:lnTo>
                      <a:pt x="6774" y="21682"/>
                    </a:lnTo>
                    <a:lnTo>
                      <a:pt x="7201" y="21701"/>
                    </a:lnTo>
                    <a:lnTo>
                      <a:pt x="7609" y="21682"/>
                    </a:lnTo>
                    <a:lnTo>
                      <a:pt x="8036" y="21662"/>
                    </a:lnTo>
                    <a:lnTo>
                      <a:pt x="8444" y="21623"/>
                    </a:lnTo>
                    <a:lnTo>
                      <a:pt x="8832" y="21565"/>
                    </a:lnTo>
                    <a:lnTo>
                      <a:pt x="9220" y="21468"/>
                    </a:lnTo>
                    <a:lnTo>
                      <a:pt x="9608" y="21371"/>
                    </a:lnTo>
                    <a:lnTo>
                      <a:pt x="9977" y="21255"/>
                    </a:lnTo>
                    <a:lnTo>
                      <a:pt x="10171" y="21177"/>
                    </a:lnTo>
                    <a:lnTo>
                      <a:pt x="10346" y="21080"/>
                    </a:lnTo>
                    <a:lnTo>
                      <a:pt x="10520" y="20963"/>
                    </a:lnTo>
                    <a:lnTo>
                      <a:pt x="10695" y="20828"/>
                    </a:lnTo>
                    <a:lnTo>
                      <a:pt x="10850" y="20692"/>
                    </a:lnTo>
                    <a:lnTo>
                      <a:pt x="11025" y="20517"/>
                    </a:lnTo>
                    <a:lnTo>
                      <a:pt x="11180" y="20342"/>
                    </a:lnTo>
                    <a:lnTo>
                      <a:pt x="11336" y="20148"/>
                    </a:lnTo>
                    <a:lnTo>
                      <a:pt x="11646" y="19721"/>
                    </a:lnTo>
                    <a:lnTo>
                      <a:pt x="11937" y="19236"/>
                    </a:lnTo>
                    <a:lnTo>
                      <a:pt x="12209" y="18712"/>
                    </a:lnTo>
                    <a:lnTo>
                      <a:pt x="12481" y="18130"/>
                    </a:lnTo>
                    <a:lnTo>
                      <a:pt x="12733" y="17528"/>
                    </a:lnTo>
                    <a:lnTo>
                      <a:pt x="12966" y="16868"/>
                    </a:lnTo>
                    <a:lnTo>
                      <a:pt x="13180" y="16169"/>
                    </a:lnTo>
                    <a:lnTo>
                      <a:pt x="13393" y="15451"/>
                    </a:lnTo>
                    <a:lnTo>
                      <a:pt x="13568" y="14713"/>
                    </a:lnTo>
                    <a:lnTo>
                      <a:pt x="13742" y="13957"/>
                    </a:lnTo>
                    <a:lnTo>
                      <a:pt x="13898" y="13180"/>
                    </a:lnTo>
                    <a:lnTo>
                      <a:pt x="14034" y="12384"/>
                    </a:lnTo>
                    <a:lnTo>
                      <a:pt x="14150" y="11588"/>
                    </a:lnTo>
                    <a:lnTo>
                      <a:pt x="14267" y="10793"/>
                    </a:lnTo>
                    <a:lnTo>
                      <a:pt x="14344" y="9997"/>
                    </a:lnTo>
                    <a:lnTo>
                      <a:pt x="14422" y="9201"/>
                    </a:lnTo>
                    <a:lnTo>
                      <a:pt x="14461" y="8405"/>
                    </a:lnTo>
                    <a:lnTo>
                      <a:pt x="14499" y="7629"/>
                    </a:lnTo>
                    <a:lnTo>
                      <a:pt x="14499" y="6872"/>
                    </a:lnTo>
                    <a:lnTo>
                      <a:pt x="14499" y="6134"/>
                    </a:lnTo>
                    <a:lnTo>
                      <a:pt x="14480" y="5416"/>
                    </a:lnTo>
                    <a:lnTo>
                      <a:pt x="14422" y="4737"/>
                    </a:lnTo>
                    <a:lnTo>
                      <a:pt x="14364" y="4077"/>
                    </a:lnTo>
                    <a:lnTo>
                      <a:pt x="14267" y="3475"/>
                    </a:lnTo>
                    <a:lnTo>
                      <a:pt x="14170" y="2893"/>
                    </a:lnTo>
                    <a:lnTo>
                      <a:pt x="14034" y="2369"/>
                    </a:lnTo>
                    <a:lnTo>
                      <a:pt x="13878" y="1884"/>
                    </a:lnTo>
                    <a:lnTo>
                      <a:pt x="13704" y="1456"/>
                    </a:lnTo>
                    <a:lnTo>
                      <a:pt x="471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2"/>
              <p:cNvSpPr/>
              <p:nvPr/>
            </p:nvSpPr>
            <p:spPr>
              <a:xfrm>
                <a:off x="5873725" y="1248400"/>
                <a:ext cx="32050" cy="160150"/>
              </a:xfrm>
              <a:custGeom>
                <a:avLst/>
                <a:gdLst/>
                <a:ahLst/>
                <a:cxnLst/>
                <a:rect l="l" t="t" r="r" b="b"/>
                <a:pathLst>
                  <a:path w="1282" h="6406" extrusionOk="0">
                    <a:moveTo>
                      <a:pt x="1030" y="1"/>
                    </a:moveTo>
                    <a:lnTo>
                      <a:pt x="991" y="913"/>
                    </a:lnTo>
                    <a:lnTo>
                      <a:pt x="913" y="1883"/>
                    </a:lnTo>
                    <a:lnTo>
                      <a:pt x="816" y="2893"/>
                    </a:lnTo>
                    <a:lnTo>
                      <a:pt x="680" y="3844"/>
                    </a:lnTo>
                    <a:lnTo>
                      <a:pt x="544" y="4717"/>
                    </a:lnTo>
                    <a:lnTo>
                      <a:pt x="467" y="5086"/>
                    </a:lnTo>
                    <a:lnTo>
                      <a:pt x="389" y="5416"/>
                    </a:lnTo>
                    <a:lnTo>
                      <a:pt x="292" y="5707"/>
                    </a:lnTo>
                    <a:lnTo>
                      <a:pt x="195" y="5921"/>
                    </a:lnTo>
                    <a:lnTo>
                      <a:pt x="98" y="6076"/>
                    </a:lnTo>
                    <a:lnTo>
                      <a:pt x="59" y="6134"/>
                    </a:lnTo>
                    <a:lnTo>
                      <a:pt x="1" y="6154"/>
                    </a:lnTo>
                    <a:lnTo>
                      <a:pt x="98" y="6406"/>
                    </a:lnTo>
                    <a:lnTo>
                      <a:pt x="176" y="6348"/>
                    </a:lnTo>
                    <a:lnTo>
                      <a:pt x="253" y="6289"/>
                    </a:lnTo>
                    <a:lnTo>
                      <a:pt x="331" y="6192"/>
                    </a:lnTo>
                    <a:lnTo>
                      <a:pt x="389" y="6076"/>
                    </a:lnTo>
                    <a:lnTo>
                      <a:pt x="525" y="5765"/>
                    </a:lnTo>
                    <a:lnTo>
                      <a:pt x="641" y="5397"/>
                    </a:lnTo>
                    <a:lnTo>
                      <a:pt x="758" y="4970"/>
                    </a:lnTo>
                    <a:lnTo>
                      <a:pt x="855" y="4484"/>
                    </a:lnTo>
                    <a:lnTo>
                      <a:pt x="933" y="3980"/>
                    </a:lnTo>
                    <a:lnTo>
                      <a:pt x="1010" y="3456"/>
                    </a:lnTo>
                    <a:lnTo>
                      <a:pt x="1127" y="2388"/>
                    </a:lnTo>
                    <a:lnTo>
                      <a:pt x="1204" y="1379"/>
                    </a:lnTo>
                    <a:lnTo>
                      <a:pt x="1262" y="563"/>
                    </a:lnTo>
                    <a:lnTo>
                      <a:pt x="1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2"/>
              <p:cNvSpPr/>
              <p:nvPr/>
            </p:nvSpPr>
            <p:spPr>
              <a:xfrm>
                <a:off x="5304550" y="274025"/>
                <a:ext cx="1135500" cy="988000"/>
              </a:xfrm>
              <a:custGeom>
                <a:avLst/>
                <a:gdLst/>
                <a:ahLst/>
                <a:cxnLst/>
                <a:rect l="l" t="t" r="r" b="b"/>
                <a:pathLst>
                  <a:path w="45420" h="39520" extrusionOk="0">
                    <a:moveTo>
                      <a:pt x="14616" y="0"/>
                    </a:moveTo>
                    <a:lnTo>
                      <a:pt x="0" y="12636"/>
                    </a:lnTo>
                    <a:lnTo>
                      <a:pt x="0" y="27524"/>
                    </a:lnTo>
                    <a:lnTo>
                      <a:pt x="14616" y="39519"/>
                    </a:lnTo>
                    <a:lnTo>
                      <a:pt x="30804" y="39519"/>
                    </a:lnTo>
                    <a:lnTo>
                      <a:pt x="45419" y="27524"/>
                    </a:lnTo>
                    <a:lnTo>
                      <a:pt x="45419" y="12636"/>
                    </a:lnTo>
                    <a:lnTo>
                      <a:pt x="30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2"/>
              <p:cNvSpPr/>
              <p:nvPr/>
            </p:nvSpPr>
            <p:spPr>
              <a:xfrm>
                <a:off x="5304550" y="274025"/>
                <a:ext cx="1135500" cy="988000"/>
              </a:xfrm>
              <a:custGeom>
                <a:avLst/>
                <a:gdLst/>
                <a:ahLst/>
                <a:cxnLst/>
                <a:rect l="l" t="t" r="r" b="b"/>
                <a:pathLst>
                  <a:path w="45420" h="39520" fill="none" extrusionOk="0">
                    <a:moveTo>
                      <a:pt x="45419" y="12636"/>
                    </a:moveTo>
                    <a:lnTo>
                      <a:pt x="45419" y="27524"/>
                    </a:lnTo>
                    <a:lnTo>
                      <a:pt x="30804" y="39519"/>
                    </a:lnTo>
                    <a:lnTo>
                      <a:pt x="14616" y="39519"/>
                    </a:lnTo>
                    <a:lnTo>
                      <a:pt x="0" y="27524"/>
                    </a:lnTo>
                    <a:lnTo>
                      <a:pt x="0" y="12636"/>
                    </a:lnTo>
                    <a:lnTo>
                      <a:pt x="14616" y="0"/>
                    </a:lnTo>
                    <a:lnTo>
                      <a:pt x="30804" y="0"/>
                    </a:lnTo>
                    <a:lnTo>
                      <a:pt x="45419" y="1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2"/>
              <p:cNvSpPr/>
              <p:nvPr/>
            </p:nvSpPr>
            <p:spPr>
              <a:xfrm>
                <a:off x="5669450" y="274025"/>
                <a:ext cx="25" cy="25"/>
              </a:xfrm>
              <a:custGeom>
                <a:avLst/>
                <a:gdLst/>
                <a:ahLst/>
                <a:cxnLst/>
                <a:rect l="l" t="t" r="r" b="b"/>
                <a:pathLst>
                  <a:path w="1" h="1" extrusionOk="0">
                    <a:moveTo>
                      <a:pt x="0" y="0"/>
                    </a:moveTo>
                    <a:lnTo>
                      <a:pt x="0" y="0"/>
                    </a:lnTo>
                    <a:lnTo>
                      <a:pt x="0" y="0"/>
                    </a:lnTo>
                    <a:lnTo>
                      <a:pt x="0" y="0"/>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2"/>
              <p:cNvSpPr/>
              <p:nvPr/>
            </p:nvSpPr>
            <p:spPr>
              <a:xfrm>
                <a:off x="5669450" y="27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2"/>
              <p:cNvSpPr/>
              <p:nvPr/>
            </p:nvSpPr>
            <p:spPr>
              <a:xfrm>
                <a:off x="5470500" y="274025"/>
                <a:ext cx="198975" cy="988000"/>
              </a:xfrm>
              <a:custGeom>
                <a:avLst/>
                <a:gdLst/>
                <a:ahLst/>
                <a:cxnLst/>
                <a:rect l="l" t="t" r="r" b="b"/>
                <a:pathLst>
                  <a:path w="7959" h="39520" extrusionOk="0">
                    <a:moveTo>
                      <a:pt x="7958" y="0"/>
                    </a:moveTo>
                    <a:lnTo>
                      <a:pt x="388" y="13548"/>
                    </a:lnTo>
                    <a:lnTo>
                      <a:pt x="602" y="13587"/>
                    </a:lnTo>
                    <a:lnTo>
                      <a:pt x="1087" y="13587"/>
                    </a:lnTo>
                    <a:lnTo>
                      <a:pt x="7958" y="0"/>
                    </a:lnTo>
                    <a:close/>
                    <a:moveTo>
                      <a:pt x="97" y="14073"/>
                    </a:moveTo>
                    <a:lnTo>
                      <a:pt x="58" y="14170"/>
                    </a:lnTo>
                    <a:lnTo>
                      <a:pt x="39" y="14267"/>
                    </a:lnTo>
                    <a:lnTo>
                      <a:pt x="0" y="14461"/>
                    </a:lnTo>
                    <a:lnTo>
                      <a:pt x="0" y="14635"/>
                    </a:lnTo>
                    <a:lnTo>
                      <a:pt x="0" y="14830"/>
                    </a:lnTo>
                    <a:lnTo>
                      <a:pt x="20" y="15781"/>
                    </a:lnTo>
                    <a:lnTo>
                      <a:pt x="20" y="17702"/>
                    </a:lnTo>
                    <a:lnTo>
                      <a:pt x="58" y="21526"/>
                    </a:lnTo>
                    <a:lnTo>
                      <a:pt x="136" y="25194"/>
                    </a:lnTo>
                    <a:lnTo>
                      <a:pt x="175" y="27038"/>
                    </a:lnTo>
                    <a:lnTo>
                      <a:pt x="233" y="28882"/>
                    </a:lnTo>
                    <a:lnTo>
                      <a:pt x="602" y="28960"/>
                    </a:lnTo>
                    <a:lnTo>
                      <a:pt x="912" y="28960"/>
                    </a:lnTo>
                    <a:lnTo>
                      <a:pt x="990" y="27097"/>
                    </a:lnTo>
                    <a:lnTo>
                      <a:pt x="1029" y="25233"/>
                    </a:lnTo>
                    <a:lnTo>
                      <a:pt x="1107" y="21526"/>
                    </a:lnTo>
                    <a:lnTo>
                      <a:pt x="1126" y="17702"/>
                    </a:lnTo>
                    <a:lnTo>
                      <a:pt x="1145" y="15781"/>
                    </a:lnTo>
                    <a:lnTo>
                      <a:pt x="1145" y="14830"/>
                    </a:lnTo>
                    <a:lnTo>
                      <a:pt x="1145" y="14500"/>
                    </a:lnTo>
                    <a:lnTo>
                      <a:pt x="1126" y="14325"/>
                    </a:lnTo>
                    <a:lnTo>
                      <a:pt x="1087" y="14170"/>
                    </a:lnTo>
                    <a:lnTo>
                      <a:pt x="583" y="14150"/>
                    </a:lnTo>
                    <a:lnTo>
                      <a:pt x="524" y="14150"/>
                    </a:lnTo>
                    <a:lnTo>
                      <a:pt x="97" y="14073"/>
                    </a:lnTo>
                    <a:close/>
                    <a:moveTo>
                      <a:pt x="272" y="29290"/>
                    </a:moveTo>
                    <a:lnTo>
                      <a:pt x="311" y="29348"/>
                    </a:lnTo>
                    <a:lnTo>
                      <a:pt x="7958" y="39519"/>
                    </a:lnTo>
                    <a:lnTo>
                      <a:pt x="1126" y="29387"/>
                    </a:lnTo>
                    <a:lnTo>
                      <a:pt x="583" y="29368"/>
                    </a:lnTo>
                    <a:lnTo>
                      <a:pt x="544" y="29368"/>
                    </a:lnTo>
                    <a:lnTo>
                      <a:pt x="272"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2"/>
              <p:cNvSpPr/>
              <p:nvPr/>
            </p:nvSpPr>
            <p:spPr>
              <a:xfrm>
                <a:off x="6076075" y="274025"/>
                <a:ext cx="2450" cy="988000"/>
              </a:xfrm>
              <a:custGeom>
                <a:avLst/>
                <a:gdLst/>
                <a:ahLst/>
                <a:cxnLst/>
                <a:rect l="l" t="t" r="r" b="b"/>
                <a:pathLst>
                  <a:path w="98" h="39520" extrusionOk="0">
                    <a:moveTo>
                      <a:pt x="1" y="0"/>
                    </a:moveTo>
                    <a:lnTo>
                      <a:pt x="40" y="97"/>
                    </a:lnTo>
                    <a:lnTo>
                      <a:pt x="59" y="97"/>
                    </a:lnTo>
                    <a:lnTo>
                      <a:pt x="1" y="0"/>
                    </a:lnTo>
                    <a:close/>
                    <a:moveTo>
                      <a:pt x="98" y="39383"/>
                    </a:moveTo>
                    <a:lnTo>
                      <a:pt x="78" y="39403"/>
                    </a:lnTo>
                    <a:lnTo>
                      <a:pt x="1" y="39519"/>
                    </a:lnTo>
                    <a:lnTo>
                      <a:pt x="98" y="39383"/>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2"/>
              <p:cNvSpPr/>
              <p:nvPr/>
            </p:nvSpPr>
            <p:spPr>
              <a:xfrm>
                <a:off x="6076075" y="1258600"/>
                <a:ext cx="2450" cy="3425"/>
              </a:xfrm>
              <a:custGeom>
                <a:avLst/>
                <a:gdLst/>
                <a:ahLst/>
                <a:cxnLst/>
                <a:rect l="l" t="t" r="r" b="b"/>
                <a:pathLst>
                  <a:path w="98" h="137" fill="none" extrusionOk="0">
                    <a:moveTo>
                      <a:pt x="98" y="0"/>
                    </a:moveTo>
                    <a:lnTo>
                      <a:pt x="78" y="20"/>
                    </a:lnTo>
                    <a:lnTo>
                      <a:pt x="1" y="136"/>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2"/>
              <p:cNvSpPr/>
              <p:nvPr/>
            </p:nvSpPr>
            <p:spPr>
              <a:xfrm>
                <a:off x="6076075" y="274025"/>
                <a:ext cx="1475" cy="2450"/>
              </a:xfrm>
              <a:custGeom>
                <a:avLst/>
                <a:gdLst/>
                <a:ahLst/>
                <a:cxnLst/>
                <a:rect l="l" t="t" r="r" b="b"/>
                <a:pathLst>
                  <a:path w="59" h="98" fill="none" extrusionOk="0">
                    <a:moveTo>
                      <a:pt x="1" y="0"/>
                    </a:moveTo>
                    <a:lnTo>
                      <a:pt x="40" y="97"/>
                    </a:lnTo>
                    <a:lnTo>
                      <a:pt x="59"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2"/>
              <p:cNvSpPr/>
              <p:nvPr/>
            </p:nvSpPr>
            <p:spPr>
              <a:xfrm>
                <a:off x="6077050" y="276450"/>
                <a:ext cx="200425" cy="982650"/>
              </a:xfrm>
              <a:custGeom>
                <a:avLst/>
                <a:gdLst/>
                <a:ahLst/>
                <a:cxnLst/>
                <a:rect l="l" t="t" r="r" b="b"/>
                <a:pathLst>
                  <a:path w="8017" h="39306" extrusionOk="0">
                    <a:moveTo>
                      <a:pt x="1" y="0"/>
                    </a:moveTo>
                    <a:lnTo>
                      <a:pt x="6852" y="13510"/>
                    </a:lnTo>
                    <a:lnTo>
                      <a:pt x="7318" y="13510"/>
                    </a:lnTo>
                    <a:lnTo>
                      <a:pt x="7551" y="13471"/>
                    </a:lnTo>
                    <a:lnTo>
                      <a:pt x="20" y="0"/>
                    </a:lnTo>
                    <a:close/>
                    <a:moveTo>
                      <a:pt x="7706" y="13976"/>
                    </a:moveTo>
                    <a:lnTo>
                      <a:pt x="7396" y="14034"/>
                    </a:lnTo>
                    <a:lnTo>
                      <a:pt x="7357" y="14034"/>
                    </a:lnTo>
                    <a:lnTo>
                      <a:pt x="6969" y="14053"/>
                    </a:lnTo>
                    <a:lnTo>
                      <a:pt x="6891" y="14480"/>
                    </a:lnTo>
                    <a:lnTo>
                      <a:pt x="6833" y="14927"/>
                    </a:lnTo>
                    <a:lnTo>
                      <a:pt x="6755" y="15820"/>
                    </a:lnTo>
                    <a:lnTo>
                      <a:pt x="6697" y="16712"/>
                    </a:lnTo>
                    <a:lnTo>
                      <a:pt x="6678" y="17605"/>
                    </a:lnTo>
                    <a:lnTo>
                      <a:pt x="6678" y="19507"/>
                    </a:lnTo>
                    <a:lnTo>
                      <a:pt x="6697" y="21429"/>
                    </a:lnTo>
                    <a:lnTo>
                      <a:pt x="6716" y="22380"/>
                    </a:lnTo>
                    <a:lnTo>
                      <a:pt x="6755" y="23331"/>
                    </a:lnTo>
                    <a:lnTo>
                      <a:pt x="6813" y="25253"/>
                    </a:lnTo>
                    <a:lnTo>
                      <a:pt x="6852" y="26126"/>
                    </a:lnTo>
                    <a:lnTo>
                      <a:pt x="6891" y="27019"/>
                    </a:lnTo>
                    <a:lnTo>
                      <a:pt x="7008" y="28785"/>
                    </a:lnTo>
                    <a:lnTo>
                      <a:pt x="7318" y="28785"/>
                    </a:lnTo>
                    <a:lnTo>
                      <a:pt x="7706" y="28708"/>
                    </a:lnTo>
                    <a:lnTo>
                      <a:pt x="7803" y="26980"/>
                    </a:lnTo>
                    <a:lnTo>
                      <a:pt x="7842" y="26107"/>
                    </a:lnTo>
                    <a:lnTo>
                      <a:pt x="7881" y="25253"/>
                    </a:lnTo>
                    <a:lnTo>
                      <a:pt x="7939" y="23331"/>
                    </a:lnTo>
                    <a:lnTo>
                      <a:pt x="7978" y="22380"/>
                    </a:lnTo>
                    <a:lnTo>
                      <a:pt x="7997" y="21429"/>
                    </a:lnTo>
                    <a:lnTo>
                      <a:pt x="8017" y="19507"/>
                    </a:lnTo>
                    <a:lnTo>
                      <a:pt x="8017" y="17605"/>
                    </a:lnTo>
                    <a:lnTo>
                      <a:pt x="7997" y="16693"/>
                    </a:lnTo>
                    <a:lnTo>
                      <a:pt x="7939" y="15800"/>
                    </a:lnTo>
                    <a:lnTo>
                      <a:pt x="7862" y="14888"/>
                    </a:lnTo>
                    <a:lnTo>
                      <a:pt x="7784" y="14441"/>
                    </a:lnTo>
                    <a:lnTo>
                      <a:pt x="7706" y="13976"/>
                    </a:lnTo>
                    <a:close/>
                    <a:moveTo>
                      <a:pt x="7590" y="29290"/>
                    </a:moveTo>
                    <a:lnTo>
                      <a:pt x="7415" y="29348"/>
                    </a:lnTo>
                    <a:lnTo>
                      <a:pt x="6755" y="29348"/>
                    </a:lnTo>
                    <a:lnTo>
                      <a:pt x="39" y="39306"/>
                    </a:lnTo>
                    <a:lnTo>
                      <a:pt x="59" y="39286"/>
                    </a:lnTo>
                    <a:lnTo>
                      <a:pt x="7590"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2"/>
              <p:cNvSpPr/>
              <p:nvPr/>
            </p:nvSpPr>
            <p:spPr>
              <a:xfrm>
                <a:off x="6439525" y="589925"/>
                <a:ext cx="525" cy="25"/>
              </a:xfrm>
              <a:custGeom>
                <a:avLst/>
                <a:gdLst/>
                <a:ahLst/>
                <a:cxnLst/>
                <a:rect l="l" t="t" r="r" b="b"/>
                <a:pathLst>
                  <a:path w="21" h="1" fill="none" extrusionOk="0">
                    <a:moveTo>
                      <a:pt x="1" y="0"/>
                    </a:moveTo>
                    <a:lnTo>
                      <a:pt x="1" y="0"/>
                    </a:lnTo>
                    <a:lnTo>
                      <a:pt x="1"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2"/>
              <p:cNvSpPr/>
              <p:nvPr/>
            </p:nvSpPr>
            <p:spPr>
              <a:xfrm>
                <a:off x="5304550" y="589425"/>
                <a:ext cx="1135500" cy="39825"/>
              </a:xfrm>
              <a:custGeom>
                <a:avLst/>
                <a:gdLst/>
                <a:ahLst/>
                <a:cxnLst/>
                <a:rect l="l" t="t" r="r" b="b"/>
                <a:pathLst>
                  <a:path w="45420" h="1593" extrusionOk="0">
                    <a:moveTo>
                      <a:pt x="19" y="1"/>
                    </a:moveTo>
                    <a:lnTo>
                      <a:pt x="0" y="20"/>
                    </a:lnTo>
                    <a:lnTo>
                      <a:pt x="0" y="59"/>
                    </a:lnTo>
                    <a:lnTo>
                      <a:pt x="427" y="214"/>
                    </a:lnTo>
                    <a:lnTo>
                      <a:pt x="873" y="370"/>
                    </a:lnTo>
                    <a:lnTo>
                      <a:pt x="1320" y="486"/>
                    </a:lnTo>
                    <a:lnTo>
                      <a:pt x="1766" y="583"/>
                    </a:lnTo>
                    <a:lnTo>
                      <a:pt x="2659" y="758"/>
                    </a:lnTo>
                    <a:lnTo>
                      <a:pt x="3552" y="913"/>
                    </a:lnTo>
                    <a:lnTo>
                      <a:pt x="6735" y="1457"/>
                    </a:lnTo>
                    <a:lnTo>
                      <a:pt x="6813" y="1360"/>
                    </a:lnTo>
                    <a:lnTo>
                      <a:pt x="6891" y="1262"/>
                    </a:lnTo>
                    <a:lnTo>
                      <a:pt x="6929" y="1107"/>
                    </a:lnTo>
                    <a:lnTo>
                      <a:pt x="7026" y="932"/>
                    </a:lnTo>
                    <a:lnTo>
                      <a:pt x="3649" y="370"/>
                    </a:lnTo>
                    <a:lnTo>
                      <a:pt x="2853" y="234"/>
                    </a:lnTo>
                    <a:lnTo>
                      <a:pt x="2038" y="117"/>
                    </a:lnTo>
                    <a:lnTo>
                      <a:pt x="1630" y="59"/>
                    </a:lnTo>
                    <a:lnTo>
                      <a:pt x="1223" y="20"/>
                    </a:lnTo>
                    <a:lnTo>
                      <a:pt x="815" y="1"/>
                    </a:lnTo>
                    <a:close/>
                    <a:moveTo>
                      <a:pt x="45400" y="20"/>
                    </a:moveTo>
                    <a:lnTo>
                      <a:pt x="44488" y="59"/>
                    </a:lnTo>
                    <a:lnTo>
                      <a:pt x="43595" y="156"/>
                    </a:lnTo>
                    <a:lnTo>
                      <a:pt x="42682" y="273"/>
                    </a:lnTo>
                    <a:lnTo>
                      <a:pt x="41790" y="389"/>
                    </a:lnTo>
                    <a:lnTo>
                      <a:pt x="38451" y="952"/>
                    </a:lnTo>
                    <a:lnTo>
                      <a:pt x="38529" y="1107"/>
                    </a:lnTo>
                    <a:lnTo>
                      <a:pt x="38548" y="1127"/>
                    </a:lnTo>
                    <a:lnTo>
                      <a:pt x="38568" y="1262"/>
                    </a:lnTo>
                    <a:lnTo>
                      <a:pt x="38606" y="1457"/>
                    </a:lnTo>
                    <a:lnTo>
                      <a:pt x="41867" y="894"/>
                    </a:lnTo>
                    <a:lnTo>
                      <a:pt x="42760" y="719"/>
                    </a:lnTo>
                    <a:lnTo>
                      <a:pt x="43653" y="525"/>
                    </a:lnTo>
                    <a:lnTo>
                      <a:pt x="44526" y="292"/>
                    </a:lnTo>
                    <a:lnTo>
                      <a:pt x="45419" y="40"/>
                    </a:lnTo>
                    <a:lnTo>
                      <a:pt x="45419" y="20"/>
                    </a:lnTo>
                    <a:close/>
                    <a:moveTo>
                      <a:pt x="22729" y="932"/>
                    </a:moveTo>
                    <a:lnTo>
                      <a:pt x="7725" y="971"/>
                    </a:lnTo>
                    <a:lnTo>
                      <a:pt x="7570" y="1282"/>
                    </a:lnTo>
                    <a:lnTo>
                      <a:pt x="7667" y="1418"/>
                    </a:lnTo>
                    <a:lnTo>
                      <a:pt x="7725" y="1554"/>
                    </a:lnTo>
                    <a:lnTo>
                      <a:pt x="22729" y="1592"/>
                    </a:lnTo>
                    <a:lnTo>
                      <a:pt x="37869" y="1534"/>
                    </a:lnTo>
                    <a:lnTo>
                      <a:pt x="37908" y="1321"/>
                    </a:lnTo>
                    <a:lnTo>
                      <a:pt x="37752" y="991"/>
                    </a:lnTo>
                    <a:lnTo>
                      <a:pt x="22729" y="93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2"/>
              <p:cNvSpPr/>
              <p:nvPr/>
            </p:nvSpPr>
            <p:spPr>
              <a:xfrm>
                <a:off x="5472925" y="612725"/>
                <a:ext cx="24775" cy="15550"/>
              </a:xfrm>
              <a:custGeom>
                <a:avLst/>
                <a:gdLst/>
                <a:ahLst/>
                <a:cxnLst/>
                <a:rect l="l" t="t" r="r" b="b"/>
                <a:pathLst>
                  <a:path w="991" h="622" extrusionOk="0">
                    <a:moveTo>
                      <a:pt x="291" y="0"/>
                    </a:moveTo>
                    <a:lnTo>
                      <a:pt x="194" y="175"/>
                    </a:lnTo>
                    <a:lnTo>
                      <a:pt x="156" y="330"/>
                    </a:lnTo>
                    <a:lnTo>
                      <a:pt x="78" y="428"/>
                    </a:lnTo>
                    <a:lnTo>
                      <a:pt x="0" y="525"/>
                    </a:lnTo>
                    <a:lnTo>
                      <a:pt x="427" y="602"/>
                    </a:lnTo>
                    <a:lnTo>
                      <a:pt x="486" y="602"/>
                    </a:lnTo>
                    <a:lnTo>
                      <a:pt x="990" y="622"/>
                    </a:lnTo>
                    <a:lnTo>
                      <a:pt x="932" y="486"/>
                    </a:lnTo>
                    <a:lnTo>
                      <a:pt x="835" y="350"/>
                    </a:lnTo>
                    <a:lnTo>
                      <a:pt x="990" y="39"/>
                    </a:lnTo>
                    <a:lnTo>
                      <a:pt x="505" y="39"/>
                    </a:lnTo>
                    <a:lnTo>
                      <a:pt x="291"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2"/>
              <p:cNvSpPr/>
              <p:nvPr/>
            </p:nvSpPr>
            <p:spPr>
              <a:xfrm>
                <a:off x="5472925" y="612725"/>
                <a:ext cx="24775" cy="15550"/>
              </a:xfrm>
              <a:custGeom>
                <a:avLst/>
                <a:gdLst/>
                <a:ahLst/>
                <a:cxnLst/>
                <a:rect l="l" t="t" r="r" b="b"/>
                <a:pathLst>
                  <a:path w="991" h="622" fill="none" extrusionOk="0">
                    <a:moveTo>
                      <a:pt x="291" y="0"/>
                    </a:moveTo>
                    <a:lnTo>
                      <a:pt x="194" y="175"/>
                    </a:lnTo>
                    <a:lnTo>
                      <a:pt x="156" y="330"/>
                    </a:lnTo>
                    <a:lnTo>
                      <a:pt x="156" y="330"/>
                    </a:lnTo>
                    <a:lnTo>
                      <a:pt x="78" y="428"/>
                    </a:lnTo>
                    <a:lnTo>
                      <a:pt x="0" y="525"/>
                    </a:lnTo>
                    <a:lnTo>
                      <a:pt x="427" y="602"/>
                    </a:lnTo>
                    <a:lnTo>
                      <a:pt x="466" y="602"/>
                    </a:lnTo>
                    <a:lnTo>
                      <a:pt x="486" y="602"/>
                    </a:lnTo>
                    <a:lnTo>
                      <a:pt x="990" y="622"/>
                    </a:lnTo>
                    <a:lnTo>
                      <a:pt x="990" y="622"/>
                    </a:lnTo>
                    <a:lnTo>
                      <a:pt x="932" y="486"/>
                    </a:lnTo>
                    <a:lnTo>
                      <a:pt x="835" y="350"/>
                    </a:lnTo>
                    <a:lnTo>
                      <a:pt x="990" y="39"/>
                    </a:lnTo>
                    <a:lnTo>
                      <a:pt x="505" y="39"/>
                    </a:lnTo>
                    <a:lnTo>
                      <a:pt x="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2"/>
              <p:cNvSpPr/>
              <p:nvPr/>
            </p:nvSpPr>
            <p:spPr>
              <a:xfrm>
                <a:off x="6248350" y="613200"/>
                <a:ext cx="21375" cy="14600"/>
              </a:xfrm>
              <a:custGeom>
                <a:avLst/>
                <a:gdLst/>
                <a:ahLst/>
                <a:cxnLst/>
                <a:rect l="l" t="t" r="r" b="b"/>
                <a:pathLst>
                  <a:path w="855" h="584" extrusionOk="0">
                    <a:moveTo>
                      <a:pt x="699" y="1"/>
                    </a:moveTo>
                    <a:lnTo>
                      <a:pt x="466" y="40"/>
                    </a:lnTo>
                    <a:lnTo>
                      <a:pt x="0" y="40"/>
                    </a:lnTo>
                    <a:lnTo>
                      <a:pt x="156" y="370"/>
                    </a:lnTo>
                    <a:lnTo>
                      <a:pt x="117" y="583"/>
                    </a:lnTo>
                    <a:lnTo>
                      <a:pt x="505" y="564"/>
                    </a:lnTo>
                    <a:lnTo>
                      <a:pt x="544" y="564"/>
                    </a:lnTo>
                    <a:lnTo>
                      <a:pt x="854" y="506"/>
                    </a:lnTo>
                    <a:lnTo>
                      <a:pt x="816" y="311"/>
                    </a:lnTo>
                    <a:lnTo>
                      <a:pt x="796" y="176"/>
                    </a:lnTo>
                    <a:lnTo>
                      <a:pt x="777" y="156"/>
                    </a:lnTo>
                    <a:lnTo>
                      <a:pt x="699"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2"/>
              <p:cNvSpPr/>
              <p:nvPr/>
            </p:nvSpPr>
            <p:spPr>
              <a:xfrm>
                <a:off x="6248350" y="613200"/>
                <a:ext cx="21375" cy="14600"/>
              </a:xfrm>
              <a:custGeom>
                <a:avLst/>
                <a:gdLst/>
                <a:ahLst/>
                <a:cxnLst/>
                <a:rect l="l" t="t" r="r" b="b"/>
                <a:pathLst>
                  <a:path w="855" h="584" fill="none" extrusionOk="0">
                    <a:moveTo>
                      <a:pt x="699" y="1"/>
                    </a:moveTo>
                    <a:lnTo>
                      <a:pt x="466" y="40"/>
                    </a:lnTo>
                    <a:lnTo>
                      <a:pt x="0" y="40"/>
                    </a:lnTo>
                    <a:lnTo>
                      <a:pt x="156" y="370"/>
                    </a:lnTo>
                    <a:lnTo>
                      <a:pt x="156" y="370"/>
                    </a:lnTo>
                    <a:lnTo>
                      <a:pt x="117" y="583"/>
                    </a:lnTo>
                    <a:lnTo>
                      <a:pt x="505" y="564"/>
                    </a:lnTo>
                    <a:lnTo>
                      <a:pt x="524" y="564"/>
                    </a:lnTo>
                    <a:lnTo>
                      <a:pt x="544" y="564"/>
                    </a:lnTo>
                    <a:lnTo>
                      <a:pt x="854" y="506"/>
                    </a:lnTo>
                    <a:lnTo>
                      <a:pt x="854" y="506"/>
                    </a:lnTo>
                    <a:lnTo>
                      <a:pt x="816" y="311"/>
                    </a:lnTo>
                    <a:lnTo>
                      <a:pt x="796" y="176"/>
                    </a:lnTo>
                    <a:lnTo>
                      <a:pt x="777" y="156"/>
                    </a:lnTo>
                    <a:lnTo>
                      <a:pt x="6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2"/>
              <p:cNvSpPr/>
              <p:nvPr/>
            </p:nvSpPr>
            <p:spPr>
              <a:xfrm>
                <a:off x="5304550" y="962100"/>
                <a:ext cx="1135500" cy="49050"/>
              </a:xfrm>
              <a:custGeom>
                <a:avLst/>
                <a:gdLst/>
                <a:ahLst/>
                <a:cxnLst/>
                <a:rect l="l" t="t" r="r" b="b"/>
                <a:pathLst>
                  <a:path w="45420" h="1962" extrusionOk="0">
                    <a:moveTo>
                      <a:pt x="0" y="1"/>
                    </a:moveTo>
                    <a:lnTo>
                      <a:pt x="3571" y="932"/>
                    </a:lnTo>
                    <a:lnTo>
                      <a:pt x="5241" y="1359"/>
                    </a:lnTo>
                    <a:lnTo>
                      <a:pt x="6891" y="1762"/>
                    </a:lnTo>
                    <a:lnTo>
                      <a:pt x="6891" y="1651"/>
                    </a:lnTo>
                    <a:lnTo>
                      <a:pt x="6871" y="1359"/>
                    </a:lnTo>
                    <a:lnTo>
                      <a:pt x="5260" y="1029"/>
                    </a:lnTo>
                    <a:lnTo>
                      <a:pt x="3630" y="699"/>
                    </a:lnTo>
                    <a:lnTo>
                      <a:pt x="0" y="1"/>
                    </a:lnTo>
                    <a:close/>
                    <a:moveTo>
                      <a:pt x="6891" y="1762"/>
                    </a:moveTo>
                    <a:lnTo>
                      <a:pt x="6891" y="1767"/>
                    </a:lnTo>
                    <a:lnTo>
                      <a:pt x="6910" y="1767"/>
                    </a:lnTo>
                    <a:lnTo>
                      <a:pt x="6891" y="1762"/>
                    </a:lnTo>
                    <a:close/>
                    <a:moveTo>
                      <a:pt x="45419" y="1"/>
                    </a:moveTo>
                    <a:lnTo>
                      <a:pt x="44507" y="137"/>
                    </a:lnTo>
                    <a:lnTo>
                      <a:pt x="43595" y="272"/>
                    </a:lnTo>
                    <a:lnTo>
                      <a:pt x="42682" y="428"/>
                    </a:lnTo>
                    <a:lnTo>
                      <a:pt x="41790" y="602"/>
                    </a:lnTo>
                    <a:lnTo>
                      <a:pt x="40179" y="932"/>
                    </a:lnTo>
                    <a:lnTo>
                      <a:pt x="38606" y="1282"/>
                    </a:lnTo>
                    <a:lnTo>
                      <a:pt x="38568" y="1651"/>
                    </a:lnTo>
                    <a:lnTo>
                      <a:pt x="38568" y="1767"/>
                    </a:lnTo>
                    <a:lnTo>
                      <a:pt x="38509" y="1825"/>
                    </a:lnTo>
                    <a:lnTo>
                      <a:pt x="38490" y="1864"/>
                    </a:lnTo>
                    <a:lnTo>
                      <a:pt x="38490" y="1864"/>
                    </a:lnTo>
                    <a:lnTo>
                      <a:pt x="40179" y="1476"/>
                    </a:lnTo>
                    <a:lnTo>
                      <a:pt x="41887" y="1049"/>
                    </a:lnTo>
                    <a:lnTo>
                      <a:pt x="42760" y="816"/>
                    </a:lnTo>
                    <a:lnTo>
                      <a:pt x="43653" y="564"/>
                    </a:lnTo>
                    <a:lnTo>
                      <a:pt x="44526" y="292"/>
                    </a:lnTo>
                    <a:lnTo>
                      <a:pt x="45419" y="1"/>
                    </a:lnTo>
                    <a:close/>
                    <a:moveTo>
                      <a:pt x="30493" y="1321"/>
                    </a:moveTo>
                    <a:lnTo>
                      <a:pt x="22729" y="1340"/>
                    </a:lnTo>
                    <a:lnTo>
                      <a:pt x="14984" y="1379"/>
                    </a:lnTo>
                    <a:lnTo>
                      <a:pt x="11258" y="1398"/>
                    </a:lnTo>
                    <a:lnTo>
                      <a:pt x="9414" y="1418"/>
                    </a:lnTo>
                    <a:lnTo>
                      <a:pt x="7550" y="1437"/>
                    </a:lnTo>
                    <a:lnTo>
                      <a:pt x="7550" y="1553"/>
                    </a:lnTo>
                    <a:lnTo>
                      <a:pt x="7764" y="1864"/>
                    </a:lnTo>
                    <a:lnTo>
                      <a:pt x="9569" y="1883"/>
                    </a:lnTo>
                    <a:lnTo>
                      <a:pt x="11374" y="1883"/>
                    </a:lnTo>
                    <a:lnTo>
                      <a:pt x="14984" y="1903"/>
                    </a:lnTo>
                    <a:lnTo>
                      <a:pt x="22729" y="1942"/>
                    </a:lnTo>
                    <a:lnTo>
                      <a:pt x="30493" y="1961"/>
                    </a:lnTo>
                    <a:lnTo>
                      <a:pt x="37655" y="1922"/>
                    </a:lnTo>
                    <a:lnTo>
                      <a:pt x="37908" y="1553"/>
                    </a:lnTo>
                    <a:lnTo>
                      <a:pt x="37908" y="1359"/>
                    </a:lnTo>
                    <a:lnTo>
                      <a:pt x="30493" y="13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2"/>
              <p:cNvSpPr/>
              <p:nvPr/>
            </p:nvSpPr>
            <p:spPr>
              <a:xfrm>
                <a:off x="5476325" y="996075"/>
                <a:ext cx="22325" cy="12650"/>
              </a:xfrm>
              <a:custGeom>
                <a:avLst/>
                <a:gdLst/>
                <a:ahLst/>
                <a:cxnLst/>
                <a:rect l="l" t="t" r="r" b="b"/>
                <a:pathLst>
                  <a:path w="893" h="506" extrusionOk="0">
                    <a:moveTo>
                      <a:pt x="0" y="0"/>
                    </a:moveTo>
                    <a:lnTo>
                      <a:pt x="20" y="292"/>
                    </a:lnTo>
                    <a:lnTo>
                      <a:pt x="20" y="408"/>
                    </a:lnTo>
                    <a:lnTo>
                      <a:pt x="39" y="408"/>
                    </a:lnTo>
                    <a:lnTo>
                      <a:pt x="311" y="486"/>
                    </a:lnTo>
                    <a:lnTo>
                      <a:pt x="350" y="486"/>
                    </a:lnTo>
                    <a:lnTo>
                      <a:pt x="893" y="505"/>
                    </a:lnTo>
                    <a:lnTo>
                      <a:pt x="679" y="194"/>
                    </a:lnTo>
                    <a:lnTo>
                      <a:pt x="679" y="78"/>
                    </a:lnTo>
                    <a:lnTo>
                      <a:pt x="369" y="78"/>
                    </a:lnTo>
                    <a:lnTo>
                      <a:pt x="0"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2"/>
              <p:cNvSpPr/>
              <p:nvPr/>
            </p:nvSpPr>
            <p:spPr>
              <a:xfrm>
                <a:off x="5476325" y="996075"/>
                <a:ext cx="22325" cy="12650"/>
              </a:xfrm>
              <a:custGeom>
                <a:avLst/>
                <a:gdLst/>
                <a:ahLst/>
                <a:cxnLst/>
                <a:rect l="l" t="t" r="r" b="b"/>
                <a:pathLst>
                  <a:path w="893" h="506" fill="none" extrusionOk="0">
                    <a:moveTo>
                      <a:pt x="0" y="0"/>
                    </a:moveTo>
                    <a:lnTo>
                      <a:pt x="0" y="0"/>
                    </a:lnTo>
                    <a:lnTo>
                      <a:pt x="20" y="292"/>
                    </a:lnTo>
                    <a:lnTo>
                      <a:pt x="20" y="408"/>
                    </a:lnTo>
                    <a:lnTo>
                      <a:pt x="39" y="408"/>
                    </a:lnTo>
                    <a:lnTo>
                      <a:pt x="39" y="408"/>
                    </a:lnTo>
                    <a:lnTo>
                      <a:pt x="311" y="486"/>
                    </a:lnTo>
                    <a:lnTo>
                      <a:pt x="330" y="486"/>
                    </a:lnTo>
                    <a:lnTo>
                      <a:pt x="350" y="486"/>
                    </a:lnTo>
                    <a:lnTo>
                      <a:pt x="350" y="486"/>
                    </a:lnTo>
                    <a:lnTo>
                      <a:pt x="893" y="505"/>
                    </a:lnTo>
                    <a:lnTo>
                      <a:pt x="679" y="194"/>
                    </a:lnTo>
                    <a:lnTo>
                      <a:pt x="679" y="194"/>
                    </a:lnTo>
                    <a:lnTo>
                      <a:pt x="679" y="78"/>
                    </a:lnTo>
                    <a:lnTo>
                      <a:pt x="679" y="78"/>
                    </a:lnTo>
                    <a:lnTo>
                      <a:pt x="369" y="78"/>
                    </a:lnTo>
                    <a:lnTo>
                      <a:pt x="369" y="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2"/>
              <p:cNvSpPr/>
              <p:nvPr/>
            </p:nvSpPr>
            <p:spPr>
              <a:xfrm>
                <a:off x="6245925" y="994125"/>
                <a:ext cx="23800" cy="16050"/>
              </a:xfrm>
              <a:custGeom>
                <a:avLst/>
                <a:gdLst/>
                <a:ahLst/>
                <a:cxnLst/>
                <a:rect l="l" t="t" r="r" b="b"/>
                <a:pathLst>
                  <a:path w="952" h="642" extrusionOk="0">
                    <a:moveTo>
                      <a:pt x="951" y="1"/>
                    </a:moveTo>
                    <a:lnTo>
                      <a:pt x="563" y="78"/>
                    </a:lnTo>
                    <a:lnTo>
                      <a:pt x="253" y="78"/>
                    </a:lnTo>
                    <a:lnTo>
                      <a:pt x="253" y="272"/>
                    </a:lnTo>
                    <a:lnTo>
                      <a:pt x="0" y="641"/>
                    </a:lnTo>
                    <a:lnTo>
                      <a:pt x="660" y="641"/>
                    </a:lnTo>
                    <a:lnTo>
                      <a:pt x="835" y="583"/>
                    </a:lnTo>
                    <a:lnTo>
                      <a:pt x="854" y="544"/>
                    </a:lnTo>
                    <a:lnTo>
                      <a:pt x="913" y="486"/>
                    </a:lnTo>
                    <a:lnTo>
                      <a:pt x="913" y="370"/>
                    </a:lnTo>
                    <a:lnTo>
                      <a:pt x="951"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2"/>
              <p:cNvSpPr/>
              <p:nvPr/>
            </p:nvSpPr>
            <p:spPr>
              <a:xfrm>
                <a:off x="6254175" y="998500"/>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2"/>
              <p:cNvSpPr/>
              <p:nvPr/>
            </p:nvSpPr>
            <p:spPr>
              <a:xfrm>
                <a:off x="6245925" y="994125"/>
                <a:ext cx="23800" cy="16050"/>
              </a:xfrm>
              <a:custGeom>
                <a:avLst/>
                <a:gdLst/>
                <a:ahLst/>
                <a:cxnLst/>
                <a:rect l="l" t="t" r="r" b="b"/>
                <a:pathLst>
                  <a:path w="952" h="642" fill="none" extrusionOk="0">
                    <a:moveTo>
                      <a:pt x="951" y="1"/>
                    </a:moveTo>
                    <a:lnTo>
                      <a:pt x="951" y="1"/>
                    </a:lnTo>
                    <a:lnTo>
                      <a:pt x="563" y="78"/>
                    </a:lnTo>
                    <a:lnTo>
                      <a:pt x="253" y="78"/>
                    </a:lnTo>
                    <a:lnTo>
                      <a:pt x="253" y="78"/>
                    </a:lnTo>
                    <a:lnTo>
                      <a:pt x="253" y="272"/>
                    </a:lnTo>
                    <a:lnTo>
                      <a:pt x="0" y="641"/>
                    </a:lnTo>
                    <a:lnTo>
                      <a:pt x="602" y="641"/>
                    </a:lnTo>
                    <a:lnTo>
                      <a:pt x="621" y="641"/>
                    </a:lnTo>
                    <a:lnTo>
                      <a:pt x="660" y="641"/>
                    </a:lnTo>
                    <a:lnTo>
                      <a:pt x="660" y="641"/>
                    </a:lnTo>
                    <a:lnTo>
                      <a:pt x="835" y="583"/>
                    </a:lnTo>
                    <a:lnTo>
                      <a:pt x="854" y="544"/>
                    </a:lnTo>
                    <a:lnTo>
                      <a:pt x="913" y="486"/>
                    </a:lnTo>
                    <a:lnTo>
                      <a:pt x="913" y="370"/>
                    </a:lnTo>
                    <a:lnTo>
                      <a:pt x="913" y="370"/>
                    </a:lnTo>
                    <a:lnTo>
                      <a:pt x="9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86" name="Google Shape;1786;p22"/>
          <p:cNvGrpSpPr/>
          <p:nvPr/>
        </p:nvGrpSpPr>
        <p:grpSpPr>
          <a:xfrm>
            <a:off x="7386650" y="3630633"/>
            <a:ext cx="1759549" cy="1514815"/>
            <a:chOff x="-5379400" y="3590150"/>
            <a:chExt cx="1532575" cy="1319525"/>
          </a:xfrm>
        </p:grpSpPr>
        <p:sp>
          <p:nvSpPr>
            <p:cNvPr id="1787" name="Google Shape;1787;p22"/>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2"/>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9" name="Google Shape;1789;p22"/>
          <p:cNvSpPr/>
          <p:nvPr/>
        </p:nvSpPr>
        <p:spPr>
          <a:xfrm>
            <a:off x="-360225" y="14750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2"/>
          <p:cNvSpPr/>
          <p:nvPr/>
        </p:nvSpPr>
        <p:spPr>
          <a:xfrm>
            <a:off x="8130575" y="47493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2"/>
          <p:cNvSpPr/>
          <p:nvPr/>
        </p:nvSpPr>
        <p:spPr>
          <a:xfrm>
            <a:off x="1646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2"/>
          <p:cNvSpPr/>
          <p:nvPr/>
        </p:nvSpPr>
        <p:spPr>
          <a:xfrm>
            <a:off x="696122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2"/>
          <p:cNvSpPr/>
          <p:nvPr/>
        </p:nvSpPr>
        <p:spPr>
          <a:xfrm>
            <a:off x="265150" y="224020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2"/>
          <p:cNvSpPr/>
          <p:nvPr/>
        </p:nvSpPr>
        <p:spPr>
          <a:xfrm>
            <a:off x="8618563" y="119873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1866"/>
        <p:cNvGrpSpPr/>
        <p:nvPr/>
      </p:nvGrpSpPr>
      <p:grpSpPr>
        <a:xfrm>
          <a:off x="0" y="0"/>
          <a:ext cx="0" cy="0"/>
          <a:chOff x="0" y="0"/>
          <a:chExt cx="0" cy="0"/>
        </a:xfrm>
      </p:grpSpPr>
      <p:pic>
        <p:nvPicPr>
          <p:cNvPr id="1867" name="Google Shape;1867;p24"/>
          <p:cNvPicPr preferRelativeResize="0"/>
          <p:nvPr/>
        </p:nvPicPr>
        <p:blipFill>
          <a:blip r:embed="rId2">
            <a:alphaModFix amt="20000"/>
          </a:blip>
          <a:stretch>
            <a:fillRect/>
          </a:stretch>
        </p:blipFill>
        <p:spPr>
          <a:xfrm>
            <a:off x="0" y="0"/>
            <a:ext cx="9144000" cy="5143511"/>
          </a:xfrm>
          <a:prstGeom prst="rect">
            <a:avLst/>
          </a:prstGeom>
          <a:noFill/>
          <a:ln>
            <a:noFill/>
          </a:ln>
        </p:spPr>
      </p:pic>
      <p:sp>
        <p:nvSpPr>
          <p:cNvPr id="1868" name="Google Shape;1868;p24"/>
          <p:cNvSpPr txBox="1">
            <a:spLocks noGrp="1"/>
          </p:cNvSpPr>
          <p:nvPr>
            <p:ph type="title"/>
          </p:nvPr>
        </p:nvSpPr>
        <p:spPr>
          <a:xfrm>
            <a:off x="937626" y="2743200"/>
            <a:ext cx="21753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69" name="Google Shape;1869;p24"/>
          <p:cNvSpPr txBox="1">
            <a:spLocks noGrp="1"/>
          </p:cNvSpPr>
          <p:nvPr>
            <p:ph type="subTitle" idx="1"/>
          </p:nvPr>
        </p:nvSpPr>
        <p:spPr>
          <a:xfrm>
            <a:off x="937626" y="3154680"/>
            <a:ext cx="2175300" cy="1014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70" name="Google Shape;1870;p24"/>
          <p:cNvSpPr txBox="1">
            <a:spLocks noGrp="1"/>
          </p:cNvSpPr>
          <p:nvPr>
            <p:ph type="title" idx="2"/>
          </p:nvPr>
        </p:nvSpPr>
        <p:spPr>
          <a:xfrm>
            <a:off x="3484347" y="2743200"/>
            <a:ext cx="21753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71" name="Google Shape;1871;p24"/>
          <p:cNvSpPr txBox="1">
            <a:spLocks noGrp="1"/>
          </p:cNvSpPr>
          <p:nvPr>
            <p:ph type="subTitle" idx="3"/>
          </p:nvPr>
        </p:nvSpPr>
        <p:spPr>
          <a:xfrm>
            <a:off x="3484347" y="3154680"/>
            <a:ext cx="2175300" cy="1014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72" name="Google Shape;1872;p24"/>
          <p:cNvSpPr txBox="1">
            <a:spLocks noGrp="1"/>
          </p:cNvSpPr>
          <p:nvPr>
            <p:ph type="title" idx="4"/>
          </p:nvPr>
        </p:nvSpPr>
        <p:spPr>
          <a:xfrm>
            <a:off x="6031074" y="2743200"/>
            <a:ext cx="21753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73" name="Google Shape;1873;p24"/>
          <p:cNvSpPr txBox="1">
            <a:spLocks noGrp="1"/>
          </p:cNvSpPr>
          <p:nvPr>
            <p:ph type="subTitle" idx="5"/>
          </p:nvPr>
        </p:nvSpPr>
        <p:spPr>
          <a:xfrm>
            <a:off x="6031074" y="3154680"/>
            <a:ext cx="2175300" cy="1014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74" name="Google Shape;1874;p24"/>
          <p:cNvSpPr txBox="1">
            <a:spLocks noGrp="1"/>
          </p:cNvSpPr>
          <p:nvPr>
            <p:ph type="title" idx="6"/>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875" name="Google Shape;1875;p24"/>
          <p:cNvSpPr/>
          <p:nvPr/>
        </p:nvSpPr>
        <p:spPr>
          <a:xfrm>
            <a:off x="8530625" y="333796"/>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4"/>
          <p:cNvSpPr/>
          <p:nvPr/>
        </p:nvSpPr>
        <p:spPr>
          <a:xfrm>
            <a:off x="224825" y="126538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7" name="Google Shape;1877;p24"/>
          <p:cNvGrpSpPr/>
          <p:nvPr/>
        </p:nvGrpSpPr>
        <p:grpSpPr>
          <a:xfrm>
            <a:off x="8261896" y="-2"/>
            <a:ext cx="657640" cy="1217404"/>
            <a:chOff x="144023" y="-1757"/>
            <a:chExt cx="959497" cy="1776195"/>
          </a:xfrm>
        </p:grpSpPr>
        <p:cxnSp>
          <p:nvCxnSpPr>
            <p:cNvPr id="1878" name="Google Shape;1878;p24"/>
            <p:cNvCxnSpPr/>
            <p:nvPr/>
          </p:nvCxnSpPr>
          <p:spPr>
            <a:xfrm rot="10800000">
              <a:off x="608975" y="-1757"/>
              <a:ext cx="0" cy="505800"/>
            </a:xfrm>
            <a:prstGeom prst="straightConnector1">
              <a:avLst/>
            </a:prstGeom>
            <a:noFill/>
            <a:ln w="19050" cap="flat" cmpd="sng">
              <a:solidFill>
                <a:schemeClr val="lt1"/>
              </a:solidFill>
              <a:prstDash val="solid"/>
              <a:round/>
              <a:headEnd type="none" w="med" len="med"/>
              <a:tailEnd type="none" w="med" len="med"/>
            </a:ln>
          </p:spPr>
        </p:cxnSp>
        <p:grpSp>
          <p:nvGrpSpPr>
            <p:cNvPr id="1879" name="Google Shape;1879;p24"/>
            <p:cNvGrpSpPr/>
            <p:nvPr/>
          </p:nvGrpSpPr>
          <p:grpSpPr>
            <a:xfrm>
              <a:off x="144023" y="386441"/>
              <a:ext cx="959497" cy="1387997"/>
              <a:chOff x="5304550" y="274025"/>
              <a:chExt cx="1135500" cy="1642600"/>
            </a:xfrm>
          </p:grpSpPr>
          <p:sp>
            <p:nvSpPr>
              <p:cNvPr id="1880" name="Google Shape;1880;p24"/>
              <p:cNvSpPr/>
              <p:nvPr/>
            </p:nvSpPr>
            <p:spPr>
              <a:xfrm>
                <a:off x="5669450" y="1374075"/>
                <a:ext cx="362500" cy="542550"/>
              </a:xfrm>
              <a:custGeom>
                <a:avLst/>
                <a:gdLst/>
                <a:ahLst/>
                <a:cxnLst/>
                <a:rect l="l" t="t" r="r" b="b"/>
                <a:pathLst>
                  <a:path w="14500" h="21702" extrusionOk="0">
                    <a:moveTo>
                      <a:pt x="4717" y="1"/>
                    </a:moveTo>
                    <a:lnTo>
                      <a:pt x="4795" y="583"/>
                    </a:lnTo>
                    <a:lnTo>
                      <a:pt x="4872" y="1243"/>
                    </a:lnTo>
                    <a:lnTo>
                      <a:pt x="4950" y="2136"/>
                    </a:lnTo>
                    <a:lnTo>
                      <a:pt x="5027" y="3223"/>
                    </a:lnTo>
                    <a:lnTo>
                      <a:pt x="5047" y="3824"/>
                    </a:lnTo>
                    <a:lnTo>
                      <a:pt x="5066" y="4465"/>
                    </a:lnTo>
                    <a:lnTo>
                      <a:pt x="5066" y="5144"/>
                    </a:lnTo>
                    <a:lnTo>
                      <a:pt x="5047" y="5863"/>
                    </a:lnTo>
                    <a:lnTo>
                      <a:pt x="5027" y="6600"/>
                    </a:lnTo>
                    <a:lnTo>
                      <a:pt x="4969" y="7357"/>
                    </a:lnTo>
                    <a:lnTo>
                      <a:pt x="4911" y="8134"/>
                    </a:lnTo>
                    <a:lnTo>
                      <a:pt x="4814" y="8949"/>
                    </a:lnTo>
                    <a:lnTo>
                      <a:pt x="4697" y="9764"/>
                    </a:lnTo>
                    <a:lnTo>
                      <a:pt x="4562" y="10579"/>
                    </a:lnTo>
                    <a:lnTo>
                      <a:pt x="4387" y="11414"/>
                    </a:lnTo>
                    <a:lnTo>
                      <a:pt x="4193" y="12248"/>
                    </a:lnTo>
                    <a:lnTo>
                      <a:pt x="3960" y="13083"/>
                    </a:lnTo>
                    <a:lnTo>
                      <a:pt x="3688" y="13937"/>
                    </a:lnTo>
                    <a:lnTo>
                      <a:pt x="3378" y="14752"/>
                    </a:lnTo>
                    <a:lnTo>
                      <a:pt x="3028" y="15587"/>
                    </a:lnTo>
                    <a:lnTo>
                      <a:pt x="2640" y="16383"/>
                    </a:lnTo>
                    <a:lnTo>
                      <a:pt x="2427" y="16790"/>
                    </a:lnTo>
                    <a:lnTo>
                      <a:pt x="2213" y="17179"/>
                    </a:lnTo>
                    <a:lnTo>
                      <a:pt x="1980" y="17567"/>
                    </a:lnTo>
                    <a:lnTo>
                      <a:pt x="1728" y="17955"/>
                    </a:lnTo>
                    <a:lnTo>
                      <a:pt x="1475" y="18324"/>
                    </a:lnTo>
                    <a:lnTo>
                      <a:pt x="1204" y="18693"/>
                    </a:lnTo>
                    <a:lnTo>
                      <a:pt x="932" y="19061"/>
                    </a:lnTo>
                    <a:lnTo>
                      <a:pt x="641" y="19430"/>
                    </a:lnTo>
                    <a:lnTo>
                      <a:pt x="330" y="19779"/>
                    </a:lnTo>
                    <a:lnTo>
                      <a:pt x="0" y="20109"/>
                    </a:lnTo>
                    <a:lnTo>
                      <a:pt x="272" y="20226"/>
                    </a:lnTo>
                    <a:lnTo>
                      <a:pt x="1029" y="20498"/>
                    </a:lnTo>
                    <a:lnTo>
                      <a:pt x="1534" y="20672"/>
                    </a:lnTo>
                    <a:lnTo>
                      <a:pt x="2135" y="20866"/>
                    </a:lnTo>
                    <a:lnTo>
                      <a:pt x="2815" y="21041"/>
                    </a:lnTo>
                    <a:lnTo>
                      <a:pt x="3533" y="21235"/>
                    </a:lnTo>
                    <a:lnTo>
                      <a:pt x="4309" y="21391"/>
                    </a:lnTo>
                    <a:lnTo>
                      <a:pt x="5124" y="21526"/>
                    </a:lnTo>
                    <a:lnTo>
                      <a:pt x="5940" y="21643"/>
                    </a:lnTo>
                    <a:lnTo>
                      <a:pt x="6367" y="21662"/>
                    </a:lnTo>
                    <a:lnTo>
                      <a:pt x="6774" y="21682"/>
                    </a:lnTo>
                    <a:lnTo>
                      <a:pt x="7201" y="21701"/>
                    </a:lnTo>
                    <a:lnTo>
                      <a:pt x="7609" y="21682"/>
                    </a:lnTo>
                    <a:lnTo>
                      <a:pt x="8036" y="21662"/>
                    </a:lnTo>
                    <a:lnTo>
                      <a:pt x="8444" y="21623"/>
                    </a:lnTo>
                    <a:lnTo>
                      <a:pt x="8832" y="21565"/>
                    </a:lnTo>
                    <a:lnTo>
                      <a:pt x="9220" y="21468"/>
                    </a:lnTo>
                    <a:lnTo>
                      <a:pt x="9608" y="21371"/>
                    </a:lnTo>
                    <a:lnTo>
                      <a:pt x="9977" y="21255"/>
                    </a:lnTo>
                    <a:lnTo>
                      <a:pt x="10171" y="21177"/>
                    </a:lnTo>
                    <a:lnTo>
                      <a:pt x="10346" y="21080"/>
                    </a:lnTo>
                    <a:lnTo>
                      <a:pt x="10520" y="20963"/>
                    </a:lnTo>
                    <a:lnTo>
                      <a:pt x="10695" y="20828"/>
                    </a:lnTo>
                    <a:lnTo>
                      <a:pt x="10850" y="20692"/>
                    </a:lnTo>
                    <a:lnTo>
                      <a:pt x="11025" y="20517"/>
                    </a:lnTo>
                    <a:lnTo>
                      <a:pt x="11180" y="20342"/>
                    </a:lnTo>
                    <a:lnTo>
                      <a:pt x="11336" y="20148"/>
                    </a:lnTo>
                    <a:lnTo>
                      <a:pt x="11646" y="19721"/>
                    </a:lnTo>
                    <a:lnTo>
                      <a:pt x="11937" y="19236"/>
                    </a:lnTo>
                    <a:lnTo>
                      <a:pt x="12209" y="18712"/>
                    </a:lnTo>
                    <a:lnTo>
                      <a:pt x="12481" y="18130"/>
                    </a:lnTo>
                    <a:lnTo>
                      <a:pt x="12733" y="17528"/>
                    </a:lnTo>
                    <a:lnTo>
                      <a:pt x="12966" y="16868"/>
                    </a:lnTo>
                    <a:lnTo>
                      <a:pt x="13180" y="16169"/>
                    </a:lnTo>
                    <a:lnTo>
                      <a:pt x="13393" y="15451"/>
                    </a:lnTo>
                    <a:lnTo>
                      <a:pt x="13568" y="14713"/>
                    </a:lnTo>
                    <a:lnTo>
                      <a:pt x="13742" y="13957"/>
                    </a:lnTo>
                    <a:lnTo>
                      <a:pt x="13898" y="13180"/>
                    </a:lnTo>
                    <a:lnTo>
                      <a:pt x="14034" y="12384"/>
                    </a:lnTo>
                    <a:lnTo>
                      <a:pt x="14150" y="11588"/>
                    </a:lnTo>
                    <a:lnTo>
                      <a:pt x="14267" y="10793"/>
                    </a:lnTo>
                    <a:lnTo>
                      <a:pt x="14344" y="9997"/>
                    </a:lnTo>
                    <a:lnTo>
                      <a:pt x="14422" y="9201"/>
                    </a:lnTo>
                    <a:lnTo>
                      <a:pt x="14461" y="8405"/>
                    </a:lnTo>
                    <a:lnTo>
                      <a:pt x="14499" y="7629"/>
                    </a:lnTo>
                    <a:lnTo>
                      <a:pt x="14499" y="6872"/>
                    </a:lnTo>
                    <a:lnTo>
                      <a:pt x="14499" y="6134"/>
                    </a:lnTo>
                    <a:lnTo>
                      <a:pt x="14480" y="5416"/>
                    </a:lnTo>
                    <a:lnTo>
                      <a:pt x="14422" y="4737"/>
                    </a:lnTo>
                    <a:lnTo>
                      <a:pt x="14364" y="4077"/>
                    </a:lnTo>
                    <a:lnTo>
                      <a:pt x="14267" y="3475"/>
                    </a:lnTo>
                    <a:lnTo>
                      <a:pt x="14170" y="2893"/>
                    </a:lnTo>
                    <a:lnTo>
                      <a:pt x="14034" y="2369"/>
                    </a:lnTo>
                    <a:lnTo>
                      <a:pt x="13878" y="1884"/>
                    </a:lnTo>
                    <a:lnTo>
                      <a:pt x="13704" y="1456"/>
                    </a:lnTo>
                    <a:lnTo>
                      <a:pt x="471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4"/>
              <p:cNvSpPr/>
              <p:nvPr/>
            </p:nvSpPr>
            <p:spPr>
              <a:xfrm>
                <a:off x="5873725" y="1248400"/>
                <a:ext cx="32050" cy="160150"/>
              </a:xfrm>
              <a:custGeom>
                <a:avLst/>
                <a:gdLst/>
                <a:ahLst/>
                <a:cxnLst/>
                <a:rect l="l" t="t" r="r" b="b"/>
                <a:pathLst>
                  <a:path w="1282" h="6406" extrusionOk="0">
                    <a:moveTo>
                      <a:pt x="1030" y="1"/>
                    </a:moveTo>
                    <a:lnTo>
                      <a:pt x="991" y="913"/>
                    </a:lnTo>
                    <a:lnTo>
                      <a:pt x="913" y="1883"/>
                    </a:lnTo>
                    <a:lnTo>
                      <a:pt x="816" y="2893"/>
                    </a:lnTo>
                    <a:lnTo>
                      <a:pt x="680" y="3844"/>
                    </a:lnTo>
                    <a:lnTo>
                      <a:pt x="544" y="4717"/>
                    </a:lnTo>
                    <a:lnTo>
                      <a:pt x="467" y="5086"/>
                    </a:lnTo>
                    <a:lnTo>
                      <a:pt x="389" y="5416"/>
                    </a:lnTo>
                    <a:lnTo>
                      <a:pt x="292" y="5707"/>
                    </a:lnTo>
                    <a:lnTo>
                      <a:pt x="195" y="5921"/>
                    </a:lnTo>
                    <a:lnTo>
                      <a:pt x="98" y="6076"/>
                    </a:lnTo>
                    <a:lnTo>
                      <a:pt x="59" y="6134"/>
                    </a:lnTo>
                    <a:lnTo>
                      <a:pt x="1" y="6154"/>
                    </a:lnTo>
                    <a:lnTo>
                      <a:pt x="98" y="6406"/>
                    </a:lnTo>
                    <a:lnTo>
                      <a:pt x="176" y="6348"/>
                    </a:lnTo>
                    <a:lnTo>
                      <a:pt x="253" y="6289"/>
                    </a:lnTo>
                    <a:lnTo>
                      <a:pt x="331" y="6192"/>
                    </a:lnTo>
                    <a:lnTo>
                      <a:pt x="389" y="6076"/>
                    </a:lnTo>
                    <a:lnTo>
                      <a:pt x="525" y="5765"/>
                    </a:lnTo>
                    <a:lnTo>
                      <a:pt x="641" y="5397"/>
                    </a:lnTo>
                    <a:lnTo>
                      <a:pt x="758" y="4970"/>
                    </a:lnTo>
                    <a:lnTo>
                      <a:pt x="855" y="4484"/>
                    </a:lnTo>
                    <a:lnTo>
                      <a:pt x="933" y="3980"/>
                    </a:lnTo>
                    <a:lnTo>
                      <a:pt x="1010" y="3456"/>
                    </a:lnTo>
                    <a:lnTo>
                      <a:pt x="1127" y="2388"/>
                    </a:lnTo>
                    <a:lnTo>
                      <a:pt x="1204" y="1379"/>
                    </a:lnTo>
                    <a:lnTo>
                      <a:pt x="1262" y="563"/>
                    </a:lnTo>
                    <a:lnTo>
                      <a:pt x="1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4"/>
              <p:cNvSpPr/>
              <p:nvPr/>
            </p:nvSpPr>
            <p:spPr>
              <a:xfrm>
                <a:off x="5304550" y="274025"/>
                <a:ext cx="1135500" cy="988000"/>
              </a:xfrm>
              <a:custGeom>
                <a:avLst/>
                <a:gdLst/>
                <a:ahLst/>
                <a:cxnLst/>
                <a:rect l="l" t="t" r="r" b="b"/>
                <a:pathLst>
                  <a:path w="45420" h="39520" extrusionOk="0">
                    <a:moveTo>
                      <a:pt x="14616" y="0"/>
                    </a:moveTo>
                    <a:lnTo>
                      <a:pt x="0" y="12636"/>
                    </a:lnTo>
                    <a:lnTo>
                      <a:pt x="0" y="27524"/>
                    </a:lnTo>
                    <a:lnTo>
                      <a:pt x="14616" y="39519"/>
                    </a:lnTo>
                    <a:lnTo>
                      <a:pt x="30804" y="39519"/>
                    </a:lnTo>
                    <a:lnTo>
                      <a:pt x="45419" y="27524"/>
                    </a:lnTo>
                    <a:lnTo>
                      <a:pt x="45419" y="12636"/>
                    </a:lnTo>
                    <a:lnTo>
                      <a:pt x="30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4"/>
              <p:cNvSpPr/>
              <p:nvPr/>
            </p:nvSpPr>
            <p:spPr>
              <a:xfrm>
                <a:off x="5304550" y="274025"/>
                <a:ext cx="1135500" cy="988000"/>
              </a:xfrm>
              <a:custGeom>
                <a:avLst/>
                <a:gdLst/>
                <a:ahLst/>
                <a:cxnLst/>
                <a:rect l="l" t="t" r="r" b="b"/>
                <a:pathLst>
                  <a:path w="45420" h="39520" fill="none" extrusionOk="0">
                    <a:moveTo>
                      <a:pt x="45419" y="12636"/>
                    </a:moveTo>
                    <a:lnTo>
                      <a:pt x="45419" y="27524"/>
                    </a:lnTo>
                    <a:lnTo>
                      <a:pt x="30804" y="39519"/>
                    </a:lnTo>
                    <a:lnTo>
                      <a:pt x="14616" y="39519"/>
                    </a:lnTo>
                    <a:lnTo>
                      <a:pt x="0" y="27524"/>
                    </a:lnTo>
                    <a:lnTo>
                      <a:pt x="0" y="12636"/>
                    </a:lnTo>
                    <a:lnTo>
                      <a:pt x="14616" y="0"/>
                    </a:lnTo>
                    <a:lnTo>
                      <a:pt x="30804" y="0"/>
                    </a:lnTo>
                    <a:lnTo>
                      <a:pt x="45419" y="1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4"/>
              <p:cNvSpPr/>
              <p:nvPr/>
            </p:nvSpPr>
            <p:spPr>
              <a:xfrm>
                <a:off x="5669450" y="274025"/>
                <a:ext cx="25" cy="25"/>
              </a:xfrm>
              <a:custGeom>
                <a:avLst/>
                <a:gdLst/>
                <a:ahLst/>
                <a:cxnLst/>
                <a:rect l="l" t="t" r="r" b="b"/>
                <a:pathLst>
                  <a:path w="1" h="1" extrusionOk="0">
                    <a:moveTo>
                      <a:pt x="0" y="0"/>
                    </a:moveTo>
                    <a:lnTo>
                      <a:pt x="0" y="0"/>
                    </a:lnTo>
                    <a:lnTo>
                      <a:pt x="0" y="0"/>
                    </a:lnTo>
                    <a:lnTo>
                      <a:pt x="0" y="0"/>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24"/>
              <p:cNvSpPr/>
              <p:nvPr/>
            </p:nvSpPr>
            <p:spPr>
              <a:xfrm>
                <a:off x="5669450" y="27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4"/>
              <p:cNvSpPr/>
              <p:nvPr/>
            </p:nvSpPr>
            <p:spPr>
              <a:xfrm>
                <a:off x="5470500" y="274025"/>
                <a:ext cx="198975" cy="988000"/>
              </a:xfrm>
              <a:custGeom>
                <a:avLst/>
                <a:gdLst/>
                <a:ahLst/>
                <a:cxnLst/>
                <a:rect l="l" t="t" r="r" b="b"/>
                <a:pathLst>
                  <a:path w="7959" h="39520" extrusionOk="0">
                    <a:moveTo>
                      <a:pt x="7958" y="0"/>
                    </a:moveTo>
                    <a:lnTo>
                      <a:pt x="388" y="13548"/>
                    </a:lnTo>
                    <a:lnTo>
                      <a:pt x="602" y="13587"/>
                    </a:lnTo>
                    <a:lnTo>
                      <a:pt x="1087" y="13587"/>
                    </a:lnTo>
                    <a:lnTo>
                      <a:pt x="7958" y="0"/>
                    </a:lnTo>
                    <a:close/>
                    <a:moveTo>
                      <a:pt x="97" y="14073"/>
                    </a:moveTo>
                    <a:lnTo>
                      <a:pt x="58" y="14170"/>
                    </a:lnTo>
                    <a:lnTo>
                      <a:pt x="39" y="14267"/>
                    </a:lnTo>
                    <a:lnTo>
                      <a:pt x="0" y="14461"/>
                    </a:lnTo>
                    <a:lnTo>
                      <a:pt x="0" y="14635"/>
                    </a:lnTo>
                    <a:lnTo>
                      <a:pt x="0" y="14830"/>
                    </a:lnTo>
                    <a:lnTo>
                      <a:pt x="20" y="15781"/>
                    </a:lnTo>
                    <a:lnTo>
                      <a:pt x="20" y="17702"/>
                    </a:lnTo>
                    <a:lnTo>
                      <a:pt x="58" y="21526"/>
                    </a:lnTo>
                    <a:lnTo>
                      <a:pt x="136" y="25194"/>
                    </a:lnTo>
                    <a:lnTo>
                      <a:pt x="175" y="27038"/>
                    </a:lnTo>
                    <a:lnTo>
                      <a:pt x="233" y="28882"/>
                    </a:lnTo>
                    <a:lnTo>
                      <a:pt x="602" y="28960"/>
                    </a:lnTo>
                    <a:lnTo>
                      <a:pt x="912" y="28960"/>
                    </a:lnTo>
                    <a:lnTo>
                      <a:pt x="990" y="27097"/>
                    </a:lnTo>
                    <a:lnTo>
                      <a:pt x="1029" y="25233"/>
                    </a:lnTo>
                    <a:lnTo>
                      <a:pt x="1107" y="21526"/>
                    </a:lnTo>
                    <a:lnTo>
                      <a:pt x="1126" y="17702"/>
                    </a:lnTo>
                    <a:lnTo>
                      <a:pt x="1145" y="15781"/>
                    </a:lnTo>
                    <a:lnTo>
                      <a:pt x="1145" y="14830"/>
                    </a:lnTo>
                    <a:lnTo>
                      <a:pt x="1145" y="14500"/>
                    </a:lnTo>
                    <a:lnTo>
                      <a:pt x="1126" y="14325"/>
                    </a:lnTo>
                    <a:lnTo>
                      <a:pt x="1087" y="14170"/>
                    </a:lnTo>
                    <a:lnTo>
                      <a:pt x="583" y="14150"/>
                    </a:lnTo>
                    <a:lnTo>
                      <a:pt x="524" y="14150"/>
                    </a:lnTo>
                    <a:lnTo>
                      <a:pt x="97" y="14073"/>
                    </a:lnTo>
                    <a:close/>
                    <a:moveTo>
                      <a:pt x="272" y="29290"/>
                    </a:moveTo>
                    <a:lnTo>
                      <a:pt x="311" y="29348"/>
                    </a:lnTo>
                    <a:lnTo>
                      <a:pt x="7958" y="39519"/>
                    </a:lnTo>
                    <a:lnTo>
                      <a:pt x="1126" y="29387"/>
                    </a:lnTo>
                    <a:lnTo>
                      <a:pt x="583" y="29368"/>
                    </a:lnTo>
                    <a:lnTo>
                      <a:pt x="544" y="29368"/>
                    </a:lnTo>
                    <a:lnTo>
                      <a:pt x="272"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4"/>
              <p:cNvSpPr/>
              <p:nvPr/>
            </p:nvSpPr>
            <p:spPr>
              <a:xfrm>
                <a:off x="6076075" y="274025"/>
                <a:ext cx="2450" cy="988000"/>
              </a:xfrm>
              <a:custGeom>
                <a:avLst/>
                <a:gdLst/>
                <a:ahLst/>
                <a:cxnLst/>
                <a:rect l="l" t="t" r="r" b="b"/>
                <a:pathLst>
                  <a:path w="98" h="39520" extrusionOk="0">
                    <a:moveTo>
                      <a:pt x="1" y="0"/>
                    </a:moveTo>
                    <a:lnTo>
                      <a:pt x="40" y="97"/>
                    </a:lnTo>
                    <a:lnTo>
                      <a:pt x="59" y="97"/>
                    </a:lnTo>
                    <a:lnTo>
                      <a:pt x="1" y="0"/>
                    </a:lnTo>
                    <a:close/>
                    <a:moveTo>
                      <a:pt x="98" y="39383"/>
                    </a:moveTo>
                    <a:lnTo>
                      <a:pt x="78" y="39403"/>
                    </a:lnTo>
                    <a:lnTo>
                      <a:pt x="1" y="39519"/>
                    </a:lnTo>
                    <a:lnTo>
                      <a:pt x="98" y="39383"/>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4"/>
              <p:cNvSpPr/>
              <p:nvPr/>
            </p:nvSpPr>
            <p:spPr>
              <a:xfrm>
                <a:off x="6076075" y="1258600"/>
                <a:ext cx="2450" cy="3425"/>
              </a:xfrm>
              <a:custGeom>
                <a:avLst/>
                <a:gdLst/>
                <a:ahLst/>
                <a:cxnLst/>
                <a:rect l="l" t="t" r="r" b="b"/>
                <a:pathLst>
                  <a:path w="98" h="137" fill="none" extrusionOk="0">
                    <a:moveTo>
                      <a:pt x="98" y="0"/>
                    </a:moveTo>
                    <a:lnTo>
                      <a:pt x="78" y="20"/>
                    </a:lnTo>
                    <a:lnTo>
                      <a:pt x="1" y="136"/>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4"/>
              <p:cNvSpPr/>
              <p:nvPr/>
            </p:nvSpPr>
            <p:spPr>
              <a:xfrm>
                <a:off x="6076075" y="274025"/>
                <a:ext cx="1475" cy="2450"/>
              </a:xfrm>
              <a:custGeom>
                <a:avLst/>
                <a:gdLst/>
                <a:ahLst/>
                <a:cxnLst/>
                <a:rect l="l" t="t" r="r" b="b"/>
                <a:pathLst>
                  <a:path w="59" h="98" fill="none" extrusionOk="0">
                    <a:moveTo>
                      <a:pt x="1" y="0"/>
                    </a:moveTo>
                    <a:lnTo>
                      <a:pt x="40" y="97"/>
                    </a:lnTo>
                    <a:lnTo>
                      <a:pt x="59"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4"/>
              <p:cNvSpPr/>
              <p:nvPr/>
            </p:nvSpPr>
            <p:spPr>
              <a:xfrm>
                <a:off x="6077050" y="276450"/>
                <a:ext cx="200425" cy="982650"/>
              </a:xfrm>
              <a:custGeom>
                <a:avLst/>
                <a:gdLst/>
                <a:ahLst/>
                <a:cxnLst/>
                <a:rect l="l" t="t" r="r" b="b"/>
                <a:pathLst>
                  <a:path w="8017" h="39306" extrusionOk="0">
                    <a:moveTo>
                      <a:pt x="1" y="0"/>
                    </a:moveTo>
                    <a:lnTo>
                      <a:pt x="6852" y="13510"/>
                    </a:lnTo>
                    <a:lnTo>
                      <a:pt x="7318" y="13510"/>
                    </a:lnTo>
                    <a:lnTo>
                      <a:pt x="7551" y="13471"/>
                    </a:lnTo>
                    <a:lnTo>
                      <a:pt x="20" y="0"/>
                    </a:lnTo>
                    <a:close/>
                    <a:moveTo>
                      <a:pt x="7706" y="13976"/>
                    </a:moveTo>
                    <a:lnTo>
                      <a:pt x="7396" y="14034"/>
                    </a:lnTo>
                    <a:lnTo>
                      <a:pt x="7357" y="14034"/>
                    </a:lnTo>
                    <a:lnTo>
                      <a:pt x="6969" y="14053"/>
                    </a:lnTo>
                    <a:lnTo>
                      <a:pt x="6891" y="14480"/>
                    </a:lnTo>
                    <a:lnTo>
                      <a:pt x="6833" y="14927"/>
                    </a:lnTo>
                    <a:lnTo>
                      <a:pt x="6755" y="15820"/>
                    </a:lnTo>
                    <a:lnTo>
                      <a:pt x="6697" y="16712"/>
                    </a:lnTo>
                    <a:lnTo>
                      <a:pt x="6678" y="17605"/>
                    </a:lnTo>
                    <a:lnTo>
                      <a:pt x="6678" y="19507"/>
                    </a:lnTo>
                    <a:lnTo>
                      <a:pt x="6697" y="21429"/>
                    </a:lnTo>
                    <a:lnTo>
                      <a:pt x="6716" y="22380"/>
                    </a:lnTo>
                    <a:lnTo>
                      <a:pt x="6755" y="23331"/>
                    </a:lnTo>
                    <a:lnTo>
                      <a:pt x="6813" y="25253"/>
                    </a:lnTo>
                    <a:lnTo>
                      <a:pt x="6852" y="26126"/>
                    </a:lnTo>
                    <a:lnTo>
                      <a:pt x="6891" y="27019"/>
                    </a:lnTo>
                    <a:lnTo>
                      <a:pt x="7008" y="28785"/>
                    </a:lnTo>
                    <a:lnTo>
                      <a:pt x="7318" y="28785"/>
                    </a:lnTo>
                    <a:lnTo>
                      <a:pt x="7706" y="28708"/>
                    </a:lnTo>
                    <a:lnTo>
                      <a:pt x="7803" y="26980"/>
                    </a:lnTo>
                    <a:lnTo>
                      <a:pt x="7842" y="26107"/>
                    </a:lnTo>
                    <a:lnTo>
                      <a:pt x="7881" y="25253"/>
                    </a:lnTo>
                    <a:lnTo>
                      <a:pt x="7939" y="23331"/>
                    </a:lnTo>
                    <a:lnTo>
                      <a:pt x="7978" y="22380"/>
                    </a:lnTo>
                    <a:lnTo>
                      <a:pt x="7997" y="21429"/>
                    </a:lnTo>
                    <a:lnTo>
                      <a:pt x="8017" y="19507"/>
                    </a:lnTo>
                    <a:lnTo>
                      <a:pt x="8017" y="17605"/>
                    </a:lnTo>
                    <a:lnTo>
                      <a:pt x="7997" y="16693"/>
                    </a:lnTo>
                    <a:lnTo>
                      <a:pt x="7939" y="15800"/>
                    </a:lnTo>
                    <a:lnTo>
                      <a:pt x="7862" y="14888"/>
                    </a:lnTo>
                    <a:lnTo>
                      <a:pt x="7784" y="14441"/>
                    </a:lnTo>
                    <a:lnTo>
                      <a:pt x="7706" y="13976"/>
                    </a:lnTo>
                    <a:close/>
                    <a:moveTo>
                      <a:pt x="7590" y="29290"/>
                    </a:moveTo>
                    <a:lnTo>
                      <a:pt x="7415" y="29348"/>
                    </a:lnTo>
                    <a:lnTo>
                      <a:pt x="6755" y="29348"/>
                    </a:lnTo>
                    <a:lnTo>
                      <a:pt x="39" y="39306"/>
                    </a:lnTo>
                    <a:lnTo>
                      <a:pt x="59" y="39286"/>
                    </a:lnTo>
                    <a:lnTo>
                      <a:pt x="7590"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4"/>
              <p:cNvSpPr/>
              <p:nvPr/>
            </p:nvSpPr>
            <p:spPr>
              <a:xfrm>
                <a:off x="6439525" y="589925"/>
                <a:ext cx="525" cy="25"/>
              </a:xfrm>
              <a:custGeom>
                <a:avLst/>
                <a:gdLst/>
                <a:ahLst/>
                <a:cxnLst/>
                <a:rect l="l" t="t" r="r" b="b"/>
                <a:pathLst>
                  <a:path w="21" h="1" fill="none" extrusionOk="0">
                    <a:moveTo>
                      <a:pt x="1" y="0"/>
                    </a:moveTo>
                    <a:lnTo>
                      <a:pt x="1" y="0"/>
                    </a:lnTo>
                    <a:lnTo>
                      <a:pt x="1"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4"/>
              <p:cNvSpPr/>
              <p:nvPr/>
            </p:nvSpPr>
            <p:spPr>
              <a:xfrm>
                <a:off x="5304550" y="589425"/>
                <a:ext cx="1135500" cy="39825"/>
              </a:xfrm>
              <a:custGeom>
                <a:avLst/>
                <a:gdLst/>
                <a:ahLst/>
                <a:cxnLst/>
                <a:rect l="l" t="t" r="r" b="b"/>
                <a:pathLst>
                  <a:path w="45420" h="1593" extrusionOk="0">
                    <a:moveTo>
                      <a:pt x="19" y="1"/>
                    </a:moveTo>
                    <a:lnTo>
                      <a:pt x="0" y="20"/>
                    </a:lnTo>
                    <a:lnTo>
                      <a:pt x="0" y="59"/>
                    </a:lnTo>
                    <a:lnTo>
                      <a:pt x="427" y="214"/>
                    </a:lnTo>
                    <a:lnTo>
                      <a:pt x="873" y="370"/>
                    </a:lnTo>
                    <a:lnTo>
                      <a:pt x="1320" y="486"/>
                    </a:lnTo>
                    <a:lnTo>
                      <a:pt x="1766" y="583"/>
                    </a:lnTo>
                    <a:lnTo>
                      <a:pt x="2659" y="758"/>
                    </a:lnTo>
                    <a:lnTo>
                      <a:pt x="3552" y="913"/>
                    </a:lnTo>
                    <a:lnTo>
                      <a:pt x="6735" y="1457"/>
                    </a:lnTo>
                    <a:lnTo>
                      <a:pt x="6813" y="1360"/>
                    </a:lnTo>
                    <a:lnTo>
                      <a:pt x="6891" y="1262"/>
                    </a:lnTo>
                    <a:lnTo>
                      <a:pt x="6929" y="1107"/>
                    </a:lnTo>
                    <a:lnTo>
                      <a:pt x="7026" y="932"/>
                    </a:lnTo>
                    <a:lnTo>
                      <a:pt x="3649" y="370"/>
                    </a:lnTo>
                    <a:lnTo>
                      <a:pt x="2853" y="234"/>
                    </a:lnTo>
                    <a:lnTo>
                      <a:pt x="2038" y="117"/>
                    </a:lnTo>
                    <a:lnTo>
                      <a:pt x="1630" y="59"/>
                    </a:lnTo>
                    <a:lnTo>
                      <a:pt x="1223" y="20"/>
                    </a:lnTo>
                    <a:lnTo>
                      <a:pt x="815" y="1"/>
                    </a:lnTo>
                    <a:close/>
                    <a:moveTo>
                      <a:pt x="45400" y="20"/>
                    </a:moveTo>
                    <a:lnTo>
                      <a:pt x="44488" y="59"/>
                    </a:lnTo>
                    <a:lnTo>
                      <a:pt x="43595" y="156"/>
                    </a:lnTo>
                    <a:lnTo>
                      <a:pt x="42682" y="273"/>
                    </a:lnTo>
                    <a:lnTo>
                      <a:pt x="41790" y="389"/>
                    </a:lnTo>
                    <a:lnTo>
                      <a:pt x="38451" y="952"/>
                    </a:lnTo>
                    <a:lnTo>
                      <a:pt x="38529" y="1107"/>
                    </a:lnTo>
                    <a:lnTo>
                      <a:pt x="38548" y="1127"/>
                    </a:lnTo>
                    <a:lnTo>
                      <a:pt x="38568" y="1262"/>
                    </a:lnTo>
                    <a:lnTo>
                      <a:pt x="38606" y="1457"/>
                    </a:lnTo>
                    <a:lnTo>
                      <a:pt x="41867" y="894"/>
                    </a:lnTo>
                    <a:lnTo>
                      <a:pt x="42760" y="719"/>
                    </a:lnTo>
                    <a:lnTo>
                      <a:pt x="43653" y="525"/>
                    </a:lnTo>
                    <a:lnTo>
                      <a:pt x="44526" y="292"/>
                    </a:lnTo>
                    <a:lnTo>
                      <a:pt x="45419" y="40"/>
                    </a:lnTo>
                    <a:lnTo>
                      <a:pt x="45419" y="20"/>
                    </a:lnTo>
                    <a:close/>
                    <a:moveTo>
                      <a:pt x="22729" y="932"/>
                    </a:moveTo>
                    <a:lnTo>
                      <a:pt x="7725" y="971"/>
                    </a:lnTo>
                    <a:lnTo>
                      <a:pt x="7570" y="1282"/>
                    </a:lnTo>
                    <a:lnTo>
                      <a:pt x="7667" y="1418"/>
                    </a:lnTo>
                    <a:lnTo>
                      <a:pt x="7725" y="1554"/>
                    </a:lnTo>
                    <a:lnTo>
                      <a:pt x="22729" y="1592"/>
                    </a:lnTo>
                    <a:lnTo>
                      <a:pt x="37869" y="1534"/>
                    </a:lnTo>
                    <a:lnTo>
                      <a:pt x="37908" y="1321"/>
                    </a:lnTo>
                    <a:lnTo>
                      <a:pt x="37752" y="991"/>
                    </a:lnTo>
                    <a:lnTo>
                      <a:pt x="22729" y="93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4"/>
              <p:cNvSpPr/>
              <p:nvPr/>
            </p:nvSpPr>
            <p:spPr>
              <a:xfrm>
                <a:off x="5472925" y="612725"/>
                <a:ext cx="24775" cy="15550"/>
              </a:xfrm>
              <a:custGeom>
                <a:avLst/>
                <a:gdLst/>
                <a:ahLst/>
                <a:cxnLst/>
                <a:rect l="l" t="t" r="r" b="b"/>
                <a:pathLst>
                  <a:path w="991" h="622" extrusionOk="0">
                    <a:moveTo>
                      <a:pt x="291" y="0"/>
                    </a:moveTo>
                    <a:lnTo>
                      <a:pt x="194" y="175"/>
                    </a:lnTo>
                    <a:lnTo>
                      <a:pt x="156" y="330"/>
                    </a:lnTo>
                    <a:lnTo>
                      <a:pt x="78" y="428"/>
                    </a:lnTo>
                    <a:lnTo>
                      <a:pt x="0" y="525"/>
                    </a:lnTo>
                    <a:lnTo>
                      <a:pt x="427" y="602"/>
                    </a:lnTo>
                    <a:lnTo>
                      <a:pt x="486" y="602"/>
                    </a:lnTo>
                    <a:lnTo>
                      <a:pt x="990" y="622"/>
                    </a:lnTo>
                    <a:lnTo>
                      <a:pt x="932" y="486"/>
                    </a:lnTo>
                    <a:lnTo>
                      <a:pt x="835" y="350"/>
                    </a:lnTo>
                    <a:lnTo>
                      <a:pt x="990" y="39"/>
                    </a:lnTo>
                    <a:lnTo>
                      <a:pt x="505" y="39"/>
                    </a:lnTo>
                    <a:lnTo>
                      <a:pt x="291"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4"/>
              <p:cNvSpPr/>
              <p:nvPr/>
            </p:nvSpPr>
            <p:spPr>
              <a:xfrm>
                <a:off x="5472925" y="612725"/>
                <a:ext cx="24775" cy="15550"/>
              </a:xfrm>
              <a:custGeom>
                <a:avLst/>
                <a:gdLst/>
                <a:ahLst/>
                <a:cxnLst/>
                <a:rect l="l" t="t" r="r" b="b"/>
                <a:pathLst>
                  <a:path w="991" h="622" fill="none" extrusionOk="0">
                    <a:moveTo>
                      <a:pt x="291" y="0"/>
                    </a:moveTo>
                    <a:lnTo>
                      <a:pt x="194" y="175"/>
                    </a:lnTo>
                    <a:lnTo>
                      <a:pt x="156" y="330"/>
                    </a:lnTo>
                    <a:lnTo>
                      <a:pt x="156" y="330"/>
                    </a:lnTo>
                    <a:lnTo>
                      <a:pt x="78" y="428"/>
                    </a:lnTo>
                    <a:lnTo>
                      <a:pt x="0" y="525"/>
                    </a:lnTo>
                    <a:lnTo>
                      <a:pt x="427" y="602"/>
                    </a:lnTo>
                    <a:lnTo>
                      <a:pt x="466" y="602"/>
                    </a:lnTo>
                    <a:lnTo>
                      <a:pt x="486" y="602"/>
                    </a:lnTo>
                    <a:lnTo>
                      <a:pt x="990" y="622"/>
                    </a:lnTo>
                    <a:lnTo>
                      <a:pt x="990" y="622"/>
                    </a:lnTo>
                    <a:lnTo>
                      <a:pt x="932" y="486"/>
                    </a:lnTo>
                    <a:lnTo>
                      <a:pt x="835" y="350"/>
                    </a:lnTo>
                    <a:lnTo>
                      <a:pt x="990" y="39"/>
                    </a:lnTo>
                    <a:lnTo>
                      <a:pt x="505" y="39"/>
                    </a:lnTo>
                    <a:lnTo>
                      <a:pt x="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4"/>
              <p:cNvSpPr/>
              <p:nvPr/>
            </p:nvSpPr>
            <p:spPr>
              <a:xfrm>
                <a:off x="6248350" y="613200"/>
                <a:ext cx="21375" cy="14600"/>
              </a:xfrm>
              <a:custGeom>
                <a:avLst/>
                <a:gdLst/>
                <a:ahLst/>
                <a:cxnLst/>
                <a:rect l="l" t="t" r="r" b="b"/>
                <a:pathLst>
                  <a:path w="855" h="584" extrusionOk="0">
                    <a:moveTo>
                      <a:pt x="699" y="1"/>
                    </a:moveTo>
                    <a:lnTo>
                      <a:pt x="466" y="40"/>
                    </a:lnTo>
                    <a:lnTo>
                      <a:pt x="0" y="40"/>
                    </a:lnTo>
                    <a:lnTo>
                      <a:pt x="156" y="370"/>
                    </a:lnTo>
                    <a:lnTo>
                      <a:pt x="117" y="583"/>
                    </a:lnTo>
                    <a:lnTo>
                      <a:pt x="505" y="564"/>
                    </a:lnTo>
                    <a:lnTo>
                      <a:pt x="544" y="564"/>
                    </a:lnTo>
                    <a:lnTo>
                      <a:pt x="854" y="506"/>
                    </a:lnTo>
                    <a:lnTo>
                      <a:pt x="816" y="311"/>
                    </a:lnTo>
                    <a:lnTo>
                      <a:pt x="796" y="176"/>
                    </a:lnTo>
                    <a:lnTo>
                      <a:pt x="777" y="156"/>
                    </a:lnTo>
                    <a:lnTo>
                      <a:pt x="699"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4"/>
              <p:cNvSpPr/>
              <p:nvPr/>
            </p:nvSpPr>
            <p:spPr>
              <a:xfrm>
                <a:off x="6248350" y="613200"/>
                <a:ext cx="21375" cy="14600"/>
              </a:xfrm>
              <a:custGeom>
                <a:avLst/>
                <a:gdLst/>
                <a:ahLst/>
                <a:cxnLst/>
                <a:rect l="l" t="t" r="r" b="b"/>
                <a:pathLst>
                  <a:path w="855" h="584" fill="none" extrusionOk="0">
                    <a:moveTo>
                      <a:pt x="699" y="1"/>
                    </a:moveTo>
                    <a:lnTo>
                      <a:pt x="466" y="40"/>
                    </a:lnTo>
                    <a:lnTo>
                      <a:pt x="0" y="40"/>
                    </a:lnTo>
                    <a:lnTo>
                      <a:pt x="156" y="370"/>
                    </a:lnTo>
                    <a:lnTo>
                      <a:pt x="156" y="370"/>
                    </a:lnTo>
                    <a:lnTo>
                      <a:pt x="117" y="583"/>
                    </a:lnTo>
                    <a:lnTo>
                      <a:pt x="505" y="564"/>
                    </a:lnTo>
                    <a:lnTo>
                      <a:pt x="524" y="564"/>
                    </a:lnTo>
                    <a:lnTo>
                      <a:pt x="544" y="564"/>
                    </a:lnTo>
                    <a:lnTo>
                      <a:pt x="854" y="506"/>
                    </a:lnTo>
                    <a:lnTo>
                      <a:pt x="854" y="506"/>
                    </a:lnTo>
                    <a:lnTo>
                      <a:pt x="816" y="311"/>
                    </a:lnTo>
                    <a:lnTo>
                      <a:pt x="796" y="176"/>
                    </a:lnTo>
                    <a:lnTo>
                      <a:pt x="777" y="156"/>
                    </a:lnTo>
                    <a:lnTo>
                      <a:pt x="6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4"/>
              <p:cNvSpPr/>
              <p:nvPr/>
            </p:nvSpPr>
            <p:spPr>
              <a:xfrm>
                <a:off x="5304550" y="962100"/>
                <a:ext cx="1135500" cy="49050"/>
              </a:xfrm>
              <a:custGeom>
                <a:avLst/>
                <a:gdLst/>
                <a:ahLst/>
                <a:cxnLst/>
                <a:rect l="l" t="t" r="r" b="b"/>
                <a:pathLst>
                  <a:path w="45420" h="1962" extrusionOk="0">
                    <a:moveTo>
                      <a:pt x="0" y="1"/>
                    </a:moveTo>
                    <a:lnTo>
                      <a:pt x="3571" y="932"/>
                    </a:lnTo>
                    <a:lnTo>
                      <a:pt x="5241" y="1359"/>
                    </a:lnTo>
                    <a:lnTo>
                      <a:pt x="6891" y="1762"/>
                    </a:lnTo>
                    <a:lnTo>
                      <a:pt x="6891" y="1651"/>
                    </a:lnTo>
                    <a:lnTo>
                      <a:pt x="6871" y="1359"/>
                    </a:lnTo>
                    <a:lnTo>
                      <a:pt x="5260" y="1029"/>
                    </a:lnTo>
                    <a:lnTo>
                      <a:pt x="3630" y="699"/>
                    </a:lnTo>
                    <a:lnTo>
                      <a:pt x="0" y="1"/>
                    </a:lnTo>
                    <a:close/>
                    <a:moveTo>
                      <a:pt x="6891" y="1762"/>
                    </a:moveTo>
                    <a:lnTo>
                      <a:pt x="6891" y="1767"/>
                    </a:lnTo>
                    <a:lnTo>
                      <a:pt x="6910" y="1767"/>
                    </a:lnTo>
                    <a:lnTo>
                      <a:pt x="6891" y="1762"/>
                    </a:lnTo>
                    <a:close/>
                    <a:moveTo>
                      <a:pt x="45419" y="1"/>
                    </a:moveTo>
                    <a:lnTo>
                      <a:pt x="44507" y="137"/>
                    </a:lnTo>
                    <a:lnTo>
                      <a:pt x="43595" y="272"/>
                    </a:lnTo>
                    <a:lnTo>
                      <a:pt x="42682" y="428"/>
                    </a:lnTo>
                    <a:lnTo>
                      <a:pt x="41790" y="602"/>
                    </a:lnTo>
                    <a:lnTo>
                      <a:pt x="40179" y="932"/>
                    </a:lnTo>
                    <a:lnTo>
                      <a:pt x="38606" y="1282"/>
                    </a:lnTo>
                    <a:lnTo>
                      <a:pt x="38568" y="1651"/>
                    </a:lnTo>
                    <a:lnTo>
                      <a:pt x="38568" y="1767"/>
                    </a:lnTo>
                    <a:lnTo>
                      <a:pt x="38509" y="1825"/>
                    </a:lnTo>
                    <a:lnTo>
                      <a:pt x="38490" y="1864"/>
                    </a:lnTo>
                    <a:lnTo>
                      <a:pt x="38490" y="1864"/>
                    </a:lnTo>
                    <a:lnTo>
                      <a:pt x="40179" y="1476"/>
                    </a:lnTo>
                    <a:lnTo>
                      <a:pt x="41887" y="1049"/>
                    </a:lnTo>
                    <a:lnTo>
                      <a:pt x="42760" y="816"/>
                    </a:lnTo>
                    <a:lnTo>
                      <a:pt x="43653" y="564"/>
                    </a:lnTo>
                    <a:lnTo>
                      <a:pt x="44526" y="292"/>
                    </a:lnTo>
                    <a:lnTo>
                      <a:pt x="45419" y="1"/>
                    </a:lnTo>
                    <a:close/>
                    <a:moveTo>
                      <a:pt x="30493" y="1321"/>
                    </a:moveTo>
                    <a:lnTo>
                      <a:pt x="22729" y="1340"/>
                    </a:lnTo>
                    <a:lnTo>
                      <a:pt x="14984" y="1379"/>
                    </a:lnTo>
                    <a:lnTo>
                      <a:pt x="11258" y="1398"/>
                    </a:lnTo>
                    <a:lnTo>
                      <a:pt x="9414" y="1418"/>
                    </a:lnTo>
                    <a:lnTo>
                      <a:pt x="7550" y="1437"/>
                    </a:lnTo>
                    <a:lnTo>
                      <a:pt x="7550" y="1553"/>
                    </a:lnTo>
                    <a:lnTo>
                      <a:pt x="7764" y="1864"/>
                    </a:lnTo>
                    <a:lnTo>
                      <a:pt x="9569" y="1883"/>
                    </a:lnTo>
                    <a:lnTo>
                      <a:pt x="11374" y="1883"/>
                    </a:lnTo>
                    <a:lnTo>
                      <a:pt x="14984" y="1903"/>
                    </a:lnTo>
                    <a:lnTo>
                      <a:pt x="22729" y="1942"/>
                    </a:lnTo>
                    <a:lnTo>
                      <a:pt x="30493" y="1961"/>
                    </a:lnTo>
                    <a:lnTo>
                      <a:pt x="37655" y="1922"/>
                    </a:lnTo>
                    <a:lnTo>
                      <a:pt x="37908" y="1553"/>
                    </a:lnTo>
                    <a:lnTo>
                      <a:pt x="37908" y="1359"/>
                    </a:lnTo>
                    <a:lnTo>
                      <a:pt x="30493" y="13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4"/>
              <p:cNvSpPr/>
              <p:nvPr/>
            </p:nvSpPr>
            <p:spPr>
              <a:xfrm>
                <a:off x="5476325" y="996075"/>
                <a:ext cx="22325" cy="12650"/>
              </a:xfrm>
              <a:custGeom>
                <a:avLst/>
                <a:gdLst/>
                <a:ahLst/>
                <a:cxnLst/>
                <a:rect l="l" t="t" r="r" b="b"/>
                <a:pathLst>
                  <a:path w="893" h="506" extrusionOk="0">
                    <a:moveTo>
                      <a:pt x="0" y="0"/>
                    </a:moveTo>
                    <a:lnTo>
                      <a:pt x="20" y="292"/>
                    </a:lnTo>
                    <a:lnTo>
                      <a:pt x="20" y="408"/>
                    </a:lnTo>
                    <a:lnTo>
                      <a:pt x="39" y="408"/>
                    </a:lnTo>
                    <a:lnTo>
                      <a:pt x="311" y="486"/>
                    </a:lnTo>
                    <a:lnTo>
                      <a:pt x="350" y="486"/>
                    </a:lnTo>
                    <a:lnTo>
                      <a:pt x="893" y="505"/>
                    </a:lnTo>
                    <a:lnTo>
                      <a:pt x="679" y="194"/>
                    </a:lnTo>
                    <a:lnTo>
                      <a:pt x="679" y="78"/>
                    </a:lnTo>
                    <a:lnTo>
                      <a:pt x="369" y="78"/>
                    </a:lnTo>
                    <a:lnTo>
                      <a:pt x="0"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4"/>
              <p:cNvSpPr/>
              <p:nvPr/>
            </p:nvSpPr>
            <p:spPr>
              <a:xfrm>
                <a:off x="5476325" y="996075"/>
                <a:ext cx="22325" cy="12650"/>
              </a:xfrm>
              <a:custGeom>
                <a:avLst/>
                <a:gdLst/>
                <a:ahLst/>
                <a:cxnLst/>
                <a:rect l="l" t="t" r="r" b="b"/>
                <a:pathLst>
                  <a:path w="893" h="506" fill="none" extrusionOk="0">
                    <a:moveTo>
                      <a:pt x="0" y="0"/>
                    </a:moveTo>
                    <a:lnTo>
                      <a:pt x="0" y="0"/>
                    </a:lnTo>
                    <a:lnTo>
                      <a:pt x="20" y="292"/>
                    </a:lnTo>
                    <a:lnTo>
                      <a:pt x="20" y="408"/>
                    </a:lnTo>
                    <a:lnTo>
                      <a:pt x="39" y="408"/>
                    </a:lnTo>
                    <a:lnTo>
                      <a:pt x="39" y="408"/>
                    </a:lnTo>
                    <a:lnTo>
                      <a:pt x="311" y="486"/>
                    </a:lnTo>
                    <a:lnTo>
                      <a:pt x="330" y="486"/>
                    </a:lnTo>
                    <a:lnTo>
                      <a:pt x="350" y="486"/>
                    </a:lnTo>
                    <a:lnTo>
                      <a:pt x="350" y="486"/>
                    </a:lnTo>
                    <a:lnTo>
                      <a:pt x="893" y="505"/>
                    </a:lnTo>
                    <a:lnTo>
                      <a:pt x="679" y="194"/>
                    </a:lnTo>
                    <a:lnTo>
                      <a:pt x="679" y="194"/>
                    </a:lnTo>
                    <a:lnTo>
                      <a:pt x="679" y="78"/>
                    </a:lnTo>
                    <a:lnTo>
                      <a:pt x="679" y="78"/>
                    </a:lnTo>
                    <a:lnTo>
                      <a:pt x="369" y="78"/>
                    </a:lnTo>
                    <a:lnTo>
                      <a:pt x="369" y="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4"/>
              <p:cNvSpPr/>
              <p:nvPr/>
            </p:nvSpPr>
            <p:spPr>
              <a:xfrm>
                <a:off x="6245925" y="994125"/>
                <a:ext cx="23800" cy="16050"/>
              </a:xfrm>
              <a:custGeom>
                <a:avLst/>
                <a:gdLst/>
                <a:ahLst/>
                <a:cxnLst/>
                <a:rect l="l" t="t" r="r" b="b"/>
                <a:pathLst>
                  <a:path w="952" h="642" extrusionOk="0">
                    <a:moveTo>
                      <a:pt x="951" y="1"/>
                    </a:moveTo>
                    <a:lnTo>
                      <a:pt x="563" y="78"/>
                    </a:lnTo>
                    <a:lnTo>
                      <a:pt x="253" y="78"/>
                    </a:lnTo>
                    <a:lnTo>
                      <a:pt x="253" y="272"/>
                    </a:lnTo>
                    <a:lnTo>
                      <a:pt x="0" y="641"/>
                    </a:lnTo>
                    <a:lnTo>
                      <a:pt x="660" y="641"/>
                    </a:lnTo>
                    <a:lnTo>
                      <a:pt x="835" y="583"/>
                    </a:lnTo>
                    <a:lnTo>
                      <a:pt x="854" y="544"/>
                    </a:lnTo>
                    <a:lnTo>
                      <a:pt x="913" y="486"/>
                    </a:lnTo>
                    <a:lnTo>
                      <a:pt x="913" y="370"/>
                    </a:lnTo>
                    <a:lnTo>
                      <a:pt x="951"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4"/>
              <p:cNvSpPr/>
              <p:nvPr/>
            </p:nvSpPr>
            <p:spPr>
              <a:xfrm>
                <a:off x="6254175" y="998500"/>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4"/>
              <p:cNvSpPr/>
              <p:nvPr/>
            </p:nvSpPr>
            <p:spPr>
              <a:xfrm>
                <a:off x="6245925" y="994125"/>
                <a:ext cx="23800" cy="16050"/>
              </a:xfrm>
              <a:custGeom>
                <a:avLst/>
                <a:gdLst/>
                <a:ahLst/>
                <a:cxnLst/>
                <a:rect l="l" t="t" r="r" b="b"/>
                <a:pathLst>
                  <a:path w="952" h="642" fill="none" extrusionOk="0">
                    <a:moveTo>
                      <a:pt x="951" y="1"/>
                    </a:moveTo>
                    <a:lnTo>
                      <a:pt x="951" y="1"/>
                    </a:lnTo>
                    <a:lnTo>
                      <a:pt x="563" y="78"/>
                    </a:lnTo>
                    <a:lnTo>
                      <a:pt x="253" y="78"/>
                    </a:lnTo>
                    <a:lnTo>
                      <a:pt x="253" y="78"/>
                    </a:lnTo>
                    <a:lnTo>
                      <a:pt x="253" y="272"/>
                    </a:lnTo>
                    <a:lnTo>
                      <a:pt x="0" y="641"/>
                    </a:lnTo>
                    <a:lnTo>
                      <a:pt x="602" y="641"/>
                    </a:lnTo>
                    <a:lnTo>
                      <a:pt x="621" y="641"/>
                    </a:lnTo>
                    <a:lnTo>
                      <a:pt x="660" y="641"/>
                    </a:lnTo>
                    <a:lnTo>
                      <a:pt x="660" y="641"/>
                    </a:lnTo>
                    <a:lnTo>
                      <a:pt x="835" y="583"/>
                    </a:lnTo>
                    <a:lnTo>
                      <a:pt x="854" y="544"/>
                    </a:lnTo>
                    <a:lnTo>
                      <a:pt x="913" y="486"/>
                    </a:lnTo>
                    <a:lnTo>
                      <a:pt x="913" y="370"/>
                    </a:lnTo>
                    <a:lnTo>
                      <a:pt x="913" y="370"/>
                    </a:lnTo>
                    <a:lnTo>
                      <a:pt x="9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03" name="Google Shape;1903;p24"/>
          <p:cNvGrpSpPr/>
          <p:nvPr/>
        </p:nvGrpSpPr>
        <p:grpSpPr>
          <a:xfrm rot="-222724">
            <a:off x="7650230" y="3668001"/>
            <a:ext cx="1571939" cy="1610165"/>
            <a:chOff x="-3128300" y="3184750"/>
            <a:chExt cx="1745650" cy="1788100"/>
          </a:xfrm>
        </p:grpSpPr>
        <p:sp>
          <p:nvSpPr>
            <p:cNvPr id="1904" name="Google Shape;1904;p24"/>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4"/>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 name="Google Shape;1906;p24"/>
          <p:cNvGrpSpPr/>
          <p:nvPr/>
        </p:nvGrpSpPr>
        <p:grpSpPr>
          <a:xfrm rot="6163624" flipH="1">
            <a:off x="-1387049" y="1286150"/>
            <a:ext cx="3261487" cy="1631318"/>
            <a:chOff x="-449225" y="436955"/>
            <a:chExt cx="3261590" cy="1631370"/>
          </a:xfrm>
        </p:grpSpPr>
        <p:sp>
          <p:nvSpPr>
            <p:cNvPr id="1907" name="Google Shape;1907;p24"/>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8" name="Google Shape;1908;p24"/>
            <p:cNvGrpSpPr/>
            <p:nvPr/>
          </p:nvGrpSpPr>
          <p:grpSpPr>
            <a:xfrm>
              <a:off x="2464214" y="951103"/>
              <a:ext cx="314426" cy="304947"/>
              <a:chOff x="5013725" y="2633775"/>
              <a:chExt cx="422900" cy="410150"/>
            </a:xfrm>
          </p:grpSpPr>
          <p:sp>
            <p:nvSpPr>
              <p:cNvPr id="1909" name="Google Shape;1909;p24"/>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4"/>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1" name="Google Shape;1911;p24"/>
            <p:cNvGrpSpPr/>
            <p:nvPr/>
          </p:nvGrpSpPr>
          <p:grpSpPr>
            <a:xfrm>
              <a:off x="2497939" y="1763378"/>
              <a:ext cx="314426" cy="304947"/>
              <a:chOff x="5013725" y="2633775"/>
              <a:chExt cx="422900" cy="410150"/>
            </a:xfrm>
          </p:grpSpPr>
          <p:sp>
            <p:nvSpPr>
              <p:cNvPr id="1912" name="Google Shape;1912;p24"/>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4"/>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4" name="Google Shape;1914;p24"/>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5" name="Google Shape;1915;p24"/>
            <p:cNvGrpSpPr/>
            <p:nvPr/>
          </p:nvGrpSpPr>
          <p:grpSpPr>
            <a:xfrm>
              <a:off x="1357005" y="1640480"/>
              <a:ext cx="174066" cy="168818"/>
              <a:chOff x="5013725" y="2633775"/>
              <a:chExt cx="422900" cy="410150"/>
            </a:xfrm>
          </p:grpSpPr>
          <p:sp>
            <p:nvSpPr>
              <p:cNvPr id="1916" name="Google Shape;1916;p24"/>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4"/>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8" name="Google Shape;1918;p24"/>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9" name="Google Shape;1919;p24"/>
          <p:cNvGrpSpPr/>
          <p:nvPr/>
        </p:nvGrpSpPr>
        <p:grpSpPr>
          <a:xfrm flipH="1">
            <a:off x="-14150" y="3647733"/>
            <a:ext cx="1759549" cy="1514815"/>
            <a:chOff x="-5379400" y="3590150"/>
            <a:chExt cx="1532575" cy="1319525"/>
          </a:xfrm>
        </p:grpSpPr>
        <p:sp>
          <p:nvSpPr>
            <p:cNvPr id="1920" name="Google Shape;1920;p24"/>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4"/>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 name="Google Shape;1922;p24"/>
          <p:cNvGrpSpPr/>
          <p:nvPr/>
        </p:nvGrpSpPr>
        <p:grpSpPr>
          <a:xfrm>
            <a:off x="522045" y="2490901"/>
            <a:ext cx="216102" cy="209587"/>
            <a:chOff x="375445" y="3222151"/>
            <a:chExt cx="216102" cy="209587"/>
          </a:xfrm>
        </p:grpSpPr>
        <p:sp>
          <p:nvSpPr>
            <p:cNvPr id="1923" name="Google Shape;1923;p24"/>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4"/>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 name="Google Shape;1925;p24"/>
          <p:cNvGrpSpPr/>
          <p:nvPr/>
        </p:nvGrpSpPr>
        <p:grpSpPr>
          <a:xfrm>
            <a:off x="172612" y="3329333"/>
            <a:ext cx="156307" cy="151594"/>
            <a:chOff x="375445" y="3222151"/>
            <a:chExt cx="216102" cy="209587"/>
          </a:xfrm>
        </p:grpSpPr>
        <p:sp>
          <p:nvSpPr>
            <p:cNvPr id="1926" name="Google Shape;1926;p24"/>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4"/>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 name="Google Shape;1928;p24"/>
          <p:cNvGrpSpPr/>
          <p:nvPr/>
        </p:nvGrpSpPr>
        <p:grpSpPr>
          <a:xfrm>
            <a:off x="476156" y="3003183"/>
            <a:ext cx="156328" cy="151594"/>
            <a:chOff x="375445" y="3222151"/>
            <a:chExt cx="216102" cy="209587"/>
          </a:xfrm>
        </p:grpSpPr>
        <p:sp>
          <p:nvSpPr>
            <p:cNvPr id="1929" name="Google Shape;1929;p24"/>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4"/>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 name="Google Shape;1931;p24"/>
          <p:cNvGrpSpPr/>
          <p:nvPr/>
        </p:nvGrpSpPr>
        <p:grpSpPr>
          <a:xfrm rot="10800000" flipH="1">
            <a:off x="8623095" y="2194715"/>
            <a:ext cx="216102" cy="209587"/>
            <a:chOff x="375445" y="3222151"/>
            <a:chExt cx="216102" cy="209587"/>
          </a:xfrm>
        </p:grpSpPr>
        <p:sp>
          <p:nvSpPr>
            <p:cNvPr id="1932" name="Google Shape;1932;p24"/>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4"/>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 name="Google Shape;1934;p24"/>
          <p:cNvGrpSpPr/>
          <p:nvPr/>
        </p:nvGrpSpPr>
        <p:grpSpPr>
          <a:xfrm rot="10800000" flipH="1">
            <a:off x="8729606" y="1664226"/>
            <a:ext cx="156328" cy="151594"/>
            <a:chOff x="375445" y="3222151"/>
            <a:chExt cx="216102" cy="209587"/>
          </a:xfrm>
        </p:grpSpPr>
        <p:sp>
          <p:nvSpPr>
            <p:cNvPr id="1935" name="Google Shape;1935;p24"/>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4"/>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7" name="Google Shape;1937;p24"/>
          <p:cNvSpPr/>
          <p:nvPr/>
        </p:nvSpPr>
        <p:spPr>
          <a:xfrm>
            <a:off x="8837650" y="11541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4"/>
          <p:cNvSpPr/>
          <p:nvPr/>
        </p:nvSpPr>
        <p:spPr>
          <a:xfrm>
            <a:off x="331813" y="10341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4"/>
          <p:cNvSpPr/>
          <p:nvPr/>
        </p:nvSpPr>
        <p:spPr>
          <a:xfrm>
            <a:off x="1646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4"/>
          <p:cNvSpPr/>
          <p:nvPr/>
        </p:nvSpPr>
        <p:spPr>
          <a:xfrm>
            <a:off x="646592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1941"/>
        <p:cNvGrpSpPr/>
        <p:nvPr/>
      </p:nvGrpSpPr>
      <p:grpSpPr>
        <a:xfrm>
          <a:off x="0" y="0"/>
          <a:ext cx="0" cy="0"/>
          <a:chOff x="0" y="0"/>
          <a:chExt cx="0" cy="0"/>
        </a:xfrm>
      </p:grpSpPr>
      <p:pic>
        <p:nvPicPr>
          <p:cNvPr id="1942" name="Google Shape;1942;p25"/>
          <p:cNvPicPr preferRelativeResize="0"/>
          <p:nvPr/>
        </p:nvPicPr>
        <p:blipFill>
          <a:blip r:embed="rId2">
            <a:alphaModFix amt="20000"/>
          </a:blip>
          <a:stretch>
            <a:fillRect/>
          </a:stretch>
        </p:blipFill>
        <p:spPr>
          <a:xfrm>
            <a:off x="0" y="0"/>
            <a:ext cx="9144000" cy="5143511"/>
          </a:xfrm>
          <a:prstGeom prst="rect">
            <a:avLst/>
          </a:prstGeom>
          <a:noFill/>
          <a:ln>
            <a:noFill/>
          </a:ln>
        </p:spPr>
      </p:pic>
      <p:sp>
        <p:nvSpPr>
          <p:cNvPr id="1943" name="Google Shape;1943;p25"/>
          <p:cNvSpPr txBox="1">
            <a:spLocks noGrp="1"/>
          </p:cNvSpPr>
          <p:nvPr>
            <p:ph type="title"/>
          </p:nvPr>
        </p:nvSpPr>
        <p:spPr>
          <a:xfrm>
            <a:off x="1181202" y="1547671"/>
            <a:ext cx="1978200" cy="365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944" name="Google Shape;1944;p25"/>
          <p:cNvSpPr txBox="1">
            <a:spLocks noGrp="1"/>
          </p:cNvSpPr>
          <p:nvPr>
            <p:ph type="subTitle" idx="1"/>
          </p:nvPr>
        </p:nvSpPr>
        <p:spPr>
          <a:xfrm>
            <a:off x="721927" y="1835015"/>
            <a:ext cx="2437500" cy="665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945" name="Google Shape;1945;p25"/>
          <p:cNvSpPr txBox="1">
            <a:spLocks noGrp="1"/>
          </p:cNvSpPr>
          <p:nvPr>
            <p:ph type="title" idx="2"/>
          </p:nvPr>
        </p:nvSpPr>
        <p:spPr>
          <a:xfrm>
            <a:off x="5980681" y="1547671"/>
            <a:ext cx="19782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946" name="Google Shape;1946;p25"/>
          <p:cNvSpPr txBox="1">
            <a:spLocks noGrp="1"/>
          </p:cNvSpPr>
          <p:nvPr>
            <p:ph type="subTitle" idx="3"/>
          </p:nvPr>
        </p:nvSpPr>
        <p:spPr>
          <a:xfrm>
            <a:off x="5980673" y="1835015"/>
            <a:ext cx="2441400" cy="6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947" name="Google Shape;1947;p25"/>
          <p:cNvSpPr txBox="1">
            <a:spLocks noGrp="1"/>
          </p:cNvSpPr>
          <p:nvPr>
            <p:ph type="title" idx="4"/>
          </p:nvPr>
        </p:nvSpPr>
        <p:spPr>
          <a:xfrm>
            <a:off x="1181202" y="3153458"/>
            <a:ext cx="1978200" cy="365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948" name="Google Shape;1948;p25"/>
          <p:cNvSpPr txBox="1">
            <a:spLocks noGrp="1"/>
          </p:cNvSpPr>
          <p:nvPr>
            <p:ph type="subTitle" idx="5"/>
          </p:nvPr>
        </p:nvSpPr>
        <p:spPr>
          <a:xfrm>
            <a:off x="721927" y="3440808"/>
            <a:ext cx="2437500" cy="665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949" name="Google Shape;1949;p25"/>
          <p:cNvSpPr txBox="1">
            <a:spLocks noGrp="1"/>
          </p:cNvSpPr>
          <p:nvPr>
            <p:ph type="title" idx="6"/>
          </p:nvPr>
        </p:nvSpPr>
        <p:spPr>
          <a:xfrm>
            <a:off x="5980681" y="3153458"/>
            <a:ext cx="19782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950" name="Google Shape;1950;p25"/>
          <p:cNvSpPr txBox="1">
            <a:spLocks noGrp="1"/>
          </p:cNvSpPr>
          <p:nvPr>
            <p:ph type="subTitle" idx="7"/>
          </p:nvPr>
        </p:nvSpPr>
        <p:spPr>
          <a:xfrm>
            <a:off x="5980673" y="3440806"/>
            <a:ext cx="2441400" cy="6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951" name="Google Shape;1951;p25"/>
          <p:cNvSpPr txBox="1">
            <a:spLocks noGrp="1"/>
          </p:cNvSpPr>
          <p:nvPr>
            <p:ph type="title" idx="8"/>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1952" name="Google Shape;1952;p25"/>
          <p:cNvGrpSpPr/>
          <p:nvPr/>
        </p:nvGrpSpPr>
        <p:grpSpPr>
          <a:xfrm>
            <a:off x="279470" y="-9534"/>
            <a:ext cx="419740" cy="2188604"/>
            <a:chOff x="9169825" y="5104875"/>
            <a:chExt cx="315950" cy="1647425"/>
          </a:xfrm>
        </p:grpSpPr>
        <p:sp>
          <p:nvSpPr>
            <p:cNvPr id="1953" name="Google Shape;1953;p25"/>
            <p:cNvSpPr/>
            <p:nvPr/>
          </p:nvSpPr>
          <p:spPr>
            <a:xfrm>
              <a:off x="9321100" y="6522150"/>
              <a:ext cx="6950" cy="172500"/>
            </a:xfrm>
            <a:custGeom>
              <a:avLst/>
              <a:gdLst/>
              <a:ahLst/>
              <a:cxnLst/>
              <a:rect l="l" t="t" r="r" b="b"/>
              <a:pathLst>
                <a:path w="278" h="6900" extrusionOk="0">
                  <a:moveTo>
                    <a:pt x="1" y="0"/>
                  </a:moveTo>
                  <a:lnTo>
                    <a:pt x="1" y="6900"/>
                  </a:lnTo>
                  <a:lnTo>
                    <a:pt x="278" y="6900"/>
                  </a:lnTo>
                  <a:lnTo>
                    <a:pt x="278"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5"/>
            <p:cNvSpPr/>
            <p:nvPr/>
          </p:nvSpPr>
          <p:spPr>
            <a:xfrm>
              <a:off x="9278675" y="6624525"/>
              <a:ext cx="94575" cy="127775"/>
            </a:xfrm>
            <a:custGeom>
              <a:avLst/>
              <a:gdLst/>
              <a:ahLst/>
              <a:cxnLst/>
              <a:rect l="l" t="t" r="r" b="b"/>
              <a:pathLst>
                <a:path w="3783" h="5111" extrusionOk="0">
                  <a:moveTo>
                    <a:pt x="1274" y="1"/>
                  </a:moveTo>
                  <a:lnTo>
                    <a:pt x="1" y="5111"/>
                  </a:lnTo>
                  <a:lnTo>
                    <a:pt x="3782" y="5111"/>
                  </a:lnTo>
                  <a:lnTo>
                    <a:pt x="2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5"/>
            <p:cNvSpPr/>
            <p:nvPr/>
          </p:nvSpPr>
          <p:spPr>
            <a:xfrm>
              <a:off x="9171675" y="5901850"/>
              <a:ext cx="309025" cy="571900"/>
            </a:xfrm>
            <a:custGeom>
              <a:avLst/>
              <a:gdLst/>
              <a:ahLst/>
              <a:cxnLst/>
              <a:rect l="l" t="t" r="r" b="b"/>
              <a:pathLst>
                <a:path w="12361" h="22876" extrusionOk="0">
                  <a:moveTo>
                    <a:pt x="960" y="0"/>
                  </a:moveTo>
                  <a:lnTo>
                    <a:pt x="776" y="18"/>
                  </a:lnTo>
                  <a:lnTo>
                    <a:pt x="591" y="74"/>
                  </a:lnTo>
                  <a:lnTo>
                    <a:pt x="425" y="166"/>
                  </a:lnTo>
                  <a:lnTo>
                    <a:pt x="277" y="277"/>
                  </a:lnTo>
                  <a:lnTo>
                    <a:pt x="167" y="424"/>
                  </a:lnTo>
                  <a:lnTo>
                    <a:pt x="75" y="590"/>
                  </a:lnTo>
                  <a:lnTo>
                    <a:pt x="19" y="756"/>
                  </a:lnTo>
                  <a:lnTo>
                    <a:pt x="1" y="959"/>
                  </a:lnTo>
                  <a:lnTo>
                    <a:pt x="1" y="21916"/>
                  </a:lnTo>
                  <a:lnTo>
                    <a:pt x="19" y="22119"/>
                  </a:lnTo>
                  <a:lnTo>
                    <a:pt x="75" y="22285"/>
                  </a:lnTo>
                  <a:lnTo>
                    <a:pt x="167" y="22451"/>
                  </a:lnTo>
                  <a:lnTo>
                    <a:pt x="277" y="22599"/>
                  </a:lnTo>
                  <a:lnTo>
                    <a:pt x="425" y="22709"/>
                  </a:lnTo>
                  <a:lnTo>
                    <a:pt x="591" y="22802"/>
                  </a:lnTo>
                  <a:lnTo>
                    <a:pt x="776" y="22857"/>
                  </a:lnTo>
                  <a:lnTo>
                    <a:pt x="960" y="22875"/>
                  </a:lnTo>
                  <a:lnTo>
                    <a:pt x="11420" y="22875"/>
                  </a:lnTo>
                  <a:lnTo>
                    <a:pt x="11604" y="22857"/>
                  </a:lnTo>
                  <a:lnTo>
                    <a:pt x="11789" y="22802"/>
                  </a:lnTo>
                  <a:lnTo>
                    <a:pt x="11955" y="22709"/>
                  </a:lnTo>
                  <a:lnTo>
                    <a:pt x="12084" y="22599"/>
                  </a:lnTo>
                  <a:lnTo>
                    <a:pt x="12195" y="22451"/>
                  </a:lnTo>
                  <a:lnTo>
                    <a:pt x="12287" y="22285"/>
                  </a:lnTo>
                  <a:lnTo>
                    <a:pt x="12342" y="22119"/>
                  </a:lnTo>
                  <a:lnTo>
                    <a:pt x="12361" y="21916"/>
                  </a:lnTo>
                  <a:lnTo>
                    <a:pt x="12361" y="959"/>
                  </a:lnTo>
                  <a:lnTo>
                    <a:pt x="12342" y="756"/>
                  </a:lnTo>
                  <a:lnTo>
                    <a:pt x="12287" y="590"/>
                  </a:lnTo>
                  <a:lnTo>
                    <a:pt x="12195" y="424"/>
                  </a:lnTo>
                  <a:lnTo>
                    <a:pt x="12084" y="277"/>
                  </a:lnTo>
                  <a:lnTo>
                    <a:pt x="11955" y="166"/>
                  </a:lnTo>
                  <a:lnTo>
                    <a:pt x="11789" y="74"/>
                  </a:lnTo>
                  <a:lnTo>
                    <a:pt x="11604" y="18"/>
                  </a:lnTo>
                  <a:lnTo>
                    <a:pt x="114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5"/>
            <p:cNvSpPr/>
            <p:nvPr/>
          </p:nvSpPr>
          <p:spPr>
            <a:xfrm>
              <a:off x="9268525" y="6467275"/>
              <a:ext cx="115800" cy="64125"/>
            </a:xfrm>
            <a:custGeom>
              <a:avLst/>
              <a:gdLst/>
              <a:ahLst/>
              <a:cxnLst/>
              <a:rect l="l" t="t" r="r" b="b"/>
              <a:pathLst>
                <a:path w="4632" h="2565" extrusionOk="0">
                  <a:moveTo>
                    <a:pt x="1" y="0"/>
                  </a:moveTo>
                  <a:lnTo>
                    <a:pt x="1" y="2232"/>
                  </a:lnTo>
                  <a:lnTo>
                    <a:pt x="1" y="2306"/>
                  </a:lnTo>
                  <a:lnTo>
                    <a:pt x="19" y="2362"/>
                  </a:lnTo>
                  <a:lnTo>
                    <a:pt x="56" y="2417"/>
                  </a:lnTo>
                  <a:lnTo>
                    <a:pt x="93" y="2472"/>
                  </a:lnTo>
                  <a:lnTo>
                    <a:pt x="148" y="2509"/>
                  </a:lnTo>
                  <a:lnTo>
                    <a:pt x="204" y="2546"/>
                  </a:lnTo>
                  <a:lnTo>
                    <a:pt x="259" y="2564"/>
                  </a:lnTo>
                  <a:lnTo>
                    <a:pt x="4373" y="2564"/>
                  </a:lnTo>
                  <a:lnTo>
                    <a:pt x="4428" y="2546"/>
                  </a:lnTo>
                  <a:lnTo>
                    <a:pt x="4484" y="2509"/>
                  </a:lnTo>
                  <a:lnTo>
                    <a:pt x="4539" y="2472"/>
                  </a:lnTo>
                  <a:lnTo>
                    <a:pt x="4576" y="2417"/>
                  </a:lnTo>
                  <a:lnTo>
                    <a:pt x="4594" y="2362"/>
                  </a:lnTo>
                  <a:lnTo>
                    <a:pt x="4631" y="2306"/>
                  </a:lnTo>
                  <a:lnTo>
                    <a:pt x="4631" y="2232"/>
                  </a:lnTo>
                  <a:lnTo>
                    <a:pt x="46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5"/>
            <p:cNvSpPr/>
            <p:nvPr/>
          </p:nvSpPr>
          <p:spPr>
            <a:xfrm>
              <a:off x="9287450" y="5855250"/>
              <a:ext cx="78875" cy="51225"/>
            </a:xfrm>
            <a:custGeom>
              <a:avLst/>
              <a:gdLst/>
              <a:ahLst/>
              <a:cxnLst/>
              <a:rect l="l" t="t" r="r" b="b"/>
              <a:pathLst>
                <a:path w="3155" h="2049" extrusionOk="0">
                  <a:moveTo>
                    <a:pt x="258" y="1"/>
                  </a:moveTo>
                  <a:lnTo>
                    <a:pt x="166" y="19"/>
                  </a:lnTo>
                  <a:lnTo>
                    <a:pt x="74" y="75"/>
                  </a:lnTo>
                  <a:lnTo>
                    <a:pt x="19" y="167"/>
                  </a:lnTo>
                  <a:lnTo>
                    <a:pt x="0" y="222"/>
                  </a:lnTo>
                  <a:lnTo>
                    <a:pt x="0" y="277"/>
                  </a:lnTo>
                  <a:lnTo>
                    <a:pt x="0" y="2048"/>
                  </a:lnTo>
                  <a:lnTo>
                    <a:pt x="3155" y="2048"/>
                  </a:lnTo>
                  <a:lnTo>
                    <a:pt x="3155" y="277"/>
                  </a:lnTo>
                  <a:lnTo>
                    <a:pt x="3136" y="167"/>
                  </a:lnTo>
                  <a:lnTo>
                    <a:pt x="3081" y="75"/>
                  </a:lnTo>
                  <a:lnTo>
                    <a:pt x="2989" y="19"/>
                  </a:lnTo>
                  <a:lnTo>
                    <a:pt x="29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5"/>
            <p:cNvSpPr/>
            <p:nvPr/>
          </p:nvSpPr>
          <p:spPr>
            <a:xfrm>
              <a:off x="9309575" y="5803150"/>
              <a:ext cx="33225" cy="51200"/>
            </a:xfrm>
            <a:custGeom>
              <a:avLst/>
              <a:gdLst/>
              <a:ahLst/>
              <a:cxnLst/>
              <a:rect l="l" t="t" r="r" b="b"/>
              <a:pathLst>
                <a:path w="1329" h="2048" extrusionOk="0">
                  <a:moveTo>
                    <a:pt x="665" y="0"/>
                  </a:moveTo>
                  <a:lnTo>
                    <a:pt x="536" y="19"/>
                  </a:lnTo>
                  <a:lnTo>
                    <a:pt x="407" y="55"/>
                  </a:lnTo>
                  <a:lnTo>
                    <a:pt x="296" y="111"/>
                  </a:lnTo>
                  <a:lnTo>
                    <a:pt x="185" y="203"/>
                  </a:lnTo>
                  <a:lnTo>
                    <a:pt x="111" y="295"/>
                  </a:lnTo>
                  <a:lnTo>
                    <a:pt x="56" y="406"/>
                  </a:lnTo>
                  <a:lnTo>
                    <a:pt x="1" y="535"/>
                  </a:lnTo>
                  <a:lnTo>
                    <a:pt x="1" y="664"/>
                  </a:lnTo>
                  <a:lnTo>
                    <a:pt x="19" y="830"/>
                  </a:lnTo>
                  <a:lnTo>
                    <a:pt x="56" y="1033"/>
                  </a:lnTo>
                  <a:lnTo>
                    <a:pt x="111" y="1273"/>
                  </a:lnTo>
                  <a:lnTo>
                    <a:pt x="204" y="1494"/>
                  </a:lnTo>
                  <a:lnTo>
                    <a:pt x="296" y="1697"/>
                  </a:lnTo>
                  <a:lnTo>
                    <a:pt x="425" y="1882"/>
                  </a:lnTo>
                  <a:lnTo>
                    <a:pt x="480" y="1956"/>
                  </a:lnTo>
                  <a:lnTo>
                    <a:pt x="554" y="1993"/>
                  </a:lnTo>
                  <a:lnTo>
                    <a:pt x="609" y="2029"/>
                  </a:lnTo>
                  <a:lnTo>
                    <a:pt x="683" y="2048"/>
                  </a:lnTo>
                  <a:lnTo>
                    <a:pt x="757" y="2029"/>
                  </a:lnTo>
                  <a:lnTo>
                    <a:pt x="812" y="1993"/>
                  </a:lnTo>
                  <a:lnTo>
                    <a:pt x="886" y="1956"/>
                  </a:lnTo>
                  <a:lnTo>
                    <a:pt x="942" y="1882"/>
                  </a:lnTo>
                  <a:lnTo>
                    <a:pt x="1052" y="1697"/>
                  </a:lnTo>
                  <a:lnTo>
                    <a:pt x="1144" y="1494"/>
                  </a:lnTo>
                  <a:lnTo>
                    <a:pt x="1218" y="1273"/>
                  </a:lnTo>
                  <a:lnTo>
                    <a:pt x="1274" y="1033"/>
                  </a:lnTo>
                  <a:lnTo>
                    <a:pt x="1310" y="830"/>
                  </a:lnTo>
                  <a:lnTo>
                    <a:pt x="1329" y="664"/>
                  </a:lnTo>
                  <a:lnTo>
                    <a:pt x="1310" y="535"/>
                  </a:lnTo>
                  <a:lnTo>
                    <a:pt x="1274" y="406"/>
                  </a:lnTo>
                  <a:lnTo>
                    <a:pt x="1218" y="295"/>
                  </a:lnTo>
                  <a:lnTo>
                    <a:pt x="1144" y="203"/>
                  </a:lnTo>
                  <a:lnTo>
                    <a:pt x="1034" y="111"/>
                  </a:lnTo>
                  <a:lnTo>
                    <a:pt x="923" y="55"/>
                  </a:lnTo>
                  <a:lnTo>
                    <a:pt x="794" y="19"/>
                  </a:lnTo>
                  <a:lnTo>
                    <a:pt x="6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5"/>
            <p:cNvSpPr/>
            <p:nvPr/>
          </p:nvSpPr>
          <p:spPr>
            <a:xfrm>
              <a:off x="9174900" y="6006525"/>
              <a:ext cx="302125" cy="3725"/>
            </a:xfrm>
            <a:custGeom>
              <a:avLst/>
              <a:gdLst/>
              <a:ahLst/>
              <a:cxnLst/>
              <a:rect l="l" t="t" r="r" b="b"/>
              <a:pathLst>
                <a:path w="12085" h="149" extrusionOk="0">
                  <a:moveTo>
                    <a:pt x="1" y="1"/>
                  </a:moveTo>
                  <a:lnTo>
                    <a:pt x="1" y="148"/>
                  </a:lnTo>
                  <a:lnTo>
                    <a:pt x="12084" y="148"/>
                  </a:lnTo>
                  <a:lnTo>
                    <a:pt x="1208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5"/>
            <p:cNvSpPr/>
            <p:nvPr/>
          </p:nvSpPr>
          <p:spPr>
            <a:xfrm>
              <a:off x="9169825" y="6097375"/>
              <a:ext cx="315950" cy="3725"/>
            </a:xfrm>
            <a:custGeom>
              <a:avLst/>
              <a:gdLst/>
              <a:ahLst/>
              <a:cxnLst/>
              <a:rect l="l" t="t" r="r" b="b"/>
              <a:pathLst>
                <a:path w="12638" h="149" extrusionOk="0">
                  <a:moveTo>
                    <a:pt x="1" y="1"/>
                  </a:moveTo>
                  <a:lnTo>
                    <a:pt x="1" y="149"/>
                  </a:lnTo>
                  <a:lnTo>
                    <a:pt x="12638" y="149"/>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5"/>
            <p:cNvSpPr/>
            <p:nvPr/>
          </p:nvSpPr>
          <p:spPr>
            <a:xfrm>
              <a:off x="9169825" y="6188250"/>
              <a:ext cx="315950" cy="4175"/>
            </a:xfrm>
            <a:custGeom>
              <a:avLst/>
              <a:gdLst/>
              <a:ahLst/>
              <a:cxnLst/>
              <a:rect l="l" t="t" r="r" b="b"/>
              <a:pathLst>
                <a:path w="12638" h="167" extrusionOk="0">
                  <a:moveTo>
                    <a:pt x="1" y="0"/>
                  </a:moveTo>
                  <a:lnTo>
                    <a:pt x="1" y="166"/>
                  </a:lnTo>
                  <a:lnTo>
                    <a:pt x="12638" y="166"/>
                  </a:lnTo>
                  <a:lnTo>
                    <a:pt x="1263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5"/>
            <p:cNvSpPr/>
            <p:nvPr/>
          </p:nvSpPr>
          <p:spPr>
            <a:xfrm>
              <a:off x="9169825" y="6279550"/>
              <a:ext cx="315950" cy="3725"/>
            </a:xfrm>
            <a:custGeom>
              <a:avLst/>
              <a:gdLst/>
              <a:ahLst/>
              <a:cxnLst/>
              <a:rect l="l" t="t" r="r" b="b"/>
              <a:pathLst>
                <a:path w="12638" h="149" extrusionOk="0">
                  <a:moveTo>
                    <a:pt x="1" y="1"/>
                  </a:moveTo>
                  <a:lnTo>
                    <a:pt x="1" y="148"/>
                  </a:lnTo>
                  <a:lnTo>
                    <a:pt x="12638" y="148"/>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25"/>
            <p:cNvSpPr/>
            <p:nvPr/>
          </p:nvSpPr>
          <p:spPr>
            <a:xfrm>
              <a:off x="9174900" y="6370425"/>
              <a:ext cx="302125" cy="3700"/>
            </a:xfrm>
            <a:custGeom>
              <a:avLst/>
              <a:gdLst/>
              <a:ahLst/>
              <a:cxnLst/>
              <a:rect l="l" t="t" r="r" b="b"/>
              <a:pathLst>
                <a:path w="12085" h="148" extrusionOk="0">
                  <a:moveTo>
                    <a:pt x="1" y="0"/>
                  </a:moveTo>
                  <a:lnTo>
                    <a:pt x="1" y="148"/>
                  </a:lnTo>
                  <a:lnTo>
                    <a:pt x="12084" y="148"/>
                  </a:lnTo>
                  <a:lnTo>
                    <a:pt x="1208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5"/>
            <p:cNvSpPr/>
            <p:nvPr/>
          </p:nvSpPr>
          <p:spPr>
            <a:xfrm>
              <a:off x="9322500" y="5104875"/>
              <a:ext cx="6925" cy="698300"/>
            </a:xfrm>
            <a:custGeom>
              <a:avLst/>
              <a:gdLst/>
              <a:ahLst/>
              <a:cxnLst/>
              <a:rect l="l" t="t" r="r" b="b"/>
              <a:pathLst>
                <a:path w="277" h="27932" extrusionOk="0">
                  <a:moveTo>
                    <a:pt x="0" y="1"/>
                  </a:moveTo>
                  <a:lnTo>
                    <a:pt x="0" y="27931"/>
                  </a:lnTo>
                  <a:lnTo>
                    <a:pt x="277" y="27931"/>
                  </a:lnTo>
                  <a:lnTo>
                    <a:pt x="277"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 name="Google Shape;1965;p25"/>
          <p:cNvGrpSpPr/>
          <p:nvPr/>
        </p:nvGrpSpPr>
        <p:grpSpPr>
          <a:xfrm>
            <a:off x="8423989" y="-5"/>
            <a:ext cx="591491" cy="2037135"/>
            <a:chOff x="1395700" y="238125"/>
            <a:chExt cx="1034075" cy="3561425"/>
          </a:xfrm>
        </p:grpSpPr>
        <p:sp>
          <p:nvSpPr>
            <p:cNvPr id="1966" name="Google Shape;1966;p25"/>
            <p:cNvSpPr/>
            <p:nvPr/>
          </p:nvSpPr>
          <p:spPr>
            <a:xfrm>
              <a:off x="1566525" y="238125"/>
              <a:ext cx="688150" cy="1740125"/>
            </a:xfrm>
            <a:custGeom>
              <a:avLst/>
              <a:gdLst/>
              <a:ahLst/>
              <a:cxnLst/>
              <a:rect l="l" t="t" r="r" b="b"/>
              <a:pathLst>
                <a:path w="27526" h="69605" extrusionOk="0">
                  <a:moveTo>
                    <a:pt x="13763" y="54502"/>
                  </a:moveTo>
                  <a:lnTo>
                    <a:pt x="26242" y="69019"/>
                  </a:lnTo>
                  <a:lnTo>
                    <a:pt x="1304" y="69019"/>
                  </a:lnTo>
                  <a:lnTo>
                    <a:pt x="13763" y="54502"/>
                  </a:lnTo>
                  <a:close/>
                  <a:moveTo>
                    <a:pt x="13405" y="0"/>
                  </a:moveTo>
                  <a:lnTo>
                    <a:pt x="13405" y="54030"/>
                  </a:lnTo>
                  <a:lnTo>
                    <a:pt x="1" y="69605"/>
                  </a:lnTo>
                  <a:lnTo>
                    <a:pt x="27526" y="69605"/>
                  </a:lnTo>
                  <a:lnTo>
                    <a:pt x="14575" y="54426"/>
                  </a:lnTo>
                  <a:lnTo>
                    <a:pt x="14499"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5"/>
            <p:cNvSpPr/>
            <p:nvPr/>
          </p:nvSpPr>
          <p:spPr>
            <a:xfrm>
              <a:off x="1904925" y="3321425"/>
              <a:ext cx="15600" cy="435650"/>
            </a:xfrm>
            <a:custGeom>
              <a:avLst/>
              <a:gdLst/>
              <a:ahLst/>
              <a:cxnLst/>
              <a:rect l="l" t="t" r="r" b="b"/>
              <a:pathLst>
                <a:path w="624" h="17426" extrusionOk="0">
                  <a:moveTo>
                    <a:pt x="1" y="0"/>
                  </a:moveTo>
                  <a:lnTo>
                    <a:pt x="1" y="17425"/>
                  </a:lnTo>
                  <a:lnTo>
                    <a:pt x="624" y="17425"/>
                  </a:lnTo>
                  <a:lnTo>
                    <a:pt x="624" y="0"/>
                  </a:lnTo>
                  <a:close/>
                </a:path>
              </a:pathLst>
            </a:custGeom>
            <a:solidFill>
              <a:srgbClr val="D70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5"/>
            <p:cNvSpPr/>
            <p:nvPr/>
          </p:nvSpPr>
          <p:spPr>
            <a:xfrm>
              <a:off x="1904925" y="3321425"/>
              <a:ext cx="15600" cy="435650"/>
            </a:xfrm>
            <a:custGeom>
              <a:avLst/>
              <a:gdLst/>
              <a:ahLst/>
              <a:cxnLst/>
              <a:rect l="l" t="t" r="r" b="b"/>
              <a:pathLst>
                <a:path w="624" h="17426" fill="none" extrusionOk="0">
                  <a:moveTo>
                    <a:pt x="1" y="17425"/>
                  </a:moveTo>
                  <a:lnTo>
                    <a:pt x="624" y="17425"/>
                  </a:lnTo>
                  <a:lnTo>
                    <a:pt x="624" y="0"/>
                  </a:lnTo>
                  <a:lnTo>
                    <a:pt x="1" y="0"/>
                  </a:lnTo>
                  <a:lnTo>
                    <a:pt x="1" y="174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5"/>
            <p:cNvSpPr/>
            <p:nvPr/>
          </p:nvSpPr>
          <p:spPr>
            <a:xfrm>
              <a:off x="1896900" y="3313400"/>
              <a:ext cx="31650" cy="451700"/>
            </a:xfrm>
            <a:custGeom>
              <a:avLst/>
              <a:gdLst/>
              <a:ahLst/>
              <a:cxnLst/>
              <a:rect l="l" t="t" r="r" b="b"/>
              <a:pathLst>
                <a:path w="1266" h="18068" extrusionOk="0">
                  <a:moveTo>
                    <a:pt x="1" y="1"/>
                  </a:moveTo>
                  <a:lnTo>
                    <a:pt x="1" y="18067"/>
                  </a:lnTo>
                  <a:lnTo>
                    <a:pt x="1266" y="18067"/>
                  </a:lnTo>
                  <a:lnTo>
                    <a:pt x="12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5"/>
            <p:cNvSpPr/>
            <p:nvPr/>
          </p:nvSpPr>
          <p:spPr>
            <a:xfrm>
              <a:off x="1896900" y="3313400"/>
              <a:ext cx="31650" cy="451700"/>
            </a:xfrm>
            <a:custGeom>
              <a:avLst/>
              <a:gdLst/>
              <a:ahLst/>
              <a:cxnLst/>
              <a:rect l="l" t="t" r="r" b="b"/>
              <a:pathLst>
                <a:path w="1266" h="18068" fill="none" extrusionOk="0">
                  <a:moveTo>
                    <a:pt x="1266" y="18067"/>
                  </a:moveTo>
                  <a:lnTo>
                    <a:pt x="1" y="18067"/>
                  </a:lnTo>
                  <a:lnTo>
                    <a:pt x="1" y="1"/>
                  </a:lnTo>
                  <a:lnTo>
                    <a:pt x="1266" y="1"/>
                  </a:lnTo>
                  <a:lnTo>
                    <a:pt x="1266" y="180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5"/>
            <p:cNvSpPr/>
            <p:nvPr/>
          </p:nvSpPr>
          <p:spPr>
            <a:xfrm>
              <a:off x="1864825" y="3704175"/>
              <a:ext cx="95825" cy="95375"/>
            </a:xfrm>
            <a:custGeom>
              <a:avLst/>
              <a:gdLst/>
              <a:ahLst/>
              <a:cxnLst/>
              <a:rect l="l" t="t" r="r" b="b"/>
              <a:pathLst>
                <a:path w="3833" h="3815" extrusionOk="0">
                  <a:moveTo>
                    <a:pt x="1718" y="1"/>
                  </a:moveTo>
                  <a:lnTo>
                    <a:pt x="1529" y="39"/>
                  </a:lnTo>
                  <a:lnTo>
                    <a:pt x="1340" y="76"/>
                  </a:lnTo>
                  <a:lnTo>
                    <a:pt x="1171" y="152"/>
                  </a:lnTo>
                  <a:lnTo>
                    <a:pt x="1001" y="227"/>
                  </a:lnTo>
                  <a:lnTo>
                    <a:pt x="850" y="322"/>
                  </a:lnTo>
                  <a:lnTo>
                    <a:pt x="699" y="435"/>
                  </a:lnTo>
                  <a:lnTo>
                    <a:pt x="566" y="548"/>
                  </a:lnTo>
                  <a:lnTo>
                    <a:pt x="434" y="699"/>
                  </a:lnTo>
                  <a:lnTo>
                    <a:pt x="321" y="831"/>
                  </a:lnTo>
                  <a:lnTo>
                    <a:pt x="227" y="1001"/>
                  </a:lnTo>
                  <a:lnTo>
                    <a:pt x="151" y="1171"/>
                  </a:lnTo>
                  <a:lnTo>
                    <a:pt x="94" y="1341"/>
                  </a:lnTo>
                  <a:lnTo>
                    <a:pt x="38" y="1530"/>
                  </a:lnTo>
                  <a:lnTo>
                    <a:pt x="19" y="1719"/>
                  </a:lnTo>
                  <a:lnTo>
                    <a:pt x="0" y="1908"/>
                  </a:lnTo>
                  <a:lnTo>
                    <a:pt x="19" y="2096"/>
                  </a:lnTo>
                  <a:lnTo>
                    <a:pt x="38" y="2304"/>
                  </a:lnTo>
                  <a:lnTo>
                    <a:pt x="94" y="2474"/>
                  </a:lnTo>
                  <a:lnTo>
                    <a:pt x="151" y="2663"/>
                  </a:lnTo>
                  <a:lnTo>
                    <a:pt x="227" y="2814"/>
                  </a:lnTo>
                  <a:lnTo>
                    <a:pt x="321" y="2984"/>
                  </a:lnTo>
                  <a:lnTo>
                    <a:pt x="434" y="3135"/>
                  </a:lnTo>
                  <a:lnTo>
                    <a:pt x="566" y="3267"/>
                  </a:lnTo>
                  <a:lnTo>
                    <a:pt x="699" y="3380"/>
                  </a:lnTo>
                  <a:lnTo>
                    <a:pt x="850" y="3493"/>
                  </a:lnTo>
                  <a:lnTo>
                    <a:pt x="1001" y="3588"/>
                  </a:lnTo>
                  <a:lnTo>
                    <a:pt x="1171" y="3663"/>
                  </a:lnTo>
                  <a:lnTo>
                    <a:pt x="1340" y="3739"/>
                  </a:lnTo>
                  <a:lnTo>
                    <a:pt x="1529" y="3776"/>
                  </a:lnTo>
                  <a:lnTo>
                    <a:pt x="1718" y="3814"/>
                  </a:lnTo>
                  <a:lnTo>
                    <a:pt x="2114" y="3814"/>
                  </a:lnTo>
                  <a:lnTo>
                    <a:pt x="2303" y="3776"/>
                  </a:lnTo>
                  <a:lnTo>
                    <a:pt x="2492" y="3739"/>
                  </a:lnTo>
                  <a:lnTo>
                    <a:pt x="2662" y="3663"/>
                  </a:lnTo>
                  <a:lnTo>
                    <a:pt x="2832" y="3588"/>
                  </a:lnTo>
                  <a:lnTo>
                    <a:pt x="2983" y="3493"/>
                  </a:lnTo>
                  <a:lnTo>
                    <a:pt x="3134" y="3380"/>
                  </a:lnTo>
                  <a:lnTo>
                    <a:pt x="3266" y="3267"/>
                  </a:lnTo>
                  <a:lnTo>
                    <a:pt x="3398" y="3135"/>
                  </a:lnTo>
                  <a:lnTo>
                    <a:pt x="3493" y="2984"/>
                  </a:lnTo>
                  <a:lnTo>
                    <a:pt x="3606" y="2814"/>
                  </a:lnTo>
                  <a:lnTo>
                    <a:pt x="3681" y="2663"/>
                  </a:lnTo>
                  <a:lnTo>
                    <a:pt x="3738" y="2474"/>
                  </a:lnTo>
                  <a:lnTo>
                    <a:pt x="3795" y="2304"/>
                  </a:lnTo>
                  <a:lnTo>
                    <a:pt x="3813" y="2096"/>
                  </a:lnTo>
                  <a:lnTo>
                    <a:pt x="3832" y="1908"/>
                  </a:lnTo>
                  <a:lnTo>
                    <a:pt x="3813" y="1719"/>
                  </a:lnTo>
                  <a:lnTo>
                    <a:pt x="3795" y="1530"/>
                  </a:lnTo>
                  <a:lnTo>
                    <a:pt x="3738" y="1341"/>
                  </a:lnTo>
                  <a:lnTo>
                    <a:pt x="3681" y="1171"/>
                  </a:lnTo>
                  <a:lnTo>
                    <a:pt x="3606" y="1001"/>
                  </a:lnTo>
                  <a:lnTo>
                    <a:pt x="3493" y="831"/>
                  </a:lnTo>
                  <a:lnTo>
                    <a:pt x="3398" y="699"/>
                  </a:lnTo>
                  <a:lnTo>
                    <a:pt x="3266" y="548"/>
                  </a:lnTo>
                  <a:lnTo>
                    <a:pt x="3134" y="435"/>
                  </a:lnTo>
                  <a:lnTo>
                    <a:pt x="2983" y="322"/>
                  </a:lnTo>
                  <a:lnTo>
                    <a:pt x="2832" y="227"/>
                  </a:lnTo>
                  <a:lnTo>
                    <a:pt x="2662" y="152"/>
                  </a:lnTo>
                  <a:lnTo>
                    <a:pt x="2492" y="76"/>
                  </a:lnTo>
                  <a:lnTo>
                    <a:pt x="2303" y="39"/>
                  </a:lnTo>
                  <a:lnTo>
                    <a:pt x="21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5"/>
            <p:cNvSpPr/>
            <p:nvPr/>
          </p:nvSpPr>
          <p:spPr>
            <a:xfrm>
              <a:off x="1395700" y="1923475"/>
              <a:ext cx="1034075" cy="1174725"/>
            </a:xfrm>
            <a:custGeom>
              <a:avLst/>
              <a:gdLst/>
              <a:ahLst/>
              <a:cxnLst/>
              <a:rect l="l" t="t" r="r" b="b"/>
              <a:pathLst>
                <a:path w="41363" h="46989"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5"/>
            <p:cNvSpPr/>
            <p:nvPr/>
          </p:nvSpPr>
          <p:spPr>
            <a:xfrm>
              <a:off x="1395700" y="1923475"/>
              <a:ext cx="1034075" cy="1174725"/>
            </a:xfrm>
            <a:custGeom>
              <a:avLst/>
              <a:gdLst/>
              <a:ahLst/>
              <a:cxnLst/>
              <a:rect l="l" t="t" r="r" b="b"/>
              <a:pathLst>
                <a:path w="41363" h="46989" fill="none"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lnTo>
                    <a:pt x="34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5"/>
            <p:cNvSpPr/>
            <p:nvPr/>
          </p:nvSpPr>
          <p:spPr>
            <a:xfrm>
              <a:off x="2343375" y="270645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5"/>
            <p:cNvSpPr/>
            <p:nvPr/>
          </p:nvSpPr>
          <p:spPr>
            <a:xfrm>
              <a:off x="2343375" y="2706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5"/>
            <p:cNvSpPr/>
            <p:nvPr/>
          </p:nvSpPr>
          <p:spPr>
            <a:xfrm>
              <a:off x="1395700" y="2608300"/>
              <a:ext cx="1034075" cy="98175"/>
            </a:xfrm>
            <a:custGeom>
              <a:avLst/>
              <a:gdLst/>
              <a:ahLst/>
              <a:cxnLst/>
              <a:rect l="l" t="t" r="r" b="b"/>
              <a:pathLst>
                <a:path w="41363" h="3927" extrusionOk="0">
                  <a:moveTo>
                    <a:pt x="0" y="0"/>
                  </a:moveTo>
                  <a:lnTo>
                    <a:pt x="3455" y="3927"/>
                  </a:lnTo>
                  <a:lnTo>
                    <a:pt x="37908" y="3927"/>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5"/>
            <p:cNvSpPr/>
            <p:nvPr/>
          </p:nvSpPr>
          <p:spPr>
            <a:xfrm>
              <a:off x="1395700" y="2608300"/>
              <a:ext cx="1034075" cy="98175"/>
            </a:xfrm>
            <a:custGeom>
              <a:avLst/>
              <a:gdLst/>
              <a:ahLst/>
              <a:cxnLst/>
              <a:rect l="l" t="t" r="r" b="b"/>
              <a:pathLst>
                <a:path w="41363" h="3927" fill="none" extrusionOk="0">
                  <a:moveTo>
                    <a:pt x="41362" y="0"/>
                  </a:moveTo>
                  <a:lnTo>
                    <a:pt x="0" y="0"/>
                  </a:lnTo>
                  <a:lnTo>
                    <a:pt x="0" y="0"/>
                  </a:lnTo>
                  <a:lnTo>
                    <a:pt x="3455" y="3927"/>
                  </a:lnTo>
                  <a:lnTo>
                    <a:pt x="3455" y="3927"/>
                  </a:lnTo>
                  <a:lnTo>
                    <a:pt x="37908" y="3927"/>
                  </a:lnTo>
                  <a:lnTo>
                    <a:pt x="37908" y="3927"/>
                  </a:lnTo>
                  <a:lnTo>
                    <a:pt x="41362" y="0"/>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5"/>
            <p:cNvSpPr/>
            <p:nvPr/>
          </p:nvSpPr>
          <p:spPr>
            <a:xfrm>
              <a:off x="1395700" y="2803675"/>
              <a:ext cx="1034075" cy="99150"/>
            </a:xfrm>
            <a:custGeom>
              <a:avLst/>
              <a:gdLst/>
              <a:ahLst/>
              <a:cxnLst/>
              <a:rect l="l" t="t" r="r" b="b"/>
              <a:pathLst>
                <a:path w="41363" h="3966" extrusionOk="0">
                  <a:moveTo>
                    <a:pt x="19" y="1"/>
                  </a:moveTo>
                  <a:lnTo>
                    <a:pt x="0" y="20"/>
                  </a:lnTo>
                  <a:lnTo>
                    <a:pt x="3455" y="3946"/>
                  </a:lnTo>
                  <a:lnTo>
                    <a:pt x="3436" y="3965"/>
                  </a:lnTo>
                  <a:lnTo>
                    <a:pt x="37927" y="3965"/>
                  </a:lnTo>
                  <a:lnTo>
                    <a:pt x="37908" y="3946"/>
                  </a:lnTo>
                  <a:lnTo>
                    <a:pt x="41362" y="20"/>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5"/>
            <p:cNvSpPr/>
            <p:nvPr/>
          </p:nvSpPr>
          <p:spPr>
            <a:xfrm>
              <a:off x="1395700" y="2803675"/>
              <a:ext cx="1034075" cy="99150"/>
            </a:xfrm>
            <a:custGeom>
              <a:avLst/>
              <a:gdLst/>
              <a:ahLst/>
              <a:cxnLst/>
              <a:rect l="l" t="t" r="r" b="b"/>
              <a:pathLst>
                <a:path w="41363" h="3966" fill="none" extrusionOk="0">
                  <a:moveTo>
                    <a:pt x="41344" y="1"/>
                  </a:moveTo>
                  <a:lnTo>
                    <a:pt x="19" y="1"/>
                  </a:lnTo>
                  <a:lnTo>
                    <a:pt x="0" y="20"/>
                  </a:lnTo>
                  <a:lnTo>
                    <a:pt x="3455" y="3946"/>
                  </a:lnTo>
                  <a:lnTo>
                    <a:pt x="3436" y="3965"/>
                  </a:lnTo>
                  <a:lnTo>
                    <a:pt x="37927" y="3965"/>
                  </a:lnTo>
                  <a:lnTo>
                    <a:pt x="37908" y="3946"/>
                  </a:lnTo>
                  <a:lnTo>
                    <a:pt x="41362" y="20"/>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5"/>
            <p:cNvSpPr/>
            <p:nvPr/>
          </p:nvSpPr>
          <p:spPr>
            <a:xfrm>
              <a:off x="1395700" y="2999075"/>
              <a:ext cx="1034075" cy="98200"/>
            </a:xfrm>
            <a:custGeom>
              <a:avLst/>
              <a:gdLst/>
              <a:ahLst/>
              <a:cxnLst/>
              <a:rect l="l" t="t" r="r" b="b"/>
              <a:pathLst>
                <a:path w="41363" h="3928" extrusionOk="0">
                  <a:moveTo>
                    <a:pt x="19" y="1"/>
                  </a:moveTo>
                  <a:lnTo>
                    <a:pt x="0" y="38"/>
                  </a:lnTo>
                  <a:lnTo>
                    <a:pt x="3417" y="3927"/>
                  </a:lnTo>
                  <a:lnTo>
                    <a:pt x="3455" y="3889"/>
                  </a:lnTo>
                  <a:lnTo>
                    <a:pt x="37908" y="3889"/>
                  </a:lnTo>
                  <a:lnTo>
                    <a:pt x="37945" y="3927"/>
                  </a:lnTo>
                  <a:lnTo>
                    <a:pt x="41362" y="38"/>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5"/>
            <p:cNvSpPr/>
            <p:nvPr/>
          </p:nvSpPr>
          <p:spPr>
            <a:xfrm>
              <a:off x="1395700" y="2999075"/>
              <a:ext cx="1034075" cy="98200"/>
            </a:xfrm>
            <a:custGeom>
              <a:avLst/>
              <a:gdLst/>
              <a:ahLst/>
              <a:cxnLst/>
              <a:rect l="l" t="t" r="r" b="b"/>
              <a:pathLst>
                <a:path w="41363" h="3928" fill="none" extrusionOk="0">
                  <a:moveTo>
                    <a:pt x="41344" y="1"/>
                  </a:moveTo>
                  <a:lnTo>
                    <a:pt x="19" y="1"/>
                  </a:lnTo>
                  <a:lnTo>
                    <a:pt x="0" y="38"/>
                  </a:lnTo>
                  <a:lnTo>
                    <a:pt x="3417" y="3927"/>
                  </a:lnTo>
                  <a:lnTo>
                    <a:pt x="3455" y="3889"/>
                  </a:lnTo>
                  <a:lnTo>
                    <a:pt x="37908" y="3889"/>
                  </a:lnTo>
                  <a:lnTo>
                    <a:pt x="37945" y="3927"/>
                  </a:lnTo>
                  <a:lnTo>
                    <a:pt x="41362" y="38"/>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5"/>
            <p:cNvSpPr/>
            <p:nvPr/>
          </p:nvSpPr>
          <p:spPr>
            <a:xfrm>
              <a:off x="1454200" y="2413850"/>
              <a:ext cx="974625" cy="96300"/>
            </a:xfrm>
            <a:custGeom>
              <a:avLst/>
              <a:gdLst/>
              <a:ahLst/>
              <a:cxnLst/>
              <a:rect l="l" t="t" r="r" b="b"/>
              <a:pathLst>
                <a:path w="38985" h="3852" extrusionOk="0">
                  <a:moveTo>
                    <a:pt x="1" y="2606"/>
                  </a:moveTo>
                  <a:lnTo>
                    <a:pt x="1096" y="3852"/>
                  </a:lnTo>
                  <a:lnTo>
                    <a:pt x="1096" y="3852"/>
                  </a:lnTo>
                  <a:lnTo>
                    <a:pt x="1" y="2606"/>
                  </a:lnTo>
                  <a:close/>
                  <a:moveTo>
                    <a:pt x="38985" y="0"/>
                  </a:moveTo>
                  <a:lnTo>
                    <a:pt x="38985" y="0"/>
                  </a:lnTo>
                  <a:lnTo>
                    <a:pt x="38211" y="888"/>
                  </a:lnTo>
                  <a:lnTo>
                    <a:pt x="38985"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5"/>
            <p:cNvSpPr/>
            <p:nvPr/>
          </p:nvSpPr>
          <p:spPr>
            <a:xfrm>
              <a:off x="1454200" y="2478975"/>
              <a:ext cx="27400" cy="31175"/>
            </a:xfrm>
            <a:custGeom>
              <a:avLst/>
              <a:gdLst/>
              <a:ahLst/>
              <a:cxnLst/>
              <a:rect l="l" t="t" r="r" b="b"/>
              <a:pathLst>
                <a:path w="1096" h="1247" fill="none" extrusionOk="0">
                  <a:moveTo>
                    <a:pt x="1" y="1"/>
                  </a:moveTo>
                  <a:lnTo>
                    <a:pt x="1096" y="1247"/>
                  </a:lnTo>
                  <a:lnTo>
                    <a:pt x="1096" y="124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5"/>
            <p:cNvSpPr/>
            <p:nvPr/>
          </p:nvSpPr>
          <p:spPr>
            <a:xfrm>
              <a:off x="1396625" y="2413850"/>
              <a:ext cx="1032200" cy="96300"/>
            </a:xfrm>
            <a:custGeom>
              <a:avLst/>
              <a:gdLst/>
              <a:ahLst/>
              <a:cxnLst/>
              <a:rect l="l" t="t" r="r" b="b"/>
              <a:pathLst>
                <a:path w="41288" h="3852" extrusionOk="0">
                  <a:moveTo>
                    <a:pt x="1" y="0"/>
                  </a:moveTo>
                  <a:lnTo>
                    <a:pt x="2304" y="2606"/>
                  </a:lnTo>
                  <a:lnTo>
                    <a:pt x="3399" y="3852"/>
                  </a:lnTo>
                  <a:lnTo>
                    <a:pt x="37890" y="3852"/>
                  </a:lnTo>
                  <a:lnTo>
                    <a:pt x="40514" y="888"/>
                  </a:lnTo>
                  <a:lnTo>
                    <a:pt x="41288"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5"/>
            <p:cNvSpPr/>
            <p:nvPr/>
          </p:nvSpPr>
          <p:spPr>
            <a:xfrm>
              <a:off x="1396625" y="2413850"/>
              <a:ext cx="1032200" cy="96300"/>
            </a:xfrm>
            <a:custGeom>
              <a:avLst/>
              <a:gdLst/>
              <a:ahLst/>
              <a:cxnLst/>
              <a:rect l="l" t="t" r="r" b="b"/>
              <a:pathLst>
                <a:path w="41288" h="3852" fill="none" extrusionOk="0">
                  <a:moveTo>
                    <a:pt x="41288" y="0"/>
                  </a:moveTo>
                  <a:lnTo>
                    <a:pt x="1" y="0"/>
                  </a:lnTo>
                  <a:lnTo>
                    <a:pt x="2304" y="2606"/>
                  </a:lnTo>
                  <a:lnTo>
                    <a:pt x="3399" y="3852"/>
                  </a:lnTo>
                  <a:lnTo>
                    <a:pt x="37890" y="3852"/>
                  </a:lnTo>
                  <a:lnTo>
                    <a:pt x="40514" y="888"/>
                  </a:lnTo>
                  <a:lnTo>
                    <a:pt x="4128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5"/>
            <p:cNvSpPr/>
            <p:nvPr/>
          </p:nvSpPr>
          <p:spPr>
            <a:xfrm>
              <a:off x="1395700" y="2021175"/>
              <a:ext cx="1034075" cy="96300"/>
            </a:xfrm>
            <a:custGeom>
              <a:avLst/>
              <a:gdLst/>
              <a:ahLst/>
              <a:cxnLst/>
              <a:rect l="l" t="t" r="r" b="b"/>
              <a:pathLst>
                <a:path w="41363" h="3852" extrusionOk="0">
                  <a:moveTo>
                    <a:pt x="0" y="1"/>
                  </a:moveTo>
                  <a:lnTo>
                    <a:pt x="0" y="1"/>
                  </a:lnTo>
                  <a:lnTo>
                    <a:pt x="3379" y="3852"/>
                  </a:lnTo>
                  <a:lnTo>
                    <a:pt x="3379" y="3852"/>
                  </a:lnTo>
                  <a:lnTo>
                    <a:pt x="0" y="1"/>
                  </a:lnTo>
                  <a:close/>
                  <a:moveTo>
                    <a:pt x="41362" y="1"/>
                  </a:moveTo>
                  <a:lnTo>
                    <a:pt x="41362" y="1"/>
                  </a:lnTo>
                  <a:lnTo>
                    <a:pt x="37983" y="3852"/>
                  </a:lnTo>
                  <a:lnTo>
                    <a:pt x="37983" y="3852"/>
                  </a:lnTo>
                  <a:lnTo>
                    <a:pt x="41362"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5"/>
            <p:cNvSpPr/>
            <p:nvPr/>
          </p:nvSpPr>
          <p:spPr>
            <a:xfrm>
              <a:off x="1395700" y="2021175"/>
              <a:ext cx="84500" cy="96300"/>
            </a:xfrm>
            <a:custGeom>
              <a:avLst/>
              <a:gdLst/>
              <a:ahLst/>
              <a:cxnLst/>
              <a:rect l="l" t="t" r="r" b="b"/>
              <a:pathLst>
                <a:path w="3380" h="3852" fill="none" extrusionOk="0">
                  <a:moveTo>
                    <a:pt x="0" y="1"/>
                  </a:moveTo>
                  <a:lnTo>
                    <a:pt x="0" y="1"/>
                  </a:lnTo>
                  <a:lnTo>
                    <a:pt x="3379" y="3852"/>
                  </a:lnTo>
                  <a:lnTo>
                    <a:pt x="3379" y="385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5"/>
            <p:cNvSpPr/>
            <p:nvPr/>
          </p:nvSpPr>
          <p:spPr>
            <a:xfrm>
              <a:off x="2345275" y="2021175"/>
              <a:ext cx="84500" cy="96300"/>
            </a:xfrm>
            <a:custGeom>
              <a:avLst/>
              <a:gdLst/>
              <a:ahLst/>
              <a:cxnLst/>
              <a:rect l="l" t="t" r="r" b="b"/>
              <a:pathLst>
                <a:path w="3380" h="3852" fill="none" extrusionOk="0">
                  <a:moveTo>
                    <a:pt x="3379" y="1"/>
                  </a:moveTo>
                  <a:lnTo>
                    <a:pt x="3379" y="1"/>
                  </a:lnTo>
                  <a:lnTo>
                    <a:pt x="0" y="3852"/>
                  </a:lnTo>
                  <a:lnTo>
                    <a:pt x="0" y="3852"/>
                  </a:lnTo>
                  <a:lnTo>
                    <a:pt x="33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5"/>
            <p:cNvSpPr/>
            <p:nvPr/>
          </p:nvSpPr>
          <p:spPr>
            <a:xfrm>
              <a:off x="1395700" y="2021175"/>
              <a:ext cx="1034075" cy="96300"/>
            </a:xfrm>
            <a:custGeom>
              <a:avLst/>
              <a:gdLst/>
              <a:ahLst/>
              <a:cxnLst/>
              <a:rect l="l" t="t" r="r" b="b"/>
              <a:pathLst>
                <a:path w="41363" h="3852" extrusionOk="0">
                  <a:moveTo>
                    <a:pt x="0" y="1"/>
                  </a:moveTo>
                  <a:lnTo>
                    <a:pt x="3379" y="3852"/>
                  </a:lnTo>
                  <a:lnTo>
                    <a:pt x="37983" y="3852"/>
                  </a:lnTo>
                  <a:lnTo>
                    <a:pt x="41362"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5"/>
            <p:cNvSpPr/>
            <p:nvPr/>
          </p:nvSpPr>
          <p:spPr>
            <a:xfrm>
              <a:off x="1395700" y="2021175"/>
              <a:ext cx="1034075" cy="96300"/>
            </a:xfrm>
            <a:custGeom>
              <a:avLst/>
              <a:gdLst/>
              <a:ahLst/>
              <a:cxnLst/>
              <a:rect l="l" t="t" r="r" b="b"/>
              <a:pathLst>
                <a:path w="41363" h="3852" fill="none" extrusionOk="0">
                  <a:moveTo>
                    <a:pt x="41362" y="1"/>
                  </a:moveTo>
                  <a:lnTo>
                    <a:pt x="0" y="1"/>
                  </a:lnTo>
                  <a:lnTo>
                    <a:pt x="3379" y="3852"/>
                  </a:lnTo>
                  <a:lnTo>
                    <a:pt x="37983" y="3852"/>
                  </a:lnTo>
                  <a:lnTo>
                    <a:pt x="4136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5"/>
            <p:cNvSpPr/>
            <p:nvPr/>
          </p:nvSpPr>
          <p:spPr>
            <a:xfrm>
              <a:off x="1395700" y="2216100"/>
              <a:ext cx="1034075" cy="975"/>
            </a:xfrm>
            <a:custGeom>
              <a:avLst/>
              <a:gdLst/>
              <a:ahLst/>
              <a:cxnLst/>
              <a:rect l="l" t="t" r="r" b="b"/>
              <a:pathLst>
                <a:path w="41363" h="39" extrusionOk="0">
                  <a:moveTo>
                    <a:pt x="19" y="0"/>
                  </a:moveTo>
                  <a:lnTo>
                    <a:pt x="19" y="0"/>
                  </a:lnTo>
                  <a:lnTo>
                    <a:pt x="0" y="38"/>
                  </a:lnTo>
                  <a:lnTo>
                    <a:pt x="19" y="0"/>
                  </a:lnTo>
                  <a:close/>
                  <a:moveTo>
                    <a:pt x="41344" y="0"/>
                  </a:moveTo>
                  <a:lnTo>
                    <a:pt x="41344" y="0"/>
                  </a:lnTo>
                  <a:lnTo>
                    <a:pt x="41362" y="38"/>
                  </a:lnTo>
                  <a:lnTo>
                    <a:pt x="41344"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5"/>
            <p:cNvSpPr/>
            <p:nvPr/>
          </p:nvSpPr>
          <p:spPr>
            <a:xfrm>
              <a:off x="1395700" y="2216100"/>
              <a:ext cx="475" cy="975"/>
            </a:xfrm>
            <a:custGeom>
              <a:avLst/>
              <a:gdLst/>
              <a:ahLst/>
              <a:cxnLst/>
              <a:rect l="l" t="t" r="r" b="b"/>
              <a:pathLst>
                <a:path w="19" h="39"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5"/>
            <p:cNvSpPr/>
            <p:nvPr/>
          </p:nvSpPr>
          <p:spPr>
            <a:xfrm>
              <a:off x="1395700" y="2216100"/>
              <a:ext cx="1034075" cy="98175"/>
            </a:xfrm>
            <a:custGeom>
              <a:avLst/>
              <a:gdLst/>
              <a:ahLst/>
              <a:cxnLst/>
              <a:rect l="l" t="t" r="r" b="b"/>
              <a:pathLst>
                <a:path w="41363" h="3927" extrusionOk="0">
                  <a:moveTo>
                    <a:pt x="19" y="0"/>
                  </a:moveTo>
                  <a:lnTo>
                    <a:pt x="0" y="38"/>
                  </a:lnTo>
                  <a:lnTo>
                    <a:pt x="3436" y="3927"/>
                  </a:lnTo>
                  <a:lnTo>
                    <a:pt x="37927" y="3927"/>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5"/>
            <p:cNvSpPr/>
            <p:nvPr/>
          </p:nvSpPr>
          <p:spPr>
            <a:xfrm>
              <a:off x="1395700" y="2216100"/>
              <a:ext cx="1034075" cy="98175"/>
            </a:xfrm>
            <a:custGeom>
              <a:avLst/>
              <a:gdLst/>
              <a:ahLst/>
              <a:cxnLst/>
              <a:rect l="l" t="t" r="r" b="b"/>
              <a:pathLst>
                <a:path w="41363" h="3927" fill="none" extrusionOk="0">
                  <a:moveTo>
                    <a:pt x="41344" y="0"/>
                  </a:moveTo>
                  <a:lnTo>
                    <a:pt x="19" y="0"/>
                  </a:lnTo>
                  <a:lnTo>
                    <a:pt x="0" y="38"/>
                  </a:lnTo>
                  <a:lnTo>
                    <a:pt x="3436" y="3927"/>
                  </a:lnTo>
                  <a:lnTo>
                    <a:pt x="37927" y="3927"/>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5"/>
            <p:cNvSpPr/>
            <p:nvPr/>
          </p:nvSpPr>
          <p:spPr>
            <a:xfrm>
              <a:off x="1395700" y="3096300"/>
              <a:ext cx="1034075" cy="387025"/>
            </a:xfrm>
            <a:custGeom>
              <a:avLst/>
              <a:gdLst/>
              <a:ahLst/>
              <a:cxnLst/>
              <a:rect l="l" t="t" r="r" b="b"/>
              <a:pathLst>
                <a:path w="41363" h="15481" extrusionOk="0">
                  <a:moveTo>
                    <a:pt x="3455" y="0"/>
                  </a:moveTo>
                  <a:lnTo>
                    <a:pt x="0" y="3908"/>
                  </a:lnTo>
                  <a:lnTo>
                    <a:pt x="3455" y="7835"/>
                  </a:lnTo>
                  <a:lnTo>
                    <a:pt x="0" y="11743"/>
                  </a:lnTo>
                  <a:lnTo>
                    <a:pt x="3285" y="15481"/>
                  </a:lnTo>
                  <a:lnTo>
                    <a:pt x="38078" y="15481"/>
                  </a:lnTo>
                  <a:lnTo>
                    <a:pt x="41362" y="11743"/>
                  </a:lnTo>
                  <a:lnTo>
                    <a:pt x="37908" y="7835"/>
                  </a:lnTo>
                  <a:lnTo>
                    <a:pt x="41362" y="3908"/>
                  </a:lnTo>
                  <a:lnTo>
                    <a:pt x="379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5"/>
            <p:cNvSpPr/>
            <p:nvPr/>
          </p:nvSpPr>
          <p:spPr>
            <a:xfrm>
              <a:off x="1395700" y="3096300"/>
              <a:ext cx="1034075" cy="387025"/>
            </a:xfrm>
            <a:custGeom>
              <a:avLst/>
              <a:gdLst/>
              <a:ahLst/>
              <a:cxnLst/>
              <a:rect l="l" t="t" r="r" b="b"/>
              <a:pathLst>
                <a:path w="41363" h="15481" fill="none" extrusionOk="0">
                  <a:moveTo>
                    <a:pt x="38078" y="15481"/>
                  </a:moveTo>
                  <a:lnTo>
                    <a:pt x="3285" y="15481"/>
                  </a:lnTo>
                  <a:lnTo>
                    <a:pt x="0" y="11743"/>
                  </a:lnTo>
                  <a:lnTo>
                    <a:pt x="3455" y="7835"/>
                  </a:lnTo>
                  <a:lnTo>
                    <a:pt x="0" y="3908"/>
                  </a:lnTo>
                  <a:lnTo>
                    <a:pt x="3455" y="0"/>
                  </a:lnTo>
                  <a:lnTo>
                    <a:pt x="37908" y="0"/>
                  </a:lnTo>
                  <a:lnTo>
                    <a:pt x="41362" y="3908"/>
                  </a:lnTo>
                  <a:lnTo>
                    <a:pt x="37908" y="7835"/>
                  </a:lnTo>
                  <a:lnTo>
                    <a:pt x="41362" y="11743"/>
                  </a:lnTo>
                  <a:lnTo>
                    <a:pt x="38078" y="154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5"/>
            <p:cNvSpPr/>
            <p:nvPr/>
          </p:nvSpPr>
          <p:spPr>
            <a:xfrm>
              <a:off x="1395700" y="3194475"/>
              <a:ext cx="1034075" cy="95825"/>
            </a:xfrm>
            <a:custGeom>
              <a:avLst/>
              <a:gdLst/>
              <a:ahLst/>
              <a:cxnLst/>
              <a:rect l="l" t="t" r="r" b="b"/>
              <a:pathLst>
                <a:path w="41363" h="3833" extrusionOk="0">
                  <a:moveTo>
                    <a:pt x="0" y="0"/>
                  </a:moveTo>
                  <a:lnTo>
                    <a:pt x="0" y="0"/>
                  </a:lnTo>
                  <a:lnTo>
                    <a:pt x="2341" y="2643"/>
                  </a:lnTo>
                  <a:lnTo>
                    <a:pt x="0" y="0"/>
                  </a:lnTo>
                  <a:close/>
                  <a:moveTo>
                    <a:pt x="41362" y="0"/>
                  </a:moveTo>
                  <a:lnTo>
                    <a:pt x="41362" y="0"/>
                  </a:lnTo>
                  <a:lnTo>
                    <a:pt x="37983" y="3832"/>
                  </a:lnTo>
                  <a:lnTo>
                    <a:pt x="37983" y="3832"/>
                  </a:lnTo>
                  <a:lnTo>
                    <a:pt x="41362"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5"/>
            <p:cNvSpPr/>
            <p:nvPr/>
          </p:nvSpPr>
          <p:spPr>
            <a:xfrm>
              <a:off x="1395700" y="3194475"/>
              <a:ext cx="58525" cy="66100"/>
            </a:xfrm>
            <a:custGeom>
              <a:avLst/>
              <a:gdLst/>
              <a:ahLst/>
              <a:cxnLst/>
              <a:rect l="l" t="t" r="r" b="b"/>
              <a:pathLst>
                <a:path w="2341" h="2644" fill="none" extrusionOk="0">
                  <a:moveTo>
                    <a:pt x="0" y="0"/>
                  </a:moveTo>
                  <a:lnTo>
                    <a:pt x="0" y="0"/>
                  </a:lnTo>
                  <a:lnTo>
                    <a:pt x="2341" y="264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5"/>
            <p:cNvSpPr/>
            <p:nvPr/>
          </p:nvSpPr>
          <p:spPr>
            <a:xfrm>
              <a:off x="2345275" y="3194475"/>
              <a:ext cx="84500" cy="95825"/>
            </a:xfrm>
            <a:custGeom>
              <a:avLst/>
              <a:gdLst/>
              <a:ahLst/>
              <a:cxnLst/>
              <a:rect l="l" t="t" r="r" b="b"/>
              <a:pathLst>
                <a:path w="3380" h="3833" fill="none" extrusionOk="0">
                  <a:moveTo>
                    <a:pt x="3379" y="0"/>
                  </a:moveTo>
                  <a:lnTo>
                    <a:pt x="3379" y="0"/>
                  </a:lnTo>
                  <a:lnTo>
                    <a:pt x="0" y="3832"/>
                  </a:lnTo>
                  <a:lnTo>
                    <a:pt x="0" y="3832"/>
                  </a:lnTo>
                  <a:lnTo>
                    <a:pt x="33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5"/>
            <p:cNvSpPr/>
            <p:nvPr/>
          </p:nvSpPr>
          <p:spPr>
            <a:xfrm>
              <a:off x="1395700" y="3194475"/>
              <a:ext cx="1034075" cy="95825"/>
            </a:xfrm>
            <a:custGeom>
              <a:avLst/>
              <a:gdLst/>
              <a:ahLst/>
              <a:cxnLst/>
              <a:rect l="l" t="t" r="r" b="b"/>
              <a:pathLst>
                <a:path w="41363" h="3833" extrusionOk="0">
                  <a:moveTo>
                    <a:pt x="0" y="0"/>
                  </a:moveTo>
                  <a:lnTo>
                    <a:pt x="2341" y="2643"/>
                  </a:lnTo>
                  <a:lnTo>
                    <a:pt x="3379" y="3832"/>
                  </a:lnTo>
                  <a:lnTo>
                    <a:pt x="37983" y="3832"/>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5"/>
            <p:cNvSpPr/>
            <p:nvPr/>
          </p:nvSpPr>
          <p:spPr>
            <a:xfrm>
              <a:off x="1395700" y="3194475"/>
              <a:ext cx="1034075" cy="95825"/>
            </a:xfrm>
            <a:custGeom>
              <a:avLst/>
              <a:gdLst/>
              <a:ahLst/>
              <a:cxnLst/>
              <a:rect l="l" t="t" r="r" b="b"/>
              <a:pathLst>
                <a:path w="41363" h="3833" fill="none" extrusionOk="0">
                  <a:moveTo>
                    <a:pt x="41362" y="0"/>
                  </a:moveTo>
                  <a:lnTo>
                    <a:pt x="0" y="0"/>
                  </a:lnTo>
                  <a:lnTo>
                    <a:pt x="2341" y="2643"/>
                  </a:lnTo>
                  <a:lnTo>
                    <a:pt x="3379" y="3832"/>
                  </a:lnTo>
                  <a:lnTo>
                    <a:pt x="37983" y="3832"/>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5"/>
            <p:cNvSpPr/>
            <p:nvPr/>
          </p:nvSpPr>
          <p:spPr>
            <a:xfrm>
              <a:off x="1395700" y="3389850"/>
              <a:ext cx="1034075" cy="97250"/>
            </a:xfrm>
            <a:custGeom>
              <a:avLst/>
              <a:gdLst/>
              <a:ahLst/>
              <a:cxnLst/>
              <a:rect l="l" t="t" r="r" b="b"/>
              <a:pathLst>
                <a:path w="41363" h="3890" extrusionOk="0">
                  <a:moveTo>
                    <a:pt x="0" y="1"/>
                  </a:moveTo>
                  <a:lnTo>
                    <a:pt x="3285" y="3739"/>
                  </a:lnTo>
                  <a:lnTo>
                    <a:pt x="3302" y="3739"/>
                  </a:lnTo>
                  <a:lnTo>
                    <a:pt x="0" y="1"/>
                  </a:lnTo>
                  <a:close/>
                  <a:moveTo>
                    <a:pt x="41362" y="1"/>
                  </a:moveTo>
                  <a:lnTo>
                    <a:pt x="38060" y="3739"/>
                  </a:lnTo>
                  <a:lnTo>
                    <a:pt x="38078" y="3739"/>
                  </a:lnTo>
                  <a:lnTo>
                    <a:pt x="41362" y="1"/>
                  </a:lnTo>
                  <a:close/>
                  <a:moveTo>
                    <a:pt x="3302" y="3739"/>
                  </a:moveTo>
                  <a:lnTo>
                    <a:pt x="3436" y="3890"/>
                  </a:lnTo>
                  <a:lnTo>
                    <a:pt x="7230" y="3890"/>
                  </a:lnTo>
                  <a:lnTo>
                    <a:pt x="7098" y="3739"/>
                  </a:lnTo>
                  <a:close/>
                  <a:moveTo>
                    <a:pt x="34094" y="3739"/>
                  </a:moveTo>
                  <a:lnTo>
                    <a:pt x="33943" y="3890"/>
                  </a:lnTo>
                  <a:lnTo>
                    <a:pt x="37927" y="3890"/>
                  </a:lnTo>
                  <a:lnTo>
                    <a:pt x="38060" y="3739"/>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5"/>
            <p:cNvSpPr/>
            <p:nvPr/>
          </p:nvSpPr>
          <p:spPr>
            <a:xfrm>
              <a:off x="1395700" y="3389850"/>
              <a:ext cx="180775" cy="97250"/>
            </a:xfrm>
            <a:custGeom>
              <a:avLst/>
              <a:gdLst/>
              <a:ahLst/>
              <a:cxnLst/>
              <a:rect l="l" t="t" r="r" b="b"/>
              <a:pathLst>
                <a:path w="7231" h="3890" fill="none" extrusionOk="0">
                  <a:moveTo>
                    <a:pt x="0" y="1"/>
                  </a:moveTo>
                  <a:lnTo>
                    <a:pt x="3436" y="3890"/>
                  </a:lnTo>
                  <a:lnTo>
                    <a:pt x="7230" y="3890"/>
                  </a:lnTo>
                  <a:lnTo>
                    <a:pt x="7098" y="3739"/>
                  </a:lnTo>
                  <a:lnTo>
                    <a:pt x="3285" y="373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5"/>
            <p:cNvSpPr/>
            <p:nvPr/>
          </p:nvSpPr>
          <p:spPr>
            <a:xfrm>
              <a:off x="2244275" y="3389850"/>
              <a:ext cx="185500" cy="97250"/>
            </a:xfrm>
            <a:custGeom>
              <a:avLst/>
              <a:gdLst/>
              <a:ahLst/>
              <a:cxnLst/>
              <a:rect l="l" t="t" r="r" b="b"/>
              <a:pathLst>
                <a:path w="7420" h="3890" fill="none" extrusionOk="0">
                  <a:moveTo>
                    <a:pt x="7419" y="1"/>
                  </a:moveTo>
                  <a:lnTo>
                    <a:pt x="4135" y="3739"/>
                  </a:lnTo>
                  <a:lnTo>
                    <a:pt x="151" y="3739"/>
                  </a:lnTo>
                  <a:lnTo>
                    <a:pt x="0" y="3890"/>
                  </a:lnTo>
                  <a:lnTo>
                    <a:pt x="3984" y="3890"/>
                  </a:lnTo>
                  <a:lnTo>
                    <a:pt x="74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5"/>
            <p:cNvSpPr/>
            <p:nvPr/>
          </p:nvSpPr>
          <p:spPr>
            <a:xfrm>
              <a:off x="1395700" y="3388925"/>
              <a:ext cx="475" cy="950"/>
            </a:xfrm>
            <a:custGeom>
              <a:avLst/>
              <a:gdLst/>
              <a:ahLst/>
              <a:cxnLst/>
              <a:rect l="l" t="t" r="r" b="b"/>
              <a:pathLst>
                <a:path w="19" h="38"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5"/>
            <p:cNvSpPr/>
            <p:nvPr/>
          </p:nvSpPr>
          <p:spPr>
            <a:xfrm>
              <a:off x="1395700" y="3388925"/>
              <a:ext cx="1034075" cy="94400"/>
            </a:xfrm>
            <a:custGeom>
              <a:avLst/>
              <a:gdLst/>
              <a:ahLst/>
              <a:cxnLst/>
              <a:rect l="l" t="t" r="r" b="b"/>
              <a:pathLst>
                <a:path w="41363" h="3776" extrusionOk="0">
                  <a:moveTo>
                    <a:pt x="19" y="0"/>
                  </a:moveTo>
                  <a:lnTo>
                    <a:pt x="0" y="38"/>
                  </a:lnTo>
                  <a:lnTo>
                    <a:pt x="3285" y="3776"/>
                  </a:lnTo>
                  <a:lnTo>
                    <a:pt x="38078" y="3776"/>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5"/>
            <p:cNvSpPr/>
            <p:nvPr/>
          </p:nvSpPr>
          <p:spPr>
            <a:xfrm>
              <a:off x="1395700" y="3388925"/>
              <a:ext cx="1034075" cy="94400"/>
            </a:xfrm>
            <a:custGeom>
              <a:avLst/>
              <a:gdLst/>
              <a:ahLst/>
              <a:cxnLst/>
              <a:rect l="l" t="t" r="r" b="b"/>
              <a:pathLst>
                <a:path w="41363" h="3776" fill="none" extrusionOk="0">
                  <a:moveTo>
                    <a:pt x="41344" y="0"/>
                  </a:moveTo>
                  <a:lnTo>
                    <a:pt x="19" y="0"/>
                  </a:lnTo>
                  <a:lnTo>
                    <a:pt x="0" y="38"/>
                  </a:lnTo>
                  <a:lnTo>
                    <a:pt x="3285" y="3776"/>
                  </a:lnTo>
                  <a:lnTo>
                    <a:pt x="7098" y="3776"/>
                  </a:lnTo>
                  <a:lnTo>
                    <a:pt x="34094" y="3776"/>
                  </a:lnTo>
                  <a:lnTo>
                    <a:pt x="38078" y="3776"/>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8" name="Google Shape;2008;p25"/>
          <p:cNvGrpSpPr/>
          <p:nvPr/>
        </p:nvGrpSpPr>
        <p:grpSpPr>
          <a:xfrm>
            <a:off x="-50" y="4276932"/>
            <a:ext cx="9144100" cy="860150"/>
            <a:chOff x="0" y="4327950"/>
            <a:chExt cx="9144100" cy="860150"/>
          </a:xfrm>
        </p:grpSpPr>
        <p:grpSp>
          <p:nvGrpSpPr>
            <p:cNvPr id="2009" name="Google Shape;2009;p25"/>
            <p:cNvGrpSpPr/>
            <p:nvPr/>
          </p:nvGrpSpPr>
          <p:grpSpPr>
            <a:xfrm>
              <a:off x="0" y="4327950"/>
              <a:ext cx="4552475" cy="860150"/>
              <a:chOff x="1262800" y="4616725"/>
              <a:chExt cx="4552475" cy="860150"/>
            </a:xfrm>
          </p:grpSpPr>
          <p:sp>
            <p:nvSpPr>
              <p:cNvPr id="2010" name="Google Shape;2010;p25"/>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5"/>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5"/>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5"/>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5"/>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5"/>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5"/>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5"/>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5"/>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5"/>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5"/>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5"/>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5"/>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5"/>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5"/>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5"/>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5"/>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5"/>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5"/>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5"/>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5"/>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1" name="Google Shape;2031;p25"/>
            <p:cNvGrpSpPr/>
            <p:nvPr/>
          </p:nvGrpSpPr>
          <p:grpSpPr>
            <a:xfrm>
              <a:off x="4591625" y="4327950"/>
              <a:ext cx="4552475" cy="860150"/>
              <a:chOff x="1262800" y="4616725"/>
              <a:chExt cx="4552475" cy="860150"/>
            </a:xfrm>
          </p:grpSpPr>
          <p:sp>
            <p:nvSpPr>
              <p:cNvPr id="2032" name="Google Shape;2032;p25"/>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5"/>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5"/>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5"/>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5"/>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5"/>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5"/>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5"/>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5"/>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5"/>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5"/>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25"/>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25"/>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25"/>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25"/>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5"/>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25"/>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5"/>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5"/>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5"/>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5"/>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53" name="Google Shape;2053;p25"/>
          <p:cNvSpPr/>
          <p:nvPr/>
        </p:nvSpPr>
        <p:spPr>
          <a:xfrm>
            <a:off x="7450663" y="128096"/>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5"/>
          <p:cNvSpPr/>
          <p:nvPr/>
        </p:nvSpPr>
        <p:spPr>
          <a:xfrm>
            <a:off x="278338" y="2618071"/>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5" name="Google Shape;2055;p25"/>
          <p:cNvGrpSpPr/>
          <p:nvPr/>
        </p:nvGrpSpPr>
        <p:grpSpPr>
          <a:xfrm>
            <a:off x="8780220" y="2500426"/>
            <a:ext cx="216102" cy="209587"/>
            <a:chOff x="375445" y="3222151"/>
            <a:chExt cx="216102" cy="209587"/>
          </a:xfrm>
        </p:grpSpPr>
        <p:sp>
          <p:nvSpPr>
            <p:cNvPr id="2056" name="Google Shape;2056;p25"/>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5"/>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8" name="Google Shape;2058;p25"/>
          <p:cNvGrpSpPr/>
          <p:nvPr/>
        </p:nvGrpSpPr>
        <p:grpSpPr>
          <a:xfrm>
            <a:off x="8734331" y="3012708"/>
            <a:ext cx="156328" cy="151594"/>
            <a:chOff x="375445" y="3222151"/>
            <a:chExt cx="216102" cy="209587"/>
          </a:xfrm>
        </p:grpSpPr>
        <p:sp>
          <p:nvSpPr>
            <p:cNvPr id="2059" name="Google Shape;2059;p25"/>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5"/>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1" name="Google Shape;2061;p25"/>
          <p:cNvGrpSpPr/>
          <p:nvPr/>
        </p:nvGrpSpPr>
        <p:grpSpPr>
          <a:xfrm>
            <a:off x="8430787" y="3338858"/>
            <a:ext cx="156307" cy="151594"/>
            <a:chOff x="375445" y="3222151"/>
            <a:chExt cx="216102" cy="209587"/>
          </a:xfrm>
        </p:grpSpPr>
        <p:sp>
          <p:nvSpPr>
            <p:cNvPr id="2062" name="Google Shape;2062;p25"/>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5"/>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4" name="Google Shape;2064;p25"/>
          <p:cNvGrpSpPr/>
          <p:nvPr/>
        </p:nvGrpSpPr>
        <p:grpSpPr>
          <a:xfrm>
            <a:off x="243820" y="3231501"/>
            <a:ext cx="216102" cy="209587"/>
            <a:chOff x="375445" y="3222151"/>
            <a:chExt cx="216102" cy="209587"/>
          </a:xfrm>
        </p:grpSpPr>
        <p:sp>
          <p:nvSpPr>
            <p:cNvPr id="2065" name="Google Shape;2065;p25"/>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5"/>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7" name="Google Shape;2067;p25"/>
          <p:cNvGrpSpPr/>
          <p:nvPr/>
        </p:nvGrpSpPr>
        <p:grpSpPr>
          <a:xfrm>
            <a:off x="163137" y="3954608"/>
            <a:ext cx="156307" cy="151594"/>
            <a:chOff x="375445" y="3222151"/>
            <a:chExt cx="216102" cy="209587"/>
          </a:xfrm>
        </p:grpSpPr>
        <p:sp>
          <p:nvSpPr>
            <p:cNvPr id="2068" name="Google Shape;2068;p25"/>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5"/>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0" name="Google Shape;2070;p25"/>
          <p:cNvGrpSpPr/>
          <p:nvPr/>
        </p:nvGrpSpPr>
        <p:grpSpPr>
          <a:xfrm>
            <a:off x="466681" y="3628458"/>
            <a:ext cx="156328" cy="151594"/>
            <a:chOff x="375445" y="3222151"/>
            <a:chExt cx="216102" cy="209587"/>
          </a:xfrm>
        </p:grpSpPr>
        <p:sp>
          <p:nvSpPr>
            <p:cNvPr id="2071" name="Google Shape;2071;p25"/>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5"/>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3" name="Google Shape;2073;p25"/>
          <p:cNvSpPr/>
          <p:nvPr/>
        </p:nvSpPr>
        <p:spPr>
          <a:xfrm>
            <a:off x="4351363" y="95475"/>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5"/>
          <p:cNvSpPr/>
          <p:nvPr/>
        </p:nvSpPr>
        <p:spPr>
          <a:xfrm>
            <a:off x="8894800"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5"/>
          <p:cNvSpPr/>
          <p:nvPr/>
        </p:nvSpPr>
        <p:spPr>
          <a:xfrm>
            <a:off x="865225" y="68393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2076"/>
        <p:cNvGrpSpPr/>
        <p:nvPr/>
      </p:nvGrpSpPr>
      <p:grpSpPr>
        <a:xfrm>
          <a:off x="0" y="0"/>
          <a:ext cx="0" cy="0"/>
          <a:chOff x="0" y="0"/>
          <a:chExt cx="0" cy="0"/>
        </a:xfrm>
      </p:grpSpPr>
      <p:pic>
        <p:nvPicPr>
          <p:cNvPr id="2077" name="Google Shape;2077;p26"/>
          <p:cNvPicPr preferRelativeResize="0"/>
          <p:nvPr/>
        </p:nvPicPr>
        <p:blipFill>
          <a:blip r:embed="rId2">
            <a:alphaModFix amt="20000"/>
          </a:blip>
          <a:stretch>
            <a:fillRect/>
          </a:stretch>
        </p:blipFill>
        <p:spPr>
          <a:xfrm>
            <a:off x="0" y="0"/>
            <a:ext cx="9144000" cy="5143511"/>
          </a:xfrm>
          <a:prstGeom prst="rect">
            <a:avLst/>
          </a:prstGeom>
          <a:noFill/>
          <a:ln>
            <a:noFill/>
          </a:ln>
        </p:spPr>
      </p:pic>
      <p:sp>
        <p:nvSpPr>
          <p:cNvPr id="2078" name="Google Shape;2078;p26"/>
          <p:cNvSpPr txBox="1">
            <a:spLocks noGrp="1"/>
          </p:cNvSpPr>
          <p:nvPr>
            <p:ph type="title"/>
          </p:nvPr>
        </p:nvSpPr>
        <p:spPr>
          <a:xfrm>
            <a:off x="714864" y="1908327"/>
            <a:ext cx="20448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79" name="Google Shape;2079;p26"/>
          <p:cNvSpPr txBox="1">
            <a:spLocks noGrp="1"/>
          </p:cNvSpPr>
          <p:nvPr>
            <p:ph type="subTitle" idx="1"/>
          </p:nvPr>
        </p:nvSpPr>
        <p:spPr>
          <a:xfrm>
            <a:off x="714864" y="2190052"/>
            <a:ext cx="20448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080" name="Google Shape;2080;p26"/>
          <p:cNvSpPr txBox="1">
            <a:spLocks noGrp="1"/>
          </p:cNvSpPr>
          <p:nvPr>
            <p:ph type="title" idx="2"/>
          </p:nvPr>
        </p:nvSpPr>
        <p:spPr>
          <a:xfrm>
            <a:off x="3549600" y="1908327"/>
            <a:ext cx="20448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81" name="Google Shape;2081;p26"/>
          <p:cNvSpPr txBox="1">
            <a:spLocks noGrp="1"/>
          </p:cNvSpPr>
          <p:nvPr>
            <p:ph type="subTitle" idx="3"/>
          </p:nvPr>
        </p:nvSpPr>
        <p:spPr>
          <a:xfrm>
            <a:off x="3549600" y="2190052"/>
            <a:ext cx="20448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082" name="Google Shape;2082;p26"/>
          <p:cNvSpPr txBox="1">
            <a:spLocks noGrp="1"/>
          </p:cNvSpPr>
          <p:nvPr>
            <p:ph type="title" idx="4"/>
          </p:nvPr>
        </p:nvSpPr>
        <p:spPr>
          <a:xfrm>
            <a:off x="714864" y="3666514"/>
            <a:ext cx="20448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83" name="Google Shape;2083;p26"/>
          <p:cNvSpPr txBox="1">
            <a:spLocks noGrp="1"/>
          </p:cNvSpPr>
          <p:nvPr>
            <p:ph type="subTitle" idx="5"/>
          </p:nvPr>
        </p:nvSpPr>
        <p:spPr>
          <a:xfrm>
            <a:off x="714864" y="3951022"/>
            <a:ext cx="20448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084" name="Google Shape;2084;p26"/>
          <p:cNvSpPr txBox="1">
            <a:spLocks noGrp="1"/>
          </p:cNvSpPr>
          <p:nvPr>
            <p:ph type="title" idx="6"/>
          </p:nvPr>
        </p:nvSpPr>
        <p:spPr>
          <a:xfrm>
            <a:off x="3549600" y="3666514"/>
            <a:ext cx="20448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85" name="Google Shape;2085;p26"/>
          <p:cNvSpPr txBox="1">
            <a:spLocks noGrp="1"/>
          </p:cNvSpPr>
          <p:nvPr>
            <p:ph type="subTitle" idx="7"/>
          </p:nvPr>
        </p:nvSpPr>
        <p:spPr>
          <a:xfrm>
            <a:off x="3549600" y="3951022"/>
            <a:ext cx="20448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086" name="Google Shape;2086;p26"/>
          <p:cNvSpPr txBox="1">
            <a:spLocks noGrp="1"/>
          </p:cNvSpPr>
          <p:nvPr>
            <p:ph type="title" idx="8"/>
          </p:nvPr>
        </p:nvSpPr>
        <p:spPr>
          <a:xfrm>
            <a:off x="6384336" y="1908327"/>
            <a:ext cx="20448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87" name="Google Shape;2087;p26"/>
          <p:cNvSpPr txBox="1">
            <a:spLocks noGrp="1"/>
          </p:cNvSpPr>
          <p:nvPr>
            <p:ph type="subTitle" idx="9"/>
          </p:nvPr>
        </p:nvSpPr>
        <p:spPr>
          <a:xfrm>
            <a:off x="6384336" y="2190052"/>
            <a:ext cx="20448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088" name="Google Shape;2088;p26"/>
          <p:cNvSpPr txBox="1">
            <a:spLocks noGrp="1"/>
          </p:cNvSpPr>
          <p:nvPr>
            <p:ph type="title" idx="13"/>
          </p:nvPr>
        </p:nvSpPr>
        <p:spPr>
          <a:xfrm>
            <a:off x="6384336" y="3666514"/>
            <a:ext cx="20448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89" name="Google Shape;2089;p26"/>
          <p:cNvSpPr txBox="1">
            <a:spLocks noGrp="1"/>
          </p:cNvSpPr>
          <p:nvPr>
            <p:ph type="subTitle" idx="14"/>
          </p:nvPr>
        </p:nvSpPr>
        <p:spPr>
          <a:xfrm>
            <a:off x="6384336" y="3951022"/>
            <a:ext cx="20448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090" name="Google Shape;2090;p26"/>
          <p:cNvSpPr txBox="1">
            <a:spLocks noGrp="1"/>
          </p:cNvSpPr>
          <p:nvPr>
            <p:ph type="title" idx="15"/>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2091" name="Google Shape;2091;p26"/>
          <p:cNvGrpSpPr/>
          <p:nvPr/>
        </p:nvGrpSpPr>
        <p:grpSpPr>
          <a:xfrm>
            <a:off x="-50" y="4276932"/>
            <a:ext cx="9144100" cy="860150"/>
            <a:chOff x="-50" y="4276932"/>
            <a:chExt cx="9144100" cy="860150"/>
          </a:xfrm>
        </p:grpSpPr>
        <p:sp>
          <p:nvSpPr>
            <p:cNvPr id="2092" name="Google Shape;2092;p26"/>
            <p:cNvSpPr/>
            <p:nvPr/>
          </p:nvSpPr>
          <p:spPr>
            <a:xfrm>
              <a:off x="150300" y="4787032"/>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6"/>
            <p:cNvSpPr/>
            <p:nvPr/>
          </p:nvSpPr>
          <p:spPr>
            <a:xfrm>
              <a:off x="241600" y="4931832"/>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6"/>
            <p:cNvSpPr/>
            <p:nvPr/>
          </p:nvSpPr>
          <p:spPr>
            <a:xfrm>
              <a:off x="-50" y="4276932"/>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6"/>
            <p:cNvSpPr/>
            <p:nvPr/>
          </p:nvSpPr>
          <p:spPr>
            <a:xfrm>
              <a:off x="235600" y="4324907"/>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6"/>
            <p:cNvSpPr/>
            <p:nvPr/>
          </p:nvSpPr>
          <p:spPr>
            <a:xfrm>
              <a:off x="496175" y="4794407"/>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6"/>
            <p:cNvSpPr/>
            <p:nvPr/>
          </p:nvSpPr>
          <p:spPr>
            <a:xfrm>
              <a:off x="427000" y="4581332"/>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6"/>
            <p:cNvSpPr/>
            <p:nvPr/>
          </p:nvSpPr>
          <p:spPr>
            <a:xfrm>
              <a:off x="535375" y="4305532"/>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6"/>
            <p:cNvSpPr/>
            <p:nvPr/>
          </p:nvSpPr>
          <p:spPr>
            <a:xfrm>
              <a:off x="900650" y="4490932"/>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6"/>
            <p:cNvSpPr/>
            <p:nvPr/>
          </p:nvSpPr>
          <p:spPr>
            <a:xfrm flipH="1">
              <a:off x="8457300" y="4329507"/>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6"/>
            <p:cNvSpPr/>
            <p:nvPr/>
          </p:nvSpPr>
          <p:spPr>
            <a:xfrm flipH="1">
              <a:off x="8176425" y="4468332"/>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6"/>
            <p:cNvSpPr/>
            <p:nvPr/>
          </p:nvSpPr>
          <p:spPr>
            <a:xfrm flipH="1">
              <a:off x="8079125" y="4702157"/>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6"/>
            <p:cNvSpPr/>
            <p:nvPr/>
          </p:nvSpPr>
          <p:spPr>
            <a:xfrm flipH="1">
              <a:off x="7913100" y="4741832"/>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4" name="Google Shape;2104;p26"/>
          <p:cNvGrpSpPr/>
          <p:nvPr/>
        </p:nvGrpSpPr>
        <p:grpSpPr>
          <a:xfrm>
            <a:off x="194221" y="-2"/>
            <a:ext cx="657640" cy="1217404"/>
            <a:chOff x="144023" y="-1757"/>
            <a:chExt cx="959497" cy="1776195"/>
          </a:xfrm>
        </p:grpSpPr>
        <p:cxnSp>
          <p:nvCxnSpPr>
            <p:cNvPr id="2105" name="Google Shape;2105;p26"/>
            <p:cNvCxnSpPr/>
            <p:nvPr/>
          </p:nvCxnSpPr>
          <p:spPr>
            <a:xfrm rot="10800000">
              <a:off x="608975" y="-1757"/>
              <a:ext cx="0" cy="505800"/>
            </a:xfrm>
            <a:prstGeom prst="straightConnector1">
              <a:avLst/>
            </a:prstGeom>
            <a:noFill/>
            <a:ln w="19050" cap="flat" cmpd="sng">
              <a:solidFill>
                <a:schemeClr val="lt1"/>
              </a:solidFill>
              <a:prstDash val="solid"/>
              <a:round/>
              <a:headEnd type="none" w="med" len="med"/>
              <a:tailEnd type="none" w="med" len="med"/>
            </a:ln>
          </p:spPr>
        </p:cxnSp>
        <p:grpSp>
          <p:nvGrpSpPr>
            <p:cNvPr id="2106" name="Google Shape;2106;p26"/>
            <p:cNvGrpSpPr/>
            <p:nvPr/>
          </p:nvGrpSpPr>
          <p:grpSpPr>
            <a:xfrm>
              <a:off x="144023" y="386441"/>
              <a:ext cx="959497" cy="1387997"/>
              <a:chOff x="5304550" y="274025"/>
              <a:chExt cx="1135500" cy="1642600"/>
            </a:xfrm>
          </p:grpSpPr>
          <p:sp>
            <p:nvSpPr>
              <p:cNvPr id="2107" name="Google Shape;2107;p26"/>
              <p:cNvSpPr/>
              <p:nvPr/>
            </p:nvSpPr>
            <p:spPr>
              <a:xfrm>
                <a:off x="5669450" y="1374075"/>
                <a:ext cx="362500" cy="542550"/>
              </a:xfrm>
              <a:custGeom>
                <a:avLst/>
                <a:gdLst/>
                <a:ahLst/>
                <a:cxnLst/>
                <a:rect l="l" t="t" r="r" b="b"/>
                <a:pathLst>
                  <a:path w="14500" h="21702" extrusionOk="0">
                    <a:moveTo>
                      <a:pt x="4717" y="1"/>
                    </a:moveTo>
                    <a:lnTo>
                      <a:pt x="4795" y="583"/>
                    </a:lnTo>
                    <a:lnTo>
                      <a:pt x="4872" y="1243"/>
                    </a:lnTo>
                    <a:lnTo>
                      <a:pt x="4950" y="2136"/>
                    </a:lnTo>
                    <a:lnTo>
                      <a:pt x="5027" y="3223"/>
                    </a:lnTo>
                    <a:lnTo>
                      <a:pt x="5047" y="3824"/>
                    </a:lnTo>
                    <a:lnTo>
                      <a:pt x="5066" y="4465"/>
                    </a:lnTo>
                    <a:lnTo>
                      <a:pt x="5066" y="5144"/>
                    </a:lnTo>
                    <a:lnTo>
                      <a:pt x="5047" y="5863"/>
                    </a:lnTo>
                    <a:lnTo>
                      <a:pt x="5027" y="6600"/>
                    </a:lnTo>
                    <a:lnTo>
                      <a:pt x="4969" y="7357"/>
                    </a:lnTo>
                    <a:lnTo>
                      <a:pt x="4911" y="8134"/>
                    </a:lnTo>
                    <a:lnTo>
                      <a:pt x="4814" y="8949"/>
                    </a:lnTo>
                    <a:lnTo>
                      <a:pt x="4697" y="9764"/>
                    </a:lnTo>
                    <a:lnTo>
                      <a:pt x="4562" y="10579"/>
                    </a:lnTo>
                    <a:lnTo>
                      <a:pt x="4387" y="11414"/>
                    </a:lnTo>
                    <a:lnTo>
                      <a:pt x="4193" y="12248"/>
                    </a:lnTo>
                    <a:lnTo>
                      <a:pt x="3960" y="13083"/>
                    </a:lnTo>
                    <a:lnTo>
                      <a:pt x="3688" y="13937"/>
                    </a:lnTo>
                    <a:lnTo>
                      <a:pt x="3378" y="14752"/>
                    </a:lnTo>
                    <a:lnTo>
                      <a:pt x="3028" y="15587"/>
                    </a:lnTo>
                    <a:lnTo>
                      <a:pt x="2640" y="16383"/>
                    </a:lnTo>
                    <a:lnTo>
                      <a:pt x="2427" y="16790"/>
                    </a:lnTo>
                    <a:lnTo>
                      <a:pt x="2213" y="17179"/>
                    </a:lnTo>
                    <a:lnTo>
                      <a:pt x="1980" y="17567"/>
                    </a:lnTo>
                    <a:lnTo>
                      <a:pt x="1728" y="17955"/>
                    </a:lnTo>
                    <a:lnTo>
                      <a:pt x="1475" y="18324"/>
                    </a:lnTo>
                    <a:lnTo>
                      <a:pt x="1204" y="18693"/>
                    </a:lnTo>
                    <a:lnTo>
                      <a:pt x="932" y="19061"/>
                    </a:lnTo>
                    <a:lnTo>
                      <a:pt x="641" y="19430"/>
                    </a:lnTo>
                    <a:lnTo>
                      <a:pt x="330" y="19779"/>
                    </a:lnTo>
                    <a:lnTo>
                      <a:pt x="0" y="20109"/>
                    </a:lnTo>
                    <a:lnTo>
                      <a:pt x="272" y="20226"/>
                    </a:lnTo>
                    <a:lnTo>
                      <a:pt x="1029" y="20498"/>
                    </a:lnTo>
                    <a:lnTo>
                      <a:pt x="1534" y="20672"/>
                    </a:lnTo>
                    <a:lnTo>
                      <a:pt x="2135" y="20866"/>
                    </a:lnTo>
                    <a:lnTo>
                      <a:pt x="2815" y="21041"/>
                    </a:lnTo>
                    <a:lnTo>
                      <a:pt x="3533" y="21235"/>
                    </a:lnTo>
                    <a:lnTo>
                      <a:pt x="4309" y="21391"/>
                    </a:lnTo>
                    <a:lnTo>
                      <a:pt x="5124" y="21526"/>
                    </a:lnTo>
                    <a:lnTo>
                      <a:pt x="5940" y="21643"/>
                    </a:lnTo>
                    <a:lnTo>
                      <a:pt x="6367" y="21662"/>
                    </a:lnTo>
                    <a:lnTo>
                      <a:pt x="6774" y="21682"/>
                    </a:lnTo>
                    <a:lnTo>
                      <a:pt x="7201" y="21701"/>
                    </a:lnTo>
                    <a:lnTo>
                      <a:pt x="7609" y="21682"/>
                    </a:lnTo>
                    <a:lnTo>
                      <a:pt x="8036" y="21662"/>
                    </a:lnTo>
                    <a:lnTo>
                      <a:pt x="8444" y="21623"/>
                    </a:lnTo>
                    <a:lnTo>
                      <a:pt x="8832" y="21565"/>
                    </a:lnTo>
                    <a:lnTo>
                      <a:pt x="9220" y="21468"/>
                    </a:lnTo>
                    <a:lnTo>
                      <a:pt x="9608" y="21371"/>
                    </a:lnTo>
                    <a:lnTo>
                      <a:pt x="9977" y="21255"/>
                    </a:lnTo>
                    <a:lnTo>
                      <a:pt x="10171" y="21177"/>
                    </a:lnTo>
                    <a:lnTo>
                      <a:pt x="10346" y="21080"/>
                    </a:lnTo>
                    <a:lnTo>
                      <a:pt x="10520" y="20963"/>
                    </a:lnTo>
                    <a:lnTo>
                      <a:pt x="10695" y="20828"/>
                    </a:lnTo>
                    <a:lnTo>
                      <a:pt x="10850" y="20692"/>
                    </a:lnTo>
                    <a:lnTo>
                      <a:pt x="11025" y="20517"/>
                    </a:lnTo>
                    <a:lnTo>
                      <a:pt x="11180" y="20342"/>
                    </a:lnTo>
                    <a:lnTo>
                      <a:pt x="11336" y="20148"/>
                    </a:lnTo>
                    <a:lnTo>
                      <a:pt x="11646" y="19721"/>
                    </a:lnTo>
                    <a:lnTo>
                      <a:pt x="11937" y="19236"/>
                    </a:lnTo>
                    <a:lnTo>
                      <a:pt x="12209" y="18712"/>
                    </a:lnTo>
                    <a:lnTo>
                      <a:pt x="12481" y="18130"/>
                    </a:lnTo>
                    <a:lnTo>
                      <a:pt x="12733" y="17528"/>
                    </a:lnTo>
                    <a:lnTo>
                      <a:pt x="12966" y="16868"/>
                    </a:lnTo>
                    <a:lnTo>
                      <a:pt x="13180" y="16169"/>
                    </a:lnTo>
                    <a:lnTo>
                      <a:pt x="13393" y="15451"/>
                    </a:lnTo>
                    <a:lnTo>
                      <a:pt x="13568" y="14713"/>
                    </a:lnTo>
                    <a:lnTo>
                      <a:pt x="13742" y="13957"/>
                    </a:lnTo>
                    <a:lnTo>
                      <a:pt x="13898" y="13180"/>
                    </a:lnTo>
                    <a:lnTo>
                      <a:pt x="14034" y="12384"/>
                    </a:lnTo>
                    <a:lnTo>
                      <a:pt x="14150" y="11588"/>
                    </a:lnTo>
                    <a:lnTo>
                      <a:pt x="14267" y="10793"/>
                    </a:lnTo>
                    <a:lnTo>
                      <a:pt x="14344" y="9997"/>
                    </a:lnTo>
                    <a:lnTo>
                      <a:pt x="14422" y="9201"/>
                    </a:lnTo>
                    <a:lnTo>
                      <a:pt x="14461" y="8405"/>
                    </a:lnTo>
                    <a:lnTo>
                      <a:pt x="14499" y="7629"/>
                    </a:lnTo>
                    <a:lnTo>
                      <a:pt x="14499" y="6872"/>
                    </a:lnTo>
                    <a:lnTo>
                      <a:pt x="14499" y="6134"/>
                    </a:lnTo>
                    <a:lnTo>
                      <a:pt x="14480" y="5416"/>
                    </a:lnTo>
                    <a:lnTo>
                      <a:pt x="14422" y="4737"/>
                    </a:lnTo>
                    <a:lnTo>
                      <a:pt x="14364" y="4077"/>
                    </a:lnTo>
                    <a:lnTo>
                      <a:pt x="14267" y="3475"/>
                    </a:lnTo>
                    <a:lnTo>
                      <a:pt x="14170" y="2893"/>
                    </a:lnTo>
                    <a:lnTo>
                      <a:pt x="14034" y="2369"/>
                    </a:lnTo>
                    <a:lnTo>
                      <a:pt x="13878" y="1884"/>
                    </a:lnTo>
                    <a:lnTo>
                      <a:pt x="13704" y="1456"/>
                    </a:lnTo>
                    <a:lnTo>
                      <a:pt x="471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6"/>
              <p:cNvSpPr/>
              <p:nvPr/>
            </p:nvSpPr>
            <p:spPr>
              <a:xfrm>
                <a:off x="5873725" y="1248400"/>
                <a:ext cx="32050" cy="160150"/>
              </a:xfrm>
              <a:custGeom>
                <a:avLst/>
                <a:gdLst/>
                <a:ahLst/>
                <a:cxnLst/>
                <a:rect l="l" t="t" r="r" b="b"/>
                <a:pathLst>
                  <a:path w="1282" h="6406" extrusionOk="0">
                    <a:moveTo>
                      <a:pt x="1030" y="1"/>
                    </a:moveTo>
                    <a:lnTo>
                      <a:pt x="991" y="913"/>
                    </a:lnTo>
                    <a:lnTo>
                      <a:pt x="913" y="1883"/>
                    </a:lnTo>
                    <a:lnTo>
                      <a:pt x="816" y="2893"/>
                    </a:lnTo>
                    <a:lnTo>
                      <a:pt x="680" y="3844"/>
                    </a:lnTo>
                    <a:lnTo>
                      <a:pt x="544" y="4717"/>
                    </a:lnTo>
                    <a:lnTo>
                      <a:pt x="467" y="5086"/>
                    </a:lnTo>
                    <a:lnTo>
                      <a:pt x="389" y="5416"/>
                    </a:lnTo>
                    <a:lnTo>
                      <a:pt x="292" y="5707"/>
                    </a:lnTo>
                    <a:lnTo>
                      <a:pt x="195" y="5921"/>
                    </a:lnTo>
                    <a:lnTo>
                      <a:pt x="98" y="6076"/>
                    </a:lnTo>
                    <a:lnTo>
                      <a:pt x="59" y="6134"/>
                    </a:lnTo>
                    <a:lnTo>
                      <a:pt x="1" y="6154"/>
                    </a:lnTo>
                    <a:lnTo>
                      <a:pt x="98" y="6406"/>
                    </a:lnTo>
                    <a:lnTo>
                      <a:pt x="176" y="6348"/>
                    </a:lnTo>
                    <a:lnTo>
                      <a:pt x="253" y="6289"/>
                    </a:lnTo>
                    <a:lnTo>
                      <a:pt x="331" y="6192"/>
                    </a:lnTo>
                    <a:lnTo>
                      <a:pt x="389" y="6076"/>
                    </a:lnTo>
                    <a:lnTo>
                      <a:pt x="525" y="5765"/>
                    </a:lnTo>
                    <a:lnTo>
                      <a:pt x="641" y="5397"/>
                    </a:lnTo>
                    <a:lnTo>
                      <a:pt x="758" y="4970"/>
                    </a:lnTo>
                    <a:lnTo>
                      <a:pt x="855" y="4484"/>
                    </a:lnTo>
                    <a:lnTo>
                      <a:pt x="933" y="3980"/>
                    </a:lnTo>
                    <a:lnTo>
                      <a:pt x="1010" y="3456"/>
                    </a:lnTo>
                    <a:lnTo>
                      <a:pt x="1127" y="2388"/>
                    </a:lnTo>
                    <a:lnTo>
                      <a:pt x="1204" y="1379"/>
                    </a:lnTo>
                    <a:lnTo>
                      <a:pt x="1262" y="563"/>
                    </a:lnTo>
                    <a:lnTo>
                      <a:pt x="1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6"/>
              <p:cNvSpPr/>
              <p:nvPr/>
            </p:nvSpPr>
            <p:spPr>
              <a:xfrm>
                <a:off x="5304550" y="274025"/>
                <a:ext cx="1135500" cy="988000"/>
              </a:xfrm>
              <a:custGeom>
                <a:avLst/>
                <a:gdLst/>
                <a:ahLst/>
                <a:cxnLst/>
                <a:rect l="l" t="t" r="r" b="b"/>
                <a:pathLst>
                  <a:path w="45420" h="39520" extrusionOk="0">
                    <a:moveTo>
                      <a:pt x="14616" y="0"/>
                    </a:moveTo>
                    <a:lnTo>
                      <a:pt x="0" y="12636"/>
                    </a:lnTo>
                    <a:lnTo>
                      <a:pt x="0" y="27524"/>
                    </a:lnTo>
                    <a:lnTo>
                      <a:pt x="14616" y="39519"/>
                    </a:lnTo>
                    <a:lnTo>
                      <a:pt x="30804" y="39519"/>
                    </a:lnTo>
                    <a:lnTo>
                      <a:pt x="45419" y="27524"/>
                    </a:lnTo>
                    <a:lnTo>
                      <a:pt x="45419" y="12636"/>
                    </a:lnTo>
                    <a:lnTo>
                      <a:pt x="30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6"/>
              <p:cNvSpPr/>
              <p:nvPr/>
            </p:nvSpPr>
            <p:spPr>
              <a:xfrm>
                <a:off x="5304550" y="274025"/>
                <a:ext cx="1135500" cy="988000"/>
              </a:xfrm>
              <a:custGeom>
                <a:avLst/>
                <a:gdLst/>
                <a:ahLst/>
                <a:cxnLst/>
                <a:rect l="l" t="t" r="r" b="b"/>
                <a:pathLst>
                  <a:path w="45420" h="39520" fill="none" extrusionOk="0">
                    <a:moveTo>
                      <a:pt x="45419" y="12636"/>
                    </a:moveTo>
                    <a:lnTo>
                      <a:pt x="45419" y="27524"/>
                    </a:lnTo>
                    <a:lnTo>
                      <a:pt x="30804" y="39519"/>
                    </a:lnTo>
                    <a:lnTo>
                      <a:pt x="14616" y="39519"/>
                    </a:lnTo>
                    <a:lnTo>
                      <a:pt x="0" y="27524"/>
                    </a:lnTo>
                    <a:lnTo>
                      <a:pt x="0" y="12636"/>
                    </a:lnTo>
                    <a:lnTo>
                      <a:pt x="14616" y="0"/>
                    </a:lnTo>
                    <a:lnTo>
                      <a:pt x="30804" y="0"/>
                    </a:lnTo>
                    <a:lnTo>
                      <a:pt x="45419" y="1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6"/>
              <p:cNvSpPr/>
              <p:nvPr/>
            </p:nvSpPr>
            <p:spPr>
              <a:xfrm>
                <a:off x="5669450" y="274025"/>
                <a:ext cx="25" cy="25"/>
              </a:xfrm>
              <a:custGeom>
                <a:avLst/>
                <a:gdLst/>
                <a:ahLst/>
                <a:cxnLst/>
                <a:rect l="l" t="t" r="r" b="b"/>
                <a:pathLst>
                  <a:path w="1" h="1" extrusionOk="0">
                    <a:moveTo>
                      <a:pt x="0" y="0"/>
                    </a:moveTo>
                    <a:lnTo>
                      <a:pt x="0" y="0"/>
                    </a:lnTo>
                    <a:lnTo>
                      <a:pt x="0" y="0"/>
                    </a:lnTo>
                    <a:lnTo>
                      <a:pt x="0" y="0"/>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6"/>
              <p:cNvSpPr/>
              <p:nvPr/>
            </p:nvSpPr>
            <p:spPr>
              <a:xfrm>
                <a:off x="5669450" y="27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6"/>
              <p:cNvSpPr/>
              <p:nvPr/>
            </p:nvSpPr>
            <p:spPr>
              <a:xfrm>
                <a:off x="5470500" y="274025"/>
                <a:ext cx="198975" cy="988000"/>
              </a:xfrm>
              <a:custGeom>
                <a:avLst/>
                <a:gdLst/>
                <a:ahLst/>
                <a:cxnLst/>
                <a:rect l="l" t="t" r="r" b="b"/>
                <a:pathLst>
                  <a:path w="7959" h="39520" extrusionOk="0">
                    <a:moveTo>
                      <a:pt x="7958" y="0"/>
                    </a:moveTo>
                    <a:lnTo>
                      <a:pt x="388" y="13548"/>
                    </a:lnTo>
                    <a:lnTo>
                      <a:pt x="602" y="13587"/>
                    </a:lnTo>
                    <a:lnTo>
                      <a:pt x="1087" y="13587"/>
                    </a:lnTo>
                    <a:lnTo>
                      <a:pt x="7958" y="0"/>
                    </a:lnTo>
                    <a:close/>
                    <a:moveTo>
                      <a:pt x="97" y="14073"/>
                    </a:moveTo>
                    <a:lnTo>
                      <a:pt x="58" y="14170"/>
                    </a:lnTo>
                    <a:lnTo>
                      <a:pt x="39" y="14267"/>
                    </a:lnTo>
                    <a:lnTo>
                      <a:pt x="0" y="14461"/>
                    </a:lnTo>
                    <a:lnTo>
                      <a:pt x="0" y="14635"/>
                    </a:lnTo>
                    <a:lnTo>
                      <a:pt x="0" y="14830"/>
                    </a:lnTo>
                    <a:lnTo>
                      <a:pt x="20" y="15781"/>
                    </a:lnTo>
                    <a:lnTo>
                      <a:pt x="20" y="17702"/>
                    </a:lnTo>
                    <a:lnTo>
                      <a:pt x="58" y="21526"/>
                    </a:lnTo>
                    <a:lnTo>
                      <a:pt x="136" y="25194"/>
                    </a:lnTo>
                    <a:lnTo>
                      <a:pt x="175" y="27038"/>
                    </a:lnTo>
                    <a:lnTo>
                      <a:pt x="233" y="28882"/>
                    </a:lnTo>
                    <a:lnTo>
                      <a:pt x="602" y="28960"/>
                    </a:lnTo>
                    <a:lnTo>
                      <a:pt x="912" y="28960"/>
                    </a:lnTo>
                    <a:lnTo>
                      <a:pt x="990" y="27097"/>
                    </a:lnTo>
                    <a:lnTo>
                      <a:pt x="1029" y="25233"/>
                    </a:lnTo>
                    <a:lnTo>
                      <a:pt x="1107" y="21526"/>
                    </a:lnTo>
                    <a:lnTo>
                      <a:pt x="1126" y="17702"/>
                    </a:lnTo>
                    <a:lnTo>
                      <a:pt x="1145" y="15781"/>
                    </a:lnTo>
                    <a:lnTo>
                      <a:pt x="1145" y="14830"/>
                    </a:lnTo>
                    <a:lnTo>
                      <a:pt x="1145" y="14500"/>
                    </a:lnTo>
                    <a:lnTo>
                      <a:pt x="1126" y="14325"/>
                    </a:lnTo>
                    <a:lnTo>
                      <a:pt x="1087" y="14170"/>
                    </a:lnTo>
                    <a:lnTo>
                      <a:pt x="583" y="14150"/>
                    </a:lnTo>
                    <a:lnTo>
                      <a:pt x="524" y="14150"/>
                    </a:lnTo>
                    <a:lnTo>
                      <a:pt x="97" y="14073"/>
                    </a:lnTo>
                    <a:close/>
                    <a:moveTo>
                      <a:pt x="272" y="29290"/>
                    </a:moveTo>
                    <a:lnTo>
                      <a:pt x="311" y="29348"/>
                    </a:lnTo>
                    <a:lnTo>
                      <a:pt x="7958" y="39519"/>
                    </a:lnTo>
                    <a:lnTo>
                      <a:pt x="1126" y="29387"/>
                    </a:lnTo>
                    <a:lnTo>
                      <a:pt x="583" y="29368"/>
                    </a:lnTo>
                    <a:lnTo>
                      <a:pt x="544" y="29368"/>
                    </a:lnTo>
                    <a:lnTo>
                      <a:pt x="272"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6"/>
              <p:cNvSpPr/>
              <p:nvPr/>
            </p:nvSpPr>
            <p:spPr>
              <a:xfrm>
                <a:off x="6076075" y="274025"/>
                <a:ext cx="2450" cy="988000"/>
              </a:xfrm>
              <a:custGeom>
                <a:avLst/>
                <a:gdLst/>
                <a:ahLst/>
                <a:cxnLst/>
                <a:rect l="l" t="t" r="r" b="b"/>
                <a:pathLst>
                  <a:path w="98" h="39520" extrusionOk="0">
                    <a:moveTo>
                      <a:pt x="1" y="0"/>
                    </a:moveTo>
                    <a:lnTo>
                      <a:pt x="40" y="97"/>
                    </a:lnTo>
                    <a:lnTo>
                      <a:pt x="59" y="97"/>
                    </a:lnTo>
                    <a:lnTo>
                      <a:pt x="1" y="0"/>
                    </a:lnTo>
                    <a:close/>
                    <a:moveTo>
                      <a:pt x="98" y="39383"/>
                    </a:moveTo>
                    <a:lnTo>
                      <a:pt x="78" y="39403"/>
                    </a:lnTo>
                    <a:lnTo>
                      <a:pt x="1" y="39519"/>
                    </a:lnTo>
                    <a:lnTo>
                      <a:pt x="98" y="39383"/>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6"/>
              <p:cNvSpPr/>
              <p:nvPr/>
            </p:nvSpPr>
            <p:spPr>
              <a:xfrm>
                <a:off x="6076075" y="1258600"/>
                <a:ext cx="2450" cy="3425"/>
              </a:xfrm>
              <a:custGeom>
                <a:avLst/>
                <a:gdLst/>
                <a:ahLst/>
                <a:cxnLst/>
                <a:rect l="l" t="t" r="r" b="b"/>
                <a:pathLst>
                  <a:path w="98" h="137" fill="none" extrusionOk="0">
                    <a:moveTo>
                      <a:pt x="98" y="0"/>
                    </a:moveTo>
                    <a:lnTo>
                      <a:pt x="78" y="20"/>
                    </a:lnTo>
                    <a:lnTo>
                      <a:pt x="1" y="136"/>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6"/>
              <p:cNvSpPr/>
              <p:nvPr/>
            </p:nvSpPr>
            <p:spPr>
              <a:xfrm>
                <a:off x="6076075" y="274025"/>
                <a:ext cx="1475" cy="2450"/>
              </a:xfrm>
              <a:custGeom>
                <a:avLst/>
                <a:gdLst/>
                <a:ahLst/>
                <a:cxnLst/>
                <a:rect l="l" t="t" r="r" b="b"/>
                <a:pathLst>
                  <a:path w="59" h="98" fill="none" extrusionOk="0">
                    <a:moveTo>
                      <a:pt x="1" y="0"/>
                    </a:moveTo>
                    <a:lnTo>
                      <a:pt x="40" y="97"/>
                    </a:lnTo>
                    <a:lnTo>
                      <a:pt x="59"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6"/>
              <p:cNvSpPr/>
              <p:nvPr/>
            </p:nvSpPr>
            <p:spPr>
              <a:xfrm>
                <a:off x="6077050" y="276450"/>
                <a:ext cx="200425" cy="982650"/>
              </a:xfrm>
              <a:custGeom>
                <a:avLst/>
                <a:gdLst/>
                <a:ahLst/>
                <a:cxnLst/>
                <a:rect l="l" t="t" r="r" b="b"/>
                <a:pathLst>
                  <a:path w="8017" h="39306" extrusionOk="0">
                    <a:moveTo>
                      <a:pt x="1" y="0"/>
                    </a:moveTo>
                    <a:lnTo>
                      <a:pt x="6852" y="13510"/>
                    </a:lnTo>
                    <a:lnTo>
                      <a:pt x="7318" y="13510"/>
                    </a:lnTo>
                    <a:lnTo>
                      <a:pt x="7551" y="13471"/>
                    </a:lnTo>
                    <a:lnTo>
                      <a:pt x="20" y="0"/>
                    </a:lnTo>
                    <a:close/>
                    <a:moveTo>
                      <a:pt x="7706" y="13976"/>
                    </a:moveTo>
                    <a:lnTo>
                      <a:pt x="7396" y="14034"/>
                    </a:lnTo>
                    <a:lnTo>
                      <a:pt x="7357" y="14034"/>
                    </a:lnTo>
                    <a:lnTo>
                      <a:pt x="6969" y="14053"/>
                    </a:lnTo>
                    <a:lnTo>
                      <a:pt x="6891" y="14480"/>
                    </a:lnTo>
                    <a:lnTo>
                      <a:pt x="6833" y="14927"/>
                    </a:lnTo>
                    <a:lnTo>
                      <a:pt x="6755" y="15820"/>
                    </a:lnTo>
                    <a:lnTo>
                      <a:pt x="6697" y="16712"/>
                    </a:lnTo>
                    <a:lnTo>
                      <a:pt x="6678" y="17605"/>
                    </a:lnTo>
                    <a:lnTo>
                      <a:pt x="6678" y="19507"/>
                    </a:lnTo>
                    <a:lnTo>
                      <a:pt x="6697" y="21429"/>
                    </a:lnTo>
                    <a:lnTo>
                      <a:pt x="6716" y="22380"/>
                    </a:lnTo>
                    <a:lnTo>
                      <a:pt x="6755" y="23331"/>
                    </a:lnTo>
                    <a:lnTo>
                      <a:pt x="6813" y="25253"/>
                    </a:lnTo>
                    <a:lnTo>
                      <a:pt x="6852" y="26126"/>
                    </a:lnTo>
                    <a:lnTo>
                      <a:pt x="6891" y="27019"/>
                    </a:lnTo>
                    <a:lnTo>
                      <a:pt x="7008" y="28785"/>
                    </a:lnTo>
                    <a:lnTo>
                      <a:pt x="7318" y="28785"/>
                    </a:lnTo>
                    <a:lnTo>
                      <a:pt x="7706" y="28708"/>
                    </a:lnTo>
                    <a:lnTo>
                      <a:pt x="7803" y="26980"/>
                    </a:lnTo>
                    <a:lnTo>
                      <a:pt x="7842" y="26107"/>
                    </a:lnTo>
                    <a:lnTo>
                      <a:pt x="7881" y="25253"/>
                    </a:lnTo>
                    <a:lnTo>
                      <a:pt x="7939" y="23331"/>
                    </a:lnTo>
                    <a:lnTo>
                      <a:pt x="7978" y="22380"/>
                    </a:lnTo>
                    <a:lnTo>
                      <a:pt x="7997" y="21429"/>
                    </a:lnTo>
                    <a:lnTo>
                      <a:pt x="8017" y="19507"/>
                    </a:lnTo>
                    <a:lnTo>
                      <a:pt x="8017" y="17605"/>
                    </a:lnTo>
                    <a:lnTo>
                      <a:pt x="7997" y="16693"/>
                    </a:lnTo>
                    <a:lnTo>
                      <a:pt x="7939" y="15800"/>
                    </a:lnTo>
                    <a:lnTo>
                      <a:pt x="7862" y="14888"/>
                    </a:lnTo>
                    <a:lnTo>
                      <a:pt x="7784" y="14441"/>
                    </a:lnTo>
                    <a:lnTo>
                      <a:pt x="7706" y="13976"/>
                    </a:lnTo>
                    <a:close/>
                    <a:moveTo>
                      <a:pt x="7590" y="29290"/>
                    </a:moveTo>
                    <a:lnTo>
                      <a:pt x="7415" y="29348"/>
                    </a:lnTo>
                    <a:lnTo>
                      <a:pt x="6755" y="29348"/>
                    </a:lnTo>
                    <a:lnTo>
                      <a:pt x="39" y="39306"/>
                    </a:lnTo>
                    <a:lnTo>
                      <a:pt x="59" y="39286"/>
                    </a:lnTo>
                    <a:lnTo>
                      <a:pt x="7590"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6"/>
              <p:cNvSpPr/>
              <p:nvPr/>
            </p:nvSpPr>
            <p:spPr>
              <a:xfrm>
                <a:off x="6439525" y="589925"/>
                <a:ext cx="525" cy="25"/>
              </a:xfrm>
              <a:custGeom>
                <a:avLst/>
                <a:gdLst/>
                <a:ahLst/>
                <a:cxnLst/>
                <a:rect l="l" t="t" r="r" b="b"/>
                <a:pathLst>
                  <a:path w="21" h="1" fill="none" extrusionOk="0">
                    <a:moveTo>
                      <a:pt x="1" y="0"/>
                    </a:moveTo>
                    <a:lnTo>
                      <a:pt x="1" y="0"/>
                    </a:lnTo>
                    <a:lnTo>
                      <a:pt x="1"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6"/>
              <p:cNvSpPr/>
              <p:nvPr/>
            </p:nvSpPr>
            <p:spPr>
              <a:xfrm>
                <a:off x="5304550" y="589425"/>
                <a:ext cx="1135500" cy="39825"/>
              </a:xfrm>
              <a:custGeom>
                <a:avLst/>
                <a:gdLst/>
                <a:ahLst/>
                <a:cxnLst/>
                <a:rect l="l" t="t" r="r" b="b"/>
                <a:pathLst>
                  <a:path w="45420" h="1593" extrusionOk="0">
                    <a:moveTo>
                      <a:pt x="19" y="1"/>
                    </a:moveTo>
                    <a:lnTo>
                      <a:pt x="0" y="20"/>
                    </a:lnTo>
                    <a:lnTo>
                      <a:pt x="0" y="59"/>
                    </a:lnTo>
                    <a:lnTo>
                      <a:pt x="427" y="214"/>
                    </a:lnTo>
                    <a:lnTo>
                      <a:pt x="873" y="370"/>
                    </a:lnTo>
                    <a:lnTo>
                      <a:pt x="1320" y="486"/>
                    </a:lnTo>
                    <a:lnTo>
                      <a:pt x="1766" y="583"/>
                    </a:lnTo>
                    <a:lnTo>
                      <a:pt x="2659" y="758"/>
                    </a:lnTo>
                    <a:lnTo>
                      <a:pt x="3552" y="913"/>
                    </a:lnTo>
                    <a:lnTo>
                      <a:pt x="6735" y="1457"/>
                    </a:lnTo>
                    <a:lnTo>
                      <a:pt x="6813" y="1360"/>
                    </a:lnTo>
                    <a:lnTo>
                      <a:pt x="6891" y="1262"/>
                    </a:lnTo>
                    <a:lnTo>
                      <a:pt x="6929" y="1107"/>
                    </a:lnTo>
                    <a:lnTo>
                      <a:pt x="7026" y="932"/>
                    </a:lnTo>
                    <a:lnTo>
                      <a:pt x="3649" y="370"/>
                    </a:lnTo>
                    <a:lnTo>
                      <a:pt x="2853" y="234"/>
                    </a:lnTo>
                    <a:lnTo>
                      <a:pt x="2038" y="117"/>
                    </a:lnTo>
                    <a:lnTo>
                      <a:pt x="1630" y="59"/>
                    </a:lnTo>
                    <a:lnTo>
                      <a:pt x="1223" y="20"/>
                    </a:lnTo>
                    <a:lnTo>
                      <a:pt x="815" y="1"/>
                    </a:lnTo>
                    <a:close/>
                    <a:moveTo>
                      <a:pt x="45400" y="20"/>
                    </a:moveTo>
                    <a:lnTo>
                      <a:pt x="44488" y="59"/>
                    </a:lnTo>
                    <a:lnTo>
                      <a:pt x="43595" y="156"/>
                    </a:lnTo>
                    <a:lnTo>
                      <a:pt x="42682" y="273"/>
                    </a:lnTo>
                    <a:lnTo>
                      <a:pt x="41790" y="389"/>
                    </a:lnTo>
                    <a:lnTo>
                      <a:pt x="38451" y="952"/>
                    </a:lnTo>
                    <a:lnTo>
                      <a:pt x="38529" y="1107"/>
                    </a:lnTo>
                    <a:lnTo>
                      <a:pt x="38548" y="1127"/>
                    </a:lnTo>
                    <a:lnTo>
                      <a:pt x="38568" y="1262"/>
                    </a:lnTo>
                    <a:lnTo>
                      <a:pt x="38606" y="1457"/>
                    </a:lnTo>
                    <a:lnTo>
                      <a:pt x="41867" y="894"/>
                    </a:lnTo>
                    <a:lnTo>
                      <a:pt x="42760" y="719"/>
                    </a:lnTo>
                    <a:lnTo>
                      <a:pt x="43653" y="525"/>
                    </a:lnTo>
                    <a:lnTo>
                      <a:pt x="44526" y="292"/>
                    </a:lnTo>
                    <a:lnTo>
                      <a:pt x="45419" y="40"/>
                    </a:lnTo>
                    <a:lnTo>
                      <a:pt x="45419" y="20"/>
                    </a:lnTo>
                    <a:close/>
                    <a:moveTo>
                      <a:pt x="22729" y="932"/>
                    </a:moveTo>
                    <a:lnTo>
                      <a:pt x="7725" y="971"/>
                    </a:lnTo>
                    <a:lnTo>
                      <a:pt x="7570" y="1282"/>
                    </a:lnTo>
                    <a:lnTo>
                      <a:pt x="7667" y="1418"/>
                    </a:lnTo>
                    <a:lnTo>
                      <a:pt x="7725" y="1554"/>
                    </a:lnTo>
                    <a:lnTo>
                      <a:pt x="22729" y="1592"/>
                    </a:lnTo>
                    <a:lnTo>
                      <a:pt x="37869" y="1534"/>
                    </a:lnTo>
                    <a:lnTo>
                      <a:pt x="37908" y="1321"/>
                    </a:lnTo>
                    <a:lnTo>
                      <a:pt x="37752" y="991"/>
                    </a:lnTo>
                    <a:lnTo>
                      <a:pt x="22729" y="93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6"/>
              <p:cNvSpPr/>
              <p:nvPr/>
            </p:nvSpPr>
            <p:spPr>
              <a:xfrm>
                <a:off x="5472925" y="612725"/>
                <a:ext cx="24775" cy="15550"/>
              </a:xfrm>
              <a:custGeom>
                <a:avLst/>
                <a:gdLst/>
                <a:ahLst/>
                <a:cxnLst/>
                <a:rect l="l" t="t" r="r" b="b"/>
                <a:pathLst>
                  <a:path w="991" h="622" extrusionOk="0">
                    <a:moveTo>
                      <a:pt x="291" y="0"/>
                    </a:moveTo>
                    <a:lnTo>
                      <a:pt x="194" y="175"/>
                    </a:lnTo>
                    <a:lnTo>
                      <a:pt x="156" y="330"/>
                    </a:lnTo>
                    <a:lnTo>
                      <a:pt x="78" y="428"/>
                    </a:lnTo>
                    <a:lnTo>
                      <a:pt x="0" y="525"/>
                    </a:lnTo>
                    <a:lnTo>
                      <a:pt x="427" y="602"/>
                    </a:lnTo>
                    <a:lnTo>
                      <a:pt x="486" y="602"/>
                    </a:lnTo>
                    <a:lnTo>
                      <a:pt x="990" y="622"/>
                    </a:lnTo>
                    <a:lnTo>
                      <a:pt x="932" y="486"/>
                    </a:lnTo>
                    <a:lnTo>
                      <a:pt x="835" y="350"/>
                    </a:lnTo>
                    <a:lnTo>
                      <a:pt x="990" y="39"/>
                    </a:lnTo>
                    <a:lnTo>
                      <a:pt x="505" y="39"/>
                    </a:lnTo>
                    <a:lnTo>
                      <a:pt x="291"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6"/>
              <p:cNvSpPr/>
              <p:nvPr/>
            </p:nvSpPr>
            <p:spPr>
              <a:xfrm>
                <a:off x="5472925" y="612725"/>
                <a:ext cx="24775" cy="15550"/>
              </a:xfrm>
              <a:custGeom>
                <a:avLst/>
                <a:gdLst/>
                <a:ahLst/>
                <a:cxnLst/>
                <a:rect l="l" t="t" r="r" b="b"/>
                <a:pathLst>
                  <a:path w="991" h="622" fill="none" extrusionOk="0">
                    <a:moveTo>
                      <a:pt x="291" y="0"/>
                    </a:moveTo>
                    <a:lnTo>
                      <a:pt x="194" y="175"/>
                    </a:lnTo>
                    <a:lnTo>
                      <a:pt x="156" y="330"/>
                    </a:lnTo>
                    <a:lnTo>
                      <a:pt x="156" y="330"/>
                    </a:lnTo>
                    <a:lnTo>
                      <a:pt x="78" y="428"/>
                    </a:lnTo>
                    <a:lnTo>
                      <a:pt x="0" y="525"/>
                    </a:lnTo>
                    <a:lnTo>
                      <a:pt x="427" y="602"/>
                    </a:lnTo>
                    <a:lnTo>
                      <a:pt x="466" y="602"/>
                    </a:lnTo>
                    <a:lnTo>
                      <a:pt x="486" y="602"/>
                    </a:lnTo>
                    <a:lnTo>
                      <a:pt x="990" y="622"/>
                    </a:lnTo>
                    <a:lnTo>
                      <a:pt x="990" y="622"/>
                    </a:lnTo>
                    <a:lnTo>
                      <a:pt x="932" y="486"/>
                    </a:lnTo>
                    <a:lnTo>
                      <a:pt x="835" y="350"/>
                    </a:lnTo>
                    <a:lnTo>
                      <a:pt x="990" y="39"/>
                    </a:lnTo>
                    <a:lnTo>
                      <a:pt x="505" y="39"/>
                    </a:lnTo>
                    <a:lnTo>
                      <a:pt x="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6"/>
              <p:cNvSpPr/>
              <p:nvPr/>
            </p:nvSpPr>
            <p:spPr>
              <a:xfrm>
                <a:off x="6248350" y="613200"/>
                <a:ext cx="21375" cy="14600"/>
              </a:xfrm>
              <a:custGeom>
                <a:avLst/>
                <a:gdLst/>
                <a:ahLst/>
                <a:cxnLst/>
                <a:rect l="l" t="t" r="r" b="b"/>
                <a:pathLst>
                  <a:path w="855" h="584" extrusionOk="0">
                    <a:moveTo>
                      <a:pt x="699" y="1"/>
                    </a:moveTo>
                    <a:lnTo>
                      <a:pt x="466" y="40"/>
                    </a:lnTo>
                    <a:lnTo>
                      <a:pt x="0" y="40"/>
                    </a:lnTo>
                    <a:lnTo>
                      <a:pt x="156" y="370"/>
                    </a:lnTo>
                    <a:lnTo>
                      <a:pt x="117" y="583"/>
                    </a:lnTo>
                    <a:lnTo>
                      <a:pt x="505" y="564"/>
                    </a:lnTo>
                    <a:lnTo>
                      <a:pt x="544" y="564"/>
                    </a:lnTo>
                    <a:lnTo>
                      <a:pt x="854" y="506"/>
                    </a:lnTo>
                    <a:lnTo>
                      <a:pt x="816" y="311"/>
                    </a:lnTo>
                    <a:lnTo>
                      <a:pt x="796" y="176"/>
                    </a:lnTo>
                    <a:lnTo>
                      <a:pt x="777" y="156"/>
                    </a:lnTo>
                    <a:lnTo>
                      <a:pt x="699"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6"/>
              <p:cNvSpPr/>
              <p:nvPr/>
            </p:nvSpPr>
            <p:spPr>
              <a:xfrm>
                <a:off x="6248350" y="613200"/>
                <a:ext cx="21375" cy="14600"/>
              </a:xfrm>
              <a:custGeom>
                <a:avLst/>
                <a:gdLst/>
                <a:ahLst/>
                <a:cxnLst/>
                <a:rect l="l" t="t" r="r" b="b"/>
                <a:pathLst>
                  <a:path w="855" h="584" fill="none" extrusionOk="0">
                    <a:moveTo>
                      <a:pt x="699" y="1"/>
                    </a:moveTo>
                    <a:lnTo>
                      <a:pt x="466" y="40"/>
                    </a:lnTo>
                    <a:lnTo>
                      <a:pt x="0" y="40"/>
                    </a:lnTo>
                    <a:lnTo>
                      <a:pt x="156" y="370"/>
                    </a:lnTo>
                    <a:lnTo>
                      <a:pt x="156" y="370"/>
                    </a:lnTo>
                    <a:lnTo>
                      <a:pt x="117" y="583"/>
                    </a:lnTo>
                    <a:lnTo>
                      <a:pt x="505" y="564"/>
                    </a:lnTo>
                    <a:lnTo>
                      <a:pt x="524" y="564"/>
                    </a:lnTo>
                    <a:lnTo>
                      <a:pt x="544" y="564"/>
                    </a:lnTo>
                    <a:lnTo>
                      <a:pt x="854" y="506"/>
                    </a:lnTo>
                    <a:lnTo>
                      <a:pt x="854" y="506"/>
                    </a:lnTo>
                    <a:lnTo>
                      <a:pt x="816" y="311"/>
                    </a:lnTo>
                    <a:lnTo>
                      <a:pt x="796" y="176"/>
                    </a:lnTo>
                    <a:lnTo>
                      <a:pt x="777" y="156"/>
                    </a:lnTo>
                    <a:lnTo>
                      <a:pt x="6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6"/>
              <p:cNvSpPr/>
              <p:nvPr/>
            </p:nvSpPr>
            <p:spPr>
              <a:xfrm>
                <a:off x="5304550" y="962100"/>
                <a:ext cx="1135500" cy="49050"/>
              </a:xfrm>
              <a:custGeom>
                <a:avLst/>
                <a:gdLst/>
                <a:ahLst/>
                <a:cxnLst/>
                <a:rect l="l" t="t" r="r" b="b"/>
                <a:pathLst>
                  <a:path w="45420" h="1962" extrusionOk="0">
                    <a:moveTo>
                      <a:pt x="0" y="1"/>
                    </a:moveTo>
                    <a:lnTo>
                      <a:pt x="3571" y="932"/>
                    </a:lnTo>
                    <a:lnTo>
                      <a:pt x="5241" y="1359"/>
                    </a:lnTo>
                    <a:lnTo>
                      <a:pt x="6891" y="1762"/>
                    </a:lnTo>
                    <a:lnTo>
                      <a:pt x="6891" y="1651"/>
                    </a:lnTo>
                    <a:lnTo>
                      <a:pt x="6871" y="1359"/>
                    </a:lnTo>
                    <a:lnTo>
                      <a:pt x="5260" y="1029"/>
                    </a:lnTo>
                    <a:lnTo>
                      <a:pt x="3630" y="699"/>
                    </a:lnTo>
                    <a:lnTo>
                      <a:pt x="0" y="1"/>
                    </a:lnTo>
                    <a:close/>
                    <a:moveTo>
                      <a:pt x="6891" y="1762"/>
                    </a:moveTo>
                    <a:lnTo>
                      <a:pt x="6891" y="1767"/>
                    </a:lnTo>
                    <a:lnTo>
                      <a:pt x="6910" y="1767"/>
                    </a:lnTo>
                    <a:lnTo>
                      <a:pt x="6891" y="1762"/>
                    </a:lnTo>
                    <a:close/>
                    <a:moveTo>
                      <a:pt x="45419" y="1"/>
                    </a:moveTo>
                    <a:lnTo>
                      <a:pt x="44507" y="137"/>
                    </a:lnTo>
                    <a:lnTo>
                      <a:pt x="43595" y="272"/>
                    </a:lnTo>
                    <a:lnTo>
                      <a:pt x="42682" y="428"/>
                    </a:lnTo>
                    <a:lnTo>
                      <a:pt x="41790" y="602"/>
                    </a:lnTo>
                    <a:lnTo>
                      <a:pt x="40179" y="932"/>
                    </a:lnTo>
                    <a:lnTo>
                      <a:pt x="38606" y="1282"/>
                    </a:lnTo>
                    <a:lnTo>
                      <a:pt x="38568" y="1651"/>
                    </a:lnTo>
                    <a:lnTo>
                      <a:pt x="38568" y="1767"/>
                    </a:lnTo>
                    <a:lnTo>
                      <a:pt x="38509" y="1825"/>
                    </a:lnTo>
                    <a:lnTo>
                      <a:pt x="38490" y="1864"/>
                    </a:lnTo>
                    <a:lnTo>
                      <a:pt x="38490" y="1864"/>
                    </a:lnTo>
                    <a:lnTo>
                      <a:pt x="40179" y="1476"/>
                    </a:lnTo>
                    <a:lnTo>
                      <a:pt x="41887" y="1049"/>
                    </a:lnTo>
                    <a:lnTo>
                      <a:pt x="42760" y="816"/>
                    </a:lnTo>
                    <a:lnTo>
                      <a:pt x="43653" y="564"/>
                    </a:lnTo>
                    <a:lnTo>
                      <a:pt x="44526" y="292"/>
                    </a:lnTo>
                    <a:lnTo>
                      <a:pt x="45419" y="1"/>
                    </a:lnTo>
                    <a:close/>
                    <a:moveTo>
                      <a:pt x="30493" y="1321"/>
                    </a:moveTo>
                    <a:lnTo>
                      <a:pt x="22729" y="1340"/>
                    </a:lnTo>
                    <a:lnTo>
                      <a:pt x="14984" y="1379"/>
                    </a:lnTo>
                    <a:lnTo>
                      <a:pt x="11258" y="1398"/>
                    </a:lnTo>
                    <a:lnTo>
                      <a:pt x="9414" y="1418"/>
                    </a:lnTo>
                    <a:lnTo>
                      <a:pt x="7550" y="1437"/>
                    </a:lnTo>
                    <a:lnTo>
                      <a:pt x="7550" y="1553"/>
                    </a:lnTo>
                    <a:lnTo>
                      <a:pt x="7764" y="1864"/>
                    </a:lnTo>
                    <a:lnTo>
                      <a:pt x="9569" y="1883"/>
                    </a:lnTo>
                    <a:lnTo>
                      <a:pt x="11374" y="1883"/>
                    </a:lnTo>
                    <a:lnTo>
                      <a:pt x="14984" y="1903"/>
                    </a:lnTo>
                    <a:lnTo>
                      <a:pt x="22729" y="1942"/>
                    </a:lnTo>
                    <a:lnTo>
                      <a:pt x="30493" y="1961"/>
                    </a:lnTo>
                    <a:lnTo>
                      <a:pt x="37655" y="1922"/>
                    </a:lnTo>
                    <a:lnTo>
                      <a:pt x="37908" y="1553"/>
                    </a:lnTo>
                    <a:lnTo>
                      <a:pt x="37908" y="1359"/>
                    </a:lnTo>
                    <a:lnTo>
                      <a:pt x="30493" y="13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6"/>
              <p:cNvSpPr/>
              <p:nvPr/>
            </p:nvSpPr>
            <p:spPr>
              <a:xfrm>
                <a:off x="5476325" y="996075"/>
                <a:ext cx="22325" cy="12650"/>
              </a:xfrm>
              <a:custGeom>
                <a:avLst/>
                <a:gdLst/>
                <a:ahLst/>
                <a:cxnLst/>
                <a:rect l="l" t="t" r="r" b="b"/>
                <a:pathLst>
                  <a:path w="893" h="506" extrusionOk="0">
                    <a:moveTo>
                      <a:pt x="0" y="0"/>
                    </a:moveTo>
                    <a:lnTo>
                      <a:pt x="20" y="292"/>
                    </a:lnTo>
                    <a:lnTo>
                      <a:pt x="20" y="408"/>
                    </a:lnTo>
                    <a:lnTo>
                      <a:pt x="39" y="408"/>
                    </a:lnTo>
                    <a:lnTo>
                      <a:pt x="311" y="486"/>
                    </a:lnTo>
                    <a:lnTo>
                      <a:pt x="350" y="486"/>
                    </a:lnTo>
                    <a:lnTo>
                      <a:pt x="893" y="505"/>
                    </a:lnTo>
                    <a:lnTo>
                      <a:pt x="679" y="194"/>
                    </a:lnTo>
                    <a:lnTo>
                      <a:pt x="679" y="78"/>
                    </a:lnTo>
                    <a:lnTo>
                      <a:pt x="369" y="78"/>
                    </a:lnTo>
                    <a:lnTo>
                      <a:pt x="0"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6"/>
              <p:cNvSpPr/>
              <p:nvPr/>
            </p:nvSpPr>
            <p:spPr>
              <a:xfrm>
                <a:off x="5476325" y="996075"/>
                <a:ext cx="22325" cy="12650"/>
              </a:xfrm>
              <a:custGeom>
                <a:avLst/>
                <a:gdLst/>
                <a:ahLst/>
                <a:cxnLst/>
                <a:rect l="l" t="t" r="r" b="b"/>
                <a:pathLst>
                  <a:path w="893" h="506" fill="none" extrusionOk="0">
                    <a:moveTo>
                      <a:pt x="0" y="0"/>
                    </a:moveTo>
                    <a:lnTo>
                      <a:pt x="0" y="0"/>
                    </a:lnTo>
                    <a:lnTo>
                      <a:pt x="20" y="292"/>
                    </a:lnTo>
                    <a:lnTo>
                      <a:pt x="20" y="408"/>
                    </a:lnTo>
                    <a:lnTo>
                      <a:pt x="39" y="408"/>
                    </a:lnTo>
                    <a:lnTo>
                      <a:pt x="39" y="408"/>
                    </a:lnTo>
                    <a:lnTo>
                      <a:pt x="311" y="486"/>
                    </a:lnTo>
                    <a:lnTo>
                      <a:pt x="330" y="486"/>
                    </a:lnTo>
                    <a:lnTo>
                      <a:pt x="350" y="486"/>
                    </a:lnTo>
                    <a:lnTo>
                      <a:pt x="350" y="486"/>
                    </a:lnTo>
                    <a:lnTo>
                      <a:pt x="893" y="505"/>
                    </a:lnTo>
                    <a:lnTo>
                      <a:pt x="679" y="194"/>
                    </a:lnTo>
                    <a:lnTo>
                      <a:pt x="679" y="194"/>
                    </a:lnTo>
                    <a:lnTo>
                      <a:pt x="679" y="78"/>
                    </a:lnTo>
                    <a:lnTo>
                      <a:pt x="679" y="78"/>
                    </a:lnTo>
                    <a:lnTo>
                      <a:pt x="369" y="78"/>
                    </a:lnTo>
                    <a:lnTo>
                      <a:pt x="369" y="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6"/>
              <p:cNvSpPr/>
              <p:nvPr/>
            </p:nvSpPr>
            <p:spPr>
              <a:xfrm>
                <a:off x="6245925" y="994125"/>
                <a:ext cx="23800" cy="16050"/>
              </a:xfrm>
              <a:custGeom>
                <a:avLst/>
                <a:gdLst/>
                <a:ahLst/>
                <a:cxnLst/>
                <a:rect l="l" t="t" r="r" b="b"/>
                <a:pathLst>
                  <a:path w="952" h="642" extrusionOk="0">
                    <a:moveTo>
                      <a:pt x="951" y="1"/>
                    </a:moveTo>
                    <a:lnTo>
                      <a:pt x="563" y="78"/>
                    </a:lnTo>
                    <a:lnTo>
                      <a:pt x="253" y="78"/>
                    </a:lnTo>
                    <a:lnTo>
                      <a:pt x="253" y="272"/>
                    </a:lnTo>
                    <a:lnTo>
                      <a:pt x="0" y="641"/>
                    </a:lnTo>
                    <a:lnTo>
                      <a:pt x="660" y="641"/>
                    </a:lnTo>
                    <a:lnTo>
                      <a:pt x="835" y="583"/>
                    </a:lnTo>
                    <a:lnTo>
                      <a:pt x="854" y="544"/>
                    </a:lnTo>
                    <a:lnTo>
                      <a:pt x="913" y="486"/>
                    </a:lnTo>
                    <a:lnTo>
                      <a:pt x="913" y="370"/>
                    </a:lnTo>
                    <a:lnTo>
                      <a:pt x="951"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6"/>
              <p:cNvSpPr/>
              <p:nvPr/>
            </p:nvSpPr>
            <p:spPr>
              <a:xfrm>
                <a:off x="6254175" y="998500"/>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6"/>
              <p:cNvSpPr/>
              <p:nvPr/>
            </p:nvSpPr>
            <p:spPr>
              <a:xfrm>
                <a:off x="6245925" y="994125"/>
                <a:ext cx="23800" cy="16050"/>
              </a:xfrm>
              <a:custGeom>
                <a:avLst/>
                <a:gdLst/>
                <a:ahLst/>
                <a:cxnLst/>
                <a:rect l="l" t="t" r="r" b="b"/>
                <a:pathLst>
                  <a:path w="952" h="642" fill="none" extrusionOk="0">
                    <a:moveTo>
                      <a:pt x="951" y="1"/>
                    </a:moveTo>
                    <a:lnTo>
                      <a:pt x="951" y="1"/>
                    </a:lnTo>
                    <a:lnTo>
                      <a:pt x="563" y="78"/>
                    </a:lnTo>
                    <a:lnTo>
                      <a:pt x="253" y="78"/>
                    </a:lnTo>
                    <a:lnTo>
                      <a:pt x="253" y="78"/>
                    </a:lnTo>
                    <a:lnTo>
                      <a:pt x="253" y="272"/>
                    </a:lnTo>
                    <a:lnTo>
                      <a:pt x="0" y="641"/>
                    </a:lnTo>
                    <a:lnTo>
                      <a:pt x="602" y="641"/>
                    </a:lnTo>
                    <a:lnTo>
                      <a:pt x="621" y="641"/>
                    </a:lnTo>
                    <a:lnTo>
                      <a:pt x="660" y="641"/>
                    </a:lnTo>
                    <a:lnTo>
                      <a:pt x="660" y="641"/>
                    </a:lnTo>
                    <a:lnTo>
                      <a:pt x="835" y="583"/>
                    </a:lnTo>
                    <a:lnTo>
                      <a:pt x="854" y="544"/>
                    </a:lnTo>
                    <a:lnTo>
                      <a:pt x="913" y="486"/>
                    </a:lnTo>
                    <a:lnTo>
                      <a:pt x="913" y="370"/>
                    </a:lnTo>
                    <a:lnTo>
                      <a:pt x="913" y="370"/>
                    </a:lnTo>
                    <a:lnTo>
                      <a:pt x="9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30" name="Google Shape;2130;p26"/>
          <p:cNvGrpSpPr/>
          <p:nvPr/>
        </p:nvGrpSpPr>
        <p:grpSpPr>
          <a:xfrm>
            <a:off x="8592395" y="-9"/>
            <a:ext cx="419740" cy="2188604"/>
            <a:chOff x="9169825" y="5104875"/>
            <a:chExt cx="315950" cy="1647425"/>
          </a:xfrm>
        </p:grpSpPr>
        <p:sp>
          <p:nvSpPr>
            <p:cNvPr id="2131" name="Google Shape;2131;p26"/>
            <p:cNvSpPr/>
            <p:nvPr/>
          </p:nvSpPr>
          <p:spPr>
            <a:xfrm>
              <a:off x="9321100" y="6522150"/>
              <a:ext cx="6950" cy="172500"/>
            </a:xfrm>
            <a:custGeom>
              <a:avLst/>
              <a:gdLst/>
              <a:ahLst/>
              <a:cxnLst/>
              <a:rect l="l" t="t" r="r" b="b"/>
              <a:pathLst>
                <a:path w="278" h="6900" extrusionOk="0">
                  <a:moveTo>
                    <a:pt x="1" y="0"/>
                  </a:moveTo>
                  <a:lnTo>
                    <a:pt x="1" y="6900"/>
                  </a:lnTo>
                  <a:lnTo>
                    <a:pt x="278" y="6900"/>
                  </a:lnTo>
                  <a:lnTo>
                    <a:pt x="278"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6"/>
            <p:cNvSpPr/>
            <p:nvPr/>
          </p:nvSpPr>
          <p:spPr>
            <a:xfrm>
              <a:off x="9278675" y="6624525"/>
              <a:ext cx="94575" cy="127775"/>
            </a:xfrm>
            <a:custGeom>
              <a:avLst/>
              <a:gdLst/>
              <a:ahLst/>
              <a:cxnLst/>
              <a:rect l="l" t="t" r="r" b="b"/>
              <a:pathLst>
                <a:path w="3783" h="5111" extrusionOk="0">
                  <a:moveTo>
                    <a:pt x="1274" y="1"/>
                  </a:moveTo>
                  <a:lnTo>
                    <a:pt x="1" y="5111"/>
                  </a:lnTo>
                  <a:lnTo>
                    <a:pt x="3782" y="5111"/>
                  </a:lnTo>
                  <a:lnTo>
                    <a:pt x="2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6"/>
            <p:cNvSpPr/>
            <p:nvPr/>
          </p:nvSpPr>
          <p:spPr>
            <a:xfrm>
              <a:off x="9171675" y="5901850"/>
              <a:ext cx="309025" cy="571900"/>
            </a:xfrm>
            <a:custGeom>
              <a:avLst/>
              <a:gdLst/>
              <a:ahLst/>
              <a:cxnLst/>
              <a:rect l="l" t="t" r="r" b="b"/>
              <a:pathLst>
                <a:path w="12361" h="22876" extrusionOk="0">
                  <a:moveTo>
                    <a:pt x="960" y="0"/>
                  </a:moveTo>
                  <a:lnTo>
                    <a:pt x="776" y="18"/>
                  </a:lnTo>
                  <a:lnTo>
                    <a:pt x="591" y="74"/>
                  </a:lnTo>
                  <a:lnTo>
                    <a:pt x="425" y="166"/>
                  </a:lnTo>
                  <a:lnTo>
                    <a:pt x="277" y="277"/>
                  </a:lnTo>
                  <a:lnTo>
                    <a:pt x="167" y="424"/>
                  </a:lnTo>
                  <a:lnTo>
                    <a:pt x="75" y="590"/>
                  </a:lnTo>
                  <a:lnTo>
                    <a:pt x="19" y="756"/>
                  </a:lnTo>
                  <a:lnTo>
                    <a:pt x="1" y="959"/>
                  </a:lnTo>
                  <a:lnTo>
                    <a:pt x="1" y="21916"/>
                  </a:lnTo>
                  <a:lnTo>
                    <a:pt x="19" y="22119"/>
                  </a:lnTo>
                  <a:lnTo>
                    <a:pt x="75" y="22285"/>
                  </a:lnTo>
                  <a:lnTo>
                    <a:pt x="167" y="22451"/>
                  </a:lnTo>
                  <a:lnTo>
                    <a:pt x="277" y="22599"/>
                  </a:lnTo>
                  <a:lnTo>
                    <a:pt x="425" y="22709"/>
                  </a:lnTo>
                  <a:lnTo>
                    <a:pt x="591" y="22802"/>
                  </a:lnTo>
                  <a:lnTo>
                    <a:pt x="776" y="22857"/>
                  </a:lnTo>
                  <a:lnTo>
                    <a:pt x="960" y="22875"/>
                  </a:lnTo>
                  <a:lnTo>
                    <a:pt x="11420" y="22875"/>
                  </a:lnTo>
                  <a:lnTo>
                    <a:pt x="11604" y="22857"/>
                  </a:lnTo>
                  <a:lnTo>
                    <a:pt x="11789" y="22802"/>
                  </a:lnTo>
                  <a:lnTo>
                    <a:pt x="11955" y="22709"/>
                  </a:lnTo>
                  <a:lnTo>
                    <a:pt x="12084" y="22599"/>
                  </a:lnTo>
                  <a:lnTo>
                    <a:pt x="12195" y="22451"/>
                  </a:lnTo>
                  <a:lnTo>
                    <a:pt x="12287" y="22285"/>
                  </a:lnTo>
                  <a:lnTo>
                    <a:pt x="12342" y="22119"/>
                  </a:lnTo>
                  <a:lnTo>
                    <a:pt x="12361" y="21916"/>
                  </a:lnTo>
                  <a:lnTo>
                    <a:pt x="12361" y="959"/>
                  </a:lnTo>
                  <a:lnTo>
                    <a:pt x="12342" y="756"/>
                  </a:lnTo>
                  <a:lnTo>
                    <a:pt x="12287" y="590"/>
                  </a:lnTo>
                  <a:lnTo>
                    <a:pt x="12195" y="424"/>
                  </a:lnTo>
                  <a:lnTo>
                    <a:pt x="12084" y="277"/>
                  </a:lnTo>
                  <a:lnTo>
                    <a:pt x="11955" y="166"/>
                  </a:lnTo>
                  <a:lnTo>
                    <a:pt x="11789" y="74"/>
                  </a:lnTo>
                  <a:lnTo>
                    <a:pt x="11604" y="18"/>
                  </a:lnTo>
                  <a:lnTo>
                    <a:pt x="114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6"/>
            <p:cNvSpPr/>
            <p:nvPr/>
          </p:nvSpPr>
          <p:spPr>
            <a:xfrm>
              <a:off x="9268525" y="6467275"/>
              <a:ext cx="115800" cy="64125"/>
            </a:xfrm>
            <a:custGeom>
              <a:avLst/>
              <a:gdLst/>
              <a:ahLst/>
              <a:cxnLst/>
              <a:rect l="l" t="t" r="r" b="b"/>
              <a:pathLst>
                <a:path w="4632" h="2565" extrusionOk="0">
                  <a:moveTo>
                    <a:pt x="1" y="0"/>
                  </a:moveTo>
                  <a:lnTo>
                    <a:pt x="1" y="2232"/>
                  </a:lnTo>
                  <a:lnTo>
                    <a:pt x="1" y="2306"/>
                  </a:lnTo>
                  <a:lnTo>
                    <a:pt x="19" y="2362"/>
                  </a:lnTo>
                  <a:lnTo>
                    <a:pt x="56" y="2417"/>
                  </a:lnTo>
                  <a:lnTo>
                    <a:pt x="93" y="2472"/>
                  </a:lnTo>
                  <a:lnTo>
                    <a:pt x="148" y="2509"/>
                  </a:lnTo>
                  <a:lnTo>
                    <a:pt x="204" y="2546"/>
                  </a:lnTo>
                  <a:lnTo>
                    <a:pt x="259" y="2564"/>
                  </a:lnTo>
                  <a:lnTo>
                    <a:pt x="4373" y="2564"/>
                  </a:lnTo>
                  <a:lnTo>
                    <a:pt x="4428" y="2546"/>
                  </a:lnTo>
                  <a:lnTo>
                    <a:pt x="4484" y="2509"/>
                  </a:lnTo>
                  <a:lnTo>
                    <a:pt x="4539" y="2472"/>
                  </a:lnTo>
                  <a:lnTo>
                    <a:pt x="4576" y="2417"/>
                  </a:lnTo>
                  <a:lnTo>
                    <a:pt x="4594" y="2362"/>
                  </a:lnTo>
                  <a:lnTo>
                    <a:pt x="4631" y="2306"/>
                  </a:lnTo>
                  <a:lnTo>
                    <a:pt x="4631" y="2232"/>
                  </a:lnTo>
                  <a:lnTo>
                    <a:pt x="46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6"/>
            <p:cNvSpPr/>
            <p:nvPr/>
          </p:nvSpPr>
          <p:spPr>
            <a:xfrm>
              <a:off x="9287450" y="5855250"/>
              <a:ext cx="78875" cy="51225"/>
            </a:xfrm>
            <a:custGeom>
              <a:avLst/>
              <a:gdLst/>
              <a:ahLst/>
              <a:cxnLst/>
              <a:rect l="l" t="t" r="r" b="b"/>
              <a:pathLst>
                <a:path w="3155" h="2049" extrusionOk="0">
                  <a:moveTo>
                    <a:pt x="258" y="1"/>
                  </a:moveTo>
                  <a:lnTo>
                    <a:pt x="166" y="19"/>
                  </a:lnTo>
                  <a:lnTo>
                    <a:pt x="74" y="75"/>
                  </a:lnTo>
                  <a:lnTo>
                    <a:pt x="19" y="167"/>
                  </a:lnTo>
                  <a:lnTo>
                    <a:pt x="0" y="222"/>
                  </a:lnTo>
                  <a:lnTo>
                    <a:pt x="0" y="277"/>
                  </a:lnTo>
                  <a:lnTo>
                    <a:pt x="0" y="2048"/>
                  </a:lnTo>
                  <a:lnTo>
                    <a:pt x="3155" y="2048"/>
                  </a:lnTo>
                  <a:lnTo>
                    <a:pt x="3155" y="277"/>
                  </a:lnTo>
                  <a:lnTo>
                    <a:pt x="3136" y="167"/>
                  </a:lnTo>
                  <a:lnTo>
                    <a:pt x="3081" y="75"/>
                  </a:lnTo>
                  <a:lnTo>
                    <a:pt x="2989" y="19"/>
                  </a:lnTo>
                  <a:lnTo>
                    <a:pt x="29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6"/>
            <p:cNvSpPr/>
            <p:nvPr/>
          </p:nvSpPr>
          <p:spPr>
            <a:xfrm>
              <a:off x="9309575" y="5803150"/>
              <a:ext cx="33225" cy="51200"/>
            </a:xfrm>
            <a:custGeom>
              <a:avLst/>
              <a:gdLst/>
              <a:ahLst/>
              <a:cxnLst/>
              <a:rect l="l" t="t" r="r" b="b"/>
              <a:pathLst>
                <a:path w="1329" h="2048" extrusionOk="0">
                  <a:moveTo>
                    <a:pt x="665" y="0"/>
                  </a:moveTo>
                  <a:lnTo>
                    <a:pt x="536" y="19"/>
                  </a:lnTo>
                  <a:lnTo>
                    <a:pt x="407" y="55"/>
                  </a:lnTo>
                  <a:lnTo>
                    <a:pt x="296" y="111"/>
                  </a:lnTo>
                  <a:lnTo>
                    <a:pt x="185" y="203"/>
                  </a:lnTo>
                  <a:lnTo>
                    <a:pt x="111" y="295"/>
                  </a:lnTo>
                  <a:lnTo>
                    <a:pt x="56" y="406"/>
                  </a:lnTo>
                  <a:lnTo>
                    <a:pt x="1" y="535"/>
                  </a:lnTo>
                  <a:lnTo>
                    <a:pt x="1" y="664"/>
                  </a:lnTo>
                  <a:lnTo>
                    <a:pt x="19" y="830"/>
                  </a:lnTo>
                  <a:lnTo>
                    <a:pt x="56" y="1033"/>
                  </a:lnTo>
                  <a:lnTo>
                    <a:pt x="111" y="1273"/>
                  </a:lnTo>
                  <a:lnTo>
                    <a:pt x="204" y="1494"/>
                  </a:lnTo>
                  <a:lnTo>
                    <a:pt x="296" y="1697"/>
                  </a:lnTo>
                  <a:lnTo>
                    <a:pt x="425" y="1882"/>
                  </a:lnTo>
                  <a:lnTo>
                    <a:pt x="480" y="1956"/>
                  </a:lnTo>
                  <a:lnTo>
                    <a:pt x="554" y="1993"/>
                  </a:lnTo>
                  <a:lnTo>
                    <a:pt x="609" y="2029"/>
                  </a:lnTo>
                  <a:lnTo>
                    <a:pt x="683" y="2048"/>
                  </a:lnTo>
                  <a:lnTo>
                    <a:pt x="757" y="2029"/>
                  </a:lnTo>
                  <a:lnTo>
                    <a:pt x="812" y="1993"/>
                  </a:lnTo>
                  <a:lnTo>
                    <a:pt x="886" y="1956"/>
                  </a:lnTo>
                  <a:lnTo>
                    <a:pt x="942" y="1882"/>
                  </a:lnTo>
                  <a:lnTo>
                    <a:pt x="1052" y="1697"/>
                  </a:lnTo>
                  <a:lnTo>
                    <a:pt x="1144" y="1494"/>
                  </a:lnTo>
                  <a:lnTo>
                    <a:pt x="1218" y="1273"/>
                  </a:lnTo>
                  <a:lnTo>
                    <a:pt x="1274" y="1033"/>
                  </a:lnTo>
                  <a:lnTo>
                    <a:pt x="1310" y="830"/>
                  </a:lnTo>
                  <a:lnTo>
                    <a:pt x="1329" y="664"/>
                  </a:lnTo>
                  <a:lnTo>
                    <a:pt x="1310" y="535"/>
                  </a:lnTo>
                  <a:lnTo>
                    <a:pt x="1274" y="406"/>
                  </a:lnTo>
                  <a:lnTo>
                    <a:pt x="1218" y="295"/>
                  </a:lnTo>
                  <a:lnTo>
                    <a:pt x="1144" y="203"/>
                  </a:lnTo>
                  <a:lnTo>
                    <a:pt x="1034" y="111"/>
                  </a:lnTo>
                  <a:lnTo>
                    <a:pt x="923" y="55"/>
                  </a:lnTo>
                  <a:lnTo>
                    <a:pt x="794" y="19"/>
                  </a:lnTo>
                  <a:lnTo>
                    <a:pt x="6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6"/>
            <p:cNvSpPr/>
            <p:nvPr/>
          </p:nvSpPr>
          <p:spPr>
            <a:xfrm>
              <a:off x="9174900" y="6006525"/>
              <a:ext cx="302125" cy="3725"/>
            </a:xfrm>
            <a:custGeom>
              <a:avLst/>
              <a:gdLst/>
              <a:ahLst/>
              <a:cxnLst/>
              <a:rect l="l" t="t" r="r" b="b"/>
              <a:pathLst>
                <a:path w="12085" h="149" extrusionOk="0">
                  <a:moveTo>
                    <a:pt x="1" y="1"/>
                  </a:moveTo>
                  <a:lnTo>
                    <a:pt x="1" y="148"/>
                  </a:lnTo>
                  <a:lnTo>
                    <a:pt x="12084" y="148"/>
                  </a:lnTo>
                  <a:lnTo>
                    <a:pt x="1208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6"/>
            <p:cNvSpPr/>
            <p:nvPr/>
          </p:nvSpPr>
          <p:spPr>
            <a:xfrm>
              <a:off x="9169825" y="6097375"/>
              <a:ext cx="315950" cy="3725"/>
            </a:xfrm>
            <a:custGeom>
              <a:avLst/>
              <a:gdLst/>
              <a:ahLst/>
              <a:cxnLst/>
              <a:rect l="l" t="t" r="r" b="b"/>
              <a:pathLst>
                <a:path w="12638" h="149" extrusionOk="0">
                  <a:moveTo>
                    <a:pt x="1" y="1"/>
                  </a:moveTo>
                  <a:lnTo>
                    <a:pt x="1" y="149"/>
                  </a:lnTo>
                  <a:lnTo>
                    <a:pt x="12638" y="149"/>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6"/>
            <p:cNvSpPr/>
            <p:nvPr/>
          </p:nvSpPr>
          <p:spPr>
            <a:xfrm>
              <a:off x="9169825" y="6188250"/>
              <a:ext cx="315950" cy="4175"/>
            </a:xfrm>
            <a:custGeom>
              <a:avLst/>
              <a:gdLst/>
              <a:ahLst/>
              <a:cxnLst/>
              <a:rect l="l" t="t" r="r" b="b"/>
              <a:pathLst>
                <a:path w="12638" h="167" extrusionOk="0">
                  <a:moveTo>
                    <a:pt x="1" y="0"/>
                  </a:moveTo>
                  <a:lnTo>
                    <a:pt x="1" y="166"/>
                  </a:lnTo>
                  <a:lnTo>
                    <a:pt x="12638" y="166"/>
                  </a:lnTo>
                  <a:lnTo>
                    <a:pt x="1263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6"/>
            <p:cNvSpPr/>
            <p:nvPr/>
          </p:nvSpPr>
          <p:spPr>
            <a:xfrm>
              <a:off x="9169825" y="6279550"/>
              <a:ext cx="315950" cy="3725"/>
            </a:xfrm>
            <a:custGeom>
              <a:avLst/>
              <a:gdLst/>
              <a:ahLst/>
              <a:cxnLst/>
              <a:rect l="l" t="t" r="r" b="b"/>
              <a:pathLst>
                <a:path w="12638" h="149" extrusionOk="0">
                  <a:moveTo>
                    <a:pt x="1" y="1"/>
                  </a:moveTo>
                  <a:lnTo>
                    <a:pt x="1" y="148"/>
                  </a:lnTo>
                  <a:lnTo>
                    <a:pt x="12638" y="148"/>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6"/>
            <p:cNvSpPr/>
            <p:nvPr/>
          </p:nvSpPr>
          <p:spPr>
            <a:xfrm>
              <a:off x="9174900" y="6370425"/>
              <a:ext cx="302125" cy="3700"/>
            </a:xfrm>
            <a:custGeom>
              <a:avLst/>
              <a:gdLst/>
              <a:ahLst/>
              <a:cxnLst/>
              <a:rect l="l" t="t" r="r" b="b"/>
              <a:pathLst>
                <a:path w="12085" h="148" extrusionOk="0">
                  <a:moveTo>
                    <a:pt x="1" y="0"/>
                  </a:moveTo>
                  <a:lnTo>
                    <a:pt x="1" y="148"/>
                  </a:lnTo>
                  <a:lnTo>
                    <a:pt x="12084" y="148"/>
                  </a:lnTo>
                  <a:lnTo>
                    <a:pt x="1208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6"/>
            <p:cNvSpPr/>
            <p:nvPr/>
          </p:nvSpPr>
          <p:spPr>
            <a:xfrm>
              <a:off x="9322500" y="5104875"/>
              <a:ext cx="6925" cy="698300"/>
            </a:xfrm>
            <a:custGeom>
              <a:avLst/>
              <a:gdLst/>
              <a:ahLst/>
              <a:cxnLst/>
              <a:rect l="l" t="t" r="r" b="b"/>
              <a:pathLst>
                <a:path w="277" h="27932" extrusionOk="0">
                  <a:moveTo>
                    <a:pt x="0" y="1"/>
                  </a:moveTo>
                  <a:lnTo>
                    <a:pt x="0" y="27931"/>
                  </a:lnTo>
                  <a:lnTo>
                    <a:pt x="277" y="27931"/>
                  </a:lnTo>
                  <a:lnTo>
                    <a:pt x="277"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3" name="Google Shape;2143;p26"/>
          <p:cNvGrpSpPr/>
          <p:nvPr/>
        </p:nvGrpSpPr>
        <p:grpSpPr>
          <a:xfrm>
            <a:off x="8583187" y="3131108"/>
            <a:ext cx="156307" cy="151594"/>
            <a:chOff x="375445" y="3222151"/>
            <a:chExt cx="216102" cy="209587"/>
          </a:xfrm>
        </p:grpSpPr>
        <p:sp>
          <p:nvSpPr>
            <p:cNvPr id="2144" name="Google Shape;2144;p26"/>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6"/>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6" name="Google Shape;2146;p26"/>
          <p:cNvGrpSpPr/>
          <p:nvPr/>
        </p:nvGrpSpPr>
        <p:grpSpPr>
          <a:xfrm>
            <a:off x="8886731" y="2804958"/>
            <a:ext cx="156328" cy="151594"/>
            <a:chOff x="375445" y="3222151"/>
            <a:chExt cx="216102" cy="209587"/>
          </a:xfrm>
        </p:grpSpPr>
        <p:sp>
          <p:nvSpPr>
            <p:cNvPr id="2147" name="Google Shape;2147;p26"/>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26"/>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9" name="Google Shape;2149;p26"/>
          <p:cNvGrpSpPr/>
          <p:nvPr/>
        </p:nvGrpSpPr>
        <p:grpSpPr>
          <a:xfrm>
            <a:off x="417270" y="1596164"/>
            <a:ext cx="216102" cy="209587"/>
            <a:chOff x="375445" y="3222151"/>
            <a:chExt cx="216102" cy="209587"/>
          </a:xfrm>
        </p:grpSpPr>
        <p:sp>
          <p:nvSpPr>
            <p:cNvPr id="2150" name="Google Shape;2150;p26"/>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26"/>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2" name="Google Shape;2152;p26"/>
          <p:cNvGrpSpPr/>
          <p:nvPr/>
        </p:nvGrpSpPr>
        <p:grpSpPr>
          <a:xfrm>
            <a:off x="67837" y="2434595"/>
            <a:ext cx="156307" cy="151594"/>
            <a:chOff x="375445" y="3222151"/>
            <a:chExt cx="216102" cy="209587"/>
          </a:xfrm>
        </p:grpSpPr>
        <p:sp>
          <p:nvSpPr>
            <p:cNvPr id="2153" name="Google Shape;2153;p26"/>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26"/>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5" name="Google Shape;2155;p26"/>
          <p:cNvGrpSpPr/>
          <p:nvPr/>
        </p:nvGrpSpPr>
        <p:grpSpPr>
          <a:xfrm>
            <a:off x="371381" y="2108446"/>
            <a:ext cx="156328" cy="151594"/>
            <a:chOff x="375445" y="3222151"/>
            <a:chExt cx="216102" cy="209587"/>
          </a:xfrm>
        </p:grpSpPr>
        <p:sp>
          <p:nvSpPr>
            <p:cNvPr id="2156" name="Google Shape;2156;p26"/>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26"/>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8" name="Google Shape;2158;p26"/>
          <p:cNvSpPr/>
          <p:nvPr/>
        </p:nvSpPr>
        <p:spPr>
          <a:xfrm>
            <a:off x="8599525" y="24875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6"/>
          <p:cNvSpPr/>
          <p:nvPr/>
        </p:nvSpPr>
        <p:spPr>
          <a:xfrm>
            <a:off x="8147588" y="16373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26"/>
          <p:cNvSpPr/>
          <p:nvPr/>
        </p:nvSpPr>
        <p:spPr>
          <a:xfrm>
            <a:off x="1646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26"/>
          <p:cNvSpPr/>
          <p:nvPr/>
        </p:nvSpPr>
        <p:spPr>
          <a:xfrm>
            <a:off x="5208625" y="11613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2408"/>
        <p:cNvGrpSpPr/>
        <p:nvPr/>
      </p:nvGrpSpPr>
      <p:grpSpPr>
        <a:xfrm>
          <a:off x="0" y="0"/>
          <a:ext cx="0" cy="0"/>
          <a:chOff x="0" y="0"/>
          <a:chExt cx="0" cy="0"/>
        </a:xfrm>
      </p:grpSpPr>
      <p:pic>
        <p:nvPicPr>
          <p:cNvPr id="2409" name="Google Shape;2409;p30"/>
          <p:cNvPicPr preferRelativeResize="0"/>
          <p:nvPr/>
        </p:nvPicPr>
        <p:blipFill>
          <a:blip r:embed="rId2">
            <a:alphaModFix amt="20000"/>
          </a:blip>
          <a:stretch>
            <a:fillRect/>
          </a:stretch>
        </p:blipFill>
        <p:spPr>
          <a:xfrm>
            <a:off x="0" y="0"/>
            <a:ext cx="9144000" cy="5143511"/>
          </a:xfrm>
          <a:prstGeom prst="rect">
            <a:avLst/>
          </a:prstGeom>
          <a:noFill/>
          <a:ln>
            <a:noFill/>
          </a:ln>
        </p:spPr>
      </p:pic>
      <p:grpSp>
        <p:nvGrpSpPr>
          <p:cNvPr id="2410" name="Google Shape;2410;p30"/>
          <p:cNvGrpSpPr/>
          <p:nvPr/>
        </p:nvGrpSpPr>
        <p:grpSpPr>
          <a:xfrm>
            <a:off x="-50" y="4276932"/>
            <a:ext cx="9144100" cy="860150"/>
            <a:chOff x="0" y="4327950"/>
            <a:chExt cx="9144100" cy="860150"/>
          </a:xfrm>
        </p:grpSpPr>
        <p:grpSp>
          <p:nvGrpSpPr>
            <p:cNvPr id="2411" name="Google Shape;2411;p30"/>
            <p:cNvGrpSpPr/>
            <p:nvPr/>
          </p:nvGrpSpPr>
          <p:grpSpPr>
            <a:xfrm>
              <a:off x="0" y="4327950"/>
              <a:ext cx="4552475" cy="860150"/>
              <a:chOff x="1262800" y="4616725"/>
              <a:chExt cx="4552475" cy="860150"/>
            </a:xfrm>
          </p:grpSpPr>
          <p:sp>
            <p:nvSpPr>
              <p:cNvPr id="2412" name="Google Shape;2412;p30"/>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0"/>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0"/>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0"/>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0"/>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0"/>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0"/>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0"/>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0"/>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0"/>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0"/>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0"/>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0"/>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0"/>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0"/>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0"/>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0"/>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0"/>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0"/>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0"/>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0"/>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3" name="Google Shape;2433;p30"/>
            <p:cNvGrpSpPr/>
            <p:nvPr/>
          </p:nvGrpSpPr>
          <p:grpSpPr>
            <a:xfrm>
              <a:off x="4591625" y="4327950"/>
              <a:ext cx="4552475" cy="860150"/>
              <a:chOff x="1262800" y="4616725"/>
              <a:chExt cx="4552475" cy="860150"/>
            </a:xfrm>
          </p:grpSpPr>
          <p:sp>
            <p:nvSpPr>
              <p:cNvPr id="2434" name="Google Shape;2434;p30"/>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0"/>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0"/>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0"/>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0"/>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0"/>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0"/>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0"/>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0"/>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0"/>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0"/>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0"/>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0"/>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0"/>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0"/>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0"/>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0"/>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0"/>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0"/>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0"/>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0"/>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55" name="Google Shape;2455;p30"/>
          <p:cNvGrpSpPr/>
          <p:nvPr/>
        </p:nvGrpSpPr>
        <p:grpSpPr>
          <a:xfrm flipH="1">
            <a:off x="-104560" y="3744300"/>
            <a:ext cx="1571958" cy="1610184"/>
            <a:chOff x="-3128300" y="3184750"/>
            <a:chExt cx="1745650" cy="1788100"/>
          </a:xfrm>
        </p:grpSpPr>
        <p:sp>
          <p:nvSpPr>
            <p:cNvPr id="2456" name="Google Shape;2456;p30"/>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0"/>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8" name="Google Shape;2458;p30"/>
          <p:cNvGrpSpPr/>
          <p:nvPr/>
        </p:nvGrpSpPr>
        <p:grpSpPr>
          <a:xfrm>
            <a:off x="7386650" y="3630633"/>
            <a:ext cx="1759549" cy="1514815"/>
            <a:chOff x="-5379400" y="3590150"/>
            <a:chExt cx="1532575" cy="1319525"/>
          </a:xfrm>
        </p:grpSpPr>
        <p:sp>
          <p:nvSpPr>
            <p:cNvPr id="2459" name="Google Shape;2459;p30"/>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0"/>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1" name="Google Shape;2461;p30"/>
          <p:cNvSpPr/>
          <p:nvPr/>
        </p:nvSpPr>
        <p:spPr>
          <a:xfrm>
            <a:off x="217513" y="278796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0"/>
          <p:cNvSpPr/>
          <p:nvPr/>
        </p:nvSpPr>
        <p:spPr>
          <a:xfrm>
            <a:off x="6516875" y="23668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63" name="Google Shape;2463;p30"/>
          <p:cNvGrpSpPr/>
          <p:nvPr/>
        </p:nvGrpSpPr>
        <p:grpSpPr>
          <a:xfrm>
            <a:off x="8423989" y="-533405"/>
            <a:ext cx="591491" cy="2037135"/>
            <a:chOff x="1395700" y="238125"/>
            <a:chExt cx="1034075" cy="3561425"/>
          </a:xfrm>
        </p:grpSpPr>
        <p:sp>
          <p:nvSpPr>
            <p:cNvPr id="2464" name="Google Shape;2464;p30"/>
            <p:cNvSpPr/>
            <p:nvPr/>
          </p:nvSpPr>
          <p:spPr>
            <a:xfrm>
              <a:off x="1566525" y="238125"/>
              <a:ext cx="688150" cy="1740125"/>
            </a:xfrm>
            <a:custGeom>
              <a:avLst/>
              <a:gdLst/>
              <a:ahLst/>
              <a:cxnLst/>
              <a:rect l="l" t="t" r="r" b="b"/>
              <a:pathLst>
                <a:path w="27526" h="69605" extrusionOk="0">
                  <a:moveTo>
                    <a:pt x="13763" y="54502"/>
                  </a:moveTo>
                  <a:lnTo>
                    <a:pt x="26242" y="69019"/>
                  </a:lnTo>
                  <a:lnTo>
                    <a:pt x="1304" y="69019"/>
                  </a:lnTo>
                  <a:lnTo>
                    <a:pt x="13763" y="54502"/>
                  </a:lnTo>
                  <a:close/>
                  <a:moveTo>
                    <a:pt x="13405" y="0"/>
                  </a:moveTo>
                  <a:lnTo>
                    <a:pt x="13405" y="54030"/>
                  </a:lnTo>
                  <a:lnTo>
                    <a:pt x="1" y="69605"/>
                  </a:lnTo>
                  <a:lnTo>
                    <a:pt x="27526" y="69605"/>
                  </a:lnTo>
                  <a:lnTo>
                    <a:pt x="14575" y="54426"/>
                  </a:lnTo>
                  <a:lnTo>
                    <a:pt x="14499"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0"/>
            <p:cNvSpPr/>
            <p:nvPr/>
          </p:nvSpPr>
          <p:spPr>
            <a:xfrm>
              <a:off x="1904925" y="3321425"/>
              <a:ext cx="15600" cy="435650"/>
            </a:xfrm>
            <a:custGeom>
              <a:avLst/>
              <a:gdLst/>
              <a:ahLst/>
              <a:cxnLst/>
              <a:rect l="l" t="t" r="r" b="b"/>
              <a:pathLst>
                <a:path w="624" h="17426" extrusionOk="0">
                  <a:moveTo>
                    <a:pt x="1" y="0"/>
                  </a:moveTo>
                  <a:lnTo>
                    <a:pt x="1" y="17425"/>
                  </a:lnTo>
                  <a:lnTo>
                    <a:pt x="624" y="17425"/>
                  </a:lnTo>
                  <a:lnTo>
                    <a:pt x="624" y="0"/>
                  </a:lnTo>
                  <a:close/>
                </a:path>
              </a:pathLst>
            </a:custGeom>
            <a:solidFill>
              <a:srgbClr val="D70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0"/>
            <p:cNvSpPr/>
            <p:nvPr/>
          </p:nvSpPr>
          <p:spPr>
            <a:xfrm>
              <a:off x="1904925" y="3321425"/>
              <a:ext cx="15600" cy="435650"/>
            </a:xfrm>
            <a:custGeom>
              <a:avLst/>
              <a:gdLst/>
              <a:ahLst/>
              <a:cxnLst/>
              <a:rect l="l" t="t" r="r" b="b"/>
              <a:pathLst>
                <a:path w="624" h="17426" fill="none" extrusionOk="0">
                  <a:moveTo>
                    <a:pt x="1" y="17425"/>
                  </a:moveTo>
                  <a:lnTo>
                    <a:pt x="624" y="17425"/>
                  </a:lnTo>
                  <a:lnTo>
                    <a:pt x="624" y="0"/>
                  </a:lnTo>
                  <a:lnTo>
                    <a:pt x="1" y="0"/>
                  </a:lnTo>
                  <a:lnTo>
                    <a:pt x="1" y="174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0"/>
            <p:cNvSpPr/>
            <p:nvPr/>
          </p:nvSpPr>
          <p:spPr>
            <a:xfrm>
              <a:off x="1896900" y="3313400"/>
              <a:ext cx="31650" cy="451700"/>
            </a:xfrm>
            <a:custGeom>
              <a:avLst/>
              <a:gdLst/>
              <a:ahLst/>
              <a:cxnLst/>
              <a:rect l="l" t="t" r="r" b="b"/>
              <a:pathLst>
                <a:path w="1266" h="18068" extrusionOk="0">
                  <a:moveTo>
                    <a:pt x="1" y="1"/>
                  </a:moveTo>
                  <a:lnTo>
                    <a:pt x="1" y="18067"/>
                  </a:lnTo>
                  <a:lnTo>
                    <a:pt x="1266" y="18067"/>
                  </a:lnTo>
                  <a:lnTo>
                    <a:pt x="12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0"/>
            <p:cNvSpPr/>
            <p:nvPr/>
          </p:nvSpPr>
          <p:spPr>
            <a:xfrm>
              <a:off x="1896900" y="3313400"/>
              <a:ext cx="31650" cy="451700"/>
            </a:xfrm>
            <a:custGeom>
              <a:avLst/>
              <a:gdLst/>
              <a:ahLst/>
              <a:cxnLst/>
              <a:rect l="l" t="t" r="r" b="b"/>
              <a:pathLst>
                <a:path w="1266" h="18068" fill="none" extrusionOk="0">
                  <a:moveTo>
                    <a:pt x="1266" y="18067"/>
                  </a:moveTo>
                  <a:lnTo>
                    <a:pt x="1" y="18067"/>
                  </a:lnTo>
                  <a:lnTo>
                    <a:pt x="1" y="1"/>
                  </a:lnTo>
                  <a:lnTo>
                    <a:pt x="1266" y="1"/>
                  </a:lnTo>
                  <a:lnTo>
                    <a:pt x="1266" y="180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0"/>
            <p:cNvSpPr/>
            <p:nvPr/>
          </p:nvSpPr>
          <p:spPr>
            <a:xfrm>
              <a:off x="1864825" y="3704175"/>
              <a:ext cx="95825" cy="95375"/>
            </a:xfrm>
            <a:custGeom>
              <a:avLst/>
              <a:gdLst/>
              <a:ahLst/>
              <a:cxnLst/>
              <a:rect l="l" t="t" r="r" b="b"/>
              <a:pathLst>
                <a:path w="3833" h="3815" extrusionOk="0">
                  <a:moveTo>
                    <a:pt x="1718" y="1"/>
                  </a:moveTo>
                  <a:lnTo>
                    <a:pt x="1529" y="39"/>
                  </a:lnTo>
                  <a:lnTo>
                    <a:pt x="1340" y="76"/>
                  </a:lnTo>
                  <a:lnTo>
                    <a:pt x="1171" y="152"/>
                  </a:lnTo>
                  <a:lnTo>
                    <a:pt x="1001" y="227"/>
                  </a:lnTo>
                  <a:lnTo>
                    <a:pt x="850" y="322"/>
                  </a:lnTo>
                  <a:lnTo>
                    <a:pt x="699" y="435"/>
                  </a:lnTo>
                  <a:lnTo>
                    <a:pt x="566" y="548"/>
                  </a:lnTo>
                  <a:lnTo>
                    <a:pt x="434" y="699"/>
                  </a:lnTo>
                  <a:lnTo>
                    <a:pt x="321" y="831"/>
                  </a:lnTo>
                  <a:lnTo>
                    <a:pt x="227" y="1001"/>
                  </a:lnTo>
                  <a:lnTo>
                    <a:pt x="151" y="1171"/>
                  </a:lnTo>
                  <a:lnTo>
                    <a:pt x="94" y="1341"/>
                  </a:lnTo>
                  <a:lnTo>
                    <a:pt x="38" y="1530"/>
                  </a:lnTo>
                  <a:lnTo>
                    <a:pt x="19" y="1719"/>
                  </a:lnTo>
                  <a:lnTo>
                    <a:pt x="0" y="1908"/>
                  </a:lnTo>
                  <a:lnTo>
                    <a:pt x="19" y="2096"/>
                  </a:lnTo>
                  <a:lnTo>
                    <a:pt x="38" y="2304"/>
                  </a:lnTo>
                  <a:lnTo>
                    <a:pt x="94" y="2474"/>
                  </a:lnTo>
                  <a:lnTo>
                    <a:pt x="151" y="2663"/>
                  </a:lnTo>
                  <a:lnTo>
                    <a:pt x="227" y="2814"/>
                  </a:lnTo>
                  <a:lnTo>
                    <a:pt x="321" y="2984"/>
                  </a:lnTo>
                  <a:lnTo>
                    <a:pt x="434" y="3135"/>
                  </a:lnTo>
                  <a:lnTo>
                    <a:pt x="566" y="3267"/>
                  </a:lnTo>
                  <a:lnTo>
                    <a:pt x="699" y="3380"/>
                  </a:lnTo>
                  <a:lnTo>
                    <a:pt x="850" y="3493"/>
                  </a:lnTo>
                  <a:lnTo>
                    <a:pt x="1001" y="3588"/>
                  </a:lnTo>
                  <a:lnTo>
                    <a:pt x="1171" y="3663"/>
                  </a:lnTo>
                  <a:lnTo>
                    <a:pt x="1340" y="3739"/>
                  </a:lnTo>
                  <a:lnTo>
                    <a:pt x="1529" y="3776"/>
                  </a:lnTo>
                  <a:lnTo>
                    <a:pt x="1718" y="3814"/>
                  </a:lnTo>
                  <a:lnTo>
                    <a:pt x="2114" y="3814"/>
                  </a:lnTo>
                  <a:lnTo>
                    <a:pt x="2303" y="3776"/>
                  </a:lnTo>
                  <a:lnTo>
                    <a:pt x="2492" y="3739"/>
                  </a:lnTo>
                  <a:lnTo>
                    <a:pt x="2662" y="3663"/>
                  </a:lnTo>
                  <a:lnTo>
                    <a:pt x="2832" y="3588"/>
                  </a:lnTo>
                  <a:lnTo>
                    <a:pt x="2983" y="3493"/>
                  </a:lnTo>
                  <a:lnTo>
                    <a:pt x="3134" y="3380"/>
                  </a:lnTo>
                  <a:lnTo>
                    <a:pt x="3266" y="3267"/>
                  </a:lnTo>
                  <a:lnTo>
                    <a:pt x="3398" y="3135"/>
                  </a:lnTo>
                  <a:lnTo>
                    <a:pt x="3493" y="2984"/>
                  </a:lnTo>
                  <a:lnTo>
                    <a:pt x="3606" y="2814"/>
                  </a:lnTo>
                  <a:lnTo>
                    <a:pt x="3681" y="2663"/>
                  </a:lnTo>
                  <a:lnTo>
                    <a:pt x="3738" y="2474"/>
                  </a:lnTo>
                  <a:lnTo>
                    <a:pt x="3795" y="2304"/>
                  </a:lnTo>
                  <a:lnTo>
                    <a:pt x="3813" y="2096"/>
                  </a:lnTo>
                  <a:lnTo>
                    <a:pt x="3832" y="1908"/>
                  </a:lnTo>
                  <a:lnTo>
                    <a:pt x="3813" y="1719"/>
                  </a:lnTo>
                  <a:lnTo>
                    <a:pt x="3795" y="1530"/>
                  </a:lnTo>
                  <a:lnTo>
                    <a:pt x="3738" y="1341"/>
                  </a:lnTo>
                  <a:lnTo>
                    <a:pt x="3681" y="1171"/>
                  </a:lnTo>
                  <a:lnTo>
                    <a:pt x="3606" y="1001"/>
                  </a:lnTo>
                  <a:lnTo>
                    <a:pt x="3493" y="831"/>
                  </a:lnTo>
                  <a:lnTo>
                    <a:pt x="3398" y="699"/>
                  </a:lnTo>
                  <a:lnTo>
                    <a:pt x="3266" y="548"/>
                  </a:lnTo>
                  <a:lnTo>
                    <a:pt x="3134" y="435"/>
                  </a:lnTo>
                  <a:lnTo>
                    <a:pt x="2983" y="322"/>
                  </a:lnTo>
                  <a:lnTo>
                    <a:pt x="2832" y="227"/>
                  </a:lnTo>
                  <a:lnTo>
                    <a:pt x="2662" y="152"/>
                  </a:lnTo>
                  <a:lnTo>
                    <a:pt x="2492" y="76"/>
                  </a:lnTo>
                  <a:lnTo>
                    <a:pt x="2303" y="39"/>
                  </a:lnTo>
                  <a:lnTo>
                    <a:pt x="21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0"/>
            <p:cNvSpPr/>
            <p:nvPr/>
          </p:nvSpPr>
          <p:spPr>
            <a:xfrm>
              <a:off x="1395700" y="1923475"/>
              <a:ext cx="1034075" cy="1174725"/>
            </a:xfrm>
            <a:custGeom>
              <a:avLst/>
              <a:gdLst/>
              <a:ahLst/>
              <a:cxnLst/>
              <a:rect l="l" t="t" r="r" b="b"/>
              <a:pathLst>
                <a:path w="41363" h="46989"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0"/>
            <p:cNvSpPr/>
            <p:nvPr/>
          </p:nvSpPr>
          <p:spPr>
            <a:xfrm>
              <a:off x="1395700" y="1923475"/>
              <a:ext cx="1034075" cy="1174725"/>
            </a:xfrm>
            <a:custGeom>
              <a:avLst/>
              <a:gdLst/>
              <a:ahLst/>
              <a:cxnLst/>
              <a:rect l="l" t="t" r="r" b="b"/>
              <a:pathLst>
                <a:path w="41363" h="46989" fill="none"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lnTo>
                    <a:pt x="34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0"/>
            <p:cNvSpPr/>
            <p:nvPr/>
          </p:nvSpPr>
          <p:spPr>
            <a:xfrm>
              <a:off x="2343375" y="270645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0"/>
            <p:cNvSpPr/>
            <p:nvPr/>
          </p:nvSpPr>
          <p:spPr>
            <a:xfrm>
              <a:off x="2343375" y="2706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0"/>
            <p:cNvSpPr/>
            <p:nvPr/>
          </p:nvSpPr>
          <p:spPr>
            <a:xfrm>
              <a:off x="1395700" y="2608300"/>
              <a:ext cx="1034075" cy="98175"/>
            </a:xfrm>
            <a:custGeom>
              <a:avLst/>
              <a:gdLst/>
              <a:ahLst/>
              <a:cxnLst/>
              <a:rect l="l" t="t" r="r" b="b"/>
              <a:pathLst>
                <a:path w="41363" h="3927" extrusionOk="0">
                  <a:moveTo>
                    <a:pt x="0" y="0"/>
                  </a:moveTo>
                  <a:lnTo>
                    <a:pt x="3455" y="3927"/>
                  </a:lnTo>
                  <a:lnTo>
                    <a:pt x="37908" y="3927"/>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0"/>
            <p:cNvSpPr/>
            <p:nvPr/>
          </p:nvSpPr>
          <p:spPr>
            <a:xfrm>
              <a:off x="1395700" y="2608300"/>
              <a:ext cx="1034075" cy="98175"/>
            </a:xfrm>
            <a:custGeom>
              <a:avLst/>
              <a:gdLst/>
              <a:ahLst/>
              <a:cxnLst/>
              <a:rect l="l" t="t" r="r" b="b"/>
              <a:pathLst>
                <a:path w="41363" h="3927" fill="none" extrusionOk="0">
                  <a:moveTo>
                    <a:pt x="41362" y="0"/>
                  </a:moveTo>
                  <a:lnTo>
                    <a:pt x="0" y="0"/>
                  </a:lnTo>
                  <a:lnTo>
                    <a:pt x="0" y="0"/>
                  </a:lnTo>
                  <a:lnTo>
                    <a:pt x="3455" y="3927"/>
                  </a:lnTo>
                  <a:lnTo>
                    <a:pt x="3455" y="3927"/>
                  </a:lnTo>
                  <a:lnTo>
                    <a:pt x="37908" y="3927"/>
                  </a:lnTo>
                  <a:lnTo>
                    <a:pt x="37908" y="3927"/>
                  </a:lnTo>
                  <a:lnTo>
                    <a:pt x="41362" y="0"/>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0"/>
            <p:cNvSpPr/>
            <p:nvPr/>
          </p:nvSpPr>
          <p:spPr>
            <a:xfrm>
              <a:off x="1395700" y="2803675"/>
              <a:ext cx="1034075" cy="99150"/>
            </a:xfrm>
            <a:custGeom>
              <a:avLst/>
              <a:gdLst/>
              <a:ahLst/>
              <a:cxnLst/>
              <a:rect l="l" t="t" r="r" b="b"/>
              <a:pathLst>
                <a:path w="41363" h="3966" extrusionOk="0">
                  <a:moveTo>
                    <a:pt x="19" y="1"/>
                  </a:moveTo>
                  <a:lnTo>
                    <a:pt x="0" y="20"/>
                  </a:lnTo>
                  <a:lnTo>
                    <a:pt x="3455" y="3946"/>
                  </a:lnTo>
                  <a:lnTo>
                    <a:pt x="3436" y="3965"/>
                  </a:lnTo>
                  <a:lnTo>
                    <a:pt x="37927" y="3965"/>
                  </a:lnTo>
                  <a:lnTo>
                    <a:pt x="37908" y="3946"/>
                  </a:lnTo>
                  <a:lnTo>
                    <a:pt x="41362" y="20"/>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0"/>
            <p:cNvSpPr/>
            <p:nvPr/>
          </p:nvSpPr>
          <p:spPr>
            <a:xfrm>
              <a:off x="1395700" y="2803675"/>
              <a:ext cx="1034075" cy="99150"/>
            </a:xfrm>
            <a:custGeom>
              <a:avLst/>
              <a:gdLst/>
              <a:ahLst/>
              <a:cxnLst/>
              <a:rect l="l" t="t" r="r" b="b"/>
              <a:pathLst>
                <a:path w="41363" h="3966" fill="none" extrusionOk="0">
                  <a:moveTo>
                    <a:pt x="41344" y="1"/>
                  </a:moveTo>
                  <a:lnTo>
                    <a:pt x="19" y="1"/>
                  </a:lnTo>
                  <a:lnTo>
                    <a:pt x="0" y="20"/>
                  </a:lnTo>
                  <a:lnTo>
                    <a:pt x="3455" y="3946"/>
                  </a:lnTo>
                  <a:lnTo>
                    <a:pt x="3436" y="3965"/>
                  </a:lnTo>
                  <a:lnTo>
                    <a:pt x="37927" y="3965"/>
                  </a:lnTo>
                  <a:lnTo>
                    <a:pt x="37908" y="3946"/>
                  </a:lnTo>
                  <a:lnTo>
                    <a:pt x="41362" y="20"/>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0"/>
            <p:cNvSpPr/>
            <p:nvPr/>
          </p:nvSpPr>
          <p:spPr>
            <a:xfrm>
              <a:off x="1395700" y="2999075"/>
              <a:ext cx="1034075" cy="98200"/>
            </a:xfrm>
            <a:custGeom>
              <a:avLst/>
              <a:gdLst/>
              <a:ahLst/>
              <a:cxnLst/>
              <a:rect l="l" t="t" r="r" b="b"/>
              <a:pathLst>
                <a:path w="41363" h="3928" extrusionOk="0">
                  <a:moveTo>
                    <a:pt x="19" y="1"/>
                  </a:moveTo>
                  <a:lnTo>
                    <a:pt x="0" y="38"/>
                  </a:lnTo>
                  <a:lnTo>
                    <a:pt x="3417" y="3927"/>
                  </a:lnTo>
                  <a:lnTo>
                    <a:pt x="3455" y="3889"/>
                  </a:lnTo>
                  <a:lnTo>
                    <a:pt x="37908" y="3889"/>
                  </a:lnTo>
                  <a:lnTo>
                    <a:pt x="37945" y="3927"/>
                  </a:lnTo>
                  <a:lnTo>
                    <a:pt x="41362" y="38"/>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0"/>
            <p:cNvSpPr/>
            <p:nvPr/>
          </p:nvSpPr>
          <p:spPr>
            <a:xfrm>
              <a:off x="1395700" y="2999075"/>
              <a:ext cx="1034075" cy="98200"/>
            </a:xfrm>
            <a:custGeom>
              <a:avLst/>
              <a:gdLst/>
              <a:ahLst/>
              <a:cxnLst/>
              <a:rect l="l" t="t" r="r" b="b"/>
              <a:pathLst>
                <a:path w="41363" h="3928" fill="none" extrusionOk="0">
                  <a:moveTo>
                    <a:pt x="41344" y="1"/>
                  </a:moveTo>
                  <a:lnTo>
                    <a:pt x="19" y="1"/>
                  </a:lnTo>
                  <a:lnTo>
                    <a:pt x="0" y="38"/>
                  </a:lnTo>
                  <a:lnTo>
                    <a:pt x="3417" y="3927"/>
                  </a:lnTo>
                  <a:lnTo>
                    <a:pt x="3455" y="3889"/>
                  </a:lnTo>
                  <a:lnTo>
                    <a:pt x="37908" y="3889"/>
                  </a:lnTo>
                  <a:lnTo>
                    <a:pt x="37945" y="3927"/>
                  </a:lnTo>
                  <a:lnTo>
                    <a:pt x="41362" y="38"/>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0"/>
            <p:cNvSpPr/>
            <p:nvPr/>
          </p:nvSpPr>
          <p:spPr>
            <a:xfrm>
              <a:off x="1454200" y="2413850"/>
              <a:ext cx="974625" cy="96300"/>
            </a:xfrm>
            <a:custGeom>
              <a:avLst/>
              <a:gdLst/>
              <a:ahLst/>
              <a:cxnLst/>
              <a:rect l="l" t="t" r="r" b="b"/>
              <a:pathLst>
                <a:path w="38985" h="3852" extrusionOk="0">
                  <a:moveTo>
                    <a:pt x="1" y="2606"/>
                  </a:moveTo>
                  <a:lnTo>
                    <a:pt x="1096" y="3852"/>
                  </a:lnTo>
                  <a:lnTo>
                    <a:pt x="1096" y="3852"/>
                  </a:lnTo>
                  <a:lnTo>
                    <a:pt x="1" y="2606"/>
                  </a:lnTo>
                  <a:close/>
                  <a:moveTo>
                    <a:pt x="38985" y="0"/>
                  </a:moveTo>
                  <a:lnTo>
                    <a:pt x="38985" y="0"/>
                  </a:lnTo>
                  <a:lnTo>
                    <a:pt x="38211" y="888"/>
                  </a:lnTo>
                  <a:lnTo>
                    <a:pt x="38985"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0"/>
            <p:cNvSpPr/>
            <p:nvPr/>
          </p:nvSpPr>
          <p:spPr>
            <a:xfrm>
              <a:off x="1454200" y="2478975"/>
              <a:ext cx="27400" cy="31175"/>
            </a:xfrm>
            <a:custGeom>
              <a:avLst/>
              <a:gdLst/>
              <a:ahLst/>
              <a:cxnLst/>
              <a:rect l="l" t="t" r="r" b="b"/>
              <a:pathLst>
                <a:path w="1096" h="1247" fill="none" extrusionOk="0">
                  <a:moveTo>
                    <a:pt x="1" y="1"/>
                  </a:moveTo>
                  <a:lnTo>
                    <a:pt x="1096" y="1247"/>
                  </a:lnTo>
                  <a:lnTo>
                    <a:pt x="1096" y="124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0"/>
            <p:cNvSpPr/>
            <p:nvPr/>
          </p:nvSpPr>
          <p:spPr>
            <a:xfrm>
              <a:off x="1396625" y="2413850"/>
              <a:ext cx="1032200" cy="96300"/>
            </a:xfrm>
            <a:custGeom>
              <a:avLst/>
              <a:gdLst/>
              <a:ahLst/>
              <a:cxnLst/>
              <a:rect l="l" t="t" r="r" b="b"/>
              <a:pathLst>
                <a:path w="41288" h="3852" extrusionOk="0">
                  <a:moveTo>
                    <a:pt x="1" y="0"/>
                  </a:moveTo>
                  <a:lnTo>
                    <a:pt x="2304" y="2606"/>
                  </a:lnTo>
                  <a:lnTo>
                    <a:pt x="3399" y="3852"/>
                  </a:lnTo>
                  <a:lnTo>
                    <a:pt x="37890" y="3852"/>
                  </a:lnTo>
                  <a:lnTo>
                    <a:pt x="40514" y="888"/>
                  </a:lnTo>
                  <a:lnTo>
                    <a:pt x="41288"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0"/>
            <p:cNvSpPr/>
            <p:nvPr/>
          </p:nvSpPr>
          <p:spPr>
            <a:xfrm>
              <a:off x="1396625" y="2413850"/>
              <a:ext cx="1032200" cy="96300"/>
            </a:xfrm>
            <a:custGeom>
              <a:avLst/>
              <a:gdLst/>
              <a:ahLst/>
              <a:cxnLst/>
              <a:rect l="l" t="t" r="r" b="b"/>
              <a:pathLst>
                <a:path w="41288" h="3852" fill="none" extrusionOk="0">
                  <a:moveTo>
                    <a:pt x="41288" y="0"/>
                  </a:moveTo>
                  <a:lnTo>
                    <a:pt x="1" y="0"/>
                  </a:lnTo>
                  <a:lnTo>
                    <a:pt x="2304" y="2606"/>
                  </a:lnTo>
                  <a:lnTo>
                    <a:pt x="3399" y="3852"/>
                  </a:lnTo>
                  <a:lnTo>
                    <a:pt x="37890" y="3852"/>
                  </a:lnTo>
                  <a:lnTo>
                    <a:pt x="40514" y="888"/>
                  </a:lnTo>
                  <a:lnTo>
                    <a:pt x="4128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0"/>
            <p:cNvSpPr/>
            <p:nvPr/>
          </p:nvSpPr>
          <p:spPr>
            <a:xfrm>
              <a:off x="1395700" y="2021175"/>
              <a:ext cx="1034075" cy="96300"/>
            </a:xfrm>
            <a:custGeom>
              <a:avLst/>
              <a:gdLst/>
              <a:ahLst/>
              <a:cxnLst/>
              <a:rect l="l" t="t" r="r" b="b"/>
              <a:pathLst>
                <a:path w="41363" h="3852" extrusionOk="0">
                  <a:moveTo>
                    <a:pt x="0" y="1"/>
                  </a:moveTo>
                  <a:lnTo>
                    <a:pt x="0" y="1"/>
                  </a:lnTo>
                  <a:lnTo>
                    <a:pt x="3379" y="3852"/>
                  </a:lnTo>
                  <a:lnTo>
                    <a:pt x="3379" y="3852"/>
                  </a:lnTo>
                  <a:lnTo>
                    <a:pt x="0" y="1"/>
                  </a:lnTo>
                  <a:close/>
                  <a:moveTo>
                    <a:pt x="41362" y="1"/>
                  </a:moveTo>
                  <a:lnTo>
                    <a:pt x="41362" y="1"/>
                  </a:lnTo>
                  <a:lnTo>
                    <a:pt x="37983" y="3852"/>
                  </a:lnTo>
                  <a:lnTo>
                    <a:pt x="37983" y="3852"/>
                  </a:lnTo>
                  <a:lnTo>
                    <a:pt x="41362"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0"/>
            <p:cNvSpPr/>
            <p:nvPr/>
          </p:nvSpPr>
          <p:spPr>
            <a:xfrm>
              <a:off x="1395700" y="2021175"/>
              <a:ext cx="84500" cy="96300"/>
            </a:xfrm>
            <a:custGeom>
              <a:avLst/>
              <a:gdLst/>
              <a:ahLst/>
              <a:cxnLst/>
              <a:rect l="l" t="t" r="r" b="b"/>
              <a:pathLst>
                <a:path w="3380" h="3852" fill="none" extrusionOk="0">
                  <a:moveTo>
                    <a:pt x="0" y="1"/>
                  </a:moveTo>
                  <a:lnTo>
                    <a:pt x="0" y="1"/>
                  </a:lnTo>
                  <a:lnTo>
                    <a:pt x="3379" y="3852"/>
                  </a:lnTo>
                  <a:lnTo>
                    <a:pt x="3379" y="385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0"/>
            <p:cNvSpPr/>
            <p:nvPr/>
          </p:nvSpPr>
          <p:spPr>
            <a:xfrm>
              <a:off x="2345275" y="2021175"/>
              <a:ext cx="84500" cy="96300"/>
            </a:xfrm>
            <a:custGeom>
              <a:avLst/>
              <a:gdLst/>
              <a:ahLst/>
              <a:cxnLst/>
              <a:rect l="l" t="t" r="r" b="b"/>
              <a:pathLst>
                <a:path w="3380" h="3852" fill="none" extrusionOk="0">
                  <a:moveTo>
                    <a:pt x="3379" y="1"/>
                  </a:moveTo>
                  <a:lnTo>
                    <a:pt x="3379" y="1"/>
                  </a:lnTo>
                  <a:lnTo>
                    <a:pt x="0" y="3852"/>
                  </a:lnTo>
                  <a:lnTo>
                    <a:pt x="0" y="3852"/>
                  </a:lnTo>
                  <a:lnTo>
                    <a:pt x="33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0"/>
            <p:cNvSpPr/>
            <p:nvPr/>
          </p:nvSpPr>
          <p:spPr>
            <a:xfrm>
              <a:off x="1395700" y="2021175"/>
              <a:ext cx="1034075" cy="96300"/>
            </a:xfrm>
            <a:custGeom>
              <a:avLst/>
              <a:gdLst/>
              <a:ahLst/>
              <a:cxnLst/>
              <a:rect l="l" t="t" r="r" b="b"/>
              <a:pathLst>
                <a:path w="41363" h="3852" extrusionOk="0">
                  <a:moveTo>
                    <a:pt x="0" y="1"/>
                  </a:moveTo>
                  <a:lnTo>
                    <a:pt x="3379" y="3852"/>
                  </a:lnTo>
                  <a:lnTo>
                    <a:pt x="37983" y="3852"/>
                  </a:lnTo>
                  <a:lnTo>
                    <a:pt x="41362"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0"/>
            <p:cNvSpPr/>
            <p:nvPr/>
          </p:nvSpPr>
          <p:spPr>
            <a:xfrm>
              <a:off x="1395700" y="2021175"/>
              <a:ext cx="1034075" cy="96300"/>
            </a:xfrm>
            <a:custGeom>
              <a:avLst/>
              <a:gdLst/>
              <a:ahLst/>
              <a:cxnLst/>
              <a:rect l="l" t="t" r="r" b="b"/>
              <a:pathLst>
                <a:path w="41363" h="3852" fill="none" extrusionOk="0">
                  <a:moveTo>
                    <a:pt x="41362" y="1"/>
                  </a:moveTo>
                  <a:lnTo>
                    <a:pt x="0" y="1"/>
                  </a:lnTo>
                  <a:lnTo>
                    <a:pt x="3379" y="3852"/>
                  </a:lnTo>
                  <a:lnTo>
                    <a:pt x="37983" y="3852"/>
                  </a:lnTo>
                  <a:lnTo>
                    <a:pt x="4136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0"/>
            <p:cNvSpPr/>
            <p:nvPr/>
          </p:nvSpPr>
          <p:spPr>
            <a:xfrm>
              <a:off x="1395700" y="2216100"/>
              <a:ext cx="1034075" cy="975"/>
            </a:xfrm>
            <a:custGeom>
              <a:avLst/>
              <a:gdLst/>
              <a:ahLst/>
              <a:cxnLst/>
              <a:rect l="l" t="t" r="r" b="b"/>
              <a:pathLst>
                <a:path w="41363" h="39" extrusionOk="0">
                  <a:moveTo>
                    <a:pt x="19" y="0"/>
                  </a:moveTo>
                  <a:lnTo>
                    <a:pt x="19" y="0"/>
                  </a:lnTo>
                  <a:lnTo>
                    <a:pt x="0" y="38"/>
                  </a:lnTo>
                  <a:lnTo>
                    <a:pt x="19" y="0"/>
                  </a:lnTo>
                  <a:close/>
                  <a:moveTo>
                    <a:pt x="41344" y="0"/>
                  </a:moveTo>
                  <a:lnTo>
                    <a:pt x="41344" y="0"/>
                  </a:lnTo>
                  <a:lnTo>
                    <a:pt x="41362" y="38"/>
                  </a:lnTo>
                  <a:lnTo>
                    <a:pt x="41344"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0"/>
            <p:cNvSpPr/>
            <p:nvPr/>
          </p:nvSpPr>
          <p:spPr>
            <a:xfrm>
              <a:off x="1395700" y="2216100"/>
              <a:ext cx="475" cy="975"/>
            </a:xfrm>
            <a:custGeom>
              <a:avLst/>
              <a:gdLst/>
              <a:ahLst/>
              <a:cxnLst/>
              <a:rect l="l" t="t" r="r" b="b"/>
              <a:pathLst>
                <a:path w="19" h="39"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0"/>
            <p:cNvSpPr/>
            <p:nvPr/>
          </p:nvSpPr>
          <p:spPr>
            <a:xfrm>
              <a:off x="1395700" y="2216100"/>
              <a:ext cx="1034075" cy="98175"/>
            </a:xfrm>
            <a:custGeom>
              <a:avLst/>
              <a:gdLst/>
              <a:ahLst/>
              <a:cxnLst/>
              <a:rect l="l" t="t" r="r" b="b"/>
              <a:pathLst>
                <a:path w="41363" h="3927" extrusionOk="0">
                  <a:moveTo>
                    <a:pt x="19" y="0"/>
                  </a:moveTo>
                  <a:lnTo>
                    <a:pt x="0" y="38"/>
                  </a:lnTo>
                  <a:lnTo>
                    <a:pt x="3436" y="3927"/>
                  </a:lnTo>
                  <a:lnTo>
                    <a:pt x="37927" y="3927"/>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0"/>
            <p:cNvSpPr/>
            <p:nvPr/>
          </p:nvSpPr>
          <p:spPr>
            <a:xfrm>
              <a:off x="1395700" y="2216100"/>
              <a:ext cx="1034075" cy="98175"/>
            </a:xfrm>
            <a:custGeom>
              <a:avLst/>
              <a:gdLst/>
              <a:ahLst/>
              <a:cxnLst/>
              <a:rect l="l" t="t" r="r" b="b"/>
              <a:pathLst>
                <a:path w="41363" h="3927" fill="none" extrusionOk="0">
                  <a:moveTo>
                    <a:pt x="41344" y="0"/>
                  </a:moveTo>
                  <a:lnTo>
                    <a:pt x="19" y="0"/>
                  </a:lnTo>
                  <a:lnTo>
                    <a:pt x="0" y="38"/>
                  </a:lnTo>
                  <a:lnTo>
                    <a:pt x="3436" y="3927"/>
                  </a:lnTo>
                  <a:lnTo>
                    <a:pt x="37927" y="3927"/>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0"/>
            <p:cNvSpPr/>
            <p:nvPr/>
          </p:nvSpPr>
          <p:spPr>
            <a:xfrm>
              <a:off x="1395700" y="3096300"/>
              <a:ext cx="1034075" cy="387025"/>
            </a:xfrm>
            <a:custGeom>
              <a:avLst/>
              <a:gdLst/>
              <a:ahLst/>
              <a:cxnLst/>
              <a:rect l="l" t="t" r="r" b="b"/>
              <a:pathLst>
                <a:path w="41363" h="15481" extrusionOk="0">
                  <a:moveTo>
                    <a:pt x="3455" y="0"/>
                  </a:moveTo>
                  <a:lnTo>
                    <a:pt x="0" y="3908"/>
                  </a:lnTo>
                  <a:lnTo>
                    <a:pt x="3455" y="7835"/>
                  </a:lnTo>
                  <a:lnTo>
                    <a:pt x="0" y="11743"/>
                  </a:lnTo>
                  <a:lnTo>
                    <a:pt x="3285" y="15481"/>
                  </a:lnTo>
                  <a:lnTo>
                    <a:pt x="38078" y="15481"/>
                  </a:lnTo>
                  <a:lnTo>
                    <a:pt x="41362" y="11743"/>
                  </a:lnTo>
                  <a:lnTo>
                    <a:pt x="37908" y="7835"/>
                  </a:lnTo>
                  <a:lnTo>
                    <a:pt x="41362" y="3908"/>
                  </a:lnTo>
                  <a:lnTo>
                    <a:pt x="379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0"/>
            <p:cNvSpPr/>
            <p:nvPr/>
          </p:nvSpPr>
          <p:spPr>
            <a:xfrm>
              <a:off x="1395700" y="3096300"/>
              <a:ext cx="1034075" cy="387025"/>
            </a:xfrm>
            <a:custGeom>
              <a:avLst/>
              <a:gdLst/>
              <a:ahLst/>
              <a:cxnLst/>
              <a:rect l="l" t="t" r="r" b="b"/>
              <a:pathLst>
                <a:path w="41363" h="15481" fill="none" extrusionOk="0">
                  <a:moveTo>
                    <a:pt x="38078" y="15481"/>
                  </a:moveTo>
                  <a:lnTo>
                    <a:pt x="3285" y="15481"/>
                  </a:lnTo>
                  <a:lnTo>
                    <a:pt x="0" y="11743"/>
                  </a:lnTo>
                  <a:lnTo>
                    <a:pt x="3455" y="7835"/>
                  </a:lnTo>
                  <a:lnTo>
                    <a:pt x="0" y="3908"/>
                  </a:lnTo>
                  <a:lnTo>
                    <a:pt x="3455" y="0"/>
                  </a:lnTo>
                  <a:lnTo>
                    <a:pt x="37908" y="0"/>
                  </a:lnTo>
                  <a:lnTo>
                    <a:pt x="41362" y="3908"/>
                  </a:lnTo>
                  <a:lnTo>
                    <a:pt x="37908" y="7835"/>
                  </a:lnTo>
                  <a:lnTo>
                    <a:pt x="41362" y="11743"/>
                  </a:lnTo>
                  <a:lnTo>
                    <a:pt x="38078" y="154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0"/>
            <p:cNvSpPr/>
            <p:nvPr/>
          </p:nvSpPr>
          <p:spPr>
            <a:xfrm>
              <a:off x="1395700" y="3194475"/>
              <a:ext cx="1034075" cy="95825"/>
            </a:xfrm>
            <a:custGeom>
              <a:avLst/>
              <a:gdLst/>
              <a:ahLst/>
              <a:cxnLst/>
              <a:rect l="l" t="t" r="r" b="b"/>
              <a:pathLst>
                <a:path w="41363" h="3833" extrusionOk="0">
                  <a:moveTo>
                    <a:pt x="0" y="0"/>
                  </a:moveTo>
                  <a:lnTo>
                    <a:pt x="0" y="0"/>
                  </a:lnTo>
                  <a:lnTo>
                    <a:pt x="2341" y="2643"/>
                  </a:lnTo>
                  <a:lnTo>
                    <a:pt x="0" y="0"/>
                  </a:lnTo>
                  <a:close/>
                  <a:moveTo>
                    <a:pt x="41362" y="0"/>
                  </a:moveTo>
                  <a:lnTo>
                    <a:pt x="41362" y="0"/>
                  </a:lnTo>
                  <a:lnTo>
                    <a:pt x="37983" y="3832"/>
                  </a:lnTo>
                  <a:lnTo>
                    <a:pt x="37983" y="3832"/>
                  </a:lnTo>
                  <a:lnTo>
                    <a:pt x="41362"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0"/>
            <p:cNvSpPr/>
            <p:nvPr/>
          </p:nvSpPr>
          <p:spPr>
            <a:xfrm>
              <a:off x="1395700" y="3194475"/>
              <a:ext cx="58525" cy="66100"/>
            </a:xfrm>
            <a:custGeom>
              <a:avLst/>
              <a:gdLst/>
              <a:ahLst/>
              <a:cxnLst/>
              <a:rect l="l" t="t" r="r" b="b"/>
              <a:pathLst>
                <a:path w="2341" h="2644" fill="none" extrusionOk="0">
                  <a:moveTo>
                    <a:pt x="0" y="0"/>
                  </a:moveTo>
                  <a:lnTo>
                    <a:pt x="0" y="0"/>
                  </a:lnTo>
                  <a:lnTo>
                    <a:pt x="2341" y="264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0"/>
            <p:cNvSpPr/>
            <p:nvPr/>
          </p:nvSpPr>
          <p:spPr>
            <a:xfrm>
              <a:off x="2345275" y="3194475"/>
              <a:ext cx="84500" cy="95825"/>
            </a:xfrm>
            <a:custGeom>
              <a:avLst/>
              <a:gdLst/>
              <a:ahLst/>
              <a:cxnLst/>
              <a:rect l="l" t="t" r="r" b="b"/>
              <a:pathLst>
                <a:path w="3380" h="3833" fill="none" extrusionOk="0">
                  <a:moveTo>
                    <a:pt x="3379" y="0"/>
                  </a:moveTo>
                  <a:lnTo>
                    <a:pt x="3379" y="0"/>
                  </a:lnTo>
                  <a:lnTo>
                    <a:pt x="0" y="3832"/>
                  </a:lnTo>
                  <a:lnTo>
                    <a:pt x="0" y="3832"/>
                  </a:lnTo>
                  <a:lnTo>
                    <a:pt x="33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0"/>
            <p:cNvSpPr/>
            <p:nvPr/>
          </p:nvSpPr>
          <p:spPr>
            <a:xfrm>
              <a:off x="1395700" y="3194475"/>
              <a:ext cx="1034075" cy="95825"/>
            </a:xfrm>
            <a:custGeom>
              <a:avLst/>
              <a:gdLst/>
              <a:ahLst/>
              <a:cxnLst/>
              <a:rect l="l" t="t" r="r" b="b"/>
              <a:pathLst>
                <a:path w="41363" h="3833" extrusionOk="0">
                  <a:moveTo>
                    <a:pt x="0" y="0"/>
                  </a:moveTo>
                  <a:lnTo>
                    <a:pt x="2341" y="2643"/>
                  </a:lnTo>
                  <a:lnTo>
                    <a:pt x="3379" y="3832"/>
                  </a:lnTo>
                  <a:lnTo>
                    <a:pt x="37983" y="3832"/>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0"/>
            <p:cNvSpPr/>
            <p:nvPr/>
          </p:nvSpPr>
          <p:spPr>
            <a:xfrm>
              <a:off x="1395700" y="3194475"/>
              <a:ext cx="1034075" cy="95825"/>
            </a:xfrm>
            <a:custGeom>
              <a:avLst/>
              <a:gdLst/>
              <a:ahLst/>
              <a:cxnLst/>
              <a:rect l="l" t="t" r="r" b="b"/>
              <a:pathLst>
                <a:path w="41363" h="3833" fill="none" extrusionOk="0">
                  <a:moveTo>
                    <a:pt x="41362" y="0"/>
                  </a:moveTo>
                  <a:lnTo>
                    <a:pt x="0" y="0"/>
                  </a:lnTo>
                  <a:lnTo>
                    <a:pt x="2341" y="2643"/>
                  </a:lnTo>
                  <a:lnTo>
                    <a:pt x="3379" y="3832"/>
                  </a:lnTo>
                  <a:lnTo>
                    <a:pt x="37983" y="3832"/>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0"/>
            <p:cNvSpPr/>
            <p:nvPr/>
          </p:nvSpPr>
          <p:spPr>
            <a:xfrm>
              <a:off x="1395700" y="3389850"/>
              <a:ext cx="1034075" cy="97250"/>
            </a:xfrm>
            <a:custGeom>
              <a:avLst/>
              <a:gdLst/>
              <a:ahLst/>
              <a:cxnLst/>
              <a:rect l="l" t="t" r="r" b="b"/>
              <a:pathLst>
                <a:path w="41363" h="3890" extrusionOk="0">
                  <a:moveTo>
                    <a:pt x="0" y="1"/>
                  </a:moveTo>
                  <a:lnTo>
                    <a:pt x="3285" y="3739"/>
                  </a:lnTo>
                  <a:lnTo>
                    <a:pt x="3302" y="3739"/>
                  </a:lnTo>
                  <a:lnTo>
                    <a:pt x="0" y="1"/>
                  </a:lnTo>
                  <a:close/>
                  <a:moveTo>
                    <a:pt x="41362" y="1"/>
                  </a:moveTo>
                  <a:lnTo>
                    <a:pt x="38060" y="3739"/>
                  </a:lnTo>
                  <a:lnTo>
                    <a:pt x="38078" y="3739"/>
                  </a:lnTo>
                  <a:lnTo>
                    <a:pt x="41362" y="1"/>
                  </a:lnTo>
                  <a:close/>
                  <a:moveTo>
                    <a:pt x="3302" y="3739"/>
                  </a:moveTo>
                  <a:lnTo>
                    <a:pt x="3436" y="3890"/>
                  </a:lnTo>
                  <a:lnTo>
                    <a:pt x="7230" y="3890"/>
                  </a:lnTo>
                  <a:lnTo>
                    <a:pt x="7098" y="3739"/>
                  </a:lnTo>
                  <a:close/>
                  <a:moveTo>
                    <a:pt x="34094" y="3739"/>
                  </a:moveTo>
                  <a:lnTo>
                    <a:pt x="33943" y="3890"/>
                  </a:lnTo>
                  <a:lnTo>
                    <a:pt x="37927" y="3890"/>
                  </a:lnTo>
                  <a:lnTo>
                    <a:pt x="38060" y="3739"/>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0"/>
            <p:cNvSpPr/>
            <p:nvPr/>
          </p:nvSpPr>
          <p:spPr>
            <a:xfrm>
              <a:off x="1395700" y="3389850"/>
              <a:ext cx="180775" cy="97250"/>
            </a:xfrm>
            <a:custGeom>
              <a:avLst/>
              <a:gdLst/>
              <a:ahLst/>
              <a:cxnLst/>
              <a:rect l="l" t="t" r="r" b="b"/>
              <a:pathLst>
                <a:path w="7231" h="3890" fill="none" extrusionOk="0">
                  <a:moveTo>
                    <a:pt x="0" y="1"/>
                  </a:moveTo>
                  <a:lnTo>
                    <a:pt x="3436" y="3890"/>
                  </a:lnTo>
                  <a:lnTo>
                    <a:pt x="7230" y="3890"/>
                  </a:lnTo>
                  <a:lnTo>
                    <a:pt x="7098" y="3739"/>
                  </a:lnTo>
                  <a:lnTo>
                    <a:pt x="3285" y="373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0"/>
            <p:cNvSpPr/>
            <p:nvPr/>
          </p:nvSpPr>
          <p:spPr>
            <a:xfrm>
              <a:off x="2244275" y="3389850"/>
              <a:ext cx="185500" cy="97250"/>
            </a:xfrm>
            <a:custGeom>
              <a:avLst/>
              <a:gdLst/>
              <a:ahLst/>
              <a:cxnLst/>
              <a:rect l="l" t="t" r="r" b="b"/>
              <a:pathLst>
                <a:path w="7420" h="3890" fill="none" extrusionOk="0">
                  <a:moveTo>
                    <a:pt x="7419" y="1"/>
                  </a:moveTo>
                  <a:lnTo>
                    <a:pt x="4135" y="3739"/>
                  </a:lnTo>
                  <a:lnTo>
                    <a:pt x="151" y="3739"/>
                  </a:lnTo>
                  <a:lnTo>
                    <a:pt x="0" y="3890"/>
                  </a:lnTo>
                  <a:lnTo>
                    <a:pt x="3984" y="3890"/>
                  </a:lnTo>
                  <a:lnTo>
                    <a:pt x="74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0"/>
            <p:cNvSpPr/>
            <p:nvPr/>
          </p:nvSpPr>
          <p:spPr>
            <a:xfrm>
              <a:off x="1395700" y="3388925"/>
              <a:ext cx="475" cy="950"/>
            </a:xfrm>
            <a:custGeom>
              <a:avLst/>
              <a:gdLst/>
              <a:ahLst/>
              <a:cxnLst/>
              <a:rect l="l" t="t" r="r" b="b"/>
              <a:pathLst>
                <a:path w="19" h="38"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0"/>
            <p:cNvSpPr/>
            <p:nvPr/>
          </p:nvSpPr>
          <p:spPr>
            <a:xfrm>
              <a:off x="1395700" y="3388925"/>
              <a:ext cx="1034075" cy="94400"/>
            </a:xfrm>
            <a:custGeom>
              <a:avLst/>
              <a:gdLst/>
              <a:ahLst/>
              <a:cxnLst/>
              <a:rect l="l" t="t" r="r" b="b"/>
              <a:pathLst>
                <a:path w="41363" h="3776" extrusionOk="0">
                  <a:moveTo>
                    <a:pt x="19" y="0"/>
                  </a:moveTo>
                  <a:lnTo>
                    <a:pt x="0" y="38"/>
                  </a:lnTo>
                  <a:lnTo>
                    <a:pt x="3285" y="3776"/>
                  </a:lnTo>
                  <a:lnTo>
                    <a:pt x="38078" y="3776"/>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0"/>
            <p:cNvSpPr/>
            <p:nvPr/>
          </p:nvSpPr>
          <p:spPr>
            <a:xfrm>
              <a:off x="1395700" y="3388925"/>
              <a:ext cx="1034075" cy="94400"/>
            </a:xfrm>
            <a:custGeom>
              <a:avLst/>
              <a:gdLst/>
              <a:ahLst/>
              <a:cxnLst/>
              <a:rect l="l" t="t" r="r" b="b"/>
              <a:pathLst>
                <a:path w="41363" h="3776" fill="none" extrusionOk="0">
                  <a:moveTo>
                    <a:pt x="41344" y="0"/>
                  </a:moveTo>
                  <a:lnTo>
                    <a:pt x="19" y="0"/>
                  </a:lnTo>
                  <a:lnTo>
                    <a:pt x="0" y="38"/>
                  </a:lnTo>
                  <a:lnTo>
                    <a:pt x="3285" y="3776"/>
                  </a:lnTo>
                  <a:lnTo>
                    <a:pt x="7098" y="3776"/>
                  </a:lnTo>
                  <a:lnTo>
                    <a:pt x="34094" y="3776"/>
                  </a:lnTo>
                  <a:lnTo>
                    <a:pt x="38078" y="3776"/>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6" name="Google Shape;2506;p30"/>
          <p:cNvGrpSpPr/>
          <p:nvPr/>
        </p:nvGrpSpPr>
        <p:grpSpPr>
          <a:xfrm>
            <a:off x="7630370" y="-9"/>
            <a:ext cx="419740" cy="2188604"/>
            <a:chOff x="9169825" y="5104875"/>
            <a:chExt cx="315950" cy="1647425"/>
          </a:xfrm>
        </p:grpSpPr>
        <p:sp>
          <p:nvSpPr>
            <p:cNvPr id="2507" name="Google Shape;2507;p30"/>
            <p:cNvSpPr/>
            <p:nvPr/>
          </p:nvSpPr>
          <p:spPr>
            <a:xfrm>
              <a:off x="9321100" y="6522150"/>
              <a:ext cx="6950" cy="172500"/>
            </a:xfrm>
            <a:custGeom>
              <a:avLst/>
              <a:gdLst/>
              <a:ahLst/>
              <a:cxnLst/>
              <a:rect l="l" t="t" r="r" b="b"/>
              <a:pathLst>
                <a:path w="278" h="6900" extrusionOk="0">
                  <a:moveTo>
                    <a:pt x="1" y="0"/>
                  </a:moveTo>
                  <a:lnTo>
                    <a:pt x="1" y="6900"/>
                  </a:lnTo>
                  <a:lnTo>
                    <a:pt x="278" y="6900"/>
                  </a:lnTo>
                  <a:lnTo>
                    <a:pt x="278"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0"/>
            <p:cNvSpPr/>
            <p:nvPr/>
          </p:nvSpPr>
          <p:spPr>
            <a:xfrm>
              <a:off x="9278675" y="6624525"/>
              <a:ext cx="94575" cy="127775"/>
            </a:xfrm>
            <a:custGeom>
              <a:avLst/>
              <a:gdLst/>
              <a:ahLst/>
              <a:cxnLst/>
              <a:rect l="l" t="t" r="r" b="b"/>
              <a:pathLst>
                <a:path w="3783" h="5111" extrusionOk="0">
                  <a:moveTo>
                    <a:pt x="1274" y="1"/>
                  </a:moveTo>
                  <a:lnTo>
                    <a:pt x="1" y="5111"/>
                  </a:lnTo>
                  <a:lnTo>
                    <a:pt x="3782" y="5111"/>
                  </a:lnTo>
                  <a:lnTo>
                    <a:pt x="2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0"/>
            <p:cNvSpPr/>
            <p:nvPr/>
          </p:nvSpPr>
          <p:spPr>
            <a:xfrm>
              <a:off x="9171675" y="5901850"/>
              <a:ext cx="309025" cy="571900"/>
            </a:xfrm>
            <a:custGeom>
              <a:avLst/>
              <a:gdLst/>
              <a:ahLst/>
              <a:cxnLst/>
              <a:rect l="l" t="t" r="r" b="b"/>
              <a:pathLst>
                <a:path w="12361" h="22876" extrusionOk="0">
                  <a:moveTo>
                    <a:pt x="960" y="0"/>
                  </a:moveTo>
                  <a:lnTo>
                    <a:pt x="776" y="18"/>
                  </a:lnTo>
                  <a:lnTo>
                    <a:pt x="591" y="74"/>
                  </a:lnTo>
                  <a:lnTo>
                    <a:pt x="425" y="166"/>
                  </a:lnTo>
                  <a:lnTo>
                    <a:pt x="277" y="277"/>
                  </a:lnTo>
                  <a:lnTo>
                    <a:pt x="167" y="424"/>
                  </a:lnTo>
                  <a:lnTo>
                    <a:pt x="75" y="590"/>
                  </a:lnTo>
                  <a:lnTo>
                    <a:pt x="19" y="756"/>
                  </a:lnTo>
                  <a:lnTo>
                    <a:pt x="1" y="959"/>
                  </a:lnTo>
                  <a:lnTo>
                    <a:pt x="1" y="21916"/>
                  </a:lnTo>
                  <a:lnTo>
                    <a:pt x="19" y="22119"/>
                  </a:lnTo>
                  <a:lnTo>
                    <a:pt x="75" y="22285"/>
                  </a:lnTo>
                  <a:lnTo>
                    <a:pt x="167" y="22451"/>
                  </a:lnTo>
                  <a:lnTo>
                    <a:pt x="277" y="22599"/>
                  </a:lnTo>
                  <a:lnTo>
                    <a:pt x="425" y="22709"/>
                  </a:lnTo>
                  <a:lnTo>
                    <a:pt x="591" y="22802"/>
                  </a:lnTo>
                  <a:lnTo>
                    <a:pt x="776" y="22857"/>
                  </a:lnTo>
                  <a:lnTo>
                    <a:pt x="960" y="22875"/>
                  </a:lnTo>
                  <a:lnTo>
                    <a:pt x="11420" y="22875"/>
                  </a:lnTo>
                  <a:lnTo>
                    <a:pt x="11604" y="22857"/>
                  </a:lnTo>
                  <a:lnTo>
                    <a:pt x="11789" y="22802"/>
                  </a:lnTo>
                  <a:lnTo>
                    <a:pt x="11955" y="22709"/>
                  </a:lnTo>
                  <a:lnTo>
                    <a:pt x="12084" y="22599"/>
                  </a:lnTo>
                  <a:lnTo>
                    <a:pt x="12195" y="22451"/>
                  </a:lnTo>
                  <a:lnTo>
                    <a:pt x="12287" y="22285"/>
                  </a:lnTo>
                  <a:lnTo>
                    <a:pt x="12342" y="22119"/>
                  </a:lnTo>
                  <a:lnTo>
                    <a:pt x="12361" y="21916"/>
                  </a:lnTo>
                  <a:lnTo>
                    <a:pt x="12361" y="959"/>
                  </a:lnTo>
                  <a:lnTo>
                    <a:pt x="12342" y="756"/>
                  </a:lnTo>
                  <a:lnTo>
                    <a:pt x="12287" y="590"/>
                  </a:lnTo>
                  <a:lnTo>
                    <a:pt x="12195" y="424"/>
                  </a:lnTo>
                  <a:lnTo>
                    <a:pt x="12084" y="277"/>
                  </a:lnTo>
                  <a:lnTo>
                    <a:pt x="11955" y="166"/>
                  </a:lnTo>
                  <a:lnTo>
                    <a:pt x="11789" y="74"/>
                  </a:lnTo>
                  <a:lnTo>
                    <a:pt x="11604" y="18"/>
                  </a:lnTo>
                  <a:lnTo>
                    <a:pt x="114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0"/>
            <p:cNvSpPr/>
            <p:nvPr/>
          </p:nvSpPr>
          <p:spPr>
            <a:xfrm>
              <a:off x="9268525" y="6467275"/>
              <a:ext cx="115800" cy="64125"/>
            </a:xfrm>
            <a:custGeom>
              <a:avLst/>
              <a:gdLst/>
              <a:ahLst/>
              <a:cxnLst/>
              <a:rect l="l" t="t" r="r" b="b"/>
              <a:pathLst>
                <a:path w="4632" h="2565" extrusionOk="0">
                  <a:moveTo>
                    <a:pt x="1" y="0"/>
                  </a:moveTo>
                  <a:lnTo>
                    <a:pt x="1" y="2232"/>
                  </a:lnTo>
                  <a:lnTo>
                    <a:pt x="1" y="2306"/>
                  </a:lnTo>
                  <a:lnTo>
                    <a:pt x="19" y="2362"/>
                  </a:lnTo>
                  <a:lnTo>
                    <a:pt x="56" y="2417"/>
                  </a:lnTo>
                  <a:lnTo>
                    <a:pt x="93" y="2472"/>
                  </a:lnTo>
                  <a:lnTo>
                    <a:pt x="148" y="2509"/>
                  </a:lnTo>
                  <a:lnTo>
                    <a:pt x="204" y="2546"/>
                  </a:lnTo>
                  <a:lnTo>
                    <a:pt x="259" y="2564"/>
                  </a:lnTo>
                  <a:lnTo>
                    <a:pt x="4373" y="2564"/>
                  </a:lnTo>
                  <a:lnTo>
                    <a:pt x="4428" y="2546"/>
                  </a:lnTo>
                  <a:lnTo>
                    <a:pt x="4484" y="2509"/>
                  </a:lnTo>
                  <a:lnTo>
                    <a:pt x="4539" y="2472"/>
                  </a:lnTo>
                  <a:lnTo>
                    <a:pt x="4576" y="2417"/>
                  </a:lnTo>
                  <a:lnTo>
                    <a:pt x="4594" y="2362"/>
                  </a:lnTo>
                  <a:lnTo>
                    <a:pt x="4631" y="2306"/>
                  </a:lnTo>
                  <a:lnTo>
                    <a:pt x="4631" y="2232"/>
                  </a:lnTo>
                  <a:lnTo>
                    <a:pt x="46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0"/>
            <p:cNvSpPr/>
            <p:nvPr/>
          </p:nvSpPr>
          <p:spPr>
            <a:xfrm>
              <a:off x="9287450" y="5855250"/>
              <a:ext cx="78875" cy="51225"/>
            </a:xfrm>
            <a:custGeom>
              <a:avLst/>
              <a:gdLst/>
              <a:ahLst/>
              <a:cxnLst/>
              <a:rect l="l" t="t" r="r" b="b"/>
              <a:pathLst>
                <a:path w="3155" h="2049" extrusionOk="0">
                  <a:moveTo>
                    <a:pt x="258" y="1"/>
                  </a:moveTo>
                  <a:lnTo>
                    <a:pt x="166" y="19"/>
                  </a:lnTo>
                  <a:lnTo>
                    <a:pt x="74" y="75"/>
                  </a:lnTo>
                  <a:lnTo>
                    <a:pt x="19" y="167"/>
                  </a:lnTo>
                  <a:lnTo>
                    <a:pt x="0" y="222"/>
                  </a:lnTo>
                  <a:lnTo>
                    <a:pt x="0" y="277"/>
                  </a:lnTo>
                  <a:lnTo>
                    <a:pt x="0" y="2048"/>
                  </a:lnTo>
                  <a:lnTo>
                    <a:pt x="3155" y="2048"/>
                  </a:lnTo>
                  <a:lnTo>
                    <a:pt x="3155" y="277"/>
                  </a:lnTo>
                  <a:lnTo>
                    <a:pt x="3136" y="167"/>
                  </a:lnTo>
                  <a:lnTo>
                    <a:pt x="3081" y="75"/>
                  </a:lnTo>
                  <a:lnTo>
                    <a:pt x="2989" y="19"/>
                  </a:lnTo>
                  <a:lnTo>
                    <a:pt x="29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0"/>
            <p:cNvSpPr/>
            <p:nvPr/>
          </p:nvSpPr>
          <p:spPr>
            <a:xfrm>
              <a:off x="9309575" y="5803150"/>
              <a:ext cx="33225" cy="51200"/>
            </a:xfrm>
            <a:custGeom>
              <a:avLst/>
              <a:gdLst/>
              <a:ahLst/>
              <a:cxnLst/>
              <a:rect l="l" t="t" r="r" b="b"/>
              <a:pathLst>
                <a:path w="1329" h="2048" extrusionOk="0">
                  <a:moveTo>
                    <a:pt x="665" y="0"/>
                  </a:moveTo>
                  <a:lnTo>
                    <a:pt x="536" y="19"/>
                  </a:lnTo>
                  <a:lnTo>
                    <a:pt x="407" y="55"/>
                  </a:lnTo>
                  <a:lnTo>
                    <a:pt x="296" y="111"/>
                  </a:lnTo>
                  <a:lnTo>
                    <a:pt x="185" y="203"/>
                  </a:lnTo>
                  <a:lnTo>
                    <a:pt x="111" y="295"/>
                  </a:lnTo>
                  <a:lnTo>
                    <a:pt x="56" y="406"/>
                  </a:lnTo>
                  <a:lnTo>
                    <a:pt x="1" y="535"/>
                  </a:lnTo>
                  <a:lnTo>
                    <a:pt x="1" y="664"/>
                  </a:lnTo>
                  <a:lnTo>
                    <a:pt x="19" y="830"/>
                  </a:lnTo>
                  <a:lnTo>
                    <a:pt x="56" y="1033"/>
                  </a:lnTo>
                  <a:lnTo>
                    <a:pt x="111" y="1273"/>
                  </a:lnTo>
                  <a:lnTo>
                    <a:pt x="204" y="1494"/>
                  </a:lnTo>
                  <a:lnTo>
                    <a:pt x="296" y="1697"/>
                  </a:lnTo>
                  <a:lnTo>
                    <a:pt x="425" y="1882"/>
                  </a:lnTo>
                  <a:lnTo>
                    <a:pt x="480" y="1956"/>
                  </a:lnTo>
                  <a:lnTo>
                    <a:pt x="554" y="1993"/>
                  </a:lnTo>
                  <a:lnTo>
                    <a:pt x="609" y="2029"/>
                  </a:lnTo>
                  <a:lnTo>
                    <a:pt x="683" y="2048"/>
                  </a:lnTo>
                  <a:lnTo>
                    <a:pt x="757" y="2029"/>
                  </a:lnTo>
                  <a:lnTo>
                    <a:pt x="812" y="1993"/>
                  </a:lnTo>
                  <a:lnTo>
                    <a:pt x="886" y="1956"/>
                  </a:lnTo>
                  <a:lnTo>
                    <a:pt x="942" y="1882"/>
                  </a:lnTo>
                  <a:lnTo>
                    <a:pt x="1052" y="1697"/>
                  </a:lnTo>
                  <a:lnTo>
                    <a:pt x="1144" y="1494"/>
                  </a:lnTo>
                  <a:lnTo>
                    <a:pt x="1218" y="1273"/>
                  </a:lnTo>
                  <a:lnTo>
                    <a:pt x="1274" y="1033"/>
                  </a:lnTo>
                  <a:lnTo>
                    <a:pt x="1310" y="830"/>
                  </a:lnTo>
                  <a:lnTo>
                    <a:pt x="1329" y="664"/>
                  </a:lnTo>
                  <a:lnTo>
                    <a:pt x="1310" y="535"/>
                  </a:lnTo>
                  <a:lnTo>
                    <a:pt x="1274" y="406"/>
                  </a:lnTo>
                  <a:lnTo>
                    <a:pt x="1218" y="295"/>
                  </a:lnTo>
                  <a:lnTo>
                    <a:pt x="1144" y="203"/>
                  </a:lnTo>
                  <a:lnTo>
                    <a:pt x="1034" y="111"/>
                  </a:lnTo>
                  <a:lnTo>
                    <a:pt x="923" y="55"/>
                  </a:lnTo>
                  <a:lnTo>
                    <a:pt x="794" y="19"/>
                  </a:lnTo>
                  <a:lnTo>
                    <a:pt x="6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0"/>
            <p:cNvSpPr/>
            <p:nvPr/>
          </p:nvSpPr>
          <p:spPr>
            <a:xfrm>
              <a:off x="9174900" y="6006525"/>
              <a:ext cx="302125" cy="3725"/>
            </a:xfrm>
            <a:custGeom>
              <a:avLst/>
              <a:gdLst/>
              <a:ahLst/>
              <a:cxnLst/>
              <a:rect l="l" t="t" r="r" b="b"/>
              <a:pathLst>
                <a:path w="12085" h="149" extrusionOk="0">
                  <a:moveTo>
                    <a:pt x="1" y="1"/>
                  </a:moveTo>
                  <a:lnTo>
                    <a:pt x="1" y="148"/>
                  </a:lnTo>
                  <a:lnTo>
                    <a:pt x="12084" y="148"/>
                  </a:lnTo>
                  <a:lnTo>
                    <a:pt x="1208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0"/>
            <p:cNvSpPr/>
            <p:nvPr/>
          </p:nvSpPr>
          <p:spPr>
            <a:xfrm>
              <a:off x="9169825" y="6097375"/>
              <a:ext cx="315950" cy="3725"/>
            </a:xfrm>
            <a:custGeom>
              <a:avLst/>
              <a:gdLst/>
              <a:ahLst/>
              <a:cxnLst/>
              <a:rect l="l" t="t" r="r" b="b"/>
              <a:pathLst>
                <a:path w="12638" h="149" extrusionOk="0">
                  <a:moveTo>
                    <a:pt x="1" y="1"/>
                  </a:moveTo>
                  <a:lnTo>
                    <a:pt x="1" y="149"/>
                  </a:lnTo>
                  <a:lnTo>
                    <a:pt x="12638" y="149"/>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0"/>
            <p:cNvSpPr/>
            <p:nvPr/>
          </p:nvSpPr>
          <p:spPr>
            <a:xfrm>
              <a:off x="9169825" y="6188250"/>
              <a:ext cx="315950" cy="4175"/>
            </a:xfrm>
            <a:custGeom>
              <a:avLst/>
              <a:gdLst/>
              <a:ahLst/>
              <a:cxnLst/>
              <a:rect l="l" t="t" r="r" b="b"/>
              <a:pathLst>
                <a:path w="12638" h="167" extrusionOk="0">
                  <a:moveTo>
                    <a:pt x="1" y="0"/>
                  </a:moveTo>
                  <a:lnTo>
                    <a:pt x="1" y="166"/>
                  </a:lnTo>
                  <a:lnTo>
                    <a:pt x="12638" y="166"/>
                  </a:lnTo>
                  <a:lnTo>
                    <a:pt x="1263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0"/>
            <p:cNvSpPr/>
            <p:nvPr/>
          </p:nvSpPr>
          <p:spPr>
            <a:xfrm>
              <a:off x="9169825" y="6279550"/>
              <a:ext cx="315950" cy="3725"/>
            </a:xfrm>
            <a:custGeom>
              <a:avLst/>
              <a:gdLst/>
              <a:ahLst/>
              <a:cxnLst/>
              <a:rect l="l" t="t" r="r" b="b"/>
              <a:pathLst>
                <a:path w="12638" h="149" extrusionOk="0">
                  <a:moveTo>
                    <a:pt x="1" y="1"/>
                  </a:moveTo>
                  <a:lnTo>
                    <a:pt x="1" y="148"/>
                  </a:lnTo>
                  <a:lnTo>
                    <a:pt x="12638" y="148"/>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0"/>
            <p:cNvSpPr/>
            <p:nvPr/>
          </p:nvSpPr>
          <p:spPr>
            <a:xfrm>
              <a:off x="9174900" y="6370425"/>
              <a:ext cx="302125" cy="3700"/>
            </a:xfrm>
            <a:custGeom>
              <a:avLst/>
              <a:gdLst/>
              <a:ahLst/>
              <a:cxnLst/>
              <a:rect l="l" t="t" r="r" b="b"/>
              <a:pathLst>
                <a:path w="12085" h="148" extrusionOk="0">
                  <a:moveTo>
                    <a:pt x="1" y="0"/>
                  </a:moveTo>
                  <a:lnTo>
                    <a:pt x="1" y="148"/>
                  </a:lnTo>
                  <a:lnTo>
                    <a:pt x="12084" y="148"/>
                  </a:lnTo>
                  <a:lnTo>
                    <a:pt x="1208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0"/>
            <p:cNvSpPr/>
            <p:nvPr/>
          </p:nvSpPr>
          <p:spPr>
            <a:xfrm>
              <a:off x="9322500" y="5104875"/>
              <a:ext cx="6925" cy="698300"/>
            </a:xfrm>
            <a:custGeom>
              <a:avLst/>
              <a:gdLst/>
              <a:ahLst/>
              <a:cxnLst/>
              <a:rect l="l" t="t" r="r" b="b"/>
              <a:pathLst>
                <a:path w="277" h="27932" extrusionOk="0">
                  <a:moveTo>
                    <a:pt x="0" y="1"/>
                  </a:moveTo>
                  <a:lnTo>
                    <a:pt x="0" y="27931"/>
                  </a:lnTo>
                  <a:lnTo>
                    <a:pt x="277" y="27931"/>
                  </a:lnTo>
                  <a:lnTo>
                    <a:pt x="277"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9" name="Google Shape;2519;p30"/>
          <p:cNvGrpSpPr/>
          <p:nvPr/>
        </p:nvGrpSpPr>
        <p:grpSpPr>
          <a:xfrm rot="10450454" flipH="1">
            <a:off x="-1006080" y="447991"/>
            <a:ext cx="3261474" cy="1631312"/>
            <a:chOff x="-449225" y="436955"/>
            <a:chExt cx="3261590" cy="1631370"/>
          </a:xfrm>
        </p:grpSpPr>
        <p:sp>
          <p:nvSpPr>
            <p:cNvPr id="2520" name="Google Shape;2520;p30"/>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1" name="Google Shape;2521;p30"/>
            <p:cNvGrpSpPr/>
            <p:nvPr/>
          </p:nvGrpSpPr>
          <p:grpSpPr>
            <a:xfrm>
              <a:off x="2464214" y="951103"/>
              <a:ext cx="314426" cy="304947"/>
              <a:chOff x="5013725" y="2633775"/>
              <a:chExt cx="422900" cy="410150"/>
            </a:xfrm>
          </p:grpSpPr>
          <p:sp>
            <p:nvSpPr>
              <p:cNvPr id="2522" name="Google Shape;2522;p30"/>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0"/>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4" name="Google Shape;2524;p30"/>
            <p:cNvGrpSpPr/>
            <p:nvPr/>
          </p:nvGrpSpPr>
          <p:grpSpPr>
            <a:xfrm>
              <a:off x="2497939" y="1763378"/>
              <a:ext cx="314426" cy="304947"/>
              <a:chOff x="5013725" y="2633775"/>
              <a:chExt cx="422900" cy="410150"/>
            </a:xfrm>
          </p:grpSpPr>
          <p:sp>
            <p:nvSpPr>
              <p:cNvPr id="2525" name="Google Shape;2525;p30"/>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0"/>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7" name="Google Shape;2527;p30"/>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8" name="Google Shape;2528;p30"/>
            <p:cNvGrpSpPr/>
            <p:nvPr/>
          </p:nvGrpSpPr>
          <p:grpSpPr>
            <a:xfrm>
              <a:off x="1357005" y="1640480"/>
              <a:ext cx="174066" cy="168818"/>
              <a:chOff x="5013725" y="2633775"/>
              <a:chExt cx="422900" cy="410150"/>
            </a:xfrm>
          </p:grpSpPr>
          <p:sp>
            <p:nvSpPr>
              <p:cNvPr id="2529" name="Google Shape;2529;p30"/>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0"/>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1" name="Google Shape;2531;p30"/>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2" name="Google Shape;2532;p30"/>
          <p:cNvSpPr/>
          <p:nvPr/>
        </p:nvSpPr>
        <p:spPr>
          <a:xfrm>
            <a:off x="2744975" y="44623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0"/>
          <p:cNvSpPr/>
          <p:nvPr/>
        </p:nvSpPr>
        <p:spPr>
          <a:xfrm>
            <a:off x="344350" y="2866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0"/>
          <p:cNvSpPr/>
          <p:nvPr/>
        </p:nvSpPr>
        <p:spPr>
          <a:xfrm>
            <a:off x="5592625" y="19143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0"/>
          <p:cNvSpPr/>
          <p:nvPr/>
        </p:nvSpPr>
        <p:spPr>
          <a:xfrm>
            <a:off x="8726350" y="20202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2536"/>
        <p:cNvGrpSpPr/>
        <p:nvPr/>
      </p:nvGrpSpPr>
      <p:grpSpPr>
        <a:xfrm>
          <a:off x="0" y="0"/>
          <a:ext cx="0" cy="0"/>
          <a:chOff x="0" y="0"/>
          <a:chExt cx="0" cy="0"/>
        </a:xfrm>
      </p:grpSpPr>
      <p:pic>
        <p:nvPicPr>
          <p:cNvPr id="2537" name="Google Shape;2537;p31"/>
          <p:cNvPicPr preferRelativeResize="0"/>
          <p:nvPr/>
        </p:nvPicPr>
        <p:blipFill>
          <a:blip r:embed="rId2">
            <a:alphaModFix amt="20000"/>
          </a:blip>
          <a:stretch>
            <a:fillRect/>
          </a:stretch>
        </p:blipFill>
        <p:spPr>
          <a:xfrm>
            <a:off x="0" y="0"/>
            <a:ext cx="9144000" cy="5143511"/>
          </a:xfrm>
          <a:prstGeom prst="rect">
            <a:avLst/>
          </a:prstGeom>
          <a:noFill/>
          <a:ln>
            <a:noFill/>
          </a:ln>
        </p:spPr>
      </p:pic>
      <p:sp>
        <p:nvSpPr>
          <p:cNvPr id="2538" name="Google Shape;2538;p31"/>
          <p:cNvSpPr/>
          <p:nvPr/>
        </p:nvSpPr>
        <p:spPr>
          <a:xfrm>
            <a:off x="284188" y="17003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1"/>
          <p:cNvSpPr/>
          <p:nvPr/>
        </p:nvSpPr>
        <p:spPr>
          <a:xfrm>
            <a:off x="1646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40" name="Google Shape;2540;p31"/>
          <p:cNvGrpSpPr/>
          <p:nvPr/>
        </p:nvGrpSpPr>
        <p:grpSpPr>
          <a:xfrm rot="5400000" flipH="1">
            <a:off x="-691282" y="2810120"/>
            <a:ext cx="3261590" cy="1631370"/>
            <a:chOff x="-449225" y="436955"/>
            <a:chExt cx="3261590" cy="1631370"/>
          </a:xfrm>
        </p:grpSpPr>
        <p:sp>
          <p:nvSpPr>
            <p:cNvPr id="2541" name="Google Shape;2541;p31"/>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42" name="Google Shape;2542;p31"/>
            <p:cNvGrpSpPr/>
            <p:nvPr/>
          </p:nvGrpSpPr>
          <p:grpSpPr>
            <a:xfrm>
              <a:off x="2464214" y="951103"/>
              <a:ext cx="314426" cy="304947"/>
              <a:chOff x="5013725" y="2633775"/>
              <a:chExt cx="422900" cy="410150"/>
            </a:xfrm>
          </p:grpSpPr>
          <p:sp>
            <p:nvSpPr>
              <p:cNvPr id="2543" name="Google Shape;2543;p31"/>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1"/>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5" name="Google Shape;2545;p31"/>
            <p:cNvGrpSpPr/>
            <p:nvPr/>
          </p:nvGrpSpPr>
          <p:grpSpPr>
            <a:xfrm>
              <a:off x="2497939" y="1763378"/>
              <a:ext cx="314426" cy="304947"/>
              <a:chOff x="5013725" y="2633775"/>
              <a:chExt cx="422900" cy="410150"/>
            </a:xfrm>
          </p:grpSpPr>
          <p:sp>
            <p:nvSpPr>
              <p:cNvPr id="2546" name="Google Shape;2546;p31"/>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1"/>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48" name="Google Shape;2548;p31"/>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49" name="Google Shape;2549;p31"/>
            <p:cNvGrpSpPr/>
            <p:nvPr/>
          </p:nvGrpSpPr>
          <p:grpSpPr>
            <a:xfrm>
              <a:off x="1357005" y="1640480"/>
              <a:ext cx="174066" cy="168818"/>
              <a:chOff x="5013725" y="2633775"/>
              <a:chExt cx="422900" cy="410150"/>
            </a:xfrm>
          </p:grpSpPr>
          <p:sp>
            <p:nvSpPr>
              <p:cNvPr id="2550" name="Google Shape;2550;p31"/>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31"/>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2" name="Google Shape;2552;p31"/>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3" name="Google Shape;2553;p31"/>
          <p:cNvGrpSpPr/>
          <p:nvPr/>
        </p:nvGrpSpPr>
        <p:grpSpPr>
          <a:xfrm>
            <a:off x="7650442" y="3744300"/>
            <a:ext cx="1571958" cy="1610184"/>
            <a:chOff x="-3128300" y="3184750"/>
            <a:chExt cx="1745650" cy="1788100"/>
          </a:xfrm>
        </p:grpSpPr>
        <p:sp>
          <p:nvSpPr>
            <p:cNvPr id="2554" name="Google Shape;2554;p31"/>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31"/>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6" name="Google Shape;2556;p31"/>
          <p:cNvGrpSpPr/>
          <p:nvPr/>
        </p:nvGrpSpPr>
        <p:grpSpPr>
          <a:xfrm flipH="1">
            <a:off x="-28360" y="3630633"/>
            <a:ext cx="1759549" cy="1514815"/>
            <a:chOff x="-5379400" y="3590150"/>
            <a:chExt cx="1532575" cy="1319525"/>
          </a:xfrm>
        </p:grpSpPr>
        <p:sp>
          <p:nvSpPr>
            <p:cNvPr id="2557" name="Google Shape;2557;p31"/>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31"/>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9" name="Google Shape;2559;p31"/>
          <p:cNvGrpSpPr/>
          <p:nvPr/>
        </p:nvGrpSpPr>
        <p:grpSpPr>
          <a:xfrm>
            <a:off x="8080921" y="-2"/>
            <a:ext cx="657640" cy="1217404"/>
            <a:chOff x="144023" y="-1757"/>
            <a:chExt cx="959497" cy="1776195"/>
          </a:xfrm>
        </p:grpSpPr>
        <p:cxnSp>
          <p:nvCxnSpPr>
            <p:cNvPr id="2560" name="Google Shape;2560;p31"/>
            <p:cNvCxnSpPr/>
            <p:nvPr/>
          </p:nvCxnSpPr>
          <p:spPr>
            <a:xfrm rot="10800000">
              <a:off x="608975" y="-1757"/>
              <a:ext cx="0" cy="505800"/>
            </a:xfrm>
            <a:prstGeom prst="straightConnector1">
              <a:avLst/>
            </a:prstGeom>
            <a:noFill/>
            <a:ln w="19050" cap="flat" cmpd="sng">
              <a:solidFill>
                <a:schemeClr val="lt1"/>
              </a:solidFill>
              <a:prstDash val="solid"/>
              <a:round/>
              <a:headEnd type="none" w="med" len="med"/>
              <a:tailEnd type="none" w="med" len="med"/>
            </a:ln>
          </p:spPr>
        </p:cxnSp>
        <p:grpSp>
          <p:nvGrpSpPr>
            <p:cNvPr id="2561" name="Google Shape;2561;p31"/>
            <p:cNvGrpSpPr/>
            <p:nvPr/>
          </p:nvGrpSpPr>
          <p:grpSpPr>
            <a:xfrm>
              <a:off x="144023" y="386441"/>
              <a:ext cx="959497" cy="1387997"/>
              <a:chOff x="5304550" y="274025"/>
              <a:chExt cx="1135500" cy="1642600"/>
            </a:xfrm>
          </p:grpSpPr>
          <p:sp>
            <p:nvSpPr>
              <p:cNvPr id="2562" name="Google Shape;2562;p31"/>
              <p:cNvSpPr/>
              <p:nvPr/>
            </p:nvSpPr>
            <p:spPr>
              <a:xfrm>
                <a:off x="5669450" y="1374075"/>
                <a:ext cx="362500" cy="542550"/>
              </a:xfrm>
              <a:custGeom>
                <a:avLst/>
                <a:gdLst/>
                <a:ahLst/>
                <a:cxnLst/>
                <a:rect l="l" t="t" r="r" b="b"/>
                <a:pathLst>
                  <a:path w="14500" h="21702" extrusionOk="0">
                    <a:moveTo>
                      <a:pt x="4717" y="1"/>
                    </a:moveTo>
                    <a:lnTo>
                      <a:pt x="4795" y="583"/>
                    </a:lnTo>
                    <a:lnTo>
                      <a:pt x="4872" y="1243"/>
                    </a:lnTo>
                    <a:lnTo>
                      <a:pt x="4950" y="2136"/>
                    </a:lnTo>
                    <a:lnTo>
                      <a:pt x="5027" y="3223"/>
                    </a:lnTo>
                    <a:lnTo>
                      <a:pt x="5047" y="3824"/>
                    </a:lnTo>
                    <a:lnTo>
                      <a:pt x="5066" y="4465"/>
                    </a:lnTo>
                    <a:lnTo>
                      <a:pt x="5066" y="5144"/>
                    </a:lnTo>
                    <a:lnTo>
                      <a:pt x="5047" y="5863"/>
                    </a:lnTo>
                    <a:lnTo>
                      <a:pt x="5027" y="6600"/>
                    </a:lnTo>
                    <a:lnTo>
                      <a:pt x="4969" y="7357"/>
                    </a:lnTo>
                    <a:lnTo>
                      <a:pt x="4911" y="8134"/>
                    </a:lnTo>
                    <a:lnTo>
                      <a:pt x="4814" y="8949"/>
                    </a:lnTo>
                    <a:lnTo>
                      <a:pt x="4697" y="9764"/>
                    </a:lnTo>
                    <a:lnTo>
                      <a:pt x="4562" y="10579"/>
                    </a:lnTo>
                    <a:lnTo>
                      <a:pt x="4387" y="11414"/>
                    </a:lnTo>
                    <a:lnTo>
                      <a:pt x="4193" y="12248"/>
                    </a:lnTo>
                    <a:lnTo>
                      <a:pt x="3960" y="13083"/>
                    </a:lnTo>
                    <a:lnTo>
                      <a:pt x="3688" y="13937"/>
                    </a:lnTo>
                    <a:lnTo>
                      <a:pt x="3378" y="14752"/>
                    </a:lnTo>
                    <a:lnTo>
                      <a:pt x="3028" y="15587"/>
                    </a:lnTo>
                    <a:lnTo>
                      <a:pt x="2640" y="16383"/>
                    </a:lnTo>
                    <a:lnTo>
                      <a:pt x="2427" y="16790"/>
                    </a:lnTo>
                    <a:lnTo>
                      <a:pt x="2213" y="17179"/>
                    </a:lnTo>
                    <a:lnTo>
                      <a:pt x="1980" y="17567"/>
                    </a:lnTo>
                    <a:lnTo>
                      <a:pt x="1728" y="17955"/>
                    </a:lnTo>
                    <a:lnTo>
                      <a:pt x="1475" y="18324"/>
                    </a:lnTo>
                    <a:lnTo>
                      <a:pt x="1204" y="18693"/>
                    </a:lnTo>
                    <a:lnTo>
                      <a:pt x="932" y="19061"/>
                    </a:lnTo>
                    <a:lnTo>
                      <a:pt x="641" y="19430"/>
                    </a:lnTo>
                    <a:lnTo>
                      <a:pt x="330" y="19779"/>
                    </a:lnTo>
                    <a:lnTo>
                      <a:pt x="0" y="20109"/>
                    </a:lnTo>
                    <a:lnTo>
                      <a:pt x="272" y="20226"/>
                    </a:lnTo>
                    <a:lnTo>
                      <a:pt x="1029" y="20498"/>
                    </a:lnTo>
                    <a:lnTo>
                      <a:pt x="1534" y="20672"/>
                    </a:lnTo>
                    <a:lnTo>
                      <a:pt x="2135" y="20866"/>
                    </a:lnTo>
                    <a:lnTo>
                      <a:pt x="2815" y="21041"/>
                    </a:lnTo>
                    <a:lnTo>
                      <a:pt x="3533" y="21235"/>
                    </a:lnTo>
                    <a:lnTo>
                      <a:pt x="4309" y="21391"/>
                    </a:lnTo>
                    <a:lnTo>
                      <a:pt x="5124" y="21526"/>
                    </a:lnTo>
                    <a:lnTo>
                      <a:pt x="5940" y="21643"/>
                    </a:lnTo>
                    <a:lnTo>
                      <a:pt x="6367" y="21662"/>
                    </a:lnTo>
                    <a:lnTo>
                      <a:pt x="6774" y="21682"/>
                    </a:lnTo>
                    <a:lnTo>
                      <a:pt x="7201" y="21701"/>
                    </a:lnTo>
                    <a:lnTo>
                      <a:pt x="7609" y="21682"/>
                    </a:lnTo>
                    <a:lnTo>
                      <a:pt x="8036" y="21662"/>
                    </a:lnTo>
                    <a:lnTo>
                      <a:pt x="8444" y="21623"/>
                    </a:lnTo>
                    <a:lnTo>
                      <a:pt x="8832" y="21565"/>
                    </a:lnTo>
                    <a:lnTo>
                      <a:pt x="9220" y="21468"/>
                    </a:lnTo>
                    <a:lnTo>
                      <a:pt x="9608" y="21371"/>
                    </a:lnTo>
                    <a:lnTo>
                      <a:pt x="9977" y="21255"/>
                    </a:lnTo>
                    <a:lnTo>
                      <a:pt x="10171" y="21177"/>
                    </a:lnTo>
                    <a:lnTo>
                      <a:pt x="10346" y="21080"/>
                    </a:lnTo>
                    <a:lnTo>
                      <a:pt x="10520" y="20963"/>
                    </a:lnTo>
                    <a:lnTo>
                      <a:pt x="10695" y="20828"/>
                    </a:lnTo>
                    <a:lnTo>
                      <a:pt x="10850" y="20692"/>
                    </a:lnTo>
                    <a:lnTo>
                      <a:pt x="11025" y="20517"/>
                    </a:lnTo>
                    <a:lnTo>
                      <a:pt x="11180" y="20342"/>
                    </a:lnTo>
                    <a:lnTo>
                      <a:pt x="11336" y="20148"/>
                    </a:lnTo>
                    <a:lnTo>
                      <a:pt x="11646" y="19721"/>
                    </a:lnTo>
                    <a:lnTo>
                      <a:pt x="11937" y="19236"/>
                    </a:lnTo>
                    <a:lnTo>
                      <a:pt x="12209" y="18712"/>
                    </a:lnTo>
                    <a:lnTo>
                      <a:pt x="12481" y="18130"/>
                    </a:lnTo>
                    <a:lnTo>
                      <a:pt x="12733" y="17528"/>
                    </a:lnTo>
                    <a:lnTo>
                      <a:pt x="12966" y="16868"/>
                    </a:lnTo>
                    <a:lnTo>
                      <a:pt x="13180" y="16169"/>
                    </a:lnTo>
                    <a:lnTo>
                      <a:pt x="13393" y="15451"/>
                    </a:lnTo>
                    <a:lnTo>
                      <a:pt x="13568" y="14713"/>
                    </a:lnTo>
                    <a:lnTo>
                      <a:pt x="13742" y="13957"/>
                    </a:lnTo>
                    <a:lnTo>
                      <a:pt x="13898" y="13180"/>
                    </a:lnTo>
                    <a:lnTo>
                      <a:pt x="14034" y="12384"/>
                    </a:lnTo>
                    <a:lnTo>
                      <a:pt x="14150" y="11588"/>
                    </a:lnTo>
                    <a:lnTo>
                      <a:pt x="14267" y="10793"/>
                    </a:lnTo>
                    <a:lnTo>
                      <a:pt x="14344" y="9997"/>
                    </a:lnTo>
                    <a:lnTo>
                      <a:pt x="14422" y="9201"/>
                    </a:lnTo>
                    <a:lnTo>
                      <a:pt x="14461" y="8405"/>
                    </a:lnTo>
                    <a:lnTo>
                      <a:pt x="14499" y="7629"/>
                    </a:lnTo>
                    <a:lnTo>
                      <a:pt x="14499" y="6872"/>
                    </a:lnTo>
                    <a:lnTo>
                      <a:pt x="14499" y="6134"/>
                    </a:lnTo>
                    <a:lnTo>
                      <a:pt x="14480" y="5416"/>
                    </a:lnTo>
                    <a:lnTo>
                      <a:pt x="14422" y="4737"/>
                    </a:lnTo>
                    <a:lnTo>
                      <a:pt x="14364" y="4077"/>
                    </a:lnTo>
                    <a:lnTo>
                      <a:pt x="14267" y="3475"/>
                    </a:lnTo>
                    <a:lnTo>
                      <a:pt x="14170" y="2893"/>
                    </a:lnTo>
                    <a:lnTo>
                      <a:pt x="14034" y="2369"/>
                    </a:lnTo>
                    <a:lnTo>
                      <a:pt x="13878" y="1884"/>
                    </a:lnTo>
                    <a:lnTo>
                      <a:pt x="13704" y="1456"/>
                    </a:lnTo>
                    <a:lnTo>
                      <a:pt x="471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31"/>
              <p:cNvSpPr/>
              <p:nvPr/>
            </p:nvSpPr>
            <p:spPr>
              <a:xfrm>
                <a:off x="5873725" y="1248400"/>
                <a:ext cx="32050" cy="160150"/>
              </a:xfrm>
              <a:custGeom>
                <a:avLst/>
                <a:gdLst/>
                <a:ahLst/>
                <a:cxnLst/>
                <a:rect l="l" t="t" r="r" b="b"/>
                <a:pathLst>
                  <a:path w="1282" h="6406" extrusionOk="0">
                    <a:moveTo>
                      <a:pt x="1030" y="1"/>
                    </a:moveTo>
                    <a:lnTo>
                      <a:pt x="991" y="913"/>
                    </a:lnTo>
                    <a:lnTo>
                      <a:pt x="913" y="1883"/>
                    </a:lnTo>
                    <a:lnTo>
                      <a:pt x="816" y="2893"/>
                    </a:lnTo>
                    <a:lnTo>
                      <a:pt x="680" y="3844"/>
                    </a:lnTo>
                    <a:lnTo>
                      <a:pt x="544" y="4717"/>
                    </a:lnTo>
                    <a:lnTo>
                      <a:pt x="467" y="5086"/>
                    </a:lnTo>
                    <a:lnTo>
                      <a:pt x="389" y="5416"/>
                    </a:lnTo>
                    <a:lnTo>
                      <a:pt x="292" y="5707"/>
                    </a:lnTo>
                    <a:lnTo>
                      <a:pt x="195" y="5921"/>
                    </a:lnTo>
                    <a:lnTo>
                      <a:pt x="98" y="6076"/>
                    </a:lnTo>
                    <a:lnTo>
                      <a:pt x="59" y="6134"/>
                    </a:lnTo>
                    <a:lnTo>
                      <a:pt x="1" y="6154"/>
                    </a:lnTo>
                    <a:lnTo>
                      <a:pt x="98" y="6406"/>
                    </a:lnTo>
                    <a:lnTo>
                      <a:pt x="176" y="6348"/>
                    </a:lnTo>
                    <a:lnTo>
                      <a:pt x="253" y="6289"/>
                    </a:lnTo>
                    <a:lnTo>
                      <a:pt x="331" y="6192"/>
                    </a:lnTo>
                    <a:lnTo>
                      <a:pt x="389" y="6076"/>
                    </a:lnTo>
                    <a:lnTo>
                      <a:pt x="525" y="5765"/>
                    </a:lnTo>
                    <a:lnTo>
                      <a:pt x="641" y="5397"/>
                    </a:lnTo>
                    <a:lnTo>
                      <a:pt x="758" y="4970"/>
                    </a:lnTo>
                    <a:lnTo>
                      <a:pt x="855" y="4484"/>
                    </a:lnTo>
                    <a:lnTo>
                      <a:pt x="933" y="3980"/>
                    </a:lnTo>
                    <a:lnTo>
                      <a:pt x="1010" y="3456"/>
                    </a:lnTo>
                    <a:lnTo>
                      <a:pt x="1127" y="2388"/>
                    </a:lnTo>
                    <a:lnTo>
                      <a:pt x="1204" y="1379"/>
                    </a:lnTo>
                    <a:lnTo>
                      <a:pt x="1262" y="563"/>
                    </a:lnTo>
                    <a:lnTo>
                      <a:pt x="1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31"/>
              <p:cNvSpPr/>
              <p:nvPr/>
            </p:nvSpPr>
            <p:spPr>
              <a:xfrm>
                <a:off x="5304550" y="274025"/>
                <a:ext cx="1135500" cy="988000"/>
              </a:xfrm>
              <a:custGeom>
                <a:avLst/>
                <a:gdLst/>
                <a:ahLst/>
                <a:cxnLst/>
                <a:rect l="l" t="t" r="r" b="b"/>
                <a:pathLst>
                  <a:path w="45420" h="39520" extrusionOk="0">
                    <a:moveTo>
                      <a:pt x="14616" y="0"/>
                    </a:moveTo>
                    <a:lnTo>
                      <a:pt x="0" y="12636"/>
                    </a:lnTo>
                    <a:lnTo>
                      <a:pt x="0" y="27524"/>
                    </a:lnTo>
                    <a:lnTo>
                      <a:pt x="14616" y="39519"/>
                    </a:lnTo>
                    <a:lnTo>
                      <a:pt x="30804" y="39519"/>
                    </a:lnTo>
                    <a:lnTo>
                      <a:pt x="45419" y="27524"/>
                    </a:lnTo>
                    <a:lnTo>
                      <a:pt x="45419" y="12636"/>
                    </a:lnTo>
                    <a:lnTo>
                      <a:pt x="30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31"/>
              <p:cNvSpPr/>
              <p:nvPr/>
            </p:nvSpPr>
            <p:spPr>
              <a:xfrm>
                <a:off x="5304550" y="274025"/>
                <a:ext cx="1135500" cy="988000"/>
              </a:xfrm>
              <a:custGeom>
                <a:avLst/>
                <a:gdLst/>
                <a:ahLst/>
                <a:cxnLst/>
                <a:rect l="l" t="t" r="r" b="b"/>
                <a:pathLst>
                  <a:path w="45420" h="39520" fill="none" extrusionOk="0">
                    <a:moveTo>
                      <a:pt x="45419" y="12636"/>
                    </a:moveTo>
                    <a:lnTo>
                      <a:pt x="45419" y="27524"/>
                    </a:lnTo>
                    <a:lnTo>
                      <a:pt x="30804" y="39519"/>
                    </a:lnTo>
                    <a:lnTo>
                      <a:pt x="14616" y="39519"/>
                    </a:lnTo>
                    <a:lnTo>
                      <a:pt x="0" y="27524"/>
                    </a:lnTo>
                    <a:lnTo>
                      <a:pt x="0" y="12636"/>
                    </a:lnTo>
                    <a:lnTo>
                      <a:pt x="14616" y="0"/>
                    </a:lnTo>
                    <a:lnTo>
                      <a:pt x="30804" y="0"/>
                    </a:lnTo>
                    <a:lnTo>
                      <a:pt x="45419" y="1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1"/>
              <p:cNvSpPr/>
              <p:nvPr/>
            </p:nvSpPr>
            <p:spPr>
              <a:xfrm>
                <a:off x="5669450" y="274025"/>
                <a:ext cx="25" cy="25"/>
              </a:xfrm>
              <a:custGeom>
                <a:avLst/>
                <a:gdLst/>
                <a:ahLst/>
                <a:cxnLst/>
                <a:rect l="l" t="t" r="r" b="b"/>
                <a:pathLst>
                  <a:path w="1" h="1" extrusionOk="0">
                    <a:moveTo>
                      <a:pt x="0" y="0"/>
                    </a:moveTo>
                    <a:lnTo>
                      <a:pt x="0" y="0"/>
                    </a:lnTo>
                    <a:lnTo>
                      <a:pt x="0" y="0"/>
                    </a:lnTo>
                    <a:lnTo>
                      <a:pt x="0" y="0"/>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31"/>
              <p:cNvSpPr/>
              <p:nvPr/>
            </p:nvSpPr>
            <p:spPr>
              <a:xfrm>
                <a:off x="5669450" y="27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31"/>
              <p:cNvSpPr/>
              <p:nvPr/>
            </p:nvSpPr>
            <p:spPr>
              <a:xfrm>
                <a:off x="5470500" y="274025"/>
                <a:ext cx="198975" cy="988000"/>
              </a:xfrm>
              <a:custGeom>
                <a:avLst/>
                <a:gdLst/>
                <a:ahLst/>
                <a:cxnLst/>
                <a:rect l="l" t="t" r="r" b="b"/>
                <a:pathLst>
                  <a:path w="7959" h="39520" extrusionOk="0">
                    <a:moveTo>
                      <a:pt x="7958" y="0"/>
                    </a:moveTo>
                    <a:lnTo>
                      <a:pt x="388" y="13548"/>
                    </a:lnTo>
                    <a:lnTo>
                      <a:pt x="602" y="13587"/>
                    </a:lnTo>
                    <a:lnTo>
                      <a:pt x="1087" y="13587"/>
                    </a:lnTo>
                    <a:lnTo>
                      <a:pt x="7958" y="0"/>
                    </a:lnTo>
                    <a:close/>
                    <a:moveTo>
                      <a:pt x="97" y="14073"/>
                    </a:moveTo>
                    <a:lnTo>
                      <a:pt x="58" y="14170"/>
                    </a:lnTo>
                    <a:lnTo>
                      <a:pt x="39" y="14267"/>
                    </a:lnTo>
                    <a:lnTo>
                      <a:pt x="0" y="14461"/>
                    </a:lnTo>
                    <a:lnTo>
                      <a:pt x="0" y="14635"/>
                    </a:lnTo>
                    <a:lnTo>
                      <a:pt x="0" y="14830"/>
                    </a:lnTo>
                    <a:lnTo>
                      <a:pt x="20" y="15781"/>
                    </a:lnTo>
                    <a:lnTo>
                      <a:pt x="20" y="17702"/>
                    </a:lnTo>
                    <a:lnTo>
                      <a:pt x="58" y="21526"/>
                    </a:lnTo>
                    <a:lnTo>
                      <a:pt x="136" y="25194"/>
                    </a:lnTo>
                    <a:lnTo>
                      <a:pt x="175" y="27038"/>
                    </a:lnTo>
                    <a:lnTo>
                      <a:pt x="233" y="28882"/>
                    </a:lnTo>
                    <a:lnTo>
                      <a:pt x="602" y="28960"/>
                    </a:lnTo>
                    <a:lnTo>
                      <a:pt x="912" y="28960"/>
                    </a:lnTo>
                    <a:lnTo>
                      <a:pt x="990" y="27097"/>
                    </a:lnTo>
                    <a:lnTo>
                      <a:pt x="1029" y="25233"/>
                    </a:lnTo>
                    <a:lnTo>
                      <a:pt x="1107" y="21526"/>
                    </a:lnTo>
                    <a:lnTo>
                      <a:pt x="1126" y="17702"/>
                    </a:lnTo>
                    <a:lnTo>
                      <a:pt x="1145" y="15781"/>
                    </a:lnTo>
                    <a:lnTo>
                      <a:pt x="1145" y="14830"/>
                    </a:lnTo>
                    <a:lnTo>
                      <a:pt x="1145" y="14500"/>
                    </a:lnTo>
                    <a:lnTo>
                      <a:pt x="1126" y="14325"/>
                    </a:lnTo>
                    <a:lnTo>
                      <a:pt x="1087" y="14170"/>
                    </a:lnTo>
                    <a:lnTo>
                      <a:pt x="583" y="14150"/>
                    </a:lnTo>
                    <a:lnTo>
                      <a:pt x="524" y="14150"/>
                    </a:lnTo>
                    <a:lnTo>
                      <a:pt x="97" y="14073"/>
                    </a:lnTo>
                    <a:close/>
                    <a:moveTo>
                      <a:pt x="272" y="29290"/>
                    </a:moveTo>
                    <a:lnTo>
                      <a:pt x="311" y="29348"/>
                    </a:lnTo>
                    <a:lnTo>
                      <a:pt x="7958" y="39519"/>
                    </a:lnTo>
                    <a:lnTo>
                      <a:pt x="1126" y="29387"/>
                    </a:lnTo>
                    <a:lnTo>
                      <a:pt x="583" y="29368"/>
                    </a:lnTo>
                    <a:lnTo>
                      <a:pt x="544" y="29368"/>
                    </a:lnTo>
                    <a:lnTo>
                      <a:pt x="272"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31"/>
              <p:cNvSpPr/>
              <p:nvPr/>
            </p:nvSpPr>
            <p:spPr>
              <a:xfrm>
                <a:off x="6076075" y="274025"/>
                <a:ext cx="2450" cy="988000"/>
              </a:xfrm>
              <a:custGeom>
                <a:avLst/>
                <a:gdLst/>
                <a:ahLst/>
                <a:cxnLst/>
                <a:rect l="l" t="t" r="r" b="b"/>
                <a:pathLst>
                  <a:path w="98" h="39520" extrusionOk="0">
                    <a:moveTo>
                      <a:pt x="1" y="0"/>
                    </a:moveTo>
                    <a:lnTo>
                      <a:pt x="40" y="97"/>
                    </a:lnTo>
                    <a:lnTo>
                      <a:pt x="59" y="97"/>
                    </a:lnTo>
                    <a:lnTo>
                      <a:pt x="1" y="0"/>
                    </a:lnTo>
                    <a:close/>
                    <a:moveTo>
                      <a:pt x="98" y="39383"/>
                    </a:moveTo>
                    <a:lnTo>
                      <a:pt x="78" y="39403"/>
                    </a:lnTo>
                    <a:lnTo>
                      <a:pt x="1" y="39519"/>
                    </a:lnTo>
                    <a:lnTo>
                      <a:pt x="98" y="39383"/>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31"/>
              <p:cNvSpPr/>
              <p:nvPr/>
            </p:nvSpPr>
            <p:spPr>
              <a:xfrm>
                <a:off x="6076075" y="1258600"/>
                <a:ext cx="2450" cy="3425"/>
              </a:xfrm>
              <a:custGeom>
                <a:avLst/>
                <a:gdLst/>
                <a:ahLst/>
                <a:cxnLst/>
                <a:rect l="l" t="t" r="r" b="b"/>
                <a:pathLst>
                  <a:path w="98" h="137" fill="none" extrusionOk="0">
                    <a:moveTo>
                      <a:pt x="98" y="0"/>
                    </a:moveTo>
                    <a:lnTo>
                      <a:pt x="78" y="20"/>
                    </a:lnTo>
                    <a:lnTo>
                      <a:pt x="1" y="136"/>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31"/>
              <p:cNvSpPr/>
              <p:nvPr/>
            </p:nvSpPr>
            <p:spPr>
              <a:xfrm>
                <a:off x="6076075" y="274025"/>
                <a:ext cx="1475" cy="2450"/>
              </a:xfrm>
              <a:custGeom>
                <a:avLst/>
                <a:gdLst/>
                <a:ahLst/>
                <a:cxnLst/>
                <a:rect l="l" t="t" r="r" b="b"/>
                <a:pathLst>
                  <a:path w="59" h="98" fill="none" extrusionOk="0">
                    <a:moveTo>
                      <a:pt x="1" y="0"/>
                    </a:moveTo>
                    <a:lnTo>
                      <a:pt x="40" y="97"/>
                    </a:lnTo>
                    <a:lnTo>
                      <a:pt x="59"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31"/>
              <p:cNvSpPr/>
              <p:nvPr/>
            </p:nvSpPr>
            <p:spPr>
              <a:xfrm>
                <a:off x="6077050" y="276450"/>
                <a:ext cx="200425" cy="982650"/>
              </a:xfrm>
              <a:custGeom>
                <a:avLst/>
                <a:gdLst/>
                <a:ahLst/>
                <a:cxnLst/>
                <a:rect l="l" t="t" r="r" b="b"/>
                <a:pathLst>
                  <a:path w="8017" h="39306" extrusionOk="0">
                    <a:moveTo>
                      <a:pt x="1" y="0"/>
                    </a:moveTo>
                    <a:lnTo>
                      <a:pt x="6852" y="13510"/>
                    </a:lnTo>
                    <a:lnTo>
                      <a:pt x="7318" y="13510"/>
                    </a:lnTo>
                    <a:lnTo>
                      <a:pt x="7551" y="13471"/>
                    </a:lnTo>
                    <a:lnTo>
                      <a:pt x="20" y="0"/>
                    </a:lnTo>
                    <a:close/>
                    <a:moveTo>
                      <a:pt x="7706" y="13976"/>
                    </a:moveTo>
                    <a:lnTo>
                      <a:pt x="7396" y="14034"/>
                    </a:lnTo>
                    <a:lnTo>
                      <a:pt x="7357" y="14034"/>
                    </a:lnTo>
                    <a:lnTo>
                      <a:pt x="6969" y="14053"/>
                    </a:lnTo>
                    <a:lnTo>
                      <a:pt x="6891" y="14480"/>
                    </a:lnTo>
                    <a:lnTo>
                      <a:pt x="6833" y="14927"/>
                    </a:lnTo>
                    <a:lnTo>
                      <a:pt x="6755" y="15820"/>
                    </a:lnTo>
                    <a:lnTo>
                      <a:pt x="6697" y="16712"/>
                    </a:lnTo>
                    <a:lnTo>
                      <a:pt x="6678" y="17605"/>
                    </a:lnTo>
                    <a:lnTo>
                      <a:pt x="6678" y="19507"/>
                    </a:lnTo>
                    <a:lnTo>
                      <a:pt x="6697" y="21429"/>
                    </a:lnTo>
                    <a:lnTo>
                      <a:pt x="6716" y="22380"/>
                    </a:lnTo>
                    <a:lnTo>
                      <a:pt x="6755" y="23331"/>
                    </a:lnTo>
                    <a:lnTo>
                      <a:pt x="6813" y="25253"/>
                    </a:lnTo>
                    <a:lnTo>
                      <a:pt x="6852" y="26126"/>
                    </a:lnTo>
                    <a:lnTo>
                      <a:pt x="6891" y="27019"/>
                    </a:lnTo>
                    <a:lnTo>
                      <a:pt x="7008" y="28785"/>
                    </a:lnTo>
                    <a:lnTo>
                      <a:pt x="7318" y="28785"/>
                    </a:lnTo>
                    <a:lnTo>
                      <a:pt x="7706" y="28708"/>
                    </a:lnTo>
                    <a:lnTo>
                      <a:pt x="7803" y="26980"/>
                    </a:lnTo>
                    <a:lnTo>
                      <a:pt x="7842" y="26107"/>
                    </a:lnTo>
                    <a:lnTo>
                      <a:pt x="7881" y="25253"/>
                    </a:lnTo>
                    <a:lnTo>
                      <a:pt x="7939" y="23331"/>
                    </a:lnTo>
                    <a:lnTo>
                      <a:pt x="7978" y="22380"/>
                    </a:lnTo>
                    <a:lnTo>
                      <a:pt x="7997" y="21429"/>
                    </a:lnTo>
                    <a:lnTo>
                      <a:pt x="8017" y="19507"/>
                    </a:lnTo>
                    <a:lnTo>
                      <a:pt x="8017" y="17605"/>
                    </a:lnTo>
                    <a:lnTo>
                      <a:pt x="7997" y="16693"/>
                    </a:lnTo>
                    <a:lnTo>
                      <a:pt x="7939" y="15800"/>
                    </a:lnTo>
                    <a:lnTo>
                      <a:pt x="7862" y="14888"/>
                    </a:lnTo>
                    <a:lnTo>
                      <a:pt x="7784" y="14441"/>
                    </a:lnTo>
                    <a:lnTo>
                      <a:pt x="7706" y="13976"/>
                    </a:lnTo>
                    <a:close/>
                    <a:moveTo>
                      <a:pt x="7590" y="29290"/>
                    </a:moveTo>
                    <a:lnTo>
                      <a:pt x="7415" y="29348"/>
                    </a:lnTo>
                    <a:lnTo>
                      <a:pt x="6755" y="29348"/>
                    </a:lnTo>
                    <a:lnTo>
                      <a:pt x="39" y="39306"/>
                    </a:lnTo>
                    <a:lnTo>
                      <a:pt x="59" y="39286"/>
                    </a:lnTo>
                    <a:lnTo>
                      <a:pt x="7590"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1"/>
              <p:cNvSpPr/>
              <p:nvPr/>
            </p:nvSpPr>
            <p:spPr>
              <a:xfrm>
                <a:off x="6439525" y="589925"/>
                <a:ext cx="525" cy="25"/>
              </a:xfrm>
              <a:custGeom>
                <a:avLst/>
                <a:gdLst/>
                <a:ahLst/>
                <a:cxnLst/>
                <a:rect l="l" t="t" r="r" b="b"/>
                <a:pathLst>
                  <a:path w="21" h="1" fill="none" extrusionOk="0">
                    <a:moveTo>
                      <a:pt x="1" y="0"/>
                    </a:moveTo>
                    <a:lnTo>
                      <a:pt x="1" y="0"/>
                    </a:lnTo>
                    <a:lnTo>
                      <a:pt x="1"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31"/>
              <p:cNvSpPr/>
              <p:nvPr/>
            </p:nvSpPr>
            <p:spPr>
              <a:xfrm>
                <a:off x="5304550" y="589425"/>
                <a:ext cx="1135500" cy="39825"/>
              </a:xfrm>
              <a:custGeom>
                <a:avLst/>
                <a:gdLst/>
                <a:ahLst/>
                <a:cxnLst/>
                <a:rect l="l" t="t" r="r" b="b"/>
                <a:pathLst>
                  <a:path w="45420" h="1593" extrusionOk="0">
                    <a:moveTo>
                      <a:pt x="19" y="1"/>
                    </a:moveTo>
                    <a:lnTo>
                      <a:pt x="0" y="20"/>
                    </a:lnTo>
                    <a:lnTo>
                      <a:pt x="0" y="59"/>
                    </a:lnTo>
                    <a:lnTo>
                      <a:pt x="427" y="214"/>
                    </a:lnTo>
                    <a:lnTo>
                      <a:pt x="873" y="370"/>
                    </a:lnTo>
                    <a:lnTo>
                      <a:pt x="1320" y="486"/>
                    </a:lnTo>
                    <a:lnTo>
                      <a:pt x="1766" y="583"/>
                    </a:lnTo>
                    <a:lnTo>
                      <a:pt x="2659" y="758"/>
                    </a:lnTo>
                    <a:lnTo>
                      <a:pt x="3552" y="913"/>
                    </a:lnTo>
                    <a:lnTo>
                      <a:pt x="6735" y="1457"/>
                    </a:lnTo>
                    <a:lnTo>
                      <a:pt x="6813" y="1360"/>
                    </a:lnTo>
                    <a:lnTo>
                      <a:pt x="6891" y="1262"/>
                    </a:lnTo>
                    <a:lnTo>
                      <a:pt x="6929" y="1107"/>
                    </a:lnTo>
                    <a:lnTo>
                      <a:pt x="7026" y="932"/>
                    </a:lnTo>
                    <a:lnTo>
                      <a:pt x="3649" y="370"/>
                    </a:lnTo>
                    <a:lnTo>
                      <a:pt x="2853" y="234"/>
                    </a:lnTo>
                    <a:lnTo>
                      <a:pt x="2038" y="117"/>
                    </a:lnTo>
                    <a:lnTo>
                      <a:pt x="1630" y="59"/>
                    </a:lnTo>
                    <a:lnTo>
                      <a:pt x="1223" y="20"/>
                    </a:lnTo>
                    <a:lnTo>
                      <a:pt x="815" y="1"/>
                    </a:lnTo>
                    <a:close/>
                    <a:moveTo>
                      <a:pt x="45400" y="20"/>
                    </a:moveTo>
                    <a:lnTo>
                      <a:pt x="44488" y="59"/>
                    </a:lnTo>
                    <a:lnTo>
                      <a:pt x="43595" y="156"/>
                    </a:lnTo>
                    <a:lnTo>
                      <a:pt x="42682" y="273"/>
                    </a:lnTo>
                    <a:lnTo>
                      <a:pt x="41790" y="389"/>
                    </a:lnTo>
                    <a:lnTo>
                      <a:pt x="38451" y="952"/>
                    </a:lnTo>
                    <a:lnTo>
                      <a:pt x="38529" y="1107"/>
                    </a:lnTo>
                    <a:lnTo>
                      <a:pt x="38548" y="1127"/>
                    </a:lnTo>
                    <a:lnTo>
                      <a:pt x="38568" y="1262"/>
                    </a:lnTo>
                    <a:lnTo>
                      <a:pt x="38606" y="1457"/>
                    </a:lnTo>
                    <a:lnTo>
                      <a:pt x="41867" y="894"/>
                    </a:lnTo>
                    <a:lnTo>
                      <a:pt x="42760" y="719"/>
                    </a:lnTo>
                    <a:lnTo>
                      <a:pt x="43653" y="525"/>
                    </a:lnTo>
                    <a:lnTo>
                      <a:pt x="44526" y="292"/>
                    </a:lnTo>
                    <a:lnTo>
                      <a:pt x="45419" y="40"/>
                    </a:lnTo>
                    <a:lnTo>
                      <a:pt x="45419" y="20"/>
                    </a:lnTo>
                    <a:close/>
                    <a:moveTo>
                      <a:pt x="22729" y="932"/>
                    </a:moveTo>
                    <a:lnTo>
                      <a:pt x="7725" y="971"/>
                    </a:lnTo>
                    <a:lnTo>
                      <a:pt x="7570" y="1282"/>
                    </a:lnTo>
                    <a:lnTo>
                      <a:pt x="7667" y="1418"/>
                    </a:lnTo>
                    <a:lnTo>
                      <a:pt x="7725" y="1554"/>
                    </a:lnTo>
                    <a:lnTo>
                      <a:pt x="22729" y="1592"/>
                    </a:lnTo>
                    <a:lnTo>
                      <a:pt x="37869" y="1534"/>
                    </a:lnTo>
                    <a:lnTo>
                      <a:pt x="37908" y="1321"/>
                    </a:lnTo>
                    <a:lnTo>
                      <a:pt x="37752" y="991"/>
                    </a:lnTo>
                    <a:lnTo>
                      <a:pt x="22729" y="93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31"/>
              <p:cNvSpPr/>
              <p:nvPr/>
            </p:nvSpPr>
            <p:spPr>
              <a:xfrm>
                <a:off x="5472925" y="612725"/>
                <a:ext cx="24775" cy="15550"/>
              </a:xfrm>
              <a:custGeom>
                <a:avLst/>
                <a:gdLst/>
                <a:ahLst/>
                <a:cxnLst/>
                <a:rect l="l" t="t" r="r" b="b"/>
                <a:pathLst>
                  <a:path w="991" h="622" extrusionOk="0">
                    <a:moveTo>
                      <a:pt x="291" y="0"/>
                    </a:moveTo>
                    <a:lnTo>
                      <a:pt x="194" y="175"/>
                    </a:lnTo>
                    <a:lnTo>
                      <a:pt x="156" y="330"/>
                    </a:lnTo>
                    <a:lnTo>
                      <a:pt x="78" y="428"/>
                    </a:lnTo>
                    <a:lnTo>
                      <a:pt x="0" y="525"/>
                    </a:lnTo>
                    <a:lnTo>
                      <a:pt x="427" y="602"/>
                    </a:lnTo>
                    <a:lnTo>
                      <a:pt x="486" y="602"/>
                    </a:lnTo>
                    <a:lnTo>
                      <a:pt x="990" y="622"/>
                    </a:lnTo>
                    <a:lnTo>
                      <a:pt x="932" y="486"/>
                    </a:lnTo>
                    <a:lnTo>
                      <a:pt x="835" y="350"/>
                    </a:lnTo>
                    <a:lnTo>
                      <a:pt x="990" y="39"/>
                    </a:lnTo>
                    <a:lnTo>
                      <a:pt x="505" y="39"/>
                    </a:lnTo>
                    <a:lnTo>
                      <a:pt x="291"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1"/>
              <p:cNvSpPr/>
              <p:nvPr/>
            </p:nvSpPr>
            <p:spPr>
              <a:xfrm>
                <a:off x="5472925" y="612725"/>
                <a:ext cx="24775" cy="15550"/>
              </a:xfrm>
              <a:custGeom>
                <a:avLst/>
                <a:gdLst/>
                <a:ahLst/>
                <a:cxnLst/>
                <a:rect l="l" t="t" r="r" b="b"/>
                <a:pathLst>
                  <a:path w="991" h="622" fill="none" extrusionOk="0">
                    <a:moveTo>
                      <a:pt x="291" y="0"/>
                    </a:moveTo>
                    <a:lnTo>
                      <a:pt x="194" y="175"/>
                    </a:lnTo>
                    <a:lnTo>
                      <a:pt x="156" y="330"/>
                    </a:lnTo>
                    <a:lnTo>
                      <a:pt x="156" y="330"/>
                    </a:lnTo>
                    <a:lnTo>
                      <a:pt x="78" y="428"/>
                    </a:lnTo>
                    <a:lnTo>
                      <a:pt x="0" y="525"/>
                    </a:lnTo>
                    <a:lnTo>
                      <a:pt x="427" y="602"/>
                    </a:lnTo>
                    <a:lnTo>
                      <a:pt x="466" y="602"/>
                    </a:lnTo>
                    <a:lnTo>
                      <a:pt x="486" y="602"/>
                    </a:lnTo>
                    <a:lnTo>
                      <a:pt x="990" y="622"/>
                    </a:lnTo>
                    <a:lnTo>
                      <a:pt x="990" y="622"/>
                    </a:lnTo>
                    <a:lnTo>
                      <a:pt x="932" y="486"/>
                    </a:lnTo>
                    <a:lnTo>
                      <a:pt x="835" y="350"/>
                    </a:lnTo>
                    <a:lnTo>
                      <a:pt x="990" y="39"/>
                    </a:lnTo>
                    <a:lnTo>
                      <a:pt x="505" y="39"/>
                    </a:lnTo>
                    <a:lnTo>
                      <a:pt x="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1"/>
              <p:cNvSpPr/>
              <p:nvPr/>
            </p:nvSpPr>
            <p:spPr>
              <a:xfrm>
                <a:off x="6248350" y="613200"/>
                <a:ext cx="21375" cy="14600"/>
              </a:xfrm>
              <a:custGeom>
                <a:avLst/>
                <a:gdLst/>
                <a:ahLst/>
                <a:cxnLst/>
                <a:rect l="l" t="t" r="r" b="b"/>
                <a:pathLst>
                  <a:path w="855" h="584" extrusionOk="0">
                    <a:moveTo>
                      <a:pt x="699" y="1"/>
                    </a:moveTo>
                    <a:lnTo>
                      <a:pt x="466" y="40"/>
                    </a:lnTo>
                    <a:lnTo>
                      <a:pt x="0" y="40"/>
                    </a:lnTo>
                    <a:lnTo>
                      <a:pt x="156" y="370"/>
                    </a:lnTo>
                    <a:lnTo>
                      <a:pt x="117" y="583"/>
                    </a:lnTo>
                    <a:lnTo>
                      <a:pt x="505" y="564"/>
                    </a:lnTo>
                    <a:lnTo>
                      <a:pt x="544" y="564"/>
                    </a:lnTo>
                    <a:lnTo>
                      <a:pt x="854" y="506"/>
                    </a:lnTo>
                    <a:lnTo>
                      <a:pt x="816" y="311"/>
                    </a:lnTo>
                    <a:lnTo>
                      <a:pt x="796" y="176"/>
                    </a:lnTo>
                    <a:lnTo>
                      <a:pt x="777" y="156"/>
                    </a:lnTo>
                    <a:lnTo>
                      <a:pt x="699"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1"/>
              <p:cNvSpPr/>
              <p:nvPr/>
            </p:nvSpPr>
            <p:spPr>
              <a:xfrm>
                <a:off x="6248350" y="613200"/>
                <a:ext cx="21375" cy="14600"/>
              </a:xfrm>
              <a:custGeom>
                <a:avLst/>
                <a:gdLst/>
                <a:ahLst/>
                <a:cxnLst/>
                <a:rect l="l" t="t" r="r" b="b"/>
                <a:pathLst>
                  <a:path w="855" h="584" fill="none" extrusionOk="0">
                    <a:moveTo>
                      <a:pt x="699" y="1"/>
                    </a:moveTo>
                    <a:lnTo>
                      <a:pt x="466" y="40"/>
                    </a:lnTo>
                    <a:lnTo>
                      <a:pt x="0" y="40"/>
                    </a:lnTo>
                    <a:lnTo>
                      <a:pt x="156" y="370"/>
                    </a:lnTo>
                    <a:lnTo>
                      <a:pt x="156" y="370"/>
                    </a:lnTo>
                    <a:lnTo>
                      <a:pt x="117" y="583"/>
                    </a:lnTo>
                    <a:lnTo>
                      <a:pt x="505" y="564"/>
                    </a:lnTo>
                    <a:lnTo>
                      <a:pt x="524" y="564"/>
                    </a:lnTo>
                    <a:lnTo>
                      <a:pt x="544" y="564"/>
                    </a:lnTo>
                    <a:lnTo>
                      <a:pt x="854" y="506"/>
                    </a:lnTo>
                    <a:lnTo>
                      <a:pt x="854" y="506"/>
                    </a:lnTo>
                    <a:lnTo>
                      <a:pt x="816" y="311"/>
                    </a:lnTo>
                    <a:lnTo>
                      <a:pt x="796" y="176"/>
                    </a:lnTo>
                    <a:lnTo>
                      <a:pt x="777" y="156"/>
                    </a:lnTo>
                    <a:lnTo>
                      <a:pt x="6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1"/>
              <p:cNvSpPr/>
              <p:nvPr/>
            </p:nvSpPr>
            <p:spPr>
              <a:xfrm>
                <a:off x="5304550" y="962100"/>
                <a:ext cx="1135500" cy="49050"/>
              </a:xfrm>
              <a:custGeom>
                <a:avLst/>
                <a:gdLst/>
                <a:ahLst/>
                <a:cxnLst/>
                <a:rect l="l" t="t" r="r" b="b"/>
                <a:pathLst>
                  <a:path w="45420" h="1962" extrusionOk="0">
                    <a:moveTo>
                      <a:pt x="0" y="1"/>
                    </a:moveTo>
                    <a:lnTo>
                      <a:pt x="3571" y="932"/>
                    </a:lnTo>
                    <a:lnTo>
                      <a:pt x="5241" y="1359"/>
                    </a:lnTo>
                    <a:lnTo>
                      <a:pt x="6891" y="1762"/>
                    </a:lnTo>
                    <a:lnTo>
                      <a:pt x="6891" y="1651"/>
                    </a:lnTo>
                    <a:lnTo>
                      <a:pt x="6871" y="1359"/>
                    </a:lnTo>
                    <a:lnTo>
                      <a:pt x="5260" y="1029"/>
                    </a:lnTo>
                    <a:lnTo>
                      <a:pt x="3630" y="699"/>
                    </a:lnTo>
                    <a:lnTo>
                      <a:pt x="0" y="1"/>
                    </a:lnTo>
                    <a:close/>
                    <a:moveTo>
                      <a:pt x="6891" y="1762"/>
                    </a:moveTo>
                    <a:lnTo>
                      <a:pt x="6891" y="1767"/>
                    </a:lnTo>
                    <a:lnTo>
                      <a:pt x="6910" y="1767"/>
                    </a:lnTo>
                    <a:lnTo>
                      <a:pt x="6891" y="1762"/>
                    </a:lnTo>
                    <a:close/>
                    <a:moveTo>
                      <a:pt x="45419" y="1"/>
                    </a:moveTo>
                    <a:lnTo>
                      <a:pt x="44507" y="137"/>
                    </a:lnTo>
                    <a:lnTo>
                      <a:pt x="43595" y="272"/>
                    </a:lnTo>
                    <a:lnTo>
                      <a:pt x="42682" y="428"/>
                    </a:lnTo>
                    <a:lnTo>
                      <a:pt x="41790" y="602"/>
                    </a:lnTo>
                    <a:lnTo>
                      <a:pt x="40179" y="932"/>
                    </a:lnTo>
                    <a:lnTo>
                      <a:pt x="38606" y="1282"/>
                    </a:lnTo>
                    <a:lnTo>
                      <a:pt x="38568" y="1651"/>
                    </a:lnTo>
                    <a:lnTo>
                      <a:pt x="38568" y="1767"/>
                    </a:lnTo>
                    <a:lnTo>
                      <a:pt x="38509" y="1825"/>
                    </a:lnTo>
                    <a:lnTo>
                      <a:pt x="38490" y="1864"/>
                    </a:lnTo>
                    <a:lnTo>
                      <a:pt x="38490" y="1864"/>
                    </a:lnTo>
                    <a:lnTo>
                      <a:pt x="40179" y="1476"/>
                    </a:lnTo>
                    <a:lnTo>
                      <a:pt x="41887" y="1049"/>
                    </a:lnTo>
                    <a:lnTo>
                      <a:pt x="42760" y="816"/>
                    </a:lnTo>
                    <a:lnTo>
                      <a:pt x="43653" y="564"/>
                    </a:lnTo>
                    <a:lnTo>
                      <a:pt x="44526" y="292"/>
                    </a:lnTo>
                    <a:lnTo>
                      <a:pt x="45419" y="1"/>
                    </a:lnTo>
                    <a:close/>
                    <a:moveTo>
                      <a:pt x="30493" y="1321"/>
                    </a:moveTo>
                    <a:lnTo>
                      <a:pt x="22729" y="1340"/>
                    </a:lnTo>
                    <a:lnTo>
                      <a:pt x="14984" y="1379"/>
                    </a:lnTo>
                    <a:lnTo>
                      <a:pt x="11258" y="1398"/>
                    </a:lnTo>
                    <a:lnTo>
                      <a:pt x="9414" y="1418"/>
                    </a:lnTo>
                    <a:lnTo>
                      <a:pt x="7550" y="1437"/>
                    </a:lnTo>
                    <a:lnTo>
                      <a:pt x="7550" y="1553"/>
                    </a:lnTo>
                    <a:lnTo>
                      <a:pt x="7764" y="1864"/>
                    </a:lnTo>
                    <a:lnTo>
                      <a:pt x="9569" y="1883"/>
                    </a:lnTo>
                    <a:lnTo>
                      <a:pt x="11374" y="1883"/>
                    </a:lnTo>
                    <a:lnTo>
                      <a:pt x="14984" y="1903"/>
                    </a:lnTo>
                    <a:lnTo>
                      <a:pt x="22729" y="1942"/>
                    </a:lnTo>
                    <a:lnTo>
                      <a:pt x="30493" y="1961"/>
                    </a:lnTo>
                    <a:lnTo>
                      <a:pt x="37655" y="1922"/>
                    </a:lnTo>
                    <a:lnTo>
                      <a:pt x="37908" y="1553"/>
                    </a:lnTo>
                    <a:lnTo>
                      <a:pt x="37908" y="1359"/>
                    </a:lnTo>
                    <a:lnTo>
                      <a:pt x="30493" y="13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1"/>
              <p:cNvSpPr/>
              <p:nvPr/>
            </p:nvSpPr>
            <p:spPr>
              <a:xfrm>
                <a:off x="5476325" y="996075"/>
                <a:ext cx="22325" cy="12650"/>
              </a:xfrm>
              <a:custGeom>
                <a:avLst/>
                <a:gdLst/>
                <a:ahLst/>
                <a:cxnLst/>
                <a:rect l="l" t="t" r="r" b="b"/>
                <a:pathLst>
                  <a:path w="893" h="506" extrusionOk="0">
                    <a:moveTo>
                      <a:pt x="0" y="0"/>
                    </a:moveTo>
                    <a:lnTo>
                      <a:pt x="20" y="292"/>
                    </a:lnTo>
                    <a:lnTo>
                      <a:pt x="20" y="408"/>
                    </a:lnTo>
                    <a:lnTo>
                      <a:pt x="39" y="408"/>
                    </a:lnTo>
                    <a:lnTo>
                      <a:pt x="311" y="486"/>
                    </a:lnTo>
                    <a:lnTo>
                      <a:pt x="350" y="486"/>
                    </a:lnTo>
                    <a:lnTo>
                      <a:pt x="893" y="505"/>
                    </a:lnTo>
                    <a:lnTo>
                      <a:pt x="679" y="194"/>
                    </a:lnTo>
                    <a:lnTo>
                      <a:pt x="679" y="78"/>
                    </a:lnTo>
                    <a:lnTo>
                      <a:pt x="369" y="78"/>
                    </a:lnTo>
                    <a:lnTo>
                      <a:pt x="0"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1"/>
              <p:cNvSpPr/>
              <p:nvPr/>
            </p:nvSpPr>
            <p:spPr>
              <a:xfrm>
                <a:off x="5476325" y="996075"/>
                <a:ext cx="22325" cy="12650"/>
              </a:xfrm>
              <a:custGeom>
                <a:avLst/>
                <a:gdLst/>
                <a:ahLst/>
                <a:cxnLst/>
                <a:rect l="l" t="t" r="r" b="b"/>
                <a:pathLst>
                  <a:path w="893" h="506" fill="none" extrusionOk="0">
                    <a:moveTo>
                      <a:pt x="0" y="0"/>
                    </a:moveTo>
                    <a:lnTo>
                      <a:pt x="0" y="0"/>
                    </a:lnTo>
                    <a:lnTo>
                      <a:pt x="20" y="292"/>
                    </a:lnTo>
                    <a:lnTo>
                      <a:pt x="20" y="408"/>
                    </a:lnTo>
                    <a:lnTo>
                      <a:pt x="39" y="408"/>
                    </a:lnTo>
                    <a:lnTo>
                      <a:pt x="39" y="408"/>
                    </a:lnTo>
                    <a:lnTo>
                      <a:pt x="311" y="486"/>
                    </a:lnTo>
                    <a:lnTo>
                      <a:pt x="330" y="486"/>
                    </a:lnTo>
                    <a:lnTo>
                      <a:pt x="350" y="486"/>
                    </a:lnTo>
                    <a:lnTo>
                      <a:pt x="350" y="486"/>
                    </a:lnTo>
                    <a:lnTo>
                      <a:pt x="893" y="505"/>
                    </a:lnTo>
                    <a:lnTo>
                      <a:pt x="679" y="194"/>
                    </a:lnTo>
                    <a:lnTo>
                      <a:pt x="679" y="194"/>
                    </a:lnTo>
                    <a:lnTo>
                      <a:pt x="679" y="78"/>
                    </a:lnTo>
                    <a:lnTo>
                      <a:pt x="679" y="78"/>
                    </a:lnTo>
                    <a:lnTo>
                      <a:pt x="369" y="78"/>
                    </a:lnTo>
                    <a:lnTo>
                      <a:pt x="369" y="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1"/>
              <p:cNvSpPr/>
              <p:nvPr/>
            </p:nvSpPr>
            <p:spPr>
              <a:xfrm>
                <a:off x="6245925" y="994125"/>
                <a:ext cx="23800" cy="16050"/>
              </a:xfrm>
              <a:custGeom>
                <a:avLst/>
                <a:gdLst/>
                <a:ahLst/>
                <a:cxnLst/>
                <a:rect l="l" t="t" r="r" b="b"/>
                <a:pathLst>
                  <a:path w="952" h="642" extrusionOk="0">
                    <a:moveTo>
                      <a:pt x="951" y="1"/>
                    </a:moveTo>
                    <a:lnTo>
                      <a:pt x="563" y="78"/>
                    </a:lnTo>
                    <a:lnTo>
                      <a:pt x="253" y="78"/>
                    </a:lnTo>
                    <a:lnTo>
                      <a:pt x="253" y="272"/>
                    </a:lnTo>
                    <a:lnTo>
                      <a:pt x="0" y="641"/>
                    </a:lnTo>
                    <a:lnTo>
                      <a:pt x="660" y="641"/>
                    </a:lnTo>
                    <a:lnTo>
                      <a:pt x="835" y="583"/>
                    </a:lnTo>
                    <a:lnTo>
                      <a:pt x="854" y="544"/>
                    </a:lnTo>
                    <a:lnTo>
                      <a:pt x="913" y="486"/>
                    </a:lnTo>
                    <a:lnTo>
                      <a:pt x="913" y="370"/>
                    </a:lnTo>
                    <a:lnTo>
                      <a:pt x="951"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1"/>
              <p:cNvSpPr/>
              <p:nvPr/>
            </p:nvSpPr>
            <p:spPr>
              <a:xfrm>
                <a:off x="6254175" y="998500"/>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1"/>
              <p:cNvSpPr/>
              <p:nvPr/>
            </p:nvSpPr>
            <p:spPr>
              <a:xfrm>
                <a:off x="6245925" y="994125"/>
                <a:ext cx="23800" cy="16050"/>
              </a:xfrm>
              <a:custGeom>
                <a:avLst/>
                <a:gdLst/>
                <a:ahLst/>
                <a:cxnLst/>
                <a:rect l="l" t="t" r="r" b="b"/>
                <a:pathLst>
                  <a:path w="952" h="642" fill="none" extrusionOk="0">
                    <a:moveTo>
                      <a:pt x="951" y="1"/>
                    </a:moveTo>
                    <a:lnTo>
                      <a:pt x="951" y="1"/>
                    </a:lnTo>
                    <a:lnTo>
                      <a:pt x="563" y="78"/>
                    </a:lnTo>
                    <a:lnTo>
                      <a:pt x="253" y="78"/>
                    </a:lnTo>
                    <a:lnTo>
                      <a:pt x="253" y="78"/>
                    </a:lnTo>
                    <a:lnTo>
                      <a:pt x="253" y="272"/>
                    </a:lnTo>
                    <a:lnTo>
                      <a:pt x="0" y="641"/>
                    </a:lnTo>
                    <a:lnTo>
                      <a:pt x="602" y="641"/>
                    </a:lnTo>
                    <a:lnTo>
                      <a:pt x="621" y="641"/>
                    </a:lnTo>
                    <a:lnTo>
                      <a:pt x="660" y="641"/>
                    </a:lnTo>
                    <a:lnTo>
                      <a:pt x="660" y="641"/>
                    </a:lnTo>
                    <a:lnTo>
                      <a:pt x="835" y="583"/>
                    </a:lnTo>
                    <a:lnTo>
                      <a:pt x="854" y="544"/>
                    </a:lnTo>
                    <a:lnTo>
                      <a:pt x="913" y="486"/>
                    </a:lnTo>
                    <a:lnTo>
                      <a:pt x="913" y="370"/>
                    </a:lnTo>
                    <a:lnTo>
                      <a:pt x="913" y="370"/>
                    </a:lnTo>
                    <a:lnTo>
                      <a:pt x="9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585" name="Google Shape;2585;p31"/>
          <p:cNvSpPr/>
          <p:nvPr/>
        </p:nvSpPr>
        <p:spPr>
          <a:xfrm>
            <a:off x="1116200" y="66530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1"/>
          <p:cNvSpPr/>
          <p:nvPr/>
        </p:nvSpPr>
        <p:spPr>
          <a:xfrm>
            <a:off x="6780675" y="47493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1"/>
          <p:cNvSpPr/>
          <p:nvPr/>
        </p:nvSpPr>
        <p:spPr>
          <a:xfrm>
            <a:off x="8738550" y="166870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31"/>
          <p:cNvSpPr/>
          <p:nvPr/>
        </p:nvSpPr>
        <p:spPr>
          <a:xfrm>
            <a:off x="5461950"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89" name="Google Shape;2589;p31"/>
          <p:cNvGrpSpPr/>
          <p:nvPr/>
        </p:nvGrpSpPr>
        <p:grpSpPr>
          <a:xfrm>
            <a:off x="8780220" y="2165551"/>
            <a:ext cx="216102" cy="209587"/>
            <a:chOff x="375445" y="3222151"/>
            <a:chExt cx="216102" cy="209587"/>
          </a:xfrm>
        </p:grpSpPr>
        <p:sp>
          <p:nvSpPr>
            <p:cNvPr id="2590" name="Google Shape;2590;p31"/>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31"/>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2" name="Google Shape;2592;p31"/>
          <p:cNvGrpSpPr/>
          <p:nvPr/>
        </p:nvGrpSpPr>
        <p:grpSpPr>
          <a:xfrm>
            <a:off x="8430787" y="3003983"/>
            <a:ext cx="156307" cy="151594"/>
            <a:chOff x="375445" y="3222151"/>
            <a:chExt cx="216102" cy="209587"/>
          </a:xfrm>
        </p:grpSpPr>
        <p:sp>
          <p:nvSpPr>
            <p:cNvPr id="2593" name="Google Shape;2593;p31"/>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31"/>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5" name="Google Shape;2595;p31"/>
          <p:cNvGrpSpPr/>
          <p:nvPr/>
        </p:nvGrpSpPr>
        <p:grpSpPr>
          <a:xfrm>
            <a:off x="8734331" y="2677833"/>
            <a:ext cx="156328" cy="151594"/>
            <a:chOff x="375445" y="3222151"/>
            <a:chExt cx="216102" cy="209587"/>
          </a:xfrm>
        </p:grpSpPr>
        <p:sp>
          <p:nvSpPr>
            <p:cNvPr id="2596" name="Google Shape;2596;p31"/>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1"/>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79"/>
        <p:cNvGrpSpPr/>
        <p:nvPr/>
      </p:nvGrpSpPr>
      <p:grpSpPr>
        <a:xfrm>
          <a:off x="0" y="0"/>
          <a:ext cx="0" cy="0"/>
          <a:chOff x="0" y="0"/>
          <a:chExt cx="0" cy="0"/>
        </a:xfrm>
      </p:grpSpPr>
      <p:pic>
        <p:nvPicPr>
          <p:cNvPr id="80" name="Google Shape;80;p3"/>
          <p:cNvPicPr preferRelativeResize="0"/>
          <p:nvPr/>
        </p:nvPicPr>
        <p:blipFill>
          <a:blip r:embed="rId2">
            <a:alphaModFix amt="20000"/>
          </a:blip>
          <a:stretch>
            <a:fillRect/>
          </a:stretch>
        </p:blipFill>
        <p:spPr>
          <a:xfrm>
            <a:off x="0" y="0"/>
            <a:ext cx="9144000" cy="5143511"/>
          </a:xfrm>
          <a:prstGeom prst="rect">
            <a:avLst/>
          </a:prstGeom>
          <a:noFill/>
          <a:ln>
            <a:noFill/>
          </a:ln>
        </p:spPr>
      </p:pic>
      <p:grpSp>
        <p:nvGrpSpPr>
          <p:cNvPr id="81" name="Google Shape;81;p3"/>
          <p:cNvGrpSpPr/>
          <p:nvPr/>
        </p:nvGrpSpPr>
        <p:grpSpPr>
          <a:xfrm rot="2550458" flipH="1">
            <a:off x="7917287" y="3528810"/>
            <a:ext cx="3261646" cy="1631398"/>
            <a:chOff x="-449225" y="436955"/>
            <a:chExt cx="3261590" cy="1631370"/>
          </a:xfrm>
        </p:grpSpPr>
        <p:sp>
          <p:nvSpPr>
            <p:cNvPr id="82" name="Google Shape;82;p3"/>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 name="Google Shape;83;p3"/>
            <p:cNvGrpSpPr/>
            <p:nvPr/>
          </p:nvGrpSpPr>
          <p:grpSpPr>
            <a:xfrm>
              <a:off x="2464214" y="951103"/>
              <a:ext cx="314426" cy="304947"/>
              <a:chOff x="5013725" y="2633775"/>
              <a:chExt cx="422900" cy="410150"/>
            </a:xfrm>
          </p:grpSpPr>
          <p:sp>
            <p:nvSpPr>
              <p:cNvPr id="84" name="Google Shape;84;p3"/>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86;p3"/>
            <p:cNvGrpSpPr/>
            <p:nvPr/>
          </p:nvGrpSpPr>
          <p:grpSpPr>
            <a:xfrm>
              <a:off x="2497939" y="1763378"/>
              <a:ext cx="314426" cy="304947"/>
              <a:chOff x="5013725" y="2633775"/>
              <a:chExt cx="422900" cy="410150"/>
            </a:xfrm>
          </p:grpSpPr>
          <p:sp>
            <p:nvSpPr>
              <p:cNvPr id="87" name="Google Shape;87;p3"/>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 name="Google Shape;89;p3"/>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 name="Google Shape;90;p3"/>
            <p:cNvGrpSpPr/>
            <p:nvPr/>
          </p:nvGrpSpPr>
          <p:grpSpPr>
            <a:xfrm>
              <a:off x="1357005" y="1640480"/>
              <a:ext cx="174066" cy="168818"/>
              <a:chOff x="5013725" y="2633775"/>
              <a:chExt cx="422900" cy="410150"/>
            </a:xfrm>
          </p:grpSpPr>
          <p:sp>
            <p:nvSpPr>
              <p:cNvPr id="91" name="Google Shape;91;p3"/>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 name="Google Shape;93;p3"/>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 name="Google Shape;94;p3"/>
          <p:cNvSpPr txBox="1">
            <a:spLocks noGrp="1"/>
          </p:cNvSpPr>
          <p:nvPr>
            <p:ph type="title"/>
          </p:nvPr>
        </p:nvSpPr>
        <p:spPr>
          <a:xfrm>
            <a:off x="1778250" y="2472575"/>
            <a:ext cx="5587500" cy="8418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45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95" name="Google Shape;95;p3"/>
          <p:cNvSpPr txBox="1">
            <a:spLocks noGrp="1"/>
          </p:cNvSpPr>
          <p:nvPr>
            <p:ph type="title" idx="2" hasCustomPrompt="1"/>
          </p:nvPr>
        </p:nvSpPr>
        <p:spPr>
          <a:xfrm>
            <a:off x="4040550" y="1309273"/>
            <a:ext cx="1062900" cy="841800"/>
          </a:xfrm>
          <a:prstGeom prst="rect">
            <a:avLst/>
          </a:prstGeom>
        </p:spPr>
        <p:txBody>
          <a:bodyPr spcFirstLastPara="1" wrap="square" lIns="91425" tIns="91425" rIns="91425" bIns="91425" anchor="b" anchorCtr="0">
            <a:noAutofit/>
          </a:bodyPr>
          <a:lstStyle>
            <a:lvl1pPr lvl="0" rtl="0">
              <a:spcBef>
                <a:spcPts val="0"/>
              </a:spcBef>
              <a:spcAft>
                <a:spcPts val="0"/>
              </a:spcAft>
              <a:buSzPts val="6000"/>
              <a:buNone/>
              <a:defRPr sz="4000">
                <a:solidFill>
                  <a:schemeClr val="l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6" name="Google Shape;96;p3"/>
          <p:cNvSpPr txBox="1">
            <a:spLocks noGrp="1"/>
          </p:cNvSpPr>
          <p:nvPr>
            <p:ph type="subTitle" idx="1"/>
          </p:nvPr>
        </p:nvSpPr>
        <p:spPr>
          <a:xfrm>
            <a:off x="2038200" y="3433968"/>
            <a:ext cx="50676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grpSp>
        <p:nvGrpSpPr>
          <p:cNvPr id="97" name="Google Shape;97;p3"/>
          <p:cNvGrpSpPr/>
          <p:nvPr/>
        </p:nvGrpSpPr>
        <p:grpSpPr>
          <a:xfrm>
            <a:off x="-50" y="4262993"/>
            <a:ext cx="9144100" cy="860150"/>
            <a:chOff x="0" y="4327950"/>
            <a:chExt cx="9144100" cy="860150"/>
          </a:xfrm>
        </p:grpSpPr>
        <p:grpSp>
          <p:nvGrpSpPr>
            <p:cNvPr id="98" name="Google Shape;98;p3"/>
            <p:cNvGrpSpPr/>
            <p:nvPr/>
          </p:nvGrpSpPr>
          <p:grpSpPr>
            <a:xfrm>
              <a:off x="0" y="4327950"/>
              <a:ext cx="4552475" cy="860150"/>
              <a:chOff x="1262800" y="4616725"/>
              <a:chExt cx="4552475" cy="860150"/>
            </a:xfrm>
          </p:grpSpPr>
          <p:sp>
            <p:nvSpPr>
              <p:cNvPr id="99" name="Google Shape;99;p3"/>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3"/>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3"/>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3"/>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3"/>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3"/>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3"/>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3"/>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3"/>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3"/>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3"/>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3"/>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3"/>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3"/>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3"/>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3"/>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 name="Google Shape;120;p3"/>
            <p:cNvGrpSpPr/>
            <p:nvPr/>
          </p:nvGrpSpPr>
          <p:grpSpPr>
            <a:xfrm>
              <a:off x="4591625" y="4327950"/>
              <a:ext cx="4552475" cy="860150"/>
              <a:chOff x="1262800" y="4616725"/>
              <a:chExt cx="4552475" cy="860150"/>
            </a:xfrm>
          </p:grpSpPr>
          <p:sp>
            <p:nvSpPr>
              <p:cNvPr id="121" name="Google Shape;121;p3"/>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3"/>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3"/>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3"/>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3"/>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3"/>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3"/>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2" name="Google Shape;142;p3"/>
          <p:cNvGrpSpPr/>
          <p:nvPr/>
        </p:nvGrpSpPr>
        <p:grpSpPr>
          <a:xfrm>
            <a:off x="7679467" y="3744300"/>
            <a:ext cx="1571958" cy="1610184"/>
            <a:chOff x="-3128300" y="3184750"/>
            <a:chExt cx="1745650" cy="1788100"/>
          </a:xfrm>
        </p:grpSpPr>
        <p:sp>
          <p:nvSpPr>
            <p:cNvPr id="143" name="Google Shape;143;p3"/>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3"/>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 name="Google Shape;145;p3"/>
          <p:cNvGrpSpPr/>
          <p:nvPr/>
        </p:nvGrpSpPr>
        <p:grpSpPr>
          <a:xfrm flipH="1">
            <a:off x="-28360" y="3683246"/>
            <a:ext cx="1759549" cy="1514815"/>
            <a:chOff x="-5379400" y="3590150"/>
            <a:chExt cx="1532575" cy="1319525"/>
          </a:xfrm>
        </p:grpSpPr>
        <p:sp>
          <p:nvSpPr>
            <p:cNvPr id="146" name="Google Shape;146;p3"/>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3"/>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 name="Google Shape;148;p3"/>
          <p:cNvSpPr/>
          <p:nvPr/>
        </p:nvSpPr>
        <p:spPr>
          <a:xfrm>
            <a:off x="509200" y="2226621"/>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 name="Google Shape;149;p3"/>
          <p:cNvGrpSpPr/>
          <p:nvPr/>
        </p:nvGrpSpPr>
        <p:grpSpPr>
          <a:xfrm>
            <a:off x="-982625" y="360755"/>
            <a:ext cx="3261590" cy="1631370"/>
            <a:chOff x="-449225" y="436955"/>
            <a:chExt cx="3261590" cy="1631370"/>
          </a:xfrm>
        </p:grpSpPr>
        <p:sp>
          <p:nvSpPr>
            <p:cNvPr id="150" name="Google Shape;150;p3"/>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 name="Google Shape;151;p3"/>
            <p:cNvGrpSpPr/>
            <p:nvPr/>
          </p:nvGrpSpPr>
          <p:grpSpPr>
            <a:xfrm>
              <a:off x="2464214" y="951103"/>
              <a:ext cx="314426" cy="304947"/>
              <a:chOff x="5013725" y="2633775"/>
              <a:chExt cx="422900" cy="410150"/>
            </a:xfrm>
          </p:grpSpPr>
          <p:sp>
            <p:nvSpPr>
              <p:cNvPr id="152" name="Google Shape;152;p3"/>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 name="Google Shape;154;p3"/>
            <p:cNvGrpSpPr/>
            <p:nvPr/>
          </p:nvGrpSpPr>
          <p:grpSpPr>
            <a:xfrm>
              <a:off x="2497939" y="1763378"/>
              <a:ext cx="314426" cy="304947"/>
              <a:chOff x="5013725" y="2633775"/>
              <a:chExt cx="422900" cy="410150"/>
            </a:xfrm>
          </p:grpSpPr>
          <p:sp>
            <p:nvSpPr>
              <p:cNvPr id="155" name="Google Shape;155;p3"/>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 name="Google Shape;157;p3"/>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 name="Google Shape;158;p3"/>
            <p:cNvGrpSpPr/>
            <p:nvPr/>
          </p:nvGrpSpPr>
          <p:grpSpPr>
            <a:xfrm>
              <a:off x="1357005" y="1640480"/>
              <a:ext cx="174066" cy="168818"/>
              <a:chOff x="5013725" y="2633775"/>
              <a:chExt cx="422900" cy="410150"/>
            </a:xfrm>
          </p:grpSpPr>
          <p:sp>
            <p:nvSpPr>
              <p:cNvPr id="159" name="Google Shape;159;p3"/>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 name="Google Shape;161;p3"/>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 name="Google Shape;162;p3"/>
          <p:cNvGrpSpPr/>
          <p:nvPr/>
        </p:nvGrpSpPr>
        <p:grpSpPr>
          <a:xfrm>
            <a:off x="8430470" y="391"/>
            <a:ext cx="419740" cy="2188604"/>
            <a:chOff x="9169825" y="5104875"/>
            <a:chExt cx="315950" cy="1647425"/>
          </a:xfrm>
        </p:grpSpPr>
        <p:sp>
          <p:nvSpPr>
            <p:cNvPr id="163" name="Google Shape;163;p3"/>
            <p:cNvSpPr/>
            <p:nvPr/>
          </p:nvSpPr>
          <p:spPr>
            <a:xfrm>
              <a:off x="9321100" y="6522150"/>
              <a:ext cx="6950" cy="172500"/>
            </a:xfrm>
            <a:custGeom>
              <a:avLst/>
              <a:gdLst/>
              <a:ahLst/>
              <a:cxnLst/>
              <a:rect l="l" t="t" r="r" b="b"/>
              <a:pathLst>
                <a:path w="278" h="6900" extrusionOk="0">
                  <a:moveTo>
                    <a:pt x="1" y="0"/>
                  </a:moveTo>
                  <a:lnTo>
                    <a:pt x="1" y="6900"/>
                  </a:lnTo>
                  <a:lnTo>
                    <a:pt x="278" y="6900"/>
                  </a:lnTo>
                  <a:lnTo>
                    <a:pt x="278"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9278675" y="6624525"/>
              <a:ext cx="94575" cy="127775"/>
            </a:xfrm>
            <a:custGeom>
              <a:avLst/>
              <a:gdLst/>
              <a:ahLst/>
              <a:cxnLst/>
              <a:rect l="l" t="t" r="r" b="b"/>
              <a:pathLst>
                <a:path w="3783" h="5111" extrusionOk="0">
                  <a:moveTo>
                    <a:pt x="1274" y="1"/>
                  </a:moveTo>
                  <a:lnTo>
                    <a:pt x="1" y="5111"/>
                  </a:lnTo>
                  <a:lnTo>
                    <a:pt x="3782" y="5111"/>
                  </a:lnTo>
                  <a:lnTo>
                    <a:pt x="2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9171675" y="5901850"/>
              <a:ext cx="309025" cy="571900"/>
            </a:xfrm>
            <a:custGeom>
              <a:avLst/>
              <a:gdLst/>
              <a:ahLst/>
              <a:cxnLst/>
              <a:rect l="l" t="t" r="r" b="b"/>
              <a:pathLst>
                <a:path w="12361" h="22876" extrusionOk="0">
                  <a:moveTo>
                    <a:pt x="960" y="0"/>
                  </a:moveTo>
                  <a:lnTo>
                    <a:pt x="776" y="18"/>
                  </a:lnTo>
                  <a:lnTo>
                    <a:pt x="591" y="74"/>
                  </a:lnTo>
                  <a:lnTo>
                    <a:pt x="425" y="166"/>
                  </a:lnTo>
                  <a:lnTo>
                    <a:pt x="277" y="277"/>
                  </a:lnTo>
                  <a:lnTo>
                    <a:pt x="167" y="424"/>
                  </a:lnTo>
                  <a:lnTo>
                    <a:pt x="75" y="590"/>
                  </a:lnTo>
                  <a:lnTo>
                    <a:pt x="19" y="756"/>
                  </a:lnTo>
                  <a:lnTo>
                    <a:pt x="1" y="959"/>
                  </a:lnTo>
                  <a:lnTo>
                    <a:pt x="1" y="21916"/>
                  </a:lnTo>
                  <a:lnTo>
                    <a:pt x="19" y="22119"/>
                  </a:lnTo>
                  <a:lnTo>
                    <a:pt x="75" y="22285"/>
                  </a:lnTo>
                  <a:lnTo>
                    <a:pt x="167" y="22451"/>
                  </a:lnTo>
                  <a:lnTo>
                    <a:pt x="277" y="22599"/>
                  </a:lnTo>
                  <a:lnTo>
                    <a:pt x="425" y="22709"/>
                  </a:lnTo>
                  <a:lnTo>
                    <a:pt x="591" y="22802"/>
                  </a:lnTo>
                  <a:lnTo>
                    <a:pt x="776" y="22857"/>
                  </a:lnTo>
                  <a:lnTo>
                    <a:pt x="960" y="22875"/>
                  </a:lnTo>
                  <a:lnTo>
                    <a:pt x="11420" y="22875"/>
                  </a:lnTo>
                  <a:lnTo>
                    <a:pt x="11604" y="22857"/>
                  </a:lnTo>
                  <a:lnTo>
                    <a:pt x="11789" y="22802"/>
                  </a:lnTo>
                  <a:lnTo>
                    <a:pt x="11955" y="22709"/>
                  </a:lnTo>
                  <a:lnTo>
                    <a:pt x="12084" y="22599"/>
                  </a:lnTo>
                  <a:lnTo>
                    <a:pt x="12195" y="22451"/>
                  </a:lnTo>
                  <a:lnTo>
                    <a:pt x="12287" y="22285"/>
                  </a:lnTo>
                  <a:lnTo>
                    <a:pt x="12342" y="22119"/>
                  </a:lnTo>
                  <a:lnTo>
                    <a:pt x="12361" y="21916"/>
                  </a:lnTo>
                  <a:lnTo>
                    <a:pt x="12361" y="959"/>
                  </a:lnTo>
                  <a:lnTo>
                    <a:pt x="12342" y="756"/>
                  </a:lnTo>
                  <a:lnTo>
                    <a:pt x="12287" y="590"/>
                  </a:lnTo>
                  <a:lnTo>
                    <a:pt x="12195" y="424"/>
                  </a:lnTo>
                  <a:lnTo>
                    <a:pt x="12084" y="277"/>
                  </a:lnTo>
                  <a:lnTo>
                    <a:pt x="11955" y="166"/>
                  </a:lnTo>
                  <a:lnTo>
                    <a:pt x="11789" y="74"/>
                  </a:lnTo>
                  <a:lnTo>
                    <a:pt x="11604" y="18"/>
                  </a:lnTo>
                  <a:lnTo>
                    <a:pt x="114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9268525" y="6467275"/>
              <a:ext cx="115800" cy="64125"/>
            </a:xfrm>
            <a:custGeom>
              <a:avLst/>
              <a:gdLst/>
              <a:ahLst/>
              <a:cxnLst/>
              <a:rect l="l" t="t" r="r" b="b"/>
              <a:pathLst>
                <a:path w="4632" h="2565" extrusionOk="0">
                  <a:moveTo>
                    <a:pt x="1" y="0"/>
                  </a:moveTo>
                  <a:lnTo>
                    <a:pt x="1" y="2232"/>
                  </a:lnTo>
                  <a:lnTo>
                    <a:pt x="1" y="2306"/>
                  </a:lnTo>
                  <a:lnTo>
                    <a:pt x="19" y="2362"/>
                  </a:lnTo>
                  <a:lnTo>
                    <a:pt x="56" y="2417"/>
                  </a:lnTo>
                  <a:lnTo>
                    <a:pt x="93" y="2472"/>
                  </a:lnTo>
                  <a:lnTo>
                    <a:pt x="148" y="2509"/>
                  </a:lnTo>
                  <a:lnTo>
                    <a:pt x="204" y="2546"/>
                  </a:lnTo>
                  <a:lnTo>
                    <a:pt x="259" y="2564"/>
                  </a:lnTo>
                  <a:lnTo>
                    <a:pt x="4373" y="2564"/>
                  </a:lnTo>
                  <a:lnTo>
                    <a:pt x="4428" y="2546"/>
                  </a:lnTo>
                  <a:lnTo>
                    <a:pt x="4484" y="2509"/>
                  </a:lnTo>
                  <a:lnTo>
                    <a:pt x="4539" y="2472"/>
                  </a:lnTo>
                  <a:lnTo>
                    <a:pt x="4576" y="2417"/>
                  </a:lnTo>
                  <a:lnTo>
                    <a:pt x="4594" y="2362"/>
                  </a:lnTo>
                  <a:lnTo>
                    <a:pt x="4631" y="2306"/>
                  </a:lnTo>
                  <a:lnTo>
                    <a:pt x="4631" y="2232"/>
                  </a:lnTo>
                  <a:lnTo>
                    <a:pt x="46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9287450" y="5855250"/>
              <a:ext cx="78875" cy="51225"/>
            </a:xfrm>
            <a:custGeom>
              <a:avLst/>
              <a:gdLst/>
              <a:ahLst/>
              <a:cxnLst/>
              <a:rect l="l" t="t" r="r" b="b"/>
              <a:pathLst>
                <a:path w="3155" h="2049" extrusionOk="0">
                  <a:moveTo>
                    <a:pt x="258" y="1"/>
                  </a:moveTo>
                  <a:lnTo>
                    <a:pt x="166" y="19"/>
                  </a:lnTo>
                  <a:lnTo>
                    <a:pt x="74" y="75"/>
                  </a:lnTo>
                  <a:lnTo>
                    <a:pt x="19" y="167"/>
                  </a:lnTo>
                  <a:lnTo>
                    <a:pt x="0" y="222"/>
                  </a:lnTo>
                  <a:lnTo>
                    <a:pt x="0" y="277"/>
                  </a:lnTo>
                  <a:lnTo>
                    <a:pt x="0" y="2048"/>
                  </a:lnTo>
                  <a:lnTo>
                    <a:pt x="3155" y="2048"/>
                  </a:lnTo>
                  <a:lnTo>
                    <a:pt x="3155" y="277"/>
                  </a:lnTo>
                  <a:lnTo>
                    <a:pt x="3136" y="167"/>
                  </a:lnTo>
                  <a:lnTo>
                    <a:pt x="3081" y="75"/>
                  </a:lnTo>
                  <a:lnTo>
                    <a:pt x="2989" y="19"/>
                  </a:lnTo>
                  <a:lnTo>
                    <a:pt x="29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
            <p:cNvSpPr/>
            <p:nvPr/>
          </p:nvSpPr>
          <p:spPr>
            <a:xfrm>
              <a:off x="9309575" y="5803150"/>
              <a:ext cx="33225" cy="51200"/>
            </a:xfrm>
            <a:custGeom>
              <a:avLst/>
              <a:gdLst/>
              <a:ahLst/>
              <a:cxnLst/>
              <a:rect l="l" t="t" r="r" b="b"/>
              <a:pathLst>
                <a:path w="1329" h="2048" extrusionOk="0">
                  <a:moveTo>
                    <a:pt x="665" y="0"/>
                  </a:moveTo>
                  <a:lnTo>
                    <a:pt x="536" y="19"/>
                  </a:lnTo>
                  <a:lnTo>
                    <a:pt x="407" y="55"/>
                  </a:lnTo>
                  <a:lnTo>
                    <a:pt x="296" y="111"/>
                  </a:lnTo>
                  <a:lnTo>
                    <a:pt x="185" y="203"/>
                  </a:lnTo>
                  <a:lnTo>
                    <a:pt x="111" y="295"/>
                  </a:lnTo>
                  <a:lnTo>
                    <a:pt x="56" y="406"/>
                  </a:lnTo>
                  <a:lnTo>
                    <a:pt x="1" y="535"/>
                  </a:lnTo>
                  <a:lnTo>
                    <a:pt x="1" y="664"/>
                  </a:lnTo>
                  <a:lnTo>
                    <a:pt x="19" y="830"/>
                  </a:lnTo>
                  <a:lnTo>
                    <a:pt x="56" y="1033"/>
                  </a:lnTo>
                  <a:lnTo>
                    <a:pt x="111" y="1273"/>
                  </a:lnTo>
                  <a:lnTo>
                    <a:pt x="204" y="1494"/>
                  </a:lnTo>
                  <a:lnTo>
                    <a:pt x="296" y="1697"/>
                  </a:lnTo>
                  <a:lnTo>
                    <a:pt x="425" y="1882"/>
                  </a:lnTo>
                  <a:lnTo>
                    <a:pt x="480" y="1956"/>
                  </a:lnTo>
                  <a:lnTo>
                    <a:pt x="554" y="1993"/>
                  </a:lnTo>
                  <a:lnTo>
                    <a:pt x="609" y="2029"/>
                  </a:lnTo>
                  <a:lnTo>
                    <a:pt x="683" y="2048"/>
                  </a:lnTo>
                  <a:lnTo>
                    <a:pt x="757" y="2029"/>
                  </a:lnTo>
                  <a:lnTo>
                    <a:pt x="812" y="1993"/>
                  </a:lnTo>
                  <a:lnTo>
                    <a:pt x="886" y="1956"/>
                  </a:lnTo>
                  <a:lnTo>
                    <a:pt x="942" y="1882"/>
                  </a:lnTo>
                  <a:lnTo>
                    <a:pt x="1052" y="1697"/>
                  </a:lnTo>
                  <a:lnTo>
                    <a:pt x="1144" y="1494"/>
                  </a:lnTo>
                  <a:lnTo>
                    <a:pt x="1218" y="1273"/>
                  </a:lnTo>
                  <a:lnTo>
                    <a:pt x="1274" y="1033"/>
                  </a:lnTo>
                  <a:lnTo>
                    <a:pt x="1310" y="830"/>
                  </a:lnTo>
                  <a:lnTo>
                    <a:pt x="1329" y="664"/>
                  </a:lnTo>
                  <a:lnTo>
                    <a:pt x="1310" y="535"/>
                  </a:lnTo>
                  <a:lnTo>
                    <a:pt x="1274" y="406"/>
                  </a:lnTo>
                  <a:lnTo>
                    <a:pt x="1218" y="295"/>
                  </a:lnTo>
                  <a:lnTo>
                    <a:pt x="1144" y="203"/>
                  </a:lnTo>
                  <a:lnTo>
                    <a:pt x="1034" y="111"/>
                  </a:lnTo>
                  <a:lnTo>
                    <a:pt x="923" y="55"/>
                  </a:lnTo>
                  <a:lnTo>
                    <a:pt x="794" y="19"/>
                  </a:lnTo>
                  <a:lnTo>
                    <a:pt x="6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
            <p:cNvSpPr/>
            <p:nvPr/>
          </p:nvSpPr>
          <p:spPr>
            <a:xfrm>
              <a:off x="9174900" y="6006525"/>
              <a:ext cx="302125" cy="3725"/>
            </a:xfrm>
            <a:custGeom>
              <a:avLst/>
              <a:gdLst/>
              <a:ahLst/>
              <a:cxnLst/>
              <a:rect l="l" t="t" r="r" b="b"/>
              <a:pathLst>
                <a:path w="12085" h="149" extrusionOk="0">
                  <a:moveTo>
                    <a:pt x="1" y="1"/>
                  </a:moveTo>
                  <a:lnTo>
                    <a:pt x="1" y="148"/>
                  </a:lnTo>
                  <a:lnTo>
                    <a:pt x="12084" y="148"/>
                  </a:lnTo>
                  <a:lnTo>
                    <a:pt x="1208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9169825" y="6097375"/>
              <a:ext cx="315950" cy="3725"/>
            </a:xfrm>
            <a:custGeom>
              <a:avLst/>
              <a:gdLst/>
              <a:ahLst/>
              <a:cxnLst/>
              <a:rect l="l" t="t" r="r" b="b"/>
              <a:pathLst>
                <a:path w="12638" h="149" extrusionOk="0">
                  <a:moveTo>
                    <a:pt x="1" y="1"/>
                  </a:moveTo>
                  <a:lnTo>
                    <a:pt x="1" y="149"/>
                  </a:lnTo>
                  <a:lnTo>
                    <a:pt x="12638" y="149"/>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9169825" y="6188250"/>
              <a:ext cx="315950" cy="4175"/>
            </a:xfrm>
            <a:custGeom>
              <a:avLst/>
              <a:gdLst/>
              <a:ahLst/>
              <a:cxnLst/>
              <a:rect l="l" t="t" r="r" b="b"/>
              <a:pathLst>
                <a:path w="12638" h="167" extrusionOk="0">
                  <a:moveTo>
                    <a:pt x="1" y="0"/>
                  </a:moveTo>
                  <a:lnTo>
                    <a:pt x="1" y="166"/>
                  </a:lnTo>
                  <a:lnTo>
                    <a:pt x="12638" y="166"/>
                  </a:lnTo>
                  <a:lnTo>
                    <a:pt x="1263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9169825" y="6279550"/>
              <a:ext cx="315950" cy="3725"/>
            </a:xfrm>
            <a:custGeom>
              <a:avLst/>
              <a:gdLst/>
              <a:ahLst/>
              <a:cxnLst/>
              <a:rect l="l" t="t" r="r" b="b"/>
              <a:pathLst>
                <a:path w="12638" h="149" extrusionOk="0">
                  <a:moveTo>
                    <a:pt x="1" y="1"/>
                  </a:moveTo>
                  <a:lnTo>
                    <a:pt x="1" y="148"/>
                  </a:lnTo>
                  <a:lnTo>
                    <a:pt x="12638" y="148"/>
                  </a:lnTo>
                  <a:lnTo>
                    <a:pt x="1263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9174900" y="6370425"/>
              <a:ext cx="302125" cy="3700"/>
            </a:xfrm>
            <a:custGeom>
              <a:avLst/>
              <a:gdLst/>
              <a:ahLst/>
              <a:cxnLst/>
              <a:rect l="l" t="t" r="r" b="b"/>
              <a:pathLst>
                <a:path w="12085" h="148" extrusionOk="0">
                  <a:moveTo>
                    <a:pt x="1" y="0"/>
                  </a:moveTo>
                  <a:lnTo>
                    <a:pt x="1" y="148"/>
                  </a:lnTo>
                  <a:lnTo>
                    <a:pt x="12084" y="148"/>
                  </a:lnTo>
                  <a:lnTo>
                    <a:pt x="1208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9322500" y="5104875"/>
              <a:ext cx="6925" cy="698300"/>
            </a:xfrm>
            <a:custGeom>
              <a:avLst/>
              <a:gdLst/>
              <a:ahLst/>
              <a:cxnLst/>
              <a:rect l="l" t="t" r="r" b="b"/>
              <a:pathLst>
                <a:path w="277" h="27932" extrusionOk="0">
                  <a:moveTo>
                    <a:pt x="0" y="1"/>
                  </a:moveTo>
                  <a:lnTo>
                    <a:pt x="0" y="27931"/>
                  </a:lnTo>
                  <a:lnTo>
                    <a:pt x="277" y="27931"/>
                  </a:lnTo>
                  <a:lnTo>
                    <a:pt x="277"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 name="Google Shape;175;p3"/>
          <p:cNvGrpSpPr/>
          <p:nvPr/>
        </p:nvGrpSpPr>
        <p:grpSpPr>
          <a:xfrm>
            <a:off x="7468046" y="-2"/>
            <a:ext cx="657640" cy="1217404"/>
            <a:chOff x="144023" y="-1757"/>
            <a:chExt cx="959497" cy="1776195"/>
          </a:xfrm>
        </p:grpSpPr>
        <p:cxnSp>
          <p:nvCxnSpPr>
            <p:cNvPr id="176" name="Google Shape;176;p3"/>
            <p:cNvCxnSpPr/>
            <p:nvPr/>
          </p:nvCxnSpPr>
          <p:spPr>
            <a:xfrm rot="10800000">
              <a:off x="608975" y="-1757"/>
              <a:ext cx="0" cy="505800"/>
            </a:xfrm>
            <a:prstGeom prst="straightConnector1">
              <a:avLst/>
            </a:prstGeom>
            <a:noFill/>
            <a:ln w="19050" cap="flat" cmpd="sng">
              <a:solidFill>
                <a:schemeClr val="lt1"/>
              </a:solidFill>
              <a:prstDash val="solid"/>
              <a:round/>
              <a:headEnd type="none" w="med" len="med"/>
              <a:tailEnd type="none" w="med" len="med"/>
            </a:ln>
          </p:spPr>
        </p:cxnSp>
        <p:grpSp>
          <p:nvGrpSpPr>
            <p:cNvPr id="177" name="Google Shape;177;p3"/>
            <p:cNvGrpSpPr/>
            <p:nvPr/>
          </p:nvGrpSpPr>
          <p:grpSpPr>
            <a:xfrm>
              <a:off x="144023" y="386441"/>
              <a:ext cx="959497" cy="1387997"/>
              <a:chOff x="5304550" y="274025"/>
              <a:chExt cx="1135500" cy="1642600"/>
            </a:xfrm>
          </p:grpSpPr>
          <p:sp>
            <p:nvSpPr>
              <p:cNvPr id="178" name="Google Shape;178;p3"/>
              <p:cNvSpPr/>
              <p:nvPr/>
            </p:nvSpPr>
            <p:spPr>
              <a:xfrm>
                <a:off x="5669450" y="1374075"/>
                <a:ext cx="362500" cy="542550"/>
              </a:xfrm>
              <a:custGeom>
                <a:avLst/>
                <a:gdLst/>
                <a:ahLst/>
                <a:cxnLst/>
                <a:rect l="l" t="t" r="r" b="b"/>
                <a:pathLst>
                  <a:path w="14500" h="21702" extrusionOk="0">
                    <a:moveTo>
                      <a:pt x="4717" y="1"/>
                    </a:moveTo>
                    <a:lnTo>
                      <a:pt x="4795" y="583"/>
                    </a:lnTo>
                    <a:lnTo>
                      <a:pt x="4872" y="1243"/>
                    </a:lnTo>
                    <a:lnTo>
                      <a:pt x="4950" y="2136"/>
                    </a:lnTo>
                    <a:lnTo>
                      <a:pt x="5027" y="3223"/>
                    </a:lnTo>
                    <a:lnTo>
                      <a:pt x="5047" y="3824"/>
                    </a:lnTo>
                    <a:lnTo>
                      <a:pt x="5066" y="4465"/>
                    </a:lnTo>
                    <a:lnTo>
                      <a:pt x="5066" y="5144"/>
                    </a:lnTo>
                    <a:lnTo>
                      <a:pt x="5047" y="5863"/>
                    </a:lnTo>
                    <a:lnTo>
                      <a:pt x="5027" y="6600"/>
                    </a:lnTo>
                    <a:lnTo>
                      <a:pt x="4969" y="7357"/>
                    </a:lnTo>
                    <a:lnTo>
                      <a:pt x="4911" y="8134"/>
                    </a:lnTo>
                    <a:lnTo>
                      <a:pt x="4814" y="8949"/>
                    </a:lnTo>
                    <a:lnTo>
                      <a:pt x="4697" y="9764"/>
                    </a:lnTo>
                    <a:lnTo>
                      <a:pt x="4562" y="10579"/>
                    </a:lnTo>
                    <a:lnTo>
                      <a:pt x="4387" y="11414"/>
                    </a:lnTo>
                    <a:lnTo>
                      <a:pt x="4193" y="12248"/>
                    </a:lnTo>
                    <a:lnTo>
                      <a:pt x="3960" y="13083"/>
                    </a:lnTo>
                    <a:lnTo>
                      <a:pt x="3688" y="13937"/>
                    </a:lnTo>
                    <a:lnTo>
                      <a:pt x="3378" y="14752"/>
                    </a:lnTo>
                    <a:lnTo>
                      <a:pt x="3028" y="15587"/>
                    </a:lnTo>
                    <a:lnTo>
                      <a:pt x="2640" y="16383"/>
                    </a:lnTo>
                    <a:lnTo>
                      <a:pt x="2427" y="16790"/>
                    </a:lnTo>
                    <a:lnTo>
                      <a:pt x="2213" y="17179"/>
                    </a:lnTo>
                    <a:lnTo>
                      <a:pt x="1980" y="17567"/>
                    </a:lnTo>
                    <a:lnTo>
                      <a:pt x="1728" y="17955"/>
                    </a:lnTo>
                    <a:lnTo>
                      <a:pt x="1475" y="18324"/>
                    </a:lnTo>
                    <a:lnTo>
                      <a:pt x="1204" y="18693"/>
                    </a:lnTo>
                    <a:lnTo>
                      <a:pt x="932" y="19061"/>
                    </a:lnTo>
                    <a:lnTo>
                      <a:pt x="641" y="19430"/>
                    </a:lnTo>
                    <a:lnTo>
                      <a:pt x="330" y="19779"/>
                    </a:lnTo>
                    <a:lnTo>
                      <a:pt x="0" y="20109"/>
                    </a:lnTo>
                    <a:lnTo>
                      <a:pt x="272" y="20226"/>
                    </a:lnTo>
                    <a:lnTo>
                      <a:pt x="1029" y="20498"/>
                    </a:lnTo>
                    <a:lnTo>
                      <a:pt x="1534" y="20672"/>
                    </a:lnTo>
                    <a:lnTo>
                      <a:pt x="2135" y="20866"/>
                    </a:lnTo>
                    <a:lnTo>
                      <a:pt x="2815" y="21041"/>
                    </a:lnTo>
                    <a:lnTo>
                      <a:pt x="3533" y="21235"/>
                    </a:lnTo>
                    <a:lnTo>
                      <a:pt x="4309" y="21391"/>
                    </a:lnTo>
                    <a:lnTo>
                      <a:pt x="5124" y="21526"/>
                    </a:lnTo>
                    <a:lnTo>
                      <a:pt x="5940" y="21643"/>
                    </a:lnTo>
                    <a:lnTo>
                      <a:pt x="6367" y="21662"/>
                    </a:lnTo>
                    <a:lnTo>
                      <a:pt x="6774" y="21682"/>
                    </a:lnTo>
                    <a:lnTo>
                      <a:pt x="7201" y="21701"/>
                    </a:lnTo>
                    <a:lnTo>
                      <a:pt x="7609" y="21682"/>
                    </a:lnTo>
                    <a:lnTo>
                      <a:pt x="8036" y="21662"/>
                    </a:lnTo>
                    <a:lnTo>
                      <a:pt x="8444" y="21623"/>
                    </a:lnTo>
                    <a:lnTo>
                      <a:pt x="8832" y="21565"/>
                    </a:lnTo>
                    <a:lnTo>
                      <a:pt x="9220" y="21468"/>
                    </a:lnTo>
                    <a:lnTo>
                      <a:pt x="9608" y="21371"/>
                    </a:lnTo>
                    <a:lnTo>
                      <a:pt x="9977" y="21255"/>
                    </a:lnTo>
                    <a:lnTo>
                      <a:pt x="10171" y="21177"/>
                    </a:lnTo>
                    <a:lnTo>
                      <a:pt x="10346" y="21080"/>
                    </a:lnTo>
                    <a:lnTo>
                      <a:pt x="10520" y="20963"/>
                    </a:lnTo>
                    <a:lnTo>
                      <a:pt x="10695" y="20828"/>
                    </a:lnTo>
                    <a:lnTo>
                      <a:pt x="10850" y="20692"/>
                    </a:lnTo>
                    <a:lnTo>
                      <a:pt x="11025" y="20517"/>
                    </a:lnTo>
                    <a:lnTo>
                      <a:pt x="11180" y="20342"/>
                    </a:lnTo>
                    <a:lnTo>
                      <a:pt x="11336" y="20148"/>
                    </a:lnTo>
                    <a:lnTo>
                      <a:pt x="11646" y="19721"/>
                    </a:lnTo>
                    <a:lnTo>
                      <a:pt x="11937" y="19236"/>
                    </a:lnTo>
                    <a:lnTo>
                      <a:pt x="12209" y="18712"/>
                    </a:lnTo>
                    <a:lnTo>
                      <a:pt x="12481" y="18130"/>
                    </a:lnTo>
                    <a:lnTo>
                      <a:pt x="12733" y="17528"/>
                    </a:lnTo>
                    <a:lnTo>
                      <a:pt x="12966" y="16868"/>
                    </a:lnTo>
                    <a:lnTo>
                      <a:pt x="13180" y="16169"/>
                    </a:lnTo>
                    <a:lnTo>
                      <a:pt x="13393" y="15451"/>
                    </a:lnTo>
                    <a:lnTo>
                      <a:pt x="13568" y="14713"/>
                    </a:lnTo>
                    <a:lnTo>
                      <a:pt x="13742" y="13957"/>
                    </a:lnTo>
                    <a:lnTo>
                      <a:pt x="13898" y="13180"/>
                    </a:lnTo>
                    <a:lnTo>
                      <a:pt x="14034" y="12384"/>
                    </a:lnTo>
                    <a:lnTo>
                      <a:pt x="14150" y="11588"/>
                    </a:lnTo>
                    <a:lnTo>
                      <a:pt x="14267" y="10793"/>
                    </a:lnTo>
                    <a:lnTo>
                      <a:pt x="14344" y="9997"/>
                    </a:lnTo>
                    <a:lnTo>
                      <a:pt x="14422" y="9201"/>
                    </a:lnTo>
                    <a:lnTo>
                      <a:pt x="14461" y="8405"/>
                    </a:lnTo>
                    <a:lnTo>
                      <a:pt x="14499" y="7629"/>
                    </a:lnTo>
                    <a:lnTo>
                      <a:pt x="14499" y="6872"/>
                    </a:lnTo>
                    <a:lnTo>
                      <a:pt x="14499" y="6134"/>
                    </a:lnTo>
                    <a:lnTo>
                      <a:pt x="14480" y="5416"/>
                    </a:lnTo>
                    <a:lnTo>
                      <a:pt x="14422" y="4737"/>
                    </a:lnTo>
                    <a:lnTo>
                      <a:pt x="14364" y="4077"/>
                    </a:lnTo>
                    <a:lnTo>
                      <a:pt x="14267" y="3475"/>
                    </a:lnTo>
                    <a:lnTo>
                      <a:pt x="14170" y="2893"/>
                    </a:lnTo>
                    <a:lnTo>
                      <a:pt x="14034" y="2369"/>
                    </a:lnTo>
                    <a:lnTo>
                      <a:pt x="13878" y="1884"/>
                    </a:lnTo>
                    <a:lnTo>
                      <a:pt x="13704" y="1456"/>
                    </a:lnTo>
                    <a:lnTo>
                      <a:pt x="471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
              <p:cNvSpPr/>
              <p:nvPr/>
            </p:nvSpPr>
            <p:spPr>
              <a:xfrm>
                <a:off x="5873725" y="1248400"/>
                <a:ext cx="32050" cy="160150"/>
              </a:xfrm>
              <a:custGeom>
                <a:avLst/>
                <a:gdLst/>
                <a:ahLst/>
                <a:cxnLst/>
                <a:rect l="l" t="t" r="r" b="b"/>
                <a:pathLst>
                  <a:path w="1282" h="6406" extrusionOk="0">
                    <a:moveTo>
                      <a:pt x="1030" y="1"/>
                    </a:moveTo>
                    <a:lnTo>
                      <a:pt x="991" y="913"/>
                    </a:lnTo>
                    <a:lnTo>
                      <a:pt x="913" y="1883"/>
                    </a:lnTo>
                    <a:lnTo>
                      <a:pt x="816" y="2893"/>
                    </a:lnTo>
                    <a:lnTo>
                      <a:pt x="680" y="3844"/>
                    </a:lnTo>
                    <a:lnTo>
                      <a:pt x="544" y="4717"/>
                    </a:lnTo>
                    <a:lnTo>
                      <a:pt x="467" y="5086"/>
                    </a:lnTo>
                    <a:lnTo>
                      <a:pt x="389" y="5416"/>
                    </a:lnTo>
                    <a:lnTo>
                      <a:pt x="292" y="5707"/>
                    </a:lnTo>
                    <a:lnTo>
                      <a:pt x="195" y="5921"/>
                    </a:lnTo>
                    <a:lnTo>
                      <a:pt x="98" y="6076"/>
                    </a:lnTo>
                    <a:lnTo>
                      <a:pt x="59" y="6134"/>
                    </a:lnTo>
                    <a:lnTo>
                      <a:pt x="1" y="6154"/>
                    </a:lnTo>
                    <a:lnTo>
                      <a:pt x="98" y="6406"/>
                    </a:lnTo>
                    <a:lnTo>
                      <a:pt x="176" y="6348"/>
                    </a:lnTo>
                    <a:lnTo>
                      <a:pt x="253" y="6289"/>
                    </a:lnTo>
                    <a:lnTo>
                      <a:pt x="331" y="6192"/>
                    </a:lnTo>
                    <a:lnTo>
                      <a:pt x="389" y="6076"/>
                    </a:lnTo>
                    <a:lnTo>
                      <a:pt x="525" y="5765"/>
                    </a:lnTo>
                    <a:lnTo>
                      <a:pt x="641" y="5397"/>
                    </a:lnTo>
                    <a:lnTo>
                      <a:pt x="758" y="4970"/>
                    </a:lnTo>
                    <a:lnTo>
                      <a:pt x="855" y="4484"/>
                    </a:lnTo>
                    <a:lnTo>
                      <a:pt x="933" y="3980"/>
                    </a:lnTo>
                    <a:lnTo>
                      <a:pt x="1010" y="3456"/>
                    </a:lnTo>
                    <a:lnTo>
                      <a:pt x="1127" y="2388"/>
                    </a:lnTo>
                    <a:lnTo>
                      <a:pt x="1204" y="1379"/>
                    </a:lnTo>
                    <a:lnTo>
                      <a:pt x="1262" y="563"/>
                    </a:lnTo>
                    <a:lnTo>
                      <a:pt x="1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5304550" y="274025"/>
                <a:ext cx="1135500" cy="988000"/>
              </a:xfrm>
              <a:custGeom>
                <a:avLst/>
                <a:gdLst/>
                <a:ahLst/>
                <a:cxnLst/>
                <a:rect l="l" t="t" r="r" b="b"/>
                <a:pathLst>
                  <a:path w="45420" h="39520" extrusionOk="0">
                    <a:moveTo>
                      <a:pt x="14616" y="0"/>
                    </a:moveTo>
                    <a:lnTo>
                      <a:pt x="0" y="12636"/>
                    </a:lnTo>
                    <a:lnTo>
                      <a:pt x="0" y="27524"/>
                    </a:lnTo>
                    <a:lnTo>
                      <a:pt x="14616" y="39519"/>
                    </a:lnTo>
                    <a:lnTo>
                      <a:pt x="30804" y="39519"/>
                    </a:lnTo>
                    <a:lnTo>
                      <a:pt x="45419" y="27524"/>
                    </a:lnTo>
                    <a:lnTo>
                      <a:pt x="45419" y="12636"/>
                    </a:lnTo>
                    <a:lnTo>
                      <a:pt x="30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5304550" y="274025"/>
                <a:ext cx="1135500" cy="988000"/>
              </a:xfrm>
              <a:custGeom>
                <a:avLst/>
                <a:gdLst/>
                <a:ahLst/>
                <a:cxnLst/>
                <a:rect l="l" t="t" r="r" b="b"/>
                <a:pathLst>
                  <a:path w="45420" h="39520" fill="none" extrusionOk="0">
                    <a:moveTo>
                      <a:pt x="45419" y="12636"/>
                    </a:moveTo>
                    <a:lnTo>
                      <a:pt x="45419" y="27524"/>
                    </a:lnTo>
                    <a:lnTo>
                      <a:pt x="30804" y="39519"/>
                    </a:lnTo>
                    <a:lnTo>
                      <a:pt x="14616" y="39519"/>
                    </a:lnTo>
                    <a:lnTo>
                      <a:pt x="0" y="27524"/>
                    </a:lnTo>
                    <a:lnTo>
                      <a:pt x="0" y="12636"/>
                    </a:lnTo>
                    <a:lnTo>
                      <a:pt x="14616" y="0"/>
                    </a:lnTo>
                    <a:lnTo>
                      <a:pt x="30804" y="0"/>
                    </a:lnTo>
                    <a:lnTo>
                      <a:pt x="45419" y="1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5669450" y="274025"/>
                <a:ext cx="25" cy="25"/>
              </a:xfrm>
              <a:custGeom>
                <a:avLst/>
                <a:gdLst/>
                <a:ahLst/>
                <a:cxnLst/>
                <a:rect l="l" t="t" r="r" b="b"/>
                <a:pathLst>
                  <a:path w="1" h="1" extrusionOk="0">
                    <a:moveTo>
                      <a:pt x="0" y="0"/>
                    </a:moveTo>
                    <a:lnTo>
                      <a:pt x="0" y="0"/>
                    </a:lnTo>
                    <a:lnTo>
                      <a:pt x="0" y="0"/>
                    </a:lnTo>
                    <a:lnTo>
                      <a:pt x="0" y="0"/>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5669450" y="27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5470500" y="274025"/>
                <a:ext cx="198975" cy="988000"/>
              </a:xfrm>
              <a:custGeom>
                <a:avLst/>
                <a:gdLst/>
                <a:ahLst/>
                <a:cxnLst/>
                <a:rect l="l" t="t" r="r" b="b"/>
                <a:pathLst>
                  <a:path w="7959" h="39520" extrusionOk="0">
                    <a:moveTo>
                      <a:pt x="7958" y="0"/>
                    </a:moveTo>
                    <a:lnTo>
                      <a:pt x="388" y="13548"/>
                    </a:lnTo>
                    <a:lnTo>
                      <a:pt x="602" y="13587"/>
                    </a:lnTo>
                    <a:lnTo>
                      <a:pt x="1087" y="13587"/>
                    </a:lnTo>
                    <a:lnTo>
                      <a:pt x="7958" y="0"/>
                    </a:lnTo>
                    <a:close/>
                    <a:moveTo>
                      <a:pt x="97" y="14073"/>
                    </a:moveTo>
                    <a:lnTo>
                      <a:pt x="58" y="14170"/>
                    </a:lnTo>
                    <a:lnTo>
                      <a:pt x="39" y="14267"/>
                    </a:lnTo>
                    <a:lnTo>
                      <a:pt x="0" y="14461"/>
                    </a:lnTo>
                    <a:lnTo>
                      <a:pt x="0" y="14635"/>
                    </a:lnTo>
                    <a:lnTo>
                      <a:pt x="0" y="14830"/>
                    </a:lnTo>
                    <a:lnTo>
                      <a:pt x="20" y="15781"/>
                    </a:lnTo>
                    <a:lnTo>
                      <a:pt x="20" y="17702"/>
                    </a:lnTo>
                    <a:lnTo>
                      <a:pt x="58" y="21526"/>
                    </a:lnTo>
                    <a:lnTo>
                      <a:pt x="136" y="25194"/>
                    </a:lnTo>
                    <a:lnTo>
                      <a:pt x="175" y="27038"/>
                    </a:lnTo>
                    <a:lnTo>
                      <a:pt x="233" y="28882"/>
                    </a:lnTo>
                    <a:lnTo>
                      <a:pt x="602" y="28960"/>
                    </a:lnTo>
                    <a:lnTo>
                      <a:pt x="912" y="28960"/>
                    </a:lnTo>
                    <a:lnTo>
                      <a:pt x="990" y="27097"/>
                    </a:lnTo>
                    <a:lnTo>
                      <a:pt x="1029" y="25233"/>
                    </a:lnTo>
                    <a:lnTo>
                      <a:pt x="1107" y="21526"/>
                    </a:lnTo>
                    <a:lnTo>
                      <a:pt x="1126" y="17702"/>
                    </a:lnTo>
                    <a:lnTo>
                      <a:pt x="1145" y="15781"/>
                    </a:lnTo>
                    <a:lnTo>
                      <a:pt x="1145" y="14830"/>
                    </a:lnTo>
                    <a:lnTo>
                      <a:pt x="1145" y="14500"/>
                    </a:lnTo>
                    <a:lnTo>
                      <a:pt x="1126" y="14325"/>
                    </a:lnTo>
                    <a:lnTo>
                      <a:pt x="1087" y="14170"/>
                    </a:lnTo>
                    <a:lnTo>
                      <a:pt x="583" y="14150"/>
                    </a:lnTo>
                    <a:lnTo>
                      <a:pt x="524" y="14150"/>
                    </a:lnTo>
                    <a:lnTo>
                      <a:pt x="97" y="14073"/>
                    </a:lnTo>
                    <a:close/>
                    <a:moveTo>
                      <a:pt x="272" y="29290"/>
                    </a:moveTo>
                    <a:lnTo>
                      <a:pt x="311" y="29348"/>
                    </a:lnTo>
                    <a:lnTo>
                      <a:pt x="7958" y="39519"/>
                    </a:lnTo>
                    <a:lnTo>
                      <a:pt x="1126" y="29387"/>
                    </a:lnTo>
                    <a:lnTo>
                      <a:pt x="583" y="29368"/>
                    </a:lnTo>
                    <a:lnTo>
                      <a:pt x="544" y="29368"/>
                    </a:lnTo>
                    <a:lnTo>
                      <a:pt x="272"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6076075" y="274025"/>
                <a:ext cx="2450" cy="988000"/>
              </a:xfrm>
              <a:custGeom>
                <a:avLst/>
                <a:gdLst/>
                <a:ahLst/>
                <a:cxnLst/>
                <a:rect l="l" t="t" r="r" b="b"/>
                <a:pathLst>
                  <a:path w="98" h="39520" extrusionOk="0">
                    <a:moveTo>
                      <a:pt x="1" y="0"/>
                    </a:moveTo>
                    <a:lnTo>
                      <a:pt x="40" y="97"/>
                    </a:lnTo>
                    <a:lnTo>
                      <a:pt x="59" y="97"/>
                    </a:lnTo>
                    <a:lnTo>
                      <a:pt x="1" y="0"/>
                    </a:lnTo>
                    <a:close/>
                    <a:moveTo>
                      <a:pt x="98" y="39383"/>
                    </a:moveTo>
                    <a:lnTo>
                      <a:pt x="78" y="39403"/>
                    </a:lnTo>
                    <a:lnTo>
                      <a:pt x="1" y="39519"/>
                    </a:lnTo>
                    <a:lnTo>
                      <a:pt x="98" y="39383"/>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6076075" y="1258600"/>
                <a:ext cx="2450" cy="3425"/>
              </a:xfrm>
              <a:custGeom>
                <a:avLst/>
                <a:gdLst/>
                <a:ahLst/>
                <a:cxnLst/>
                <a:rect l="l" t="t" r="r" b="b"/>
                <a:pathLst>
                  <a:path w="98" h="137" fill="none" extrusionOk="0">
                    <a:moveTo>
                      <a:pt x="98" y="0"/>
                    </a:moveTo>
                    <a:lnTo>
                      <a:pt x="78" y="20"/>
                    </a:lnTo>
                    <a:lnTo>
                      <a:pt x="1" y="136"/>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6076075" y="274025"/>
                <a:ext cx="1475" cy="2450"/>
              </a:xfrm>
              <a:custGeom>
                <a:avLst/>
                <a:gdLst/>
                <a:ahLst/>
                <a:cxnLst/>
                <a:rect l="l" t="t" r="r" b="b"/>
                <a:pathLst>
                  <a:path w="59" h="98" fill="none" extrusionOk="0">
                    <a:moveTo>
                      <a:pt x="1" y="0"/>
                    </a:moveTo>
                    <a:lnTo>
                      <a:pt x="40" y="97"/>
                    </a:lnTo>
                    <a:lnTo>
                      <a:pt x="59"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
              <p:cNvSpPr/>
              <p:nvPr/>
            </p:nvSpPr>
            <p:spPr>
              <a:xfrm>
                <a:off x="6077050" y="276450"/>
                <a:ext cx="200425" cy="982650"/>
              </a:xfrm>
              <a:custGeom>
                <a:avLst/>
                <a:gdLst/>
                <a:ahLst/>
                <a:cxnLst/>
                <a:rect l="l" t="t" r="r" b="b"/>
                <a:pathLst>
                  <a:path w="8017" h="39306" extrusionOk="0">
                    <a:moveTo>
                      <a:pt x="1" y="0"/>
                    </a:moveTo>
                    <a:lnTo>
                      <a:pt x="6852" y="13510"/>
                    </a:lnTo>
                    <a:lnTo>
                      <a:pt x="7318" y="13510"/>
                    </a:lnTo>
                    <a:lnTo>
                      <a:pt x="7551" y="13471"/>
                    </a:lnTo>
                    <a:lnTo>
                      <a:pt x="20" y="0"/>
                    </a:lnTo>
                    <a:close/>
                    <a:moveTo>
                      <a:pt x="7706" y="13976"/>
                    </a:moveTo>
                    <a:lnTo>
                      <a:pt x="7396" y="14034"/>
                    </a:lnTo>
                    <a:lnTo>
                      <a:pt x="7357" y="14034"/>
                    </a:lnTo>
                    <a:lnTo>
                      <a:pt x="6969" y="14053"/>
                    </a:lnTo>
                    <a:lnTo>
                      <a:pt x="6891" y="14480"/>
                    </a:lnTo>
                    <a:lnTo>
                      <a:pt x="6833" y="14927"/>
                    </a:lnTo>
                    <a:lnTo>
                      <a:pt x="6755" y="15820"/>
                    </a:lnTo>
                    <a:lnTo>
                      <a:pt x="6697" y="16712"/>
                    </a:lnTo>
                    <a:lnTo>
                      <a:pt x="6678" y="17605"/>
                    </a:lnTo>
                    <a:lnTo>
                      <a:pt x="6678" y="19507"/>
                    </a:lnTo>
                    <a:lnTo>
                      <a:pt x="6697" y="21429"/>
                    </a:lnTo>
                    <a:lnTo>
                      <a:pt x="6716" y="22380"/>
                    </a:lnTo>
                    <a:lnTo>
                      <a:pt x="6755" y="23331"/>
                    </a:lnTo>
                    <a:lnTo>
                      <a:pt x="6813" y="25253"/>
                    </a:lnTo>
                    <a:lnTo>
                      <a:pt x="6852" y="26126"/>
                    </a:lnTo>
                    <a:lnTo>
                      <a:pt x="6891" y="27019"/>
                    </a:lnTo>
                    <a:lnTo>
                      <a:pt x="7008" y="28785"/>
                    </a:lnTo>
                    <a:lnTo>
                      <a:pt x="7318" y="28785"/>
                    </a:lnTo>
                    <a:lnTo>
                      <a:pt x="7706" y="28708"/>
                    </a:lnTo>
                    <a:lnTo>
                      <a:pt x="7803" y="26980"/>
                    </a:lnTo>
                    <a:lnTo>
                      <a:pt x="7842" y="26107"/>
                    </a:lnTo>
                    <a:lnTo>
                      <a:pt x="7881" y="25253"/>
                    </a:lnTo>
                    <a:lnTo>
                      <a:pt x="7939" y="23331"/>
                    </a:lnTo>
                    <a:lnTo>
                      <a:pt x="7978" y="22380"/>
                    </a:lnTo>
                    <a:lnTo>
                      <a:pt x="7997" y="21429"/>
                    </a:lnTo>
                    <a:lnTo>
                      <a:pt x="8017" y="19507"/>
                    </a:lnTo>
                    <a:lnTo>
                      <a:pt x="8017" y="17605"/>
                    </a:lnTo>
                    <a:lnTo>
                      <a:pt x="7997" y="16693"/>
                    </a:lnTo>
                    <a:lnTo>
                      <a:pt x="7939" y="15800"/>
                    </a:lnTo>
                    <a:lnTo>
                      <a:pt x="7862" y="14888"/>
                    </a:lnTo>
                    <a:lnTo>
                      <a:pt x="7784" y="14441"/>
                    </a:lnTo>
                    <a:lnTo>
                      <a:pt x="7706" y="13976"/>
                    </a:lnTo>
                    <a:close/>
                    <a:moveTo>
                      <a:pt x="7590" y="29290"/>
                    </a:moveTo>
                    <a:lnTo>
                      <a:pt x="7415" y="29348"/>
                    </a:lnTo>
                    <a:lnTo>
                      <a:pt x="6755" y="29348"/>
                    </a:lnTo>
                    <a:lnTo>
                      <a:pt x="39" y="39306"/>
                    </a:lnTo>
                    <a:lnTo>
                      <a:pt x="59" y="39286"/>
                    </a:lnTo>
                    <a:lnTo>
                      <a:pt x="7590"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
              <p:cNvSpPr/>
              <p:nvPr/>
            </p:nvSpPr>
            <p:spPr>
              <a:xfrm>
                <a:off x="6439525" y="589925"/>
                <a:ext cx="525" cy="25"/>
              </a:xfrm>
              <a:custGeom>
                <a:avLst/>
                <a:gdLst/>
                <a:ahLst/>
                <a:cxnLst/>
                <a:rect l="l" t="t" r="r" b="b"/>
                <a:pathLst>
                  <a:path w="21" h="1" fill="none" extrusionOk="0">
                    <a:moveTo>
                      <a:pt x="1" y="0"/>
                    </a:moveTo>
                    <a:lnTo>
                      <a:pt x="1" y="0"/>
                    </a:lnTo>
                    <a:lnTo>
                      <a:pt x="1"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5304550" y="589425"/>
                <a:ext cx="1135500" cy="39825"/>
              </a:xfrm>
              <a:custGeom>
                <a:avLst/>
                <a:gdLst/>
                <a:ahLst/>
                <a:cxnLst/>
                <a:rect l="l" t="t" r="r" b="b"/>
                <a:pathLst>
                  <a:path w="45420" h="1593" extrusionOk="0">
                    <a:moveTo>
                      <a:pt x="19" y="1"/>
                    </a:moveTo>
                    <a:lnTo>
                      <a:pt x="0" y="20"/>
                    </a:lnTo>
                    <a:lnTo>
                      <a:pt x="0" y="59"/>
                    </a:lnTo>
                    <a:lnTo>
                      <a:pt x="427" y="214"/>
                    </a:lnTo>
                    <a:lnTo>
                      <a:pt x="873" y="370"/>
                    </a:lnTo>
                    <a:lnTo>
                      <a:pt x="1320" y="486"/>
                    </a:lnTo>
                    <a:lnTo>
                      <a:pt x="1766" y="583"/>
                    </a:lnTo>
                    <a:lnTo>
                      <a:pt x="2659" y="758"/>
                    </a:lnTo>
                    <a:lnTo>
                      <a:pt x="3552" y="913"/>
                    </a:lnTo>
                    <a:lnTo>
                      <a:pt x="6735" y="1457"/>
                    </a:lnTo>
                    <a:lnTo>
                      <a:pt x="6813" y="1360"/>
                    </a:lnTo>
                    <a:lnTo>
                      <a:pt x="6891" y="1262"/>
                    </a:lnTo>
                    <a:lnTo>
                      <a:pt x="6929" y="1107"/>
                    </a:lnTo>
                    <a:lnTo>
                      <a:pt x="7026" y="932"/>
                    </a:lnTo>
                    <a:lnTo>
                      <a:pt x="3649" y="370"/>
                    </a:lnTo>
                    <a:lnTo>
                      <a:pt x="2853" y="234"/>
                    </a:lnTo>
                    <a:lnTo>
                      <a:pt x="2038" y="117"/>
                    </a:lnTo>
                    <a:lnTo>
                      <a:pt x="1630" y="59"/>
                    </a:lnTo>
                    <a:lnTo>
                      <a:pt x="1223" y="20"/>
                    </a:lnTo>
                    <a:lnTo>
                      <a:pt x="815" y="1"/>
                    </a:lnTo>
                    <a:close/>
                    <a:moveTo>
                      <a:pt x="45400" y="20"/>
                    </a:moveTo>
                    <a:lnTo>
                      <a:pt x="44488" y="59"/>
                    </a:lnTo>
                    <a:lnTo>
                      <a:pt x="43595" y="156"/>
                    </a:lnTo>
                    <a:lnTo>
                      <a:pt x="42682" y="273"/>
                    </a:lnTo>
                    <a:lnTo>
                      <a:pt x="41790" y="389"/>
                    </a:lnTo>
                    <a:lnTo>
                      <a:pt x="38451" y="952"/>
                    </a:lnTo>
                    <a:lnTo>
                      <a:pt x="38529" y="1107"/>
                    </a:lnTo>
                    <a:lnTo>
                      <a:pt x="38548" y="1127"/>
                    </a:lnTo>
                    <a:lnTo>
                      <a:pt x="38568" y="1262"/>
                    </a:lnTo>
                    <a:lnTo>
                      <a:pt x="38606" y="1457"/>
                    </a:lnTo>
                    <a:lnTo>
                      <a:pt x="41867" y="894"/>
                    </a:lnTo>
                    <a:lnTo>
                      <a:pt x="42760" y="719"/>
                    </a:lnTo>
                    <a:lnTo>
                      <a:pt x="43653" y="525"/>
                    </a:lnTo>
                    <a:lnTo>
                      <a:pt x="44526" y="292"/>
                    </a:lnTo>
                    <a:lnTo>
                      <a:pt x="45419" y="40"/>
                    </a:lnTo>
                    <a:lnTo>
                      <a:pt x="45419" y="20"/>
                    </a:lnTo>
                    <a:close/>
                    <a:moveTo>
                      <a:pt x="22729" y="932"/>
                    </a:moveTo>
                    <a:lnTo>
                      <a:pt x="7725" y="971"/>
                    </a:lnTo>
                    <a:lnTo>
                      <a:pt x="7570" y="1282"/>
                    </a:lnTo>
                    <a:lnTo>
                      <a:pt x="7667" y="1418"/>
                    </a:lnTo>
                    <a:lnTo>
                      <a:pt x="7725" y="1554"/>
                    </a:lnTo>
                    <a:lnTo>
                      <a:pt x="22729" y="1592"/>
                    </a:lnTo>
                    <a:lnTo>
                      <a:pt x="37869" y="1534"/>
                    </a:lnTo>
                    <a:lnTo>
                      <a:pt x="37908" y="1321"/>
                    </a:lnTo>
                    <a:lnTo>
                      <a:pt x="37752" y="991"/>
                    </a:lnTo>
                    <a:lnTo>
                      <a:pt x="22729" y="93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5472925" y="612725"/>
                <a:ext cx="24775" cy="15550"/>
              </a:xfrm>
              <a:custGeom>
                <a:avLst/>
                <a:gdLst/>
                <a:ahLst/>
                <a:cxnLst/>
                <a:rect l="l" t="t" r="r" b="b"/>
                <a:pathLst>
                  <a:path w="991" h="622" extrusionOk="0">
                    <a:moveTo>
                      <a:pt x="291" y="0"/>
                    </a:moveTo>
                    <a:lnTo>
                      <a:pt x="194" y="175"/>
                    </a:lnTo>
                    <a:lnTo>
                      <a:pt x="156" y="330"/>
                    </a:lnTo>
                    <a:lnTo>
                      <a:pt x="78" y="428"/>
                    </a:lnTo>
                    <a:lnTo>
                      <a:pt x="0" y="525"/>
                    </a:lnTo>
                    <a:lnTo>
                      <a:pt x="427" y="602"/>
                    </a:lnTo>
                    <a:lnTo>
                      <a:pt x="486" y="602"/>
                    </a:lnTo>
                    <a:lnTo>
                      <a:pt x="990" y="622"/>
                    </a:lnTo>
                    <a:lnTo>
                      <a:pt x="932" y="486"/>
                    </a:lnTo>
                    <a:lnTo>
                      <a:pt x="835" y="350"/>
                    </a:lnTo>
                    <a:lnTo>
                      <a:pt x="990" y="39"/>
                    </a:lnTo>
                    <a:lnTo>
                      <a:pt x="505" y="39"/>
                    </a:lnTo>
                    <a:lnTo>
                      <a:pt x="291"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5472925" y="612725"/>
                <a:ext cx="24775" cy="15550"/>
              </a:xfrm>
              <a:custGeom>
                <a:avLst/>
                <a:gdLst/>
                <a:ahLst/>
                <a:cxnLst/>
                <a:rect l="l" t="t" r="r" b="b"/>
                <a:pathLst>
                  <a:path w="991" h="622" fill="none" extrusionOk="0">
                    <a:moveTo>
                      <a:pt x="291" y="0"/>
                    </a:moveTo>
                    <a:lnTo>
                      <a:pt x="194" y="175"/>
                    </a:lnTo>
                    <a:lnTo>
                      <a:pt x="156" y="330"/>
                    </a:lnTo>
                    <a:lnTo>
                      <a:pt x="156" y="330"/>
                    </a:lnTo>
                    <a:lnTo>
                      <a:pt x="78" y="428"/>
                    </a:lnTo>
                    <a:lnTo>
                      <a:pt x="0" y="525"/>
                    </a:lnTo>
                    <a:lnTo>
                      <a:pt x="427" y="602"/>
                    </a:lnTo>
                    <a:lnTo>
                      <a:pt x="466" y="602"/>
                    </a:lnTo>
                    <a:lnTo>
                      <a:pt x="486" y="602"/>
                    </a:lnTo>
                    <a:lnTo>
                      <a:pt x="990" y="622"/>
                    </a:lnTo>
                    <a:lnTo>
                      <a:pt x="990" y="622"/>
                    </a:lnTo>
                    <a:lnTo>
                      <a:pt x="932" y="486"/>
                    </a:lnTo>
                    <a:lnTo>
                      <a:pt x="835" y="350"/>
                    </a:lnTo>
                    <a:lnTo>
                      <a:pt x="990" y="39"/>
                    </a:lnTo>
                    <a:lnTo>
                      <a:pt x="505" y="39"/>
                    </a:lnTo>
                    <a:lnTo>
                      <a:pt x="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6248350" y="613200"/>
                <a:ext cx="21375" cy="14600"/>
              </a:xfrm>
              <a:custGeom>
                <a:avLst/>
                <a:gdLst/>
                <a:ahLst/>
                <a:cxnLst/>
                <a:rect l="l" t="t" r="r" b="b"/>
                <a:pathLst>
                  <a:path w="855" h="584" extrusionOk="0">
                    <a:moveTo>
                      <a:pt x="699" y="1"/>
                    </a:moveTo>
                    <a:lnTo>
                      <a:pt x="466" y="40"/>
                    </a:lnTo>
                    <a:lnTo>
                      <a:pt x="0" y="40"/>
                    </a:lnTo>
                    <a:lnTo>
                      <a:pt x="156" y="370"/>
                    </a:lnTo>
                    <a:lnTo>
                      <a:pt x="117" y="583"/>
                    </a:lnTo>
                    <a:lnTo>
                      <a:pt x="505" y="564"/>
                    </a:lnTo>
                    <a:lnTo>
                      <a:pt x="544" y="564"/>
                    </a:lnTo>
                    <a:lnTo>
                      <a:pt x="854" y="506"/>
                    </a:lnTo>
                    <a:lnTo>
                      <a:pt x="816" y="311"/>
                    </a:lnTo>
                    <a:lnTo>
                      <a:pt x="796" y="176"/>
                    </a:lnTo>
                    <a:lnTo>
                      <a:pt x="777" y="156"/>
                    </a:lnTo>
                    <a:lnTo>
                      <a:pt x="699"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6248350" y="613200"/>
                <a:ext cx="21375" cy="14600"/>
              </a:xfrm>
              <a:custGeom>
                <a:avLst/>
                <a:gdLst/>
                <a:ahLst/>
                <a:cxnLst/>
                <a:rect l="l" t="t" r="r" b="b"/>
                <a:pathLst>
                  <a:path w="855" h="584" fill="none" extrusionOk="0">
                    <a:moveTo>
                      <a:pt x="699" y="1"/>
                    </a:moveTo>
                    <a:lnTo>
                      <a:pt x="466" y="40"/>
                    </a:lnTo>
                    <a:lnTo>
                      <a:pt x="0" y="40"/>
                    </a:lnTo>
                    <a:lnTo>
                      <a:pt x="156" y="370"/>
                    </a:lnTo>
                    <a:lnTo>
                      <a:pt x="156" y="370"/>
                    </a:lnTo>
                    <a:lnTo>
                      <a:pt x="117" y="583"/>
                    </a:lnTo>
                    <a:lnTo>
                      <a:pt x="505" y="564"/>
                    </a:lnTo>
                    <a:lnTo>
                      <a:pt x="524" y="564"/>
                    </a:lnTo>
                    <a:lnTo>
                      <a:pt x="544" y="564"/>
                    </a:lnTo>
                    <a:lnTo>
                      <a:pt x="854" y="506"/>
                    </a:lnTo>
                    <a:lnTo>
                      <a:pt x="854" y="506"/>
                    </a:lnTo>
                    <a:lnTo>
                      <a:pt x="816" y="311"/>
                    </a:lnTo>
                    <a:lnTo>
                      <a:pt x="796" y="176"/>
                    </a:lnTo>
                    <a:lnTo>
                      <a:pt x="777" y="156"/>
                    </a:lnTo>
                    <a:lnTo>
                      <a:pt x="6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5304550" y="962100"/>
                <a:ext cx="1135500" cy="49050"/>
              </a:xfrm>
              <a:custGeom>
                <a:avLst/>
                <a:gdLst/>
                <a:ahLst/>
                <a:cxnLst/>
                <a:rect l="l" t="t" r="r" b="b"/>
                <a:pathLst>
                  <a:path w="45420" h="1962" extrusionOk="0">
                    <a:moveTo>
                      <a:pt x="0" y="1"/>
                    </a:moveTo>
                    <a:lnTo>
                      <a:pt x="3571" y="932"/>
                    </a:lnTo>
                    <a:lnTo>
                      <a:pt x="5241" y="1359"/>
                    </a:lnTo>
                    <a:lnTo>
                      <a:pt x="6891" y="1762"/>
                    </a:lnTo>
                    <a:lnTo>
                      <a:pt x="6891" y="1651"/>
                    </a:lnTo>
                    <a:lnTo>
                      <a:pt x="6871" y="1359"/>
                    </a:lnTo>
                    <a:lnTo>
                      <a:pt x="5260" y="1029"/>
                    </a:lnTo>
                    <a:lnTo>
                      <a:pt x="3630" y="699"/>
                    </a:lnTo>
                    <a:lnTo>
                      <a:pt x="0" y="1"/>
                    </a:lnTo>
                    <a:close/>
                    <a:moveTo>
                      <a:pt x="6891" y="1762"/>
                    </a:moveTo>
                    <a:lnTo>
                      <a:pt x="6891" y="1767"/>
                    </a:lnTo>
                    <a:lnTo>
                      <a:pt x="6910" y="1767"/>
                    </a:lnTo>
                    <a:lnTo>
                      <a:pt x="6891" y="1762"/>
                    </a:lnTo>
                    <a:close/>
                    <a:moveTo>
                      <a:pt x="45419" y="1"/>
                    </a:moveTo>
                    <a:lnTo>
                      <a:pt x="44507" y="137"/>
                    </a:lnTo>
                    <a:lnTo>
                      <a:pt x="43595" y="272"/>
                    </a:lnTo>
                    <a:lnTo>
                      <a:pt x="42682" y="428"/>
                    </a:lnTo>
                    <a:lnTo>
                      <a:pt x="41790" y="602"/>
                    </a:lnTo>
                    <a:lnTo>
                      <a:pt x="40179" y="932"/>
                    </a:lnTo>
                    <a:lnTo>
                      <a:pt x="38606" y="1282"/>
                    </a:lnTo>
                    <a:lnTo>
                      <a:pt x="38568" y="1651"/>
                    </a:lnTo>
                    <a:lnTo>
                      <a:pt x="38568" y="1767"/>
                    </a:lnTo>
                    <a:lnTo>
                      <a:pt x="38509" y="1825"/>
                    </a:lnTo>
                    <a:lnTo>
                      <a:pt x="38490" y="1864"/>
                    </a:lnTo>
                    <a:lnTo>
                      <a:pt x="38490" y="1864"/>
                    </a:lnTo>
                    <a:lnTo>
                      <a:pt x="40179" y="1476"/>
                    </a:lnTo>
                    <a:lnTo>
                      <a:pt x="41887" y="1049"/>
                    </a:lnTo>
                    <a:lnTo>
                      <a:pt x="42760" y="816"/>
                    </a:lnTo>
                    <a:lnTo>
                      <a:pt x="43653" y="564"/>
                    </a:lnTo>
                    <a:lnTo>
                      <a:pt x="44526" y="292"/>
                    </a:lnTo>
                    <a:lnTo>
                      <a:pt x="45419" y="1"/>
                    </a:lnTo>
                    <a:close/>
                    <a:moveTo>
                      <a:pt x="30493" y="1321"/>
                    </a:moveTo>
                    <a:lnTo>
                      <a:pt x="22729" y="1340"/>
                    </a:lnTo>
                    <a:lnTo>
                      <a:pt x="14984" y="1379"/>
                    </a:lnTo>
                    <a:lnTo>
                      <a:pt x="11258" y="1398"/>
                    </a:lnTo>
                    <a:lnTo>
                      <a:pt x="9414" y="1418"/>
                    </a:lnTo>
                    <a:lnTo>
                      <a:pt x="7550" y="1437"/>
                    </a:lnTo>
                    <a:lnTo>
                      <a:pt x="7550" y="1553"/>
                    </a:lnTo>
                    <a:lnTo>
                      <a:pt x="7764" y="1864"/>
                    </a:lnTo>
                    <a:lnTo>
                      <a:pt x="9569" y="1883"/>
                    </a:lnTo>
                    <a:lnTo>
                      <a:pt x="11374" y="1883"/>
                    </a:lnTo>
                    <a:lnTo>
                      <a:pt x="14984" y="1903"/>
                    </a:lnTo>
                    <a:lnTo>
                      <a:pt x="22729" y="1942"/>
                    </a:lnTo>
                    <a:lnTo>
                      <a:pt x="30493" y="1961"/>
                    </a:lnTo>
                    <a:lnTo>
                      <a:pt x="37655" y="1922"/>
                    </a:lnTo>
                    <a:lnTo>
                      <a:pt x="37908" y="1553"/>
                    </a:lnTo>
                    <a:lnTo>
                      <a:pt x="37908" y="1359"/>
                    </a:lnTo>
                    <a:lnTo>
                      <a:pt x="30493" y="13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5476325" y="996075"/>
                <a:ext cx="22325" cy="12650"/>
              </a:xfrm>
              <a:custGeom>
                <a:avLst/>
                <a:gdLst/>
                <a:ahLst/>
                <a:cxnLst/>
                <a:rect l="l" t="t" r="r" b="b"/>
                <a:pathLst>
                  <a:path w="893" h="506" extrusionOk="0">
                    <a:moveTo>
                      <a:pt x="0" y="0"/>
                    </a:moveTo>
                    <a:lnTo>
                      <a:pt x="20" y="292"/>
                    </a:lnTo>
                    <a:lnTo>
                      <a:pt x="20" y="408"/>
                    </a:lnTo>
                    <a:lnTo>
                      <a:pt x="39" y="408"/>
                    </a:lnTo>
                    <a:lnTo>
                      <a:pt x="311" y="486"/>
                    </a:lnTo>
                    <a:lnTo>
                      <a:pt x="350" y="486"/>
                    </a:lnTo>
                    <a:lnTo>
                      <a:pt x="893" y="505"/>
                    </a:lnTo>
                    <a:lnTo>
                      <a:pt x="679" y="194"/>
                    </a:lnTo>
                    <a:lnTo>
                      <a:pt x="679" y="78"/>
                    </a:lnTo>
                    <a:lnTo>
                      <a:pt x="369" y="78"/>
                    </a:lnTo>
                    <a:lnTo>
                      <a:pt x="0"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5476325" y="996075"/>
                <a:ext cx="22325" cy="12650"/>
              </a:xfrm>
              <a:custGeom>
                <a:avLst/>
                <a:gdLst/>
                <a:ahLst/>
                <a:cxnLst/>
                <a:rect l="l" t="t" r="r" b="b"/>
                <a:pathLst>
                  <a:path w="893" h="506" fill="none" extrusionOk="0">
                    <a:moveTo>
                      <a:pt x="0" y="0"/>
                    </a:moveTo>
                    <a:lnTo>
                      <a:pt x="0" y="0"/>
                    </a:lnTo>
                    <a:lnTo>
                      <a:pt x="20" y="292"/>
                    </a:lnTo>
                    <a:lnTo>
                      <a:pt x="20" y="408"/>
                    </a:lnTo>
                    <a:lnTo>
                      <a:pt x="39" y="408"/>
                    </a:lnTo>
                    <a:lnTo>
                      <a:pt x="39" y="408"/>
                    </a:lnTo>
                    <a:lnTo>
                      <a:pt x="311" y="486"/>
                    </a:lnTo>
                    <a:lnTo>
                      <a:pt x="330" y="486"/>
                    </a:lnTo>
                    <a:lnTo>
                      <a:pt x="350" y="486"/>
                    </a:lnTo>
                    <a:lnTo>
                      <a:pt x="350" y="486"/>
                    </a:lnTo>
                    <a:lnTo>
                      <a:pt x="893" y="505"/>
                    </a:lnTo>
                    <a:lnTo>
                      <a:pt x="679" y="194"/>
                    </a:lnTo>
                    <a:lnTo>
                      <a:pt x="679" y="194"/>
                    </a:lnTo>
                    <a:lnTo>
                      <a:pt x="679" y="78"/>
                    </a:lnTo>
                    <a:lnTo>
                      <a:pt x="679" y="78"/>
                    </a:lnTo>
                    <a:lnTo>
                      <a:pt x="369" y="78"/>
                    </a:lnTo>
                    <a:lnTo>
                      <a:pt x="369" y="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a:off x="6245925" y="994125"/>
                <a:ext cx="23800" cy="16050"/>
              </a:xfrm>
              <a:custGeom>
                <a:avLst/>
                <a:gdLst/>
                <a:ahLst/>
                <a:cxnLst/>
                <a:rect l="l" t="t" r="r" b="b"/>
                <a:pathLst>
                  <a:path w="952" h="642" extrusionOk="0">
                    <a:moveTo>
                      <a:pt x="951" y="1"/>
                    </a:moveTo>
                    <a:lnTo>
                      <a:pt x="563" y="78"/>
                    </a:lnTo>
                    <a:lnTo>
                      <a:pt x="253" y="78"/>
                    </a:lnTo>
                    <a:lnTo>
                      <a:pt x="253" y="272"/>
                    </a:lnTo>
                    <a:lnTo>
                      <a:pt x="0" y="641"/>
                    </a:lnTo>
                    <a:lnTo>
                      <a:pt x="660" y="641"/>
                    </a:lnTo>
                    <a:lnTo>
                      <a:pt x="835" y="583"/>
                    </a:lnTo>
                    <a:lnTo>
                      <a:pt x="854" y="544"/>
                    </a:lnTo>
                    <a:lnTo>
                      <a:pt x="913" y="486"/>
                    </a:lnTo>
                    <a:lnTo>
                      <a:pt x="913" y="370"/>
                    </a:lnTo>
                    <a:lnTo>
                      <a:pt x="951"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a:off x="6254175" y="998500"/>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6245925" y="994125"/>
                <a:ext cx="23800" cy="16050"/>
              </a:xfrm>
              <a:custGeom>
                <a:avLst/>
                <a:gdLst/>
                <a:ahLst/>
                <a:cxnLst/>
                <a:rect l="l" t="t" r="r" b="b"/>
                <a:pathLst>
                  <a:path w="952" h="642" fill="none" extrusionOk="0">
                    <a:moveTo>
                      <a:pt x="951" y="1"/>
                    </a:moveTo>
                    <a:lnTo>
                      <a:pt x="951" y="1"/>
                    </a:lnTo>
                    <a:lnTo>
                      <a:pt x="563" y="78"/>
                    </a:lnTo>
                    <a:lnTo>
                      <a:pt x="253" y="78"/>
                    </a:lnTo>
                    <a:lnTo>
                      <a:pt x="253" y="78"/>
                    </a:lnTo>
                    <a:lnTo>
                      <a:pt x="253" y="272"/>
                    </a:lnTo>
                    <a:lnTo>
                      <a:pt x="0" y="641"/>
                    </a:lnTo>
                    <a:lnTo>
                      <a:pt x="602" y="641"/>
                    </a:lnTo>
                    <a:lnTo>
                      <a:pt x="621" y="641"/>
                    </a:lnTo>
                    <a:lnTo>
                      <a:pt x="660" y="641"/>
                    </a:lnTo>
                    <a:lnTo>
                      <a:pt x="660" y="641"/>
                    </a:lnTo>
                    <a:lnTo>
                      <a:pt x="835" y="583"/>
                    </a:lnTo>
                    <a:lnTo>
                      <a:pt x="854" y="544"/>
                    </a:lnTo>
                    <a:lnTo>
                      <a:pt x="913" y="486"/>
                    </a:lnTo>
                    <a:lnTo>
                      <a:pt x="913" y="370"/>
                    </a:lnTo>
                    <a:lnTo>
                      <a:pt x="913" y="370"/>
                    </a:lnTo>
                    <a:lnTo>
                      <a:pt x="9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1" name="Google Shape;201;p3"/>
          <p:cNvGrpSpPr/>
          <p:nvPr/>
        </p:nvGrpSpPr>
        <p:grpSpPr>
          <a:xfrm>
            <a:off x="497120" y="2290876"/>
            <a:ext cx="216102" cy="209587"/>
            <a:chOff x="375445" y="3222151"/>
            <a:chExt cx="216102" cy="209587"/>
          </a:xfrm>
        </p:grpSpPr>
        <p:sp>
          <p:nvSpPr>
            <p:cNvPr id="202" name="Google Shape;202;p3"/>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 name="Google Shape;204;p3"/>
          <p:cNvGrpSpPr/>
          <p:nvPr/>
        </p:nvGrpSpPr>
        <p:grpSpPr>
          <a:xfrm>
            <a:off x="147687" y="3129308"/>
            <a:ext cx="156307" cy="151594"/>
            <a:chOff x="375445" y="3222151"/>
            <a:chExt cx="216102" cy="209587"/>
          </a:xfrm>
        </p:grpSpPr>
        <p:sp>
          <p:nvSpPr>
            <p:cNvPr id="205" name="Google Shape;205;p3"/>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 name="Google Shape;207;p3"/>
          <p:cNvGrpSpPr/>
          <p:nvPr/>
        </p:nvGrpSpPr>
        <p:grpSpPr>
          <a:xfrm>
            <a:off x="451231" y="2803158"/>
            <a:ext cx="156328" cy="151594"/>
            <a:chOff x="375445" y="3222151"/>
            <a:chExt cx="216102" cy="209587"/>
          </a:xfrm>
        </p:grpSpPr>
        <p:sp>
          <p:nvSpPr>
            <p:cNvPr id="208" name="Google Shape;208;p3"/>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10"/>
        <p:cNvGrpSpPr/>
        <p:nvPr/>
      </p:nvGrpSpPr>
      <p:grpSpPr>
        <a:xfrm>
          <a:off x="0" y="0"/>
          <a:ext cx="0" cy="0"/>
          <a:chOff x="0" y="0"/>
          <a:chExt cx="0" cy="0"/>
        </a:xfrm>
      </p:grpSpPr>
      <p:pic>
        <p:nvPicPr>
          <p:cNvPr id="211" name="Google Shape;211;p4"/>
          <p:cNvPicPr preferRelativeResize="0"/>
          <p:nvPr/>
        </p:nvPicPr>
        <p:blipFill>
          <a:blip r:embed="rId2">
            <a:alphaModFix amt="20000"/>
          </a:blip>
          <a:stretch>
            <a:fillRect/>
          </a:stretch>
        </p:blipFill>
        <p:spPr>
          <a:xfrm>
            <a:off x="0" y="0"/>
            <a:ext cx="9144000" cy="5143511"/>
          </a:xfrm>
          <a:prstGeom prst="rect">
            <a:avLst/>
          </a:prstGeom>
          <a:noFill/>
          <a:ln>
            <a:noFill/>
          </a:ln>
        </p:spPr>
      </p:pic>
      <p:sp>
        <p:nvSpPr>
          <p:cNvPr id="212" name="Google Shape;212;p4"/>
          <p:cNvSpPr txBox="1">
            <a:spLocks noGrp="1"/>
          </p:cNvSpPr>
          <p:nvPr>
            <p:ph type="title"/>
          </p:nvPr>
        </p:nvSpPr>
        <p:spPr>
          <a:xfrm>
            <a:off x="720000" y="539501"/>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13" name="Google Shape;213;p4"/>
          <p:cNvSpPr txBox="1">
            <a:spLocks noGrp="1"/>
          </p:cNvSpPr>
          <p:nvPr>
            <p:ph type="body" idx="1"/>
          </p:nvPr>
        </p:nvSpPr>
        <p:spPr>
          <a:xfrm>
            <a:off x="720000" y="1123827"/>
            <a:ext cx="7704000" cy="3416400"/>
          </a:xfrm>
          <a:prstGeom prst="rect">
            <a:avLst/>
          </a:prstGeom>
        </p:spPr>
        <p:txBody>
          <a:bodyPr spcFirstLastPara="1" wrap="square" lIns="91425" tIns="91425" rIns="91425" bIns="91425" anchor="ctr" anchorCtr="0">
            <a:noAutofit/>
          </a:bodyPr>
          <a:lstStyle>
            <a:lvl1pPr marL="457200" lvl="0" indent="-330200" rtl="0">
              <a:lnSpc>
                <a:spcPct val="100000"/>
              </a:lnSpc>
              <a:spcBef>
                <a:spcPts val="0"/>
              </a:spcBef>
              <a:spcAft>
                <a:spcPts val="0"/>
              </a:spcAft>
              <a:buSzPts val="1600"/>
              <a:buAutoNum type="arabicPeriod"/>
              <a:defRPr sz="1200"/>
            </a:lvl1pPr>
            <a:lvl2pPr marL="914400" lvl="1" indent="-330200" rtl="0">
              <a:lnSpc>
                <a:spcPct val="100000"/>
              </a:lnSpc>
              <a:spcBef>
                <a:spcPts val="0"/>
              </a:spcBef>
              <a:spcAft>
                <a:spcPts val="0"/>
              </a:spcAft>
              <a:buSzPts val="1600"/>
              <a:buFont typeface="Roboto Condensed Light"/>
              <a:buAutoNum type="alphaLcPeriod"/>
              <a:defRPr sz="1600"/>
            </a:lvl2pPr>
            <a:lvl3pPr marL="1371600" lvl="2" indent="-330200" rtl="0">
              <a:lnSpc>
                <a:spcPct val="100000"/>
              </a:lnSpc>
              <a:spcBef>
                <a:spcPts val="0"/>
              </a:spcBef>
              <a:spcAft>
                <a:spcPts val="0"/>
              </a:spcAft>
              <a:buSzPts val="1600"/>
              <a:buFont typeface="Roboto Condensed Light"/>
              <a:buAutoNum type="romanLcPeriod"/>
              <a:defRPr sz="1600"/>
            </a:lvl3pPr>
            <a:lvl4pPr marL="1828800" lvl="3" indent="-330200" rtl="0">
              <a:lnSpc>
                <a:spcPct val="100000"/>
              </a:lnSpc>
              <a:spcBef>
                <a:spcPts val="0"/>
              </a:spcBef>
              <a:spcAft>
                <a:spcPts val="0"/>
              </a:spcAft>
              <a:buSzPts val="1600"/>
              <a:buFont typeface="Roboto Condensed Light"/>
              <a:buAutoNum type="arabicPeriod"/>
              <a:defRPr sz="1600"/>
            </a:lvl4pPr>
            <a:lvl5pPr marL="2286000" lvl="4" indent="-330200" rtl="0">
              <a:lnSpc>
                <a:spcPct val="100000"/>
              </a:lnSpc>
              <a:spcBef>
                <a:spcPts val="0"/>
              </a:spcBef>
              <a:spcAft>
                <a:spcPts val="0"/>
              </a:spcAft>
              <a:buSzPts val="1600"/>
              <a:buFont typeface="Roboto Condensed Light"/>
              <a:buAutoNum type="alphaLcPeriod"/>
              <a:defRPr sz="1600"/>
            </a:lvl5pPr>
            <a:lvl6pPr marL="2743200" lvl="5" indent="-330200" rtl="0">
              <a:lnSpc>
                <a:spcPct val="100000"/>
              </a:lnSpc>
              <a:spcBef>
                <a:spcPts val="0"/>
              </a:spcBef>
              <a:spcAft>
                <a:spcPts val="0"/>
              </a:spcAft>
              <a:buSzPts val="1600"/>
              <a:buFont typeface="Roboto Condensed Light"/>
              <a:buAutoNum type="romanLcPeriod"/>
              <a:defRPr sz="1600"/>
            </a:lvl6pPr>
            <a:lvl7pPr marL="3200400" lvl="6" indent="-330200" rtl="0">
              <a:lnSpc>
                <a:spcPct val="100000"/>
              </a:lnSpc>
              <a:spcBef>
                <a:spcPts val="0"/>
              </a:spcBef>
              <a:spcAft>
                <a:spcPts val="0"/>
              </a:spcAft>
              <a:buSzPts val="1600"/>
              <a:buFont typeface="Roboto Condensed Light"/>
              <a:buAutoNum type="arabicPeriod"/>
              <a:defRPr sz="1600"/>
            </a:lvl7pPr>
            <a:lvl8pPr marL="3657600" lvl="7" indent="-330200" rtl="0">
              <a:lnSpc>
                <a:spcPct val="100000"/>
              </a:lnSpc>
              <a:spcBef>
                <a:spcPts val="0"/>
              </a:spcBef>
              <a:spcAft>
                <a:spcPts val="0"/>
              </a:spcAft>
              <a:buSzPts val="1600"/>
              <a:buFont typeface="Roboto Condensed Light"/>
              <a:buAutoNum type="alphaLcPeriod"/>
              <a:defRPr sz="1600"/>
            </a:lvl8pPr>
            <a:lvl9pPr marL="4114800" lvl="8" indent="-330200" rtl="0">
              <a:lnSpc>
                <a:spcPct val="100000"/>
              </a:lnSpc>
              <a:spcBef>
                <a:spcPts val="0"/>
              </a:spcBef>
              <a:spcAft>
                <a:spcPts val="0"/>
              </a:spcAft>
              <a:buSzPts val="1600"/>
              <a:buFont typeface="Roboto Condensed Light"/>
              <a:buAutoNum type="romanLcPeriod"/>
              <a:defRPr sz="1600"/>
            </a:lvl9pPr>
          </a:lstStyle>
          <a:p>
            <a:endParaRPr/>
          </a:p>
        </p:txBody>
      </p:sp>
      <p:sp>
        <p:nvSpPr>
          <p:cNvPr id="214" name="Google Shape;214;p4"/>
          <p:cNvSpPr/>
          <p:nvPr/>
        </p:nvSpPr>
        <p:spPr>
          <a:xfrm>
            <a:off x="6097388" y="1556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4"/>
          <p:cNvSpPr/>
          <p:nvPr/>
        </p:nvSpPr>
        <p:spPr>
          <a:xfrm>
            <a:off x="8642371" y="173453"/>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4"/>
          <p:cNvSpPr/>
          <p:nvPr/>
        </p:nvSpPr>
        <p:spPr>
          <a:xfrm>
            <a:off x="1375521" y="173453"/>
            <a:ext cx="194681" cy="209601"/>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 name="Google Shape;217;p4"/>
          <p:cNvGrpSpPr/>
          <p:nvPr/>
        </p:nvGrpSpPr>
        <p:grpSpPr>
          <a:xfrm>
            <a:off x="291839" y="1314628"/>
            <a:ext cx="314426" cy="304947"/>
            <a:chOff x="5013725" y="2633775"/>
            <a:chExt cx="422900" cy="410150"/>
          </a:xfrm>
        </p:grpSpPr>
        <p:sp>
          <p:nvSpPr>
            <p:cNvPr id="218" name="Google Shape;218;p4"/>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4"/>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 name="Google Shape;220;p4"/>
          <p:cNvSpPr/>
          <p:nvPr/>
        </p:nvSpPr>
        <p:spPr>
          <a:xfrm>
            <a:off x="217513" y="691800"/>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 name="Google Shape;221;p4"/>
          <p:cNvGrpSpPr/>
          <p:nvPr/>
        </p:nvGrpSpPr>
        <p:grpSpPr>
          <a:xfrm>
            <a:off x="8552414" y="3793253"/>
            <a:ext cx="314426" cy="304947"/>
            <a:chOff x="5013725" y="2633775"/>
            <a:chExt cx="422900" cy="410150"/>
          </a:xfrm>
        </p:grpSpPr>
        <p:sp>
          <p:nvSpPr>
            <p:cNvPr id="222" name="Google Shape;222;p4"/>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4"/>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 name="Google Shape;224;p4"/>
          <p:cNvGrpSpPr/>
          <p:nvPr/>
        </p:nvGrpSpPr>
        <p:grpSpPr>
          <a:xfrm>
            <a:off x="8329706" y="-2"/>
            <a:ext cx="718376" cy="1329837"/>
            <a:chOff x="144023" y="-1757"/>
            <a:chExt cx="959497" cy="1776195"/>
          </a:xfrm>
        </p:grpSpPr>
        <p:cxnSp>
          <p:nvCxnSpPr>
            <p:cNvPr id="225" name="Google Shape;225;p4"/>
            <p:cNvCxnSpPr/>
            <p:nvPr/>
          </p:nvCxnSpPr>
          <p:spPr>
            <a:xfrm rot="10800000">
              <a:off x="608975" y="-1757"/>
              <a:ext cx="0" cy="505800"/>
            </a:xfrm>
            <a:prstGeom prst="straightConnector1">
              <a:avLst/>
            </a:prstGeom>
            <a:noFill/>
            <a:ln w="19050" cap="flat" cmpd="sng">
              <a:solidFill>
                <a:schemeClr val="lt1"/>
              </a:solidFill>
              <a:prstDash val="solid"/>
              <a:round/>
              <a:headEnd type="none" w="med" len="med"/>
              <a:tailEnd type="none" w="med" len="med"/>
            </a:ln>
          </p:spPr>
        </p:cxnSp>
        <p:grpSp>
          <p:nvGrpSpPr>
            <p:cNvPr id="226" name="Google Shape;226;p4"/>
            <p:cNvGrpSpPr/>
            <p:nvPr/>
          </p:nvGrpSpPr>
          <p:grpSpPr>
            <a:xfrm>
              <a:off x="144023" y="386441"/>
              <a:ext cx="959497" cy="1387997"/>
              <a:chOff x="5304550" y="274025"/>
              <a:chExt cx="1135500" cy="1642600"/>
            </a:xfrm>
          </p:grpSpPr>
          <p:sp>
            <p:nvSpPr>
              <p:cNvPr id="227" name="Google Shape;227;p4"/>
              <p:cNvSpPr/>
              <p:nvPr/>
            </p:nvSpPr>
            <p:spPr>
              <a:xfrm>
                <a:off x="5669450" y="1374075"/>
                <a:ext cx="362500" cy="542550"/>
              </a:xfrm>
              <a:custGeom>
                <a:avLst/>
                <a:gdLst/>
                <a:ahLst/>
                <a:cxnLst/>
                <a:rect l="l" t="t" r="r" b="b"/>
                <a:pathLst>
                  <a:path w="14500" h="21702" extrusionOk="0">
                    <a:moveTo>
                      <a:pt x="4717" y="1"/>
                    </a:moveTo>
                    <a:lnTo>
                      <a:pt x="4795" y="583"/>
                    </a:lnTo>
                    <a:lnTo>
                      <a:pt x="4872" y="1243"/>
                    </a:lnTo>
                    <a:lnTo>
                      <a:pt x="4950" y="2136"/>
                    </a:lnTo>
                    <a:lnTo>
                      <a:pt x="5027" y="3223"/>
                    </a:lnTo>
                    <a:lnTo>
                      <a:pt x="5047" y="3824"/>
                    </a:lnTo>
                    <a:lnTo>
                      <a:pt x="5066" y="4465"/>
                    </a:lnTo>
                    <a:lnTo>
                      <a:pt x="5066" y="5144"/>
                    </a:lnTo>
                    <a:lnTo>
                      <a:pt x="5047" y="5863"/>
                    </a:lnTo>
                    <a:lnTo>
                      <a:pt x="5027" y="6600"/>
                    </a:lnTo>
                    <a:lnTo>
                      <a:pt x="4969" y="7357"/>
                    </a:lnTo>
                    <a:lnTo>
                      <a:pt x="4911" y="8134"/>
                    </a:lnTo>
                    <a:lnTo>
                      <a:pt x="4814" y="8949"/>
                    </a:lnTo>
                    <a:lnTo>
                      <a:pt x="4697" y="9764"/>
                    </a:lnTo>
                    <a:lnTo>
                      <a:pt x="4562" y="10579"/>
                    </a:lnTo>
                    <a:lnTo>
                      <a:pt x="4387" y="11414"/>
                    </a:lnTo>
                    <a:lnTo>
                      <a:pt x="4193" y="12248"/>
                    </a:lnTo>
                    <a:lnTo>
                      <a:pt x="3960" y="13083"/>
                    </a:lnTo>
                    <a:lnTo>
                      <a:pt x="3688" y="13937"/>
                    </a:lnTo>
                    <a:lnTo>
                      <a:pt x="3378" y="14752"/>
                    </a:lnTo>
                    <a:lnTo>
                      <a:pt x="3028" y="15587"/>
                    </a:lnTo>
                    <a:lnTo>
                      <a:pt x="2640" y="16383"/>
                    </a:lnTo>
                    <a:lnTo>
                      <a:pt x="2427" y="16790"/>
                    </a:lnTo>
                    <a:lnTo>
                      <a:pt x="2213" y="17179"/>
                    </a:lnTo>
                    <a:lnTo>
                      <a:pt x="1980" y="17567"/>
                    </a:lnTo>
                    <a:lnTo>
                      <a:pt x="1728" y="17955"/>
                    </a:lnTo>
                    <a:lnTo>
                      <a:pt x="1475" y="18324"/>
                    </a:lnTo>
                    <a:lnTo>
                      <a:pt x="1204" y="18693"/>
                    </a:lnTo>
                    <a:lnTo>
                      <a:pt x="932" y="19061"/>
                    </a:lnTo>
                    <a:lnTo>
                      <a:pt x="641" y="19430"/>
                    </a:lnTo>
                    <a:lnTo>
                      <a:pt x="330" y="19779"/>
                    </a:lnTo>
                    <a:lnTo>
                      <a:pt x="0" y="20109"/>
                    </a:lnTo>
                    <a:lnTo>
                      <a:pt x="272" y="20226"/>
                    </a:lnTo>
                    <a:lnTo>
                      <a:pt x="1029" y="20498"/>
                    </a:lnTo>
                    <a:lnTo>
                      <a:pt x="1534" y="20672"/>
                    </a:lnTo>
                    <a:lnTo>
                      <a:pt x="2135" y="20866"/>
                    </a:lnTo>
                    <a:lnTo>
                      <a:pt x="2815" y="21041"/>
                    </a:lnTo>
                    <a:lnTo>
                      <a:pt x="3533" y="21235"/>
                    </a:lnTo>
                    <a:lnTo>
                      <a:pt x="4309" y="21391"/>
                    </a:lnTo>
                    <a:lnTo>
                      <a:pt x="5124" y="21526"/>
                    </a:lnTo>
                    <a:lnTo>
                      <a:pt x="5940" y="21643"/>
                    </a:lnTo>
                    <a:lnTo>
                      <a:pt x="6367" y="21662"/>
                    </a:lnTo>
                    <a:lnTo>
                      <a:pt x="6774" y="21682"/>
                    </a:lnTo>
                    <a:lnTo>
                      <a:pt x="7201" y="21701"/>
                    </a:lnTo>
                    <a:lnTo>
                      <a:pt x="7609" y="21682"/>
                    </a:lnTo>
                    <a:lnTo>
                      <a:pt x="8036" y="21662"/>
                    </a:lnTo>
                    <a:lnTo>
                      <a:pt x="8444" y="21623"/>
                    </a:lnTo>
                    <a:lnTo>
                      <a:pt x="8832" y="21565"/>
                    </a:lnTo>
                    <a:lnTo>
                      <a:pt x="9220" y="21468"/>
                    </a:lnTo>
                    <a:lnTo>
                      <a:pt x="9608" y="21371"/>
                    </a:lnTo>
                    <a:lnTo>
                      <a:pt x="9977" y="21255"/>
                    </a:lnTo>
                    <a:lnTo>
                      <a:pt x="10171" y="21177"/>
                    </a:lnTo>
                    <a:lnTo>
                      <a:pt x="10346" y="21080"/>
                    </a:lnTo>
                    <a:lnTo>
                      <a:pt x="10520" y="20963"/>
                    </a:lnTo>
                    <a:lnTo>
                      <a:pt x="10695" y="20828"/>
                    </a:lnTo>
                    <a:lnTo>
                      <a:pt x="10850" y="20692"/>
                    </a:lnTo>
                    <a:lnTo>
                      <a:pt x="11025" y="20517"/>
                    </a:lnTo>
                    <a:lnTo>
                      <a:pt x="11180" y="20342"/>
                    </a:lnTo>
                    <a:lnTo>
                      <a:pt x="11336" y="20148"/>
                    </a:lnTo>
                    <a:lnTo>
                      <a:pt x="11646" y="19721"/>
                    </a:lnTo>
                    <a:lnTo>
                      <a:pt x="11937" y="19236"/>
                    </a:lnTo>
                    <a:lnTo>
                      <a:pt x="12209" y="18712"/>
                    </a:lnTo>
                    <a:lnTo>
                      <a:pt x="12481" y="18130"/>
                    </a:lnTo>
                    <a:lnTo>
                      <a:pt x="12733" y="17528"/>
                    </a:lnTo>
                    <a:lnTo>
                      <a:pt x="12966" y="16868"/>
                    </a:lnTo>
                    <a:lnTo>
                      <a:pt x="13180" y="16169"/>
                    </a:lnTo>
                    <a:lnTo>
                      <a:pt x="13393" y="15451"/>
                    </a:lnTo>
                    <a:lnTo>
                      <a:pt x="13568" y="14713"/>
                    </a:lnTo>
                    <a:lnTo>
                      <a:pt x="13742" y="13957"/>
                    </a:lnTo>
                    <a:lnTo>
                      <a:pt x="13898" y="13180"/>
                    </a:lnTo>
                    <a:lnTo>
                      <a:pt x="14034" y="12384"/>
                    </a:lnTo>
                    <a:lnTo>
                      <a:pt x="14150" y="11588"/>
                    </a:lnTo>
                    <a:lnTo>
                      <a:pt x="14267" y="10793"/>
                    </a:lnTo>
                    <a:lnTo>
                      <a:pt x="14344" y="9997"/>
                    </a:lnTo>
                    <a:lnTo>
                      <a:pt x="14422" y="9201"/>
                    </a:lnTo>
                    <a:lnTo>
                      <a:pt x="14461" y="8405"/>
                    </a:lnTo>
                    <a:lnTo>
                      <a:pt x="14499" y="7629"/>
                    </a:lnTo>
                    <a:lnTo>
                      <a:pt x="14499" y="6872"/>
                    </a:lnTo>
                    <a:lnTo>
                      <a:pt x="14499" y="6134"/>
                    </a:lnTo>
                    <a:lnTo>
                      <a:pt x="14480" y="5416"/>
                    </a:lnTo>
                    <a:lnTo>
                      <a:pt x="14422" y="4737"/>
                    </a:lnTo>
                    <a:lnTo>
                      <a:pt x="14364" y="4077"/>
                    </a:lnTo>
                    <a:lnTo>
                      <a:pt x="14267" y="3475"/>
                    </a:lnTo>
                    <a:lnTo>
                      <a:pt x="14170" y="2893"/>
                    </a:lnTo>
                    <a:lnTo>
                      <a:pt x="14034" y="2369"/>
                    </a:lnTo>
                    <a:lnTo>
                      <a:pt x="13878" y="1884"/>
                    </a:lnTo>
                    <a:lnTo>
                      <a:pt x="13704" y="1456"/>
                    </a:lnTo>
                    <a:lnTo>
                      <a:pt x="471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4"/>
              <p:cNvSpPr/>
              <p:nvPr/>
            </p:nvSpPr>
            <p:spPr>
              <a:xfrm>
                <a:off x="5873725" y="1248400"/>
                <a:ext cx="32050" cy="160150"/>
              </a:xfrm>
              <a:custGeom>
                <a:avLst/>
                <a:gdLst/>
                <a:ahLst/>
                <a:cxnLst/>
                <a:rect l="l" t="t" r="r" b="b"/>
                <a:pathLst>
                  <a:path w="1282" h="6406" extrusionOk="0">
                    <a:moveTo>
                      <a:pt x="1030" y="1"/>
                    </a:moveTo>
                    <a:lnTo>
                      <a:pt x="991" y="913"/>
                    </a:lnTo>
                    <a:lnTo>
                      <a:pt x="913" y="1883"/>
                    </a:lnTo>
                    <a:lnTo>
                      <a:pt x="816" y="2893"/>
                    </a:lnTo>
                    <a:lnTo>
                      <a:pt x="680" y="3844"/>
                    </a:lnTo>
                    <a:lnTo>
                      <a:pt x="544" y="4717"/>
                    </a:lnTo>
                    <a:lnTo>
                      <a:pt x="467" y="5086"/>
                    </a:lnTo>
                    <a:lnTo>
                      <a:pt x="389" y="5416"/>
                    </a:lnTo>
                    <a:lnTo>
                      <a:pt x="292" y="5707"/>
                    </a:lnTo>
                    <a:lnTo>
                      <a:pt x="195" y="5921"/>
                    </a:lnTo>
                    <a:lnTo>
                      <a:pt x="98" y="6076"/>
                    </a:lnTo>
                    <a:lnTo>
                      <a:pt x="59" y="6134"/>
                    </a:lnTo>
                    <a:lnTo>
                      <a:pt x="1" y="6154"/>
                    </a:lnTo>
                    <a:lnTo>
                      <a:pt x="98" y="6406"/>
                    </a:lnTo>
                    <a:lnTo>
                      <a:pt x="176" y="6348"/>
                    </a:lnTo>
                    <a:lnTo>
                      <a:pt x="253" y="6289"/>
                    </a:lnTo>
                    <a:lnTo>
                      <a:pt x="331" y="6192"/>
                    </a:lnTo>
                    <a:lnTo>
                      <a:pt x="389" y="6076"/>
                    </a:lnTo>
                    <a:lnTo>
                      <a:pt x="525" y="5765"/>
                    </a:lnTo>
                    <a:lnTo>
                      <a:pt x="641" y="5397"/>
                    </a:lnTo>
                    <a:lnTo>
                      <a:pt x="758" y="4970"/>
                    </a:lnTo>
                    <a:lnTo>
                      <a:pt x="855" y="4484"/>
                    </a:lnTo>
                    <a:lnTo>
                      <a:pt x="933" y="3980"/>
                    </a:lnTo>
                    <a:lnTo>
                      <a:pt x="1010" y="3456"/>
                    </a:lnTo>
                    <a:lnTo>
                      <a:pt x="1127" y="2388"/>
                    </a:lnTo>
                    <a:lnTo>
                      <a:pt x="1204" y="1379"/>
                    </a:lnTo>
                    <a:lnTo>
                      <a:pt x="1262" y="563"/>
                    </a:lnTo>
                    <a:lnTo>
                      <a:pt x="1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4"/>
              <p:cNvSpPr/>
              <p:nvPr/>
            </p:nvSpPr>
            <p:spPr>
              <a:xfrm>
                <a:off x="5304550" y="274025"/>
                <a:ext cx="1135500" cy="988000"/>
              </a:xfrm>
              <a:custGeom>
                <a:avLst/>
                <a:gdLst/>
                <a:ahLst/>
                <a:cxnLst/>
                <a:rect l="l" t="t" r="r" b="b"/>
                <a:pathLst>
                  <a:path w="45420" h="39520" extrusionOk="0">
                    <a:moveTo>
                      <a:pt x="14616" y="0"/>
                    </a:moveTo>
                    <a:lnTo>
                      <a:pt x="0" y="12636"/>
                    </a:lnTo>
                    <a:lnTo>
                      <a:pt x="0" y="27524"/>
                    </a:lnTo>
                    <a:lnTo>
                      <a:pt x="14616" y="39519"/>
                    </a:lnTo>
                    <a:lnTo>
                      <a:pt x="30804" y="39519"/>
                    </a:lnTo>
                    <a:lnTo>
                      <a:pt x="45419" y="27524"/>
                    </a:lnTo>
                    <a:lnTo>
                      <a:pt x="45419" y="12636"/>
                    </a:lnTo>
                    <a:lnTo>
                      <a:pt x="30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4"/>
              <p:cNvSpPr/>
              <p:nvPr/>
            </p:nvSpPr>
            <p:spPr>
              <a:xfrm>
                <a:off x="5304550" y="274025"/>
                <a:ext cx="1135500" cy="988000"/>
              </a:xfrm>
              <a:custGeom>
                <a:avLst/>
                <a:gdLst/>
                <a:ahLst/>
                <a:cxnLst/>
                <a:rect l="l" t="t" r="r" b="b"/>
                <a:pathLst>
                  <a:path w="45420" h="39520" fill="none" extrusionOk="0">
                    <a:moveTo>
                      <a:pt x="45419" y="12636"/>
                    </a:moveTo>
                    <a:lnTo>
                      <a:pt x="45419" y="27524"/>
                    </a:lnTo>
                    <a:lnTo>
                      <a:pt x="30804" y="39519"/>
                    </a:lnTo>
                    <a:lnTo>
                      <a:pt x="14616" y="39519"/>
                    </a:lnTo>
                    <a:lnTo>
                      <a:pt x="0" y="27524"/>
                    </a:lnTo>
                    <a:lnTo>
                      <a:pt x="0" y="12636"/>
                    </a:lnTo>
                    <a:lnTo>
                      <a:pt x="14616" y="0"/>
                    </a:lnTo>
                    <a:lnTo>
                      <a:pt x="30804" y="0"/>
                    </a:lnTo>
                    <a:lnTo>
                      <a:pt x="45419" y="1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4"/>
              <p:cNvSpPr/>
              <p:nvPr/>
            </p:nvSpPr>
            <p:spPr>
              <a:xfrm>
                <a:off x="5669450" y="274025"/>
                <a:ext cx="25" cy="25"/>
              </a:xfrm>
              <a:custGeom>
                <a:avLst/>
                <a:gdLst/>
                <a:ahLst/>
                <a:cxnLst/>
                <a:rect l="l" t="t" r="r" b="b"/>
                <a:pathLst>
                  <a:path w="1" h="1" extrusionOk="0">
                    <a:moveTo>
                      <a:pt x="0" y="0"/>
                    </a:moveTo>
                    <a:lnTo>
                      <a:pt x="0" y="0"/>
                    </a:lnTo>
                    <a:lnTo>
                      <a:pt x="0" y="0"/>
                    </a:lnTo>
                    <a:lnTo>
                      <a:pt x="0" y="0"/>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4"/>
              <p:cNvSpPr/>
              <p:nvPr/>
            </p:nvSpPr>
            <p:spPr>
              <a:xfrm>
                <a:off x="5669450" y="27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4"/>
              <p:cNvSpPr/>
              <p:nvPr/>
            </p:nvSpPr>
            <p:spPr>
              <a:xfrm>
                <a:off x="5470500" y="274025"/>
                <a:ext cx="198975" cy="988000"/>
              </a:xfrm>
              <a:custGeom>
                <a:avLst/>
                <a:gdLst/>
                <a:ahLst/>
                <a:cxnLst/>
                <a:rect l="l" t="t" r="r" b="b"/>
                <a:pathLst>
                  <a:path w="7959" h="39520" extrusionOk="0">
                    <a:moveTo>
                      <a:pt x="7958" y="0"/>
                    </a:moveTo>
                    <a:lnTo>
                      <a:pt x="388" y="13548"/>
                    </a:lnTo>
                    <a:lnTo>
                      <a:pt x="602" y="13587"/>
                    </a:lnTo>
                    <a:lnTo>
                      <a:pt x="1087" y="13587"/>
                    </a:lnTo>
                    <a:lnTo>
                      <a:pt x="7958" y="0"/>
                    </a:lnTo>
                    <a:close/>
                    <a:moveTo>
                      <a:pt x="97" y="14073"/>
                    </a:moveTo>
                    <a:lnTo>
                      <a:pt x="58" y="14170"/>
                    </a:lnTo>
                    <a:lnTo>
                      <a:pt x="39" y="14267"/>
                    </a:lnTo>
                    <a:lnTo>
                      <a:pt x="0" y="14461"/>
                    </a:lnTo>
                    <a:lnTo>
                      <a:pt x="0" y="14635"/>
                    </a:lnTo>
                    <a:lnTo>
                      <a:pt x="0" y="14830"/>
                    </a:lnTo>
                    <a:lnTo>
                      <a:pt x="20" y="15781"/>
                    </a:lnTo>
                    <a:lnTo>
                      <a:pt x="20" y="17702"/>
                    </a:lnTo>
                    <a:lnTo>
                      <a:pt x="58" y="21526"/>
                    </a:lnTo>
                    <a:lnTo>
                      <a:pt x="136" y="25194"/>
                    </a:lnTo>
                    <a:lnTo>
                      <a:pt x="175" y="27038"/>
                    </a:lnTo>
                    <a:lnTo>
                      <a:pt x="233" y="28882"/>
                    </a:lnTo>
                    <a:lnTo>
                      <a:pt x="602" y="28960"/>
                    </a:lnTo>
                    <a:lnTo>
                      <a:pt x="912" y="28960"/>
                    </a:lnTo>
                    <a:lnTo>
                      <a:pt x="990" y="27097"/>
                    </a:lnTo>
                    <a:lnTo>
                      <a:pt x="1029" y="25233"/>
                    </a:lnTo>
                    <a:lnTo>
                      <a:pt x="1107" y="21526"/>
                    </a:lnTo>
                    <a:lnTo>
                      <a:pt x="1126" y="17702"/>
                    </a:lnTo>
                    <a:lnTo>
                      <a:pt x="1145" y="15781"/>
                    </a:lnTo>
                    <a:lnTo>
                      <a:pt x="1145" y="14830"/>
                    </a:lnTo>
                    <a:lnTo>
                      <a:pt x="1145" y="14500"/>
                    </a:lnTo>
                    <a:lnTo>
                      <a:pt x="1126" y="14325"/>
                    </a:lnTo>
                    <a:lnTo>
                      <a:pt x="1087" y="14170"/>
                    </a:lnTo>
                    <a:lnTo>
                      <a:pt x="583" y="14150"/>
                    </a:lnTo>
                    <a:lnTo>
                      <a:pt x="524" y="14150"/>
                    </a:lnTo>
                    <a:lnTo>
                      <a:pt x="97" y="14073"/>
                    </a:lnTo>
                    <a:close/>
                    <a:moveTo>
                      <a:pt x="272" y="29290"/>
                    </a:moveTo>
                    <a:lnTo>
                      <a:pt x="311" y="29348"/>
                    </a:lnTo>
                    <a:lnTo>
                      <a:pt x="7958" y="39519"/>
                    </a:lnTo>
                    <a:lnTo>
                      <a:pt x="1126" y="29387"/>
                    </a:lnTo>
                    <a:lnTo>
                      <a:pt x="583" y="29368"/>
                    </a:lnTo>
                    <a:lnTo>
                      <a:pt x="544" y="29368"/>
                    </a:lnTo>
                    <a:lnTo>
                      <a:pt x="272"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4"/>
              <p:cNvSpPr/>
              <p:nvPr/>
            </p:nvSpPr>
            <p:spPr>
              <a:xfrm>
                <a:off x="6076075" y="274025"/>
                <a:ext cx="2450" cy="988000"/>
              </a:xfrm>
              <a:custGeom>
                <a:avLst/>
                <a:gdLst/>
                <a:ahLst/>
                <a:cxnLst/>
                <a:rect l="l" t="t" r="r" b="b"/>
                <a:pathLst>
                  <a:path w="98" h="39520" extrusionOk="0">
                    <a:moveTo>
                      <a:pt x="1" y="0"/>
                    </a:moveTo>
                    <a:lnTo>
                      <a:pt x="40" y="97"/>
                    </a:lnTo>
                    <a:lnTo>
                      <a:pt x="59" y="97"/>
                    </a:lnTo>
                    <a:lnTo>
                      <a:pt x="1" y="0"/>
                    </a:lnTo>
                    <a:close/>
                    <a:moveTo>
                      <a:pt x="98" y="39383"/>
                    </a:moveTo>
                    <a:lnTo>
                      <a:pt x="78" y="39403"/>
                    </a:lnTo>
                    <a:lnTo>
                      <a:pt x="1" y="39519"/>
                    </a:lnTo>
                    <a:lnTo>
                      <a:pt x="98" y="39383"/>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4"/>
              <p:cNvSpPr/>
              <p:nvPr/>
            </p:nvSpPr>
            <p:spPr>
              <a:xfrm>
                <a:off x="6076075" y="1258600"/>
                <a:ext cx="2450" cy="3425"/>
              </a:xfrm>
              <a:custGeom>
                <a:avLst/>
                <a:gdLst/>
                <a:ahLst/>
                <a:cxnLst/>
                <a:rect l="l" t="t" r="r" b="b"/>
                <a:pathLst>
                  <a:path w="98" h="137" fill="none" extrusionOk="0">
                    <a:moveTo>
                      <a:pt x="98" y="0"/>
                    </a:moveTo>
                    <a:lnTo>
                      <a:pt x="78" y="20"/>
                    </a:lnTo>
                    <a:lnTo>
                      <a:pt x="1" y="136"/>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4"/>
              <p:cNvSpPr/>
              <p:nvPr/>
            </p:nvSpPr>
            <p:spPr>
              <a:xfrm>
                <a:off x="6076075" y="274025"/>
                <a:ext cx="1475" cy="2450"/>
              </a:xfrm>
              <a:custGeom>
                <a:avLst/>
                <a:gdLst/>
                <a:ahLst/>
                <a:cxnLst/>
                <a:rect l="l" t="t" r="r" b="b"/>
                <a:pathLst>
                  <a:path w="59" h="98" fill="none" extrusionOk="0">
                    <a:moveTo>
                      <a:pt x="1" y="0"/>
                    </a:moveTo>
                    <a:lnTo>
                      <a:pt x="40" y="97"/>
                    </a:lnTo>
                    <a:lnTo>
                      <a:pt x="59"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4"/>
              <p:cNvSpPr/>
              <p:nvPr/>
            </p:nvSpPr>
            <p:spPr>
              <a:xfrm>
                <a:off x="6077050" y="276450"/>
                <a:ext cx="200425" cy="982650"/>
              </a:xfrm>
              <a:custGeom>
                <a:avLst/>
                <a:gdLst/>
                <a:ahLst/>
                <a:cxnLst/>
                <a:rect l="l" t="t" r="r" b="b"/>
                <a:pathLst>
                  <a:path w="8017" h="39306" extrusionOk="0">
                    <a:moveTo>
                      <a:pt x="1" y="0"/>
                    </a:moveTo>
                    <a:lnTo>
                      <a:pt x="6852" y="13510"/>
                    </a:lnTo>
                    <a:lnTo>
                      <a:pt x="7318" y="13510"/>
                    </a:lnTo>
                    <a:lnTo>
                      <a:pt x="7551" y="13471"/>
                    </a:lnTo>
                    <a:lnTo>
                      <a:pt x="20" y="0"/>
                    </a:lnTo>
                    <a:close/>
                    <a:moveTo>
                      <a:pt x="7706" y="13976"/>
                    </a:moveTo>
                    <a:lnTo>
                      <a:pt x="7396" y="14034"/>
                    </a:lnTo>
                    <a:lnTo>
                      <a:pt x="7357" y="14034"/>
                    </a:lnTo>
                    <a:lnTo>
                      <a:pt x="6969" y="14053"/>
                    </a:lnTo>
                    <a:lnTo>
                      <a:pt x="6891" y="14480"/>
                    </a:lnTo>
                    <a:lnTo>
                      <a:pt x="6833" y="14927"/>
                    </a:lnTo>
                    <a:lnTo>
                      <a:pt x="6755" y="15820"/>
                    </a:lnTo>
                    <a:lnTo>
                      <a:pt x="6697" y="16712"/>
                    </a:lnTo>
                    <a:lnTo>
                      <a:pt x="6678" y="17605"/>
                    </a:lnTo>
                    <a:lnTo>
                      <a:pt x="6678" y="19507"/>
                    </a:lnTo>
                    <a:lnTo>
                      <a:pt x="6697" y="21429"/>
                    </a:lnTo>
                    <a:lnTo>
                      <a:pt x="6716" y="22380"/>
                    </a:lnTo>
                    <a:lnTo>
                      <a:pt x="6755" y="23331"/>
                    </a:lnTo>
                    <a:lnTo>
                      <a:pt x="6813" y="25253"/>
                    </a:lnTo>
                    <a:lnTo>
                      <a:pt x="6852" y="26126"/>
                    </a:lnTo>
                    <a:lnTo>
                      <a:pt x="6891" y="27019"/>
                    </a:lnTo>
                    <a:lnTo>
                      <a:pt x="7008" y="28785"/>
                    </a:lnTo>
                    <a:lnTo>
                      <a:pt x="7318" y="28785"/>
                    </a:lnTo>
                    <a:lnTo>
                      <a:pt x="7706" y="28708"/>
                    </a:lnTo>
                    <a:lnTo>
                      <a:pt x="7803" y="26980"/>
                    </a:lnTo>
                    <a:lnTo>
                      <a:pt x="7842" y="26107"/>
                    </a:lnTo>
                    <a:lnTo>
                      <a:pt x="7881" y="25253"/>
                    </a:lnTo>
                    <a:lnTo>
                      <a:pt x="7939" y="23331"/>
                    </a:lnTo>
                    <a:lnTo>
                      <a:pt x="7978" y="22380"/>
                    </a:lnTo>
                    <a:lnTo>
                      <a:pt x="7997" y="21429"/>
                    </a:lnTo>
                    <a:lnTo>
                      <a:pt x="8017" y="19507"/>
                    </a:lnTo>
                    <a:lnTo>
                      <a:pt x="8017" y="17605"/>
                    </a:lnTo>
                    <a:lnTo>
                      <a:pt x="7997" y="16693"/>
                    </a:lnTo>
                    <a:lnTo>
                      <a:pt x="7939" y="15800"/>
                    </a:lnTo>
                    <a:lnTo>
                      <a:pt x="7862" y="14888"/>
                    </a:lnTo>
                    <a:lnTo>
                      <a:pt x="7784" y="14441"/>
                    </a:lnTo>
                    <a:lnTo>
                      <a:pt x="7706" y="13976"/>
                    </a:lnTo>
                    <a:close/>
                    <a:moveTo>
                      <a:pt x="7590" y="29290"/>
                    </a:moveTo>
                    <a:lnTo>
                      <a:pt x="7415" y="29348"/>
                    </a:lnTo>
                    <a:lnTo>
                      <a:pt x="6755" y="29348"/>
                    </a:lnTo>
                    <a:lnTo>
                      <a:pt x="39" y="39306"/>
                    </a:lnTo>
                    <a:lnTo>
                      <a:pt x="59" y="39286"/>
                    </a:lnTo>
                    <a:lnTo>
                      <a:pt x="7590"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4"/>
              <p:cNvSpPr/>
              <p:nvPr/>
            </p:nvSpPr>
            <p:spPr>
              <a:xfrm>
                <a:off x="6439525" y="589925"/>
                <a:ext cx="525" cy="25"/>
              </a:xfrm>
              <a:custGeom>
                <a:avLst/>
                <a:gdLst/>
                <a:ahLst/>
                <a:cxnLst/>
                <a:rect l="l" t="t" r="r" b="b"/>
                <a:pathLst>
                  <a:path w="21" h="1" fill="none" extrusionOk="0">
                    <a:moveTo>
                      <a:pt x="1" y="0"/>
                    </a:moveTo>
                    <a:lnTo>
                      <a:pt x="1" y="0"/>
                    </a:lnTo>
                    <a:lnTo>
                      <a:pt x="1"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4"/>
              <p:cNvSpPr/>
              <p:nvPr/>
            </p:nvSpPr>
            <p:spPr>
              <a:xfrm>
                <a:off x="5304550" y="589425"/>
                <a:ext cx="1135500" cy="39825"/>
              </a:xfrm>
              <a:custGeom>
                <a:avLst/>
                <a:gdLst/>
                <a:ahLst/>
                <a:cxnLst/>
                <a:rect l="l" t="t" r="r" b="b"/>
                <a:pathLst>
                  <a:path w="45420" h="1593" extrusionOk="0">
                    <a:moveTo>
                      <a:pt x="19" y="1"/>
                    </a:moveTo>
                    <a:lnTo>
                      <a:pt x="0" y="20"/>
                    </a:lnTo>
                    <a:lnTo>
                      <a:pt x="0" y="59"/>
                    </a:lnTo>
                    <a:lnTo>
                      <a:pt x="427" y="214"/>
                    </a:lnTo>
                    <a:lnTo>
                      <a:pt x="873" y="370"/>
                    </a:lnTo>
                    <a:lnTo>
                      <a:pt x="1320" y="486"/>
                    </a:lnTo>
                    <a:lnTo>
                      <a:pt x="1766" y="583"/>
                    </a:lnTo>
                    <a:lnTo>
                      <a:pt x="2659" y="758"/>
                    </a:lnTo>
                    <a:lnTo>
                      <a:pt x="3552" y="913"/>
                    </a:lnTo>
                    <a:lnTo>
                      <a:pt x="6735" y="1457"/>
                    </a:lnTo>
                    <a:lnTo>
                      <a:pt x="6813" y="1360"/>
                    </a:lnTo>
                    <a:lnTo>
                      <a:pt x="6891" y="1262"/>
                    </a:lnTo>
                    <a:lnTo>
                      <a:pt x="6929" y="1107"/>
                    </a:lnTo>
                    <a:lnTo>
                      <a:pt x="7026" y="932"/>
                    </a:lnTo>
                    <a:lnTo>
                      <a:pt x="3649" y="370"/>
                    </a:lnTo>
                    <a:lnTo>
                      <a:pt x="2853" y="234"/>
                    </a:lnTo>
                    <a:lnTo>
                      <a:pt x="2038" y="117"/>
                    </a:lnTo>
                    <a:lnTo>
                      <a:pt x="1630" y="59"/>
                    </a:lnTo>
                    <a:lnTo>
                      <a:pt x="1223" y="20"/>
                    </a:lnTo>
                    <a:lnTo>
                      <a:pt x="815" y="1"/>
                    </a:lnTo>
                    <a:close/>
                    <a:moveTo>
                      <a:pt x="45400" y="20"/>
                    </a:moveTo>
                    <a:lnTo>
                      <a:pt x="44488" y="59"/>
                    </a:lnTo>
                    <a:lnTo>
                      <a:pt x="43595" y="156"/>
                    </a:lnTo>
                    <a:lnTo>
                      <a:pt x="42682" y="273"/>
                    </a:lnTo>
                    <a:lnTo>
                      <a:pt x="41790" y="389"/>
                    </a:lnTo>
                    <a:lnTo>
                      <a:pt x="38451" y="952"/>
                    </a:lnTo>
                    <a:lnTo>
                      <a:pt x="38529" y="1107"/>
                    </a:lnTo>
                    <a:lnTo>
                      <a:pt x="38548" y="1127"/>
                    </a:lnTo>
                    <a:lnTo>
                      <a:pt x="38568" y="1262"/>
                    </a:lnTo>
                    <a:lnTo>
                      <a:pt x="38606" y="1457"/>
                    </a:lnTo>
                    <a:lnTo>
                      <a:pt x="41867" y="894"/>
                    </a:lnTo>
                    <a:lnTo>
                      <a:pt x="42760" y="719"/>
                    </a:lnTo>
                    <a:lnTo>
                      <a:pt x="43653" y="525"/>
                    </a:lnTo>
                    <a:lnTo>
                      <a:pt x="44526" y="292"/>
                    </a:lnTo>
                    <a:lnTo>
                      <a:pt x="45419" y="40"/>
                    </a:lnTo>
                    <a:lnTo>
                      <a:pt x="45419" y="20"/>
                    </a:lnTo>
                    <a:close/>
                    <a:moveTo>
                      <a:pt x="22729" y="932"/>
                    </a:moveTo>
                    <a:lnTo>
                      <a:pt x="7725" y="971"/>
                    </a:lnTo>
                    <a:lnTo>
                      <a:pt x="7570" y="1282"/>
                    </a:lnTo>
                    <a:lnTo>
                      <a:pt x="7667" y="1418"/>
                    </a:lnTo>
                    <a:lnTo>
                      <a:pt x="7725" y="1554"/>
                    </a:lnTo>
                    <a:lnTo>
                      <a:pt x="22729" y="1592"/>
                    </a:lnTo>
                    <a:lnTo>
                      <a:pt x="37869" y="1534"/>
                    </a:lnTo>
                    <a:lnTo>
                      <a:pt x="37908" y="1321"/>
                    </a:lnTo>
                    <a:lnTo>
                      <a:pt x="37752" y="991"/>
                    </a:lnTo>
                    <a:lnTo>
                      <a:pt x="22729" y="93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4"/>
              <p:cNvSpPr/>
              <p:nvPr/>
            </p:nvSpPr>
            <p:spPr>
              <a:xfrm>
                <a:off x="5472925" y="612725"/>
                <a:ext cx="24775" cy="15550"/>
              </a:xfrm>
              <a:custGeom>
                <a:avLst/>
                <a:gdLst/>
                <a:ahLst/>
                <a:cxnLst/>
                <a:rect l="l" t="t" r="r" b="b"/>
                <a:pathLst>
                  <a:path w="991" h="622" extrusionOk="0">
                    <a:moveTo>
                      <a:pt x="291" y="0"/>
                    </a:moveTo>
                    <a:lnTo>
                      <a:pt x="194" y="175"/>
                    </a:lnTo>
                    <a:lnTo>
                      <a:pt x="156" y="330"/>
                    </a:lnTo>
                    <a:lnTo>
                      <a:pt x="78" y="428"/>
                    </a:lnTo>
                    <a:lnTo>
                      <a:pt x="0" y="525"/>
                    </a:lnTo>
                    <a:lnTo>
                      <a:pt x="427" y="602"/>
                    </a:lnTo>
                    <a:lnTo>
                      <a:pt x="486" y="602"/>
                    </a:lnTo>
                    <a:lnTo>
                      <a:pt x="990" y="622"/>
                    </a:lnTo>
                    <a:lnTo>
                      <a:pt x="932" y="486"/>
                    </a:lnTo>
                    <a:lnTo>
                      <a:pt x="835" y="350"/>
                    </a:lnTo>
                    <a:lnTo>
                      <a:pt x="990" y="39"/>
                    </a:lnTo>
                    <a:lnTo>
                      <a:pt x="505" y="39"/>
                    </a:lnTo>
                    <a:lnTo>
                      <a:pt x="291"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4"/>
              <p:cNvSpPr/>
              <p:nvPr/>
            </p:nvSpPr>
            <p:spPr>
              <a:xfrm>
                <a:off x="5472925" y="612725"/>
                <a:ext cx="24775" cy="15550"/>
              </a:xfrm>
              <a:custGeom>
                <a:avLst/>
                <a:gdLst/>
                <a:ahLst/>
                <a:cxnLst/>
                <a:rect l="l" t="t" r="r" b="b"/>
                <a:pathLst>
                  <a:path w="991" h="622" fill="none" extrusionOk="0">
                    <a:moveTo>
                      <a:pt x="291" y="0"/>
                    </a:moveTo>
                    <a:lnTo>
                      <a:pt x="194" y="175"/>
                    </a:lnTo>
                    <a:lnTo>
                      <a:pt x="156" y="330"/>
                    </a:lnTo>
                    <a:lnTo>
                      <a:pt x="156" y="330"/>
                    </a:lnTo>
                    <a:lnTo>
                      <a:pt x="78" y="428"/>
                    </a:lnTo>
                    <a:lnTo>
                      <a:pt x="0" y="525"/>
                    </a:lnTo>
                    <a:lnTo>
                      <a:pt x="427" y="602"/>
                    </a:lnTo>
                    <a:lnTo>
                      <a:pt x="466" y="602"/>
                    </a:lnTo>
                    <a:lnTo>
                      <a:pt x="486" y="602"/>
                    </a:lnTo>
                    <a:lnTo>
                      <a:pt x="990" y="622"/>
                    </a:lnTo>
                    <a:lnTo>
                      <a:pt x="990" y="622"/>
                    </a:lnTo>
                    <a:lnTo>
                      <a:pt x="932" y="486"/>
                    </a:lnTo>
                    <a:lnTo>
                      <a:pt x="835" y="350"/>
                    </a:lnTo>
                    <a:lnTo>
                      <a:pt x="990" y="39"/>
                    </a:lnTo>
                    <a:lnTo>
                      <a:pt x="505" y="39"/>
                    </a:lnTo>
                    <a:lnTo>
                      <a:pt x="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4"/>
              <p:cNvSpPr/>
              <p:nvPr/>
            </p:nvSpPr>
            <p:spPr>
              <a:xfrm>
                <a:off x="6248350" y="613200"/>
                <a:ext cx="21375" cy="14600"/>
              </a:xfrm>
              <a:custGeom>
                <a:avLst/>
                <a:gdLst/>
                <a:ahLst/>
                <a:cxnLst/>
                <a:rect l="l" t="t" r="r" b="b"/>
                <a:pathLst>
                  <a:path w="855" h="584" extrusionOk="0">
                    <a:moveTo>
                      <a:pt x="699" y="1"/>
                    </a:moveTo>
                    <a:lnTo>
                      <a:pt x="466" y="40"/>
                    </a:lnTo>
                    <a:lnTo>
                      <a:pt x="0" y="40"/>
                    </a:lnTo>
                    <a:lnTo>
                      <a:pt x="156" y="370"/>
                    </a:lnTo>
                    <a:lnTo>
                      <a:pt x="117" y="583"/>
                    </a:lnTo>
                    <a:lnTo>
                      <a:pt x="505" y="564"/>
                    </a:lnTo>
                    <a:lnTo>
                      <a:pt x="544" y="564"/>
                    </a:lnTo>
                    <a:lnTo>
                      <a:pt x="854" y="506"/>
                    </a:lnTo>
                    <a:lnTo>
                      <a:pt x="816" y="311"/>
                    </a:lnTo>
                    <a:lnTo>
                      <a:pt x="796" y="176"/>
                    </a:lnTo>
                    <a:lnTo>
                      <a:pt x="777" y="156"/>
                    </a:lnTo>
                    <a:lnTo>
                      <a:pt x="699"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4"/>
              <p:cNvSpPr/>
              <p:nvPr/>
            </p:nvSpPr>
            <p:spPr>
              <a:xfrm>
                <a:off x="6248350" y="613200"/>
                <a:ext cx="21375" cy="14600"/>
              </a:xfrm>
              <a:custGeom>
                <a:avLst/>
                <a:gdLst/>
                <a:ahLst/>
                <a:cxnLst/>
                <a:rect l="l" t="t" r="r" b="b"/>
                <a:pathLst>
                  <a:path w="855" h="584" fill="none" extrusionOk="0">
                    <a:moveTo>
                      <a:pt x="699" y="1"/>
                    </a:moveTo>
                    <a:lnTo>
                      <a:pt x="466" y="40"/>
                    </a:lnTo>
                    <a:lnTo>
                      <a:pt x="0" y="40"/>
                    </a:lnTo>
                    <a:lnTo>
                      <a:pt x="156" y="370"/>
                    </a:lnTo>
                    <a:lnTo>
                      <a:pt x="156" y="370"/>
                    </a:lnTo>
                    <a:lnTo>
                      <a:pt x="117" y="583"/>
                    </a:lnTo>
                    <a:lnTo>
                      <a:pt x="505" y="564"/>
                    </a:lnTo>
                    <a:lnTo>
                      <a:pt x="524" y="564"/>
                    </a:lnTo>
                    <a:lnTo>
                      <a:pt x="544" y="564"/>
                    </a:lnTo>
                    <a:lnTo>
                      <a:pt x="854" y="506"/>
                    </a:lnTo>
                    <a:lnTo>
                      <a:pt x="854" y="506"/>
                    </a:lnTo>
                    <a:lnTo>
                      <a:pt x="816" y="311"/>
                    </a:lnTo>
                    <a:lnTo>
                      <a:pt x="796" y="176"/>
                    </a:lnTo>
                    <a:lnTo>
                      <a:pt x="777" y="156"/>
                    </a:lnTo>
                    <a:lnTo>
                      <a:pt x="6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4"/>
              <p:cNvSpPr/>
              <p:nvPr/>
            </p:nvSpPr>
            <p:spPr>
              <a:xfrm>
                <a:off x="5304550" y="962100"/>
                <a:ext cx="1135500" cy="49050"/>
              </a:xfrm>
              <a:custGeom>
                <a:avLst/>
                <a:gdLst/>
                <a:ahLst/>
                <a:cxnLst/>
                <a:rect l="l" t="t" r="r" b="b"/>
                <a:pathLst>
                  <a:path w="45420" h="1962" extrusionOk="0">
                    <a:moveTo>
                      <a:pt x="0" y="1"/>
                    </a:moveTo>
                    <a:lnTo>
                      <a:pt x="3571" y="932"/>
                    </a:lnTo>
                    <a:lnTo>
                      <a:pt x="5241" y="1359"/>
                    </a:lnTo>
                    <a:lnTo>
                      <a:pt x="6891" y="1762"/>
                    </a:lnTo>
                    <a:lnTo>
                      <a:pt x="6891" y="1651"/>
                    </a:lnTo>
                    <a:lnTo>
                      <a:pt x="6871" y="1359"/>
                    </a:lnTo>
                    <a:lnTo>
                      <a:pt x="5260" y="1029"/>
                    </a:lnTo>
                    <a:lnTo>
                      <a:pt x="3630" y="699"/>
                    </a:lnTo>
                    <a:lnTo>
                      <a:pt x="0" y="1"/>
                    </a:lnTo>
                    <a:close/>
                    <a:moveTo>
                      <a:pt x="6891" y="1762"/>
                    </a:moveTo>
                    <a:lnTo>
                      <a:pt x="6891" y="1767"/>
                    </a:lnTo>
                    <a:lnTo>
                      <a:pt x="6910" y="1767"/>
                    </a:lnTo>
                    <a:lnTo>
                      <a:pt x="6891" y="1762"/>
                    </a:lnTo>
                    <a:close/>
                    <a:moveTo>
                      <a:pt x="45419" y="1"/>
                    </a:moveTo>
                    <a:lnTo>
                      <a:pt x="44507" y="137"/>
                    </a:lnTo>
                    <a:lnTo>
                      <a:pt x="43595" y="272"/>
                    </a:lnTo>
                    <a:lnTo>
                      <a:pt x="42682" y="428"/>
                    </a:lnTo>
                    <a:lnTo>
                      <a:pt x="41790" y="602"/>
                    </a:lnTo>
                    <a:lnTo>
                      <a:pt x="40179" y="932"/>
                    </a:lnTo>
                    <a:lnTo>
                      <a:pt x="38606" y="1282"/>
                    </a:lnTo>
                    <a:lnTo>
                      <a:pt x="38568" y="1651"/>
                    </a:lnTo>
                    <a:lnTo>
                      <a:pt x="38568" y="1767"/>
                    </a:lnTo>
                    <a:lnTo>
                      <a:pt x="38509" y="1825"/>
                    </a:lnTo>
                    <a:lnTo>
                      <a:pt x="38490" y="1864"/>
                    </a:lnTo>
                    <a:lnTo>
                      <a:pt x="38490" y="1864"/>
                    </a:lnTo>
                    <a:lnTo>
                      <a:pt x="40179" y="1476"/>
                    </a:lnTo>
                    <a:lnTo>
                      <a:pt x="41887" y="1049"/>
                    </a:lnTo>
                    <a:lnTo>
                      <a:pt x="42760" y="816"/>
                    </a:lnTo>
                    <a:lnTo>
                      <a:pt x="43653" y="564"/>
                    </a:lnTo>
                    <a:lnTo>
                      <a:pt x="44526" y="292"/>
                    </a:lnTo>
                    <a:lnTo>
                      <a:pt x="45419" y="1"/>
                    </a:lnTo>
                    <a:close/>
                    <a:moveTo>
                      <a:pt x="30493" y="1321"/>
                    </a:moveTo>
                    <a:lnTo>
                      <a:pt x="22729" y="1340"/>
                    </a:lnTo>
                    <a:lnTo>
                      <a:pt x="14984" y="1379"/>
                    </a:lnTo>
                    <a:lnTo>
                      <a:pt x="11258" y="1398"/>
                    </a:lnTo>
                    <a:lnTo>
                      <a:pt x="9414" y="1418"/>
                    </a:lnTo>
                    <a:lnTo>
                      <a:pt x="7550" y="1437"/>
                    </a:lnTo>
                    <a:lnTo>
                      <a:pt x="7550" y="1553"/>
                    </a:lnTo>
                    <a:lnTo>
                      <a:pt x="7764" y="1864"/>
                    </a:lnTo>
                    <a:lnTo>
                      <a:pt x="9569" y="1883"/>
                    </a:lnTo>
                    <a:lnTo>
                      <a:pt x="11374" y="1883"/>
                    </a:lnTo>
                    <a:lnTo>
                      <a:pt x="14984" y="1903"/>
                    </a:lnTo>
                    <a:lnTo>
                      <a:pt x="22729" y="1942"/>
                    </a:lnTo>
                    <a:lnTo>
                      <a:pt x="30493" y="1961"/>
                    </a:lnTo>
                    <a:lnTo>
                      <a:pt x="37655" y="1922"/>
                    </a:lnTo>
                    <a:lnTo>
                      <a:pt x="37908" y="1553"/>
                    </a:lnTo>
                    <a:lnTo>
                      <a:pt x="37908" y="1359"/>
                    </a:lnTo>
                    <a:lnTo>
                      <a:pt x="30493" y="13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4"/>
              <p:cNvSpPr/>
              <p:nvPr/>
            </p:nvSpPr>
            <p:spPr>
              <a:xfrm>
                <a:off x="5476325" y="996075"/>
                <a:ext cx="22325" cy="12650"/>
              </a:xfrm>
              <a:custGeom>
                <a:avLst/>
                <a:gdLst/>
                <a:ahLst/>
                <a:cxnLst/>
                <a:rect l="l" t="t" r="r" b="b"/>
                <a:pathLst>
                  <a:path w="893" h="506" extrusionOk="0">
                    <a:moveTo>
                      <a:pt x="0" y="0"/>
                    </a:moveTo>
                    <a:lnTo>
                      <a:pt x="20" y="292"/>
                    </a:lnTo>
                    <a:lnTo>
                      <a:pt x="20" y="408"/>
                    </a:lnTo>
                    <a:lnTo>
                      <a:pt x="39" y="408"/>
                    </a:lnTo>
                    <a:lnTo>
                      <a:pt x="311" y="486"/>
                    </a:lnTo>
                    <a:lnTo>
                      <a:pt x="350" y="486"/>
                    </a:lnTo>
                    <a:lnTo>
                      <a:pt x="893" y="505"/>
                    </a:lnTo>
                    <a:lnTo>
                      <a:pt x="679" y="194"/>
                    </a:lnTo>
                    <a:lnTo>
                      <a:pt x="679" y="78"/>
                    </a:lnTo>
                    <a:lnTo>
                      <a:pt x="369" y="78"/>
                    </a:lnTo>
                    <a:lnTo>
                      <a:pt x="0"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4"/>
              <p:cNvSpPr/>
              <p:nvPr/>
            </p:nvSpPr>
            <p:spPr>
              <a:xfrm>
                <a:off x="5476325" y="996075"/>
                <a:ext cx="22325" cy="12650"/>
              </a:xfrm>
              <a:custGeom>
                <a:avLst/>
                <a:gdLst/>
                <a:ahLst/>
                <a:cxnLst/>
                <a:rect l="l" t="t" r="r" b="b"/>
                <a:pathLst>
                  <a:path w="893" h="506" fill="none" extrusionOk="0">
                    <a:moveTo>
                      <a:pt x="0" y="0"/>
                    </a:moveTo>
                    <a:lnTo>
                      <a:pt x="0" y="0"/>
                    </a:lnTo>
                    <a:lnTo>
                      <a:pt x="20" y="292"/>
                    </a:lnTo>
                    <a:lnTo>
                      <a:pt x="20" y="408"/>
                    </a:lnTo>
                    <a:lnTo>
                      <a:pt x="39" y="408"/>
                    </a:lnTo>
                    <a:lnTo>
                      <a:pt x="39" y="408"/>
                    </a:lnTo>
                    <a:lnTo>
                      <a:pt x="311" y="486"/>
                    </a:lnTo>
                    <a:lnTo>
                      <a:pt x="330" y="486"/>
                    </a:lnTo>
                    <a:lnTo>
                      <a:pt x="350" y="486"/>
                    </a:lnTo>
                    <a:lnTo>
                      <a:pt x="350" y="486"/>
                    </a:lnTo>
                    <a:lnTo>
                      <a:pt x="893" y="505"/>
                    </a:lnTo>
                    <a:lnTo>
                      <a:pt x="679" y="194"/>
                    </a:lnTo>
                    <a:lnTo>
                      <a:pt x="679" y="194"/>
                    </a:lnTo>
                    <a:lnTo>
                      <a:pt x="679" y="78"/>
                    </a:lnTo>
                    <a:lnTo>
                      <a:pt x="679" y="78"/>
                    </a:lnTo>
                    <a:lnTo>
                      <a:pt x="369" y="78"/>
                    </a:lnTo>
                    <a:lnTo>
                      <a:pt x="369" y="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4"/>
              <p:cNvSpPr/>
              <p:nvPr/>
            </p:nvSpPr>
            <p:spPr>
              <a:xfrm>
                <a:off x="6245925" y="994125"/>
                <a:ext cx="23800" cy="16050"/>
              </a:xfrm>
              <a:custGeom>
                <a:avLst/>
                <a:gdLst/>
                <a:ahLst/>
                <a:cxnLst/>
                <a:rect l="l" t="t" r="r" b="b"/>
                <a:pathLst>
                  <a:path w="952" h="642" extrusionOk="0">
                    <a:moveTo>
                      <a:pt x="951" y="1"/>
                    </a:moveTo>
                    <a:lnTo>
                      <a:pt x="563" y="78"/>
                    </a:lnTo>
                    <a:lnTo>
                      <a:pt x="253" y="78"/>
                    </a:lnTo>
                    <a:lnTo>
                      <a:pt x="253" y="272"/>
                    </a:lnTo>
                    <a:lnTo>
                      <a:pt x="0" y="641"/>
                    </a:lnTo>
                    <a:lnTo>
                      <a:pt x="660" y="641"/>
                    </a:lnTo>
                    <a:lnTo>
                      <a:pt x="835" y="583"/>
                    </a:lnTo>
                    <a:lnTo>
                      <a:pt x="854" y="544"/>
                    </a:lnTo>
                    <a:lnTo>
                      <a:pt x="913" y="486"/>
                    </a:lnTo>
                    <a:lnTo>
                      <a:pt x="913" y="370"/>
                    </a:lnTo>
                    <a:lnTo>
                      <a:pt x="951"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4"/>
              <p:cNvSpPr/>
              <p:nvPr/>
            </p:nvSpPr>
            <p:spPr>
              <a:xfrm>
                <a:off x="6254175" y="998500"/>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4"/>
              <p:cNvSpPr/>
              <p:nvPr/>
            </p:nvSpPr>
            <p:spPr>
              <a:xfrm>
                <a:off x="6245925" y="994125"/>
                <a:ext cx="23800" cy="16050"/>
              </a:xfrm>
              <a:custGeom>
                <a:avLst/>
                <a:gdLst/>
                <a:ahLst/>
                <a:cxnLst/>
                <a:rect l="l" t="t" r="r" b="b"/>
                <a:pathLst>
                  <a:path w="952" h="642" fill="none" extrusionOk="0">
                    <a:moveTo>
                      <a:pt x="951" y="1"/>
                    </a:moveTo>
                    <a:lnTo>
                      <a:pt x="951" y="1"/>
                    </a:lnTo>
                    <a:lnTo>
                      <a:pt x="563" y="78"/>
                    </a:lnTo>
                    <a:lnTo>
                      <a:pt x="253" y="78"/>
                    </a:lnTo>
                    <a:lnTo>
                      <a:pt x="253" y="78"/>
                    </a:lnTo>
                    <a:lnTo>
                      <a:pt x="253" y="272"/>
                    </a:lnTo>
                    <a:lnTo>
                      <a:pt x="0" y="641"/>
                    </a:lnTo>
                    <a:lnTo>
                      <a:pt x="602" y="641"/>
                    </a:lnTo>
                    <a:lnTo>
                      <a:pt x="621" y="641"/>
                    </a:lnTo>
                    <a:lnTo>
                      <a:pt x="660" y="641"/>
                    </a:lnTo>
                    <a:lnTo>
                      <a:pt x="660" y="641"/>
                    </a:lnTo>
                    <a:lnTo>
                      <a:pt x="835" y="583"/>
                    </a:lnTo>
                    <a:lnTo>
                      <a:pt x="854" y="544"/>
                    </a:lnTo>
                    <a:lnTo>
                      <a:pt x="913" y="486"/>
                    </a:lnTo>
                    <a:lnTo>
                      <a:pt x="913" y="370"/>
                    </a:lnTo>
                    <a:lnTo>
                      <a:pt x="913" y="370"/>
                    </a:lnTo>
                    <a:lnTo>
                      <a:pt x="9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0" name="Google Shape;250;p4"/>
          <p:cNvGrpSpPr/>
          <p:nvPr/>
        </p:nvGrpSpPr>
        <p:grpSpPr>
          <a:xfrm>
            <a:off x="934639" y="3406102"/>
            <a:ext cx="314426" cy="304947"/>
            <a:chOff x="934639" y="3406102"/>
            <a:chExt cx="314426" cy="304947"/>
          </a:xfrm>
        </p:grpSpPr>
        <p:sp>
          <p:nvSpPr>
            <p:cNvPr id="251" name="Google Shape;251;p4"/>
            <p:cNvSpPr/>
            <p:nvPr/>
          </p:nvSpPr>
          <p:spPr>
            <a:xfrm rot="10800000" flipH="1">
              <a:off x="934639" y="3406102"/>
              <a:ext cx="314426" cy="30494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4"/>
            <p:cNvSpPr/>
            <p:nvPr/>
          </p:nvSpPr>
          <p:spPr>
            <a:xfrm rot="10800000" flipH="1">
              <a:off x="1058153" y="3545044"/>
              <a:ext cx="58960" cy="58625"/>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 name="Google Shape;253;p4"/>
          <p:cNvGrpSpPr/>
          <p:nvPr/>
        </p:nvGrpSpPr>
        <p:grpSpPr>
          <a:xfrm>
            <a:off x="40970" y="3517276"/>
            <a:ext cx="216102" cy="209587"/>
            <a:chOff x="40970" y="3517276"/>
            <a:chExt cx="216102" cy="209587"/>
          </a:xfrm>
        </p:grpSpPr>
        <p:sp>
          <p:nvSpPr>
            <p:cNvPr id="254" name="Google Shape;254;p4"/>
            <p:cNvSpPr/>
            <p:nvPr/>
          </p:nvSpPr>
          <p:spPr>
            <a:xfrm rot="10800000" flipH="1">
              <a:off x="40970" y="3517276"/>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4"/>
            <p:cNvSpPr/>
            <p:nvPr/>
          </p:nvSpPr>
          <p:spPr>
            <a:xfrm rot="10800000" flipH="1">
              <a:off x="125861" y="3612768"/>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 name="Google Shape;256;p4"/>
          <p:cNvGrpSpPr/>
          <p:nvPr/>
        </p:nvGrpSpPr>
        <p:grpSpPr>
          <a:xfrm>
            <a:off x="8008925" y="4362225"/>
            <a:ext cx="1093525" cy="781275"/>
            <a:chOff x="8008925" y="4362225"/>
            <a:chExt cx="1093525" cy="781275"/>
          </a:xfrm>
        </p:grpSpPr>
        <p:sp>
          <p:nvSpPr>
            <p:cNvPr id="257" name="Google Shape;257;p4"/>
            <p:cNvSpPr/>
            <p:nvPr/>
          </p:nvSpPr>
          <p:spPr>
            <a:xfrm>
              <a:off x="8663350" y="4474750"/>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4"/>
            <p:cNvSpPr/>
            <p:nvPr/>
          </p:nvSpPr>
          <p:spPr>
            <a:xfrm>
              <a:off x="8866300" y="4708575"/>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4"/>
            <p:cNvSpPr/>
            <p:nvPr/>
          </p:nvSpPr>
          <p:spPr>
            <a:xfrm>
              <a:off x="8917475" y="4748250"/>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4"/>
            <p:cNvSpPr/>
            <p:nvPr/>
          </p:nvSpPr>
          <p:spPr>
            <a:xfrm>
              <a:off x="8301775" y="4362225"/>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4"/>
            <p:cNvSpPr/>
            <p:nvPr/>
          </p:nvSpPr>
          <p:spPr>
            <a:xfrm>
              <a:off x="8523625" y="4948850"/>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4"/>
            <p:cNvSpPr/>
            <p:nvPr/>
          </p:nvSpPr>
          <p:spPr>
            <a:xfrm>
              <a:off x="8008925" y="4909650"/>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4"/>
            <p:cNvSpPr/>
            <p:nvPr/>
          </p:nvSpPr>
          <p:spPr>
            <a:xfrm>
              <a:off x="8080875" y="4548550"/>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 name="Google Shape;264;p4"/>
          <p:cNvGrpSpPr/>
          <p:nvPr/>
        </p:nvGrpSpPr>
        <p:grpSpPr>
          <a:xfrm>
            <a:off x="6979050" y="4283338"/>
            <a:ext cx="1029875" cy="860150"/>
            <a:chOff x="0" y="4283350"/>
            <a:chExt cx="1029875" cy="860150"/>
          </a:xfrm>
        </p:grpSpPr>
        <p:sp>
          <p:nvSpPr>
            <p:cNvPr id="265" name="Google Shape;265;p4"/>
            <p:cNvSpPr/>
            <p:nvPr/>
          </p:nvSpPr>
          <p:spPr>
            <a:xfrm>
              <a:off x="150350" y="4793450"/>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4"/>
            <p:cNvSpPr/>
            <p:nvPr/>
          </p:nvSpPr>
          <p:spPr>
            <a:xfrm>
              <a:off x="241650" y="4938250"/>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4"/>
            <p:cNvSpPr/>
            <p:nvPr/>
          </p:nvSpPr>
          <p:spPr>
            <a:xfrm>
              <a:off x="0" y="4283350"/>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4"/>
            <p:cNvSpPr/>
            <p:nvPr/>
          </p:nvSpPr>
          <p:spPr>
            <a:xfrm>
              <a:off x="235650" y="4331325"/>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4"/>
            <p:cNvSpPr/>
            <p:nvPr/>
          </p:nvSpPr>
          <p:spPr>
            <a:xfrm>
              <a:off x="496225" y="4800825"/>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4"/>
            <p:cNvSpPr/>
            <p:nvPr/>
          </p:nvSpPr>
          <p:spPr>
            <a:xfrm>
              <a:off x="427050" y="4587750"/>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4"/>
            <p:cNvSpPr/>
            <p:nvPr/>
          </p:nvSpPr>
          <p:spPr>
            <a:xfrm>
              <a:off x="535425" y="4311950"/>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4"/>
            <p:cNvSpPr/>
            <p:nvPr/>
          </p:nvSpPr>
          <p:spPr>
            <a:xfrm>
              <a:off x="900700" y="4497350"/>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 name="Google Shape;273;p4"/>
          <p:cNvSpPr/>
          <p:nvPr/>
        </p:nvSpPr>
        <p:spPr>
          <a:xfrm>
            <a:off x="163475" y="7620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4"/>
          <p:cNvSpPr/>
          <p:nvPr/>
        </p:nvSpPr>
        <p:spPr>
          <a:xfrm>
            <a:off x="8139650" y="226350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5" name="Google Shape;275;p4"/>
          <p:cNvGrpSpPr/>
          <p:nvPr/>
        </p:nvGrpSpPr>
        <p:grpSpPr>
          <a:xfrm flipH="1">
            <a:off x="-117639" y="3643198"/>
            <a:ext cx="1759549" cy="1514815"/>
            <a:chOff x="-5379400" y="3590150"/>
            <a:chExt cx="1532575" cy="1319525"/>
          </a:xfrm>
        </p:grpSpPr>
        <p:sp>
          <p:nvSpPr>
            <p:cNvPr id="276" name="Google Shape;276;p4"/>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4"/>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 name="Google Shape;278;p4"/>
          <p:cNvGrpSpPr/>
          <p:nvPr/>
        </p:nvGrpSpPr>
        <p:grpSpPr>
          <a:xfrm>
            <a:off x="136841" y="3262202"/>
            <a:ext cx="129746" cy="125834"/>
            <a:chOff x="-167959" y="3643202"/>
            <a:chExt cx="129746" cy="125834"/>
          </a:xfrm>
        </p:grpSpPr>
        <p:sp>
          <p:nvSpPr>
            <p:cNvPr id="279" name="Google Shape;279;p4"/>
            <p:cNvSpPr/>
            <p:nvPr/>
          </p:nvSpPr>
          <p:spPr>
            <a:xfrm rot="10800000" flipH="1">
              <a:off x="-167959" y="3643202"/>
              <a:ext cx="129746" cy="125834"/>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4"/>
            <p:cNvSpPr/>
            <p:nvPr/>
          </p:nvSpPr>
          <p:spPr>
            <a:xfrm rot="10800000" flipH="1">
              <a:off x="-116997" y="3700539"/>
              <a:ext cx="24329" cy="24191"/>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08"/>
        <p:cNvGrpSpPr/>
        <p:nvPr/>
      </p:nvGrpSpPr>
      <p:grpSpPr>
        <a:xfrm>
          <a:off x="0" y="0"/>
          <a:ext cx="0" cy="0"/>
          <a:chOff x="0" y="0"/>
          <a:chExt cx="0" cy="0"/>
        </a:xfrm>
      </p:grpSpPr>
      <p:pic>
        <p:nvPicPr>
          <p:cNvPr id="409" name="Google Shape;409;p6"/>
          <p:cNvPicPr preferRelativeResize="0"/>
          <p:nvPr/>
        </p:nvPicPr>
        <p:blipFill>
          <a:blip r:embed="rId2">
            <a:alphaModFix amt="20000"/>
          </a:blip>
          <a:stretch>
            <a:fillRect/>
          </a:stretch>
        </p:blipFill>
        <p:spPr>
          <a:xfrm>
            <a:off x="0" y="0"/>
            <a:ext cx="9144000" cy="5143511"/>
          </a:xfrm>
          <a:prstGeom prst="rect">
            <a:avLst/>
          </a:prstGeom>
          <a:noFill/>
          <a:ln>
            <a:noFill/>
          </a:ln>
        </p:spPr>
      </p:pic>
      <p:sp>
        <p:nvSpPr>
          <p:cNvPr id="410" name="Google Shape;410;p6"/>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411" name="Google Shape;411;p6"/>
          <p:cNvGrpSpPr/>
          <p:nvPr/>
        </p:nvGrpSpPr>
        <p:grpSpPr>
          <a:xfrm flipH="1">
            <a:off x="-104560" y="3744300"/>
            <a:ext cx="1571958" cy="1610184"/>
            <a:chOff x="-3128300" y="3184750"/>
            <a:chExt cx="1745650" cy="1788100"/>
          </a:xfrm>
        </p:grpSpPr>
        <p:sp>
          <p:nvSpPr>
            <p:cNvPr id="412" name="Google Shape;412;p6"/>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6"/>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 name="Google Shape;414;p6"/>
          <p:cNvGrpSpPr/>
          <p:nvPr/>
        </p:nvGrpSpPr>
        <p:grpSpPr>
          <a:xfrm>
            <a:off x="222796" y="-2527"/>
            <a:ext cx="657640" cy="1217404"/>
            <a:chOff x="144023" y="-1757"/>
            <a:chExt cx="959497" cy="1776195"/>
          </a:xfrm>
        </p:grpSpPr>
        <p:cxnSp>
          <p:nvCxnSpPr>
            <p:cNvPr id="415" name="Google Shape;415;p6"/>
            <p:cNvCxnSpPr/>
            <p:nvPr/>
          </p:nvCxnSpPr>
          <p:spPr>
            <a:xfrm rot="10800000">
              <a:off x="608975" y="-1757"/>
              <a:ext cx="0" cy="505800"/>
            </a:xfrm>
            <a:prstGeom prst="straightConnector1">
              <a:avLst/>
            </a:prstGeom>
            <a:noFill/>
            <a:ln w="19050" cap="flat" cmpd="sng">
              <a:solidFill>
                <a:schemeClr val="lt1"/>
              </a:solidFill>
              <a:prstDash val="solid"/>
              <a:round/>
              <a:headEnd type="none" w="med" len="med"/>
              <a:tailEnd type="none" w="med" len="med"/>
            </a:ln>
          </p:spPr>
        </p:cxnSp>
        <p:grpSp>
          <p:nvGrpSpPr>
            <p:cNvPr id="416" name="Google Shape;416;p6"/>
            <p:cNvGrpSpPr/>
            <p:nvPr/>
          </p:nvGrpSpPr>
          <p:grpSpPr>
            <a:xfrm>
              <a:off x="144023" y="386441"/>
              <a:ext cx="959497" cy="1387997"/>
              <a:chOff x="5304550" y="274025"/>
              <a:chExt cx="1135500" cy="1642600"/>
            </a:xfrm>
          </p:grpSpPr>
          <p:sp>
            <p:nvSpPr>
              <p:cNvPr id="417" name="Google Shape;417;p6"/>
              <p:cNvSpPr/>
              <p:nvPr/>
            </p:nvSpPr>
            <p:spPr>
              <a:xfrm>
                <a:off x="5669450" y="1374075"/>
                <a:ext cx="362500" cy="542550"/>
              </a:xfrm>
              <a:custGeom>
                <a:avLst/>
                <a:gdLst/>
                <a:ahLst/>
                <a:cxnLst/>
                <a:rect l="l" t="t" r="r" b="b"/>
                <a:pathLst>
                  <a:path w="14500" h="21702" extrusionOk="0">
                    <a:moveTo>
                      <a:pt x="4717" y="1"/>
                    </a:moveTo>
                    <a:lnTo>
                      <a:pt x="4795" y="583"/>
                    </a:lnTo>
                    <a:lnTo>
                      <a:pt x="4872" y="1243"/>
                    </a:lnTo>
                    <a:lnTo>
                      <a:pt x="4950" y="2136"/>
                    </a:lnTo>
                    <a:lnTo>
                      <a:pt x="5027" y="3223"/>
                    </a:lnTo>
                    <a:lnTo>
                      <a:pt x="5047" y="3824"/>
                    </a:lnTo>
                    <a:lnTo>
                      <a:pt x="5066" y="4465"/>
                    </a:lnTo>
                    <a:lnTo>
                      <a:pt x="5066" y="5144"/>
                    </a:lnTo>
                    <a:lnTo>
                      <a:pt x="5047" y="5863"/>
                    </a:lnTo>
                    <a:lnTo>
                      <a:pt x="5027" y="6600"/>
                    </a:lnTo>
                    <a:lnTo>
                      <a:pt x="4969" y="7357"/>
                    </a:lnTo>
                    <a:lnTo>
                      <a:pt x="4911" y="8134"/>
                    </a:lnTo>
                    <a:lnTo>
                      <a:pt x="4814" y="8949"/>
                    </a:lnTo>
                    <a:lnTo>
                      <a:pt x="4697" y="9764"/>
                    </a:lnTo>
                    <a:lnTo>
                      <a:pt x="4562" y="10579"/>
                    </a:lnTo>
                    <a:lnTo>
                      <a:pt x="4387" y="11414"/>
                    </a:lnTo>
                    <a:lnTo>
                      <a:pt x="4193" y="12248"/>
                    </a:lnTo>
                    <a:lnTo>
                      <a:pt x="3960" y="13083"/>
                    </a:lnTo>
                    <a:lnTo>
                      <a:pt x="3688" y="13937"/>
                    </a:lnTo>
                    <a:lnTo>
                      <a:pt x="3378" y="14752"/>
                    </a:lnTo>
                    <a:lnTo>
                      <a:pt x="3028" y="15587"/>
                    </a:lnTo>
                    <a:lnTo>
                      <a:pt x="2640" y="16383"/>
                    </a:lnTo>
                    <a:lnTo>
                      <a:pt x="2427" y="16790"/>
                    </a:lnTo>
                    <a:lnTo>
                      <a:pt x="2213" y="17179"/>
                    </a:lnTo>
                    <a:lnTo>
                      <a:pt x="1980" y="17567"/>
                    </a:lnTo>
                    <a:lnTo>
                      <a:pt x="1728" y="17955"/>
                    </a:lnTo>
                    <a:lnTo>
                      <a:pt x="1475" y="18324"/>
                    </a:lnTo>
                    <a:lnTo>
                      <a:pt x="1204" y="18693"/>
                    </a:lnTo>
                    <a:lnTo>
                      <a:pt x="932" y="19061"/>
                    </a:lnTo>
                    <a:lnTo>
                      <a:pt x="641" y="19430"/>
                    </a:lnTo>
                    <a:lnTo>
                      <a:pt x="330" y="19779"/>
                    </a:lnTo>
                    <a:lnTo>
                      <a:pt x="0" y="20109"/>
                    </a:lnTo>
                    <a:lnTo>
                      <a:pt x="272" y="20226"/>
                    </a:lnTo>
                    <a:lnTo>
                      <a:pt x="1029" y="20498"/>
                    </a:lnTo>
                    <a:lnTo>
                      <a:pt x="1534" y="20672"/>
                    </a:lnTo>
                    <a:lnTo>
                      <a:pt x="2135" y="20866"/>
                    </a:lnTo>
                    <a:lnTo>
                      <a:pt x="2815" y="21041"/>
                    </a:lnTo>
                    <a:lnTo>
                      <a:pt x="3533" y="21235"/>
                    </a:lnTo>
                    <a:lnTo>
                      <a:pt x="4309" y="21391"/>
                    </a:lnTo>
                    <a:lnTo>
                      <a:pt x="5124" y="21526"/>
                    </a:lnTo>
                    <a:lnTo>
                      <a:pt x="5940" y="21643"/>
                    </a:lnTo>
                    <a:lnTo>
                      <a:pt x="6367" y="21662"/>
                    </a:lnTo>
                    <a:lnTo>
                      <a:pt x="6774" y="21682"/>
                    </a:lnTo>
                    <a:lnTo>
                      <a:pt x="7201" y="21701"/>
                    </a:lnTo>
                    <a:lnTo>
                      <a:pt x="7609" y="21682"/>
                    </a:lnTo>
                    <a:lnTo>
                      <a:pt x="8036" y="21662"/>
                    </a:lnTo>
                    <a:lnTo>
                      <a:pt x="8444" y="21623"/>
                    </a:lnTo>
                    <a:lnTo>
                      <a:pt x="8832" y="21565"/>
                    </a:lnTo>
                    <a:lnTo>
                      <a:pt x="9220" y="21468"/>
                    </a:lnTo>
                    <a:lnTo>
                      <a:pt x="9608" y="21371"/>
                    </a:lnTo>
                    <a:lnTo>
                      <a:pt x="9977" y="21255"/>
                    </a:lnTo>
                    <a:lnTo>
                      <a:pt x="10171" y="21177"/>
                    </a:lnTo>
                    <a:lnTo>
                      <a:pt x="10346" y="21080"/>
                    </a:lnTo>
                    <a:lnTo>
                      <a:pt x="10520" y="20963"/>
                    </a:lnTo>
                    <a:lnTo>
                      <a:pt x="10695" y="20828"/>
                    </a:lnTo>
                    <a:lnTo>
                      <a:pt x="10850" y="20692"/>
                    </a:lnTo>
                    <a:lnTo>
                      <a:pt x="11025" y="20517"/>
                    </a:lnTo>
                    <a:lnTo>
                      <a:pt x="11180" y="20342"/>
                    </a:lnTo>
                    <a:lnTo>
                      <a:pt x="11336" y="20148"/>
                    </a:lnTo>
                    <a:lnTo>
                      <a:pt x="11646" y="19721"/>
                    </a:lnTo>
                    <a:lnTo>
                      <a:pt x="11937" y="19236"/>
                    </a:lnTo>
                    <a:lnTo>
                      <a:pt x="12209" y="18712"/>
                    </a:lnTo>
                    <a:lnTo>
                      <a:pt x="12481" y="18130"/>
                    </a:lnTo>
                    <a:lnTo>
                      <a:pt x="12733" y="17528"/>
                    </a:lnTo>
                    <a:lnTo>
                      <a:pt x="12966" y="16868"/>
                    </a:lnTo>
                    <a:lnTo>
                      <a:pt x="13180" y="16169"/>
                    </a:lnTo>
                    <a:lnTo>
                      <a:pt x="13393" y="15451"/>
                    </a:lnTo>
                    <a:lnTo>
                      <a:pt x="13568" y="14713"/>
                    </a:lnTo>
                    <a:lnTo>
                      <a:pt x="13742" y="13957"/>
                    </a:lnTo>
                    <a:lnTo>
                      <a:pt x="13898" y="13180"/>
                    </a:lnTo>
                    <a:lnTo>
                      <a:pt x="14034" y="12384"/>
                    </a:lnTo>
                    <a:lnTo>
                      <a:pt x="14150" y="11588"/>
                    </a:lnTo>
                    <a:lnTo>
                      <a:pt x="14267" y="10793"/>
                    </a:lnTo>
                    <a:lnTo>
                      <a:pt x="14344" y="9997"/>
                    </a:lnTo>
                    <a:lnTo>
                      <a:pt x="14422" y="9201"/>
                    </a:lnTo>
                    <a:lnTo>
                      <a:pt x="14461" y="8405"/>
                    </a:lnTo>
                    <a:lnTo>
                      <a:pt x="14499" y="7629"/>
                    </a:lnTo>
                    <a:lnTo>
                      <a:pt x="14499" y="6872"/>
                    </a:lnTo>
                    <a:lnTo>
                      <a:pt x="14499" y="6134"/>
                    </a:lnTo>
                    <a:lnTo>
                      <a:pt x="14480" y="5416"/>
                    </a:lnTo>
                    <a:lnTo>
                      <a:pt x="14422" y="4737"/>
                    </a:lnTo>
                    <a:lnTo>
                      <a:pt x="14364" y="4077"/>
                    </a:lnTo>
                    <a:lnTo>
                      <a:pt x="14267" y="3475"/>
                    </a:lnTo>
                    <a:lnTo>
                      <a:pt x="14170" y="2893"/>
                    </a:lnTo>
                    <a:lnTo>
                      <a:pt x="14034" y="2369"/>
                    </a:lnTo>
                    <a:lnTo>
                      <a:pt x="13878" y="1884"/>
                    </a:lnTo>
                    <a:lnTo>
                      <a:pt x="13704" y="1456"/>
                    </a:lnTo>
                    <a:lnTo>
                      <a:pt x="471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6"/>
              <p:cNvSpPr/>
              <p:nvPr/>
            </p:nvSpPr>
            <p:spPr>
              <a:xfrm>
                <a:off x="5873725" y="1248400"/>
                <a:ext cx="32050" cy="160150"/>
              </a:xfrm>
              <a:custGeom>
                <a:avLst/>
                <a:gdLst/>
                <a:ahLst/>
                <a:cxnLst/>
                <a:rect l="l" t="t" r="r" b="b"/>
                <a:pathLst>
                  <a:path w="1282" h="6406" extrusionOk="0">
                    <a:moveTo>
                      <a:pt x="1030" y="1"/>
                    </a:moveTo>
                    <a:lnTo>
                      <a:pt x="991" y="913"/>
                    </a:lnTo>
                    <a:lnTo>
                      <a:pt x="913" y="1883"/>
                    </a:lnTo>
                    <a:lnTo>
                      <a:pt x="816" y="2893"/>
                    </a:lnTo>
                    <a:lnTo>
                      <a:pt x="680" y="3844"/>
                    </a:lnTo>
                    <a:lnTo>
                      <a:pt x="544" y="4717"/>
                    </a:lnTo>
                    <a:lnTo>
                      <a:pt x="467" y="5086"/>
                    </a:lnTo>
                    <a:lnTo>
                      <a:pt x="389" y="5416"/>
                    </a:lnTo>
                    <a:lnTo>
                      <a:pt x="292" y="5707"/>
                    </a:lnTo>
                    <a:lnTo>
                      <a:pt x="195" y="5921"/>
                    </a:lnTo>
                    <a:lnTo>
                      <a:pt x="98" y="6076"/>
                    </a:lnTo>
                    <a:lnTo>
                      <a:pt x="59" y="6134"/>
                    </a:lnTo>
                    <a:lnTo>
                      <a:pt x="1" y="6154"/>
                    </a:lnTo>
                    <a:lnTo>
                      <a:pt x="98" y="6406"/>
                    </a:lnTo>
                    <a:lnTo>
                      <a:pt x="176" y="6348"/>
                    </a:lnTo>
                    <a:lnTo>
                      <a:pt x="253" y="6289"/>
                    </a:lnTo>
                    <a:lnTo>
                      <a:pt x="331" y="6192"/>
                    </a:lnTo>
                    <a:lnTo>
                      <a:pt x="389" y="6076"/>
                    </a:lnTo>
                    <a:lnTo>
                      <a:pt x="525" y="5765"/>
                    </a:lnTo>
                    <a:lnTo>
                      <a:pt x="641" y="5397"/>
                    </a:lnTo>
                    <a:lnTo>
                      <a:pt x="758" y="4970"/>
                    </a:lnTo>
                    <a:lnTo>
                      <a:pt x="855" y="4484"/>
                    </a:lnTo>
                    <a:lnTo>
                      <a:pt x="933" y="3980"/>
                    </a:lnTo>
                    <a:lnTo>
                      <a:pt x="1010" y="3456"/>
                    </a:lnTo>
                    <a:lnTo>
                      <a:pt x="1127" y="2388"/>
                    </a:lnTo>
                    <a:lnTo>
                      <a:pt x="1204" y="1379"/>
                    </a:lnTo>
                    <a:lnTo>
                      <a:pt x="1262" y="563"/>
                    </a:lnTo>
                    <a:lnTo>
                      <a:pt x="1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6"/>
              <p:cNvSpPr/>
              <p:nvPr/>
            </p:nvSpPr>
            <p:spPr>
              <a:xfrm>
                <a:off x="5304550" y="274025"/>
                <a:ext cx="1135500" cy="988000"/>
              </a:xfrm>
              <a:custGeom>
                <a:avLst/>
                <a:gdLst/>
                <a:ahLst/>
                <a:cxnLst/>
                <a:rect l="l" t="t" r="r" b="b"/>
                <a:pathLst>
                  <a:path w="45420" h="39520" extrusionOk="0">
                    <a:moveTo>
                      <a:pt x="14616" y="0"/>
                    </a:moveTo>
                    <a:lnTo>
                      <a:pt x="0" y="12636"/>
                    </a:lnTo>
                    <a:lnTo>
                      <a:pt x="0" y="27524"/>
                    </a:lnTo>
                    <a:lnTo>
                      <a:pt x="14616" y="39519"/>
                    </a:lnTo>
                    <a:lnTo>
                      <a:pt x="30804" y="39519"/>
                    </a:lnTo>
                    <a:lnTo>
                      <a:pt x="45419" y="27524"/>
                    </a:lnTo>
                    <a:lnTo>
                      <a:pt x="45419" y="12636"/>
                    </a:lnTo>
                    <a:lnTo>
                      <a:pt x="30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6"/>
              <p:cNvSpPr/>
              <p:nvPr/>
            </p:nvSpPr>
            <p:spPr>
              <a:xfrm>
                <a:off x="5304550" y="274025"/>
                <a:ext cx="1135500" cy="988000"/>
              </a:xfrm>
              <a:custGeom>
                <a:avLst/>
                <a:gdLst/>
                <a:ahLst/>
                <a:cxnLst/>
                <a:rect l="l" t="t" r="r" b="b"/>
                <a:pathLst>
                  <a:path w="45420" h="39520" fill="none" extrusionOk="0">
                    <a:moveTo>
                      <a:pt x="45419" y="12636"/>
                    </a:moveTo>
                    <a:lnTo>
                      <a:pt x="45419" y="27524"/>
                    </a:lnTo>
                    <a:lnTo>
                      <a:pt x="30804" y="39519"/>
                    </a:lnTo>
                    <a:lnTo>
                      <a:pt x="14616" y="39519"/>
                    </a:lnTo>
                    <a:lnTo>
                      <a:pt x="0" y="27524"/>
                    </a:lnTo>
                    <a:lnTo>
                      <a:pt x="0" y="12636"/>
                    </a:lnTo>
                    <a:lnTo>
                      <a:pt x="14616" y="0"/>
                    </a:lnTo>
                    <a:lnTo>
                      <a:pt x="30804" y="0"/>
                    </a:lnTo>
                    <a:lnTo>
                      <a:pt x="45419" y="1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6"/>
              <p:cNvSpPr/>
              <p:nvPr/>
            </p:nvSpPr>
            <p:spPr>
              <a:xfrm>
                <a:off x="5669450" y="274025"/>
                <a:ext cx="25" cy="25"/>
              </a:xfrm>
              <a:custGeom>
                <a:avLst/>
                <a:gdLst/>
                <a:ahLst/>
                <a:cxnLst/>
                <a:rect l="l" t="t" r="r" b="b"/>
                <a:pathLst>
                  <a:path w="1" h="1" extrusionOk="0">
                    <a:moveTo>
                      <a:pt x="0" y="0"/>
                    </a:moveTo>
                    <a:lnTo>
                      <a:pt x="0" y="0"/>
                    </a:lnTo>
                    <a:lnTo>
                      <a:pt x="0" y="0"/>
                    </a:lnTo>
                    <a:lnTo>
                      <a:pt x="0" y="0"/>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6"/>
              <p:cNvSpPr/>
              <p:nvPr/>
            </p:nvSpPr>
            <p:spPr>
              <a:xfrm>
                <a:off x="5669450" y="27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6"/>
              <p:cNvSpPr/>
              <p:nvPr/>
            </p:nvSpPr>
            <p:spPr>
              <a:xfrm>
                <a:off x="5470500" y="274025"/>
                <a:ext cx="198975" cy="988000"/>
              </a:xfrm>
              <a:custGeom>
                <a:avLst/>
                <a:gdLst/>
                <a:ahLst/>
                <a:cxnLst/>
                <a:rect l="l" t="t" r="r" b="b"/>
                <a:pathLst>
                  <a:path w="7959" h="39520" extrusionOk="0">
                    <a:moveTo>
                      <a:pt x="7958" y="0"/>
                    </a:moveTo>
                    <a:lnTo>
                      <a:pt x="388" y="13548"/>
                    </a:lnTo>
                    <a:lnTo>
                      <a:pt x="602" y="13587"/>
                    </a:lnTo>
                    <a:lnTo>
                      <a:pt x="1087" y="13587"/>
                    </a:lnTo>
                    <a:lnTo>
                      <a:pt x="7958" y="0"/>
                    </a:lnTo>
                    <a:close/>
                    <a:moveTo>
                      <a:pt x="97" y="14073"/>
                    </a:moveTo>
                    <a:lnTo>
                      <a:pt x="58" y="14170"/>
                    </a:lnTo>
                    <a:lnTo>
                      <a:pt x="39" y="14267"/>
                    </a:lnTo>
                    <a:lnTo>
                      <a:pt x="0" y="14461"/>
                    </a:lnTo>
                    <a:lnTo>
                      <a:pt x="0" y="14635"/>
                    </a:lnTo>
                    <a:lnTo>
                      <a:pt x="0" y="14830"/>
                    </a:lnTo>
                    <a:lnTo>
                      <a:pt x="20" y="15781"/>
                    </a:lnTo>
                    <a:lnTo>
                      <a:pt x="20" y="17702"/>
                    </a:lnTo>
                    <a:lnTo>
                      <a:pt x="58" y="21526"/>
                    </a:lnTo>
                    <a:lnTo>
                      <a:pt x="136" y="25194"/>
                    </a:lnTo>
                    <a:lnTo>
                      <a:pt x="175" y="27038"/>
                    </a:lnTo>
                    <a:lnTo>
                      <a:pt x="233" y="28882"/>
                    </a:lnTo>
                    <a:lnTo>
                      <a:pt x="602" y="28960"/>
                    </a:lnTo>
                    <a:lnTo>
                      <a:pt x="912" y="28960"/>
                    </a:lnTo>
                    <a:lnTo>
                      <a:pt x="990" y="27097"/>
                    </a:lnTo>
                    <a:lnTo>
                      <a:pt x="1029" y="25233"/>
                    </a:lnTo>
                    <a:lnTo>
                      <a:pt x="1107" y="21526"/>
                    </a:lnTo>
                    <a:lnTo>
                      <a:pt x="1126" y="17702"/>
                    </a:lnTo>
                    <a:lnTo>
                      <a:pt x="1145" y="15781"/>
                    </a:lnTo>
                    <a:lnTo>
                      <a:pt x="1145" y="14830"/>
                    </a:lnTo>
                    <a:lnTo>
                      <a:pt x="1145" y="14500"/>
                    </a:lnTo>
                    <a:lnTo>
                      <a:pt x="1126" y="14325"/>
                    </a:lnTo>
                    <a:lnTo>
                      <a:pt x="1087" y="14170"/>
                    </a:lnTo>
                    <a:lnTo>
                      <a:pt x="583" y="14150"/>
                    </a:lnTo>
                    <a:lnTo>
                      <a:pt x="524" y="14150"/>
                    </a:lnTo>
                    <a:lnTo>
                      <a:pt x="97" y="14073"/>
                    </a:lnTo>
                    <a:close/>
                    <a:moveTo>
                      <a:pt x="272" y="29290"/>
                    </a:moveTo>
                    <a:lnTo>
                      <a:pt x="311" y="29348"/>
                    </a:lnTo>
                    <a:lnTo>
                      <a:pt x="7958" y="39519"/>
                    </a:lnTo>
                    <a:lnTo>
                      <a:pt x="1126" y="29387"/>
                    </a:lnTo>
                    <a:lnTo>
                      <a:pt x="583" y="29368"/>
                    </a:lnTo>
                    <a:lnTo>
                      <a:pt x="544" y="29368"/>
                    </a:lnTo>
                    <a:lnTo>
                      <a:pt x="272"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6"/>
              <p:cNvSpPr/>
              <p:nvPr/>
            </p:nvSpPr>
            <p:spPr>
              <a:xfrm>
                <a:off x="6076075" y="274025"/>
                <a:ext cx="2450" cy="988000"/>
              </a:xfrm>
              <a:custGeom>
                <a:avLst/>
                <a:gdLst/>
                <a:ahLst/>
                <a:cxnLst/>
                <a:rect l="l" t="t" r="r" b="b"/>
                <a:pathLst>
                  <a:path w="98" h="39520" extrusionOk="0">
                    <a:moveTo>
                      <a:pt x="1" y="0"/>
                    </a:moveTo>
                    <a:lnTo>
                      <a:pt x="40" y="97"/>
                    </a:lnTo>
                    <a:lnTo>
                      <a:pt x="59" y="97"/>
                    </a:lnTo>
                    <a:lnTo>
                      <a:pt x="1" y="0"/>
                    </a:lnTo>
                    <a:close/>
                    <a:moveTo>
                      <a:pt x="98" y="39383"/>
                    </a:moveTo>
                    <a:lnTo>
                      <a:pt x="78" y="39403"/>
                    </a:lnTo>
                    <a:lnTo>
                      <a:pt x="1" y="39519"/>
                    </a:lnTo>
                    <a:lnTo>
                      <a:pt x="98" y="39383"/>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6"/>
              <p:cNvSpPr/>
              <p:nvPr/>
            </p:nvSpPr>
            <p:spPr>
              <a:xfrm>
                <a:off x="6076075" y="1258600"/>
                <a:ext cx="2450" cy="3425"/>
              </a:xfrm>
              <a:custGeom>
                <a:avLst/>
                <a:gdLst/>
                <a:ahLst/>
                <a:cxnLst/>
                <a:rect l="l" t="t" r="r" b="b"/>
                <a:pathLst>
                  <a:path w="98" h="137" fill="none" extrusionOk="0">
                    <a:moveTo>
                      <a:pt x="98" y="0"/>
                    </a:moveTo>
                    <a:lnTo>
                      <a:pt x="78" y="20"/>
                    </a:lnTo>
                    <a:lnTo>
                      <a:pt x="1" y="136"/>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6"/>
              <p:cNvSpPr/>
              <p:nvPr/>
            </p:nvSpPr>
            <p:spPr>
              <a:xfrm>
                <a:off x="6076075" y="274025"/>
                <a:ext cx="1475" cy="2450"/>
              </a:xfrm>
              <a:custGeom>
                <a:avLst/>
                <a:gdLst/>
                <a:ahLst/>
                <a:cxnLst/>
                <a:rect l="l" t="t" r="r" b="b"/>
                <a:pathLst>
                  <a:path w="59" h="98" fill="none" extrusionOk="0">
                    <a:moveTo>
                      <a:pt x="1" y="0"/>
                    </a:moveTo>
                    <a:lnTo>
                      <a:pt x="40" y="97"/>
                    </a:lnTo>
                    <a:lnTo>
                      <a:pt x="59"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6"/>
              <p:cNvSpPr/>
              <p:nvPr/>
            </p:nvSpPr>
            <p:spPr>
              <a:xfrm>
                <a:off x="6077050" y="276450"/>
                <a:ext cx="200425" cy="982650"/>
              </a:xfrm>
              <a:custGeom>
                <a:avLst/>
                <a:gdLst/>
                <a:ahLst/>
                <a:cxnLst/>
                <a:rect l="l" t="t" r="r" b="b"/>
                <a:pathLst>
                  <a:path w="8017" h="39306" extrusionOk="0">
                    <a:moveTo>
                      <a:pt x="1" y="0"/>
                    </a:moveTo>
                    <a:lnTo>
                      <a:pt x="6852" y="13510"/>
                    </a:lnTo>
                    <a:lnTo>
                      <a:pt x="7318" y="13510"/>
                    </a:lnTo>
                    <a:lnTo>
                      <a:pt x="7551" y="13471"/>
                    </a:lnTo>
                    <a:lnTo>
                      <a:pt x="20" y="0"/>
                    </a:lnTo>
                    <a:close/>
                    <a:moveTo>
                      <a:pt x="7706" y="13976"/>
                    </a:moveTo>
                    <a:lnTo>
                      <a:pt x="7396" y="14034"/>
                    </a:lnTo>
                    <a:lnTo>
                      <a:pt x="7357" y="14034"/>
                    </a:lnTo>
                    <a:lnTo>
                      <a:pt x="6969" y="14053"/>
                    </a:lnTo>
                    <a:lnTo>
                      <a:pt x="6891" y="14480"/>
                    </a:lnTo>
                    <a:lnTo>
                      <a:pt x="6833" y="14927"/>
                    </a:lnTo>
                    <a:lnTo>
                      <a:pt x="6755" y="15820"/>
                    </a:lnTo>
                    <a:lnTo>
                      <a:pt x="6697" y="16712"/>
                    </a:lnTo>
                    <a:lnTo>
                      <a:pt x="6678" y="17605"/>
                    </a:lnTo>
                    <a:lnTo>
                      <a:pt x="6678" y="19507"/>
                    </a:lnTo>
                    <a:lnTo>
                      <a:pt x="6697" y="21429"/>
                    </a:lnTo>
                    <a:lnTo>
                      <a:pt x="6716" y="22380"/>
                    </a:lnTo>
                    <a:lnTo>
                      <a:pt x="6755" y="23331"/>
                    </a:lnTo>
                    <a:lnTo>
                      <a:pt x="6813" y="25253"/>
                    </a:lnTo>
                    <a:lnTo>
                      <a:pt x="6852" y="26126"/>
                    </a:lnTo>
                    <a:lnTo>
                      <a:pt x="6891" y="27019"/>
                    </a:lnTo>
                    <a:lnTo>
                      <a:pt x="7008" y="28785"/>
                    </a:lnTo>
                    <a:lnTo>
                      <a:pt x="7318" y="28785"/>
                    </a:lnTo>
                    <a:lnTo>
                      <a:pt x="7706" y="28708"/>
                    </a:lnTo>
                    <a:lnTo>
                      <a:pt x="7803" y="26980"/>
                    </a:lnTo>
                    <a:lnTo>
                      <a:pt x="7842" y="26107"/>
                    </a:lnTo>
                    <a:lnTo>
                      <a:pt x="7881" y="25253"/>
                    </a:lnTo>
                    <a:lnTo>
                      <a:pt x="7939" y="23331"/>
                    </a:lnTo>
                    <a:lnTo>
                      <a:pt x="7978" y="22380"/>
                    </a:lnTo>
                    <a:lnTo>
                      <a:pt x="7997" y="21429"/>
                    </a:lnTo>
                    <a:lnTo>
                      <a:pt x="8017" y="19507"/>
                    </a:lnTo>
                    <a:lnTo>
                      <a:pt x="8017" y="17605"/>
                    </a:lnTo>
                    <a:lnTo>
                      <a:pt x="7997" y="16693"/>
                    </a:lnTo>
                    <a:lnTo>
                      <a:pt x="7939" y="15800"/>
                    </a:lnTo>
                    <a:lnTo>
                      <a:pt x="7862" y="14888"/>
                    </a:lnTo>
                    <a:lnTo>
                      <a:pt x="7784" y="14441"/>
                    </a:lnTo>
                    <a:lnTo>
                      <a:pt x="7706" y="13976"/>
                    </a:lnTo>
                    <a:close/>
                    <a:moveTo>
                      <a:pt x="7590" y="29290"/>
                    </a:moveTo>
                    <a:lnTo>
                      <a:pt x="7415" y="29348"/>
                    </a:lnTo>
                    <a:lnTo>
                      <a:pt x="6755" y="29348"/>
                    </a:lnTo>
                    <a:lnTo>
                      <a:pt x="39" y="39306"/>
                    </a:lnTo>
                    <a:lnTo>
                      <a:pt x="59" y="39286"/>
                    </a:lnTo>
                    <a:lnTo>
                      <a:pt x="7590"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6"/>
              <p:cNvSpPr/>
              <p:nvPr/>
            </p:nvSpPr>
            <p:spPr>
              <a:xfrm>
                <a:off x="6439525" y="589925"/>
                <a:ext cx="525" cy="25"/>
              </a:xfrm>
              <a:custGeom>
                <a:avLst/>
                <a:gdLst/>
                <a:ahLst/>
                <a:cxnLst/>
                <a:rect l="l" t="t" r="r" b="b"/>
                <a:pathLst>
                  <a:path w="21" h="1" fill="none" extrusionOk="0">
                    <a:moveTo>
                      <a:pt x="1" y="0"/>
                    </a:moveTo>
                    <a:lnTo>
                      <a:pt x="1" y="0"/>
                    </a:lnTo>
                    <a:lnTo>
                      <a:pt x="1"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6"/>
              <p:cNvSpPr/>
              <p:nvPr/>
            </p:nvSpPr>
            <p:spPr>
              <a:xfrm>
                <a:off x="5304550" y="589425"/>
                <a:ext cx="1135500" cy="39825"/>
              </a:xfrm>
              <a:custGeom>
                <a:avLst/>
                <a:gdLst/>
                <a:ahLst/>
                <a:cxnLst/>
                <a:rect l="l" t="t" r="r" b="b"/>
                <a:pathLst>
                  <a:path w="45420" h="1593" extrusionOk="0">
                    <a:moveTo>
                      <a:pt x="19" y="1"/>
                    </a:moveTo>
                    <a:lnTo>
                      <a:pt x="0" y="20"/>
                    </a:lnTo>
                    <a:lnTo>
                      <a:pt x="0" y="59"/>
                    </a:lnTo>
                    <a:lnTo>
                      <a:pt x="427" y="214"/>
                    </a:lnTo>
                    <a:lnTo>
                      <a:pt x="873" y="370"/>
                    </a:lnTo>
                    <a:lnTo>
                      <a:pt x="1320" y="486"/>
                    </a:lnTo>
                    <a:lnTo>
                      <a:pt x="1766" y="583"/>
                    </a:lnTo>
                    <a:lnTo>
                      <a:pt x="2659" y="758"/>
                    </a:lnTo>
                    <a:lnTo>
                      <a:pt x="3552" y="913"/>
                    </a:lnTo>
                    <a:lnTo>
                      <a:pt x="6735" y="1457"/>
                    </a:lnTo>
                    <a:lnTo>
                      <a:pt x="6813" y="1360"/>
                    </a:lnTo>
                    <a:lnTo>
                      <a:pt x="6891" y="1262"/>
                    </a:lnTo>
                    <a:lnTo>
                      <a:pt x="6929" y="1107"/>
                    </a:lnTo>
                    <a:lnTo>
                      <a:pt x="7026" y="932"/>
                    </a:lnTo>
                    <a:lnTo>
                      <a:pt x="3649" y="370"/>
                    </a:lnTo>
                    <a:lnTo>
                      <a:pt x="2853" y="234"/>
                    </a:lnTo>
                    <a:lnTo>
                      <a:pt x="2038" y="117"/>
                    </a:lnTo>
                    <a:lnTo>
                      <a:pt x="1630" y="59"/>
                    </a:lnTo>
                    <a:lnTo>
                      <a:pt x="1223" y="20"/>
                    </a:lnTo>
                    <a:lnTo>
                      <a:pt x="815" y="1"/>
                    </a:lnTo>
                    <a:close/>
                    <a:moveTo>
                      <a:pt x="45400" y="20"/>
                    </a:moveTo>
                    <a:lnTo>
                      <a:pt x="44488" y="59"/>
                    </a:lnTo>
                    <a:lnTo>
                      <a:pt x="43595" y="156"/>
                    </a:lnTo>
                    <a:lnTo>
                      <a:pt x="42682" y="273"/>
                    </a:lnTo>
                    <a:lnTo>
                      <a:pt x="41790" y="389"/>
                    </a:lnTo>
                    <a:lnTo>
                      <a:pt x="38451" y="952"/>
                    </a:lnTo>
                    <a:lnTo>
                      <a:pt x="38529" y="1107"/>
                    </a:lnTo>
                    <a:lnTo>
                      <a:pt x="38548" y="1127"/>
                    </a:lnTo>
                    <a:lnTo>
                      <a:pt x="38568" y="1262"/>
                    </a:lnTo>
                    <a:lnTo>
                      <a:pt x="38606" y="1457"/>
                    </a:lnTo>
                    <a:lnTo>
                      <a:pt x="41867" y="894"/>
                    </a:lnTo>
                    <a:lnTo>
                      <a:pt x="42760" y="719"/>
                    </a:lnTo>
                    <a:lnTo>
                      <a:pt x="43653" y="525"/>
                    </a:lnTo>
                    <a:lnTo>
                      <a:pt x="44526" y="292"/>
                    </a:lnTo>
                    <a:lnTo>
                      <a:pt x="45419" y="40"/>
                    </a:lnTo>
                    <a:lnTo>
                      <a:pt x="45419" y="20"/>
                    </a:lnTo>
                    <a:close/>
                    <a:moveTo>
                      <a:pt x="22729" y="932"/>
                    </a:moveTo>
                    <a:lnTo>
                      <a:pt x="7725" y="971"/>
                    </a:lnTo>
                    <a:lnTo>
                      <a:pt x="7570" y="1282"/>
                    </a:lnTo>
                    <a:lnTo>
                      <a:pt x="7667" y="1418"/>
                    </a:lnTo>
                    <a:lnTo>
                      <a:pt x="7725" y="1554"/>
                    </a:lnTo>
                    <a:lnTo>
                      <a:pt x="22729" y="1592"/>
                    </a:lnTo>
                    <a:lnTo>
                      <a:pt x="37869" y="1534"/>
                    </a:lnTo>
                    <a:lnTo>
                      <a:pt x="37908" y="1321"/>
                    </a:lnTo>
                    <a:lnTo>
                      <a:pt x="37752" y="991"/>
                    </a:lnTo>
                    <a:lnTo>
                      <a:pt x="22729" y="93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6"/>
              <p:cNvSpPr/>
              <p:nvPr/>
            </p:nvSpPr>
            <p:spPr>
              <a:xfrm>
                <a:off x="5472925" y="612725"/>
                <a:ext cx="24775" cy="15550"/>
              </a:xfrm>
              <a:custGeom>
                <a:avLst/>
                <a:gdLst/>
                <a:ahLst/>
                <a:cxnLst/>
                <a:rect l="l" t="t" r="r" b="b"/>
                <a:pathLst>
                  <a:path w="991" h="622" extrusionOk="0">
                    <a:moveTo>
                      <a:pt x="291" y="0"/>
                    </a:moveTo>
                    <a:lnTo>
                      <a:pt x="194" y="175"/>
                    </a:lnTo>
                    <a:lnTo>
                      <a:pt x="156" y="330"/>
                    </a:lnTo>
                    <a:lnTo>
                      <a:pt x="78" y="428"/>
                    </a:lnTo>
                    <a:lnTo>
                      <a:pt x="0" y="525"/>
                    </a:lnTo>
                    <a:lnTo>
                      <a:pt x="427" y="602"/>
                    </a:lnTo>
                    <a:lnTo>
                      <a:pt x="486" y="602"/>
                    </a:lnTo>
                    <a:lnTo>
                      <a:pt x="990" y="622"/>
                    </a:lnTo>
                    <a:lnTo>
                      <a:pt x="932" y="486"/>
                    </a:lnTo>
                    <a:lnTo>
                      <a:pt x="835" y="350"/>
                    </a:lnTo>
                    <a:lnTo>
                      <a:pt x="990" y="39"/>
                    </a:lnTo>
                    <a:lnTo>
                      <a:pt x="505" y="39"/>
                    </a:lnTo>
                    <a:lnTo>
                      <a:pt x="291"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6"/>
              <p:cNvSpPr/>
              <p:nvPr/>
            </p:nvSpPr>
            <p:spPr>
              <a:xfrm>
                <a:off x="5472925" y="612725"/>
                <a:ext cx="24775" cy="15550"/>
              </a:xfrm>
              <a:custGeom>
                <a:avLst/>
                <a:gdLst/>
                <a:ahLst/>
                <a:cxnLst/>
                <a:rect l="l" t="t" r="r" b="b"/>
                <a:pathLst>
                  <a:path w="991" h="622" fill="none" extrusionOk="0">
                    <a:moveTo>
                      <a:pt x="291" y="0"/>
                    </a:moveTo>
                    <a:lnTo>
                      <a:pt x="194" y="175"/>
                    </a:lnTo>
                    <a:lnTo>
                      <a:pt x="156" y="330"/>
                    </a:lnTo>
                    <a:lnTo>
                      <a:pt x="156" y="330"/>
                    </a:lnTo>
                    <a:lnTo>
                      <a:pt x="78" y="428"/>
                    </a:lnTo>
                    <a:lnTo>
                      <a:pt x="0" y="525"/>
                    </a:lnTo>
                    <a:lnTo>
                      <a:pt x="427" y="602"/>
                    </a:lnTo>
                    <a:lnTo>
                      <a:pt x="466" y="602"/>
                    </a:lnTo>
                    <a:lnTo>
                      <a:pt x="486" y="602"/>
                    </a:lnTo>
                    <a:lnTo>
                      <a:pt x="990" y="622"/>
                    </a:lnTo>
                    <a:lnTo>
                      <a:pt x="990" y="622"/>
                    </a:lnTo>
                    <a:lnTo>
                      <a:pt x="932" y="486"/>
                    </a:lnTo>
                    <a:lnTo>
                      <a:pt x="835" y="350"/>
                    </a:lnTo>
                    <a:lnTo>
                      <a:pt x="990" y="39"/>
                    </a:lnTo>
                    <a:lnTo>
                      <a:pt x="505" y="39"/>
                    </a:lnTo>
                    <a:lnTo>
                      <a:pt x="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6"/>
              <p:cNvSpPr/>
              <p:nvPr/>
            </p:nvSpPr>
            <p:spPr>
              <a:xfrm>
                <a:off x="6248350" y="613200"/>
                <a:ext cx="21375" cy="14600"/>
              </a:xfrm>
              <a:custGeom>
                <a:avLst/>
                <a:gdLst/>
                <a:ahLst/>
                <a:cxnLst/>
                <a:rect l="l" t="t" r="r" b="b"/>
                <a:pathLst>
                  <a:path w="855" h="584" extrusionOk="0">
                    <a:moveTo>
                      <a:pt x="699" y="1"/>
                    </a:moveTo>
                    <a:lnTo>
                      <a:pt x="466" y="40"/>
                    </a:lnTo>
                    <a:lnTo>
                      <a:pt x="0" y="40"/>
                    </a:lnTo>
                    <a:lnTo>
                      <a:pt x="156" y="370"/>
                    </a:lnTo>
                    <a:lnTo>
                      <a:pt x="117" y="583"/>
                    </a:lnTo>
                    <a:lnTo>
                      <a:pt x="505" y="564"/>
                    </a:lnTo>
                    <a:lnTo>
                      <a:pt x="544" y="564"/>
                    </a:lnTo>
                    <a:lnTo>
                      <a:pt x="854" y="506"/>
                    </a:lnTo>
                    <a:lnTo>
                      <a:pt x="816" y="311"/>
                    </a:lnTo>
                    <a:lnTo>
                      <a:pt x="796" y="176"/>
                    </a:lnTo>
                    <a:lnTo>
                      <a:pt x="777" y="156"/>
                    </a:lnTo>
                    <a:lnTo>
                      <a:pt x="699"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6"/>
              <p:cNvSpPr/>
              <p:nvPr/>
            </p:nvSpPr>
            <p:spPr>
              <a:xfrm>
                <a:off x="6248350" y="613200"/>
                <a:ext cx="21375" cy="14600"/>
              </a:xfrm>
              <a:custGeom>
                <a:avLst/>
                <a:gdLst/>
                <a:ahLst/>
                <a:cxnLst/>
                <a:rect l="l" t="t" r="r" b="b"/>
                <a:pathLst>
                  <a:path w="855" h="584" fill="none" extrusionOk="0">
                    <a:moveTo>
                      <a:pt x="699" y="1"/>
                    </a:moveTo>
                    <a:lnTo>
                      <a:pt x="466" y="40"/>
                    </a:lnTo>
                    <a:lnTo>
                      <a:pt x="0" y="40"/>
                    </a:lnTo>
                    <a:lnTo>
                      <a:pt x="156" y="370"/>
                    </a:lnTo>
                    <a:lnTo>
                      <a:pt x="156" y="370"/>
                    </a:lnTo>
                    <a:lnTo>
                      <a:pt x="117" y="583"/>
                    </a:lnTo>
                    <a:lnTo>
                      <a:pt x="505" y="564"/>
                    </a:lnTo>
                    <a:lnTo>
                      <a:pt x="524" y="564"/>
                    </a:lnTo>
                    <a:lnTo>
                      <a:pt x="544" y="564"/>
                    </a:lnTo>
                    <a:lnTo>
                      <a:pt x="854" y="506"/>
                    </a:lnTo>
                    <a:lnTo>
                      <a:pt x="854" y="506"/>
                    </a:lnTo>
                    <a:lnTo>
                      <a:pt x="816" y="311"/>
                    </a:lnTo>
                    <a:lnTo>
                      <a:pt x="796" y="176"/>
                    </a:lnTo>
                    <a:lnTo>
                      <a:pt x="777" y="156"/>
                    </a:lnTo>
                    <a:lnTo>
                      <a:pt x="6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6"/>
              <p:cNvSpPr/>
              <p:nvPr/>
            </p:nvSpPr>
            <p:spPr>
              <a:xfrm>
                <a:off x="5304550" y="962100"/>
                <a:ext cx="1135500" cy="49050"/>
              </a:xfrm>
              <a:custGeom>
                <a:avLst/>
                <a:gdLst/>
                <a:ahLst/>
                <a:cxnLst/>
                <a:rect l="l" t="t" r="r" b="b"/>
                <a:pathLst>
                  <a:path w="45420" h="1962" extrusionOk="0">
                    <a:moveTo>
                      <a:pt x="0" y="1"/>
                    </a:moveTo>
                    <a:lnTo>
                      <a:pt x="3571" y="932"/>
                    </a:lnTo>
                    <a:lnTo>
                      <a:pt x="5241" y="1359"/>
                    </a:lnTo>
                    <a:lnTo>
                      <a:pt x="6891" y="1762"/>
                    </a:lnTo>
                    <a:lnTo>
                      <a:pt x="6891" y="1651"/>
                    </a:lnTo>
                    <a:lnTo>
                      <a:pt x="6871" y="1359"/>
                    </a:lnTo>
                    <a:lnTo>
                      <a:pt x="5260" y="1029"/>
                    </a:lnTo>
                    <a:lnTo>
                      <a:pt x="3630" y="699"/>
                    </a:lnTo>
                    <a:lnTo>
                      <a:pt x="0" y="1"/>
                    </a:lnTo>
                    <a:close/>
                    <a:moveTo>
                      <a:pt x="6891" y="1762"/>
                    </a:moveTo>
                    <a:lnTo>
                      <a:pt x="6891" y="1767"/>
                    </a:lnTo>
                    <a:lnTo>
                      <a:pt x="6910" y="1767"/>
                    </a:lnTo>
                    <a:lnTo>
                      <a:pt x="6891" y="1762"/>
                    </a:lnTo>
                    <a:close/>
                    <a:moveTo>
                      <a:pt x="45419" y="1"/>
                    </a:moveTo>
                    <a:lnTo>
                      <a:pt x="44507" y="137"/>
                    </a:lnTo>
                    <a:lnTo>
                      <a:pt x="43595" y="272"/>
                    </a:lnTo>
                    <a:lnTo>
                      <a:pt x="42682" y="428"/>
                    </a:lnTo>
                    <a:lnTo>
                      <a:pt x="41790" y="602"/>
                    </a:lnTo>
                    <a:lnTo>
                      <a:pt x="40179" y="932"/>
                    </a:lnTo>
                    <a:lnTo>
                      <a:pt x="38606" y="1282"/>
                    </a:lnTo>
                    <a:lnTo>
                      <a:pt x="38568" y="1651"/>
                    </a:lnTo>
                    <a:lnTo>
                      <a:pt x="38568" y="1767"/>
                    </a:lnTo>
                    <a:lnTo>
                      <a:pt x="38509" y="1825"/>
                    </a:lnTo>
                    <a:lnTo>
                      <a:pt x="38490" y="1864"/>
                    </a:lnTo>
                    <a:lnTo>
                      <a:pt x="38490" y="1864"/>
                    </a:lnTo>
                    <a:lnTo>
                      <a:pt x="40179" y="1476"/>
                    </a:lnTo>
                    <a:lnTo>
                      <a:pt x="41887" y="1049"/>
                    </a:lnTo>
                    <a:lnTo>
                      <a:pt x="42760" y="816"/>
                    </a:lnTo>
                    <a:lnTo>
                      <a:pt x="43653" y="564"/>
                    </a:lnTo>
                    <a:lnTo>
                      <a:pt x="44526" y="292"/>
                    </a:lnTo>
                    <a:lnTo>
                      <a:pt x="45419" y="1"/>
                    </a:lnTo>
                    <a:close/>
                    <a:moveTo>
                      <a:pt x="30493" y="1321"/>
                    </a:moveTo>
                    <a:lnTo>
                      <a:pt x="22729" y="1340"/>
                    </a:lnTo>
                    <a:lnTo>
                      <a:pt x="14984" y="1379"/>
                    </a:lnTo>
                    <a:lnTo>
                      <a:pt x="11258" y="1398"/>
                    </a:lnTo>
                    <a:lnTo>
                      <a:pt x="9414" y="1418"/>
                    </a:lnTo>
                    <a:lnTo>
                      <a:pt x="7550" y="1437"/>
                    </a:lnTo>
                    <a:lnTo>
                      <a:pt x="7550" y="1553"/>
                    </a:lnTo>
                    <a:lnTo>
                      <a:pt x="7764" y="1864"/>
                    </a:lnTo>
                    <a:lnTo>
                      <a:pt x="9569" y="1883"/>
                    </a:lnTo>
                    <a:lnTo>
                      <a:pt x="11374" y="1883"/>
                    </a:lnTo>
                    <a:lnTo>
                      <a:pt x="14984" y="1903"/>
                    </a:lnTo>
                    <a:lnTo>
                      <a:pt x="22729" y="1942"/>
                    </a:lnTo>
                    <a:lnTo>
                      <a:pt x="30493" y="1961"/>
                    </a:lnTo>
                    <a:lnTo>
                      <a:pt x="37655" y="1922"/>
                    </a:lnTo>
                    <a:lnTo>
                      <a:pt x="37908" y="1553"/>
                    </a:lnTo>
                    <a:lnTo>
                      <a:pt x="37908" y="1359"/>
                    </a:lnTo>
                    <a:lnTo>
                      <a:pt x="30493" y="13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6"/>
              <p:cNvSpPr/>
              <p:nvPr/>
            </p:nvSpPr>
            <p:spPr>
              <a:xfrm>
                <a:off x="5476325" y="996075"/>
                <a:ext cx="22325" cy="12650"/>
              </a:xfrm>
              <a:custGeom>
                <a:avLst/>
                <a:gdLst/>
                <a:ahLst/>
                <a:cxnLst/>
                <a:rect l="l" t="t" r="r" b="b"/>
                <a:pathLst>
                  <a:path w="893" h="506" extrusionOk="0">
                    <a:moveTo>
                      <a:pt x="0" y="0"/>
                    </a:moveTo>
                    <a:lnTo>
                      <a:pt x="20" y="292"/>
                    </a:lnTo>
                    <a:lnTo>
                      <a:pt x="20" y="408"/>
                    </a:lnTo>
                    <a:lnTo>
                      <a:pt x="39" y="408"/>
                    </a:lnTo>
                    <a:lnTo>
                      <a:pt x="311" y="486"/>
                    </a:lnTo>
                    <a:lnTo>
                      <a:pt x="350" y="486"/>
                    </a:lnTo>
                    <a:lnTo>
                      <a:pt x="893" y="505"/>
                    </a:lnTo>
                    <a:lnTo>
                      <a:pt x="679" y="194"/>
                    </a:lnTo>
                    <a:lnTo>
                      <a:pt x="679" y="78"/>
                    </a:lnTo>
                    <a:lnTo>
                      <a:pt x="369" y="78"/>
                    </a:lnTo>
                    <a:lnTo>
                      <a:pt x="0"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6"/>
              <p:cNvSpPr/>
              <p:nvPr/>
            </p:nvSpPr>
            <p:spPr>
              <a:xfrm>
                <a:off x="5476325" y="996075"/>
                <a:ext cx="22325" cy="12650"/>
              </a:xfrm>
              <a:custGeom>
                <a:avLst/>
                <a:gdLst/>
                <a:ahLst/>
                <a:cxnLst/>
                <a:rect l="l" t="t" r="r" b="b"/>
                <a:pathLst>
                  <a:path w="893" h="506" fill="none" extrusionOk="0">
                    <a:moveTo>
                      <a:pt x="0" y="0"/>
                    </a:moveTo>
                    <a:lnTo>
                      <a:pt x="0" y="0"/>
                    </a:lnTo>
                    <a:lnTo>
                      <a:pt x="20" y="292"/>
                    </a:lnTo>
                    <a:lnTo>
                      <a:pt x="20" y="408"/>
                    </a:lnTo>
                    <a:lnTo>
                      <a:pt x="39" y="408"/>
                    </a:lnTo>
                    <a:lnTo>
                      <a:pt x="39" y="408"/>
                    </a:lnTo>
                    <a:lnTo>
                      <a:pt x="311" y="486"/>
                    </a:lnTo>
                    <a:lnTo>
                      <a:pt x="330" y="486"/>
                    </a:lnTo>
                    <a:lnTo>
                      <a:pt x="350" y="486"/>
                    </a:lnTo>
                    <a:lnTo>
                      <a:pt x="350" y="486"/>
                    </a:lnTo>
                    <a:lnTo>
                      <a:pt x="893" y="505"/>
                    </a:lnTo>
                    <a:lnTo>
                      <a:pt x="679" y="194"/>
                    </a:lnTo>
                    <a:lnTo>
                      <a:pt x="679" y="194"/>
                    </a:lnTo>
                    <a:lnTo>
                      <a:pt x="679" y="78"/>
                    </a:lnTo>
                    <a:lnTo>
                      <a:pt x="679" y="78"/>
                    </a:lnTo>
                    <a:lnTo>
                      <a:pt x="369" y="78"/>
                    </a:lnTo>
                    <a:lnTo>
                      <a:pt x="369" y="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6"/>
              <p:cNvSpPr/>
              <p:nvPr/>
            </p:nvSpPr>
            <p:spPr>
              <a:xfrm>
                <a:off x="6245925" y="994125"/>
                <a:ext cx="23800" cy="16050"/>
              </a:xfrm>
              <a:custGeom>
                <a:avLst/>
                <a:gdLst/>
                <a:ahLst/>
                <a:cxnLst/>
                <a:rect l="l" t="t" r="r" b="b"/>
                <a:pathLst>
                  <a:path w="952" h="642" extrusionOk="0">
                    <a:moveTo>
                      <a:pt x="951" y="1"/>
                    </a:moveTo>
                    <a:lnTo>
                      <a:pt x="563" y="78"/>
                    </a:lnTo>
                    <a:lnTo>
                      <a:pt x="253" y="78"/>
                    </a:lnTo>
                    <a:lnTo>
                      <a:pt x="253" y="272"/>
                    </a:lnTo>
                    <a:lnTo>
                      <a:pt x="0" y="641"/>
                    </a:lnTo>
                    <a:lnTo>
                      <a:pt x="660" y="641"/>
                    </a:lnTo>
                    <a:lnTo>
                      <a:pt x="835" y="583"/>
                    </a:lnTo>
                    <a:lnTo>
                      <a:pt x="854" y="544"/>
                    </a:lnTo>
                    <a:lnTo>
                      <a:pt x="913" y="486"/>
                    </a:lnTo>
                    <a:lnTo>
                      <a:pt x="913" y="370"/>
                    </a:lnTo>
                    <a:lnTo>
                      <a:pt x="951"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6"/>
              <p:cNvSpPr/>
              <p:nvPr/>
            </p:nvSpPr>
            <p:spPr>
              <a:xfrm>
                <a:off x="6254175" y="998500"/>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6"/>
              <p:cNvSpPr/>
              <p:nvPr/>
            </p:nvSpPr>
            <p:spPr>
              <a:xfrm>
                <a:off x="6245925" y="994125"/>
                <a:ext cx="23800" cy="16050"/>
              </a:xfrm>
              <a:custGeom>
                <a:avLst/>
                <a:gdLst/>
                <a:ahLst/>
                <a:cxnLst/>
                <a:rect l="l" t="t" r="r" b="b"/>
                <a:pathLst>
                  <a:path w="952" h="642" fill="none" extrusionOk="0">
                    <a:moveTo>
                      <a:pt x="951" y="1"/>
                    </a:moveTo>
                    <a:lnTo>
                      <a:pt x="951" y="1"/>
                    </a:lnTo>
                    <a:lnTo>
                      <a:pt x="563" y="78"/>
                    </a:lnTo>
                    <a:lnTo>
                      <a:pt x="253" y="78"/>
                    </a:lnTo>
                    <a:lnTo>
                      <a:pt x="253" y="78"/>
                    </a:lnTo>
                    <a:lnTo>
                      <a:pt x="253" y="272"/>
                    </a:lnTo>
                    <a:lnTo>
                      <a:pt x="0" y="641"/>
                    </a:lnTo>
                    <a:lnTo>
                      <a:pt x="602" y="641"/>
                    </a:lnTo>
                    <a:lnTo>
                      <a:pt x="621" y="641"/>
                    </a:lnTo>
                    <a:lnTo>
                      <a:pt x="660" y="641"/>
                    </a:lnTo>
                    <a:lnTo>
                      <a:pt x="660" y="641"/>
                    </a:lnTo>
                    <a:lnTo>
                      <a:pt x="835" y="583"/>
                    </a:lnTo>
                    <a:lnTo>
                      <a:pt x="854" y="544"/>
                    </a:lnTo>
                    <a:lnTo>
                      <a:pt x="913" y="486"/>
                    </a:lnTo>
                    <a:lnTo>
                      <a:pt x="913" y="370"/>
                    </a:lnTo>
                    <a:lnTo>
                      <a:pt x="913" y="370"/>
                    </a:lnTo>
                    <a:lnTo>
                      <a:pt x="9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0" name="Google Shape;440;p6"/>
          <p:cNvGrpSpPr/>
          <p:nvPr/>
        </p:nvGrpSpPr>
        <p:grpSpPr>
          <a:xfrm>
            <a:off x="8773445" y="3165676"/>
            <a:ext cx="216102" cy="209587"/>
            <a:chOff x="375445" y="3222151"/>
            <a:chExt cx="216102" cy="209587"/>
          </a:xfrm>
        </p:grpSpPr>
        <p:sp>
          <p:nvSpPr>
            <p:cNvPr id="441" name="Google Shape;441;p6"/>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6"/>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 name="Google Shape;443;p6"/>
          <p:cNvGrpSpPr/>
          <p:nvPr/>
        </p:nvGrpSpPr>
        <p:grpSpPr>
          <a:xfrm>
            <a:off x="8424012" y="4004108"/>
            <a:ext cx="156307" cy="151594"/>
            <a:chOff x="375445" y="3222151"/>
            <a:chExt cx="216102" cy="209587"/>
          </a:xfrm>
        </p:grpSpPr>
        <p:sp>
          <p:nvSpPr>
            <p:cNvPr id="444" name="Google Shape;444;p6"/>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6"/>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 name="Google Shape;446;p6"/>
          <p:cNvGrpSpPr/>
          <p:nvPr/>
        </p:nvGrpSpPr>
        <p:grpSpPr>
          <a:xfrm>
            <a:off x="8727556" y="3677958"/>
            <a:ext cx="156328" cy="151594"/>
            <a:chOff x="375445" y="3222151"/>
            <a:chExt cx="216102" cy="209587"/>
          </a:xfrm>
        </p:grpSpPr>
        <p:sp>
          <p:nvSpPr>
            <p:cNvPr id="447" name="Google Shape;447;p6"/>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6"/>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 name="Google Shape;449;p6"/>
          <p:cNvSpPr/>
          <p:nvPr/>
        </p:nvSpPr>
        <p:spPr>
          <a:xfrm>
            <a:off x="8119775" y="66530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0" name="Google Shape;450;p6"/>
          <p:cNvGrpSpPr/>
          <p:nvPr/>
        </p:nvGrpSpPr>
        <p:grpSpPr>
          <a:xfrm rot="10450454" flipH="1">
            <a:off x="-2549130" y="2231841"/>
            <a:ext cx="3261474" cy="1631312"/>
            <a:chOff x="-449225" y="436955"/>
            <a:chExt cx="3261590" cy="1631370"/>
          </a:xfrm>
        </p:grpSpPr>
        <p:sp>
          <p:nvSpPr>
            <p:cNvPr id="451" name="Google Shape;451;p6"/>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 name="Google Shape;452;p6"/>
            <p:cNvGrpSpPr/>
            <p:nvPr/>
          </p:nvGrpSpPr>
          <p:grpSpPr>
            <a:xfrm>
              <a:off x="2464214" y="951103"/>
              <a:ext cx="314426" cy="304947"/>
              <a:chOff x="5013725" y="2633775"/>
              <a:chExt cx="422900" cy="410150"/>
            </a:xfrm>
          </p:grpSpPr>
          <p:sp>
            <p:nvSpPr>
              <p:cNvPr id="453" name="Google Shape;453;p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 name="Google Shape;455;p6"/>
            <p:cNvGrpSpPr/>
            <p:nvPr/>
          </p:nvGrpSpPr>
          <p:grpSpPr>
            <a:xfrm>
              <a:off x="2497939" y="1763378"/>
              <a:ext cx="314426" cy="304947"/>
              <a:chOff x="5013725" y="2633775"/>
              <a:chExt cx="422900" cy="410150"/>
            </a:xfrm>
          </p:grpSpPr>
          <p:sp>
            <p:nvSpPr>
              <p:cNvPr id="456" name="Google Shape;456;p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8" name="Google Shape;458;p6"/>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 name="Google Shape;459;p6"/>
            <p:cNvGrpSpPr/>
            <p:nvPr/>
          </p:nvGrpSpPr>
          <p:grpSpPr>
            <a:xfrm>
              <a:off x="1357005" y="1640480"/>
              <a:ext cx="174066" cy="168818"/>
              <a:chOff x="5013725" y="2633775"/>
              <a:chExt cx="422900" cy="410150"/>
            </a:xfrm>
          </p:grpSpPr>
          <p:sp>
            <p:nvSpPr>
              <p:cNvPr id="460" name="Google Shape;460;p6"/>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6"/>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 name="Google Shape;462;p6"/>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3" name="Google Shape;463;p6"/>
          <p:cNvSpPr/>
          <p:nvPr/>
        </p:nvSpPr>
        <p:spPr>
          <a:xfrm>
            <a:off x="2513038" y="95475"/>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6"/>
          <p:cNvSpPr/>
          <p:nvPr/>
        </p:nvSpPr>
        <p:spPr>
          <a:xfrm>
            <a:off x="8704300"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6"/>
          <p:cNvSpPr/>
          <p:nvPr/>
        </p:nvSpPr>
        <p:spPr>
          <a:xfrm>
            <a:off x="8547950" y="168010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6"/>
          <p:cNvSpPr/>
          <p:nvPr/>
        </p:nvSpPr>
        <p:spPr>
          <a:xfrm>
            <a:off x="255625" y="15829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67"/>
        <p:cNvGrpSpPr/>
        <p:nvPr/>
      </p:nvGrpSpPr>
      <p:grpSpPr>
        <a:xfrm>
          <a:off x="0" y="0"/>
          <a:ext cx="0" cy="0"/>
          <a:chOff x="0" y="0"/>
          <a:chExt cx="0" cy="0"/>
        </a:xfrm>
      </p:grpSpPr>
      <p:pic>
        <p:nvPicPr>
          <p:cNvPr id="468" name="Google Shape;468;p7"/>
          <p:cNvPicPr preferRelativeResize="0"/>
          <p:nvPr/>
        </p:nvPicPr>
        <p:blipFill>
          <a:blip r:embed="rId2">
            <a:alphaModFix amt="20000"/>
          </a:blip>
          <a:stretch>
            <a:fillRect/>
          </a:stretch>
        </p:blipFill>
        <p:spPr>
          <a:xfrm>
            <a:off x="0" y="0"/>
            <a:ext cx="9144000" cy="5143511"/>
          </a:xfrm>
          <a:prstGeom prst="rect">
            <a:avLst/>
          </a:prstGeom>
          <a:noFill/>
          <a:ln>
            <a:noFill/>
          </a:ln>
        </p:spPr>
      </p:pic>
      <p:sp>
        <p:nvSpPr>
          <p:cNvPr id="469" name="Google Shape;469;p7"/>
          <p:cNvSpPr txBox="1">
            <a:spLocks noGrp="1"/>
          </p:cNvSpPr>
          <p:nvPr>
            <p:ph type="body" idx="1"/>
          </p:nvPr>
        </p:nvSpPr>
        <p:spPr>
          <a:xfrm>
            <a:off x="720000" y="1574275"/>
            <a:ext cx="5077500" cy="2520600"/>
          </a:xfrm>
          <a:prstGeom prst="rect">
            <a:avLst/>
          </a:prstGeom>
        </p:spPr>
        <p:txBody>
          <a:bodyPr spcFirstLastPara="1" wrap="square" lIns="91425" tIns="91425" rIns="91425" bIns="91425" anchor="ctr" anchorCtr="0">
            <a:noAutofit/>
          </a:bodyPr>
          <a:lstStyle>
            <a:lvl1pPr marL="457200" lvl="0" indent="-330200" rtl="0">
              <a:lnSpc>
                <a:spcPct val="100000"/>
              </a:lnSpc>
              <a:spcBef>
                <a:spcPts val="0"/>
              </a:spcBef>
              <a:spcAft>
                <a:spcPts val="0"/>
              </a:spcAft>
              <a:buSzPts val="1600"/>
              <a:buFont typeface="Nunito Light"/>
              <a:buChar char="●"/>
              <a:defRPr sz="1600"/>
            </a:lvl1pPr>
            <a:lvl2pPr marL="914400" lvl="1" indent="-330200" rtl="0">
              <a:lnSpc>
                <a:spcPct val="100000"/>
              </a:lnSpc>
              <a:spcBef>
                <a:spcPts val="0"/>
              </a:spcBef>
              <a:spcAft>
                <a:spcPts val="0"/>
              </a:spcAft>
              <a:buSzPts val="1600"/>
              <a:buFont typeface="Nunito Light"/>
              <a:buChar char="○"/>
              <a:defRPr/>
            </a:lvl2pPr>
            <a:lvl3pPr marL="1371600" lvl="2" indent="-323850" rtl="0">
              <a:lnSpc>
                <a:spcPct val="100000"/>
              </a:lnSpc>
              <a:spcBef>
                <a:spcPts val="1600"/>
              </a:spcBef>
              <a:spcAft>
                <a:spcPts val="0"/>
              </a:spcAft>
              <a:buSzPts val="1500"/>
              <a:buFont typeface="Nunito Light"/>
              <a:buChar char="■"/>
              <a:defRPr/>
            </a:lvl3pPr>
            <a:lvl4pPr marL="1828800" lvl="3" indent="-323850" rtl="0">
              <a:lnSpc>
                <a:spcPct val="100000"/>
              </a:lnSpc>
              <a:spcBef>
                <a:spcPts val="1600"/>
              </a:spcBef>
              <a:spcAft>
                <a:spcPts val="0"/>
              </a:spcAft>
              <a:buSzPts val="1500"/>
              <a:buFont typeface="Nunito Light"/>
              <a:buChar char="●"/>
              <a:defRPr/>
            </a:lvl4pPr>
            <a:lvl5pPr marL="2286000" lvl="4" indent="-330200" rtl="0">
              <a:lnSpc>
                <a:spcPct val="100000"/>
              </a:lnSpc>
              <a:spcBef>
                <a:spcPts val="1600"/>
              </a:spcBef>
              <a:spcAft>
                <a:spcPts val="0"/>
              </a:spcAft>
              <a:buSzPts val="1600"/>
              <a:buFont typeface="Nunito Light"/>
              <a:buChar char="○"/>
              <a:defRPr/>
            </a:lvl5pPr>
            <a:lvl6pPr marL="2743200" lvl="5" indent="-330200" rtl="0">
              <a:lnSpc>
                <a:spcPct val="100000"/>
              </a:lnSpc>
              <a:spcBef>
                <a:spcPts val="1600"/>
              </a:spcBef>
              <a:spcAft>
                <a:spcPts val="0"/>
              </a:spcAft>
              <a:buSzPts val="1600"/>
              <a:buFont typeface="Nunito Light"/>
              <a:buChar char="■"/>
              <a:defRPr/>
            </a:lvl6pPr>
            <a:lvl7pPr marL="3200400" lvl="6" indent="-311150" rtl="0">
              <a:lnSpc>
                <a:spcPct val="100000"/>
              </a:lnSpc>
              <a:spcBef>
                <a:spcPts val="1600"/>
              </a:spcBef>
              <a:spcAft>
                <a:spcPts val="0"/>
              </a:spcAft>
              <a:buSzPts val="1300"/>
              <a:buFont typeface="Nunito Light"/>
              <a:buChar char="●"/>
              <a:defRPr/>
            </a:lvl7pPr>
            <a:lvl8pPr marL="3657600" lvl="7" indent="-311150" rtl="0">
              <a:lnSpc>
                <a:spcPct val="100000"/>
              </a:lnSpc>
              <a:spcBef>
                <a:spcPts val="1600"/>
              </a:spcBef>
              <a:spcAft>
                <a:spcPts val="0"/>
              </a:spcAft>
              <a:buSzPts val="1300"/>
              <a:buFont typeface="Nunito Light"/>
              <a:buChar char="○"/>
              <a:defRPr/>
            </a:lvl8pPr>
            <a:lvl9pPr marL="4114800" lvl="8" indent="-330200" rtl="0">
              <a:lnSpc>
                <a:spcPct val="100000"/>
              </a:lnSpc>
              <a:spcBef>
                <a:spcPts val="1600"/>
              </a:spcBef>
              <a:spcAft>
                <a:spcPts val="1600"/>
              </a:spcAft>
              <a:buSzPts val="1600"/>
              <a:buFont typeface="Nunito Light"/>
              <a:buChar char="■"/>
              <a:defRPr/>
            </a:lvl9pPr>
          </a:lstStyle>
          <a:p>
            <a:endParaRPr/>
          </a:p>
        </p:txBody>
      </p:sp>
      <p:sp>
        <p:nvSpPr>
          <p:cNvPr id="470" name="Google Shape;470;p7"/>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471" name="Google Shape;471;p7"/>
          <p:cNvGrpSpPr/>
          <p:nvPr/>
        </p:nvGrpSpPr>
        <p:grpSpPr>
          <a:xfrm>
            <a:off x="-50" y="4276932"/>
            <a:ext cx="4552475" cy="860150"/>
            <a:chOff x="1262800" y="4616725"/>
            <a:chExt cx="4552475" cy="860150"/>
          </a:xfrm>
        </p:grpSpPr>
        <p:sp>
          <p:nvSpPr>
            <p:cNvPr id="472" name="Google Shape;472;p7"/>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7"/>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7"/>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7"/>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7"/>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7"/>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7"/>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7"/>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7"/>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7"/>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7"/>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7"/>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7"/>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7"/>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7"/>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7"/>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7"/>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7"/>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7"/>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7"/>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7"/>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 name="Google Shape;493;p7"/>
          <p:cNvGrpSpPr/>
          <p:nvPr/>
        </p:nvGrpSpPr>
        <p:grpSpPr>
          <a:xfrm>
            <a:off x="7386650" y="3630633"/>
            <a:ext cx="1759549" cy="1514815"/>
            <a:chOff x="-5379400" y="3590150"/>
            <a:chExt cx="1532575" cy="1319525"/>
          </a:xfrm>
        </p:grpSpPr>
        <p:sp>
          <p:nvSpPr>
            <p:cNvPr id="494" name="Google Shape;494;p7"/>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7"/>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 name="Google Shape;496;p7"/>
          <p:cNvGrpSpPr/>
          <p:nvPr/>
        </p:nvGrpSpPr>
        <p:grpSpPr>
          <a:xfrm>
            <a:off x="448920" y="813001"/>
            <a:ext cx="216102" cy="209587"/>
            <a:chOff x="375445" y="3222151"/>
            <a:chExt cx="216102" cy="209587"/>
          </a:xfrm>
        </p:grpSpPr>
        <p:sp>
          <p:nvSpPr>
            <p:cNvPr id="497" name="Google Shape;497;p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 name="Google Shape;499;p7"/>
          <p:cNvGrpSpPr/>
          <p:nvPr/>
        </p:nvGrpSpPr>
        <p:grpSpPr>
          <a:xfrm>
            <a:off x="99487" y="1651433"/>
            <a:ext cx="156307" cy="151594"/>
            <a:chOff x="375445" y="3222151"/>
            <a:chExt cx="216102" cy="209587"/>
          </a:xfrm>
        </p:grpSpPr>
        <p:sp>
          <p:nvSpPr>
            <p:cNvPr id="500" name="Google Shape;500;p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 name="Google Shape;502;p7"/>
          <p:cNvGrpSpPr/>
          <p:nvPr/>
        </p:nvGrpSpPr>
        <p:grpSpPr>
          <a:xfrm>
            <a:off x="403031" y="1325283"/>
            <a:ext cx="156328" cy="151594"/>
            <a:chOff x="375445" y="3222151"/>
            <a:chExt cx="216102" cy="209587"/>
          </a:xfrm>
        </p:grpSpPr>
        <p:sp>
          <p:nvSpPr>
            <p:cNvPr id="503" name="Google Shape;503;p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 name="Google Shape;505;p7"/>
          <p:cNvGrpSpPr/>
          <p:nvPr/>
        </p:nvGrpSpPr>
        <p:grpSpPr>
          <a:xfrm>
            <a:off x="8423989" y="-533405"/>
            <a:ext cx="591491" cy="2037135"/>
            <a:chOff x="1395700" y="238125"/>
            <a:chExt cx="1034075" cy="3561425"/>
          </a:xfrm>
        </p:grpSpPr>
        <p:sp>
          <p:nvSpPr>
            <p:cNvPr id="506" name="Google Shape;506;p7"/>
            <p:cNvSpPr/>
            <p:nvPr/>
          </p:nvSpPr>
          <p:spPr>
            <a:xfrm>
              <a:off x="1566525" y="238125"/>
              <a:ext cx="688150" cy="1740125"/>
            </a:xfrm>
            <a:custGeom>
              <a:avLst/>
              <a:gdLst/>
              <a:ahLst/>
              <a:cxnLst/>
              <a:rect l="l" t="t" r="r" b="b"/>
              <a:pathLst>
                <a:path w="27526" h="69605" extrusionOk="0">
                  <a:moveTo>
                    <a:pt x="13763" y="54502"/>
                  </a:moveTo>
                  <a:lnTo>
                    <a:pt x="26242" y="69019"/>
                  </a:lnTo>
                  <a:lnTo>
                    <a:pt x="1304" y="69019"/>
                  </a:lnTo>
                  <a:lnTo>
                    <a:pt x="13763" y="54502"/>
                  </a:lnTo>
                  <a:close/>
                  <a:moveTo>
                    <a:pt x="13405" y="0"/>
                  </a:moveTo>
                  <a:lnTo>
                    <a:pt x="13405" y="54030"/>
                  </a:lnTo>
                  <a:lnTo>
                    <a:pt x="1" y="69605"/>
                  </a:lnTo>
                  <a:lnTo>
                    <a:pt x="27526" y="69605"/>
                  </a:lnTo>
                  <a:lnTo>
                    <a:pt x="14575" y="54426"/>
                  </a:lnTo>
                  <a:lnTo>
                    <a:pt x="14499"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7"/>
            <p:cNvSpPr/>
            <p:nvPr/>
          </p:nvSpPr>
          <p:spPr>
            <a:xfrm>
              <a:off x="1904925" y="3321425"/>
              <a:ext cx="15600" cy="435650"/>
            </a:xfrm>
            <a:custGeom>
              <a:avLst/>
              <a:gdLst/>
              <a:ahLst/>
              <a:cxnLst/>
              <a:rect l="l" t="t" r="r" b="b"/>
              <a:pathLst>
                <a:path w="624" h="17426" extrusionOk="0">
                  <a:moveTo>
                    <a:pt x="1" y="0"/>
                  </a:moveTo>
                  <a:lnTo>
                    <a:pt x="1" y="17425"/>
                  </a:lnTo>
                  <a:lnTo>
                    <a:pt x="624" y="17425"/>
                  </a:lnTo>
                  <a:lnTo>
                    <a:pt x="624" y="0"/>
                  </a:lnTo>
                  <a:close/>
                </a:path>
              </a:pathLst>
            </a:custGeom>
            <a:solidFill>
              <a:srgbClr val="D70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7"/>
            <p:cNvSpPr/>
            <p:nvPr/>
          </p:nvSpPr>
          <p:spPr>
            <a:xfrm>
              <a:off x="1904925" y="3321425"/>
              <a:ext cx="15600" cy="435650"/>
            </a:xfrm>
            <a:custGeom>
              <a:avLst/>
              <a:gdLst/>
              <a:ahLst/>
              <a:cxnLst/>
              <a:rect l="l" t="t" r="r" b="b"/>
              <a:pathLst>
                <a:path w="624" h="17426" fill="none" extrusionOk="0">
                  <a:moveTo>
                    <a:pt x="1" y="17425"/>
                  </a:moveTo>
                  <a:lnTo>
                    <a:pt x="624" y="17425"/>
                  </a:lnTo>
                  <a:lnTo>
                    <a:pt x="624" y="0"/>
                  </a:lnTo>
                  <a:lnTo>
                    <a:pt x="1" y="0"/>
                  </a:lnTo>
                  <a:lnTo>
                    <a:pt x="1" y="174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7"/>
            <p:cNvSpPr/>
            <p:nvPr/>
          </p:nvSpPr>
          <p:spPr>
            <a:xfrm>
              <a:off x="1896900" y="3313400"/>
              <a:ext cx="31650" cy="451700"/>
            </a:xfrm>
            <a:custGeom>
              <a:avLst/>
              <a:gdLst/>
              <a:ahLst/>
              <a:cxnLst/>
              <a:rect l="l" t="t" r="r" b="b"/>
              <a:pathLst>
                <a:path w="1266" h="18068" extrusionOk="0">
                  <a:moveTo>
                    <a:pt x="1" y="1"/>
                  </a:moveTo>
                  <a:lnTo>
                    <a:pt x="1" y="18067"/>
                  </a:lnTo>
                  <a:lnTo>
                    <a:pt x="1266" y="18067"/>
                  </a:lnTo>
                  <a:lnTo>
                    <a:pt x="12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7"/>
            <p:cNvSpPr/>
            <p:nvPr/>
          </p:nvSpPr>
          <p:spPr>
            <a:xfrm>
              <a:off x="1896900" y="3313400"/>
              <a:ext cx="31650" cy="451700"/>
            </a:xfrm>
            <a:custGeom>
              <a:avLst/>
              <a:gdLst/>
              <a:ahLst/>
              <a:cxnLst/>
              <a:rect l="l" t="t" r="r" b="b"/>
              <a:pathLst>
                <a:path w="1266" h="18068" fill="none" extrusionOk="0">
                  <a:moveTo>
                    <a:pt x="1266" y="18067"/>
                  </a:moveTo>
                  <a:lnTo>
                    <a:pt x="1" y="18067"/>
                  </a:lnTo>
                  <a:lnTo>
                    <a:pt x="1" y="1"/>
                  </a:lnTo>
                  <a:lnTo>
                    <a:pt x="1266" y="1"/>
                  </a:lnTo>
                  <a:lnTo>
                    <a:pt x="1266" y="180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7"/>
            <p:cNvSpPr/>
            <p:nvPr/>
          </p:nvSpPr>
          <p:spPr>
            <a:xfrm>
              <a:off x="1864825" y="3704175"/>
              <a:ext cx="95825" cy="95375"/>
            </a:xfrm>
            <a:custGeom>
              <a:avLst/>
              <a:gdLst/>
              <a:ahLst/>
              <a:cxnLst/>
              <a:rect l="l" t="t" r="r" b="b"/>
              <a:pathLst>
                <a:path w="3833" h="3815" extrusionOk="0">
                  <a:moveTo>
                    <a:pt x="1718" y="1"/>
                  </a:moveTo>
                  <a:lnTo>
                    <a:pt x="1529" y="39"/>
                  </a:lnTo>
                  <a:lnTo>
                    <a:pt x="1340" y="76"/>
                  </a:lnTo>
                  <a:lnTo>
                    <a:pt x="1171" y="152"/>
                  </a:lnTo>
                  <a:lnTo>
                    <a:pt x="1001" y="227"/>
                  </a:lnTo>
                  <a:lnTo>
                    <a:pt x="850" y="322"/>
                  </a:lnTo>
                  <a:lnTo>
                    <a:pt x="699" y="435"/>
                  </a:lnTo>
                  <a:lnTo>
                    <a:pt x="566" y="548"/>
                  </a:lnTo>
                  <a:lnTo>
                    <a:pt x="434" y="699"/>
                  </a:lnTo>
                  <a:lnTo>
                    <a:pt x="321" y="831"/>
                  </a:lnTo>
                  <a:lnTo>
                    <a:pt x="227" y="1001"/>
                  </a:lnTo>
                  <a:lnTo>
                    <a:pt x="151" y="1171"/>
                  </a:lnTo>
                  <a:lnTo>
                    <a:pt x="94" y="1341"/>
                  </a:lnTo>
                  <a:lnTo>
                    <a:pt x="38" y="1530"/>
                  </a:lnTo>
                  <a:lnTo>
                    <a:pt x="19" y="1719"/>
                  </a:lnTo>
                  <a:lnTo>
                    <a:pt x="0" y="1908"/>
                  </a:lnTo>
                  <a:lnTo>
                    <a:pt x="19" y="2096"/>
                  </a:lnTo>
                  <a:lnTo>
                    <a:pt x="38" y="2304"/>
                  </a:lnTo>
                  <a:lnTo>
                    <a:pt x="94" y="2474"/>
                  </a:lnTo>
                  <a:lnTo>
                    <a:pt x="151" y="2663"/>
                  </a:lnTo>
                  <a:lnTo>
                    <a:pt x="227" y="2814"/>
                  </a:lnTo>
                  <a:lnTo>
                    <a:pt x="321" y="2984"/>
                  </a:lnTo>
                  <a:lnTo>
                    <a:pt x="434" y="3135"/>
                  </a:lnTo>
                  <a:lnTo>
                    <a:pt x="566" y="3267"/>
                  </a:lnTo>
                  <a:lnTo>
                    <a:pt x="699" y="3380"/>
                  </a:lnTo>
                  <a:lnTo>
                    <a:pt x="850" y="3493"/>
                  </a:lnTo>
                  <a:lnTo>
                    <a:pt x="1001" y="3588"/>
                  </a:lnTo>
                  <a:lnTo>
                    <a:pt x="1171" y="3663"/>
                  </a:lnTo>
                  <a:lnTo>
                    <a:pt x="1340" y="3739"/>
                  </a:lnTo>
                  <a:lnTo>
                    <a:pt x="1529" y="3776"/>
                  </a:lnTo>
                  <a:lnTo>
                    <a:pt x="1718" y="3814"/>
                  </a:lnTo>
                  <a:lnTo>
                    <a:pt x="2114" y="3814"/>
                  </a:lnTo>
                  <a:lnTo>
                    <a:pt x="2303" y="3776"/>
                  </a:lnTo>
                  <a:lnTo>
                    <a:pt x="2492" y="3739"/>
                  </a:lnTo>
                  <a:lnTo>
                    <a:pt x="2662" y="3663"/>
                  </a:lnTo>
                  <a:lnTo>
                    <a:pt x="2832" y="3588"/>
                  </a:lnTo>
                  <a:lnTo>
                    <a:pt x="2983" y="3493"/>
                  </a:lnTo>
                  <a:lnTo>
                    <a:pt x="3134" y="3380"/>
                  </a:lnTo>
                  <a:lnTo>
                    <a:pt x="3266" y="3267"/>
                  </a:lnTo>
                  <a:lnTo>
                    <a:pt x="3398" y="3135"/>
                  </a:lnTo>
                  <a:lnTo>
                    <a:pt x="3493" y="2984"/>
                  </a:lnTo>
                  <a:lnTo>
                    <a:pt x="3606" y="2814"/>
                  </a:lnTo>
                  <a:lnTo>
                    <a:pt x="3681" y="2663"/>
                  </a:lnTo>
                  <a:lnTo>
                    <a:pt x="3738" y="2474"/>
                  </a:lnTo>
                  <a:lnTo>
                    <a:pt x="3795" y="2304"/>
                  </a:lnTo>
                  <a:lnTo>
                    <a:pt x="3813" y="2096"/>
                  </a:lnTo>
                  <a:lnTo>
                    <a:pt x="3832" y="1908"/>
                  </a:lnTo>
                  <a:lnTo>
                    <a:pt x="3813" y="1719"/>
                  </a:lnTo>
                  <a:lnTo>
                    <a:pt x="3795" y="1530"/>
                  </a:lnTo>
                  <a:lnTo>
                    <a:pt x="3738" y="1341"/>
                  </a:lnTo>
                  <a:lnTo>
                    <a:pt x="3681" y="1171"/>
                  </a:lnTo>
                  <a:lnTo>
                    <a:pt x="3606" y="1001"/>
                  </a:lnTo>
                  <a:lnTo>
                    <a:pt x="3493" y="831"/>
                  </a:lnTo>
                  <a:lnTo>
                    <a:pt x="3398" y="699"/>
                  </a:lnTo>
                  <a:lnTo>
                    <a:pt x="3266" y="548"/>
                  </a:lnTo>
                  <a:lnTo>
                    <a:pt x="3134" y="435"/>
                  </a:lnTo>
                  <a:lnTo>
                    <a:pt x="2983" y="322"/>
                  </a:lnTo>
                  <a:lnTo>
                    <a:pt x="2832" y="227"/>
                  </a:lnTo>
                  <a:lnTo>
                    <a:pt x="2662" y="152"/>
                  </a:lnTo>
                  <a:lnTo>
                    <a:pt x="2492" y="76"/>
                  </a:lnTo>
                  <a:lnTo>
                    <a:pt x="2303" y="39"/>
                  </a:lnTo>
                  <a:lnTo>
                    <a:pt x="21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7"/>
            <p:cNvSpPr/>
            <p:nvPr/>
          </p:nvSpPr>
          <p:spPr>
            <a:xfrm>
              <a:off x="1395700" y="1923475"/>
              <a:ext cx="1034075" cy="1174725"/>
            </a:xfrm>
            <a:custGeom>
              <a:avLst/>
              <a:gdLst/>
              <a:ahLst/>
              <a:cxnLst/>
              <a:rect l="l" t="t" r="r" b="b"/>
              <a:pathLst>
                <a:path w="41363" h="46989"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7"/>
            <p:cNvSpPr/>
            <p:nvPr/>
          </p:nvSpPr>
          <p:spPr>
            <a:xfrm>
              <a:off x="1395700" y="1923475"/>
              <a:ext cx="1034075" cy="1174725"/>
            </a:xfrm>
            <a:custGeom>
              <a:avLst/>
              <a:gdLst/>
              <a:ahLst/>
              <a:cxnLst/>
              <a:rect l="l" t="t" r="r" b="b"/>
              <a:pathLst>
                <a:path w="41363" h="46989" fill="none"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lnTo>
                    <a:pt x="34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7"/>
            <p:cNvSpPr/>
            <p:nvPr/>
          </p:nvSpPr>
          <p:spPr>
            <a:xfrm>
              <a:off x="2343375" y="270645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7"/>
            <p:cNvSpPr/>
            <p:nvPr/>
          </p:nvSpPr>
          <p:spPr>
            <a:xfrm>
              <a:off x="2343375" y="2706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7"/>
            <p:cNvSpPr/>
            <p:nvPr/>
          </p:nvSpPr>
          <p:spPr>
            <a:xfrm>
              <a:off x="1395700" y="2608300"/>
              <a:ext cx="1034075" cy="98175"/>
            </a:xfrm>
            <a:custGeom>
              <a:avLst/>
              <a:gdLst/>
              <a:ahLst/>
              <a:cxnLst/>
              <a:rect l="l" t="t" r="r" b="b"/>
              <a:pathLst>
                <a:path w="41363" h="3927" extrusionOk="0">
                  <a:moveTo>
                    <a:pt x="0" y="0"/>
                  </a:moveTo>
                  <a:lnTo>
                    <a:pt x="3455" y="3927"/>
                  </a:lnTo>
                  <a:lnTo>
                    <a:pt x="37908" y="3927"/>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7"/>
            <p:cNvSpPr/>
            <p:nvPr/>
          </p:nvSpPr>
          <p:spPr>
            <a:xfrm>
              <a:off x="1395700" y="2608300"/>
              <a:ext cx="1034075" cy="98175"/>
            </a:xfrm>
            <a:custGeom>
              <a:avLst/>
              <a:gdLst/>
              <a:ahLst/>
              <a:cxnLst/>
              <a:rect l="l" t="t" r="r" b="b"/>
              <a:pathLst>
                <a:path w="41363" h="3927" fill="none" extrusionOk="0">
                  <a:moveTo>
                    <a:pt x="41362" y="0"/>
                  </a:moveTo>
                  <a:lnTo>
                    <a:pt x="0" y="0"/>
                  </a:lnTo>
                  <a:lnTo>
                    <a:pt x="0" y="0"/>
                  </a:lnTo>
                  <a:lnTo>
                    <a:pt x="3455" y="3927"/>
                  </a:lnTo>
                  <a:lnTo>
                    <a:pt x="3455" y="3927"/>
                  </a:lnTo>
                  <a:lnTo>
                    <a:pt x="37908" y="3927"/>
                  </a:lnTo>
                  <a:lnTo>
                    <a:pt x="37908" y="3927"/>
                  </a:lnTo>
                  <a:lnTo>
                    <a:pt x="41362" y="0"/>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7"/>
            <p:cNvSpPr/>
            <p:nvPr/>
          </p:nvSpPr>
          <p:spPr>
            <a:xfrm>
              <a:off x="1395700" y="2803675"/>
              <a:ext cx="1034075" cy="99150"/>
            </a:xfrm>
            <a:custGeom>
              <a:avLst/>
              <a:gdLst/>
              <a:ahLst/>
              <a:cxnLst/>
              <a:rect l="l" t="t" r="r" b="b"/>
              <a:pathLst>
                <a:path w="41363" h="3966" extrusionOk="0">
                  <a:moveTo>
                    <a:pt x="19" y="1"/>
                  </a:moveTo>
                  <a:lnTo>
                    <a:pt x="0" y="20"/>
                  </a:lnTo>
                  <a:lnTo>
                    <a:pt x="3455" y="3946"/>
                  </a:lnTo>
                  <a:lnTo>
                    <a:pt x="3436" y="3965"/>
                  </a:lnTo>
                  <a:lnTo>
                    <a:pt x="37927" y="3965"/>
                  </a:lnTo>
                  <a:lnTo>
                    <a:pt x="37908" y="3946"/>
                  </a:lnTo>
                  <a:lnTo>
                    <a:pt x="41362" y="20"/>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7"/>
            <p:cNvSpPr/>
            <p:nvPr/>
          </p:nvSpPr>
          <p:spPr>
            <a:xfrm>
              <a:off x="1395700" y="2803675"/>
              <a:ext cx="1034075" cy="99150"/>
            </a:xfrm>
            <a:custGeom>
              <a:avLst/>
              <a:gdLst/>
              <a:ahLst/>
              <a:cxnLst/>
              <a:rect l="l" t="t" r="r" b="b"/>
              <a:pathLst>
                <a:path w="41363" h="3966" fill="none" extrusionOk="0">
                  <a:moveTo>
                    <a:pt x="41344" y="1"/>
                  </a:moveTo>
                  <a:lnTo>
                    <a:pt x="19" y="1"/>
                  </a:lnTo>
                  <a:lnTo>
                    <a:pt x="0" y="20"/>
                  </a:lnTo>
                  <a:lnTo>
                    <a:pt x="3455" y="3946"/>
                  </a:lnTo>
                  <a:lnTo>
                    <a:pt x="3436" y="3965"/>
                  </a:lnTo>
                  <a:lnTo>
                    <a:pt x="37927" y="3965"/>
                  </a:lnTo>
                  <a:lnTo>
                    <a:pt x="37908" y="3946"/>
                  </a:lnTo>
                  <a:lnTo>
                    <a:pt x="41362" y="20"/>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7"/>
            <p:cNvSpPr/>
            <p:nvPr/>
          </p:nvSpPr>
          <p:spPr>
            <a:xfrm>
              <a:off x="1395700" y="2999075"/>
              <a:ext cx="1034075" cy="98200"/>
            </a:xfrm>
            <a:custGeom>
              <a:avLst/>
              <a:gdLst/>
              <a:ahLst/>
              <a:cxnLst/>
              <a:rect l="l" t="t" r="r" b="b"/>
              <a:pathLst>
                <a:path w="41363" h="3928" extrusionOk="0">
                  <a:moveTo>
                    <a:pt x="19" y="1"/>
                  </a:moveTo>
                  <a:lnTo>
                    <a:pt x="0" y="38"/>
                  </a:lnTo>
                  <a:lnTo>
                    <a:pt x="3417" y="3927"/>
                  </a:lnTo>
                  <a:lnTo>
                    <a:pt x="3455" y="3889"/>
                  </a:lnTo>
                  <a:lnTo>
                    <a:pt x="37908" y="3889"/>
                  </a:lnTo>
                  <a:lnTo>
                    <a:pt x="37945" y="3927"/>
                  </a:lnTo>
                  <a:lnTo>
                    <a:pt x="41362" y="38"/>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7"/>
            <p:cNvSpPr/>
            <p:nvPr/>
          </p:nvSpPr>
          <p:spPr>
            <a:xfrm>
              <a:off x="1395700" y="2999075"/>
              <a:ext cx="1034075" cy="98200"/>
            </a:xfrm>
            <a:custGeom>
              <a:avLst/>
              <a:gdLst/>
              <a:ahLst/>
              <a:cxnLst/>
              <a:rect l="l" t="t" r="r" b="b"/>
              <a:pathLst>
                <a:path w="41363" h="3928" fill="none" extrusionOk="0">
                  <a:moveTo>
                    <a:pt x="41344" y="1"/>
                  </a:moveTo>
                  <a:lnTo>
                    <a:pt x="19" y="1"/>
                  </a:lnTo>
                  <a:lnTo>
                    <a:pt x="0" y="38"/>
                  </a:lnTo>
                  <a:lnTo>
                    <a:pt x="3417" y="3927"/>
                  </a:lnTo>
                  <a:lnTo>
                    <a:pt x="3455" y="3889"/>
                  </a:lnTo>
                  <a:lnTo>
                    <a:pt x="37908" y="3889"/>
                  </a:lnTo>
                  <a:lnTo>
                    <a:pt x="37945" y="3927"/>
                  </a:lnTo>
                  <a:lnTo>
                    <a:pt x="41362" y="38"/>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7"/>
            <p:cNvSpPr/>
            <p:nvPr/>
          </p:nvSpPr>
          <p:spPr>
            <a:xfrm>
              <a:off x="1454200" y="2413850"/>
              <a:ext cx="974625" cy="96300"/>
            </a:xfrm>
            <a:custGeom>
              <a:avLst/>
              <a:gdLst/>
              <a:ahLst/>
              <a:cxnLst/>
              <a:rect l="l" t="t" r="r" b="b"/>
              <a:pathLst>
                <a:path w="38985" h="3852" extrusionOk="0">
                  <a:moveTo>
                    <a:pt x="1" y="2606"/>
                  </a:moveTo>
                  <a:lnTo>
                    <a:pt x="1096" y="3852"/>
                  </a:lnTo>
                  <a:lnTo>
                    <a:pt x="1096" y="3852"/>
                  </a:lnTo>
                  <a:lnTo>
                    <a:pt x="1" y="2606"/>
                  </a:lnTo>
                  <a:close/>
                  <a:moveTo>
                    <a:pt x="38985" y="0"/>
                  </a:moveTo>
                  <a:lnTo>
                    <a:pt x="38985" y="0"/>
                  </a:lnTo>
                  <a:lnTo>
                    <a:pt x="38211" y="888"/>
                  </a:lnTo>
                  <a:lnTo>
                    <a:pt x="38985"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7"/>
            <p:cNvSpPr/>
            <p:nvPr/>
          </p:nvSpPr>
          <p:spPr>
            <a:xfrm>
              <a:off x="1454200" y="2478975"/>
              <a:ext cx="27400" cy="31175"/>
            </a:xfrm>
            <a:custGeom>
              <a:avLst/>
              <a:gdLst/>
              <a:ahLst/>
              <a:cxnLst/>
              <a:rect l="l" t="t" r="r" b="b"/>
              <a:pathLst>
                <a:path w="1096" h="1247" fill="none" extrusionOk="0">
                  <a:moveTo>
                    <a:pt x="1" y="1"/>
                  </a:moveTo>
                  <a:lnTo>
                    <a:pt x="1096" y="1247"/>
                  </a:lnTo>
                  <a:lnTo>
                    <a:pt x="1096" y="124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7"/>
            <p:cNvSpPr/>
            <p:nvPr/>
          </p:nvSpPr>
          <p:spPr>
            <a:xfrm>
              <a:off x="1396625" y="2413850"/>
              <a:ext cx="1032200" cy="96300"/>
            </a:xfrm>
            <a:custGeom>
              <a:avLst/>
              <a:gdLst/>
              <a:ahLst/>
              <a:cxnLst/>
              <a:rect l="l" t="t" r="r" b="b"/>
              <a:pathLst>
                <a:path w="41288" h="3852" extrusionOk="0">
                  <a:moveTo>
                    <a:pt x="1" y="0"/>
                  </a:moveTo>
                  <a:lnTo>
                    <a:pt x="2304" y="2606"/>
                  </a:lnTo>
                  <a:lnTo>
                    <a:pt x="3399" y="3852"/>
                  </a:lnTo>
                  <a:lnTo>
                    <a:pt x="37890" y="3852"/>
                  </a:lnTo>
                  <a:lnTo>
                    <a:pt x="40514" y="888"/>
                  </a:lnTo>
                  <a:lnTo>
                    <a:pt x="41288"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7"/>
            <p:cNvSpPr/>
            <p:nvPr/>
          </p:nvSpPr>
          <p:spPr>
            <a:xfrm>
              <a:off x="1396625" y="2413850"/>
              <a:ext cx="1032200" cy="96300"/>
            </a:xfrm>
            <a:custGeom>
              <a:avLst/>
              <a:gdLst/>
              <a:ahLst/>
              <a:cxnLst/>
              <a:rect l="l" t="t" r="r" b="b"/>
              <a:pathLst>
                <a:path w="41288" h="3852" fill="none" extrusionOk="0">
                  <a:moveTo>
                    <a:pt x="41288" y="0"/>
                  </a:moveTo>
                  <a:lnTo>
                    <a:pt x="1" y="0"/>
                  </a:lnTo>
                  <a:lnTo>
                    <a:pt x="2304" y="2606"/>
                  </a:lnTo>
                  <a:lnTo>
                    <a:pt x="3399" y="3852"/>
                  </a:lnTo>
                  <a:lnTo>
                    <a:pt x="37890" y="3852"/>
                  </a:lnTo>
                  <a:lnTo>
                    <a:pt x="40514" y="888"/>
                  </a:lnTo>
                  <a:lnTo>
                    <a:pt x="4128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7"/>
            <p:cNvSpPr/>
            <p:nvPr/>
          </p:nvSpPr>
          <p:spPr>
            <a:xfrm>
              <a:off x="1395700" y="2021175"/>
              <a:ext cx="1034075" cy="96300"/>
            </a:xfrm>
            <a:custGeom>
              <a:avLst/>
              <a:gdLst/>
              <a:ahLst/>
              <a:cxnLst/>
              <a:rect l="l" t="t" r="r" b="b"/>
              <a:pathLst>
                <a:path w="41363" h="3852" extrusionOk="0">
                  <a:moveTo>
                    <a:pt x="0" y="1"/>
                  </a:moveTo>
                  <a:lnTo>
                    <a:pt x="0" y="1"/>
                  </a:lnTo>
                  <a:lnTo>
                    <a:pt x="3379" y="3852"/>
                  </a:lnTo>
                  <a:lnTo>
                    <a:pt x="3379" y="3852"/>
                  </a:lnTo>
                  <a:lnTo>
                    <a:pt x="0" y="1"/>
                  </a:lnTo>
                  <a:close/>
                  <a:moveTo>
                    <a:pt x="41362" y="1"/>
                  </a:moveTo>
                  <a:lnTo>
                    <a:pt x="41362" y="1"/>
                  </a:lnTo>
                  <a:lnTo>
                    <a:pt x="37983" y="3852"/>
                  </a:lnTo>
                  <a:lnTo>
                    <a:pt x="37983" y="3852"/>
                  </a:lnTo>
                  <a:lnTo>
                    <a:pt x="41362"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7"/>
            <p:cNvSpPr/>
            <p:nvPr/>
          </p:nvSpPr>
          <p:spPr>
            <a:xfrm>
              <a:off x="1395700" y="2021175"/>
              <a:ext cx="84500" cy="96300"/>
            </a:xfrm>
            <a:custGeom>
              <a:avLst/>
              <a:gdLst/>
              <a:ahLst/>
              <a:cxnLst/>
              <a:rect l="l" t="t" r="r" b="b"/>
              <a:pathLst>
                <a:path w="3380" h="3852" fill="none" extrusionOk="0">
                  <a:moveTo>
                    <a:pt x="0" y="1"/>
                  </a:moveTo>
                  <a:lnTo>
                    <a:pt x="0" y="1"/>
                  </a:lnTo>
                  <a:lnTo>
                    <a:pt x="3379" y="3852"/>
                  </a:lnTo>
                  <a:lnTo>
                    <a:pt x="3379" y="385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7"/>
            <p:cNvSpPr/>
            <p:nvPr/>
          </p:nvSpPr>
          <p:spPr>
            <a:xfrm>
              <a:off x="2345275" y="2021175"/>
              <a:ext cx="84500" cy="96300"/>
            </a:xfrm>
            <a:custGeom>
              <a:avLst/>
              <a:gdLst/>
              <a:ahLst/>
              <a:cxnLst/>
              <a:rect l="l" t="t" r="r" b="b"/>
              <a:pathLst>
                <a:path w="3380" h="3852" fill="none" extrusionOk="0">
                  <a:moveTo>
                    <a:pt x="3379" y="1"/>
                  </a:moveTo>
                  <a:lnTo>
                    <a:pt x="3379" y="1"/>
                  </a:lnTo>
                  <a:lnTo>
                    <a:pt x="0" y="3852"/>
                  </a:lnTo>
                  <a:lnTo>
                    <a:pt x="0" y="3852"/>
                  </a:lnTo>
                  <a:lnTo>
                    <a:pt x="33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7"/>
            <p:cNvSpPr/>
            <p:nvPr/>
          </p:nvSpPr>
          <p:spPr>
            <a:xfrm>
              <a:off x="1395700" y="2021175"/>
              <a:ext cx="1034075" cy="96300"/>
            </a:xfrm>
            <a:custGeom>
              <a:avLst/>
              <a:gdLst/>
              <a:ahLst/>
              <a:cxnLst/>
              <a:rect l="l" t="t" r="r" b="b"/>
              <a:pathLst>
                <a:path w="41363" h="3852" extrusionOk="0">
                  <a:moveTo>
                    <a:pt x="0" y="1"/>
                  </a:moveTo>
                  <a:lnTo>
                    <a:pt x="3379" y="3852"/>
                  </a:lnTo>
                  <a:lnTo>
                    <a:pt x="37983" y="3852"/>
                  </a:lnTo>
                  <a:lnTo>
                    <a:pt x="41362"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7"/>
            <p:cNvSpPr/>
            <p:nvPr/>
          </p:nvSpPr>
          <p:spPr>
            <a:xfrm>
              <a:off x="1395700" y="2021175"/>
              <a:ext cx="1034075" cy="96300"/>
            </a:xfrm>
            <a:custGeom>
              <a:avLst/>
              <a:gdLst/>
              <a:ahLst/>
              <a:cxnLst/>
              <a:rect l="l" t="t" r="r" b="b"/>
              <a:pathLst>
                <a:path w="41363" h="3852" fill="none" extrusionOk="0">
                  <a:moveTo>
                    <a:pt x="41362" y="1"/>
                  </a:moveTo>
                  <a:lnTo>
                    <a:pt x="0" y="1"/>
                  </a:lnTo>
                  <a:lnTo>
                    <a:pt x="3379" y="3852"/>
                  </a:lnTo>
                  <a:lnTo>
                    <a:pt x="37983" y="3852"/>
                  </a:lnTo>
                  <a:lnTo>
                    <a:pt x="4136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7"/>
            <p:cNvSpPr/>
            <p:nvPr/>
          </p:nvSpPr>
          <p:spPr>
            <a:xfrm>
              <a:off x="1395700" y="2216100"/>
              <a:ext cx="1034075" cy="975"/>
            </a:xfrm>
            <a:custGeom>
              <a:avLst/>
              <a:gdLst/>
              <a:ahLst/>
              <a:cxnLst/>
              <a:rect l="l" t="t" r="r" b="b"/>
              <a:pathLst>
                <a:path w="41363" h="39" extrusionOk="0">
                  <a:moveTo>
                    <a:pt x="19" y="0"/>
                  </a:moveTo>
                  <a:lnTo>
                    <a:pt x="19" y="0"/>
                  </a:lnTo>
                  <a:lnTo>
                    <a:pt x="0" y="38"/>
                  </a:lnTo>
                  <a:lnTo>
                    <a:pt x="19" y="0"/>
                  </a:lnTo>
                  <a:close/>
                  <a:moveTo>
                    <a:pt x="41344" y="0"/>
                  </a:moveTo>
                  <a:lnTo>
                    <a:pt x="41344" y="0"/>
                  </a:lnTo>
                  <a:lnTo>
                    <a:pt x="41362" y="38"/>
                  </a:lnTo>
                  <a:lnTo>
                    <a:pt x="41344"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7"/>
            <p:cNvSpPr/>
            <p:nvPr/>
          </p:nvSpPr>
          <p:spPr>
            <a:xfrm>
              <a:off x="1395700" y="2216100"/>
              <a:ext cx="475" cy="975"/>
            </a:xfrm>
            <a:custGeom>
              <a:avLst/>
              <a:gdLst/>
              <a:ahLst/>
              <a:cxnLst/>
              <a:rect l="l" t="t" r="r" b="b"/>
              <a:pathLst>
                <a:path w="19" h="39"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7"/>
            <p:cNvSpPr/>
            <p:nvPr/>
          </p:nvSpPr>
          <p:spPr>
            <a:xfrm>
              <a:off x="1395700" y="2216100"/>
              <a:ext cx="1034075" cy="98175"/>
            </a:xfrm>
            <a:custGeom>
              <a:avLst/>
              <a:gdLst/>
              <a:ahLst/>
              <a:cxnLst/>
              <a:rect l="l" t="t" r="r" b="b"/>
              <a:pathLst>
                <a:path w="41363" h="3927" extrusionOk="0">
                  <a:moveTo>
                    <a:pt x="19" y="0"/>
                  </a:moveTo>
                  <a:lnTo>
                    <a:pt x="0" y="38"/>
                  </a:lnTo>
                  <a:lnTo>
                    <a:pt x="3436" y="3927"/>
                  </a:lnTo>
                  <a:lnTo>
                    <a:pt x="37927" y="3927"/>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7"/>
            <p:cNvSpPr/>
            <p:nvPr/>
          </p:nvSpPr>
          <p:spPr>
            <a:xfrm>
              <a:off x="1395700" y="2216100"/>
              <a:ext cx="1034075" cy="98175"/>
            </a:xfrm>
            <a:custGeom>
              <a:avLst/>
              <a:gdLst/>
              <a:ahLst/>
              <a:cxnLst/>
              <a:rect l="l" t="t" r="r" b="b"/>
              <a:pathLst>
                <a:path w="41363" h="3927" fill="none" extrusionOk="0">
                  <a:moveTo>
                    <a:pt x="41344" y="0"/>
                  </a:moveTo>
                  <a:lnTo>
                    <a:pt x="19" y="0"/>
                  </a:lnTo>
                  <a:lnTo>
                    <a:pt x="0" y="38"/>
                  </a:lnTo>
                  <a:lnTo>
                    <a:pt x="3436" y="3927"/>
                  </a:lnTo>
                  <a:lnTo>
                    <a:pt x="37927" y="3927"/>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7"/>
            <p:cNvSpPr/>
            <p:nvPr/>
          </p:nvSpPr>
          <p:spPr>
            <a:xfrm>
              <a:off x="1395700" y="3096300"/>
              <a:ext cx="1034075" cy="387025"/>
            </a:xfrm>
            <a:custGeom>
              <a:avLst/>
              <a:gdLst/>
              <a:ahLst/>
              <a:cxnLst/>
              <a:rect l="l" t="t" r="r" b="b"/>
              <a:pathLst>
                <a:path w="41363" h="15481" extrusionOk="0">
                  <a:moveTo>
                    <a:pt x="3455" y="0"/>
                  </a:moveTo>
                  <a:lnTo>
                    <a:pt x="0" y="3908"/>
                  </a:lnTo>
                  <a:lnTo>
                    <a:pt x="3455" y="7835"/>
                  </a:lnTo>
                  <a:lnTo>
                    <a:pt x="0" y="11743"/>
                  </a:lnTo>
                  <a:lnTo>
                    <a:pt x="3285" y="15481"/>
                  </a:lnTo>
                  <a:lnTo>
                    <a:pt x="38078" y="15481"/>
                  </a:lnTo>
                  <a:lnTo>
                    <a:pt x="41362" y="11743"/>
                  </a:lnTo>
                  <a:lnTo>
                    <a:pt x="37908" y="7835"/>
                  </a:lnTo>
                  <a:lnTo>
                    <a:pt x="41362" y="3908"/>
                  </a:lnTo>
                  <a:lnTo>
                    <a:pt x="379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7"/>
            <p:cNvSpPr/>
            <p:nvPr/>
          </p:nvSpPr>
          <p:spPr>
            <a:xfrm>
              <a:off x="1395700" y="3096300"/>
              <a:ext cx="1034075" cy="387025"/>
            </a:xfrm>
            <a:custGeom>
              <a:avLst/>
              <a:gdLst/>
              <a:ahLst/>
              <a:cxnLst/>
              <a:rect l="l" t="t" r="r" b="b"/>
              <a:pathLst>
                <a:path w="41363" h="15481" fill="none" extrusionOk="0">
                  <a:moveTo>
                    <a:pt x="38078" y="15481"/>
                  </a:moveTo>
                  <a:lnTo>
                    <a:pt x="3285" y="15481"/>
                  </a:lnTo>
                  <a:lnTo>
                    <a:pt x="0" y="11743"/>
                  </a:lnTo>
                  <a:lnTo>
                    <a:pt x="3455" y="7835"/>
                  </a:lnTo>
                  <a:lnTo>
                    <a:pt x="0" y="3908"/>
                  </a:lnTo>
                  <a:lnTo>
                    <a:pt x="3455" y="0"/>
                  </a:lnTo>
                  <a:lnTo>
                    <a:pt x="37908" y="0"/>
                  </a:lnTo>
                  <a:lnTo>
                    <a:pt x="41362" y="3908"/>
                  </a:lnTo>
                  <a:lnTo>
                    <a:pt x="37908" y="7835"/>
                  </a:lnTo>
                  <a:lnTo>
                    <a:pt x="41362" y="11743"/>
                  </a:lnTo>
                  <a:lnTo>
                    <a:pt x="38078" y="154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7"/>
            <p:cNvSpPr/>
            <p:nvPr/>
          </p:nvSpPr>
          <p:spPr>
            <a:xfrm>
              <a:off x="1395700" y="3194475"/>
              <a:ext cx="1034075" cy="95825"/>
            </a:xfrm>
            <a:custGeom>
              <a:avLst/>
              <a:gdLst/>
              <a:ahLst/>
              <a:cxnLst/>
              <a:rect l="l" t="t" r="r" b="b"/>
              <a:pathLst>
                <a:path w="41363" h="3833" extrusionOk="0">
                  <a:moveTo>
                    <a:pt x="0" y="0"/>
                  </a:moveTo>
                  <a:lnTo>
                    <a:pt x="0" y="0"/>
                  </a:lnTo>
                  <a:lnTo>
                    <a:pt x="2341" y="2643"/>
                  </a:lnTo>
                  <a:lnTo>
                    <a:pt x="0" y="0"/>
                  </a:lnTo>
                  <a:close/>
                  <a:moveTo>
                    <a:pt x="41362" y="0"/>
                  </a:moveTo>
                  <a:lnTo>
                    <a:pt x="41362" y="0"/>
                  </a:lnTo>
                  <a:lnTo>
                    <a:pt x="37983" y="3832"/>
                  </a:lnTo>
                  <a:lnTo>
                    <a:pt x="37983" y="3832"/>
                  </a:lnTo>
                  <a:lnTo>
                    <a:pt x="41362"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7"/>
            <p:cNvSpPr/>
            <p:nvPr/>
          </p:nvSpPr>
          <p:spPr>
            <a:xfrm>
              <a:off x="1395700" y="3194475"/>
              <a:ext cx="58525" cy="66100"/>
            </a:xfrm>
            <a:custGeom>
              <a:avLst/>
              <a:gdLst/>
              <a:ahLst/>
              <a:cxnLst/>
              <a:rect l="l" t="t" r="r" b="b"/>
              <a:pathLst>
                <a:path w="2341" h="2644" fill="none" extrusionOk="0">
                  <a:moveTo>
                    <a:pt x="0" y="0"/>
                  </a:moveTo>
                  <a:lnTo>
                    <a:pt x="0" y="0"/>
                  </a:lnTo>
                  <a:lnTo>
                    <a:pt x="2341" y="264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7"/>
            <p:cNvSpPr/>
            <p:nvPr/>
          </p:nvSpPr>
          <p:spPr>
            <a:xfrm>
              <a:off x="2345275" y="3194475"/>
              <a:ext cx="84500" cy="95825"/>
            </a:xfrm>
            <a:custGeom>
              <a:avLst/>
              <a:gdLst/>
              <a:ahLst/>
              <a:cxnLst/>
              <a:rect l="l" t="t" r="r" b="b"/>
              <a:pathLst>
                <a:path w="3380" h="3833" fill="none" extrusionOk="0">
                  <a:moveTo>
                    <a:pt x="3379" y="0"/>
                  </a:moveTo>
                  <a:lnTo>
                    <a:pt x="3379" y="0"/>
                  </a:lnTo>
                  <a:lnTo>
                    <a:pt x="0" y="3832"/>
                  </a:lnTo>
                  <a:lnTo>
                    <a:pt x="0" y="3832"/>
                  </a:lnTo>
                  <a:lnTo>
                    <a:pt x="33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7"/>
            <p:cNvSpPr/>
            <p:nvPr/>
          </p:nvSpPr>
          <p:spPr>
            <a:xfrm>
              <a:off x="1395700" y="3194475"/>
              <a:ext cx="1034075" cy="95825"/>
            </a:xfrm>
            <a:custGeom>
              <a:avLst/>
              <a:gdLst/>
              <a:ahLst/>
              <a:cxnLst/>
              <a:rect l="l" t="t" r="r" b="b"/>
              <a:pathLst>
                <a:path w="41363" h="3833" extrusionOk="0">
                  <a:moveTo>
                    <a:pt x="0" y="0"/>
                  </a:moveTo>
                  <a:lnTo>
                    <a:pt x="2341" y="2643"/>
                  </a:lnTo>
                  <a:lnTo>
                    <a:pt x="3379" y="3832"/>
                  </a:lnTo>
                  <a:lnTo>
                    <a:pt x="37983" y="3832"/>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7"/>
            <p:cNvSpPr/>
            <p:nvPr/>
          </p:nvSpPr>
          <p:spPr>
            <a:xfrm>
              <a:off x="1395700" y="3194475"/>
              <a:ext cx="1034075" cy="95825"/>
            </a:xfrm>
            <a:custGeom>
              <a:avLst/>
              <a:gdLst/>
              <a:ahLst/>
              <a:cxnLst/>
              <a:rect l="l" t="t" r="r" b="b"/>
              <a:pathLst>
                <a:path w="41363" h="3833" fill="none" extrusionOk="0">
                  <a:moveTo>
                    <a:pt x="41362" y="0"/>
                  </a:moveTo>
                  <a:lnTo>
                    <a:pt x="0" y="0"/>
                  </a:lnTo>
                  <a:lnTo>
                    <a:pt x="2341" y="2643"/>
                  </a:lnTo>
                  <a:lnTo>
                    <a:pt x="3379" y="3832"/>
                  </a:lnTo>
                  <a:lnTo>
                    <a:pt x="37983" y="3832"/>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7"/>
            <p:cNvSpPr/>
            <p:nvPr/>
          </p:nvSpPr>
          <p:spPr>
            <a:xfrm>
              <a:off x="1395700" y="3389850"/>
              <a:ext cx="1034075" cy="97250"/>
            </a:xfrm>
            <a:custGeom>
              <a:avLst/>
              <a:gdLst/>
              <a:ahLst/>
              <a:cxnLst/>
              <a:rect l="l" t="t" r="r" b="b"/>
              <a:pathLst>
                <a:path w="41363" h="3890" extrusionOk="0">
                  <a:moveTo>
                    <a:pt x="0" y="1"/>
                  </a:moveTo>
                  <a:lnTo>
                    <a:pt x="3285" y="3739"/>
                  </a:lnTo>
                  <a:lnTo>
                    <a:pt x="3302" y="3739"/>
                  </a:lnTo>
                  <a:lnTo>
                    <a:pt x="0" y="1"/>
                  </a:lnTo>
                  <a:close/>
                  <a:moveTo>
                    <a:pt x="41362" y="1"/>
                  </a:moveTo>
                  <a:lnTo>
                    <a:pt x="38060" y="3739"/>
                  </a:lnTo>
                  <a:lnTo>
                    <a:pt x="38078" y="3739"/>
                  </a:lnTo>
                  <a:lnTo>
                    <a:pt x="41362" y="1"/>
                  </a:lnTo>
                  <a:close/>
                  <a:moveTo>
                    <a:pt x="3302" y="3739"/>
                  </a:moveTo>
                  <a:lnTo>
                    <a:pt x="3436" y="3890"/>
                  </a:lnTo>
                  <a:lnTo>
                    <a:pt x="7230" y="3890"/>
                  </a:lnTo>
                  <a:lnTo>
                    <a:pt x="7098" y="3739"/>
                  </a:lnTo>
                  <a:close/>
                  <a:moveTo>
                    <a:pt x="34094" y="3739"/>
                  </a:moveTo>
                  <a:lnTo>
                    <a:pt x="33943" y="3890"/>
                  </a:lnTo>
                  <a:lnTo>
                    <a:pt x="37927" y="3890"/>
                  </a:lnTo>
                  <a:lnTo>
                    <a:pt x="38060" y="3739"/>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7"/>
            <p:cNvSpPr/>
            <p:nvPr/>
          </p:nvSpPr>
          <p:spPr>
            <a:xfrm>
              <a:off x="1395700" y="3389850"/>
              <a:ext cx="180775" cy="97250"/>
            </a:xfrm>
            <a:custGeom>
              <a:avLst/>
              <a:gdLst/>
              <a:ahLst/>
              <a:cxnLst/>
              <a:rect l="l" t="t" r="r" b="b"/>
              <a:pathLst>
                <a:path w="7231" h="3890" fill="none" extrusionOk="0">
                  <a:moveTo>
                    <a:pt x="0" y="1"/>
                  </a:moveTo>
                  <a:lnTo>
                    <a:pt x="3436" y="3890"/>
                  </a:lnTo>
                  <a:lnTo>
                    <a:pt x="7230" y="3890"/>
                  </a:lnTo>
                  <a:lnTo>
                    <a:pt x="7098" y="3739"/>
                  </a:lnTo>
                  <a:lnTo>
                    <a:pt x="3285" y="373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7"/>
            <p:cNvSpPr/>
            <p:nvPr/>
          </p:nvSpPr>
          <p:spPr>
            <a:xfrm>
              <a:off x="2244275" y="3389850"/>
              <a:ext cx="185500" cy="97250"/>
            </a:xfrm>
            <a:custGeom>
              <a:avLst/>
              <a:gdLst/>
              <a:ahLst/>
              <a:cxnLst/>
              <a:rect l="l" t="t" r="r" b="b"/>
              <a:pathLst>
                <a:path w="7420" h="3890" fill="none" extrusionOk="0">
                  <a:moveTo>
                    <a:pt x="7419" y="1"/>
                  </a:moveTo>
                  <a:lnTo>
                    <a:pt x="4135" y="3739"/>
                  </a:lnTo>
                  <a:lnTo>
                    <a:pt x="151" y="3739"/>
                  </a:lnTo>
                  <a:lnTo>
                    <a:pt x="0" y="3890"/>
                  </a:lnTo>
                  <a:lnTo>
                    <a:pt x="3984" y="3890"/>
                  </a:lnTo>
                  <a:lnTo>
                    <a:pt x="74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7"/>
            <p:cNvSpPr/>
            <p:nvPr/>
          </p:nvSpPr>
          <p:spPr>
            <a:xfrm>
              <a:off x="1395700" y="3388925"/>
              <a:ext cx="475" cy="950"/>
            </a:xfrm>
            <a:custGeom>
              <a:avLst/>
              <a:gdLst/>
              <a:ahLst/>
              <a:cxnLst/>
              <a:rect l="l" t="t" r="r" b="b"/>
              <a:pathLst>
                <a:path w="19" h="38"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7"/>
            <p:cNvSpPr/>
            <p:nvPr/>
          </p:nvSpPr>
          <p:spPr>
            <a:xfrm>
              <a:off x="1395700" y="3388925"/>
              <a:ext cx="1034075" cy="94400"/>
            </a:xfrm>
            <a:custGeom>
              <a:avLst/>
              <a:gdLst/>
              <a:ahLst/>
              <a:cxnLst/>
              <a:rect l="l" t="t" r="r" b="b"/>
              <a:pathLst>
                <a:path w="41363" h="3776" extrusionOk="0">
                  <a:moveTo>
                    <a:pt x="19" y="0"/>
                  </a:moveTo>
                  <a:lnTo>
                    <a:pt x="0" y="38"/>
                  </a:lnTo>
                  <a:lnTo>
                    <a:pt x="3285" y="3776"/>
                  </a:lnTo>
                  <a:lnTo>
                    <a:pt x="38078" y="3776"/>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7"/>
            <p:cNvSpPr/>
            <p:nvPr/>
          </p:nvSpPr>
          <p:spPr>
            <a:xfrm>
              <a:off x="1395700" y="3388925"/>
              <a:ext cx="1034075" cy="94400"/>
            </a:xfrm>
            <a:custGeom>
              <a:avLst/>
              <a:gdLst/>
              <a:ahLst/>
              <a:cxnLst/>
              <a:rect l="l" t="t" r="r" b="b"/>
              <a:pathLst>
                <a:path w="41363" h="3776" fill="none" extrusionOk="0">
                  <a:moveTo>
                    <a:pt x="41344" y="0"/>
                  </a:moveTo>
                  <a:lnTo>
                    <a:pt x="19" y="0"/>
                  </a:lnTo>
                  <a:lnTo>
                    <a:pt x="0" y="38"/>
                  </a:lnTo>
                  <a:lnTo>
                    <a:pt x="3285" y="3776"/>
                  </a:lnTo>
                  <a:lnTo>
                    <a:pt x="7098" y="3776"/>
                  </a:lnTo>
                  <a:lnTo>
                    <a:pt x="34094" y="3776"/>
                  </a:lnTo>
                  <a:lnTo>
                    <a:pt x="38078" y="3776"/>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 name="Google Shape;548;p7"/>
          <p:cNvSpPr/>
          <p:nvPr/>
        </p:nvSpPr>
        <p:spPr>
          <a:xfrm>
            <a:off x="-260950" y="207685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7"/>
          <p:cNvSpPr/>
          <p:nvPr/>
        </p:nvSpPr>
        <p:spPr>
          <a:xfrm>
            <a:off x="8149625" y="166543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7"/>
          <p:cNvSpPr/>
          <p:nvPr/>
        </p:nvSpPr>
        <p:spPr>
          <a:xfrm>
            <a:off x="8732875" y="24875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7"/>
          <p:cNvSpPr/>
          <p:nvPr/>
        </p:nvSpPr>
        <p:spPr>
          <a:xfrm>
            <a:off x="8075638" y="9518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7"/>
          <p:cNvSpPr/>
          <p:nvPr/>
        </p:nvSpPr>
        <p:spPr>
          <a:xfrm>
            <a:off x="284188" y="17003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7"/>
          <p:cNvSpPr/>
          <p:nvPr/>
        </p:nvSpPr>
        <p:spPr>
          <a:xfrm>
            <a:off x="1646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54"/>
        <p:cNvGrpSpPr/>
        <p:nvPr/>
      </p:nvGrpSpPr>
      <p:grpSpPr>
        <a:xfrm>
          <a:off x="0" y="0"/>
          <a:ext cx="0" cy="0"/>
          <a:chOff x="0" y="0"/>
          <a:chExt cx="0" cy="0"/>
        </a:xfrm>
      </p:grpSpPr>
      <p:pic>
        <p:nvPicPr>
          <p:cNvPr id="555" name="Google Shape;555;p8"/>
          <p:cNvPicPr preferRelativeResize="0"/>
          <p:nvPr/>
        </p:nvPicPr>
        <p:blipFill>
          <a:blip r:embed="rId2">
            <a:alphaModFix amt="20000"/>
          </a:blip>
          <a:stretch>
            <a:fillRect/>
          </a:stretch>
        </p:blipFill>
        <p:spPr>
          <a:xfrm>
            <a:off x="0" y="0"/>
            <a:ext cx="9144000" cy="5143511"/>
          </a:xfrm>
          <a:prstGeom prst="rect">
            <a:avLst/>
          </a:prstGeom>
          <a:noFill/>
          <a:ln>
            <a:noFill/>
          </a:ln>
        </p:spPr>
      </p:pic>
      <p:sp>
        <p:nvSpPr>
          <p:cNvPr id="556" name="Google Shape;556;p8"/>
          <p:cNvSpPr txBox="1">
            <a:spLocks noGrp="1"/>
          </p:cNvSpPr>
          <p:nvPr>
            <p:ph type="title"/>
          </p:nvPr>
        </p:nvSpPr>
        <p:spPr>
          <a:xfrm>
            <a:off x="713225" y="1565850"/>
            <a:ext cx="7717500" cy="20118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8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557" name="Google Shape;557;p8"/>
          <p:cNvGrpSpPr/>
          <p:nvPr/>
        </p:nvGrpSpPr>
        <p:grpSpPr>
          <a:xfrm rot="10450454" flipH="1">
            <a:off x="-1063230" y="295591"/>
            <a:ext cx="3261474" cy="1631312"/>
            <a:chOff x="-449225" y="436955"/>
            <a:chExt cx="3261590" cy="1631370"/>
          </a:xfrm>
        </p:grpSpPr>
        <p:sp>
          <p:nvSpPr>
            <p:cNvPr id="558" name="Google Shape;558;p8"/>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 name="Google Shape;559;p8"/>
            <p:cNvGrpSpPr/>
            <p:nvPr/>
          </p:nvGrpSpPr>
          <p:grpSpPr>
            <a:xfrm>
              <a:off x="2464214" y="951103"/>
              <a:ext cx="314426" cy="304947"/>
              <a:chOff x="5013725" y="2633775"/>
              <a:chExt cx="422900" cy="410150"/>
            </a:xfrm>
          </p:grpSpPr>
          <p:sp>
            <p:nvSpPr>
              <p:cNvPr id="560" name="Google Shape;560;p8"/>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8"/>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 name="Google Shape;562;p8"/>
            <p:cNvGrpSpPr/>
            <p:nvPr/>
          </p:nvGrpSpPr>
          <p:grpSpPr>
            <a:xfrm>
              <a:off x="2497939" y="1763378"/>
              <a:ext cx="314426" cy="304947"/>
              <a:chOff x="5013725" y="2633775"/>
              <a:chExt cx="422900" cy="410150"/>
            </a:xfrm>
          </p:grpSpPr>
          <p:sp>
            <p:nvSpPr>
              <p:cNvPr id="563" name="Google Shape;563;p8"/>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8"/>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 name="Google Shape;565;p8"/>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 name="Google Shape;566;p8"/>
            <p:cNvGrpSpPr/>
            <p:nvPr/>
          </p:nvGrpSpPr>
          <p:grpSpPr>
            <a:xfrm>
              <a:off x="1357005" y="1640480"/>
              <a:ext cx="174066" cy="168818"/>
              <a:chOff x="5013725" y="2633775"/>
              <a:chExt cx="422900" cy="410150"/>
            </a:xfrm>
          </p:grpSpPr>
          <p:sp>
            <p:nvSpPr>
              <p:cNvPr id="567" name="Google Shape;567;p8"/>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8"/>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 name="Google Shape;569;p8"/>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 name="Google Shape;570;p8"/>
          <p:cNvGrpSpPr/>
          <p:nvPr/>
        </p:nvGrpSpPr>
        <p:grpSpPr>
          <a:xfrm rot="-7177401">
            <a:off x="7082314" y="1120172"/>
            <a:ext cx="3261614" cy="1631382"/>
            <a:chOff x="-449225" y="436955"/>
            <a:chExt cx="3261590" cy="1631370"/>
          </a:xfrm>
        </p:grpSpPr>
        <p:sp>
          <p:nvSpPr>
            <p:cNvPr id="571" name="Google Shape;571;p8"/>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 name="Google Shape;572;p8"/>
            <p:cNvGrpSpPr/>
            <p:nvPr/>
          </p:nvGrpSpPr>
          <p:grpSpPr>
            <a:xfrm>
              <a:off x="2464214" y="951103"/>
              <a:ext cx="314426" cy="304947"/>
              <a:chOff x="5013725" y="2633775"/>
              <a:chExt cx="422900" cy="410150"/>
            </a:xfrm>
          </p:grpSpPr>
          <p:sp>
            <p:nvSpPr>
              <p:cNvPr id="573" name="Google Shape;573;p8"/>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8"/>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 name="Google Shape;575;p8"/>
            <p:cNvGrpSpPr/>
            <p:nvPr/>
          </p:nvGrpSpPr>
          <p:grpSpPr>
            <a:xfrm>
              <a:off x="2497939" y="1763378"/>
              <a:ext cx="314426" cy="304947"/>
              <a:chOff x="5013725" y="2633775"/>
              <a:chExt cx="422900" cy="410150"/>
            </a:xfrm>
          </p:grpSpPr>
          <p:sp>
            <p:nvSpPr>
              <p:cNvPr id="576" name="Google Shape;576;p8"/>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8"/>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8" name="Google Shape;578;p8"/>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 name="Google Shape;579;p8"/>
            <p:cNvGrpSpPr/>
            <p:nvPr/>
          </p:nvGrpSpPr>
          <p:grpSpPr>
            <a:xfrm>
              <a:off x="1357005" y="1640480"/>
              <a:ext cx="174066" cy="168818"/>
              <a:chOff x="5013725" y="2633775"/>
              <a:chExt cx="422900" cy="410150"/>
            </a:xfrm>
          </p:grpSpPr>
          <p:sp>
            <p:nvSpPr>
              <p:cNvPr id="580" name="Google Shape;580;p8"/>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8"/>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2" name="Google Shape;582;p8"/>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 name="Google Shape;583;p8"/>
          <p:cNvGrpSpPr/>
          <p:nvPr/>
        </p:nvGrpSpPr>
        <p:grpSpPr>
          <a:xfrm>
            <a:off x="-50" y="4276932"/>
            <a:ext cx="9144100" cy="860150"/>
            <a:chOff x="0" y="4327950"/>
            <a:chExt cx="9144100" cy="860150"/>
          </a:xfrm>
        </p:grpSpPr>
        <p:grpSp>
          <p:nvGrpSpPr>
            <p:cNvPr id="584" name="Google Shape;584;p8"/>
            <p:cNvGrpSpPr/>
            <p:nvPr/>
          </p:nvGrpSpPr>
          <p:grpSpPr>
            <a:xfrm>
              <a:off x="0" y="4327950"/>
              <a:ext cx="4552475" cy="860150"/>
              <a:chOff x="1262800" y="4616725"/>
              <a:chExt cx="4552475" cy="860150"/>
            </a:xfrm>
          </p:grpSpPr>
          <p:sp>
            <p:nvSpPr>
              <p:cNvPr id="585" name="Google Shape;585;p8"/>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8"/>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8"/>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8"/>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8"/>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8"/>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8"/>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8"/>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8"/>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8"/>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8"/>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8"/>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8"/>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8"/>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8"/>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8"/>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8"/>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8"/>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8"/>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8"/>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8"/>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 name="Google Shape;606;p8"/>
            <p:cNvGrpSpPr/>
            <p:nvPr/>
          </p:nvGrpSpPr>
          <p:grpSpPr>
            <a:xfrm>
              <a:off x="4591625" y="4327950"/>
              <a:ext cx="4552475" cy="860150"/>
              <a:chOff x="1262800" y="4616725"/>
              <a:chExt cx="4552475" cy="860150"/>
            </a:xfrm>
          </p:grpSpPr>
          <p:sp>
            <p:nvSpPr>
              <p:cNvPr id="607" name="Google Shape;607;p8"/>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8"/>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8"/>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8"/>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8"/>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8"/>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8"/>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8"/>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8"/>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8"/>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8"/>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8"/>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8"/>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8"/>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8"/>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8"/>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8"/>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8"/>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8"/>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8"/>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8"/>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8" name="Google Shape;628;p8"/>
          <p:cNvGrpSpPr/>
          <p:nvPr/>
        </p:nvGrpSpPr>
        <p:grpSpPr>
          <a:xfrm flipH="1">
            <a:off x="-104560" y="3744300"/>
            <a:ext cx="1571958" cy="1610184"/>
            <a:chOff x="-3128300" y="3184750"/>
            <a:chExt cx="1745650" cy="1788100"/>
          </a:xfrm>
        </p:grpSpPr>
        <p:sp>
          <p:nvSpPr>
            <p:cNvPr id="629" name="Google Shape;629;p8"/>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8"/>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 name="Google Shape;631;p8"/>
          <p:cNvGrpSpPr/>
          <p:nvPr/>
        </p:nvGrpSpPr>
        <p:grpSpPr>
          <a:xfrm>
            <a:off x="7386650" y="3630633"/>
            <a:ext cx="1759549" cy="1514815"/>
            <a:chOff x="-5379400" y="3590150"/>
            <a:chExt cx="1532575" cy="1319525"/>
          </a:xfrm>
        </p:grpSpPr>
        <p:sp>
          <p:nvSpPr>
            <p:cNvPr id="632" name="Google Shape;632;p8"/>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8"/>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 name="Google Shape;634;p8"/>
          <p:cNvGrpSpPr/>
          <p:nvPr/>
        </p:nvGrpSpPr>
        <p:grpSpPr>
          <a:xfrm>
            <a:off x="4243180" y="-2"/>
            <a:ext cx="657640" cy="1217404"/>
            <a:chOff x="144023" y="-1757"/>
            <a:chExt cx="959497" cy="1776195"/>
          </a:xfrm>
        </p:grpSpPr>
        <p:cxnSp>
          <p:nvCxnSpPr>
            <p:cNvPr id="635" name="Google Shape;635;p8"/>
            <p:cNvCxnSpPr/>
            <p:nvPr/>
          </p:nvCxnSpPr>
          <p:spPr>
            <a:xfrm rot="10800000">
              <a:off x="608975" y="-1757"/>
              <a:ext cx="0" cy="505800"/>
            </a:xfrm>
            <a:prstGeom prst="straightConnector1">
              <a:avLst/>
            </a:prstGeom>
            <a:noFill/>
            <a:ln w="19050" cap="flat" cmpd="sng">
              <a:solidFill>
                <a:schemeClr val="lt1"/>
              </a:solidFill>
              <a:prstDash val="solid"/>
              <a:round/>
              <a:headEnd type="none" w="med" len="med"/>
              <a:tailEnd type="none" w="med" len="med"/>
            </a:ln>
          </p:spPr>
        </p:cxnSp>
        <p:grpSp>
          <p:nvGrpSpPr>
            <p:cNvPr id="636" name="Google Shape;636;p8"/>
            <p:cNvGrpSpPr/>
            <p:nvPr/>
          </p:nvGrpSpPr>
          <p:grpSpPr>
            <a:xfrm>
              <a:off x="144023" y="386441"/>
              <a:ext cx="959497" cy="1387997"/>
              <a:chOff x="5304550" y="274025"/>
              <a:chExt cx="1135500" cy="1642600"/>
            </a:xfrm>
          </p:grpSpPr>
          <p:sp>
            <p:nvSpPr>
              <p:cNvPr id="637" name="Google Shape;637;p8"/>
              <p:cNvSpPr/>
              <p:nvPr/>
            </p:nvSpPr>
            <p:spPr>
              <a:xfrm>
                <a:off x="5669450" y="1374075"/>
                <a:ext cx="362500" cy="542550"/>
              </a:xfrm>
              <a:custGeom>
                <a:avLst/>
                <a:gdLst/>
                <a:ahLst/>
                <a:cxnLst/>
                <a:rect l="l" t="t" r="r" b="b"/>
                <a:pathLst>
                  <a:path w="14500" h="21702" extrusionOk="0">
                    <a:moveTo>
                      <a:pt x="4717" y="1"/>
                    </a:moveTo>
                    <a:lnTo>
                      <a:pt x="4795" y="583"/>
                    </a:lnTo>
                    <a:lnTo>
                      <a:pt x="4872" y="1243"/>
                    </a:lnTo>
                    <a:lnTo>
                      <a:pt x="4950" y="2136"/>
                    </a:lnTo>
                    <a:lnTo>
                      <a:pt x="5027" y="3223"/>
                    </a:lnTo>
                    <a:lnTo>
                      <a:pt x="5047" y="3824"/>
                    </a:lnTo>
                    <a:lnTo>
                      <a:pt x="5066" y="4465"/>
                    </a:lnTo>
                    <a:lnTo>
                      <a:pt x="5066" y="5144"/>
                    </a:lnTo>
                    <a:lnTo>
                      <a:pt x="5047" y="5863"/>
                    </a:lnTo>
                    <a:lnTo>
                      <a:pt x="5027" y="6600"/>
                    </a:lnTo>
                    <a:lnTo>
                      <a:pt x="4969" y="7357"/>
                    </a:lnTo>
                    <a:lnTo>
                      <a:pt x="4911" y="8134"/>
                    </a:lnTo>
                    <a:lnTo>
                      <a:pt x="4814" y="8949"/>
                    </a:lnTo>
                    <a:lnTo>
                      <a:pt x="4697" y="9764"/>
                    </a:lnTo>
                    <a:lnTo>
                      <a:pt x="4562" y="10579"/>
                    </a:lnTo>
                    <a:lnTo>
                      <a:pt x="4387" y="11414"/>
                    </a:lnTo>
                    <a:lnTo>
                      <a:pt x="4193" y="12248"/>
                    </a:lnTo>
                    <a:lnTo>
                      <a:pt x="3960" y="13083"/>
                    </a:lnTo>
                    <a:lnTo>
                      <a:pt x="3688" y="13937"/>
                    </a:lnTo>
                    <a:lnTo>
                      <a:pt x="3378" y="14752"/>
                    </a:lnTo>
                    <a:lnTo>
                      <a:pt x="3028" y="15587"/>
                    </a:lnTo>
                    <a:lnTo>
                      <a:pt x="2640" y="16383"/>
                    </a:lnTo>
                    <a:lnTo>
                      <a:pt x="2427" y="16790"/>
                    </a:lnTo>
                    <a:lnTo>
                      <a:pt x="2213" y="17179"/>
                    </a:lnTo>
                    <a:lnTo>
                      <a:pt x="1980" y="17567"/>
                    </a:lnTo>
                    <a:lnTo>
                      <a:pt x="1728" y="17955"/>
                    </a:lnTo>
                    <a:lnTo>
                      <a:pt x="1475" y="18324"/>
                    </a:lnTo>
                    <a:lnTo>
                      <a:pt x="1204" y="18693"/>
                    </a:lnTo>
                    <a:lnTo>
                      <a:pt x="932" y="19061"/>
                    </a:lnTo>
                    <a:lnTo>
                      <a:pt x="641" y="19430"/>
                    </a:lnTo>
                    <a:lnTo>
                      <a:pt x="330" y="19779"/>
                    </a:lnTo>
                    <a:lnTo>
                      <a:pt x="0" y="20109"/>
                    </a:lnTo>
                    <a:lnTo>
                      <a:pt x="272" y="20226"/>
                    </a:lnTo>
                    <a:lnTo>
                      <a:pt x="1029" y="20498"/>
                    </a:lnTo>
                    <a:lnTo>
                      <a:pt x="1534" y="20672"/>
                    </a:lnTo>
                    <a:lnTo>
                      <a:pt x="2135" y="20866"/>
                    </a:lnTo>
                    <a:lnTo>
                      <a:pt x="2815" y="21041"/>
                    </a:lnTo>
                    <a:lnTo>
                      <a:pt x="3533" y="21235"/>
                    </a:lnTo>
                    <a:lnTo>
                      <a:pt x="4309" y="21391"/>
                    </a:lnTo>
                    <a:lnTo>
                      <a:pt x="5124" y="21526"/>
                    </a:lnTo>
                    <a:lnTo>
                      <a:pt x="5940" y="21643"/>
                    </a:lnTo>
                    <a:lnTo>
                      <a:pt x="6367" y="21662"/>
                    </a:lnTo>
                    <a:lnTo>
                      <a:pt x="6774" y="21682"/>
                    </a:lnTo>
                    <a:lnTo>
                      <a:pt x="7201" y="21701"/>
                    </a:lnTo>
                    <a:lnTo>
                      <a:pt x="7609" y="21682"/>
                    </a:lnTo>
                    <a:lnTo>
                      <a:pt x="8036" y="21662"/>
                    </a:lnTo>
                    <a:lnTo>
                      <a:pt x="8444" y="21623"/>
                    </a:lnTo>
                    <a:lnTo>
                      <a:pt x="8832" y="21565"/>
                    </a:lnTo>
                    <a:lnTo>
                      <a:pt x="9220" y="21468"/>
                    </a:lnTo>
                    <a:lnTo>
                      <a:pt x="9608" y="21371"/>
                    </a:lnTo>
                    <a:lnTo>
                      <a:pt x="9977" y="21255"/>
                    </a:lnTo>
                    <a:lnTo>
                      <a:pt x="10171" y="21177"/>
                    </a:lnTo>
                    <a:lnTo>
                      <a:pt x="10346" y="21080"/>
                    </a:lnTo>
                    <a:lnTo>
                      <a:pt x="10520" y="20963"/>
                    </a:lnTo>
                    <a:lnTo>
                      <a:pt x="10695" y="20828"/>
                    </a:lnTo>
                    <a:lnTo>
                      <a:pt x="10850" y="20692"/>
                    </a:lnTo>
                    <a:lnTo>
                      <a:pt x="11025" y="20517"/>
                    </a:lnTo>
                    <a:lnTo>
                      <a:pt x="11180" y="20342"/>
                    </a:lnTo>
                    <a:lnTo>
                      <a:pt x="11336" y="20148"/>
                    </a:lnTo>
                    <a:lnTo>
                      <a:pt x="11646" y="19721"/>
                    </a:lnTo>
                    <a:lnTo>
                      <a:pt x="11937" y="19236"/>
                    </a:lnTo>
                    <a:lnTo>
                      <a:pt x="12209" y="18712"/>
                    </a:lnTo>
                    <a:lnTo>
                      <a:pt x="12481" y="18130"/>
                    </a:lnTo>
                    <a:lnTo>
                      <a:pt x="12733" y="17528"/>
                    </a:lnTo>
                    <a:lnTo>
                      <a:pt x="12966" y="16868"/>
                    </a:lnTo>
                    <a:lnTo>
                      <a:pt x="13180" y="16169"/>
                    </a:lnTo>
                    <a:lnTo>
                      <a:pt x="13393" y="15451"/>
                    </a:lnTo>
                    <a:lnTo>
                      <a:pt x="13568" y="14713"/>
                    </a:lnTo>
                    <a:lnTo>
                      <a:pt x="13742" y="13957"/>
                    </a:lnTo>
                    <a:lnTo>
                      <a:pt x="13898" y="13180"/>
                    </a:lnTo>
                    <a:lnTo>
                      <a:pt x="14034" y="12384"/>
                    </a:lnTo>
                    <a:lnTo>
                      <a:pt x="14150" y="11588"/>
                    </a:lnTo>
                    <a:lnTo>
                      <a:pt x="14267" y="10793"/>
                    </a:lnTo>
                    <a:lnTo>
                      <a:pt x="14344" y="9997"/>
                    </a:lnTo>
                    <a:lnTo>
                      <a:pt x="14422" y="9201"/>
                    </a:lnTo>
                    <a:lnTo>
                      <a:pt x="14461" y="8405"/>
                    </a:lnTo>
                    <a:lnTo>
                      <a:pt x="14499" y="7629"/>
                    </a:lnTo>
                    <a:lnTo>
                      <a:pt x="14499" y="6872"/>
                    </a:lnTo>
                    <a:lnTo>
                      <a:pt x="14499" y="6134"/>
                    </a:lnTo>
                    <a:lnTo>
                      <a:pt x="14480" y="5416"/>
                    </a:lnTo>
                    <a:lnTo>
                      <a:pt x="14422" y="4737"/>
                    </a:lnTo>
                    <a:lnTo>
                      <a:pt x="14364" y="4077"/>
                    </a:lnTo>
                    <a:lnTo>
                      <a:pt x="14267" y="3475"/>
                    </a:lnTo>
                    <a:lnTo>
                      <a:pt x="14170" y="2893"/>
                    </a:lnTo>
                    <a:lnTo>
                      <a:pt x="14034" y="2369"/>
                    </a:lnTo>
                    <a:lnTo>
                      <a:pt x="13878" y="1884"/>
                    </a:lnTo>
                    <a:lnTo>
                      <a:pt x="13704" y="1456"/>
                    </a:lnTo>
                    <a:lnTo>
                      <a:pt x="471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8"/>
              <p:cNvSpPr/>
              <p:nvPr/>
            </p:nvSpPr>
            <p:spPr>
              <a:xfrm>
                <a:off x="5873725" y="1248400"/>
                <a:ext cx="32050" cy="160150"/>
              </a:xfrm>
              <a:custGeom>
                <a:avLst/>
                <a:gdLst/>
                <a:ahLst/>
                <a:cxnLst/>
                <a:rect l="l" t="t" r="r" b="b"/>
                <a:pathLst>
                  <a:path w="1282" h="6406" extrusionOk="0">
                    <a:moveTo>
                      <a:pt x="1030" y="1"/>
                    </a:moveTo>
                    <a:lnTo>
                      <a:pt x="991" y="913"/>
                    </a:lnTo>
                    <a:lnTo>
                      <a:pt x="913" y="1883"/>
                    </a:lnTo>
                    <a:lnTo>
                      <a:pt x="816" y="2893"/>
                    </a:lnTo>
                    <a:lnTo>
                      <a:pt x="680" y="3844"/>
                    </a:lnTo>
                    <a:lnTo>
                      <a:pt x="544" y="4717"/>
                    </a:lnTo>
                    <a:lnTo>
                      <a:pt x="467" y="5086"/>
                    </a:lnTo>
                    <a:lnTo>
                      <a:pt x="389" y="5416"/>
                    </a:lnTo>
                    <a:lnTo>
                      <a:pt x="292" y="5707"/>
                    </a:lnTo>
                    <a:lnTo>
                      <a:pt x="195" y="5921"/>
                    </a:lnTo>
                    <a:lnTo>
                      <a:pt x="98" y="6076"/>
                    </a:lnTo>
                    <a:lnTo>
                      <a:pt x="59" y="6134"/>
                    </a:lnTo>
                    <a:lnTo>
                      <a:pt x="1" y="6154"/>
                    </a:lnTo>
                    <a:lnTo>
                      <a:pt x="98" y="6406"/>
                    </a:lnTo>
                    <a:lnTo>
                      <a:pt x="176" y="6348"/>
                    </a:lnTo>
                    <a:lnTo>
                      <a:pt x="253" y="6289"/>
                    </a:lnTo>
                    <a:lnTo>
                      <a:pt x="331" y="6192"/>
                    </a:lnTo>
                    <a:lnTo>
                      <a:pt x="389" y="6076"/>
                    </a:lnTo>
                    <a:lnTo>
                      <a:pt x="525" y="5765"/>
                    </a:lnTo>
                    <a:lnTo>
                      <a:pt x="641" y="5397"/>
                    </a:lnTo>
                    <a:lnTo>
                      <a:pt x="758" y="4970"/>
                    </a:lnTo>
                    <a:lnTo>
                      <a:pt x="855" y="4484"/>
                    </a:lnTo>
                    <a:lnTo>
                      <a:pt x="933" y="3980"/>
                    </a:lnTo>
                    <a:lnTo>
                      <a:pt x="1010" y="3456"/>
                    </a:lnTo>
                    <a:lnTo>
                      <a:pt x="1127" y="2388"/>
                    </a:lnTo>
                    <a:lnTo>
                      <a:pt x="1204" y="1379"/>
                    </a:lnTo>
                    <a:lnTo>
                      <a:pt x="1262" y="563"/>
                    </a:lnTo>
                    <a:lnTo>
                      <a:pt x="1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8"/>
              <p:cNvSpPr/>
              <p:nvPr/>
            </p:nvSpPr>
            <p:spPr>
              <a:xfrm>
                <a:off x="5304550" y="274025"/>
                <a:ext cx="1135500" cy="988000"/>
              </a:xfrm>
              <a:custGeom>
                <a:avLst/>
                <a:gdLst/>
                <a:ahLst/>
                <a:cxnLst/>
                <a:rect l="l" t="t" r="r" b="b"/>
                <a:pathLst>
                  <a:path w="45420" h="39520" extrusionOk="0">
                    <a:moveTo>
                      <a:pt x="14616" y="0"/>
                    </a:moveTo>
                    <a:lnTo>
                      <a:pt x="0" y="12636"/>
                    </a:lnTo>
                    <a:lnTo>
                      <a:pt x="0" y="27524"/>
                    </a:lnTo>
                    <a:lnTo>
                      <a:pt x="14616" y="39519"/>
                    </a:lnTo>
                    <a:lnTo>
                      <a:pt x="30804" y="39519"/>
                    </a:lnTo>
                    <a:lnTo>
                      <a:pt x="45419" y="27524"/>
                    </a:lnTo>
                    <a:lnTo>
                      <a:pt x="45419" y="12636"/>
                    </a:lnTo>
                    <a:lnTo>
                      <a:pt x="30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8"/>
              <p:cNvSpPr/>
              <p:nvPr/>
            </p:nvSpPr>
            <p:spPr>
              <a:xfrm>
                <a:off x="5304550" y="274025"/>
                <a:ext cx="1135500" cy="988000"/>
              </a:xfrm>
              <a:custGeom>
                <a:avLst/>
                <a:gdLst/>
                <a:ahLst/>
                <a:cxnLst/>
                <a:rect l="l" t="t" r="r" b="b"/>
                <a:pathLst>
                  <a:path w="45420" h="39520" fill="none" extrusionOk="0">
                    <a:moveTo>
                      <a:pt x="45419" y="12636"/>
                    </a:moveTo>
                    <a:lnTo>
                      <a:pt x="45419" y="27524"/>
                    </a:lnTo>
                    <a:lnTo>
                      <a:pt x="30804" y="39519"/>
                    </a:lnTo>
                    <a:lnTo>
                      <a:pt x="14616" y="39519"/>
                    </a:lnTo>
                    <a:lnTo>
                      <a:pt x="0" y="27524"/>
                    </a:lnTo>
                    <a:lnTo>
                      <a:pt x="0" y="12636"/>
                    </a:lnTo>
                    <a:lnTo>
                      <a:pt x="14616" y="0"/>
                    </a:lnTo>
                    <a:lnTo>
                      <a:pt x="30804" y="0"/>
                    </a:lnTo>
                    <a:lnTo>
                      <a:pt x="45419" y="1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8"/>
              <p:cNvSpPr/>
              <p:nvPr/>
            </p:nvSpPr>
            <p:spPr>
              <a:xfrm>
                <a:off x="5669450" y="274025"/>
                <a:ext cx="25" cy="25"/>
              </a:xfrm>
              <a:custGeom>
                <a:avLst/>
                <a:gdLst/>
                <a:ahLst/>
                <a:cxnLst/>
                <a:rect l="l" t="t" r="r" b="b"/>
                <a:pathLst>
                  <a:path w="1" h="1" extrusionOk="0">
                    <a:moveTo>
                      <a:pt x="0" y="0"/>
                    </a:moveTo>
                    <a:lnTo>
                      <a:pt x="0" y="0"/>
                    </a:lnTo>
                    <a:lnTo>
                      <a:pt x="0" y="0"/>
                    </a:lnTo>
                    <a:lnTo>
                      <a:pt x="0" y="0"/>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8"/>
              <p:cNvSpPr/>
              <p:nvPr/>
            </p:nvSpPr>
            <p:spPr>
              <a:xfrm>
                <a:off x="5669450" y="27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8"/>
              <p:cNvSpPr/>
              <p:nvPr/>
            </p:nvSpPr>
            <p:spPr>
              <a:xfrm>
                <a:off x="5470500" y="274025"/>
                <a:ext cx="198975" cy="988000"/>
              </a:xfrm>
              <a:custGeom>
                <a:avLst/>
                <a:gdLst/>
                <a:ahLst/>
                <a:cxnLst/>
                <a:rect l="l" t="t" r="r" b="b"/>
                <a:pathLst>
                  <a:path w="7959" h="39520" extrusionOk="0">
                    <a:moveTo>
                      <a:pt x="7958" y="0"/>
                    </a:moveTo>
                    <a:lnTo>
                      <a:pt x="388" y="13548"/>
                    </a:lnTo>
                    <a:lnTo>
                      <a:pt x="602" y="13587"/>
                    </a:lnTo>
                    <a:lnTo>
                      <a:pt x="1087" y="13587"/>
                    </a:lnTo>
                    <a:lnTo>
                      <a:pt x="7958" y="0"/>
                    </a:lnTo>
                    <a:close/>
                    <a:moveTo>
                      <a:pt x="97" y="14073"/>
                    </a:moveTo>
                    <a:lnTo>
                      <a:pt x="58" y="14170"/>
                    </a:lnTo>
                    <a:lnTo>
                      <a:pt x="39" y="14267"/>
                    </a:lnTo>
                    <a:lnTo>
                      <a:pt x="0" y="14461"/>
                    </a:lnTo>
                    <a:lnTo>
                      <a:pt x="0" y="14635"/>
                    </a:lnTo>
                    <a:lnTo>
                      <a:pt x="0" y="14830"/>
                    </a:lnTo>
                    <a:lnTo>
                      <a:pt x="20" y="15781"/>
                    </a:lnTo>
                    <a:lnTo>
                      <a:pt x="20" y="17702"/>
                    </a:lnTo>
                    <a:lnTo>
                      <a:pt x="58" y="21526"/>
                    </a:lnTo>
                    <a:lnTo>
                      <a:pt x="136" y="25194"/>
                    </a:lnTo>
                    <a:lnTo>
                      <a:pt x="175" y="27038"/>
                    </a:lnTo>
                    <a:lnTo>
                      <a:pt x="233" y="28882"/>
                    </a:lnTo>
                    <a:lnTo>
                      <a:pt x="602" y="28960"/>
                    </a:lnTo>
                    <a:lnTo>
                      <a:pt x="912" y="28960"/>
                    </a:lnTo>
                    <a:lnTo>
                      <a:pt x="990" y="27097"/>
                    </a:lnTo>
                    <a:lnTo>
                      <a:pt x="1029" y="25233"/>
                    </a:lnTo>
                    <a:lnTo>
                      <a:pt x="1107" y="21526"/>
                    </a:lnTo>
                    <a:lnTo>
                      <a:pt x="1126" y="17702"/>
                    </a:lnTo>
                    <a:lnTo>
                      <a:pt x="1145" y="15781"/>
                    </a:lnTo>
                    <a:lnTo>
                      <a:pt x="1145" y="14830"/>
                    </a:lnTo>
                    <a:lnTo>
                      <a:pt x="1145" y="14500"/>
                    </a:lnTo>
                    <a:lnTo>
                      <a:pt x="1126" y="14325"/>
                    </a:lnTo>
                    <a:lnTo>
                      <a:pt x="1087" y="14170"/>
                    </a:lnTo>
                    <a:lnTo>
                      <a:pt x="583" y="14150"/>
                    </a:lnTo>
                    <a:lnTo>
                      <a:pt x="524" y="14150"/>
                    </a:lnTo>
                    <a:lnTo>
                      <a:pt x="97" y="14073"/>
                    </a:lnTo>
                    <a:close/>
                    <a:moveTo>
                      <a:pt x="272" y="29290"/>
                    </a:moveTo>
                    <a:lnTo>
                      <a:pt x="311" y="29348"/>
                    </a:lnTo>
                    <a:lnTo>
                      <a:pt x="7958" y="39519"/>
                    </a:lnTo>
                    <a:lnTo>
                      <a:pt x="1126" y="29387"/>
                    </a:lnTo>
                    <a:lnTo>
                      <a:pt x="583" y="29368"/>
                    </a:lnTo>
                    <a:lnTo>
                      <a:pt x="544" y="29368"/>
                    </a:lnTo>
                    <a:lnTo>
                      <a:pt x="272"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8"/>
              <p:cNvSpPr/>
              <p:nvPr/>
            </p:nvSpPr>
            <p:spPr>
              <a:xfrm>
                <a:off x="6076075" y="274025"/>
                <a:ext cx="2450" cy="988000"/>
              </a:xfrm>
              <a:custGeom>
                <a:avLst/>
                <a:gdLst/>
                <a:ahLst/>
                <a:cxnLst/>
                <a:rect l="l" t="t" r="r" b="b"/>
                <a:pathLst>
                  <a:path w="98" h="39520" extrusionOk="0">
                    <a:moveTo>
                      <a:pt x="1" y="0"/>
                    </a:moveTo>
                    <a:lnTo>
                      <a:pt x="40" y="97"/>
                    </a:lnTo>
                    <a:lnTo>
                      <a:pt x="59" y="97"/>
                    </a:lnTo>
                    <a:lnTo>
                      <a:pt x="1" y="0"/>
                    </a:lnTo>
                    <a:close/>
                    <a:moveTo>
                      <a:pt x="98" y="39383"/>
                    </a:moveTo>
                    <a:lnTo>
                      <a:pt x="78" y="39403"/>
                    </a:lnTo>
                    <a:lnTo>
                      <a:pt x="1" y="39519"/>
                    </a:lnTo>
                    <a:lnTo>
                      <a:pt x="98" y="39383"/>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8"/>
              <p:cNvSpPr/>
              <p:nvPr/>
            </p:nvSpPr>
            <p:spPr>
              <a:xfrm>
                <a:off x="6076075" y="1258600"/>
                <a:ext cx="2450" cy="3425"/>
              </a:xfrm>
              <a:custGeom>
                <a:avLst/>
                <a:gdLst/>
                <a:ahLst/>
                <a:cxnLst/>
                <a:rect l="l" t="t" r="r" b="b"/>
                <a:pathLst>
                  <a:path w="98" h="137" fill="none" extrusionOk="0">
                    <a:moveTo>
                      <a:pt x="98" y="0"/>
                    </a:moveTo>
                    <a:lnTo>
                      <a:pt x="78" y="20"/>
                    </a:lnTo>
                    <a:lnTo>
                      <a:pt x="1" y="136"/>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8"/>
              <p:cNvSpPr/>
              <p:nvPr/>
            </p:nvSpPr>
            <p:spPr>
              <a:xfrm>
                <a:off x="6076075" y="274025"/>
                <a:ext cx="1475" cy="2450"/>
              </a:xfrm>
              <a:custGeom>
                <a:avLst/>
                <a:gdLst/>
                <a:ahLst/>
                <a:cxnLst/>
                <a:rect l="l" t="t" r="r" b="b"/>
                <a:pathLst>
                  <a:path w="59" h="98" fill="none" extrusionOk="0">
                    <a:moveTo>
                      <a:pt x="1" y="0"/>
                    </a:moveTo>
                    <a:lnTo>
                      <a:pt x="40" y="97"/>
                    </a:lnTo>
                    <a:lnTo>
                      <a:pt x="59"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8"/>
              <p:cNvSpPr/>
              <p:nvPr/>
            </p:nvSpPr>
            <p:spPr>
              <a:xfrm>
                <a:off x="6077050" y="276450"/>
                <a:ext cx="200425" cy="982650"/>
              </a:xfrm>
              <a:custGeom>
                <a:avLst/>
                <a:gdLst/>
                <a:ahLst/>
                <a:cxnLst/>
                <a:rect l="l" t="t" r="r" b="b"/>
                <a:pathLst>
                  <a:path w="8017" h="39306" extrusionOk="0">
                    <a:moveTo>
                      <a:pt x="1" y="0"/>
                    </a:moveTo>
                    <a:lnTo>
                      <a:pt x="6852" y="13510"/>
                    </a:lnTo>
                    <a:lnTo>
                      <a:pt x="7318" y="13510"/>
                    </a:lnTo>
                    <a:lnTo>
                      <a:pt x="7551" y="13471"/>
                    </a:lnTo>
                    <a:lnTo>
                      <a:pt x="20" y="0"/>
                    </a:lnTo>
                    <a:close/>
                    <a:moveTo>
                      <a:pt x="7706" y="13976"/>
                    </a:moveTo>
                    <a:lnTo>
                      <a:pt x="7396" y="14034"/>
                    </a:lnTo>
                    <a:lnTo>
                      <a:pt x="7357" y="14034"/>
                    </a:lnTo>
                    <a:lnTo>
                      <a:pt x="6969" y="14053"/>
                    </a:lnTo>
                    <a:lnTo>
                      <a:pt x="6891" y="14480"/>
                    </a:lnTo>
                    <a:lnTo>
                      <a:pt x="6833" y="14927"/>
                    </a:lnTo>
                    <a:lnTo>
                      <a:pt x="6755" y="15820"/>
                    </a:lnTo>
                    <a:lnTo>
                      <a:pt x="6697" y="16712"/>
                    </a:lnTo>
                    <a:lnTo>
                      <a:pt x="6678" y="17605"/>
                    </a:lnTo>
                    <a:lnTo>
                      <a:pt x="6678" y="19507"/>
                    </a:lnTo>
                    <a:lnTo>
                      <a:pt x="6697" y="21429"/>
                    </a:lnTo>
                    <a:lnTo>
                      <a:pt x="6716" y="22380"/>
                    </a:lnTo>
                    <a:lnTo>
                      <a:pt x="6755" y="23331"/>
                    </a:lnTo>
                    <a:lnTo>
                      <a:pt x="6813" y="25253"/>
                    </a:lnTo>
                    <a:lnTo>
                      <a:pt x="6852" y="26126"/>
                    </a:lnTo>
                    <a:lnTo>
                      <a:pt x="6891" y="27019"/>
                    </a:lnTo>
                    <a:lnTo>
                      <a:pt x="7008" y="28785"/>
                    </a:lnTo>
                    <a:lnTo>
                      <a:pt x="7318" y="28785"/>
                    </a:lnTo>
                    <a:lnTo>
                      <a:pt x="7706" y="28708"/>
                    </a:lnTo>
                    <a:lnTo>
                      <a:pt x="7803" y="26980"/>
                    </a:lnTo>
                    <a:lnTo>
                      <a:pt x="7842" y="26107"/>
                    </a:lnTo>
                    <a:lnTo>
                      <a:pt x="7881" y="25253"/>
                    </a:lnTo>
                    <a:lnTo>
                      <a:pt x="7939" y="23331"/>
                    </a:lnTo>
                    <a:lnTo>
                      <a:pt x="7978" y="22380"/>
                    </a:lnTo>
                    <a:lnTo>
                      <a:pt x="7997" y="21429"/>
                    </a:lnTo>
                    <a:lnTo>
                      <a:pt x="8017" y="19507"/>
                    </a:lnTo>
                    <a:lnTo>
                      <a:pt x="8017" y="17605"/>
                    </a:lnTo>
                    <a:lnTo>
                      <a:pt x="7997" y="16693"/>
                    </a:lnTo>
                    <a:lnTo>
                      <a:pt x="7939" y="15800"/>
                    </a:lnTo>
                    <a:lnTo>
                      <a:pt x="7862" y="14888"/>
                    </a:lnTo>
                    <a:lnTo>
                      <a:pt x="7784" y="14441"/>
                    </a:lnTo>
                    <a:lnTo>
                      <a:pt x="7706" y="13976"/>
                    </a:lnTo>
                    <a:close/>
                    <a:moveTo>
                      <a:pt x="7590" y="29290"/>
                    </a:moveTo>
                    <a:lnTo>
                      <a:pt x="7415" y="29348"/>
                    </a:lnTo>
                    <a:lnTo>
                      <a:pt x="6755" y="29348"/>
                    </a:lnTo>
                    <a:lnTo>
                      <a:pt x="39" y="39306"/>
                    </a:lnTo>
                    <a:lnTo>
                      <a:pt x="59" y="39286"/>
                    </a:lnTo>
                    <a:lnTo>
                      <a:pt x="7590"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8"/>
              <p:cNvSpPr/>
              <p:nvPr/>
            </p:nvSpPr>
            <p:spPr>
              <a:xfrm>
                <a:off x="6439525" y="589925"/>
                <a:ext cx="525" cy="25"/>
              </a:xfrm>
              <a:custGeom>
                <a:avLst/>
                <a:gdLst/>
                <a:ahLst/>
                <a:cxnLst/>
                <a:rect l="l" t="t" r="r" b="b"/>
                <a:pathLst>
                  <a:path w="21" h="1" fill="none" extrusionOk="0">
                    <a:moveTo>
                      <a:pt x="1" y="0"/>
                    </a:moveTo>
                    <a:lnTo>
                      <a:pt x="1" y="0"/>
                    </a:lnTo>
                    <a:lnTo>
                      <a:pt x="1"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8"/>
              <p:cNvSpPr/>
              <p:nvPr/>
            </p:nvSpPr>
            <p:spPr>
              <a:xfrm>
                <a:off x="5304550" y="589425"/>
                <a:ext cx="1135500" cy="39825"/>
              </a:xfrm>
              <a:custGeom>
                <a:avLst/>
                <a:gdLst/>
                <a:ahLst/>
                <a:cxnLst/>
                <a:rect l="l" t="t" r="r" b="b"/>
                <a:pathLst>
                  <a:path w="45420" h="1593" extrusionOk="0">
                    <a:moveTo>
                      <a:pt x="19" y="1"/>
                    </a:moveTo>
                    <a:lnTo>
                      <a:pt x="0" y="20"/>
                    </a:lnTo>
                    <a:lnTo>
                      <a:pt x="0" y="59"/>
                    </a:lnTo>
                    <a:lnTo>
                      <a:pt x="427" y="214"/>
                    </a:lnTo>
                    <a:lnTo>
                      <a:pt x="873" y="370"/>
                    </a:lnTo>
                    <a:lnTo>
                      <a:pt x="1320" y="486"/>
                    </a:lnTo>
                    <a:lnTo>
                      <a:pt x="1766" y="583"/>
                    </a:lnTo>
                    <a:lnTo>
                      <a:pt x="2659" y="758"/>
                    </a:lnTo>
                    <a:lnTo>
                      <a:pt x="3552" y="913"/>
                    </a:lnTo>
                    <a:lnTo>
                      <a:pt x="6735" y="1457"/>
                    </a:lnTo>
                    <a:lnTo>
                      <a:pt x="6813" y="1360"/>
                    </a:lnTo>
                    <a:lnTo>
                      <a:pt x="6891" y="1262"/>
                    </a:lnTo>
                    <a:lnTo>
                      <a:pt x="6929" y="1107"/>
                    </a:lnTo>
                    <a:lnTo>
                      <a:pt x="7026" y="932"/>
                    </a:lnTo>
                    <a:lnTo>
                      <a:pt x="3649" y="370"/>
                    </a:lnTo>
                    <a:lnTo>
                      <a:pt x="2853" y="234"/>
                    </a:lnTo>
                    <a:lnTo>
                      <a:pt x="2038" y="117"/>
                    </a:lnTo>
                    <a:lnTo>
                      <a:pt x="1630" y="59"/>
                    </a:lnTo>
                    <a:lnTo>
                      <a:pt x="1223" y="20"/>
                    </a:lnTo>
                    <a:lnTo>
                      <a:pt x="815" y="1"/>
                    </a:lnTo>
                    <a:close/>
                    <a:moveTo>
                      <a:pt x="45400" y="20"/>
                    </a:moveTo>
                    <a:lnTo>
                      <a:pt x="44488" y="59"/>
                    </a:lnTo>
                    <a:lnTo>
                      <a:pt x="43595" y="156"/>
                    </a:lnTo>
                    <a:lnTo>
                      <a:pt x="42682" y="273"/>
                    </a:lnTo>
                    <a:lnTo>
                      <a:pt x="41790" y="389"/>
                    </a:lnTo>
                    <a:lnTo>
                      <a:pt x="38451" y="952"/>
                    </a:lnTo>
                    <a:lnTo>
                      <a:pt x="38529" y="1107"/>
                    </a:lnTo>
                    <a:lnTo>
                      <a:pt x="38548" y="1127"/>
                    </a:lnTo>
                    <a:lnTo>
                      <a:pt x="38568" y="1262"/>
                    </a:lnTo>
                    <a:lnTo>
                      <a:pt x="38606" y="1457"/>
                    </a:lnTo>
                    <a:lnTo>
                      <a:pt x="41867" y="894"/>
                    </a:lnTo>
                    <a:lnTo>
                      <a:pt x="42760" y="719"/>
                    </a:lnTo>
                    <a:lnTo>
                      <a:pt x="43653" y="525"/>
                    </a:lnTo>
                    <a:lnTo>
                      <a:pt x="44526" y="292"/>
                    </a:lnTo>
                    <a:lnTo>
                      <a:pt x="45419" y="40"/>
                    </a:lnTo>
                    <a:lnTo>
                      <a:pt x="45419" y="20"/>
                    </a:lnTo>
                    <a:close/>
                    <a:moveTo>
                      <a:pt x="22729" y="932"/>
                    </a:moveTo>
                    <a:lnTo>
                      <a:pt x="7725" y="971"/>
                    </a:lnTo>
                    <a:lnTo>
                      <a:pt x="7570" y="1282"/>
                    </a:lnTo>
                    <a:lnTo>
                      <a:pt x="7667" y="1418"/>
                    </a:lnTo>
                    <a:lnTo>
                      <a:pt x="7725" y="1554"/>
                    </a:lnTo>
                    <a:lnTo>
                      <a:pt x="22729" y="1592"/>
                    </a:lnTo>
                    <a:lnTo>
                      <a:pt x="37869" y="1534"/>
                    </a:lnTo>
                    <a:lnTo>
                      <a:pt x="37908" y="1321"/>
                    </a:lnTo>
                    <a:lnTo>
                      <a:pt x="37752" y="991"/>
                    </a:lnTo>
                    <a:lnTo>
                      <a:pt x="22729" y="93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8"/>
              <p:cNvSpPr/>
              <p:nvPr/>
            </p:nvSpPr>
            <p:spPr>
              <a:xfrm>
                <a:off x="5472925" y="612725"/>
                <a:ext cx="24775" cy="15550"/>
              </a:xfrm>
              <a:custGeom>
                <a:avLst/>
                <a:gdLst/>
                <a:ahLst/>
                <a:cxnLst/>
                <a:rect l="l" t="t" r="r" b="b"/>
                <a:pathLst>
                  <a:path w="991" h="622" extrusionOk="0">
                    <a:moveTo>
                      <a:pt x="291" y="0"/>
                    </a:moveTo>
                    <a:lnTo>
                      <a:pt x="194" y="175"/>
                    </a:lnTo>
                    <a:lnTo>
                      <a:pt x="156" y="330"/>
                    </a:lnTo>
                    <a:lnTo>
                      <a:pt x="78" y="428"/>
                    </a:lnTo>
                    <a:lnTo>
                      <a:pt x="0" y="525"/>
                    </a:lnTo>
                    <a:lnTo>
                      <a:pt x="427" y="602"/>
                    </a:lnTo>
                    <a:lnTo>
                      <a:pt x="486" y="602"/>
                    </a:lnTo>
                    <a:lnTo>
                      <a:pt x="990" y="622"/>
                    </a:lnTo>
                    <a:lnTo>
                      <a:pt x="932" y="486"/>
                    </a:lnTo>
                    <a:lnTo>
                      <a:pt x="835" y="350"/>
                    </a:lnTo>
                    <a:lnTo>
                      <a:pt x="990" y="39"/>
                    </a:lnTo>
                    <a:lnTo>
                      <a:pt x="505" y="39"/>
                    </a:lnTo>
                    <a:lnTo>
                      <a:pt x="291"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8"/>
              <p:cNvSpPr/>
              <p:nvPr/>
            </p:nvSpPr>
            <p:spPr>
              <a:xfrm>
                <a:off x="5472925" y="612725"/>
                <a:ext cx="24775" cy="15550"/>
              </a:xfrm>
              <a:custGeom>
                <a:avLst/>
                <a:gdLst/>
                <a:ahLst/>
                <a:cxnLst/>
                <a:rect l="l" t="t" r="r" b="b"/>
                <a:pathLst>
                  <a:path w="991" h="622" fill="none" extrusionOk="0">
                    <a:moveTo>
                      <a:pt x="291" y="0"/>
                    </a:moveTo>
                    <a:lnTo>
                      <a:pt x="194" y="175"/>
                    </a:lnTo>
                    <a:lnTo>
                      <a:pt x="156" y="330"/>
                    </a:lnTo>
                    <a:lnTo>
                      <a:pt x="156" y="330"/>
                    </a:lnTo>
                    <a:lnTo>
                      <a:pt x="78" y="428"/>
                    </a:lnTo>
                    <a:lnTo>
                      <a:pt x="0" y="525"/>
                    </a:lnTo>
                    <a:lnTo>
                      <a:pt x="427" y="602"/>
                    </a:lnTo>
                    <a:lnTo>
                      <a:pt x="466" y="602"/>
                    </a:lnTo>
                    <a:lnTo>
                      <a:pt x="486" y="602"/>
                    </a:lnTo>
                    <a:lnTo>
                      <a:pt x="990" y="622"/>
                    </a:lnTo>
                    <a:lnTo>
                      <a:pt x="990" y="622"/>
                    </a:lnTo>
                    <a:lnTo>
                      <a:pt x="932" y="486"/>
                    </a:lnTo>
                    <a:lnTo>
                      <a:pt x="835" y="350"/>
                    </a:lnTo>
                    <a:lnTo>
                      <a:pt x="990" y="39"/>
                    </a:lnTo>
                    <a:lnTo>
                      <a:pt x="505" y="39"/>
                    </a:lnTo>
                    <a:lnTo>
                      <a:pt x="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8"/>
              <p:cNvSpPr/>
              <p:nvPr/>
            </p:nvSpPr>
            <p:spPr>
              <a:xfrm>
                <a:off x="6248350" y="613200"/>
                <a:ext cx="21375" cy="14600"/>
              </a:xfrm>
              <a:custGeom>
                <a:avLst/>
                <a:gdLst/>
                <a:ahLst/>
                <a:cxnLst/>
                <a:rect l="l" t="t" r="r" b="b"/>
                <a:pathLst>
                  <a:path w="855" h="584" extrusionOk="0">
                    <a:moveTo>
                      <a:pt x="699" y="1"/>
                    </a:moveTo>
                    <a:lnTo>
                      <a:pt x="466" y="40"/>
                    </a:lnTo>
                    <a:lnTo>
                      <a:pt x="0" y="40"/>
                    </a:lnTo>
                    <a:lnTo>
                      <a:pt x="156" y="370"/>
                    </a:lnTo>
                    <a:lnTo>
                      <a:pt x="117" y="583"/>
                    </a:lnTo>
                    <a:lnTo>
                      <a:pt x="505" y="564"/>
                    </a:lnTo>
                    <a:lnTo>
                      <a:pt x="544" y="564"/>
                    </a:lnTo>
                    <a:lnTo>
                      <a:pt x="854" y="506"/>
                    </a:lnTo>
                    <a:lnTo>
                      <a:pt x="816" y="311"/>
                    </a:lnTo>
                    <a:lnTo>
                      <a:pt x="796" y="176"/>
                    </a:lnTo>
                    <a:lnTo>
                      <a:pt x="777" y="156"/>
                    </a:lnTo>
                    <a:lnTo>
                      <a:pt x="699"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8"/>
              <p:cNvSpPr/>
              <p:nvPr/>
            </p:nvSpPr>
            <p:spPr>
              <a:xfrm>
                <a:off x="6248350" y="613200"/>
                <a:ext cx="21375" cy="14600"/>
              </a:xfrm>
              <a:custGeom>
                <a:avLst/>
                <a:gdLst/>
                <a:ahLst/>
                <a:cxnLst/>
                <a:rect l="l" t="t" r="r" b="b"/>
                <a:pathLst>
                  <a:path w="855" h="584" fill="none" extrusionOk="0">
                    <a:moveTo>
                      <a:pt x="699" y="1"/>
                    </a:moveTo>
                    <a:lnTo>
                      <a:pt x="466" y="40"/>
                    </a:lnTo>
                    <a:lnTo>
                      <a:pt x="0" y="40"/>
                    </a:lnTo>
                    <a:lnTo>
                      <a:pt x="156" y="370"/>
                    </a:lnTo>
                    <a:lnTo>
                      <a:pt x="156" y="370"/>
                    </a:lnTo>
                    <a:lnTo>
                      <a:pt x="117" y="583"/>
                    </a:lnTo>
                    <a:lnTo>
                      <a:pt x="505" y="564"/>
                    </a:lnTo>
                    <a:lnTo>
                      <a:pt x="524" y="564"/>
                    </a:lnTo>
                    <a:lnTo>
                      <a:pt x="544" y="564"/>
                    </a:lnTo>
                    <a:lnTo>
                      <a:pt x="854" y="506"/>
                    </a:lnTo>
                    <a:lnTo>
                      <a:pt x="854" y="506"/>
                    </a:lnTo>
                    <a:lnTo>
                      <a:pt x="816" y="311"/>
                    </a:lnTo>
                    <a:lnTo>
                      <a:pt x="796" y="176"/>
                    </a:lnTo>
                    <a:lnTo>
                      <a:pt x="777" y="156"/>
                    </a:lnTo>
                    <a:lnTo>
                      <a:pt x="6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8"/>
              <p:cNvSpPr/>
              <p:nvPr/>
            </p:nvSpPr>
            <p:spPr>
              <a:xfrm>
                <a:off x="5304550" y="962100"/>
                <a:ext cx="1135500" cy="49050"/>
              </a:xfrm>
              <a:custGeom>
                <a:avLst/>
                <a:gdLst/>
                <a:ahLst/>
                <a:cxnLst/>
                <a:rect l="l" t="t" r="r" b="b"/>
                <a:pathLst>
                  <a:path w="45420" h="1962" extrusionOk="0">
                    <a:moveTo>
                      <a:pt x="0" y="1"/>
                    </a:moveTo>
                    <a:lnTo>
                      <a:pt x="3571" y="932"/>
                    </a:lnTo>
                    <a:lnTo>
                      <a:pt x="5241" y="1359"/>
                    </a:lnTo>
                    <a:lnTo>
                      <a:pt x="6891" y="1762"/>
                    </a:lnTo>
                    <a:lnTo>
                      <a:pt x="6891" y="1651"/>
                    </a:lnTo>
                    <a:lnTo>
                      <a:pt x="6871" y="1359"/>
                    </a:lnTo>
                    <a:lnTo>
                      <a:pt x="5260" y="1029"/>
                    </a:lnTo>
                    <a:lnTo>
                      <a:pt x="3630" y="699"/>
                    </a:lnTo>
                    <a:lnTo>
                      <a:pt x="0" y="1"/>
                    </a:lnTo>
                    <a:close/>
                    <a:moveTo>
                      <a:pt x="6891" y="1762"/>
                    </a:moveTo>
                    <a:lnTo>
                      <a:pt x="6891" y="1767"/>
                    </a:lnTo>
                    <a:lnTo>
                      <a:pt x="6910" y="1767"/>
                    </a:lnTo>
                    <a:lnTo>
                      <a:pt x="6891" y="1762"/>
                    </a:lnTo>
                    <a:close/>
                    <a:moveTo>
                      <a:pt x="45419" y="1"/>
                    </a:moveTo>
                    <a:lnTo>
                      <a:pt x="44507" y="137"/>
                    </a:lnTo>
                    <a:lnTo>
                      <a:pt x="43595" y="272"/>
                    </a:lnTo>
                    <a:lnTo>
                      <a:pt x="42682" y="428"/>
                    </a:lnTo>
                    <a:lnTo>
                      <a:pt x="41790" y="602"/>
                    </a:lnTo>
                    <a:lnTo>
                      <a:pt x="40179" y="932"/>
                    </a:lnTo>
                    <a:lnTo>
                      <a:pt x="38606" y="1282"/>
                    </a:lnTo>
                    <a:lnTo>
                      <a:pt x="38568" y="1651"/>
                    </a:lnTo>
                    <a:lnTo>
                      <a:pt x="38568" y="1767"/>
                    </a:lnTo>
                    <a:lnTo>
                      <a:pt x="38509" y="1825"/>
                    </a:lnTo>
                    <a:lnTo>
                      <a:pt x="38490" y="1864"/>
                    </a:lnTo>
                    <a:lnTo>
                      <a:pt x="38490" y="1864"/>
                    </a:lnTo>
                    <a:lnTo>
                      <a:pt x="40179" y="1476"/>
                    </a:lnTo>
                    <a:lnTo>
                      <a:pt x="41887" y="1049"/>
                    </a:lnTo>
                    <a:lnTo>
                      <a:pt x="42760" y="816"/>
                    </a:lnTo>
                    <a:lnTo>
                      <a:pt x="43653" y="564"/>
                    </a:lnTo>
                    <a:lnTo>
                      <a:pt x="44526" y="292"/>
                    </a:lnTo>
                    <a:lnTo>
                      <a:pt x="45419" y="1"/>
                    </a:lnTo>
                    <a:close/>
                    <a:moveTo>
                      <a:pt x="30493" y="1321"/>
                    </a:moveTo>
                    <a:lnTo>
                      <a:pt x="22729" y="1340"/>
                    </a:lnTo>
                    <a:lnTo>
                      <a:pt x="14984" y="1379"/>
                    </a:lnTo>
                    <a:lnTo>
                      <a:pt x="11258" y="1398"/>
                    </a:lnTo>
                    <a:lnTo>
                      <a:pt x="9414" y="1418"/>
                    </a:lnTo>
                    <a:lnTo>
                      <a:pt x="7550" y="1437"/>
                    </a:lnTo>
                    <a:lnTo>
                      <a:pt x="7550" y="1553"/>
                    </a:lnTo>
                    <a:lnTo>
                      <a:pt x="7764" y="1864"/>
                    </a:lnTo>
                    <a:lnTo>
                      <a:pt x="9569" y="1883"/>
                    </a:lnTo>
                    <a:lnTo>
                      <a:pt x="11374" y="1883"/>
                    </a:lnTo>
                    <a:lnTo>
                      <a:pt x="14984" y="1903"/>
                    </a:lnTo>
                    <a:lnTo>
                      <a:pt x="22729" y="1942"/>
                    </a:lnTo>
                    <a:lnTo>
                      <a:pt x="30493" y="1961"/>
                    </a:lnTo>
                    <a:lnTo>
                      <a:pt x="37655" y="1922"/>
                    </a:lnTo>
                    <a:lnTo>
                      <a:pt x="37908" y="1553"/>
                    </a:lnTo>
                    <a:lnTo>
                      <a:pt x="37908" y="1359"/>
                    </a:lnTo>
                    <a:lnTo>
                      <a:pt x="30493" y="13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8"/>
              <p:cNvSpPr/>
              <p:nvPr/>
            </p:nvSpPr>
            <p:spPr>
              <a:xfrm>
                <a:off x="5476325" y="996075"/>
                <a:ext cx="22325" cy="12650"/>
              </a:xfrm>
              <a:custGeom>
                <a:avLst/>
                <a:gdLst/>
                <a:ahLst/>
                <a:cxnLst/>
                <a:rect l="l" t="t" r="r" b="b"/>
                <a:pathLst>
                  <a:path w="893" h="506" extrusionOk="0">
                    <a:moveTo>
                      <a:pt x="0" y="0"/>
                    </a:moveTo>
                    <a:lnTo>
                      <a:pt x="20" y="292"/>
                    </a:lnTo>
                    <a:lnTo>
                      <a:pt x="20" y="408"/>
                    </a:lnTo>
                    <a:lnTo>
                      <a:pt x="39" y="408"/>
                    </a:lnTo>
                    <a:lnTo>
                      <a:pt x="311" y="486"/>
                    </a:lnTo>
                    <a:lnTo>
                      <a:pt x="350" y="486"/>
                    </a:lnTo>
                    <a:lnTo>
                      <a:pt x="893" y="505"/>
                    </a:lnTo>
                    <a:lnTo>
                      <a:pt x="679" y="194"/>
                    </a:lnTo>
                    <a:lnTo>
                      <a:pt x="679" y="78"/>
                    </a:lnTo>
                    <a:lnTo>
                      <a:pt x="369" y="78"/>
                    </a:lnTo>
                    <a:lnTo>
                      <a:pt x="0"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8"/>
              <p:cNvSpPr/>
              <p:nvPr/>
            </p:nvSpPr>
            <p:spPr>
              <a:xfrm>
                <a:off x="5476325" y="996075"/>
                <a:ext cx="22325" cy="12650"/>
              </a:xfrm>
              <a:custGeom>
                <a:avLst/>
                <a:gdLst/>
                <a:ahLst/>
                <a:cxnLst/>
                <a:rect l="l" t="t" r="r" b="b"/>
                <a:pathLst>
                  <a:path w="893" h="506" fill="none" extrusionOk="0">
                    <a:moveTo>
                      <a:pt x="0" y="0"/>
                    </a:moveTo>
                    <a:lnTo>
                      <a:pt x="0" y="0"/>
                    </a:lnTo>
                    <a:lnTo>
                      <a:pt x="20" y="292"/>
                    </a:lnTo>
                    <a:lnTo>
                      <a:pt x="20" y="408"/>
                    </a:lnTo>
                    <a:lnTo>
                      <a:pt x="39" y="408"/>
                    </a:lnTo>
                    <a:lnTo>
                      <a:pt x="39" y="408"/>
                    </a:lnTo>
                    <a:lnTo>
                      <a:pt x="311" y="486"/>
                    </a:lnTo>
                    <a:lnTo>
                      <a:pt x="330" y="486"/>
                    </a:lnTo>
                    <a:lnTo>
                      <a:pt x="350" y="486"/>
                    </a:lnTo>
                    <a:lnTo>
                      <a:pt x="350" y="486"/>
                    </a:lnTo>
                    <a:lnTo>
                      <a:pt x="893" y="505"/>
                    </a:lnTo>
                    <a:lnTo>
                      <a:pt x="679" y="194"/>
                    </a:lnTo>
                    <a:lnTo>
                      <a:pt x="679" y="194"/>
                    </a:lnTo>
                    <a:lnTo>
                      <a:pt x="679" y="78"/>
                    </a:lnTo>
                    <a:lnTo>
                      <a:pt x="679" y="78"/>
                    </a:lnTo>
                    <a:lnTo>
                      <a:pt x="369" y="78"/>
                    </a:lnTo>
                    <a:lnTo>
                      <a:pt x="369" y="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8"/>
              <p:cNvSpPr/>
              <p:nvPr/>
            </p:nvSpPr>
            <p:spPr>
              <a:xfrm>
                <a:off x="6245925" y="994125"/>
                <a:ext cx="23800" cy="16050"/>
              </a:xfrm>
              <a:custGeom>
                <a:avLst/>
                <a:gdLst/>
                <a:ahLst/>
                <a:cxnLst/>
                <a:rect l="l" t="t" r="r" b="b"/>
                <a:pathLst>
                  <a:path w="952" h="642" extrusionOk="0">
                    <a:moveTo>
                      <a:pt x="951" y="1"/>
                    </a:moveTo>
                    <a:lnTo>
                      <a:pt x="563" y="78"/>
                    </a:lnTo>
                    <a:lnTo>
                      <a:pt x="253" y="78"/>
                    </a:lnTo>
                    <a:lnTo>
                      <a:pt x="253" y="272"/>
                    </a:lnTo>
                    <a:lnTo>
                      <a:pt x="0" y="641"/>
                    </a:lnTo>
                    <a:lnTo>
                      <a:pt x="660" y="641"/>
                    </a:lnTo>
                    <a:lnTo>
                      <a:pt x="835" y="583"/>
                    </a:lnTo>
                    <a:lnTo>
                      <a:pt x="854" y="544"/>
                    </a:lnTo>
                    <a:lnTo>
                      <a:pt x="913" y="486"/>
                    </a:lnTo>
                    <a:lnTo>
                      <a:pt x="913" y="370"/>
                    </a:lnTo>
                    <a:lnTo>
                      <a:pt x="951"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8"/>
              <p:cNvSpPr/>
              <p:nvPr/>
            </p:nvSpPr>
            <p:spPr>
              <a:xfrm>
                <a:off x="6254175" y="998500"/>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8"/>
              <p:cNvSpPr/>
              <p:nvPr/>
            </p:nvSpPr>
            <p:spPr>
              <a:xfrm>
                <a:off x="6245925" y="994125"/>
                <a:ext cx="23800" cy="16050"/>
              </a:xfrm>
              <a:custGeom>
                <a:avLst/>
                <a:gdLst/>
                <a:ahLst/>
                <a:cxnLst/>
                <a:rect l="l" t="t" r="r" b="b"/>
                <a:pathLst>
                  <a:path w="952" h="642" fill="none" extrusionOk="0">
                    <a:moveTo>
                      <a:pt x="951" y="1"/>
                    </a:moveTo>
                    <a:lnTo>
                      <a:pt x="951" y="1"/>
                    </a:lnTo>
                    <a:lnTo>
                      <a:pt x="563" y="78"/>
                    </a:lnTo>
                    <a:lnTo>
                      <a:pt x="253" y="78"/>
                    </a:lnTo>
                    <a:lnTo>
                      <a:pt x="253" y="78"/>
                    </a:lnTo>
                    <a:lnTo>
                      <a:pt x="253" y="272"/>
                    </a:lnTo>
                    <a:lnTo>
                      <a:pt x="0" y="641"/>
                    </a:lnTo>
                    <a:lnTo>
                      <a:pt x="602" y="641"/>
                    </a:lnTo>
                    <a:lnTo>
                      <a:pt x="621" y="641"/>
                    </a:lnTo>
                    <a:lnTo>
                      <a:pt x="660" y="641"/>
                    </a:lnTo>
                    <a:lnTo>
                      <a:pt x="660" y="641"/>
                    </a:lnTo>
                    <a:lnTo>
                      <a:pt x="835" y="583"/>
                    </a:lnTo>
                    <a:lnTo>
                      <a:pt x="854" y="544"/>
                    </a:lnTo>
                    <a:lnTo>
                      <a:pt x="913" y="486"/>
                    </a:lnTo>
                    <a:lnTo>
                      <a:pt x="913" y="370"/>
                    </a:lnTo>
                    <a:lnTo>
                      <a:pt x="913" y="370"/>
                    </a:lnTo>
                    <a:lnTo>
                      <a:pt x="9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60" name="Google Shape;660;p8"/>
          <p:cNvSpPr/>
          <p:nvPr/>
        </p:nvSpPr>
        <p:spPr>
          <a:xfrm>
            <a:off x="284188" y="17003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8"/>
          <p:cNvSpPr/>
          <p:nvPr/>
        </p:nvSpPr>
        <p:spPr>
          <a:xfrm>
            <a:off x="284200" y="239570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8"/>
          <p:cNvSpPr/>
          <p:nvPr/>
        </p:nvSpPr>
        <p:spPr>
          <a:xfrm>
            <a:off x="2884525" y="80193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8"/>
          <p:cNvSpPr/>
          <p:nvPr/>
        </p:nvSpPr>
        <p:spPr>
          <a:xfrm>
            <a:off x="6961225" y="122103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8"/>
          <p:cNvSpPr/>
          <p:nvPr/>
        </p:nvSpPr>
        <p:spPr>
          <a:xfrm>
            <a:off x="8890650" y="63358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8"/>
          <p:cNvSpPr/>
          <p:nvPr/>
        </p:nvSpPr>
        <p:spPr>
          <a:xfrm>
            <a:off x="5884888" y="565300"/>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 name="Google Shape;666;p8"/>
          <p:cNvGrpSpPr/>
          <p:nvPr/>
        </p:nvGrpSpPr>
        <p:grpSpPr>
          <a:xfrm>
            <a:off x="8780220" y="2500426"/>
            <a:ext cx="216102" cy="209587"/>
            <a:chOff x="375445" y="3222151"/>
            <a:chExt cx="216102" cy="209587"/>
          </a:xfrm>
        </p:grpSpPr>
        <p:sp>
          <p:nvSpPr>
            <p:cNvPr id="667" name="Google Shape;667;p8"/>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8"/>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 name="Google Shape;669;p8"/>
          <p:cNvGrpSpPr/>
          <p:nvPr/>
        </p:nvGrpSpPr>
        <p:grpSpPr>
          <a:xfrm>
            <a:off x="8430787" y="3338858"/>
            <a:ext cx="156307" cy="151594"/>
            <a:chOff x="375445" y="3222151"/>
            <a:chExt cx="216102" cy="209587"/>
          </a:xfrm>
        </p:grpSpPr>
        <p:sp>
          <p:nvSpPr>
            <p:cNvPr id="670" name="Google Shape;670;p8"/>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8"/>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 name="Google Shape;672;p8"/>
          <p:cNvGrpSpPr/>
          <p:nvPr/>
        </p:nvGrpSpPr>
        <p:grpSpPr>
          <a:xfrm>
            <a:off x="8734331" y="3012708"/>
            <a:ext cx="156328" cy="151594"/>
            <a:chOff x="375445" y="3222151"/>
            <a:chExt cx="216102" cy="209587"/>
          </a:xfrm>
        </p:grpSpPr>
        <p:sp>
          <p:nvSpPr>
            <p:cNvPr id="673" name="Google Shape;673;p8"/>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8"/>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75"/>
        <p:cNvGrpSpPr/>
        <p:nvPr/>
      </p:nvGrpSpPr>
      <p:grpSpPr>
        <a:xfrm>
          <a:off x="0" y="0"/>
          <a:ext cx="0" cy="0"/>
          <a:chOff x="0" y="0"/>
          <a:chExt cx="0" cy="0"/>
        </a:xfrm>
      </p:grpSpPr>
      <p:pic>
        <p:nvPicPr>
          <p:cNvPr id="676" name="Google Shape;676;p9"/>
          <p:cNvPicPr preferRelativeResize="0"/>
          <p:nvPr/>
        </p:nvPicPr>
        <p:blipFill>
          <a:blip r:embed="rId2">
            <a:alphaModFix amt="20000"/>
          </a:blip>
          <a:stretch>
            <a:fillRect/>
          </a:stretch>
        </p:blipFill>
        <p:spPr>
          <a:xfrm>
            <a:off x="0" y="0"/>
            <a:ext cx="9144000" cy="5143511"/>
          </a:xfrm>
          <a:prstGeom prst="rect">
            <a:avLst/>
          </a:prstGeom>
          <a:noFill/>
          <a:ln>
            <a:noFill/>
          </a:ln>
        </p:spPr>
      </p:pic>
      <p:sp>
        <p:nvSpPr>
          <p:cNvPr id="677" name="Google Shape;677;p9"/>
          <p:cNvSpPr txBox="1">
            <a:spLocks noGrp="1"/>
          </p:cNvSpPr>
          <p:nvPr>
            <p:ph type="title"/>
          </p:nvPr>
        </p:nvSpPr>
        <p:spPr>
          <a:xfrm>
            <a:off x="2424600" y="1610705"/>
            <a:ext cx="4294800" cy="105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6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78" name="Google Shape;678;p9"/>
          <p:cNvSpPr txBox="1">
            <a:spLocks noGrp="1"/>
          </p:cNvSpPr>
          <p:nvPr>
            <p:ph type="subTitle" idx="1"/>
          </p:nvPr>
        </p:nvSpPr>
        <p:spPr>
          <a:xfrm>
            <a:off x="2205450" y="2618395"/>
            <a:ext cx="4733100" cy="91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grpSp>
        <p:nvGrpSpPr>
          <p:cNvPr id="679" name="Google Shape;679;p9"/>
          <p:cNvGrpSpPr/>
          <p:nvPr/>
        </p:nvGrpSpPr>
        <p:grpSpPr>
          <a:xfrm rot="-10450454">
            <a:off x="6842520" y="313716"/>
            <a:ext cx="3261474" cy="1631312"/>
            <a:chOff x="-449225" y="436955"/>
            <a:chExt cx="3261590" cy="1631370"/>
          </a:xfrm>
        </p:grpSpPr>
        <p:sp>
          <p:nvSpPr>
            <p:cNvPr id="680" name="Google Shape;680;p9"/>
            <p:cNvSpPr/>
            <p:nvPr/>
          </p:nvSpPr>
          <p:spPr>
            <a:xfrm>
              <a:off x="-449225" y="486275"/>
              <a:ext cx="3150350" cy="1522575"/>
            </a:xfrm>
            <a:custGeom>
              <a:avLst/>
              <a:gdLst/>
              <a:ahLst/>
              <a:cxnLst/>
              <a:rect l="l" t="t" r="r" b="b"/>
              <a:pathLst>
                <a:path w="126014" h="60903" extrusionOk="0">
                  <a:moveTo>
                    <a:pt x="70605" y="1"/>
                  </a:moveTo>
                  <a:lnTo>
                    <a:pt x="70511" y="1133"/>
                  </a:lnTo>
                  <a:lnTo>
                    <a:pt x="70398" y="2417"/>
                  </a:lnTo>
                  <a:lnTo>
                    <a:pt x="70322" y="3116"/>
                  </a:lnTo>
                  <a:lnTo>
                    <a:pt x="70209" y="3852"/>
                  </a:lnTo>
                  <a:lnTo>
                    <a:pt x="70096" y="4626"/>
                  </a:lnTo>
                  <a:lnTo>
                    <a:pt x="69926" y="5438"/>
                  </a:lnTo>
                  <a:lnTo>
                    <a:pt x="69737" y="6268"/>
                  </a:lnTo>
                  <a:lnTo>
                    <a:pt x="69492" y="7137"/>
                  </a:lnTo>
                  <a:lnTo>
                    <a:pt x="69208" y="8043"/>
                  </a:lnTo>
                  <a:lnTo>
                    <a:pt x="68869" y="8968"/>
                  </a:lnTo>
                  <a:lnTo>
                    <a:pt x="68472" y="9931"/>
                  </a:lnTo>
                  <a:lnTo>
                    <a:pt x="68264" y="10421"/>
                  </a:lnTo>
                  <a:lnTo>
                    <a:pt x="68019" y="10931"/>
                  </a:lnTo>
                  <a:lnTo>
                    <a:pt x="67774" y="11422"/>
                  </a:lnTo>
                  <a:lnTo>
                    <a:pt x="67509" y="11932"/>
                  </a:lnTo>
                  <a:lnTo>
                    <a:pt x="67226" y="12460"/>
                  </a:lnTo>
                  <a:lnTo>
                    <a:pt x="66924" y="12989"/>
                  </a:lnTo>
                  <a:lnTo>
                    <a:pt x="66603" y="13518"/>
                  </a:lnTo>
                  <a:lnTo>
                    <a:pt x="66263" y="14046"/>
                  </a:lnTo>
                  <a:lnTo>
                    <a:pt x="65905" y="14594"/>
                  </a:lnTo>
                  <a:lnTo>
                    <a:pt x="65508" y="15141"/>
                  </a:lnTo>
                  <a:lnTo>
                    <a:pt x="65112" y="15689"/>
                  </a:lnTo>
                  <a:lnTo>
                    <a:pt x="64696" y="16255"/>
                  </a:lnTo>
                  <a:lnTo>
                    <a:pt x="64243" y="16821"/>
                  </a:lnTo>
                  <a:lnTo>
                    <a:pt x="63771" y="17388"/>
                  </a:lnTo>
                  <a:lnTo>
                    <a:pt x="63281" y="17973"/>
                  </a:lnTo>
                  <a:lnTo>
                    <a:pt x="62752" y="18558"/>
                  </a:lnTo>
                  <a:lnTo>
                    <a:pt x="62223" y="19143"/>
                  </a:lnTo>
                  <a:lnTo>
                    <a:pt x="61638" y="19729"/>
                  </a:lnTo>
                  <a:lnTo>
                    <a:pt x="61053" y="20333"/>
                  </a:lnTo>
                  <a:lnTo>
                    <a:pt x="60430" y="20937"/>
                  </a:lnTo>
                  <a:lnTo>
                    <a:pt x="59788" y="21541"/>
                  </a:lnTo>
                  <a:lnTo>
                    <a:pt x="59109" y="22145"/>
                  </a:lnTo>
                  <a:lnTo>
                    <a:pt x="58410" y="22768"/>
                  </a:lnTo>
                  <a:lnTo>
                    <a:pt x="57674" y="23391"/>
                  </a:lnTo>
                  <a:lnTo>
                    <a:pt x="56900" y="24014"/>
                  </a:lnTo>
                  <a:lnTo>
                    <a:pt x="56107" y="24637"/>
                  </a:lnTo>
                  <a:lnTo>
                    <a:pt x="55276" y="25260"/>
                  </a:lnTo>
                  <a:lnTo>
                    <a:pt x="54427" y="25902"/>
                  </a:lnTo>
                  <a:lnTo>
                    <a:pt x="53539" y="26544"/>
                  </a:lnTo>
                  <a:lnTo>
                    <a:pt x="52614" y="27185"/>
                  </a:lnTo>
                  <a:lnTo>
                    <a:pt x="51670" y="27827"/>
                  </a:lnTo>
                  <a:lnTo>
                    <a:pt x="50670" y="28469"/>
                  </a:lnTo>
                  <a:lnTo>
                    <a:pt x="49650" y="29130"/>
                  </a:lnTo>
                  <a:lnTo>
                    <a:pt x="48593" y="29772"/>
                  </a:lnTo>
                  <a:lnTo>
                    <a:pt x="47498" y="30433"/>
                  </a:lnTo>
                  <a:lnTo>
                    <a:pt x="46366" y="31093"/>
                  </a:lnTo>
                  <a:lnTo>
                    <a:pt x="45195" y="31754"/>
                  </a:lnTo>
                  <a:lnTo>
                    <a:pt x="44006" y="32415"/>
                  </a:lnTo>
                  <a:lnTo>
                    <a:pt x="43156" y="33396"/>
                  </a:lnTo>
                  <a:lnTo>
                    <a:pt x="42175" y="34510"/>
                  </a:lnTo>
                  <a:lnTo>
                    <a:pt x="40853" y="35983"/>
                  </a:lnTo>
                  <a:lnTo>
                    <a:pt x="39230" y="37757"/>
                  </a:lnTo>
                  <a:lnTo>
                    <a:pt x="37323" y="39758"/>
                  </a:lnTo>
                  <a:lnTo>
                    <a:pt x="36304" y="40816"/>
                  </a:lnTo>
                  <a:lnTo>
                    <a:pt x="35209" y="41930"/>
                  </a:lnTo>
                  <a:lnTo>
                    <a:pt x="34076" y="43062"/>
                  </a:lnTo>
                  <a:lnTo>
                    <a:pt x="32905" y="44214"/>
                  </a:lnTo>
                  <a:lnTo>
                    <a:pt x="32377" y="44667"/>
                  </a:lnTo>
                  <a:lnTo>
                    <a:pt x="31829" y="45101"/>
                  </a:lnTo>
                  <a:lnTo>
                    <a:pt x="31263" y="45535"/>
                  </a:lnTo>
                  <a:lnTo>
                    <a:pt x="30697" y="45932"/>
                  </a:lnTo>
                  <a:lnTo>
                    <a:pt x="30111" y="46328"/>
                  </a:lnTo>
                  <a:lnTo>
                    <a:pt x="29526" y="46706"/>
                  </a:lnTo>
                  <a:lnTo>
                    <a:pt x="28922" y="47083"/>
                  </a:lnTo>
                  <a:lnTo>
                    <a:pt x="28299" y="47423"/>
                  </a:lnTo>
                  <a:lnTo>
                    <a:pt x="27676" y="47763"/>
                  </a:lnTo>
                  <a:lnTo>
                    <a:pt x="27034" y="48084"/>
                  </a:lnTo>
                  <a:lnTo>
                    <a:pt x="26392" y="48405"/>
                  </a:lnTo>
                  <a:lnTo>
                    <a:pt x="25732" y="48688"/>
                  </a:lnTo>
                  <a:lnTo>
                    <a:pt x="25071" y="48971"/>
                  </a:lnTo>
                  <a:lnTo>
                    <a:pt x="24410" y="49254"/>
                  </a:lnTo>
                  <a:lnTo>
                    <a:pt x="23749" y="49519"/>
                  </a:lnTo>
                  <a:lnTo>
                    <a:pt x="23070" y="49764"/>
                  </a:lnTo>
                  <a:lnTo>
                    <a:pt x="22390" y="50009"/>
                  </a:lnTo>
                  <a:lnTo>
                    <a:pt x="21711" y="50236"/>
                  </a:lnTo>
                  <a:lnTo>
                    <a:pt x="20351" y="50651"/>
                  </a:lnTo>
                  <a:lnTo>
                    <a:pt x="18973" y="51029"/>
                  </a:lnTo>
                  <a:lnTo>
                    <a:pt x="17595" y="51369"/>
                  </a:lnTo>
                  <a:lnTo>
                    <a:pt x="16236" y="51671"/>
                  </a:lnTo>
                  <a:lnTo>
                    <a:pt x="14896" y="51935"/>
                  </a:lnTo>
                  <a:lnTo>
                    <a:pt x="13574" y="52180"/>
                  </a:lnTo>
                  <a:lnTo>
                    <a:pt x="12271" y="52369"/>
                  </a:lnTo>
                  <a:lnTo>
                    <a:pt x="11007" y="52558"/>
                  </a:lnTo>
                  <a:lnTo>
                    <a:pt x="9779" y="52709"/>
                  </a:lnTo>
                  <a:lnTo>
                    <a:pt x="8609" y="52822"/>
                  </a:lnTo>
                  <a:lnTo>
                    <a:pt x="7476" y="52917"/>
                  </a:lnTo>
                  <a:lnTo>
                    <a:pt x="6400" y="53011"/>
                  </a:lnTo>
                  <a:lnTo>
                    <a:pt x="5381" y="53068"/>
                  </a:lnTo>
                  <a:lnTo>
                    <a:pt x="4437" y="53106"/>
                  </a:lnTo>
                  <a:lnTo>
                    <a:pt x="3569" y="53143"/>
                  </a:lnTo>
                  <a:lnTo>
                    <a:pt x="2077" y="53181"/>
                  </a:lnTo>
                  <a:lnTo>
                    <a:pt x="944" y="53181"/>
                  </a:lnTo>
                  <a:lnTo>
                    <a:pt x="1" y="53162"/>
                  </a:lnTo>
                  <a:lnTo>
                    <a:pt x="3512" y="60902"/>
                  </a:lnTo>
                  <a:lnTo>
                    <a:pt x="3738" y="60883"/>
                  </a:lnTo>
                  <a:lnTo>
                    <a:pt x="4418" y="60827"/>
                  </a:lnTo>
                  <a:lnTo>
                    <a:pt x="5475" y="60713"/>
                  </a:lnTo>
                  <a:lnTo>
                    <a:pt x="6872" y="60525"/>
                  </a:lnTo>
                  <a:lnTo>
                    <a:pt x="7684" y="60393"/>
                  </a:lnTo>
                  <a:lnTo>
                    <a:pt x="8571" y="60260"/>
                  </a:lnTo>
                  <a:lnTo>
                    <a:pt x="9534" y="60072"/>
                  </a:lnTo>
                  <a:lnTo>
                    <a:pt x="10535" y="59883"/>
                  </a:lnTo>
                  <a:lnTo>
                    <a:pt x="11611" y="59656"/>
                  </a:lnTo>
                  <a:lnTo>
                    <a:pt x="12725" y="59392"/>
                  </a:lnTo>
                  <a:lnTo>
                    <a:pt x="13895" y="59109"/>
                  </a:lnTo>
                  <a:lnTo>
                    <a:pt x="15084" y="58788"/>
                  </a:lnTo>
                  <a:lnTo>
                    <a:pt x="16311" y="58429"/>
                  </a:lnTo>
                  <a:lnTo>
                    <a:pt x="17576" y="58033"/>
                  </a:lnTo>
                  <a:lnTo>
                    <a:pt x="18860" y="57617"/>
                  </a:lnTo>
                  <a:lnTo>
                    <a:pt x="20144" y="57145"/>
                  </a:lnTo>
                  <a:lnTo>
                    <a:pt x="21446" y="56617"/>
                  </a:lnTo>
                  <a:lnTo>
                    <a:pt x="22768" y="56069"/>
                  </a:lnTo>
                  <a:lnTo>
                    <a:pt x="24070" y="55465"/>
                  </a:lnTo>
                  <a:lnTo>
                    <a:pt x="24731" y="55144"/>
                  </a:lnTo>
                  <a:lnTo>
                    <a:pt x="25392" y="54823"/>
                  </a:lnTo>
                  <a:lnTo>
                    <a:pt x="26034" y="54484"/>
                  </a:lnTo>
                  <a:lnTo>
                    <a:pt x="26676" y="54125"/>
                  </a:lnTo>
                  <a:lnTo>
                    <a:pt x="27317" y="53766"/>
                  </a:lnTo>
                  <a:lnTo>
                    <a:pt x="27959" y="53370"/>
                  </a:lnTo>
                  <a:lnTo>
                    <a:pt x="28582" y="52992"/>
                  </a:lnTo>
                  <a:lnTo>
                    <a:pt x="29205" y="52577"/>
                  </a:lnTo>
                  <a:lnTo>
                    <a:pt x="29828" y="52162"/>
                  </a:lnTo>
                  <a:lnTo>
                    <a:pt x="30451" y="51727"/>
                  </a:lnTo>
                  <a:lnTo>
                    <a:pt x="31036" y="51274"/>
                  </a:lnTo>
                  <a:lnTo>
                    <a:pt x="31641" y="50821"/>
                  </a:lnTo>
                  <a:lnTo>
                    <a:pt x="32226" y="50349"/>
                  </a:lnTo>
                  <a:lnTo>
                    <a:pt x="32792" y="49858"/>
                  </a:lnTo>
                  <a:lnTo>
                    <a:pt x="33358" y="49349"/>
                  </a:lnTo>
                  <a:lnTo>
                    <a:pt x="33906" y="48839"/>
                  </a:lnTo>
                  <a:lnTo>
                    <a:pt x="34453" y="48292"/>
                  </a:lnTo>
                  <a:lnTo>
                    <a:pt x="34982" y="47744"/>
                  </a:lnTo>
                  <a:lnTo>
                    <a:pt x="35492" y="47215"/>
                  </a:lnTo>
                  <a:lnTo>
                    <a:pt x="36020" y="46687"/>
                  </a:lnTo>
                  <a:lnTo>
                    <a:pt x="36549" y="46177"/>
                  </a:lnTo>
                  <a:lnTo>
                    <a:pt x="37115" y="45667"/>
                  </a:lnTo>
                  <a:lnTo>
                    <a:pt x="37682" y="45177"/>
                  </a:lnTo>
                  <a:lnTo>
                    <a:pt x="38248" y="44686"/>
                  </a:lnTo>
                  <a:lnTo>
                    <a:pt x="38833" y="44214"/>
                  </a:lnTo>
                  <a:lnTo>
                    <a:pt x="39437" y="43761"/>
                  </a:lnTo>
                  <a:lnTo>
                    <a:pt x="40060" y="43308"/>
                  </a:lnTo>
                  <a:lnTo>
                    <a:pt x="40683" y="42855"/>
                  </a:lnTo>
                  <a:lnTo>
                    <a:pt x="41325" y="42439"/>
                  </a:lnTo>
                  <a:lnTo>
                    <a:pt x="41967" y="42005"/>
                  </a:lnTo>
                  <a:lnTo>
                    <a:pt x="42628" y="41590"/>
                  </a:lnTo>
                  <a:lnTo>
                    <a:pt x="43307" y="41193"/>
                  </a:lnTo>
                  <a:lnTo>
                    <a:pt x="43987" y="40816"/>
                  </a:lnTo>
                  <a:lnTo>
                    <a:pt x="44667" y="40419"/>
                  </a:lnTo>
                  <a:lnTo>
                    <a:pt x="45384" y="40061"/>
                  </a:lnTo>
                  <a:lnTo>
                    <a:pt x="46082" y="39702"/>
                  </a:lnTo>
                  <a:lnTo>
                    <a:pt x="46800" y="39343"/>
                  </a:lnTo>
                  <a:lnTo>
                    <a:pt x="47536" y="39003"/>
                  </a:lnTo>
                  <a:lnTo>
                    <a:pt x="48272" y="38682"/>
                  </a:lnTo>
                  <a:lnTo>
                    <a:pt x="49027" y="38361"/>
                  </a:lnTo>
                  <a:lnTo>
                    <a:pt x="49783" y="38059"/>
                  </a:lnTo>
                  <a:lnTo>
                    <a:pt x="50538" y="37757"/>
                  </a:lnTo>
                  <a:lnTo>
                    <a:pt x="51312" y="37474"/>
                  </a:lnTo>
                  <a:lnTo>
                    <a:pt x="52086" y="37191"/>
                  </a:lnTo>
                  <a:lnTo>
                    <a:pt x="52879" y="36927"/>
                  </a:lnTo>
                  <a:lnTo>
                    <a:pt x="53672" y="36681"/>
                  </a:lnTo>
                  <a:lnTo>
                    <a:pt x="54483" y="36436"/>
                  </a:lnTo>
                  <a:lnTo>
                    <a:pt x="55276" y="36190"/>
                  </a:lnTo>
                  <a:lnTo>
                    <a:pt x="56107" y="35964"/>
                  </a:lnTo>
                  <a:lnTo>
                    <a:pt x="56919" y="35756"/>
                  </a:lnTo>
                  <a:lnTo>
                    <a:pt x="57749" y="35719"/>
                  </a:lnTo>
                  <a:lnTo>
                    <a:pt x="58618" y="35700"/>
                  </a:lnTo>
                  <a:lnTo>
                    <a:pt x="59543" y="35737"/>
                  </a:lnTo>
                  <a:lnTo>
                    <a:pt x="60487" y="35813"/>
                  </a:lnTo>
                  <a:lnTo>
                    <a:pt x="61449" y="35926"/>
                  </a:lnTo>
                  <a:lnTo>
                    <a:pt x="62450" y="36077"/>
                  </a:lnTo>
                  <a:lnTo>
                    <a:pt x="63469" y="36247"/>
                  </a:lnTo>
                  <a:lnTo>
                    <a:pt x="64508" y="36455"/>
                  </a:lnTo>
                  <a:lnTo>
                    <a:pt x="65565" y="36700"/>
                  </a:lnTo>
                  <a:lnTo>
                    <a:pt x="66622" y="36983"/>
                  </a:lnTo>
                  <a:lnTo>
                    <a:pt x="67698" y="37285"/>
                  </a:lnTo>
                  <a:lnTo>
                    <a:pt x="68774" y="37625"/>
                  </a:lnTo>
                  <a:lnTo>
                    <a:pt x="69850" y="37984"/>
                  </a:lnTo>
                  <a:lnTo>
                    <a:pt x="70907" y="38380"/>
                  </a:lnTo>
                  <a:lnTo>
                    <a:pt x="71984" y="38796"/>
                  </a:lnTo>
                  <a:lnTo>
                    <a:pt x="73041" y="39249"/>
                  </a:lnTo>
                  <a:lnTo>
                    <a:pt x="73399" y="39834"/>
                  </a:lnTo>
                  <a:lnTo>
                    <a:pt x="73758" y="40457"/>
                  </a:lnTo>
                  <a:lnTo>
                    <a:pt x="74117" y="41118"/>
                  </a:lnTo>
                  <a:lnTo>
                    <a:pt x="74475" y="41816"/>
                  </a:lnTo>
                  <a:lnTo>
                    <a:pt x="74796" y="42534"/>
                  </a:lnTo>
                  <a:lnTo>
                    <a:pt x="75117" y="43289"/>
                  </a:lnTo>
                  <a:lnTo>
                    <a:pt x="75382" y="44044"/>
                  </a:lnTo>
                  <a:lnTo>
                    <a:pt x="75627" y="44818"/>
                  </a:lnTo>
                  <a:lnTo>
                    <a:pt x="75740" y="45214"/>
                  </a:lnTo>
                  <a:lnTo>
                    <a:pt x="75835" y="45592"/>
                  </a:lnTo>
                  <a:lnTo>
                    <a:pt x="75929" y="45988"/>
                  </a:lnTo>
                  <a:lnTo>
                    <a:pt x="75986" y="46385"/>
                  </a:lnTo>
                  <a:lnTo>
                    <a:pt x="76042" y="46781"/>
                  </a:lnTo>
                  <a:lnTo>
                    <a:pt x="76080" y="47159"/>
                  </a:lnTo>
                  <a:lnTo>
                    <a:pt x="76118" y="47555"/>
                  </a:lnTo>
                  <a:lnTo>
                    <a:pt x="76118" y="47933"/>
                  </a:lnTo>
                  <a:lnTo>
                    <a:pt x="76118" y="48310"/>
                  </a:lnTo>
                  <a:lnTo>
                    <a:pt x="76099" y="48707"/>
                  </a:lnTo>
                  <a:lnTo>
                    <a:pt x="76061" y="49066"/>
                  </a:lnTo>
                  <a:lnTo>
                    <a:pt x="75986" y="49443"/>
                  </a:lnTo>
                  <a:lnTo>
                    <a:pt x="75910" y="49802"/>
                  </a:lnTo>
                  <a:lnTo>
                    <a:pt x="75797" y="50160"/>
                  </a:lnTo>
                  <a:lnTo>
                    <a:pt x="75684" y="50519"/>
                  </a:lnTo>
                  <a:lnTo>
                    <a:pt x="75533" y="50859"/>
                  </a:lnTo>
                  <a:lnTo>
                    <a:pt x="75646" y="50670"/>
                  </a:lnTo>
                  <a:lnTo>
                    <a:pt x="75759" y="50444"/>
                  </a:lnTo>
                  <a:lnTo>
                    <a:pt x="75910" y="50142"/>
                  </a:lnTo>
                  <a:lnTo>
                    <a:pt x="76061" y="49745"/>
                  </a:lnTo>
                  <a:lnTo>
                    <a:pt x="76212" y="49254"/>
                  </a:lnTo>
                  <a:lnTo>
                    <a:pt x="76288" y="48971"/>
                  </a:lnTo>
                  <a:lnTo>
                    <a:pt x="76344" y="48688"/>
                  </a:lnTo>
                  <a:lnTo>
                    <a:pt x="76401" y="48367"/>
                  </a:lnTo>
                  <a:lnTo>
                    <a:pt x="76439" y="48027"/>
                  </a:lnTo>
                  <a:lnTo>
                    <a:pt x="76477" y="47669"/>
                  </a:lnTo>
                  <a:lnTo>
                    <a:pt x="76495" y="47291"/>
                  </a:lnTo>
                  <a:lnTo>
                    <a:pt x="76495" y="46895"/>
                  </a:lnTo>
                  <a:lnTo>
                    <a:pt x="76495" y="46460"/>
                  </a:lnTo>
                  <a:lnTo>
                    <a:pt x="76458" y="46026"/>
                  </a:lnTo>
                  <a:lnTo>
                    <a:pt x="76420" y="45573"/>
                  </a:lnTo>
                  <a:lnTo>
                    <a:pt x="76344" y="45082"/>
                  </a:lnTo>
                  <a:lnTo>
                    <a:pt x="76250" y="44572"/>
                  </a:lnTo>
                  <a:lnTo>
                    <a:pt x="76118" y="44063"/>
                  </a:lnTo>
                  <a:lnTo>
                    <a:pt x="75986" y="43515"/>
                  </a:lnTo>
                  <a:lnTo>
                    <a:pt x="75797" y="42968"/>
                  </a:lnTo>
                  <a:lnTo>
                    <a:pt x="75589" y="42383"/>
                  </a:lnTo>
                  <a:lnTo>
                    <a:pt x="75344" y="41778"/>
                  </a:lnTo>
                  <a:lnTo>
                    <a:pt x="75080" y="41174"/>
                  </a:lnTo>
                  <a:lnTo>
                    <a:pt x="74759" y="40533"/>
                  </a:lnTo>
                  <a:lnTo>
                    <a:pt x="74419" y="39872"/>
                  </a:lnTo>
                  <a:lnTo>
                    <a:pt x="75325" y="40325"/>
                  </a:lnTo>
                  <a:lnTo>
                    <a:pt x="76250" y="40778"/>
                  </a:lnTo>
                  <a:lnTo>
                    <a:pt x="77175" y="41269"/>
                  </a:lnTo>
                  <a:lnTo>
                    <a:pt x="78081" y="41797"/>
                  </a:lnTo>
                  <a:lnTo>
                    <a:pt x="78987" y="42345"/>
                  </a:lnTo>
                  <a:lnTo>
                    <a:pt x="79875" y="42930"/>
                  </a:lnTo>
                  <a:lnTo>
                    <a:pt x="80724" y="43553"/>
                  </a:lnTo>
                  <a:lnTo>
                    <a:pt x="81158" y="43874"/>
                  </a:lnTo>
                  <a:lnTo>
                    <a:pt x="81555" y="44195"/>
                  </a:lnTo>
                  <a:lnTo>
                    <a:pt x="81970" y="44535"/>
                  </a:lnTo>
                  <a:lnTo>
                    <a:pt x="82367" y="44893"/>
                  </a:lnTo>
                  <a:lnTo>
                    <a:pt x="82744" y="45252"/>
                  </a:lnTo>
                  <a:lnTo>
                    <a:pt x="83122" y="45611"/>
                  </a:lnTo>
                  <a:lnTo>
                    <a:pt x="83480" y="45988"/>
                  </a:lnTo>
                  <a:lnTo>
                    <a:pt x="83820" y="46366"/>
                  </a:lnTo>
                  <a:lnTo>
                    <a:pt x="84160" y="46762"/>
                  </a:lnTo>
                  <a:lnTo>
                    <a:pt x="84481" y="47178"/>
                  </a:lnTo>
                  <a:lnTo>
                    <a:pt x="84783" y="47593"/>
                  </a:lnTo>
                  <a:lnTo>
                    <a:pt x="85066" y="48008"/>
                  </a:lnTo>
                  <a:lnTo>
                    <a:pt x="85349" y="48461"/>
                  </a:lnTo>
                  <a:lnTo>
                    <a:pt x="85595" y="48896"/>
                  </a:lnTo>
                  <a:lnTo>
                    <a:pt x="85840" y="49368"/>
                  </a:lnTo>
                  <a:lnTo>
                    <a:pt x="86067" y="49840"/>
                  </a:lnTo>
                  <a:lnTo>
                    <a:pt x="86256" y="50312"/>
                  </a:lnTo>
                  <a:lnTo>
                    <a:pt x="86444" y="50802"/>
                  </a:lnTo>
                  <a:lnTo>
                    <a:pt x="86709" y="51557"/>
                  </a:lnTo>
                  <a:lnTo>
                    <a:pt x="87011" y="52294"/>
                  </a:lnTo>
                  <a:lnTo>
                    <a:pt x="87162" y="52634"/>
                  </a:lnTo>
                  <a:lnTo>
                    <a:pt x="87332" y="52973"/>
                  </a:lnTo>
                  <a:lnTo>
                    <a:pt x="87501" y="53313"/>
                  </a:lnTo>
                  <a:lnTo>
                    <a:pt x="87690" y="53634"/>
                  </a:lnTo>
                  <a:lnTo>
                    <a:pt x="87898" y="53955"/>
                  </a:lnTo>
                  <a:lnTo>
                    <a:pt x="88106" y="54257"/>
                  </a:lnTo>
                  <a:lnTo>
                    <a:pt x="88351" y="54559"/>
                  </a:lnTo>
                  <a:lnTo>
                    <a:pt x="88596" y="54842"/>
                  </a:lnTo>
                  <a:lnTo>
                    <a:pt x="88842" y="55144"/>
                  </a:lnTo>
                  <a:lnTo>
                    <a:pt x="89125" y="55409"/>
                  </a:lnTo>
                  <a:lnTo>
                    <a:pt x="89427" y="55673"/>
                  </a:lnTo>
                  <a:lnTo>
                    <a:pt x="89748" y="55937"/>
                  </a:lnTo>
                  <a:lnTo>
                    <a:pt x="89748" y="55937"/>
                  </a:lnTo>
                  <a:lnTo>
                    <a:pt x="89333" y="55163"/>
                  </a:lnTo>
                  <a:lnTo>
                    <a:pt x="88936" y="54351"/>
                  </a:lnTo>
                  <a:lnTo>
                    <a:pt x="88559" y="53502"/>
                  </a:lnTo>
                  <a:lnTo>
                    <a:pt x="88181" y="52634"/>
                  </a:lnTo>
                  <a:lnTo>
                    <a:pt x="88181" y="52615"/>
                  </a:lnTo>
                  <a:lnTo>
                    <a:pt x="87879" y="51841"/>
                  </a:lnTo>
                  <a:lnTo>
                    <a:pt x="87841" y="51709"/>
                  </a:lnTo>
                  <a:lnTo>
                    <a:pt x="87577" y="50991"/>
                  </a:lnTo>
                  <a:lnTo>
                    <a:pt x="87520" y="50783"/>
                  </a:lnTo>
                  <a:lnTo>
                    <a:pt x="87218" y="49858"/>
                  </a:lnTo>
                  <a:lnTo>
                    <a:pt x="87048" y="49292"/>
                  </a:lnTo>
                  <a:lnTo>
                    <a:pt x="87011" y="49235"/>
                  </a:lnTo>
                  <a:lnTo>
                    <a:pt x="86841" y="48782"/>
                  </a:lnTo>
                  <a:lnTo>
                    <a:pt x="86633" y="48329"/>
                  </a:lnTo>
                  <a:lnTo>
                    <a:pt x="86407" y="47838"/>
                  </a:lnTo>
                  <a:lnTo>
                    <a:pt x="86142" y="47348"/>
                  </a:lnTo>
                  <a:lnTo>
                    <a:pt x="87426" y="48027"/>
                  </a:lnTo>
                  <a:lnTo>
                    <a:pt x="88691" y="48688"/>
                  </a:lnTo>
                  <a:lnTo>
                    <a:pt x="89937" y="49311"/>
                  </a:lnTo>
                  <a:lnTo>
                    <a:pt x="91164" y="49896"/>
                  </a:lnTo>
                  <a:lnTo>
                    <a:pt x="92372" y="50463"/>
                  </a:lnTo>
                  <a:lnTo>
                    <a:pt x="93543" y="51010"/>
                  </a:lnTo>
                  <a:lnTo>
                    <a:pt x="94713" y="51520"/>
                  </a:lnTo>
                  <a:lnTo>
                    <a:pt x="95846" y="51992"/>
                  </a:lnTo>
                  <a:lnTo>
                    <a:pt x="96960" y="52464"/>
                  </a:lnTo>
                  <a:lnTo>
                    <a:pt x="98036" y="52898"/>
                  </a:lnTo>
                  <a:lnTo>
                    <a:pt x="99112" y="53294"/>
                  </a:lnTo>
                  <a:lnTo>
                    <a:pt x="100150" y="53691"/>
                  </a:lnTo>
                  <a:lnTo>
                    <a:pt x="101169" y="54049"/>
                  </a:lnTo>
                  <a:lnTo>
                    <a:pt x="102170" y="54389"/>
                  </a:lnTo>
                  <a:lnTo>
                    <a:pt x="103152" y="54710"/>
                  </a:lnTo>
                  <a:lnTo>
                    <a:pt x="104114" y="54993"/>
                  </a:lnTo>
                  <a:lnTo>
                    <a:pt x="105039" y="55277"/>
                  </a:lnTo>
                  <a:lnTo>
                    <a:pt x="105946" y="55522"/>
                  </a:lnTo>
                  <a:lnTo>
                    <a:pt x="106852" y="55767"/>
                  </a:lnTo>
                  <a:lnTo>
                    <a:pt x="107720" y="55975"/>
                  </a:lnTo>
                  <a:lnTo>
                    <a:pt x="108570" y="56183"/>
                  </a:lnTo>
                  <a:lnTo>
                    <a:pt x="109381" y="56353"/>
                  </a:lnTo>
                  <a:lnTo>
                    <a:pt x="110193" y="56522"/>
                  </a:lnTo>
                  <a:lnTo>
                    <a:pt x="110986" y="56674"/>
                  </a:lnTo>
                  <a:lnTo>
                    <a:pt x="111741" y="56806"/>
                  </a:lnTo>
                  <a:lnTo>
                    <a:pt x="112496" y="56919"/>
                  </a:lnTo>
                  <a:lnTo>
                    <a:pt x="113214" y="57013"/>
                  </a:lnTo>
                  <a:lnTo>
                    <a:pt x="113912" y="57108"/>
                  </a:lnTo>
                  <a:lnTo>
                    <a:pt x="115253" y="57240"/>
                  </a:lnTo>
                  <a:lnTo>
                    <a:pt x="116499" y="57315"/>
                  </a:lnTo>
                  <a:lnTo>
                    <a:pt x="117688" y="57372"/>
                  </a:lnTo>
                  <a:lnTo>
                    <a:pt x="118783" y="57372"/>
                  </a:lnTo>
                  <a:lnTo>
                    <a:pt x="119802" y="57334"/>
                  </a:lnTo>
                  <a:lnTo>
                    <a:pt x="120727" y="57278"/>
                  </a:lnTo>
                  <a:lnTo>
                    <a:pt x="121596" y="57202"/>
                  </a:lnTo>
                  <a:lnTo>
                    <a:pt x="122370" y="57089"/>
                  </a:lnTo>
                  <a:lnTo>
                    <a:pt x="123068" y="56976"/>
                  </a:lnTo>
                  <a:lnTo>
                    <a:pt x="123691" y="56862"/>
                  </a:lnTo>
                  <a:lnTo>
                    <a:pt x="124239" y="56730"/>
                  </a:lnTo>
                  <a:lnTo>
                    <a:pt x="124711" y="56598"/>
                  </a:lnTo>
                  <a:lnTo>
                    <a:pt x="125107" y="56485"/>
                  </a:lnTo>
                  <a:lnTo>
                    <a:pt x="125428" y="56371"/>
                  </a:lnTo>
                  <a:lnTo>
                    <a:pt x="125862" y="56202"/>
                  </a:lnTo>
                  <a:lnTo>
                    <a:pt x="126013" y="56145"/>
                  </a:lnTo>
                  <a:lnTo>
                    <a:pt x="125069" y="56296"/>
                  </a:lnTo>
                  <a:lnTo>
                    <a:pt x="124125" y="56428"/>
                  </a:lnTo>
                  <a:lnTo>
                    <a:pt x="123144" y="56504"/>
                  </a:lnTo>
                  <a:lnTo>
                    <a:pt x="122143" y="56560"/>
                  </a:lnTo>
                  <a:lnTo>
                    <a:pt x="121143" y="56579"/>
                  </a:lnTo>
                  <a:lnTo>
                    <a:pt x="120123" y="56579"/>
                  </a:lnTo>
                  <a:lnTo>
                    <a:pt x="119104" y="56541"/>
                  </a:lnTo>
                  <a:lnTo>
                    <a:pt x="118047" y="56466"/>
                  </a:lnTo>
                  <a:lnTo>
                    <a:pt x="116989" y="56371"/>
                  </a:lnTo>
                  <a:lnTo>
                    <a:pt x="115932" y="56258"/>
                  </a:lnTo>
                  <a:lnTo>
                    <a:pt x="114875" y="56107"/>
                  </a:lnTo>
                  <a:lnTo>
                    <a:pt x="113799" y="55937"/>
                  </a:lnTo>
                  <a:lnTo>
                    <a:pt x="112723" y="55748"/>
                  </a:lnTo>
                  <a:lnTo>
                    <a:pt x="111647" y="55541"/>
                  </a:lnTo>
                  <a:lnTo>
                    <a:pt x="110571" y="55295"/>
                  </a:lnTo>
                  <a:lnTo>
                    <a:pt x="109476" y="55050"/>
                  </a:lnTo>
                  <a:lnTo>
                    <a:pt x="108400" y="54786"/>
                  </a:lnTo>
                  <a:lnTo>
                    <a:pt x="107343" y="54503"/>
                  </a:lnTo>
                  <a:lnTo>
                    <a:pt x="106267" y="54200"/>
                  </a:lnTo>
                  <a:lnTo>
                    <a:pt x="105209" y="53880"/>
                  </a:lnTo>
                  <a:lnTo>
                    <a:pt x="104152" y="53559"/>
                  </a:lnTo>
                  <a:lnTo>
                    <a:pt x="103114" y="53219"/>
                  </a:lnTo>
                  <a:lnTo>
                    <a:pt x="102076" y="52860"/>
                  </a:lnTo>
                  <a:lnTo>
                    <a:pt x="101056" y="52501"/>
                  </a:lnTo>
                  <a:lnTo>
                    <a:pt x="100037" y="52143"/>
                  </a:lnTo>
                  <a:lnTo>
                    <a:pt x="99055" y="51765"/>
                  </a:lnTo>
                  <a:lnTo>
                    <a:pt x="97111" y="51010"/>
                  </a:lnTo>
                  <a:lnTo>
                    <a:pt x="95260" y="50236"/>
                  </a:lnTo>
                  <a:lnTo>
                    <a:pt x="93486" y="49481"/>
                  </a:lnTo>
                  <a:lnTo>
                    <a:pt x="94864" y="49481"/>
                  </a:lnTo>
                  <a:lnTo>
                    <a:pt x="96186" y="49462"/>
                  </a:lnTo>
                  <a:lnTo>
                    <a:pt x="97450" y="49405"/>
                  </a:lnTo>
                  <a:lnTo>
                    <a:pt x="98677" y="49330"/>
                  </a:lnTo>
                  <a:lnTo>
                    <a:pt x="99848" y="49235"/>
                  </a:lnTo>
                  <a:lnTo>
                    <a:pt x="100981" y="49122"/>
                  </a:lnTo>
                  <a:lnTo>
                    <a:pt x="102057" y="48990"/>
                  </a:lnTo>
                  <a:lnTo>
                    <a:pt x="103076" y="48839"/>
                  </a:lnTo>
                  <a:lnTo>
                    <a:pt x="104058" y="48688"/>
                  </a:lnTo>
                  <a:lnTo>
                    <a:pt x="105002" y="48499"/>
                  </a:lnTo>
                  <a:lnTo>
                    <a:pt x="105889" y="48310"/>
                  </a:lnTo>
                  <a:lnTo>
                    <a:pt x="106720" y="48103"/>
                  </a:lnTo>
                  <a:lnTo>
                    <a:pt x="107513" y="47895"/>
                  </a:lnTo>
                  <a:lnTo>
                    <a:pt x="108268" y="47687"/>
                  </a:lnTo>
                  <a:lnTo>
                    <a:pt x="108985" y="47461"/>
                  </a:lnTo>
                  <a:lnTo>
                    <a:pt x="109646" y="47253"/>
                  </a:lnTo>
                  <a:lnTo>
                    <a:pt x="110269" y="47027"/>
                  </a:lnTo>
                  <a:lnTo>
                    <a:pt x="110835" y="46800"/>
                  </a:lnTo>
                  <a:lnTo>
                    <a:pt x="111364" y="46574"/>
                  </a:lnTo>
                  <a:lnTo>
                    <a:pt x="111855" y="46366"/>
                  </a:lnTo>
                  <a:lnTo>
                    <a:pt x="112723" y="45969"/>
                  </a:lnTo>
                  <a:lnTo>
                    <a:pt x="113403" y="45592"/>
                  </a:lnTo>
                  <a:lnTo>
                    <a:pt x="113950" y="45290"/>
                  </a:lnTo>
                  <a:lnTo>
                    <a:pt x="114309" y="45063"/>
                  </a:lnTo>
                  <a:lnTo>
                    <a:pt x="114611" y="44837"/>
                  </a:lnTo>
                  <a:lnTo>
                    <a:pt x="114611" y="44837"/>
                  </a:lnTo>
                  <a:lnTo>
                    <a:pt x="113988" y="45195"/>
                  </a:lnTo>
                  <a:lnTo>
                    <a:pt x="113327" y="45535"/>
                  </a:lnTo>
                  <a:lnTo>
                    <a:pt x="112629" y="45856"/>
                  </a:lnTo>
                  <a:lnTo>
                    <a:pt x="111911" y="46139"/>
                  </a:lnTo>
                  <a:lnTo>
                    <a:pt x="111194" y="46423"/>
                  </a:lnTo>
                  <a:lnTo>
                    <a:pt x="110439" y="46668"/>
                  </a:lnTo>
                  <a:lnTo>
                    <a:pt x="109665" y="46913"/>
                  </a:lnTo>
                  <a:lnTo>
                    <a:pt x="108872" y="47121"/>
                  </a:lnTo>
                  <a:lnTo>
                    <a:pt x="108079" y="47329"/>
                  </a:lnTo>
                  <a:lnTo>
                    <a:pt x="107267" y="47499"/>
                  </a:lnTo>
                  <a:lnTo>
                    <a:pt x="106455" y="47669"/>
                  </a:lnTo>
                  <a:lnTo>
                    <a:pt x="105625" y="47820"/>
                  </a:lnTo>
                  <a:lnTo>
                    <a:pt x="104794" y="47952"/>
                  </a:lnTo>
                  <a:lnTo>
                    <a:pt x="103963" y="48084"/>
                  </a:lnTo>
                  <a:lnTo>
                    <a:pt x="103152" y="48178"/>
                  </a:lnTo>
                  <a:lnTo>
                    <a:pt x="102321" y="48273"/>
                  </a:lnTo>
                  <a:lnTo>
                    <a:pt x="101490" y="48348"/>
                  </a:lnTo>
                  <a:lnTo>
                    <a:pt x="100679" y="48424"/>
                  </a:lnTo>
                  <a:lnTo>
                    <a:pt x="99093" y="48537"/>
                  </a:lnTo>
                  <a:lnTo>
                    <a:pt x="97564" y="48594"/>
                  </a:lnTo>
                  <a:lnTo>
                    <a:pt x="96110" y="48631"/>
                  </a:lnTo>
                  <a:lnTo>
                    <a:pt x="94732" y="48631"/>
                  </a:lnTo>
                  <a:lnTo>
                    <a:pt x="93486" y="48612"/>
                  </a:lnTo>
                  <a:lnTo>
                    <a:pt x="92372" y="48556"/>
                  </a:lnTo>
                  <a:lnTo>
                    <a:pt x="91390" y="48499"/>
                  </a:lnTo>
                  <a:lnTo>
                    <a:pt x="90239" y="47952"/>
                  </a:lnTo>
                  <a:lnTo>
                    <a:pt x="89144" y="47404"/>
                  </a:lnTo>
                  <a:lnTo>
                    <a:pt x="88124" y="46895"/>
                  </a:lnTo>
                  <a:lnTo>
                    <a:pt x="87199" y="46385"/>
                  </a:lnTo>
                  <a:lnTo>
                    <a:pt x="86350" y="45932"/>
                  </a:lnTo>
                  <a:lnTo>
                    <a:pt x="85595" y="45498"/>
                  </a:lnTo>
                  <a:lnTo>
                    <a:pt x="84934" y="45101"/>
                  </a:lnTo>
                  <a:lnTo>
                    <a:pt x="84387" y="44742"/>
                  </a:lnTo>
                  <a:lnTo>
                    <a:pt x="83745" y="43968"/>
                  </a:lnTo>
                  <a:lnTo>
                    <a:pt x="83046" y="43175"/>
                  </a:lnTo>
                  <a:lnTo>
                    <a:pt x="82914" y="43043"/>
                  </a:lnTo>
                  <a:lnTo>
                    <a:pt x="82291" y="42401"/>
                  </a:lnTo>
                  <a:lnTo>
                    <a:pt x="82159" y="42269"/>
                  </a:lnTo>
                  <a:lnTo>
                    <a:pt x="81423" y="41571"/>
                  </a:lnTo>
                  <a:lnTo>
                    <a:pt x="81140" y="41325"/>
                  </a:lnTo>
                  <a:lnTo>
                    <a:pt x="80630" y="40872"/>
                  </a:lnTo>
                  <a:lnTo>
                    <a:pt x="80271" y="40570"/>
                  </a:lnTo>
                  <a:lnTo>
                    <a:pt x="79686" y="40098"/>
                  </a:lnTo>
                  <a:lnTo>
                    <a:pt x="79157" y="39683"/>
                  </a:lnTo>
                  <a:lnTo>
                    <a:pt x="78610" y="39305"/>
                  </a:lnTo>
                  <a:lnTo>
                    <a:pt x="78176" y="38984"/>
                  </a:lnTo>
                  <a:lnTo>
                    <a:pt x="77647" y="38626"/>
                  </a:lnTo>
                  <a:lnTo>
                    <a:pt x="77213" y="38343"/>
                  </a:lnTo>
                  <a:lnTo>
                    <a:pt x="76307" y="37795"/>
                  </a:lnTo>
                  <a:lnTo>
                    <a:pt x="75854" y="37531"/>
                  </a:lnTo>
                  <a:lnTo>
                    <a:pt x="75231" y="37191"/>
                  </a:lnTo>
                  <a:lnTo>
                    <a:pt x="74759" y="36946"/>
                  </a:lnTo>
                  <a:lnTo>
                    <a:pt x="73909" y="36511"/>
                  </a:lnTo>
                  <a:lnTo>
                    <a:pt x="73437" y="36304"/>
                  </a:lnTo>
                  <a:lnTo>
                    <a:pt x="72569" y="35907"/>
                  </a:lnTo>
                  <a:lnTo>
                    <a:pt x="72116" y="35737"/>
                  </a:lnTo>
                  <a:lnTo>
                    <a:pt x="71247" y="35398"/>
                  </a:lnTo>
                  <a:lnTo>
                    <a:pt x="70889" y="35265"/>
                  </a:lnTo>
                  <a:lnTo>
                    <a:pt x="70266" y="35058"/>
                  </a:lnTo>
                  <a:lnTo>
                    <a:pt x="69643" y="34850"/>
                  </a:lnTo>
                  <a:lnTo>
                    <a:pt x="69303" y="34756"/>
                  </a:lnTo>
                  <a:lnTo>
                    <a:pt x="68283" y="34473"/>
                  </a:lnTo>
                  <a:lnTo>
                    <a:pt x="67887" y="34359"/>
                  </a:lnTo>
                  <a:lnTo>
                    <a:pt x="67207" y="34208"/>
                  </a:lnTo>
                  <a:lnTo>
                    <a:pt x="66528" y="34057"/>
                  </a:lnTo>
                  <a:lnTo>
                    <a:pt x="66509" y="34057"/>
                  </a:lnTo>
                  <a:lnTo>
                    <a:pt x="67566" y="33944"/>
                  </a:lnTo>
                  <a:lnTo>
                    <a:pt x="68642" y="33868"/>
                  </a:lnTo>
                  <a:lnTo>
                    <a:pt x="69850" y="33774"/>
                  </a:lnTo>
                  <a:lnTo>
                    <a:pt x="71058" y="33717"/>
                  </a:lnTo>
                  <a:lnTo>
                    <a:pt x="72267" y="33680"/>
                  </a:lnTo>
                  <a:lnTo>
                    <a:pt x="73475" y="33661"/>
                  </a:lnTo>
                  <a:lnTo>
                    <a:pt x="74702" y="33642"/>
                  </a:lnTo>
                  <a:lnTo>
                    <a:pt x="75910" y="33661"/>
                  </a:lnTo>
                  <a:lnTo>
                    <a:pt x="77137" y="33699"/>
                  </a:lnTo>
                  <a:lnTo>
                    <a:pt x="78364" y="33755"/>
                  </a:lnTo>
                  <a:lnTo>
                    <a:pt x="79573" y="33831"/>
                  </a:lnTo>
                  <a:lnTo>
                    <a:pt x="80800" y="33925"/>
                  </a:lnTo>
                  <a:lnTo>
                    <a:pt x="82008" y="34038"/>
                  </a:lnTo>
                  <a:lnTo>
                    <a:pt x="83235" y="34170"/>
                  </a:lnTo>
                  <a:lnTo>
                    <a:pt x="84443" y="34322"/>
                  </a:lnTo>
                  <a:lnTo>
                    <a:pt x="85651" y="34491"/>
                  </a:lnTo>
                  <a:lnTo>
                    <a:pt x="86860" y="34680"/>
                  </a:lnTo>
                  <a:lnTo>
                    <a:pt x="88049" y="34888"/>
                  </a:lnTo>
                  <a:lnTo>
                    <a:pt x="89540" y="35152"/>
                  </a:lnTo>
                  <a:lnTo>
                    <a:pt x="90994" y="35379"/>
                  </a:lnTo>
                  <a:lnTo>
                    <a:pt x="92391" y="35567"/>
                  </a:lnTo>
                  <a:lnTo>
                    <a:pt x="93750" y="35737"/>
                  </a:lnTo>
                  <a:lnTo>
                    <a:pt x="95072" y="35851"/>
                  </a:lnTo>
                  <a:lnTo>
                    <a:pt x="96355" y="35945"/>
                  </a:lnTo>
                  <a:lnTo>
                    <a:pt x="97601" y="36002"/>
                  </a:lnTo>
                  <a:lnTo>
                    <a:pt x="98810" y="36039"/>
                  </a:lnTo>
                  <a:lnTo>
                    <a:pt x="99980" y="36039"/>
                  </a:lnTo>
                  <a:lnTo>
                    <a:pt x="101113" y="36021"/>
                  </a:lnTo>
                  <a:lnTo>
                    <a:pt x="102227" y="35964"/>
                  </a:lnTo>
                  <a:lnTo>
                    <a:pt x="103284" y="35888"/>
                  </a:lnTo>
                  <a:lnTo>
                    <a:pt x="104322" y="35794"/>
                  </a:lnTo>
                  <a:lnTo>
                    <a:pt x="105304" y="35662"/>
                  </a:lnTo>
                  <a:lnTo>
                    <a:pt x="106267" y="35511"/>
                  </a:lnTo>
                  <a:lnTo>
                    <a:pt x="107192" y="35341"/>
                  </a:lnTo>
                  <a:lnTo>
                    <a:pt x="108098" y="35152"/>
                  </a:lnTo>
                  <a:lnTo>
                    <a:pt x="108966" y="34945"/>
                  </a:lnTo>
                  <a:lnTo>
                    <a:pt x="109797" y="34718"/>
                  </a:lnTo>
                  <a:lnTo>
                    <a:pt x="110590" y="34473"/>
                  </a:lnTo>
                  <a:lnTo>
                    <a:pt x="111364" y="34208"/>
                  </a:lnTo>
                  <a:lnTo>
                    <a:pt x="112100" y="33925"/>
                  </a:lnTo>
                  <a:lnTo>
                    <a:pt x="112817" y="33642"/>
                  </a:lnTo>
                  <a:lnTo>
                    <a:pt x="113497" y="33340"/>
                  </a:lnTo>
                  <a:lnTo>
                    <a:pt x="114158" y="33019"/>
                  </a:lnTo>
                  <a:lnTo>
                    <a:pt x="114781" y="32679"/>
                  </a:lnTo>
                  <a:lnTo>
                    <a:pt x="115385" y="32339"/>
                  </a:lnTo>
                  <a:lnTo>
                    <a:pt x="115951" y="31999"/>
                  </a:lnTo>
                  <a:lnTo>
                    <a:pt x="116499" y="31641"/>
                  </a:lnTo>
                  <a:lnTo>
                    <a:pt x="117027" y="31263"/>
                  </a:lnTo>
                  <a:lnTo>
                    <a:pt x="117537" y="30905"/>
                  </a:lnTo>
                  <a:lnTo>
                    <a:pt x="118009" y="30527"/>
                  </a:lnTo>
                  <a:lnTo>
                    <a:pt x="118462" y="30131"/>
                  </a:lnTo>
                  <a:lnTo>
                    <a:pt x="118877" y="29753"/>
                  </a:lnTo>
                  <a:lnTo>
                    <a:pt x="119293" y="29357"/>
                  </a:lnTo>
                  <a:lnTo>
                    <a:pt x="119670" y="28979"/>
                  </a:lnTo>
                  <a:lnTo>
                    <a:pt x="120029" y="28582"/>
                  </a:lnTo>
                  <a:lnTo>
                    <a:pt x="120388" y="28186"/>
                  </a:lnTo>
                  <a:lnTo>
                    <a:pt x="120708" y="27808"/>
                  </a:lnTo>
                  <a:lnTo>
                    <a:pt x="121010" y="27431"/>
                  </a:lnTo>
                  <a:lnTo>
                    <a:pt x="121294" y="27034"/>
                  </a:lnTo>
                  <a:lnTo>
                    <a:pt x="121558" y="26657"/>
                  </a:lnTo>
                  <a:lnTo>
                    <a:pt x="122030" y="25940"/>
                  </a:lnTo>
                  <a:lnTo>
                    <a:pt x="122445" y="25222"/>
                  </a:lnTo>
                  <a:lnTo>
                    <a:pt x="122785" y="24561"/>
                  </a:lnTo>
                  <a:lnTo>
                    <a:pt x="123087" y="23957"/>
                  </a:lnTo>
                  <a:lnTo>
                    <a:pt x="123314" y="23391"/>
                  </a:lnTo>
                  <a:lnTo>
                    <a:pt x="123502" y="22900"/>
                  </a:lnTo>
                  <a:lnTo>
                    <a:pt x="123653" y="22466"/>
                  </a:lnTo>
                  <a:lnTo>
                    <a:pt x="123748" y="22126"/>
                  </a:lnTo>
                  <a:lnTo>
                    <a:pt x="123823" y="21881"/>
                  </a:lnTo>
                  <a:lnTo>
                    <a:pt x="123880" y="21654"/>
                  </a:lnTo>
                  <a:lnTo>
                    <a:pt x="122974" y="23032"/>
                  </a:lnTo>
                  <a:lnTo>
                    <a:pt x="122521" y="23693"/>
                  </a:lnTo>
                  <a:lnTo>
                    <a:pt x="122049" y="24373"/>
                  </a:lnTo>
                  <a:lnTo>
                    <a:pt x="121577" y="25033"/>
                  </a:lnTo>
                  <a:lnTo>
                    <a:pt x="121067" y="25675"/>
                  </a:lnTo>
                  <a:lnTo>
                    <a:pt x="120539" y="26298"/>
                  </a:lnTo>
                  <a:lnTo>
                    <a:pt x="119972" y="26921"/>
                  </a:lnTo>
                  <a:lnTo>
                    <a:pt x="119387" y="27525"/>
                  </a:lnTo>
                  <a:lnTo>
                    <a:pt x="118783" y="28111"/>
                  </a:lnTo>
                  <a:lnTo>
                    <a:pt x="118122" y="28677"/>
                  </a:lnTo>
                  <a:lnTo>
                    <a:pt x="117424" y="29224"/>
                  </a:lnTo>
                  <a:lnTo>
                    <a:pt x="117065" y="29470"/>
                  </a:lnTo>
                  <a:lnTo>
                    <a:pt x="116687" y="29734"/>
                  </a:lnTo>
                  <a:lnTo>
                    <a:pt x="116291" y="29979"/>
                  </a:lnTo>
                  <a:lnTo>
                    <a:pt x="115894" y="30225"/>
                  </a:lnTo>
                  <a:lnTo>
                    <a:pt x="115479" y="30451"/>
                  </a:lnTo>
                  <a:lnTo>
                    <a:pt x="115064" y="30697"/>
                  </a:lnTo>
                  <a:lnTo>
                    <a:pt x="114611" y="30905"/>
                  </a:lnTo>
                  <a:lnTo>
                    <a:pt x="114158" y="31131"/>
                  </a:lnTo>
                  <a:lnTo>
                    <a:pt x="113705" y="31339"/>
                  </a:lnTo>
                  <a:lnTo>
                    <a:pt x="113214" y="31528"/>
                  </a:lnTo>
                  <a:lnTo>
                    <a:pt x="112723" y="31716"/>
                  </a:lnTo>
                  <a:lnTo>
                    <a:pt x="112194" y="31905"/>
                  </a:lnTo>
                  <a:lnTo>
                    <a:pt x="111666" y="32075"/>
                  </a:lnTo>
                  <a:lnTo>
                    <a:pt x="111118" y="32245"/>
                  </a:lnTo>
                  <a:lnTo>
                    <a:pt x="110571" y="32396"/>
                  </a:lnTo>
                  <a:lnTo>
                    <a:pt x="109986" y="32528"/>
                  </a:lnTo>
                  <a:lnTo>
                    <a:pt x="109381" y="32679"/>
                  </a:lnTo>
                  <a:lnTo>
                    <a:pt x="108758" y="32792"/>
                  </a:lnTo>
                  <a:lnTo>
                    <a:pt x="108135" y="32906"/>
                  </a:lnTo>
                  <a:lnTo>
                    <a:pt x="107475" y="33019"/>
                  </a:lnTo>
                  <a:lnTo>
                    <a:pt x="106795" y="33113"/>
                  </a:lnTo>
                  <a:lnTo>
                    <a:pt x="106116" y="33208"/>
                  </a:lnTo>
                  <a:lnTo>
                    <a:pt x="105398" y="33283"/>
                  </a:lnTo>
                  <a:lnTo>
                    <a:pt x="104662" y="33340"/>
                  </a:lnTo>
                  <a:lnTo>
                    <a:pt x="103907" y="33396"/>
                  </a:lnTo>
                  <a:lnTo>
                    <a:pt x="103133" y="33434"/>
                  </a:lnTo>
                  <a:lnTo>
                    <a:pt x="102321" y="33453"/>
                  </a:lnTo>
                  <a:lnTo>
                    <a:pt x="101490" y="33472"/>
                  </a:lnTo>
                  <a:lnTo>
                    <a:pt x="99791" y="33472"/>
                  </a:lnTo>
                  <a:lnTo>
                    <a:pt x="98885" y="33453"/>
                  </a:lnTo>
                  <a:lnTo>
                    <a:pt x="97979" y="33415"/>
                  </a:lnTo>
                  <a:lnTo>
                    <a:pt x="97035" y="33359"/>
                  </a:lnTo>
                  <a:lnTo>
                    <a:pt x="96053" y="33302"/>
                  </a:lnTo>
                  <a:lnTo>
                    <a:pt x="95072" y="33227"/>
                  </a:lnTo>
                  <a:lnTo>
                    <a:pt x="94052" y="33151"/>
                  </a:lnTo>
                  <a:lnTo>
                    <a:pt x="92995" y="33038"/>
                  </a:lnTo>
                  <a:lnTo>
                    <a:pt x="91938" y="32925"/>
                  </a:lnTo>
                  <a:lnTo>
                    <a:pt x="89691" y="32641"/>
                  </a:lnTo>
                  <a:lnTo>
                    <a:pt x="89144" y="32566"/>
                  </a:lnTo>
                  <a:lnTo>
                    <a:pt x="88596" y="32471"/>
                  </a:lnTo>
                  <a:lnTo>
                    <a:pt x="87483" y="32302"/>
                  </a:lnTo>
                  <a:lnTo>
                    <a:pt x="86841" y="32207"/>
                  </a:lnTo>
                  <a:lnTo>
                    <a:pt x="85217" y="31981"/>
                  </a:lnTo>
                  <a:lnTo>
                    <a:pt x="84594" y="31905"/>
                  </a:lnTo>
                  <a:lnTo>
                    <a:pt x="82499" y="31660"/>
                  </a:lnTo>
                  <a:lnTo>
                    <a:pt x="82140" y="31622"/>
                  </a:lnTo>
                  <a:lnTo>
                    <a:pt x="80403" y="31471"/>
                  </a:lnTo>
                  <a:lnTo>
                    <a:pt x="79724" y="31414"/>
                  </a:lnTo>
                  <a:lnTo>
                    <a:pt x="78232" y="31301"/>
                  </a:lnTo>
                  <a:lnTo>
                    <a:pt x="77628" y="31263"/>
                  </a:lnTo>
                  <a:lnTo>
                    <a:pt x="75703" y="31169"/>
                  </a:lnTo>
                  <a:lnTo>
                    <a:pt x="75098" y="31150"/>
                  </a:lnTo>
                  <a:lnTo>
                    <a:pt x="73739" y="31131"/>
                  </a:lnTo>
                  <a:lnTo>
                    <a:pt x="72984" y="31112"/>
                  </a:lnTo>
                  <a:lnTo>
                    <a:pt x="71700" y="31112"/>
                  </a:lnTo>
                  <a:lnTo>
                    <a:pt x="71040" y="31131"/>
                  </a:lnTo>
                  <a:lnTo>
                    <a:pt x="69322" y="31169"/>
                  </a:lnTo>
                  <a:lnTo>
                    <a:pt x="68548" y="31207"/>
                  </a:lnTo>
                  <a:lnTo>
                    <a:pt x="67490" y="31263"/>
                  </a:lnTo>
                  <a:lnTo>
                    <a:pt x="66660" y="31301"/>
                  </a:lnTo>
                  <a:lnTo>
                    <a:pt x="65640" y="31395"/>
                  </a:lnTo>
                  <a:lnTo>
                    <a:pt x="64338" y="31509"/>
                  </a:lnTo>
                  <a:lnTo>
                    <a:pt x="63356" y="31603"/>
                  </a:lnTo>
                  <a:lnTo>
                    <a:pt x="62431" y="31716"/>
                  </a:lnTo>
                  <a:lnTo>
                    <a:pt x="61676" y="31811"/>
                  </a:lnTo>
                  <a:lnTo>
                    <a:pt x="60732" y="31943"/>
                  </a:lnTo>
                  <a:lnTo>
                    <a:pt x="60128" y="32037"/>
                  </a:lnTo>
                  <a:lnTo>
                    <a:pt x="59184" y="32188"/>
                  </a:lnTo>
                  <a:lnTo>
                    <a:pt x="58278" y="32358"/>
                  </a:lnTo>
                  <a:lnTo>
                    <a:pt x="57787" y="32453"/>
                  </a:lnTo>
                  <a:lnTo>
                    <a:pt x="56768" y="32660"/>
                  </a:lnTo>
                  <a:lnTo>
                    <a:pt x="56296" y="32755"/>
                  </a:lnTo>
                  <a:lnTo>
                    <a:pt x="55427" y="32962"/>
                  </a:lnTo>
                  <a:lnTo>
                    <a:pt x="54559" y="33170"/>
                  </a:lnTo>
                  <a:lnTo>
                    <a:pt x="53690" y="33378"/>
                  </a:lnTo>
                  <a:lnTo>
                    <a:pt x="52860" y="33604"/>
                  </a:lnTo>
                  <a:lnTo>
                    <a:pt x="52633" y="33661"/>
                  </a:lnTo>
                  <a:lnTo>
                    <a:pt x="51538" y="33982"/>
                  </a:lnTo>
                  <a:lnTo>
                    <a:pt x="51331" y="34057"/>
                  </a:lnTo>
                  <a:lnTo>
                    <a:pt x="50462" y="34322"/>
                  </a:lnTo>
                  <a:lnTo>
                    <a:pt x="49613" y="34605"/>
                  </a:lnTo>
                  <a:lnTo>
                    <a:pt x="48782" y="34907"/>
                  </a:lnTo>
                  <a:lnTo>
                    <a:pt x="47951" y="35209"/>
                  </a:lnTo>
                  <a:lnTo>
                    <a:pt x="47876" y="35228"/>
                  </a:lnTo>
                  <a:lnTo>
                    <a:pt x="46743" y="35662"/>
                  </a:lnTo>
                  <a:lnTo>
                    <a:pt x="45648" y="36134"/>
                  </a:lnTo>
                  <a:lnTo>
                    <a:pt x="44553" y="36606"/>
                  </a:lnTo>
                  <a:lnTo>
                    <a:pt x="43496" y="37116"/>
                  </a:lnTo>
                  <a:lnTo>
                    <a:pt x="44025" y="36398"/>
                  </a:lnTo>
                  <a:lnTo>
                    <a:pt x="44591" y="35681"/>
                  </a:lnTo>
                  <a:lnTo>
                    <a:pt x="45157" y="34982"/>
                  </a:lnTo>
                  <a:lnTo>
                    <a:pt x="45743" y="34322"/>
                  </a:lnTo>
                  <a:lnTo>
                    <a:pt x="46309" y="33699"/>
                  </a:lnTo>
                  <a:lnTo>
                    <a:pt x="46592" y="33434"/>
                  </a:lnTo>
                  <a:lnTo>
                    <a:pt x="46875" y="33189"/>
                  </a:lnTo>
                  <a:lnTo>
                    <a:pt x="47140" y="32962"/>
                  </a:lnTo>
                  <a:lnTo>
                    <a:pt x="47385" y="32773"/>
                  </a:lnTo>
                  <a:lnTo>
                    <a:pt x="47649" y="32604"/>
                  </a:lnTo>
                  <a:lnTo>
                    <a:pt x="47876" y="32490"/>
                  </a:lnTo>
                  <a:lnTo>
                    <a:pt x="48461" y="32207"/>
                  </a:lnTo>
                  <a:lnTo>
                    <a:pt x="49046" y="31924"/>
                  </a:lnTo>
                  <a:lnTo>
                    <a:pt x="49613" y="31622"/>
                  </a:lnTo>
                  <a:lnTo>
                    <a:pt x="50198" y="31320"/>
                  </a:lnTo>
                  <a:lnTo>
                    <a:pt x="50783" y="30999"/>
                  </a:lnTo>
                  <a:lnTo>
                    <a:pt x="51350" y="30659"/>
                  </a:lnTo>
                  <a:lnTo>
                    <a:pt x="52501" y="29942"/>
                  </a:lnTo>
                  <a:lnTo>
                    <a:pt x="53634" y="29187"/>
                  </a:lnTo>
                  <a:lnTo>
                    <a:pt x="54748" y="28394"/>
                  </a:lnTo>
                  <a:lnTo>
                    <a:pt x="55861" y="27563"/>
                  </a:lnTo>
                  <a:lnTo>
                    <a:pt x="56938" y="26676"/>
                  </a:lnTo>
                  <a:lnTo>
                    <a:pt x="58014" y="25770"/>
                  </a:lnTo>
                  <a:lnTo>
                    <a:pt x="59052" y="24826"/>
                  </a:lnTo>
                  <a:lnTo>
                    <a:pt x="60071" y="23844"/>
                  </a:lnTo>
                  <a:lnTo>
                    <a:pt x="61053" y="22843"/>
                  </a:lnTo>
                  <a:lnTo>
                    <a:pt x="62016" y="21805"/>
                  </a:lnTo>
                  <a:lnTo>
                    <a:pt x="62941" y="20748"/>
                  </a:lnTo>
                  <a:lnTo>
                    <a:pt x="63809" y="19653"/>
                  </a:lnTo>
                  <a:lnTo>
                    <a:pt x="64659" y="18558"/>
                  </a:lnTo>
                  <a:lnTo>
                    <a:pt x="65074" y="17992"/>
                  </a:lnTo>
                  <a:lnTo>
                    <a:pt x="65452" y="17444"/>
                  </a:lnTo>
                  <a:lnTo>
                    <a:pt x="65848" y="16878"/>
                  </a:lnTo>
                  <a:lnTo>
                    <a:pt x="66226" y="16293"/>
                  </a:lnTo>
                  <a:lnTo>
                    <a:pt x="66584" y="15726"/>
                  </a:lnTo>
                  <a:lnTo>
                    <a:pt x="66924" y="15141"/>
                  </a:lnTo>
                  <a:lnTo>
                    <a:pt x="67264" y="14575"/>
                  </a:lnTo>
                  <a:lnTo>
                    <a:pt x="67585" y="13990"/>
                  </a:lnTo>
                  <a:lnTo>
                    <a:pt x="67887" y="13404"/>
                  </a:lnTo>
                  <a:lnTo>
                    <a:pt x="68189" y="12819"/>
                  </a:lnTo>
                  <a:lnTo>
                    <a:pt x="68472" y="12234"/>
                  </a:lnTo>
                  <a:lnTo>
                    <a:pt x="68736" y="11649"/>
                  </a:lnTo>
                  <a:lnTo>
                    <a:pt x="69001" y="11044"/>
                  </a:lnTo>
                  <a:lnTo>
                    <a:pt x="69227" y="10459"/>
                  </a:lnTo>
                  <a:lnTo>
                    <a:pt x="69454" y="9874"/>
                  </a:lnTo>
                  <a:lnTo>
                    <a:pt x="69661" y="9270"/>
                  </a:lnTo>
                  <a:lnTo>
                    <a:pt x="69850" y="8685"/>
                  </a:lnTo>
                  <a:lnTo>
                    <a:pt x="70039" y="8099"/>
                  </a:lnTo>
                  <a:lnTo>
                    <a:pt x="70190" y="7495"/>
                  </a:lnTo>
                  <a:lnTo>
                    <a:pt x="70341" y="6910"/>
                  </a:lnTo>
                  <a:lnTo>
                    <a:pt x="70454" y="6325"/>
                  </a:lnTo>
                  <a:lnTo>
                    <a:pt x="70568" y="5740"/>
                  </a:lnTo>
                  <a:lnTo>
                    <a:pt x="70662" y="5154"/>
                  </a:lnTo>
                  <a:lnTo>
                    <a:pt x="70719" y="4569"/>
                  </a:lnTo>
                  <a:lnTo>
                    <a:pt x="70775" y="3984"/>
                  </a:lnTo>
                  <a:lnTo>
                    <a:pt x="70813" y="3399"/>
                  </a:lnTo>
                  <a:lnTo>
                    <a:pt x="70832" y="2832"/>
                  </a:lnTo>
                  <a:lnTo>
                    <a:pt x="70832" y="2247"/>
                  </a:lnTo>
                  <a:lnTo>
                    <a:pt x="70794" y="1681"/>
                  </a:lnTo>
                  <a:lnTo>
                    <a:pt x="70756" y="1114"/>
                  </a:lnTo>
                  <a:lnTo>
                    <a:pt x="70700" y="548"/>
                  </a:lnTo>
                  <a:lnTo>
                    <a:pt x="70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1" name="Google Shape;681;p9"/>
            <p:cNvGrpSpPr/>
            <p:nvPr/>
          </p:nvGrpSpPr>
          <p:grpSpPr>
            <a:xfrm>
              <a:off x="2464214" y="951103"/>
              <a:ext cx="314426" cy="304947"/>
              <a:chOff x="5013725" y="2633775"/>
              <a:chExt cx="422900" cy="410150"/>
            </a:xfrm>
          </p:grpSpPr>
          <p:sp>
            <p:nvSpPr>
              <p:cNvPr id="682" name="Google Shape;682;p9"/>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9"/>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 name="Google Shape;684;p9"/>
            <p:cNvGrpSpPr/>
            <p:nvPr/>
          </p:nvGrpSpPr>
          <p:grpSpPr>
            <a:xfrm>
              <a:off x="2497939" y="1763378"/>
              <a:ext cx="314426" cy="304947"/>
              <a:chOff x="5013725" y="2633775"/>
              <a:chExt cx="422900" cy="410150"/>
            </a:xfrm>
          </p:grpSpPr>
          <p:sp>
            <p:nvSpPr>
              <p:cNvPr id="685" name="Google Shape;685;p9"/>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9"/>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7" name="Google Shape;687;p9"/>
            <p:cNvSpPr/>
            <p:nvPr/>
          </p:nvSpPr>
          <p:spPr>
            <a:xfrm rot="5209801">
              <a:off x="1218720" y="419375"/>
              <a:ext cx="192106" cy="240257"/>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 name="Google Shape;688;p9"/>
            <p:cNvGrpSpPr/>
            <p:nvPr/>
          </p:nvGrpSpPr>
          <p:grpSpPr>
            <a:xfrm>
              <a:off x="1357005" y="1640480"/>
              <a:ext cx="174066" cy="168818"/>
              <a:chOff x="5013725" y="2633775"/>
              <a:chExt cx="422900" cy="410150"/>
            </a:xfrm>
          </p:grpSpPr>
          <p:sp>
            <p:nvSpPr>
              <p:cNvPr id="689" name="Google Shape;689;p9"/>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9"/>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1" name="Google Shape;691;p9"/>
            <p:cNvSpPr/>
            <p:nvPr/>
          </p:nvSpPr>
          <p:spPr>
            <a:xfrm rot="6625155">
              <a:off x="2279667" y="1485809"/>
              <a:ext cx="192107" cy="240259"/>
            </a:xfrm>
            <a:custGeom>
              <a:avLst/>
              <a:gdLst/>
              <a:ahLst/>
              <a:cxnLst/>
              <a:rect l="l" t="t" r="r" b="b"/>
              <a:pathLst>
                <a:path w="7684" h="9610" extrusionOk="0">
                  <a:moveTo>
                    <a:pt x="5097" y="1"/>
                  </a:moveTo>
                  <a:lnTo>
                    <a:pt x="4588" y="114"/>
                  </a:lnTo>
                  <a:lnTo>
                    <a:pt x="4399" y="2096"/>
                  </a:lnTo>
                  <a:lnTo>
                    <a:pt x="3889" y="246"/>
                  </a:lnTo>
                  <a:lnTo>
                    <a:pt x="2889" y="869"/>
                  </a:lnTo>
                  <a:lnTo>
                    <a:pt x="3681" y="2568"/>
                  </a:lnTo>
                  <a:lnTo>
                    <a:pt x="4229" y="3814"/>
                  </a:lnTo>
                  <a:lnTo>
                    <a:pt x="4399" y="4248"/>
                  </a:lnTo>
                  <a:lnTo>
                    <a:pt x="4512" y="4569"/>
                  </a:lnTo>
                  <a:lnTo>
                    <a:pt x="4550" y="4777"/>
                  </a:lnTo>
                  <a:lnTo>
                    <a:pt x="4550" y="4834"/>
                  </a:lnTo>
                  <a:lnTo>
                    <a:pt x="4531" y="4871"/>
                  </a:lnTo>
                  <a:lnTo>
                    <a:pt x="4512" y="4871"/>
                  </a:lnTo>
                  <a:lnTo>
                    <a:pt x="4455" y="4834"/>
                  </a:lnTo>
                  <a:lnTo>
                    <a:pt x="4304" y="4664"/>
                  </a:lnTo>
                  <a:lnTo>
                    <a:pt x="4097" y="4399"/>
                  </a:lnTo>
                  <a:lnTo>
                    <a:pt x="3832" y="4003"/>
                  </a:lnTo>
                  <a:lnTo>
                    <a:pt x="3077" y="2832"/>
                  </a:lnTo>
                  <a:lnTo>
                    <a:pt x="2077" y="1190"/>
                  </a:lnTo>
                  <a:lnTo>
                    <a:pt x="1322" y="1662"/>
                  </a:lnTo>
                  <a:lnTo>
                    <a:pt x="1548" y="2228"/>
                  </a:lnTo>
                  <a:lnTo>
                    <a:pt x="925" y="2134"/>
                  </a:lnTo>
                  <a:lnTo>
                    <a:pt x="680" y="2436"/>
                  </a:lnTo>
                  <a:lnTo>
                    <a:pt x="548" y="2625"/>
                  </a:lnTo>
                  <a:lnTo>
                    <a:pt x="434" y="2832"/>
                  </a:lnTo>
                  <a:lnTo>
                    <a:pt x="302" y="3116"/>
                  </a:lnTo>
                  <a:lnTo>
                    <a:pt x="208" y="3380"/>
                  </a:lnTo>
                  <a:lnTo>
                    <a:pt x="132" y="3625"/>
                  </a:lnTo>
                  <a:lnTo>
                    <a:pt x="76" y="3833"/>
                  </a:lnTo>
                  <a:lnTo>
                    <a:pt x="1529" y="4362"/>
                  </a:lnTo>
                  <a:lnTo>
                    <a:pt x="0" y="4645"/>
                  </a:lnTo>
                  <a:lnTo>
                    <a:pt x="95" y="5532"/>
                  </a:lnTo>
                  <a:lnTo>
                    <a:pt x="1963" y="5192"/>
                  </a:lnTo>
                  <a:lnTo>
                    <a:pt x="3304" y="4985"/>
                  </a:lnTo>
                  <a:lnTo>
                    <a:pt x="3776" y="4928"/>
                  </a:lnTo>
                  <a:lnTo>
                    <a:pt x="4116" y="4890"/>
                  </a:lnTo>
                  <a:lnTo>
                    <a:pt x="4323" y="4890"/>
                  </a:lnTo>
                  <a:lnTo>
                    <a:pt x="4361" y="4909"/>
                  </a:lnTo>
                  <a:lnTo>
                    <a:pt x="4380" y="4909"/>
                  </a:lnTo>
                  <a:lnTo>
                    <a:pt x="4380" y="4947"/>
                  </a:lnTo>
                  <a:lnTo>
                    <a:pt x="4323" y="4966"/>
                  </a:lnTo>
                  <a:lnTo>
                    <a:pt x="4134" y="5060"/>
                  </a:lnTo>
                  <a:lnTo>
                    <a:pt x="3814" y="5173"/>
                  </a:lnTo>
                  <a:lnTo>
                    <a:pt x="3342" y="5306"/>
                  </a:lnTo>
                  <a:lnTo>
                    <a:pt x="2020" y="5683"/>
                  </a:lnTo>
                  <a:lnTo>
                    <a:pt x="151" y="6174"/>
                  </a:lnTo>
                  <a:lnTo>
                    <a:pt x="378" y="6797"/>
                  </a:lnTo>
                  <a:lnTo>
                    <a:pt x="1322" y="6627"/>
                  </a:lnTo>
                  <a:lnTo>
                    <a:pt x="623" y="7269"/>
                  </a:lnTo>
                  <a:lnTo>
                    <a:pt x="736" y="7458"/>
                  </a:lnTo>
                  <a:lnTo>
                    <a:pt x="869" y="7646"/>
                  </a:lnTo>
                  <a:lnTo>
                    <a:pt x="1038" y="7854"/>
                  </a:lnTo>
                  <a:lnTo>
                    <a:pt x="1208" y="8062"/>
                  </a:lnTo>
                  <a:lnTo>
                    <a:pt x="1378" y="8232"/>
                  </a:lnTo>
                  <a:lnTo>
                    <a:pt x="1548" y="8383"/>
                  </a:lnTo>
                  <a:lnTo>
                    <a:pt x="1869" y="8647"/>
                  </a:lnTo>
                  <a:lnTo>
                    <a:pt x="2851" y="7797"/>
                  </a:lnTo>
                  <a:lnTo>
                    <a:pt x="2473" y="9025"/>
                  </a:lnTo>
                  <a:lnTo>
                    <a:pt x="3115" y="9308"/>
                  </a:lnTo>
                  <a:lnTo>
                    <a:pt x="3644" y="8118"/>
                  </a:lnTo>
                  <a:lnTo>
                    <a:pt x="3946" y="9459"/>
                  </a:lnTo>
                  <a:lnTo>
                    <a:pt x="4739" y="9610"/>
                  </a:lnTo>
                  <a:lnTo>
                    <a:pt x="4569" y="5003"/>
                  </a:lnTo>
                  <a:lnTo>
                    <a:pt x="7684" y="1096"/>
                  </a:lnTo>
                  <a:lnTo>
                    <a:pt x="7684" y="1096"/>
                  </a:lnTo>
                  <a:lnTo>
                    <a:pt x="6475" y="1719"/>
                  </a:lnTo>
                  <a:lnTo>
                    <a:pt x="7117" y="718"/>
                  </a:lnTo>
                  <a:lnTo>
                    <a:pt x="6098" y="76"/>
                  </a:lnTo>
                  <a:lnTo>
                    <a:pt x="5154" y="1228"/>
                  </a:lnTo>
                  <a:lnTo>
                    <a:pt x="50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 name="Google Shape;692;p9"/>
          <p:cNvGrpSpPr/>
          <p:nvPr/>
        </p:nvGrpSpPr>
        <p:grpSpPr>
          <a:xfrm>
            <a:off x="2510671" y="-2"/>
            <a:ext cx="657640" cy="1217404"/>
            <a:chOff x="144023" y="-1757"/>
            <a:chExt cx="959497" cy="1776195"/>
          </a:xfrm>
        </p:grpSpPr>
        <p:cxnSp>
          <p:nvCxnSpPr>
            <p:cNvPr id="693" name="Google Shape;693;p9"/>
            <p:cNvCxnSpPr/>
            <p:nvPr/>
          </p:nvCxnSpPr>
          <p:spPr>
            <a:xfrm rot="10800000">
              <a:off x="608975" y="-1757"/>
              <a:ext cx="0" cy="505800"/>
            </a:xfrm>
            <a:prstGeom prst="straightConnector1">
              <a:avLst/>
            </a:prstGeom>
            <a:noFill/>
            <a:ln w="19050" cap="flat" cmpd="sng">
              <a:solidFill>
                <a:schemeClr val="lt1"/>
              </a:solidFill>
              <a:prstDash val="solid"/>
              <a:round/>
              <a:headEnd type="none" w="med" len="med"/>
              <a:tailEnd type="none" w="med" len="med"/>
            </a:ln>
          </p:spPr>
        </p:cxnSp>
        <p:grpSp>
          <p:nvGrpSpPr>
            <p:cNvPr id="694" name="Google Shape;694;p9"/>
            <p:cNvGrpSpPr/>
            <p:nvPr/>
          </p:nvGrpSpPr>
          <p:grpSpPr>
            <a:xfrm>
              <a:off x="144023" y="386441"/>
              <a:ext cx="959497" cy="1387997"/>
              <a:chOff x="5304550" y="274025"/>
              <a:chExt cx="1135500" cy="1642600"/>
            </a:xfrm>
          </p:grpSpPr>
          <p:sp>
            <p:nvSpPr>
              <p:cNvPr id="695" name="Google Shape;695;p9"/>
              <p:cNvSpPr/>
              <p:nvPr/>
            </p:nvSpPr>
            <p:spPr>
              <a:xfrm>
                <a:off x="5669450" y="1374075"/>
                <a:ext cx="362500" cy="542550"/>
              </a:xfrm>
              <a:custGeom>
                <a:avLst/>
                <a:gdLst/>
                <a:ahLst/>
                <a:cxnLst/>
                <a:rect l="l" t="t" r="r" b="b"/>
                <a:pathLst>
                  <a:path w="14500" h="21702" extrusionOk="0">
                    <a:moveTo>
                      <a:pt x="4717" y="1"/>
                    </a:moveTo>
                    <a:lnTo>
                      <a:pt x="4795" y="583"/>
                    </a:lnTo>
                    <a:lnTo>
                      <a:pt x="4872" y="1243"/>
                    </a:lnTo>
                    <a:lnTo>
                      <a:pt x="4950" y="2136"/>
                    </a:lnTo>
                    <a:lnTo>
                      <a:pt x="5027" y="3223"/>
                    </a:lnTo>
                    <a:lnTo>
                      <a:pt x="5047" y="3824"/>
                    </a:lnTo>
                    <a:lnTo>
                      <a:pt x="5066" y="4465"/>
                    </a:lnTo>
                    <a:lnTo>
                      <a:pt x="5066" y="5144"/>
                    </a:lnTo>
                    <a:lnTo>
                      <a:pt x="5047" y="5863"/>
                    </a:lnTo>
                    <a:lnTo>
                      <a:pt x="5027" y="6600"/>
                    </a:lnTo>
                    <a:lnTo>
                      <a:pt x="4969" y="7357"/>
                    </a:lnTo>
                    <a:lnTo>
                      <a:pt x="4911" y="8134"/>
                    </a:lnTo>
                    <a:lnTo>
                      <a:pt x="4814" y="8949"/>
                    </a:lnTo>
                    <a:lnTo>
                      <a:pt x="4697" y="9764"/>
                    </a:lnTo>
                    <a:lnTo>
                      <a:pt x="4562" y="10579"/>
                    </a:lnTo>
                    <a:lnTo>
                      <a:pt x="4387" y="11414"/>
                    </a:lnTo>
                    <a:lnTo>
                      <a:pt x="4193" y="12248"/>
                    </a:lnTo>
                    <a:lnTo>
                      <a:pt x="3960" y="13083"/>
                    </a:lnTo>
                    <a:lnTo>
                      <a:pt x="3688" y="13937"/>
                    </a:lnTo>
                    <a:lnTo>
                      <a:pt x="3378" y="14752"/>
                    </a:lnTo>
                    <a:lnTo>
                      <a:pt x="3028" y="15587"/>
                    </a:lnTo>
                    <a:lnTo>
                      <a:pt x="2640" y="16383"/>
                    </a:lnTo>
                    <a:lnTo>
                      <a:pt x="2427" y="16790"/>
                    </a:lnTo>
                    <a:lnTo>
                      <a:pt x="2213" y="17179"/>
                    </a:lnTo>
                    <a:lnTo>
                      <a:pt x="1980" y="17567"/>
                    </a:lnTo>
                    <a:lnTo>
                      <a:pt x="1728" y="17955"/>
                    </a:lnTo>
                    <a:lnTo>
                      <a:pt x="1475" y="18324"/>
                    </a:lnTo>
                    <a:lnTo>
                      <a:pt x="1204" y="18693"/>
                    </a:lnTo>
                    <a:lnTo>
                      <a:pt x="932" y="19061"/>
                    </a:lnTo>
                    <a:lnTo>
                      <a:pt x="641" y="19430"/>
                    </a:lnTo>
                    <a:lnTo>
                      <a:pt x="330" y="19779"/>
                    </a:lnTo>
                    <a:lnTo>
                      <a:pt x="0" y="20109"/>
                    </a:lnTo>
                    <a:lnTo>
                      <a:pt x="272" y="20226"/>
                    </a:lnTo>
                    <a:lnTo>
                      <a:pt x="1029" y="20498"/>
                    </a:lnTo>
                    <a:lnTo>
                      <a:pt x="1534" y="20672"/>
                    </a:lnTo>
                    <a:lnTo>
                      <a:pt x="2135" y="20866"/>
                    </a:lnTo>
                    <a:lnTo>
                      <a:pt x="2815" y="21041"/>
                    </a:lnTo>
                    <a:lnTo>
                      <a:pt x="3533" y="21235"/>
                    </a:lnTo>
                    <a:lnTo>
                      <a:pt x="4309" y="21391"/>
                    </a:lnTo>
                    <a:lnTo>
                      <a:pt x="5124" y="21526"/>
                    </a:lnTo>
                    <a:lnTo>
                      <a:pt x="5940" y="21643"/>
                    </a:lnTo>
                    <a:lnTo>
                      <a:pt x="6367" y="21662"/>
                    </a:lnTo>
                    <a:lnTo>
                      <a:pt x="6774" y="21682"/>
                    </a:lnTo>
                    <a:lnTo>
                      <a:pt x="7201" y="21701"/>
                    </a:lnTo>
                    <a:lnTo>
                      <a:pt x="7609" y="21682"/>
                    </a:lnTo>
                    <a:lnTo>
                      <a:pt x="8036" y="21662"/>
                    </a:lnTo>
                    <a:lnTo>
                      <a:pt x="8444" y="21623"/>
                    </a:lnTo>
                    <a:lnTo>
                      <a:pt x="8832" y="21565"/>
                    </a:lnTo>
                    <a:lnTo>
                      <a:pt x="9220" y="21468"/>
                    </a:lnTo>
                    <a:lnTo>
                      <a:pt x="9608" y="21371"/>
                    </a:lnTo>
                    <a:lnTo>
                      <a:pt x="9977" y="21255"/>
                    </a:lnTo>
                    <a:lnTo>
                      <a:pt x="10171" y="21177"/>
                    </a:lnTo>
                    <a:lnTo>
                      <a:pt x="10346" y="21080"/>
                    </a:lnTo>
                    <a:lnTo>
                      <a:pt x="10520" y="20963"/>
                    </a:lnTo>
                    <a:lnTo>
                      <a:pt x="10695" y="20828"/>
                    </a:lnTo>
                    <a:lnTo>
                      <a:pt x="10850" y="20692"/>
                    </a:lnTo>
                    <a:lnTo>
                      <a:pt x="11025" y="20517"/>
                    </a:lnTo>
                    <a:lnTo>
                      <a:pt x="11180" y="20342"/>
                    </a:lnTo>
                    <a:lnTo>
                      <a:pt x="11336" y="20148"/>
                    </a:lnTo>
                    <a:lnTo>
                      <a:pt x="11646" y="19721"/>
                    </a:lnTo>
                    <a:lnTo>
                      <a:pt x="11937" y="19236"/>
                    </a:lnTo>
                    <a:lnTo>
                      <a:pt x="12209" y="18712"/>
                    </a:lnTo>
                    <a:lnTo>
                      <a:pt x="12481" y="18130"/>
                    </a:lnTo>
                    <a:lnTo>
                      <a:pt x="12733" y="17528"/>
                    </a:lnTo>
                    <a:lnTo>
                      <a:pt x="12966" y="16868"/>
                    </a:lnTo>
                    <a:lnTo>
                      <a:pt x="13180" y="16169"/>
                    </a:lnTo>
                    <a:lnTo>
                      <a:pt x="13393" y="15451"/>
                    </a:lnTo>
                    <a:lnTo>
                      <a:pt x="13568" y="14713"/>
                    </a:lnTo>
                    <a:lnTo>
                      <a:pt x="13742" y="13957"/>
                    </a:lnTo>
                    <a:lnTo>
                      <a:pt x="13898" y="13180"/>
                    </a:lnTo>
                    <a:lnTo>
                      <a:pt x="14034" y="12384"/>
                    </a:lnTo>
                    <a:lnTo>
                      <a:pt x="14150" y="11588"/>
                    </a:lnTo>
                    <a:lnTo>
                      <a:pt x="14267" y="10793"/>
                    </a:lnTo>
                    <a:lnTo>
                      <a:pt x="14344" y="9997"/>
                    </a:lnTo>
                    <a:lnTo>
                      <a:pt x="14422" y="9201"/>
                    </a:lnTo>
                    <a:lnTo>
                      <a:pt x="14461" y="8405"/>
                    </a:lnTo>
                    <a:lnTo>
                      <a:pt x="14499" y="7629"/>
                    </a:lnTo>
                    <a:lnTo>
                      <a:pt x="14499" y="6872"/>
                    </a:lnTo>
                    <a:lnTo>
                      <a:pt x="14499" y="6134"/>
                    </a:lnTo>
                    <a:lnTo>
                      <a:pt x="14480" y="5416"/>
                    </a:lnTo>
                    <a:lnTo>
                      <a:pt x="14422" y="4737"/>
                    </a:lnTo>
                    <a:lnTo>
                      <a:pt x="14364" y="4077"/>
                    </a:lnTo>
                    <a:lnTo>
                      <a:pt x="14267" y="3475"/>
                    </a:lnTo>
                    <a:lnTo>
                      <a:pt x="14170" y="2893"/>
                    </a:lnTo>
                    <a:lnTo>
                      <a:pt x="14034" y="2369"/>
                    </a:lnTo>
                    <a:lnTo>
                      <a:pt x="13878" y="1884"/>
                    </a:lnTo>
                    <a:lnTo>
                      <a:pt x="13704" y="1456"/>
                    </a:lnTo>
                    <a:lnTo>
                      <a:pt x="471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9"/>
              <p:cNvSpPr/>
              <p:nvPr/>
            </p:nvSpPr>
            <p:spPr>
              <a:xfrm>
                <a:off x="5873725" y="1248400"/>
                <a:ext cx="32050" cy="160150"/>
              </a:xfrm>
              <a:custGeom>
                <a:avLst/>
                <a:gdLst/>
                <a:ahLst/>
                <a:cxnLst/>
                <a:rect l="l" t="t" r="r" b="b"/>
                <a:pathLst>
                  <a:path w="1282" h="6406" extrusionOk="0">
                    <a:moveTo>
                      <a:pt x="1030" y="1"/>
                    </a:moveTo>
                    <a:lnTo>
                      <a:pt x="991" y="913"/>
                    </a:lnTo>
                    <a:lnTo>
                      <a:pt x="913" y="1883"/>
                    </a:lnTo>
                    <a:lnTo>
                      <a:pt x="816" y="2893"/>
                    </a:lnTo>
                    <a:lnTo>
                      <a:pt x="680" y="3844"/>
                    </a:lnTo>
                    <a:lnTo>
                      <a:pt x="544" y="4717"/>
                    </a:lnTo>
                    <a:lnTo>
                      <a:pt x="467" y="5086"/>
                    </a:lnTo>
                    <a:lnTo>
                      <a:pt x="389" y="5416"/>
                    </a:lnTo>
                    <a:lnTo>
                      <a:pt x="292" y="5707"/>
                    </a:lnTo>
                    <a:lnTo>
                      <a:pt x="195" y="5921"/>
                    </a:lnTo>
                    <a:lnTo>
                      <a:pt x="98" y="6076"/>
                    </a:lnTo>
                    <a:lnTo>
                      <a:pt x="59" y="6134"/>
                    </a:lnTo>
                    <a:lnTo>
                      <a:pt x="1" y="6154"/>
                    </a:lnTo>
                    <a:lnTo>
                      <a:pt x="98" y="6406"/>
                    </a:lnTo>
                    <a:lnTo>
                      <a:pt x="176" y="6348"/>
                    </a:lnTo>
                    <a:lnTo>
                      <a:pt x="253" y="6289"/>
                    </a:lnTo>
                    <a:lnTo>
                      <a:pt x="331" y="6192"/>
                    </a:lnTo>
                    <a:lnTo>
                      <a:pt x="389" y="6076"/>
                    </a:lnTo>
                    <a:lnTo>
                      <a:pt x="525" y="5765"/>
                    </a:lnTo>
                    <a:lnTo>
                      <a:pt x="641" y="5397"/>
                    </a:lnTo>
                    <a:lnTo>
                      <a:pt x="758" y="4970"/>
                    </a:lnTo>
                    <a:lnTo>
                      <a:pt x="855" y="4484"/>
                    </a:lnTo>
                    <a:lnTo>
                      <a:pt x="933" y="3980"/>
                    </a:lnTo>
                    <a:lnTo>
                      <a:pt x="1010" y="3456"/>
                    </a:lnTo>
                    <a:lnTo>
                      <a:pt x="1127" y="2388"/>
                    </a:lnTo>
                    <a:lnTo>
                      <a:pt x="1204" y="1379"/>
                    </a:lnTo>
                    <a:lnTo>
                      <a:pt x="1262" y="563"/>
                    </a:lnTo>
                    <a:lnTo>
                      <a:pt x="1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9"/>
              <p:cNvSpPr/>
              <p:nvPr/>
            </p:nvSpPr>
            <p:spPr>
              <a:xfrm>
                <a:off x="5304550" y="274025"/>
                <a:ext cx="1135500" cy="988000"/>
              </a:xfrm>
              <a:custGeom>
                <a:avLst/>
                <a:gdLst/>
                <a:ahLst/>
                <a:cxnLst/>
                <a:rect l="l" t="t" r="r" b="b"/>
                <a:pathLst>
                  <a:path w="45420" h="39520" extrusionOk="0">
                    <a:moveTo>
                      <a:pt x="14616" y="0"/>
                    </a:moveTo>
                    <a:lnTo>
                      <a:pt x="0" y="12636"/>
                    </a:lnTo>
                    <a:lnTo>
                      <a:pt x="0" y="27524"/>
                    </a:lnTo>
                    <a:lnTo>
                      <a:pt x="14616" y="39519"/>
                    </a:lnTo>
                    <a:lnTo>
                      <a:pt x="30804" y="39519"/>
                    </a:lnTo>
                    <a:lnTo>
                      <a:pt x="45419" y="27524"/>
                    </a:lnTo>
                    <a:lnTo>
                      <a:pt x="45419" y="12636"/>
                    </a:lnTo>
                    <a:lnTo>
                      <a:pt x="30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9"/>
              <p:cNvSpPr/>
              <p:nvPr/>
            </p:nvSpPr>
            <p:spPr>
              <a:xfrm>
                <a:off x="5304550" y="274025"/>
                <a:ext cx="1135500" cy="988000"/>
              </a:xfrm>
              <a:custGeom>
                <a:avLst/>
                <a:gdLst/>
                <a:ahLst/>
                <a:cxnLst/>
                <a:rect l="l" t="t" r="r" b="b"/>
                <a:pathLst>
                  <a:path w="45420" h="39520" fill="none" extrusionOk="0">
                    <a:moveTo>
                      <a:pt x="45419" y="12636"/>
                    </a:moveTo>
                    <a:lnTo>
                      <a:pt x="45419" y="27524"/>
                    </a:lnTo>
                    <a:lnTo>
                      <a:pt x="30804" y="39519"/>
                    </a:lnTo>
                    <a:lnTo>
                      <a:pt x="14616" y="39519"/>
                    </a:lnTo>
                    <a:lnTo>
                      <a:pt x="0" y="27524"/>
                    </a:lnTo>
                    <a:lnTo>
                      <a:pt x="0" y="12636"/>
                    </a:lnTo>
                    <a:lnTo>
                      <a:pt x="14616" y="0"/>
                    </a:lnTo>
                    <a:lnTo>
                      <a:pt x="30804" y="0"/>
                    </a:lnTo>
                    <a:lnTo>
                      <a:pt x="45419" y="1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9"/>
              <p:cNvSpPr/>
              <p:nvPr/>
            </p:nvSpPr>
            <p:spPr>
              <a:xfrm>
                <a:off x="5669450" y="274025"/>
                <a:ext cx="25" cy="25"/>
              </a:xfrm>
              <a:custGeom>
                <a:avLst/>
                <a:gdLst/>
                <a:ahLst/>
                <a:cxnLst/>
                <a:rect l="l" t="t" r="r" b="b"/>
                <a:pathLst>
                  <a:path w="1" h="1" extrusionOk="0">
                    <a:moveTo>
                      <a:pt x="0" y="0"/>
                    </a:moveTo>
                    <a:lnTo>
                      <a:pt x="0" y="0"/>
                    </a:lnTo>
                    <a:lnTo>
                      <a:pt x="0" y="0"/>
                    </a:lnTo>
                    <a:lnTo>
                      <a:pt x="0" y="0"/>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9"/>
              <p:cNvSpPr/>
              <p:nvPr/>
            </p:nvSpPr>
            <p:spPr>
              <a:xfrm>
                <a:off x="5669450" y="27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9"/>
              <p:cNvSpPr/>
              <p:nvPr/>
            </p:nvSpPr>
            <p:spPr>
              <a:xfrm>
                <a:off x="5470500" y="274025"/>
                <a:ext cx="198975" cy="988000"/>
              </a:xfrm>
              <a:custGeom>
                <a:avLst/>
                <a:gdLst/>
                <a:ahLst/>
                <a:cxnLst/>
                <a:rect l="l" t="t" r="r" b="b"/>
                <a:pathLst>
                  <a:path w="7959" h="39520" extrusionOk="0">
                    <a:moveTo>
                      <a:pt x="7958" y="0"/>
                    </a:moveTo>
                    <a:lnTo>
                      <a:pt x="388" y="13548"/>
                    </a:lnTo>
                    <a:lnTo>
                      <a:pt x="602" y="13587"/>
                    </a:lnTo>
                    <a:lnTo>
                      <a:pt x="1087" y="13587"/>
                    </a:lnTo>
                    <a:lnTo>
                      <a:pt x="7958" y="0"/>
                    </a:lnTo>
                    <a:close/>
                    <a:moveTo>
                      <a:pt x="97" y="14073"/>
                    </a:moveTo>
                    <a:lnTo>
                      <a:pt x="58" y="14170"/>
                    </a:lnTo>
                    <a:lnTo>
                      <a:pt x="39" y="14267"/>
                    </a:lnTo>
                    <a:lnTo>
                      <a:pt x="0" y="14461"/>
                    </a:lnTo>
                    <a:lnTo>
                      <a:pt x="0" y="14635"/>
                    </a:lnTo>
                    <a:lnTo>
                      <a:pt x="0" y="14830"/>
                    </a:lnTo>
                    <a:lnTo>
                      <a:pt x="20" y="15781"/>
                    </a:lnTo>
                    <a:lnTo>
                      <a:pt x="20" y="17702"/>
                    </a:lnTo>
                    <a:lnTo>
                      <a:pt x="58" y="21526"/>
                    </a:lnTo>
                    <a:lnTo>
                      <a:pt x="136" y="25194"/>
                    </a:lnTo>
                    <a:lnTo>
                      <a:pt x="175" y="27038"/>
                    </a:lnTo>
                    <a:lnTo>
                      <a:pt x="233" y="28882"/>
                    </a:lnTo>
                    <a:lnTo>
                      <a:pt x="602" y="28960"/>
                    </a:lnTo>
                    <a:lnTo>
                      <a:pt x="912" y="28960"/>
                    </a:lnTo>
                    <a:lnTo>
                      <a:pt x="990" y="27097"/>
                    </a:lnTo>
                    <a:lnTo>
                      <a:pt x="1029" y="25233"/>
                    </a:lnTo>
                    <a:lnTo>
                      <a:pt x="1107" y="21526"/>
                    </a:lnTo>
                    <a:lnTo>
                      <a:pt x="1126" y="17702"/>
                    </a:lnTo>
                    <a:lnTo>
                      <a:pt x="1145" y="15781"/>
                    </a:lnTo>
                    <a:lnTo>
                      <a:pt x="1145" y="14830"/>
                    </a:lnTo>
                    <a:lnTo>
                      <a:pt x="1145" y="14500"/>
                    </a:lnTo>
                    <a:lnTo>
                      <a:pt x="1126" y="14325"/>
                    </a:lnTo>
                    <a:lnTo>
                      <a:pt x="1087" y="14170"/>
                    </a:lnTo>
                    <a:lnTo>
                      <a:pt x="583" y="14150"/>
                    </a:lnTo>
                    <a:lnTo>
                      <a:pt x="524" y="14150"/>
                    </a:lnTo>
                    <a:lnTo>
                      <a:pt x="97" y="14073"/>
                    </a:lnTo>
                    <a:close/>
                    <a:moveTo>
                      <a:pt x="272" y="29290"/>
                    </a:moveTo>
                    <a:lnTo>
                      <a:pt x="311" y="29348"/>
                    </a:lnTo>
                    <a:lnTo>
                      <a:pt x="7958" y="39519"/>
                    </a:lnTo>
                    <a:lnTo>
                      <a:pt x="1126" y="29387"/>
                    </a:lnTo>
                    <a:lnTo>
                      <a:pt x="583" y="29368"/>
                    </a:lnTo>
                    <a:lnTo>
                      <a:pt x="544" y="29368"/>
                    </a:lnTo>
                    <a:lnTo>
                      <a:pt x="272"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9"/>
              <p:cNvSpPr/>
              <p:nvPr/>
            </p:nvSpPr>
            <p:spPr>
              <a:xfrm>
                <a:off x="6076075" y="274025"/>
                <a:ext cx="2450" cy="988000"/>
              </a:xfrm>
              <a:custGeom>
                <a:avLst/>
                <a:gdLst/>
                <a:ahLst/>
                <a:cxnLst/>
                <a:rect l="l" t="t" r="r" b="b"/>
                <a:pathLst>
                  <a:path w="98" h="39520" extrusionOk="0">
                    <a:moveTo>
                      <a:pt x="1" y="0"/>
                    </a:moveTo>
                    <a:lnTo>
                      <a:pt x="40" y="97"/>
                    </a:lnTo>
                    <a:lnTo>
                      <a:pt x="59" y="97"/>
                    </a:lnTo>
                    <a:lnTo>
                      <a:pt x="1" y="0"/>
                    </a:lnTo>
                    <a:close/>
                    <a:moveTo>
                      <a:pt x="98" y="39383"/>
                    </a:moveTo>
                    <a:lnTo>
                      <a:pt x="78" y="39403"/>
                    </a:lnTo>
                    <a:lnTo>
                      <a:pt x="1" y="39519"/>
                    </a:lnTo>
                    <a:lnTo>
                      <a:pt x="98" y="39383"/>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9"/>
              <p:cNvSpPr/>
              <p:nvPr/>
            </p:nvSpPr>
            <p:spPr>
              <a:xfrm>
                <a:off x="6076075" y="1258600"/>
                <a:ext cx="2450" cy="3425"/>
              </a:xfrm>
              <a:custGeom>
                <a:avLst/>
                <a:gdLst/>
                <a:ahLst/>
                <a:cxnLst/>
                <a:rect l="l" t="t" r="r" b="b"/>
                <a:pathLst>
                  <a:path w="98" h="137" fill="none" extrusionOk="0">
                    <a:moveTo>
                      <a:pt x="98" y="0"/>
                    </a:moveTo>
                    <a:lnTo>
                      <a:pt x="78" y="20"/>
                    </a:lnTo>
                    <a:lnTo>
                      <a:pt x="1" y="136"/>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9"/>
              <p:cNvSpPr/>
              <p:nvPr/>
            </p:nvSpPr>
            <p:spPr>
              <a:xfrm>
                <a:off x="6076075" y="274025"/>
                <a:ext cx="1475" cy="2450"/>
              </a:xfrm>
              <a:custGeom>
                <a:avLst/>
                <a:gdLst/>
                <a:ahLst/>
                <a:cxnLst/>
                <a:rect l="l" t="t" r="r" b="b"/>
                <a:pathLst>
                  <a:path w="59" h="98" fill="none" extrusionOk="0">
                    <a:moveTo>
                      <a:pt x="1" y="0"/>
                    </a:moveTo>
                    <a:lnTo>
                      <a:pt x="40" y="97"/>
                    </a:lnTo>
                    <a:lnTo>
                      <a:pt x="59"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9"/>
              <p:cNvSpPr/>
              <p:nvPr/>
            </p:nvSpPr>
            <p:spPr>
              <a:xfrm>
                <a:off x="6077050" y="276450"/>
                <a:ext cx="200425" cy="982650"/>
              </a:xfrm>
              <a:custGeom>
                <a:avLst/>
                <a:gdLst/>
                <a:ahLst/>
                <a:cxnLst/>
                <a:rect l="l" t="t" r="r" b="b"/>
                <a:pathLst>
                  <a:path w="8017" h="39306" extrusionOk="0">
                    <a:moveTo>
                      <a:pt x="1" y="0"/>
                    </a:moveTo>
                    <a:lnTo>
                      <a:pt x="6852" y="13510"/>
                    </a:lnTo>
                    <a:lnTo>
                      <a:pt x="7318" y="13510"/>
                    </a:lnTo>
                    <a:lnTo>
                      <a:pt x="7551" y="13471"/>
                    </a:lnTo>
                    <a:lnTo>
                      <a:pt x="20" y="0"/>
                    </a:lnTo>
                    <a:close/>
                    <a:moveTo>
                      <a:pt x="7706" y="13976"/>
                    </a:moveTo>
                    <a:lnTo>
                      <a:pt x="7396" y="14034"/>
                    </a:lnTo>
                    <a:lnTo>
                      <a:pt x="7357" y="14034"/>
                    </a:lnTo>
                    <a:lnTo>
                      <a:pt x="6969" y="14053"/>
                    </a:lnTo>
                    <a:lnTo>
                      <a:pt x="6891" y="14480"/>
                    </a:lnTo>
                    <a:lnTo>
                      <a:pt x="6833" y="14927"/>
                    </a:lnTo>
                    <a:lnTo>
                      <a:pt x="6755" y="15820"/>
                    </a:lnTo>
                    <a:lnTo>
                      <a:pt x="6697" y="16712"/>
                    </a:lnTo>
                    <a:lnTo>
                      <a:pt x="6678" y="17605"/>
                    </a:lnTo>
                    <a:lnTo>
                      <a:pt x="6678" y="19507"/>
                    </a:lnTo>
                    <a:lnTo>
                      <a:pt x="6697" y="21429"/>
                    </a:lnTo>
                    <a:lnTo>
                      <a:pt x="6716" y="22380"/>
                    </a:lnTo>
                    <a:lnTo>
                      <a:pt x="6755" y="23331"/>
                    </a:lnTo>
                    <a:lnTo>
                      <a:pt x="6813" y="25253"/>
                    </a:lnTo>
                    <a:lnTo>
                      <a:pt x="6852" y="26126"/>
                    </a:lnTo>
                    <a:lnTo>
                      <a:pt x="6891" y="27019"/>
                    </a:lnTo>
                    <a:lnTo>
                      <a:pt x="7008" y="28785"/>
                    </a:lnTo>
                    <a:lnTo>
                      <a:pt x="7318" y="28785"/>
                    </a:lnTo>
                    <a:lnTo>
                      <a:pt x="7706" y="28708"/>
                    </a:lnTo>
                    <a:lnTo>
                      <a:pt x="7803" y="26980"/>
                    </a:lnTo>
                    <a:lnTo>
                      <a:pt x="7842" y="26107"/>
                    </a:lnTo>
                    <a:lnTo>
                      <a:pt x="7881" y="25253"/>
                    </a:lnTo>
                    <a:lnTo>
                      <a:pt x="7939" y="23331"/>
                    </a:lnTo>
                    <a:lnTo>
                      <a:pt x="7978" y="22380"/>
                    </a:lnTo>
                    <a:lnTo>
                      <a:pt x="7997" y="21429"/>
                    </a:lnTo>
                    <a:lnTo>
                      <a:pt x="8017" y="19507"/>
                    </a:lnTo>
                    <a:lnTo>
                      <a:pt x="8017" y="17605"/>
                    </a:lnTo>
                    <a:lnTo>
                      <a:pt x="7997" y="16693"/>
                    </a:lnTo>
                    <a:lnTo>
                      <a:pt x="7939" y="15800"/>
                    </a:lnTo>
                    <a:lnTo>
                      <a:pt x="7862" y="14888"/>
                    </a:lnTo>
                    <a:lnTo>
                      <a:pt x="7784" y="14441"/>
                    </a:lnTo>
                    <a:lnTo>
                      <a:pt x="7706" y="13976"/>
                    </a:lnTo>
                    <a:close/>
                    <a:moveTo>
                      <a:pt x="7590" y="29290"/>
                    </a:moveTo>
                    <a:lnTo>
                      <a:pt x="7415" y="29348"/>
                    </a:lnTo>
                    <a:lnTo>
                      <a:pt x="6755" y="29348"/>
                    </a:lnTo>
                    <a:lnTo>
                      <a:pt x="39" y="39306"/>
                    </a:lnTo>
                    <a:lnTo>
                      <a:pt x="59" y="39286"/>
                    </a:lnTo>
                    <a:lnTo>
                      <a:pt x="7590"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9"/>
              <p:cNvSpPr/>
              <p:nvPr/>
            </p:nvSpPr>
            <p:spPr>
              <a:xfrm>
                <a:off x="6439525" y="589925"/>
                <a:ext cx="525" cy="25"/>
              </a:xfrm>
              <a:custGeom>
                <a:avLst/>
                <a:gdLst/>
                <a:ahLst/>
                <a:cxnLst/>
                <a:rect l="l" t="t" r="r" b="b"/>
                <a:pathLst>
                  <a:path w="21" h="1" fill="none" extrusionOk="0">
                    <a:moveTo>
                      <a:pt x="1" y="0"/>
                    </a:moveTo>
                    <a:lnTo>
                      <a:pt x="1" y="0"/>
                    </a:lnTo>
                    <a:lnTo>
                      <a:pt x="1"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9"/>
              <p:cNvSpPr/>
              <p:nvPr/>
            </p:nvSpPr>
            <p:spPr>
              <a:xfrm>
                <a:off x="5304550" y="589425"/>
                <a:ext cx="1135500" cy="39825"/>
              </a:xfrm>
              <a:custGeom>
                <a:avLst/>
                <a:gdLst/>
                <a:ahLst/>
                <a:cxnLst/>
                <a:rect l="l" t="t" r="r" b="b"/>
                <a:pathLst>
                  <a:path w="45420" h="1593" extrusionOk="0">
                    <a:moveTo>
                      <a:pt x="19" y="1"/>
                    </a:moveTo>
                    <a:lnTo>
                      <a:pt x="0" y="20"/>
                    </a:lnTo>
                    <a:lnTo>
                      <a:pt x="0" y="59"/>
                    </a:lnTo>
                    <a:lnTo>
                      <a:pt x="427" y="214"/>
                    </a:lnTo>
                    <a:lnTo>
                      <a:pt x="873" y="370"/>
                    </a:lnTo>
                    <a:lnTo>
                      <a:pt x="1320" y="486"/>
                    </a:lnTo>
                    <a:lnTo>
                      <a:pt x="1766" y="583"/>
                    </a:lnTo>
                    <a:lnTo>
                      <a:pt x="2659" y="758"/>
                    </a:lnTo>
                    <a:lnTo>
                      <a:pt x="3552" y="913"/>
                    </a:lnTo>
                    <a:lnTo>
                      <a:pt x="6735" y="1457"/>
                    </a:lnTo>
                    <a:lnTo>
                      <a:pt x="6813" y="1360"/>
                    </a:lnTo>
                    <a:lnTo>
                      <a:pt x="6891" y="1262"/>
                    </a:lnTo>
                    <a:lnTo>
                      <a:pt x="6929" y="1107"/>
                    </a:lnTo>
                    <a:lnTo>
                      <a:pt x="7026" y="932"/>
                    </a:lnTo>
                    <a:lnTo>
                      <a:pt x="3649" y="370"/>
                    </a:lnTo>
                    <a:lnTo>
                      <a:pt x="2853" y="234"/>
                    </a:lnTo>
                    <a:lnTo>
                      <a:pt x="2038" y="117"/>
                    </a:lnTo>
                    <a:lnTo>
                      <a:pt x="1630" y="59"/>
                    </a:lnTo>
                    <a:lnTo>
                      <a:pt x="1223" y="20"/>
                    </a:lnTo>
                    <a:lnTo>
                      <a:pt x="815" y="1"/>
                    </a:lnTo>
                    <a:close/>
                    <a:moveTo>
                      <a:pt x="45400" y="20"/>
                    </a:moveTo>
                    <a:lnTo>
                      <a:pt x="44488" y="59"/>
                    </a:lnTo>
                    <a:lnTo>
                      <a:pt x="43595" y="156"/>
                    </a:lnTo>
                    <a:lnTo>
                      <a:pt x="42682" y="273"/>
                    </a:lnTo>
                    <a:lnTo>
                      <a:pt x="41790" y="389"/>
                    </a:lnTo>
                    <a:lnTo>
                      <a:pt x="38451" y="952"/>
                    </a:lnTo>
                    <a:lnTo>
                      <a:pt x="38529" y="1107"/>
                    </a:lnTo>
                    <a:lnTo>
                      <a:pt x="38548" y="1127"/>
                    </a:lnTo>
                    <a:lnTo>
                      <a:pt x="38568" y="1262"/>
                    </a:lnTo>
                    <a:lnTo>
                      <a:pt x="38606" y="1457"/>
                    </a:lnTo>
                    <a:lnTo>
                      <a:pt x="41867" y="894"/>
                    </a:lnTo>
                    <a:lnTo>
                      <a:pt x="42760" y="719"/>
                    </a:lnTo>
                    <a:lnTo>
                      <a:pt x="43653" y="525"/>
                    </a:lnTo>
                    <a:lnTo>
                      <a:pt x="44526" y="292"/>
                    </a:lnTo>
                    <a:lnTo>
                      <a:pt x="45419" y="40"/>
                    </a:lnTo>
                    <a:lnTo>
                      <a:pt x="45419" y="20"/>
                    </a:lnTo>
                    <a:close/>
                    <a:moveTo>
                      <a:pt x="22729" y="932"/>
                    </a:moveTo>
                    <a:lnTo>
                      <a:pt x="7725" y="971"/>
                    </a:lnTo>
                    <a:lnTo>
                      <a:pt x="7570" y="1282"/>
                    </a:lnTo>
                    <a:lnTo>
                      <a:pt x="7667" y="1418"/>
                    </a:lnTo>
                    <a:lnTo>
                      <a:pt x="7725" y="1554"/>
                    </a:lnTo>
                    <a:lnTo>
                      <a:pt x="22729" y="1592"/>
                    </a:lnTo>
                    <a:lnTo>
                      <a:pt x="37869" y="1534"/>
                    </a:lnTo>
                    <a:lnTo>
                      <a:pt x="37908" y="1321"/>
                    </a:lnTo>
                    <a:lnTo>
                      <a:pt x="37752" y="991"/>
                    </a:lnTo>
                    <a:lnTo>
                      <a:pt x="22729" y="93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9"/>
              <p:cNvSpPr/>
              <p:nvPr/>
            </p:nvSpPr>
            <p:spPr>
              <a:xfrm>
                <a:off x="5472925" y="612725"/>
                <a:ext cx="24775" cy="15550"/>
              </a:xfrm>
              <a:custGeom>
                <a:avLst/>
                <a:gdLst/>
                <a:ahLst/>
                <a:cxnLst/>
                <a:rect l="l" t="t" r="r" b="b"/>
                <a:pathLst>
                  <a:path w="991" h="622" extrusionOk="0">
                    <a:moveTo>
                      <a:pt x="291" y="0"/>
                    </a:moveTo>
                    <a:lnTo>
                      <a:pt x="194" y="175"/>
                    </a:lnTo>
                    <a:lnTo>
                      <a:pt x="156" y="330"/>
                    </a:lnTo>
                    <a:lnTo>
                      <a:pt x="78" y="428"/>
                    </a:lnTo>
                    <a:lnTo>
                      <a:pt x="0" y="525"/>
                    </a:lnTo>
                    <a:lnTo>
                      <a:pt x="427" y="602"/>
                    </a:lnTo>
                    <a:lnTo>
                      <a:pt x="486" y="602"/>
                    </a:lnTo>
                    <a:lnTo>
                      <a:pt x="990" y="622"/>
                    </a:lnTo>
                    <a:lnTo>
                      <a:pt x="932" y="486"/>
                    </a:lnTo>
                    <a:lnTo>
                      <a:pt x="835" y="350"/>
                    </a:lnTo>
                    <a:lnTo>
                      <a:pt x="990" y="39"/>
                    </a:lnTo>
                    <a:lnTo>
                      <a:pt x="505" y="39"/>
                    </a:lnTo>
                    <a:lnTo>
                      <a:pt x="291"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9"/>
              <p:cNvSpPr/>
              <p:nvPr/>
            </p:nvSpPr>
            <p:spPr>
              <a:xfrm>
                <a:off x="5472925" y="612725"/>
                <a:ext cx="24775" cy="15550"/>
              </a:xfrm>
              <a:custGeom>
                <a:avLst/>
                <a:gdLst/>
                <a:ahLst/>
                <a:cxnLst/>
                <a:rect l="l" t="t" r="r" b="b"/>
                <a:pathLst>
                  <a:path w="991" h="622" fill="none" extrusionOk="0">
                    <a:moveTo>
                      <a:pt x="291" y="0"/>
                    </a:moveTo>
                    <a:lnTo>
                      <a:pt x="194" y="175"/>
                    </a:lnTo>
                    <a:lnTo>
                      <a:pt x="156" y="330"/>
                    </a:lnTo>
                    <a:lnTo>
                      <a:pt x="156" y="330"/>
                    </a:lnTo>
                    <a:lnTo>
                      <a:pt x="78" y="428"/>
                    </a:lnTo>
                    <a:lnTo>
                      <a:pt x="0" y="525"/>
                    </a:lnTo>
                    <a:lnTo>
                      <a:pt x="427" y="602"/>
                    </a:lnTo>
                    <a:lnTo>
                      <a:pt x="466" y="602"/>
                    </a:lnTo>
                    <a:lnTo>
                      <a:pt x="486" y="602"/>
                    </a:lnTo>
                    <a:lnTo>
                      <a:pt x="990" y="622"/>
                    </a:lnTo>
                    <a:lnTo>
                      <a:pt x="990" y="622"/>
                    </a:lnTo>
                    <a:lnTo>
                      <a:pt x="932" y="486"/>
                    </a:lnTo>
                    <a:lnTo>
                      <a:pt x="835" y="350"/>
                    </a:lnTo>
                    <a:lnTo>
                      <a:pt x="990" y="39"/>
                    </a:lnTo>
                    <a:lnTo>
                      <a:pt x="505" y="39"/>
                    </a:lnTo>
                    <a:lnTo>
                      <a:pt x="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9"/>
              <p:cNvSpPr/>
              <p:nvPr/>
            </p:nvSpPr>
            <p:spPr>
              <a:xfrm>
                <a:off x="6248350" y="613200"/>
                <a:ext cx="21375" cy="14600"/>
              </a:xfrm>
              <a:custGeom>
                <a:avLst/>
                <a:gdLst/>
                <a:ahLst/>
                <a:cxnLst/>
                <a:rect l="l" t="t" r="r" b="b"/>
                <a:pathLst>
                  <a:path w="855" h="584" extrusionOk="0">
                    <a:moveTo>
                      <a:pt x="699" y="1"/>
                    </a:moveTo>
                    <a:lnTo>
                      <a:pt x="466" y="40"/>
                    </a:lnTo>
                    <a:lnTo>
                      <a:pt x="0" y="40"/>
                    </a:lnTo>
                    <a:lnTo>
                      <a:pt x="156" y="370"/>
                    </a:lnTo>
                    <a:lnTo>
                      <a:pt x="117" y="583"/>
                    </a:lnTo>
                    <a:lnTo>
                      <a:pt x="505" y="564"/>
                    </a:lnTo>
                    <a:lnTo>
                      <a:pt x="544" y="564"/>
                    </a:lnTo>
                    <a:lnTo>
                      <a:pt x="854" y="506"/>
                    </a:lnTo>
                    <a:lnTo>
                      <a:pt x="816" y="311"/>
                    </a:lnTo>
                    <a:lnTo>
                      <a:pt x="796" y="176"/>
                    </a:lnTo>
                    <a:lnTo>
                      <a:pt x="777" y="156"/>
                    </a:lnTo>
                    <a:lnTo>
                      <a:pt x="699"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9"/>
              <p:cNvSpPr/>
              <p:nvPr/>
            </p:nvSpPr>
            <p:spPr>
              <a:xfrm>
                <a:off x="6248350" y="613200"/>
                <a:ext cx="21375" cy="14600"/>
              </a:xfrm>
              <a:custGeom>
                <a:avLst/>
                <a:gdLst/>
                <a:ahLst/>
                <a:cxnLst/>
                <a:rect l="l" t="t" r="r" b="b"/>
                <a:pathLst>
                  <a:path w="855" h="584" fill="none" extrusionOk="0">
                    <a:moveTo>
                      <a:pt x="699" y="1"/>
                    </a:moveTo>
                    <a:lnTo>
                      <a:pt x="466" y="40"/>
                    </a:lnTo>
                    <a:lnTo>
                      <a:pt x="0" y="40"/>
                    </a:lnTo>
                    <a:lnTo>
                      <a:pt x="156" y="370"/>
                    </a:lnTo>
                    <a:lnTo>
                      <a:pt x="156" y="370"/>
                    </a:lnTo>
                    <a:lnTo>
                      <a:pt x="117" y="583"/>
                    </a:lnTo>
                    <a:lnTo>
                      <a:pt x="505" y="564"/>
                    </a:lnTo>
                    <a:lnTo>
                      <a:pt x="524" y="564"/>
                    </a:lnTo>
                    <a:lnTo>
                      <a:pt x="544" y="564"/>
                    </a:lnTo>
                    <a:lnTo>
                      <a:pt x="854" y="506"/>
                    </a:lnTo>
                    <a:lnTo>
                      <a:pt x="854" y="506"/>
                    </a:lnTo>
                    <a:lnTo>
                      <a:pt x="816" y="311"/>
                    </a:lnTo>
                    <a:lnTo>
                      <a:pt x="796" y="176"/>
                    </a:lnTo>
                    <a:lnTo>
                      <a:pt x="777" y="156"/>
                    </a:lnTo>
                    <a:lnTo>
                      <a:pt x="6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9"/>
              <p:cNvSpPr/>
              <p:nvPr/>
            </p:nvSpPr>
            <p:spPr>
              <a:xfrm>
                <a:off x="5304550" y="962100"/>
                <a:ext cx="1135500" cy="49050"/>
              </a:xfrm>
              <a:custGeom>
                <a:avLst/>
                <a:gdLst/>
                <a:ahLst/>
                <a:cxnLst/>
                <a:rect l="l" t="t" r="r" b="b"/>
                <a:pathLst>
                  <a:path w="45420" h="1962" extrusionOk="0">
                    <a:moveTo>
                      <a:pt x="0" y="1"/>
                    </a:moveTo>
                    <a:lnTo>
                      <a:pt x="3571" y="932"/>
                    </a:lnTo>
                    <a:lnTo>
                      <a:pt x="5241" y="1359"/>
                    </a:lnTo>
                    <a:lnTo>
                      <a:pt x="6891" y="1762"/>
                    </a:lnTo>
                    <a:lnTo>
                      <a:pt x="6891" y="1651"/>
                    </a:lnTo>
                    <a:lnTo>
                      <a:pt x="6871" y="1359"/>
                    </a:lnTo>
                    <a:lnTo>
                      <a:pt x="5260" y="1029"/>
                    </a:lnTo>
                    <a:lnTo>
                      <a:pt x="3630" y="699"/>
                    </a:lnTo>
                    <a:lnTo>
                      <a:pt x="0" y="1"/>
                    </a:lnTo>
                    <a:close/>
                    <a:moveTo>
                      <a:pt x="6891" y="1762"/>
                    </a:moveTo>
                    <a:lnTo>
                      <a:pt x="6891" y="1767"/>
                    </a:lnTo>
                    <a:lnTo>
                      <a:pt x="6910" y="1767"/>
                    </a:lnTo>
                    <a:lnTo>
                      <a:pt x="6891" y="1762"/>
                    </a:lnTo>
                    <a:close/>
                    <a:moveTo>
                      <a:pt x="45419" y="1"/>
                    </a:moveTo>
                    <a:lnTo>
                      <a:pt x="44507" y="137"/>
                    </a:lnTo>
                    <a:lnTo>
                      <a:pt x="43595" y="272"/>
                    </a:lnTo>
                    <a:lnTo>
                      <a:pt x="42682" y="428"/>
                    </a:lnTo>
                    <a:lnTo>
                      <a:pt x="41790" y="602"/>
                    </a:lnTo>
                    <a:lnTo>
                      <a:pt x="40179" y="932"/>
                    </a:lnTo>
                    <a:lnTo>
                      <a:pt x="38606" y="1282"/>
                    </a:lnTo>
                    <a:lnTo>
                      <a:pt x="38568" y="1651"/>
                    </a:lnTo>
                    <a:lnTo>
                      <a:pt x="38568" y="1767"/>
                    </a:lnTo>
                    <a:lnTo>
                      <a:pt x="38509" y="1825"/>
                    </a:lnTo>
                    <a:lnTo>
                      <a:pt x="38490" y="1864"/>
                    </a:lnTo>
                    <a:lnTo>
                      <a:pt x="38490" y="1864"/>
                    </a:lnTo>
                    <a:lnTo>
                      <a:pt x="40179" y="1476"/>
                    </a:lnTo>
                    <a:lnTo>
                      <a:pt x="41887" y="1049"/>
                    </a:lnTo>
                    <a:lnTo>
                      <a:pt x="42760" y="816"/>
                    </a:lnTo>
                    <a:lnTo>
                      <a:pt x="43653" y="564"/>
                    </a:lnTo>
                    <a:lnTo>
                      <a:pt x="44526" y="292"/>
                    </a:lnTo>
                    <a:lnTo>
                      <a:pt x="45419" y="1"/>
                    </a:lnTo>
                    <a:close/>
                    <a:moveTo>
                      <a:pt x="30493" y="1321"/>
                    </a:moveTo>
                    <a:lnTo>
                      <a:pt x="22729" y="1340"/>
                    </a:lnTo>
                    <a:lnTo>
                      <a:pt x="14984" y="1379"/>
                    </a:lnTo>
                    <a:lnTo>
                      <a:pt x="11258" y="1398"/>
                    </a:lnTo>
                    <a:lnTo>
                      <a:pt x="9414" y="1418"/>
                    </a:lnTo>
                    <a:lnTo>
                      <a:pt x="7550" y="1437"/>
                    </a:lnTo>
                    <a:lnTo>
                      <a:pt x="7550" y="1553"/>
                    </a:lnTo>
                    <a:lnTo>
                      <a:pt x="7764" y="1864"/>
                    </a:lnTo>
                    <a:lnTo>
                      <a:pt x="9569" y="1883"/>
                    </a:lnTo>
                    <a:lnTo>
                      <a:pt x="11374" y="1883"/>
                    </a:lnTo>
                    <a:lnTo>
                      <a:pt x="14984" y="1903"/>
                    </a:lnTo>
                    <a:lnTo>
                      <a:pt x="22729" y="1942"/>
                    </a:lnTo>
                    <a:lnTo>
                      <a:pt x="30493" y="1961"/>
                    </a:lnTo>
                    <a:lnTo>
                      <a:pt x="37655" y="1922"/>
                    </a:lnTo>
                    <a:lnTo>
                      <a:pt x="37908" y="1553"/>
                    </a:lnTo>
                    <a:lnTo>
                      <a:pt x="37908" y="1359"/>
                    </a:lnTo>
                    <a:lnTo>
                      <a:pt x="30493" y="13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9"/>
              <p:cNvSpPr/>
              <p:nvPr/>
            </p:nvSpPr>
            <p:spPr>
              <a:xfrm>
                <a:off x="5476325" y="996075"/>
                <a:ext cx="22325" cy="12650"/>
              </a:xfrm>
              <a:custGeom>
                <a:avLst/>
                <a:gdLst/>
                <a:ahLst/>
                <a:cxnLst/>
                <a:rect l="l" t="t" r="r" b="b"/>
                <a:pathLst>
                  <a:path w="893" h="506" extrusionOk="0">
                    <a:moveTo>
                      <a:pt x="0" y="0"/>
                    </a:moveTo>
                    <a:lnTo>
                      <a:pt x="20" y="292"/>
                    </a:lnTo>
                    <a:lnTo>
                      <a:pt x="20" y="408"/>
                    </a:lnTo>
                    <a:lnTo>
                      <a:pt x="39" y="408"/>
                    </a:lnTo>
                    <a:lnTo>
                      <a:pt x="311" y="486"/>
                    </a:lnTo>
                    <a:lnTo>
                      <a:pt x="350" y="486"/>
                    </a:lnTo>
                    <a:lnTo>
                      <a:pt x="893" y="505"/>
                    </a:lnTo>
                    <a:lnTo>
                      <a:pt x="679" y="194"/>
                    </a:lnTo>
                    <a:lnTo>
                      <a:pt x="679" y="78"/>
                    </a:lnTo>
                    <a:lnTo>
                      <a:pt x="369" y="78"/>
                    </a:lnTo>
                    <a:lnTo>
                      <a:pt x="0"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9"/>
              <p:cNvSpPr/>
              <p:nvPr/>
            </p:nvSpPr>
            <p:spPr>
              <a:xfrm>
                <a:off x="5476325" y="996075"/>
                <a:ext cx="22325" cy="12650"/>
              </a:xfrm>
              <a:custGeom>
                <a:avLst/>
                <a:gdLst/>
                <a:ahLst/>
                <a:cxnLst/>
                <a:rect l="l" t="t" r="r" b="b"/>
                <a:pathLst>
                  <a:path w="893" h="506" fill="none" extrusionOk="0">
                    <a:moveTo>
                      <a:pt x="0" y="0"/>
                    </a:moveTo>
                    <a:lnTo>
                      <a:pt x="0" y="0"/>
                    </a:lnTo>
                    <a:lnTo>
                      <a:pt x="20" y="292"/>
                    </a:lnTo>
                    <a:lnTo>
                      <a:pt x="20" y="408"/>
                    </a:lnTo>
                    <a:lnTo>
                      <a:pt x="39" y="408"/>
                    </a:lnTo>
                    <a:lnTo>
                      <a:pt x="39" y="408"/>
                    </a:lnTo>
                    <a:lnTo>
                      <a:pt x="311" y="486"/>
                    </a:lnTo>
                    <a:lnTo>
                      <a:pt x="330" y="486"/>
                    </a:lnTo>
                    <a:lnTo>
                      <a:pt x="350" y="486"/>
                    </a:lnTo>
                    <a:lnTo>
                      <a:pt x="350" y="486"/>
                    </a:lnTo>
                    <a:lnTo>
                      <a:pt x="893" y="505"/>
                    </a:lnTo>
                    <a:lnTo>
                      <a:pt x="679" y="194"/>
                    </a:lnTo>
                    <a:lnTo>
                      <a:pt x="679" y="194"/>
                    </a:lnTo>
                    <a:lnTo>
                      <a:pt x="679" y="78"/>
                    </a:lnTo>
                    <a:lnTo>
                      <a:pt x="679" y="78"/>
                    </a:lnTo>
                    <a:lnTo>
                      <a:pt x="369" y="78"/>
                    </a:lnTo>
                    <a:lnTo>
                      <a:pt x="369" y="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9"/>
              <p:cNvSpPr/>
              <p:nvPr/>
            </p:nvSpPr>
            <p:spPr>
              <a:xfrm>
                <a:off x="6245925" y="994125"/>
                <a:ext cx="23800" cy="16050"/>
              </a:xfrm>
              <a:custGeom>
                <a:avLst/>
                <a:gdLst/>
                <a:ahLst/>
                <a:cxnLst/>
                <a:rect l="l" t="t" r="r" b="b"/>
                <a:pathLst>
                  <a:path w="952" h="642" extrusionOk="0">
                    <a:moveTo>
                      <a:pt x="951" y="1"/>
                    </a:moveTo>
                    <a:lnTo>
                      <a:pt x="563" y="78"/>
                    </a:lnTo>
                    <a:lnTo>
                      <a:pt x="253" y="78"/>
                    </a:lnTo>
                    <a:lnTo>
                      <a:pt x="253" y="272"/>
                    </a:lnTo>
                    <a:lnTo>
                      <a:pt x="0" y="641"/>
                    </a:lnTo>
                    <a:lnTo>
                      <a:pt x="660" y="641"/>
                    </a:lnTo>
                    <a:lnTo>
                      <a:pt x="835" y="583"/>
                    </a:lnTo>
                    <a:lnTo>
                      <a:pt x="854" y="544"/>
                    </a:lnTo>
                    <a:lnTo>
                      <a:pt x="913" y="486"/>
                    </a:lnTo>
                    <a:lnTo>
                      <a:pt x="913" y="370"/>
                    </a:lnTo>
                    <a:lnTo>
                      <a:pt x="951"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9"/>
              <p:cNvSpPr/>
              <p:nvPr/>
            </p:nvSpPr>
            <p:spPr>
              <a:xfrm>
                <a:off x="6254175" y="998500"/>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9"/>
              <p:cNvSpPr/>
              <p:nvPr/>
            </p:nvSpPr>
            <p:spPr>
              <a:xfrm>
                <a:off x="6245925" y="994125"/>
                <a:ext cx="23800" cy="16050"/>
              </a:xfrm>
              <a:custGeom>
                <a:avLst/>
                <a:gdLst/>
                <a:ahLst/>
                <a:cxnLst/>
                <a:rect l="l" t="t" r="r" b="b"/>
                <a:pathLst>
                  <a:path w="952" h="642" fill="none" extrusionOk="0">
                    <a:moveTo>
                      <a:pt x="951" y="1"/>
                    </a:moveTo>
                    <a:lnTo>
                      <a:pt x="951" y="1"/>
                    </a:lnTo>
                    <a:lnTo>
                      <a:pt x="563" y="78"/>
                    </a:lnTo>
                    <a:lnTo>
                      <a:pt x="253" y="78"/>
                    </a:lnTo>
                    <a:lnTo>
                      <a:pt x="253" y="78"/>
                    </a:lnTo>
                    <a:lnTo>
                      <a:pt x="253" y="272"/>
                    </a:lnTo>
                    <a:lnTo>
                      <a:pt x="0" y="641"/>
                    </a:lnTo>
                    <a:lnTo>
                      <a:pt x="602" y="641"/>
                    </a:lnTo>
                    <a:lnTo>
                      <a:pt x="621" y="641"/>
                    </a:lnTo>
                    <a:lnTo>
                      <a:pt x="660" y="641"/>
                    </a:lnTo>
                    <a:lnTo>
                      <a:pt x="660" y="641"/>
                    </a:lnTo>
                    <a:lnTo>
                      <a:pt x="835" y="583"/>
                    </a:lnTo>
                    <a:lnTo>
                      <a:pt x="854" y="544"/>
                    </a:lnTo>
                    <a:lnTo>
                      <a:pt x="913" y="486"/>
                    </a:lnTo>
                    <a:lnTo>
                      <a:pt x="913" y="370"/>
                    </a:lnTo>
                    <a:lnTo>
                      <a:pt x="913" y="370"/>
                    </a:lnTo>
                    <a:lnTo>
                      <a:pt x="9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8" name="Google Shape;718;p9"/>
          <p:cNvGrpSpPr/>
          <p:nvPr/>
        </p:nvGrpSpPr>
        <p:grpSpPr>
          <a:xfrm>
            <a:off x="274139" y="-5"/>
            <a:ext cx="591491" cy="2037135"/>
            <a:chOff x="1395700" y="238125"/>
            <a:chExt cx="1034075" cy="3561425"/>
          </a:xfrm>
        </p:grpSpPr>
        <p:sp>
          <p:nvSpPr>
            <p:cNvPr id="719" name="Google Shape;719;p9"/>
            <p:cNvSpPr/>
            <p:nvPr/>
          </p:nvSpPr>
          <p:spPr>
            <a:xfrm>
              <a:off x="1566525" y="238125"/>
              <a:ext cx="688150" cy="1740125"/>
            </a:xfrm>
            <a:custGeom>
              <a:avLst/>
              <a:gdLst/>
              <a:ahLst/>
              <a:cxnLst/>
              <a:rect l="l" t="t" r="r" b="b"/>
              <a:pathLst>
                <a:path w="27526" h="69605" extrusionOk="0">
                  <a:moveTo>
                    <a:pt x="13763" y="54502"/>
                  </a:moveTo>
                  <a:lnTo>
                    <a:pt x="26242" y="69019"/>
                  </a:lnTo>
                  <a:lnTo>
                    <a:pt x="1304" y="69019"/>
                  </a:lnTo>
                  <a:lnTo>
                    <a:pt x="13763" y="54502"/>
                  </a:lnTo>
                  <a:close/>
                  <a:moveTo>
                    <a:pt x="13405" y="0"/>
                  </a:moveTo>
                  <a:lnTo>
                    <a:pt x="13405" y="54030"/>
                  </a:lnTo>
                  <a:lnTo>
                    <a:pt x="1" y="69605"/>
                  </a:lnTo>
                  <a:lnTo>
                    <a:pt x="27526" y="69605"/>
                  </a:lnTo>
                  <a:lnTo>
                    <a:pt x="14575" y="54426"/>
                  </a:lnTo>
                  <a:lnTo>
                    <a:pt x="14499"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9"/>
            <p:cNvSpPr/>
            <p:nvPr/>
          </p:nvSpPr>
          <p:spPr>
            <a:xfrm>
              <a:off x="1904925" y="3321425"/>
              <a:ext cx="15600" cy="435650"/>
            </a:xfrm>
            <a:custGeom>
              <a:avLst/>
              <a:gdLst/>
              <a:ahLst/>
              <a:cxnLst/>
              <a:rect l="l" t="t" r="r" b="b"/>
              <a:pathLst>
                <a:path w="624" h="17426" extrusionOk="0">
                  <a:moveTo>
                    <a:pt x="1" y="0"/>
                  </a:moveTo>
                  <a:lnTo>
                    <a:pt x="1" y="17425"/>
                  </a:lnTo>
                  <a:lnTo>
                    <a:pt x="624" y="17425"/>
                  </a:lnTo>
                  <a:lnTo>
                    <a:pt x="624" y="0"/>
                  </a:lnTo>
                  <a:close/>
                </a:path>
              </a:pathLst>
            </a:custGeom>
            <a:solidFill>
              <a:srgbClr val="D70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9"/>
            <p:cNvSpPr/>
            <p:nvPr/>
          </p:nvSpPr>
          <p:spPr>
            <a:xfrm>
              <a:off x="1904925" y="3321425"/>
              <a:ext cx="15600" cy="435650"/>
            </a:xfrm>
            <a:custGeom>
              <a:avLst/>
              <a:gdLst/>
              <a:ahLst/>
              <a:cxnLst/>
              <a:rect l="l" t="t" r="r" b="b"/>
              <a:pathLst>
                <a:path w="624" h="17426" fill="none" extrusionOk="0">
                  <a:moveTo>
                    <a:pt x="1" y="17425"/>
                  </a:moveTo>
                  <a:lnTo>
                    <a:pt x="624" y="17425"/>
                  </a:lnTo>
                  <a:lnTo>
                    <a:pt x="624" y="0"/>
                  </a:lnTo>
                  <a:lnTo>
                    <a:pt x="1" y="0"/>
                  </a:lnTo>
                  <a:lnTo>
                    <a:pt x="1" y="174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9"/>
            <p:cNvSpPr/>
            <p:nvPr/>
          </p:nvSpPr>
          <p:spPr>
            <a:xfrm>
              <a:off x="1896900" y="3313400"/>
              <a:ext cx="31650" cy="451700"/>
            </a:xfrm>
            <a:custGeom>
              <a:avLst/>
              <a:gdLst/>
              <a:ahLst/>
              <a:cxnLst/>
              <a:rect l="l" t="t" r="r" b="b"/>
              <a:pathLst>
                <a:path w="1266" h="18068" extrusionOk="0">
                  <a:moveTo>
                    <a:pt x="1" y="1"/>
                  </a:moveTo>
                  <a:lnTo>
                    <a:pt x="1" y="18067"/>
                  </a:lnTo>
                  <a:lnTo>
                    <a:pt x="1266" y="18067"/>
                  </a:lnTo>
                  <a:lnTo>
                    <a:pt x="12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9"/>
            <p:cNvSpPr/>
            <p:nvPr/>
          </p:nvSpPr>
          <p:spPr>
            <a:xfrm>
              <a:off x="1896900" y="3313400"/>
              <a:ext cx="31650" cy="451700"/>
            </a:xfrm>
            <a:custGeom>
              <a:avLst/>
              <a:gdLst/>
              <a:ahLst/>
              <a:cxnLst/>
              <a:rect l="l" t="t" r="r" b="b"/>
              <a:pathLst>
                <a:path w="1266" h="18068" fill="none" extrusionOk="0">
                  <a:moveTo>
                    <a:pt x="1266" y="18067"/>
                  </a:moveTo>
                  <a:lnTo>
                    <a:pt x="1" y="18067"/>
                  </a:lnTo>
                  <a:lnTo>
                    <a:pt x="1" y="1"/>
                  </a:lnTo>
                  <a:lnTo>
                    <a:pt x="1266" y="1"/>
                  </a:lnTo>
                  <a:lnTo>
                    <a:pt x="1266" y="180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9"/>
            <p:cNvSpPr/>
            <p:nvPr/>
          </p:nvSpPr>
          <p:spPr>
            <a:xfrm>
              <a:off x="1864825" y="3704175"/>
              <a:ext cx="95825" cy="95375"/>
            </a:xfrm>
            <a:custGeom>
              <a:avLst/>
              <a:gdLst/>
              <a:ahLst/>
              <a:cxnLst/>
              <a:rect l="l" t="t" r="r" b="b"/>
              <a:pathLst>
                <a:path w="3833" h="3815" extrusionOk="0">
                  <a:moveTo>
                    <a:pt x="1718" y="1"/>
                  </a:moveTo>
                  <a:lnTo>
                    <a:pt x="1529" y="39"/>
                  </a:lnTo>
                  <a:lnTo>
                    <a:pt x="1340" y="76"/>
                  </a:lnTo>
                  <a:lnTo>
                    <a:pt x="1171" y="152"/>
                  </a:lnTo>
                  <a:lnTo>
                    <a:pt x="1001" y="227"/>
                  </a:lnTo>
                  <a:lnTo>
                    <a:pt x="850" y="322"/>
                  </a:lnTo>
                  <a:lnTo>
                    <a:pt x="699" y="435"/>
                  </a:lnTo>
                  <a:lnTo>
                    <a:pt x="566" y="548"/>
                  </a:lnTo>
                  <a:lnTo>
                    <a:pt x="434" y="699"/>
                  </a:lnTo>
                  <a:lnTo>
                    <a:pt x="321" y="831"/>
                  </a:lnTo>
                  <a:lnTo>
                    <a:pt x="227" y="1001"/>
                  </a:lnTo>
                  <a:lnTo>
                    <a:pt x="151" y="1171"/>
                  </a:lnTo>
                  <a:lnTo>
                    <a:pt x="94" y="1341"/>
                  </a:lnTo>
                  <a:lnTo>
                    <a:pt x="38" y="1530"/>
                  </a:lnTo>
                  <a:lnTo>
                    <a:pt x="19" y="1719"/>
                  </a:lnTo>
                  <a:lnTo>
                    <a:pt x="0" y="1908"/>
                  </a:lnTo>
                  <a:lnTo>
                    <a:pt x="19" y="2096"/>
                  </a:lnTo>
                  <a:lnTo>
                    <a:pt x="38" y="2304"/>
                  </a:lnTo>
                  <a:lnTo>
                    <a:pt x="94" y="2474"/>
                  </a:lnTo>
                  <a:lnTo>
                    <a:pt x="151" y="2663"/>
                  </a:lnTo>
                  <a:lnTo>
                    <a:pt x="227" y="2814"/>
                  </a:lnTo>
                  <a:lnTo>
                    <a:pt x="321" y="2984"/>
                  </a:lnTo>
                  <a:lnTo>
                    <a:pt x="434" y="3135"/>
                  </a:lnTo>
                  <a:lnTo>
                    <a:pt x="566" y="3267"/>
                  </a:lnTo>
                  <a:lnTo>
                    <a:pt x="699" y="3380"/>
                  </a:lnTo>
                  <a:lnTo>
                    <a:pt x="850" y="3493"/>
                  </a:lnTo>
                  <a:lnTo>
                    <a:pt x="1001" y="3588"/>
                  </a:lnTo>
                  <a:lnTo>
                    <a:pt x="1171" y="3663"/>
                  </a:lnTo>
                  <a:lnTo>
                    <a:pt x="1340" y="3739"/>
                  </a:lnTo>
                  <a:lnTo>
                    <a:pt x="1529" y="3776"/>
                  </a:lnTo>
                  <a:lnTo>
                    <a:pt x="1718" y="3814"/>
                  </a:lnTo>
                  <a:lnTo>
                    <a:pt x="2114" y="3814"/>
                  </a:lnTo>
                  <a:lnTo>
                    <a:pt x="2303" y="3776"/>
                  </a:lnTo>
                  <a:lnTo>
                    <a:pt x="2492" y="3739"/>
                  </a:lnTo>
                  <a:lnTo>
                    <a:pt x="2662" y="3663"/>
                  </a:lnTo>
                  <a:lnTo>
                    <a:pt x="2832" y="3588"/>
                  </a:lnTo>
                  <a:lnTo>
                    <a:pt x="2983" y="3493"/>
                  </a:lnTo>
                  <a:lnTo>
                    <a:pt x="3134" y="3380"/>
                  </a:lnTo>
                  <a:lnTo>
                    <a:pt x="3266" y="3267"/>
                  </a:lnTo>
                  <a:lnTo>
                    <a:pt x="3398" y="3135"/>
                  </a:lnTo>
                  <a:lnTo>
                    <a:pt x="3493" y="2984"/>
                  </a:lnTo>
                  <a:lnTo>
                    <a:pt x="3606" y="2814"/>
                  </a:lnTo>
                  <a:lnTo>
                    <a:pt x="3681" y="2663"/>
                  </a:lnTo>
                  <a:lnTo>
                    <a:pt x="3738" y="2474"/>
                  </a:lnTo>
                  <a:lnTo>
                    <a:pt x="3795" y="2304"/>
                  </a:lnTo>
                  <a:lnTo>
                    <a:pt x="3813" y="2096"/>
                  </a:lnTo>
                  <a:lnTo>
                    <a:pt x="3832" y="1908"/>
                  </a:lnTo>
                  <a:lnTo>
                    <a:pt x="3813" y="1719"/>
                  </a:lnTo>
                  <a:lnTo>
                    <a:pt x="3795" y="1530"/>
                  </a:lnTo>
                  <a:lnTo>
                    <a:pt x="3738" y="1341"/>
                  </a:lnTo>
                  <a:lnTo>
                    <a:pt x="3681" y="1171"/>
                  </a:lnTo>
                  <a:lnTo>
                    <a:pt x="3606" y="1001"/>
                  </a:lnTo>
                  <a:lnTo>
                    <a:pt x="3493" y="831"/>
                  </a:lnTo>
                  <a:lnTo>
                    <a:pt x="3398" y="699"/>
                  </a:lnTo>
                  <a:lnTo>
                    <a:pt x="3266" y="548"/>
                  </a:lnTo>
                  <a:lnTo>
                    <a:pt x="3134" y="435"/>
                  </a:lnTo>
                  <a:lnTo>
                    <a:pt x="2983" y="322"/>
                  </a:lnTo>
                  <a:lnTo>
                    <a:pt x="2832" y="227"/>
                  </a:lnTo>
                  <a:lnTo>
                    <a:pt x="2662" y="152"/>
                  </a:lnTo>
                  <a:lnTo>
                    <a:pt x="2492" y="76"/>
                  </a:lnTo>
                  <a:lnTo>
                    <a:pt x="2303" y="39"/>
                  </a:lnTo>
                  <a:lnTo>
                    <a:pt x="21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9"/>
            <p:cNvSpPr/>
            <p:nvPr/>
          </p:nvSpPr>
          <p:spPr>
            <a:xfrm>
              <a:off x="1395700" y="1923475"/>
              <a:ext cx="1034075" cy="1174725"/>
            </a:xfrm>
            <a:custGeom>
              <a:avLst/>
              <a:gdLst/>
              <a:ahLst/>
              <a:cxnLst/>
              <a:rect l="l" t="t" r="r" b="b"/>
              <a:pathLst>
                <a:path w="41363" h="46989"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9"/>
            <p:cNvSpPr/>
            <p:nvPr/>
          </p:nvSpPr>
          <p:spPr>
            <a:xfrm>
              <a:off x="1395700" y="1923475"/>
              <a:ext cx="1034075" cy="1174725"/>
            </a:xfrm>
            <a:custGeom>
              <a:avLst/>
              <a:gdLst/>
              <a:ahLst/>
              <a:cxnLst/>
              <a:rect l="l" t="t" r="r" b="b"/>
              <a:pathLst>
                <a:path w="41363" h="46989" fill="none" extrusionOk="0">
                  <a:moveTo>
                    <a:pt x="3455" y="1"/>
                  </a:moveTo>
                  <a:lnTo>
                    <a:pt x="0" y="3909"/>
                  </a:lnTo>
                  <a:lnTo>
                    <a:pt x="3455" y="7816"/>
                  </a:lnTo>
                  <a:lnTo>
                    <a:pt x="0" y="11743"/>
                  </a:lnTo>
                  <a:lnTo>
                    <a:pt x="3455" y="15651"/>
                  </a:lnTo>
                  <a:lnTo>
                    <a:pt x="0" y="19578"/>
                  </a:lnTo>
                  <a:lnTo>
                    <a:pt x="3455" y="23485"/>
                  </a:lnTo>
                  <a:lnTo>
                    <a:pt x="0" y="27393"/>
                  </a:lnTo>
                  <a:lnTo>
                    <a:pt x="3455" y="31320"/>
                  </a:lnTo>
                  <a:lnTo>
                    <a:pt x="0" y="35228"/>
                  </a:lnTo>
                  <a:lnTo>
                    <a:pt x="3455" y="39154"/>
                  </a:lnTo>
                  <a:lnTo>
                    <a:pt x="0" y="43062"/>
                  </a:lnTo>
                  <a:lnTo>
                    <a:pt x="3455" y="46989"/>
                  </a:lnTo>
                  <a:lnTo>
                    <a:pt x="37908" y="46989"/>
                  </a:lnTo>
                  <a:lnTo>
                    <a:pt x="41362" y="43062"/>
                  </a:lnTo>
                  <a:lnTo>
                    <a:pt x="37908" y="39154"/>
                  </a:lnTo>
                  <a:lnTo>
                    <a:pt x="41362" y="35228"/>
                  </a:lnTo>
                  <a:lnTo>
                    <a:pt x="37908" y="31320"/>
                  </a:lnTo>
                  <a:lnTo>
                    <a:pt x="41362" y="27393"/>
                  </a:lnTo>
                  <a:lnTo>
                    <a:pt x="37908" y="23485"/>
                  </a:lnTo>
                  <a:lnTo>
                    <a:pt x="41362" y="19578"/>
                  </a:lnTo>
                  <a:lnTo>
                    <a:pt x="37908" y="15651"/>
                  </a:lnTo>
                  <a:lnTo>
                    <a:pt x="41362" y="11743"/>
                  </a:lnTo>
                  <a:lnTo>
                    <a:pt x="37908" y="7816"/>
                  </a:lnTo>
                  <a:lnTo>
                    <a:pt x="41362" y="3909"/>
                  </a:lnTo>
                  <a:lnTo>
                    <a:pt x="37908" y="1"/>
                  </a:lnTo>
                  <a:lnTo>
                    <a:pt x="34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9"/>
            <p:cNvSpPr/>
            <p:nvPr/>
          </p:nvSpPr>
          <p:spPr>
            <a:xfrm>
              <a:off x="2343375" y="270645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9"/>
            <p:cNvSpPr/>
            <p:nvPr/>
          </p:nvSpPr>
          <p:spPr>
            <a:xfrm>
              <a:off x="2343375" y="2706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9"/>
            <p:cNvSpPr/>
            <p:nvPr/>
          </p:nvSpPr>
          <p:spPr>
            <a:xfrm>
              <a:off x="1395700" y="2608300"/>
              <a:ext cx="1034075" cy="98175"/>
            </a:xfrm>
            <a:custGeom>
              <a:avLst/>
              <a:gdLst/>
              <a:ahLst/>
              <a:cxnLst/>
              <a:rect l="l" t="t" r="r" b="b"/>
              <a:pathLst>
                <a:path w="41363" h="3927" extrusionOk="0">
                  <a:moveTo>
                    <a:pt x="0" y="0"/>
                  </a:moveTo>
                  <a:lnTo>
                    <a:pt x="3455" y="3927"/>
                  </a:lnTo>
                  <a:lnTo>
                    <a:pt x="37908" y="3927"/>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9"/>
            <p:cNvSpPr/>
            <p:nvPr/>
          </p:nvSpPr>
          <p:spPr>
            <a:xfrm>
              <a:off x="1395700" y="2608300"/>
              <a:ext cx="1034075" cy="98175"/>
            </a:xfrm>
            <a:custGeom>
              <a:avLst/>
              <a:gdLst/>
              <a:ahLst/>
              <a:cxnLst/>
              <a:rect l="l" t="t" r="r" b="b"/>
              <a:pathLst>
                <a:path w="41363" h="3927" fill="none" extrusionOk="0">
                  <a:moveTo>
                    <a:pt x="41362" y="0"/>
                  </a:moveTo>
                  <a:lnTo>
                    <a:pt x="0" y="0"/>
                  </a:lnTo>
                  <a:lnTo>
                    <a:pt x="0" y="0"/>
                  </a:lnTo>
                  <a:lnTo>
                    <a:pt x="3455" y="3927"/>
                  </a:lnTo>
                  <a:lnTo>
                    <a:pt x="3455" y="3927"/>
                  </a:lnTo>
                  <a:lnTo>
                    <a:pt x="37908" y="3927"/>
                  </a:lnTo>
                  <a:lnTo>
                    <a:pt x="37908" y="3927"/>
                  </a:lnTo>
                  <a:lnTo>
                    <a:pt x="41362" y="0"/>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9"/>
            <p:cNvSpPr/>
            <p:nvPr/>
          </p:nvSpPr>
          <p:spPr>
            <a:xfrm>
              <a:off x="1395700" y="2803675"/>
              <a:ext cx="1034075" cy="99150"/>
            </a:xfrm>
            <a:custGeom>
              <a:avLst/>
              <a:gdLst/>
              <a:ahLst/>
              <a:cxnLst/>
              <a:rect l="l" t="t" r="r" b="b"/>
              <a:pathLst>
                <a:path w="41363" h="3966" extrusionOk="0">
                  <a:moveTo>
                    <a:pt x="19" y="1"/>
                  </a:moveTo>
                  <a:lnTo>
                    <a:pt x="0" y="20"/>
                  </a:lnTo>
                  <a:lnTo>
                    <a:pt x="3455" y="3946"/>
                  </a:lnTo>
                  <a:lnTo>
                    <a:pt x="3436" y="3965"/>
                  </a:lnTo>
                  <a:lnTo>
                    <a:pt x="37927" y="3965"/>
                  </a:lnTo>
                  <a:lnTo>
                    <a:pt x="37908" y="3946"/>
                  </a:lnTo>
                  <a:lnTo>
                    <a:pt x="41362" y="20"/>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9"/>
            <p:cNvSpPr/>
            <p:nvPr/>
          </p:nvSpPr>
          <p:spPr>
            <a:xfrm>
              <a:off x="1395700" y="2803675"/>
              <a:ext cx="1034075" cy="99150"/>
            </a:xfrm>
            <a:custGeom>
              <a:avLst/>
              <a:gdLst/>
              <a:ahLst/>
              <a:cxnLst/>
              <a:rect l="l" t="t" r="r" b="b"/>
              <a:pathLst>
                <a:path w="41363" h="3966" fill="none" extrusionOk="0">
                  <a:moveTo>
                    <a:pt x="41344" y="1"/>
                  </a:moveTo>
                  <a:lnTo>
                    <a:pt x="19" y="1"/>
                  </a:lnTo>
                  <a:lnTo>
                    <a:pt x="0" y="20"/>
                  </a:lnTo>
                  <a:lnTo>
                    <a:pt x="3455" y="3946"/>
                  </a:lnTo>
                  <a:lnTo>
                    <a:pt x="3436" y="3965"/>
                  </a:lnTo>
                  <a:lnTo>
                    <a:pt x="37927" y="3965"/>
                  </a:lnTo>
                  <a:lnTo>
                    <a:pt x="37908" y="3946"/>
                  </a:lnTo>
                  <a:lnTo>
                    <a:pt x="41362" y="20"/>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9"/>
            <p:cNvSpPr/>
            <p:nvPr/>
          </p:nvSpPr>
          <p:spPr>
            <a:xfrm>
              <a:off x="1395700" y="2999075"/>
              <a:ext cx="1034075" cy="98200"/>
            </a:xfrm>
            <a:custGeom>
              <a:avLst/>
              <a:gdLst/>
              <a:ahLst/>
              <a:cxnLst/>
              <a:rect l="l" t="t" r="r" b="b"/>
              <a:pathLst>
                <a:path w="41363" h="3928" extrusionOk="0">
                  <a:moveTo>
                    <a:pt x="19" y="1"/>
                  </a:moveTo>
                  <a:lnTo>
                    <a:pt x="0" y="38"/>
                  </a:lnTo>
                  <a:lnTo>
                    <a:pt x="3417" y="3927"/>
                  </a:lnTo>
                  <a:lnTo>
                    <a:pt x="3455" y="3889"/>
                  </a:lnTo>
                  <a:lnTo>
                    <a:pt x="37908" y="3889"/>
                  </a:lnTo>
                  <a:lnTo>
                    <a:pt x="37945" y="3927"/>
                  </a:lnTo>
                  <a:lnTo>
                    <a:pt x="41362" y="38"/>
                  </a:lnTo>
                  <a:lnTo>
                    <a:pt x="413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9"/>
            <p:cNvSpPr/>
            <p:nvPr/>
          </p:nvSpPr>
          <p:spPr>
            <a:xfrm>
              <a:off x="1395700" y="2999075"/>
              <a:ext cx="1034075" cy="98200"/>
            </a:xfrm>
            <a:custGeom>
              <a:avLst/>
              <a:gdLst/>
              <a:ahLst/>
              <a:cxnLst/>
              <a:rect l="l" t="t" r="r" b="b"/>
              <a:pathLst>
                <a:path w="41363" h="3928" fill="none" extrusionOk="0">
                  <a:moveTo>
                    <a:pt x="41344" y="1"/>
                  </a:moveTo>
                  <a:lnTo>
                    <a:pt x="19" y="1"/>
                  </a:lnTo>
                  <a:lnTo>
                    <a:pt x="0" y="38"/>
                  </a:lnTo>
                  <a:lnTo>
                    <a:pt x="3417" y="3927"/>
                  </a:lnTo>
                  <a:lnTo>
                    <a:pt x="3455" y="3889"/>
                  </a:lnTo>
                  <a:lnTo>
                    <a:pt x="37908" y="3889"/>
                  </a:lnTo>
                  <a:lnTo>
                    <a:pt x="37945" y="3927"/>
                  </a:lnTo>
                  <a:lnTo>
                    <a:pt x="41362" y="38"/>
                  </a:lnTo>
                  <a:lnTo>
                    <a:pt x="4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9"/>
            <p:cNvSpPr/>
            <p:nvPr/>
          </p:nvSpPr>
          <p:spPr>
            <a:xfrm>
              <a:off x="1454200" y="2413850"/>
              <a:ext cx="974625" cy="96300"/>
            </a:xfrm>
            <a:custGeom>
              <a:avLst/>
              <a:gdLst/>
              <a:ahLst/>
              <a:cxnLst/>
              <a:rect l="l" t="t" r="r" b="b"/>
              <a:pathLst>
                <a:path w="38985" h="3852" extrusionOk="0">
                  <a:moveTo>
                    <a:pt x="1" y="2606"/>
                  </a:moveTo>
                  <a:lnTo>
                    <a:pt x="1096" y="3852"/>
                  </a:lnTo>
                  <a:lnTo>
                    <a:pt x="1096" y="3852"/>
                  </a:lnTo>
                  <a:lnTo>
                    <a:pt x="1" y="2606"/>
                  </a:lnTo>
                  <a:close/>
                  <a:moveTo>
                    <a:pt x="38985" y="0"/>
                  </a:moveTo>
                  <a:lnTo>
                    <a:pt x="38985" y="0"/>
                  </a:lnTo>
                  <a:lnTo>
                    <a:pt x="38211" y="888"/>
                  </a:lnTo>
                  <a:lnTo>
                    <a:pt x="38985"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9"/>
            <p:cNvSpPr/>
            <p:nvPr/>
          </p:nvSpPr>
          <p:spPr>
            <a:xfrm>
              <a:off x="1454200" y="2478975"/>
              <a:ext cx="27400" cy="31175"/>
            </a:xfrm>
            <a:custGeom>
              <a:avLst/>
              <a:gdLst/>
              <a:ahLst/>
              <a:cxnLst/>
              <a:rect l="l" t="t" r="r" b="b"/>
              <a:pathLst>
                <a:path w="1096" h="1247" fill="none" extrusionOk="0">
                  <a:moveTo>
                    <a:pt x="1" y="1"/>
                  </a:moveTo>
                  <a:lnTo>
                    <a:pt x="1096" y="1247"/>
                  </a:lnTo>
                  <a:lnTo>
                    <a:pt x="1096" y="124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9"/>
            <p:cNvSpPr/>
            <p:nvPr/>
          </p:nvSpPr>
          <p:spPr>
            <a:xfrm>
              <a:off x="1396625" y="2413850"/>
              <a:ext cx="1032200" cy="96300"/>
            </a:xfrm>
            <a:custGeom>
              <a:avLst/>
              <a:gdLst/>
              <a:ahLst/>
              <a:cxnLst/>
              <a:rect l="l" t="t" r="r" b="b"/>
              <a:pathLst>
                <a:path w="41288" h="3852" extrusionOk="0">
                  <a:moveTo>
                    <a:pt x="1" y="0"/>
                  </a:moveTo>
                  <a:lnTo>
                    <a:pt x="2304" y="2606"/>
                  </a:lnTo>
                  <a:lnTo>
                    <a:pt x="3399" y="3852"/>
                  </a:lnTo>
                  <a:lnTo>
                    <a:pt x="37890" y="3852"/>
                  </a:lnTo>
                  <a:lnTo>
                    <a:pt x="40514" y="888"/>
                  </a:lnTo>
                  <a:lnTo>
                    <a:pt x="41288"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9"/>
            <p:cNvSpPr/>
            <p:nvPr/>
          </p:nvSpPr>
          <p:spPr>
            <a:xfrm>
              <a:off x="1396625" y="2413850"/>
              <a:ext cx="1032200" cy="96300"/>
            </a:xfrm>
            <a:custGeom>
              <a:avLst/>
              <a:gdLst/>
              <a:ahLst/>
              <a:cxnLst/>
              <a:rect l="l" t="t" r="r" b="b"/>
              <a:pathLst>
                <a:path w="41288" h="3852" fill="none" extrusionOk="0">
                  <a:moveTo>
                    <a:pt x="41288" y="0"/>
                  </a:moveTo>
                  <a:lnTo>
                    <a:pt x="1" y="0"/>
                  </a:lnTo>
                  <a:lnTo>
                    <a:pt x="2304" y="2606"/>
                  </a:lnTo>
                  <a:lnTo>
                    <a:pt x="3399" y="3852"/>
                  </a:lnTo>
                  <a:lnTo>
                    <a:pt x="37890" y="3852"/>
                  </a:lnTo>
                  <a:lnTo>
                    <a:pt x="40514" y="888"/>
                  </a:lnTo>
                  <a:lnTo>
                    <a:pt x="4128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9"/>
            <p:cNvSpPr/>
            <p:nvPr/>
          </p:nvSpPr>
          <p:spPr>
            <a:xfrm>
              <a:off x="1395700" y="2021175"/>
              <a:ext cx="1034075" cy="96300"/>
            </a:xfrm>
            <a:custGeom>
              <a:avLst/>
              <a:gdLst/>
              <a:ahLst/>
              <a:cxnLst/>
              <a:rect l="l" t="t" r="r" b="b"/>
              <a:pathLst>
                <a:path w="41363" h="3852" extrusionOk="0">
                  <a:moveTo>
                    <a:pt x="0" y="1"/>
                  </a:moveTo>
                  <a:lnTo>
                    <a:pt x="0" y="1"/>
                  </a:lnTo>
                  <a:lnTo>
                    <a:pt x="3379" y="3852"/>
                  </a:lnTo>
                  <a:lnTo>
                    <a:pt x="3379" y="3852"/>
                  </a:lnTo>
                  <a:lnTo>
                    <a:pt x="0" y="1"/>
                  </a:lnTo>
                  <a:close/>
                  <a:moveTo>
                    <a:pt x="41362" y="1"/>
                  </a:moveTo>
                  <a:lnTo>
                    <a:pt x="41362" y="1"/>
                  </a:lnTo>
                  <a:lnTo>
                    <a:pt x="37983" y="3852"/>
                  </a:lnTo>
                  <a:lnTo>
                    <a:pt x="37983" y="3852"/>
                  </a:lnTo>
                  <a:lnTo>
                    <a:pt x="41362" y="1"/>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9"/>
            <p:cNvSpPr/>
            <p:nvPr/>
          </p:nvSpPr>
          <p:spPr>
            <a:xfrm>
              <a:off x="1395700" y="2021175"/>
              <a:ext cx="84500" cy="96300"/>
            </a:xfrm>
            <a:custGeom>
              <a:avLst/>
              <a:gdLst/>
              <a:ahLst/>
              <a:cxnLst/>
              <a:rect l="l" t="t" r="r" b="b"/>
              <a:pathLst>
                <a:path w="3380" h="3852" fill="none" extrusionOk="0">
                  <a:moveTo>
                    <a:pt x="0" y="1"/>
                  </a:moveTo>
                  <a:lnTo>
                    <a:pt x="0" y="1"/>
                  </a:lnTo>
                  <a:lnTo>
                    <a:pt x="3379" y="3852"/>
                  </a:lnTo>
                  <a:lnTo>
                    <a:pt x="3379" y="385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9"/>
            <p:cNvSpPr/>
            <p:nvPr/>
          </p:nvSpPr>
          <p:spPr>
            <a:xfrm>
              <a:off x="2345275" y="2021175"/>
              <a:ext cx="84500" cy="96300"/>
            </a:xfrm>
            <a:custGeom>
              <a:avLst/>
              <a:gdLst/>
              <a:ahLst/>
              <a:cxnLst/>
              <a:rect l="l" t="t" r="r" b="b"/>
              <a:pathLst>
                <a:path w="3380" h="3852" fill="none" extrusionOk="0">
                  <a:moveTo>
                    <a:pt x="3379" y="1"/>
                  </a:moveTo>
                  <a:lnTo>
                    <a:pt x="3379" y="1"/>
                  </a:lnTo>
                  <a:lnTo>
                    <a:pt x="0" y="3852"/>
                  </a:lnTo>
                  <a:lnTo>
                    <a:pt x="0" y="3852"/>
                  </a:lnTo>
                  <a:lnTo>
                    <a:pt x="33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9"/>
            <p:cNvSpPr/>
            <p:nvPr/>
          </p:nvSpPr>
          <p:spPr>
            <a:xfrm>
              <a:off x="1395700" y="2021175"/>
              <a:ext cx="1034075" cy="96300"/>
            </a:xfrm>
            <a:custGeom>
              <a:avLst/>
              <a:gdLst/>
              <a:ahLst/>
              <a:cxnLst/>
              <a:rect l="l" t="t" r="r" b="b"/>
              <a:pathLst>
                <a:path w="41363" h="3852" extrusionOk="0">
                  <a:moveTo>
                    <a:pt x="0" y="1"/>
                  </a:moveTo>
                  <a:lnTo>
                    <a:pt x="3379" y="3852"/>
                  </a:lnTo>
                  <a:lnTo>
                    <a:pt x="37983" y="3852"/>
                  </a:lnTo>
                  <a:lnTo>
                    <a:pt x="41362"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9"/>
            <p:cNvSpPr/>
            <p:nvPr/>
          </p:nvSpPr>
          <p:spPr>
            <a:xfrm>
              <a:off x="1395700" y="2021175"/>
              <a:ext cx="1034075" cy="96300"/>
            </a:xfrm>
            <a:custGeom>
              <a:avLst/>
              <a:gdLst/>
              <a:ahLst/>
              <a:cxnLst/>
              <a:rect l="l" t="t" r="r" b="b"/>
              <a:pathLst>
                <a:path w="41363" h="3852" fill="none" extrusionOk="0">
                  <a:moveTo>
                    <a:pt x="41362" y="1"/>
                  </a:moveTo>
                  <a:lnTo>
                    <a:pt x="0" y="1"/>
                  </a:lnTo>
                  <a:lnTo>
                    <a:pt x="3379" y="3852"/>
                  </a:lnTo>
                  <a:lnTo>
                    <a:pt x="37983" y="3852"/>
                  </a:lnTo>
                  <a:lnTo>
                    <a:pt x="4136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9"/>
            <p:cNvSpPr/>
            <p:nvPr/>
          </p:nvSpPr>
          <p:spPr>
            <a:xfrm>
              <a:off x="1395700" y="2216100"/>
              <a:ext cx="1034075" cy="975"/>
            </a:xfrm>
            <a:custGeom>
              <a:avLst/>
              <a:gdLst/>
              <a:ahLst/>
              <a:cxnLst/>
              <a:rect l="l" t="t" r="r" b="b"/>
              <a:pathLst>
                <a:path w="41363" h="39" extrusionOk="0">
                  <a:moveTo>
                    <a:pt x="19" y="0"/>
                  </a:moveTo>
                  <a:lnTo>
                    <a:pt x="19" y="0"/>
                  </a:lnTo>
                  <a:lnTo>
                    <a:pt x="0" y="38"/>
                  </a:lnTo>
                  <a:lnTo>
                    <a:pt x="19" y="0"/>
                  </a:lnTo>
                  <a:close/>
                  <a:moveTo>
                    <a:pt x="41344" y="0"/>
                  </a:moveTo>
                  <a:lnTo>
                    <a:pt x="41344" y="0"/>
                  </a:lnTo>
                  <a:lnTo>
                    <a:pt x="41362" y="38"/>
                  </a:lnTo>
                  <a:lnTo>
                    <a:pt x="41344"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9"/>
            <p:cNvSpPr/>
            <p:nvPr/>
          </p:nvSpPr>
          <p:spPr>
            <a:xfrm>
              <a:off x="1395700" y="2216100"/>
              <a:ext cx="475" cy="975"/>
            </a:xfrm>
            <a:custGeom>
              <a:avLst/>
              <a:gdLst/>
              <a:ahLst/>
              <a:cxnLst/>
              <a:rect l="l" t="t" r="r" b="b"/>
              <a:pathLst>
                <a:path w="19" h="39"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9"/>
            <p:cNvSpPr/>
            <p:nvPr/>
          </p:nvSpPr>
          <p:spPr>
            <a:xfrm>
              <a:off x="1395700" y="2216100"/>
              <a:ext cx="1034075" cy="98175"/>
            </a:xfrm>
            <a:custGeom>
              <a:avLst/>
              <a:gdLst/>
              <a:ahLst/>
              <a:cxnLst/>
              <a:rect l="l" t="t" r="r" b="b"/>
              <a:pathLst>
                <a:path w="41363" h="3927" extrusionOk="0">
                  <a:moveTo>
                    <a:pt x="19" y="0"/>
                  </a:moveTo>
                  <a:lnTo>
                    <a:pt x="0" y="38"/>
                  </a:lnTo>
                  <a:lnTo>
                    <a:pt x="3436" y="3927"/>
                  </a:lnTo>
                  <a:lnTo>
                    <a:pt x="37927" y="3927"/>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9"/>
            <p:cNvSpPr/>
            <p:nvPr/>
          </p:nvSpPr>
          <p:spPr>
            <a:xfrm>
              <a:off x="1395700" y="2216100"/>
              <a:ext cx="1034075" cy="98175"/>
            </a:xfrm>
            <a:custGeom>
              <a:avLst/>
              <a:gdLst/>
              <a:ahLst/>
              <a:cxnLst/>
              <a:rect l="l" t="t" r="r" b="b"/>
              <a:pathLst>
                <a:path w="41363" h="3927" fill="none" extrusionOk="0">
                  <a:moveTo>
                    <a:pt x="41344" y="0"/>
                  </a:moveTo>
                  <a:lnTo>
                    <a:pt x="19" y="0"/>
                  </a:lnTo>
                  <a:lnTo>
                    <a:pt x="0" y="38"/>
                  </a:lnTo>
                  <a:lnTo>
                    <a:pt x="3436" y="3927"/>
                  </a:lnTo>
                  <a:lnTo>
                    <a:pt x="37927" y="3927"/>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9"/>
            <p:cNvSpPr/>
            <p:nvPr/>
          </p:nvSpPr>
          <p:spPr>
            <a:xfrm>
              <a:off x="1395700" y="3096300"/>
              <a:ext cx="1034075" cy="387025"/>
            </a:xfrm>
            <a:custGeom>
              <a:avLst/>
              <a:gdLst/>
              <a:ahLst/>
              <a:cxnLst/>
              <a:rect l="l" t="t" r="r" b="b"/>
              <a:pathLst>
                <a:path w="41363" h="15481" extrusionOk="0">
                  <a:moveTo>
                    <a:pt x="3455" y="0"/>
                  </a:moveTo>
                  <a:lnTo>
                    <a:pt x="0" y="3908"/>
                  </a:lnTo>
                  <a:lnTo>
                    <a:pt x="3455" y="7835"/>
                  </a:lnTo>
                  <a:lnTo>
                    <a:pt x="0" y="11743"/>
                  </a:lnTo>
                  <a:lnTo>
                    <a:pt x="3285" y="15481"/>
                  </a:lnTo>
                  <a:lnTo>
                    <a:pt x="38078" y="15481"/>
                  </a:lnTo>
                  <a:lnTo>
                    <a:pt x="41362" y="11743"/>
                  </a:lnTo>
                  <a:lnTo>
                    <a:pt x="37908" y="7835"/>
                  </a:lnTo>
                  <a:lnTo>
                    <a:pt x="41362" y="3908"/>
                  </a:lnTo>
                  <a:lnTo>
                    <a:pt x="379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9"/>
            <p:cNvSpPr/>
            <p:nvPr/>
          </p:nvSpPr>
          <p:spPr>
            <a:xfrm>
              <a:off x="1395700" y="3096300"/>
              <a:ext cx="1034075" cy="387025"/>
            </a:xfrm>
            <a:custGeom>
              <a:avLst/>
              <a:gdLst/>
              <a:ahLst/>
              <a:cxnLst/>
              <a:rect l="l" t="t" r="r" b="b"/>
              <a:pathLst>
                <a:path w="41363" h="15481" fill="none" extrusionOk="0">
                  <a:moveTo>
                    <a:pt x="38078" y="15481"/>
                  </a:moveTo>
                  <a:lnTo>
                    <a:pt x="3285" y="15481"/>
                  </a:lnTo>
                  <a:lnTo>
                    <a:pt x="0" y="11743"/>
                  </a:lnTo>
                  <a:lnTo>
                    <a:pt x="3455" y="7835"/>
                  </a:lnTo>
                  <a:lnTo>
                    <a:pt x="0" y="3908"/>
                  </a:lnTo>
                  <a:lnTo>
                    <a:pt x="3455" y="0"/>
                  </a:lnTo>
                  <a:lnTo>
                    <a:pt x="37908" y="0"/>
                  </a:lnTo>
                  <a:lnTo>
                    <a:pt x="41362" y="3908"/>
                  </a:lnTo>
                  <a:lnTo>
                    <a:pt x="37908" y="7835"/>
                  </a:lnTo>
                  <a:lnTo>
                    <a:pt x="41362" y="11743"/>
                  </a:lnTo>
                  <a:lnTo>
                    <a:pt x="38078" y="154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9"/>
            <p:cNvSpPr/>
            <p:nvPr/>
          </p:nvSpPr>
          <p:spPr>
            <a:xfrm>
              <a:off x="1395700" y="3194475"/>
              <a:ext cx="1034075" cy="95825"/>
            </a:xfrm>
            <a:custGeom>
              <a:avLst/>
              <a:gdLst/>
              <a:ahLst/>
              <a:cxnLst/>
              <a:rect l="l" t="t" r="r" b="b"/>
              <a:pathLst>
                <a:path w="41363" h="3833" extrusionOk="0">
                  <a:moveTo>
                    <a:pt x="0" y="0"/>
                  </a:moveTo>
                  <a:lnTo>
                    <a:pt x="0" y="0"/>
                  </a:lnTo>
                  <a:lnTo>
                    <a:pt x="2341" y="2643"/>
                  </a:lnTo>
                  <a:lnTo>
                    <a:pt x="0" y="0"/>
                  </a:lnTo>
                  <a:close/>
                  <a:moveTo>
                    <a:pt x="41362" y="0"/>
                  </a:moveTo>
                  <a:lnTo>
                    <a:pt x="41362" y="0"/>
                  </a:lnTo>
                  <a:lnTo>
                    <a:pt x="37983" y="3832"/>
                  </a:lnTo>
                  <a:lnTo>
                    <a:pt x="37983" y="3832"/>
                  </a:lnTo>
                  <a:lnTo>
                    <a:pt x="41362" y="0"/>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9"/>
            <p:cNvSpPr/>
            <p:nvPr/>
          </p:nvSpPr>
          <p:spPr>
            <a:xfrm>
              <a:off x="1395700" y="3194475"/>
              <a:ext cx="58525" cy="66100"/>
            </a:xfrm>
            <a:custGeom>
              <a:avLst/>
              <a:gdLst/>
              <a:ahLst/>
              <a:cxnLst/>
              <a:rect l="l" t="t" r="r" b="b"/>
              <a:pathLst>
                <a:path w="2341" h="2644" fill="none" extrusionOk="0">
                  <a:moveTo>
                    <a:pt x="0" y="0"/>
                  </a:moveTo>
                  <a:lnTo>
                    <a:pt x="0" y="0"/>
                  </a:lnTo>
                  <a:lnTo>
                    <a:pt x="2341" y="264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9"/>
            <p:cNvSpPr/>
            <p:nvPr/>
          </p:nvSpPr>
          <p:spPr>
            <a:xfrm>
              <a:off x="2345275" y="3194475"/>
              <a:ext cx="84500" cy="95825"/>
            </a:xfrm>
            <a:custGeom>
              <a:avLst/>
              <a:gdLst/>
              <a:ahLst/>
              <a:cxnLst/>
              <a:rect l="l" t="t" r="r" b="b"/>
              <a:pathLst>
                <a:path w="3380" h="3833" fill="none" extrusionOk="0">
                  <a:moveTo>
                    <a:pt x="3379" y="0"/>
                  </a:moveTo>
                  <a:lnTo>
                    <a:pt x="3379" y="0"/>
                  </a:lnTo>
                  <a:lnTo>
                    <a:pt x="0" y="3832"/>
                  </a:lnTo>
                  <a:lnTo>
                    <a:pt x="0" y="3832"/>
                  </a:lnTo>
                  <a:lnTo>
                    <a:pt x="33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9"/>
            <p:cNvSpPr/>
            <p:nvPr/>
          </p:nvSpPr>
          <p:spPr>
            <a:xfrm>
              <a:off x="1395700" y="3194475"/>
              <a:ext cx="1034075" cy="95825"/>
            </a:xfrm>
            <a:custGeom>
              <a:avLst/>
              <a:gdLst/>
              <a:ahLst/>
              <a:cxnLst/>
              <a:rect l="l" t="t" r="r" b="b"/>
              <a:pathLst>
                <a:path w="41363" h="3833" extrusionOk="0">
                  <a:moveTo>
                    <a:pt x="0" y="0"/>
                  </a:moveTo>
                  <a:lnTo>
                    <a:pt x="2341" y="2643"/>
                  </a:lnTo>
                  <a:lnTo>
                    <a:pt x="3379" y="3832"/>
                  </a:lnTo>
                  <a:lnTo>
                    <a:pt x="37983" y="3832"/>
                  </a:lnTo>
                  <a:lnTo>
                    <a:pt x="4136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9"/>
            <p:cNvSpPr/>
            <p:nvPr/>
          </p:nvSpPr>
          <p:spPr>
            <a:xfrm>
              <a:off x="1395700" y="3194475"/>
              <a:ext cx="1034075" cy="95825"/>
            </a:xfrm>
            <a:custGeom>
              <a:avLst/>
              <a:gdLst/>
              <a:ahLst/>
              <a:cxnLst/>
              <a:rect l="l" t="t" r="r" b="b"/>
              <a:pathLst>
                <a:path w="41363" h="3833" fill="none" extrusionOk="0">
                  <a:moveTo>
                    <a:pt x="41362" y="0"/>
                  </a:moveTo>
                  <a:lnTo>
                    <a:pt x="0" y="0"/>
                  </a:lnTo>
                  <a:lnTo>
                    <a:pt x="2341" y="2643"/>
                  </a:lnTo>
                  <a:lnTo>
                    <a:pt x="3379" y="3832"/>
                  </a:lnTo>
                  <a:lnTo>
                    <a:pt x="37983" y="3832"/>
                  </a:lnTo>
                  <a:lnTo>
                    <a:pt x="41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9"/>
            <p:cNvSpPr/>
            <p:nvPr/>
          </p:nvSpPr>
          <p:spPr>
            <a:xfrm>
              <a:off x="1395700" y="3389850"/>
              <a:ext cx="1034075" cy="97250"/>
            </a:xfrm>
            <a:custGeom>
              <a:avLst/>
              <a:gdLst/>
              <a:ahLst/>
              <a:cxnLst/>
              <a:rect l="l" t="t" r="r" b="b"/>
              <a:pathLst>
                <a:path w="41363" h="3890" extrusionOk="0">
                  <a:moveTo>
                    <a:pt x="0" y="1"/>
                  </a:moveTo>
                  <a:lnTo>
                    <a:pt x="3285" y="3739"/>
                  </a:lnTo>
                  <a:lnTo>
                    <a:pt x="3302" y="3739"/>
                  </a:lnTo>
                  <a:lnTo>
                    <a:pt x="0" y="1"/>
                  </a:lnTo>
                  <a:close/>
                  <a:moveTo>
                    <a:pt x="41362" y="1"/>
                  </a:moveTo>
                  <a:lnTo>
                    <a:pt x="38060" y="3739"/>
                  </a:lnTo>
                  <a:lnTo>
                    <a:pt x="38078" y="3739"/>
                  </a:lnTo>
                  <a:lnTo>
                    <a:pt x="41362" y="1"/>
                  </a:lnTo>
                  <a:close/>
                  <a:moveTo>
                    <a:pt x="3302" y="3739"/>
                  </a:moveTo>
                  <a:lnTo>
                    <a:pt x="3436" y="3890"/>
                  </a:lnTo>
                  <a:lnTo>
                    <a:pt x="7230" y="3890"/>
                  </a:lnTo>
                  <a:lnTo>
                    <a:pt x="7098" y="3739"/>
                  </a:lnTo>
                  <a:close/>
                  <a:moveTo>
                    <a:pt x="34094" y="3739"/>
                  </a:moveTo>
                  <a:lnTo>
                    <a:pt x="33943" y="3890"/>
                  </a:lnTo>
                  <a:lnTo>
                    <a:pt x="37927" y="3890"/>
                  </a:lnTo>
                  <a:lnTo>
                    <a:pt x="38060" y="3739"/>
                  </a:lnTo>
                  <a:close/>
                </a:path>
              </a:pathLst>
            </a:custGeom>
            <a:solidFill>
              <a:srgbClr val="D86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9"/>
            <p:cNvSpPr/>
            <p:nvPr/>
          </p:nvSpPr>
          <p:spPr>
            <a:xfrm>
              <a:off x="1395700" y="3389850"/>
              <a:ext cx="180775" cy="97250"/>
            </a:xfrm>
            <a:custGeom>
              <a:avLst/>
              <a:gdLst/>
              <a:ahLst/>
              <a:cxnLst/>
              <a:rect l="l" t="t" r="r" b="b"/>
              <a:pathLst>
                <a:path w="7231" h="3890" fill="none" extrusionOk="0">
                  <a:moveTo>
                    <a:pt x="0" y="1"/>
                  </a:moveTo>
                  <a:lnTo>
                    <a:pt x="3436" y="3890"/>
                  </a:lnTo>
                  <a:lnTo>
                    <a:pt x="7230" y="3890"/>
                  </a:lnTo>
                  <a:lnTo>
                    <a:pt x="7098" y="3739"/>
                  </a:lnTo>
                  <a:lnTo>
                    <a:pt x="3285" y="373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9"/>
            <p:cNvSpPr/>
            <p:nvPr/>
          </p:nvSpPr>
          <p:spPr>
            <a:xfrm>
              <a:off x="2244275" y="3389850"/>
              <a:ext cx="185500" cy="97250"/>
            </a:xfrm>
            <a:custGeom>
              <a:avLst/>
              <a:gdLst/>
              <a:ahLst/>
              <a:cxnLst/>
              <a:rect l="l" t="t" r="r" b="b"/>
              <a:pathLst>
                <a:path w="7420" h="3890" fill="none" extrusionOk="0">
                  <a:moveTo>
                    <a:pt x="7419" y="1"/>
                  </a:moveTo>
                  <a:lnTo>
                    <a:pt x="4135" y="3739"/>
                  </a:lnTo>
                  <a:lnTo>
                    <a:pt x="151" y="3739"/>
                  </a:lnTo>
                  <a:lnTo>
                    <a:pt x="0" y="3890"/>
                  </a:lnTo>
                  <a:lnTo>
                    <a:pt x="3984" y="3890"/>
                  </a:lnTo>
                  <a:lnTo>
                    <a:pt x="74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9"/>
            <p:cNvSpPr/>
            <p:nvPr/>
          </p:nvSpPr>
          <p:spPr>
            <a:xfrm>
              <a:off x="1395700" y="3388925"/>
              <a:ext cx="475" cy="950"/>
            </a:xfrm>
            <a:custGeom>
              <a:avLst/>
              <a:gdLst/>
              <a:ahLst/>
              <a:cxnLst/>
              <a:rect l="l" t="t" r="r" b="b"/>
              <a:pathLst>
                <a:path w="19" h="38" fill="none" extrusionOk="0">
                  <a:moveTo>
                    <a:pt x="19" y="0"/>
                  </a:moveTo>
                  <a:lnTo>
                    <a:pt x="19" y="0"/>
                  </a:lnTo>
                  <a:lnTo>
                    <a:pt x="0" y="38"/>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9"/>
            <p:cNvSpPr/>
            <p:nvPr/>
          </p:nvSpPr>
          <p:spPr>
            <a:xfrm>
              <a:off x="1395700" y="3388925"/>
              <a:ext cx="1034075" cy="94400"/>
            </a:xfrm>
            <a:custGeom>
              <a:avLst/>
              <a:gdLst/>
              <a:ahLst/>
              <a:cxnLst/>
              <a:rect l="l" t="t" r="r" b="b"/>
              <a:pathLst>
                <a:path w="41363" h="3776" extrusionOk="0">
                  <a:moveTo>
                    <a:pt x="19" y="0"/>
                  </a:moveTo>
                  <a:lnTo>
                    <a:pt x="0" y="38"/>
                  </a:lnTo>
                  <a:lnTo>
                    <a:pt x="3285" y="3776"/>
                  </a:lnTo>
                  <a:lnTo>
                    <a:pt x="38078" y="3776"/>
                  </a:lnTo>
                  <a:lnTo>
                    <a:pt x="41362" y="38"/>
                  </a:lnTo>
                  <a:lnTo>
                    <a:pt x="413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9"/>
            <p:cNvSpPr/>
            <p:nvPr/>
          </p:nvSpPr>
          <p:spPr>
            <a:xfrm>
              <a:off x="1395700" y="3388925"/>
              <a:ext cx="1034075" cy="94400"/>
            </a:xfrm>
            <a:custGeom>
              <a:avLst/>
              <a:gdLst/>
              <a:ahLst/>
              <a:cxnLst/>
              <a:rect l="l" t="t" r="r" b="b"/>
              <a:pathLst>
                <a:path w="41363" h="3776" fill="none" extrusionOk="0">
                  <a:moveTo>
                    <a:pt x="41344" y="0"/>
                  </a:moveTo>
                  <a:lnTo>
                    <a:pt x="19" y="0"/>
                  </a:lnTo>
                  <a:lnTo>
                    <a:pt x="0" y="38"/>
                  </a:lnTo>
                  <a:lnTo>
                    <a:pt x="3285" y="3776"/>
                  </a:lnTo>
                  <a:lnTo>
                    <a:pt x="7098" y="3776"/>
                  </a:lnTo>
                  <a:lnTo>
                    <a:pt x="34094" y="3776"/>
                  </a:lnTo>
                  <a:lnTo>
                    <a:pt x="38078" y="3776"/>
                  </a:lnTo>
                  <a:lnTo>
                    <a:pt x="41362" y="38"/>
                  </a:lnTo>
                  <a:lnTo>
                    <a:pt x="4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 name="Google Shape;761;p9"/>
          <p:cNvSpPr/>
          <p:nvPr/>
        </p:nvSpPr>
        <p:spPr>
          <a:xfrm>
            <a:off x="5889675" y="217125"/>
            <a:ext cx="784262" cy="370888"/>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9"/>
          <p:cNvSpPr/>
          <p:nvPr/>
        </p:nvSpPr>
        <p:spPr>
          <a:xfrm>
            <a:off x="1115050" y="217130"/>
            <a:ext cx="784087" cy="370888"/>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9"/>
          <p:cNvSpPr/>
          <p:nvPr/>
        </p:nvSpPr>
        <p:spPr>
          <a:xfrm>
            <a:off x="3752800" y="228600"/>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9"/>
          <p:cNvSpPr/>
          <p:nvPr/>
        </p:nvSpPr>
        <p:spPr>
          <a:xfrm>
            <a:off x="8664363" y="152400"/>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9"/>
          <p:cNvSpPr/>
          <p:nvPr/>
        </p:nvSpPr>
        <p:spPr>
          <a:xfrm>
            <a:off x="5021171" y="250136"/>
            <a:ext cx="198665" cy="214007"/>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 name="Google Shape;766;p9"/>
          <p:cNvGrpSpPr/>
          <p:nvPr/>
        </p:nvGrpSpPr>
        <p:grpSpPr>
          <a:xfrm flipH="1">
            <a:off x="-104560" y="3744300"/>
            <a:ext cx="1571958" cy="1610184"/>
            <a:chOff x="-3128300" y="3184750"/>
            <a:chExt cx="1745650" cy="1788100"/>
          </a:xfrm>
        </p:grpSpPr>
        <p:sp>
          <p:nvSpPr>
            <p:cNvPr id="767" name="Google Shape;767;p9"/>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9"/>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 name="Google Shape;769;p9"/>
          <p:cNvSpPr/>
          <p:nvPr/>
        </p:nvSpPr>
        <p:spPr>
          <a:xfrm>
            <a:off x="217513" y="278796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 name="Google Shape;770;p9"/>
          <p:cNvGrpSpPr/>
          <p:nvPr/>
        </p:nvGrpSpPr>
        <p:grpSpPr>
          <a:xfrm>
            <a:off x="7386650" y="3630633"/>
            <a:ext cx="1759549" cy="1514815"/>
            <a:chOff x="-5379400" y="3590150"/>
            <a:chExt cx="1532575" cy="1319525"/>
          </a:xfrm>
        </p:grpSpPr>
        <p:sp>
          <p:nvSpPr>
            <p:cNvPr id="771" name="Google Shape;771;p9"/>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9"/>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 name="Google Shape;773;p9"/>
          <p:cNvGrpSpPr/>
          <p:nvPr/>
        </p:nvGrpSpPr>
        <p:grpSpPr>
          <a:xfrm>
            <a:off x="8780220" y="2119426"/>
            <a:ext cx="216102" cy="209587"/>
            <a:chOff x="375445" y="3222151"/>
            <a:chExt cx="216102" cy="209587"/>
          </a:xfrm>
        </p:grpSpPr>
        <p:sp>
          <p:nvSpPr>
            <p:cNvPr id="774" name="Google Shape;774;p9"/>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9"/>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 name="Google Shape;776;p9"/>
          <p:cNvGrpSpPr/>
          <p:nvPr/>
        </p:nvGrpSpPr>
        <p:grpSpPr>
          <a:xfrm>
            <a:off x="8430787" y="2957858"/>
            <a:ext cx="156307" cy="151594"/>
            <a:chOff x="375445" y="3222151"/>
            <a:chExt cx="216102" cy="209587"/>
          </a:xfrm>
        </p:grpSpPr>
        <p:sp>
          <p:nvSpPr>
            <p:cNvPr id="777" name="Google Shape;777;p9"/>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9"/>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 name="Google Shape;779;p9"/>
          <p:cNvGrpSpPr/>
          <p:nvPr/>
        </p:nvGrpSpPr>
        <p:grpSpPr>
          <a:xfrm>
            <a:off x="8734331" y="2631708"/>
            <a:ext cx="156328" cy="151594"/>
            <a:chOff x="375445" y="3222151"/>
            <a:chExt cx="216102" cy="209587"/>
          </a:xfrm>
        </p:grpSpPr>
        <p:sp>
          <p:nvSpPr>
            <p:cNvPr id="780" name="Google Shape;780;p9"/>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9"/>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784"/>
        <p:cNvGrpSpPr/>
        <p:nvPr/>
      </p:nvGrpSpPr>
      <p:grpSpPr>
        <a:xfrm>
          <a:off x="0" y="0"/>
          <a:ext cx="0" cy="0"/>
          <a:chOff x="0" y="0"/>
          <a:chExt cx="0" cy="0"/>
        </a:xfrm>
      </p:grpSpPr>
      <p:pic>
        <p:nvPicPr>
          <p:cNvPr id="785" name="Google Shape;785;p11"/>
          <p:cNvPicPr preferRelativeResize="0"/>
          <p:nvPr/>
        </p:nvPicPr>
        <p:blipFill>
          <a:blip r:embed="rId2">
            <a:alphaModFix amt="20000"/>
          </a:blip>
          <a:stretch>
            <a:fillRect/>
          </a:stretch>
        </p:blipFill>
        <p:spPr>
          <a:xfrm>
            <a:off x="0" y="0"/>
            <a:ext cx="9144000" cy="5143511"/>
          </a:xfrm>
          <a:prstGeom prst="rect">
            <a:avLst/>
          </a:prstGeom>
          <a:noFill/>
          <a:ln>
            <a:noFill/>
          </a:ln>
        </p:spPr>
      </p:pic>
      <p:sp>
        <p:nvSpPr>
          <p:cNvPr id="786" name="Google Shape;786;p11"/>
          <p:cNvSpPr txBox="1">
            <a:spLocks noGrp="1"/>
          </p:cNvSpPr>
          <p:nvPr>
            <p:ph type="title" hasCustomPrompt="1"/>
          </p:nvPr>
        </p:nvSpPr>
        <p:spPr>
          <a:xfrm>
            <a:off x="713250" y="1658373"/>
            <a:ext cx="7717500" cy="12525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65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787" name="Google Shape;787;p11"/>
          <p:cNvSpPr txBox="1">
            <a:spLocks noGrp="1"/>
          </p:cNvSpPr>
          <p:nvPr>
            <p:ph type="subTitle" idx="1"/>
          </p:nvPr>
        </p:nvSpPr>
        <p:spPr>
          <a:xfrm>
            <a:off x="2088000" y="2943401"/>
            <a:ext cx="49680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788" name="Google Shape;788;p11"/>
          <p:cNvGrpSpPr/>
          <p:nvPr/>
        </p:nvGrpSpPr>
        <p:grpSpPr>
          <a:xfrm>
            <a:off x="-50" y="4276932"/>
            <a:ext cx="9144100" cy="860150"/>
            <a:chOff x="0" y="4327950"/>
            <a:chExt cx="9144100" cy="860150"/>
          </a:xfrm>
        </p:grpSpPr>
        <p:grpSp>
          <p:nvGrpSpPr>
            <p:cNvPr id="789" name="Google Shape;789;p11"/>
            <p:cNvGrpSpPr/>
            <p:nvPr/>
          </p:nvGrpSpPr>
          <p:grpSpPr>
            <a:xfrm>
              <a:off x="0" y="4327950"/>
              <a:ext cx="4552475" cy="860150"/>
              <a:chOff x="1262800" y="4616725"/>
              <a:chExt cx="4552475" cy="860150"/>
            </a:xfrm>
          </p:grpSpPr>
          <p:sp>
            <p:nvSpPr>
              <p:cNvPr id="790" name="Google Shape;790;p11"/>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11"/>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1"/>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1"/>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1"/>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1"/>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1"/>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1"/>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1"/>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1"/>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1"/>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1"/>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1"/>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1"/>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1"/>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1"/>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1"/>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1"/>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1"/>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1"/>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1"/>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 name="Google Shape;811;p11"/>
            <p:cNvGrpSpPr/>
            <p:nvPr/>
          </p:nvGrpSpPr>
          <p:grpSpPr>
            <a:xfrm>
              <a:off x="4591625" y="4327950"/>
              <a:ext cx="4552475" cy="860150"/>
              <a:chOff x="1262800" y="4616725"/>
              <a:chExt cx="4552475" cy="860150"/>
            </a:xfrm>
          </p:grpSpPr>
          <p:sp>
            <p:nvSpPr>
              <p:cNvPr id="812" name="Google Shape;812;p11"/>
              <p:cNvSpPr/>
              <p:nvPr/>
            </p:nvSpPr>
            <p:spPr>
              <a:xfrm>
                <a:off x="1413150" y="5126825"/>
                <a:ext cx="65050" cy="350050"/>
              </a:xfrm>
              <a:custGeom>
                <a:avLst/>
                <a:gdLst/>
                <a:ahLst/>
                <a:cxnLst/>
                <a:rect l="l" t="t" r="r" b="b"/>
                <a:pathLst>
                  <a:path w="2602" h="14002" extrusionOk="0">
                    <a:moveTo>
                      <a:pt x="2601" y="0"/>
                    </a:moveTo>
                    <a:lnTo>
                      <a:pt x="2343" y="849"/>
                    </a:lnTo>
                    <a:lnTo>
                      <a:pt x="2085" y="1697"/>
                    </a:lnTo>
                    <a:lnTo>
                      <a:pt x="1845" y="2546"/>
                    </a:lnTo>
                    <a:lnTo>
                      <a:pt x="1623" y="3413"/>
                    </a:lnTo>
                    <a:lnTo>
                      <a:pt x="1402" y="4280"/>
                    </a:lnTo>
                    <a:lnTo>
                      <a:pt x="1199" y="5147"/>
                    </a:lnTo>
                    <a:lnTo>
                      <a:pt x="1015" y="6014"/>
                    </a:lnTo>
                    <a:lnTo>
                      <a:pt x="849" y="6900"/>
                    </a:lnTo>
                    <a:lnTo>
                      <a:pt x="701" y="7785"/>
                    </a:lnTo>
                    <a:lnTo>
                      <a:pt x="553" y="8671"/>
                    </a:lnTo>
                    <a:lnTo>
                      <a:pt x="424" y="9556"/>
                    </a:lnTo>
                    <a:lnTo>
                      <a:pt x="314" y="10442"/>
                    </a:lnTo>
                    <a:lnTo>
                      <a:pt x="221" y="11327"/>
                    </a:lnTo>
                    <a:lnTo>
                      <a:pt x="129" y="12213"/>
                    </a:lnTo>
                    <a:lnTo>
                      <a:pt x="55" y="13117"/>
                    </a:lnTo>
                    <a:lnTo>
                      <a:pt x="0" y="14002"/>
                    </a:lnTo>
                    <a:lnTo>
                      <a:pt x="701" y="14002"/>
                    </a:lnTo>
                    <a:lnTo>
                      <a:pt x="701" y="13117"/>
                    </a:lnTo>
                    <a:lnTo>
                      <a:pt x="719" y="12231"/>
                    </a:lnTo>
                    <a:lnTo>
                      <a:pt x="756" y="11346"/>
                    </a:lnTo>
                    <a:lnTo>
                      <a:pt x="793" y="10460"/>
                    </a:lnTo>
                    <a:lnTo>
                      <a:pt x="867" y="9575"/>
                    </a:lnTo>
                    <a:lnTo>
                      <a:pt x="941" y="8689"/>
                    </a:lnTo>
                    <a:lnTo>
                      <a:pt x="1033" y="7804"/>
                    </a:lnTo>
                    <a:lnTo>
                      <a:pt x="1144" y="6936"/>
                    </a:lnTo>
                    <a:lnTo>
                      <a:pt x="1273" y="6051"/>
                    </a:lnTo>
                    <a:lnTo>
                      <a:pt x="1420" y="5184"/>
                    </a:lnTo>
                    <a:lnTo>
                      <a:pt x="1568" y="4317"/>
                    </a:lnTo>
                    <a:lnTo>
                      <a:pt x="1753" y="3431"/>
                    </a:lnTo>
                    <a:lnTo>
                      <a:pt x="1937" y="2564"/>
                    </a:lnTo>
                    <a:lnTo>
                      <a:pt x="2140" y="1716"/>
                    </a:lnTo>
                    <a:lnTo>
                      <a:pt x="2361" y="849"/>
                    </a:lnTo>
                    <a:lnTo>
                      <a:pt x="2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1"/>
              <p:cNvSpPr/>
              <p:nvPr/>
            </p:nvSpPr>
            <p:spPr>
              <a:xfrm>
                <a:off x="1504450" y="5271625"/>
                <a:ext cx="59050" cy="205250"/>
              </a:xfrm>
              <a:custGeom>
                <a:avLst/>
                <a:gdLst/>
                <a:ahLst/>
                <a:cxnLst/>
                <a:rect l="l" t="t" r="r" b="b"/>
                <a:pathLst>
                  <a:path w="2362" h="8210" extrusionOk="0">
                    <a:moveTo>
                      <a:pt x="2362" y="1"/>
                    </a:moveTo>
                    <a:lnTo>
                      <a:pt x="1200" y="4096"/>
                    </a:lnTo>
                    <a:lnTo>
                      <a:pt x="1" y="8210"/>
                    </a:lnTo>
                    <a:lnTo>
                      <a:pt x="1384" y="8210"/>
                    </a:lnTo>
                    <a:lnTo>
                      <a:pt x="1716" y="6088"/>
                    </a:lnTo>
                    <a:lnTo>
                      <a:pt x="1845" y="5037"/>
                    </a:lnTo>
                    <a:lnTo>
                      <a:pt x="1975" y="4004"/>
                    </a:lnTo>
                    <a:lnTo>
                      <a:pt x="2104" y="2971"/>
                    </a:lnTo>
                    <a:lnTo>
                      <a:pt x="2196" y="1956"/>
                    </a:lnTo>
                    <a:lnTo>
                      <a:pt x="2288" y="97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1"/>
              <p:cNvSpPr/>
              <p:nvPr/>
            </p:nvSpPr>
            <p:spPr>
              <a:xfrm>
                <a:off x="3274975" y="4808125"/>
                <a:ext cx="176225" cy="668750"/>
              </a:xfrm>
              <a:custGeom>
                <a:avLst/>
                <a:gdLst/>
                <a:ahLst/>
                <a:cxnLst/>
                <a:rect l="l" t="t" r="r" b="b"/>
                <a:pathLst>
                  <a:path w="7049" h="26750" extrusionOk="0">
                    <a:moveTo>
                      <a:pt x="1" y="1"/>
                    </a:moveTo>
                    <a:lnTo>
                      <a:pt x="278" y="738"/>
                    </a:lnTo>
                    <a:lnTo>
                      <a:pt x="554"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285" y="14593"/>
                    </a:lnTo>
                    <a:lnTo>
                      <a:pt x="3359"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11" y="25422"/>
                    </a:lnTo>
                    <a:lnTo>
                      <a:pt x="6974" y="24075"/>
                    </a:lnTo>
                    <a:lnTo>
                      <a:pt x="6919" y="22728"/>
                    </a:lnTo>
                    <a:lnTo>
                      <a:pt x="6845" y="21400"/>
                    </a:lnTo>
                    <a:lnTo>
                      <a:pt x="6734" y="20053"/>
                    </a:lnTo>
                    <a:lnTo>
                      <a:pt x="6605" y="18725"/>
                    </a:lnTo>
                    <a:lnTo>
                      <a:pt x="6439" y="17397"/>
                    </a:lnTo>
                    <a:lnTo>
                      <a:pt x="6255" y="16069"/>
                    </a:lnTo>
                    <a:lnTo>
                      <a:pt x="6089" y="14980"/>
                    </a:lnTo>
                    <a:lnTo>
                      <a:pt x="5886" y="13910"/>
                    </a:lnTo>
                    <a:lnTo>
                      <a:pt x="5646" y="12840"/>
                    </a:lnTo>
                    <a:lnTo>
                      <a:pt x="5388" y="11789"/>
                    </a:lnTo>
                    <a:lnTo>
                      <a:pt x="5111" y="10737"/>
                    </a:lnTo>
                    <a:lnTo>
                      <a:pt x="4816" y="9686"/>
                    </a:lnTo>
                    <a:lnTo>
                      <a:pt x="4465" y="8653"/>
                    </a:lnTo>
                    <a:lnTo>
                      <a:pt x="4096" y="7620"/>
                    </a:lnTo>
                    <a:lnTo>
                      <a:pt x="3709" y="6605"/>
                    </a:lnTo>
                    <a:lnTo>
                      <a:pt x="3266" y="5609"/>
                    </a:lnTo>
                    <a:lnTo>
                      <a:pt x="2805" y="4631"/>
                    </a:lnTo>
                    <a:lnTo>
                      <a:pt x="2325" y="3672"/>
                    </a:lnTo>
                    <a:lnTo>
                      <a:pt x="1790" y="2712"/>
                    </a:lnTo>
                    <a:lnTo>
                      <a:pt x="1219"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1"/>
              <p:cNvSpPr/>
              <p:nvPr/>
            </p:nvSpPr>
            <p:spPr>
              <a:xfrm>
                <a:off x="3477925" y="5041950"/>
                <a:ext cx="70575" cy="434925"/>
              </a:xfrm>
              <a:custGeom>
                <a:avLst/>
                <a:gdLst/>
                <a:ahLst/>
                <a:cxnLst/>
                <a:rect l="l" t="t" r="r" b="b"/>
                <a:pathLst>
                  <a:path w="2823" h="17397" extrusionOk="0">
                    <a:moveTo>
                      <a:pt x="2823" y="1"/>
                    </a:moveTo>
                    <a:lnTo>
                      <a:pt x="0" y="17397"/>
                    </a:lnTo>
                    <a:lnTo>
                      <a:pt x="1255"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1"/>
              <p:cNvSpPr/>
              <p:nvPr/>
            </p:nvSpPr>
            <p:spPr>
              <a:xfrm>
                <a:off x="3529100" y="5081625"/>
                <a:ext cx="184975" cy="395250"/>
              </a:xfrm>
              <a:custGeom>
                <a:avLst/>
                <a:gdLst/>
                <a:ahLst/>
                <a:cxnLst/>
                <a:rect l="l" t="t" r="r" b="b"/>
                <a:pathLst>
                  <a:path w="7399" h="15810" extrusionOk="0">
                    <a:moveTo>
                      <a:pt x="7398" y="0"/>
                    </a:moveTo>
                    <a:lnTo>
                      <a:pt x="6753" y="886"/>
                    </a:lnTo>
                    <a:lnTo>
                      <a:pt x="6144" y="1790"/>
                    </a:lnTo>
                    <a:lnTo>
                      <a:pt x="5535" y="2712"/>
                    </a:lnTo>
                    <a:lnTo>
                      <a:pt x="4963" y="3653"/>
                    </a:lnTo>
                    <a:lnTo>
                      <a:pt x="4410" y="4594"/>
                    </a:lnTo>
                    <a:lnTo>
                      <a:pt x="3875" y="5553"/>
                    </a:lnTo>
                    <a:lnTo>
                      <a:pt x="3377" y="6531"/>
                    </a:lnTo>
                    <a:lnTo>
                      <a:pt x="2897" y="7527"/>
                    </a:lnTo>
                    <a:lnTo>
                      <a:pt x="2436" y="8523"/>
                    </a:lnTo>
                    <a:lnTo>
                      <a:pt x="2012" y="9538"/>
                    </a:lnTo>
                    <a:lnTo>
                      <a:pt x="1606" y="10571"/>
                    </a:lnTo>
                    <a:lnTo>
                      <a:pt x="1237" y="11604"/>
                    </a:lnTo>
                    <a:lnTo>
                      <a:pt x="886" y="12637"/>
                    </a:lnTo>
                    <a:lnTo>
                      <a:pt x="554" y="13688"/>
                    </a:lnTo>
                    <a:lnTo>
                      <a:pt x="259" y="14758"/>
                    </a:lnTo>
                    <a:lnTo>
                      <a:pt x="1" y="15810"/>
                    </a:lnTo>
                    <a:lnTo>
                      <a:pt x="3063" y="15810"/>
                    </a:lnTo>
                    <a:lnTo>
                      <a:pt x="3211" y="14795"/>
                    </a:lnTo>
                    <a:lnTo>
                      <a:pt x="3377" y="13781"/>
                    </a:lnTo>
                    <a:lnTo>
                      <a:pt x="3561" y="12766"/>
                    </a:lnTo>
                    <a:lnTo>
                      <a:pt x="3764" y="11770"/>
                    </a:lnTo>
                    <a:lnTo>
                      <a:pt x="3986" y="10755"/>
                    </a:lnTo>
                    <a:lnTo>
                      <a:pt x="4207" y="9759"/>
                    </a:lnTo>
                    <a:lnTo>
                      <a:pt x="4465" y="8763"/>
                    </a:lnTo>
                    <a:lnTo>
                      <a:pt x="4723" y="7767"/>
                    </a:lnTo>
                    <a:lnTo>
                      <a:pt x="5000" y="6771"/>
                    </a:lnTo>
                    <a:lnTo>
                      <a:pt x="5295" y="5793"/>
                    </a:lnTo>
                    <a:lnTo>
                      <a:pt x="5609" y="4815"/>
                    </a:lnTo>
                    <a:lnTo>
                      <a:pt x="5941" y="3837"/>
                    </a:lnTo>
                    <a:lnTo>
                      <a:pt x="6291" y="2878"/>
                    </a:lnTo>
                    <a:lnTo>
                      <a:pt x="6642" y="1900"/>
                    </a:lnTo>
                    <a:lnTo>
                      <a:pt x="7011" y="941"/>
                    </a:lnTo>
                    <a:lnTo>
                      <a:pt x="73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1"/>
              <p:cNvSpPr/>
              <p:nvPr/>
            </p:nvSpPr>
            <p:spPr>
              <a:xfrm>
                <a:off x="3676225" y="5004125"/>
                <a:ext cx="182650" cy="472750"/>
              </a:xfrm>
              <a:custGeom>
                <a:avLst/>
                <a:gdLst/>
                <a:ahLst/>
                <a:cxnLst/>
                <a:rect l="l" t="t" r="r" b="b"/>
                <a:pathLst>
                  <a:path w="7306" h="18910" extrusionOk="0">
                    <a:moveTo>
                      <a:pt x="1" y="1"/>
                    </a:moveTo>
                    <a:lnTo>
                      <a:pt x="296" y="481"/>
                    </a:lnTo>
                    <a:lnTo>
                      <a:pt x="573" y="979"/>
                    </a:lnTo>
                    <a:lnTo>
                      <a:pt x="849" y="1495"/>
                    </a:lnTo>
                    <a:lnTo>
                      <a:pt x="1108" y="2012"/>
                    </a:lnTo>
                    <a:lnTo>
                      <a:pt x="1624" y="3063"/>
                    </a:lnTo>
                    <a:lnTo>
                      <a:pt x="2104" y="4170"/>
                    </a:lnTo>
                    <a:lnTo>
                      <a:pt x="2565" y="5295"/>
                    </a:lnTo>
                    <a:lnTo>
                      <a:pt x="2989" y="6458"/>
                    </a:lnTo>
                    <a:lnTo>
                      <a:pt x="3395" y="7638"/>
                    </a:lnTo>
                    <a:lnTo>
                      <a:pt x="3764" y="8837"/>
                    </a:lnTo>
                    <a:lnTo>
                      <a:pt x="4096" y="10073"/>
                    </a:lnTo>
                    <a:lnTo>
                      <a:pt x="4410" y="11309"/>
                    </a:lnTo>
                    <a:lnTo>
                      <a:pt x="4686" y="12564"/>
                    </a:lnTo>
                    <a:lnTo>
                      <a:pt x="4945" y="13837"/>
                    </a:lnTo>
                    <a:lnTo>
                      <a:pt x="5166" y="15091"/>
                    </a:lnTo>
                    <a:lnTo>
                      <a:pt x="5351" y="16364"/>
                    </a:lnTo>
                    <a:lnTo>
                      <a:pt x="5517" y="17637"/>
                    </a:lnTo>
                    <a:lnTo>
                      <a:pt x="5646" y="18910"/>
                    </a:lnTo>
                    <a:lnTo>
                      <a:pt x="7306" y="18910"/>
                    </a:lnTo>
                    <a:lnTo>
                      <a:pt x="7066" y="17176"/>
                    </a:lnTo>
                    <a:lnTo>
                      <a:pt x="6937" y="16309"/>
                    </a:lnTo>
                    <a:lnTo>
                      <a:pt x="6789" y="15442"/>
                    </a:lnTo>
                    <a:lnTo>
                      <a:pt x="6623" y="14575"/>
                    </a:lnTo>
                    <a:lnTo>
                      <a:pt x="6439" y="13708"/>
                    </a:lnTo>
                    <a:lnTo>
                      <a:pt x="6254" y="12841"/>
                    </a:lnTo>
                    <a:lnTo>
                      <a:pt x="6052" y="11992"/>
                    </a:lnTo>
                    <a:lnTo>
                      <a:pt x="5830" y="11180"/>
                    </a:lnTo>
                    <a:lnTo>
                      <a:pt x="5590" y="10350"/>
                    </a:lnTo>
                    <a:lnTo>
                      <a:pt x="5332" y="9538"/>
                    </a:lnTo>
                    <a:lnTo>
                      <a:pt x="5055" y="8745"/>
                    </a:lnTo>
                    <a:lnTo>
                      <a:pt x="4760" y="7952"/>
                    </a:lnTo>
                    <a:lnTo>
                      <a:pt x="4447" y="7159"/>
                    </a:lnTo>
                    <a:lnTo>
                      <a:pt x="4096" y="6384"/>
                    </a:lnTo>
                    <a:lnTo>
                      <a:pt x="3746" y="5609"/>
                    </a:lnTo>
                    <a:lnTo>
                      <a:pt x="3358" y="4853"/>
                    </a:lnTo>
                    <a:lnTo>
                      <a:pt x="2952" y="4115"/>
                    </a:lnTo>
                    <a:lnTo>
                      <a:pt x="2528" y="3377"/>
                    </a:lnTo>
                    <a:lnTo>
                      <a:pt x="2067" y="2676"/>
                    </a:lnTo>
                    <a:lnTo>
                      <a:pt x="1587" y="1975"/>
                    </a:lnTo>
                    <a:lnTo>
                      <a:pt x="1089" y="1292"/>
                    </a:lnTo>
                    <a:lnTo>
                      <a:pt x="554" y="64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1"/>
              <p:cNvSpPr/>
              <p:nvPr/>
            </p:nvSpPr>
            <p:spPr>
              <a:xfrm>
                <a:off x="2913400" y="4695600"/>
                <a:ext cx="286425" cy="781275"/>
              </a:xfrm>
              <a:custGeom>
                <a:avLst/>
                <a:gdLst/>
                <a:ahLst/>
                <a:cxnLst/>
                <a:rect l="l" t="t" r="r" b="b"/>
                <a:pathLst>
                  <a:path w="11457" h="31251" extrusionOk="0">
                    <a:moveTo>
                      <a:pt x="8487" y="0"/>
                    </a:moveTo>
                    <a:lnTo>
                      <a:pt x="7860" y="1716"/>
                    </a:lnTo>
                    <a:lnTo>
                      <a:pt x="7269" y="3450"/>
                    </a:lnTo>
                    <a:lnTo>
                      <a:pt x="6716" y="5203"/>
                    </a:lnTo>
                    <a:lnTo>
                      <a:pt x="6199" y="6955"/>
                    </a:lnTo>
                    <a:lnTo>
                      <a:pt x="5738" y="8726"/>
                    </a:lnTo>
                    <a:lnTo>
                      <a:pt x="5314" y="10497"/>
                    </a:lnTo>
                    <a:lnTo>
                      <a:pt x="4926" y="12287"/>
                    </a:lnTo>
                    <a:lnTo>
                      <a:pt x="4576" y="14094"/>
                    </a:lnTo>
                    <a:lnTo>
                      <a:pt x="4262" y="15902"/>
                    </a:lnTo>
                    <a:lnTo>
                      <a:pt x="4004" y="17710"/>
                    </a:lnTo>
                    <a:lnTo>
                      <a:pt x="3783" y="19518"/>
                    </a:lnTo>
                    <a:lnTo>
                      <a:pt x="3598" y="21344"/>
                    </a:lnTo>
                    <a:lnTo>
                      <a:pt x="3451" y="23171"/>
                    </a:lnTo>
                    <a:lnTo>
                      <a:pt x="3358" y="24997"/>
                    </a:lnTo>
                    <a:lnTo>
                      <a:pt x="3285" y="26824"/>
                    </a:lnTo>
                    <a:lnTo>
                      <a:pt x="3266" y="28668"/>
                    </a:lnTo>
                    <a:lnTo>
                      <a:pt x="1" y="23466"/>
                    </a:lnTo>
                    <a:lnTo>
                      <a:pt x="1" y="23466"/>
                    </a:lnTo>
                    <a:lnTo>
                      <a:pt x="204" y="23872"/>
                    </a:lnTo>
                    <a:lnTo>
                      <a:pt x="388" y="24278"/>
                    </a:lnTo>
                    <a:lnTo>
                      <a:pt x="776" y="25145"/>
                    </a:lnTo>
                    <a:lnTo>
                      <a:pt x="1126" y="26086"/>
                    </a:lnTo>
                    <a:lnTo>
                      <a:pt x="1477" y="27045"/>
                    </a:lnTo>
                    <a:lnTo>
                      <a:pt x="1790" y="28060"/>
                    </a:lnTo>
                    <a:lnTo>
                      <a:pt x="2104" y="29111"/>
                    </a:lnTo>
                    <a:lnTo>
                      <a:pt x="2381" y="30181"/>
                    </a:lnTo>
                    <a:lnTo>
                      <a:pt x="2639" y="31251"/>
                    </a:lnTo>
                    <a:lnTo>
                      <a:pt x="8524" y="31251"/>
                    </a:lnTo>
                    <a:lnTo>
                      <a:pt x="8561" y="30144"/>
                    </a:lnTo>
                    <a:lnTo>
                      <a:pt x="8598" y="29037"/>
                    </a:lnTo>
                    <a:lnTo>
                      <a:pt x="8671" y="27912"/>
                    </a:lnTo>
                    <a:lnTo>
                      <a:pt x="8764" y="26805"/>
                    </a:lnTo>
                    <a:lnTo>
                      <a:pt x="8874" y="25698"/>
                    </a:lnTo>
                    <a:lnTo>
                      <a:pt x="9003" y="24591"/>
                    </a:lnTo>
                    <a:lnTo>
                      <a:pt x="9169" y="23503"/>
                    </a:lnTo>
                    <a:lnTo>
                      <a:pt x="9335" y="22396"/>
                    </a:lnTo>
                    <a:lnTo>
                      <a:pt x="9520" y="21308"/>
                    </a:lnTo>
                    <a:lnTo>
                      <a:pt x="9741" y="20201"/>
                    </a:lnTo>
                    <a:lnTo>
                      <a:pt x="9981" y="19131"/>
                    </a:lnTo>
                    <a:lnTo>
                      <a:pt x="10239" y="18042"/>
                    </a:lnTo>
                    <a:lnTo>
                      <a:pt x="10516" y="16954"/>
                    </a:lnTo>
                    <a:lnTo>
                      <a:pt x="10811" y="15884"/>
                    </a:lnTo>
                    <a:lnTo>
                      <a:pt x="11125" y="14814"/>
                    </a:lnTo>
                    <a:lnTo>
                      <a:pt x="11457" y="13762"/>
                    </a:lnTo>
                    <a:lnTo>
                      <a:pt x="11070" y="14519"/>
                    </a:lnTo>
                    <a:lnTo>
                      <a:pt x="10701" y="15275"/>
                    </a:lnTo>
                    <a:lnTo>
                      <a:pt x="10350" y="16031"/>
                    </a:lnTo>
                    <a:lnTo>
                      <a:pt x="10000" y="16806"/>
                    </a:lnTo>
                    <a:lnTo>
                      <a:pt x="9649" y="17581"/>
                    </a:lnTo>
                    <a:lnTo>
                      <a:pt x="9317" y="18356"/>
                    </a:lnTo>
                    <a:lnTo>
                      <a:pt x="9003" y="19149"/>
                    </a:lnTo>
                    <a:lnTo>
                      <a:pt x="8690" y="19924"/>
                    </a:lnTo>
                    <a:lnTo>
                      <a:pt x="8395" y="20717"/>
                    </a:lnTo>
                    <a:lnTo>
                      <a:pt x="8099" y="21511"/>
                    </a:lnTo>
                    <a:lnTo>
                      <a:pt x="7823" y="22304"/>
                    </a:lnTo>
                    <a:lnTo>
                      <a:pt x="7564" y="23115"/>
                    </a:lnTo>
                    <a:lnTo>
                      <a:pt x="7306" y="23927"/>
                    </a:lnTo>
                    <a:lnTo>
                      <a:pt x="7066" y="24739"/>
                    </a:lnTo>
                    <a:lnTo>
                      <a:pt x="6845" y="25551"/>
                    </a:lnTo>
                    <a:lnTo>
                      <a:pt x="6624" y="26362"/>
                    </a:lnTo>
                    <a:lnTo>
                      <a:pt x="6550" y="24702"/>
                    </a:lnTo>
                    <a:lnTo>
                      <a:pt x="6513" y="23060"/>
                    </a:lnTo>
                    <a:lnTo>
                      <a:pt x="6476" y="21400"/>
                    </a:lnTo>
                    <a:lnTo>
                      <a:pt x="6495" y="19740"/>
                    </a:lnTo>
                    <a:lnTo>
                      <a:pt x="6513" y="18079"/>
                    </a:lnTo>
                    <a:lnTo>
                      <a:pt x="6568" y="16419"/>
                    </a:lnTo>
                    <a:lnTo>
                      <a:pt x="6661" y="14777"/>
                    </a:lnTo>
                    <a:lnTo>
                      <a:pt x="6753" y="13117"/>
                    </a:lnTo>
                    <a:lnTo>
                      <a:pt x="6882" y="11475"/>
                    </a:lnTo>
                    <a:lnTo>
                      <a:pt x="7048" y="9815"/>
                    </a:lnTo>
                    <a:lnTo>
                      <a:pt x="7214" y="8173"/>
                    </a:lnTo>
                    <a:lnTo>
                      <a:pt x="7417" y="6531"/>
                    </a:lnTo>
                    <a:lnTo>
                      <a:pt x="7657" y="4889"/>
                    </a:lnTo>
                    <a:lnTo>
                      <a:pt x="7897" y="3247"/>
                    </a:lnTo>
                    <a:lnTo>
                      <a:pt x="8173" y="1624"/>
                    </a:lnTo>
                    <a:lnTo>
                      <a:pt x="84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1"/>
              <p:cNvSpPr/>
              <p:nvPr/>
            </p:nvSpPr>
            <p:spPr>
              <a:xfrm>
                <a:off x="3135250" y="5282225"/>
                <a:ext cx="44300" cy="194650"/>
              </a:xfrm>
              <a:custGeom>
                <a:avLst/>
                <a:gdLst/>
                <a:ahLst/>
                <a:cxnLst/>
                <a:rect l="l" t="t" r="r" b="b"/>
                <a:pathLst>
                  <a:path w="1772" h="7786" extrusionOk="0">
                    <a:moveTo>
                      <a:pt x="1771" y="1"/>
                    </a:moveTo>
                    <a:lnTo>
                      <a:pt x="0" y="7786"/>
                    </a:lnTo>
                    <a:lnTo>
                      <a:pt x="960" y="7786"/>
                    </a:lnTo>
                    <a:lnTo>
                      <a:pt x="1126" y="5720"/>
                    </a:lnTo>
                    <a:lnTo>
                      <a:pt x="1329" y="3709"/>
                    </a:lnTo>
                    <a:lnTo>
                      <a:pt x="1531" y="1790"/>
                    </a:lnTo>
                    <a:lnTo>
                      <a:pt x="17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1"/>
              <p:cNvSpPr/>
              <p:nvPr/>
            </p:nvSpPr>
            <p:spPr>
              <a:xfrm>
                <a:off x="3881450" y="4722800"/>
                <a:ext cx="1014675" cy="754075"/>
              </a:xfrm>
              <a:custGeom>
                <a:avLst/>
                <a:gdLst/>
                <a:ahLst/>
                <a:cxnLst/>
                <a:rect l="l" t="t" r="r" b="b"/>
                <a:pathLst>
                  <a:path w="40587" h="30163" extrusionOk="0">
                    <a:moveTo>
                      <a:pt x="7841" y="10682"/>
                    </a:moveTo>
                    <a:lnTo>
                      <a:pt x="8247" y="11586"/>
                    </a:lnTo>
                    <a:lnTo>
                      <a:pt x="8616" y="12508"/>
                    </a:lnTo>
                    <a:lnTo>
                      <a:pt x="8967" y="13431"/>
                    </a:lnTo>
                    <a:lnTo>
                      <a:pt x="9299" y="14353"/>
                    </a:lnTo>
                    <a:lnTo>
                      <a:pt x="9594" y="15294"/>
                    </a:lnTo>
                    <a:lnTo>
                      <a:pt x="9871" y="16253"/>
                    </a:lnTo>
                    <a:lnTo>
                      <a:pt x="10110" y="17213"/>
                    </a:lnTo>
                    <a:lnTo>
                      <a:pt x="10332" y="18172"/>
                    </a:lnTo>
                    <a:lnTo>
                      <a:pt x="10516" y="19131"/>
                    </a:lnTo>
                    <a:lnTo>
                      <a:pt x="10682" y="20109"/>
                    </a:lnTo>
                    <a:lnTo>
                      <a:pt x="10811" y="21087"/>
                    </a:lnTo>
                    <a:lnTo>
                      <a:pt x="10922" y="22083"/>
                    </a:lnTo>
                    <a:lnTo>
                      <a:pt x="11014" y="23061"/>
                    </a:lnTo>
                    <a:lnTo>
                      <a:pt x="11070" y="24038"/>
                    </a:lnTo>
                    <a:lnTo>
                      <a:pt x="11088" y="25034"/>
                    </a:lnTo>
                    <a:lnTo>
                      <a:pt x="11088" y="26031"/>
                    </a:lnTo>
                    <a:lnTo>
                      <a:pt x="10904" y="25440"/>
                    </a:lnTo>
                    <a:lnTo>
                      <a:pt x="10701" y="24868"/>
                    </a:lnTo>
                    <a:lnTo>
                      <a:pt x="10479" y="24297"/>
                    </a:lnTo>
                    <a:lnTo>
                      <a:pt x="10239" y="23743"/>
                    </a:lnTo>
                    <a:lnTo>
                      <a:pt x="9981" y="23190"/>
                    </a:lnTo>
                    <a:lnTo>
                      <a:pt x="9704" y="22655"/>
                    </a:lnTo>
                    <a:lnTo>
                      <a:pt x="9409" y="22120"/>
                    </a:lnTo>
                    <a:lnTo>
                      <a:pt x="9096" y="21585"/>
                    </a:lnTo>
                    <a:lnTo>
                      <a:pt x="8764" y="21068"/>
                    </a:lnTo>
                    <a:lnTo>
                      <a:pt x="8432" y="20570"/>
                    </a:lnTo>
                    <a:lnTo>
                      <a:pt x="8081" y="20072"/>
                    </a:lnTo>
                    <a:lnTo>
                      <a:pt x="7712" y="19592"/>
                    </a:lnTo>
                    <a:lnTo>
                      <a:pt x="7325" y="19113"/>
                    </a:lnTo>
                    <a:lnTo>
                      <a:pt x="6919" y="18652"/>
                    </a:lnTo>
                    <a:lnTo>
                      <a:pt x="6495" y="18209"/>
                    </a:lnTo>
                    <a:lnTo>
                      <a:pt x="6070" y="17784"/>
                    </a:lnTo>
                    <a:lnTo>
                      <a:pt x="6255" y="16862"/>
                    </a:lnTo>
                    <a:lnTo>
                      <a:pt x="6439" y="15958"/>
                    </a:lnTo>
                    <a:lnTo>
                      <a:pt x="6642" y="15054"/>
                    </a:lnTo>
                    <a:lnTo>
                      <a:pt x="6864" y="14169"/>
                    </a:lnTo>
                    <a:lnTo>
                      <a:pt x="7085" y="13283"/>
                    </a:lnTo>
                    <a:lnTo>
                      <a:pt x="7325" y="12398"/>
                    </a:lnTo>
                    <a:lnTo>
                      <a:pt x="7583" y="11531"/>
                    </a:lnTo>
                    <a:lnTo>
                      <a:pt x="7841" y="10682"/>
                    </a:lnTo>
                    <a:close/>
                    <a:moveTo>
                      <a:pt x="17250" y="1"/>
                    </a:moveTo>
                    <a:lnTo>
                      <a:pt x="17822" y="978"/>
                    </a:lnTo>
                    <a:lnTo>
                      <a:pt x="18393" y="1956"/>
                    </a:lnTo>
                    <a:lnTo>
                      <a:pt x="18947" y="2952"/>
                    </a:lnTo>
                    <a:lnTo>
                      <a:pt x="19482" y="3949"/>
                    </a:lnTo>
                    <a:lnTo>
                      <a:pt x="19998" y="4945"/>
                    </a:lnTo>
                    <a:lnTo>
                      <a:pt x="20515" y="5959"/>
                    </a:lnTo>
                    <a:lnTo>
                      <a:pt x="21013" y="6974"/>
                    </a:lnTo>
                    <a:lnTo>
                      <a:pt x="21511" y="7989"/>
                    </a:lnTo>
                    <a:lnTo>
                      <a:pt x="21972" y="9003"/>
                    </a:lnTo>
                    <a:lnTo>
                      <a:pt x="22452" y="10036"/>
                    </a:lnTo>
                    <a:lnTo>
                      <a:pt x="22895" y="11069"/>
                    </a:lnTo>
                    <a:lnTo>
                      <a:pt x="23337" y="12121"/>
                    </a:lnTo>
                    <a:lnTo>
                      <a:pt x="23762" y="13154"/>
                    </a:lnTo>
                    <a:lnTo>
                      <a:pt x="24186" y="14206"/>
                    </a:lnTo>
                    <a:lnTo>
                      <a:pt x="24592" y="15276"/>
                    </a:lnTo>
                    <a:lnTo>
                      <a:pt x="24979" y="16327"/>
                    </a:lnTo>
                    <a:lnTo>
                      <a:pt x="24721" y="17268"/>
                    </a:lnTo>
                    <a:lnTo>
                      <a:pt x="24463" y="18227"/>
                    </a:lnTo>
                    <a:lnTo>
                      <a:pt x="24002" y="20146"/>
                    </a:lnTo>
                    <a:lnTo>
                      <a:pt x="23559" y="22064"/>
                    </a:lnTo>
                    <a:lnTo>
                      <a:pt x="23153" y="24001"/>
                    </a:lnTo>
                    <a:lnTo>
                      <a:pt x="22563" y="23393"/>
                    </a:lnTo>
                    <a:lnTo>
                      <a:pt x="22766" y="22747"/>
                    </a:lnTo>
                    <a:lnTo>
                      <a:pt x="22987" y="22101"/>
                    </a:lnTo>
                    <a:lnTo>
                      <a:pt x="23208" y="21456"/>
                    </a:lnTo>
                    <a:lnTo>
                      <a:pt x="23448" y="20810"/>
                    </a:lnTo>
                    <a:lnTo>
                      <a:pt x="23098" y="21345"/>
                    </a:lnTo>
                    <a:lnTo>
                      <a:pt x="22766" y="21880"/>
                    </a:lnTo>
                    <a:lnTo>
                      <a:pt x="22434" y="22415"/>
                    </a:lnTo>
                    <a:lnTo>
                      <a:pt x="22120" y="22968"/>
                    </a:lnTo>
                    <a:lnTo>
                      <a:pt x="21677" y="22544"/>
                    </a:lnTo>
                    <a:lnTo>
                      <a:pt x="21216" y="22120"/>
                    </a:lnTo>
                    <a:lnTo>
                      <a:pt x="20755" y="21732"/>
                    </a:lnTo>
                    <a:lnTo>
                      <a:pt x="20275" y="21326"/>
                    </a:lnTo>
                    <a:lnTo>
                      <a:pt x="19795" y="20939"/>
                    </a:lnTo>
                    <a:lnTo>
                      <a:pt x="19297" y="20570"/>
                    </a:lnTo>
                    <a:lnTo>
                      <a:pt x="18799" y="20201"/>
                    </a:lnTo>
                    <a:lnTo>
                      <a:pt x="18301" y="19832"/>
                    </a:lnTo>
                    <a:lnTo>
                      <a:pt x="18449" y="18412"/>
                    </a:lnTo>
                    <a:lnTo>
                      <a:pt x="18633" y="16973"/>
                    </a:lnTo>
                    <a:lnTo>
                      <a:pt x="18172" y="18209"/>
                    </a:lnTo>
                    <a:lnTo>
                      <a:pt x="17729" y="19445"/>
                    </a:lnTo>
                    <a:lnTo>
                      <a:pt x="16825" y="18854"/>
                    </a:lnTo>
                    <a:lnTo>
                      <a:pt x="15866" y="18301"/>
                    </a:lnTo>
                    <a:lnTo>
                      <a:pt x="14907" y="17766"/>
                    </a:lnTo>
                    <a:lnTo>
                      <a:pt x="13929" y="17268"/>
                    </a:lnTo>
                    <a:lnTo>
                      <a:pt x="14815" y="18061"/>
                    </a:lnTo>
                    <a:lnTo>
                      <a:pt x="15700" y="18891"/>
                    </a:lnTo>
                    <a:lnTo>
                      <a:pt x="16549" y="19721"/>
                    </a:lnTo>
                    <a:lnTo>
                      <a:pt x="17360" y="20589"/>
                    </a:lnTo>
                    <a:lnTo>
                      <a:pt x="17010" y="21751"/>
                    </a:lnTo>
                    <a:lnTo>
                      <a:pt x="16678" y="22913"/>
                    </a:lnTo>
                    <a:lnTo>
                      <a:pt x="16364" y="24075"/>
                    </a:lnTo>
                    <a:lnTo>
                      <a:pt x="16069" y="25237"/>
                    </a:lnTo>
                    <a:lnTo>
                      <a:pt x="15792" y="26418"/>
                    </a:lnTo>
                    <a:lnTo>
                      <a:pt x="15552" y="27599"/>
                    </a:lnTo>
                    <a:lnTo>
                      <a:pt x="15331" y="28798"/>
                    </a:lnTo>
                    <a:lnTo>
                      <a:pt x="15110" y="29979"/>
                    </a:lnTo>
                    <a:lnTo>
                      <a:pt x="15202" y="29314"/>
                    </a:lnTo>
                    <a:lnTo>
                      <a:pt x="15276" y="28632"/>
                    </a:lnTo>
                    <a:lnTo>
                      <a:pt x="15313" y="27949"/>
                    </a:lnTo>
                    <a:lnTo>
                      <a:pt x="15331" y="27267"/>
                    </a:lnTo>
                    <a:lnTo>
                      <a:pt x="15331" y="26584"/>
                    </a:lnTo>
                    <a:lnTo>
                      <a:pt x="15294" y="25920"/>
                    </a:lnTo>
                    <a:lnTo>
                      <a:pt x="15257" y="25237"/>
                    </a:lnTo>
                    <a:lnTo>
                      <a:pt x="15184" y="24555"/>
                    </a:lnTo>
                    <a:lnTo>
                      <a:pt x="15110" y="23891"/>
                    </a:lnTo>
                    <a:lnTo>
                      <a:pt x="14999" y="23208"/>
                    </a:lnTo>
                    <a:lnTo>
                      <a:pt x="14870" y="22544"/>
                    </a:lnTo>
                    <a:lnTo>
                      <a:pt x="14722" y="21880"/>
                    </a:lnTo>
                    <a:lnTo>
                      <a:pt x="14556" y="21216"/>
                    </a:lnTo>
                    <a:lnTo>
                      <a:pt x="14372" y="20570"/>
                    </a:lnTo>
                    <a:lnTo>
                      <a:pt x="14169" y="19906"/>
                    </a:lnTo>
                    <a:lnTo>
                      <a:pt x="13948" y="19279"/>
                    </a:lnTo>
                    <a:lnTo>
                      <a:pt x="13708" y="18633"/>
                    </a:lnTo>
                    <a:lnTo>
                      <a:pt x="13449" y="18006"/>
                    </a:lnTo>
                    <a:lnTo>
                      <a:pt x="13173" y="17379"/>
                    </a:lnTo>
                    <a:lnTo>
                      <a:pt x="12878" y="16770"/>
                    </a:lnTo>
                    <a:lnTo>
                      <a:pt x="12545" y="16161"/>
                    </a:lnTo>
                    <a:lnTo>
                      <a:pt x="12213" y="15571"/>
                    </a:lnTo>
                    <a:lnTo>
                      <a:pt x="11863" y="14999"/>
                    </a:lnTo>
                    <a:lnTo>
                      <a:pt x="11494" y="14427"/>
                    </a:lnTo>
                    <a:lnTo>
                      <a:pt x="11125" y="13855"/>
                    </a:lnTo>
                    <a:lnTo>
                      <a:pt x="10719" y="13302"/>
                    </a:lnTo>
                    <a:lnTo>
                      <a:pt x="10295" y="12767"/>
                    </a:lnTo>
                    <a:lnTo>
                      <a:pt x="9871" y="12250"/>
                    </a:lnTo>
                    <a:lnTo>
                      <a:pt x="9409" y="11734"/>
                    </a:lnTo>
                    <a:lnTo>
                      <a:pt x="8948" y="11254"/>
                    </a:lnTo>
                    <a:lnTo>
                      <a:pt x="8468" y="10774"/>
                    </a:lnTo>
                    <a:lnTo>
                      <a:pt x="7970" y="10295"/>
                    </a:lnTo>
                    <a:lnTo>
                      <a:pt x="8395" y="9040"/>
                    </a:lnTo>
                    <a:lnTo>
                      <a:pt x="8837" y="7804"/>
                    </a:lnTo>
                    <a:lnTo>
                      <a:pt x="9317" y="6605"/>
                    </a:lnTo>
                    <a:lnTo>
                      <a:pt x="9834" y="5443"/>
                    </a:lnTo>
                    <a:lnTo>
                      <a:pt x="9372" y="5978"/>
                    </a:lnTo>
                    <a:lnTo>
                      <a:pt x="8930" y="6513"/>
                    </a:lnTo>
                    <a:lnTo>
                      <a:pt x="8487" y="7048"/>
                    </a:lnTo>
                    <a:lnTo>
                      <a:pt x="8063" y="7601"/>
                    </a:lnTo>
                    <a:lnTo>
                      <a:pt x="7657" y="8173"/>
                    </a:lnTo>
                    <a:lnTo>
                      <a:pt x="7251" y="8745"/>
                    </a:lnTo>
                    <a:lnTo>
                      <a:pt x="6864" y="9335"/>
                    </a:lnTo>
                    <a:lnTo>
                      <a:pt x="6476" y="9926"/>
                    </a:lnTo>
                    <a:lnTo>
                      <a:pt x="6126" y="10516"/>
                    </a:lnTo>
                    <a:lnTo>
                      <a:pt x="5775" y="11125"/>
                    </a:lnTo>
                    <a:lnTo>
                      <a:pt x="5425" y="11734"/>
                    </a:lnTo>
                    <a:lnTo>
                      <a:pt x="5111" y="12361"/>
                    </a:lnTo>
                    <a:lnTo>
                      <a:pt x="4797" y="12988"/>
                    </a:lnTo>
                    <a:lnTo>
                      <a:pt x="4502" y="13615"/>
                    </a:lnTo>
                    <a:lnTo>
                      <a:pt x="4207" y="14261"/>
                    </a:lnTo>
                    <a:lnTo>
                      <a:pt x="3949" y="14907"/>
                    </a:lnTo>
                    <a:lnTo>
                      <a:pt x="4023" y="14113"/>
                    </a:lnTo>
                    <a:lnTo>
                      <a:pt x="4078" y="13338"/>
                    </a:lnTo>
                    <a:lnTo>
                      <a:pt x="4115" y="12564"/>
                    </a:lnTo>
                    <a:lnTo>
                      <a:pt x="4152" y="11770"/>
                    </a:lnTo>
                    <a:lnTo>
                      <a:pt x="4170" y="10996"/>
                    </a:lnTo>
                    <a:lnTo>
                      <a:pt x="4170" y="10202"/>
                    </a:lnTo>
                    <a:lnTo>
                      <a:pt x="4152" y="9428"/>
                    </a:lnTo>
                    <a:lnTo>
                      <a:pt x="4133" y="8653"/>
                    </a:lnTo>
                    <a:lnTo>
                      <a:pt x="4078" y="7859"/>
                    </a:lnTo>
                    <a:lnTo>
                      <a:pt x="4041" y="7085"/>
                    </a:lnTo>
                    <a:lnTo>
                      <a:pt x="3967" y="6310"/>
                    </a:lnTo>
                    <a:lnTo>
                      <a:pt x="3875" y="5535"/>
                    </a:lnTo>
                    <a:lnTo>
                      <a:pt x="3783" y="4760"/>
                    </a:lnTo>
                    <a:lnTo>
                      <a:pt x="3672" y="3985"/>
                    </a:lnTo>
                    <a:lnTo>
                      <a:pt x="3561" y="3211"/>
                    </a:lnTo>
                    <a:lnTo>
                      <a:pt x="3432" y="2436"/>
                    </a:lnTo>
                    <a:lnTo>
                      <a:pt x="3395" y="3727"/>
                    </a:lnTo>
                    <a:lnTo>
                      <a:pt x="3358" y="5000"/>
                    </a:lnTo>
                    <a:lnTo>
                      <a:pt x="3303" y="6291"/>
                    </a:lnTo>
                    <a:lnTo>
                      <a:pt x="3248" y="7583"/>
                    </a:lnTo>
                    <a:lnTo>
                      <a:pt x="3156" y="8856"/>
                    </a:lnTo>
                    <a:lnTo>
                      <a:pt x="3063" y="10147"/>
                    </a:lnTo>
                    <a:lnTo>
                      <a:pt x="2971" y="11420"/>
                    </a:lnTo>
                    <a:lnTo>
                      <a:pt x="2842" y="12711"/>
                    </a:lnTo>
                    <a:lnTo>
                      <a:pt x="2713" y="13984"/>
                    </a:lnTo>
                    <a:lnTo>
                      <a:pt x="2584" y="15257"/>
                    </a:lnTo>
                    <a:lnTo>
                      <a:pt x="2418" y="16530"/>
                    </a:lnTo>
                    <a:lnTo>
                      <a:pt x="2252" y="17821"/>
                    </a:lnTo>
                    <a:lnTo>
                      <a:pt x="2067" y="19094"/>
                    </a:lnTo>
                    <a:lnTo>
                      <a:pt x="1883" y="20349"/>
                    </a:lnTo>
                    <a:lnTo>
                      <a:pt x="1680" y="21622"/>
                    </a:lnTo>
                    <a:lnTo>
                      <a:pt x="1458" y="22895"/>
                    </a:lnTo>
                    <a:lnTo>
                      <a:pt x="1" y="13006"/>
                    </a:lnTo>
                    <a:lnTo>
                      <a:pt x="149" y="15146"/>
                    </a:lnTo>
                    <a:lnTo>
                      <a:pt x="241" y="17286"/>
                    </a:lnTo>
                    <a:lnTo>
                      <a:pt x="315" y="19426"/>
                    </a:lnTo>
                    <a:lnTo>
                      <a:pt x="351" y="21585"/>
                    </a:lnTo>
                    <a:lnTo>
                      <a:pt x="370" y="23725"/>
                    </a:lnTo>
                    <a:lnTo>
                      <a:pt x="351" y="25883"/>
                    </a:lnTo>
                    <a:lnTo>
                      <a:pt x="296" y="28023"/>
                    </a:lnTo>
                    <a:lnTo>
                      <a:pt x="204" y="30163"/>
                    </a:lnTo>
                    <a:lnTo>
                      <a:pt x="4779" y="30163"/>
                    </a:lnTo>
                    <a:lnTo>
                      <a:pt x="4816" y="28687"/>
                    </a:lnTo>
                    <a:lnTo>
                      <a:pt x="4908" y="27211"/>
                    </a:lnTo>
                    <a:lnTo>
                      <a:pt x="5019" y="25717"/>
                    </a:lnTo>
                    <a:lnTo>
                      <a:pt x="5148" y="24223"/>
                    </a:lnTo>
                    <a:lnTo>
                      <a:pt x="5314" y="22710"/>
                    </a:lnTo>
                    <a:lnTo>
                      <a:pt x="5517" y="21216"/>
                    </a:lnTo>
                    <a:lnTo>
                      <a:pt x="5738" y="19740"/>
                    </a:lnTo>
                    <a:lnTo>
                      <a:pt x="5978" y="18264"/>
                    </a:lnTo>
                    <a:lnTo>
                      <a:pt x="6292" y="18910"/>
                    </a:lnTo>
                    <a:lnTo>
                      <a:pt x="6605" y="19574"/>
                    </a:lnTo>
                    <a:lnTo>
                      <a:pt x="6882" y="20275"/>
                    </a:lnTo>
                    <a:lnTo>
                      <a:pt x="7159" y="20976"/>
                    </a:lnTo>
                    <a:lnTo>
                      <a:pt x="7435" y="21677"/>
                    </a:lnTo>
                    <a:lnTo>
                      <a:pt x="7675" y="22415"/>
                    </a:lnTo>
                    <a:lnTo>
                      <a:pt x="7915" y="23153"/>
                    </a:lnTo>
                    <a:lnTo>
                      <a:pt x="8155" y="23909"/>
                    </a:lnTo>
                    <a:lnTo>
                      <a:pt x="8358" y="24666"/>
                    </a:lnTo>
                    <a:lnTo>
                      <a:pt x="8561" y="25440"/>
                    </a:lnTo>
                    <a:lnTo>
                      <a:pt x="8764" y="26215"/>
                    </a:lnTo>
                    <a:lnTo>
                      <a:pt x="8930" y="27008"/>
                    </a:lnTo>
                    <a:lnTo>
                      <a:pt x="9096" y="27783"/>
                    </a:lnTo>
                    <a:lnTo>
                      <a:pt x="9243" y="28576"/>
                    </a:lnTo>
                    <a:lnTo>
                      <a:pt x="9372" y="29370"/>
                    </a:lnTo>
                    <a:lnTo>
                      <a:pt x="9502" y="30163"/>
                    </a:lnTo>
                    <a:lnTo>
                      <a:pt x="17803" y="30163"/>
                    </a:lnTo>
                    <a:lnTo>
                      <a:pt x="17803" y="29075"/>
                    </a:lnTo>
                    <a:lnTo>
                      <a:pt x="17822" y="27986"/>
                    </a:lnTo>
                    <a:lnTo>
                      <a:pt x="17840" y="26898"/>
                    </a:lnTo>
                    <a:lnTo>
                      <a:pt x="17877" y="25809"/>
                    </a:lnTo>
                    <a:lnTo>
                      <a:pt x="17932" y="24721"/>
                    </a:lnTo>
                    <a:lnTo>
                      <a:pt x="17988" y="23632"/>
                    </a:lnTo>
                    <a:lnTo>
                      <a:pt x="18061" y="22544"/>
                    </a:lnTo>
                    <a:lnTo>
                      <a:pt x="18154" y="21456"/>
                    </a:lnTo>
                    <a:lnTo>
                      <a:pt x="18910" y="22323"/>
                    </a:lnTo>
                    <a:lnTo>
                      <a:pt x="19648" y="23208"/>
                    </a:lnTo>
                    <a:lnTo>
                      <a:pt x="20367" y="24112"/>
                    </a:lnTo>
                    <a:lnTo>
                      <a:pt x="21050" y="25034"/>
                    </a:lnTo>
                    <a:lnTo>
                      <a:pt x="20773" y="25662"/>
                    </a:lnTo>
                    <a:lnTo>
                      <a:pt x="20496" y="26289"/>
                    </a:lnTo>
                    <a:lnTo>
                      <a:pt x="20238" y="26916"/>
                    </a:lnTo>
                    <a:lnTo>
                      <a:pt x="19998" y="27562"/>
                    </a:lnTo>
                    <a:lnTo>
                      <a:pt x="19759" y="28208"/>
                    </a:lnTo>
                    <a:lnTo>
                      <a:pt x="19556" y="28853"/>
                    </a:lnTo>
                    <a:lnTo>
                      <a:pt x="19353" y="29517"/>
                    </a:lnTo>
                    <a:lnTo>
                      <a:pt x="19150" y="30163"/>
                    </a:lnTo>
                    <a:lnTo>
                      <a:pt x="21179" y="30163"/>
                    </a:lnTo>
                    <a:lnTo>
                      <a:pt x="21308" y="29167"/>
                    </a:lnTo>
                    <a:lnTo>
                      <a:pt x="21456" y="28152"/>
                    </a:lnTo>
                    <a:lnTo>
                      <a:pt x="21640" y="27156"/>
                    </a:lnTo>
                    <a:lnTo>
                      <a:pt x="21843" y="26160"/>
                    </a:lnTo>
                    <a:lnTo>
                      <a:pt x="22194" y="26676"/>
                    </a:lnTo>
                    <a:lnTo>
                      <a:pt x="22544" y="27211"/>
                    </a:lnTo>
                    <a:lnTo>
                      <a:pt x="22286" y="28687"/>
                    </a:lnTo>
                    <a:lnTo>
                      <a:pt x="22028" y="30163"/>
                    </a:lnTo>
                    <a:lnTo>
                      <a:pt x="27802" y="30163"/>
                    </a:lnTo>
                    <a:lnTo>
                      <a:pt x="27304" y="29370"/>
                    </a:lnTo>
                    <a:lnTo>
                      <a:pt x="26806" y="28576"/>
                    </a:lnTo>
                    <a:lnTo>
                      <a:pt x="26271" y="27783"/>
                    </a:lnTo>
                    <a:lnTo>
                      <a:pt x="25717" y="27027"/>
                    </a:lnTo>
                    <a:lnTo>
                      <a:pt x="25846" y="25348"/>
                    </a:lnTo>
                    <a:lnTo>
                      <a:pt x="25976" y="23669"/>
                    </a:lnTo>
                    <a:lnTo>
                      <a:pt x="26142" y="21991"/>
                    </a:lnTo>
                    <a:lnTo>
                      <a:pt x="26326" y="20312"/>
                    </a:lnTo>
                    <a:lnTo>
                      <a:pt x="26695" y="21529"/>
                    </a:lnTo>
                    <a:lnTo>
                      <a:pt x="27064" y="22747"/>
                    </a:lnTo>
                    <a:lnTo>
                      <a:pt x="27396" y="23965"/>
                    </a:lnTo>
                    <a:lnTo>
                      <a:pt x="27728" y="25201"/>
                    </a:lnTo>
                    <a:lnTo>
                      <a:pt x="28042" y="26437"/>
                    </a:lnTo>
                    <a:lnTo>
                      <a:pt x="28337" y="27673"/>
                    </a:lnTo>
                    <a:lnTo>
                      <a:pt x="28614" y="28927"/>
                    </a:lnTo>
                    <a:lnTo>
                      <a:pt x="28872" y="30163"/>
                    </a:lnTo>
                    <a:lnTo>
                      <a:pt x="33650" y="30163"/>
                    </a:lnTo>
                    <a:lnTo>
                      <a:pt x="32893" y="28318"/>
                    </a:lnTo>
                    <a:lnTo>
                      <a:pt x="32119" y="26492"/>
                    </a:lnTo>
                    <a:lnTo>
                      <a:pt x="31307" y="24666"/>
                    </a:lnTo>
                    <a:lnTo>
                      <a:pt x="30477" y="22839"/>
                    </a:lnTo>
                    <a:lnTo>
                      <a:pt x="29628" y="21050"/>
                    </a:lnTo>
                    <a:lnTo>
                      <a:pt x="28743" y="19242"/>
                    </a:lnTo>
                    <a:lnTo>
                      <a:pt x="27857" y="17471"/>
                    </a:lnTo>
                    <a:lnTo>
                      <a:pt x="26916" y="15700"/>
                    </a:lnTo>
                    <a:lnTo>
                      <a:pt x="27248" y="13541"/>
                    </a:lnTo>
                    <a:lnTo>
                      <a:pt x="27617" y="11401"/>
                    </a:lnTo>
                    <a:lnTo>
                      <a:pt x="28392" y="12435"/>
                    </a:lnTo>
                    <a:lnTo>
                      <a:pt x="29130" y="13486"/>
                    </a:lnTo>
                    <a:lnTo>
                      <a:pt x="29831" y="14575"/>
                    </a:lnTo>
                    <a:lnTo>
                      <a:pt x="30495" y="15681"/>
                    </a:lnTo>
                    <a:lnTo>
                      <a:pt x="31141" y="16807"/>
                    </a:lnTo>
                    <a:lnTo>
                      <a:pt x="31731" y="17932"/>
                    </a:lnTo>
                    <a:lnTo>
                      <a:pt x="32303" y="19094"/>
                    </a:lnTo>
                    <a:lnTo>
                      <a:pt x="32820" y="20275"/>
                    </a:lnTo>
                    <a:lnTo>
                      <a:pt x="33318" y="21474"/>
                    </a:lnTo>
                    <a:lnTo>
                      <a:pt x="33760" y="22673"/>
                    </a:lnTo>
                    <a:lnTo>
                      <a:pt x="34185" y="23909"/>
                    </a:lnTo>
                    <a:lnTo>
                      <a:pt x="34554" y="25127"/>
                    </a:lnTo>
                    <a:lnTo>
                      <a:pt x="34904" y="26381"/>
                    </a:lnTo>
                    <a:lnTo>
                      <a:pt x="35199" y="27636"/>
                    </a:lnTo>
                    <a:lnTo>
                      <a:pt x="35458" y="28890"/>
                    </a:lnTo>
                    <a:lnTo>
                      <a:pt x="35679" y="30163"/>
                    </a:lnTo>
                    <a:lnTo>
                      <a:pt x="40586" y="30163"/>
                    </a:lnTo>
                    <a:lnTo>
                      <a:pt x="40383" y="29462"/>
                    </a:lnTo>
                    <a:lnTo>
                      <a:pt x="40162" y="28779"/>
                    </a:lnTo>
                    <a:lnTo>
                      <a:pt x="39922" y="28097"/>
                    </a:lnTo>
                    <a:lnTo>
                      <a:pt x="39664" y="27414"/>
                    </a:lnTo>
                    <a:lnTo>
                      <a:pt x="39406" y="26732"/>
                    </a:lnTo>
                    <a:lnTo>
                      <a:pt x="39129" y="26049"/>
                    </a:lnTo>
                    <a:lnTo>
                      <a:pt x="38834" y="25385"/>
                    </a:lnTo>
                    <a:lnTo>
                      <a:pt x="38538" y="24721"/>
                    </a:lnTo>
                    <a:lnTo>
                      <a:pt x="38225" y="24075"/>
                    </a:lnTo>
                    <a:lnTo>
                      <a:pt x="37893" y="23430"/>
                    </a:lnTo>
                    <a:lnTo>
                      <a:pt x="37542" y="22784"/>
                    </a:lnTo>
                    <a:lnTo>
                      <a:pt x="37192" y="22157"/>
                    </a:lnTo>
                    <a:lnTo>
                      <a:pt x="36823" y="21529"/>
                    </a:lnTo>
                    <a:lnTo>
                      <a:pt x="36435" y="20902"/>
                    </a:lnTo>
                    <a:lnTo>
                      <a:pt x="36048" y="20293"/>
                    </a:lnTo>
                    <a:lnTo>
                      <a:pt x="35642" y="19685"/>
                    </a:lnTo>
                    <a:lnTo>
                      <a:pt x="35218" y="19094"/>
                    </a:lnTo>
                    <a:lnTo>
                      <a:pt x="34794" y="18504"/>
                    </a:lnTo>
                    <a:lnTo>
                      <a:pt x="34351" y="17932"/>
                    </a:lnTo>
                    <a:lnTo>
                      <a:pt x="33908" y="17360"/>
                    </a:lnTo>
                    <a:lnTo>
                      <a:pt x="33447" y="16807"/>
                    </a:lnTo>
                    <a:lnTo>
                      <a:pt x="32967" y="16253"/>
                    </a:lnTo>
                    <a:lnTo>
                      <a:pt x="32469" y="15700"/>
                    </a:lnTo>
                    <a:lnTo>
                      <a:pt x="31971" y="15183"/>
                    </a:lnTo>
                    <a:lnTo>
                      <a:pt x="31473" y="14648"/>
                    </a:lnTo>
                    <a:lnTo>
                      <a:pt x="30956" y="14150"/>
                    </a:lnTo>
                    <a:lnTo>
                      <a:pt x="30421" y="13652"/>
                    </a:lnTo>
                    <a:lnTo>
                      <a:pt x="29886" y="13154"/>
                    </a:lnTo>
                    <a:lnTo>
                      <a:pt x="29333" y="12693"/>
                    </a:lnTo>
                    <a:lnTo>
                      <a:pt x="28780" y="12213"/>
                    </a:lnTo>
                    <a:lnTo>
                      <a:pt x="28208" y="11770"/>
                    </a:lnTo>
                    <a:lnTo>
                      <a:pt x="27636" y="11328"/>
                    </a:lnTo>
                    <a:lnTo>
                      <a:pt x="27857" y="10073"/>
                    </a:lnTo>
                    <a:lnTo>
                      <a:pt x="28097" y="8819"/>
                    </a:lnTo>
                    <a:lnTo>
                      <a:pt x="28577" y="6365"/>
                    </a:lnTo>
                    <a:lnTo>
                      <a:pt x="28189" y="7251"/>
                    </a:lnTo>
                    <a:lnTo>
                      <a:pt x="27802" y="8136"/>
                    </a:lnTo>
                    <a:lnTo>
                      <a:pt x="27433" y="9040"/>
                    </a:lnTo>
                    <a:lnTo>
                      <a:pt x="27082" y="9944"/>
                    </a:lnTo>
                    <a:lnTo>
                      <a:pt x="26732" y="10866"/>
                    </a:lnTo>
                    <a:lnTo>
                      <a:pt x="26400" y="11770"/>
                    </a:lnTo>
                    <a:lnTo>
                      <a:pt x="26086" y="12693"/>
                    </a:lnTo>
                    <a:lnTo>
                      <a:pt x="25791" y="13615"/>
                    </a:lnTo>
                    <a:lnTo>
                      <a:pt x="24813" y="11863"/>
                    </a:lnTo>
                    <a:lnTo>
                      <a:pt x="23799" y="10129"/>
                    </a:lnTo>
                    <a:lnTo>
                      <a:pt x="22766" y="8413"/>
                    </a:lnTo>
                    <a:lnTo>
                      <a:pt x="21714" y="6697"/>
                    </a:lnTo>
                    <a:lnTo>
                      <a:pt x="20626" y="5000"/>
                    </a:lnTo>
                    <a:lnTo>
                      <a:pt x="19537" y="3321"/>
                    </a:lnTo>
                    <a:lnTo>
                      <a:pt x="18412" y="1661"/>
                    </a:lnTo>
                    <a:lnTo>
                      <a:pt x="172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1"/>
              <p:cNvSpPr/>
              <p:nvPr/>
            </p:nvSpPr>
            <p:spPr>
              <a:xfrm>
                <a:off x="4584325" y="4669300"/>
                <a:ext cx="686750" cy="807575"/>
              </a:xfrm>
              <a:custGeom>
                <a:avLst/>
                <a:gdLst/>
                <a:ahLst/>
                <a:cxnLst/>
                <a:rect l="l" t="t" r="r" b="b"/>
                <a:pathLst>
                  <a:path w="27470" h="32303" extrusionOk="0">
                    <a:moveTo>
                      <a:pt x="0" y="1"/>
                    </a:moveTo>
                    <a:lnTo>
                      <a:pt x="812" y="794"/>
                    </a:lnTo>
                    <a:lnTo>
                      <a:pt x="1587" y="1606"/>
                    </a:lnTo>
                    <a:lnTo>
                      <a:pt x="2362" y="2436"/>
                    </a:lnTo>
                    <a:lnTo>
                      <a:pt x="3100" y="3284"/>
                    </a:lnTo>
                    <a:lnTo>
                      <a:pt x="3819" y="4151"/>
                    </a:lnTo>
                    <a:lnTo>
                      <a:pt x="4502" y="5037"/>
                    </a:lnTo>
                    <a:lnTo>
                      <a:pt x="5184" y="5941"/>
                    </a:lnTo>
                    <a:lnTo>
                      <a:pt x="5830" y="6863"/>
                    </a:lnTo>
                    <a:lnTo>
                      <a:pt x="6457" y="7786"/>
                    </a:lnTo>
                    <a:lnTo>
                      <a:pt x="7066" y="8745"/>
                    </a:lnTo>
                    <a:lnTo>
                      <a:pt x="7638" y="9723"/>
                    </a:lnTo>
                    <a:lnTo>
                      <a:pt x="8191" y="10700"/>
                    </a:lnTo>
                    <a:lnTo>
                      <a:pt x="8708" y="11697"/>
                    </a:lnTo>
                    <a:lnTo>
                      <a:pt x="9224" y="12693"/>
                    </a:lnTo>
                    <a:lnTo>
                      <a:pt x="9704" y="13726"/>
                    </a:lnTo>
                    <a:lnTo>
                      <a:pt x="10147" y="14759"/>
                    </a:lnTo>
                    <a:lnTo>
                      <a:pt x="10571" y="15792"/>
                    </a:lnTo>
                    <a:lnTo>
                      <a:pt x="10977" y="16862"/>
                    </a:lnTo>
                    <a:lnTo>
                      <a:pt x="11346" y="17914"/>
                    </a:lnTo>
                    <a:lnTo>
                      <a:pt x="11696" y="18984"/>
                    </a:lnTo>
                    <a:lnTo>
                      <a:pt x="12028" y="20072"/>
                    </a:lnTo>
                    <a:lnTo>
                      <a:pt x="12324" y="21160"/>
                    </a:lnTo>
                    <a:lnTo>
                      <a:pt x="12582" y="22249"/>
                    </a:lnTo>
                    <a:lnTo>
                      <a:pt x="12822" y="23356"/>
                    </a:lnTo>
                    <a:lnTo>
                      <a:pt x="13043" y="24463"/>
                    </a:lnTo>
                    <a:lnTo>
                      <a:pt x="13228" y="25570"/>
                    </a:lnTo>
                    <a:lnTo>
                      <a:pt x="13375" y="26695"/>
                    </a:lnTo>
                    <a:lnTo>
                      <a:pt x="13504" y="27802"/>
                    </a:lnTo>
                    <a:lnTo>
                      <a:pt x="13615" y="28927"/>
                    </a:lnTo>
                    <a:lnTo>
                      <a:pt x="13670" y="30052"/>
                    </a:lnTo>
                    <a:lnTo>
                      <a:pt x="13726" y="31178"/>
                    </a:lnTo>
                    <a:lnTo>
                      <a:pt x="13726" y="32303"/>
                    </a:lnTo>
                    <a:lnTo>
                      <a:pt x="26639" y="32303"/>
                    </a:lnTo>
                    <a:lnTo>
                      <a:pt x="26639" y="30661"/>
                    </a:lnTo>
                    <a:lnTo>
                      <a:pt x="26676" y="29001"/>
                    </a:lnTo>
                    <a:lnTo>
                      <a:pt x="26750" y="27341"/>
                    </a:lnTo>
                    <a:lnTo>
                      <a:pt x="26842" y="25699"/>
                    </a:lnTo>
                    <a:lnTo>
                      <a:pt x="26953" y="24057"/>
                    </a:lnTo>
                    <a:lnTo>
                      <a:pt x="27100" y="22396"/>
                    </a:lnTo>
                    <a:lnTo>
                      <a:pt x="27266" y="20755"/>
                    </a:lnTo>
                    <a:lnTo>
                      <a:pt x="27469" y="19113"/>
                    </a:lnTo>
                    <a:lnTo>
                      <a:pt x="26879" y="20699"/>
                    </a:lnTo>
                    <a:lnTo>
                      <a:pt x="26344" y="22286"/>
                    </a:lnTo>
                    <a:lnTo>
                      <a:pt x="25846" y="23909"/>
                    </a:lnTo>
                    <a:lnTo>
                      <a:pt x="25385" y="25533"/>
                    </a:lnTo>
                    <a:lnTo>
                      <a:pt x="24960" y="27156"/>
                    </a:lnTo>
                    <a:lnTo>
                      <a:pt x="24591" y="28816"/>
                    </a:lnTo>
                    <a:lnTo>
                      <a:pt x="24241" y="30458"/>
                    </a:lnTo>
                    <a:lnTo>
                      <a:pt x="23964" y="32119"/>
                    </a:lnTo>
                    <a:lnTo>
                      <a:pt x="24038" y="31418"/>
                    </a:lnTo>
                    <a:lnTo>
                      <a:pt x="24112" y="30735"/>
                    </a:lnTo>
                    <a:lnTo>
                      <a:pt x="24149" y="30034"/>
                    </a:lnTo>
                    <a:lnTo>
                      <a:pt x="24167" y="29314"/>
                    </a:lnTo>
                    <a:lnTo>
                      <a:pt x="24167" y="28613"/>
                    </a:lnTo>
                    <a:lnTo>
                      <a:pt x="24130" y="27912"/>
                    </a:lnTo>
                    <a:lnTo>
                      <a:pt x="24075" y="27211"/>
                    </a:lnTo>
                    <a:lnTo>
                      <a:pt x="24020" y="26529"/>
                    </a:lnTo>
                    <a:lnTo>
                      <a:pt x="23909" y="25828"/>
                    </a:lnTo>
                    <a:lnTo>
                      <a:pt x="23798" y="25127"/>
                    </a:lnTo>
                    <a:lnTo>
                      <a:pt x="23669" y="24444"/>
                    </a:lnTo>
                    <a:lnTo>
                      <a:pt x="23503" y="23762"/>
                    </a:lnTo>
                    <a:lnTo>
                      <a:pt x="23319" y="23079"/>
                    </a:lnTo>
                    <a:lnTo>
                      <a:pt x="23134" y="22415"/>
                    </a:lnTo>
                    <a:lnTo>
                      <a:pt x="22913" y="21732"/>
                    </a:lnTo>
                    <a:lnTo>
                      <a:pt x="22673" y="21087"/>
                    </a:lnTo>
                    <a:lnTo>
                      <a:pt x="22396" y="20423"/>
                    </a:lnTo>
                    <a:lnTo>
                      <a:pt x="22119" y="19777"/>
                    </a:lnTo>
                    <a:lnTo>
                      <a:pt x="21824" y="19150"/>
                    </a:lnTo>
                    <a:lnTo>
                      <a:pt x="21511" y="18522"/>
                    </a:lnTo>
                    <a:lnTo>
                      <a:pt x="21160" y="17895"/>
                    </a:lnTo>
                    <a:lnTo>
                      <a:pt x="20810" y="17305"/>
                    </a:lnTo>
                    <a:lnTo>
                      <a:pt x="20441" y="16696"/>
                    </a:lnTo>
                    <a:lnTo>
                      <a:pt x="20035" y="16124"/>
                    </a:lnTo>
                    <a:lnTo>
                      <a:pt x="19629" y="15552"/>
                    </a:lnTo>
                    <a:lnTo>
                      <a:pt x="19205" y="14999"/>
                    </a:lnTo>
                    <a:lnTo>
                      <a:pt x="18762" y="14464"/>
                    </a:lnTo>
                    <a:lnTo>
                      <a:pt x="18301" y="13929"/>
                    </a:lnTo>
                    <a:lnTo>
                      <a:pt x="17821" y="13412"/>
                    </a:lnTo>
                    <a:lnTo>
                      <a:pt x="17323" y="12914"/>
                    </a:lnTo>
                    <a:lnTo>
                      <a:pt x="16806" y="12435"/>
                    </a:lnTo>
                    <a:lnTo>
                      <a:pt x="16271" y="11973"/>
                    </a:lnTo>
                    <a:lnTo>
                      <a:pt x="16271" y="11973"/>
                    </a:lnTo>
                    <a:lnTo>
                      <a:pt x="16714" y="12933"/>
                    </a:lnTo>
                    <a:lnTo>
                      <a:pt x="17139" y="13892"/>
                    </a:lnTo>
                    <a:lnTo>
                      <a:pt x="17544" y="14851"/>
                    </a:lnTo>
                    <a:lnTo>
                      <a:pt x="17895" y="15829"/>
                    </a:lnTo>
                    <a:lnTo>
                      <a:pt x="18245" y="16825"/>
                    </a:lnTo>
                    <a:lnTo>
                      <a:pt x="18541" y="17821"/>
                    </a:lnTo>
                    <a:lnTo>
                      <a:pt x="18817" y="18836"/>
                    </a:lnTo>
                    <a:lnTo>
                      <a:pt x="19057" y="19851"/>
                    </a:lnTo>
                    <a:lnTo>
                      <a:pt x="19278" y="20884"/>
                    </a:lnTo>
                    <a:lnTo>
                      <a:pt x="19463" y="21917"/>
                    </a:lnTo>
                    <a:lnTo>
                      <a:pt x="19611" y="22950"/>
                    </a:lnTo>
                    <a:lnTo>
                      <a:pt x="19740" y="23983"/>
                    </a:lnTo>
                    <a:lnTo>
                      <a:pt x="19832" y="25035"/>
                    </a:lnTo>
                    <a:lnTo>
                      <a:pt x="19906" y="26068"/>
                    </a:lnTo>
                    <a:lnTo>
                      <a:pt x="19924" y="27119"/>
                    </a:lnTo>
                    <a:lnTo>
                      <a:pt x="19924" y="28171"/>
                    </a:lnTo>
                    <a:lnTo>
                      <a:pt x="19647" y="27341"/>
                    </a:lnTo>
                    <a:lnTo>
                      <a:pt x="19352" y="26529"/>
                    </a:lnTo>
                    <a:lnTo>
                      <a:pt x="19002" y="25736"/>
                    </a:lnTo>
                    <a:lnTo>
                      <a:pt x="18614" y="24961"/>
                    </a:lnTo>
                    <a:lnTo>
                      <a:pt x="18208" y="24186"/>
                    </a:lnTo>
                    <a:lnTo>
                      <a:pt x="17747" y="23448"/>
                    </a:lnTo>
                    <a:lnTo>
                      <a:pt x="17268" y="22729"/>
                    </a:lnTo>
                    <a:lnTo>
                      <a:pt x="16770" y="22028"/>
                    </a:lnTo>
                    <a:lnTo>
                      <a:pt x="16493" y="21179"/>
                    </a:lnTo>
                    <a:lnTo>
                      <a:pt x="16198" y="20349"/>
                    </a:lnTo>
                    <a:lnTo>
                      <a:pt x="15884" y="19537"/>
                    </a:lnTo>
                    <a:lnTo>
                      <a:pt x="15552" y="18707"/>
                    </a:lnTo>
                    <a:lnTo>
                      <a:pt x="15201" y="17895"/>
                    </a:lnTo>
                    <a:lnTo>
                      <a:pt x="14833" y="17102"/>
                    </a:lnTo>
                    <a:lnTo>
                      <a:pt x="14445" y="16309"/>
                    </a:lnTo>
                    <a:lnTo>
                      <a:pt x="14058" y="15515"/>
                    </a:lnTo>
                    <a:lnTo>
                      <a:pt x="13633" y="14741"/>
                    </a:lnTo>
                    <a:lnTo>
                      <a:pt x="13209" y="13966"/>
                    </a:lnTo>
                    <a:lnTo>
                      <a:pt x="12748" y="13209"/>
                    </a:lnTo>
                    <a:lnTo>
                      <a:pt x="12287" y="12453"/>
                    </a:lnTo>
                    <a:lnTo>
                      <a:pt x="11807" y="11715"/>
                    </a:lnTo>
                    <a:lnTo>
                      <a:pt x="11309" y="10996"/>
                    </a:lnTo>
                    <a:lnTo>
                      <a:pt x="10811" y="10276"/>
                    </a:lnTo>
                    <a:lnTo>
                      <a:pt x="10276" y="9557"/>
                    </a:lnTo>
                    <a:lnTo>
                      <a:pt x="9741" y="8874"/>
                    </a:lnTo>
                    <a:lnTo>
                      <a:pt x="9187" y="8173"/>
                    </a:lnTo>
                    <a:lnTo>
                      <a:pt x="8616" y="7509"/>
                    </a:lnTo>
                    <a:lnTo>
                      <a:pt x="8025" y="6845"/>
                    </a:lnTo>
                    <a:lnTo>
                      <a:pt x="7435" y="6199"/>
                    </a:lnTo>
                    <a:lnTo>
                      <a:pt x="6826" y="5554"/>
                    </a:lnTo>
                    <a:lnTo>
                      <a:pt x="6199" y="4945"/>
                    </a:lnTo>
                    <a:lnTo>
                      <a:pt x="5553" y="4336"/>
                    </a:lnTo>
                    <a:lnTo>
                      <a:pt x="4908" y="3746"/>
                    </a:lnTo>
                    <a:lnTo>
                      <a:pt x="4243" y="3155"/>
                    </a:lnTo>
                    <a:lnTo>
                      <a:pt x="3561" y="2602"/>
                    </a:lnTo>
                    <a:lnTo>
                      <a:pt x="2878" y="2048"/>
                    </a:lnTo>
                    <a:lnTo>
                      <a:pt x="2177" y="1513"/>
                    </a:lnTo>
                    <a:lnTo>
                      <a:pt x="1458" y="997"/>
                    </a:lnTo>
                    <a:lnTo>
                      <a:pt x="738" y="49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1"/>
              <p:cNvSpPr/>
              <p:nvPr/>
            </p:nvSpPr>
            <p:spPr>
              <a:xfrm>
                <a:off x="2620550" y="5243025"/>
                <a:ext cx="107025" cy="233850"/>
              </a:xfrm>
              <a:custGeom>
                <a:avLst/>
                <a:gdLst/>
                <a:ahLst/>
                <a:cxnLst/>
                <a:rect l="l" t="t" r="r" b="b"/>
                <a:pathLst>
                  <a:path w="4281" h="9354" extrusionOk="0">
                    <a:moveTo>
                      <a:pt x="4280" y="1"/>
                    </a:moveTo>
                    <a:lnTo>
                      <a:pt x="3930" y="536"/>
                    </a:lnTo>
                    <a:lnTo>
                      <a:pt x="3579" y="1089"/>
                    </a:lnTo>
                    <a:lnTo>
                      <a:pt x="3247" y="1643"/>
                    </a:lnTo>
                    <a:lnTo>
                      <a:pt x="2934" y="2196"/>
                    </a:lnTo>
                    <a:lnTo>
                      <a:pt x="2620" y="2768"/>
                    </a:lnTo>
                    <a:lnTo>
                      <a:pt x="2325" y="3340"/>
                    </a:lnTo>
                    <a:lnTo>
                      <a:pt x="2030" y="3912"/>
                    </a:lnTo>
                    <a:lnTo>
                      <a:pt x="1753" y="4502"/>
                    </a:lnTo>
                    <a:lnTo>
                      <a:pt x="1495" y="5093"/>
                    </a:lnTo>
                    <a:lnTo>
                      <a:pt x="1255" y="5683"/>
                    </a:lnTo>
                    <a:lnTo>
                      <a:pt x="1015" y="6292"/>
                    </a:lnTo>
                    <a:lnTo>
                      <a:pt x="775" y="6900"/>
                    </a:lnTo>
                    <a:lnTo>
                      <a:pt x="572" y="7509"/>
                    </a:lnTo>
                    <a:lnTo>
                      <a:pt x="369" y="8118"/>
                    </a:lnTo>
                    <a:lnTo>
                      <a:pt x="185" y="8745"/>
                    </a:lnTo>
                    <a:lnTo>
                      <a:pt x="0" y="9354"/>
                    </a:lnTo>
                    <a:lnTo>
                      <a:pt x="2011" y="9354"/>
                    </a:lnTo>
                    <a:lnTo>
                      <a:pt x="2159" y="8155"/>
                    </a:lnTo>
                    <a:lnTo>
                      <a:pt x="2362" y="6974"/>
                    </a:lnTo>
                    <a:lnTo>
                      <a:pt x="2583" y="5794"/>
                    </a:lnTo>
                    <a:lnTo>
                      <a:pt x="2860" y="4613"/>
                    </a:lnTo>
                    <a:lnTo>
                      <a:pt x="3155" y="3432"/>
                    </a:lnTo>
                    <a:lnTo>
                      <a:pt x="3487" y="2288"/>
                    </a:lnTo>
                    <a:lnTo>
                      <a:pt x="3875" y="1126"/>
                    </a:lnTo>
                    <a:lnTo>
                      <a:pt x="42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1"/>
              <p:cNvSpPr/>
              <p:nvPr/>
            </p:nvSpPr>
            <p:spPr>
              <a:xfrm>
                <a:off x="2692500" y="4881925"/>
                <a:ext cx="163750" cy="594950"/>
              </a:xfrm>
              <a:custGeom>
                <a:avLst/>
                <a:gdLst/>
                <a:ahLst/>
                <a:cxnLst/>
                <a:rect l="l" t="t" r="r" b="b"/>
                <a:pathLst>
                  <a:path w="6550" h="23798" extrusionOk="0">
                    <a:moveTo>
                      <a:pt x="6549" y="0"/>
                    </a:moveTo>
                    <a:lnTo>
                      <a:pt x="5922" y="1402"/>
                    </a:lnTo>
                    <a:lnTo>
                      <a:pt x="5332" y="2841"/>
                    </a:lnTo>
                    <a:lnTo>
                      <a:pt x="4778" y="4280"/>
                    </a:lnTo>
                    <a:lnTo>
                      <a:pt x="4262" y="5737"/>
                    </a:lnTo>
                    <a:lnTo>
                      <a:pt x="3764" y="7195"/>
                    </a:lnTo>
                    <a:lnTo>
                      <a:pt x="3321" y="8671"/>
                    </a:lnTo>
                    <a:lnTo>
                      <a:pt x="2878" y="10147"/>
                    </a:lnTo>
                    <a:lnTo>
                      <a:pt x="2491" y="11641"/>
                    </a:lnTo>
                    <a:lnTo>
                      <a:pt x="2103" y="13154"/>
                    </a:lnTo>
                    <a:lnTo>
                      <a:pt x="1753" y="14648"/>
                    </a:lnTo>
                    <a:lnTo>
                      <a:pt x="1421" y="16161"/>
                    </a:lnTo>
                    <a:lnTo>
                      <a:pt x="1107" y="17692"/>
                    </a:lnTo>
                    <a:lnTo>
                      <a:pt x="812" y="19204"/>
                    </a:lnTo>
                    <a:lnTo>
                      <a:pt x="517" y="20736"/>
                    </a:lnTo>
                    <a:lnTo>
                      <a:pt x="259" y="22267"/>
                    </a:lnTo>
                    <a:lnTo>
                      <a:pt x="0" y="23798"/>
                    </a:lnTo>
                    <a:lnTo>
                      <a:pt x="3505" y="23798"/>
                    </a:lnTo>
                    <a:lnTo>
                      <a:pt x="3579" y="22304"/>
                    </a:lnTo>
                    <a:lnTo>
                      <a:pt x="3671" y="20791"/>
                    </a:lnTo>
                    <a:lnTo>
                      <a:pt x="3782" y="19260"/>
                    </a:lnTo>
                    <a:lnTo>
                      <a:pt x="3893" y="17747"/>
                    </a:lnTo>
                    <a:lnTo>
                      <a:pt x="4040" y="16234"/>
                    </a:lnTo>
                    <a:lnTo>
                      <a:pt x="4206" y="14722"/>
                    </a:lnTo>
                    <a:lnTo>
                      <a:pt x="4372" y="13209"/>
                    </a:lnTo>
                    <a:lnTo>
                      <a:pt x="4557" y="11696"/>
                    </a:lnTo>
                    <a:lnTo>
                      <a:pt x="4760" y="10202"/>
                    </a:lnTo>
                    <a:lnTo>
                      <a:pt x="4981" y="8708"/>
                    </a:lnTo>
                    <a:lnTo>
                      <a:pt x="5203" y="7213"/>
                    </a:lnTo>
                    <a:lnTo>
                      <a:pt x="5442" y="5756"/>
                    </a:lnTo>
                    <a:lnTo>
                      <a:pt x="5701" y="4280"/>
                    </a:lnTo>
                    <a:lnTo>
                      <a:pt x="5977" y="2841"/>
                    </a:lnTo>
                    <a:lnTo>
                      <a:pt x="6254" y="1402"/>
                    </a:lnTo>
                    <a:lnTo>
                      <a:pt x="65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1"/>
              <p:cNvSpPr/>
              <p:nvPr/>
            </p:nvSpPr>
            <p:spPr>
              <a:xfrm>
                <a:off x="1262800" y="4616725"/>
                <a:ext cx="515175" cy="860150"/>
              </a:xfrm>
              <a:custGeom>
                <a:avLst/>
                <a:gdLst/>
                <a:ahLst/>
                <a:cxnLst/>
                <a:rect l="l" t="t" r="r" b="b"/>
                <a:pathLst>
                  <a:path w="20607" h="34406" extrusionOk="0">
                    <a:moveTo>
                      <a:pt x="6567" y="1"/>
                    </a:moveTo>
                    <a:lnTo>
                      <a:pt x="5977" y="1513"/>
                    </a:lnTo>
                    <a:lnTo>
                      <a:pt x="5424" y="3026"/>
                    </a:lnTo>
                    <a:lnTo>
                      <a:pt x="4870" y="4557"/>
                    </a:lnTo>
                    <a:lnTo>
                      <a:pt x="4354" y="6088"/>
                    </a:lnTo>
                    <a:lnTo>
                      <a:pt x="3856" y="7638"/>
                    </a:lnTo>
                    <a:lnTo>
                      <a:pt x="3394" y="9206"/>
                    </a:lnTo>
                    <a:lnTo>
                      <a:pt x="2952" y="10756"/>
                    </a:lnTo>
                    <a:lnTo>
                      <a:pt x="2527" y="12324"/>
                    </a:lnTo>
                    <a:lnTo>
                      <a:pt x="2122" y="13910"/>
                    </a:lnTo>
                    <a:lnTo>
                      <a:pt x="1753" y="15478"/>
                    </a:lnTo>
                    <a:lnTo>
                      <a:pt x="1402" y="17065"/>
                    </a:lnTo>
                    <a:lnTo>
                      <a:pt x="1070" y="18651"/>
                    </a:lnTo>
                    <a:lnTo>
                      <a:pt x="775" y="20256"/>
                    </a:lnTo>
                    <a:lnTo>
                      <a:pt x="498" y="21861"/>
                    </a:lnTo>
                    <a:lnTo>
                      <a:pt x="240" y="23466"/>
                    </a:lnTo>
                    <a:lnTo>
                      <a:pt x="0" y="25071"/>
                    </a:lnTo>
                    <a:lnTo>
                      <a:pt x="0" y="34406"/>
                    </a:lnTo>
                    <a:lnTo>
                      <a:pt x="5497" y="34406"/>
                    </a:lnTo>
                    <a:lnTo>
                      <a:pt x="5479" y="33410"/>
                    </a:lnTo>
                    <a:lnTo>
                      <a:pt x="5461" y="32414"/>
                    </a:lnTo>
                    <a:lnTo>
                      <a:pt x="5461" y="31436"/>
                    </a:lnTo>
                    <a:lnTo>
                      <a:pt x="5497" y="30440"/>
                    </a:lnTo>
                    <a:lnTo>
                      <a:pt x="5534" y="29444"/>
                    </a:lnTo>
                    <a:lnTo>
                      <a:pt x="5571" y="28447"/>
                    </a:lnTo>
                    <a:lnTo>
                      <a:pt x="5645" y="27451"/>
                    </a:lnTo>
                    <a:lnTo>
                      <a:pt x="5737" y="26473"/>
                    </a:lnTo>
                    <a:lnTo>
                      <a:pt x="5830" y="25477"/>
                    </a:lnTo>
                    <a:lnTo>
                      <a:pt x="5940" y="24481"/>
                    </a:lnTo>
                    <a:lnTo>
                      <a:pt x="6088" y="23503"/>
                    </a:lnTo>
                    <a:lnTo>
                      <a:pt x="6217" y="22526"/>
                    </a:lnTo>
                    <a:lnTo>
                      <a:pt x="6383" y="21529"/>
                    </a:lnTo>
                    <a:lnTo>
                      <a:pt x="6567" y="20552"/>
                    </a:lnTo>
                    <a:lnTo>
                      <a:pt x="6752" y="19592"/>
                    </a:lnTo>
                    <a:lnTo>
                      <a:pt x="6973" y="18615"/>
                    </a:lnTo>
                    <a:lnTo>
                      <a:pt x="7342" y="18984"/>
                    </a:lnTo>
                    <a:lnTo>
                      <a:pt x="7730" y="19371"/>
                    </a:lnTo>
                    <a:lnTo>
                      <a:pt x="8468" y="20164"/>
                    </a:lnTo>
                    <a:lnTo>
                      <a:pt x="9205" y="21013"/>
                    </a:lnTo>
                    <a:lnTo>
                      <a:pt x="9906" y="21898"/>
                    </a:lnTo>
                    <a:lnTo>
                      <a:pt x="10589" y="22821"/>
                    </a:lnTo>
                    <a:lnTo>
                      <a:pt x="11235" y="23762"/>
                    </a:lnTo>
                    <a:lnTo>
                      <a:pt x="11880" y="24739"/>
                    </a:lnTo>
                    <a:lnTo>
                      <a:pt x="12489" y="25754"/>
                    </a:lnTo>
                    <a:lnTo>
                      <a:pt x="13080" y="26787"/>
                    </a:lnTo>
                    <a:lnTo>
                      <a:pt x="13633" y="27820"/>
                    </a:lnTo>
                    <a:lnTo>
                      <a:pt x="14168" y="28890"/>
                    </a:lnTo>
                    <a:lnTo>
                      <a:pt x="14684" y="29979"/>
                    </a:lnTo>
                    <a:lnTo>
                      <a:pt x="15183" y="31085"/>
                    </a:lnTo>
                    <a:lnTo>
                      <a:pt x="15644" y="32174"/>
                    </a:lnTo>
                    <a:lnTo>
                      <a:pt x="16068" y="33299"/>
                    </a:lnTo>
                    <a:lnTo>
                      <a:pt x="16474" y="34406"/>
                    </a:lnTo>
                    <a:lnTo>
                      <a:pt x="20606" y="34406"/>
                    </a:lnTo>
                    <a:lnTo>
                      <a:pt x="20366" y="33779"/>
                    </a:lnTo>
                    <a:lnTo>
                      <a:pt x="20127" y="33152"/>
                    </a:lnTo>
                    <a:lnTo>
                      <a:pt x="19868" y="32524"/>
                    </a:lnTo>
                    <a:lnTo>
                      <a:pt x="19592" y="31916"/>
                    </a:lnTo>
                    <a:lnTo>
                      <a:pt x="19296" y="31307"/>
                    </a:lnTo>
                    <a:lnTo>
                      <a:pt x="19001" y="30698"/>
                    </a:lnTo>
                    <a:lnTo>
                      <a:pt x="18688" y="30089"/>
                    </a:lnTo>
                    <a:lnTo>
                      <a:pt x="18356" y="29499"/>
                    </a:lnTo>
                    <a:lnTo>
                      <a:pt x="18005" y="28927"/>
                    </a:lnTo>
                    <a:lnTo>
                      <a:pt x="17655" y="28355"/>
                    </a:lnTo>
                    <a:lnTo>
                      <a:pt x="17286" y="27783"/>
                    </a:lnTo>
                    <a:lnTo>
                      <a:pt x="16917" y="27230"/>
                    </a:lnTo>
                    <a:lnTo>
                      <a:pt x="16529" y="26676"/>
                    </a:lnTo>
                    <a:lnTo>
                      <a:pt x="16123" y="26123"/>
                    </a:lnTo>
                    <a:lnTo>
                      <a:pt x="15699" y="25588"/>
                    </a:lnTo>
                    <a:lnTo>
                      <a:pt x="15275" y="25071"/>
                    </a:lnTo>
                    <a:lnTo>
                      <a:pt x="14851" y="24555"/>
                    </a:lnTo>
                    <a:lnTo>
                      <a:pt x="14389" y="24038"/>
                    </a:lnTo>
                    <a:lnTo>
                      <a:pt x="13928" y="23559"/>
                    </a:lnTo>
                    <a:lnTo>
                      <a:pt x="13467" y="23061"/>
                    </a:lnTo>
                    <a:lnTo>
                      <a:pt x="12987" y="22581"/>
                    </a:lnTo>
                    <a:lnTo>
                      <a:pt x="12489" y="22120"/>
                    </a:lnTo>
                    <a:lnTo>
                      <a:pt x="11991" y="21658"/>
                    </a:lnTo>
                    <a:lnTo>
                      <a:pt x="11493" y="21216"/>
                    </a:lnTo>
                    <a:lnTo>
                      <a:pt x="10958" y="20791"/>
                    </a:lnTo>
                    <a:lnTo>
                      <a:pt x="10441" y="20367"/>
                    </a:lnTo>
                    <a:lnTo>
                      <a:pt x="9906" y="19961"/>
                    </a:lnTo>
                    <a:lnTo>
                      <a:pt x="9353" y="19574"/>
                    </a:lnTo>
                    <a:lnTo>
                      <a:pt x="8800" y="19186"/>
                    </a:lnTo>
                    <a:lnTo>
                      <a:pt x="8228" y="18818"/>
                    </a:lnTo>
                    <a:lnTo>
                      <a:pt x="7656" y="18449"/>
                    </a:lnTo>
                    <a:lnTo>
                      <a:pt x="7084" y="18098"/>
                    </a:lnTo>
                    <a:lnTo>
                      <a:pt x="7398" y="16825"/>
                    </a:lnTo>
                    <a:lnTo>
                      <a:pt x="7730" y="15534"/>
                    </a:lnTo>
                    <a:lnTo>
                      <a:pt x="8099" y="14279"/>
                    </a:lnTo>
                    <a:lnTo>
                      <a:pt x="8486" y="13006"/>
                    </a:lnTo>
                    <a:lnTo>
                      <a:pt x="7490" y="15386"/>
                    </a:lnTo>
                    <a:lnTo>
                      <a:pt x="7010" y="16585"/>
                    </a:lnTo>
                    <a:lnTo>
                      <a:pt x="6531" y="17784"/>
                    </a:lnTo>
                    <a:lnTo>
                      <a:pt x="5866" y="17434"/>
                    </a:lnTo>
                    <a:lnTo>
                      <a:pt x="5202" y="17102"/>
                    </a:lnTo>
                    <a:lnTo>
                      <a:pt x="5811" y="17581"/>
                    </a:lnTo>
                    <a:lnTo>
                      <a:pt x="6401" y="18098"/>
                    </a:lnTo>
                    <a:lnTo>
                      <a:pt x="6032" y="19076"/>
                    </a:lnTo>
                    <a:lnTo>
                      <a:pt x="5682" y="20072"/>
                    </a:lnTo>
                    <a:lnTo>
                      <a:pt x="5331" y="21068"/>
                    </a:lnTo>
                    <a:lnTo>
                      <a:pt x="4999" y="22046"/>
                    </a:lnTo>
                    <a:lnTo>
                      <a:pt x="4686" y="23061"/>
                    </a:lnTo>
                    <a:lnTo>
                      <a:pt x="4391" y="24057"/>
                    </a:lnTo>
                    <a:lnTo>
                      <a:pt x="4114" y="25053"/>
                    </a:lnTo>
                    <a:lnTo>
                      <a:pt x="3856" y="26068"/>
                    </a:lnTo>
                    <a:lnTo>
                      <a:pt x="3634" y="27082"/>
                    </a:lnTo>
                    <a:lnTo>
                      <a:pt x="3413" y="28097"/>
                    </a:lnTo>
                    <a:lnTo>
                      <a:pt x="3247" y="29111"/>
                    </a:lnTo>
                    <a:lnTo>
                      <a:pt x="3081" y="30108"/>
                    </a:lnTo>
                    <a:lnTo>
                      <a:pt x="2970" y="31122"/>
                    </a:lnTo>
                    <a:lnTo>
                      <a:pt x="2878" y="32137"/>
                    </a:lnTo>
                    <a:lnTo>
                      <a:pt x="2823" y="33152"/>
                    </a:lnTo>
                    <a:lnTo>
                      <a:pt x="2786" y="34148"/>
                    </a:lnTo>
                    <a:lnTo>
                      <a:pt x="2693" y="33096"/>
                    </a:lnTo>
                    <a:lnTo>
                      <a:pt x="2620" y="32026"/>
                    </a:lnTo>
                    <a:lnTo>
                      <a:pt x="2546" y="30956"/>
                    </a:lnTo>
                    <a:lnTo>
                      <a:pt x="2509" y="29886"/>
                    </a:lnTo>
                    <a:lnTo>
                      <a:pt x="2472" y="28816"/>
                    </a:lnTo>
                    <a:lnTo>
                      <a:pt x="2454" y="27728"/>
                    </a:lnTo>
                    <a:lnTo>
                      <a:pt x="2454" y="26658"/>
                    </a:lnTo>
                    <a:lnTo>
                      <a:pt x="2472" y="25588"/>
                    </a:lnTo>
                    <a:lnTo>
                      <a:pt x="2509" y="24499"/>
                    </a:lnTo>
                    <a:lnTo>
                      <a:pt x="2546" y="23429"/>
                    </a:lnTo>
                    <a:lnTo>
                      <a:pt x="2620" y="22341"/>
                    </a:lnTo>
                    <a:lnTo>
                      <a:pt x="2693" y="21271"/>
                    </a:lnTo>
                    <a:lnTo>
                      <a:pt x="2786" y="20183"/>
                    </a:lnTo>
                    <a:lnTo>
                      <a:pt x="2878" y="19113"/>
                    </a:lnTo>
                    <a:lnTo>
                      <a:pt x="3007" y="18024"/>
                    </a:lnTo>
                    <a:lnTo>
                      <a:pt x="3136" y="16954"/>
                    </a:lnTo>
                    <a:lnTo>
                      <a:pt x="3265" y="15866"/>
                    </a:lnTo>
                    <a:lnTo>
                      <a:pt x="3413" y="14796"/>
                    </a:lnTo>
                    <a:lnTo>
                      <a:pt x="3579" y="13726"/>
                    </a:lnTo>
                    <a:lnTo>
                      <a:pt x="3763" y="12656"/>
                    </a:lnTo>
                    <a:lnTo>
                      <a:pt x="4132" y="10516"/>
                    </a:lnTo>
                    <a:lnTo>
                      <a:pt x="4557" y="8376"/>
                    </a:lnTo>
                    <a:lnTo>
                      <a:pt x="5018" y="6254"/>
                    </a:lnTo>
                    <a:lnTo>
                      <a:pt x="5497" y="4151"/>
                    </a:lnTo>
                    <a:lnTo>
                      <a:pt x="6032" y="2067"/>
                    </a:lnTo>
                    <a:lnTo>
                      <a:pt x="65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1"/>
              <p:cNvSpPr/>
              <p:nvPr/>
            </p:nvSpPr>
            <p:spPr>
              <a:xfrm>
                <a:off x="1498450" y="4664700"/>
                <a:ext cx="372675" cy="812175"/>
              </a:xfrm>
              <a:custGeom>
                <a:avLst/>
                <a:gdLst/>
                <a:ahLst/>
                <a:cxnLst/>
                <a:rect l="l" t="t" r="r" b="b"/>
                <a:pathLst>
                  <a:path w="14907" h="32487" extrusionOk="0">
                    <a:moveTo>
                      <a:pt x="1" y="0"/>
                    </a:moveTo>
                    <a:lnTo>
                      <a:pt x="536" y="960"/>
                    </a:lnTo>
                    <a:lnTo>
                      <a:pt x="1052" y="1900"/>
                    </a:lnTo>
                    <a:lnTo>
                      <a:pt x="1569" y="2860"/>
                    </a:lnTo>
                    <a:lnTo>
                      <a:pt x="2067" y="3819"/>
                    </a:lnTo>
                    <a:lnTo>
                      <a:pt x="2547" y="4797"/>
                    </a:lnTo>
                    <a:lnTo>
                      <a:pt x="3026" y="5756"/>
                    </a:lnTo>
                    <a:lnTo>
                      <a:pt x="3488" y="6734"/>
                    </a:lnTo>
                    <a:lnTo>
                      <a:pt x="3949" y="7711"/>
                    </a:lnTo>
                    <a:lnTo>
                      <a:pt x="4391" y="8708"/>
                    </a:lnTo>
                    <a:lnTo>
                      <a:pt x="4816" y="9704"/>
                    </a:lnTo>
                    <a:lnTo>
                      <a:pt x="5240" y="10700"/>
                    </a:lnTo>
                    <a:lnTo>
                      <a:pt x="5664" y="11696"/>
                    </a:lnTo>
                    <a:lnTo>
                      <a:pt x="6052" y="12711"/>
                    </a:lnTo>
                    <a:lnTo>
                      <a:pt x="6439" y="13707"/>
                    </a:lnTo>
                    <a:lnTo>
                      <a:pt x="6827" y="14722"/>
                    </a:lnTo>
                    <a:lnTo>
                      <a:pt x="7196" y="15736"/>
                    </a:lnTo>
                    <a:lnTo>
                      <a:pt x="7546" y="16769"/>
                    </a:lnTo>
                    <a:lnTo>
                      <a:pt x="7897" y="17802"/>
                    </a:lnTo>
                    <a:lnTo>
                      <a:pt x="8229" y="18817"/>
                    </a:lnTo>
                    <a:lnTo>
                      <a:pt x="8542" y="19850"/>
                    </a:lnTo>
                    <a:lnTo>
                      <a:pt x="8856" y="20902"/>
                    </a:lnTo>
                    <a:lnTo>
                      <a:pt x="9151" y="21935"/>
                    </a:lnTo>
                    <a:lnTo>
                      <a:pt x="9446" y="22986"/>
                    </a:lnTo>
                    <a:lnTo>
                      <a:pt x="9723" y="24019"/>
                    </a:lnTo>
                    <a:lnTo>
                      <a:pt x="9981" y="25071"/>
                    </a:lnTo>
                    <a:lnTo>
                      <a:pt x="10239" y="26122"/>
                    </a:lnTo>
                    <a:lnTo>
                      <a:pt x="10479" y="27174"/>
                    </a:lnTo>
                    <a:lnTo>
                      <a:pt x="10719" y="28244"/>
                    </a:lnTo>
                    <a:lnTo>
                      <a:pt x="10940" y="29296"/>
                    </a:lnTo>
                    <a:lnTo>
                      <a:pt x="11143" y="30365"/>
                    </a:lnTo>
                    <a:lnTo>
                      <a:pt x="11346" y="31417"/>
                    </a:lnTo>
                    <a:lnTo>
                      <a:pt x="11531" y="32487"/>
                    </a:lnTo>
                    <a:lnTo>
                      <a:pt x="14907" y="32487"/>
                    </a:lnTo>
                    <a:lnTo>
                      <a:pt x="14261" y="30329"/>
                    </a:lnTo>
                    <a:lnTo>
                      <a:pt x="13597" y="28152"/>
                    </a:lnTo>
                    <a:lnTo>
                      <a:pt x="12914" y="25993"/>
                    </a:lnTo>
                    <a:lnTo>
                      <a:pt x="12213" y="23853"/>
                    </a:lnTo>
                    <a:lnTo>
                      <a:pt x="11475" y="21713"/>
                    </a:lnTo>
                    <a:lnTo>
                      <a:pt x="10701" y="19573"/>
                    </a:lnTo>
                    <a:lnTo>
                      <a:pt x="10295" y="18522"/>
                    </a:lnTo>
                    <a:lnTo>
                      <a:pt x="9889" y="17470"/>
                    </a:lnTo>
                    <a:lnTo>
                      <a:pt x="9465" y="16437"/>
                    </a:lnTo>
                    <a:lnTo>
                      <a:pt x="9040" y="15404"/>
                    </a:lnTo>
                    <a:lnTo>
                      <a:pt x="8579" y="14371"/>
                    </a:lnTo>
                    <a:lnTo>
                      <a:pt x="8118" y="13338"/>
                    </a:lnTo>
                    <a:lnTo>
                      <a:pt x="7657" y="12323"/>
                    </a:lnTo>
                    <a:lnTo>
                      <a:pt x="7159" y="11327"/>
                    </a:lnTo>
                    <a:lnTo>
                      <a:pt x="6661" y="10313"/>
                    </a:lnTo>
                    <a:lnTo>
                      <a:pt x="6144" y="9335"/>
                    </a:lnTo>
                    <a:lnTo>
                      <a:pt x="5609" y="8339"/>
                    </a:lnTo>
                    <a:lnTo>
                      <a:pt x="5074" y="7379"/>
                    </a:lnTo>
                    <a:lnTo>
                      <a:pt x="4502" y="6420"/>
                    </a:lnTo>
                    <a:lnTo>
                      <a:pt x="3912" y="5461"/>
                    </a:lnTo>
                    <a:lnTo>
                      <a:pt x="3321" y="4520"/>
                    </a:lnTo>
                    <a:lnTo>
                      <a:pt x="2694" y="3598"/>
                    </a:lnTo>
                    <a:lnTo>
                      <a:pt x="2049" y="2675"/>
                    </a:lnTo>
                    <a:lnTo>
                      <a:pt x="1384" y="1771"/>
                    </a:lnTo>
                    <a:lnTo>
                      <a:pt x="720" y="88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1"/>
              <p:cNvSpPr/>
              <p:nvPr/>
            </p:nvSpPr>
            <p:spPr>
              <a:xfrm>
                <a:off x="1759025" y="5134200"/>
                <a:ext cx="178050" cy="342675"/>
              </a:xfrm>
              <a:custGeom>
                <a:avLst/>
                <a:gdLst/>
                <a:ahLst/>
                <a:cxnLst/>
                <a:rect l="l" t="t" r="r" b="b"/>
                <a:pathLst>
                  <a:path w="7122" h="13707" extrusionOk="0">
                    <a:moveTo>
                      <a:pt x="1" y="0"/>
                    </a:moveTo>
                    <a:lnTo>
                      <a:pt x="554" y="757"/>
                    </a:lnTo>
                    <a:lnTo>
                      <a:pt x="1071" y="1531"/>
                    </a:lnTo>
                    <a:lnTo>
                      <a:pt x="1551" y="2325"/>
                    </a:lnTo>
                    <a:lnTo>
                      <a:pt x="2030" y="3136"/>
                    </a:lnTo>
                    <a:lnTo>
                      <a:pt x="2454" y="3948"/>
                    </a:lnTo>
                    <a:lnTo>
                      <a:pt x="2860" y="4778"/>
                    </a:lnTo>
                    <a:lnTo>
                      <a:pt x="3248" y="5627"/>
                    </a:lnTo>
                    <a:lnTo>
                      <a:pt x="3598" y="6494"/>
                    </a:lnTo>
                    <a:lnTo>
                      <a:pt x="3912" y="7379"/>
                    </a:lnTo>
                    <a:lnTo>
                      <a:pt x="4207" y="8246"/>
                    </a:lnTo>
                    <a:lnTo>
                      <a:pt x="4465" y="9150"/>
                    </a:lnTo>
                    <a:lnTo>
                      <a:pt x="4705" y="10054"/>
                    </a:lnTo>
                    <a:lnTo>
                      <a:pt x="4908" y="10958"/>
                    </a:lnTo>
                    <a:lnTo>
                      <a:pt x="5074" y="11862"/>
                    </a:lnTo>
                    <a:lnTo>
                      <a:pt x="5222" y="12785"/>
                    </a:lnTo>
                    <a:lnTo>
                      <a:pt x="5332" y="13707"/>
                    </a:lnTo>
                    <a:lnTo>
                      <a:pt x="7122" y="13707"/>
                    </a:lnTo>
                    <a:lnTo>
                      <a:pt x="6900" y="12766"/>
                    </a:lnTo>
                    <a:lnTo>
                      <a:pt x="6661" y="11807"/>
                    </a:lnTo>
                    <a:lnTo>
                      <a:pt x="6384" y="10884"/>
                    </a:lnTo>
                    <a:lnTo>
                      <a:pt x="6070" y="9962"/>
                    </a:lnTo>
                    <a:lnTo>
                      <a:pt x="5720" y="9040"/>
                    </a:lnTo>
                    <a:lnTo>
                      <a:pt x="5332" y="8136"/>
                    </a:lnTo>
                    <a:lnTo>
                      <a:pt x="4926" y="7250"/>
                    </a:lnTo>
                    <a:lnTo>
                      <a:pt x="4502" y="6383"/>
                    </a:lnTo>
                    <a:lnTo>
                      <a:pt x="4041" y="5516"/>
                    </a:lnTo>
                    <a:lnTo>
                      <a:pt x="3543" y="4668"/>
                    </a:lnTo>
                    <a:lnTo>
                      <a:pt x="3008" y="3837"/>
                    </a:lnTo>
                    <a:lnTo>
                      <a:pt x="2473" y="3044"/>
                    </a:lnTo>
                    <a:lnTo>
                      <a:pt x="1883" y="2251"/>
                    </a:lnTo>
                    <a:lnTo>
                      <a:pt x="1292" y="1476"/>
                    </a:lnTo>
                    <a:lnTo>
                      <a:pt x="665" y="73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1"/>
              <p:cNvSpPr/>
              <p:nvPr/>
            </p:nvSpPr>
            <p:spPr>
              <a:xfrm>
                <a:off x="1689850" y="4921125"/>
                <a:ext cx="343150" cy="555750"/>
              </a:xfrm>
              <a:custGeom>
                <a:avLst/>
                <a:gdLst/>
                <a:ahLst/>
                <a:cxnLst/>
                <a:rect l="l" t="t" r="r" b="b"/>
                <a:pathLst>
                  <a:path w="13726" h="22230" extrusionOk="0">
                    <a:moveTo>
                      <a:pt x="1" y="0"/>
                    </a:moveTo>
                    <a:lnTo>
                      <a:pt x="517" y="591"/>
                    </a:lnTo>
                    <a:lnTo>
                      <a:pt x="1034" y="1162"/>
                    </a:lnTo>
                    <a:lnTo>
                      <a:pt x="1513" y="1771"/>
                    </a:lnTo>
                    <a:lnTo>
                      <a:pt x="2012" y="2362"/>
                    </a:lnTo>
                    <a:lnTo>
                      <a:pt x="2473" y="2989"/>
                    </a:lnTo>
                    <a:lnTo>
                      <a:pt x="2934" y="3616"/>
                    </a:lnTo>
                    <a:lnTo>
                      <a:pt x="3377" y="4243"/>
                    </a:lnTo>
                    <a:lnTo>
                      <a:pt x="3819" y="4889"/>
                    </a:lnTo>
                    <a:lnTo>
                      <a:pt x="4225" y="5535"/>
                    </a:lnTo>
                    <a:lnTo>
                      <a:pt x="4631" y="6199"/>
                    </a:lnTo>
                    <a:lnTo>
                      <a:pt x="5037" y="6863"/>
                    </a:lnTo>
                    <a:lnTo>
                      <a:pt x="5406" y="7545"/>
                    </a:lnTo>
                    <a:lnTo>
                      <a:pt x="5775" y="8228"/>
                    </a:lnTo>
                    <a:lnTo>
                      <a:pt x="6125" y="8911"/>
                    </a:lnTo>
                    <a:lnTo>
                      <a:pt x="6476" y="9612"/>
                    </a:lnTo>
                    <a:lnTo>
                      <a:pt x="6790" y="10313"/>
                    </a:lnTo>
                    <a:lnTo>
                      <a:pt x="7103" y="11014"/>
                    </a:lnTo>
                    <a:lnTo>
                      <a:pt x="7398" y="11733"/>
                    </a:lnTo>
                    <a:lnTo>
                      <a:pt x="7675" y="12453"/>
                    </a:lnTo>
                    <a:lnTo>
                      <a:pt x="7952" y="13191"/>
                    </a:lnTo>
                    <a:lnTo>
                      <a:pt x="8210" y="13928"/>
                    </a:lnTo>
                    <a:lnTo>
                      <a:pt x="8450" y="14666"/>
                    </a:lnTo>
                    <a:lnTo>
                      <a:pt x="8671" y="15404"/>
                    </a:lnTo>
                    <a:lnTo>
                      <a:pt x="8874" y="16142"/>
                    </a:lnTo>
                    <a:lnTo>
                      <a:pt x="9077" y="16899"/>
                    </a:lnTo>
                    <a:lnTo>
                      <a:pt x="9243" y="17655"/>
                    </a:lnTo>
                    <a:lnTo>
                      <a:pt x="9409" y="18411"/>
                    </a:lnTo>
                    <a:lnTo>
                      <a:pt x="9557" y="19168"/>
                    </a:lnTo>
                    <a:lnTo>
                      <a:pt x="9686" y="19924"/>
                    </a:lnTo>
                    <a:lnTo>
                      <a:pt x="9815" y="20699"/>
                    </a:lnTo>
                    <a:lnTo>
                      <a:pt x="9907" y="21474"/>
                    </a:lnTo>
                    <a:lnTo>
                      <a:pt x="9999" y="22230"/>
                    </a:lnTo>
                    <a:lnTo>
                      <a:pt x="13726" y="22230"/>
                    </a:lnTo>
                    <a:lnTo>
                      <a:pt x="13339" y="20754"/>
                    </a:lnTo>
                    <a:lnTo>
                      <a:pt x="12914" y="19278"/>
                    </a:lnTo>
                    <a:lnTo>
                      <a:pt x="12471" y="17821"/>
                    </a:lnTo>
                    <a:lnTo>
                      <a:pt x="12010" y="16382"/>
                    </a:lnTo>
                    <a:lnTo>
                      <a:pt x="11752" y="15663"/>
                    </a:lnTo>
                    <a:lnTo>
                      <a:pt x="11494" y="14943"/>
                    </a:lnTo>
                    <a:lnTo>
                      <a:pt x="11217" y="14242"/>
                    </a:lnTo>
                    <a:lnTo>
                      <a:pt x="10922" y="13523"/>
                    </a:lnTo>
                    <a:lnTo>
                      <a:pt x="10627" y="12822"/>
                    </a:lnTo>
                    <a:lnTo>
                      <a:pt x="10313" y="12139"/>
                    </a:lnTo>
                    <a:lnTo>
                      <a:pt x="9981" y="11438"/>
                    </a:lnTo>
                    <a:lnTo>
                      <a:pt x="9649" y="10755"/>
                    </a:lnTo>
                    <a:lnTo>
                      <a:pt x="9225" y="9944"/>
                    </a:lnTo>
                    <a:lnTo>
                      <a:pt x="8763" y="9150"/>
                    </a:lnTo>
                    <a:lnTo>
                      <a:pt x="8302" y="8357"/>
                    </a:lnTo>
                    <a:lnTo>
                      <a:pt x="7804" y="7582"/>
                    </a:lnTo>
                    <a:lnTo>
                      <a:pt x="7288" y="6826"/>
                    </a:lnTo>
                    <a:lnTo>
                      <a:pt x="6734" y="6088"/>
                    </a:lnTo>
                    <a:lnTo>
                      <a:pt x="6162" y="5369"/>
                    </a:lnTo>
                    <a:lnTo>
                      <a:pt x="5572" y="4668"/>
                    </a:lnTo>
                    <a:lnTo>
                      <a:pt x="4963" y="3985"/>
                    </a:lnTo>
                    <a:lnTo>
                      <a:pt x="4318" y="3339"/>
                    </a:lnTo>
                    <a:lnTo>
                      <a:pt x="3672" y="2712"/>
                    </a:lnTo>
                    <a:lnTo>
                      <a:pt x="2971" y="2103"/>
                    </a:lnTo>
                    <a:lnTo>
                      <a:pt x="2270" y="1531"/>
                    </a:lnTo>
                    <a:lnTo>
                      <a:pt x="1532" y="996"/>
                    </a:lnTo>
                    <a:lnTo>
                      <a:pt x="776" y="48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1"/>
              <p:cNvSpPr/>
              <p:nvPr/>
            </p:nvSpPr>
            <p:spPr>
              <a:xfrm>
                <a:off x="1798225" y="4645325"/>
                <a:ext cx="363450" cy="831550"/>
              </a:xfrm>
              <a:custGeom>
                <a:avLst/>
                <a:gdLst/>
                <a:ahLst/>
                <a:cxnLst/>
                <a:rect l="l" t="t" r="r" b="b"/>
                <a:pathLst>
                  <a:path w="14538" h="33262" extrusionOk="0">
                    <a:moveTo>
                      <a:pt x="1" y="0"/>
                    </a:moveTo>
                    <a:lnTo>
                      <a:pt x="610" y="904"/>
                    </a:lnTo>
                    <a:lnTo>
                      <a:pt x="1200" y="1845"/>
                    </a:lnTo>
                    <a:lnTo>
                      <a:pt x="1790" y="2768"/>
                    </a:lnTo>
                    <a:lnTo>
                      <a:pt x="2344" y="3727"/>
                    </a:lnTo>
                    <a:lnTo>
                      <a:pt x="2879" y="4686"/>
                    </a:lnTo>
                    <a:lnTo>
                      <a:pt x="3414" y="5664"/>
                    </a:lnTo>
                    <a:lnTo>
                      <a:pt x="3912" y="6642"/>
                    </a:lnTo>
                    <a:lnTo>
                      <a:pt x="4392" y="7638"/>
                    </a:lnTo>
                    <a:lnTo>
                      <a:pt x="4853" y="8634"/>
                    </a:lnTo>
                    <a:lnTo>
                      <a:pt x="5314" y="9649"/>
                    </a:lnTo>
                    <a:lnTo>
                      <a:pt x="5738" y="10663"/>
                    </a:lnTo>
                    <a:lnTo>
                      <a:pt x="6144" y="11678"/>
                    </a:lnTo>
                    <a:lnTo>
                      <a:pt x="6532" y="12711"/>
                    </a:lnTo>
                    <a:lnTo>
                      <a:pt x="6900" y="13763"/>
                    </a:lnTo>
                    <a:lnTo>
                      <a:pt x="7251" y="14814"/>
                    </a:lnTo>
                    <a:lnTo>
                      <a:pt x="7583" y="15866"/>
                    </a:lnTo>
                    <a:lnTo>
                      <a:pt x="7878" y="16917"/>
                    </a:lnTo>
                    <a:lnTo>
                      <a:pt x="8173" y="17987"/>
                    </a:lnTo>
                    <a:lnTo>
                      <a:pt x="8450" y="19057"/>
                    </a:lnTo>
                    <a:lnTo>
                      <a:pt x="8690" y="20127"/>
                    </a:lnTo>
                    <a:lnTo>
                      <a:pt x="8930" y="21216"/>
                    </a:lnTo>
                    <a:lnTo>
                      <a:pt x="9133" y="22285"/>
                    </a:lnTo>
                    <a:lnTo>
                      <a:pt x="9317" y="23374"/>
                    </a:lnTo>
                    <a:lnTo>
                      <a:pt x="9483" y="24462"/>
                    </a:lnTo>
                    <a:lnTo>
                      <a:pt x="9631" y="25569"/>
                    </a:lnTo>
                    <a:lnTo>
                      <a:pt x="9760" y="26658"/>
                    </a:lnTo>
                    <a:lnTo>
                      <a:pt x="9852" y="27765"/>
                    </a:lnTo>
                    <a:lnTo>
                      <a:pt x="9944" y="28853"/>
                    </a:lnTo>
                    <a:lnTo>
                      <a:pt x="10000" y="29960"/>
                    </a:lnTo>
                    <a:lnTo>
                      <a:pt x="10037" y="31067"/>
                    </a:lnTo>
                    <a:lnTo>
                      <a:pt x="10055" y="32155"/>
                    </a:lnTo>
                    <a:lnTo>
                      <a:pt x="10055" y="33262"/>
                    </a:lnTo>
                    <a:lnTo>
                      <a:pt x="14538" y="33262"/>
                    </a:lnTo>
                    <a:lnTo>
                      <a:pt x="14353" y="31067"/>
                    </a:lnTo>
                    <a:lnTo>
                      <a:pt x="14132" y="28871"/>
                    </a:lnTo>
                    <a:lnTo>
                      <a:pt x="14003" y="27765"/>
                    </a:lnTo>
                    <a:lnTo>
                      <a:pt x="13874" y="26676"/>
                    </a:lnTo>
                    <a:lnTo>
                      <a:pt x="13726" y="25588"/>
                    </a:lnTo>
                    <a:lnTo>
                      <a:pt x="13560" y="24499"/>
                    </a:lnTo>
                    <a:lnTo>
                      <a:pt x="13394" y="23411"/>
                    </a:lnTo>
                    <a:lnTo>
                      <a:pt x="13191" y="22322"/>
                    </a:lnTo>
                    <a:lnTo>
                      <a:pt x="12970" y="21234"/>
                    </a:lnTo>
                    <a:lnTo>
                      <a:pt x="12748" y="20164"/>
                    </a:lnTo>
                    <a:lnTo>
                      <a:pt x="12490" y="19094"/>
                    </a:lnTo>
                    <a:lnTo>
                      <a:pt x="12213" y="18024"/>
                    </a:lnTo>
                    <a:lnTo>
                      <a:pt x="11918" y="16972"/>
                    </a:lnTo>
                    <a:lnTo>
                      <a:pt x="11586" y="15921"/>
                    </a:lnTo>
                    <a:lnTo>
                      <a:pt x="11180" y="14740"/>
                    </a:lnTo>
                    <a:lnTo>
                      <a:pt x="10719" y="13541"/>
                    </a:lnTo>
                    <a:lnTo>
                      <a:pt x="10240" y="12379"/>
                    </a:lnTo>
                    <a:lnTo>
                      <a:pt x="9963" y="11807"/>
                    </a:lnTo>
                    <a:lnTo>
                      <a:pt x="9705" y="11235"/>
                    </a:lnTo>
                    <a:lnTo>
                      <a:pt x="9409" y="10663"/>
                    </a:lnTo>
                    <a:lnTo>
                      <a:pt x="9133" y="10110"/>
                    </a:lnTo>
                    <a:lnTo>
                      <a:pt x="8819" y="9556"/>
                    </a:lnTo>
                    <a:lnTo>
                      <a:pt x="8505" y="9003"/>
                    </a:lnTo>
                    <a:lnTo>
                      <a:pt x="8192" y="8468"/>
                    </a:lnTo>
                    <a:lnTo>
                      <a:pt x="7860" y="7933"/>
                    </a:lnTo>
                    <a:lnTo>
                      <a:pt x="7509" y="7398"/>
                    </a:lnTo>
                    <a:lnTo>
                      <a:pt x="7159" y="6881"/>
                    </a:lnTo>
                    <a:lnTo>
                      <a:pt x="6790" y="6365"/>
                    </a:lnTo>
                    <a:lnTo>
                      <a:pt x="6421" y="5867"/>
                    </a:lnTo>
                    <a:lnTo>
                      <a:pt x="6033" y="5369"/>
                    </a:lnTo>
                    <a:lnTo>
                      <a:pt x="5628" y="4889"/>
                    </a:lnTo>
                    <a:lnTo>
                      <a:pt x="5222" y="4409"/>
                    </a:lnTo>
                    <a:lnTo>
                      <a:pt x="4797" y="3948"/>
                    </a:lnTo>
                    <a:lnTo>
                      <a:pt x="4373" y="3506"/>
                    </a:lnTo>
                    <a:lnTo>
                      <a:pt x="3930" y="3063"/>
                    </a:lnTo>
                    <a:lnTo>
                      <a:pt x="3469" y="2638"/>
                    </a:lnTo>
                    <a:lnTo>
                      <a:pt x="3008" y="2214"/>
                    </a:lnTo>
                    <a:lnTo>
                      <a:pt x="2528" y="1808"/>
                    </a:lnTo>
                    <a:lnTo>
                      <a:pt x="2049" y="1421"/>
                    </a:lnTo>
                    <a:lnTo>
                      <a:pt x="1551" y="1033"/>
                    </a:lnTo>
                    <a:lnTo>
                      <a:pt x="1052" y="683"/>
                    </a:lnTo>
                    <a:lnTo>
                      <a:pt x="518" y="33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1"/>
              <p:cNvSpPr/>
              <p:nvPr/>
            </p:nvSpPr>
            <p:spPr>
              <a:xfrm>
                <a:off x="2163500" y="4830725"/>
                <a:ext cx="129175" cy="646150"/>
              </a:xfrm>
              <a:custGeom>
                <a:avLst/>
                <a:gdLst/>
                <a:ahLst/>
                <a:cxnLst/>
                <a:rect l="l" t="t" r="r" b="b"/>
                <a:pathLst>
                  <a:path w="5167" h="25846" extrusionOk="0">
                    <a:moveTo>
                      <a:pt x="5166" y="0"/>
                    </a:moveTo>
                    <a:lnTo>
                      <a:pt x="4834" y="757"/>
                    </a:lnTo>
                    <a:lnTo>
                      <a:pt x="4520" y="1495"/>
                    </a:lnTo>
                    <a:lnTo>
                      <a:pt x="4207" y="2251"/>
                    </a:lnTo>
                    <a:lnTo>
                      <a:pt x="3930" y="3026"/>
                    </a:lnTo>
                    <a:lnTo>
                      <a:pt x="3672" y="3782"/>
                    </a:lnTo>
                    <a:lnTo>
                      <a:pt x="3432" y="4557"/>
                    </a:lnTo>
                    <a:lnTo>
                      <a:pt x="3211" y="5350"/>
                    </a:lnTo>
                    <a:lnTo>
                      <a:pt x="3008" y="6125"/>
                    </a:lnTo>
                    <a:lnTo>
                      <a:pt x="2823" y="6918"/>
                    </a:lnTo>
                    <a:lnTo>
                      <a:pt x="2657" y="7712"/>
                    </a:lnTo>
                    <a:lnTo>
                      <a:pt x="2491" y="8505"/>
                    </a:lnTo>
                    <a:lnTo>
                      <a:pt x="2362" y="9317"/>
                    </a:lnTo>
                    <a:lnTo>
                      <a:pt x="2233" y="10110"/>
                    </a:lnTo>
                    <a:lnTo>
                      <a:pt x="2122" y="10922"/>
                    </a:lnTo>
                    <a:lnTo>
                      <a:pt x="2030" y="11733"/>
                    </a:lnTo>
                    <a:lnTo>
                      <a:pt x="1938" y="12545"/>
                    </a:lnTo>
                    <a:lnTo>
                      <a:pt x="1864" y="13375"/>
                    </a:lnTo>
                    <a:lnTo>
                      <a:pt x="1809" y="14187"/>
                    </a:lnTo>
                    <a:lnTo>
                      <a:pt x="1698" y="15829"/>
                    </a:lnTo>
                    <a:lnTo>
                      <a:pt x="1643" y="17489"/>
                    </a:lnTo>
                    <a:lnTo>
                      <a:pt x="1606" y="19149"/>
                    </a:lnTo>
                    <a:lnTo>
                      <a:pt x="1606" y="20791"/>
                    </a:lnTo>
                    <a:lnTo>
                      <a:pt x="1606" y="22452"/>
                    </a:lnTo>
                    <a:lnTo>
                      <a:pt x="1661" y="25735"/>
                    </a:lnTo>
                    <a:lnTo>
                      <a:pt x="1" y="9575"/>
                    </a:lnTo>
                    <a:lnTo>
                      <a:pt x="111" y="25846"/>
                    </a:lnTo>
                    <a:lnTo>
                      <a:pt x="3506" y="25846"/>
                    </a:lnTo>
                    <a:lnTo>
                      <a:pt x="3487" y="24223"/>
                    </a:lnTo>
                    <a:lnTo>
                      <a:pt x="3506" y="22581"/>
                    </a:lnTo>
                    <a:lnTo>
                      <a:pt x="3506" y="20920"/>
                    </a:lnTo>
                    <a:lnTo>
                      <a:pt x="3543" y="19279"/>
                    </a:lnTo>
                    <a:lnTo>
                      <a:pt x="3598" y="17618"/>
                    </a:lnTo>
                    <a:lnTo>
                      <a:pt x="3653" y="15958"/>
                    </a:lnTo>
                    <a:lnTo>
                      <a:pt x="3727" y="14298"/>
                    </a:lnTo>
                    <a:lnTo>
                      <a:pt x="3819" y="12656"/>
                    </a:lnTo>
                    <a:lnTo>
                      <a:pt x="3930" y="11014"/>
                    </a:lnTo>
                    <a:lnTo>
                      <a:pt x="4059" y="9390"/>
                    </a:lnTo>
                    <a:lnTo>
                      <a:pt x="4207" y="7767"/>
                    </a:lnTo>
                    <a:lnTo>
                      <a:pt x="4373" y="6181"/>
                    </a:lnTo>
                    <a:lnTo>
                      <a:pt x="4539" y="4594"/>
                    </a:lnTo>
                    <a:lnTo>
                      <a:pt x="4742" y="3044"/>
                    </a:lnTo>
                    <a:lnTo>
                      <a:pt x="4945" y="1513"/>
                    </a:lnTo>
                    <a:lnTo>
                      <a:pt x="51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1"/>
              <p:cNvSpPr/>
              <p:nvPr/>
            </p:nvSpPr>
            <p:spPr>
              <a:xfrm>
                <a:off x="5375725" y="4808125"/>
                <a:ext cx="176225" cy="668750"/>
              </a:xfrm>
              <a:custGeom>
                <a:avLst/>
                <a:gdLst/>
                <a:ahLst/>
                <a:cxnLst/>
                <a:rect l="l" t="t" r="r" b="b"/>
                <a:pathLst>
                  <a:path w="7049" h="26750" extrusionOk="0">
                    <a:moveTo>
                      <a:pt x="1" y="1"/>
                    </a:moveTo>
                    <a:lnTo>
                      <a:pt x="278" y="738"/>
                    </a:lnTo>
                    <a:lnTo>
                      <a:pt x="573" y="1476"/>
                    </a:lnTo>
                    <a:lnTo>
                      <a:pt x="831" y="2214"/>
                    </a:lnTo>
                    <a:lnTo>
                      <a:pt x="1089" y="2989"/>
                    </a:lnTo>
                    <a:lnTo>
                      <a:pt x="1329" y="3764"/>
                    </a:lnTo>
                    <a:lnTo>
                      <a:pt x="1551" y="4539"/>
                    </a:lnTo>
                    <a:lnTo>
                      <a:pt x="1772" y="5332"/>
                    </a:lnTo>
                    <a:lnTo>
                      <a:pt x="1975" y="6144"/>
                    </a:lnTo>
                    <a:lnTo>
                      <a:pt x="2159" y="6955"/>
                    </a:lnTo>
                    <a:lnTo>
                      <a:pt x="2344" y="7786"/>
                    </a:lnTo>
                    <a:lnTo>
                      <a:pt x="2510" y="8616"/>
                    </a:lnTo>
                    <a:lnTo>
                      <a:pt x="2657" y="9446"/>
                    </a:lnTo>
                    <a:lnTo>
                      <a:pt x="2787" y="10294"/>
                    </a:lnTo>
                    <a:lnTo>
                      <a:pt x="2916" y="11143"/>
                    </a:lnTo>
                    <a:lnTo>
                      <a:pt x="3026" y="11992"/>
                    </a:lnTo>
                    <a:lnTo>
                      <a:pt x="3137" y="12859"/>
                    </a:lnTo>
                    <a:lnTo>
                      <a:pt x="3211" y="13726"/>
                    </a:lnTo>
                    <a:lnTo>
                      <a:pt x="3303" y="14593"/>
                    </a:lnTo>
                    <a:lnTo>
                      <a:pt x="3358" y="15460"/>
                    </a:lnTo>
                    <a:lnTo>
                      <a:pt x="3414" y="16327"/>
                    </a:lnTo>
                    <a:lnTo>
                      <a:pt x="3451" y="17212"/>
                    </a:lnTo>
                    <a:lnTo>
                      <a:pt x="3469" y="18079"/>
                    </a:lnTo>
                    <a:lnTo>
                      <a:pt x="3488" y="18965"/>
                    </a:lnTo>
                    <a:lnTo>
                      <a:pt x="3469" y="19832"/>
                    </a:lnTo>
                    <a:lnTo>
                      <a:pt x="3469" y="20718"/>
                    </a:lnTo>
                    <a:lnTo>
                      <a:pt x="3432" y="21585"/>
                    </a:lnTo>
                    <a:lnTo>
                      <a:pt x="3395" y="22452"/>
                    </a:lnTo>
                    <a:lnTo>
                      <a:pt x="3340" y="23319"/>
                    </a:lnTo>
                    <a:lnTo>
                      <a:pt x="3285" y="24186"/>
                    </a:lnTo>
                    <a:lnTo>
                      <a:pt x="3211" y="25053"/>
                    </a:lnTo>
                    <a:lnTo>
                      <a:pt x="3119" y="25901"/>
                    </a:lnTo>
                    <a:lnTo>
                      <a:pt x="3008" y="26750"/>
                    </a:lnTo>
                    <a:lnTo>
                      <a:pt x="7048" y="26750"/>
                    </a:lnTo>
                    <a:lnTo>
                      <a:pt x="7030" y="25403"/>
                    </a:lnTo>
                    <a:lnTo>
                      <a:pt x="6974" y="24075"/>
                    </a:lnTo>
                    <a:lnTo>
                      <a:pt x="6919" y="22728"/>
                    </a:lnTo>
                    <a:lnTo>
                      <a:pt x="6845" y="21400"/>
                    </a:lnTo>
                    <a:lnTo>
                      <a:pt x="6734" y="20053"/>
                    </a:lnTo>
                    <a:lnTo>
                      <a:pt x="6605" y="18725"/>
                    </a:lnTo>
                    <a:lnTo>
                      <a:pt x="6458" y="17397"/>
                    </a:lnTo>
                    <a:lnTo>
                      <a:pt x="6255" y="16069"/>
                    </a:lnTo>
                    <a:lnTo>
                      <a:pt x="6089" y="14980"/>
                    </a:lnTo>
                    <a:lnTo>
                      <a:pt x="5886" y="13910"/>
                    </a:lnTo>
                    <a:lnTo>
                      <a:pt x="5646" y="12840"/>
                    </a:lnTo>
                    <a:lnTo>
                      <a:pt x="5406" y="11789"/>
                    </a:lnTo>
                    <a:lnTo>
                      <a:pt x="5111" y="10737"/>
                    </a:lnTo>
                    <a:lnTo>
                      <a:pt x="4816" y="9686"/>
                    </a:lnTo>
                    <a:lnTo>
                      <a:pt x="4465" y="8653"/>
                    </a:lnTo>
                    <a:lnTo>
                      <a:pt x="4096" y="7620"/>
                    </a:lnTo>
                    <a:lnTo>
                      <a:pt x="3709" y="6605"/>
                    </a:lnTo>
                    <a:lnTo>
                      <a:pt x="3285" y="5609"/>
                    </a:lnTo>
                    <a:lnTo>
                      <a:pt x="2823" y="4631"/>
                    </a:lnTo>
                    <a:lnTo>
                      <a:pt x="2325" y="3672"/>
                    </a:lnTo>
                    <a:lnTo>
                      <a:pt x="1790" y="2712"/>
                    </a:lnTo>
                    <a:lnTo>
                      <a:pt x="1237" y="1790"/>
                    </a:lnTo>
                    <a:lnTo>
                      <a:pt x="628" y="88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1"/>
              <p:cNvSpPr/>
              <p:nvPr/>
            </p:nvSpPr>
            <p:spPr>
              <a:xfrm>
                <a:off x="5578675" y="5041950"/>
                <a:ext cx="70575" cy="434925"/>
              </a:xfrm>
              <a:custGeom>
                <a:avLst/>
                <a:gdLst/>
                <a:ahLst/>
                <a:cxnLst/>
                <a:rect l="l" t="t" r="r" b="b"/>
                <a:pathLst>
                  <a:path w="2823" h="17397" extrusionOk="0">
                    <a:moveTo>
                      <a:pt x="2823" y="1"/>
                    </a:moveTo>
                    <a:lnTo>
                      <a:pt x="0" y="17397"/>
                    </a:lnTo>
                    <a:lnTo>
                      <a:pt x="1254" y="17397"/>
                    </a:lnTo>
                    <a:lnTo>
                      <a:pt x="1365" y="15220"/>
                    </a:lnTo>
                    <a:lnTo>
                      <a:pt x="1513" y="13043"/>
                    </a:lnTo>
                    <a:lnTo>
                      <a:pt x="1679" y="10866"/>
                    </a:lnTo>
                    <a:lnTo>
                      <a:pt x="1863" y="8690"/>
                    </a:lnTo>
                    <a:lnTo>
                      <a:pt x="2066" y="6513"/>
                    </a:lnTo>
                    <a:lnTo>
                      <a:pt x="2306" y="4336"/>
                    </a:lnTo>
                    <a:lnTo>
                      <a:pt x="2546" y="2159"/>
                    </a:lnTo>
                    <a:lnTo>
                      <a:pt x="2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1"/>
              <p:cNvSpPr/>
              <p:nvPr/>
            </p:nvSpPr>
            <p:spPr>
              <a:xfrm>
                <a:off x="5629850" y="5081625"/>
                <a:ext cx="185425" cy="395250"/>
              </a:xfrm>
              <a:custGeom>
                <a:avLst/>
                <a:gdLst/>
                <a:ahLst/>
                <a:cxnLst/>
                <a:rect l="l" t="t" r="r" b="b"/>
                <a:pathLst>
                  <a:path w="7417" h="15810" extrusionOk="0">
                    <a:moveTo>
                      <a:pt x="7417" y="0"/>
                    </a:moveTo>
                    <a:lnTo>
                      <a:pt x="6974" y="590"/>
                    </a:lnTo>
                    <a:lnTo>
                      <a:pt x="6365" y="1439"/>
                    </a:lnTo>
                    <a:lnTo>
                      <a:pt x="5775" y="2325"/>
                    </a:lnTo>
                    <a:lnTo>
                      <a:pt x="5221" y="3210"/>
                    </a:lnTo>
                    <a:lnTo>
                      <a:pt x="4686" y="4114"/>
                    </a:lnTo>
                    <a:lnTo>
                      <a:pt x="4152" y="5036"/>
                    </a:lnTo>
                    <a:lnTo>
                      <a:pt x="3672" y="5959"/>
                    </a:lnTo>
                    <a:lnTo>
                      <a:pt x="3192" y="6900"/>
                    </a:lnTo>
                    <a:lnTo>
                      <a:pt x="2749" y="7859"/>
                    </a:lnTo>
                    <a:lnTo>
                      <a:pt x="2307" y="8818"/>
                    </a:lnTo>
                    <a:lnTo>
                      <a:pt x="1919" y="9796"/>
                    </a:lnTo>
                    <a:lnTo>
                      <a:pt x="1532" y="10774"/>
                    </a:lnTo>
                    <a:lnTo>
                      <a:pt x="1181" y="11770"/>
                    </a:lnTo>
                    <a:lnTo>
                      <a:pt x="849" y="12766"/>
                    </a:lnTo>
                    <a:lnTo>
                      <a:pt x="536" y="13781"/>
                    </a:lnTo>
                    <a:lnTo>
                      <a:pt x="259" y="14795"/>
                    </a:lnTo>
                    <a:lnTo>
                      <a:pt x="1" y="15810"/>
                    </a:lnTo>
                    <a:lnTo>
                      <a:pt x="3063" y="15810"/>
                    </a:lnTo>
                    <a:lnTo>
                      <a:pt x="3211" y="14869"/>
                    </a:lnTo>
                    <a:lnTo>
                      <a:pt x="3358" y="13928"/>
                    </a:lnTo>
                    <a:lnTo>
                      <a:pt x="3524" y="12987"/>
                    </a:lnTo>
                    <a:lnTo>
                      <a:pt x="3709" y="12047"/>
                    </a:lnTo>
                    <a:lnTo>
                      <a:pt x="3912" y="11106"/>
                    </a:lnTo>
                    <a:lnTo>
                      <a:pt x="4115" y="10165"/>
                    </a:lnTo>
                    <a:lnTo>
                      <a:pt x="4336" y="9243"/>
                    </a:lnTo>
                    <a:lnTo>
                      <a:pt x="4576" y="8320"/>
                    </a:lnTo>
                    <a:lnTo>
                      <a:pt x="4834" y="7398"/>
                    </a:lnTo>
                    <a:lnTo>
                      <a:pt x="5092" y="6475"/>
                    </a:lnTo>
                    <a:lnTo>
                      <a:pt x="5369" y="5553"/>
                    </a:lnTo>
                    <a:lnTo>
                      <a:pt x="5664" y="4649"/>
                    </a:lnTo>
                    <a:lnTo>
                      <a:pt x="5978" y="3745"/>
                    </a:lnTo>
                    <a:lnTo>
                      <a:pt x="6291" y="2841"/>
                    </a:lnTo>
                    <a:lnTo>
                      <a:pt x="6624" y="1956"/>
                    </a:lnTo>
                    <a:lnTo>
                      <a:pt x="6974" y="1052"/>
                    </a:lnTo>
                    <a:lnTo>
                      <a:pt x="74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3" name="Google Shape;833;p11"/>
          <p:cNvGrpSpPr/>
          <p:nvPr/>
        </p:nvGrpSpPr>
        <p:grpSpPr>
          <a:xfrm>
            <a:off x="7625422" y="3744300"/>
            <a:ext cx="1571958" cy="1610184"/>
            <a:chOff x="-3128300" y="3184750"/>
            <a:chExt cx="1745650" cy="1788100"/>
          </a:xfrm>
        </p:grpSpPr>
        <p:sp>
          <p:nvSpPr>
            <p:cNvPr id="834" name="Google Shape;834;p11"/>
            <p:cNvSpPr/>
            <p:nvPr/>
          </p:nvSpPr>
          <p:spPr>
            <a:xfrm>
              <a:off x="-3128300" y="3184750"/>
              <a:ext cx="1745650" cy="1788100"/>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11"/>
            <p:cNvSpPr/>
            <p:nvPr/>
          </p:nvSpPr>
          <p:spPr>
            <a:xfrm>
              <a:off x="-2670849" y="3653325"/>
              <a:ext cx="1288115" cy="1319439"/>
            </a:xfrm>
            <a:custGeom>
              <a:avLst/>
              <a:gdLst/>
              <a:ahLst/>
              <a:cxnLst/>
              <a:rect l="l" t="t" r="r" b="b"/>
              <a:pathLst>
                <a:path w="69826" h="71524" extrusionOk="0">
                  <a:moveTo>
                    <a:pt x="62244" y="1"/>
                  </a:moveTo>
                  <a:lnTo>
                    <a:pt x="61580" y="19"/>
                  </a:lnTo>
                  <a:lnTo>
                    <a:pt x="60934" y="56"/>
                  </a:lnTo>
                  <a:lnTo>
                    <a:pt x="60270" y="130"/>
                  </a:lnTo>
                  <a:lnTo>
                    <a:pt x="59624" y="222"/>
                  </a:lnTo>
                  <a:lnTo>
                    <a:pt x="59034" y="333"/>
                  </a:lnTo>
                  <a:lnTo>
                    <a:pt x="58462" y="481"/>
                  </a:lnTo>
                  <a:lnTo>
                    <a:pt x="57890" y="647"/>
                  </a:lnTo>
                  <a:lnTo>
                    <a:pt x="57337" y="813"/>
                  </a:lnTo>
                  <a:lnTo>
                    <a:pt x="56783" y="1016"/>
                  </a:lnTo>
                  <a:lnTo>
                    <a:pt x="56248" y="1255"/>
                  </a:lnTo>
                  <a:lnTo>
                    <a:pt x="55695" y="1495"/>
                  </a:lnTo>
                  <a:lnTo>
                    <a:pt x="55178" y="1754"/>
                  </a:lnTo>
                  <a:lnTo>
                    <a:pt x="54662" y="2030"/>
                  </a:lnTo>
                  <a:lnTo>
                    <a:pt x="54145" y="2325"/>
                  </a:lnTo>
                  <a:lnTo>
                    <a:pt x="53647" y="2639"/>
                  </a:lnTo>
                  <a:lnTo>
                    <a:pt x="53167" y="2971"/>
                  </a:lnTo>
                  <a:lnTo>
                    <a:pt x="52688" y="3322"/>
                  </a:lnTo>
                  <a:lnTo>
                    <a:pt x="52226" y="3691"/>
                  </a:lnTo>
                  <a:lnTo>
                    <a:pt x="51784" y="4078"/>
                  </a:lnTo>
                  <a:lnTo>
                    <a:pt x="51341" y="4465"/>
                  </a:lnTo>
                  <a:lnTo>
                    <a:pt x="50917" y="4871"/>
                  </a:lnTo>
                  <a:lnTo>
                    <a:pt x="50492" y="5296"/>
                  </a:lnTo>
                  <a:lnTo>
                    <a:pt x="50087" y="5738"/>
                  </a:lnTo>
                  <a:lnTo>
                    <a:pt x="49699" y="6199"/>
                  </a:lnTo>
                  <a:lnTo>
                    <a:pt x="49330" y="6661"/>
                  </a:lnTo>
                  <a:lnTo>
                    <a:pt x="48980" y="7122"/>
                  </a:lnTo>
                  <a:lnTo>
                    <a:pt x="48629" y="7620"/>
                  </a:lnTo>
                  <a:lnTo>
                    <a:pt x="48316" y="8118"/>
                  </a:lnTo>
                  <a:lnTo>
                    <a:pt x="48002" y="8616"/>
                  </a:lnTo>
                  <a:lnTo>
                    <a:pt x="47707" y="9133"/>
                  </a:lnTo>
                  <a:lnTo>
                    <a:pt x="47430" y="9668"/>
                  </a:lnTo>
                  <a:lnTo>
                    <a:pt x="47172" y="10203"/>
                  </a:lnTo>
                  <a:lnTo>
                    <a:pt x="46932" y="10738"/>
                  </a:lnTo>
                  <a:lnTo>
                    <a:pt x="46711" y="11291"/>
                  </a:lnTo>
                  <a:lnTo>
                    <a:pt x="46508" y="11845"/>
                  </a:lnTo>
                  <a:lnTo>
                    <a:pt x="46323" y="12398"/>
                  </a:lnTo>
                  <a:lnTo>
                    <a:pt x="46176" y="12933"/>
                  </a:lnTo>
                  <a:lnTo>
                    <a:pt x="46046" y="13450"/>
                  </a:lnTo>
                  <a:lnTo>
                    <a:pt x="45917" y="13966"/>
                  </a:lnTo>
                  <a:lnTo>
                    <a:pt x="45807" y="14501"/>
                  </a:lnTo>
                  <a:lnTo>
                    <a:pt x="45714" y="15036"/>
                  </a:lnTo>
                  <a:lnTo>
                    <a:pt x="45641" y="15571"/>
                  </a:lnTo>
                  <a:lnTo>
                    <a:pt x="45585" y="16106"/>
                  </a:lnTo>
                  <a:lnTo>
                    <a:pt x="45548" y="16641"/>
                  </a:lnTo>
                  <a:lnTo>
                    <a:pt x="45511" y="17176"/>
                  </a:lnTo>
                  <a:lnTo>
                    <a:pt x="45493" y="17711"/>
                  </a:lnTo>
                  <a:lnTo>
                    <a:pt x="45493" y="18264"/>
                  </a:lnTo>
                  <a:lnTo>
                    <a:pt x="45493" y="18799"/>
                  </a:lnTo>
                  <a:lnTo>
                    <a:pt x="45530" y="19334"/>
                  </a:lnTo>
                  <a:lnTo>
                    <a:pt x="45567" y="19869"/>
                  </a:lnTo>
                  <a:lnTo>
                    <a:pt x="45622" y="20404"/>
                  </a:lnTo>
                  <a:lnTo>
                    <a:pt x="45677" y="20958"/>
                  </a:lnTo>
                  <a:lnTo>
                    <a:pt x="45770" y="21493"/>
                  </a:lnTo>
                  <a:lnTo>
                    <a:pt x="45862" y="22009"/>
                  </a:lnTo>
                  <a:lnTo>
                    <a:pt x="45973" y="22544"/>
                  </a:lnTo>
                  <a:lnTo>
                    <a:pt x="46083" y="23079"/>
                  </a:lnTo>
                  <a:lnTo>
                    <a:pt x="46212" y="23596"/>
                  </a:lnTo>
                  <a:lnTo>
                    <a:pt x="46360" y="24131"/>
                  </a:lnTo>
                  <a:lnTo>
                    <a:pt x="46526" y="24647"/>
                  </a:lnTo>
                  <a:lnTo>
                    <a:pt x="46692" y="25164"/>
                  </a:lnTo>
                  <a:lnTo>
                    <a:pt x="46877" y="25680"/>
                  </a:lnTo>
                  <a:lnTo>
                    <a:pt x="47061" y="26179"/>
                  </a:lnTo>
                  <a:lnTo>
                    <a:pt x="47282" y="26677"/>
                  </a:lnTo>
                  <a:lnTo>
                    <a:pt x="47485" y="27175"/>
                  </a:lnTo>
                  <a:lnTo>
                    <a:pt x="47725" y="27673"/>
                  </a:lnTo>
                  <a:lnTo>
                    <a:pt x="47965" y="28153"/>
                  </a:lnTo>
                  <a:lnTo>
                    <a:pt x="48223" y="28632"/>
                  </a:lnTo>
                  <a:lnTo>
                    <a:pt x="48482" y="29112"/>
                  </a:lnTo>
                  <a:lnTo>
                    <a:pt x="48223" y="28872"/>
                  </a:lnTo>
                  <a:lnTo>
                    <a:pt x="47947" y="28669"/>
                  </a:lnTo>
                  <a:lnTo>
                    <a:pt x="47651" y="28485"/>
                  </a:lnTo>
                  <a:lnTo>
                    <a:pt x="47319" y="28319"/>
                  </a:lnTo>
                  <a:lnTo>
                    <a:pt x="46987" y="28189"/>
                  </a:lnTo>
                  <a:lnTo>
                    <a:pt x="46655" y="28079"/>
                  </a:lnTo>
                  <a:lnTo>
                    <a:pt x="46305" y="27986"/>
                  </a:lnTo>
                  <a:lnTo>
                    <a:pt x="45936" y="27931"/>
                  </a:lnTo>
                  <a:lnTo>
                    <a:pt x="45585" y="27894"/>
                  </a:lnTo>
                  <a:lnTo>
                    <a:pt x="45216" y="27894"/>
                  </a:lnTo>
                  <a:lnTo>
                    <a:pt x="44847" y="27913"/>
                  </a:lnTo>
                  <a:lnTo>
                    <a:pt x="44478" y="27950"/>
                  </a:lnTo>
                  <a:lnTo>
                    <a:pt x="44128" y="28023"/>
                  </a:lnTo>
                  <a:lnTo>
                    <a:pt x="43777" y="28134"/>
                  </a:lnTo>
                  <a:lnTo>
                    <a:pt x="43445" y="28263"/>
                  </a:lnTo>
                  <a:lnTo>
                    <a:pt x="43113" y="28411"/>
                  </a:lnTo>
                  <a:lnTo>
                    <a:pt x="42726" y="28651"/>
                  </a:lnTo>
                  <a:lnTo>
                    <a:pt x="42338" y="28927"/>
                  </a:lnTo>
                  <a:lnTo>
                    <a:pt x="41988" y="29223"/>
                  </a:lnTo>
                  <a:lnTo>
                    <a:pt x="41674" y="29555"/>
                  </a:lnTo>
                  <a:lnTo>
                    <a:pt x="41361" y="29905"/>
                  </a:lnTo>
                  <a:lnTo>
                    <a:pt x="41102" y="30274"/>
                  </a:lnTo>
                  <a:lnTo>
                    <a:pt x="40844" y="30661"/>
                  </a:lnTo>
                  <a:lnTo>
                    <a:pt x="40623" y="31067"/>
                  </a:lnTo>
                  <a:lnTo>
                    <a:pt x="40420" y="31492"/>
                  </a:lnTo>
                  <a:lnTo>
                    <a:pt x="40254" y="31934"/>
                  </a:lnTo>
                  <a:lnTo>
                    <a:pt x="40106" y="32396"/>
                  </a:lnTo>
                  <a:lnTo>
                    <a:pt x="39977" y="32857"/>
                  </a:lnTo>
                  <a:lnTo>
                    <a:pt x="39885" y="33318"/>
                  </a:lnTo>
                  <a:lnTo>
                    <a:pt x="39811" y="33779"/>
                  </a:lnTo>
                  <a:lnTo>
                    <a:pt x="39756" y="34259"/>
                  </a:lnTo>
                  <a:lnTo>
                    <a:pt x="39737" y="34720"/>
                  </a:lnTo>
                  <a:lnTo>
                    <a:pt x="39737" y="35200"/>
                  </a:lnTo>
                  <a:lnTo>
                    <a:pt x="39737" y="35661"/>
                  </a:lnTo>
                  <a:lnTo>
                    <a:pt x="39774" y="36122"/>
                  </a:lnTo>
                  <a:lnTo>
                    <a:pt x="39829" y="36583"/>
                  </a:lnTo>
                  <a:lnTo>
                    <a:pt x="39903" y="37044"/>
                  </a:lnTo>
                  <a:lnTo>
                    <a:pt x="39977" y="37506"/>
                  </a:lnTo>
                  <a:lnTo>
                    <a:pt x="40069" y="37967"/>
                  </a:lnTo>
                  <a:lnTo>
                    <a:pt x="40180" y="38428"/>
                  </a:lnTo>
                  <a:lnTo>
                    <a:pt x="40420" y="39332"/>
                  </a:lnTo>
                  <a:lnTo>
                    <a:pt x="40678" y="40236"/>
                  </a:lnTo>
                  <a:lnTo>
                    <a:pt x="40973" y="41140"/>
                  </a:lnTo>
                  <a:lnTo>
                    <a:pt x="41268" y="42025"/>
                  </a:lnTo>
                  <a:lnTo>
                    <a:pt x="41047" y="41472"/>
                  </a:lnTo>
                  <a:lnTo>
                    <a:pt x="40789" y="40918"/>
                  </a:lnTo>
                  <a:lnTo>
                    <a:pt x="40512" y="40402"/>
                  </a:lnTo>
                  <a:lnTo>
                    <a:pt x="40198" y="39904"/>
                  </a:lnTo>
                  <a:lnTo>
                    <a:pt x="39866" y="39424"/>
                  </a:lnTo>
                  <a:lnTo>
                    <a:pt x="39497" y="38963"/>
                  </a:lnTo>
                  <a:lnTo>
                    <a:pt x="39110" y="38520"/>
                  </a:lnTo>
                  <a:lnTo>
                    <a:pt x="38686" y="38096"/>
                  </a:lnTo>
                  <a:lnTo>
                    <a:pt x="38243" y="37690"/>
                  </a:lnTo>
                  <a:lnTo>
                    <a:pt x="37782" y="37321"/>
                  </a:lnTo>
                  <a:lnTo>
                    <a:pt x="37302" y="36971"/>
                  </a:lnTo>
                  <a:lnTo>
                    <a:pt x="36804" y="36639"/>
                  </a:lnTo>
                  <a:lnTo>
                    <a:pt x="36288" y="36343"/>
                  </a:lnTo>
                  <a:lnTo>
                    <a:pt x="35771" y="36067"/>
                  </a:lnTo>
                  <a:lnTo>
                    <a:pt x="35218" y="35808"/>
                  </a:lnTo>
                  <a:lnTo>
                    <a:pt x="34664" y="35587"/>
                  </a:lnTo>
                  <a:lnTo>
                    <a:pt x="34111" y="35384"/>
                  </a:lnTo>
                  <a:lnTo>
                    <a:pt x="33520" y="35218"/>
                  </a:lnTo>
                  <a:lnTo>
                    <a:pt x="32948" y="35070"/>
                  </a:lnTo>
                  <a:lnTo>
                    <a:pt x="32358" y="34960"/>
                  </a:lnTo>
                  <a:lnTo>
                    <a:pt x="31768" y="34868"/>
                  </a:lnTo>
                  <a:lnTo>
                    <a:pt x="31177" y="34812"/>
                  </a:lnTo>
                  <a:lnTo>
                    <a:pt x="30587" y="34794"/>
                  </a:lnTo>
                  <a:lnTo>
                    <a:pt x="29997" y="34794"/>
                  </a:lnTo>
                  <a:lnTo>
                    <a:pt x="29406" y="34831"/>
                  </a:lnTo>
                  <a:lnTo>
                    <a:pt x="28816" y="34904"/>
                  </a:lnTo>
                  <a:lnTo>
                    <a:pt x="28226" y="35015"/>
                  </a:lnTo>
                  <a:lnTo>
                    <a:pt x="27654" y="35144"/>
                  </a:lnTo>
                  <a:lnTo>
                    <a:pt x="27100" y="35310"/>
                  </a:lnTo>
                  <a:lnTo>
                    <a:pt x="26529" y="35513"/>
                  </a:lnTo>
                  <a:lnTo>
                    <a:pt x="25994" y="35753"/>
                  </a:lnTo>
                  <a:lnTo>
                    <a:pt x="25459" y="36030"/>
                  </a:lnTo>
                  <a:lnTo>
                    <a:pt x="24961" y="36343"/>
                  </a:lnTo>
                  <a:lnTo>
                    <a:pt x="24481" y="36675"/>
                  </a:lnTo>
                  <a:lnTo>
                    <a:pt x="24020" y="37026"/>
                  </a:lnTo>
                  <a:lnTo>
                    <a:pt x="23595" y="37413"/>
                  </a:lnTo>
                  <a:lnTo>
                    <a:pt x="23190" y="37819"/>
                  </a:lnTo>
                  <a:lnTo>
                    <a:pt x="22802" y="38244"/>
                  </a:lnTo>
                  <a:lnTo>
                    <a:pt x="22433" y="38686"/>
                  </a:lnTo>
                  <a:lnTo>
                    <a:pt x="22101" y="39166"/>
                  </a:lnTo>
                  <a:lnTo>
                    <a:pt x="21787" y="39646"/>
                  </a:lnTo>
                  <a:lnTo>
                    <a:pt x="21492" y="40162"/>
                  </a:lnTo>
                  <a:lnTo>
                    <a:pt x="21234" y="40679"/>
                  </a:lnTo>
                  <a:lnTo>
                    <a:pt x="20994" y="41214"/>
                  </a:lnTo>
                  <a:lnTo>
                    <a:pt x="20791" y="41749"/>
                  </a:lnTo>
                  <a:lnTo>
                    <a:pt x="20607" y="42302"/>
                  </a:lnTo>
                  <a:lnTo>
                    <a:pt x="20441" y="42856"/>
                  </a:lnTo>
                  <a:lnTo>
                    <a:pt x="20312" y="43427"/>
                  </a:lnTo>
                  <a:lnTo>
                    <a:pt x="20201" y="43999"/>
                  </a:lnTo>
                  <a:lnTo>
                    <a:pt x="20127" y="44590"/>
                  </a:lnTo>
                  <a:lnTo>
                    <a:pt x="20072" y="45162"/>
                  </a:lnTo>
                  <a:lnTo>
                    <a:pt x="20053" y="45752"/>
                  </a:lnTo>
                  <a:lnTo>
                    <a:pt x="20053" y="46342"/>
                  </a:lnTo>
                  <a:lnTo>
                    <a:pt x="20090" y="46914"/>
                  </a:lnTo>
                  <a:lnTo>
                    <a:pt x="20146" y="47486"/>
                  </a:lnTo>
                  <a:lnTo>
                    <a:pt x="20238" y="48058"/>
                  </a:lnTo>
                  <a:lnTo>
                    <a:pt x="20349" y="48630"/>
                  </a:lnTo>
                  <a:lnTo>
                    <a:pt x="20515" y="49183"/>
                  </a:lnTo>
                  <a:lnTo>
                    <a:pt x="20681" y="49737"/>
                  </a:lnTo>
                  <a:lnTo>
                    <a:pt x="20902" y="50272"/>
                  </a:lnTo>
                  <a:lnTo>
                    <a:pt x="21142" y="50807"/>
                  </a:lnTo>
                  <a:lnTo>
                    <a:pt x="21400" y="51305"/>
                  </a:lnTo>
                  <a:lnTo>
                    <a:pt x="21695" y="51803"/>
                  </a:lnTo>
                  <a:lnTo>
                    <a:pt x="22027" y="52282"/>
                  </a:lnTo>
                  <a:lnTo>
                    <a:pt x="21677" y="51877"/>
                  </a:lnTo>
                  <a:lnTo>
                    <a:pt x="21308" y="51489"/>
                  </a:lnTo>
                  <a:lnTo>
                    <a:pt x="20920" y="51102"/>
                  </a:lnTo>
                  <a:lnTo>
                    <a:pt x="20515" y="50751"/>
                  </a:lnTo>
                  <a:lnTo>
                    <a:pt x="20090" y="50419"/>
                  </a:lnTo>
                  <a:lnTo>
                    <a:pt x="19648" y="50106"/>
                  </a:lnTo>
                  <a:lnTo>
                    <a:pt x="19186" y="49792"/>
                  </a:lnTo>
                  <a:lnTo>
                    <a:pt x="18725" y="49515"/>
                  </a:lnTo>
                  <a:lnTo>
                    <a:pt x="18246" y="49257"/>
                  </a:lnTo>
                  <a:lnTo>
                    <a:pt x="17766" y="49017"/>
                  </a:lnTo>
                  <a:lnTo>
                    <a:pt x="17268" y="48814"/>
                  </a:lnTo>
                  <a:lnTo>
                    <a:pt x="16770" y="48611"/>
                  </a:lnTo>
                  <a:lnTo>
                    <a:pt x="16253" y="48427"/>
                  </a:lnTo>
                  <a:lnTo>
                    <a:pt x="15718" y="48279"/>
                  </a:lnTo>
                  <a:lnTo>
                    <a:pt x="15202" y="48150"/>
                  </a:lnTo>
                  <a:lnTo>
                    <a:pt x="14667" y="48021"/>
                  </a:lnTo>
                  <a:lnTo>
                    <a:pt x="14132" y="47929"/>
                  </a:lnTo>
                  <a:lnTo>
                    <a:pt x="13597" y="47873"/>
                  </a:lnTo>
                  <a:lnTo>
                    <a:pt x="13043" y="47818"/>
                  </a:lnTo>
                  <a:lnTo>
                    <a:pt x="12508" y="47800"/>
                  </a:lnTo>
                  <a:lnTo>
                    <a:pt x="11955" y="47800"/>
                  </a:lnTo>
                  <a:lnTo>
                    <a:pt x="11420" y="47818"/>
                  </a:lnTo>
                  <a:lnTo>
                    <a:pt x="10885" y="47855"/>
                  </a:lnTo>
                  <a:lnTo>
                    <a:pt x="10331" y="47910"/>
                  </a:lnTo>
                  <a:lnTo>
                    <a:pt x="9796" y="48002"/>
                  </a:lnTo>
                  <a:lnTo>
                    <a:pt x="9280" y="48113"/>
                  </a:lnTo>
                  <a:lnTo>
                    <a:pt x="8745" y="48242"/>
                  </a:lnTo>
                  <a:lnTo>
                    <a:pt x="8228" y="48408"/>
                  </a:lnTo>
                  <a:lnTo>
                    <a:pt x="7730" y="48593"/>
                  </a:lnTo>
                  <a:lnTo>
                    <a:pt x="7214" y="48796"/>
                  </a:lnTo>
                  <a:lnTo>
                    <a:pt x="6734" y="49036"/>
                  </a:lnTo>
                  <a:lnTo>
                    <a:pt x="6254" y="49294"/>
                  </a:lnTo>
                  <a:lnTo>
                    <a:pt x="5775" y="49571"/>
                  </a:lnTo>
                  <a:lnTo>
                    <a:pt x="5314" y="49884"/>
                  </a:lnTo>
                  <a:lnTo>
                    <a:pt x="4852" y="50216"/>
                  </a:lnTo>
                  <a:lnTo>
                    <a:pt x="4428" y="50567"/>
                  </a:lnTo>
                  <a:lnTo>
                    <a:pt x="4022" y="50936"/>
                  </a:lnTo>
                  <a:lnTo>
                    <a:pt x="3635" y="51342"/>
                  </a:lnTo>
                  <a:lnTo>
                    <a:pt x="3247" y="51747"/>
                  </a:lnTo>
                  <a:lnTo>
                    <a:pt x="2897" y="52172"/>
                  </a:lnTo>
                  <a:lnTo>
                    <a:pt x="2565" y="52614"/>
                  </a:lnTo>
                  <a:lnTo>
                    <a:pt x="2233" y="53057"/>
                  </a:lnTo>
                  <a:lnTo>
                    <a:pt x="1938" y="53537"/>
                  </a:lnTo>
                  <a:lnTo>
                    <a:pt x="1661" y="54017"/>
                  </a:lnTo>
                  <a:lnTo>
                    <a:pt x="1403" y="54515"/>
                  </a:lnTo>
                  <a:lnTo>
                    <a:pt x="1163" y="55013"/>
                  </a:lnTo>
                  <a:lnTo>
                    <a:pt x="941" y="55529"/>
                  </a:lnTo>
                  <a:lnTo>
                    <a:pt x="757" y="56064"/>
                  </a:lnTo>
                  <a:lnTo>
                    <a:pt x="572" y="56581"/>
                  </a:lnTo>
                  <a:lnTo>
                    <a:pt x="425" y="57116"/>
                  </a:lnTo>
                  <a:lnTo>
                    <a:pt x="296" y="57669"/>
                  </a:lnTo>
                  <a:lnTo>
                    <a:pt x="185" y="58223"/>
                  </a:lnTo>
                  <a:lnTo>
                    <a:pt x="111" y="58758"/>
                  </a:lnTo>
                  <a:lnTo>
                    <a:pt x="37" y="59311"/>
                  </a:lnTo>
                  <a:lnTo>
                    <a:pt x="1" y="59883"/>
                  </a:lnTo>
                  <a:lnTo>
                    <a:pt x="1" y="60436"/>
                  </a:lnTo>
                  <a:lnTo>
                    <a:pt x="19" y="60990"/>
                  </a:lnTo>
                  <a:lnTo>
                    <a:pt x="56" y="61543"/>
                  </a:lnTo>
                  <a:lnTo>
                    <a:pt x="111" y="62097"/>
                  </a:lnTo>
                  <a:lnTo>
                    <a:pt x="204" y="62632"/>
                  </a:lnTo>
                  <a:lnTo>
                    <a:pt x="314" y="63185"/>
                  </a:lnTo>
                  <a:lnTo>
                    <a:pt x="462" y="63720"/>
                  </a:lnTo>
                  <a:lnTo>
                    <a:pt x="628" y="64255"/>
                  </a:lnTo>
                  <a:lnTo>
                    <a:pt x="831" y="64772"/>
                  </a:lnTo>
                  <a:lnTo>
                    <a:pt x="10590" y="65731"/>
                  </a:lnTo>
                  <a:lnTo>
                    <a:pt x="20994" y="66746"/>
                  </a:lnTo>
                  <a:lnTo>
                    <a:pt x="69826" y="71524"/>
                  </a:lnTo>
                  <a:lnTo>
                    <a:pt x="69826" y="2049"/>
                  </a:lnTo>
                  <a:lnTo>
                    <a:pt x="69254" y="1735"/>
                  </a:lnTo>
                  <a:lnTo>
                    <a:pt x="68645" y="1440"/>
                  </a:lnTo>
                  <a:lnTo>
                    <a:pt x="68055" y="1182"/>
                  </a:lnTo>
                  <a:lnTo>
                    <a:pt x="67427" y="942"/>
                  </a:lnTo>
                  <a:lnTo>
                    <a:pt x="66800" y="720"/>
                  </a:lnTo>
                  <a:lnTo>
                    <a:pt x="66173" y="536"/>
                  </a:lnTo>
                  <a:lnTo>
                    <a:pt x="65527" y="388"/>
                  </a:lnTo>
                  <a:lnTo>
                    <a:pt x="64882" y="241"/>
                  </a:lnTo>
                  <a:lnTo>
                    <a:pt x="64218" y="149"/>
                  </a:lnTo>
                  <a:lnTo>
                    <a:pt x="63572" y="75"/>
                  </a:lnTo>
                  <a:lnTo>
                    <a:pt x="62908" y="19"/>
                  </a:lnTo>
                  <a:lnTo>
                    <a:pt x="6224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 name="Google Shape;836;p11"/>
          <p:cNvGrpSpPr/>
          <p:nvPr/>
        </p:nvGrpSpPr>
        <p:grpSpPr>
          <a:xfrm flipH="1">
            <a:off x="-53380" y="3630633"/>
            <a:ext cx="1759549" cy="1514815"/>
            <a:chOff x="-5379400" y="3590150"/>
            <a:chExt cx="1532575" cy="1319525"/>
          </a:xfrm>
        </p:grpSpPr>
        <p:sp>
          <p:nvSpPr>
            <p:cNvPr id="837" name="Google Shape;837;p11"/>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11"/>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 name="Google Shape;839;p11"/>
          <p:cNvGrpSpPr/>
          <p:nvPr/>
        </p:nvGrpSpPr>
        <p:grpSpPr>
          <a:xfrm>
            <a:off x="4243180" y="-28577"/>
            <a:ext cx="657640" cy="1217404"/>
            <a:chOff x="144023" y="-1757"/>
            <a:chExt cx="959497" cy="1776195"/>
          </a:xfrm>
        </p:grpSpPr>
        <p:cxnSp>
          <p:nvCxnSpPr>
            <p:cNvPr id="840" name="Google Shape;840;p11"/>
            <p:cNvCxnSpPr/>
            <p:nvPr/>
          </p:nvCxnSpPr>
          <p:spPr>
            <a:xfrm rot="10800000">
              <a:off x="608975" y="-1757"/>
              <a:ext cx="0" cy="505800"/>
            </a:xfrm>
            <a:prstGeom prst="straightConnector1">
              <a:avLst/>
            </a:prstGeom>
            <a:noFill/>
            <a:ln w="19050" cap="flat" cmpd="sng">
              <a:solidFill>
                <a:schemeClr val="lt1"/>
              </a:solidFill>
              <a:prstDash val="solid"/>
              <a:round/>
              <a:headEnd type="none" w="med" len="med"/>
              <a:tailEnd type="none" w="med" len="med"/>
            </a:ln>
          </p:spPr>
        </p:cxnSp>
        <p:grpSp>
          <p:nvGrpSpPr>
            <p:cNvPr id="841" name="Google Shape;841;p11"/>
            <p:cNvGrpSpPr/>
            <p:nvPr/>
          </p:nvGrpSpPr>
          <p:grpSpPr>
            <a:xfrm>
              <a:off x="144023" y="386441"/>
              <a:ext cx="959497" cy="1387997"/>
              <a:chOff x="5304550" y="274025"/>
              <a:chExt cx="1135500" cy="1642600"/>
            </a:xfrm>
          </p:grpSpPr>
          <p:sp>
            <p:nvSpPr>
              <p:cNvPr id="842" name="Google Shape;842;p11"/>
              <p:cNvSpPr/>
              <p:nvPr/>
            </p:nvSpPr>
            <p:spPr>
              <a:xfrm>
                <a:off x="5669450" y="1374075"/>
                <a:ext cx="362500" cy="542550"/>
              </a:xfrm>
              <a:custGeom>
                <a:avLst/>
                <a:gdLst/>
                <a:ahLst/>
                <a:cxnLst/>
                <a:rect l="l" t="t" r="r" b="b"/>
                <a:pathLst>
                  <a:path w="14500" h="21702" extrusionOk="0">
                    <a:moveTo>
                      <a:pt x="4717" y="1"/>
                    </a:moveTo>
                    <a:lnTo>
                      <a:pt x="4795" y="583"/>
                    </a:lnTo>
                    <a:lnTo>
                      <a:pt x="4872" y="1243"/>
                    </a:lnTo>
                    <a:lnTo>
                      <a:pt x="4950" y="2136"/>
                    </a:lnTo>
                    <a:lnTo>
                      <a:pt x="5027" y="3223"/>
                    </a:lnTo>
                    <a:lnTo>
                      <a:pt x="5047" y="3824"/>
                    </a:lnTo>
                    <a:lnTo>
                      <a:pt x="5066" y="4465"/>
                    </a:lnTo>
                    <a:lnTo>
                      <a:pt x="5066" y="5144"/>
                    </a:lnTo>
                    <a:lnTo>
                      <a:pt x="5047" y="5863"/>
                    </a:lnTo>
                    <a:lnTo>
                      <a:pt x="5027" y="6600"/>
                    </a:lnTo>
                    <a:lnTo>
                      <a:pt x="4969" y="7357"/>
                    </a:lnTo>
                    <a:lnTo>
                      <a:pt x="4911" y="8134"/>
                    </a:lnTo>
                    <a:lnTo>
                      <a:pt x="4814" y="8949"/>
                    </a:lnTo>
                    <a:lnTo>
                      <a:pt x="4697" y="9764"/>
                    </a:lnTo>
                    <a:lnTo>
                      <a:pt x="4562" y="10579"/>
                    </a:lnTo>
                    <a:lnTo>
                      <a:pt x="4387" y="11414"/>
                    </a:lnTo>
                    <a:lnTo>
                      <a:pt x="4193" y="12248"/>
                    </a:lnTo>
                    <a:lnTo>
                      <a:pt x="3960" y="13083"/>
                    </a:lnTo>
                    <a:lnTo>
                      <a:pt x="3688" y="13937"/>
                    </a:lnTo>
                    <a:lnTo>
                      <a:pt x="3378" y="14752"/>
                    </a:lnTo>
                    <a:lnTo>
                      <a:pt x="3028" y="15587"/>
                    </a:lnTo>
                    <a:lnTo>
                      <a:pt x="2640" y="16383"/>
                    </a:lnTo>
                    <a:lnTo>
                      <a:pt x="2427" y="16790"/>
                    </a:lnTo>
                    <a:lnTo>
                      <a:pt x="2213" y="17179"/>
                    </a:lnTo>
                    <a:lnTo>
                      <a:pt x="1980" y="17567"/>
                    </a:lnTo>
                    <a:lnTo>
                      <a:pt x="1728" y="17955"/>
                    </a:lnTo>
                    <a:lnTo>
                      <a:pt x="1475" y="18324"/>
                    </a:lnTo>
                    <a:lnTo>
                      <a:pt x="1204" y="18693"/>
                    </a:lnTo>
                    <a:lnTo>
                      <a:pt x="932" y="19061"/>
                    </a:lnTo>
                    <a:lnTo>
                      <a:pt x="641" y="19430"/>
                    </a:lnTo>
                    <a:lnTo>
                      <a:pt x="330" y="19779"/>
                    </a:lnTo>
                    <a:lnTo>
                      <a:pt x="0" y="20109"/>
                    </a:lnTo>
                    <a:lnTo>
                      <a:pt x="272" y="20226"/>
                    </a:lnTo>
                    <a:lnTo>
                      <a:pt x="1029" y="20498"/>
                    </a:lnTo>
                    <a:lnTo>
                      <a:pt x="1534" y="20672"/>
                    </a:lnTo>
                    <a:lnTo>
                      <a:pt x="2135" y="20866"/>
                    </a:lnTo>
                    <a:lnTo>
                      <a:pt x="2815" y="21041"/>
                    </a:lnTo>
                    <a:lnTo>
                      <a:pt x="3533" y="21235"/>
                    </a:lnTo>
                    <a:lnTo>
                      <a:pt x="4309" y="21391"/>
                    </a:lnTo>
                    <a:lnTo>
                      <a:pt x="5124" y="21526"/>
                    </a:lnTo>
                    <a:lnTo>
                      <a:pt x="5940" y="21643"/>
                    </a:lnTo>
                    <a:lnTo>
                      <a:pt x="6367" y="21662"/>
                    </a:lnTo>
                    <a:lnTo>
                      <a:pt x="6774" y="21682"/>
                    </a:lnTo>
                    <a:lnTo>
                      <a:pt x="7201" y="21701"/>
                    </a:lnTo>
                    <a:lnTo>
                      <a:pt x="7609" y="21682"/>
                    </a:lnTo>
                    <a:lnTo>
                      <a:pt x="8036" y="21662"/>
                    </a:lnTo>
                    <a:lnTo>
                      <a:pt x="8444" y="21623"/>
                    </a:lnTo>
                    <a:lnTo>
                      <a:pt x="8832" y="21565"/>
                    </a:lnTo>
                    <a:lnTo>
                      <a:pt x="9220" y="21468"/>
                    </a:lnTo>
                    <a:lnTo>
                      <a:pt x="9608" y="21371"/>
                    </a:lnTo>
                    <a:lnTo>
                      <a:pt x="9977" y="21255"/>
                    </a:lnTo>
                    <a:lnTo>
                      <a:pt x="10171" y="21177"/>
                    </a:lnTo>
                    <a:lnTo>
                      <a:pt x="10346" y="21080"/>
                    </a:lnTo>
                    <a:lnTo>
                      <a:pt x="10520" y="20963"/>
                    </a:lnTo>
                    <a:lnTo>
                      <a:pt x="10695" y="20828"/>
                    </a:lnTo>
                    <a:lnTo>
                      <a:pt x="10850" y="20692"/>
                    </a:lnTo>
                    <a:lnTo>
                      <a:pt x="11025" y="20517"/>
                    </a:lnTo>
                    <a:lnTo>
                      <a:pt x="11180" y="20342"/>
                    </a:lnTo>
                    <a:lnTo>
                      <a:pt x="11336" y="20148"/>
                    </a:lnTo>
                    <a:lnTo>
                      <a:pt x="11646" y="19721"/>
                    </a:lnTo>
                    <a:lnTo>
                      <a:pt x="11937" y="19236"/>
                    </a:lnTo>
                    <a:lnTo>
                      <a:pt x="12209" y="18712"/>
                    </a:lnTo>
                    <a:lnTo>
                      <a:pt x="12481" y="18130"/>
                    </a:lnTo>
                    <a:lnTo>
                      <a:pt x="12733" y="17528"/>
                    </a:lnTo>
                    <a:lnTo>
                      <a:pt x="12966" y="16868"/>
                    </a:lnTo>
                    <a:lnTo>
                      <a:pt x="13180" y="16169"/>
                    </a:lnTo>
                    <a:lnTo>
                      <a:pt x="13393" y="15451"/>
                    </a:lnTo>
                    <a:lnTo>
                      <a:pt x="13568" y="14713"/>
                    </a:lnTo>
                    <a:lnTo>
                      <a:pt x="13742" y="13957"/>
                    </a:lnTo>
                    <a:lnTo>
                      <a:pt x="13898" y="13180"/>
                    </a:lnTo>
                    <a:lnTo>
                      <a:pt x="14034" y="12384"/>
                    </a:lnTo>
                    <a:lnTo>
                      <a:pt x="14150" y="11588"/>
                    </a:lnTo>
                    <a:lnTo>
                      <a:pt x="14267" y="10793"/>
                    </a:lnTo>
                    <a:lnTo>
                      <a:pt x="14344" y="9997"/>
                    </a:lnTo>
                    <a:lnTo>
                      <a:pt x="14422" y="9201"/>
                    </a:lnTo>
                    <a:lnTo>
                      <a:pt x="14461" y="8405"/>
                    </a:lnTo>
                    <a:lnTo>
                      <a:pt x="14499" y="7629"/>
                    </a:lnTo>
                    <a:lnTo>
                      <a:pt x="14499" y="6872"/>
                    </a:lnTo>
                    <a:lnTo>
                      <a:pt x="14499" y="6134"/>
                    </a:lnTo>
                    <a:lnTo>
                      <a:pt x="14480" y="5416"/>
                    </a:lnTo>
                    <a:lnTo>
                      <a:pt x="14422" y="4737"/>
                    </a:lnTo>
                    <a:lnTo>
                      <a:pt x="14364" y="4077"/>
                    </a:lnTo>
                    <a:lnTo>
                      <a:pt x="14267" y="3475"/>
                    </a:lnTo>
                    <a:lnTo>
                      <a:pt x="14170" y="2893"/>
                    </a:lnTo>
                    <a:lnTo>
                      <a:pt x="14034" y="2369"/>
                    </a:lnTo>
                    <a:lnTo>
                      <a:pt x="13878" y="1884"/>
                    </a:lnTo>
                    <a:lnTo>
                      <a:pt x="13704" y="1456"/>
                    </a:lnTo>
                    <a:lnTo>
                      <a:pt x="471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11"/>
              <p:cNvSpPr/>
              <p:nvPr/>
            </p:nvSpPr>
            <p:spPr>
              <a:xfrm>
                <a:off x="5873725" y="1248400"/>
                <a:ext cx="32050" cy="160150"/>
              </a:xfrm>
              <a:custGeom>
                <a:avLst/>
                <a:gdLst/>
                <a:ahLst/>
                <a:cxnLst/>
                <a:rect l="l" t="t" r="r" b="b"/>
                <a:pathLst>
                  <a:path w="1282" h="6406" extrusionOk="0">
                    <a:moveTo>
                      <a:pt x="1030" y="1"/>
                    </a:moveTo>
                    <a:lnTo>
                      <a:pt x="991" y="913"/>
                    </a:lnTo>
                    <a:lnTo>
                      <a:pt x="913" y="1883"/>
                    </a:lnTo>
                    <a:lnTo>
                      <a:pt x="816" y="2893"/>
                    </a:lnTo>
                    <a:lnTo>
                      <a:pt x="680" y="3844"/>
                    </a:lnTo>
                    <a:lnTo>
                      <a:pt x="544" y="4717"/>
                    </a:lnTo>
                    <a:lnTo>
                      <a:pt x="467" y="5086"/>
                    </a:lnTo>
                    <a:lnTo>
                      <a:pt x="389" y="5416"/>
                    </a:lnTo>
                    <a:lnTo>
                      <a:pt x="292" y="5707"/>
                    </a:lnTo>
                    <a:lnTo>
                      <a:pt x="195" y="5921"/>
                    </a:lnTo>
                    <a:lnTo>
                      <a:pt x="98" y="6076"/>
                    </a:lnTo>
                    <a:lnTo>
                      <a:pt x="59" y="6134"/>
                    </a:lnTo>
                    <a:lnTo>
                      <a:pt x="1" y="6154"/>
                    </a:lnTo>
                    <a:lnTo>
                      <a:pt x="98" y="6406"/>
                    </a:lnTo>
                    <a:lnTo>
                      <a:pt x="176" y="6348"/>
                    </a:lnTo>
                    <a:lnTo>
                      <a:pt x="253" y="6289"/>
                    </a:lnTo>
                    <a:lnTo>
                      <a:pt x="331" y="6192"/>
                    </a:lnTo>
                    <a:lnTo>
                      <a:pt x="389" y="6076"/>
                    </a:lnTo>
                    <a:lnTo>
                      <a:pt x="525" y="5765"/>
                    </a:lnTo>
                    <a:lnTo>
                      <a:pt x="641" y="5397"/>
                    </a:lnTo>
                    <a:lnTo>
                      <a:pt x="758" y="4970"/>
                    </a:lnTo>
                    <a:lnTo>
                      <a:pt x="855" y="4484"/>
                    </a:lnTo>
                    <a:lnTo>
                      <a:pt x="933" y="3980"/>
                    </a:lnTo>
                    <a:lnTo>
                      <a:pt x="1010" y="3456"/>
                    </a:lnTo>
                    <a:lnTo>
                      <a:pt x="1127" y="2388"/>
                    </a:lnTo>
                    <a:lnTo>
                      <a:pt x="1204" y="1379"/>
                    </a:lnTo>
                    <a:lnTo>
                      <a:pt x="1262" y="563"/>
                    </a:lnTo>
                    <a:lnTo>
                      <a:pt x="1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11"/>
              <p:cNvSpPr/>
              <p:nvPr/>
            </p:nvSpPr>
            <p:spPr>
              <a:xfrm>
                <a:off x="5304550" y="274025"/>
                <a:ext cx="1135500" cy="988000"/>
              </a:xfrm>
              <a:custGeom>
                <a:avLst/>
                <a:gdLst/>
                <a:ahLst/>
                <a:cxnLst/>
                <a:rect l="l" t="t" r="r" b="b"/>
                <a:pathLst>
                  <a:path w="45420" h="39520" extrusionOk="0">
                    <a:moveTo>
                      <a:pt x="14616" y="0"/>
                    </a:moveTo>
                    <a:lnTo>
                      <a:pt x="0" y="12636"/>
                    </a:lnTo>
                    <a:lnTo>
                      <a:pt x="0" y="27524"/>
                    </a:lnTo>
                    <a:lnTo>
                      <a:pt x="14616" y="39519"/>
                    </a:lnTo>
                    <a:lnTo>
                      <a:pt x="30804" y="39519"/>
                    </a:lnTo>
                    <a:lnTo>
                      <a:pt x="45419" y="27524"/>
                    </a:lnTo>
                    <a:lnTo>
                      <a:pt x="45419" y="12636"/>
                    </a:lnTo>
                    <a:lnTo>
                      <a:pt x="30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11"/>
              <p:cNvSpPr/>
              <p:nvPr/>
            </p:nvSpPr>
            <p:spPr>
              <a:xfrm>
                <a:off x="5304550" y="274025"/>
                <a:ext cx="1135500" cy="988000"/>
              </a:xfrm>
              <a:custGeom>
                <a:avLst/>
                <a:gdLst/>
                <a:ahLst/>
                <a:cxnLst/>
                <a:rect l="l" t="t" r="r" b="b"/>
                <a:pathLst>
                  <a:path w="45420" h="39520" fill="none" extrusionOk="0">
                    <a:moveTo>
                      <a:pt x="45419" y="12636"/>
                    </a:moveTo>
                    <a:lnTo>
                      <a:pt x="45419" y="27524"/>
                    </a:lnTo>
                    <a:lnTo>
                      <a:pt x="30804" y="39519"/>
                    </a:lnTo>
                    <a:lnTo>
                      <a:pt x="14616" y="39519"/>
                    </a:lnTo>
                    <a:lnTo>
                      <a:pt x="0" y="27524"/>
                    </a:lnTo>
                    <a:lnTo>
                      <a:pt x="0" y="12636"/>
                    </a:lnTo>
                    <a:lnTo>
                      <a:pt x="14616" y="0"/>
                    </a:lnTo>
                    <a:lnTo>
                      <a:pt x="30804" y="0"/>
                    </a:lnTo>
                    <a:lnTo>
                      <a:pt x="45419" y="1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11"/>
              <p:cNvSpPr/>
              <p:nvPr/>
            </p:nvSpPr>
            <p:spPr>
              <a:xfrm>
                <a:off x="5669450" y="274025"/>
                <a:ext cx="25" cy="25"/>
              </a:xfrm>
              <a:custGeom>
                <a:avLst/>
                <a:gdLst/>
                <a:ahLst/>
                <a:cxnLst/>
                <a:rect l="l" t="t" r="r" b="b"/>
                <a:pathLst>
                  <a:path w="1" h="1" extrusionOk="0">
                    <a:moveTo>
                      <a:pt x="0" y="0"/>
                    </a:moveTo>
                    <a:lnTo>
                      <a:pt x="0" y="0"/>
                    </a:lnTo>
                    <a:lnTo>
                      <a:pt x="0" y="0"/>
                    </a:lnTo>
                    <a:lnTo>
                      <a:pt x="0" y="0"/>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1"/>
              <p:cNvSpPr/>
              <p:nvPr/>
            </p:nvSpPr>
            <p:spPr>
              <a:xfrm>
                <a:off x="5669450" y="27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11"/>
              <p:cNvSpPr/>
              <p:nvPr/>
            </p:nvSpPr>
            <p:spPr>
              <a:xfrm>
                <a:off x="5470500" y="274025"/>
                <a:ext cx="198975" cy="988000"/>
              </a:xfrm>
              <a:custGeom>
                <a:avLst/>
                <a:gdLst/>
                <a:ahLst/>
                <a:cxnLst/>
                <a:rect l="l" t="t" r="r" b="b"/>
                <a:pathLst>
                  <a:path w="7959" h="39520" extrusionOk="0">
                    <a:moveTo>
                      <a:pt x="7958" y="0"/>
                    </a:moveTo>
                    <a:lnTo>
                      <a:pt x="388" y="13548"/>
                    </a:lnTo>
                    <a:lnTo>
                      <a:pt x="602" y="13587"/>
                    </a:lnTo>
                    <a:lnTo>
                      <a:pt x="1087" y="13587"/>
                    </a:lnTo>
                    <a:lnTo>
                      <a:pt x="7958" y="0"/>
                    </a:lnTo>
                    <a:close/>
                    <a:moveTo>
                      <a:pt x="97" y="14073"/>
                    </a:moveTo>
                    <a:lnTo>
                      <a:pt x="58" y="14170"/>
                    </a:lnTo>
                    <a:lnTo>
                      <a:pt x="39" y="14267"/>
                    </a:lnTo>
                    <a:lnTo>
                      <a:pt x="0" y="14461"/>
                    </a:lnTo>
                    <a:lnTo>
                      <a:pt x="0" y="14635"/>
                    </a:lnTo>
                    <a:lnTo>
                      <a:pt x="0" y="14830"/>
                    </a:lnTo>
                    <a:lnTo>
                      <a:pt x="20" y="15781"/>
                    </a:lnTo>
                    <a:lnTo>
                      <a:pt x="20" y="17702"/>
                    </a:lnTo>
                    <a:lnTo>
                      <a:pt x="58" y="21526"/>
                    </a:lnTo>
                    <a:lnTo>
                      <a:pt x="136" y="25194"/>
                    </a:lnTo>
                    <a:lnTo>
                      <a:pt x="175" y="27038"/>
                    </a:lnTo>
                    <a:lnTo>
                      <a:pt x="233" y="28882"/>
                    </a:lnTo>
                    <a:lnTo>
                      <a:pt x="602" y="28960"/>
                    </a:lnTo>
                    <a:lnTo>
                      <a:pt x="912" y="28960"/>
                    </a:lnTo>
                    <a:lnTo>
                      <a:pt x="990" y="27097"/>
                    </a:lnTo>
                    <a:lnTo>
                      <a:pt x="1029" y="25233"/>
                    </a:lnTo>
                    <a:lnTo>
                      <a:pt x="1107" y="21526"/>
                    </a:lnTo>
                    <a:lnTo>
                      <a:pt x="1126" y="17702"/>
                    </a:lnTo>
                    <a:lnTo>
                      <a:pt x="1145" y="15781"/>
                    </a:lnTo>
                    <a:lnTo>
                      <a:pt x="1145" y="14830"/>
                    </a:lnTo>
                    <a:lnTo>
                      <a:pt x="1145" y="14500"/>
                    </a:lnTo>
                    <a:lnTo>
                      <a:pt x="1126" y="14325"/>
                    </a:lnTo>
                    <a:lnTo>
                      <a:pt x="1087" y="14170"/>
                    </a:lnTo>
                    <a:lnTo>
                      <a:pt x="583" y="14150"/>
                    </a:lnTo>
                    <a:lnTo>
                      <a:pt x="524" y="14150"/>
                    </a:lnTo>
                    <a:lnTo>
                      <a:pt x="97" y="14073"/>
                    </a:lnTo>
                    <a:close/>
                    <a:moveTo>
                      <a:pt x="272" y="29290"/>
                    </a:moveTo>
                    <a:lnTo>
                      <a:pt x="311" y="29348"/>
                    </a:lnTo>
                    <a:lnTo>
                      <a:pt x="7958" y="39519"/>
                    </a:lnTo>
                    <a:lnTo>
                      <a:pt x="1126" y="29387"/>
                    </a:lnTo>
                    <a:lnTo>
                      <a:pt x="583" y="29368"/>
                    </a:lnTo>
                    <a:lnTo>
                      <a:pt x="544" y="29368"/>
                    </a:lnTo>
                    <a:lnTo>
                      <a:pt x="272"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11"/>
              <p:cNvSpPr/>
              <p:nvPr/>
            </p:nvSpPr>
            <p:spPr>
              <a:xfrm>
                <a:off x="6076075" y="274025"/>
                <a:ext cx="2450" cy="988000"/>
              </a:xfrm>
              <a:custGeom>
                <a:avLst/>
                <a:gdLst/>
                <a:ahLst/>
                <a:cxnLst/>
                <a:rect l="l" t="t" r="r" b="b"/>
                <a:pathLst>
                  <a:path w="98" h="39520" extrusionOk="0">
                    <a:moveTo>
                      <a:pt x="1" y="0"/>
                    </a:moveTo>
                    <a:lnTo>
                      <a:pt x="40" y="97"/>
                    </a:lnTo>
                    <a:lnTo>
                      <a:pt x="59" y="97"/>
                    </a:lnTo>
                    <a:lnTo>
                      <a:pt x="1" y="0"/>
                    </a:lnTo>
                    <a:close/>
                    <a:moveTo>
                      <a:pt x="98" y="39383"/>
                    </a:moveTo>
                    <a:lnTo>
                      <a:pt x="78" y="39403"/>
                    </a:lnTo>
                    <a:lnTo>
                      <a:pt x="1" y="39519"/>
                    </a:lnTo>
                    <a:lnTo>
                      <a:pt x="98" y="39383"/>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11"/>
              <p:cNvSpPr/>
              <p:nvPr/>
            </p:nvSpPr>
            <p:spPr>
              <a:xfrm>
                <a:off x="6076075" y="1258600"/>
                <a:ext cx="2450" cy="3425"/>
              </a:xfrm>
              <a:custGeom>
                <a:avLst/>
                <a:gdLst/>
                <a:ahLst/>
                <a:cxnLst/>
                <a:rect l="l" t="t" r="r" b="b"/>
                <a:pathLst>
                  <a:path w="98" h="137" fill="none" extrusionOk="0">
                    <a:moveTo>
                      <a:pt x="98" y="0"/>
                    </a:moveTo>
                    <a:lnTo>
                      <a:pt x="78" y="20"/>
                    </a:lnTo>
                    <a:lnTo>
                      <a:pt x="1" y="136"/>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11"/>
              <p:cNvSpPr/>
              <p:nvPr/>
            </p:nvSpPr>
            <p:spPr>
              <a:xfrm>
                <a:off x="6076075" y="274025"/>
                <a:ext cx="1475" cy="2450"/>
              </a:xfrm>
              <a:custGeom>
                <a:avLst/>
                <a:gdLst/>
                <a:ahLst/>
                <a:cxnLst/>
                <a:rect l="l" t="t" r="r" b="b"/>
                <a:pathLst>
                  <a:path w="59" h="98" fill="none" extrusionOk="0">
                    <a:moveTo>
                      <a:pt x="1" y="0"/>
                    </a:moveTo>
                    <a:lnTo>
                      <a:pt x="40" y="97"/>
                    </a:lnTo>
                    <a:lnTo>
                      <a:pt x="59"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11"/>
              <p:cNvSpPr/>
              <p:nvPr/>
            </p:nvSpPr>
            <p:spPr>
              <a:xfrm>
                <a:off x="6077050" y="276450"/>
                <a:ext cx="200425" cy="982650"/>
              </a:xfrm>
              <a:custGeom>
                <a:avLst/>
                <a:gdLst/>
                <a:ahLst/>
                <a:cxnLst/>
                <a:rect l="l" t="t" r="r" b="b"/>
                <a:pathLst>
                  <a:path w="8017" h="39306" extrusionOk="0">
                    <a:moveTo>
                      <a:pt x="1" y="0"/>
                    </a:moveTo>
                    <a:lnTo>
                      <a:pt x="6852" y="13510"/>
                    </a:lnTo>
                    <a:lnTo>
                      <a:pt x="7318" y="13510"/>
                    </a:lnTo>
                    <a:lnTo>
                      <a:pt x="7551" y="13471"/>
                    </a:lnTo>
                    <a:lnTo>
                      <a:pt x="20" y="0"/>
                    </a:lnTo>
                    <a:close/>
                    <a:moveTo>
                      <a:pt x="7706" y="13976"/>
                    </a:moveTo>
                    <a:lnTo>
                      <a:pt x="7396" y="14034"/>
                    </a:lnTo>
                    <a:lnTo>
                      <a:pt x="7357" y="14034"/>
                    </a:lnTo>
                    <a:lnTo>
                      <a:pt x="6969" y="14053"/>
                    </a:lnTo>
                    <a:lnTo>
                      <a:pt x="6891" y="14480"/>
                    </a:lnTo>
                    <a:lnTo>
                      <a:pt x="6833" y="14927"/>
                    </a:lnTo>
                    <a:lnTo>
                      <a:pt x="6755" y="15820"/>
                    </a:lnTo>
                    <a:lnTo>
                      <a:pt x="6697" y="16712"/>
                    </a:lnTo>
                    <a:lnTo>
                      <a:pt x="6678" y="17605"/>
                    </a:lnTo>
                    <a:lnTo>
                      <a:pt x="6678" y="19507"/>
                    </a:lnTo>
                    <a:lnTo>
                      <a:pt x="6697" y="21429"/>
                    </a:lnTo>
                    <a:lnTo>
                      <a:pt x="6716" y="22380"/>
                    </a:lnTo>
                    <a:lnTo>
                      <a:pt x="6755" y="23331"/>
                    </a:lnTo>
                    <a:lnTo>
                      <a:pt x="6813" y="25253"/>
                    </a:lnTo>
                    <a:lnTo>
                      <a:pt x="6852" y="26126"/>
                    </a:lnTo>
                    <a:lnTo>
                      <a:pt x="6891" y="27019"/>
                    </a:lnTo>
                    <a:lnTo>
                      <a:pt x="7008" y="28785"/>
                    </a:lnTo>
                    <a:lnTo>
                      <a:pt x="7318" y="28785"/>
                    </a:lnTo>
                    <a:lnTo>
                      <a:pt x="7706" y="28708"/>
                    </a:lnTo>
                    <a:lnTo>
                      <a:pt x="7803" y="26980"/>
                    </a:lnTo>
                    <a:lnTo>
                      <a:pt x="7842" y="26107"/>
                    </a:lnTo>
                    <a:lnTo>
                      <a:pt x="7881" y="25253"/>
                    </a:lnTo>
                    <a:lnTo>
                      <a:pt x="7939" y="23331"/>
                    </a:lnTo>
                    <a:lnTo>
                      <a:pt x="7978" y="22380"/>
                    </a:lnTo>
                    <a:lnTo>
                      <a:pt x="7997" y="21429"/>
                    </a:lnTo>
                    <a:lnTo>
                      <a:pt x="8017" y="19507"/>
                    </a:lnTo>
                    <a:lnTo>
                      <a:pt x="8017" y="17605"/>
                    </a:lnTo>
                    <a:lnTo>
                      <a:pt x="7997" y="16693"/>
                    </a:lnTo>
                    <a:lnTo>
                      <a:pt x="7939" y="15800"/>
                    </a:lnTo>
                    <a:lnTo>
                      <a:pt x="7862" y="14888"/>
                    </a:lnTo>
                    <a:lnTo>
                      <a:pt x="7784" y="14441"/>
                    </a:lnTo>
                    <a:lnTo>
                      <a:pt x="7706" y="13976"/>
                    </a:lnTo>
                    <a:close/>
                    <a:moveTo>
                      <a:pt x="7590" y="29290"/>
                    </a:moveTo>
                    <a:lnTo>
                      <a:pt x="7415" y="29348"/>
                    </a:lnTo>
                    <a:lnTo>
                      <a:pt x="6755" y="29348"/>
                    </a:lnTo>
                    <a:lnTo>
                      <a:pt x="39" y="39306"/>
                    </a:lnTo>
                    <a:lnTo>
                      <a:pt x="59" y="39286"/>
                    </a:lnTo>
                    <a:lnTo>
                      <a:pt x="7590"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11"/>
              <p:cNvSpPr/>
              <p:nvPr/>
            </p:nvSpPr>
            <p:spPr>
              <a:xfrm>
                <a:off x="6439525" y="589925"/>
                <a:ext cx="525" cy="25"/>
              </a:xfrm>
              <a:custGeom>
                <a:avLst/>
                <a:gdLst/>
                <a:ahLst/>
                <a:cxnLst/>
                <a:rect l="l" t="t" r="r" b="b"/>
                <a:pathLst>
                  <a:path w="21" h="1" fill="none" extrusionOk="0">
                    <a:moveTo>
                      <a:pt x="1" y="0"/>
                    </a:moveTo>
                    <a:lnTo>
                      <a:pt x="1" y="0"/>
                    </a:lnTo>
                    <a:lnTo>
                      <a:pt x="1"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11"/>
              <p:cNvSpPr/>
              <p:nvPr/>
            </p:nvSpPr>
            <p:spPr>
              <a:xfrm>
                <a:off x="5304550" y="589425"/>
                <a:ext cx="1135500" cy="39825"/>
              </a:xfrm>
              <a:custGeom>
                <a:avLst/>
                <a:gdLst/>
                <a:ahLst/>
                <a:cxnLst/>
                <a:rect l="l" t="t" r="r" b="b"/>
                <a:pathLst>
                  <a:path w="45420" h="1593" extrusionOk="0">
                    <a:moveTo>
                      <a:pt x="19" y="1"/>
                    </a:moveTo>
                    <a:lnTo>
                      <a:pt x="0" y="20"/>
                    </a:lnTo>
                    <a:lnTo>
                      <a:pt x="0" y="59"/>
                    </a:lnTo>
                    <a:lnTo>
                      <a:pt x="427" y="214"/>
                    </a:lnTo>
                    <a:lnTo>
                      <a:pt x="873" y="370"/>
                    </a:lnTo>
                    <a:lnTo>
                      <a:pt x="1320" y="486"/>
                    </a:lnTo>
                    <a:lnTo>
                      <a:pt x="1766" y="583"/>
                    </a:lnTo>
                    <a:lnTo>
                      <a:pt x="2659" y="758"/>
                    </a:lnTo>
                    <a:lnTo>
                      <a:pt x="3552" y="913"/>
                    </a:lnTo>
                    <a:lnTo>
                      <a:pt x="6735" y="1457"/>
                    </a:lnTo>
                    <a:lnTo>
                      <a:pt x="6813" y="1360"/>
                    </a:lnTo>
                    <a:lnTo>
                      <a:pt x="6891" y="1262"/>
                    </a:lnTo>
                    <a:lnTo>
                      <a:pt x="6929" y="1107"/>
                    </a:lnTo>
                    <a:lnTo>
                      <a:pt x="7026" y="932"/>
                    </a:lnTo>
                    <a:lnTo>
                      <a:pt x="3649" y="370"/>
                    </a:lnTo>
                    <a:lnTo>
                      <a:pt x="2853" y="234"/>
                    </a:lnTo>
                    <a:lnTo>
                      <a:pt x="2038" y="117"/>
                    </a:lnTo>
                    <a:lnTo>
                      <a:pt x="1630" y="59"/>
                    </a:lnTo>
                    <a:lnTo>
                      <a:pt x="1223" y="20"/>
                    </a:lnTo>
                    <a:lnTo>
                      <a:pt x="815" y="1"/>
                    </a:lnTo>
                    <a:close/>
                    <a:moveTo>
                      <a:pt x="45400" y="20"/>
                    </a:moveTo>
                    <a:lnTo>
                      <a:pt x="44488" y="59"/>
                    </a:lnTo>
                    <a:lnTo>
                      <a:pt x="43595" y="156"/>
                    </a:lnTo>
                    <a:lnTo>
                      <a:pt x="42682" y="273"/>
                    </a:lnTo>
                    <a:lnTo>
                      <a:pt x="41790" y="389"/>
                    </a:lnTo>
                    <a:lnTo>
                      <a:pt x="38451" y="952"/>
                    </a:lnTo>
                    <a:lnTo>
                      <a:pt x="38529" y="1107"/>
                    </a:lnTo>
                    <a:lnTo>
                      <a:pt x="38548" y="1127"/>
                    </a:lnTo>
                    <a:lnTo>
                      <a:pt x="38568" y="1262"/>
                    </a:lnTo>
                    <a:lnTo>
                      <a:pt x="38606" y="1457"/>
                    </a:lnTo>
                    <a:lnTo>
                      <a:pt x="41867" y="894"/>
                    </a:lnTo>
                    <a:lnTo>
                      <a:pt x="42760" y="719"/>
                    </a:lnTo>
                    <a:lnTo>
                      <a:pt x="43653" y="525"/>
                    </a:lnTo>
                    <a:lnTo>
                      <a:pt x="44526" y="292"/>
                    </a:lnTo>
                    <a:lnTo>
                      <a:pt x="45419" y="40"/>
                    </a:lnTo>
                    <a:lnTo>
                      <a:pt x="45419" y="20"/>
                    </a:lnTo>
                    <a:close/>
                    <a:moveTo>
                      <a:pt x="22729" y="932"/>
                    </a:moveTo>
                    <a:lnTo>
                      <a:pt x="7725" y="971"/>
                    </a:lnTo>
                    <a:lnTo>
                      <a:pt x="7570" y="1282"/>
                    </a:lnTo>
                    <a:lnTo>
                      <a:pt x="7667" y="1418"/>
                    </a:lnTo>
                    <a:lnTo>
                      <a:pt x="7725" y="1554"/>
                    </a:lnTo>
                    <a:lnTo>
                      <a:pt x="22729" y="1592"/>
                    </a:lnTo>
                    <a:lnTo>
                      <a:pt x="37869" y="1534"/>
                    </a:lnTo>
                    <a:lnTo>
                      <a:pt x="37908" y="1321"/>
                    </a:lnTo>
                    <a:lnTo>
                      <a:pt x="37752" y="991"/>
                    </a:lnTo>
                    <a:lnTo>
                      <a:pt x="22729" y="93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1"/>
              <p:cNvSpPr/>
              <p:nvPr/>
            </p:nvSpPr>
            <p:spPr>
              <a:xfrm>
                <a:off x="5472925" y="612725"/>
                <a:ext cx="24775" cy="15550"/>
              </a:xfrm>
              <a:custGeom>
                <a:avLst/>
                <a:gdLst/>
                <a:ahLst/>
                <a:cxnLst/>
                <a:rect l="l" t="t" r="r" b="b"/>
                <a:pathLst>
                  <a:path w="991" h="622" extrusionOk="0">
                    <a:moveTo>
                      <a:pt x="291" y="0"/>
                    </a:moveTo>
                    <a:lnTo>
                      <a:pt x="194" y="175"/>
                    </a:lnTo>
                    <a:lnTo>
                      <a:pt x="156" y="330"/>
                    </a:lnTo>
                    <a:lnTo>
                      <a:pt x="78" y="428"/>
                    </a:lnTo>
                    <a:lnTo>
                      <a:pt x="0" y="525"/>
                    </a:lnTo>
                    <a:lnTo>
                      <a:pt x="427" y="602"/>
                    </a:lnTo>
                    <a:lnTo>
                      <a:pt x="486" y="602"/>
                    </a:lnTo>
                    <a:lnTo>
                      <a:pt x="990" y="622"/>
                    </a:lnTo>
                    <a:lnTo>
                      <a:pt x="932" y="486"/>
                    </a:lnTo>
                    <a:lnTo>
                      <a:pt x="835" y="350"/>
                    </a:lnTo>
                    <a:lnTo>
                      <a:pt x="990" y="39"/>
                    </a:lnTo>
                    <a:lnTo>
                      <a:pt x="505" y="39"/>
                    </a:lnTo>
                    <a:lnTo>
                      <a:pt x="291"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1"/>
              <p:cNvSpPr/>
              <p:nvPr/>
            </p:nvSpPr>
            <p:spPr>
              <a:xfrm>
                <a:off x="5472925" y="612725"/>
                <a:ext cx="24775" cy="15550"/>
              </a:xfrm>
              <a:custGeom>
                <a:avLst/>
                <a:gdLst/>
                <a:ahLst/>
                <a:cxnLst/>
                <a:rect l="l" t="t" r="r" b="b"/>
                <a:pathLst>
                  <a:path w="991" h="622" fill="none" extrusionOk="0">
                    <a:moveTo>
                      <a:pt x="291" y="0"/>
                    </a:moveTo>
                    <a:lnTo>
                      <a:pt x="194" y="175"/>
                    </a:lnTo>
                    <a:lnTo>
                      <a:pt x="156" y="330"/>
                    </a:lnTo>
                    <a:lnTo>
                      <a:pt x="156" y="330"/>
                    </a:lnTo>
                    <a:lnTo>
                      <a:pt x="78" y="428"/>
                    </a:lnTo>
                    <a:lnTo>
                      <a:pt x="0" y="525"/>
                    </a:lnTo>
                    <a:lnTo>
                      <a:pt x="427" y="602"/>
                    </a:lnTo>
                    <a:lnTo>
                      <a:pt x="466" y="602"/>
                    </a:lnTo>
                    <a:lnTo>
                      <a:pt x="486" y="602"/>
                    </a:lnTo>
                    <a:lnTo>
                      <a:pt x="990" y="622"/>
                    </a:lnTo>
                    <a:lnTo>
                      <a:pt x="990" y="622"/>
                    </a:lnTo>
                    <a:lnTo>
                      <a:pt x="932" y="486"/>
                    </a:lnTo>
                    <a:lnTo>
                      <a:pt x="835" y="350"/>
                    </a:lnTo>
                    <a:lnTo>
                      <a:pt x="990" y="39"/>
                    </a:lnTo>
                    <a:lnTo>
                      <a:pt x="505" y="39"/>
                    </a:lnTo>
                    <a:lnTo>
                      <a:pt x="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1"/>
              <p:cNvSpPr/>
              <p:nvPr/>
            </p:nvSpPr>
            <p:spPr>
              <a:xfrm>
                <a:off x="6248350" y="613200"/>
                <a:ext cx="21375" cy="14600"/>
              </a:xfrm>
              <a:custGeom>
                <a:avLst/>
                <a:gdLst/>
                <a:ahLst/>
                <a:cxnLst/>
                <a:rect l="l" t="t" r="r" b="b"/>
                <a:pathLst>
                  <a:path w="855" h="584" extrusionOk="0">
                    <a:moveTo>
                      <a:pt x="699" y="1"/>
                    </a:moveTo>
                    <a:lnTo>
                      <a:pt x="466" y="40"/>
                    </a:lnTo>
                    <a:lnTo>
                      <a:pt x="0" y="40"/>
                    </a:lnTo>
                    <a:lnTo>
                      <a:pt x="156" y="370"/>
                    </a:lnTo>
                    <a:lnTo>
                      <a:pt x="117" y="583"/>
                    </a:lnTo>
                    <a:lnTo>
                      <a:pt x="505" y="564"/>
                    </a:lnTo>
                    <a:lnTo>
                      <a:pt x="544" y="564"/>
                    </a:lnTo>
                    <a:lnTo>
                      <a:pt x="854" y="506"/>
                    </a:lnTo>
                    <a:lnTo>
                      <a:pt x="816" y="311"/>
                    </a:lnTo>
                    <a:lnTo>
                      <a:pt x="796" y="176"/>
                    </a:lnTo>
                    <a:lnTo>
                      <a:pt x="777" y="156"/>
                    </a:lnTo>
                    <a:lnTo>
                      <a:pt x="699"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1"/>
              <p:cNvSpPr/>
              <p:nvPr/>
            </p:nvSpPr>
            <p:spPr>
              <a:xfrm>
                <a:off x="6248350" y="613200"/>
                <a:ext cx="21375" cy="14600"/>
              </a:xfrm>
              <a:custGeom>
                <a:avLst/>
                <a:gdLst/>
                <a:ahLst/>
                <a:cxnLst/>
                <a:rect l="l" t="t" r="r" b="b"/>
                <a:pathLst>
                  <a:path w="855" h="584" fill="none" extrusionOk="0">
                    <a:moveTo>
                      <a:pt x="699" y="1"/>
                    </a:moveTo>
                    <a:lnTo>
                      <a:pt x="466" y="40"/>
                    </a:lnTo>
                    <a:lnTo>
                      <a:pt x="0" y="40"/>
                    </a:lnTo>
                    <a:lnTo>
                      <a:pt x="156" y="370"/>
                    </a:lnTo>
                    <a:lnTo>
                      <a:pt x="156" y="370"/>
                    </a:lnTo>
                    <a:lnTo>
                      <a:pt x="117" y="583"/>
                    </a:lnTo>
                    <a:lnTo>
                      <a:pt x="505" y="564"/>
                    </a:lnTo>
                    <a:lnTo>
                      <a:pt x="524" y="564"/>
                    </a:lnTo>
                    <a:lnTo>
                      <a:pt x="544" y="564"/>
                    </a:lnTo>
                    <a:lnTo>
                      <a:pt x="854" y="506"/>
                    </a:lnTo>
                    <a:lnTo>
                      <a:pt x="854" y="506"/>
                    </a:lnTo>
                    <a:lnTo>
                      <a:pt x="816" y="311"/>
                    </a:lnTo>
                    <a:lnTo>
                      <a:pt x="796" y="176"/>
                    </a:lnTo>
                    <a:lnTo>
                      <a:pt x="777" y="156"/>
                    </a:lnTo>
                    <a:lnTo>
                      <a:pt x="6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1"/>
              <p:cNvSpPr/>
              <p:nvPr/>
            </p:nvSpPr>
            <p:spPr>
              <a:xfrm>
                <a:off x="5304550" y="962100"/>
                <a:ext cx="1135500" cy="49050"/>
              </a:xfrm>
              <a:custGeom>
                <a:avLst/>
                <a:gdLst/>
                <a:ahLst/>
                <a:cxnLst/>
                <a:rect l="l" t="t" r="r" b="b"/>
                <a:pathLst>
                  <a:path w="45420" h="1962" extrusionOk="0">
                    <a:moveTo>
                      <a:pt x="0" y="1"/>
                    </a:moveTo>
                    <a:lnTo>
                      <a:pt x="3571" y="932"/>
                    </a:lnTo>
                    <a:lnTo>
                      <a:pt x="5241" y="1359"/>
                    </a:lnTo>
                    <a:lnTo>
                      <a:pt x="6891" y="1762"/>
                    </a:lnTo>
                    <a:lnTo>
                      <a:pt x="6891" y="1651"/>
                    </a:lnTo>
                    <a:lnTo>
                      <a:pt x="6871" y="1359"/>
                    </a:lnTo>
                    <a:lnTo>
                      <a:pt x="5260" y="1029"/>
                    </a:lnTo>
                    <a:lnTo>
                      <a:pt x="3630" y="699"/>
                    </a:lnTo>
                    <a:lnTo>
                      <a:pt x="0" y="1"/>
                    </a:lnTo>
                    <a:close/>
                    <a:moveTo>
                      <a:pt x="6891" y="1762"/>
                    </a:moveTo>
                    <a:lnTo>
                      <a:pt x="6891" y="1767"/>
                    </a:lnTo>
                    <a:lnTo>
                      <a:pt x="6910" y="1767"/>
                    </a:lnTo>
                    <a:lnTo>
                      <a:pt x="6891" y="1762"/>
                    </a:lnTo>
                    <a:close/>
                    <a:moveTo>
                      <a:pt x="45419" y="1"/>
                    </a:moveTo>
                    <a:lnTo>
                      <a:pt x="44507" y="137"/>
                    </a:lnTo>
                    <a:lnTo>
                      <a:pt x="43595" y="272"/>
                    </a:lnTo>
                    <a:lnTo>
                      <a:pt x="42682" y="428"/>
                    </a:lnTo>
                    <a:lnTo>
                      <a:pt x="41790" y="602"/>
                    </a:lnTo>
                    <a:lnTo>
                      <a:pt x="40179" y="932"/>
                    </a:lnTo>
                    <a:lnTo>
                      <a:pt x="38606" y="1282"/>
                    </a:lnTo>
                    <a:lnTo>
                      <a:pt x="38568" y="1651"/>
                    </a:lnTo>
                    <a:lnTo>
                      <a:pt x="38568" y="1767"/>
                    </a:lnTo>
                    <a:lnTo>
                      <a:pt x="38509" y="1825"/>
                    </a:lnTo>
                    <a:lnTo>
                      <a:pt x="38490" y="1864"/>
                    </a:lnTo>
                    <a:lnTo>
                      <a:pt x="38490" y="1864"/>
                    </a:lnTo>
                    <a:lnTo>
                      <a:pt x="40179" y="1476"/>
                    </a:lnTo>
                    <a:lnTo>
                      <a:pt x="41887" y="1049"/>
                    </a:lnTo>
                    <a:lnTo>
                      <a:pt x="42760" y="816"/>
                    </a:lnTo>
                    <a:lnTo>
                      <a:pt x="43653" y="564"/>
                    </a:lnTo>
                    <a:lnTo>
                      <a:pt x="44526" y="292"/>
                    </a:lnTo>
                    <a:lnTo>
                      <a:pt x="45419" y="1"/>
                    </a:lnTo>
                    <a:close/>
                    <a:moveTo>
                      <a:pt x="30493" y="1321"/>
                    </a:moveTo>
                    <a:lnTo>
                      <a:pt x="22729" y="1340"/>
                    </a:lnTo>
                    <a:lnTo>
                      <a:pt x="14984" y="1379"/>
                    </a:lnTo>
                    <a:lnTo>
                      <a:pt x="11258" y="1398"/>
                    </a:lnTo>
                    <a:lnTo>
                      <a:pt x="9414" y="1418"/>
                    </a:lnTo>
                    <a:lnTo>
                      <a:pt x="7550" y="1437"/>
                    </a:lnTo>
                    <a:lnTo>
                      <a:pt x="7550" y="1553"/>
                    </a:lnTo>
                    <a:lnTo>
                      <a:pt x="7764" y="1864"/>
                    </a:lnTo>
                    <a:lnTo>
                      <a:pt x="9569" y="1883"/>
                    </a:lnTo>
                    <a:lnTo>
                      <a:pt x="11374" y="1883"/>
                    </a:lnTo>
                    <a:lnTo>
                      <a:pt x="14984" y="1903"/>
                    </a:lnTo>
                    <a:lnTo>
                      <a:pt x="22729" y="1942"/>
                    </a:lnTo>
                    <a:lnTo>
                      <a:pt x="30493" y="1961"/>
                    </a:lnTo>
                    <a:lnTo>
                      <a:pt x="37655" y="1922"/>
                    </a:lnTo>
                    <a:lnTo>
                      <a:pt x="37908" y="1553"/>
                    </a:lnTo>
                    <a:lnTo>
                      <a:pt x="37908" y="1359"/>
                    </a:lnTo>
                    <a:lnTo>
                      <a:pt x="30493" y="13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1"/>
              <p:cNvSpPr/>
              <p:nvPr/>
            </p:nvSpPr>
            <p:spPr>
              <a:xfrm>
                <a:off x="5476325" y="996075"/>
                <a:ext cx="22325" cy="12650"/>
              </a:xfrm>
              <a:custGeom>
                <a:avLst/>
                <a:gdLst/>
                <a:ahLst/>
                <a:cxnLst/>
                <a:rect l="l" t="t" r="r" b="b"/>
                <a:pathLst>
                  <a:path w="893" h="506" extrusionOk="0">
                    <a:moveTo>
                      <a:pt x="0" y="0"/>
                    </a:moveTo>
                    <a:lnTo>
                      <a:pt x="20" y="292"/>
                    </a:lnTo>
                    <a:lnTo>
                      <a:pt x="20" y="408"/>
                    </a:lnTo>
                    <a:lnTo>
                      <a:pt x="39" y="408"/>
                    </a:lnTo>
                    <a:lnTo>
                      <a:pt x="311" y="486"/>
                    </a:lnTo>
                    <a:lnTo>
                      <a:pt x="350" y="486"/>
                    </a:lnTo>
                    <a:lnTo>
                      <a:pt x="893" y="505"/>
                    </a:lnTo>
                    <a:lnTo>
                      <a:pt x="679" y="194"/>
                    </a:lnTo>
                    <a:lnTo>
                      <a:pt x="679" y="78"/>
                    </a:lnTo>
                    <a:lnTo>
                      <a:pt x="369" y="78"/>
                    </a:lnTo>
                    <a:lnTo>
                      <a:pt x="0"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1"/>
              <p:cNvSpPr/>
              <p:nvPr/>
            </p:nvSpPr>
            <p:spPr>
              <a:xfrm>
                <a:off x="5476325" y="996075"/>
                <a:ext cx="22325" cy="12650"/>
              </a:xfrm>
              <a:custGeom>
                <a:avLst/>
                <a:gdLst/>
                <a:ahLst/>
                <a:cxnLst/>
                <a:rect l="l" t="t" r="r" b="b"/>
                <a:pathLst>
                  <a:path w="893" h="506" fill="none" extrusionOk="0">
                    <a:moveTo>
                      <a:pt x="0" y="0"/>
                    </a:moveTo>
                    <a:lnTo>
                      <a:pt x="0" y="0"/>
                    </a:lnTo>
                    <a:lnTo>
                      <a:pt x="20" y="292"/>
                    </a:lnTo>
                    <a:lnTo>
                      <a:pt x="20" y="408"/>
                    </a:lnTo>
                    <a:lnTo>
                      <a:pt x="39" y="408"/>
                    </a:lnTo>
                    <a:lnTo>
                      <a:pt x="39" y="408"/>
                    </a:lnTo>
                    <a:lnTo>
                      <a:pt x="311" y="486"/>
                    </a:lnTo>
                    <a:lnTo>
                      <a:pt x="330" y="486"/>
                    </a:lnTo>
                    <a:lnTo>
                      <a:pt x="350" y="486"/>
                    </a:lnTo>
                    <a:lnTo>
                      <a:pt x="350" y="486"/>
                    </a:lnTo>
                    <a:lnTo>
                      <a:pt x="893" y="505"/>
                    </a:lnTo>
                    <a:lnTo>
                      <a:pt x="679" y="194"/>
                    </a:lnTo>
                    <a:lnTo>
                      <a:pt x="679" y="194"/>
                    </a:lnTo>
                    <a:lnTo>
                      <a:pt x="679" y="78"/>
                    </a:lnTo>
                    <a:lnTo>
                      <a:pt x="679" y="78"/>
                    </a:lnTo>
                    <a:lnTo>
                      <a:pt x="369" y="78"/>
                    </a:lnTo>
                    <a:lnTo>
                      <a:pt x="369" y="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1"/>
              <p:cNvSpPr/>
              <p:nvPr/>
            </p:nvSpPr>
            <p:spPr>
              <a:xfrm>
                <a:off x="6245925" y="994125"/>
                <a:ext cx="23800" cy="16050"/>
              </a:xfrm>
              <a:custGeom>
                <a:avLst/>
                <a:gdLst/>
                <a:ahLst/>
                <a:cxnLst/>
                <a:rect l="l" t="t" r="r" b="b"/>
                <a:pathLst>
                  <a:path w="952" h="642" extrusionOk="0">
                    <a:moveTo>
                      <a:pt x="951" y="1"/>
                    </a:moveTo>
                    <a:lnTo>
                      <a:pt x="563" y="78"/>
                    </a:lnTo>
                    <a:lnTo>
                      <a:pt x="253" y="78"/>
                    </a:lnTo>
                    <a:lnTo>
                      <a:pt x="253" y="272"/>
                    </a:lnTo>
                    <a:lnTo>
                      <a:pt x="0" y="641"/>
                    </a:lnTo>
                    <a:lnTo>
                      <a:pt x="660" y="641"/>
                    </a:lnTo>
                    <a:lnTo>
                      <a:pt x="835" y="583"/>
                    </a:lnTo>
                    <a:lnTo>
                      <a:pt x="854" y="544"/>
                    </a:lnTo>
                    <a:lnTo>
                      <a:pt x="913" y="486"/>
                    </a:lnTo>
                    <a:lnTo>
                      <a:pt x="913" y="370"/>
                    </a:lnTo>
                    <a:lnTo>
                      <a:pt x="951"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1"/>
              <p:cNvSpPr/>
              <p:nvPr/>
            </p:nvSpPr>
            <p:spPr>
              <a:xfrm>
                <a:off x="6254175" y="998500"/>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1"/>
              <p:cNvSpPr/>
              <p:nvPr/>
            </p:nvSpPr>
            <p:spPr>
              <a:xfrm>
                <a:off x="6245925" y="994125"/>
                <a:ext cx="23800" cy="16050"/>
              </a:xfrm>
              <a:custGeom>
                <a:avLst/>
                <a:gdLst/>
                <a:ahLst/>
                <a:cxnLst/>
                <a:rect l="l" t="t" r="r" b="b"/>
                <a:pathLst>
                  <a:path w="952" h="642" fill="none" extrusionOk="0">
                    <a:moveTo>
                      <a:pt x="951" y="1"/>
                    </a:moveTo>
                    <a:lnTo>
                      <a:pt x="951" y="1"/>
                    </a:lnTo>
                    <a:lnTo>
                      <a:pt x="563" y="78"/>
                    </a:lnTo>
                    <a:lnTo>
                      <a:pt x="253" y="78"/>
                    </a:lnTo>
                    <a:lnTo>
                      <a:pt x="253" y="78"/>
                    </a:lnTo>
                    <a:lnTo>
                      <a:pt x="253" y="272"/>
                    </a:lnTo>
                    <a:lnTo>
                      <a:pt x="0" y="641"/>
                    </a:lnTo>
                    <a:lnTo>
                      <a:pt x="602" y="641"/>
                    </a:lnTo>
                    <a:lnTo>
                      <a:pt x="621" y="641"/>
                    </a:lnTo>
                    <a:lnTo>
                      <a:pt x="660" y="641"/>
                    </a:lnTo>
                    <a:lnTo>
                      <a:pt x="660" y="641"/>
                    </a:lnTo>
                    <a:lnTo>
                      <a:pt x="835" y="583"/>
                    </a:lnTo>
                    <a:lnTo>
                      <a:pt x="854" y="544"/>
                    </a:lnTo>
                    <a:lnTo>
                      <a:pt x="913" y="486"/>
                    </a:lnTo>
                    <a:lnTo>
                      <a:pt x="913" y="370"/>
                    </a:lnTo>
                    <a:lnTo>
                      <a:pt x="913" y="370"/>
                    </a:lnTo>
                    <a:lnTo>
                      <a:pt x="9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65" name="Google Shape;865;p11"/>
          <p:cNvSpPr/>
          <p:nvPr/>
        </p:nvSpPr>
        <p:spPr>
          <a:xfrm>
            <a:off x="510575" y="741508"/>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 name="Google Shape;866;p11"/>
          <p:cNvGrpSpPr/>
          <p:nvPr/>
        </p:nvGrpSpPr>
        <p:grpSpPr>
          <a:xfrm>
            <a:off x="192320" y="1214339"/>
            <a:ext cx="216102" cy="209587"/>
            <a:chOff x="375445" y="3222151"/>
            <a:chExt cx="216102" cy="209587"/>
          </a:xfrm>
        </p:grpSpPr>
        <p:sp>
          <p:nvSpPr>
            <p:cNvPr id="867" name="Google Shape;867;p11"/>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1"/>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 name="Google Shape;869;p11"/>
          <p:cNvGrpSpPr/>
          <p:nvPr/>
        </p:nvGrpSpPr>
        <p:grpSpPr>
          <a:xfrm>
            <a:off x="376287" y="1976570"/>
            <a:ext cx="156307" cy="151594"/>
            <a:chOff x="375445" y="3222151"/>
            <a:chExt cx="216102" cy="209587"/>
          </a:xfrm>
        </p:grpSpPr>
        <p:sp>
          <p:nvSpPr>
            <p:cNvPr id="870" name="Google Shape;870;p11"/>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11"/>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 name="Google Shape;872;p11"/>
          <p:cNvGrpSpPr/>
          <p:nvPr/>
        </p:nvGrpSpPr>
        <p:grpSpPr>
          <a:xfrm>
            <a:off x="527431" y="1574221"/>
            <a:ext cx="156328" cy="151594"/>
            <a:chOff x="375445" y="3222151"/>
            <a:chExt cx="216102" cy="209587"/>
          </a:xfrm>
        </p:grpSpPr>
        <p:sp>
          <p:nvSpPr>
            <p:cNvPr id="873" name="Google Shape;873;p11"/>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11"/>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 name="Google Shape;875;p11"/>
          <p:cNvGrpSpPr/>
          <p:nvPr/>
        </p:nvGrpSpPr>
        <p:grpSpPr>
          <a:xfrm>
            <a:off x="8869020" y="2328764"/>
            <a:ext cx="216102" cy="209587"/>
            <a:chOff x="375445" y="3222151"/>
            <a:chExt cx="216102" cy="209587"/>
          </a:xfrm>
        </p:grpSpPr>
        <p:sp>
          <p:nvSpPr>
            <p:cNvPr id="876" name="Google Shape;876;p11"/>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1"/>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 name="Google Shape;878;p11"/>
          <p:cNvGrpSpPr/>
          <p:nvPr/>
        </p:nvGrpSpPr>
        <p:grpSpPr>
          <a:xfrm>
            <a:off x="8519587" y="3167195"/>
            <a:ext cx="156307" cy="151594"/>
            <a:chOff x="375445" y="3222151"/>
            <a:chExt cx="216102" cy="209587"/>
          </a:xfrm>
        </p:grpSpPr>
        <p:sp>
          <p:nvSpPr>
            <p:cNvPr id="879" name="Google Shape;879;p11"/>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11"/>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 name="Google Shape;881;p11"/>
          <p:cNvGrpSpPr/>
          <p:nvPr/>
        </p:nvGrpSpPr>
        <p:grpSpPr>
          <a:xfrm>
            <a:off x="8823131" y="2841046"/>
            <a:ext cx="156328" cy="151594"/>
            <a:chOff x="375445" y="3222151"/>
            <a:chExt cx="216102" cy="209587"/>
          </a:xfrm>
        </p:grpSpPr>
        <p:sp>
          <p:nvSpPr>
            <p:cNvPr id="882" name="Google Shape;882;p11"/>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11"/>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4" name="Google Shape;884;p11"/>
          <p:cNvSpPr/>
          <p:nvPr/>
        </p:nvSpPr>
        <p:spPr>
          <a:xfrm>
            <a:off x="7701950" y="1017733"/>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1"/>
          <p:cNvSpPr/>
          <p:nvPr/>
        </p:nvSpPr>
        <p:spPr>
          <a:xfrm>
            <a:off x="7961350" y="238320"/>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1"/>
          <p:cNvSpPr/>
          <p:nvPr/>
        </p:nvSpPr>
        <p:spPr>
          <a:xfrm>
            <a:off x="6265900" y="332095"/>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11"/>
          <p:cNvSpPr/>
          <p:nvPr/>
        </p:nvSpPr>
        <p:spPr>
          <a:xfrm>
            <a:off x="8704300" y="1808470"/>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11"/>
          <p:cNvSpPr/>
          <p:nvPr/>
        </p:nvSpPr>
        <p:spPr>
          <a:xfrm>
            <a:off x="6618313" y="970263"/>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11"/>
          <p:cNvSpPr/>
          <p:nvPr/>
        </p:nvSpPr>
        <p:spPr>
          <a:xfrm>
            <a:off x="284188" y="170038"/>
            <a:ext cx="283192" cy="304896"/>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1"/>
          <p:cNvSpPr/>
          <p:nvPr/>
        </p:nvSpPr>
        <p:spPr>
          <a:xfrm>
            <a:off x="1646275" y="1637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11"/>
          <p:cNvSpPr/>
          <p:nvPr/>
        </p:nvSpPr>
        <p:spPr>
          <a:xfrm>
            <a:off x="2179675" y="801933"/>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892"/>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7750" y="539496"/>
            <a:ext cx="7708500" cy="457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lt1"/>
              </a:buClr>
              <a:buSzPts val="2800"/>
              <a:buFont typeface="Ultra"/>
              <a:buNone/>
              <a:defRPr sz="2800">
                <a:solidFill>
                  <a:schemeClr val="lt1"/>
                </a:solidFill>
                <a:latin typeface="Ultra"/>
                <a:ea typeface="Ultra"/>
                <a:cs typeface="Ultra"/>
                <a:sym typeface="Ultra"/>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692700" y="1351875"/>
            <a:ext cx="7711800" cy="32475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lt1"/>
              </a:buClr>
              <a:buSzPts val="1600"/>
              <a:buFont typeface="Rubik"/>
              <a:buChar char="●"/>
              <a:defRPr sz="1600">
                <a:solidFill>
                  <a:schemeClr val="lt1"/>
                </a:solidFill>
                <a:latin typeface="Rubik"/>
                <a:ea typeface="Rubik"/>
                <a:cs typeface="Rubik"/>
                <a:sym typeface="Rubik"/>
              </a:defRPr>
            </a:lvl1pPr>
            <a:lvl2pPr marL="914400" lvl="1" indent="-330200">
              <a:lnSpc>
                <a:spcPct val="100000"/>
              </a:lnSpc>
              <a:spcBef>
                <a:spcPts val="0"/>
              </a:spcBef>
              <a:spcAft>
                <a:spcPts val="0"/>
              </a:spcAft>
              <a:buClr>
                <a:schemeClr val="lt1"/>
              </a:buClr>
              <a:buSzPts val="1600"/>
              <a:buFont typeface="Rubik"/>
              <a:buChar char="○"/>
              <a:defRPr sz="1600">
                <a:solidFill>
                  <a:schemeClr val="lt1"/>
                </a:solidFill>
                <a:latin typeface="Rubik"/>
                <a:ea typeface="Rubik"/>
                <a:cs typeface="Rubik"/>
                <a:sym typeface="Rubik"/>
              </a:defRPr>
            </a:lvl2pPr>
            <a:lvl3pPr marL="1371600" lvl="2" indent="-330200">
              <a:lnSpc>
                <a:spcPct val="100000"/>
              </a:lnSpc>
              <a:spcBef>
                <a:spcPts val="0"/>
              </a:spcBef>
              <a:spcAft>
                <a:spcPts val="0"/>
              </a:spcAft>
              <a:buClr>
                <a:schemeClr val="lt1"/>
              </a:buClr>
              <a:buSzPts val="1600"/>
              <a:buFont typeface="Rubik"/>
              <a:buChar char="■"/>
              <a:defRPr sz="1600">
                <a:solidFill>
                  <a:schemeClr val="lt1"/>
                </a:solidFill>
                <a:latin typeface="Rubik"/>
                <a:ea typeface="Rubik"/>
                <a:cs typeface="Rubik"/>
                <a:sym typeface="Rubik"/>
              </a:defRPr>
            </a:lvl3pPr>
            <a:lvl4pPr marL="1828800" lvl="3" indent="-330200">
              <a:lnSpc>
                <a:spcPct val="100000"/>
              </a:lnSpc>
              <a:spcBef>
                <a:spcPts val="0"/>
              </a:spcBef>
              <a:spcAft>
                <a:spcPts val="0"/>
              </a:spcAft>
              <a:buClr>
                <a:schemeClr val="lt1"/>
              </a:buClr>
              <a:buSzPts val="1600"/>
              <a:buFont typeface="Rubik"/>
              <a:buChar char="●"/>
              <a:defRPr sz="1600">
                <a:solidFill>
                  <a:schemeClr val="lt1"/>
                </a:solidFill>
                <a:latin typeface="Rubik"/>
                <a:ea typeface="Rubik"/>
                <a:cs typeface="Rubik"/>
                <a:sym typeface="Rubik"/>
              </a:defRPr>
            </a:lvl4pPr>
            <a:lvl5pPr marL="2286000" lvl="4" indent="-330200">
              <a:lnSpc>
                <a:spcPct val="100000"/>
              </a:lnSpc>
              <a:spcBef>
                <a:spcPts val="0"/>
              </a:spcBef>
              <a:spcAft>
                <a:spcPts val="0"/>
              </a:spcAft>
              <a:buClr>
                <a:schemeClr val="lt1"/>
              </a:buClr>
              <a:buSzPts val="1600"/>
              <a:buFont typeface="Rubik"/>
              <a:buChar char="○"/>
              <a:defRPr sz="1600">
                <a:solidFill>
                  <a:schemeClr val="lt1"/>
                </a:solidFill>
                <a:latin typeface="Rubik"/>
                <a:ea typeface="Rubik"/>
                <a:cs typeface="Rubik"/>
                <a:sym typeface="Rubik"/>
              </a:defRPr>
            </a:lvl5pPr>
            <a:lvl6pPr marL="2743200" lvl="5" indent="-330200">
              <a:lnSpc>
                <a:spcPct val="100000"/>
              </a:lnSpc>
              <a:spcBef>
                <a:spcPts val="0"/>
              </a:spcBef>
              <a:spcAft>
                <a:spcPts val="0"/>
              </a:spcAft>
              <a:buClr>
                <a:schemeClr val="lt1"/>
              </a:buClr>
              <a:buSzPts val="1600"/>
              <a:buFont typeface="Rubik"/>
              <a:buChar char="■"/>
              <a:defRPr sz="1600">
                <a:solidFill>
                  <a:schemeClr val="lt1"/>
                </a:solidFill>
                <a:latin typeface="Rubik"/>
                <a:ea typeface="Rubik"/>
                <a:cs typeface="Rubik"/>
                <a:sym typeface="Rubik"/>
              </a:defRPr>
            </a:lvl6pPr>
            <a:lvl7pPr marL="3200400" lvl="6" indent="-330200">
              <a:lnSpc>
                <a:spcPct val="100000"/>
              </a:lnSpc>
              <a:spcBef>
                <a:spcPts val="0"/>
              </a:spcBef>
              <a:spcAft>
                <a:spcPts val="0"/>
              </a:spcAft>
              <a:buClr>
                <a:schemeClr val="lt1"/>
              </a:buClr>
              <a:buSzPts val="1600"/>
              <a:buFont typeface="Rubik"/>
              <a:buChar char="●"/>
              <a:defRPr sz="1600">
                <a:solidFill>
                  <a:schemeClr val="lt1"/>
                </a:solidFill>
                <a:latin typeface="Rubik"/>
                <a:ea typeface="Rubik"/>
                <a:cs typeface="Rubik"/>
                <a:sym typeface="Rubik"/>
              </a:defRPr>
            </a:lvl7pPr>
            <a:lvl8pPr marL="3657600" lvl="7" indent="-330200">
              <a:lnSpc>
                <a:spcPct val="100000"/>
              </a:lnSpc>
              <a:spcBef>
                <a:spcPts val="0"/>
              </a:spcBef>
              <a:spcAft>
                <a:spcPts val="0"/>
              </a:spcAft>
              <a:buClr>
                <a:schemeClr val="lt1"/>
              </a:buClr>
              <a:buSzPts val="1600"/>
              <a:buFont typeface="Rubik"/>
              <a:buChar char="○"/>
              <a:defRPr sz="1600">
                <a:solidFill>
                  <a:schemeClr val="lt1"/>
                </a:solidFill>
                <a:latin typeface="Rubik"/>
                <a:ea typeface="Rubik"/>
                <a:cs typeface="Rubik"/>
                <a:sym typeface="Rubik"/>
              </a:defRPr>
            </a:lvl8pPr>
            <a:lvl9pPr marL="4114800" lvl="8" indent="-330200">
              <a:lnSpc>
                <a:spcPct val="100000"/>
              </a:lnSpc>
              <a:spcBef>
                <a:spcPts val="0"/>
              </a:spcBef>
              <a:spcAft>
                <a:spcPts val="0"/>
              </a:spcAft>
              <a:buClr>
                <a:schemeClr val="lt1"/>
              </a:buClr>
              <a:buSzPts val="1600"/>
              <a:buFont typeface="Rubik"/>
              <a:buChar char="■"/>
              <a:defRPr sz="1600">
                <a:solidFill>
                  <a:schemeClr val="lt1"/>
                </a:solidFill>
                <a:latin typeface="Rubik"/>
                <a:ea typeface="Rubik"/>
                <a:cs typeface="Rubik"/>
                <a:sym typeface="Rubik"/>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2" r:id="rId4"/>
    <p:sldLayoutId id="2147483653" r:id="rId5"/>
    <p:sldLayoutId id="2147483654" r:id="rId6"/>
    <p:sldLayoutId id="2147483655" r:id="rId7"/>
    <p:sldLayoutId id="2147483657" r:id="rId8"/>
    <p:sldLayoutId id="2147483658" r:id="rId9"/>
    <p:sldLayoutId id="2147483659" r:id="rId10"/>
    <p:sldLayoutId id="2147483667" r:id="rId11"/>
    <p:sldLayoutId id="2147483668" r:id="rId12"/>
    <p:sldLayoutId id="2147483670" r:id="rId13"/>
    <p:sldLayoutId id="2147483671" r:id="rId14"/>
    <p:sldLayoutId id="2147483672" r:id="rId15"/>
    <p:sldLayoutId id="2147483676" r:id="rId16"/>
    <p:sldLayoutId id="2147483677" r:id="rId1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notesSlide" Target="../notesSlides/notesSlide10.xml"/><Relationship Id="rId3" Type="http://schemas.microsoft.com/office/2007/relationships/media" Target="../media/media2.mp3"/><Relationship Id="rId7" Type="http://schemas.openxmlformats.org/officeDocument/2006/relationships/slideLayout" Target="../slideLayouts/slideLayout3.xml"/><Relationship Id="rId2" Type="http://schemas.microsoft.com/office/2007/relationships/media" Target="../media/media1.mp3"/><Relationship Id="rId1" Type="http://schemas.openxmlformats.org/officeDocument/2006/relationships/audio" Target="NULL" TargetMode="External"/><Relationship Id="rId6" Type="http://schemas.microsoft.com/office/2007/relationships/media" Target="../media/media5.mp3"/><Relationship Id="rId5" Type="http://schemas.microsoft.com/office/2007/relationships/media" Target="../media/media4.mp3"/><Relationship Id="rId4" Type="http://schemas.microsoft.com/office/2007/relationships/media" Target="../media/media3.mp3"/><Relationship Id="rId9" Type="http://schemas.openxmlformats.org/officeDocument/2006/relationships/image" Target="../media/image4.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2.xml"/><Relationship Id="rId1" Type="http://schemas.openxmlformats.org/officeDocument/2006/relationships/slideLayout" Target="../slideLayouts/slideLayout13.xml"/><Relationship Id="rId5" Type="http://schemas.openxmlformats.org/officeDocument/2006/relationships/image" Target="../media/image7.png"/><Relationship Id="rId4" Type="http://schemas.openxmlformats.org/officeDocument/2006/relationships/image" Target="../media/image6.png"/></Relationships>
</file>

<file path=ppt/slides/_rels/slide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xml"/><Relationship Id="rId1" Type="http://schemas.openxmlformats.org/officeDocument/2006/relationships/slideLayout" Target="../slideLayouts/slideLayout15.xml"/><Relationship Id="rId5" Type="http://schemas.openxmlformats.org/officeDocument/2006/relationships/image" Target="../media/image7.png"/><Relationship Id="rId4" Type="http://schemas.openxmlformats.org/officeDocument/2006/relationships/image" Target="../media/image6.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6.mp4"/><Relationship Id="rId1" Type="http://schemas.microsoft.com/office/2007/relationships/media" Target="../media/media6.mp4"/><Relationship Id="rId5" Type="http://schemas.openxmlformats.org/officeDocument/2006/relationships/image" Target="../media/image8.png"/><Relationship Id="rId4"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video" Target="../media/media7.mp4"/><Relationship Id="rId1" Type="http://schemas.microsoft.com/office/2007/relationships/media" Target="../media/media7.mp4"/><Relationship Id="rId5" Type="http://schemas.openxmlformats.org/officeDocument/2006/relationships/image" Target="../media/image9.png"/><Relationship Id="rId4"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video" Target="../media/media7.mp4"/><Relationship Id="rId1" Type="http://schemas.microsoft.com/office/2007/relationships/media" Target="../media/media7.mp4"/><Relationship Id="rId5" Type="http://schemas.openxmlformats.org/officeDocument/2006/relationships/image" Target="../media/image9.png"/><Relationship Id="rId4"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10.xml"/><Relationship Id="rId6" Type="http://schemas.microsoft.com/office/2007/relationships/hdphoto" Target="../media/hdphoto2.wdp"/><Relationship Id="rId5" Type="http://schemas.openxmlformats.org/officeDocument/2006/relationships/image" Target="../media/image3.png"/><Relationship Id="rId4" Type="http://schemas.microsoft.com/office/2007/relationships/hdphoto" Target="../media/hdphoto1.wdp"/></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microsoft.com/office/2007/relationships/media" Target="../media/media1.mp3"/><Relationship Id="rId1" Type="http://schemas.openxmlformats.org/officeDocument/2006/relationships/audio" Target="NULL" TargetMode="External"/><Relationship Id="rId5" Type="http://schemas.openxmlformats.org/officeDocument/2006/relationships/image" Target="../media/image4.png"/><Relationship Id="rId4"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microsoft.com/office/2007/relationships/media" Target="../media/media2.mp3"/><Relationship Id="rId1" Type="http://schemas.openxmlformats.org/officeDocument/2006/relationships/audio" Target="NULL" TargetMode="External"/><Relationship Id="rId5" Type="http://schemas.openxmlformats.org/officeDocument/2006/relationships/image" Target="../media/image4.png"/><Relationship Id="rId4"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microsoft.com/office/2007/relationships/media" Target="../media/media3.mp3"/><Relationship Id="rId1" Type="http://schemas.openxmlformats.org/officeDocument/2006/relationships/audio" Target="NULL" TargetMode="External"/><Relationship Id="rId5" Type="http://schemas.openxmlformats.org/officeDocument/2006/relationships/image" Target="../media/image4.png"/><Relationship Id="rId4"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microsoft.com/office/2007/relationships/media" Target="../media/media4.mp3"/><Relationship Id="rId1" Type="http://schemas.openxmlformats.org/officeDocument/2006/relationships/audio" Target="NULL" TargetMode="External"/><Relationship Id="rId5" Type="http://schemas.openxmlformats.org/officeDocument/2006/relationships/image" Target="../media/image4.png"/><Relationship Id="rId4"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microsoft.com/office/2007/relationships/media" Target="../media/media5.mp3"/><Relationship Id="rId1" Type="http://schemas.openxmlformats.org/officeDocument/2006/relationships/audio" Target="NULL" TargetMode="External"/><Relationship Id="rId5" Type="http://schemas.openxmlformats.org/officeDocument/2006/relationships/image" Target="../media/image4.png"/><Relationship Id="rId4"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607"/>
        <p:cNvGrpSpPr/>
        <p:nvPr/>
      </p:nvGrpSpPr>
      <p:grpSpPr>
        <a:xfrm>
          <a:off x="0" y="0"/>
          <a:ext cx="0" cy="0"/>
          <a:chOff x="0" y="0"/>
          <a:chExt cx="0" cy="0"/>
        </a:xfrm>
      </p:grpSpPr>
      <p:sp>
        <p:nvSpPr>
          <p:cNvPr id="2608" name="Google Shape;2608;p35"/>
          <p:cNvSpPr txBox="1">
            <a:spLocks noGrp="1"/>
          </p:cNvSpPr>
          <p:nvPr>
            <p:ph type="ctrTitle"/>
          </p:nvPr>
        </p:nvSpPr>
        <p:spPr>
          <a:xfrm>
            <a:off x="711150" y="1482746"/>
            <a:ext cx="6350100" cy="1610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8000" dirty="0" smtClean="0"/>
              <a:t>Unit 6</a:t>
            </a:r>
            <a:r>
              <a:rPr lang="en" sz="8000" dirty="0" smtClean="0">
                <a:solidFill>
                  <a:schemeClr val="lt1"/>
                </a:solidFill>
              </a:rPr>
              <a:t>:</a:t>
            </a:r>
            <a:r>
              <a:rPr lang="en" sz="4000" dirty="0" smtClean="0">
                <a:solidFill>
                  <a:schemeClr val="lt1"/>
                </a:solidFill>
              </a:rPr>
              <a:t> </a:t>
            </a:r>
            <a:br>
              <a:rPr lang="en" sz="4000" dirty="0" smtClean="0">
                <a:solidFill>
                  <a:schemeClr val="lt1"/>
                </a:solidFill>
              </a:rPr>
            </a:br>
            <a:r>
              <a:rPr lang="en" sz="3500" dirty="0" smtClean="0">
                <a:solidFill>
                  <a:schemeClr val="lt2"/>
                </a:solidFill>
              </a:rPr>
              <a:t>Our Tet Holiday</a:t>
            </a:r>
            <a:endParaRPr sz="3500" dirty="0">
              <a:solidFill>
                <a:schemeClr val="lt2"/>
              </a:solidFill>
            </a:endParaRPr>
          </a:p>
        </p:txBody>
      </p:sp>
      <p:grpSp>
        <p:nvGrpSpPr>
          <p:cNvPr id="2609" name="Google Shape;2609;p35"/>
          <p:cNvGrpSpPr/>
          <p:nvPr/>
        </p:nvGrpSpPr>
        <p:grpSpPr>
          <a:xfrm>
            <a:off x="5692992" y="1254295"/>
            <a:ext cx="3352320" cy="3959659"/>
            <a:chOff x="10364942" y="2409785"/>
            <a:chExt cx="3352320" cy="3959659"/>
          </a:xfrm>
        </p:grpSpPr>
        <p:sp>
          <p:nvSpPr>
            <p:cNvPr id="2610" name="Google Shape;2610;p35"/>
            <p:cNvSpPr/>
            <p:nvPr/>
          </p:nvSpPr>
          <p:spPr>
            <a:xfrm>
              <a:off x="11934367" y="5823015"/>
              <a:ext cx="714074" cy="546429"/>
            </a:xfrm>
            <a:custGeom>
              <a:avLst/>
              <a:gdLst/>
              <a:ahLst/>
              <a:cxnLst/>
              <a:rect l="l" t="t" r="r" b="b"/>
              <a:pathLst>
                <a:path w="24807" h="18983" extrusionOk="0">
                  <a:moveTo>
                    <a:pt x="2427" y="0"/>
                  </a:moveTo>
                  <a:lnTo>
                    <a:pt x="2407" y="291"/>
                  </a:lnTo>
                  <a:lnTo>
                    <a:pt x="2369" y="738"/>
                  </a:lnTo>
                  <a:lnTo>
                    <a:pt x="2194" y="2096"/>
                  </a:lnTo>
                  <a:lnTo>
                    <a:pt x="1592" y="6367"/>
                  </a:lnTo>
                  <a:lnTo>
                    <a:pt x="1223" y="9142"/>
                  </a:lnTo>
                  <a:lnTo>
                    <a:pt x="816" y="12209"/>
                  </a:lnTo>
                  <a:lnTo>
                    <a:pt x="408" y="15528"/>
                  </a:lnTo>
                  <a:lnTo>
                    <a:pt x="1" y="18983"/>
                  </a:lnTo>
                  <a:lnTo>
                    <a:pt x="23312" y="18983"/>
                  </a:lnTo>
                  <a:lnTo>
                    <a:pt x="23467" y="16654"/>
                  </a:lnTo>
                  <a:lnTo>
                    <a:pt x="23622" y="14286"/>
                  </a:lnTo>
                  <a:lnTo>
                    <a:pt x="23778" y="11957"/>
                  </a:lnTo>
                  <a:lnTo>
                    <a:pt x="23972" y="9647"/>
                  </a:lnTo>
                  <a:lnTo>
                    <a:pt x="24321" y="5202"/>
                  </a:lnTo>
                  <a:lnTo>
                    <a:pt x="24690" y="1145"/>
                  </a:lnTo>
                  <a:lnTo>
                    <a:pt x="248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5"/>
            <p:cNvSpPr/>
            <p:nvPr/>
          </p:nvSpPr>
          <p:spPr>
            <a:xfrm>
              <a:off x="12286928" y="5854851"/>
              <a:ext cx="967153" cy="514592"/>
            </a:xfrm>
            <a:custGeom>
              <a:avLst/>
              <a:gdLst/>
              <a:ahLst/>
              <a:cxnLst/>
              <a:rect l="l" t="t" r="r" b="b"/>
              <a:pathLst>
                <a:path w="33599" h="17877" extrusionOk="0">
                  <a:moveTo>
                    <a:pt x="5804" y="0"/>
                  </a:moveTo>
                  <a:lnTo>
                    <a:pt x="0" y="17877"/>
                  </a:lnTo>
                  <a:lnTo>
                    <a:pt x="26437" y="17877"/>
                  </a:lnTo>
                  <a:lnTo>
                    <a:pt x="33599" y="117"/>
                  </a:lnTo>
                  <a:lnTo>
                    <a:pt x="27931" y="97"/>
                  </a:lnTo>
                  <a:lnTo>
                    <a:pt x="12442" y="39"/>
                  </a:lnTo>
                  <a:lnTo>
                    <a:pt x="580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5"/>
            <p:cNvSpPr/>
            <p:nvPr/>
          </p:nvSpPr>
          <p:spPr>
            <a:xfrm>
              <a:off x="12887530" y="5857643"/>
              <a:ext cx="366550" cy="511800"/>
            </a:xfrm>
            <a:custGeom>
              <a:avLst/>
              <a:gdLst/>
              <a:ahLst/>
              <a:cxnLst/>
              <a:rect l="l" t="t" r="r" b="b"/>
              <a:pathLst>
                <a:path w="12734" h="17780" extrusionOk="0">
                  <a:moveTo>
                    <a:pt x="7066" y="0"/>
                  </a:moveTo>
                  <a:lnTo>
                    <a:pt x="1" y="17780"/>
                  </a:lnTo>
                  <a:lnTo>
                    <a:pt x="5572" y="17780"/>
                  </a:lnTo>
                  <a:lnTo>
                    <a:pt x="12734" y="20"/>
                  </a:lnTo>
                  <a:lnTo>
                    <a:pt x="7066"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5"/>
            <p:cNvSpPr/>
            <p:nvPr/>
          </p:nvSpPr>
          <p:spPr>
            <a:xfrm>
              <a:off x="10535897" y="5930844"/>
              <a:ext cx="1653276" cy="438600"/>
            </a:xfrm>
            <a:custGeom>
              <a:avLst/>
              <a:gdLst/>
              <a:ahLst/>
              <a:cxnLst/>
              <a:rect l="l" t="t" r="r" b="b"/>
              <a:pathLst>
                <a:path w="57435" h="15237" extrusionOk="0">
                  <a:moveTo>
                    <a:pt x="40024" y="0"/>
                  </a:moveTo>
                  <a:lnTo>
                    <a:pt x="37772" y="20"/>
                  </a:lnTo>
                  <a:lnTo>
                    <a:pt x="35463" y="58"/>
                  </a:lnTo>
                  <a:lnTo>
                    <a:pt x="33094" y="117"/>
                  </a:lnTo>
                  <a:lnTo>
                    <a:pt x="30688" y="194"/>
                  </a:lnTo>
                  <a:lnTo>
                    <a:pt x="28261" y="291"/>
                  </a:lnTo>
                  <a:lnTo>
                    <a:pt x="23448" y="505"/>
                  </a:lnTo>
                  <a:lnTo>
                    <a:pt x="18789" y="757"/>
                  </a:lnTo>
                  <a:lnTo>
                    <a:pt x="14442" y="1029"/>
                  </a:lnTo>
                  <a:lnTo>
                    <a:pt x="10560" y="1301"/>
                  </a:lnTo>
                  <a:lnTo>
                    <a:pt x="7260" y="1534"/>
                  </a:lnTo>
                  <a:lnTo>
                    <a:pt x="4737" y="1728"/>
                  </a:lnTo>
                  <a:lnTo>
                    <a:pt x="2524" y="1902"/>
                  </a:lnTo>
                  <a:lnTo>
                    <a:pt x="2427" y="2116"/>
                  </a:lnTo>
                  <a:lnTo>
                    <a:pt x="2194" y="2776"/>
                  </a:lnTo>
                  <a:lnTo>
                    <a:pt x="2039" y="3261"/>
                  </a:lnTo>
                  <a:lnTo>
                    <a:pt x="1845" y="3863"/>
                  </a:lnTo>
                  <a:lnTo>
                    <a:pt x="1650" y="4562"/>
                  </a:lnTo>
                  <a:lnTo>
                    <a:pt x="1437" y="5357"/>
                  </a:lnTo>
                  <a:lnTo>
                    <a:pt x="1223" y="6250"/>
                  </a:lnTo>
                  <a:lnTo>
                    <a:pt x="1010" y="7240"/>
                  </a:lnTo>
                  <a:lnTo>
                    <a:pt x="796" y="8346"/>
                  </a:lnTo>
                  <a:lnTo>
                    <a:pt x="583" y="9530"/>
                  </a:lnTo>
                  <a:lnTo>
                    <a:pt x="408" y="10831"/>
                  </a:lnTo>
                  <a:lnTo>
                    <a:pt x="234" y="12209"/>
                  </a:lnTo>
                  <a:lnTo>
                    <a:pt x="98" y="13684"/>
                  </a:lnTo>
                  <a:lnTo>
                    <a:pt x="1" y="15237"/>
                  </a:lnTo>
                  <a:lnTo>
                    <a:pt x="57435" y="15237"/>
                  </a:lnTo>
                  <a:lnTo>
                    <a:pt x="57085" y="13762"/>
                  </a:lnTo>
                  <a:lnTo>
                    <a:pt x="56231" y="10171"/>
                  </a:lnTo>
                  <a:lnTo>
                    <a:pt x="55746" y="7997"/>
                  </a:lnTo>
                  <a:lnTo>
                    <a:pt x="55280" y="5784"/>
                  </a:lnTo>
                  <a:lnTo>
                    <a:pt x="54853" y="3707"/>
                  </a:lnTo>
                  <a:lnTo>
                    <a:pt x="54678" y="2756"/>
                  </a:lnTo>
                  <a:lnTo>
                    <a:pt x="54523" y="1902"/>
                  </a:lnTo>
                  <a:lnTo>
                    <a:pt x="54504" y="1805"/>
                  </a:lnTo>
                  <a:lnTo>
                    <a:pt x="54465" y="1708"/>
                  </a:lnTo>
                  <a:lnTo>
                    <a:pt x="54407" y="1611"/>
                  </a:lnTo>
                  <a:lnTo>
                    <a:pt x="54329" y="1514"/>
                  </a:lnTo>
                  <a:lnTo>
                    <a:pt x="54232" y="1437"/>
                  </a:lnTo>
                  <a:lnTo>
                    <a:pt x="54115" y="1339"/>
                  </a:lnTo>
                  <a:lnTo>
                    <a:pt x="53824" y="1184"/>
                  </a:lnTo>
                  <a:lnTo>
                    <a:pt x="53494" y="1048"/>
                  </a:lnTo>
                  <a:lnTo>
                    <a:pt x="53087" y="912"/>
                  </a:lnTo>
                  <a:lnTo>
                    <a:pt x="52621" y="777"/>
                  </a:lnTo>
                  <a:lnTo>
                    <a:pt x="52097" y="660"/>
                  </a:lnTo>
                  <a:lnTo>
                    <a:pt x="51514" y="563"/>
                  </a:lnTo>
                  <a:lnTo>
                    <a:pt x="50893" y="466"/>
                  </a:lnTo>
                  <a:lnTo>
                    <a:pt x="50214" y="388"/>
                  </a:lnTo>
                  <a:lnTo>
                    <a:pt x="49476" y="311"/>
                  </a:lnTo>
                  <a:lnTo>
                    <a:pt x="48700" y="233"/>
                  </a:lnTo>
                  <a:lnTo>
                    <a:pt x="47885" y="175"/>
                  </a:lnTo>
                  <a:lnTo>
                    <a:pt x="46119" y="78"/>
                  </a:lnTo>
                  <a:lnTo>
                    <a:pt x="44197" y="20"/>
                  </a:lnTo>
                  <a:lnTo>
                    <a:pt x="421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5"/>
            <p:cNvSpPr/>
            <p:nvPr/>
          </p:nvSpPr>
          <p:spPr>
            <a:xfrm>
              <a:off x="11770119" y="3700425"/>
              <a:ext cx="296142" cy="1462747"/>
            </a:xfrm>
            <a:custGeom>
              <a:avLst/>
              <a:gdLst/>
              <a:ahLst/>
              <a:cxnLst/>
              <a:rect l="l" t="t" r="r" b="b"/>
              <a:pathLst>
                <a:path w="10288" h="50816" extrusionOk="0">
                  <a:moveTo>
                    <a:pt x="0" y="1"/>
                  </a:moveTo>
                  <a:lnTo>
                    <a:pt x="7065" y="50816"/>
                  </a:lnTo>
                  <a:lnTo>
                    <a:pt x="10287" y="35152"/>
                  </a:lnTo>
                  <a:lnTo>
                    <a:pt x="8230" y="2912"/>
                  </a:lnTo>
                  <a:lnTo>
                    <a:pt x="7803" y="2757"/>
                  </a:lnTo>
                  <a:lnTo>
                    <a:pt x="6755" y="2388"/>
                  </a:lnTo>
                  <a:lnTo>
                    <a:pt x="6134" y="2136"/>
                  </a:lnTo>
                  <a:lnTo>
                    <a:pt x="5532" y="1864"/>
                  </a:lnTo>
                  <a:lnTo>
                    <a:pt x="4988" y="1592"/>
                  </a:lnTo>
                  <a:lnTo>
                    <a:pt x="4756" y="1456"/>
                  </a:lnTo>
                  <a:lnTo>
                    <a:pt x="4561" y="1320"/>
                  </a:lnTo>
                  <a:lnTo>
                    <a:pt x="4348" y="1185"/>
                  </a:lnTo>
                  <a:lnTo>
                    <a:pt x="4096" y="1068"/>
                  </a:lnTo>
                  <a:lnTo>
                    <a:pt x="3785" y="932"/>
                  </a:lnTo>
                  <a:lnTo>
                    <a:pt x="3455" y="816"/>
                  </a:lnTo>
                  <a:lnTo>
                    <a:pt x="2698" y="602"/>
                  </a:lnTo>
                  <a:lnTo>
                    <a:pt x="1922" y="408"/>
                  </a:lnTo>
                  <a:lnTo>
                    <a:pt x="1184" y="234"/>
                  </a:lnTo>
                  <a:lnTo>
                    <a:pt x="582" y="117"/>
                  </a:lnTo>
                  <a:lnTo>
                    <a:pt x="0" y="1"/>
                  </a:lnTo>
                  <a:close/>
                </a:path>
              </a:pathLst>
            </a:custGeom>
            <a:solidFill>
              <a:srgbClr val="FFD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5"/>
            <p:cNvSpPr/>
            <p:nvPr/>
          </p:nvSpPr>
          <p:spPr>
            <a:xfrm>
              <a:off x="11805870" y="3545676"/>
              <a:ext cx="1495159" cy="2558397"/>
            </a:xfrm>
            <a:custGeom>
              <a:avLst/>
              <a:gdLst/>
              <a:ahLst/>
              <a:cxnLst/>
              <a:rect l="l" t="t" r="r" b="b"/>
              <a:pathLst>
                <a:path w="51942" h="88879" extrusionOk="0">
                  <a:moveTo>
                    <a:pt x="32337" y="0"/>
                  </a:moveTo>
                  <a:lnTo>
                    <a:pt x="23059" y="1339"/>
                  </a:lnTo>
                  <a:lnTo>
                    <a:pt x="6988" y="8288"/>
                  </a:lnTo>
                  <a:lnTo>
                    <a:pt x="7085" y="12946"/>
                  </a:lnTo>
                  <a:lnTo>
                    <a:pt x="7201" y="17799"/>
                  </a:lnTo>
                  <a:lnTo>
                    <a:pt x="7357" y="23408"/>
                  </a:lnTo>
                  <a:lnTo>
                    <a:pt x="7531" y="29115"/>
                  </a:lnTo>
                  <a:lnTo>
                    <a:pt x="7628" y="31813"/>
                  </a:lnTo>
                  <a:lnTo>
                    <a:pt x="7725" y="34278"/>
                  </a:lnTo>
                  <a:lnTo>
                    <a:pt x="7842" y="36433"/>
                  </a:lnTo>
                  <a:lnTo>
                    <a:pt x="7939" y="38199"/>
                  </a:lnTo>
                  <a:lnTo>
                    <a:pt x="7997" y="38917"/>
                  </a:lnTo>
                  <a:lnTo>
                    <a:pt x="8055" y="39499"/>
                  </a:lnTo>
                  <a:lnTo>
                    <a:pt x="8114" y="39926"/>
                  </a:lnTo>
                  <a:lnTo>
                    <a:pt x="8191" y="40217"/>
                  </a:lnTo>
                  <a:lnTo>
                    <a:pt x="8211" y="40373"/>
                  </a:lnTo>
                  <a:lnTo>
                    <a:pt x="8211" y="40567"/>
                  </a:lnTo>
                  <a:lnTo>
                    <a:pt x="8191" y="41130"/>
                  </a:lnTo>
                  <a:lnTo>
                    <a:pt x="8133" y="41926"/>
                  </a:lnTo>
                  <a:lnTo>
                    <a:pt x="8017" y="42915"/>
                  </a:lnTo>
                  <a:lnTo>
                    <a:pt x="7861" y="44099"/>
                  </a:lnTo>
                  <a:lnTo>
                    <a:pt x="7667" y="45458"/>
                  </a:lnTo>
                  <a:lnTo>
                    <a:pt x="7182" y="48622"/>
                  </a:lnTo>
                  <a:lnTo>
                    <a:pt x="6561" y="52271"/>
                  </a:lnTo>
                  <a:lnTo>
                    <a:pt x="5882" y="56270"/>
                  </a:lnTo>
                  <a:lnTo>
                    <a:pt x="5125" y="60501"/>
                  </a:lnTo>
                  <a:lnTo>
                    <a:pt x="4329" y="64849"/>
                  </a:lnTo>
                  <a:lnTo>
                    <a:pt x="2757" y="73331"/>
                  </a:lnTo>
                  <a:lnTo>
                    <a:pt x="1378" y="80668"/>
                  </a:lnTo>
                  <a:lnTo>
                    <a:pt x="0" y="87772"/>
                  </a:lnTo>
                  <a:lnTo>
                    <a:pt x="51107" y="88878"/>
                  </a:lnTo>
                  <a:lnTo>
                    <a:pt x="51242" y="87772"/>
                  </a:lnTo>
                  <a:lnTo>
                    <a:pt x="51359" y="86607"/>
                  </a:lnTo>
                  <a:lnTo>
                    <a:pt x="51475" y="85404"/>
                  </a:lnTo>
                  <a:lnTo>
                    <a:pt x="51572" y="84142"/>
                  </a:lnTo>
                  <a:lnTo>
                    <a:pt x="51650" y="82822"/>
                  </a:lnTo>
                  <a:lnTo>
                    <a:pt x="51728" y="81464"/>
                  </a:lnTo>
                  <a:lnTo>
                    <a:pt x="51786" y="80086"/>
                  </a:lnTo>
                  <a:lnTo>
                    <a:pt x="51844" y="78649"/>
                  </a:lnTo>
                  <a:lnTo>
                    <a:pt x="51902" y="75660"/>
                  </a:lnTo>
                  <a:lnTo>
                    <a:pt x="51941" y="72554"/>
                  </a:lnTo>
                  <a:lnTo>
                    <a:pt x="51922" y="69332"/>
                  </a:lnTo>
                  <a:lnTo>
                    <a:pt x="51883" y="66013"/>
                  </a:lnTo>
                  <a:lnTo>
                    <a:pt x="51805" y="62617"/>
                  </a:lnTo>
                  <a:lnTo>
                    <a:pt x="51708" y="59181"/>
                  </a:lnTo>
                  <a:lnTo>
                    <a:pt x="51572" y="55687"/>
                  </a:lnTo>
                  <a:lnTo>
                    <a:pt x="51417" y="52174"/>
                  </a:lnTo>
                  <a:lnTo>
                    <a:pt x="51242" y="48641"/>
                  </a:lnTo>
                  <a:lnTo>
                    <a:pt x="51048" y="45148"/>
                  </a:lnTo>
                  <a:lnTo>
                    <a:pt x="50854" y="41673"/>
                  </a:lnTo>
                  <a:lnTo>
                    <a:pt x="50641" y="38238"/>
                  </a:lnTo>
                  <a:lnTo>
                    <a:pt x="50408" y="34899"/>
                  </a:lnTo>
                  <a:lnTo>
                    <a:pt x="50175" y="31619"/>
                  </a:lnTo>
                  <a:lnTo>
                    <a:pt x="49709" y="25408"/>
                  </a:lnTo>
                  <a:lnTo>
                    <a:pt x="49243" y="19759"/>
                  </a:lnTo>
                  <a:lnTo>
                    <a:pt x="48816" y="14810"/>
                  </a:lnTo>
                  <a:lnTo>
                    <a:pt x="48447" y="10714"/>
                  </a:lnTo>
                  <a:lnTo>
                    <a:pt x="48156" y="7609"/>
                  </a:lnTo>
                  <a:lnTo>
                    <a:pt x="47885" y="4950"/>
                  </a:lnTo>
                  <a:lnTo>
                    <a:pt x="3233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5"/>
            <p:cNvSpPr/>
            <p:nvPr/>
          </p:nvSpPr>
          <p:spPr>
            <a:xfrm>
              <a:off x="12250054" y="3524433"/>
              <a:ext cx="640297" cy="428554"/>
            </a:xfrm>
            <a:custGeom>
              <a:avLst/>
              <a:gdLst/>
              <a:ahLst/>
              <a:cxnLst/>
              <a:rect l="l" t="t" r="r" b="b"/>
              <a:pathLst>
                <a:path w="22244" h="14888" extrusionOk="0">
                  <a:moveTo>
                    <a:pt x="15334" y="0"/>
                  </a:moveTo>
                  <a:lnTo>
                    <a:pt x="14635" y="20"/>
                  </a:lnTo>
                  <a:lnTo>
                    <a:pt x="13878" y="59"/>
                  </a:lnTo>
                  <a:lnTo>
                    <a:pt x="13082" y="117"/>
                  </a:lnTo>
                  <a:lnTo>
                    <a:pt x="11471" y="272"/>
                  </a:lnTo>
                  <a:lnTo>
                    <a:pt x="9938" y="447"/>
                  </a:lnTo>
                  <a:lnTo>
                    <a:pt x="8638" y="622"/>
                  </a:lnTo>
                  <a:lnTo>
                    <a:pt x="7434" y="796"/>
                  </a:lnTo>
                  <a:lnTo>
                    <a:pt x="7162" y="913"/>
                  </a:lnTo>
                  <a:lnTo>
                    <a:pt x="6464" y="1223"/>
                  </a:lnTo>
                  <a:lnTo>
                    <a:pt x="5454" y="1709"/>
                  </a:lnTo>
                  <a:lnTo>
                    <a:pt x="4872" y="2000"/>
                  </a:lnTo>
                  <a:lnTo>
                    <a:pt x="4251" y="2310"/>
                  </a:lnTo>
                  <a:lnTo>
                    <a:pt x="3649" y="2640"/>
                  </a:lnTo>
                  <a:lnTo>
                    <a:pt x="3028" y="2990"/>
                  </a:lnTo>
                  <a:lnTo>
                    <a:pt x="2446" y="3358"/>
                  </a:lnTo>
                  <a:lnTo>
                    <a:pt x="1902" y="3727"/>
                  </a:lnTo>
                  <a:lnTo>
                    <a:pt x="1398" y="4115"/>
                  </a:lnTo>
                  <a:lnTo>
                    <a:pt x="1184" y="4290"/>
                  </a:lnTo>
                  <a:lnTo>
                    <a:pt x="990" y="4484"/>
                  </a:lnTo>
                  <a:lnTo>
                    <a:pt x="796" y="4659"/>
                  </a:lnTo>
                  <a:lnTo>
                    <a:pt x="660" y="4834"/>
                  </a:lnTo>
                  <a:lnTo>
                    <a:pt x="524" y="5028"/>
                  </a:lnTo>
                  <a:lnTo>
                    <a:pt x="427" y="5202"/>
                  </a:lnTo>
                  <a:lnTo>
                    <a:pt x="350" y="5377"/>
                  </a:lnTo>
                  <a:lnTo>
                    <a:pt x="272" y="5591"/>
                  </a:lnTo>
                  <a:lnTo>
                    <a:pt x="214" y="5823"/>
                  </a:lnTo>
                  <a:lnTo>
                    <a:pt x="175" y="6076"/>
                  </a:lnTo>
                  <a:lnTo>
                    <a:pt x="78" y="6639"/>
                  </a:lnTo>
                  <a:lnTo>
                    <a:pt x="39" y="7260"/>
                  </a:lnTo>
                  <a:lnTo>
                    <a:pt x="0" y="7920"/>
                  </a:lnTo>
                  <a:lnTo>
                    <a:pt x="0" y="8618"/>
                  </a:lnTo>
                  <a:lnTo>
                    <a:pt x="0" y="9317"/>
                  </a:lnTo>
                  <a:lnTo>
                    <a:pt x="20" y="9997"/>
                  </a:lnTo>
                  <a:lnTo>
                    <a:pt x="97" y="11316"/>
                  </a:lnTo>
                  <a:lnTo>
                    <a:pt x="194" y="12403"/>
                  </a:lnTo>
                  <a:lnTo>
                    <a:pt x="291" y="13432"/>
                  </a:lnTo>
                  <a:lnTo>
                    <a:pt x="6735" y="8696"/>
                  </a:lnTo>
                  <a:lnTo>
                    <a:pt x="12830" y="14888"/>
                  </a:lnTo>
                  <a:lnTo>
                    <a:pt x="13257" y="14616"/>
                  </a:lnTo>
                  <a:lnTo>
                    <a:pt x="13762" y="14286"/>
                  </a:lnTo>
                  <a:lnTo>
                    <a:pt x="14402" y="13859"/>
                  </a:lnTo>
                  <a:lnTo>
                    <a:pt x="15159" y="13296"/>
                  </a:lnTo>
                  <a:lnTo>
                    <a:pt x="15994" y="12656"/>
                  </a:lnTo>
                  <a:lnTo>
                    <a:pt x="16867" y="11918"/>
                  </a:lnTo>
                  <a:lnTo>
                    <a:pt x="17333" y="11511"/>
                  </a:lnTo>
                  <a:lnTo>
                    <a:pt x="17780" y="11084"/>
                  </a:lnTo>
                  <a:lnTo>
                    <a:pt x="18246" y="10657"/>
                  </a:lnTo>
                  <a:lnTo>
                    <a:pt x="18692" y="10191"/>
                  </a:lnTo>
                  <a:lnTo>
                    <a:pt x="19119" y="9705"/>
                  </a:lnTo>
                  <a:lnTo>
                    <a:pt x="19546" y="9220"/>
                  </a:lnTo>
                  <a:lnTo>
                    <a:pt x="19954" y="8716"/>
                  </a:lnTo>
                  <a:lnTo>
                    <a:pt x="20342" y="8191"/>
                  </a:lnTo>
                  <a:lnTo>
                    <a:pt x="20711" y="7648"/>
                  </a:lnTo>
                  <a:lnTo>
                    <a:pt x="21041" y="7105"/>
                  </a:lnTo>
                  <a:lnTo>
                    <a:pt x="21332" y="6542"/>
                  </a:lnTo>
                  <a:lnTo>
                    <a:pt x="21603" y="5979"/>
                  </a:lnTo>
                  <a:lnTo>
                    <a:pt x="21836" y="5396"/>
                  </a:lnTo>
                  <a:lnTo>
                    <a:pt x="21914" y="5105"/>
                  </a:lnTo>
                  <a:lnTo>
                    <a:pt x="22011" y="4814"/>
                  </a:lnTo>
                  <a:lnTo>
                    <a:pt x="22069" y="4523"/>
                  </a:lnTo>
                  <a:lnTo>
                    <a:pt x="22127" y="4232"/>
                  </a:lnTo>
                  <a:lnTo>
                    <a:pt x="22186" y="3921"/>
                  </a:lnTo>
                  <a:lnTo>
                    <a:pt x="22225" y="3630"/>
                  </a:lnTo>
                  <a:lnTo>
                    <a:pt x="22225" y="3320"/>
                  </a:lnTo>
                  <a:lnTo>
                    <a:pt x="22244" y="3028"/>
                  </a:lnTo>
                  <a:lnTo>
                    <a:pt x="22225" y="2718"/>
                  </a:lnTo>
                  <a:lnTo>
                    <a:pt x="22205" y="2427"/>
                  </a:lnTo>
                  <a:lnTo>
                    <a:pt x="21642" y="2116"/>
                  </a:lnTo>
                  <a:lnTo>
                    <a:pt x="21021" y="1806"/>
                  </a:lnTo>
                  <a:lnTo>
                    <a:pt x="20245" y="1437"/>
                  </a:lnTo>
                  <a:lnTo>
                    <a:pt x="19391" y="1049"/>
                  </a:lnTo>
                  <a:lnTo>
                    <a:pt x="18498" y="680"/>
                  </a:lnTo>
                  <a:lnTo>
                    <a:pt x="17663" y="350"/>
                  </a:lnTo>
                  <a:lnTo>
                    <a:pt x="17256" y="214"/>
                  </a:lnTo>
                  <a:lnTo>
                    <a:pt x="16887" y="117"/>
                  </a:lnTo>
                  <a:lnTo>
                    <a:pt x="16693" y="59"/>
                  </a:lnTo>
                  <a:lnTo>
                    <a:pt x="16479" y="39"/>
                  </a:lnTo>
                  <a:lnTo>
                    <a:pt x="159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5"/>
            <p:cNvSpPr/>
            <p:nvPr/>
          </p:nvSpPr>
          <p:spPr>
            <a:xfrm>
              <a:off x="12433300" y="3275240"/>
              <a:ext cx="303424" cy="482209"/>
            </a:xfrm>
            <a:custGeom>
              <a:avLst/>
              <a:gdLst/>
              <a:ahLst/>
              <a:cxnLst/>
              <a:rect l="l" t="t" r="r" b="b"/>
              <a:pathLst>
                <a:path w="10541" h="16752" extrusionOk="0">
                  <a:moveTo>
                    <a:pt x="9628" y="1"/>
                  </a:moveTo>
                  <a:lnTo>
                    <a:pt x="1" y="2640"/>
                  </a:lnTo>
                  <a:lnTo>
                    <a:pt x="971" y="8929"/>
                  </a:lnTo>
                  <a:lnTo>
                    <a:pt x="1262" y="10734"/>
                  </a:lnTo>
                  <a:lnTo>
                    <a:pt x="331" y="16751"/>
                  </a:lnTo>
                  <a:lnTo>
                    <a:pt x="331" y="16751"/>
                  </a:lnTo>
                  <a:lnTo>
                    <a:pt x="10424" y="11647"/>
                  </a:lnTo>
                  <a:lnTo>
                    <a:pt x="10482" y="10967"/>
                  </a:lnTo>
                  <a:lnTo>
                    <a:pt x="10521" y="10230"/>
                  </a:lnTo>
                  <a:lnTo>
                    <a:pt x="10540" y="9414"/>
                  </a:lnTo>
                  <a:lnTo>
                    <a:pt x="10521" y="8560"/>
                  </a:lnTo>
                  <a:lnTo>
                    <a:pt x="10482" y="7687"/>
                  </a:lnTo>
                  <a:lnTo>
                    <a:pt x="10424" y="6794"/>
                  </a:lnTo>
                  <a:lnTo>
                    <a:pt x="10346" y="5901"/>
                  </a:lnTo>
                  <a:lnTo>
                    <a:pt x="10268" y="5008"/>
                  </a:lnTo>
                  <a:lnTo>
                    <a:pt x="10171" y="4018"/>
                  </a:lnTo>
                  <a:lnTo>
                    <a:pt x="10055" y="3087"/>
                  </a:lnTo>
                  <a:lnTo>
                    <a:pt x="9861" y="1495"/>
                  </a:lnTo>
                  <a:lnTo>
                    <a:pt x="9686" y="408"/>
                  </a:lnTo>
                  <a:lnTo>
                    <a:pt x="9628" y="1"/>
                  </a:lnTo>
                  <a:close/>
                </a:path>
              </a:pathLst>
            </a:custGeom>
            <a:solidFill>
              <a:srgbClr val="FA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35"/>
            <p:cNvSpPr/>
            <p:nvPr/>
          </p:nvSpPr>
          <p:spPr>
            <a:xfrm>
              <a:off x="12433300" y="3275240"/>
              <a:ext cx="295595" cy="257598"/>
            </a:xfrm>
            <a:custGeom>
              <a:avLst/>
              <a:gdLst/>
              <a:ahLst/>
              <a:cxnLst/>
              <a:rect l="l" t="t" r="r" b="b"/>
              <a:pathLst>
                <a:path w="10269" h="8949" extrusionOk="0">
                  <a:moveTo>
                    <a:pt x="9628" y="1"/>
                  </a:moveTo>
                  <a:lnTo>
                    <a:pt x="1" y="2640"/>
                  </a:lnTo>
                  <a:lnTo>
                    <a:pt x="971" y="8929"/>
                  </a:lnTo>
                  <a:lnTo>
                    <a:pt x="1379" y="8949"/>
                  </a:lnTo>
                  <a:lnTo>
                    <a:pt x="1767" y="8949"/>
                  </a:lnTo>
                  <a:lnTo>
                    <a:pt x="2175" y="8929"/>
                  </a:lnTo>
                  <a:lnTo>
                    <a:pt x="2563" y="8910"/>
                  </a:lnTo>
                  <a:lnTo>
                    <a:pt x="2951" y="8852"/>
                  </a:lnTo>
                  <a:lnTo>
                    <a:pt x="3359" y="8774"/>
                  </a:lnTo>
                  <a:lnTo>
                    <a:pt x="3747" y="8696"/>
                  </a:lnTo>
                  <a:lnTo>
                    <a:pt x="4116" y="8599"/>
                  </a:lnTo>
                  <a:lnTo>
                    <a:pt x="4504" y="8483"/>
                  </a:lnTo>
                  <a:lnTo>
                    <a:pt x="4892" y="8366"/>
                  </a:lnTo>
                  <a:lnTo>
                    <a:pt x="5261" y="8211"/>
                  </a:lnTo>
                  <a:lnTo>
                    <a:pt x="5630" y="8056"/>
                  </a:lnTo>
                  <a:lnTo>
                    <a:pt x="5998" y="7900"/>
                  </a:lnTo>
                  <a:lnTo>
                    <a:pt x="6367" y="7726"/>
                  </a:lnTo>
                  <a:lnTo>
                    <a:pt x="7066" y="7338"/>
                  </a:lnTo>
                  <a:lnTo>
                    <a:pt x="7493" y="7085"/>
                  </a:lnTo>
                  <a:lnTo>
                    <a:pt x="7900" y="6814"/>
                  </a:lnTo>
                  <a:lnTo>
                    <a:pt x="8308" y="6522"/>
                  </a:lnTo>
                  <a:lnTo>
                    <a:pt x="8716" y="6231"/>
                  </a:lnTo>
                  <a:lnTo>
                    <a:pt x="9492" y="5629"/>
                  </a:lnTo>
                  <a:lnTo>
                    <a:pt x="10268" y="5008"/>
                  </a:lnTo>
                  <a:lnTo>
                    <a:pt x="10171" y="4018"/>
                  </a:lnTo>
                  <a:lnTo>
                    <a:pt x="10055" y="3087"/>
                  </a:lnTo>
                  <a:lnTo>
                    <a:pt x="9861" y="1495"/>
                  </a:lnTo>
                  <a:lnTo>
                    <a:pt x="9686" y="408"/>
                  </a:lnTo>
                  <a:lnTo>
                    <a:pt x="9628"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35"/>
            <p:cNvSpPr/>
            <p:nvPr/>
          </p:nvSpPr>
          <p:spPr>
            <a:xfrm>
              <a:off x="12147233" y="2615397"/>
              <a:ext cx="650372" cy="884482"/>
            </a:xfrm>
            <a:custGeom>
              <a:avLst/>
              <a:gdLst/>
              <a:ahLst/>
              <a:cxnLst/>
              <a:rect l="l" t="t" r="r" b="b"/>
              <a:pathLst>
                <a:path w="22594" h="30727" extrusionOk="0">
                  <a:moveTo>
                    <a:pt x="9958" y="0"/>
                  </a:moveTo>
                  <a:lnTo>
                    <a:pt x="9512" y="39"/>
                  </a:lnTo>
                  <a:lnTo>
                    <a:pt x="9065" y="78"/>
                  </a:lnTo>
                  <a:lnTo>
                    <a:pt x="8638" y="136"/>
                  </a:lnTo>
                  <a:lnTo>
                    <a:pt x="8192" y="214"/>
                  </a:lnTo>
                  <a:lnTo>
                    <a:pt x="7765" y="292"/>
                  </a:lnTo>
                  <a:lnTo>
                    <a:pt x="7338" y="408"/>
                  </a:lnTo>
                  <a:lnTo>
                    <a:pt x="6911" y="525"/>
                  </a:lnTo>
                  <a:lnTo>
                    <a:pt x="6484" y="660"/>
                  </a:lnTo>
                  <a:lnTo>
                    <a:pt x="6076" y="816"/>
                  </a:lnTo>
                  <a:lnTo>
                    <a:pt x="5668" y="990"/>
                  </a:lnTo>
                  <a:lnTo>
                    <a:pt x="5261" y="1204"/>
                  </a:lnTo>
                  <a:lnTo>
                    <a:pt x="4853" y="1417"/>
                  </a:lnTo>
                  <a:lnTo>
                    <a:pt x="4465" y="1650"/>
                  </a:lnTo>
                  <a:lnTo>
                    <a:pt x="4077" y="1903"/>
                  </a:lnTo>
                  <a:lnTo>
                    <a:pt x="3708" y="2194"/>
                  </a:lnTo>
                  <a:lnTo>
                    <a:pt x="3339" y="2504"/>
                  </a:lnTo>
                  <a:lnTo>
                    <a:pt x="2970" y="2834"/>
                  </a:lnTo>
                  <a:lnTo>
                    <a:pt x="2621" y="3184"/>
                  </a:lnTo>
                  <a:lnTo>
                    <a:pt x="2291" y="3552"/>
                  </a:lnTo>
                  <a:lnTo>
                    <a:pt x="1961" y="3960"/>
                  </a:lnTo>
                  <a:lnTo>
                    <a:pt x="1651" y="4387"/>
                  </a:lnTo>
                  <a:lnTo>
                    <a:pt x="1340" y="4834"/>
                  </a:lnTo>
                  <a:lnTo>
                    <a:pt x="1049" y="5319"/>
                  </a:lnTo>
                  <a:lnTo>
                    <a:pt x="758" y="5823"/>
                  </a:lnTo>
                  <a:lnTo>
                    <a:pt x="505" y="6367"/>
                  </a:lnTo>
                  <a:lnTo>
                    <a:pt x="253" y="6930"/>
                  </a:lnTo>
                  <a:lnTo>
                    <a:pt x="1" y="7512"/>
                  </a:lnTo>
                  <a:lnTo>
                    <a:pt x="583" y="14092"/>
                  </a:lnTo>
                  <a:lnTo>
                    <a:pt x="1068" y="19449"/>
                  </a:lnTo>
                  <a:lnTo>
                    <a:pt x="1457" y="23622"/>
                  </a:lnTo>
                  <a:lnTo>
                    <a:pt x="1534" y="24088"/>
                  </a:lnTo>
                  <a:lnTo>
                    <a:pt x="1748" y="24962"/>
                  </a:lnTo>
                  <a:lnTo>
                    <a:pt x="1884" y="25486"/>
                  </a:lnTo>
                  <a:lnTo>
                    <a:pt x="2039" y="26068"/>
                  </a:lnTo>
                  <a:lnTo>
                    <a:pt x="2233" y="26670"/>
                  </a:lnTo>
                  <a:lnTo>
                    <a:pt x="2427" y="27291"/>
                  </a:lnTo>
                  <a:lnTo>
                    <a:pt x="2660" y="27893"/>
                  </a:lnTo>
                  <a:lnTo>
                    <a:pt x="2912" y="28494"/>
                  </a:lnTo>
                  <a:lnTo>
                    <a:pt x="3165" y="29057"/>
                  </a:lnTo>
                  <a:lnTo>
                    <a:pt x="3456" y="29562"/>
                  </a:lnTo>
                  <a:lnTo>
                    <a:pt x="3592" y="29775"/>
                  </a:lnTo>
                  <a:lnTo>
                    <a:pt x="3747" y="29989"/>
                  </a:lnTo>
                  <a:lnTo>
                    <a:pt x="3883" y="30183"/>
                  </a:lnTo>
                  <a:lnTo>
                    <a:pt x="4038" y="30338"/>
                  </a:lnTo>
                  <a:lnTo>
                    <a:pt x="4193" y="30474"/>
                  </a:lnTo>
                  <a:lnTo>
                    <a:pt x="4349" y="30591"/>
                  </a:lnTo>
                  <a:lnTo>
                    <a:pt x="4523" y="30668"/>
                  </a:lnTo>
                  <a:lnTo>
                    <a:pt x="4679" y="30707"/>
                  </a:lnTo>
                  <a:lnTo>
                    <a:pt x="4873" y="30726"/>
                  </a:lnTo>
                  <a:lnTo>
                    <a:pt x="5125" y="30707"/>
                  </a:lnTo>
                  <a:lnTo>
                    <a:pt x="5416" y="30668"/>
                  </a:lnTo>
                  <a:lnTo>
                    <a:pt x="5766" y="30610"/>
                  </a:lnTo>
                  <a:lnTo>
                    <a:pt x="6581" y="30435"/>
                  </a:lnTo>
                  <a:lnTo>
                    <a:pt x="7532" y="30183"/>
                  </a:lnTo>
                  <a:lnTo>
                    <a:pt x="8619" y="29872"/>
                  </a:lnTo>
                  <a:lnTo>
                    <a:pt x="9764" y="29504"/>
                  </a:lnTo>
                  <a:lnTo>
                    <a:pt x="10967" y="29096"/>
                  </a:lnTo>
                  <a:lnTo>
                    <a:pt x="12210" y="28669"/>
                  </a:lnTo>
                  <a:lnTo>
                    <a:pt x="13432" y="28223"/>
                  </a:lnTo>
                  <a:lnTo>
                    <a:pt x="14636" y="27776"/>
                  </a:lnTo>
                  <a:lnTo>
                    <a:pt x="15762" y="27349"/>
                  </a:lnTo>
                  <a:lnTo>
                    <a:pt x="16790" y="26922"/>
                  </a:lnTo>
                  <a:lnTo>
                    <a:pt x="17683" y="26553"/>
                  </a:lnTo>
                  <a:lnTo>
                    <a:pt x="18440" y="26223"/>
                  </a:lnTo>
                  <a:lnTo>
                    <a:pt x="19003" y="25971"/>
                  </a:lnTo>
                  <a:lnTo>
                    <a:pt x="19372" y="25757"/>
                  </a:lnTo>
                  <a:lnTo>
                    <a:pt x="19818" y="25447"/>
                  </a:lnTo>
                  <a:lnTo>
                    <a:pt x="20226" y="25136"/>
                  </a:lnTo>
                  <a:lnTo>
                    <a:pt x="20634" y="24787"/>
                  </a:lnTo>
                  <a:lnTo>
                    <a:pt x="20983" y="24457"/>
                  </a:lnTo>
                  <a:lnTo>
                    <a:pt x="21235" y="24166"/>
                  </a:lnTo>
                  <a:lnTo>
                    <a:pt x="21429" y="23914"/>
                  </a:lnTo>
                  <a:lnTo>
                    <a:pt x="21585" y="23700"/>
                  </a:lnTo>
                  <a:lnTo>
                    <a:pt x="21662" y="23545"/>
                  </a:lnTo>
                  <a:lnTo>
                    <a:pt x="21740" y="23409"/>
                  </a:lnTo>
                  <a:lnTo>
                    <a:pt x="21818" y="22613"/>
                  </a:lnTo>
                  <a:lnTo>
                    <a:pt x="21992" y="20478"/>
                  </a:lnTo>
                  <a:lnTo>
                    <a:pt x="22225" y="17431"/>
                  </a:lnTo>
                  <a:lnTo>
                    <a:pt x="22342" y="15703"/>
                  </a:lnTo>
                  <a:lnTo>
                    <a:pt x="22439" y="13917"/>
                  </a:lnTo>
                  <a:lnTo>
                    <a:pt x="22536" y="12093"/>
                  </a:lnTo>
                  <a:lnTo>
                    <a:pt x="22574" y="10327"/>
                  </a:lnTo>
                  <a:lnTo>
                    <a:pt x="22594" y="8638"/>
                  </a:lnTo>
                  <a:lnTo>
                    <a:pt x="22594" y="7842"/>
                  </a:lnTo>
                  <a:lnTo>
                    <a:pt x="22574" y="7085"/>
                  </a:lnTo>
                  <a:lnTo>
                    <a:pt x="22536" y="6386"/>
                  </a:lnTo>
                  <a:lnTo>
                    <a:pt x="22497" y="5726"/>
                  </a:lnTo>
                  <a:lnTo>
                    <a:pt x="22439" y="5144"/>
                  </a:lnTo>
                  <a:lnTo>
                    <a:pt x="22361" y="4639"/>
                  </a:lnTo>
                  <a:lnTo>
                    <a:pt x="22264" y="4193"/>
                  </a:lnTo>
                  <a:lnTo>
                    <a:pt x="22147" y="3824"/>
                  </a:lnTo>
                  <a:lnTo>
                    <a:pt x="22089" y="3688"/>
                  </a:lnTo>
                  <a:lnTo>
                    <a:pt x="22031" y="3552"/>
                  </a:lnTo>
                  <a:lnTo>
                    <a:pt x="21953" y="3455"/>
                  </a:lnTo>
                  <a:lnTo>
                    <a:pt x="21876" y="3378"/>
                  </a:lnTo>
                  <a:lnTo>
                    <a:pt x="21682" y="3222"/>
                  </a:lnTo>
                  <a:lnTo>
                    <a:pt x="21410" y="3048"/>
                  </a:lnTo>
                  <a:lnTo>
                    <a:pt x="21061" y="2854"/>
                  </a:lnTo>
                  <a:lnTo>
                    <a:pt x="20653" y="2621"/>
                  </a:lnTo>
                  <a:lnTo>
                    <a:pt x="20168" y="2388"/>
                  </a:lnTo>
                  <a:lnTo>
                    <a:pt x="19644" y="2136"/>
                  </a:lnTo>
                  <a:lnTo>
                    <a:pt x="19061" y="1883"/>
                  </a:lnTo>
                  <a:lnTo>
                    <a:pt x="18421" y="1611"/>
                  </a:lnTo>
                  <a:lnTo>
                    <a:pt x="17741" y="1359"/>
                  </a:lnTo>
                  <a:lnTo>
                    <a:pt x="17043" y="1107"/>
                  </a:lnTo>
                  <a:lnTo>
                    <a:pt x="16286" y="874"/>
                  </a:lnTo>
                  <a:lnTo>
                    <a:pt x="15509" y="660"/>
                  </a:lnTo>
                  <a:lnTo>
                    <a:pt x="14694" y="466"/>
                  </a:lnTo>
                  <a:lnTo>
                    <a:pt x="13859" y="292"/>
                  </a:lnTo>
                  <a:lnTo>
                    <a:pt x="13005" y="156"/>
                  </a:lnTo>
                  <a:lnTo>
                    <a:pt x="12151" y="59"/>
                  </a:lnTo>
                  <a:lnTo>
                    <a:pt x="11259" y="0"/>
                  </a:lnTo>
                  <a:close/>
                </a:path>
              </a:pathLst>
            </a:custGeom>
            <a:solidFill>
              <a:srgbClr val="FA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5"/>
            <p:cNvSpPr/>
            <p:nvPr/>
          </p:nvSpPr>
          <p:spPr>
            <a:xfrm>
              <a:off x="12197521" y="2853969"/>
              <a:ext cx="100604" cy="83822"/>
            </a:xfrm>
            <a:custGeom>
              <a:avLst/>
              <a:gdLst/>
              <a:ahLst/>
              <a:cxnLst/>
              <a:rect l="l" t="t" r="r" b="b"/>
              <a:pathLst>
                <a:path w="3495" h="2912" extrusionOk="0">
                  <a:moveTo>
                    <a:pt x="1942" y="0"/>
                  </a:moveTo>
                  <a:lnTo>
                    <a:pt x="1806" y="20"/>
                  </a:lnTo>
                  <a:lnTo>
                    <a:pt x="1689" y="59"/>
                  </a:lnTo>
                  <a:lnTo>
                    <a:pt x="1573" y="117"/>
                  </a:lnTo>
                  <a:lnTo>
                    <a:pt x="1456" y="175"/>
                  </a:lnTo>
                  <a:lnTo>
                    <a:pt x="1340" y="272"/>
                  </a:lnTo>
                  <a:lnTo>
                    <a:pt x="1126" y="466"/>
                  </a:lnTo>
                  <a:lnTo>
                    <a:pt x="932" y="719"/>
                  </a:lnTo>
                  <a:lnTo>
                    <a:pt x="758" y="990"/>
                  </a:lnTo>
                  <a:lnTo>
                    <a:pt x="602" y="1282"/>
                  </a:lnTo>
                  <a:lnTo>
                    <a:pt x="467" y="1573"/>
                  </a:lnTo>
                  <a:lnTo>
                    <a:pt x="331" y="1864"/>
                  </a:lnTo>
                  <a:lnTo>
                    <a:pt x="156" y="2388"/>
                  </a:lnTo>
                  <a:lnTo>
                    <a:pt x="39" y="2776"/>
                  </a:lnTo>
                  <a:lnTo>
                    <a:pt x="1" y="2912"/>
                  </a:lnTo>
                  <a:lnTo>
                    <a:pt x="3436" y="952"/>
                  </a:lnTo>
                  <a:lnTo>
                    <a:pt x="3456" y="932"/>
                  </a:lnTo>
                  <a:lnTo>
                    <a:pt x="3475" y="893"/>
                  </a:lnTo>
                  <a:lnTo>
                    <a:pt x="3494" y="816"/>
                  </a:lnTo>
                  <a:lnTo>
                    <a:pt x="3475" y="757"/>
                  </a:lnTo>
                  <a:lnTo>
                    <a:pt x="3456" y="719"/>
                  </a:lnTo>
                  <a:lnTo>
                    <a:pt x="3417" y="660"/>
                  </a:lnTo>
                  <a:lnTo>
                    <a:pt x="3359" y="583"/>
                  </a:lnTo>
                  <a:lnTo>
                    <a:pt x="3281" y="525"/>
                  </a:lnTo>
                  <a:lnTo>
                    <a:pt x="3164" y="428"/>
                  </a:lnTo>
                  <a:lnTo>
                    <a:pt x="3009" y="350"/>
                  </a:lnTo>
                  <a:lnTo>
                    <a:pt x="2835" y="253"/>
                  </a:lnTo>
                  <a:lnTo>
                    <a:pt x="2349" y="59"/>
                  </a:lnTo>
                  <a:lnTo>
                    <a:pt x="2213" y="20"/>
                  </a:lnTo>
                  <a:lnTo>
                    <a:pt x="20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5"/>
            <p:cNvSpPr/>
            <p:nvPr/>
          </p:nvSpPr>
          <p:spPr>
            <a:xfrm>
              <a:off x="12483041" y="2803681"/>
              <a:ext cx="178813" cy="75446"/>
            </a:xfrm>
            <a:custGeom>
              <a:avLst/>
              <a:gdLst/>
              <a:ahLst/>
              <a:cxnLst/>
              <a:rect l="l" t="t" r="r" b="b"/>
              <a:pathLst>
                <a:path w="6212" h="2621" extrusionOk="0">
                  <a:moveTo>
                    <a:pt x="1223" y="1"/>
                  </a:moveTo>
                  <a:lnTo>
                    <a:pt x="1029" y="39"/>
                  </a:lnTo>
                  <a:lnTo>
                    <a:pt x="854" y="98"/>
                  </a:lnTo>
                  <a:lnTo>
                    <a:pt x="679" y="195"/>
                  </a:lnTo>
                  <a:lnTo>
                    <a:pt x="524" y="311"/>
                  </a:lnTo>
                  <a:lnTo>
                    <a:pt x="388" y="447"/>
                  </a:lnTo>
                  <a:lnTo>
                    <a:pt x="252" y="641"/>
                  </a:lnTo>
                  <a:lnTo>
                    <a:pt x="155" y="816"/>
                  </a:lnTo>
                  <a:lnTo>
                    <a:pt x="78" y="991"/>
                  </a:lnTo>
                  <a:lnTo>
                    <a:pt x="39" y="1146"/>
                  </a:lnTo>
                  <a:lnTo>
                    <a:pt x="20" y="1282"/>
                  </a:lnTo>
                  <a:lnTo>
                    <a:pt x="0" y="1418"/>
                  </a:lnTo>
                  <a:lnTo>
                    <a:pt x="20" y="1534"/>
                  </a:lnTo>
                  <a:lnTo>
                    <a:pt x="39" y="1631"/>
                  </a:lnTo>
                  <a:lnTo>
                    <a:pt x="117" y="1806"/>
                  </a:lnTo>
                  <a:lnTo>
                    <a:pt x="214" y="1942"/>
                  </a:lnTo>
                  <a:lnTo>
                    <a:pt x="272" y="2019"/>
                  </a:lnTo>
                  <a:lnTo>
                    <a:pt x="311" y="2039"/>
                  </a:lnTo>
                  <a:lnTo>
                    <a:pt x="6211" y="2621"/>
                  </a:lnTo>
                  <a:lnTo>
                    <a:pt x="6017" y="2466"/>
                  </a:lnTo>
                  <a:lnTo>
                    <a:pt x="5493" y="2039"/>
                  </a:lnTo>
                  <a:lnTo>
                    <a:pt x="5124" y="1767"/>
                  </a:lnTo>
                  <a:lnTo>
                    <a:pt x="4736" y="1476"/>
                  </a:lnTo>
                  <a:lnTo>
                    <a:pt x="4290" y="1165"/>
                  </a:lnTo>
                  <a:lnTo>
                    <a:pt x="3804" y="874"/>
                  </a:lnTo>
                  <a:lnTo>
                    <a:pt x="3319" y="602"/>
                  </a:lnTo>
                  <a:lnTo>
                    <a:pt x="2834" y="350"/>
                  </a:lnTo>
                  <a:lnTo>
                    <a:pt x="2582" y="253"/>
                  </a:lnTo>
                  <a:lnTo>
                    <a:pt x="2349" y="175"/>
                  </a:lnTo>
                  <a:lnTo>
                    <a:pt x="2116" y="98"/>
                  </a:lnTo>
                  <a:lnTo>
                    <a:pt x="1883" y="39"/>
                  </a:lnTo>
                  <a:lnTo>
                    <a:pt x="16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5"/>
            <p:cNvSpPr/>
            <p:nvPr/>
          </p:nvSpPr>
          <p:spPr>
            <a:xfrm>
              <a:off x="12173439" y="3121882"/>
              <a:ext cx="115112" cy="69286"/>
            </a:xfrm>
            <a:custGeom>
              <a:avLst/>
              <a:gdLst/>
              <a:ahLst/>
              <a:cxnLst/>
              <a:rect l="l" t="t" r="r" b="b"/>
              <a:pathLst>
                <a:path w="3999" h="2407" extrusionOk="0">
                  <a:moveTo>
                    <a:pt x="854" y="0"/>
                  </a:moveTo>
                  <a:lnTo>
                    <a:pt x="699" y="19"/>
                  </a:lnTo>
                  <a:lnTo>
                    <a:pt x="563" y="39"/>
                  </a:lnTo>
                  <a:lnTo>
                    <a:pt x="427" y="58"/>
                  </a:lnTo>
                  <a:lnTo>
                    <a:pt x="330" y="97"/>
                  </a:lnTo>
                  <a:lnTo>
                    <a:pt x="214" y="155"/>
                  </a:lnTo>
                  <a:lnTo>
                    <a:pt x="136" y="214"/>
                  </a:lnTo>
                  <a:lnTo>
                    <a:pt x="78" y="291"/>
                  </a:lnTo>
                  <a:lnTo>
                    <a:pt x="20" y="369"/>
                  </a:lnTo>
                  <a:lnTo>
                    <a:pt x="0" y="466"/>
                  </a:lnTo>
                  <a:lnTo>
                    <a:pt x="0" y="563"/>
                  </a:lnTo>
                  <a:lnTo>
                    <a:pt x="0" y="660"/>
                  </a:lnTo>
                  <a:lnTo>
                    <a:pt x="39" y="776"/>
                  </a:lnTo>
                  <a:lnTo>
                    <a:pt x="97" y="874"/>
                  </a:lnTo>
                  <a:lnTo>
                    <a:pt x="156" y="990"/>
                  </a:lnTo>
                  <a:lnTo>
                    <a:pt x="253" y="1106"/>
                  </a:lnTo>
                  <a:lnTo>
                    <a:pt x="350" y="1223"/>
                  </a:lnTo>
                  <a:lnTo>
                    <a:pt x="583" y="1456"/>
                  </a:lnTo>
                  <a:lnTo>
                    <a:pt x="893" y="1669"/>
                  </a:lnTo>
                  <a:lnTo>
                    <a:pt x="1242" y="1883"/>
                  </a:lnTo>
                  <a:lnTo>
                    <a:pt x="1631" y="2058"/>
                  </a:lnTo>
                  <a:lnTo>
                    <a:pt x="2038" y="2213"/>
                  </a:lnTo>
                  <a:lnTo>
                    <a:pt x="2426" y="2329"/>
                  </a:lnTo>
                  <a:lnTo>
                    <a:pt x="2795" y="2387"/>
                  </a:lnTo>
                  <a:lnTo>
                    <a:pt x="3125" y="2407"/>
                  </a:lnTo>
                  <a:lnTo>
                    <a:pt x="3281" y="2387"/>
                  </a:lnTo>
                  <a:lnTo>
                    <a:pt x="3416" y="2387"/>
                  </a:lnTo>
                  <a:lnTo>
                    <a:pt x="3552" y="2349"/>
                  </a:lnTo>
                  <a:lnTo>
                    <a:pt x="3669" y="2310"/>
                  </a:lnTo>
                  <a:lnTo>
                    <a:pt x="3766" y="2252"/>
                  </a:lnTo>
                  <a:lnTo>
                    <a:pt x="3843" y="2193"/>
                  </a:lnTo>
                  <a:lnTo>
                    <a:pt x="3921" y="2116"/>
                  </a:lnTo>
                  <a:lnTo>
                    <a:pt x="3960" y="2038"/>
                  </a:lnTo>
                  <a:lnTo>
                    <a:pt x="3999" y="1941"/>
                  </a:lnTo>
                  <a:lnTo>
                    <a:pt x="3999" y="1844"/>
                  </a:lnTo>
                  <a:lnTo>
                    <a:pt x="3979" y="1747"/>
                  </a:lnTo>
                  <a:lnTo>
                    <a:pt x="3960" y="1631"/>
                  </a:lnTo>
                  <a:lnTo>
                    <a:pt x="3902" y="1533"/>
                  </a:lnTo>
                  <a:lnTo>
                    <a:pt x="3824" y="1417"/>
                  </a:lnTo>
                  <a:lnTo>
                    <a:pt x="3746" y="1301"/>
                  </a:lnTo>
                  <a:lnTo>
                    <a:pt x="3649" y="1184"/>
                  </a:lnTo>
                  <a:lnTo>
                    <a:pt x="3397" y="951"/>
                  </a:lnTo>
                  <a:lnTo>
                    <a:pt x="3086" y="738"/>
                  </a:lnTo>
                  <a:lnTo>
                    <a:pt x="2756" y="524"/>
                  </a:lnTo>
                  <a:lnTo>
                    <a:pt x="2349" y="349"/>
                  </a:lnTo>
                  <a:lnTo>
                    <a:pt x="1961" y="194"/>
                  </a:lnTo>
                  <a:lnTo>
                    <a:pt x="1572" y="97"/>
                  </a:lnTo>
                  <a:lnTo>
                    <a:pt x="1204" y="19"/>
                  </a:lnTo>
                  <a:lnTo>
                    <a:pt x="854" y="0"/>
                  </a:lnTo>
                  <a:close/>
                </a:path>
              </a:pathLst>
            </a:custGeom>
            <a:solidFill>
              <a:srgbClr val="FF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35"/>
            <p:cNvSpPr/>
            <p:nvPr/>
          </p:nvSpPr>
          <p:spPr>
            <a:xfrm>
              <a:off x="12517669" y="3098125"/>
              <a:ext cx="176021" cy="84945"/>
            </a:xfrm>
            <a:custGeom>
              <a:avLst/>
              <a:gdLst/>
              <a:ahLst/>
              <a:cxnLst/>
              <a:rect l="l" t="t" r="r" b="b"/>
              <a:pathLst>
                <a:path w="6115" h="2951" extrusionOk="0">
                  <a:moveTo>
                    <a:pt x="3688" y="1"/>
                  </a:moveTo>
                  <a:lnTo>
                    <a:pt x="3397" y="39"/>
                  </a:lnTo>
                  <a:lnTo>
                    <a:pt x="3087" y="78"/>
                  </a:lnTo>
                  <a:lnTo>
                    <a:pt x="2776" y="137"/>
                  </a:lnTo>
                  <a:lnTo>
                    <a:pt x="2466" y="214"/>
                  </a:lnTo>
                  <a:lnTo>
                    <a:pt x="2155" y="311"/>
                  </a:lnTo>
                  <a:lnTo>
                    <a:pt x="1883" y="389"/>
                  </a:lnTo>
                  <a:lnTo>
                    <a:pt x="1612" y="505"/>
                  </a:lnTo>
                  <a:lnTo>
                    <a:pt x="1359" y="622"/>
                  </a:lnTo>
                  <a:lnTo>
                    <a:pt x="1107" y="738"/>
                  </a:lnTo>
                  <a:lnTo>
                    <a:pt x="893" y="855"/>
                  </a:lnTo>
                  <a:lnTo>
                    <a:pt x="699" y="991"/>
                  </a:lnTo>
                  <a:lnTo>
                    <a:pt x="525" y="1126"/>
                  </a:lnTo>
                  <a:lnTo>
                    <a:pt x="369" y="1282"/>
                  </a:lnTo>
                  <a:lnTo>
                    <a:pt x="233" y="1418"/>
                  </a:lnTo>
                  <a:lnTo>
                    <a:pt x="136" y="1553"/>
                  </a:lnTo>
                  <a:lnTo>
                    <a:pt x="59" y="1709"/>
                  </a:lnTo>
                  <a:lnTo>
                    <a:pt x="1" y="1845"/>
                  </a:lnTo>
                  <a:lnTo>
                    <a:pt x="1" y="1980"/>
                  </a:lnTo>
                  <a:lnTo>
                    <a:pt x="1" y="2136"/>
                  </a:lnTo>
                  <a:lnTo>
                    <a:pt x="59" y="2252"/>
                  </a:lnTo>
                  <a:lnTo>
                    <a:pt x="117" y="2388"/>
                  </a:lnTo>
                  <a:lnTo>
                    <a:pt x="233" y="2505"/>
                  </a:lnTo>
                  <a:lnTo>
                    <a:pt x="350" y="2602"/>
                  </a:lnTo>
                  <a:lnTo>
                    <a:pt x="505" y="2679"/>
                  </a:lnTo>
                  <a:lnTo>
                    <a:pt x="680" y="2757"/>
                  </a:lnTo>
                  <a:lnTo>
                    <a:pt x="874" y="2835"/>
                  </a:lnTo>
                  <a:lnTo>
                    <a:pt x="1107" y="2873"/>
                  </a:lnTo>
                  <a:lnTo>
                    <a:pt x="1340" y="2912"/>
                  </a:lnTo>
                  <a:lnTo>
                    <a:pt x="1592" y="2951"/>
                  </a:lnTo>
                  <a:lnTo>
                    <a:pt x="2427" y="2951"/>
                  </a:lnTo>
                  <a:lnTo>
                    <a:pt x="2718" y="2912"/>
                  </a:lnTo>
                  <a:lnTo>
                    <a:pt x="3028" y="2873"/>
                  </a:lnTo>
                  <a:lnTo>
                    <a:pt x="3339" y="2815"/>
                  </a:lnTo>
                  <a:lnTo>
                    <a:pt x="3650" y="2737"/>
                  </a:lnTo>
                  <a:lnTo>
                    <a:pt x="3960" y="2640"/>
                  </a:lnTo>
                  <a:lnTo>
                    <a:pt x="4232" y="2543"/>
                  </a:lnTo>
                  <a:lnTo>
                    <a:pt x="4504" y="2446"/>
                  </a:lnTo>
                  <a:lnTo>
                    <a:pt x="4756" y="2330"/>
                  </a:lnTo>
                  <a:lnTo>
                    <a:pt x="4989" y="2213"/>
                  </a:lnTo>
                  <a:lnTo>
                    <a:pt x="5222" y="2097"/>
                  </a:lnTo>
                  <a:lnTo>
                    <a:pt x="5416" y="1961"/>
                  </a:lnTo>
                  <a:lnTo>
                    <a:pt x="5591" y="1825"/>
                  </a:lnTo>
                  <a:lnTo>
                    <a:pt x="5746" y="1670"/>
                  </a:lnTo>
                  <a:lnTo>
                    <a:pt x="5882" y="1534"/>
                  </a:lnTo>
                  <a:lnTo>
                    <a:pt x="5979" y="1398"/>
                  </a:lnTo>
                  <a:lnTo>
                    <a:pt x="6056" y="1243"/>
                  </a:lnTo>
                  <a:lnTo>
                    <a:pt x="6095" y="1107"/>
                  </a:lnTo>
                  <a:lnTo>
                    <a:pt x="6115" y="952"/>
                  </a:lnTo>
                  <a:lnTo>
                    <a:pt x="6115" y="816"/>
                  </a:lnTo>
                  <a:lnTo>
                    <a:pt x="6056" y="680"/>
                  </a:lnTo>
                  <a:lnTo>
                    <a:pt x="5979" y="564"/>
                  </a:lnTo>
                  <a:lnTo>
                    <a:pt x="5882" y="447"/>
                  </a:lnTo>
                  <a:lnTo>
                    <a:pt x="5765" y="350"/>
                  </a:lnTo>
                  <a:lnTo>
                    <a:pt x="5610" y="272"/>
                  </a:lnTo>
                  <a:lnTo>
                    <a:pt x="5435" y="195"/>
                  </a:lnTo>
                  <a:lnTo>
                    <a:pt x="5222" y="117"/>
                  </a:lnTo>
                  <a:lnTo>
                    <a:pt x="5008" y="78"/>
                  </a:lnTo>
                  <a:lnTo>
                    <a:pt x="4775" y="39"/>
                  </a:lnTo>
                  <a:lnTo>
                    <a:pt x="4523" y="1"/>
                  </a:lnTo>
                  <a:close/>
                </a:path>
              </a:pathLst>
            </a:custGeom>
            <a:solidFill>
              <a:srgbClr val="FF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35"/>
            <p:cNvSpPr/>
            <p:nvPr/>
          </p:nvSpPr>
          <p:spPr>
            <a:xfrm>
              <a:off x="12307595" y="2989173"/>
              <a:ext cx="101151" cy="211226"/>
            </a:xfrm>
            <a:custGeom>
              <a:avLst/>
              <a:gdLst/>
              <a:ahLst/>
              <a:cxnLst/>
              <a:rect l="l" t="t" r="r" b="b"/>
              <a:pathLst>
                <a:path w="3514" h="7338" extrusionOk="0">
                  <a:moveTo>
                    <a:pt x="1980" y="1"/>
                  </a:moveTo>
                  <a:lnTo>
                    <a:pt x="1941" y="389"/>
                  </a:lnTo>
                  <a:lnTo>
                    <a:pt x="1864" y="777"/>
                  </a:lnTo>
                  <a:lnTo>
                    <a:pt x="1708" y="1592"/>
                  </a:lnTo>
                  <a:lnTo>
                    <a:pt x="1495" y="2388"/>
                  </a:lnTo>
                  <a:lnTo>
                    <a:pt x="1243" y="3203"/>
                  </a:lnTo>
                  <a:lnTo>
                    <a:pt x="952" y="3999"/>
                  </a:lnTo>
                  <a:lnTo>
                    <a:pt x="660" y="4776"/>
                  </a:lnTo>
                  <a:lnTo>
                    <a:pt x="330" y="5533"/>
                  </a:lnTo>
                  <a:lnTo>
                    <a:pt x="0" y="6251"/>
                  </a:lnTo>
                  <a:lnTo>
                    <a:pt x="136" y="6464"/>
                  </a:lnTo>
                  <a:lnTo>
                    <a:pt x="311" y="6678"/>
                  </a:lnTo>
                  <a:lnTo>
                    <a:pt x="486" y="6852"/>
                  </a:lnTo>
                  <a:lnTo>
                    <a:pt x="699" y="7008"/>
                  </a:lnTo>
                  <a:lnTo>
                    <a:pt x="932" y="7144"/>
                  </a:lnTo>
                  <a:lnTo>
                    <a:pt x="1184" y="7241"/>
                  </a:lnTo>
                  <a:lnTo>
                    <a:pt x="1437" y="7299"/>
                  </a:lnTo>
                  <a:lnTo>
                    <a:pt x="1708" y="7338"/>
                  </a:lnTo>
                  <a:lnTo>
                    <a:pt x="1961" y="7338"/>
                  </a:lnTo>
                  <a:lnTo>
                    <a:pt x="2233" y="7299"/>
                  </a:lnTo>
                  <a:lnTo>
                    <a:pt x="2465" y="7241"/>
                  </a:lnTo>
                  <a:lnTo>
                    <a:pt x="2718" y="7144"/>
                  </a:lnTo>
                  <a:lnTo>
                    <a:pt x="2951" y="7027"/>
                  </a:lnTo>
                  <a:lnTo>
                    <a:pt x="3145" y="6872"/>
                  </a:lnTo>
                  <a:lnTo>
                    <a:pt x="3339" y="6697"/>
                  </a:lnTo>
                  <a:lnTo>
                    <a:pt x="3514" y="6484"/>
                  </a:lnTo>
                  <a:lnTo>
                    <a:pt x="3339" y="6561"/>
                  </a:lnTo>
                  <a:lnTo>
                    <a:pt x="3164" y="6620"/>
                  </a:lnTo>
                  <a:lnTo>
                    <a:pt x="2815" y="6697"/>
                  </a:lnTo>
                  <a:lnTo>
                    <a:pt x="2465" y="6755"/>
                  </a:lnTo>
                  <a:lnTo>
                    <a:pt x="2116" y="6736"/>
                  </a:lnTo>
                  <a:lnTo>
                    <a:pt x="1747" y="6697"/>
                  </a:lnTo>
                  <a:lnTo>
                    <a:pt x="1398" y="6620"/>
                  </a:lnTo>
                  <a:lnTo>
                    <a:pt x="1068" y="6484"/>
                  </a:lnTo>
                  <a:lnTo>
                    <a:pt x="738" y="6309"/>
                  </a:lnTo>
                  <a:lnTo>
                    <a:pt x="952" y="5960"/>
                  </a:lnTo>
                  <a:lnTo>
                    <a:pt x="1146" y="5610"/>
                  </a:lnTo>
                  <a:lnTo>
                    <a:pt x="1340" y="5241"/>
                  </a:lnTo>
                  <a:lnTo>
                    <a:pt x="1495" y="4853"/>
                  </a:lnTo>
                  <a:lnTo>
                    <a:pt x="1631" y="4465"/>
                  </a:lnTo>
                  <a:lnTo>
                    <a:pt x="1767" y="4077"/>
                  </a:lnTo>
                  <a:lnTo>
                    <a:pt x="1883" y="3669"/>
                  </a:lnTo>
                  <a:lnTo>
                    <a:pt x="1961" y="3281"/>
                  </a:lnTo>
                  <a:lnTo>
                    <a:pt x="2038" y="2873"/>
                  </a:lnTo>
                  <a:lnTo>
                    <a:pt x="2077" y="2466"/>
                  </a:lnTo>
                  <a:lnTo>
                    <a:pt x="2116" y="2039"/>
                  </a:lnTo>
                  <a:lnTo>
                    <a:pt x="2136" y="1631"/>
                  </a:lnTo>
                  <a:lnTo>
                    <a:pt x="2136" y="1224"/>
                  </a:lnTo>
                  <a:lnTo>
                    <a:pt x="2097" y="816"/>
                  </a:lnTo>
                  <a:lnTo>
                    <a:pt x="2058" y="408"/>
                  </a:lnTo>
                  <a:lnTo>
                    <a:pt x="1980"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35"/>
            <p:cNvSpPr/>
            <p:nvPr/>
          </p:nvSpPr>
          <p:spPr>
            <a:xfrm>
              <a:off x="12314302" y="3223283"/>
              <a:ext cx="222941" cy="123517"/>
            </a:xfrm>
            <a:custGeom>
              <a:avLst/>
              <a:gdLst/>
              <a:ahLst/>
              <a:cxnLst/>
              <a:rect l="l" t="t" r="r" b="b"/>
              <a:pathLst>
                <a:path w="7745" h="4291" extrusionOk="0">
                  <a:moveTo>
                    <a:pt x="7725" y="0"/>
                  </a:moveTo>
                  <a:lnTo>
                    <a:pt x="0" y="874"/>
                  </a:lnTo>
                  <a:lnTo>
                    <a:pt x="20" y="1029"/>
                  </a:lnTo>
                  <a:lnTo>
                    <a:pt x="78" y="1204"/>
                  </a:lnTo>
                  <a:lnTo>
                    <a:pt x="156" y="1437"/>
                  </a:lnTo>
                  <a:lnTo>
                    <a:pt x="253" y="1709"/>
                  </a:lnTo>
                  <a:lnTo>
                    <a:pt x="389" y="2019"/>
                  </a:lnTo>
                  <a:lnTo>
                    <a:pt x="563" y="2330"/>
                  </a:lnTo>
                  <a:lnTo>
                    <a:pt x="777" y="2660"/>
                  </a:lnTo>
                  <a:lnTo>
                    <a:pt x="1029" y="2990"/>
                  </a:lnTo>
                  <a:lnTo>
                    <a:pt x="1184" y="3145"/>
                  </a:lnTo>
                  <a:lnTo>
                    <a:pt x="1340" y="3300"/>
                  </a:lnTo>
                  <a:lnTo>
                    <a:pt x="1514" y="3455"/>
                  </a:lnTo>
                  <a:lnTo>
                    <a:pt x="1708" y="3591"/>
                  </a:lnTo>
                  <a:lnTo>
                    <a:pt x="1903" y="3727"/>
                  </a:lnTo>
                  <a:lnTo>
                    <a:pt x="2116" y="3844"/>
                  </a:lnTo>
                  <a:lnTo>
                    <a:pt x="2349" y="3960"/>
                  </a:lnTo>
                  <a:lnTo>
                    <a:pt x="2582" y="4057"/>
                  </a:lnTo>
                  <a:lnTo>
                    <a:pt x="2854" y="4135"/>
                  </a:lnTo>
                  <a:lnTo>
                    <a:pt x="3125" y="4212"/>
                  </a:lnTo>
                  <a:lnTo>
                    <a:pt x="3416" y="4251"/>
                  </a:lnTo>
                  <a:lnTo>
                    <a:pt x="3727" y="4290"/>
                  </a:lnTo>
                  <a:lnTo>
                    <a:pt x="4387" y="4290"/>
                  </a:lnTo>
                  <a:lnTo>
                    <a:pt x="4736" y="4251"/>
                  </a:lnTo>
                  <a:lnTo>
                    <a:pt x="5047" y="4193"/>
                  </a:lnTo>
                  <a:lnTo>
                    <a:pt x="5338" y="4135"/>
                  </a:lnTo>
                  <a:lnTo>
                    <a:pt x="5610" y="4038"/>
                  </a:lnTo>
                  <a:lnTo>
                    <a:pt x="5862" y="3921"/>
                  </a:lnTo>
                  <a:lnTo>
                    <a:pt x="6095" y="3805"/>
                  </a:lnTo>
                  <a:lnTo>
                    <a:pt x="6309" y="3669"/>
                  </a:lnTo>
                  <a:lnTo>
                    <a:pt x="6503" y="3514"/>
                  </a:lnTo>
                  <a:lnTo>
                    <a:pt x="6677" y="3358"/>
                  </a:lnTo>
                  <a:lnTo>
                    <a:pt x="6833" y="3184"/>
                  </a:lnTo>
                  <a:lnTo>
                    <a:pt x="6968" y="3009"/>
                  </a:lnTo>
                  <a:lnTo>
                    <a:pt x="7104" y="2834"/>
                  </a:lnTo>
                  <a:lnTo>
                    <a:pt x="7201" y="2640"/>
                  </a:lnTo>
                  <a:lnTo>
                    <a:pt x="7298" y="2446"/>
                  </a:lnTo>
                  <a:lnTo>
                    <a:pt x="7396" y="2252"/>
                  </a:lnTo>
                  <a:lnTo>
                    <a:pt x="7473" y="2058"/>
                  </a:lnTo>
                  <a:lnTo>
                    <a:pt x="7590" y="1670"/>
                  </a:lnTo>
                  <a:lnTo>
                    <a:pt x="7667" y="1301"/>
                  </a:lnTo>
                  <a:lnTo>
                    <a:pt x="7706" y="952"/>
                  </a:lnTo>
                  <a:lnTo>
                    <a:pt x="7725" y="641"/>
                  </a:lnTo>
                  <a:lnTo>
                    <a:pt x="7745" y="389"/>
                  </a:lnTo>
                  <a:lnTo>
                    <a:pt x="7725" y="175"/>
                  </a:lnTo>
                  <a:lnTo>
                    <a:pt x="77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5"/>
            <p:cNvSpPr/>
            <p:nvPr/>
          </p:nvSpPr>
          <p:spPr>
            <a:xfrm>
              <a:off x="12482465" y="2984711"/>
              <a:ext cx="148647" cy="47524"/>
            </a:xfrm>
            <a:custGeom>
              <a:avLst/>
              <a:gdLst/>
              <a:ahLst/>
              <a:cxnLst/>
              <a:rect l="l" t="t" r="r" b="b"/>
              <a:pathLst>
                <a:path w="5164" h="1651" extrusionOk="0">
                  <a:moveTo>
                    <a:pt x="2815" y="0"/>
                  </a:moveTo>
                  <a:lnTo>
                    <a:pt x="2582" y="39"/>
                  </a:lnTo>
                  <a:lnTo>
                    <a:pt x="2349" y="78"/>
                  </a:lnTo>
                  <a:lnTo>
                    <a:pt x="2136" y="117"/>
                  </a:lnTo>
                  <a:lnTo>
                    <a:pt x="1922" y="175"/>
                  </a:lnTo>
                  <a:lnTo>
                    <a:pt x="1728" y="253"/>
                  </a:lnTo>
                  <a:lnTo>
                    <a:pt x="1554" y="330"/>
                  </a:lnTo>
                  <a:lnTo>
                    <a:pt x="1204" y="486"/>
                  </a:lnTo>
                  <a:lnTo>
                    <a:pt x="913" y="680"/>
                  </a:lnTo>
                  <a:lnTo>
                    <a:pt x="661" y="874"/>
                  </a:lnTo>
                  <a:lnTo>
                    <a:pt x="467" y="1068"/>
                  </a:lnTo>
                  <a:lnTo>
                    <a:pt x="292" y="1243"/>
                  </a:lnTo>
                  <a:lnTo>
                    <a:pt x="156" y="1398"/>
                  </a:lnTo>
                  <a:lnTo>
                    <a:pt x="78" y="1534"/>
                  </a:lnTo>
                  <a:lnTo>
                    <a:pt x="1" y="1650"/>
                  </a:lnTo>
                  <a:lnTo>
                    <a:pt x="1" y="1650"/>
                  </a:lnTo>
                  <a:lnTo>
                    <a:pt x="467" y="1437"/>
                  </a:lnTo>
                  <a:lnTo>
                    <a:pt x="913" y="1243"/>
                  </a:lnTo>
                  <a:lnTo>
                    <a:pt x="1379" y="1087"/>
                  </a:lnTo>
                  <a:lnTo>
                    <a:pt x="1825" y="952"/>
                  </a:lnTo>
                  <a:lnTo>
                    <a:pt x="2272" y="835"/>
                  </a:lnTo>
                  <a:lnTo>
                    <a:pt x="2699" y="738"/>
                  </a:lnTo>
                  <a:lnTo>
                    <a:pt x="3106" y="641"/>
                  </a:lnTo>
                  <a:lnTo>
                    <a:pt x="3494" y="583"/>
                  </a:lnTo>
                  <a:lnTo>
                    <a:pt x="4174" y="486"/>
                  </a:lnTo>
                  <a:lnTo>
                    <a:pt x="4698" y="447"/>
                  </a:lnTo>
                  <a:lnTo>
                    <a:pt x="5164" y="427"/>
                  </a:lnTo>
                  <a:lnTo>
                    <a:pt x="4834" y="292"/>
                  </a:lnTo>
                  <a:lnTo>
                    <a:pt x="4504" y="195"/>
                  </a:lnTo>
                  <a:lnTo>
                    <a:pt x="4193" y="117"/>
                  </a:lnTo>
                  <a:lnTo>
                    <a:pt x="3883" y="59"/>
                  </a:lnTo>
                  <a:lnTo>
                    <a:pt x="3611" y="20"/>
                  </a:lnTo>
                  <a:lnTo>
                    <a:pt x="3320" y="0"/>
                  </a:ln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5"/>
            <p:cNvSpPr/>
            <p:nvPr/>
          </p:nvSpPr>
          <p:spPr>
            <a:xfrm>
              <a:off x="12193606" y="3020462"/>
              <a:ext cx="116810" cy="38572"/>
            </a:xfrm>
            <a:custGeom>
              <a:avLst/>
              <a:gdLst/>
              <a:ahLst/>
              <a:cxnLst/>
              <a:rect l="l" t="t" r="r" b="b"/>
              <a:pathLst>
                <a:path w="4058" h="1340" extrusionOk="0">
                  <a:moveTo>
                    <a:pt x="1515" y="1"/>
                  </a:moveTo>
                  <a:lnTo>
                    <a:pt x="1321" y="20"/>
                  </a:lnTo>
                  <a:lnTo>
                    <a:pt x="1107" y="78"/>
                  </a:lnTo>
                  <a:lnTo>
                    <a:pt x="913" y="137"/>
                  </a:lnTo>
                  <a:lnTo>
                    <a:pt x="700" y="214"/>
                  </a:lnTo>
                  <a:lnTo>
                    <a:pt x="467" y="311"/>
                  </a:lnTo>
                  <a:lnTo>
                    <a:pt x="234" y="428"/>
                  </a:lnTo>
                  <a:lnTo>
                    <a:pt x="1" y="564"/>
                  </a:lnTo>
                  <a:lnTo>
                    <a:pt x="758" y="564"/>
                  </a:lnTo>
                  <a:lnTo>
                    <a:pt x="1282" y="602"/>
                  </a:lnTo>
                  <a:lnTo>
                    <a:pt x="1903" y="680"/>
                  </a:lnTo>
                  <a:lnTo>
                    <a:pt x="2233" y="738"/>
                  </a:lnTo>
                  <a:lnTo>
                    <a:pt x="2582" y="816"/>
                  </a:lnTo>
                  <a:lnTo>
                    <a:pt x="2951" y="913"/>
                  </a:lnTo>
                  <a:lnTo>
                    <a:pt x="3320" y="1029"/>
                  </a:lnTo>
                  <a:lnTo>
                    <a:pt x="3689" y="1165"/>
                  </a:lnTo>
                  <a:lnTo>
                    <a:pt x="4057" y="1340"/>
                  </a:lnTo>
                  <a:lnTo>
                    <a:pt x="4057" y="1340"/>
                  </a:lnTo>
                  <a:lnTo>
                    <a:pt x="3980" y="1243"/>
                  </a:lnTo>
                  <a:lnTo>
                    <a:pt x="3786" y="991"/>
                  </a:lnTo>
                  <a:lnTo>
                    <a:pt x="3630" y="835"/>
                  </a:lnTo>
                  <a:lnTo>
                    <a:pt x="3436" y="661"/>
                  </a:lnTo>
                  <a:lnTo>
                    <a:pt x="3223" y="486"/>
                  </a:lnTo>
                  <a:lnTo>
                    <a:pt x="2971" y="331"/>
                  </a:lnTo>
                  <a:lnTo>
                    <a:pt x="2699" y="195"/>
                  </a:lnTo>
                  <a:lnTo>
                    <a:pt x="2388" y="98"/>
                  </a:lnTo>
                  <a:lnTo>
                    <a:pt x="2233" y="39"/>
                  </a:lnTo>
                  <a:lnTo>
                    <a:pt x="2058" y="20"/>
                  </a:lnTo>
                  <a:lnTo>
                    <a:pt x="1884" y="1"/>
                  </a:ln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5"/>
            <p:cNvSpPr/>
            <p:nvPr/>
          </p:nvSpPr>
          <p:spPr>
            <a:xfrm>
              <a:off x="12723829" y="3012086"/>
              <a:ext cx="179936" cy="288888"/>
            </a:xfrm>
            <a:custGeom>
              <a:avLst/>
              <a:gdLst/>
              <a:ahLst/>
              <a:cxnLst/>
              <a:rect l="l" t="t" r="r" b="b"/>
              <a:pathLst>
                <a:path w="6251" h="10036" extrusionOk="0">
                  <a:moveTo>
                    <a:pt x="4213" y="1"/>
                  </a:moveTo>
                  <a:lnTo>
                    <a:pt x="4019" y="20"/>
                  </a:lnTo>
                  <a:lnTo>
                    <a:pt x="3825" y="59"/>
                  </a:lnTo>
                  <a:lnTo>
                    <a:pt x="3650" y="117"/>
                  </a:lnTo>
                  <a:lnTo>
                    <a:pt x="3495" y="195"/>
                  </a:lnTo>
                  <a:lnTo>
                    <a:pt x="3320" y="292"/>
                  </a:lnTo>
                  <a:lnTo>
                    <a:pt x="3184" y="389"/>
                  </a:lnTo>
                  <a:lnTo>
                    <a:pt x="3029" y="505"/>
                  </a:lnTo>
                  <a:lnTo>
                    <a:pt x="2912" y="641"/>
                  </a:lnTo>
                  <a:lnTo>
                    <a:pt x="2679" y="893"/>
                  </a:lnTo>
                  <a:lnTo>
                    <a:pt x="2485" y="1146"/>
                  </a:lnTo>
                  <a:lnTo>
                    <a:pt x="2252" y="1495"/>
                  </a:lnTo>
                  <a:lnTo>
                    <a:pt x="2194" y="1631"/>
                  </a:lnTo>
                  <a:lnTo>
                    <a:pt x="1" y="10035"/>
                  </a:lnTo>
                  <a:lnTo>
                    <a:pt x="1" y="10035"/>
                  </a:lnTo>
                  <a:lnTo>
                    <a:pt x="428" y="9997"/>
                  </a:lnTo>
                  <a:lnTo>
                    <a:pt x="855" y="9938"/>
                  </a:lnTo>
                  <a:lnTo>
                    <a:pt x="1262" y="9861"/>
                  </a:lnTo>
                  <a:lnTo>
                    <a:pt x="1651" y="9744"/>
                  </a:lnTo>
                  <a:lnTo>
                    <a:pt x="2039" y="9628"/>
                  </a:lnTo>
                  <a:lnTo>
                    <a:pt x="2408" y="9473"/>
                  </a:lnTo>
                  <a:lnTo>
                    <a:pt x="2738" y="9317"/>
                  </a:lnTo>
                  <a:lnTo>
                    <a:pt x="3068" y="9143"/>
                  </a:lnTo>
                  <a:lnTo>
                    <a:pt x="3398" y="8968"/>
                  </a:lnTo>
                  <a:lnTo>
                    <a:pt x="3689" y="8754"/>
                  </a:lnTo>
                  <a:lnTo>
                    <a:pt x="3980" y="8560"/>
                  </a:lnTo>
                  <a:lnTo>
                    <a:pt x="4232" y="8347"/>
                  </a:lnTo>
                  <a:lnTo>
                    <a:pt x="4484" y="8133"/>
                  </a:lnTo>
                  <a:lnTo>
                    <a:pt x="4717" y="7920"/>
                  </a:lnTo>
                  <a:lnTo>
                    <a:pt x="4912" y="7687"/>
                  </a:lnTo>
                  <a:lnTo>
                    <a:pt x="5106" y="7473"/>
                  </a:lnTo>
                  <a:lnTo>
                    <a:pt x="5397" y="7105"/>
                  </a:lnTo>
                  <a:lnTo>
                    <a:pt x="5630" y="6755"/>
                  </a:lnTo>
                  <a:lnTo>
                    <a:pt x="5766" y="6503"/>
                  </a:lnTo>
                  <a:lnTo>
                    <a:pt x="5882" y="6192"/>
                  </a:lnTo>
                  <a:lnTo>
                    <a:pt x="5998" y="5804"/>
                  </a:lnTo>
                  <a:lnTo>
                    <a:pt x="6096" y="5396"/>
                  </a:lnTo>
                  <a:lnTo>
                    <a:pt x="6154" y="4950"/>
                  </a:lnTo>
                  <a:lnTo>
                    <a:pt x="6212" y="4465"/>
                  </a:lnTo>
                  <a:lnTo>
                    <a:pt x="6251" y="3980"/>
                  </a:lnTo>
                  <a:lnTo>
                    <a:pt x="6251" y="3475"/>
                  </a:lnTo>
                  <a:lnTo>
                    <a:pt x="6231" y="2970"/>
                  </a:lnTo>
                  <a:lnTo>
                    <a:pt x="6173" y="2485"/>
                  </a:lnTo>
                  <a:lnTo>
                    <a:pt x="6076" y="2019"/>
                  </a:lnTo>
                  <a:lnTo>
                    <a:pt x="5960" y="1573"/>
                  </a:lnTo>
                  <a:lnTo>
                    <a:pt x="5882" y="1359"/>
                  </a:lnTo>
                  <a:lnTo>
                    <a:pt x="5785" y="1165"/>
                  </a:lnTo>
                  <a:lnTo>
                    <a:pt x="5688" y="990"/>
                  </a:lnTo>
                  <a:lnTo>
                    <a:pt x="5591" y="816"/>
                  </a:lnTo>
                  <a:lnTo>
                    <a:pt x="5474" y="660"/>
                  </a:lnTo>
                  <a:lnTo>
                    <a:pt x="5339" y="505"/>
                  </a:lnTo>
                  <a:lnTo>
                    <a:pt x="5203" y="389"/>
                  </a:lnTo>
                  <a:lnTo>
                    <a:pt x="5047" y="272"/>
                  </a:lnTo>
                  <a:lnTo>
                    <a:pt x="4834" y="156"/>
                  </a:lnTo>
                  <a:lnTo>
                    <a:pt x="4620" y="78"/>
                  </a:lnTo>
                  <a:lnTo>
                    <a:pt x="4407" y="20"/>
                  </a:lnTo>
                  <a:lnTo>
                    <a:pt x="4213" y="1"/>
                  </a:lnTo>
                  <a:close/>
                </a:path>
              </a:pathLst>
            </a:custGeom>
            <a:solidFill>
              <a:srgbClr val="FFB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5"/>
            <p:cNvSpPr/>
            <p:nvPr/>
          </p:nvSpPr>
          <p:spPr>
            <a:xfrm>
              <a:off x="12723829" y="3023254"/>
              <a:ext cx="171013" cy="277719"/>
            </a:xfrm>
            <a:custGeom>
              <a:avLst/>
              <a:gdLst/>
              <a:ahLst/>
              <a:cxnLst/>
              <a:rect l="l" t="t" r="r" b="b"/>
              <a:pathLst>
                <a:path w="5941" h="9648" extrusionOk="0">
                  <a:moveTo>
                    <a:pt x="3883" y="1"/>
                  </a:moveTo>
                  <a:lnTo>
                    <a:pt x="3727" y="20"/>
                  </a:lnTo>
                  <a:lnTo>
                    <a:pt x="3592" y="40"/>
                  </a:lnTo>
                  <a:lnTo>
                    <a:pt x="3436" y="78"/>
                  </a:lnTo>
                  <a:lnTo>
                    <a:pt x="3300" y="137"/>
                  </a:lnTo>
                  <a:lnTo>
                    <a:pt x="3165" y="195"/>
                  </a:lnTo>
                  <a:lnTo>
                    <a:pt x="2912" y="370"/>
                  </a:lnTo>
                  <a:lnTo>
                    <a:pt x="2679" y="544"/>
                  </a:lnTo>
                  <a:lnTo>
                    <a:pt x="2485" y="758"/>
                  </a:lnTo>
                  <a:lnTo>
                    <a:pt x="2252" y="1107"/>
                  </a:lnTo>
                  <a:lnTo>
                    <a:pt x="2194" y="1243"/>
                  </a:lnTo>
                  <a:lnTo>
                    <a:pt x="1" y="9647"/>
                  </a:lnTo>
                  <a:lnTo>
                    <a:pt x="1" y="9647"/>
                  </a:lnTo>
                  <a:lnTo>
                    <a:pt x="428" y="9609"/>
                  </a:lnTo>
                  <a:lnTo>
                    <a:pt x="855" y="9550"/>
                  </a:lnTo>
                  <a:lnTo>
                    <a:pt x="1262" y="9473"/>
                  </a:lnTo>
                  <a:lnTo>
                    <a:pt x="1651" y="9356"/>
                  </a:lnTo>
                  <a:lnTo>
                    <a:pt x="2039" y="9240"/>
                  </a:lnTo>
                  <a:lnTo>
                    <a:pt x="2408" y="9085"/>
                  </a:lnTo>
                  <a:lnTo>
                    <a:pt x="2738" y="8929"/>
                  </a:lnTo>
                  <a:lnTo>
                    <a:pt x="3068" y="8755"/>
                  </a:lnTo>
                  <a:lnTo>
                    <a:pt x="3398" y="8580"/>
                  </a:lnTo>
                  <a:lnTo>
                    <a:pt x="3689" y="8366"/>
                  </a:lnTo>
                  <a:lnTo>
                    <a:pt x="3980" y="8172"/>
                  </a:lnTo>
                  <a:lnTo>
                    <a:pt x="4232" y="7959"/>
                  </a:lnTo>
                  <a:lnTo>
                    <a:pt x="4484" y="7745"/>
                  </a:lnTo>
                  <a:lnTo>
                    <a:pt x="4717" y="7532"/>
                  </a:lnTo>
                  <a:lnTo>
                    <a:pt x="4912" y="7299"/>
                  </a:lnTo>
                  <a:lnTo>
                    <a:pt x="5106" y="7085"/>
                  </a:lnTo>
                  <a:lnTo>
                    <a:pt x="5339" y="6755"/>
                  </a:lnTo>
                  <a:lnTo>
                    <a:pt x="5455" y="6503"/>
                  </a:lnTo>
                  <a:lnTo>
                    <a:pt x="5591" y="6173"/>
                  </a:lnTo>
                  <a:lnTo>
                    <a:pt x="5688" y="5804"/>
                  </a:lnTo>
                  <a:lnTo>
                    <a:pt x="5785" y="5397"/>
                  </a:lnTo>
                  <a:lnTo>
                    <a:pt x="5863" y="4950"/>
                  </a:lnTo>
                  <a:lnTo>
                    <a:pt x="5901" y="4465"/>
                  </a:lnTo>
                  <a:lnTo>
                    <a:pt x="5940" y="3960"/>
                  </a:lnTo>
                  <a:lnTo>
                    <a:pt x="5940" y="3475"/>
                  </a:lnTo>
                  <a:lnTo>
                    <a:pt x="5921" y="2970"/>
                  </a:lnTo>
                  <a:lnTo>
                    <a:pt x="5863" y="2485"/>
                  </a:lnTo>
                  <a:lnTo>
                    <a:pt x="5766" y="2019"/>
                  </a:lnTo>
                  <a:lnTo>
                    <a:pt x="5649" y="1573"/>
                  </a:lnTo>
                  <a:lnTo>
                    <a:pt x="5571" y="1359"/>
                  </a:lnTo>
                  <a:lnTo>
                    <a:pt x="5494" y="1165"/>
                  </a:lnTo>
                  <a:lnTo>
                    <a:pt x="5397" y="991"/>
                  </a:lnTo>
                  <a:lnTo>
                    <a:pt x="5280" y="816"/>
                  </a:lnTo>
                  <a:lnTo>
                    <a:pt x="5164" y="661"/>
                  </a:lnTo>
                  <a:lnTo>
                    <a:pt x="5028" y="505"/>
                  </a:lnTo>
                  <a:lnTo>
                    <a:pt x="4892" y="389"/>
                  </a:lnTo>
                  <a:lnTo>
                    <a:pt x="4737" y="272"/>
                  </a:lnTo>
                  <a:lnTo>
                    <a:pt x="4562" y="175"/>
                  </a:lnTo>
                  <a:lnTo>
                    <a:pt x="4387" y="98"/>
                  </a:lnTo>
                  <a:lnTo>
                    <a:pt x="4213" y="59"/>
                  </a:lnTo>
                  <a:lnTo>
                    <a:pt x="4057" y="20"/>
                  </a:lnTo>
                  <a:lnTo>
                    <a:pt x="3883" y="1"/>
                  </a:lnTo>
                  <a:close/>
                </a:path>
              </a:pathLst>
            </a:custGeom>
            <a:solidFill>
              <a:srgbClr val="FA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35"/>
            <p:cNvSpPr/>
            <p:nvPr/>
          </p:nvSpPr>
          <p:spPr>
            <a:xfrm>
              <a:off x="12779154" y="3094786"/>
              <a:ext cx="102274" cy="149769"/>
            </a:xfrm>
            <a:custGeom>
              <a:avLst/>
              <a:gdLst/>
              <a:ahLst/>
              <a:cxnLst/>
              <a:rect l="l" t="t" r="r" b="b"/>
              <a:pathLst>
                <a:path w="3553" h="5203" extrusionOk="0">
                  <a:moveTo>
                    <a:pt x="2640" y="0"/>
                  </a:moveTo>
                  <a:lnTo>
                    <a:pt x="2524" y="20"/>
                  </a:lnTo>
                  <a:lnTo>
                    <a:pt x="2388" y="58"/>
                  </a:lnTo>
                  <a:lnTo>
                    <a:pt x="2135" y="175"/>
                  </a:lnTo>
                  <a:lnTo>
                    <a:pt x="1883" y="330"/>
                  </a:lnTo>
                  <a:lnTo>
                    <a:pt x="1611" y="524"/>
                  </a:lnTo>
                  <a:lnTo>
                    <a:pt x="1378" y="757"/>
                  </a:lnTo>
                  <a:lnTo>
                    <a:pt x="1146" y="990"/>
                  </a:lnTo>
                  <a:lnTo>
                    <a:pt x="932" y="1242"/>
                  </a:lnTo>
                  <a:lnTo>
                    <a:pt x="777" y="1495"/>
                  </a:lnTo>
                  <a:lnTo>
                    <a:pt x="641" y="1747"/>
                  </a:lnTo>
                  <a:lnTo>
                    <a:pt x="544" y="1980"/>
                  </a:lnTo>
                  <a:lnTo>
                    <a:pt x="524" y="2096"/>
                  </a:lnTo>
                  <a:lnTo>
                    <a:pt x="524" y="2194"/>
                  </a:lnTo>
                  <a:lnTo>
                    <a:pt x="524" y="2388"/>
                  </a:lnTo>
                  <a:lnTo>
                    <a:pt x="524" y="2582"/>
                  </a:lnTo>
                  <a:lnTo>
                    <a:pt x="563" y="2989"/>
                  </a:lnTo>
                  <a:lnTo>
                    <a:pt x="583" y="3280"/>
                  </a:lnTo>
                  <a:lnTo>
                    <a:pt x="563" y="3552"/>
                  </a:lnTo>
                  <a:lnTo>
                    <a:pt x="524" y="3843"/>
                  </a:lnTo>
                  <a:lnTo>
                    <a:pt x="466" y="4135"/>
                  </a:lnTo>
                  <a:lnTo>
                    <a:pt x="389" y="4406"/>
                  </a:lnTo>
                  <a:lnTo>
                    <a:pt x="292" y="4678"/>
                  </a:lnTo>
                  <a:lnTo>
                    <a:pt x="156" y="4930"/>
                  </a:lnTo>
                  <a:lnTo>
                    <a:pt x="0" y="5202"/>
                  </a:lnTo>
                  <a:lnTo>
                    <a:pt x="524" y="4833"/>
                  </a:lnTo>
                  <a:lnTo>
                    <a:pt x="1049" y="4464"/>
                  </a:lnTo>
                  <a:lnTo>
                    <a:pt x="1553" y="4076"/>
                  </a:lnTo>
                  <a:lnTo>
                    <a:pt x="2019" y="3669"/>
                  </a:lnTo>
                  <a:lnTo>
                    <a:pt x="2252" y="3475"/>
                  </a:lnTo>
                  <a:lnTo>
                    <a:pt x="2465" y="3261"/>
                  </a:lnTo>
                  <a:lnTo>
                    <a:pt x="2660" y="3028"/>
                  </a:lnTo>
                  <a:lnTo>
                    <a:pt x="2834" y="2795"/>
                  </a:lnTo>
                  <a:lnTo>
                    <a:pt x="3009" y="2562"/>
                  </a:lnTo>
                  <a:lnTo>
                    <a:pt x="3164" y="2329"/>
                  </a:lnTo>
                  <a:lnTo>
                    <a:pt x="3300" y="2077"/>
                  </a:lnTo>
                  <a:lnTo>
                    <a:pt x="3397" y="1825"/>
                  </a:lnTo>
                  <a:lnTo>
                    <a:pt x="3494" y="1572"/>
                  </a:lnTo>
                  <a:lnTo>
                    <a:pt x="3533" y="1320"/>
                  </a:lnTo>
                  <a:lnTo>
                    <a:pt x="3552" y="1048"/>
                  </a:lnTo>
                  <a:lnTo>
                    <a:pt x="3552" y="932"/>
                  </a:lnTo>
                  <a:lnTo>
                    <a:pt x="3533" y="796"/>
                  </a:lnTo>
                  <a:lnTo>
                    <a:pt x="3475" y="621"/>
                  </a:lnTo>
                  <a:lnTo>
                    <a:pt x="3417" y="466"/>
                  </a:lnTo>
                  <a:lnTo>
                    <a:pt x="3358" y="330"/>
                  </a:lnTo>
                  <a:lnTo>
                    <a:pt x="3281" y="233"/>
                  </a:lnTo>
                  <a:lnTo>
                    <a:pt x="3184" y="136"/>
                  </a:lnTo>
                  <a:lnTo>
                    <a:pt x="3087" y="78"/>
                  </a:lnTo>
                  <a:lnTo>
                    <a:pt x="2990" y="39"/>
                  </a:lnTo>
                  <a:lnTo>
                    <a:pt x="2873" y="0"/>
                  </a:lnTo>
                  <a:close/>
                  <a:moveTo>
                    <a:pt x="0" y="5202"/>
                  </a:moveTo>
                  <a:lnTo>
                    <a:pt x="0" y="5202"/>
                  </a:lnTo>
                  <a:lnTo>
                    <a:pt x="0" y="5202"/>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35"/>
            <p:cNvSpPr/>
            <p:nvPr/>
          </p:nvSpPr>
          <p:spPr>
            <a:xfrm>
              <a:off x="12759033" y="3094210"/>
              <a:ext cx="112320" cy="160938"/>
            </a:xfrm>
            <a:custGeom>
              <a:avLst/>
              <a:gdLst/>
              <a:ahLst/>
              <a:cxnLst/>
              <a:rect l="l" t="t" r="r" b="b"/>
              <a:pathLst>
                <a:path w="3902" h="5591" extrusionOk="0">
                  <a:moveTo>
                    <a:pt x="3184" y="1"/>
                  </a:moveTo>
                  <a:lnTo>
                    <a:pt x="3048" y="20"/>
                  </a:lnTo>
                  <a:lnTo>
                    <a:pt x="2893" y="78"/>
                  </a:lnTo>
                  <a:lnTo>
                    <a:pt x="2737" y="137"/>
                  </a:lnTo>
                  <a:lnTo>
                    <a:pt x="2466" y="292"/>
                  </a:lnTo>
                  <a:lnTo>
                    <a:pt x="2194" y="486"/>
                  </a:lnTo>
                  <a:lnTo>
                    <a:pt x="1922" y="719"/>
                  </a:lnTo>
                  <a:lnTo>
                    <a:pt x="1650" y="952"/>
                  </a:lnTo>
                  <a:lnTo>
                    <a:pt x="1398" y="1243"/>
                  </a:lnTo>
                  <a:lnTo>
                    <a:pt x="1146" y="1534"/>
                  </a:lnTo>
                  <a:lnTo>
                    <a:pt x="1029" y="1689"/>
                  </a:lnTo>
                  <a:lnTo>
                    <a:pt x="971" y="1786"/>
                  </a:lnTo>
                  <a:lnTo>
                    <a:pt x="893" y="1903"/>
                  </a:lnTo>
                  <a:lnTo>
                    <a:pt x="855" y="1981"/>
                  </a:lnTo>
                  <a:lnTo>
                    <a:pt x="893" y="2078"/>
                  </a:lnTo>
                  <a:lnTo>
                    <a:pt x="952" y="2194"/>
                  </a:lnTo>
                  <a:lnTo>
                    <a:pt x="1029" y="2349"/>
                  </a:lnTo>
                  <a:lnTo>
                    <a:pt x="1107" y="2524"/>
                  </a:lnTo>
                  <a:lnTo>
                    <a:pt x="1146" y="2699"/>
                  </a:lnTo>
                  <a:lnTo>
                    <a:pt x="1185" y="2873"/>
                  </a:lnTo>
                  <a:lnTo>
                    <a:pt x="1204" y="3029"/>
                  </a:lnTo>
                  <a:lnTo>
                    <a:pt x="1223" y="3378"/>
                  </a:lnTo>
                  <a:lnTo>
                    <a:pt x="1204" y="3689"/>
                  </a:lnTo>
                  <a:lnTo>
                    <a:pt x="1126" y="3980"/>
                  </a:lnTo>
                  <a:lnTo>
                    <a:pt x="1029" y="4271"/>
                  </a:lnTo>
                  <a:lnTo>
                    <a:pt x="932" y="4523"/>
                  </a:lnTo>
                  <a:lnTo>
                    <a:pt x="796" y="4756"/>
                  </a:lnTo>
                  <a:lnTo>
                    <a:pt x="661" y="4950"/>
                  </a:lnTo>
                  <a:lnTo>
                    <a:pt x="505" y="5125"/>
                  </a:lnTo>
                  <a:lnTo>
                    <a:pt x="369" y="5261"/>
                  </a:lnTo>
                  <a:lnTo>
                    <a:pt x="253" y="5377"/>
                  </a:lnTo>
                  <a:lnTo>
                    <a:pt x="59" y="5533"/>
                  </a:lnTo>
                  <a:lnTo>
                    <a:pt x="1" y="5591"/>
                  </a:lnTo>
                  <a:lnTo>
                    <a:pt x="78" y="5552"/>
                  </a:lnTo>
                  <a:lnTo>
                    <a:pt x="311" y="5436"/>
                  </a:lnTo>
                  <a:lnTo>
                    <a:pt x="447" y="5339"/>
                  </a:lnTo>
                  <a:lnTo>
                    <a:pt x="622" y="5203"/>
                  </a:lnTo>
                  <a:lnTo>
                    <a:pt x="816" y="5047"/>
                  </a:lnTo>
                  <a:lnTo>
                    <a:pt x="991" y="4853"/>
                  </a:lnTo>
                  <a:lnTo>
                    <a:pt x="1185" y="4620"/>
                  </a:lnTo>
                  <a:lnTo>
                    <a:pt x="1340" y="4368"/>
                  </a:lnTo>
                  <a:lnTo>
                    <a:pt x="1495" y="4077"/>
                  </a:lnTo>
                  <a:lnTo>
                    <a:pt x="1592" y="3747"/>
                  </a:lnTo>
                  <a:lnTo>
                    <a:pt x="1631" y="3572"/>
                  </a:lnTo>
                  <a:lnTo>
                    <a:pt x="1670" y="3398"/>
                  </a:lnTo>
                  <a:lnTo>
                    <a:pt x="1670" y="3203"/>
                  </a:lnTo>
                  <a:lnTo>
                    <a:pt x="1670" y="3029"/>
                  </a:lnTo>
                  <a:lnTo>
                    <a:pt x="1650" y="2835"/>
                  </a:lnTo>
                  <a:lnTo>
                    <a:pt x="1612" y="2641"/>
                  </a:lnTo>
                  <a:lnTo>
                    <a:pt x="1573" y="2446"/>
                  </a:lnTo>
                  <a:lnTo>
                    <a:pt x="1495" y="2252"/>
                  </a:lnTo>
                  <a:lnTo>
                    <a:pt x="1398" y="2058"/>
                  </a:lnTo>
                  <a:lnTo>
                    <a:pt x="1379" y="2000"/>
                  </a:lnTo>
                  <a:lnTo>
                    <a:pt x="1398" y="1961"/>
                  </a:lnTo>
                  <a:lnTo>
                    <a:pt x="1456" y="1884"/>
                  </a:lnTo>
                  <a:lnTo>
                    <a:pt x="1553" y="1728"/>
                  </a:lnTo>
                  <a:lnTo>
                    <a:pt x="1767" y="1418"/>
                  </a:lnTo>
                  <a:lnTo>
                    <a:pt x="1980" y="1146"/>
                  </a:lnTo>
                  <a:lnTo>
                    <a:pt x="2213" y="894"/>
                  </a:lnTo>
                  <a:lnTo>
                    <a:pt x="2446" y="661"/>
                  </a:lnTo>
                  <a:lnTo>
                    <a:pt x="2660" y="467"/>
                  </a:lnTo>
                  <a:lnTo>
                    <a:pt x="2893" y="292"/>
                  </a:lnTo>
                  <a:lnTo>
                    <a:pt x="3009" y="214"/>
                  </a:lnTo>
                  <a:lnTo>
                    <a:pt x="3106" y="175"/>
                  </a:lnTo>
                  <a:lnTo>
                    <a:pt x="3223" y="137"/>
                  </a:lnTo>
                  <a:lnTo>
                    <a:pt x="3339" y="117"/>
                  </a:lnTo>
                  <a:lnTo>
                    <a:pt x="3436" y="117"/>
                  </a:lnTo>
                  <a:lnTo>
                    <a:pt x="3553" y="137"/>
                  </a:lnTo>
                  <a:lnTo>
                    <a:pt x="3630" y="156"/>
                  </a:lnTo>
                  <a:lnTo>
                    <a:pt x="3708" y="195"/>
                  </a:lnTo>
                  <a:lnTo>
                    <a:pt x="3824" y="273"/>
                  </a:lnTo>
                  <a:lnTo>
                    <a:pt x="3863" y="350"/>
                  </a:lnTo>
                  <a:lnTo>
                    <a:pt x="3883" y="428"/>
                  </a:lnTo>
                  <a:lnTo>
                    <a:pt x="3902" y="408"/>
                  </a:lnTo>
                  <a:lnTo>
                    <a:pt x="3883" y="350"/>
                  </a:lnTo>
                  <a:lnTo>
                    <a:pt x="3863" y="253"/>
                  </a:lnTo>
                  <a:lnTo>
                    <a:pt x="3824" y="195"/>
                  </a:lnTo>
                  <a:lnTo>
                    <a:pt x="3766" y="137"/>
                  </a:lnTo>
                  <a:lnTo>
                    <a:pt x="3689" y="98"/>
                  </a:lnTo>
                  <a:lnTo>
                    <a:pt x="3591" y="40"/>
                  </a:lnTo>
                  <a:lnTo>
                    <a:pt x="3475" y="20"/>
                  </a:lnTo>
                  <a:lnTo>
                    <a:pt x="3339"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35"/>
            <p:cNvSpPr/>
            <p:nvPr/>
          </p:nvSpPr>
          <p:spPr>
            <a:xfrm>
              <a:off x="12101436" y="2409785"/>
              <a:ext cx="896773" cy="758777"/>
            </a:xfrm>
            <a:custGeom>
              <a:avLst/>
              <a:gdLst/>
              <a:ahLst/>
              <a:cxnLst/>
              <a:rect l="l" t="t" r="r" b="b"/>
              <a:pathLst>
                <a:path w="31154" h="26360" extrusionOk="0">
                  <a:moveTo>
                    <a:pt x="13626" y="1"/>
                  </a:moveTo>
                  <a:lnTo>
                    <a:pt x="14053" y="563"/>
                  </a:lnTo>
                  <a:lnTo>
                    <a:pt x="14480" y="1146"/>
                  </a:lnTo>
                  <a:lnTo>
                    <a:pt x="14888" y="1747"/>
                  </a:lnTo>
                  <a:lnTo>
                    <a:pt x="15256" y="2349"/>
                  </a:lnTo>
                  <a:lnTo>
                    <a:pt x="15256" y="2349"/>
                  </a:lnTo>
                  <a:lnTo>
                    <a:pt x="14791" y="2058"/>
                  </a:lnTo>
                  <a:lnTo>
                    <a:pt x="14344" y="1806"/>
                  </a:lnTo>
                  <a:lnTo>
                    <a:pt x="13859" y="1573"/>
                  </a:lnTo>
                  <a:lnTo>
                    <a:pt x="13374" y="1359"/>
                  </a:lnTo>
                  <a:lnTo>
                    <a:pt x="12869" y="1165"/>
                  </a:lnTo>
                  <a:lnTo>
                    <a:pt x="12345" y="1010"/>
                  </a:lnTo>
                  <a:lnTo>
                    <a:pt x="11821" y="893"/>
                  </a:lnTo>
                  <a:lnTo>
                    <a:pt x="11297" y="796"/>
                  </a:lnTo>
                  <a:lnTo>
                    <a:pt x="10773" y="719"/>
                  </a:lnTo>
                  <a:lnTo>
                    <a:pt x="10249" y="680"/>
                  </a:lnTo>
                  <a:lnTo>
                    <a:pt x="9705" y="680"/>
                  </a:lnTo>
                  <a:lnTo>
                    <a:pt x="9162" y="699"/>
                  </a:lnTo>
                  <a:lnTo>
                    <a:pt x="8638" y="738"/>
                  </a:lnTo>
                  <a:lnTo>
                    <a:pt x="8114" y="816"/>
                  </a:lnTo>
                  <a:lnTo>
                    <a:pt x="7589" y="932"/>
                  </a:lnTo>
                  <a:lnTo>
                    <a:pt x="7065" y="1068"/>
                  </a:lnTo>
                  <a:lnTo>
                    <a:pt x="6541" y="1243"/>
                  </a:lnTo>
                  <a:lnTo>
                    <a:pt x="6056" y="1417"/>
                  </a:lnTo>
                  <a:lnTo>
                    <a:pt x="5590" y="1592"/>
                  </a:lnTo>
                  <a:lnTo>
                    <a:pt x="5144" y="1786"/>
                  </a:lnTo>
                  <a:lnTo>
                    <a:pt x="4717" y="2000"/>
                  </a:lnTo>
                  <a:lnTo>
                    <a:pt x="4329" y="2194"/>
                  </a:lnTo>
                  <a:lnTo>
                    <a:pt x="3960" y="2407"/>
                  </a:lnTo>
                  <a:lnTo>
                    <a:pt x="3610" y="2621"/>
                  </a:lnTo>
                  <a:lnTo>
                    <a:pt x="3280" y="2854"/>
                  </a:lnTo>
                  <a:lnTo>
                    <a:pt x="2970" y="3067"/>
                  </a:lnTo>
                  <a:lnTo>
                    <a:pt x="2679" y="3300"/>
                  </a:lnTo>
                  <a:lnTo>
                    <a:pt x="2407" y="3514"/>
                  </a:lnTo>
                  <a:lnTo>
                    <a:pt x="2155" y="3747"/>
                  </a:lnTo>
                  <a:lnTo>
                    <a:pt x="1922" y="3980"/>
                  </a:lnTo>
                  <a:lnTo>
                    <a:pt x="1514" y="4426"/>
                  </a:lnTo>
                  <a:lnTo>
                    <a:pt x="1165" y="4853"/>
                  </a:lnTo>
                  <a:lnTo>
                    <a:pt x="874" y="5280"/>
                  </a:lnTo>
                  <a:lnTo>
                    <a:pt x="660" y="5668"/>
                  </a:lnTo>
                  <a:lnTo>
                    <a:pt x="466" y="6018"/>
                  </a:lnTo>
                  <a:lnTo>
                    <a:pt x="330" y="6348"/>
                  </a:lnTo>
                  <a:lnTo>
                    <a:pt x="233" y="6619"/>
                  </a:lnTo>
                  <a:lnTo>
                    <a:pt x="175" y="6833"/>
                  </a:lnTo>
                  <a:lnTo>
                    <a:pt x="136" y="7008"/>
                  </a:lnTo>
                  <a:lnTo>
                    <a:pt x="466" y="7008"/>
                  </a:lnTo>
                  <a:lnTo>
                    <a:pt x="796" y="7046"/>
                  </a:lnTo>
                  <a:lnTo>
                    <a:pt x="1145" y="7085"/>
                  </a:lnTo>
                  <a:lnTo>
                    <a:pt x="1495" y="7163"/>
                  </a:lnTo>
                  <a:lnTo>
                    <a:pt x="2193" y="7318"/>
                  </a:lnTo>
                  <a:lnTo>
                    <a:pt x="2834" y="7454"/>
                  </a:lnTo>
                  <a:lnTo>
                    <a:pt x="2640" y="7609"/>
                  </a:lnTo>
                  <a:lnTo>
                    <a:pt x="2562" y="7668"/>
                  </a:lnTo>
                  <a:lnTo>
                    <a:pt x="2407" y="7803"/>
                  </a:lnTo>
                  <a:lnTo>
                    <a:pt x="2310" y="7881"/>
                  </a:lnTo>
                  <a:lnTo>
                    <a:pt x="2213" y="7978"/>
                  </a:lnTo>
                  <a:lnTo>
                    <a:pt x="2077" y="8114"/>
                  </a:lnTo>
                  <a:lnTo>
                    <a:pt x="1999" y="8192"/>
                  </a:lnTo>
                  <a:lnTo>
                    <a:pt x="1864" y="8327"/>
                  </a:lnTo>
                  <a:lnTo>
                    <a:pt x="1766" y="8424"/>
                  </a:lnTo>
                  <a:lnTo>
                    <a:pt x="1689" y="8522"/>
                  </a:lnTo>
                  <a:lnTo>
                    <a:pt x="1572" y="8657"/>
                  </a:lnTo>
                  <a:lnTo>
                    <a:pt x="1495" y="8774"/>
                  </a:lnTo>
                  <a:lnTo>
                    <a:pt x="1378" y="8890"/>
                  </a:lnTo>
                  <a:lnTo>
                    <a:pt x="1339" y="8968"/>
                  </a:lnTo>
                  <a:lnTo>
                    <a:pt x="1204" y="9162"/>
                  </a:lnTo>
                  <a:lnTo>
                    <a:pt x="1165" y="9220"/>
                  </a:lnTo>
                  <a:lnTo>
                    <a:pt x="1009" y="9453"/>
                  </a:lnTo>
                  <a:lnTo>
                    <a:pt x="738" y="9958"/>
                  </a:lnTo>
                  <a:lnTo>
                    <a:pt x="505" y="10463"/>
                  </a:lnTo>
                  <a:lnTo>
                    <a:pt x="388" y="10734"/>
                  </a:lnTo>
                  <a:lnTo>
                    <a:pt x="311" y="11006"/>
                  </a:lnTo>
                  <a:lnTo>
                    <a:pt x="233" y="11278"/>
                  </a:lnTo>
                  <a:lnTo>
                    <a:pt x="155" y="11550"/>
                  </a:lnTo>
                  <a:lnTo>
                    <a:pt x="97" y="11899"/>
                  </a:lnTo>
                  <a:lnTo>
                    <a:pt x="39" y="12248"/>
                  </a:lnTo>
                  <a:lnTo>
                    <a:pt x="0" y="12695"/>
                  </a:lnTo>
                  <a:lnTo>
                    <a:pt x="0" y="13141"/>
                  </a:lnTo>
                  <a:lnTo>
                    <a:pt x="20" y="13588"/>
                  </a:lnTo>
                  <a:lnTo>
                    <a:pt x="58" y="14034"/>
                  </a:lnTo>
                  <a:lnTo>
                    <a:pt x="136" y="14461"/>
                  </a:lnTo>
                  <a:lnTo>
                    <a:pt x="252" y="14907"/>
                  </a:lnTo>
                  <a:lnTo>
                    <a:pt x="388" y="15334"/>
                  </a:lnTo>
                  <a:lnTo>
                    <a:pt x="544" y="15742"/>
                  </a:lnTo>
                  <a:lnTo>
                    <a:pt x="757" y="16227"/>
                  </a:lnTo>
                  <a:lnTo>
                    <a:pt x="1029" y="16693"/>
                  </a:lnTo>
                  <a:lnTo>
                    <a:pt x="1320" y="17140"/>
                  </a:lnTo>
                  <a:lnTo>
                    <a:pt x="1631" y="17547"/>
                  </a:lnTo>
                  <a:lnTo>
                    <a:pt x="2096" y="17217"/>
                  </a:lnTo>
                  <a:lnTo>
                    <a:pt x="2543" y="16868"/>
                  </a:lnTo>
                  <a:lnTo>
                    <a:pt x="2970" y="16499"/>
                  </a:lnTo>
                  <a:lnTo>
                    <a:pt x="3377" y="16091"/>
                  </a:lnTo>
                  <a:lnTo>
                    <a:pt x="3766" y="15664"/>
                  </a:lnTo>
                  <a:lnTo>
                    <a:pt x="4134" y="15218"/>
                  </a:lnTo>
                  <a:lnTo>
                    <a:pt x="4484" y="14772"/>
                  </a:lnTo>
                  <a:lnTo>
                    <a:pt x="4833" y="14286"/>
                  </a:lnTo>
                  <a:lnTo>
                    <a:pt x="5163" y="13801"/>
                  </a:lnTo>
                  <a:lnTo>
                    <a:pt x="5474" y="13316"/>
                  </a:lnTo>
                  <a:lnTo>
                    <a:pt x="5784" y="12811"/>
                  </a:lnTo>
                  <a:lnTo>
                    <a:pt x="6075" y="12306"/>
                  </a:lnTo>
                  <a:lnTo>
                    <a:pt x="6638" y="11278"/>
                  </a:lnTo>
                  <a:lnTo>
                    <a:pt x="7182" y="10268"/>
                  </a:lnTo>
                  <a:lnTo>
                    <a:pt x="7182" y="10657"/>
                  </a:lnTo>
                  <a:lnTo>
                    <a:pt x="7182" y="11045"/>
                  </a:lnTo>
                  <a:lnTo>
                    <a:pt x="7162" y="11433"/>
                  </a:lnTo>
                  <a:lnTo>
                    <a:pt x="7124" y="11821"/>
                  </a:lnTo>
                  <a:lnTo>
                    <a:pt x="7085" y="12209"/>
                  </a:lnTo>
                  <a:lnTo>
                    <a:pt x="7007" y="12598"/>
                  </a:lnTo>
                  <a:lnTo>
                    <a:pt x="6929" y="12986"/>
                  </a:lnTo>
                  <a:lnTo>
                    <a:pt x="6832" y="13355"/>
                  </a:lnTo>
                  <a:lnTo>
                    <a:pt x="7201" y="13432"/>
                  </a:lnTo>
                  <a:lnTo>
                    <a:pt x="7551" y="13452"/>
                  </a:lnTo>
                  <a:lnTo>
                    <a:pt x="7919" y="13452"/>
                  </a:lnTo>
                  <a:lnTo>
                    <a:pt x="8288" y="13413"/>
                  </a:lnTo>
                  <a:lnTo>
                    <a:pt x="8657" y="13335"/>
                  </a:lnTo>
                  <a:lnTo>
                    <a:pt x="9006" y="13238"/>
                  </a:lnTo>
                  <a:lnTo>
                    <a:pt x="9336" y="13102"/>
                  </a:lnTo>
                  <a:lnTo>
                    <a:pt x="9686" y="12928"/>
                  </a:lnTo>
                  <a:lnTo>
                    <a:pt x="9996" y="12753"/>
                  </a:lnTo>
                  <a:lnTo>
                    <a:pt x="10287" y="12539"/>
                  </a:lnTo>
                  <a:lnTo>
                    <a:pt x="10579" y="12306"/>
                  </a:lnTo>
                  <a:lnTo>
                    <a:pt x="10831" y="12035"/>
                  </a:lnTo>
                  <a:lnTo>
                    <a:pt x="11064" y="11763"/>
                  </a:lnTo>
                  <a:lnTo>
                    <a:pt x="11277" y="11472"/>
                  </a:lnTo>
                  <a:lnTo>
                    <a:pt x="11452" y="11142"/>
                  </a:lnTo>
                  <a:lnTo>
                    <a:pt x="11607" y="10812"/>
                  </a:lnTo>
                  <a:lnTo>
                    <a:pt x="11607" y="11433"/>
                  </a:lnTo>
                  <a:lnTo>
                    <a:pt x="11588" y="12093"/>
                  </a:lnTo>
                  <a:lnTo>
                    <a:pt x="11530" y="12734"/>
                  </a:lnTo>
                  <a:lnTo>
                    <a:pt x="11471" y="13044"/>
                  </a:lnTo>
                  <a:lnTo>
                    <a:pt x="11413" y="13355"/>
                  </a:lnTo>
                  <a:lnTo>
                    <a:pt x="11413" y="13355"/>
                  </a:lnTo>
                  <a:lnTo>
                    <a:pt x="11782" y="13335"/>
                  </a:lnTo>
                  <a:lnTo>
                    <a:pt x="12131" y="13277"/>
                  </a:lnTo>
                  <a:lnTo>
                    <a:pt x="12481" y="13219"/>
                  </a:lnTo>
                  <a:lnTo>
                    <a:pt x="12830" y="13122"/>
                  </a:lnTo>
                  <a:lnTo>
                    <a:pt x="13160" y="13005"/>
                  </a:lnTo>
                  <a:lnTo>
                    <a:pt x="13490" y="12850"/>
                  </a:lnTo>
                  <a:lnTo>
                    <a:pt x="13801" y="12695"/>
                  </a:lnTo>
                  <a:lnTo>
                    <a:pt x="14111" y="12501"/>
                  </a:lnTo>
                  <a:lnTo>
                    <a:pt x="14402" y="12306"/>
                  </a:lnTo>
                  <a:lnTo>
                    <a:pt x="14674" y="12074"/>
                  </a:lnTo>
                  <a:lnTo>
                    <a:pt x="14946" y="11841"/>
                  </a:lnTo>
                  <a:lnTo>
                    <a:pt x="15179" y="11569"/>
                  </a:lnTo>
                  <a:lnTo>
                    <a:pt x="15412" y="11297"/>
                  </a:lnTo>
                  <a:lnTo>
                    <a:pt x="15625" y="11006"/>
                  </a:lnTo>
                  <a:lnTo>
                    <a:pt x="15800" y="10695"/>
                  </a:lnTo>
                  <a:lnTo>
                    <a:pt x="15955" y="10385"/>
                  </a:lnTo>
                  <a:lnTo>
                    <a:pt x="16052" y="10695"/>
                  </a:lnTo>
                  <a:lnTo>
                    <a:pt x="16149" y="11025"/>
                  </a:lnTo>
                  <a:lnTo>
                    <a:pt x="16266" y="11336"/>
                  </a:lnTo>
                  <a:lnTo>
                    <a:pt x="16421" y="11666"/>
                  </a:lnTo>
                  <a:lnTo>
                    <a:pt x="16557" y="11957"/>
                  </a:lnTo>
                  <a:lnTo>
                    <a:pt x="16731" y="12268"/>
                  </a:lnTo>
                  <a:lnTo>
                    <a:pt x="16906" y="12559"/>
                  </a:lnTo>
                  <a:lnTo>
                    <a:pt x="17120" y="12831"/>
                  </a:lnTo>
                  <a:lnTo>
                    <a:pt x="17314" y="13102"/>
                  </a:lnTo>
                  <a:lnTo>
                    <a:pt x="17547" y="13355"/>
                  </a:lnTo>
                  <a:lnTo>
                    <a:pt x="17799" y="13588"/>
                  </a:lnTo>
                  <a:lnTo>
                    <a:pt x="18051" y="13801"/>
                  </a:lnTo>
                  <a:lnTo>
                    <a:pt x="18304" y="13995"/>
                  </a:lnTo>
                  <a:lnTo>
                    <a:pt x="18595" y="14170"/>
                  </a:lnTo>
                  <a:lnTo>
                    <a:pt x="18886" y="14306"/>
                  </a:lnTo>
                  <a:lnTo>
                    <a:pt x="19197" y="14442"/>
                  </a:lnTo>
                  <a:lnTo>
                    <a:pt x="19177" y="14150"/>
                  </a:lnTo>
                  <a:lnTo>
                    <a:pt x="19158" y="13840"/>
                  </a:lnTo>
                  <a:lnTo>
                    <a:pt x="19158" y="13549"/>
                  </a:lnTo>
                  <a:lnTo>
                    <a:pt x="19197" y="13258"/>
                  </a:lnTo>
                  <a:lnTo>
                    <a:pt x="19235" y="12966"/>
                  </a:lnTo>
                  <a:lnTo>
                    <a:pt x="19294" y="12675"/>
                  </a:lnTo>
                  <a:lnTo>
                    <a:pt x="19371" y="12384"/>
                  </a:lnTo>
                  <a:lnTo>
                    <a:pt x="19468" y="12093"/>
                  </a:lnTo>
                  <a:lnTo>
                    <a:pt x="19565" y="12442"/>
                  </a:lnTo>
                  <a:lnTo>
                    <a:pt x="19682" y="12792"/>
                  </a:lnTo>
                  <a:lnTo>
                    <a:pt x="19818" y="13122"/>
                  </a:lnTo>
                  <a:lnTo>
                    <a:pt x="19973" y="13452"/>
                  </a:lnTo>
                  <a:lnTo>
                    <a:pt x="20148" y="13782"/>
                  </a:lnTo>
                  <a:lnTo>
                    <a:pt x="20322" y="14092"/>
                  </a:lnTo>
                  <a:lnTo>
                    <a:pt x="20536" y="14403"/>
                  </a:lnTo>
                  <a:lnTo>
                    <a:pt x="20749" y="14694"/>
                  </a:lnTo>
                  <a:lnTo>
                    <a:pt x="20982" y="14985"/>
                  </a:lnTo>
                  <a:lnTo>
                    <a:pt x="21215" y="15257"/>
                  </a:lnTo>
                  <a:lnTo>
                    <a:pt x="21487" y="15509"/>
                  </a:lnTo>
                  <a:lnTo>
                    <a:pt x="21759" y="15742"/>
                  </a:lnTo>
                  <a:lnTo>
                    <a:pt x="22030" y="15975"/>
                  </a:lnTo>
                  <a:lnTo>
                    <a:pt x="22322" y="16169"/>
                  </a:lnTo>
                  <a:lnTo>
                    <a:pt x="22632" y="16363"/>
                  </a:lnTo>
                  <a:lnTo>
                    <a:pt x="22943" y="16518"/>
                  </a:lnTo>
                  <a:lnTo>
                    <a:pt x="22826" y="17159"/>
                  </a:lnTo>
                  <a:lnTo>
                    <a:pt x="22710" y="17780"/>
                  </a:lnTo>
                  <a:lnTo>
                    <a:pt x="22438" y="18984"/>
                  </a:lnTo>
                  <a:lnTo>
                    <a:pt x="22322" y="19585"/>
                  </a:lnTo>
                  <a:lnTo>
                    <a:pt x="22225" y="20206"/>
                  </a:lnTo>
                  <a:lnTo>
                    <a:pt x="22186" y="20827"/>
                  </a:lnTo>
                  <a:lnTo>
                    <a:pt x="22166" y="21138"/>
                  </a:lnTo>
                  <a:lnTo>
                    <a:pt x="22166" y="21449"/>
                  </a:lnTo>
                  <a:lnTo>
                    <a:pt x="22205" y="22109"/>
                  </a:lnTo>
                  <a:lnTo>
                    <a:pt x="22283" y="22749"/>
                  </a:lnTo>
                  <a:lnTo>
                    <a:pt x="22399" y="23390"/>
                  </a:lnTo>
                  <a:lnTo>
                    <a:pt x="22554" y="24030"/>
                  </a:lnTo>
                  <a:lnTo>
                    <a:pt x="22652" y="24341"/>
                  </a:lnTo>
                  <a:lnTo>
                    <a:pt x="22749" y="24651"/>
                  </a:lnTo>
                  <a:lnTo>
                    <a:pt x="22884" y="24942"/>
                  </a:lnTo>
                  <a:lnTo>
                    <a:pt x="23001" y="25234"/>
                  </a:lnTo>
                  <a:lnTo>
                    <a:pt x="23156" y="25525"/>
                  </a:lnTo>
                  <a:lnTo>
                    <a:pt x="23311" y="25816"/>
                  </a:lnTo>
                  <a:lnTo>
                    <a:pt x="23467" y="26088"/>
                  </a:lnTo>
                  <a:lnTo>
                    <a:pt x="23661" y="26359"/>
                  </a:lnTo>
                  <a:lnTo>
                    <a:pt x="23564" y="25505"/>
                  </a:lnTo>
                  <a:lnTo>
                    <a:pt x="23544" y="25078"/>
                  </a:lnTo>
                  <a:lnTo>
                    <a:pt x="23525" y="24651"/>
                  </a:lnTo>
                  <a:lnTo>
                    <a:pt x="23525" y="24244"/>
                  </a:lnTo>
                  <a:lnTo>
                    <a:pt x="23564" y="23817"/>
                  </a:lnTo>
                  <a:lnTo>
                    <a:pt x="23622" y="23409"/>
                  </a:lnTo>
                  <a:lnTo>
                    <a:pt x="23738" y="23001"/>
                  </a:lnTo>
                  <a:lnTo>
                    <a:pt x="23797" y="22788"/>
                  </a:lnTo>
                  <a:lnTo>
                    <a:pt x="23874" y="22613"/>
                  </a:lnTo>
                  <a:lnTo>
                    <a:pt x="23952" y="22419"/>
                  </a:lnTo>
                  <a:lnTo>
                    <a:pt x="24049" y="22244"/>
                  </a:lnTo>
                  <a:lnTo>
                    <a:pt x="24165" y="22089"/>
                  </a:lnTo>
                  <a:lnTo>
                    <a:pt x="24282" y="21934"/>
                  </a:lnTo>
                  <a:lnTo>
                    <a:pt x="24398" y="21798"/>
                  </a:lnTo>
                  <a:lnTo>
                    <a:pt x="24534" y="21662"/>
                  </a:lnTo>
                  <a:lnTo>
                    <a:pt x="24690" y="21546"/>
                  </a:lnTo>
                  <a:lnTo>
                    <a:pt x="24825" y="21449"/>
                  </a:lnTo>
                  <a:lnTo>
                    <a:pt x="25000" y="21352"/>
                  </a:lnTo>
                  <a:lnTo>
                    <a:pt x="25175" y="21293"/>
                  </a:lnTo>
                  <a:lnTo>
                    <a:pt x="25349" y="21216"/>
                  </a:lnTo>
                  <a:lnTo>
                    <a:pt x="25544" y="21177"/>
                  </a:lnTo>
                  <a:lnTo>
                    <a:pt x="25738" y="21138"/>
                  </a:lnTo>
                  <a:lnTo>
                    <a:pt x="25932" y="21119"/>
                  </a:lnTo>
                  <a:lnTo>
                    <a:pt x="26048" y="21138"/>
                  </a:lnTo>
                  <a:lnTo>
                    <a:pt x="26165" y="21157"/>
                  </a:lnTo>
                  <a:lnTo>
                    <a:pt x="26281" y="21177"/>
                  </a:lnTo>
                  <a:lnTo>
                    <a:pt x="26378" y="21216"/>
                  </a:lnTo>
                  <a:lnTo>
                    <a:pt x="26495" y="21274"/>
                  </a:lnTo>
                  <a:lnTo>
                    <a:pt x="26592" y="21352"/>
                  </a:lnTo>
                  <a:lnTo>
                    <a:pt x="26766" y="21507"/>
                  </a:lnTo>
                  <a:lnTo>
                    <a:pt x="26941" y="21720"/>
                  </a:lnTo>
                  <a:lnTo>
                    <a:pt x="27116" y="21953"/>
                  </a:lnTo>
                  <a:lnTo>
                    <a:pt x="27252" y="22206"/>
                  </a:lnTo>
                  <a:lnTo>
                    <a:pt x="27388" y="22497"/>
                  </a:lnTo>
                  <a:lnTo>
                    <a:pt x="27504" y="22788"/>
                  </a:lnTo>
                  <a:lnTo>
                    <a:pt x="27620" y="23098"/>
                  </a:lnTo>
                  <a:lnTo>
                    <a:pt x="27698" y="23409"/>
                  </a:lnTo>
                  <a:lnTo>
                    <a:pt x="27776" y="23720"/>
                  </a:lnTo>
                  <a:lnTo>
                    <a:pt x="27815" y="24030"/>
                  </a:lnTo>
                  <a:lnTo>
                    <a:pt x="27853" y="24321"/>
                  </a:lnTo>
                  <a:lnTo>
                    <a:pt x="27873" y="24593"/>
                  </a:lnTo>
                  <a:lnTo>
                    <a:pt x="27873" y="24826"/>
                  </a:lnTo>
                  <a:lnTo>
                    <a:pt x="28009" y="24574"/>
                  </a:lnTo>
                  <a:lnTo>
                    <a:pt x="28145" y="24302"/>
                  </a:lnTo>
                  <a:lnTo>
                    <a:pt x="28397" y="23739"/>
                  </a:lnTo>
                  <a:lnTo>
                    <a:pt x="28610" y="23157"/>
                  </a:lnTo>
                  <a:lnTo>
                    <a:pt x="28785" y="22555"/>
                  </a:lnTo>
                  <a:lnTo>
                    <a:pt x="28921" y="21953"/>
                  </a:lnTo>
                  <a:lnTo>
                    <a:pt x="29018" y="21313"/>
                  </a:lnTo>
                  <a:lnTo>
                    <a:pt x="29115" y="20672"/>
                  </a:lnTo>
                  <a:lnTo>
                    <a:pt x="29154" y="20032"/>
                  </a:lnTo>
                  <a:lnTo>
                    <a:pt x="29173" y="19488"/>
                  </a:lnTo>
                  <a:lnTo>
                    <a:pt x="29173" y="18945"/>
                  </a:lnTo>
                  <a:lnTo>
                    <a:pt x="29173" y="18421"/>
                  </a:lnTo>
                  <a:lnTo>
                    <a:pt x="29134" y="17877"/>
                  </a:lnTo>
                  <a:lnTo>
                    <a:pt x="29076" y="17353"/>
                  </a:lnTo>
                  <a:lnTo>
                    <a:pt x="29018" y="16829"/>
                  </a:lnTo>
                  <a:lnTo>
                    <a:pt x="28940" y="16324"/>
                  </a:lnTo>
                  <a:lnTo>
                    <a:pt x="28863" y="15839"/>
                  </a:lnTo>
                  <a:lnTo>
                    <a:pt x="29406" y="16014"/>
                  </a:lnTo>
                  <a:lnTo>
                    <a:pt x="29930" y="16247"/>
                  </a:lnTo>
                  <a:lnTo>
                    <a:pt x="30202" y="16363"/>
                  </a:lnTo>
                  <a:lnTo>
                    <a:pt x="30454" y="16499"/>
                  </a:lnTo>
                  <a:lnTo>
                    <a:pt x="30707" y="16654"/>
                  </a:lnTo>
                  <a:lnTo>
                    <a:pt x="30940" y="16810"/>
                  </a:lnTo>
                  <a:lnTo>
                    <a:pt x="31056" y="16053"/>
                  </a:lnTo>
                  <a:lnTo>
                    <a:pt x="31095" y="15684"/>
                  </a:lnTo>
                  <a:lnTo>
                    <a:pt x="31134" y="15296"/>
                  </a:lnTo>
                  <a:lnTo>
                    <a:pt x="31134" y="14907"/>
                  </a:lnTo>
                  <a:lnTo>
                    <a:pt x="31153" y="14539"/>
                  </a:lnTo>
                  <a:lnTo>
                    <a:pt x="31134" y="14150"/>
                  </a:lnTo>
                  <a:lnTo>
                    <a:pt x="31114" y="13762"/>
                  </a:lnTo>
                  <a:lnTo>
                    <a:pt x="31075" y="13393"/>
                  </a:lnTo>
                  <a:lnTo>
                    <a:pt x="31017" y="13005"/>
                  </a:lnTo>
                  <a:lnTo>
                    <a:pt x="30959" y="12636"/>
                  </a:lnTo>
                  <a:lnTo>
                    <a:pt x="30862" y="12268"/>
                  </a:lnTo>
                  <a:lnTo>
                    <a:pt x="30765" y="11899"/>
                  </a:lnTo>
                  <a:lnTo>
                    <a:pt x="30668" y="11550"/>
                  </a:lnTo>
                  <a:lnTo>
                    <a:pt x="30532" y="11181"/>
                  </a:lnTo>
                  <a:lnTo>
                    <a:pt x="30377" y="10831"/>
                  </a:lnTo>
                  <a:lnTo>
                    <a:pt x="30221" y="10482"/>
                  </a:lnTo>
                  <a:lnTo>
                    <a:pt x="30027" y="10133"/>
                  </a:lnTo>
                  <a:lnTo>
                    <a:pt x="29814" y="9803"/>
                  </a:lnTo>
                  <a:lnTo>
                    <a:pt x="29581" y="9453"/>
                  </a:lnTo>
                  <a:lnTo>
                    <a:pt x="29329" y="9123"/>
                  </a:lnTo>
                  <a:lnTo>
                    <a:pt x="29076" y="8813"/>
                  </a:lnTo>
                  <a:lnTo>
                    <a:pt x="28785" y="8502"/>
                  </a:lnTo>
                  <a:lnTo>
                    <a:pt x="28494" y="8211"/>
                  </a:lnTo>
                  <a:lnTo>
                    <a:pt x="28183" y="7939"/>
                  </a:lnTo>
                  <a:lnTo>
                    <a:pt x="27853" y="7668"/>
                  </a:lnTo>
                  <a:lnTo>
                    <a:pt x="27523" y="7435"/>
                  </a:lnTo>
                  <a:lnTo>
                    <a:pt x="27174" y="7221"/>
                  </a:lnTo>
                  <a:lnTo>
                    <a:pt x="26825" y="7027"/>
                  </a:lnTo>
                  <a:lnTo>
                    <a:pt x="26475" y="6852"/>
                  </a:lnTo>
                  <a:lnTo>
                    <a:pt x="26106" y="6716"/>
                  </a:lnTo>
                  <a:lnTo>
                    <a:pt x="25738" y="6619"/>
                  </a:lnTo>
                  <a:lnTo>
                    <a:pt x="25621" y="6270"/>
                  </a:lnTo>
                  <a:lnTo>
                    <a:pt x="25466" y="5940"/>
                  </a:lnTo>
                  <a:lnTo>
                    <a:pt x="25311" y="5610"/>
                  </a:lnTo>
                  <a:lnTo>
                    <a:pt x="25155" y="5299"/>
                  </a:lnTo>
                  <a:lnTo>
                    <a:pt x="24961" y="4989"/>
                  </a:lnTo>
                  <a:lnTo>
                    <a:pt x="24748" y="4678"/>
                  </a:lnTo>
                  <a:lnTo>
                    <a:pt x="24534" y="4368"/>
                  </a:lnTo>
                  <a:lnTo>
                    <a:pt x="24301" y="4077"/>
                  </a:lnTo>
                  <a:lnTo>
                    <a:pt x="24049" y="3805"/>
                  </a:lnTo>
                  <a:lnTo>
                    <a:pt x="23777" y="3533"/>
                  </a:lnTo>
                  <a:lnTo>
                    <a:pt x="23506" y="3261"/>
                  </a:lnTo>
                  <a:lnTo>
                    <a:pt x="23195" y="3009"/>
                  </a:lnTo>
                  <a:lnTo>
                    <a:pt x="22884" y="2757"/>
                  </a:lnTo>
                  <a:lnTo>
                    <a:pt x="22554" y="2504"/>
                  </a:lnTo>
                  <a:lnTo>
                    <a:pt x="22205" y="2272"/>
                  </a:lnTo>
                  <a:lnTo>
                    <a:pt x="21836" y="2058"/>
                  </a:lnTo>
                  <a:lnTo>
                    <a:pt x="21448" y="1845"/>
                  </a:lnTo>
                  <a:lnTo>
                    <a:pt x="21060" y="1631"/>
                  </a:lnTo>
                  <a:lnTo>
                    <a:pt x="20633" y="1456"/>
                  </a:lnTo>
                  <a:lnTo>
                    <a:pt x="20206" y="1262"/>
                  </a:lnTo>
                  <a:lnTo>
                    <a:pt x="19740" y="1088"/>
                  </a:lnTo>
                  <a:lnTo>
                    <a:pt x="19274" y="932"/>
                  </a:lnTo>
                  <a:lnTo>
                    <a:pt x="18789" y="777"/>
                  </a:lnTo>
                  <a:lnTo>
                    <a:pt x="18284" y="641"/>
                  </a:lnTo>
                  <a:lnTo>
                    <a:pt x="17780" y="525"/>
                  </a:lnTo>
                  <a:lnTo>
                    <a:pt x="17236" y="408"/>
                  </a:lnTo>
                  <a:lnTo>
                    <a:pt x="16673" y="311"/>
                  </a:lnTo>
                  <a:lnTo>
                    <a:pt x="16110" y="214"/>
                  </a:lnTo>
                  <a:lnTo>
                    <a:pt x="15509" y="136"/>
                  </a:lnTo>
                  <a:lnTo>
                    <a:pt x="14907" y="78"/>
                  </a:lnTo>
                  <a:lnTo>
                    <a:pt x="14266" y="20"/>
                  </a:lnTo>
                  <a:lnTo>
                    <a:pt x="136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5"/>
            <p:cNvSpPr/>
            <p:nvPr/>
          </p:nvSpPr>
          <p:spPr>
            <a:xfrm>
              <a:off x="12300341" y="4794953"/>
              <a:ext cx="96661" cy="736440"/>
            </a:xfrm>
            <a:custGeom>
              <a:avLst/>
              <a:gdLst/>
              <a:ahLst/>
              <a:cxnLst/>
              <a:rect l="l" t="t" r="r" b="b"/>
              <a:pathLst>
                <a:path w="3358" h="25584" extrusionOk="0">
                  <a:moveTo>
                    <a:pt x="2950" y="1"/>
                  </a:moveTo>
                  <a:lnTo>
                    <a:pt x="2873" y="20"/>
                  </a:lnTo>
                  <a:lnTo>
                    <a:pt x="2815" y="40"/>
                  </a:lnTo>
                  <a:lnTo>
                    <a:pt x="2756" y="78"/>
                  </a:lnTo>
                  <a:lnTo>
                    <a:pt x="2717" y="137"/>
                  </a:lnTo>
                  <a:lnTo>
                    <a:pt x="2679" y="195"/>
                  </a:lnTo>
                  <a:lnTo>
                    <a:pt x="2640" y="272"/>
                  </a:lnTo>
                  <a:lnTo>
                    <a:pt x="2038" y="2835"/>
                  </a:lnTo>
                  <a:lnTo>
                    <a:pt x="1747" y="4116"/>
                  </a:lnTo>
                  <a:lnTo>
                    <a:pt x="1456" y="5416"/>
                  </a:lnTo>
                  <a:lnTo>
                    <a:pt x="1204" y="6697"/>
                  </a:lnTo>
                  <a:lnTo>
                    <a:pt x="951" y="7998"/>
                  </a:lnTo>
                  <a:lnTo>
                    <a:pt x="718" y="9298"/>
                  </a:lnTo>
                  <a:lnTo>
                    <a:pt x="524" y="10579"/>
                  </a:lnTo>
                  <a:lnTo>
                    <a:pt x="349" y="11899"/>
                  </a:lnTo>
                  <a:lnTo>
                    <a:pt x="194" y="13199"/>
                  </a:lnTo>
                  <a:lnTo>
                    <a:pt x="97" y="14500"/>
                  </a:lnTo>
                  <a:lnTo>
                    <a:pt x="19" y="15820"/>
                  </a:lnTo>
                  <a:lnTo>
                    <a:pt x="0" y="17120"/>
                  </a:lnTo>
                  <a:lnTo>
                    <a:pt x="0" y="17780"/>
                  </a:lnTo>
                  <a:lnTo>
                    <a:pt x="0" y="18440"/>
                  </a:lnTo>
                  <a:lnTo>
                    <a:pt x="39" y="19100"/>
                  </a:lnTo>
                  <a:lnTo>
                    <a:pt x="78" y="19760"/>
                  </a:lnTo>
                  <a:lnTo>
                    <a:pt x="117" y="20420"/>
                  </a:lnTo>
                  <a:lnTo>
                    <a:pt x="194" y="21080"/>
                  </a:lnTo>
                  <a:lnTo>
                    <a:pt x="311" y="22186"/>
                  </a:lnTo>
                  <a:lnTo>
                    <a:pt x="388" y="22749"/>
                  </a:lnTo>
                  <a:lnTo>
                    <a:pt x="485" y="23312"/>
                  </a:lnTo>
                  <a:lnTo>
                    <a:pt x="602" y="23856"/>
                  </a:lnTo>
                  <a:lnTo>
                    <a:pt x="757" y="24399"/>
                  </a:lnTo>
                  <a:lnTo>
                    <a:pt x="854" y="24671"/>
                  </a:lnTo>
                  <a:lnTo>
                    <a:pt x="951" y="24923"/>
                  </a:lnTo>
                  <a:lnTo>
                    <a:pt x="1068" y="25175"/>
                  </a:lnTo>
                  <a:lnTo>
                    <a:pt x="1204" y="25408"/>
                  </a:lnTo>
                  <a:lnTo>
                    <a:pt x="1262" y="25486"/>
                  </a:lnTo>
                  <a:lnTo>
                    <a:pt x="1301" y="25525"/>
                  </a:lnTo>
                  <a:lnTo>
                    <a:pt x="1359" y="25564"/>
                  </a:lnTo>
                  <a:lnTo>
                    <a:pt x="1436" y="25583"/>
                  </a:lnTo>
                  <a:lnTo>
                    <a:pt x="1495" y="25583"/>
                  </a:lnTo>
                  <a:lnTo>
                    <a:pt x="1553" y="25564"/>
                  </a:lnTo>
                  <a:lnTo>
                    <a:pt x="1669" y="25525"/>
                  </a:lnTo>
                  <a:lnTo>
                    <a:pt x="1786" y="25428"/>
                  </a:lnTo>
                  <a:lnTo>
                    <a:pt x="1805" y="25370"/>
                  </a:lnTo>
                  <a:lnTo>
                    <a:pt x="1844" y="25292"/>
                  </a:lnTo>
                  <a:lnTo>
                    <a:pt x="1844" y="25234"/>
                  </a:lnTo>
                  <a:lnTo>
                    <a:pt x="1844" y="25156"/>
                  </a:lnTo>
                  <a:lnTo>
                    <a:pt x="1844" y="25078"/>
                  </a:lnTo>
                  <a:lnTo>
                    <a:pt x="1805" y="25020"/>
                  </a:lnTo>
                  <a:lnTo>
                    <a:pt x="1689" y="24807"/>
                  </a:lnTo>
                  <a:lnTo>
                    <a:pt x="1592" y="24574"/>
                  </a:lnTo>
                  <a:lnTo>
                    <a:pt x="1495" y="24360"/>
                  </a:lnTo>
                  <a:lnTo>
                    <a:pt x="1417" y="24127"/>
                  </a:lnTo>
                  <a:lnTo>
                    <a:pt x="1281" y="23661"/>
                  </a:lnTo>
                  <a:lnTo>
                    <a:pt x="1184" y="23157"/>
                  </a:lnTo>
                  <a:lnTo>
                    <a:pt x="1106" y="22672"/>
                  </a:lnTo>
                  <a:lnTo>
                    <a:pt x="1029" y="22186"/>
                  </a:lnTo>
                  <a:lnTo>
                    <a:pt x="932" y="21216"/>
                  </a:lnTo>
                  <a:lnTo>
                    <a:pt x="815" y="19993"/>
                  </a:lnTo>
                  <a:lnTo>
                    <a:pt x="738" y="18751"/>
                  </a:lnTo>
                  <a:lnTo>
                    <a:pt x="699" y="17528"/>
                  </a:lnTo>
                  <a:lnTo>
                    <a:pt x="699" y="16286"/>
                  </a:lnTo>
                  <a:lnTo>
                    <a:pt x="757" y="14985"/>
                  </a:lnTo>
                  <a:lnTo>
                    <a:pt x="854" y="13704"/>
                  </a:lnTo>
                  <a:lnTo>
                    <a:pt x="990" y="12404"/>
                  </a:lnTo>
                  <a:lnTo>
                    <a:pt x="1165" y="11103"/>
                  </a:lnTo>
                  <a:lnTo>
                    <a:pt x="1359" y="9822"/>
                  </a:lnTo>
                  <a:lnTo>
                    <a:pt x="1572" y="8541"/>
                  </a:lnTo>
                  <a:lnTo>
                    <a:pt x="1825" y="7260"/>
                  </a:lnTo>
                  <a:lnTo>
                    <a:pt x="2077" y="5979"/>
                  </a:lnTo>
                  <a:lnTo>
                    <a:pt x="2388" y="4581"/>
                  </a:lnTo>
                  <a:lnTo>
                    <a:pt x="2698" y="3203"/>
                  </a:lnTo>
                  <a:lnTo>
                    <a:pt x="3358" y="428"/>
                  </a:lnTo>
                  <a:lnTo>
                    <a:pt x="3358" y="350"/>
                  </a:lnTo>
                  <a:lnTo>
                    <a:pt x="3358" y="272"/>
                  </a:lnTo>
                  <a:lnTo>
                    <a:pt x="3339" y="214"/>
                  </a:lnTo>
                  <a:lnTo>
                    <a:pt x="3300" y="156"/>
                  </a:lnTo>
                  <a:lnTo>
                    <a:pt x="3261" y="98"/>
                  </a:lnTo>
                  <a:lnTo>
                    <a:pt x="3203" y="59"/>
                  </a:lnTo>
                  <a:lnTo>
                    <a:pt x="3086" y="20"/>
                  </a:lnTo>
                  <a:lnTo>
                    <a:pt x="295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35"/>
            <p:cNvSpPr/>
            <p:nvPr/>
          </p:nvSpPr>
          <p:spPr>
            <a:xfrm>
              <a:off x="12357883" y="4703329"/>
              <a:ext cx="100604" cy="135808"/>
            </a:xfrm>
            <a:custGeom>
              <a:avLst/>
              <a:gdLst/>
              <a:ahLst/>
              <a:cxnLst/>
              <a:rect l="l" t="t" r="r" b="b"/>
              <a:pathLst>
                <a:path w="3495" h="4718" extrusionOk="0">
                  <a:moveTo>
                    <a:pt x="486" y="0"/>
                  </a:moveTo>
                  <a:lnTo>
                    <a:pt x="194" y="39"/>
                  </a:lnTo>
                  <a:lnTo>
                    <a:pt x="78" y="1883"/>
                  </a:lnTo>
                  <a:lnTo>
                    <a:pt x="20" y="3184"/>
                  </a:lnTo>
                  <a:lnTo>
                    <a:pt x="0" y="3669"/>
                  </a:lnTo>
                  <a:lnTo>
                    <a:pt x="0" y="3824"/>
                  </a:lnTo>
                  <a:lnTo>
                    <a:pt x="20" y="3902"/>
                  </a:lnTo>
                  <a:lnTo>
                    <a:pt x="78" y="4018"/>
                  </a:lnTo>
                  <a:lnTo>
                    <a:pt x="175" y="4154"/>
                  </a:lnTo>
                  <a:lnTo>
                    <a:pt x="427" y="4407"/>
                  </a:lnTo>
                  <a:lnTo>
                    <a:pt x="660" y="4620"/>
                  </a:lnTo>
                  <a:lnTo>
                    <a:pt x="757" y="4717"/>
                  </a:lnTo>
                  <a:lnTo>
                    <a:pt x="854" y="4717"/>
                  </a:lnTo>
                  <a:lnTo>
                    <a:pt x="1087" y="4678"/>
                  </a:lnTo>
                  <a:lnTo>
                    <a:pt x="1243" y="4659"/>
                  </a:lnTo>
                  <a:lnTo>
                    <a:pt x="1398" y="4620"/>
                  </a:lnTo>
                  <a:lnTo>
                    <a:pt x="1553" y="4542"/>
                  </a:lnTo>
                  <a:lnTo>
                    <a:pt x="1708" y="4465"/>
                  </a:lnTo>
                  <a:lnTo>
                    <a:pt x="1805" y="4387"/>
                  </a:lnTo>
                  <a:lnTo>
                    <a:pt x="1902" y="4232"/>
                  </a:lnTo>
                  <a:lnTo>
                    <a:pt x="2038" y="4038"/>
                  </a:lnTo>
                  <a:lnTo>
                    <a:pt x="2174" y="3785"/>
                  </a:lnTo>
                  <a:lnTo>
                    <a:pt x="2465" y="3184"/>
                  </a:lnTo>
                  <a:lnTo>
                    <a:pt x="2757" y="2524"/>
                  </a:lnTo>
                  <a:lnTo>
                    <a:pt x="3261" y="1320"/>
                  </a:lnTo>
                  <a:lnTo>
                    <a:pt x="3494" y="777"/>
                  </a:lnTo>
                  <a:lnTo>
                    <a:pt x="3184" y="602"/>
                  </a:lnTo>
                  <a:lnTo>
                    <a:pt x="2892" y="447"/>
                  </a:lnTo>
                  <a:lnTo>
                    <a:pt x="2601" y="311"/>
                  </a:lnTo>
                  <a:lnTo>
                    <a:pt x="2310" y="214"/>
                  </a:lnTo>
                  <a:lnTo>
                    <a:pt x="2019" y="136"/>
                  </a:lnTo>
                  <a:lnTo>
                    <a:pt x="1747" y="78"/>
                  </a:lnTo>
                  <a:lnTo>
                    <a:pt x="1495" y="39"/>
                  </a:lnTo>
                  <a:lnTo>
                    <a:pt x="1243" y="20"/>
                  </a:lnTo>
                  <a:lnTo>
                    <a:pt x="81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35"/>
            <p:cNvSpPr/>
            <p:nvPr/>
          </p:nvSpPr>
          <p:spPr>
            <a:xfrm>
              <a:off x="12569080" y="3688134"/>
              <a:ext cx="1148183" cy="2039918"/>
            </a:xfrm>
            <a:custGeom>
              <a:avLst/>
              <a:gdLst/>
              <a:ahLst/>
              <a:cxnLst/>
              <a:rect l="l" t="t" r="r" b="b"/>
              <a:pathLst>
                <a:path w="39888" h="70867" extrusionOk="0">
                  <a:moveTo>
                    <a:pt x="21390" y="1"/>
                  </a:moveTo>
                  <a:lnTo>
                    <a:pt x="21099" y="661"/>
                  </a:lnTo>
                  <a:lnTo>
                    <a:pt x="20827" y="1340"/>
                  </a:lnTo>
                  <a:lnTo>
                    <a:pt x="20594" y="2019"/>
                  </a:lnTo>
                  <a:lnTo>
                    <a:pt x="20381" y="2718"/>
                  </a:lnTo>
                  <a:lnTo>
                    <a:pt x="20206" y="3436"/>
                  </a:lnTo>
                  <a:lnTo>
                    <a:pt x="20031" y="4154"/>
                  </a:lnTo>
                  <a:lnTo>
                    <a:pt x="19895" y="4872"/>
                  </a:lnTo>
                  <a:lnTo>
                    <a:pt x="19760" y="5610"/>
                  </a:lnTo>
                  <a:lnTo>
                    <a:pt x="19662" y="6348"/>
                  </a:lnTo>
                  <a:lnTo>
                    <a:pt x="19565" y="7085"/>
                  </a:lnTo>
                  <a:lnTo>
                    <a:pt x="19507" y="7823"/>
                  </a:lnTo>
                  <a:lnTo>
                    <a:pt x="19449" y="8560"/>
                  </a:lnTo>
                  <a:lnTo>
                    <a:pt x="19430" y="9298"/>
                  </a:lnTo>
                  <a:lnTo>
                    <a:pt x="19410" y="10036"/>
                  </a:lnTo>
                  <a:lnTo>
                    <a:pt x="19410" y="10773"/>
                  </a:lnTo>
                  <a:lnTo>
                    <a:pt x="19410" y="11511"/>
                  </a:lnTo>
                  <a:lnTo>
                    <a:pt x="19430" y="12229"/>
                  </a:lnTo>
                  <a:lnTo>
                    <a:pt x="19468" y="12947"/>
                  </a:lnTo>
                  <a:lnTo>
                    <a:pt x="19565" y="14345"/>
                  </a:lnTo>
                  <a:lnTo>
                    <a:pt x="19701" y="15703"/>
                  </a:lnTo>
                  <a:lnTo>
                    <a:pt x="19857" y="17023"/>
                  </a:lnTo>
                  <a:lnTo>
                    <a:pt x="20051" y="18246"/>
                  </a:lnTo>
                  <a:lnTo>
                    <a:pt x="20245" y="19411"/>
                  </a:lnTo>
                  <a:lnTo>
                    <a:pt x="20458" y="20498"/>
                  </a:lnTo>
                  <a:lnTo>
                    <a:pt x="20652" y="21468"/>
                  </a:lnTo>
                  <a:lnTo>
                    <a:pt x="20982" y="22846"/>
                  </a:lnTo>
                  <a:lnTo>
                    <a:pt x="21235" y="23894"/>
                  </a:lnTo>
                  <a:lnTo>
                    <a:pt x="21409" y="24496"/>
                  </a:lnTo>
                  <a:lnTo>
                    <a:pt x="21487" y="24709"/>
                  </a:lnTo>
                  <a:lnTo>
                    <a:pt x="21565" y="26398"/>
                  </a:lnTo>
                  <a:lnTo>
                    <a:pt x="21681" y="28902"/>
                  </a:lnTo>
                  <a:lnTo>
                    <a:pt x="21798" y="31464"/>
                  </a:lnTo>
                  <a:lnTo>
                    <a:pt x="21933" y="33968"/>
                  </a:lnTo>
                  <a:lnTo>
                    <a:pt x="22690" y="49768"/>
                  </a:lnTo>
                  <a:lnTo>
                    <a:pt x="2349" y="48098"/>
                  </a:lnTo>
                  <a:lnTo>
                    <a:pt x="0" y="64461"/>
                  </a:lnTo>
                  <a:lnTo>
                    <a:pt x="1359" y="64927"/>
                  </a:lnTo>
                  <a:lnTo>
                    <a:pt x="2931" y="65470"/>
                  </a:lnTo>
                  <a:lnTo>
                    <a:pt x="4989" y="66130"/>
                  </a:lnTo>
                  <a:lnTo>
                    <a:pt x="7434" y="66868"/>
                  </a:lnTo>
                  <a:lnTo>
                    <a:pt x="8793" y="67276"/>
                  </a:lnTo>
                  <a:lnTo>
                    <a:pt x="10229" y="67664"/>
                  </a:lnTo>
                  <a:lnTo>
                    <a:pt x="11704" y="68071"/>
                  </a:lnTo>
                  <a:lnTo>
                    <a:pt x="13238" y="68460"/>
                  </a:lnTo>
                  <a:lnTo>
                    <a:pt x="14810" y="68848"/>
                  </a:lnTo>
                  <a:lnTo>
                    <a:pt x="16421" y="69217"/>
                  </a:lnTo>
                  <a:lnTo>
                    <a:pt x="18032" y="69566"/>
                  </a:lnTo>
                  <a:lnTo>
                    <a:pt x="19662" y="69876"/>
                  </a:lnTo>
                  <a:lnTo>
                    <a:pt x="21293" y="70168"/>
                  </a:lnTo>
                  <a:lnTo>
                    <a:pt x="22923" y="70401"/>
                  </a:lnTo>
                  <a:lnTo>
                    <a:pt x="24515" y="70595"/>
                  </a:lnTo>
                  <a:lnTo>
                    <a:pt x="25291" y="70672"/>
                  </a:lnTo>
                  <a:lnTo>
                    <a:pt x="26087" y="70750"/>
                  </a:lnTo>
                  <a:lnTo>
                    <a:pt x="26844" y="70789"/>
                  </a:lnTo>
                  <a:lnTo>
                    <a:pt x="27601" y="70828"/>
                  </a:lnTo>
                  <a:lnTo>
                    <a:pt x="28339" y="70866"/>
                  </a:lnTo>
                  <a:lnTo>
                    <a:pt x="29076" y="70866"/>
                  </a:lnTo>
                  <a:lnTo>
                    <a:pt x="29775" y="70847"/>
                  </a:lnTo>
                  <a:lnTo>
                    <a:pt x="30474" y="70828"/>
                  </a:lnTo>
                  <a:lnTo>
                    <a:pt x="31153" y="70769"/>
                  </a:lnTo>
                  <a:lnTo>
                    <a:pt x="31813" y="70711"/>
                  </a:lnTo>
                  <a:lnTo>
                    <a:pt x="32434" y="70633"/>
                  </a:lnTo>
                  <a:lnTo>
                    <a:pt x="33055" y="70517"/>
                  </a:lnTo>
                  <a:lnTo>
                    <a:pt x="33638" y="70401"/>
                  </a:lnTo>
                  <a:lnTo>
                    <a:pt x="34201" y="70245"/>
                  </a:lnTo>
                  <a:lnTo>
                    <a:pt x="34744" y="70071"/>
                  </a:lnTo>
                  <a:lnTo>
                    <a:pt x="35268" y="69876"/>
                  </a:lnTo>
                  <a:lnTo>
                    <a:pt x="35734" y="69663"/>
                  </a:lnTo>
                  <a:lnTo>
                    <a:pt x="36200" y="69411"/>
                  </a:lnTo>
                  <a:lnTo>
                    <a:pt x="36627" y="69139"/>
                  </a:lnTo>
                  <a:lnTo>
                    <a:pt x="37015" y="68848"/>
                  </a:lnTo>
                  <a:lnTo>
                    <a:pt x="37364" y="68537"/>
                  </a:lnTo>
                  <a:lnTo>
                    <a:pt x="37694" y="68188"/>
                  </a:lnTo>
                  <a:lnTo>
                    <a:pt x="37850" y="67974"/>
                  </a:lnTo>
                  <a:lnTo>
                    <a:pt x="38024" y="67722"/>
                  </a:lnTo>
                  <a:lnTo>
                    <a:pt x="38180" y="67470"/>
                  </a:lnTo>
                  <a:lnTo>
                    <a:pt x="38315" y="67198"/>
                  </a:lnTo>
                  <a:lnTo>
                    <a:pt x="38471" y="66907"/>
                  </a:lnTo>
                  <a:lnTo>
                    <a:pt x="38587" y="66596"/>
                  </a:lnTo>
                  <a:lnTo>
                    <a:pt x="38723" y="66266"/>
                  </a:lnTo>
                  <a:lnTo>
                    <a:pt x="38839" y="65936"/>
                  </a:lnTo>
                  <a:lnTo>
                    <a:pt x="39053" y="65199"/>
                  </a:lnTo>
                  <a:lnTo>
                    <a:pt x="39247" y="64383"/>
                  </a:lnTo>
                  <a:lnTo>
                    <a:pt x="39402" y="63529"/>
                  </a:lnTo>
                  <a:lnTo>
                    <a:pt x="39558" y="62617"/>
                  </a:lnTo>
                  <a:lnTo>
                    <a:pt x="39674" y="61647"/>
                  </a:lnTo>
                  <a:lnTo>
                    <a:pt x="39752" y="60618"/>
                  </a:lnTo>
                  <a:lnTo>
                    <a:pt x="39829" y="59550"/>
                  </a:lnTo>
                  <a:lnTo>
                    <a:pt x="39868" y="58425"/>
                  </a:lnTo>
                  <a:lnTo>
                    <a:pt x="39888" y="57279"/>
                  </a:lnTo>
                  <a:lnTo>
                    <a:pt x="39888" y="56076"/>
                  </a:lnTo>
                  <a:lnTo>
                    <a:pt x="39868" y="54834"/>
                  </a:lnTo>
                  <a:lnTo>
                    <a:pt x="39849" y="53553"/>
                  </a:lnTo>
                  <a:lnTo>
                    <a:pt x="39791" y="52252"/>
                  </a:lnTo>
                  <a:lnTo>
                    <a:pt x="39713" y="50913"/>
                  </a:lnTo>
                  <a:lnTo>
                    <a:pt x="39635" y="49554"/>
                  </a:lnTo>
                  <a:lnTo>
                    <a:pt x="39519" y="48176"/>
                  </a:lnTo>
                  <a:lnTo>
                    <a:pt x="39402" y="46779"/>
                  </a:lnTo>
                  <a:lnTo>
                    <a:pt x="39266" y="45362"/>
                  </a:lnTo>
                  <a:lnTo>
                    <a:pt x="38956" y="42470"/>
                  </a:lnTo>
                  <a:lnTo>
                    <a:pt x="38607" y="39558"/>
                  </a:lnTo>
                  <a:lnTo>
                    <a:pt x="38218" y="36627"/>
                  </a:lnTo>
                  <a:lnTo>
                    <a:pt x="37772" y="33716"/>
                  </a:lnTo>
                  <a:lnTo>
                    <a:pt x="37326" y="30824"/>
                  </a:lnTo>
                  <a:lnTo>
                    <a:pt x="36898" y="28359"/>
                  </a:lnTo>
                  <a:lnTo>
                    <a:pt x="36452" y="25893"/>
                  </a:lnTo>
                  <a:lnTo>
                    <a:pt x="35986" y="23448"/>
                  </a:lnTo>
                  <a:lnTo>
                    <a:pt x="35482" y="20983"/>
                  </a:lnTo>
                  <a:lnTo>
                    <a:pt x="35229" y="19741"/>
                  </a:lnTo>
                  <a:lnTo>
                    <a:pt x="34977" y="18537"/>
                  </a:lnTo>
                  <a:lnTo>
                    <a:pt x="34511" y="16499"/>
                  </a:lnTo>
                  <a:lnTo>
                    <a:pt x="34084" y="14616"/>
                  </a:lnTo>
                  <a:lnTo>
                    <a:pt x="33638" y="12889"/>
                  </a:lnTo>
                  <a:lnTo>
                    <a:pt x="33230" y="11355"/>
                  </a:lnTo>
                  <a:lnTo>
                    <a:pt x="32842" y="10016"/>
                  </a:lnTo>
                  <a:lnTo>
                    <a:pt x="32492" y="8890"/>
                  </a:lnTo>
                  <a:lnTo>
                    <a:pt x="32318" y="8425"/>
                  </a:lnTo>
                  <a:lnTo>
                    <a:pt x="32162" y="7997"/>
                  </a:lnTo>
                  <a:lnTo>
                    <a:pt x="32027" y="7648"/>
                  </a:lnTo>
                  <a:lnTo>
                    <a:pt x="31891" y="7376"/>
                  </a:lnTo>
                  <a:lnTo>
                    <a:pt x="31580" y="6813"/>
                  </a:lnTo>
                  <a:lnTo>
                    <a:pt x="31231" y="6289"/>
                  </a:lnTo>
                  <a:lnTo>
                    <a:pt x="30881" y="5804"/>
                  </a:lnTo>
                  <a:lnTo>
                    <a:pt x="30513" y="5319"/>
                  </a:lnTo>
                  <a:lnTo>
                    <a:pt x="30124" y="4872"/>
                  </a:lnTo>
                  <a:lnTo>
                    <a:pt x="29736" y="4465"/>
                  </a:lnTo>
                  <a:lnTo>
                    <a:pt x="29309" y="4057"/>
                  </a:lnTo>
                  <a:lnTo>
                    <a:pt x="28902" y="3688"/>
                  </a:lnTo>
                  <a:lnTo>
                    <a:pt x="28475" y="3320"/>
                  </a:lnTo>
                  <a:lnTo>
                    <a:pt x="28028" y="2990"/>
                  </a:lnTo>
                  <a:lnTo>
                    <a:pt x="27601" y="2679"/>
                  </a:lnTo>
                  <a:lnTo>
                    <a:pt x="27155" y="2388"/>
                  </a:lnTo>
                  <a:lnTo>
                    <a:pt x="26728" y="2116"/>
                  </a:lnTo>
                  <a:lnTo>
                    <a:pt x="26281" y="1864"/>
                  </a:lnTo>
                  <a:lnTo>
                    <a:pt x="25854" y="1650"/>
                  </a:lnTo>
                  <a:lnTo>
                    <a:pt x="25427" y="1437"/>
                  </a:lnTo>
                  <a:lnTo>
                    <a:pt x="24631" y="1049"/>
                  </a:lnTo>
                  <a:lnTo>
                    <a:pt x="23855" y="738"/>
                  </a:lnTo>
                  <a:lnTo>
                    <a:pt x="23176" y="486"/>
                  </a:lnTo>
                  <a:lnTo>
                    <a:pt x="22574" y="292"/>
                  </a:lnTo>
                  <a:lnTo>
                    <a:pt x="22069" y="156"/>
                  </a:lnTo>
                  <a:lnTo>
                    <a:pt x="21701" y="59"/>
                  </a:lnTo>
                  <a:lnTo>
                    <a:pt x="2139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35"/>
            <p:cNvSpPr/>
            <p:nvPr/>
          </p:nvSpPr>
          <p:spPr>
            <a:xfrm>
              <a:off x="12085230" y="4909489"/>
              <a:ext cx="549250" cy="557626"/>
            </a:xfrm>
            <a:custGeom>
              <a:avLst/>
              <a:gdLst/>
              <a:ahLst/>
              <a:cxnLst/>
              <a:rect l="l" t="t" r="r" b="b"/>
              <a:pathLst>
                <a:path w="19081" h="19372" extrusionOk="0">
                  <a:moveTo>
                    <a:pt x="2174" y="1"/>
                  </a:moveTo>
                  <a:lnTo>
                    <a:pt x="1708" y="20"/>
                  </a:lnTo>
                  <a:lnTo>
                    <a:pt x="1495" y="40"/>
                  </a:lnTo>
                  <a:lnTo>
                    <a:pt x="1301" y="78"/>
                  </a:lnTo>
                  <a:lnTo>
                    <a:pt x="1126" y="117"/>
                  </a:lnTo>
                  <a:lnTo>
                    <a:pt x="971" y="195"/>
                  </a:lnTo>
                  <a:lnTo>
                    <a:pt x="854" y="253"/>
                  </a:lnTo>
                  <a:lnTo>
                    <a:pt x="738" y="350"/>
                  </a:lnTo>
                  <a:lnTo>
                    <a:pt x="660" y="447"/>
                  </a:lnTo>
                  <a:lnTo>
                    <a:pt x="602" y="544"/>
                  </a:lnTo>
                  <a:lnTo>
                    <a:pt x="583" y="602"/>
                  </a:lnTo>
                  <a:lnTo>
                    <a:pt x="583" y="680"/>
                  </a:lnTo>
                  <a:lnTo>
                    <a:pt x="583" y="738"/>
                  </a:lnTo>
                  <a:lnTo>
                    <a:pt x="621" y="797"/>
                  </a:lnTo>
                  <a:lnTo>
                    <a:pt x="699" y="932"/>
                  </a:lnTo>
                  <a:lnTo>
                    <a:pt x="835" y="1068"/>
                  </a:lnTo>
                  <a:lnTo>
                    <a:pt x="990" y="1204"/>
                  </a:lnTo>
                  <a:lnTo>
                    <a:pt x="1204" y="1359"/>
                  </a:lnTo>
                  <a:lnTo>
                    <a:pt x="1456" y="1495"/>
                  </a:lnTo>
                  <a:lnTo>
                    <a:pt x="1728" y="1651"/>
                  </a:lnTo>
                  <a:lnTo>
                    <a:pt x="2368" y="1961"/>
                  </a:lnTo>
                  <a:lnTo>
                    <a:pt x="3106" y="2252"/>
                  </a:lnTo>
                  <a:lnTo>
                    <a:pt x="3882" y="2543"/>
                  </a:lnTo>
                  <a:lnTo>
                    <a:pt x="4717" y="2835"/>
                  </a:lnTo>
                  <a:lnTo>
                    <a:pt x="5532" y="3106"/>
                  </a:lnTo>
                  <a:lnTo>
                    <a:pt x="6347" y="3359"/>
                  </a:lnTo>
                  <a:lnTo>
                    <a:pt x="7784" y="3786"/>
                  </a:lnTo>
                  <a:lnTo>
                    <a:pt x="8793" y="4077"/>
                  </a:lnTo>
                  <a:lnTo>
                    <a:pt x="9181" y="4174"/>
                  </a:lnTo>
                  <a:lnTo>
                    <a:pt x="9472" y="6755"/>
                  </a:lnTo>
                  <a:lnTo>
                    <a:pt x="5590" y="6134"/>
                  </a:lnTo>
                  <a:lnTo>
                    <a:pt x="175" y="8036"/>
                  </a:lnTo>
                  <a:lnTo>
                    <a:pt x="117" y="8755"/>
                  </a:lnTo>
                  <a:lnTo>
                    <a:pt x="78" y="9531"/>
                  </a:lnTo>
                  <a:lnTo>
                    <a:pt x="20" y="10502"/>
                  </a:lnTo>
                  <a:lnTo>
                    <a:pt x="20" y="10696"/>
                  </a:lnTo>
                  <a:lnTo>
                    <a:pt x="20" y="10870"/>
                  </a:lnTo>
                  <a:lnTo>
                    <a:pt x="20" y="10909"/>
                  </a:lnTo>
                  <a:lnTo>
                    <a:pt x="20" y="11026"/>
                  </a:lnTo>
                  <a:lnTo>
                    <a:pt x="0" y="11491"/>
                  </a:lnTo>
                  <a:lnTo>
                    <a:pt x="0" y="11996"/>
                  </a:lnTo>
                  <a:lnTo>
                    <a:pt x="20" y="12501"/>
                  </a:lnTo>
                  <a:lnTo>
                    <a:pt x="39" y="12986"/>
                  </a:lnTo>
                  <a:lnTo>
                    <a:pt x="78" y="13471"/>
                  </a:lnTo>
                  <a:lnTo>
                    <a:pt x="78" y="13685"/>
                  </a:lnTo>
                  <a:lnTo>
                    <a:pt x="156" y="14209"/>
                  </a:lnTo>
                  <a:lnTo>
                    <a:pt x="272" y="14675"/>
                  </a:lnTo>
                  <a:lnTo>
                    <a:pt x="330" y="14888"/>
                  </a:lnTo>
                  <a:lnTo>
                    <a:pt x="408" y="15082"/>
                  </a:lnTo>
                  <a:lnTo>
                    <a:pt x="505" y="15238"/>
                  </a:lnTo>
                  <a:lnTo>
                    <a:pt x="602" y="15373"/>
                  </a:lnTo>
                  <a:lnTo>
                    <a:pt x="5027" y="14830"/>
                  </a:lnTo>
                  <a:lnTo>
                    <a:pt x="5746" y="15509"/>
                  </a:lnTo>
                  <a:lnTo>
                    <a:pt x="6483" y="16208"/>
                  </a:lnTo>
                  <a:lnTo>
                    <a:pt x="7357" y="17004"/>
                  </a:lnTo>
                  <a:lnTo>
                    <a:pt x="8288" y="17819"/>
                  </a:lnTo>
                  <a:lnTo>
                    <a:pt x="9142" y="18557"/>
                  </a:lnTo>
                  <a:lnTo>
                    <a:pt x="9531" y="18848"/>
                  </a:lnTo>
                  <a:lnTo>
                    <a:pt x="9880" y="19100"/>
                  </a:lnTo>
                  <a:lnTo>
                    <a:pt x="10152" y="19275"/>
                  </a:lnTo>
                  <a:lnTo>
                    <a:pt x="10268" y="19333"/>
                  </a:lnTo>
                  <a:lnTo>
                    <a:pt x="10365" y="19353"/>
                  </a:lnTo>
                  <a:lnTo>
                    <a:pt x="10443" y="19372"/>
                  </a:lnTo>
                  <a:lnTo>
                    <a:pt x="10559" y="19372"/>
                  </a:lnTo>
                  <a:lnTo>
                    <a:pt x="10831" y="19333"/>
                  </a:lnTo>
                  <a:lnTo>
                    <a:pt x="11219" y="19255"/>
                  </a:lnTo>
                  <a:lnTo>
                    <a:pt x="11666" y="19139"/>
                  </a:lnTo>
                  <a:lnTo>
                    <a:pt x="12772" y="18790"/>
                  </a:lnTo>
                  <a:lnTo>
                    <a:pt x="14014" y="18382"/>
                  </a:lnTo>
                  <a:lnTo>
                    <a:pt x="15858" y="17703"/>
                  </a:lnTo>
                  <a:lnTo>
                    <a:pt x="15916" y="17683"/>
                  </a:lnTo>
                  <a:lnTo>
                    <a:pt x="16557" y="17450"/>
                  </a:lnTo>
                  <a:lnTo>
                    <a:pt x="19080" y="10191"/>
                  </a:lnTo>
                  <a:lnTo>
                    <a:pt x="18925" y="10075"/>
                  </a:lnTo>
                  <a:lnTo>
                    <a:pt x="18595" y="9822"/>
                  </a:lnTo>
                  <a:lnTo>
                    <a:pt x="17624" y="9143"/>
                  </a:lnTo>
                  <a:lnTo>
                    <a:pt x="16635" y="8444"/>
                  </a:lnTo>
                  <a:lnTo>
                    <a:pt x="16305" y="8192"/>
                  </a:lnTo>
                  <a:lnTo>
                    <a:pt x="16149" y="8075"/>
                  </a:lnTo>
                  <a:lnTo>
                    <a:pt x="15645" y="7357"/>
                  </a:lnTo>
                  <a:lnTo>
                    <a:pt x="15062" y="6561"/>
                  </a:lnTo>
                  <a:lnTo>
                    <a:pt x="14208" y="5494"/>
                  </a:lnTo>
                  <a:lnTo>
                    <a:pt x="13801" y="4989"/>
                  </a:lnTo>
                  <a:lnTo>
                    <a:pt x="13374" y="4484"/>
                  </a:lnTo>
                  <a:lnTo>
                    <a:pt x="12927" y="3999"/>
                  </a:lnTo>
                  <a:lnTo>
                    <a:pt x="12481" y="3533"/>
                  </a:lnTo>
                  <a:lnTo>
                    <a:pt x="12034" y="3106"/>
                  </a:lnTo>
                  <a:lnTo>
                    <a:pt x="11569" y="2679"/>
                  </a:lnTo>
                  <a:lnTo>
                    <a:pt x="11122" y="2311"/>
                  </a:lnTo>
                  <a:lnTo>
                    <a:pt x="10656" y="1981"/>
                  </a:lnTo>
                  <a:lnTo>
                    <a:pt x="10288" y="1728"/>
                  </a:lnTo>
                  <a:lnTo>
                    <a:pt x="9919" y="1534"/>
                  </a:lnTo>
                  <a:lnTo>
                    <a:pt x="9550" y="1379"/>
                  </a:lnTo>
                  <a:lnTo>
                    <a:pt x="9375" y="1301"/>
                  </a:lnTo>
                  <a:lnTo>
                    <a:pt x="9201" y="1262"/>
                  </a:lnTo>
                  <a:lnTo>
                    <a:pt x="7939" y="952"/>
                  </a:lnTo>
                  <a:lnTo>
                    <a:pt x="6580" y="641"/>
                  </a:lnTo>
                  <a:lnTo>
                    <a:pt x="5202" y="350"/>
                  </a:lnTo>
                  <a:lnTo>
                    <a:pt x="4523" y="234"/>
                  </a:lnTo>
                  <a:lnTo>
                    <a:pt x="3882" y="137"/>
                  </a:lnTo>
                  <a:lnTo>
                    <a:pt x="3261" y="59"/>
                  </a:lnTo>
                  <a:lnTo>
                    <a:pt x="2698" y="20"/>
                  </a:lnTo>
                  <a:lnTo>
                    <a:pt x="2174" y="1"/>
                  </a:lnTo>
                  <a:close/>
                </a:path>
              </a:pathLst>
            </a:custGeom>
            <a:solidFill>
              <a:srgbClr val="F5B4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35"/>
            <p:cNvSpPr/>
            <p:nvPr/>
          </p:nvSpPr>
          <p:spPr>
            <a:xfrm>
              <a:off x="12085230" y="5180472"/>
              <a:ext cx="178267" cy="46402"/>
            </a:xfrm>
            <a:custGeom>
              <a:avLst/>
              <a:gdLst/>
              <a:ahLst/>
              <a:cxnLst/>
              <a:rect l="l" t="t" r="r" b="b"/>
              <a:pathLst>
                <a:path w="6193" h="1612" extrusionOk="0">
                  <a:moveTo>
                    <a:pt x="3475" y="1"/>
                  </a:moveTo>
                  <a:lnTo>
                    <a:pt x="3106" y="20"/>
                  </a:lnTo>
                  <a:lnTo>
                    <a:pt x="2718" y="59"/>
                  </a:lnTo>
                  <a:lnTo>
                    <a:pt x="2329" y="136"/>
                  </a:lnTo>
                  <a:lnTo>
                    <a:pt x="1961" y="214"/>
                  </a:lnTo>
                  <a:lnTo>
                    <a:pt x="1631" y="311"/>
                  </a:lnTo>
                  <a:lnTo>
                    <a:pt x="1320" y="428"/>
                  </a:lnTo>
                  <a:lnTo>
                    <a:pt x="1010" y="563"/>
                  </a:lnTo>
                  <a:lnTo>
                    <a:pt x="738" y="680"/>
                  </a:lnTo>
                  <a:lnTo>
                    <a:pt x="486" y="816"/>
                  </a:lnTo>
                  <a:lnTo>
                    <a:pt x="20" y="1088"/>
                  </a:lnTo>
                  <a:lnTo>
                    <a:pt x="0" y="1612"/>
                  </a:lnTo>
                  <a:lnTo>
                    <a:pt x="117" y="1592"/>
                  </a:lnTo>
                  <a:lnTo>
                    <a:pt x="1243" y="1301"/>
                  </a:lnTo>
                  <a:lnTo>
                    <a:pt x="2601" y="1010"/>
                  </a:lnTo>
                  <a:lnTo>
                    <a:pt x="3300" y="874"/>
                  </a:lnTo>
                  <a:lnTo>
                    <a:pt x="3940" y="758"/>
                  </a:lnTo>
                  <a:lnTo>
                    <a:pt x="4542" y="699"/>
                  </a:lnTo>
                  <a:lnTo>
                    <a:pt x="5086" y="661"/>
                  </a:lnTo>
                  <a:lnTo>
                    <a:pt x="5532" y="661"/>
                  </a:lnTo>
                  <a:lnTo>
                    <a:pt x="5881" y="680"/>
                  </a:lnTo>
                  <a:lnTo>
                    <a:pt x="6192" y="699"/>
                  </a:lnTo>
                  <a:lnTo>
                    <a:pt x="5920" y="544"/>
                  </a:lnTo>
                  <a:lnTo>
                    <a:pt x="5571" y="389"/>
                  </a:lnTo>
                  <a:lnTo>
                    <a:pt x="5105" y="214"/>
                  </a:lnTo>
                  <a:lnTo>
                    <a:pt x="4833" y="156"/>
                  </a:lnTo>
                  <a:lnTo>
                    <a:pt x="4523" y="78"/>
                  </a:lnTo>
                  <a:lnTo>
                    <a:pt x="4193" y="39"/>
                  </a:lnTo>
                  <a:lnTo>
                    <a:pt x="3843" y="20"/>
                  </a:lnTo>
                  <a:lnTo>
                    <a:pt x="3475"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35"/>
            <p:cNvSpPr/>
            <p:nvPr/>
          </p:nvSpPr>
          <p:spPr>
            <a:xfrm>
              <a:off x="12087446" y="5252550"/>
              <a:ext cx="195019" cy="50863"/>
            </a:xfrm>
            <a:custGeom>
              <a:avLst/>
              <a:gdLst/>
              <a:ahLst/>
              <a:cxnLst/>
              <a:rect l="l" t="t" r="r" b="b"/>
              <a:pathLst>
                <a:path w="6775" h="1767" extrusionOk="0">
                  <a:moveTo>
                    <a:pt x="4058" y="0"/>
                  </a:moveTo>
                  <a:lnTo>
                    <a:pt x="3689" y="20"/>
                  </a:lnTo>
                  <a:lnTo>
                    <a:pt x="3301" y="59"/>
                  </a:lnTo>
                  <a:lnTo>
                    <a:pt x="2912" y="117"/>
                  </a:lnTo>
                  <a:lnTo>
                    <a:pt x="2524" y="214"/>
                  </a:lnTo>
                  <a:lnTo>
                    <a:pt x="2175" y="330"/>
                  </a:lnTo>
                  <a:lnTo>
                    <a:pt x="1825" y="447"/>
                  </a:lnTo>
                  <a:lnTo>
                    <a:pt x="1515" y="583"/>
                  </a:lnTo>
                  <a:lnTo>
                    <a:pt x="1224" y="738"/>
                  </a:lnTo>
                  <a:lnTo>
                    <a:pt x="952" y="874"/>
                  </a:lnTo>
                  <a:lnTo>
                    <a:pt x="700" y="1029"/>
                  </a:lnTo>
                  <a:lnTo>
                    <a:pt x="486" y="1165"/>
                  </a:lnTo>
                  <a:lnTo>
                    <a:pt x="214" y="1359"/>
                  </a:lnTo>
                  <a:lnTo>
                    <a:pt x="1" y="1534"/>
                  </a:lnTo>
                  <a:lnTo>
                    <a:pt x="1" y="1767"/>
                  </a:lnTo>
                  <a:lnTo>
                    <a:pt x="719" y="1573"/>
                  </a:lnTo>
                  <a:lnTo>
                    <a:pt x="1825" y="1301"/>
                  </a:lnTo>
                  <a:lnTo>
                    <a:pt x="3184" y="990"/>
                  </a:lnTo>
                  <a:lnTo>
                    <a:pt x="3883" y="855"/>
                  </a:lnTo>
                  <a:lnTo>
                    <a:pt x="4543" y="757"/>
                  </a:lnTo>
                  <a:lnTo>
                    <a:pt x="5145" y="699"/>
                  </a:lnTo>
                  <a:lnTo>
                    <a:pt x="5669" y="660"/>
                  </a:lnTo>
                  <a:lnTo>
                    <a:pt x="6134" y="641"/>
                  </a:lnTo>
                  <a:lnTo>
                    <a:pt x="6464" y="680"/>
                  </a:lnTo>
                  <a:lnTo>
                    <a:pt x="6775" y="680"/>
                  </a:lnTo>
                  <a:lnTo>
                    <a:pt x="6503" y="544"/>
                  </a:lnTo>
                  <a:lnTo>
                    <a:pt x="6154" y="369"/>
                  </a:lnTo>
                  <a:lnTo>
                    <a:pt x="5688" y="214"/>
                  </a:lnTo>
                  <a:lnTo>
                    <a:pt x="5416" y="136"/>
                  </a:lnTo>
                  <a:lnTo>
                    <a:pt x="5106" y="78"/>
                  </a:lnTo>
                  <a:lnTo>
                    <a:pt x="4776" y="39"/>
                  </a:lnTo>
                  <a:lnTo>
                    <a:pt x="4426" y="0"/>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35"/>
            <p:cNvSpPr/>
            <p:nvPr/>
          </p:nvSpPr>
          <p:spPr>
            <a:xfrm>
              <a:off x="12522131" y="3993199"/>
              <a:ext cx="754862" cy="1716402"/>
            </a:xfrm>
            <a:custGeom>
              <a:avLst/>
              <a:gdLst/>
              <a:ahLst/>
              <a:cxnLst/>
              <a:rect l="l" t="t" r="r" b="b"/>
              <a:pathLst>
                <a:path w="26224" h="59628" extrusionOk="0">
                  <a:moveTo>
                    <a:pt x="25156" y="0"/>
                  </a:moveTo>
                  <a:lnTo>
                    <a:pt x="24457" y="1301"/>
                  </a:lnTo>
                  <a:lnTo>
                    <a:pt x="23739" y="2679"/>
                  </a:lnTo>
                  <a:lnTo>
                    <a:pt x="22885" y="4387"/>
                  </a:lnTo>
                  <a:lnTo>
                    <a:pt x="22439" y="5299"/>
                  </a:lnTo>
                  <a:lnTo>
                    <a:pt x="22012" y="6231"/>
                  </a:lnTo>
                  <a:lnTo>
                    <a:pt x="21585" y="7182"/>
                  </a:lnTo>
                  <a:lnTo>
                    <a:pt x="21196" y="8114"/>
                  </a:lnTo>
                  <a:lnTo>
                    <a:pt x="20828" y="9007"/>
                  </a:lnTo>
                  <a:lnTo>
                    <a:pt x="20517" y="9841"/>
                  </a:lnTo>
                  <a:lnTo>
                    <a:pt x="20284" y="10618"/>
                  </a:lnTo>
                  <a:lnTo>
                    <a:pt x="20187" y="10967"/>
                  </a:lnTo>
                  <a:lnTo>
                    <a:pt x="20109" y="11316"/>
                  </a:lnTo>
                  <a:lnTo>
                    <a:pt x="20071" y="11685"/>
                  </a:lnTo>
                  <a:lnTo>
                    <a:pt x="20051" y="12209"/>
                  </a:lnTo>
                  <a:lnTo>
                    <a:pt x="20051" y="12830"/>
                  </a:lnTo>
                  <a:lnTo>
                    <a:pt x="20071" y="13568"/>
                  </a:lnTo>
                  <a:lnTo>
                    <a:pt x="20129" y="14422"/>
                  </a:lnTo>
                  <a:lnTo>
                    <a:pt x="20207" y="15354"/>
                  </a:lnTo>
                  <a:lnTo>
                    <a:pt x="20401" y="17450"/>
                  </a:lnTo>
                  <a:lnTo>
                    <a:pt x="20653" y="19799"/>
                  </a:lnTo>
                  <a:lnTo>
                    <a:pt x="20964" y="22322"/>
                  </a:lnTo>
                  <a:lnTo>
                    <a:pt x="21293" y="24962"/>
                  </a:lnTo>
                  <a:lnTo>
                    <a:pt x="21662" y="27621"/>
                  </a:lnTo>
                  <a:lnTo>
                    <a:pt x="22380" y="32764"/>
                  </a:lnTo>
                  <a:lnTo>
                    <a:pt x="23040" y="37171"/>
                  </a:lnTo>
                  <a:lnTo>
                    <a:pt x="23700" y="41382"/>
                  </a:lnTo>
                  <a:lnTo>
                    <a:pt x="3708" y="39403"/>
                  </a:lnTo>
                  <a:lnTo>
                    <a:pt x="1" y="51495"/>
                  </a:lnTo>
                  <a:lnTo>
                    <a:pt x="23370" y="59628"/>
                  </a:lnTo>
                  <a:lnTo>
                    <a:pt x="2078" y="50757"/>
                  </a:lnTo>
                  <a:lnTo>
                    <a:pt x="5125" y="41480"/>
                  </a:lnTo>
                  <a:lnTo>
                    <a:pt x="26224" y="44430"/>
                  </a:lnTo>
                  <a:lnTo>
                    <a:pt x="25583" y="39655"/>
                  </a:lnTo>
                  <a:lnTo>
                    <a:pt x="24147" y="29038"/>
                  </a:lnTo>
                  <a:lnTo>
                    <a:pt x="22710" y="18052"/>
                  </a:lnTo>
                  <a:lnTo>
                    <a:pt x="22206" y="14150"/>
                  </a:lnTo>
                  <a:lnTo>
                    <a:pt x="22050" y="12889"/>
                  </a:lnTo>
                  <a:lnTo>
                    <a:pt x="21992" y="12209"/>
                  </a:lnTo>
                  <a:lnTo>
                    <a:pt x="21973" y="12015"/>
                  </a:lnTo>
                  <a:lnTo>
                    <a:pt x="21992" y="11763"/>
                  </a:lnTo>
                  <a:lnTo>
                    <a:pt x="22089" y="11142"/>
                  </a:lnTo>
                  <a:lnTo>
                    <a:pt x="22225" y="10365"/>
                  </a:lnTo>
                  <a:lnTo>
                    <a:pt x="22419" y="9492"/>
                  </a:lnTo>
                  <a:lnTo>
                    <a:pt x="22652" y="8521"/>
                  </a:lnTo>
                  <a:lnTo>
                    <a:pt x="22924" y="7512"/>
                  </a:lnTo>
                  <a:lnTo>
                    <a:pt x="23526" y="5377"/>
                  </a:lnTo>
                  <a:lnTo>
                    <a:pt x="24108" y="3358"/>
                  </a:lnTo>
                  <a:lnTo>
                    <a:pt x="24632" y="1650"/>
                  </a:lnTo>
                  <a:lnTo>
                    <a:pt x="25156"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5"/>
            <p:cNvSpPr/>
            <p:nvPr/>
          </p:nvSpPr>
          <p:spPr>
            <a:xfrm>
              <a:off x="10780053" y="2535490"/>
              <a:ext cx="929732" cy="1210790"/>
            </a:xfrm>
            <a:custGeom>
              <a:avLst/>
              <a:gdLst/>
              <a:ahLst/>
              <a:cxnLst/>
              <a:rect l="l" t="t" r="r" b="b"/>
              <a:pathLst>
                <a:path w="32299" h="42063" extrusionOk="0">
                  <a:moveTo>
                    <a:pt x="18227" y="1"/>
                  </a:moveTo>
                  <a:lnTo>
                    <a:pt x="17644" y="40"/>
                  </a:lnTo>
                  <a:lnTo>
                    <a:pt x="17062" y="98"/>
                  </a:lnTo>
                  <a:lnTo>
                    <a:pt x="16480" y="195"/>
                  </a:lnTo>
                  <a:lnTo>
                    <a:pt x="15917" y="292"/>
                  </a:lnTo>
                  <a:lnTo>
                    <a:pt x="15354" y="428"/>
                  </a:lnTo>
                  <a:lnTo>
                    <a:pt x="14791" y="603"/>
                  </a:lnTo>
                  <a:lnTo>
                    <a:pt x="14228" y="777"/>
                  </a:lnTo>
                  <a:lnTo>
                    <a:pt x="13685" y="991"/>
                  </a:lnTo>
                  <a:lnTo>
                    <a:pt x="13161" y="1243"/>
                  </a:lnTo>
                  <a:lnTo>
                    <a:pt x="12113" y="1748"/>
                  </a:lnTo>
                  <a:lnTo>
                    <a:pt x="11588" y="2039"/>
                  </a:lnTo>
                  <a:lnTo>
                    <a:pt x="11064" y="2330"/>
                  </a:lnTo>
                  <a:lnTo>
                    <a:pt x="10560" y="2660"/>
                  </a:lnTo>
                  <a:lnTo>
                    <a:pt x="10094" y="3009"/>
                  </a:lnTo>
                  <a:lnTo>
                    <a:pt x="9861" y="3184"/>
                  </a:lnTo>
                  <a:lnTo>
                    <a:pt x="9647" y="3378"/>
                  </a:lnTo>
                  <a:lnTo>
                    <a:pt x="9434" y="3572"/>
                  </a:lnTo>
                  <a:lnTo>
                    <a:pt x="9240" y="3786"/>
                  </a:lnTo>
                  <a:lnTo>
                    <a:pt x="8599" y="3786"/>
                  </a:lnTo>
                  <a:lnTo>
                    <a:pt x="8269" y="3805"/>
                  </a:lnTo>
                  <a:lnTo>
                    <a:pt x="7939" y="3844"/>
                  </a:lnTo>
                  <a:lnTo>
                    <a:pt x="7629" y="3883"/>
                  </a:lnTo>
                  <a:lnTo>
                    <a:pt x="7299" y="3941"/>
                  </a:lnTo>
                  <a:lnTo>
                    <a:pt x="6988" y="3999"/>
                  </a:lnTo>
                  <a:lnTo>
                    <a:pt x="6678" y="4077"/>
                  </a:lnTo>
                  <a:lnTo>
                    <a:pt x="6057" y="4271"/>
                  </a:lnTo>
                  <a:lnTo>
                    <a:pt x="5455" y="4504"/>
                  </a:lnTo>
                  <a:lnTo>
                    <a:pt x="4873" y="4776"/>
                  </a:lnTo>
                  <a:lnTo>
                    <a:pt x="4329" y="5086"/>
                  </a:lnTo>
                  <a:lnTo>
                    <a:pt x="3786" y="5455"/>
                  </a:lnTo>
                  <a:lnTo>
                    <a:pt x="3533" y="5630"/>
                  </a:lnTo>
                  <a:lnTo>
                    <a:pt x="3281" y="5843"/>
                  </a:lnTo>
                  <a:lnTo>
                    <a:pt x="3048" y="6057"/>
                  </a:lnTo>
                  <a:lnTo>
                    <a:pt x="2815" y="6270"/>
                  </a:lnTo>
                  <a:lnTo>
                    <a:pt x="2582" y="6503"/>
                  </a:lnTo>
                  <a:lnTo>
                    <a:pt x="2369" y="6736"/>
                  </a:lnTo>
                  <a:lnTo>
                    <a:pt x="2155" y="6969"/>
                  </a:lnTo>
                  <a:lnTo>
                    <a:pt x="1961" y="7221"/>
                  </a:lnTo>
                  <a:lnTo>
                    <a:pt x="1767" y="7493"/>
                  </a:lnTo>
                  <a:lnTo>
                    <a:pt x="1592" y="7765"/>
                  </a:lnTo>
                  <a:lnTo>
                    <a:pt x="1418" y="8037"/>
                  </a:lnTo>
                  <a:lnTo>
                    <a:pt x="1262" y="8308"/>
                  </a:lnTo>
                  <a:lnTo>
                    <a:pt x="1107" y="8599"/>
                  </a:lnTo>
                  <a:lnTo>
                    <a:pt x="971" y="8910"/>
                  </a:lnTo>
                  <a:lnTo>
                    <a:pt x="738" y="9512"/>
                  </a:lnTo>
                  <a:lnTo>
                    <a:pt x="525" y="10133"/>
                  </a:lnTo>
                  <a:lnTo>
                    <a:pt x="350" y="10773"/>
                  </a:lnTo>
                  <a:lnTo>
                    <a:pt x="214" y="11414"/>
                  </a:lnTo>
                  <a:lnTo>
                    <a:pt x="117" y="12054"/>
                  </a:lnTo>
                  <a:lnTo>
                    <a:pt x="40" y="12714"/>
                  </a:lnTo>
                  <a:lnTo>
                    <a:pt x="1" y="13355"/>
                  </a:lnTo>
                  <a:lnTo>
                    <a:pt x="1" y="14015"/>
                  </a:lnTo>
                  <a:lnTo>
                    <a:pt x="20" y="14675"/>
                  </a:lnTo>
                  <a:lnTo>
                    <a:pt x="59" y="15335"/>
                  </a:lnTo>
                  <a:lnTo>
                    <a:pt x="137" y="15995"/>
                  </a:lnTo>
                  <a:lnTo>
                    <a:pt x="234" y="16655"/>
                  </a:lnTo>
                  <a:lnTo>
                    <a:pt x="370" y="17315"/>
                  </a:lnTo>
                  <a:lnTo>
                    <a:pt x="505" y="17955"/>
                  </a:lnTo>
                  <a:lnTo>
                    <a:pt x="680" y="18596"/>
                  </a:lnTo>
                  <a:lnTo>
                    <a:pt x="855" y="19217"/>
                  </a:lnTo>
                  <a:lnTo>
                    <a:pt x="1088" y="19935"/>
                  </a:lnTo>
                  <a:lnTo>
                    <a:pt x="1340" y="20634"/>
                  </a:lnTo>
                  <a:lnTo>
                    <a:pt x="1612" y="21371"/>
                  </a:lnTo>
                  <a:lnTo>
                    <a:pt x="1903" y="22089"/>
                  </a:lnTo>
                  <a:lnTo>
                    <a:pt x="2213" y="22827"/>
                  </a:lnTo>
                  <a:lnTo>
                    <a:pt x="2524" y="23565"/>
                  </a:lnTo>
                  <a:lnTo>
                    <a:pt x="3203" y="25040"/>
                  </a:lnTo>
                  <a:lnTo>
                    <a:pt x="3786" y="26204"/>
                  </a:lnTo>
                  <a:lnTo>
                    <a:pt x="4387" y="27349"/>
                  </a:lnTo>
                  <a:lnTo>
                    <a:pt x="4989" y="28456"/>
                  </a:lnTo>
                  <a:lnTo>
                    <a:pt x="5591" y="29485"/>
                  </a:lnTo>
                  <a:lnTo>
                    <a:pt x="5319" y="29465"/>
                  </a:lnTo>
                  <a:lnTo>
                    <a:pt x="5067" y="29465"/>
                  </a:lnTo>
                  <a:lnTo>
                    <a:pt x="4795" y="29485"/>
                  </a:lnTo>
                  <a:lnTo>
                    <a:pt x="4523" y="29523"/>
                  </a:lnTo>
                  <a:lnTo>
                    <a:pt x="4271" y="29562"/>
                  </a:lnTo>
                  <a:lnTo>
                    <a:pt x="3999" y="29640"/>
                  </a:lnTo>
                  <a:lnTo>
                    <a:pt x="3747" y="29717"/>
                  </a:lnTo>
                  <a:lnTo>
                    <a:pt x="3495" y="29815"/>
                  </a:lnTo>
                  <a:lnTo>
                    <a:pt x="3242" y="29912"/>
                  </a:lnTo>
                  <a:lnTo>
                    <a:pt x="3009" y="30028"/>
                  </a:lnTo>
                  <a:lnTo>
                    <a:pt x="2776" y="30164"/>
                  </a:lnTo>
                  <a:lnTo>
                    <a:pt x="2543" y="30300"/>
                  </a:lnTo>
                  <a:lnTo>
                    <a:pt x="2330" y="30455"/>
                  </a:lnTo>
                  <a:lnTo>
                    <a:pt x="2116" y="30630"/>
                  </a:lnTo>
                  <a:lnTo>
                    <a:pt x="1903" y="30804"/>
                  </a:lnTo>
                  <a:lnTo>
                    <a:pt x="1709" y="30999"/>
                  </a:lnTo>
                  <a:lnTo>
                    <a:pt x="1534" y="31193"/>
                  </a:lnTo>
                  <a:lnTo>
                    <a:pt x="1359" y="31387"/>
                  </a:lnTo>
                  <a:lnTo>
                    <a:pt x="1185" y="31600"/>
                  </a:lnTo>
                  <a:lnTo>
                    <a:pt x="1049" y="31833"/>
                  </a:lnTo>
                  <a:lnTo>
                    <a:pt x="913" y="32066"/>
                  </a:lnTo>
                  <a:lnTo>
                    <a:pt x="777" y="32299"/>
                  </a:lnTo>
                  <a:lnTo>
                    <a:pt x="680" y="32551"/>
                  </a:lnTo>
                  <a:lnTo>
                    <a:pt x="583" y="32804"/>
                  </a:lnTo>
                  <a:lnTo>
                    <a:pt x="505" y="33056"/>
                  </a:lnTo>
                  <a:lnTo>
                    <a:pt x="428" y="33308"/>
                  </a:lnTo>
                  <a:lnTo>
                    <a:pt x="370" y="33580"/>
                  </a:lnTo>
                  <a:lnTo>
                    <a:pt x="331" y="33852"/>
                  </a:lnTo>
                  <a:lnTo>
                    <a:pt x="311" y="34104"/>
                  </a:lnTo>
                  <a:lnTo>
                    <a:pt x="292" y="34376"/>
                  </a:lnTo>
                  <a:lnTo>
                    <a:pt x="292" y="34648"/>
                  </a:lnTo>
                  <a:lnTo>
                    <a:pt x="311" y="34919"/>
                  </a:lnTo>
                  <a:lnTo>
                    <a:pt x="370" y="35249"/>
                  </a:lnTo>
                  <a:lnTo>
                    <a:pt x="428" y="35560"/>
                  </a:lnTo>
                  <a:lnTo>
                    <a:pt x="525" y="35890"/>
                  </a:lnTo>
                  <a:lnTo>
                    <a:pt x="622" y="36200"/>
                  </a:lnTo>
                  <a:lnTo>
                    <a:pt x="758" y="36511"/>
                  </a:lnTo>
                  <a:lnTo>
                    <a:pt x="894" y="36802"/>
                  </a:lnTo>
                  <a:lnTo>
                    <a:pt x="1049" y="37093"/>
                  </a:lnTo>
                  <a:lnTo>
                    <a:pt x="1224" y="37384"/>
                  </a:lnTo>
                  <a:lnTo>
                    <a:pt x="1418" y="37656"/>
                  </a:lnTo>
                  <a:lnTo>
                    <a:pt x="1612" y="37928"/>
                  </a:lnTo>
                  <a:lnTo>
                    <a:pt x="1825" y="38180"/>
                  </a:lnTo>
                  <a:lnTo>
                    <a:pt x="2039" y="38433"/>
                  </a:lnTo>
                  <a:lnTo>
                    <a:pt x="2272" y="38685"/>
                  </a:lnTo>
                  <a:lnTo>
                    <a:pt x="2505" y="38918"/>
                  </a:lnTo>
                  <a:lnTo>
                    <a:pt x="3009" y="39364"/>
                  </a:lnTo>
                  <a:lnTo>
                    <a:pt x="3495" y="39733"/>
                  </a:lnTo>
                  <a:lnTo>
                    <a:pt x="3980" y="40082"/>
                  </a:lnTo>
                  <a:lnTo>
                    <a:pt x="4504" y="40412"/>
                  </a:lnTo>
                  <a:lnTo>
                    <a:pt x="5028" y="40704"/>
                  </a:lnTo>
                  <a:lnTo>
                    <a:pt x="5571" y="40975"/>
                  </a:lnTo>
                  <a:lnTo>
                    <a:pt x="6134" y="41208"/>
                  </a:lnTo>
                  <a:lnTo>
                    <a:pt x="6697" y="41422"/>
                  </a:lnTo>
                  <a:lnTo>
                    <a:pt x="7279" y="41596"/>
                  </a:lnTo>
                  <a:lnTo>
                    <a:pt x="7862" y="41752"/>
                  </a:lnTo>
                  <a:lnTo>
                    <a:pt x="8463" y="41868"/>
                  </a:lnTo>
                  <a:lnTo>
                    <a:pt x="9065" y="41965"/>
                  </a:lnTo>
                  <a:lnTo>
                    <a:pt x="9667" y="42023"/>
                  </a:lnTo>
                  <a:lnTo>
                    <a:pt x="10269" y="42062"/>
                  </a:lnTo>
                  <a:lnTo>
                    <a:pt x="10870" y="42043"/>
                  </a:lnTo>
                  <a:lnTo>
                    <a:pt x="11472" y="42023"/>
                  </a:lnTo>
                  <a:lnTo>
                    <a:pt x="12074" y="41946"/>
                  </a:lnTo>
                  <a:lnTo>
                    <a:pt x="12501" y="41888"/>
                  </a:lnTo>
                  <a:lnTo>
                    <a:pt x="12928" y="41790"/>
                  </a:lnTo>
                  <a:lnTo>
                    <a:pt x="13355" y="41693"/>
                  </a:lnTo>
                  <a:lnTo>
                    <a:pt x="13762" y="41558"/>
                  </a:lnTo>
                  <a:lnTo>
                    <a:pt x="14170" y="41383"/>
                  </a:lnTo>
                  <a:lnTo>
                    <a:pt x="14539" y="41189"/>
                  </a:lnTo>
                  <a:lnTo>
                    <a:pt x="14908" y="40956"/>
                  </a:lnTo>
                  <a:lnTo>
                    <a:pt x="15257" y="40684"/>
                  </a:lnTo>
                  <a:lnTo>
                    <a:pt x="15509" y="40451"/>
                  </a:lnTo>
                  <a:lnTo>
                    <a:pt x="15742" y="40179"/>
                  </a:lnTo>
                  <a:lnTo>
                    <a:pt x="15956" y="39888"/>
                  </a:lnTo>
                  <a:lnTo>
                    <a:pt x="16130" y="39597"/>
                  </a:lnTo>
                  <a:lnTo>
                    <a:pt x="16305" y="39287"/>
                  </a:lnTo>
                  <a:lnTo>
                    <a:pt x="16460" y="38957"/>
                  </a:lnTo>
                  <a:lnTo>
                    <a:pt x="16577" y="38627"/>
                  </a:lnTo>
                  <a:lnTo>
                    <a:pt x="16693" y="38297"/>
                  </a:lnTo>
                  <a:lnTo>
                    <a:pt x="16771" y="37967"/>
                  </a:lnTo>
                  <a:lnTo>
                    <a:pt x="16849" y="37637"/>
                  </a:lnTo>
                  <a:lnTo>
                    <a:pt x="16887" y="37307"/>
                  </a:lnTo>
                  <a:lnTo>
                    <a:pt x="16926" y="36977"/>
                  </a:lnTo>
                  <a:lnTo>
                    <a:pt x="16946" y="36647"/>
                  </a:lnTo>
                  <a:lnTo>
                    <a:pt x="16946" y="36297"/>
                  </a:lnTo>
                  <a:lnTo>
                    <a:pt x="16926" y="35967"/>
                  </a:lnTo>
                  <a:lnTo>
                    <a:pt x="16907" y="35638"/>
                  </a:lnTo>
                  <a:lnTo>
                    <a:pt x="16849" y="35308"/>
                  </a:lnTo>
                  <a:lnTo>
                    <a:pt x="16790" y="34978"/>
                  </a:lnTo>
                  <a:lnTo>
                    <a:pt x="16713" y="34648"/>
                  </a:lnTo>
                  <a:lnTo>
                    <a:pt x="16616" y="34337"/>
                  </a:lnTo>
                  <a:lnTo>
                    <a:pt x="16499" y="34007"/>
                  </a:lnTo>
                  <a:lnTo>
                    <a:pt x="16363" y="33697"/>
                  </a:lnTo>
                  <a:lnTo>
                    <a:pt x="16227" y="33405"/>
                  </a:lnTo>
                  <a:lnTo>
                    <a:pt x="16072" y="33114"/>
                  </a:lnTo>
                  <a:lnTo>
                    <a:pt x="15897" y="32823"/>
                  </a:lnTo>
                  <a:lnTo>
                    <a:pt x="15703" y="32551"/>
                  </a:lnTo>
                  <a:lnTo>
                    <a:pt x="15509" y="32280"/>
                  </a:lnTo>
                  <a:lnTo>
                    <a:pt x="15276" y="32027"/>
                  </a:lnTo>
                  <a:lnTo>
                    <a:pt x="15043" y="31775"/>
                  </a:lnTo>
                  <a:lnTo>
                    <a:pt x="14810" y="31542"/>
                  </a:lnTo>
                  <a:lnTo>
                    <a:pt x="14558" y="31328"/>
                  </a:lnTo>
                  <a:lnTo>
                    <a:pt x="14286" y="31134"/>
                  </a:lnTo>
                  <a:lnTo>
                    <a:pt x="14015" y="30940"/>
                  </a:lnTo>
                  <a:lnTo>
                    <a:pt x="13724" y="30746"/>
                  </a:lnTo>
                  <a:lnTo>
                    <a:pt x="13432" y="30591"/>
                  </a:lnTo>
                  <a:lnTo>
                    <a:pt x="13122" y="30436"/>
                  </a:lnTo>
                  <a:lnTo>
                    <a:pt x="12811" y="30300"/>
                  </a:lnTo>
                  <a:lnTo>
                    <a:pt x="12501" y="30183"/>
                  </a:lnTo>
                  <a:lnTo>
                    <a:pt x="12190" y="30067"/>
                  </a:lnTo>
                  <a:lnTo>
                    <a:pt x="11860" y="29970"/>
                  </a:lnTo>
                  <a:lnTo>
                    <a:pt x="12074" y="29116"/>
                  </a:lnTo>
                  <a:lnTo>
                    <a:pt x="12307" y="28281"/>
                  </a:lnTo>
                  <a:lnTo>
                    <a:pt x="12559" y="27427"/>
                  </a:lnTo>
                  <a:lnTo>
                    <a:pt x="12831" y="26612"/>
                  </a:lnTo>
                  <a:lnTo>
                    <a:pt x="13122" y="25797"/>
                  </a:lnTo>
                  <a:lnTo>
                    <a:pt x="13452" y="24981"/>
                  </a:lnTo>
                  <a:lnTo>
                    <a:pt x="13801" y="24186"/>
                  </a:lnTo>
                  <a:lnTo>
                    <a:pt x="14170" y="23409"/>
                  </a:lnTo>
                  <a:lnTo>
                    <a:pt x="14558" y="22652"/>
                  </a:lnTo>
                  <a:lnTo>
                    <a:pt x="14966" y="21876"/>
                  </a:lnTo>
                  <a:lnTo>
                    <a:pt x="15412" y="21138"/>
                  </a:lnTo>
                  <a:lnTo>
                    <a:pt x="15878" y="20401"/>
                  </a:lnTo>
                  <a:lnTo>
                    <a:pt x="16363" y="19683"/>
                  </a:lnTo>
                  <a:lnTo>
                    <a:pt x="16868" y="18984"/>
                  </a:lnTo>
                  <a:lnTo>
                    <a:pt x="17411" y="18285"/>
                  </a:lnTo>
                  <a:lnTo>
                    <a:pt x="17974" y="17606"/>
                  </a:lnTo>
                  <a:lnTo>
                    <a:pt x="28553" y="22788"/>
                  </a:lnTo>
                  <a:lnTo>
                    <a:pt x="28941" y="22381"/>
                  </a:lnTo>
                  <a:lnTo>
                    <a:pt x="29310" y="21953"/>
                  </a:lnTo>
                  <a:lnTo>
                    <a:pt x="29659" y="21507"/>
                  </a:lnTo>
                  <a:lnTo>
                    <a:pt x="29989" y="21041"/>
                  </a:lnTo>
                  <a:lnTo>
                    <a:pt x="30300" y="20575"/>
                  </a:lnTo>
                  <a:lnTo>
                    <a:pt x="30571" y="20090"/>
                  </a:lnTo>
                  <a:lnTo>
                    <a:pt x="30843" y="19585"/>
                  </a:lnTo>
                  <a:lnTo>
                    <a:pt x="31076" y="19081"/>
                  </a:lnTo>
                  <a:lnTo>
                    <a:pt x="31309" y="18557"/>
                  </a:lnTo>
                  <a:lnTo>
                    <a:pt x="31503" y="18033"/>
                  </a:lnTo>
                  <a:lnTo>
                    <a:pt x="31678" y="17489"/>
                  </a:lnTo>
                  <a:lnTo>
                    <a:pt x="31833" y="16946"/>
                  </a:lnTo>
                  <a:lnTo>
                    <a:pt x="31969" y="16402"/>
                  </a:lnTo>
                  <a:lnTo>
                    <a:pt x="32066" y="15839"/>
                  </a:lnTo>
                  <a:lnTo>
                    <a:pt x="32163" y="15296"/>
                  </a:lnTo>
                  <a:lnTo>
                    <a:pt x="32241" y="14733"/>
                  </a:lnTo>
                  <a:lnTo>
                    <a:pt x="32279" y="14131"/>
                  </a:lnTo>
                  <a:lnTo>
                    <a:pt x="32299" y="13510"/>
                  </a:lnTo>
                  <a:lnTo>
                    <a:pt x="32299" y="12908"/>
                  </a:lnTo>
                  <a:lnTo>
                    <a:pt x="32279" y="12307"/>
                  </a:lnTo>
                  <a:lnTo>
                    <a:pt x="32221" y="11705"/>
                  </a:lnTo>
                  <a:lnTo>
                    <a:pt x="32144" y="11103"/>
                  </a:lnTo>
                  <a:lnTo>
                    <a:pt x="32046" y="10502"/>
                  </a:lnTo>
                  <a:lnTo>
                    <a:pt x="31911" y="9900"/>
                  </a:lnTo>
                  <a:lnTo>
                    <a:pt x="31755" y="9318"/>
                  </a:lnTo>
                  <a:lnTo>
                    <a:pt x="31581" y="8755"/>
                  </a:lnTo>
                  <a:lnTo>
                    <a:pt x="31367" y="8172"/>
                  </a:lnTo>
                  <a:lnTo>
                    <a:pt x="31134" y="7629"/>
                  </a:lnTo>
                  <a:lnTo>
                    <a:pt x="30882" y="7085"/>
                  </a:lnTo>
                  <a:lnTo>
                    <a:pt x="30591" y="6542"/>
                  </a:lnTo>
                  <a:lnTo>
                    <a:pt x="30280" y="6037"/>
                  </a:lnTo>
                  <a:lnTo>
                    <a:pt x="29931" y="5533"/>
                  </a:lnTo>
                  <a:lnTo>
                    <a:pt x="29581" y="5067"/>
                  </a:lnTo>
                  <a:lnTo>
                    <a:pt x="29213" y="4601"/>
                  </a:lnTo>
                  <a:lnTo>
                    <a:pt x="28805" y="4174"/>
                  </a:lnTo>
                  <a:lnTo>
                    <a:pt x="28397" y="3766"/>
                  </a:lnTo>
                  <a:lnTo>
                    <a:pt x="27970" y="3378"/>
                  </a:lnTo>
                  <a:lnTo>
                    <a:pt x="27505" y="3009"/>
                  </a:lnTo>
                  <a:lnTo>
                    <a:pt x="27039" y="2660"/>
                  </a:lnTo>
                  <a:lnTo>
                    <a:pt x="26573" y="2330"/>
                  </a:lnTo>
                  <a:lnTo>
                    <a:pt x="26068" y="2019"/>
                  </a:lnTo>
                  <a:lnTo>
                    <a:pt x="25564" y="1728"/>
                  </a:lnTo>
                  <a:lnTo>
                    <a:pt x="25040" y="1457"/>
                  </a:lnTo>
                  <a:lnTo>
                    <a:pt x="24515" y="1204"/>
                  </a:lnTo>
                  <a:lnTo>
                    <a:pt x="23972" y="991"/>
                  </a:lnTo>
                  <a:lnTo>
                    <a:pt x="23409" y="777"/>
                  </a:lnTo>
                  <a:lnTo>
                    <a:pt x="22866" y="603"/>
                  </a:lnTo>
                  <a:lnTo>
                    <a:pt x="22303" y="447"/>
                  </a:lnTo>
                  <a:lnTo>
                    <a:pt x="21720" y="311"/>
                  </a:lnTo>
                  <a:lnTo>
                    <a:pt x="21138" y="195"/>
                  </a:lnTo>
                  <a:lnTo>
                    <a:pt x="20575" y="117"/>
                  </a:lnTo>
                  <a:lnTo>
                    <a:pt x="19974" y="59"/>
                  </a:lnTo>
                  <a:lnTo>
                    <a:pt x="19391" y="20"/>
                  </a:lnTo>
                  <a:lnTo>
                    <a:pt x="188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35"/>
            <p:cNvSpPr/>
            <p:nvPr/>
          </p:nvSpPr>
          <p:spPr>
            <a:xfrm>
              <a:off x="11148244" y="3414934"/>
              <a:ext cx="305094" cy="301179"/>
            </a:xfrm>
            <a:custGeom>
              <a:avLst/>
              <a:gdLst/>
              <a:ahLst/>
              <a:cxnLst/>
              <a:rect l="l" t="t" r="r" b="b"/>
              <a:pathLst>
                <a:path w="10599" h="10463" extrusionOk="0">
                  <a:moveTo>
                    <a:pt x="486" y="0"/>
                  </a:moveTo>
                  <a:lnTo>
                    <a:pt x="583" y="1281"/>
                  </a:lnTo>
                  <a:lnTo>
                    <a:pt x="641" y="2620"/>
                  </a:lnTo>
                  <a:lnTo>
                    <a:pt x="700" y="4193"/>
                  </a:lnTo>
                  <a:lnTo>
                    <a:pt x="700" y="4697"/>
                  </a:lnTo>
                  <a:lnTo>
                    <a:pt x="661" y="5280"/>
                  </a:lnTo>
                  <a:lnTo>
                    <a:pt x="603" y="5920"/>
                  </a:lnTo>
                  <a:lnTo>
                    <a:pt x="506" y="6580"/>
                  </a:lnTo>
                  <a:lnTo>
                    <a:pt x="408" y="7279"/>
                  </a:lnTo>
                  <a:lnTo>
                    <a:pt x="273" y="7958"/>
                  </a:lnTo>
                  <a:lnTo>
                    <a:pt x="137" y="8638"/>
                  </a:lnTo>
                  <a:lnTo>
                    <a:pt x="1" y="9278"/>
                  </a:lnTo>
                  <a:lnTo>
                    <a:pt x="370" y="9433"/>
                  </a:lnTo>
                  <a:lnTo>
                    <a:pt x="777" y="9608"/>
                  </a:lnTo>
                  <a:lnTo>
                    <a:pt x="1224" y="9783"/>
                  </a:lnTo>
                  <a:lnTo>
                    <a:pt x="1728" y="9938"/>
                  </a:lnTo>
                  <a:lnTo>
                    <a:pt x="2272" y="10093"/>
                  </a:lnTo>
                  <a:lnTo>
                    <a:pt x="2854" y="10210"/>
                  </a:lnTo>
                  <a:lnTo>
                    <a:pt x="3475" y="10326"/>
                  </a:lnTo>
                  <a:lnTo>
                    <a:pt x="4135" y="10404"/>
                  </a:lnTo>
                  <a:lnTo>
                    <a:pt x="4815" y="10443"/>
                  </a:lnTo>
                  <a:lnTo>
                    <a:pt x="5552" y="10462"/>
                  </a:lnTo>
                  <a:lnTo>
                    <a:pt x="6309" y="10423"/>
                  </a:lnTo>
                  <a:lnTo>
                    <a:pt x="6717" y="10384"/>
                  </a:lnTo>
                  <a:lnTo>
                    <a:pt x="7105" y="10346"/>
                  </a:lnTo>
                  <a:lnTo>
                    <a:pt x="7532" y="10268"/>
                  </a:lnTo>
                  <a:lnTo>
                    <a:pt x="7940" y="10210"/>
                  </a:lnTo>
                  <a:lnTo>
                    <a:pt x="8367" y="10113"/>
                  </a:lnTo>
                  <a:lnTo>
                    <a:pt x="8794" y="10016"/>
                  </a:lnTo>
                  <a:lnTo>
                    <a:pt x="9240" y="9880"/>
                  </a:lnTo>
                  <a:lnTo>
                    <a:pt x="9686" y="9744"/>
                  </a:lnTo>
                  <a:lnTo>
                    <a:pt x="10133" y="9589"/>
                  </a:lnTo>
                  <a:lnTo>
                    <a:pt x="10599" y="9414"/>
                  </a:lnTo>
                  <a:lnTo>
                    <a:pt x="10405" y="9239"/>
                  </a:lnTo>
                  <a:lnTo>
                    <a:pt x="10075" y="8909"/>
                  </a:lnTo>
                  <a:lnTo>
                    <a:pt x="9667" y="8443"/>
                  </a:lnTo>
                  <a:lnTo>
                    <a:pt x="9221" y="7919"/>
                  </a:lnTo>
                  <a:lnTo>
                    <a:pt x="8794" y="7376"/>
                  </a:lnTo>
                  <a:lnTo>
                    <a:pt x="8580" y="7104"/>
                  </a:lnTo>
                  <a:lnTo>
                    <a:pt x="8405" y="6832"/>
                  </a:lnTo>
                  <a:lnTo>
                    <a:pt x="8250" y="6580"/>
                  </a:lnTo>
                  <a:lnTo>
                    <a:pt x="8134" y="6328"/>
                  </a:lnTo>
                  <a:lnTo>
                    <a:pt x="8037" y="6114"/>
                  </a:lnTo>
                  <a:lnTo>
                    <a:pt x="7998" y="5940"/>
                  </a:lnTo>
                  <a:lnTo>
                    <a:pt x="7920" y="5124"/>
                  </a:lnTo>
                  <a:lnTo>
                    <a:pt x="7862" y="4270"/>
                  </a:lnTo>
                  <a:lnTo>
                    <a:pt x="7823" y="3416"/>
                  </a:lnTo>
                  <a:lnTo>
                    <a:pt x="7823" y="2620"/>
                  </a:lnTo>
                  <a:lnTo>
                    <a:pt x="7842" y="1359"/>
                  </a:lnTo>
                  <a:lnTo>
                    <a:pt x="7842" y="854"/>
                  </a:lnTo>
                  <a:lnTo>
                    <a:pt x="486" y="0"/>
                  </a:lnTo>
                  <a:close/>
                </a:path>
              </a:pathLst>
            </a:custGeom>
            <a:solidFill>
              <a:srgbClr val="FA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35"/>
            <p:cNvSpPr/>
            <p:nvPr/>
          </p:nvSpPr>
          <p:spPr>
            <a:xfrm>
              <a:off x="11162234" y="3415481"/>
              <a:ext cx="216234" cy="184398"/>
            </a:xfrm>
            <a:custGeom>
              <a:avLst/>
              <a:gdLst/>
              <a:ahLst/>
              <a:cxnLst/>
              <a:rect l="l" t="t" r="r" b="b"/>
              <a:pathLst>
                <a:path w="7512" h="6406" extrusionOk="0">
                  <a:moveTo>
                    <a:pt x="0" y="1"/>
                  </a:moveTo>
                  <a:lnTo>
                    <a:pt x="97" y="1262"/>
                  </a:lnTo>
                  <a:lnTo>
                    <a:pt x="155" y="2601"/>
                  </a:lnTo>
                  <a:lnTo>
                    <a:pt x="214" y="4154"/>
                  </a:lnTo>
                  <a:lnTo>
                    <a:pt x="1922" y="4911"/>
                  </a:lnTo>
                  <a:lnTo>
                    <a:pt x="2756" y="5280"/>
                  </a:lnTo>
                  <a:lnTo>
                    <a:pt x="3572" y="5610"/>
                  </a:lnTo>
                  <a:lnTo>
                    <a:pt x="4329" y="5901"/>
                  </a:lnTo>
                  <a:lnTo>
                    <a:pt x="4969" y="6134"/>
                  </a:lnTo>
                  <a:lnTo>
                    <a:pt x="5513" y="6309"/>
                  </a:lnTo>
                  <a:lnTo>
                    <a:pt x="5726" y="6367"/>
                  </a:lnTo>
                  <a:lnTo>
                    <a:pt x="5901" y="6386"/>
                  </a:lnTo>
                  <a:lnTo>
                    <a:pt x="6134" y="6406"/>
                  </a:lnTo>
                  <a:lnTo>
                    <a:pt x="6367" y="6386"/>
                  </a:lnTo>
                  <a:lnTo>
                    <a:pt x="6599" y="6348"/>
                  </a:lnTo>
                  <a:lnTo>
                    <a:pt x="6794" y="6289"/>
                  </a:lnTo>
                  <a:lnTo>
                    <a:pt x="6988" y="6212"/>
                  </a:lnTo>
                  <a:lnTo>
                    <a:pt x="7182" y="6134"/>
                  </a:lnTo>
                  <a:lnTo>
                    <a:pt x="7356" y="6018"/>
                  </a:lnTo>
                  <a:lnTo>
                    <a:pt x="7512" y="5921"/>
                  </a:lnTo>
                  <a:lnTo>
                    <a:pt x="7415" y="5105"/>
                  </a:lnTo>
                  <a:lnTo>
                    <a:pt x="7376" y="4251"/>
                  </a:lnTo>
                  <a:lnTo>
                    <a:pt x="7356" y="3397"/>
                  </a:lnTo>
                  <a:lnTo>
                    <a:pt x="7337" y="2601"/>
                  </a:lnTo>
                  <a:lnTo>
                    <a:pt x="7356" y="1340"/>
                  </a:lnTo>
                  <a:lnTo>
                    <a:pt x="7356" y="835"/>
                  </a:lnTo>
                  <a:lnTo>
                    <a:pt x="0"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35"/>
            <p:cNvSpPr/>
            <p:nvPr/>
          </p:nvSpPr>
          <p:spPr>
            <a:xfrm>
              <a:off x="10992372" y="2670147"/>
              <a:ext cx="644788" cy="885029"/>
            </a:xfrm>
            <a:custGeom>
              <a:avLst/>
              <a:gdLst/>
              <a:ahLst/>
              <a:cxnLst/>
              <a:rect l="l" t="t" r="r" b="b"/>
              <a:pathLst>
                <a:path w="22400" h="30746" extrusionOk="0">
                  <a:moveTo>
                    <a:pt x="11763" y="1"/>
                  </a:moveTo>
                  <a:lnTo>
                    <a:pt x="11239" y="20"/>
                  </a:lnTo>
                  <a:lnTo>
                    <a:pt x="10734" y="59"/>
                  </a:lnTo>
                  <a:lnTo>
                    <a:pt x="10210" y="117"/>
                  </a:lnTo>
                  <a:lnTo>
                    <a:pt x="9705" y="195"/>
                  </a:lnTo>
                  <a:lnTo>
                    <a:pt x="9181" y="311"/>
                  </a:lnTo>
                  <a:lnTo>
                    <a:pt x="8677" y="428"/>
                  </a:lnTo>
                  <a:lnTo>
                    <a:pt x="8172" y="583"/>
                  </a:lnTo>
                  <a:lnTo>
                    <a:pt x="7687" y="738"/>
                  </a:lnTo>
                  <a:lnTo>
                    <a:pt x="7182" y="932"/>
                  </a:lnTo>
                  <a:lnTo>
                    <a:pt x="6697" y="1126"/>
                  </a:lnTo>
                  <a:lnTo>
                    <a:pt x="6231" y="1359"/>
                  </a:lnTo>
                  <a:lnTo>
                    <a:pt x="5765" y="1612"/>
                  </a:lnTo>
                  <a:lnTo>
                    <a:pt x="5299" y="1883"/>
                  </a:lnTo>
                  <a:lnTo>
                    <a:pt x="4853" y="2175"/>
                  </a:lnTo>
                  <a:lnTo>
                    <a:pt x="4407" y="2485"/>
                  </a:lnTo>
                  <a:lnTo>
                    <a:pt x="3980" y="2796"/>
                  </a:lnTo>
                  <a:lnTo>
                    <a:pt x="3572" y="3145"/>
                  </a:lnTo>
                  <a:lnTo>
                    <a:pt x="3164" y="3514"/>
                  </a:lnTo>
                  <a:lnTo>
                    <a:pt x="2640" y="4018"/>
                  </a:lnTo>
                  <a:lnTo>
                    <a:pt x="2155" y="4523"/>
                  </a:lnTo>
                  <a:lnTo>
                    <a:pt x="1709" y="5008"/>
                  </a:lnTo>
                  <a:lnTo>
                    <a:pt x="1301" y="5474"/>
                  </a:lnTo>
                  <a:lnTo>
                    <a:pt x="952" y="5940"/>
                  </a:lnTo>
                  <a:lnTo>
                    <a:pt x="641" y="6367"/>
                  </a:lnTo>
                  <a:lnTo>
                    <a:pt x="408" y="6775"/>
                  </a:lnTo>
                  <a:lnTo>
                    <a:pt x="311" y="6969"/>
                  </a:lnTo>
                  <a:lnTo>
                    <a:pt x="233" y="7143"/>
                  </a:lnTo>
                  <a:lnTo>
                    <a:pt x="156" y="7454"/>
                  </a:lnTo>
                  <a:lnTo>
                    <a:pt x="98" y="7784"/>
                  </a:lnTo>
                  <a:lnTo>
                    <a:pt x="39" y="8172"/>
                  </a:lnTo>
                  <a:lnTo>
                    <a:pt x="0" y="8599"/>
                  </a:lnTo>
                  <a:lnTo>
                    <a:pt x="0" y="9065"/>
                  </a:lnTo>
                  <a:lnTo>
                    <a:pt x="0" y="9570"/>
                  </a:lnTo>
                  <a:lnTo>
                    <a:pt x="0" y="10094"/>
                  </a:lnTo>
                  <a:lnTo>
                    <a:pt x="39" y="10657"/>
                  </a:lnTo>
                  <a:lnTo>
                    <a:pt x="136" y="11860"/>
                  </a:lnTo>
                  <a:lnTo>
                    <a:pt x="272" y="13122"/>
                  </a:lnTo>
                  <a:lnTo>
                    <a:pt x="447" y="14422"/>
                  </a:lnTo>
                  <a:lnTo>
                    <a:pt x="660" y="15762"/>
                  </a:lnTo>
                  <a:lnTo>
                    <a:pt x="913" y="17081"/>
                  </a:lnTo>
                  <a:lnTo>
                    <a:pt x="1165" y="18382"/>
                  </a:lnTo>
                  <a:lnTo>
                    <a:pt x="1456" y="19605"/>
                  </a:lnTo>
                  <a:lnTo>
                    <a:pt x="1747" y="20750"/>
                  </a:lnTo>
                  <a:lnTo>
                    <a:pt x="2039" y="21798"/>
                  </a:lnTo>
                  <a:lnTo>
                    <a:pt x="2310" y="22691"/>
                  </a:lnTo>
                  <a:lnTo>
                    <a:pt x="2466" y="23079"/>
                  </a:lnTo>
                  <a:lnTo>
                    <a:pt x="2601" y="23428"/>
                  </a:lnTo>
                  <a:lnTo>
                    <a:pt x="2737" y="23720"/>
                  </a:lnTo>
                  <a:lnTo>
                    <a:pt x="2854" y="23972"/>
                  </a:lnTo>
                  <a:lnTo>
                    <a:pt x="3009" y="24185"/>
                  </a:lnTo>
                  <a:lnTo>
                    <a:pt x="3164" y="24418"/>
                  </a:lnTo>
                  <a:lnTo>
                    <a:pt x="3358" y="24651"/>
                  </a:lnTo>
                  <a:lnTo>
                    <a:pt x="3591" y="24884"/>
                  </a:lnTo>
                  <a:lnTo>
                    <a:pt x="3824" y="25117"/>
                  </a:lnTo>
                  <a:lnTo>
                    <a:pt x="4096" y="25369"/>
                  </a:lnTo>
                  <a:lnTo>
                    <a:pt x="4678" y="25855"/>
                  </a:lnTo>
                  <a:lnTo>
                    <a:pt x="5319" y="26340"/>
                  </a:lnTo>
                  <a:lnTo>
                    <a:pt x="5998" y="26845"/>
                  </a:lnTo>
                  <a:lnTo>
                    <a:pt x="6716" y="27310"/>
                  </a:lnTo>
                  <a:lnTo>
                    <a:pt x="7434" y="27776"/>
                  </a:lnTo>
                  <a:lnTo>
                    <a:pt x="8172" y="28223"/>
                  </a:lnTo>
                  <a:lnTo>
                    <a:pt x="8890" y="28650"/>
                  </a:lnTo>
                  <a:lnTo>
                    <a:pt x="9570" y="29038"/>
                  </a:lnTo>
                  <a:lnTo>
                    <a:pt x="10230" y="29368"/>
                  </a:lnTo>
                  <a:lnTo>
                    <a:pt x="11316" y="29931"/>
                  </a:lnTo>
                  <a:lnTo>
                    <a:pt x="11743" y="30125"/>
                  </a:lnTo>
                  <a:lnTo>
                    <a:pt x="12054" y="30261"/>
                  </a:lnTo>
                  <a:lnTo>
                    <a:pt x="12345" y="30377"/>
                  </a:lnTo>
                  <a:lnTo>
                    <a:pt x="12695" y="30494"/>
                  </a:lnTo>
                  <a:lnTo>
                    <a:pt x="13083" y="30591"/>
                  </a:lnTo>
                  <a:lnTo>
                    <a:pt x="13529" y="30668"/>
                  </a:lnTo>
                  <a:lnTo>
                    <a:pt x="13995" y="30727"/>
                  </a:lnTo>
                  <a:lnTo>
                    <a:pt x="14247" y="30746"/>
                  </a:lnTo>
                  <a:lnTo>
                    <a:pt x="14791" y="30746"/>
                  </a:lnTo>
                  <a:lnTo>
                    <a:pt x="15063" y="30727"/>
                  </a:lnTo>
                  <a:lnTo>
                    <a:pt x="15334" y="30688"/>
                  </a:lnTo>
                  <a:lnTo>
                    <a:pt x="15625" y="30630"/>
                  </a:lnTo>
                  <a:lnTo>
                    <a:pt x="15917" y="30552"/>
                  </a:lnTo>
                  <a:lnTo>
                    <a:pt x="16208" y="30455"/>
                  </a:lnTo>
                  <a:lnTo>
                    <a:pt x="16518" y="30338"/>
                  </a:lnTo>
                  <a:lnTo>
                    <a:pt x="16809" y="30203"/>
                  </a:lnTo>
                  <a:lnTo>
                    <a:pt x="17120" y="30047"/>
                  </a:lnTo>
                  <a:lnTo>
                    <a:pt x="17431" y="29853"/>
                  </a:lnTo>
                  <a:lnTo>
                    <a:pt x="17741" y="29640"/>
                  </a:lnTo>
                  <a:lnTo>
                    <a:pt x="18052" y="29407"/>
                  </a:lnTo>
                  <a:lnTo>
                    <a:pt x="18362" y="29135"/>
                  </a:lnTo>
                  <a:lnTo>
                    <a:pt x="18673" y="28844"/>
                  </a:lnTo>
                  <a:lnTo>
                    <a:pt x="18983" y="28514"/>
                  </a:lnTo>
                  <a:lnTo>
                    <a:pt x="19275" y="28145"/>
                  </a:lnTo>
                  <a:lnTo>
                    <a:pt x="19585" y="27737"/>
                  </a:lnTo>
                  <a:lnTo>
                    <a:pt x="19876" y="27310"/>
                  </a:lnTo>
                  <a:lnTo>
                    <a:pt x="20187" y="26825"/>
                  </a:lnTo>
                  <a:lnTo>
                    <a:pt x="20478" y="26321"/>
                  </a:lnTo>
                  <a:lnTo>
                    <a:pt x="20750" y="25777"/>
                  </a:lnTo>
                  <a:lnTo>
                    <a:pt x="21002" y="25175"/>
                  </a:lnTo>
                  <a:lnTo>
                    <a:pt x="21235" y="24554"/>
                  </a:lnTo>
                  <a:lnTo>
                    <a:pt x="21448" y="23894"/>
                  </a:lnTo>
                  <a:lnTo>
                    <a:pt x="21623" y="23215"/>
                  </a:lnTo>
                  <a:lnTo>
                    <a:pt x="21778" y="22516"/>
                  </a:lnTo>
                  <a:lnTo>
                    <a:pt x="21934" y="21779"/>
                  </a:lnTo>
                  <a:lnTo>
                    <a:pt x="22050" y="21022"/>
                  </a:lnTo>
                  <a:lnTo>
                    <a:pt x="22147" y="20265"/>
                  </a:lnTo>
                  <a:lnTo>
                    <a:pt x="22244" y="19488"/>
                  </a:lnTo>
                  <a:lnTo>
                    <a:pt x="22302" y="18692"/>
                  </a:lnTo>
                  <a:lnTo>
                    <a:pt x="22341" y="17897"/>
                  </a:lnTo>
                  <a:lnTo>
                    <a:pt x="22380" y="17081"/>
                  </a:lnTo>
                  <a:lnTo>
                    <a:pt x="22400" y="16266"/>
                  </a:lnTo>
                  <a:lnTo>
                    <a:pt x="22400" y="15470"/>
                  </a:lnTo>
                  <a:lnTo>
                    <a:pt x="22400" y="14655"/>
                  </a:lnTo>
                  <a:lnTo>
                    <a:pt x="22380" y="13859"/>
                  </a:lnTo>
                  <a:lnTo>
                    <a:pt x="22341" y="13083"/>
                  </a:lnTo>
                  <a:lnTo>
                    <a:pt x="22283" y="12307"/>
                  </a:lnTo>
                  <a:lnTo>
                    <a:pt x="22225" y="11530"/>
                  </a:lnTo>
                  <a:lnTo>
                    <a:pt x="22089" y="10074"/>
                  </a:lnTo>
                  <a:lnTo>
                    <a:pt x="21914" y="8696"/>
                  </a:lnTo>
                  <a:lnTo>
                    <a:pt x="21701" y="7454"/>
                  </a:lnTo>
                  <a:lnTo>
                    <a:pt x="21584" y="6872"/>
                  </a:lnTo>
                  <a:lnTo>
                    <a:pt x="21468" y="6348"/>
                  </a:lnTo>
                  <a:lnTo>
                    <a:pt x="21351" y="5843"/>
                  </a:lnTo>
                  <a:lnTo>
                    <a:pt x="21235" y="5397"/>
                  </a:lnTo>
                  <a:lnTo>
                    <a:pt x="21099" y="4989"/>
                  </a:lnTo>
                  <a:lnTo>
                    <a:pt x="20983" y="4640"/>
                  </a:lnTo>
                  <a:lnTo>
                    <a:pt x="20827" y="4310"/>
                  </a:lnTo>
                  <a:lnTo>
                    <a:pt x="20633" y="3999"/>
                  </a:lnTo>
                  <a:lnTo>
                    <a:pt x="20400" y="3669"/>
                  </a:lnTo>
                  <a:lnTo>
                    <a:pt x="20129" y="3359"/>
                  </a:lnTo>
                  <a:lnTo>
                    <a:pt x="19799" y="3048"/>
                  </a:lnTo>
                  <a:lnTo>
                    <a:pt x="19469" y="2737"/>
                  </a:lnTo>
                  <a:lnTo>
                    <a:pt x="19100" y="2446"/>
                  </a:lnTo>
                  <a:lnTo>
                    <a:pt x="18692" y="2155"/>
                  </a:lnTo>
                  <a:lnTo>
                    <a:pt x="18246" y="1845"/>
                  </a:lnTo>
                  <a:lnTo>
                    <a:pt x="17780" y="1553"/>
                  </a:lnTo>
                  <a:lnTo>
                    <a:pt x="17314" y="1301"/>
                  </a:lnTo>
                  <a:lnTo>
                    <a:pt x="16829" y="1068"/>
                  </a:lnTo>
                  <a:lnTo>
                    <a:pt x="16344" y="855"/>
                  </a:lnTo>
                  <a:lnTo>
                    <a:pt x="15858" y="680"/>
                  </a:lnTo>
                  <a:lnTo>
                    <a:pt x="15354" y="505"/>
                  </a:lnTo>
                  <a:lnTo>
                    <a:pt x="14849" y="369"/>
                  </a:lnTo>
                  <a:lnTo>
                    <a:pt x="14344" y="253"/>
                  </a:lnTo>
                  <a:lnTo>
                    <a:pt x="13840" y="156"/>
                  </a:lnTo>
                  <a:lnTo>
                    <a:pt x="13316" y="98"/>
                  </a:lnTo>
                  <a:lnTo>
                    <a:pt x="12792" y="39"/>
                  </a:lnTo>
                  <a:lnTo>
                    <a:pt x="12287" y="20"/>
                  </a:lnTo>
                  <a:lnTo>
                    <a:pt x="11763" y="1"/>
                  </a:lnTo>
                  <a:close/>
                </a:path>
              </a:pathLst>
            </a:custGeom>
            <a:solidFill>
              <a:srgbClr val="FA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35"/>
            <p:cNvSpPr/>
            <p:nvPr/>
          </p:nvSpPr>
          <p:spPr>
            <a:xfrm>
              <a:off x="11430972" y="3085286"/>
              <a:ext cx="58117" cy="205066"/>
            </a:xfrm>
            <a:custGeom>
              <a:avLst/>
              <a:gdLst/>
              <a:ahLst/>
              <a:cxnLst/>
              <a:rect l="l" t="t" r="r" b="b"/>
              <a:pathLst>
                <a:path w="2019" h="7124" extrusionOk="0">
                  <a:moveTo>
                    <a:pt x="1456" y="0"/>
                  </a:moveTo>
                  <a:lnTo>
                    <a:pt x="1281" y="97"/>
                  </a:lnTo>
                  <a:lnTo>
                    <a:pt x="1126" y="233"/>
                  </a:lnTo>
                  <a:lnTo>
                    <a:pt x="990" y="388"/>
                  </a:lnTo>
                  <a:lnTo>
                    <a:pt x="854" y="544"/>
                  </a:lnTo>
                  <a:lnTo>
                    <a:pt x="738" y="718"/>
                  </a:lnTo>
                  <a:lnTo>
                    <a:pt x="621" y="893"/>
                  </a:lnTo>
                  <a:lnTo>
                    <a:pt x="524" y="1068"/>
                  </a:lnTo>
                  <a:lnTo>
                    <a:pt x="447" y="1262"/>
                  </a:lnTo>
                  <a:lnTo>
                    <a:pt x="311" y="1631"/>
                  </a:lnTo>
                  <a:lnTo>
                    <a:pt x="214" y="1999"/>
                  </a:lnTo>
                  <a:lnTo>
                    <a:pt x="175" y="2388"/>
                  </a:lnTo>
                  <a:lnTo>
                    <a:pt x="156" y="2601"/>
                  </a:lnTo>
                  <a:lnTo>
                    <a:pt x="175" y="2795"/>
                  </a:lnTo>
                  <a:lnTo>
                    <a:pt x="194" y="3222"/>
                  </a:lnTo>
                  <a:lnTo>
                    <a:pt x="233" y="3630"/>
                  </a:lnTo>
                  <a:lnTo>
                    <a:pt x="311" y="4018"/>
                  </a:lnTo>
                  <a:lnTo>
                    <a:pt x="350" y="4212"/>
                  </a:lnTo>
                  <a:lnTo>
                    <a:pt x="408" y="4387"/>
                  </a:lnTo>
                  <a:lnTo>
                    <a:pt x="466" y="4562"/>
                  </a:lnTo>
                  <a:lnTo>
                    <a:pt x="544" y="4717"/>
                  </a:lnTo>
                  <a:lnTo>
                    <a:pt x="641" y="4892"/>
                  </a:lnTo>
                  <a:lnTo>
                    <a:pt x="757" y="5027"/>
                  </a:lnTo>
                  <a:lnTo>
                    <a:pt x="874" y="5183"/>
                  </a:lnTo>
                  <a:lnTo>
                    <a:pt x="1029" y="5299"/>
                  </a:lnTo>
                  <a:lnTo>
                    <a:pt x="1184" y="5435"/>
                  </a:lnTo>
                  <a:lnTo>
                    <a:pt x="1378" y="5551"/>
                  </a:lnTo>
                  <a:lnTo>
                    <a:pt x="1243" y="5726"/>
                  </a:lnTo>
                  <a:lnTo>
                    <a:pt x="1107" y="5920"/>
                  </a:lnTo>
                  <a:lnTo>
                    <a:pt x="796" y="6250"/>
                  </a:lnTo>
                  <a:lnTo>
                    <a:pt x="544" y="6522"/>
                  </a:lnTo>
                  <a:lnTo>
                    <a:pt x="272" y="6774"/>
                  </a:lnTo>
                  <a:lnTo>
                    <a:pt x="156" y="6930"/>
                  </a:lnTo>
                  <a:lnTo>
                    <a:pt x="117" y="6968"/>
                  </a:lnTo>
                  <a:lnTo>
                    <a:pt x="0" y="7085"/>
                  </a:lnTo>
                  <a:lnTo>
                    <a:pt x="117" y="7104"/>
                  </a:lnTo>
                  <a:lnTo>
                    <a:pt x="214" y="7124"/>
                  </a:lnTo>
                  <a:lnTo>
                    <a:pt x="311" y="7104"/>
                  </a:lnTo>
                  <a:lnTo>
                    <a:pt x="388" y="7085"/>
                  </a:lnTo>
                  <a:lnTo>
                    <a:pt x="563" y="7007"/>
                  </a:lnTo>
                  <a:lnTo>
                    <a:pt x="718" y="6910"/>
                  </a:lnTo>
                  <a:lnTo>
                    <a:pt x="854" y="6794"/>
                  </a:lnTo>
                  <a:lnTo>
                    <a:pt x="1126" y="6561"/>
                  </a:lnTo>
                  <a:lnTo>
                    <a:pt x="1359" y="6308"/>
                  </a:lnTo>
                  <a:lnTo>
                    <a:pt x="1708" y="5823"/>
                  </a:lnTo>
                  <a:lnTo>
                    <a:pt x="2019" y="5377"/>
                  </a:lnTo>
                  <a:lnTo>
                    <a:pt x="1844" y="5280"/>
                  </a:lnTo>
                  <a:lnTo>
                    <a:pt x="1670" y="5163"/>
                  </a:lnTo>
                  <a:lnTo>
                    <a:pt x="1514" y="5027"/>
                  </a:lnTo>
                  <a:lnTo>
                    <a:pt x="1378" y="4892"/>
                  </a:lnTo>
                  <a:lnTo>
                    <a:pt x="1243" y="4736"/>
                  </a:lnTo>
                  <a:lnTo>
                    <a:pt x="1107" y="4562"/>
                  </a:lnTo>
                  <a:lnTo>
                    <a:pt x="1010" y="4406"/>
                  </a:lnTo>
                  <a:lnTo>
                    <a:pt x="913" y="4232"/>
                  </a:lnTo>
                  <a:lnTo>
                    <a:pt x="757" y="3902"/>
                  </a:lnTo>
                  <a:lnTo>
                    <a:pt x="660" y="3572"/>
                  </a:lnTo>
                  <a:lnTo>
                    <a:pt x="583" y="3242"/>
                  </a:lnTo>
                  <a:lnTo>
                    <a:pt x="544" y="2892"/>
                  </a:lnTo>
                  <a:lnTo>
                    <a:pt x="544" y="2543"/>
                  </a:lnTo>
                  <a:lnTo>
                    <a:pt x="563" y="2194"/>
                  </a:lnTo>
                  <a:lnTo>
                    <a:pt x="621" y="1844"/>
                  </a:lnTo>
                  <a:lnTo>
                    <a:pt x="699" y="1495"/>
                  </a:lnTo>
                  <a:lnTo>
                    <a:pt x="815" y="1165"/>
                  </a:lnTo>
                  <a:lnTo>
                    <a:pt x="951" y="835"/>
                  </a:lnTo>
                  <a:lnTo>
                    <a:pt x="1126" y="544"/>
                  </a:lnTo>
                  <a:lnTo>
                    <a:pt x="1320" y="233"/>
                  </a:lnTo>
                  <a:lnTo>
                    <a:pt x="1378" y="117"/>
                  </a:lnTo>
                  <a:lnTo>
                    <a:pt x="1456"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35"/>
            <p:cNvSpPr/>
            <p:nvPr/>
          </p:nvSpPr>
          <p:spPr>
            <a:xfrm>
              <a:off x="11260564" y="3316575"/>
              <a:ext cx="224639" cy="65976"/>
            </a:xfrm>
            <a:custGeom>
              <a:avLst/>
              <a:gdLst/>
              <a:ahLst/>
              <a:cxnLst/>
              <a:rect l="l" t="t" r="r" b="b"/>
              <a:pathLst>
                <a:path w="7804" h="2292" extrusionOk="0">
                  <a:moveTo>
                    <a:pt x="0" y="1"/>
                  </a:moveTo>
                  <a:lnTo>
                    <a:pt x="388" y="409"/>
                  </a:lnTo>
                  <a:lnTo>
                    <a:pt x="777" y="777"/>
                  </a:lnTo>
                  <a:lnTo>
                    <a:pt x="1184" y="1127"/>
                  </a:lnTo>
                  <a:lnTo>
                    <a:pt x="1611" y="1437"/>
                  </a:lnTo>
                  <a:lnTo>
                    <a:pt x="1825" y="1593"/>
                  </a:lnTo>
                  <a:lnTo>
                    <a:pt x="2038" y="1709"/>
                  </a:lnTo>
                  <a:lnTo>
                    <a:pt x="2271" y="1845"/>
                  </a:lnTo>
                  <a:lnTo>
                    <a:pt x="2524" y="1942"/>
                  </a:lnTo>
                  <a:lnTo>
                    <a:pt x="2756" y="2039"/>
                  </a:lnTo>
                  <a:lnTo>
                    <a:pt x="3028" y="2117"/>
                  </a:lnTo>
                  <a:lnTo>
                    <a:pt x="3281" y="2175"/>
                  </a:lnTo>
                  <a:lnTo>
                    <a:pt x="3572" y="2233"/>
                  </a:lnTo>
                  <a:lnTo>
                    <a:pt x="3843" y="2272"/>
                  </a:lnTo>
                  <a:lnTo>
                    <a:pt x="4115" y="2291"/>
                  </a:lnTo>
                  <a:lnTo>
                    <a:pt x="4678" y="2291"/>
                  </a:lnTo>
                  <a:lnTo>
                    <a:pt x="4950" y="2272"/>
                  </a:lnTo>
                  <a:lnTo>
                    <a:pt x="5222" y="2233"/>
                  </a:lnTo>
                  <a:lnTo>
                    <a:pt x="5493" y="2194"/>
                  </a:lnTo>
                  <a:lnTo>
                    <a:pt x="5765" y="2136"/>
                  </a:lnTo>
                  <a:lnTo>
                    <a:pt x="6289" y="1981"/>
                  </a:lnTo>
                  <a:lnTo>
                    <a:pt x="6794" y="1787"/>
                  </a:lnTo>
                  <a:lnTo>
                    <a:pt x="7318" y="1554"/>
                  </a:lnTo>
                  <a:lnTo>
                    <a:pt x="7803" y="1282"/>
                  </a:lnTo>
                  <a:lnTo>
                    <a:pt x="7318" y="1398"/>
                  </a:lnTo>
                  <a:lnTo>
                    <a:pt x="6813" y="1496"/>
                  </a:lnTo>
                  <a:lnTo>
                    <a:pt x="6308" y="1573"/>
                  </a:lnTo>
                  <a:lnTo>
                    <a:pt x="5804" y="1612"/>
                  </a:lnTo>
                  <a:lnTo>
                    <a:pt x="5299" y="1612"/>
                  </a:lnTo>
                  <a:lnTo>
                    <a:pt x="4775" y="1593"/>
                  </a:lnTo>
                  <a:lnTo>
                    <a:pt x="4270" y="1554"/>
                  </a:lnTo>
                  <a:lnTo>
                    <a:pt x="3766" y="1476"/>
                  </a:lnTo>
                  <a:lnTo>
                    <a:pt x="3261" y="1379"/>
                  </a:lnTo>
                  <a:lnTo>
                    <a:pt x="2776" y="1263"/>
                  </a:lnTo>
                  <a:lnTo>
                    <a:pt x="2271" y="1127"/>
                  </a:lnTo>
                  <a:lnTo>
                    <a:pt x="1805" y="952"/>
                  </a:lnTo>
                  <a:lnTo>
                    <a:pt x="1340" y="739"/>
                  </a:lnTo>
                  <a:lnTo>
                    <a:pt x="874" y="525"/>
                  </a:lnTo>
                  <a:lnTo>
                    <a:pt x="427" y="273"/>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35"/>
            <p:cNvSpPr/>
            <p:nvPr/>
          </p:nvSpPr>
          <p:spPr>
            <a:xfrm>
              <a:off x="11320897" y="3398152"/>
              <a:ext cx="95567" cy="34686"/>
            </a:xfrm>
            <a:custGeom>
              <a:avLst/>
              <a:gdLst/>
              <a:ahLst/>
              <a:cxnLst/>
              <a:rect l="l" t="t" r="r" b="b"/>
              <a:pathLst>
                <a:path w="3320" h="1205" extrusionOk="0">
                  <a:moveTo>
                    <a:pt x="1" y="1"/>
                  </a:moveTo>
                  <a:lnTo>
                    <a:pt x="156" y="195"/>
                  </a:lnTo>
                  <a:lnTo>
                    <a:pt x="311" y="408"/>
                  </a:lnTo>
                  <a:lnTo>
                    <a:pt x="505" y="603"/>
                  </a:lnTo>
                  <a:lnTo>
                    <a:pt x="699" y="777"/>
                  </a:lnTo>
                  <a:lnTo>
                    <a:pt x="913" y="932"/>
                  </a:lnTo>
                  <a:lnTo>
                    <a:pt x="1146" y="1068"/>
                  </a:lnTo>
                  <a:lnTo>
                    <a:pt x="1379" y="1146"/>
                  </a:lnTo>
                  <a:lnTo>
                    <a:pt x="1514" y="1185"/>
                  </a:lnTo>
                  <a:lnTo>
                    <a:pt x="1631" y="1204"/>
                  </a:lnTo>
                  <a:lnTo>
                    <a:pt x="1864" y="1204"/>
                  </a:lnTo>
                  <a:lnTo>
                    <a:pt x="2097" y="1185"/>
                  </a:lnTo>
                  <a:lnTo>
                    <a:pt x="2330" y="1127"/>
                  </a:lnTo>
                  <a:lnTo>
                    <a:pt x="2543" y="1049"/>
                  </a:lnTo>
                  <a:lnTo>
                    <a:pt x="2757" y="952"/>
                  </a:lnTo>
                  <a:lnTo>
                    <a:pt x="2951" y="835"/>
                  </a:lnTo>
                  <a:lnTo>
                    <a:pt x="3145" y="680"/>
                  </a:lnTo>
                  <a:lnTo>
                    <a:pt x="3320" y="505"/>
                  </a:lnTo>
                  <a:lnTo>
                    <a:pt x="3106" y="583"/>
                  </a:lnTo>
                  <a:lnTo>
                    <a:pt x="2912" y="622"/>
                  </a:lnTo>
                  <a:lnTo>
                    <a:pt x="2679" y="661"/>
                  </a:lnTo>
                  <a:lnTo>
                    <a:pt x="2466" y="700"/>
                  </a:lnTo>
                  <a:lnTo>
                    <a:pt x="2039" y="700"/>
                  </a:lnTo>
                  <a:lnTo>
                    <a:pt x="1825" y="680"/>
                  </a:lnTo>
                  <a:lnTo>
                    <a:pt x="1592" y="661"/>
                  </a:lnTo>
                  <a:lnTo>
                    <a:pt x="1379" y="622"/>
                  </a:lnTo>
                  <a:lnTo>
                    <a:pt x="1165" y="564"/>
                  </a:lnTo>
                  <a:lnTo>
                    <a:pt x="971" y="505"/>
                  </a:lnTo>
                  <a:lnTo>
                    <a:pt x="758" y="428"/>
                  </a:lnTo>
                  <a:lnTo>
                    <a:pt x="563" y="331"/>
                  </a:lnTo>
                  <a:lnTo>
                    <a:pt x="369" y="234"/>
                  </a:lnTo>
                  <a:lnTo>
                    <a:pt x="175" y="117"/>
                  </a:lnTo>
                  <a:lnTo>
                    <a:pt x="1"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35"/>
            <p:cNvSpPr/>
            <p:nvPr/>
          </p:nvSpPr>
          <p:spPr>
            <a:xfrm>
              <a:off x="10945453" y="3157365"/>
              <a:ext cx="140241" cy="230224"/>
            </a:xfrm>
            <a:custGeom>
              <a:avLst/>
              <a:gdLst/>
              <a:ahLst/>
              <a:cxnLst/>
              <a:rect l="l" t="t" r="r" b="b"/>
              <a:pathLst>
                <a:path w="4872" h="7998" extrusionOk="0">
                  <a:moveTo>
                    <a:pt x="2252" y="0"/>
                  </a:moveTo>
                  <a:lnTo>
                    <a:pt x="2116" y="20"/>
                  </a:lnTo>
                  <a:lnTo>
                    <a:pt x="1980" y="58"/>
                  </a:lnTo>
                  <a:lnTo>
                    <a:pt x="1844" y="117"/>
                  </a:lnTo>
                  <a:lnTo>
                    <a:pt x="1708" y="194"/>
                  </a:lnTo>
                  <a:lnTo>
                    <a:pt x="1572" y="272"/>
                  </a:lnTo>
                  <a:lnTo>
                    <a:pt x="1436" y="388"/>
                  </a:lnTo>
                  <a:lnTo>
                    <a:pt x="1184" y="660"/>
                  </a:lnTo>
                  <a:lnTo>
                    <a:pt x="971" y="932"/>
                  </a:lnTo>
                  <a:lnTo>
                    <a:pt x="757" y="1223"/>
                  </a:lnTo>
                  <a:lnTo>
                    <a:pt x="563" y="1553"/>
                  </a:lnTo>
                  <a:lnTo>
                    <a:pt x="408" y="1883"/>
                  </a:lnTo>
                  <a:lnTo>
                    <a:pt x="272" y="2213"/>
                  </a:lnTo>
                  <a:lnTo>
                    <a:pt x="155" y="2562"/>
                  </a:lnTo>
                  <a:lnTo>
                    <a:pt x="78" y="2912"/>
                  </a:lnTo>
                  <a:lnTo>
                    <a:pt x="39" y="3261"/>
                  </a:lnTo>
                  <a:lnTo>
                    <a:pt x="0" y="3610"/>
                  </a:lnTo>
                  <a:lnTo>
                    <a:pt x="19" y="3960"/>
                  </a:lnTo>
                  <a:lnTo>
                    <a:pt x="58" y="4290"/>
                  </a:lnTo>
                  <a:lnTo>
                    <a:pt x="136" y="4620"/>
                  </a:lnTo>
                  <a:lnTo>
                    <a:pt x="252" y="4930"/>
                  </a:lnTo>
                  <a:lnTo>
                    <a:pt x="388" y="5221"/>
                  </a:lnTo>
                  <a:lnTo>
                    <a:pt x="582" y="5513"/>
                  </a:lnTo>
                  <a:lnTo>
                    <a:pt x="971" y="5998"/>
                  </a:lnTo>
                  <a:lnTo>
                    <a:pt x="1184" y="6250"/>
                  </a:lnTo>
                  <a:lnTo>
                    <a:pt x="1398" y="6483"/>
                  </a:lnTo>
                  <a:lnTo>
                    <a:pt x="1630" y="6716"/>
                  </a:lnTo>
                  <a:lnTo>
                    <a:pt x="1863" y="6949"/>
                  </a:lnTo>
                  <a:lnTo>
                    <a:pt x="2116" y="7162"/>
                  </a:lnTo>
                  <a:lnTo>
                    <a:pt x="2387" y="7356"/>
                  </a:lnTo>
                  <a:lnTo>
                    <a:pt x="2659" y="7512"/>
                  </a:lnTo>
                  <a:lnTo>
                    <a:pt x="2931" y="7667"/>
                  </a:lnTo>
                  <a:lnTo>
                    <a:pt x="3222" y="7803"/>
                  </a:lnTo>
                  <a:lnTo>
                    <a:pt x="3533" y="7900"/>
                  </a:lnTo>
                  <a:lnTo>
                    <a:pt x="3843" y="7958"/>
                  </a:lnTo>
                  <a:lnTo>
                    <a:pt x="4173" y="7997"/>
                  </a:lnTo>
                  <a:lnTo>
                    <a:pt x="4523" y="7997"/>
                  </a:lnTo>
                  <a:lnTo>
                    <a:pt x="4872" y="7958"/>
                  </a:lnTo>
                  <a:lnTo>
                    <a:pt x="4775" y="1786"/>
                  </a:lnTo>
                  <a:lnTo>
                    <a:pt x="4697" y="1728"/>
                  </a:lnTo>
                  <a:lnTo>
                    <a:pt x="4600" y="1631"/>
                  </a:lnTo>
                  <a:lnTo>
                    <a:pt x="4309" y="1301"/>
                  </a:lnTo>
                  <a:lnTo>
                    <a:pt x="3940" y="912"/>
                  </a:lnTo>
                  <a:lnTo>
                    <a:pt x="3727" y="718"/>
                  </a:lnTo>
                  <a:lnTo>
                    <a:pt x="3513" y="524"/>
                  </a:lnTo>
                  <a:lnTo>
                    <a:pt x="3280" y="349"/>
                  </a:lnTo>
                  <a:lnTo>
                    <a:pt x="3028" y="194"/>
                  </a:lnTo>
                  <a:lnTo>
                    <a:pt x="2776" y="78"/>
                  </a:lnTo>
                  <a:lnTo>
                    <a:pt x="2640" y="39"/>
                  </a:lnTo>
                  <a:lnTo>
                    <a:pt x="2504" y="20"/>
                  </a:lnTo>
                  <a:lnTo>
                    <a:pt x="2368" y="0"/>
                  </a:lnTo>
                  <a:close/>
                </a:path>
              </a:pathLst>
            </a:custGeom>
            <a:solidFill>
              <a:srgbClr val="FA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35"/>
            <p:cNvSpPr/>
            <p:nvPr/>
          </p:nvSpPr>
          <p:spPr>
            <a:xfrm>
              <a:off x="10981751" y="3202039"/>
              <a:ext cx="76569" cy="148100"/>
            </a:xfrm>
            <a:custGeom>
              <a:avLst/>
              <a:gdLst/>
              <a:ahLst/>
              <a:cxnLst/>
              <a:rect l="l" t="t" r="r" b="b"/>
              <a:pathLst>
                <a:path w="2660" h="5145" extrusionOk="0">
                  <a:moveTo>
                    <a:pt x="622" y="1"/>
                  </a:moveTo>
                  <a:lnTo>
                    <a:pt x="525" y="40"/>
                  </a:lnTo>
                  <a:lnTo>
                    <a:pt x="428" y="98"/>
                  </a:lnTo>
                  <a:lnTo>
                    <a:pt x="350" y="156"/>
                  </a:lnTo>
                  <a:lnTo>
                    <a:pt x="272" y="253"/>
                  </a:lnTo>
                  <a:lnTo>
                    <a:pt x="195" y="370"/>
                  </a:lnTo>
                  <a:lnTo>
                    <a:pt x="117" y="506"/>
                  </a:lnTo>
                  <a:lnTo>
                    <a:pt x="59" y="661"/>
                  </a:lnTo>
                  <a:lnTo>
                    <a:pt x="1" y="894"/>
                  </a:lnTo>
                  <a:lnTo>
                    <a:pt x="1" y="1146"/>
                  </a:lnTo>
                  <a:lnTo>
                    <a:pt x="20" y="1379"/>
                  </a:lnTo>
                  <a:lnTo>
                    <a:pt x="59" y="1631"/>
                  </a:lnTo>
                  <a:lnTo>
                    <a:pt x="117" y="1884"/>
                  </a:lnTo>
                  <a:lnTo>
                    <a:pt x="214" y="2136"/>
                  </a:lnTo>
                  <a:lnTo>
                    <a:pt x="311" y="2369"/>
                  </a:lnTo>
                  <a:lnTo>
                    <a:pt x="447" y="2602"/>
                  </a:lnTo>
                  <a:lnTo>
                    <a:pt x="583" y="2835"/>
                  </a:lnTo>
                  <a:lnTo>
                    <a:pt x="719" y="3068"/>
                  </a:lnTo>
                  <a:lnTo>
                    <a:pt x="1049" y="3514"/>
                  </a:lnTo>
                  <a:lnTo>
                    <a:pt x="1437" y="3941"/>
                  </a:lnTo>
                  <a:lnTo>
                    <a:pt x="1825" y="4349"/>
                  </a:lnTo>
                  <a:lnTo>
                    <a:pt x="2233" y="4756"/>
                  </a:lnTo>
                  <a:lnTo>
                    <a:pt x="2660" y="5145"/>
                  </a:lnTo>
                  <a:lnTo>
                    <a:pt x="2563" y="4892"/>
                  </a:lnTo>
                  <a:lnTo>
                    <a:pt x="2466" y="4620"/>
                  </a:lnTo>
                  <a:lnTo>
                    <a:pt x="2408" y="4368"/>
                  </a:lnTo>
                  <a:lnTo>
                    <a:pt x="2369" y="4096"/>
                  </a:lnTo>
                  <a:lnTo>
                    <a:pt x="2349" y="3825"/>
                  </a:lnTo>
                  <a:lnTo>
                    <a:pt x="2349" y="3553"/>
                  </a:lnTo>
                  <a:lnTo>
                    <a:pt x="2369" y="3281"/>
                  </a:lnTo>
                  <a:lnTo>
                    <a:pt x="2408" y="3029"/>
                  </a:lnTo>
                  <a:lnTo>
                    <a:pt x="2485" y="2660"/>
                  </a:lnTo>
                  <a:lnTo>
                    <a:pt x="2524" y="2466"/>
                  </a:lnTo>
                  <a:lnTo>
                    <a:pt x="2543" y="2291"/>
                  </a:lnTo>
                  <a:lnTo>
                    <a:pt x="2543" y="2078"/>
                  </a:lnTo>
                  <a:lnTo>
                    <a:pt x="2485" y="1864"/>
                  </a:lnTo>
                  <a:lnTo>
                    <a:pt x="2408" y="1612"/>
                  </a:lnTo>
                  <a:lnTo>
                    <a:pt x="2272" y="1360"/>
                  </a:lnTo>
                  <a:lnTo>
                    <a:pt x="2136" y="1107"/>
                  </a:lnTo>
                  <a:lnTo>
                    <a:pt x="1961" y="855"/>
                  </a:lnTo>
                  <a:lnTo>
                    <a:pt x="1767" y="622"/>
                  </a:lnTo>
                  <a:lnTo>
                    <a:pt x="1553" y="409"/>
                  </a:lnTo>
                  <a:lnTo>
                    <a:pt x="1359" y="234"/>
                  </a:lnTo>
                  <a:lnTo>
                    <a:pt x="1126" y="98"/>
                  </a:lnTo>
                  <a:lnTo>
                    <a:pt x="1029" y="59"/>
                  </a:lnTo>
                  <a:lnTo>
                    <a:pt x="913" y="20"/>
                  </a:lnTo>
                  <a:lnTo>
                    <a:pt x="816"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35"/>
            <p:cNvSpPr/>
            <p:nvPr/>
          </p:nvSpPr>
          <p:spPr>
            <a:xfrm>
              <a:off x="10993495" y="3201492"/>
              <a:ext cx="81606" cy="160938"/>
            </a:xfrm>
            <a:custGeom>
              <a:avLst/>
              <a:gdLst/>
              <a:ahLst/>
              <a:cxnLst/>
              <a:rect l="l" t="t" r="r" b="b"/>
              <a:pathLst>
                <a:path w="2835" h="5591" extrusionOk="0">
                  <a:moveTo>
                    <a:pt x="524" y="0"/>
                  </a:moveTo>
                  <a:lnTo>
                    <a:pt x="408" y="20"/>
                  </a:lnTo>
                  <a:lnTo>
                    <a:pt x="311" y="39"/>
                  </a:lnTo>
                  <a:lnTo>
                    <a:pt x="214" y="59"/>
                  </a:lnTo>
                  <a:lnTo>
                    <a:pt x="136" y="98"/>
                  </a:lnTo>
                  <a:lnTo>
                    <a:pt x="78" y="156"/>
                  </a:lnTo>
                  <a:lnTo>
                    <a:pt x="39" y="195"/>
                  </a:lnTo>
                  <a:lnTo>
                    <a:pt x="0" y="272"/>
                  </a:lnTo>
                  <a:lnTo>
                    <a:pt x="0" y="350"/>
                  </a:lnTo>
                  <a:lnTo>
                    <a:pt x="20" y="292"/>
                  </a:lnTo>
                  <a:lnTo>
                    <a:pt x="78" y="214"/>
                  </a:lnTo>
                  <a:lnTo>
                    <a:pt x="175" y="156"/>
                  </a:lnTo>
                  <a:lnTo>
                    <a:pt x="253" y="136"/>
                  </a:lnTo>
                  <a:lnTo>
                    <a:pt x="330" y="117"/>
                  </a:lnTo>
                  <a:lnTo>
                    <a:pt x="505" y="117"/>
                  </a:lnTo>
                  <a:lnTo>
                    <a:pt x="602" y="156"/>
                  </a:lnTo>
                  <a:lnTo>
                    <a:pt x="699" y="195"/>
                  </a:lnTo>
                  <a:lnTo>
                    <a:pt x="796" y="253"/>
                  </a:lnTo>
                  <a:lnTo>
                    <a:pt x="893" y="330"/>
                  </a:lnTo>
                  <a:lnTo>
                    <a:pt x="1048" y="525"/>
                  </a:lnTo>
                  <a:lnTo>
                    <a:pt x="1223" y="738"/>
                  </a:lnTo>
                  <a:lnTo>
                    <a:pt x="1417" y="971"/>
                  </a:lnTo>
                  <a:lnTo>
                    <a:pt x="1573" y="1243"/>
                  </a:lnTo>
                  <a:lnTo>
                    <a:pt x="1747" y="1514"/>
                  </a:lnTo>
                  <a:lnTo>
                    <a:pt x="1902" y="1806"/>
                  </a:lnTo>
                  <a:lnTo>
                    <a:pt x="1961" y="1961"/>
                  </a:lnTo>
                  <a:lnTo>
                    <a:pt x="2000" y="2039"/>
                  </a:lnTo>
                  <a:lnTo>
                    <a:pt x="2019" y="2097"/>
                  </a:lnTo>
                  <a:lnTo>
                    <a:pt x="2000" y="2136"/>
                  </a:lnTo>
                  <a:lnTo>
                    <a:pt x="1883" y="2310"/>
                  </a:lnTo>
                  <a:lnTo>
                    <a:pt x="1805" y="2485"/>
                  </a:lnTo>
                  <a:lnTo>
                    <a:pt x="1728" y="2660"/>
                  </a:lnTo>
                  <a:lnTo>
                    <a:pt x="1689" y="2834"/>
                  </a:lnTo>
                  <a:lnTo>
                    <a:pt x="1650" y="3009"/>
                  </a:lnTo>
                  <a:lnTo>
                    <a:pt x="1631" y="3184"/>
                  </a:lnTo>
                  <a:lnTo>
                    <a:pt x="1611" y="3358"/>
                  </a:lnTo>
                  <a:lnTo>
                    <a:pt x="1631" y="3688"/>
                  </a:lnTo>
                  <a:lnTo>
                    <a:pt x="1689" y="4018"/>
                  </a:lnTo>
                  <a:lnTo>
                    <a:pt x="1786" y="4290"/>
                  </a:lnTo>
                  <a:lnTo>
                    <a:pt x="1902" y="4562"/>
                  </a:lnTo>
                  <a:lnTo>
                    <a:pt x="2038" y="4795"/>
                  </a:lnTo>
                  <a:lnTo>
                    <a:pt x="2174" y="4989"/>
                  </a:lnTo>
                  <a:lnTo>
                    <a:pt x="2310" y="5164"/>
                  </a:lnTo>
                  <a:lnTo>
                    <a:pt x="2446" y="5299"/>
                  </a:lnTo>
                  <a:lnTo>
                    <a:pt x="2582" y="5396"/>
                  </a:lnTo>
                  <a:lnTo>
                    <a:pt x="2757" y="5552"/>
                  </a:lnTo>
                  <a:lnTo>
                    <a:pt x="2834" y="5591"/>
                  </a:lnTo>
                  <a:lnTo>
                    <a:pt x="2834" y="5591"/>
                  </a:lnTo>
                  <a:lnTo>
                    <a:pt x="2776" y="5532"/>
                  </a:lnTo>
                  <a:lnTo>
                    <a:pt x="2621" y="5377"/>
                  </a:lnTo>
                  <a:lnTo>
                    <a:pt x="2427" y="5105"/>
                  </a:lnTo>
                  <a:lnTo>
                    <a:pt x="2330" y="4931"/>
                  </a:lnTo>
                  <a:lnTo>
                    <a:pt x="2232" y="4717"/>
                  </a:lnTo>
                  <a:lnTo>
                    <a:pt x="2135" y="4484"/>
                  </a:lnTo>
                  <a:lnTo>
                    <a:pt x="2058" y="4251"/>
                  </a:lnTo>
                  <a:lnTo>
                    <a:pt x="2019" y="3980"/>
                  </a:lnTo>
                  <a:lnTo>
                    <a:pt x="1980" y="3688"/>
                  </a:lnTo>
                  <a:lnTo>
                    <a:pt x="2000" y="3378"/>
                  </a:lnTo>
                  <a:lnTo>
                    <a:pt x="2058" y="3087"/>
                  </a:lnTo>
                  <a:lnTo>
                    <a:pt x="2135" y="2776"/>
                  </a:lnTo>
                  <a:lnTo>
                    <a:pt x="2194" y="2621"/>
                  </a:lnTo>
                  <a:lnTo>
                    <a:pt x="2271" y="2466"/>
                  </a:lnTo>
                  <a:lnTo>
                    <a:pt x="2368" y="2310"/>
                  </a:lnTo>
                  <a:lnTo>
                    <a:pt x="2427" y="2213"/>
                  </a:lnTo>
                  <a:lnTo>
                    <a:pt x="2485" y="2136"/>
                  </a:lnTo>
                  <a:lnTo>
                    <a:pt x="2446" y="2058"/>
                  </a:lnTo>
                  <a:lnTo>
                    <a:pt x="2388" y="1941"/>
                  </a:lnTo>
                  <a:lnTo>
                    <a:pt x="2349" y="1844"/>
                  </a:lnTo>
                  <a:lnTo>
                    <a:pt x="2271" y="1689"/>
                  </a:lnTo>
                  <a:lnTo>
                    <a:pt x="2097" y="1379"/>
                  </a:lnTo>
                  <a:lnTo>
                    <a:pt x="1883" y="1087"/>
                  </a:lnTo>
                  <a:lnTo>
                    <a:pt x="1689" y="835"/>
                  </a:lnTo>
                  <a:lnTo>
                    <a:pt x="1475" y="602"/>
                  </a:lnTo>
                  <a:lnTo>
                    <a:pt x="1243" y="389"/>
                  </a:lnTo>
                  <a:lnTo>
                    <a:pt x="1029" y="214"/>
                  </a:lnTo>
                  <a:lnTo>
                    <a:pt x="913" y="136"/>
                  </a:lnTo>
                  <a:lnTo>
                    <a:pt x="777" y="78"/>
                  </a:lnTo>
                  <a:lnTo>
                    <a:pt x="660" y="20"/>
                  </a:lnTo>
                  <a:lnTo>
                    <a:pt x="524" y="0"/>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35"/>
            <p:cNvSpPr/>
            <p:nvPr/>
          </p:nvSpPr>
          <p:spPr>
            <a:xfrm>
              <a:off x="11487392" y="2968541"/>
              <a:ext cx="116234" cy="43610"/>
            </a:xfrm>
            <a:custGeom>
              <a:avLst/>
              <a:gdLst/>
              <a:ahLst/>
              <a:cxnLst/>
              <a:rect l="l" t="t" r="r" b="b"/>
              <a:pathLst>
                <a:path w="4038" h="1515" extrusionOk="0">
                  <a:moveTo>
                    <a:pt x="1262" y="0"/>
                  </a:moveTo>
                  <a:lnTo>
                    <a:pt x="1068" y="19"/>
                  </a:lnTo>
                  <a:lnTo>
                    <a:pt x="893" y="58"/>
                  </a:lnTo>
                  <a:lnTo>
                    <a:pt x="718" y="97"/>
                  </a:lnTo>
                  <a:lnTo>
                    <a:pt x="563" y="175"/>
                  </a:lnTo>
                  <a:lnTo>
                    <a:pt x="427" y="252"/>
                  </a:lnTo>
                  <a:lnTo>
                    <a:pt x="311" y="330"/>
                  </a:lnTo>
                  <a:lnTo>
                    <a:pt x="214" y="427"/>
                  </a:lnTo>
                  <a:lnTo>
                    <a:pt x="136" y="524"/>
                  </a:lnTo>
                  <a:lnTo>
                    <a:pt x="78" y="641"/>
                  </a:lnTo>
                  <a:lnTo>
                    <a:pt x="20" y="738"/>
                  </a:lnTo>
                  <a:lnTo>
                    <a:pt x="0" y="854"/>
                  </a:lnTo>
                  <a:lnTo>
                    <a:pt x="0" y="951"/>
                  </a:lnTo>
                  <a:lnTo>
                    <a:pt x="0" y="1029"/>
                  </a:lnTo>
                  <a:lnTo>
                    <a:pt x="39" y="1106"/>
                  </a:lnTo>
                  <a:lnTo>
                    <a:pt x="78" y="1184"/>
                  </a:lnTo>
                  <a:lnTo>
                    <a:pt x="155" y="1242"/>
                  </a:lnTo>
                  <a:lnTo>
                    <a:pt x="253" y="1281"/>
                  </a:lnTo>
                  <a:lnTo>
                    <a:pt x="427" y="1320"/>
                  </a:lnTo>
                  <a:lnTo>
                    <a:pt x="932" y="1378"/>
                  </a:lnTo>
                  <a:lnTo>
                    <a:pt x="1553" y="1436"/>
                  </a:lnTo>
                  <a:lnTo>
                    <a:pt x="2252" y="1475"/>
                  </a:lnTo>
                  <a:lnTo>
                    <a:pt x="3494" y="1514"/>
                  </a:lnTo>
                  <a:lnTo>
                    <a:pt x="4037" y="1514"/>
                  </a:lnTo>
                  <a:lnTo>
                    <a:pt x="3766" y="1281"/>
                  </a:lnTo>
                  <a:lnTo>
                    <a:pt x="3455" y="1048"/>
                  </a:lnTo>
                  <a:lnTo>
                    <a:pt x="3067" y="757"/>
                  </a:lnTo>
                  <a:lnTo>
                    <a:pt x="2640" y="485"/>
                  </a:lnTo>
                  <a:lnTo>
                    <a:pt x="2407" y="349"/>
                  </a:lnTo>
                  <a:lnTo>
                    <a:pt x="2174" y="233"/>
                  </a:lnTo>
                  <a:lnTo>
                    <a:pt x="1941" y="136"/>
                  </a:lnTo>
                  <a:lnTo>
                    <a:pt x="1708" y="78"/>
                  </a:lnTo>
                  <a:lnTo>
                    <a:pt x="1475" y="19"/>
                  </a:lnTo>
                  <a:lnTo>
                    <a:pt x="12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35"/>
            <p:cNvSpPr/>
            <p:nvPr/>
          </p:nvSpPr>
          <p:spPr>
            <a:xfrm>
              <a:off x="11167242" y="2954544"/>
              <a:ext cx="184427" cy="63730"/>
            </a:xfrm>
            <a:custGeom>
              <a:avLst/>
              <a:gdLst/>
              <a:ahLst/>
              <a:cxnLst/>
              <a:rect l="l" t="t" r="r" b="b"/>
              <a:pathLst>
                <a:path w="6407" h="2214" extrusionOk="0">
                  <a:moveTo>
                    <a:pt x="4814" y="0"/>
                  </a:moveTo>
                  <a:lnTo>
                    <a:pt x="4504" y="20"/>
                  </a:lnTo>
                  <a:lnTo>
                    <a:pt x="4174" y="78"/>
                  </a:lnTo>
                  <a:lnTo>
                    <a:pt x="3805" y="175"/>
                  </a:lnTo>
                  <a:lnTo>
                    <a:pt x="3436" y="291"/>
                  </a:lnTo>
                  <a:lnTo>
                    <a:pt x="3068" y="447"/>
                  </a:lnTo>
                  <a:lnTo>
                    <a:pt x="2699" y="602"/>
                  </a:lnTo>
                  <a:lnTo>
                    <a:pt x="2311" y="796"/>
                  </a:lnTo>
                  <a:lnTo>
                    <a:pt x="1612" y="1184"/>
                  </a:lnTo>
                  <a:lnTo>
                    <a:pt x="971" y="1572"/>
                  </a:lnTo>
                  <a:lnTo>
                    <a:pt x="467" y="1902"/>
                  </a:lnTo>
                  <a:lnTo>
                    <a:pt x="1" y="2213"/>
                  </a:lnTo>
                  <a:lnTo>
                    <a:pt x="874" y="2116"/>
                  </a:lnTo>
                  <a:lnTo>
                    <a:pt x="2815" y="1864"/>
                  </a:lnTo>
                  <a:lnTo>
                    <a:pt x="3883" y="1708"/>
                  </a:lnTo>
                  <a:lnTo>
                    <a:pt x="4873" y="1553"/>
                  </a:lnTo>
                  <a:lnTo>
                    <a:pt x="5668" y="1398"/>
                  </a:lnTo>
                  <a:lnTo>
                    <a:pt x="5940" y="1320"/>
                  </a:lnTo>
                  <a:lnTo>
                    <a:pt x="6115" y="1262"/>
                  </a:lnTo>
                  <a:lnTo>
                    <a:pt x="6231" y="1184"/>
                  </a:lnTo>
                  <a:lnTo>
                    <a:pt x="6328" y="1107"/>
                  </a:lnTo>
                  <a:lnTo>
                    <a:pt x="6367" y="1010"/>
                  </a:lnTo>
                  <a:lnTo>
                    <a:pt x="6406" y="893"/>
                  </a:lnTo>
                  <a:lnTo>
                    <a:pt x="6406" y="777"/>
                  </a:lnTo>
                  <a:lnTo>
                    <a:pt x="6367" y="680"/>
                  </a:lnTo>
                  <a:lnTo>
                    <a:pt x="6309" y="563"/>
                  </a:lnTo>
                  <a:lnTo>
                    <a:pt x="6231" y="447"/>
                  </a:lnTo>
                  <a:lnTo>
                    <a:pt x="6115" y="350"/>
                  </a:lnTo>
                  <a:lnTo>
                    <a:pt x="5960" y="253"/>
                  </a:lnTo>
                  <a:lnTo>
                    <a:pt x="5785" y="175"/>
                  </a:lnTo>
                  <a:lnTo>
                    <a:pt x="5591" y="97"/>
                  </a:lnTo>
                  <a:lnTo>
                    <a:pt x="5358" y="39"/>
                  </a:lnTo>
                  <a:lnTo>
                    <a:pt x="5106" y="20"/>
                  </a:lnTo>
                  <a:lnTo>
                    <a:pt x="481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35"/>
            <p:cNvSpPr/>
            <p:nvPr/>
          </p:nvSpPr>
          <p:spPr>
            <a:xfrm>
              <a:off x="11120869" y="3199823"/>
              <a:ext cx="143638" cy="63155"/>
            </a:xfrm>
            <a:custGeom>
              <a:avLst/>
              <a:gdLst/>
              <a:ahLst/>
              <a:cxnLst/>
              <a:rect l="l" t="t" r="r" b="b"/>
              <a:pathLst>
                <a:path w="4990" h="2194" extrusionOk="0">
                  <a:moveTo>
                    <a:pt x="1282" y="0"/>
                  </a:moveTo>
                  <a:lnTo>
                    <a:pt x="894" y="39"/>
                  </a:lnTo>
                  <a:lnTo>
                    <a:pt x="719" y="58"/>
                  </a:lnTo>
                  <a:lnTo>
                    <a:pt x="564" y="97"/>
                  </a:lnTo>
                  <a:lnTo>
                    <a:pt x="408" y="156"/>
                  </a:lnTo>
                  <a:lnTo>
                    <a:pt x="292" y="214"/>
                  </a:lnTo>
                  <a:lnTo>
                    <a:pt x="195" y="272"/>
                  </a:lnTo>
                  <a:lnTo>
                    <a:pt x="117" y="350"/>
                  </a:lnTo>
                  <a:lnTo>
                    <a:pt x="59" y="447"/>
                  </a:lnTo>
                  <a:lnTo>
                    <a:pt x="20" y="524"/>
                  </a:lnTo>
                  <a:lnTo>
                    <a:pt x="1" y="641"/>
                  </a:lnTo>
                  <a:lnTo>
                    <a:pt x="20" y="738"/>
                  </a:lnTo>
                  <a:lnTo>
                    <a:pt x="59" y="835"/>
                  </a:lnTo>
                  <a:lnTo>
                    <a:pt x="137" y="951"/>
                  </a:lnTo>
                  <a:lnTo>
                    <a:pt x="214" y="1048"/>
                  </a:lnTo>
                  <a:lnTo>
                    <a:pt x="331" y="1165"/>
                  </a:lnTo>
                  <a:lnTo>
                    <a:pt x="447" y="1262"/>
                  </a:lnTo>
                  <a:lnTo>
                    <a:pt x="602" y="1359"/>
                  </a:lnTo>
                  <a:lnTo>
                    <a:pt x="932" y="1553"/>
                  </a:lnTo>
                  <a:lnTo>
                    <a:pt x="1340" y="1747"/>
                  </a:lnTo>
                  <a:lnTo>
                    <a:pt x="1786" y="1902"/>
                  </a:lnTo>
                  <a:lnTo>
                    <a:pt x="2291" y="2038"/>
                  </a:lnTo>
                  <a:lnTo>
                    <a:pt x="2796" y="2135"/>
                  </a:lnTo>
                  <a:lnTo>
                    <a:pt x="3281" y="2174"/>
                  </a:lnTo>
                  <a:lnTo>
                    <a:pt x="3708" y="2194"/>
                  </a:lnTo>
                  <a:lnTo>
                    <a:pt x="4116" y="2155"/>
                  </a:lnTo>
                  <a:lnTo>
                    <a:pt x="4290" y="2116"/>
                  </a:lnTo>
                  <a:lnTo>
                    <a:pt x="4446" y="2077"/>
                  </a:lnTo>
                  <a:lnTo>
                    <a:pt x="4582" y="2038"/>
                  </a:lnTo>
                  <a:lnTo>
                    <a:pt x="4717" y="1980"/>
                  </a:lnTo>
                  <a:lnTo>
                    <a:pt x="4814" y="1902"/>
                  </a:lnTo>
                  <a:lnTo>
                    <a:pt x="4892" y="1825"/>
                  </a:lnTo>
                  <a:lnTo>
                    <a:pt x="4950" y="1747"/>
                  </a:lnTo>
                  <a:lnTo>
                    <a:pt x="4989" y="1650"/>
                  </a:lnTo>
                  <a:lnTo>
                    <a:pt x="4989" y="1553"/>
                  </a:lnTo>
                  <a:lnTo>
                    <a:pt x="4989" y="1456"/>
                  </a:lnTo>
                  <a:lnTo>
                    <a:pt x="4931" y="1340"/>
                  </a:lnTo>
                  <a:lnTo>
                    <a:pt x="4873" y="1243"/>
                  </a:lnTo>
                  <a:lnTo>
                    <a:pt x="4795" y="1126"/>
                  </a:lnTo>
                  <a:lnTo>
                    <a:pt x="4679" y="1029"/>
                  </a:lnTo>
                  <a:lnTo>
                    <a:pt x="4562" y="932"/>
                  </a:lnTo>
                  <a:lnTo>
                    <a:pt x="4407" y="815"/>
                  </a:lnTo>
                  <a:lnTo>
                    <a:pt x="4077" y="621"/>
                  </a:lnTo>
                  <a:lnTo>
                    <a:pt x="3669" y="447"/>
                  </a:lnTo>
                  <a:lnTo>
                    <a:pt x="3203" y="291"/>
                  </a:lnTo>
                  <a:lnTo>
                    <a:pt x="2718" y="156"/>
                  </a:lnTo>
                  <a:lnTo>
                    <a:pt x="2213" y="58"/>
                  </a:lnTo>
                  <a:lnTo>
                    <a:pt x="1728" y="0"/>
                  </a:lnTo>
                  <a:close/>
                </a:path>
              </a:pathLst>
            </a:custGeom>
            <a:solidFill>
              <a:srgbClr val="FF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35"/>
            <p:cNvSpPr/>
            <p:nvPr/>
          </p:nvSpPr>
          <p:spPr>
            <a:xfrm>
              <a:off x="11179534" y="3281947"/>
              <a:ext cx="79936" cy="88860"/>
            </a:xfrm>
            <a:custGeom>
              <a:avLst/>
              <a:gdLst/>
              <a:ahLst/>
              <a:cxnLst/>
              <a:rect l="l" t="t" r="r" b="b"/>
              <a:pathLst>
                <a:path w="2777" h="3087" extrusionOk="0">
                  <a:moveTo>
                    <a:pt x="2776" y="1"/>
                  </a:moveTo>
                  <a:lnTo>
                    <a:pt x="2524" y="117"/>
                  </a:lnTo>
                  <a:lnTo>
                    <a:pt x="2291" y="233"/>
                  </a:lnTo>
                  <a:lnTo>
                    <a:pt x="2058" y="369"/>
                  </a:lnTo>
                  <a:lnTo>
                    <a:pt x="1825" y="505"/>
                  </a:lnTo>
                  <a:lnTo>
                    <a:pt x="1612" y="660"/>
                  </a:lnTo>
                  <a:lnTo>
                    <a:pt x="1418" y="835"/>
                  </a:lnTo>
                  <a:lnTo>
                    <a:pt x="1224" y="1029"/>
                  </a:lnTo>
                  <a:lnTo>
                    <a:pt x="1030" y="1223"/>
                  </a:lnTo>
                  <a:lnTo>
                    <a:pt x="855" y="1417"/>
                  </a:lnTo>
                  <a:lnTo>
                    <a:pt x="700" y="1631"/>
                  </a:lnTo>
                  <a:lnTo>
                    <a:pt x="544" y="1864"/>
                  </a:lnTo>
                  <a:lnTo>
                    <a:pt x="408" y="2097"/>
                  </a:lnTo>
                  <a:lnTo>
                    <a:pt x="292" y="2330"/>
                  </a:lnTo>
                  <a:lnTo>
                    <a:pt x="175" y="2563"/>
                  </a:lnTo>
                  <a:lnTo>
                    <a:pt x="78" y="2815"/>
                  </a:lnTo>
                  <a:lnTo>
                    <a:pt x="1" y="3087"/>
                  </a:lnTo>
                  <a:lnTo>
                    <a:pt x="292" y="2640"/>
                  </a:lnTo>
                  <a:lnTo>
                    <a:pt x="603" y="2213"/>
                  </a:lnTo>
                  <a:lnTo>
                    <a:pt x="913" y="1806"/>
                  </a:lnTo>
                  <a:lnTo>
                    <a:pt x="1243" y="1417"/>
                  </a:lnTo>
                  <a:lnTo>
                    <a:pt x="1612" y="1049"/>
                  </a:lnTo>
                  <a:lnTo>
                    <a:pt x="1981" y="680"/>
                  </a:lnTo>
                  <a:lnTo>
                    <a:pt x="2369" y="330"/>
                  </a:lnTo>
                  <a:lnTo>
                    <a:pt x="2776"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35"/>
            <p:cNvSpPr/>
            <p:nvPr/>
          </p:nvSpPr>
          <p:spPr>
            <a:xfrm>
              <a:off x="11505266" y="3281947"/>
              <a:ext cx="80483" cy="88860"/>
            </a:xfrm>
            <a:custGeom>
              <a:avLst/>
              <a:gdLst/>
              <a:ahLst/>
              <a:cxnLst/>
              <a:rect l="l" t="t" r="r" b="b"/>
              <a:pathLst>
                <a:path w="2796" h="3087" extrusionOk="0">
                  <a:moveTo>
                    <a:pt x="1" y="1"/>
                  </a:moveTo>
                  <a:lnTo>
                    <a:pt x="428" y="330"/>
                  </a:lnTo>
                  <a:lnTo>
                    <a:pt x="816" y="680"/>
                  </a:lnTo>
                  <a:lnTo>
                    <a:pt x="1185" y="1049"/>
                  </a:lnTo>
                  <a:lnTo>
                    <a:pt x="1534" y="1417"/>
                  </a:lnTo>
                  <a:lnTo>
                    <a:pt x="1864" y="1806"/>
                  </a:lnTo>
                  <a:lnTo>
                    <a:pt x="2194" y="2213"/>
                  </a:lnTo>
                  <a:lnTo>
                    <a:pt x="2505" y="2640"/>
                  </a:lnTo>
                  <a:lnTo>
                    <a:pt x="2796" y="3087"/>
                  </a:lnTo>
                  <a:lnTo>
                    <a:pt x="2718" y="2815"/>
                  </a:lnTo>
                  <a:lnTo>
                    <a:pt x="2621" y="2563"/>
                  </a:lnTo>
                  <a:lnTo>
                    <a:pt x="2505" y="2330"/>
                  </a:lnTo>
                  <a:lnTo>
                    <a:pt x="2388" y="2097"/>
                  </a:lnTo>
                  <a:lnTo>
                    <a:pt x="2252" y="1864"/>
                  </a:lnTo>
                  <a:lnTo>
                    <a:pt x="2097" y="1631"/>
                  </a:lnTo>
                  <a:lnTo>
                    <a:pt x="1942" y="1417"/>
                  </a:lnTo>
                  <a:lnTo>
                    <a:pt x="1767" y="1223"/>
                  </a:lnTo>
                  <a:lnTo>
                    <a:pt x="1573" y="1029"/>
                  </a:lnTo>
                  <a:lnTo>
                    <a:pt x="1379" y="835"/>
                  </a:lnTo>
                  <a:lnTo>
                    <a:pt x="1165" y="660"/>
                  </a:lnTo>
                  <a:lnTo>
                    <a:pt x="952" y="505"/>
                  </a:lnTo>
                  <a:lnTo>
                    <a:pt x="738" y="369"/>
                  </a:lnTo>
                  <a:lnTo>
                    <a:pt x="505" y="233"/>
                  </a:lnTo>
                  <a:lnTo>
                    <a:pt x="253" y="117"/>
                  </a:lnTo>
                  <a:lnTo>
                    <a:pt x="1"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35"/>
            <p:cNvSpPr/>
            <p:nvPr/>
          </p:nvSpPr>
          <p:spPr>
            <a:xfrm>
              <a:off x="11503588" y="3204273"/>
              <a:ext cx="119602" cy="58722"/>
            </a:xfrm>
            <a:custGeom>
              <a:avLst/>
              <a:gdLst/>
              <a:ahLst/>
              <a:cxnLst/>
              <a:rect l="l" t="t" r="r" b="b"/>
              <a:pathLst>
                <a:path w="4155" h="2040" extrusionOk="0">
                  <a:moveTo>
                    <a:pt x="3358" y="1"/>
                  </a:moveTo>
                  <a:lnTo>
                    <a:pt x="3029" y="40"/>
                  </a:lnTo>
                  <a:lnTo>
                    <a:pt x="2660" y="98"/>
                  </a:lnTo>
                  <a:lnTo>
                    <a:pt x="2252" y="195"/>
                  </a:lnTo>
                  <a:lnTo>
                    <a:pt x="1825" y="331"/>
                  </a:lnTo>
                  <a:lnTo>
                    <a:pt x="1418" y="506"/>
                  </a:lnTo>
                  <a:lnTo>
                    <a:pt x="1049" y="680"/>
                  </a:lnTo>
                  <a:lnTo>
                    <a:pt x="719" y="874"/>
                  </a:lnTo>
                  <a:lnTo>
                    <a:pt x="447" y="1069"/>
                  </a:lnTo>
                  <a:lnTo>
                    <a:pt x="233" y="1263"/>
                  </a:lnTo>
                  <a:lnTo>
                    <a:pt x="136" y="1360"/>
                  </a:lnTo>
                  <a:lnTo>
                    <a:pt x="78" y="1457"/>
                  </a:lnTo>
                  <a:lnTo>
                    <a:pt x="39" y="1534"/>
                  </a:lnTo>
                  <a:lnTo>
                    <a:pt x="1" y="1631"/>
                  </a:lnTo>
                  <a:lnTo>
                    <a:pt x="1" y="1709"/>
                  </a:lnTo>
                  <a:lnTo>
                    <a:pt x="20" y="1787"/>
                  </a:lnTo>
                  <a:lnTo>
                    <a:pt x="39" y="1845"/>
                  </a:lnTo>
                  <a:lnTo>
                    <a:pt x="98" y="1903"/>
                  </a:lnTo>
                  <a:lnTo>
                    <a:pt x="175" y="1942"/>
                  </a:lnTo>
                  <a:lnTo>
                    <a:pt x="272" y="1981"/>
                  </a:lnTo>
                  <a:lnTo>
                    <a:pt x="389" y="2020"/>
                  </a:lnTo>
                  <a:lnTo>
                    <a:pt x="505" y="2039"/>
                  </a:lnTo>
                  <a:lnTo>
                    <a:pt x="796" y="2039"/>
                  </a:lnTo>
                  <a:lnTo>
                    <a:pt x="1126" y="2020"/>
                  </a:lnTo>
                  <a:lnTo>
                    <a:pt x="1515" y="1942"/>
                  </a:lnTo>
                  <a:lnTo>
                    <a:pt x="1903" y="1845"/>
                  </a:lnTo>
                  <a:lnTo>
                    <a:pt x="2330" y="1709"/>
                  </a:lnTo>
                  <a:lnTo>
                    <a:pt x="2737" y="1534"/>
                  </a:lnTo>
                  <a:lnTo>
                    <a:pt x="3106" y="1360"/>
                  </a:lnTo>
                  <a:lnTo>
                    <a:pt x="3436" y="1166"/>
                  </a:lnTo>
                  <a:lnTo>
                    <a:pt x="3727" y="971"/>
                  </a:lnTo>
                  <a:lnTo>
                    <a:pt x="3941" y="777"/>
                  </a:lnTo>
                  <a:lnTo>
                    <a:pt x="4018" y="680"/>
                  </a:lnTo>
                  <a:lnTo>
                    <a:pt x="4077" y="603"/>
                  </a:lnTo>
                  <a:lnTo>
                    <a:pt x="4135" y="506"/>
                  </a:lnTo>
                  <a:lnTo>
                    <a:pt x="4154" y="428"/>
                  </a:lnTo>
                  <a:lnTo>
                    <a:pt x="4154" y="350"/>
                  </a:lnTo>
                  <a:lnTo>
                    <a:pt x="4154" y="273"/>
                  </a:lnTo>
                  <a:lnTo>
                    <a:pt x="4115" y="195"/>
                  </a:lnTo>
                  <a:lnTo>
                    <a:pt x="4057" y="137"/>
                  </a:lnTo>
                  <a:lnTo>
                    <a:pt x="3980" y="98"/>
                  </a:lnTo>
                  <a:lnTo>
                    <a:pt x="3883" y="59"/>
                  </a:lnTo>
                  <a:lnTo>
                    <a:pt x="3786" y="40"/>
                  </a:lnTo>
                  <a:lnTo>
                    <a:pt x="3650" y="20"/>
                  </a:lnTo>
                  <a:lnTo>
                    <a:pt x="3358" y="1"/>
                  </a:lnTo>
                  <a:close/>
                </a:path>
              </a:pathLst>
            </a:custGeom>
            <a:solidFill>
              <a:srgbClr val="FF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35"/>
            <p:cNvSpPr/>
            <p:nvPr/>
          </p:nvSpPr>
          <p:spPr>
            <a:xfrm>
              <a:off x="11192947" y="3105378"/>
              <a:ext cx="176021" cy="45855"/>
            </a:xfrm>
            <a:custGeom>
              <a:avLst/>
              <a:gdLst/>
              <a:ahLst/>
              <a:cxnLst/>
              <a:rect l="l" t="t" r="r" b="b"/>
              <a:pathLst>
                <a:path w="6115" h="1593" extrusionOk="0">
                  <a:moveTo>
                    <a:pt x="2757" y="1"/>
                  </a:moveTo>
                  <a:lnTo>
                    <a:pt x="2466" y="20"/>
                  </a:lnTo>
                  <a:lnTo>
                    <a:pt x="2155" y="79"/>
                  </a:lnTo>
                  <a:lnTo>
                    <a:pt x="1825" y="137"/>
                  </a:lnTo>
                  <a:lnTo>
                    <a:pt x="1495" y="234"/>
                  </a:lnTo>
                  <a:lnTo>
                    <a:pt x="1146" y="350"/>
                  </a:lnTo>
                  <a:lnTo>
                    <a:pt x="777" y="506"/>
                  </a:lnTo>
                  <a:lnTo>
                    <a:pt x="389" y="680"/>
                  </a:lnTo>
                  <a:lnTo>
                    <a:pt x="1" y="894"/>
                  </a:lnTo>
                  <a:lnTo>
                    <a:pt x="137" y="855"/>
                  </a:lnTo>
                  <a:lnTo>
                    <a:pt x="525" y="816"/>
                  </a:lnTo>
                  <a:lnTo>
                    <a:pt x="1126" y="758"/>
                  </a:lnTo>
                  <a:lnTo>
                    <a:pt x="1495" y="739"/>
                  </a:lnTo>
                  <a:lnTo>
                    <a:pt x="1903" y="739"/>
                  </a:lnTo>
                  <a:lnTo>
                    <a:pt x="2349" y="758"/>
                  </a:lnTo>
                  <a:lnTo>
                    <a:pt x="2834" y="777"/>
                  </a:lnTo>
                  <a:lnTo>
                    <a:pt x="3339" y="836"/>
                  </a:lnTo>
                  <a:lnTo>
                    <a:pt x="3863" y="933"/>
                  </a:lnTo>
                  <a:lnTo>
                    <a:pt x="4407" y="1030"/>
                  </a:lnTo>
                  <a:lnTo>
                    <a:pt x="4970" y="1185"/>
                  </a:lnTo>
                  <a:lnTo>
                    <a:pt x="5532" y="1379"/>
                  </a:lnTo>
                  <a:lnTo>
                    <a:pt x="6115" y="1593"/>
                  </a:lnTo>
                  <a:lnTo>
                    <a:pt x="6018" y="1476"/>
                  </a:lnTo>
                  <a:lnTo>
                    <a:pt x="5901" y="1340"/>
                  </a:lnTo>
                  <a:lnTo>
                    <a:pt x="5746" y="1166"/>
                  </a:lnTo>
                  <a:lnTo>
                    <a:pt x="5552" y="952"/>
                  </a:lnTo>
                  <a:lnTo>
                    <a:pt x="5300" y="758"/>
                  </a:lnTo>
                  <a:lnTo>
                    <a:pt x="5008" y="544"/>
                  </a:lnTo>
                  <a:lnTo>
                    <a:pt x="4659" y="350"/>
                  </a:lnTo>
                  <a:lnTo>
                    <a:pt x="4465" y="273"/>
                  </a:lnTo>
                  <a:lnTo>
                    <a:pt x="4251" y="195"/>
                  </a:lnTo>
                  <a:lnTo>
                    <a:pt x="4038" y="137"/>
                  </a:lnTo>
                  <a:lnTo>
                    <a:pt x="3805" y="79"/>
                  </a:lnTo>
                  <a:lnTo>
                    <a:pt x="3572" y="40"/>
                  </a:lnTo>
                  <a:lnTo>
                    <a:pt x="3320" y="1"/>
                  </a:ln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35"/>
            <p:cNvSpPr/>
            <p:nvPr/>
          </p:nvSpPr>
          <p:spPr>
            <a:xfrm>
              <a:off x="11454432" y="3123830"/>
              <a:ext cx="176021" cy="46402"/>
            </a:xfrm>
            <a:custGeom>
              <a:avLst/>
              <a:gdLst/>
              <a:ahLst/>
              <a:cxnLst/>
              <a:rect l="l" t="t" r="r" b="b"/>
              <a:pathLst>
                <a:path w="6115" h="1612" extrusionOk="0">
                  <a:moveTo>
                    <a:pt x="3048" y="1"/>
                  </a:moveTo>
                  <a:lnTo>
                    <a:pt x="2757" y="20"/>
                  </a:lnTo>
                  <a:lnTo>
                    <a:pt x="2466" y="39"/>
                  </a:lnTo>
                  <a:lnTo>
                    <a:pt x="2155" y="98"/>
                  </a:lnTo>
                  <a:lnTo>
                    <a:pt x="1825" y="156"/>
                  </a:lnTo>
                  <a:lnTo>
                    <a:pt x="1495" y="253"/>
                  </a:lnTo>
                  <a:lnTo>
                    <a:pt x="1146" y="369"/>
                  </a:lnTo>
                  <a:lnTo>
                    <a:pt x="777" y="525"/>
                  </a:lnTo>
                  <a:lnTo>
                    <a:pt x="389" y="699"/>
                  </a:lnTo>
                  <a:lnTo>
                    <a:pt x="0" y="913"/>
                  </a:lnTo>
                  <a:lnTo>
                    <a:pt x="0" y="913"/>
                  </a:lnTo>
                  <a:lnTo>
                    <a:pt x="136" y="874"/>
                  </a:lnTo>
                  <a:lnTo>
                    <a:pt x="525" y="835"/>
                  </a:lnTo>
                  <a:lnTo>
                    <a:pt x="1126" y="777"/>
                  </a:lnTo>
                  <a:lnTo>
                    <a:pt x="1495" y="757"/>
                  </a:lnTo>
                  <a:lnTo>
                    <a:pt x="1922" y="757"/>
                  </a:lnTo>
                  <a:lnTo>
                    <a:pt x="2368" y="777"/>
                  </a:lnTo>
                  <a:lnTo>
                    <a:pt x="2834" y="796"/>
                  </a:lnTo>
                  <a:lnTo>
                    <a:pt x="3339" y="855"/>
                  </a:lnTo>
                  <a:lnTo>
                    <a:pt x="3863" y="932"/>
                  </a:lnTo>
                  <a:lnTo>
                    <a:pt x="4407" y="1049"/>
                  </a:lnTo>
                  <a:lnTo>
                    <a:pt x="4969" y="1204"/>
                  </a:lnTo>
                  <a:lnTo>
                    <a:pt x="5532" y="1379"/>
                  </a:lnTo>
                  <a:lnTo>
                    <a:pt x="6115" y="1612"/>
                  </a:lnTo>
                  <a:lnTo>
                    <a:pt x="6018" y="1495"/>
                  </a:lnTo>
                  <a:lnTo>
                    <a:pt x="5921" y="1340"/>
                  </a:lnTo>
                  <a:lnTo>
                    <a:pt x="5765" y="1165"/>
                  </a:lnTo>
                  <a:lnTo>
                    <a:pt x="5552" y="971"/>
                  </a:lnTo>
                  <a:lnTo>
                    <a:pt x="5299" y="777"/>
                  </a:lnTo>
                  <a:lnTo>
                    <a:pt x="5008" y="563"/>
                  </a:lnTo>
                  <a:lnTo>
                    <a:pt x="4659" y="369"/>
                  </a:lnTo>
                  <a:lnTo>
                    <a:pt x="4465" y="292"/>
                  </a:lnTo>
                  <a:lnTo>
                    <a:pt x="4271" y="214"/>
                  </a:lnTo>
                  <a:lnTo>
                    <a:pt x="4038" y="136"/>
                  </a:lnTo>
                  <a:lnTo>
                    <a:pt x="3824" y="98"/>
                  </a:lnTo>
                  <a:lnTo>
                    <a:pt x="3572" y="39"/>
                  </a:lnTo>
                  <a:lnTo>
                    <a:pt x="3320" y="20"/>
                  </a:lnTo>
                  <a:lnTo>
                    <a:pt x="3048" y="1"/>
                  </a:ln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35"/>
            <p:cNvSpPr/>
            <p:nvPr/>
          </p:nvSpPr>
          <p:spPr>
            <a:xfrm>
              <a:off x="10780053" y="2535490"/>
              <a:ext cx="930308" cy="720781"/>
            </a:xfrm>
            <a:custGeom>
              <a:avLst/>
              <a:gdLst/>
              <a:ahLst/>
              <a:cxnLst/>
              <a:rect l="l" t="t" r="r" b="b"/>
              <a:pathLst>
                <a:path w="32319" h="25040" extrusionOk="0">
                  <a:moveTo>
                    <a:pt x="18227" y="1"/>
                  </a:moveTo>
                  <a:lnTo>
                    <a:pt x="17644" y="40"/>
                  </a:lnTo>
                  <a:lnTo>
                    <a:pt x="17062" y="98"/>
                  </a:lnTo>
                  <a:lnTo>
                    <a:pt x="16480" y="195"/>
                  </a:lnTo>
                  <a:lnTo>
                    <a:pt x="15917" y="292"/>
                  </a:lnTo>
                  <a:lnTo>
                    <a:pt x="15354" y="428"/>
                  </a:lnTo>
                  <a:lnTo>
                    <a:pt x="14791" y="603"/>
                  </a:lnTo>
                  <a:lnTo>
                    <a:pt x="14228" y="777"/>
                  </a:lnTo>
                  <a:lnTo>
                    <a:pt x="13685" y="991"/>
                  </a:lnTo>
                  <a:lnTo>
                    <a:pt x="13161" y="1243"/>
                  </a:lnTo>
                  <a:lnTo>
                    <a:pt x="12113" y="1748"/>
                  </a:lnTo>
                  <a:lnTo>
                    <a:pt x="11588" y="2039"/>
                  </a:lnTo>
                  <a:lnTo>
                    <a:pt x="11064" y="2330"/>
                  </a:lnTo>
                  <a:lnTo>
                    <a:pt x="10560" y="2660"/>
                  </a:lnTo>
                  <a:lnTo>
                    <a:pt x="10094" y="3009"/>
                  </a:lnTo>
                  <a:lnTo>
                    <a:pt x="9861" y="3184"/>
                  </a:lnTo>
                  <a:lnTo>
                    <a:pt x="9647" y="3378"/>
                  </a:lnTo>
                  <a:lnTo>
                    <a:pt x="9434" y="3572"/>
                  </a:lnTo>
                  <a:lnTo>
                    <a:pt x="9240" y="3786"/>
                  </a:lnTo>
                  <a:lnTo>
                    <a:pt x="8599" y="3786"/>
                  </a:lnTo>
                  <a:lnTo>
                    <a:pt x="8269" y="3805"/>
                  </a:lnTo>
                  <a:lnTo>
                    <a:pt x="7939" y="3844"/>
                  </a:lnTo>
                  <a:lnTo>
                    <a:pt x="7629" y="3883"/>
                  </a:lnTo>
                  <a:lnTo>
                    <a:pt x="7299" y="3941"/>
                  </a:lnTo>
                  <a:lnTo>
                    <a:pt x="6988" y="3999"/>
                  </a:lnTo>
                  <a:lnTo>
                    <a:pt x="6678" y="4077"/>
                  </a:lnTo>
                  <a:lnTo>
                    <a:pt x="6057" y="4271"/>
                  </a:lnTo>
                  <a:lnTo>
                    <a:pt x="5455" y="4504"/>
                  </a:lnTo>
                  <a:lnTo>
                    <a:pt x="4873" y="4776"/>
                  </a:lnTo>
                  <a:lnTo>
                    <a:pt x="4329" y="5086"/>
                  </a:lnTo>
                  <a:lnTo>
                    <a:pt x="3786" y="5455"/>
                  </a:lnTo>
                  <a:lnTo>
                    <a:pt x="3533" y="5630"/>
                  </a:lnTo>
                  <a:lnTo>
                    <a:pt x="3281" y="5843"/>
                  </a:lnTo>
                  <a:lnTo>
                    <a:pt x="3048" y="6057"/>
                  </a:lnTo>
                  <a:lnTo>
                    <a:pt x="2815" y="6270"/>
                  </a:lnTo>
                  <a:lnTo>
                    <a:pt x="2582" y="6503"/>
                  </a:lnTo>
                  <a:lnTo>
                    <a:pt x="2369" y="6736"/>
                  </a:lnTo>
                  <a:lnTo>
                    <a:pt x="2155" y="6969"/>
                  </a:lnTo>
                  <a:lnTo>
                    <a:pt x="1961" y="7221"/>
                  </a:lnTo>
                  <a:lnTo>
                    <a:pt x="1767" y="7493"/>
                  </a:lnTo>
                  <a:lnTo>
                    <a:pt x="1592" y="7765"/>
                  </a:lnTo>
                  <a:lnTo>
                    <a:pt x="1418" y="8037"/>
                  </a:lnTo>
                  <a:lnTo>
                    <a:pt x="1262" y="8308"/>
                  </a:lnTo>
                  <a:lnTo>
                    <a:pt x="1107" y="8599"/>
                  </a:lnTo>
                  <a:lnTo>
                    <a:pt x="971" y="8910"/>
                  </a:lnTo>
                  <a:lnTo>
                    <a:pt x="738" y="9512"/>
                  </a:lnTo>
                  <a:lnTo>
                    <a:pt x="525" y="10133"/>
                  </a:lnTo>
                  <a:lnTo>
                    <a:pt x="350" y="10773"/>
                  </a:lnTo>
                  <a:lnTo>
                    <a:pt x="214" y="11414"/>
                  </a:lnTo>
                  <a:lnTo>
                    <a:pt x="117" y="12054"/>
                  </a:lnTo>
                  <a:lnTo>
                    <a:pt x="40" y="12714"/>
                  </a:lnTo>
                  <a:lnTo>
                    <a:pt x="1" y="13355"/>
                  </a:lnTo>
                  <a:lnTo>
                    <a:pt x="1" y="14015"/>
                  </a:lnTo>
                  <a:lnTo>
                    <a:pt x="20" y="14675"/>
                  </a:lnTo>
                  <a:lnTo>
                    <a:pt x="59" y="15335"/>
                  </a:lnTo>
                  <a:lnTo>
                    <a:pt x="137" y="15995"/>
                  </a:lnTo>
                  <a:lnTo>
                    <a:pt x="234" y="16655"/>
                  </a:lnTo>
                  <a:lnTo>
                    <a:pt x="370" y="17315"/>
                  </a:lnTo>
                  <a:lnTo>
                    <a:pt x="505" y="17955"/>
                  </a:lnTo>
                  <a:lnTo>
                    <a:pt x="680" y="18596"/>
                  </a:lnTo>
                  <a:lnTo>
                    <a:pt x="855" y="19217"/>
                  </a:lnTo>
                  <a:lnTo>
                    <a:pt x="932" y="19450"/>
                  </a:lnTo>
                  <a:lnTo>
                    <a:pt x="1165" y="20129"/>
                  </a:lnTo>
                  <a:lnTo>
                    <a:pt x="1398" y="20808"/>
                  </a:lnTo>
                  <a:lnTo>
                    <a:pt x="1670" y="21507"/>
                  </a:lnTo>
                  <a:lnTo>
                    <a:pt x="1942" y="22206"/>
                  </a:lnTo>
                  <a:lnTo>
                    <a:pt x="2543" y="23623"/>
                  </a:lnTo>
                  <a:lnTo>
                    <a:pt x="3203" y="25040"/>
                  </a:lnTo>
                  <a:lnTo>
                    <a:pt x="3126" y="24283"/>
                  </a:lnTo>
                  <a:lnTo>
                    <a:pt x="3087" y="23526"/>
                  </a:lnTo>
                  <a:lnTo>
                    <a:pt x="3067" y="22769"/>
                  </a:lnTo>
                  <a:lnTo>
                    <a:pt x="3067" y="22012"/>
                  </a:lnTo>
                  <a:lnTo>
                    <a:pt x="3087" y="21255"/>
                  </a:lnTo>
                  <a:lnTo>
                    <a:pt x="3145" y="20498"/>
                  </a:lnTo>
                  <a:lnTo>
                    <a:pt x="3203" y="19741"/>
                  </a:lnTo>
                  <a:lnTo>
                    <a:pt x="3300" y="18984"/>
                  </a:lnTo>
                  <a:lnTo>
                    <a:pt x="3533" y="19663"/>
                  </a:lnTo>
                  <a:lnTo>
                    <a:pt x="3747" y="20304"/>
                  </a:lnTo>
                  <a:lnTo>
                    <a:pt x="3980" y="20944"/>
                  </a:lnTo>
                  <a:lnTo>
                    <a:pt x="4232" y="21585"/>
                  </a:lnTo>
                  <a:lnTo>
                    <a:pt x="4601" y="22419"/>
                  </a:lnTo>
                  <a:lnTo>
                    <a:pt x="4970" y="23254"/>
                  </a:lnTo>
                  <a:lnTo>
                    <a:pt x="5377" y="24050"/>
                  </a:lnTo>
                  <a:lnTo>
                    <a:pt x="5785" y="24826"/>
                  </a:lnTo>
                  <a:lnTo>
                    <a:pt x="5863" y="24535"/>
                  </a:lnTo>
                  <a:lnTo>
                    <a:pt x="5960" y="24205"/>
                  </a:lnTo>
                  <a:lnTo>
                    <a:pt x="6115" y="23836"/>
                  </a:lnTo>
                  <a:lnTo>
                    <a:pt x="6309" y="23429"/>
                  </a:lnTo>
                  <a:lnTo>
                    <a:pt x="6425" y="23235"/>
                  </a:lnTo>
                  <a:lnTo>
                    <a:pt x="6561" y="23021"/>
                  </a:lnTo>
                  <a:lnTo>
                    <a:pt x="6717" y="22846"/>
                  </a:lnTo>
                  <a:lnTo>
                    <a:pt x="6872" y="22672"/>
                  </a:lnTo>
                  <a:lnTo>
                    <a:pt x="7066" y="22516"/>
                  </a:lnTo>
                  <a:lnTo>
                    <a:pt x="7260" y="22381"/>
                  </a:lnTo>
                  <a:lnTo>
                    <a:pt x="7454" y="22283"/>
                  </a:lnTo>
                  <a:lnTo>
                    <a:pt x="7648" y="22225"/>
                  </a:lnTo>
                  <a:lnTo>
                    <a:pt x="7842" y="22186"/>
                  </a:lnTo>
                  <a:lnTo>
                    <a:pt x="8036" y="22167"/>
                  </a:lnTo>
                  <a:lnTo>
                    <a:pt x="8211" y="22186"/>
                  </a:lnTo>
                  <a:lnTo>
                    <a:pt x="8386" y="22206"/>
                  </a:lnTo>
                  <a:lnTo>
                    <a:pt x="8541" y="22264"/>
                  </a:lnTo>
                  <a:lnTo>
                    <a:pt x="8677" y="22322"/>
                  </a:lnTo>
                  <a:lnTo>
                    <a:pt x="8929" y="22439"/>
                  </a:lnTo>
                  <a:lnTo>
                    <a:pt x="9123" y="22575"/>
                  </a:lnTo>
                  <a:lnTo>
                    <a:pt x="9298" y="22710"/>
                  </a:lnTo>
                  <a:lnTo>
                    <a:pt x="9356" y="22536"/>
                  </a:lnTo>
                  <a:lnTo>
                    <a:pt x="9395" y="22303"/>
                  </a:lnTo>
                  <a:lnTo>
                    <a:pt x="9512" y="21701"/>
                  </a:lnTo>
                  <a:lnTo>
                    <a:pt x="9628" y="20944"/>
                  </a:lnTo>
                  <a:lnTo>
                    <a:pt x="9725" y="20090"/>
                  </a:lnTo>
                  <a:lnTo>
                    <a:pt x="9900" y="18266"/>
                  </a:lnTo>
                  <a:lnTo>
                    <a:pt x="10036" y="16635"/>
                  </a:lnTo>
                  <a:lnTo>
                    <a:pt x="10579" y="16538"/>
                  </a:lnTo>
                  <a:lnTo>
                    <a:pt x="11103" y="16402"/>
                  </a:lnTo>
                  <a:lnTo>
                    <a:pt x="11627" y="16247"/>
                  </a:lnTo>
                  <a:lnTo>
                    <a:pt x="12132" y="16092"/>
                  </a:lnTo>
                  <a:lnTo>
                    <a:pt x="12598" y="15898"/>
                  </a:lnTo>
                  <a:lnTo>
                    <a:pt x="13064" y="15703"/>
                  </a:lnTo>
                  <a:lnTo>
                    <a:pt x="13529" y="15490"/>
                  </a:lnTo>
                  <a:lnTo>
                    <a:pt x="13956" y="15276"/>
                  </a:lnTo>
                  <a:lnTo>
                    <a:pt x="14364" y="15024"/>
                  </a:lnTo>
                  <a:lnTo>
                    <a:pt x="14772" y="14791"/>
                  </a:lnTo>
                  <a:lnTo>
                    <a:pt x="15140" y="14539"/>
                  </a:lnTo>
                  <a:lnTo>
                    <a:pt x="15509" y="14287"/>
                  </a:lnTo>
                  <a:lnTo>
                    <a:pt x="15859" y="14015"/>
                  </a:lnTo>
                  <a:lnTo>
                    <a:pt x="16189" y="13762"/>
                  </a:lnTo>
                  <a:lnTo>
                    <a:pt x="16790" y="13238"/>
                  </a:lnTo>
                  <a:lnTo>
                    <a:pt x="17314" y="12714"/>
                  </a:lnTo>
                  <a:lnTo>
                    <a:pt x="17780" y="12229"/>
                  </a:lnTo>
                  <a:lnTo>
                    <a:pt x="18188" y="11783"/>
                  </a:lnTo>
                  <a:lnTo>
                    <a:pt x="18498" y="11375"/>
                  </a:lnTo>
                  <a:lnTo>
                    <a:pt x="18751" y="11045"/>
                  </a:lnTo>
                  <a:lnTo>
                    <a:pt x="18945" y="10793"/>
                  </a:lnTo>
                  <a:lnTo>
                    <a:pt x="19081" y="10560"/>
                  </a:lnTo>
                  <a:lnTo>
                    <a:pt x="19139" y="10793"/>
                  </a:lnTo>
                  <a:lnTo>
                    <a:pt x="19236" y="10987"/>
                  </a:lnTo>
                  <a:lnTo>
                    <a:pt x="19333" y="11181"/>
                  </a:lnTo>
                  <a:lnTo>
                    <a:pt x="19449" y="11375"/>
                  </a:lnTo>
                  <a:lnTo>
                    <a:pt x="19566" y="11550"/>
                  </a:lnTo>
                  <a:lnTo>
                    <a:pt x="19721" y="11724"/>
                  </a:lnTo>
                  <a:lnTo>
                    <a:pt x="19876" y="11880"/>
                  </a:lnTo>
                  <a:lnTo>
                    <a:pt x="20032" y="12035"/>
                  </a:lnTo>
                  <a:lnTo>
                    <a:pt x="20206" y="12171"/>
                  </a:lnTo>
                  <a:lnTo>
                    <a:pt x="20381" y="12307"/>
                  </a:lnTo>
                  <a:lnTo>
                    <a:pt x="20769" y="12540"/>
                  </a:lnTo>
                  <a:lnTo>
                    <a:pt x="21177" y="12753"/>
                  </a:lnTo>
                  <a:lnTo>
                    <a:pt x="21565" y="12928"/>
                  </a:lnTo>
                  <a:lnTo>
                    <a:pt x="21953" y="13083"/>
                  </a:lnTo>
                  <a:lnTo>
                    <a:pt x="22342" y="13200"/>
                  </a:lnTo>
                  <a:lnTo>
                    <a:pt x="22691" y="13297"/>
                  </a:lnTo>
                  <a:lnTo>
                    <a:pt x="23001" y="13374"/>
                  </a:lnTo>
                  <a:lnTo>
                    <a:pt x="23448" y="13471"/>
                  </a:lnTo>
                  <a:lnTo>
                    <a:pt x="23623" y="13510"/>
                  </a:lnTo>
                  <a:lnTo>
                    <a:pt x="22012" y="10385"/>
                  </a:lnTo>
                  <a:lnTo>
                    <a:pt x="22109" y="10560"/>
                  </a:lnTo>
                  <a:lnTo>
                    <a:pt x="22264" y="10735"/>
                  </a:lnTo>
                  <a:lnTo>
                    <a:pt x="22439" y="10929"/>
                  </a:lnTo>
                  <a:lnTo>
                    <a:pt x="22633" y="11123"/>
                  </a:lnTo>
                  <a:lnTo>
                    <a:pt x="23118" y="11550"/>
                  </a:lnTo>
                  <a:lnTo>
                    <a:pt x="23681" y="12016"/>
                  </a:lnTo>
                  <a:lnTo>
                    <a:pt x="24302" y="12501"/>
                  </a:lnTo>
                  <a:lnTo>
                    <a:pt x="24962" y="12986"/>
                  </a:lnTo>
                  <a:lnTo>
                    <a:pt x="25641" y="13471"/>
                  </a:lnTo>
                  <a:lnTo>
                    <a:pt x="26340" y="13957"/>
                  </a:lnTo>
                  <a:lnTo>
                    <a:pt x="27679" y="14849"/>
                  </a:lnTo>
                  <a:lnTo>
                    <a:pt x="28805" y="15568"/>
                  </a:lnTo>
                  <a:lnTo>
                    <a:pt x="29892" y="16247"/>
                  </a:lnTo>
                  <a:lnTo>
                    <a:pt x="30144" y="15703"/>
                  </a:lnTo>
                  <a:lnTo>
                    <a:pt x="30377" y="15141"/>
                  </a:lnTo>
                  <a:lnTo>
                    <a:pt x="30571" y="14558"/>
                  </a:lnTo>
                  <a:lnTo>
                    <a:pt x="30727" y="13957"/>
                  </a:lnTo>
                  <a:lnTo>
                    <a:pt x="31484" y="14364"/>
                  </a:lnTo>
                  <a:lnTo>
                    <a:pt x="32241" y="14733"/>
                  </a:lnTo>
                  <a:lnTo>
                    <a:pt x="32279" y="14228"/>
                  </a:lnTo>
                  <a:lnTo>
                    <a:pt x="32299" y="13724"/>
                  </a:lnTo>
                  <a:lnTo>
                    <a:pt x="32318" y="13219"/>
                  </a:lnTo>
                  <a:lnTo>
                    <a:pt x="32299" y="12734"/>
                  </a:lnTo>
                  <a:lnTo>
                    <a:pt x="32279" y="12229"/>
                  </a:lnTo>
                  <a:lnTo>
                    <a:pt x="32221" y="11724"/>
                  </a:lnTo>
                  <a:lnTo>
                    <a:pt x="32163" y="11220"/>
                  </a:lnTo>
                  <a:lnTo>
                    <a:pt x="32085" y="10735"/>
                  </a:lnTo>
                  <a:lnTo>
                    <a:pt x="31988" y="10249"/>
                  </a:lnTo>
                  <a:lnTo>
                    <a:pt x="31872" y="9764"/>
                  </a:lnTo>
                  <a:lnTo>
                    <a:pt x="31736" y="9279"/>
                  </a:lnTo>
                  <a:lnTo>
                    <a:pt x="31600" y="8794"/>
                  </a:lnTo>
                  <a:lnTo>
                    <a:pt x="31425" y="8328"/>
                  </a:lnTo>
                  <a:lnTo>
                    <a:pt x="31231" y="7862"/>
                  </a:lnTo>
                  <a:lnTo>
                    <a:pt x="31037" y="7415"/>
                  </a:lnTo>
                  <a:lnTo>
                    <a:pt x="30824" y="6969"/>
                  </a:lnTo>
                  <a:lnTo>
                    <a:pt x="30610" y="6600"/>
                  </a:lnTo>
                  <a:lnTo>
                    <a:pt x="30397" y="6231"/>
                  </a:lnTo>
                  <a:lnTo>
                    <a:pt x="30183" y="5882"/>
                  </a:lnTo>
                  <a:lnTo>
                    <a:pt x="29931" y="5533"/>
                  </a:lnTo>
                  <a:lnTo>
                    <a:pt x="29581" y="5067"/>
                  </a:lnTo>
                  <a:lnTo>
                    <a:pt x="29213" y="4601"/>
                  </a:lnTo>
                  <a:lnTo>
                    <a:pt x="28805" y="4174"/>
                  </a:lnTo>
                  <a:lnTo>
                    <a:pt x="28397" y="3766"/>
                  </a:lnTo>
                  <a:lnTo>
                    <a:pt x="27970" y="3378"/>
                  </a:lnTo>
                  <a:lnTo>
                    <a:pt x="27505" y="3009"/>
                  </a:lnTo>
                  <a:lnTo>
                    <a:pt x="27039" y="2660"/>
                  </a:lnTo>
                  <a:lnTo>
                    <a:pt x="26573" y="2330"/>
                  </a:lnTo>
                  <a:lnTo>
                    <a:pt x="26068" y="2019"/>
                  </a:lnTo>
                  <a:lnTo>
                    <a:pt x="25564" y="1728"/>
                  </a:lnTo>
                  <a:lnTo>
                    <a:pt x="25040" y="1457"/>
                  </a:lnTo>
                  <a:lnTo>
                    <a:pt x="24515" y="1204"/>
                  </a:lnTo>
                  <a:lnTo>
                    <a:pt x="23972" y="991"/>
                  </a:lnTo>
                  <a:lnTo>
                    <a:pt x="23409" y="777"/>
                  </a:lnTo>
                  <a:lnTo>
                    <a:pt x="22866" y="603"/>
                  </a:lnTo>
                  <a:lnTo>
                    <a:pt x="22303" y="447"/>
                  </a:lnTo>
                  <a:lnTo>
                    <a:pt x="21720" y="311"/>
                  </a:lnTo>
                  <a:lnTo>
                    <a:pt x="21138" y="195"/>
                  </a:lnTo>
                  <a:lnTo>
                    <a:pt x="20575" y="117"/>
                  </a:lnTo>
                  <a:lnTo>
                    <a:pt x="19974" y="59"/>
                  </a:lnTo>
                  <a:lnTo>
                    <a:pt x="19391" y="20"/>
                  </a:lnTo>
                  <a:lnTo>
                    <a:pt x="188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35"/>
            <p:cNvSpPr/>
            <p:nvPr/>
          </p:nvSpPr>
          <p:spPr>
            <a:xfrm>
              <a:off x="10566064" y="3603218"/>
              <a:ext cx="1618647" cy="2616514"/>
            </a:xfrm>
            <a:custGeom>
              <a:avLst/>
              <a:gdLst/>
              <a:ahLst/>
              <a:cxnLst/>
              <a:rect l="l" t="t" r="r" b="b"/>
              <a:pathLst>
                <a:path w="56232" h="90898" extrusionOk="0">
                  <a:moveTo>
                    <a:pt x="18363" y="0"/>
                  </a:moveTo>
                  <a:lnTo>
                    <a:pt x="17567" y="874"/>
                  </a:lnTo>
                  <a:lnTo>
                    <a:pt x="15509" y="3067"/>
                  </a:lnTo>
                  <a:lnTo>
                    <a:pt x="15509" y="3086"/>
                  </a:lnTo>
                  <a:lnTo>
                    <a:pt x="7920" y="3902"/>
                  </a:lnTo>
                  <a:lnTo>
                    <a:pt x="7745" y="3921"/>
                  </a:lnTo>
                  <a:lnTo>
                    <a:pt x="7318" y="3979"/>
                  </a:lnTo>
                  <a:lnTo>
                    <a:pt x="6639" y="4096"/>
                  </a:lnTo>
                  <a:lnTo>
                    <a:pt x="5804" y="4270"/>
                  </a:lnTo>
                  <a:lnTo>
                    <a:pt x="5319" y="4387"/>
                  </a:lnTo>
                  <a:lnTo>
                    <a:pt x="4814" y="4523"/>
                  </a:lnTo>
                  <a:lnTo>
                    <a:pt x="7066" y="47050"/>
                  </a:lnTo>
                  <a:lnTo>
                    <a:pt x="6173" y="63374"/>
                  </a:lnTo>
                  <a:lnTo>
                    <a:pt x="1" y="84550"/>
                  </a:lnTo>
                  <a:lnTo>
                    <a:pt x="777" y="84822"/>
                  </a:lnTo>
                  <a:lnTo>
                    <a:pt x="1709" y="85132"/>
                  </a:lnTo>
                  <a:lnTo>
                    <a:pt x="2951" y="85540"/>
                  </a:lnTo>
                  <a:lnTo>
                    <a:pt x="4484" y="86025"/>
                  </a:lnTo>
                  <a:lnTo>
                    <a:pt x="6270" y="86569"/>
                  </a:lnTo>
                  <a:lnTo>
                    <a:pt x="8308" y="87132"/>
                  </a:lnTo>
                  <a:lnTo>
                    <a:pt x="10540" y="87733"/>
                  </a:lnTo>
                  <a:lnTo>
                    <a:pt x="11724" y="88024"/>
                  </a:lnTo>
                  <a:lnTo>
                    <a:pt x="12947" y="88316"/>
                  </a:lnTo>
                  <a:lnTo>
                    <a:pt x="14209" y="88607"/>
                  </a:lnTo>
                  <a:lnTo>
                    <a:pt x="15509" y="88898"/>
                  </a:lnTo>
                  <a:lnTo>
                    <a:pt x="16829" y="89170"/>
                  </a:lnTo>
                  <a:lnTo>
                    <a:pt x="18168" y="89441"/>
                  </a:lnTo>
                  <a:lnTo>
                    <a:pt x="19547" y="89674"/>
                  </a:lnTo>
                  <a:lnTo>
                    <a:pt x="20944" y="89907"/>
                  </a:lnTo>
                  <a:lnTo>
                    <a:pt x="22342" y="90121"/>
                  </a:lnTo>
                  <a:lnTo>
                    <a:pt x="23758" y="90315"/>
                  </a:lnTo>
                  <a:lnTo>
                    <a:pt x="25195" y="90490"/>
                  </a:lnTo>
                  <a:lnTo>
                    <a:pt x="26612" y="90625"/>
                  </a:lnTo>
                  <a:lnTo>
                    <a:pt x="28048" y="90742"/>
                  </a:lnTo>
                  <a:lnTo>
                    <a:pt x="29484" y="90839"/>
                  </a:lnTo>
                  <a:lnTo>
                    <a:pt x="30901" y="90878"/>
                  </a:lnTo>
                  <a:lnTo>
                    <a:pt x="32318" y="90897"/>
                  </a:lnTo>
                  <a:lnTo>
                    <a:pt x="32901" y="90897"/>
                  </a:lnTo>
                  <a:lnTo>
                    <a:pt x="33522" y="90858"/>
                  </a:lnTo>
                  <a:lnTo>
                    <a:pt x="34182" y="90819"/>
                  </a:lnTo>
                  <a:lnTo>
                    <a:pt x="34861" y="90742"/>
                  </a:lnTo>
                  <a:lnTo>
                    <a:pt x="35560" y="90645"/>
                  </a:lnTo>
                  <a:lnTo>
                    <a:pt x="36297" y="90548"/>
                  </a:lnTo>
                  <a:lnTo>
                    <a:pt x="37811" y="90295"/>
                  </a:lnTo>
                  <a:lnTo>
                    <a:pt x="39403" y="89985"/>
                  </a:lnTo>
                  <a:lnTo>
                    <a:pt x="41053" y="89635"/>
                  </a:lnTo>
                  <a:lnTo>
                    <a:pt x="42722" y="89247"/>
                  </a:lnTo>
                  <a:lnTo>
                    <a:pt x="44391" y="88840"/>
                  </a:lnTo>
                  <a:lnTo>
                    <a:pt x="46080" y="88413"/>
                  </a:lnTo>
                  <a:lnTo>
                    <a:pt x="47730" y="87986"/>
                  </a:lnTo>
                  <a:lnTo>
                    <a:pt x="50913" y="87112"/>
                  </a:lnTo>
                  <a:lnTo>
                    <a:pt x="53805" y="86316"/>
                  </a:lnTo>
                  <a:lnTo>
                    <a:pt x="56231" y="85656"/>
                  </a:lnTo>
                  <a:lnTo>
                    <a:pt x="48234" y="55066"/>
                  </a:lnTo>
                  <a:lnTo>
                    <a:pt x="48836" y="53087"/>
                  </a:lnTo>
                  <a:lnTo>
                    <a:pt x="49457" y="50951"/>
                  </a:lnTo>
                  <a:lnTo>
                    <a:pt x="50195" y="48350"/>
                  </a:lnTo>
                  <a:lnTo>
                    <a:pt x="50564" y="46972"/>
                  </a:lnTo>
                  <a:lnTo>
                    <a:pt x="50932" y="45536"/>
                  </a:lnTo>
                  <a:lnTo>
                    <a:pt x="51282" y="44119"/>
                  </a:lnTo>
                  <a:lnTo>
                    <a:pt x="51592" y="42741"/>
                  </a:lnTo>
                  <a:lnTo>
                    <a:pt x="51864" y="41402"/>
                  </a:lnTo>
                  <a:lnTo>
                    <a:pt x="52097" y="40159"/>
                  </a:lnTo>
                  <a:lnTo>
                    <a:pt x="52175" y="39577"/>
                  </a:lnTo>
                  <a:lnTo>
                    <a:pt x="52252" y="39034"/>
                  </a:lnTo>
                  <a:lnTo>
                    <a:pt x="52310" y="38529"/>
                  </a:lnTo>
                  <a:lnTo>
                    <a:pt x="52330" y="38044"/>
                  </a:lnTo>
                  <a:lnTo>
                    <a:pt x="52330" y="37811"/>
                  </a:lnTo>
                  <a:lnTo>
                    <a:pt x="52330" y="37520"/>
                  </a:lnTo>
                  <a:lnTo>
                    <a:pt x="52252" y="36860"/>
                  </a:lnTo>
                  <a:lnTo>
                    <a:pt x="52136" y="36083"/>
                  </a:lnTo>
                  <a:lnTo>
                    <a:pt x="51942" y="35171"/>
                  </a:lnTo>
                  <a:lnTo>
                    <a:pt x="51728" y="34162"/>
                  </a:lnTo>
                  <a:lnTo>
                    <a:pt x="51456" y="33075"/>
                  </a:lnTo>
                  <a:lnTo>
                    <a:pt x="51146" y="31871"/>
                  </a:lnTo>
                  <a:lnTo>
                    <a:pt x="50796" y="30610"/>
                  </a:lnTo>
                  <a:lnTo>
                    <a:pt x="50408" y="29270"/>
                  </a:lnTo>
                  <a:lnTo>
                    <a:pt x="50001" y="27873"/>
                  </a:lnTo>
                  <a:lnTo>
                    <a:pt x="49108" y="24961"/>
                  </a:lnTo>
                  <a:lnTo>
                    <a:pt x="48157" y="21953"/>
                  </a:lnTo>
                  <a:lnTo>
                    <a:pt x="47167" y="18906"/>
                  </a:lnTo>
                  <a:lnTo>
                    <a:pt x="46177" y="15936"/>
                  </a:lnTo>
                  <a:lnTo>
                    <a:pt x="45206" y="13083"/>
                  </a:lnTo>
                  <a:lnTo>
                    <a:pt x="43498" y="8114"/>
                  </a:lnTo>
                  <a:lnTo>
                    <a:pt x="42295" y="4678"/>
                  </a:lnTo>
                  <a:lnTo>
                    <a:pt x="41829" y="3378"/>
                  </a:lnTo>
                  <a:lnTo>
                    <a:pt x="33813" y="2601"/>
                  </a:lnTo>
                  <a:lnTo>
                    <a:pt x="33755" y="2427"/>
                  </a:lnTo>
                  <a:lnTo>
                    <a:pt x="33677" y="2232"/>
                  </a:lnTo>
                  <a:lnTo>
                    <a:pt x="33580" y="2038"/>
                  </a:lnTo>
                  <a:lnTo>
                    <a:pt x="33522" y="1922"/>
                  </a:lnTo>
                  <a:lnTo>
                    <a:pt x="33444" y="1825"/>
                  </a:lnTo>
                  <a:lnTo>
                    <a:pt x="33366" y="1728"/>
                  </a:lnTo>
                  <a:lnTo>
                    <a:pt x="33289" y="1670"/>
                  </a:lnTo>
                  <a:lnTo>
                    <a:pt x="33192" y="1631"/>
                  </a:lnTo>
                  <a:lnTo>
                    <a:pt x="32998" y="1592"/>
                  </a:lnTo>
                  <a:lnTo>
                    <a:pt x="32415" y="1534"/>
                  </a:lnTo>
                  <a:lnTo>
                    <a:pt x="31639" y="1456"/>
                  </a:lnTo>
                  <a:lnTo>
                    <a:pt x="30746" y="1398"/>
                  </a:lnTo>
                  <a:lnTo>
                    <a:pt x="29853" y="1359"/>
                  </a:lnTo>
                  <a:lnTo>
                    <a:pt x="29019" y="1340"/>
                  </a:lnTo>
                  <a:lnTo>
                    <a:pt x="28145" y="1340"/>
                  </a:lnTo>
                  <a:lnTo>
                    <a:pt x="27990" y="1359"/>
                  </a:lnTo>
                  <a:lnTo>
                    <a:pt x="27893" y="1398"/>
                  </a:lnTo>
                  <a:lnTo>
                    <a:pt x="27796" y="1437"/>
                  </a:lnTo>
                  <a:lnTo>
                    <a:pt x="27699" y="1514"/>
                  </a:lnTo>
                  <a:lnTo>
                    <a:pt x="27602" y="1611"/>
                  </a:lnTo>
                  <a:lnTo>
                    <a:pt x="27408" y="1825"/>
                  </a:lnTo>
                  <a:lnTo>
                    <a:pt x="27233" y="2097"/>
                  </a:lnTo>
                  <a:lnTo>
                    <a:pt x="27058" y="2349"/>
                  </a:lnTo>
                  <a:lnTo>
                    <a:pt x="26864" y="2718"/>
                  </a:lnTo>
                  <a:lnTo>
                    <a:pt x="26689" y="3028"/>
                  </a:lnTo>
                  <a:lnTo>
                    <a:pt x="26553" y="3319"/>
                  </a:lnTo>
                  <a:lnTo>
                    <a:pt x="25991" y="2388"/>
                  </a:lnTo>
                  <a:lnTo>
                    <a:pt x="25971" y="2349"/>
                  </a:lnTo>
                  <a:lnTo>
                    <a:pt x="25505" y="1534"/>
                  </a:lnTo>
                  <a:lnTo>
                    <a:pt x="25428" y="1437"/>
                  </a:lnTo>
                  <a:lnTo>
                    <a:pt x="25311" y="1359"/>
                  </a:lnTo>
                  <a:lnTo>
                    <a:pt x="25175" y="1262"/>
                  </a:lnTo>
                  <a:lnTo>
                    <a:pt x="25001" y="1165"/>
                  </a:lnTo>
                  <a:lnTo>
                    <a:pt x="24826" y="1087"/>
                  </a:lnTo>
                  <a:lnTo>
                    <a:pt x="24612" y="1010"/>
                  </a:lnTo>
                  <a:lnTo>
                    <a:pt x="24108" y="854"/>
                  </a:lnTo>
                  <a:lnTo>
                    <a:pt x="23564" y="718"/>
                  </a:lnTo>
                  <a:lnTo>
                    <a:pt x="22963" y="583"/>
                  </a:lnTo>
                  <a:lnTo>
                    <a:pt x="22342" y="486"/>
                  </a:lnTo>
                  <a:lnTo>
                    <a:pt x="21701" y="369"/>
                  </a:lnTo>
                  <a:lnTo>
                    <a:pt x="20459" y="214"/>
                  </a:lnTo>
                  <a:lnTo>
                    <a:pt x="19391" y="97"/>
                  </a:lnTo>
                  <a:lnTo>
                    <a:pt x="183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35"/>
            <p:cNvSpPr/>
            <p:nvPr/>
          </p:nvSpPr>
          <p:spPr>
            <a:xfrm>
              <a:off x="11024784" y="3715509"/>
              <a:ext cx="517960" cy="128526"/>
            </a:xfrm>
            <a:custGeom>
              <a:avLst/>
              <a:gdLst/>
              <a:ahLst/>
              <a:cxnLst/>
              <a:rect l="l" t="t" r="r" b="b"/>
              <a:pathLst>
                <a:path w="17994" h="4465" extrusionOk="0">
                  <a:moveTo>
                    <a:pt x="17993" y="1"/>
                  </a:moveTo>
                  <a:lnTo>
                    <a:pt x="17896" y="311"/>
                  </a:lnTo>
                  <a:lnTo>
                    <a:pt x="17799" y="641"/>
                  </a:lnTo>
                  <a:lnTo>
                    <a:pt x="17663" y="1029"/>
                  </a:lnTo>
                  <a:lnTo>
                    <a:pt x="17489" y="1437"/>
                  </a:lnTo>
                  <a:lnTo>
                    <a:pt x="17314" y="1806"/>
                  </a:lnTo>
                  <a:lnTo>
                    <a:pt x="17217" y="1961"/>
                  </a:lnTo>
                  <a:lnTo>
                    <a:pt x="17120" y="2116"/>
                  </a:lnTo>
                  <a:lnTo>
                    <a:pt x="17023" y="2213"/>
                  </a:lnTo>
                  <a:lnTo>
                    <a:pt x="16906" y="2291"/>
                  </a:lnTo>
                  <a:lnTo>
                    <a:pt x="16790" y="2369"/>
                  </a:lnTo>
                  <a:lnTo>
                    <a:pt x="16615" y="2427"/>
                  </a:lnTo>
                  <a:lnTo>
                    <a:pt x="16149" y="2563"/>
                  </a:lnTo>
                  <a:lnTo>
                    <a:pt x="15567" y="2718"/>
                  </a:lnTo>
                  <a:lnTo>
                    <a:pt x="14926" y="2854"/>
                  </a:lnTo>
                  <a:lnTo>
                    <a:pt x="14305" y="2970"/>
                  </a:lnTo>
                  <a:lnTo>
                    <a:pt x="13704" y="3048"/>
                  </a:lnTo>
                  <a:lnTo>
                    <a:pt x="13218" y="3087"/>
                  </a:lnTo>
                  <a:lnTo>
                    <a:pt x="13024" y="3067"/>
                  </a:lnTo>
                  <a:lnTo>
                    <a:pt x="12888" y="3048"/>
                  </a:lnTo>
                  <a:lnTo>
                    <a:pt x="12753" y="3009"/>
                  </a:lnTo>
                  <a:lnTo>
                    <a:pt x="12617" y="2912"/>
                  </a:lnTo>
                  <a:lnTo>
                    <a:pt x="12461" y="2796"/>
                  </a:lnTo>
                  <a:lnTo>
                    <a:pt x="12306" y="2660"/>
                  </a:lnTo>
                  <a:lnTo>
                    <a:pt x="11996" y="2330"/>
                  </a:lnTo>
                  <a:lnTo>
                    <a:pt x="11704" y="1961"/>
                  </a:lnTo>
                  <a:lnTo>
                    <a:pt x="11433" y="1592"/>
                  </a:lnTo>
                  <a:lnTo>
                    <a:pt x="11200" y="1282"/>
                  </a:lnTo>
                  <a:lnTo>
                    <a:pt x="11006" y="991"/>
                  </a:lnTo>
                  <a:lnTo>
                    <a:pt x="9472" y="3126"/>
                  </a:lnTo>
                  <a:lnTo>
                    <a:pt x="8812" y="3223"/>
                  </a:lnTo>
                  <a:lnTo>
                    <a:pt x="7318" y="3417"/>
                  </a:lnTo>
                  <a:lnTo>
                    <a:pt x="6483" y="3514"/>
                  </a:lnTo>
                  <a:lnTo>
                    <a:pt x="5687" y="3572"/>
                  </a:lnTo>
                  <a:lnTo>
                    <a:pt x="4795" y="3572"/>
                  </a:lnTo>
                  <a:lnTo>
                    <a:pt x="4620" y="3533"/>
                  </a:lnTo>
                  <a:lnTo>
                    <a:pt x="4445" y="3456"/>
                  </a:lnTo>
                  <a:lnTo>
                    <a:pt x="4193" y="3320"/>
                  </a:lnTo>
                  <a:lnTo>
                    <a:pt x="3572" y="2912"/>
                  </a:lnTo>
                  <a:lnTo>
                    <a:pt x="2834" y="2369"/>
                  </a:lnTo>
                  <a:lnTo>
                    <a:pt x="2038" y="1767"/>
                  </a:lnTo>
                  <a:lnTo>
                    <a:pt x="621" y="680"/>
                  </a:lnTo>
                  <a:lnTo>
                    <a:pt x="0" y="175"/>
                  </a:lnTo>
                  <a:lnTo>
                    <a:pt x="621" y="796"/>
                  </a:lnTo>
                  <a:lnTo>
                    <a:pt x="2019" y="2175"/>
                  </a:lnTo>
                  <a:lnTo>
                    <a:pt x="2795" y="2912"/>
                  </a:lnTo>
                  <a:lnTo>
                    <a:pt x="3513" y="3592"/>
                  </a:lnTo>
                  <a:lnTo>
                    <a:pt x="4096" y="4096"/>
                  </a:lnTo>
                  <a:lnTo>
                    <a:pt x="4309" y="4271"/>
                  </a:lnTo>
                  <a:lnTo>
                    <a:pt x="4445" y="4368"/>
                  </a:lnTo>
                  <a:lnTo>
                    <a:pt x="4600" y="4407"/>
                  </a:lnTo>
                  <a:lnTo>
                    <a:pt x="4833" y="4446"/>
                  </a:lnTo>
                  <a:lnTo>
                    <a:pt x="5124" y="4446"/>
                  </a:lnTo>
                  <a:lnTo>
                    <a:pt x="5493" y="4465"/>
                  </a:lnTo>
                  <a:lnTo>
                    <a:pt x="6328" y="4426"/>
                  </a:lnTo>
                  <a:lnTo>
                    <a:pt x="7279" y="4387"/>
                  </a:lnTo>
                  <a:lnTo>
                    <a:pt x="8191" y="4310"/>
                  </a:lnTo>
                  <a:lnTo>
                    <a:pt x="9006" y="4213"/>
                  </a:lnTo>
                  <a:lnTo>
                    <a:pt x="9608" y="4116"/>
                  </a:lnTo>
                  <a:lnTo>
                    <a:pt x="9802" y="4057"/>
                  </a:lnTo>
                  <a:lnTo>
                    <a:pt x="9919" y="4019"/>
                  </a:lnTo>
                  <a:lnTo>
                    <a:pt x="9977" y="3960"/>
                  </a:lnTo>
                  <a:lnTo>
                    <a:pt x="10055" y="3863"/>
                  </a:lnTo>
                  <a:lnTo>
                    <a:pt x="10210" y="3611"/>
                  </a:lnTo>
                  <a:lnTo>
                    <a:pt x="10385" y="3281"/>
                  </a:lnTo>
                  <a:lnTo>
                    <a:pt x="10579" y="2932"/>
                  </a:lnTo>
                  <a:lnTo>
                    <a:pt x="10870" y="2291"/>
                  </a:lnTo>
                  <a:lnTo>
                    <a:pt x="11006" y="2000"/>
                  </a:lnTo>
                  <a:lnTo>
                    <a:pt x="11258" y="2291"/>
                  </a:lnTo>
                  <a:lnTo>
                    <a:pt x="11860" y="2951"/>
                  </a:lnTo>
                  <a:lnTo>
                    <a:pt x="12209" y="3300"/>
                  </a:lnTo>
                  <a:lnTo>
                    <a:pt x="12558" y="3630"/>
                  </a:lnTo>
                  <a:lnTo>
                    <a:pt x="12869" y="3883"/>
                  </a:lnTo>
                  <a:lnTo>
                    <a:pt x="12985" y="3960"/>
                  </a:lnTo>
                  <a:lnTo>
                    <a:pt x="13102" y="3999"/>
                  </a:lnTo>
                  <a:lnTo>
                    <a:pt x="13238" y="4019"/>
                  </a:lnTo>
                  <a:lnTo>
                    <a:pt x="13432" y="4019"/>
                  </a:lnTo>
                  <a:lnTo>
                    <a:pt x="13684" y="3980"/>
                  </a:lnTo>
                  <a:lnTo>
                    <a:pt x="13995" y="3941"/>
                  </a:lnTo>
                  <a:lnTo>
                    <a:pt x="14713" y="3805"/>
                  </a:lnTo>
                  <a:lnTo>
                    <a:pt x="15489" y="3611"/>
                  </a:lnTo>
                  <a:lnTo>
                    <a:pt x="16246" y="3397"/>
                  </a:lnTo>
                  <a:lnTo>
                    <a:pt x="16906" y="3184"/>
                  </a:lnTo>
                  <a:lnTo>
                    <a:pt x="17178" y="3087"/>
                  </a:lnTo>
                  <a:lnTo>
                    <a:pt x="17392" y="2990"/>
                  </a:lnTo>
                  <a:lnTo>
                    <a:pt x="17547" y="2893"/>
                  </a:lnTo>
                  <a:lnTo>
                    <a:pt x="17605" y="2854"/>
                  </a:lnTo>
                  <a:lnTo>
                    <a:pt x="17624" y="2815"/>
                  </a:lnTo>
                  <a:lnTo>
                    <a:pt x="17663" y="2718"/>
                  </a:lnTo>
                  <a:lnTo>
                    <a:pt x="17702" y="2582"/>
                  </a:lnTo>
                  <a:lnTo>
                    <a:pt x="17760" y="2213"/>
                  </a:lnTo>
                  <a:lnTo>
                    <a:pt x="17819" y="1748"/>
                  </a:lnTo>
                  <a:lnTo>
                    <a:pt x="17877" y="1262"/>
                  </a:lnTo>
                  <a:lnTo>
                    <a:pt x="17954" y="369"/>
                  </a:lnTo>
                  <a:lnTo>
                    <a:pt x="1799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35"/>
            <p:cNvSpPr/>
            <p:nvPr/>
          </p:nvSpPr>
          <p:spPr>
            <a:xfrm>
              <a:off x="11308606" y="4157447"/>
              <a:ext cx="161485" cy="201180"/>
            </a:xfrm>
            <a:custGeom>
              <a:avLst/>
              <a:gdLst/>
              <a:ahLst/>
              <a:cxnLst/>
              <a:rect l="l" t="t" r="r" b="b"/>
              <a:pathLst>
                <a:path w="5610" h="6989" extrusionOk="0">
                  <a:moveTo>
                    <a:pt x="4698" y="1"/>
                  </a:moveTo>
                  <a:lnTo>
                    <a:pt x="4504" y="40"/>
                  </a:lnTo>
                  <a:lnTo>
                    <a:pt x="4290" y="98"/>
                  </a:lnTo>
                  <a:lnTo>
                    <a:pt x="4096" y="214"/>
                  </a:lnTo>
                  <a:lnTo>
                    <a:pt x="3882" y="350"/>
                  </a:lnTo>
                  <a:lnTo>
                    <a:pt x="3669" y="525"/>
                  </a:lnTo>
                  <a:lnTo>
                    <a:pt x="3455" y="739"/>
                  </a:lnTo>
                  <a:lnTo>
                    <a:pt x="3261" y="971"/>
                  </a:lnTo>
                  <a:lnTo>
                    <a:pt x="3048" y="1224"/>
                  </a:lnTo>
                  <a:lnTo>
                    <a:pt x="2834" y="1496"/>
                  </a:lnTo>
                  <a:lnTo>
                    <a:pt x="2427" y="2078"/>
                  </a:lnTo>
                  <a:lnTo>
                    <a:pt x="2039" y="2718"/>
                  </a:lnTo>
                  <a:lnTo>
                    <a:pt x="1670" y="3378"/>
                  </a:lnTo>
                  <a:lnTo>
                    <a:pt x="1320" y="4058"/>
                  </a:lnTo>
                  <a:lnTo>
                    <a:pt x="990" y="4698"/>
                  </a:lnTo>
                  <a:lnTo>
                    <a:pt x="719" y="5319"/>
                  </a:lnTo>
                  <a:lnTo>
                    <a:pt x="466" y="5863"/>
                  </a:lnTo>
                  <a:lnTo>
                    <a:pt x="117" y="6678"/>
                  </a:lnTo>
                  <a:lnTo>
                    <a:pt x="0" y="6989"/>
                  </a:lnTo>
                  <a:lnTo>
                    <a:pt x="3882" y="6969"/>
                  </a:lnTo>
                  <a:lnTo>
                    <a:pt x="4018" y="6697"/>
                  </a:lnTo>
                  <a:lnTo>
                    <a:pt x="4329" y="5921"/>
                  </a:lnTo>
                  <a:lnTo>
                    <a:pt x="4523" y="5416"/>
                  </a:lnTo>
                  <a:lnTo>
                    <a:pt x="4756" y="4853"/>
                  </a:lnTo>
                  <a:lnTo>
                    <a:pt x="4969" y="4252"/>
                  </a:lnTo>
                  <a:lnTo>
                    <a:pt x="5164" y="3611"/>
                  </a:lnTo>
                  <a:lnTo>
                    <a:pt x="5338" y="2971"/>
                  </a:lnTo>
                  <a:lnTo>
                    <a:pt x="5474" y="2350"/>
                  </a:lnTo>
                  <a:lnTo>
                    <a:pt x="5532" y="2058"/>
                  </a:lnTo>
                  <a:lnTo>
                    <a:pt x="5571" y="1767"/>
                  </a:lnTo>
                  <a:lnTo>
                    <a:pt x="5591" y="1496"/>
                  </a:lnTo>
                  <a:lnTo>
                    <a:pt x="5610" y="1224"/>
                  </a:lnTo>
                  <a:lnTo>
                    <a:pt x="5591" y="991"/>
                  </a:lnTo>
                  <a:lnTo>
                    <a:pt x="5571" y="777"/>
                  </a:lnTo>
                  <a:lnTo>
                    <a:pt x="5513" y="564"/>
                  </a:lnTo>
                  <a:lnTo>
                    <a:pt x="5455" y="409"/>
                  </a:lnTo>
                  <a:lnTo>
                    <a:pt x="5358" y="253"/>
                  </a:lnTo>
                  <a:lnTo>
                    <a:pt x="5222" y="137"/>
                  </a:lnTo>
                  <a:lnTo>
                    <a:pt x="5066" y="59"/>
                  </a:lnTo>
                  <a:lnTo>
                    <a:pt x="4892" y="1"/>
                  </a:lnTo>
                  <a:close/>
                </a:path>
              </a:pathLst>
            </a:custGeom>
            <a:solidFill>
              <a:srgbClr val="F5B4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35"/>
            <p:cNvSpPr/>
            <p:nvPr/>
          </p:nvSpPr>
          <p:spPr>
            <a:xfrm>
              <a:off x="11194070" y="4149071"/>
              <a:ext cx="430799" cy="574408"/>
            </a:xfrm>
            <a:custGeom>
              <a:avLst/>
              <a:gdLst/>
              <a:ahLst/>
              <a:cxnLst/>
              <a:rect l="l" t="t" r="r" b="b"/>
              <a:pathLst>
                <a:path w="14966" h="19955" extrusionOk="0">
                  <a:moveTo>
                    <a:pt x="11006" y="1"/>
                  </a:moveTo>
                  <a:lnTo>
                    <a:pt x="10948" y="20"/>
                  </a:lnTo>
                  <a:lnTo>
                    <a:pt x="9589" y="700"/>
                  </a:lnTo>
                  <a:lnTo>
                    <a:pt x="8463" y="1262"/>
                  </a:lnTo>
                  <a:lnTo>
                    <a:pt x="7202" y="1903"/>
                  </a:lnTo>
                  <a:lnTo>
                    <a:pt x="5940" y="2582"/>
                  </a:lnTo>
                  <a:lnTo>
                    <a:pt x="5338" y="2932"/>
                  </a:lnTo>
                  <a:lnTo>
                    <a:pt x="4795" y="3262"/>
                  </a:lnTo>
                  <a:lnTo>
                    <a:pt x="4290" y="3572"/>
                  </a:lnTo>
                  <a:lnTo>
                    <a:pt x="3882" y="3863"/>
                  </a:lnTo>
                  <a:lnTo>
                    <a:pt x="3533" y="4116"/>
                  </a:lnTo>
                  <a:lnTo>
                    <a:pt x="3417" y="4232"/>
                  </a:lnTo>
                  <a:lnTo>
                    <a:pt x="3320" y="4349"/>
                  </a:lnTo>
                  <a:lnTo>
                    <a:pt x="3087" y="4659"/>
                  </a:lnTo>
                  <a:lnTo>
                    <a:pt x="2698" y="5261"/>
                  </a:lnTo>
                  <a:lnTo>
                    <a:pt x="1670" y="6853"/>
                  </a:lnTo>
                  <a:lnTo>
                    <a:pt x="311" y="9026"/>
                  </a:lnTo>
                  <a:lnTo>
                    <a:pt x="233" y="10327"/>
                  </a:lnTo>
                  <a:lnTo>
                    <a:pt x="136" y="12773"/>
                  </a:lnTo>
                  <a:lnTo>
                    <a:pt x="0" y="16286"/>
                  </a:lnTo>
                  <a:lnTo>
                    <a:pt x="4950" y="19954"/>
                  </a:lnTo>
                  <a:lnTo>
                    <a:pt x="5222" y="19857"/>
                  </a:lnTo>
                  <a:lnTo>
                    <a:pt x="5823" y="19663"/>
                  </a:lnTo>
                  <a:lnTo>
                    <a:pt x="6658" y="19353"/>
                  </a:lnTo>
                  <a:lnTo>
                    <a:pt x="7629" y="18984"/>
                  </a:lnTo>
                  <a:lnTo>
                    <a:pt x="8153" y="18751"/>
                  </a:lnTo>
                  <a:lnTo>
                    <a:pt x="8657" y="18518"/>
                  </a:lnTo>
                  <a:lnTo>
                    <a:pt x="9162" y="18285"/>
                  </a:lnTo>
                  <a:lnTo>
                    <a:pt x="9628" y="18033"/>
                  </a:lnTo>
                  <a:lnTo>
                    <a:pt x="10074" y="17761"/>
                  </a:lnTo>
                  <a:lnTo>
                    <a:pt x="10462" y="17489"/>
                  </a:lnTo>
                  <a:lnTo>
                    <a:pt x="10792" y="17217"/>
                  </a:lnTo>
                  <a:lnTo>
                    <a:pt x="10948" y="17082"/>
                  </a:lnTo>
                  <a:lnTo>
                    <a:pt x="11064" y="16946"/>
                  </a:lnTo>
                  <a:lnTo>
                    <a:pt x="11181" y="16771"/>
                  </a:lnTo>
                  <a:lnTo>
                    <a:pt x="11316" y="16519"/>
                  </a:lnTo>
                  <a:lnTo>
                    <a:pt x="11433" y="16189"/>
                  </a:lnTo>
                  <a:lnTo>
                    <a:pt x="11588" y="15820"/>
                  </a:lnTo>
                  <a:lnTo>
                    <a:pt x="11879" y="14927"/>
                  </a:lnTo>
                  <a:lnTo>
                    <a:pt x="12151" y="13995"/>
                  </a:lnTo>
                  <a:lnTo>
                    <a:pt x="12403" y="13064"/>
                  </a:lnTo>
                  <a:lnTo>
                    <a:pt x="12617" y="12287"/>
                  </a:lnTo>
                  <a:lnTo>
                    <a:pt x="12811" y="11530"/>
                  </a:lnTo>
                  <a:lnTo>
                    <a:pt x="14966" y="10424"/>
                  </a:lnTo>
                  <a:lnTo>
                    <a:pt x="14771" y="9939"/>
                  </a:lnTo>
                  <a:lnTo>
                    <a:pt x="14597" y="9473"/>
                  </a:lnTo>
                  <a:lnTo>
                    <a:pt x="14403" y="9026"/>
                  </a:lnTo>
                  <a:lnTo>
                    <a:pt x="14228" y="8619"/>
                  </a:lnTo>
                  <a:lnTo>
                    <a:pt x="14073" y="8289"/>
                  </a:lnTo>
                  <a:lnTo>
                    <a:pt x="13898" y="7978"/>
                  </a:lnTo>
                  <a:lnTo>
                    <a:pt x="13859" y="7881"/>
                  </a:lnTo>
                  <a:lnTo>
                    <a:pt x="13646" y="7474"/>
                  </a:lnTo>
                  <a:lnTo>
                    <a:pt x="13296" y="6911"/>
                  </a:lnTo>
                  <a:lnTo>
                    <a:pt x="12966" y="6406"/>
                  </a:lnTo>
                  <a:lnTo>
                    <a:pt x="12772" y="6173"/>
                  </a:lnTo>
                  <a:lnTo>
                    <a:pt x="12598" y="5940"/>
                  </a:lnTo>
                  <a:lnTo>
                    <a:pt x="12403" y="5688"/>
                  </a:lnTo>
                  <a:lnTo>
                    <a:pt x="12229" y="5474"/>
                  </a:lnTo>
                  <a:lnTo>
                    <a:pt x="11976" y="5203"/>
                  </a:lnTo>
                  <a:lnTo>
                    <a:pt x="11743" y="4950"/>
                  </a:lnTo>
                  <a:lnTo>
                    <a:pt x="11511" y="4717"/>
                  </a:lnTo>
                  <a:lnTo>
                    <a:pt x="11297" y="4523"/>
                  </a:lnTo>
                  <a:lnTo>
                    <a:pt x="10928" y="4232"/>
                  </a:lnTo>
                  <a:lnTo>
                    <a:pt x="10637" y="4019"/>
                  </a:lnTo>
                  <a:lnTo>
                    <a:pt x="5435" y="6969"/>
                  </a:lnTo>
                  <a:lnTo>
                    <a:pt x="5707" y="6425"/>
                  </a:lnTo>
                  <a:lnTo>
                    <a:pt x="5901" y="5979"/>
                  </a:lnTo>
                  <a:lnTo>
                    <a:pt x="5979" y="5785"/>
                  </a:lnTo>
                  <a:lnTo>
                    <a:pt x="6037" y="5610"/>
                  </a:lnTo>
                  <a:lnTo>
                    <a:pt x="6056" y="5571"/>
                  </a:lnTo>
                  <a:lnTo>
                    <a:pt x="6115" y="5533"/>
                  </a:lnTo>
                  <a:lnTo>
                    <a:pt x="6289" y="5397"/>
                  </a:lnTo>
                  <a:lnTo>
                    <a:pt x="6872" y="5009"/>
                  </a:lnTo>
                  <a:lnTo>
                    <a:pt x="7687" y="4485"/>
                  </a:lnTo>
                  <a:lnTo>
                    <a:pt x="8657" y="3883"/>
                  </a:lnTo>
                  <a:lnTo>
                    <a:pt x="9143" y="3553"/>
                  </a:lnTo>
                  <a:lnTo>
                    <a:pt x="9628" y="3223"/>
                  </a:lnTo>
                  <a:lnTo>
                    <a:pt x="10094" y="2873"/>
                  </a:lnTo>
                  <a:lnTo>
                    <a:pt x="10540" y="2544"/>
                  </a:lnTo>
                  <a:lnTo>
                    <a:pt x="10928" y="2194"/>
                  </a:lnTo>
                  <a:lnTo>
                    <a:pt x="11258" y="1864"/>
                  </a:lnTo>
                  <a:lnTo>
                    <a:pt x="11394" y="1709"/>
                  </a:lnTo>
                  <a:lnTo>
                    <a:pt x="11511" y="1554"/>
                  </a:lnTo>
                  <a:lnTo>
                    <a:pt x="11608" y="1398"/>
                  </a:lnTo>
                  <a:lnTo>
                    <a:pt x="11666" y="1243"/>
                  </a:lnTo>
                  <a:lnTo>
                    <a:pt x="11782" y="971"/>
                  </a:lnTo>
                  <a:lnTo>
                    <a:pt x="11841" y="758"/>
                  </a:lnTo>
                  <a:lnTo>
                    <a:pt x="11841" y="564"/>
                  </a:lnTo>
                  <a:lnTo>
                    <a:pt x="11841" y="408"/>
                  </a:lnTo>
                  <a:lnTo>
                    <a:pt x="11802" y="273"/>
                  </a:lnTo>
                  <a:lnTo>
                    <a:pt x="11724" y="175"/>
                  </a:lnTo>
                  <a:lnTo>
                    <a:pt x="11646" y="98"/>
                  </a:lnTo>
                  <a:lnTo>
                    <a:pt x="11549" y="59"/>
                  </a:lnTo>
                  <a:lnTo>
                    <a:pt x="11452" y="20"/>
                  </a:lnTo>
                  <a:lnTo>
                    <a:pt x="11355"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35"/>
            <p:cNvSpPr/>
            <p:nvPr/>
          </p:nvSpPr>
          <p:spPr>
            <a:xfrm>
              <a:off x="11541593" y="4449099"/>
              <a:ext cx="83275" cy="115141"/>
            </a:xfrm>
            <a:custGeom>
              <a:avLst/>
              <a:gdLst/>
              <a:ahLst/>
              <a:cxnLst/>
              <a:rect l="l" t="t" r="r" b="b"/>
              <a:pathLst>
                <a:path w="2893" h="4000" extrusionOk="0">
                  <a:moveTo>
                    <a:pt x="2893" y="1"/>
                  </a:moveTo>
                  <a:lnTo>
                    <a:pt x="738" y="1107"/>
                  </a:lnTo>
                  <a:lnTo>
                    <a:pt x="0" y="3844"/>
                  </a:lnTo>
                  <a:lnTo>
                    <a:pt x="175" y="3902"/>
                  </a:lnTo>
                  <a:lnTo>
                    <a:pt x="369" y="3941"/>
                  </a:lnTo>
                  <a:lnTo>
                    <a:pt x="602" y="3980"/>
                  </a:lnTo>
                  <a:lnTo>
                    <a:pt x="874" y="3999"/>
                  </a:lnTo>
                  <a:lnTo>
                    <a:pt x="1146" y="3980"/>
                  </a:lnTo>
                  <a:lnTo>
                    <a:pt x="1301" y="3961"/>
                  </a:lnTo>
                  <a:lnTo>
                    <a:pt x="1437" y="3941"/>
                  </a:lnTo>
                  <a:lnTo>
                    <a:pt x="1553" y="3902"/>
                  </a:lnTo>
                  <a:lnTo>
                    <a:pt x="1689" y="3844"/>
                  </a:lnTo>
                  <a:lnTo>
                    <a:pt x="1747" y="3805"/>
                  </a:lnTo>
                  <a:lnTo>
                    <a:pt x="1806" y="3747"/>
                  </a:lnTo>
                  <a:lnTo>
                    <a:pt x="1922" y="3592"/>
                  </a:lnTo>
                  <a:lnTo>
                    <a:pt x="2038" y="3378"/>
                  </a:lnTo>
                  <a:lnTo>
                    <a:pt x="2136" y="3126"/>
                  </a:lnTo>
                  <a:lnTo>
                    <a:pt x="2252" y="2815"/>
                  </a:lnTo>
                  <a:lnTo>
                    <a:pt x="2349" y="2505"/>
                  </a:lnTo>
                  <a:lnTo>
                    <a:pt x="2524" y="1806"/>
                  </a:lnTo>
                  <a:lnTo>
                    <a:pt x="2679" y="1146"/>
                  </a:lnTo>
                  <a:lnTo>
                    <a:pt x="2776" y="564"/>
                  </a:lnTo>
                  <a:lnTo>
                    <a:pt x="2893" y="1"/>
                  </a:lnTo>
                  <a:close/>
                </a:path>
              </a:pathLst>
            </a:custGeom>
            <a:solidFill>
              <a:srgbClr val="F5B4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35"/>
            <p:cNvSpPr/>
            <p:nvPr/>
          </p:nvSpPr>
          <p:spPr>
            <a:xfrm>
              <a:off x="11544385" y="4449099"/>
              <a:ext cx="67069" cy="101180"/>
            </a:xfrm>
            <a:custGeom>
              <a:avLst/>
              <a:gdLst/>
              <a:ahLst/>
              <a:cxnLst/>
              <a:rect l="l" t="t" r="r" b="b"/>
              <a:pathLst>
                <a:path w="2330" h="3515" extrusionOk="0">
                  <a:moveTo>
                    <a:pt x="2330" y="1"/>
                  </a:moveTo>
                  <a:lnTo>
                    <a:pt x="2116" y="79"/>
                  </a:lnTo>
                  <a:lnTo>
                    <a:pt x="1612" y="273"/>
                  </a:lnTo>
                  <a:lnTo>
                    <a:pt x="1282" y="409"/>
                  </a:lnTo>
                  <a:lnTo>
                    <a:pt x="913" y="564"/>
                  </a:lnTo>
                  <a:lnTo>
                    <a:pt x="544" y="758"/>
                  </a:lnTo>
                  <a:lnTo>
                    <a:pt x="175" y="971"/>
                  </a:lnTo>
                  <a:lnTo>
                    <a:pt x="136" y="1030"/>
                  </a:lnTo>
                  <a:lnTo>
                    <a:pt x="117" y="1127"/>
                  </a:lnTo>
                  <a:lnTo>
                    <a:pt x="59" y="1418"/>
                  </a:lnTo>
                  <a:lnTo>
                    <a:pt x="39" y="1825"/>
                  </a:lnTo>
                  <a:lnTo>
                    <a:pt x="20" y="2291"/>
                  </a:lnTo>
                  <a:lnTo>
                    <a:pt x="0" y="3126"/>
                  </a:lnTo>
                  <a:lnTo>
                    <a:pt x="0" y="3514"/>
                  </a:lnTo>
                  <a:lnTo>
                    <a:pt x="525" y="1107"/>
                  </a:lnTo>
                  <a:lnTo>
                    <a:pt x="2330" y="1"/>
                  </a:lnTo>
                  <a:close/>
                </a:path>
              </a:pathLst>
            </a:custGeom>
            <a:solidFill>
              <a:srgbClr val="F5B4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35"/>
            <p:cNvSpPr/>
            <p:nvPr/>
          </p:nvSpPr>
          <p:spPr>
            <a:xfrm>
              <a:off x="11461686" y="4306641"/>
              <a:ext cx="95020" cy="70437"/>
            </a:xfrm>
            <a:custGeom>
              <a:avLst/>
              <a:gdLst/>
              <a:ahLst/>
              <a:cxnLst/>
              <a:rect l="l" t="t" r="r" b="b"/>
              <a:pathLst>
                <a:path w="3301" h="2447" extrusionOk="0">
                  <a:moveTo>
                    <a:pt x="2932" y="0"/>
                  </a:moveTo>
                  <a:lnTo>
                    <a:pt x="2679" y="156"/>
                  </a:lnTo>
                  <a:lnTo>
                    <a:pt x="2408" y="330"/>
                  </a:lnTo>
                  <a:lnTo>
                    <a:pt x="1903" y="699"/>
                  </a:lnTo>
                  <a:lnTo>
                    <a:pt x="1437" y="1068"/>
                  </a:lnTo>
                  <a:lnTo>
                    <a:pt x="1010" y="1456"/>
                  </a:lnTo>
                  <a:lnTo>
                    <a:pt x="641" y="1806"/>
                  </a:lnTo>
                  <a:lnTo>
                    <a:pt x="331" y="2097"/>
                  </a:lnTo>
                  <a:lnTo>
                    <a:pt x="1" y="2446"/>
                  </a:lnTo>
                  <a:lnTo>
                    <a:pt x="1" y="2446"/>
                  </a:lnTo>
                  <a:lnTo>
                    <a:pt x="525" y="2038"/>
                  </a:lnTo>
                  <a:lnTo>
                    <a:pt x="1030" y="1670"/>
                  </a:lnTo>
                  <a:lnTo>
                    <a:pt x="1515" y="1359"/>
                  </a:lnTo>
                  <a:lnTo>
                    <a:pt x="1961" y="1087"/>
                  </a:lnTo>
                  <a:lnTo>
                    <a:pt x="2388" y="874"/>
                  </a:lnTo>
                  <a:lnTo>
                    <a:pt x="2738" y="699"/>
                  </a:lnTo>
                  <a:lnTo>
                    <a:pt x="3048" y="563"/>
                  </a:lnTo>
                  <a:lnTo>
                    <a:pt x="3301" y="466"/>
                  </a:lnTo>
                  <a:lnTo>
                    <a:pt x="3106" y="214"/>
                  </a:lnTo>
                  <a:lnTo>
                    <a:pt x="2932" y="0"/>
                  </a:lnTo>
                  <a:close/>
                </a:path>
              </a:pathLst>
            </a:custGeom>
            <a:solidFill>
              <a:srgbClr val="F5B4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35"/>
            <p:cNvSpPr/>
            <p:nvPr/>
          </p:nvSpPr>
          <p:spPr>
            <a:xfrm>
              <a:off x="11503597" y="4364183"/>
              <a:ext cx="90529" cy="69315"/>
            </a:xfrm>
            <a:custGeom>
              <a:avLst/>
              <a:gdLst/>
              <a:ahLst/>
              <a:cxnLst/>
              <a:rect l="l" t="t" r="r" b="b"/>
              <a:pathLst>
                <a:path w="3145" h="2408" extrusionOk="0">
                  <a:moveTo>
                    <a:pt x="2893" y="1"/>
                  </a:moveTo>
                  <a:lnTo>
                    <a:pt x="2621" y="156"/>
                  </a:lnTo>
                  <a:lnTo>
                    <a:pt x="2369" y="331"/>
                  </a:lnTo>
                  <a:lnTo>
                    <a:pt x="1883" y="699"/>
                  </a:lnTo>
                  <a:lnTo>
                    <a:pt x="1417" y="1068"/>
                  </a:lnTo>
                  <a:lnTo>
                    <a:pt x="990" y="1437"/>
                  </a:lnTo>
                  <a:lnTo>
                    <a:pt x="641" y="1786"/>
                  </a:lnTo>
                  <a:lnTo>
                    <a:pt x="331" y="2078"/>
                  </a:lnTo>
                  <a:lnTo>
                    <a:pt x="1" y="2407"/>
                  </a:lnTo>
                  <a:lnTo>
                    <a:pt x="486" y="2039"/>
                  </a:lnTo>
                  <a:lnTo>
                    <a:pt x="952" y="1689"/>
                  </a:lnTo>
                  <a:lnTo>
                    <a:pt x="1398" y="1398"/>
                  </a:lnTo>
                  <a:lnTo>
                    <a:pt x="1825" y="1146"/>
                  </a:lnTo>
                  <a:lnTo>
                    <a:pt x="2213" y="932"/>
                  </a:lnTo>
                  <a:lnTo>
                    <a:pt x="2563" y="758"/>
                  </a:lnTo>
                  <a:lnTo>
                    <a:pt x="2893" y="602"/>
                  </a:lnTo>
                  <a:lnTo>
                    <a:pt x="3145" y="505"/>
                  </a:lnTo>
                  <a:lnTo>
                    <a:pt x="3106" y="408"/>
                  </a:lnTo>
                  <a:lnTo>
                    <a:pt x="2893" y="1"/>
                  </a:lnTo>
                  <a:close/>
                </a:path>
              </a:pathLst>
            </a:custGeom>
            <a:solidFill>
              <a:srgbClr val="F5B4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35"/>
            <p:cNvSpPr/>
            <p:nvPr/>
          </p:nvSpPr>
          <p:spPr>
            <a:xfrm>
              <a:off x="10364942" y="3733384"/>
              <a:ext cx="870492" cy="1933212"/>
            </a:xfrm>
            <a:custGeom>
              <a:avLst/>
              <a:gdLst/>
              <a:ahLst/>
              <a:cxnLst/>
              <a:rect l="l" t="t" r="r" b="b"/>
              <a:pathLst>
                <a:path w="30241" h="67160" extrusionOk="0">
                  <a:moveTo>
                    <a:pt x="11801" y="1"/>
                  </a:moveTo>
                  <a:lnTo>
                    <a:pt x="11666" y="59"/>
                  </a:lnTo>
                  <a:lnTo>
                    <a:pt x="11336" y="234"/>
                  </a:lnTo>
                  <a:lnTo>
                    <a:pt x="10811" y="525"/>
                  </a:lnTo>
                  <a:lnTo>
                    <a:pt x="10171" y="932"/>
                  </a:lnTo>
                  <a:lnTo>
                    <a:pt x="9802" y="1185"/>
                  </a:lnTo>
                  <a:lnTo>
                    <a:pt x="9414" y="1457"/>
                  </a:lnTo>
                  <a:lnTo>
                    <a:pt x="9026" y="1767"/>
                  </a:lnTo>
                  <a:lnTo>
                    <a:pt x="8618" y="2116"/>
                  </a:lnTo>
                  <a:lnTo>
                    <a:pt x="8211" y="2505"/>
                  </a:lnTo>
                  <a:lnTo>
                    <a:pt x="7803" y="2912"/>
                  </a:lnTo>
                  <a:lnTo>
                    <a:pt x="7415" y="3359"/>
                  </a:lnTo>
                  <a:lnTo>
                    <a:pt x="7027" y="3844"/>
                  </a:lnTo>
                  <a:lnTo>
                    <a:pt x="6930" y="3999"/>
                  </a:lnTo>
                  <a:lnTo>
                    <a:pt x="6832" y="4193"/>
                  </a:lnTo>
                  <a:lnTo>
                    <a:pt x="6716" y="4465"/>
                  </a:lnTo>
                  <a:lnTo>
                    <a:pt x="6619" y="4795"/>
                  </a:lnTo>
                  <a:lnTo>
                    <a:pt x="6386" y="5571"/>
                  </a:lnTo>
                  <a:lnTo>
                    <a:pt x="6153" y="6561"/>
                  </a:lnTo>
                  <a:lnTo>
                    <a:pt x="5901" y="7726"/>
                  </a:lnTo>
                  <a:lnTo>
                    <a:pt x="5629" y="9046"/>
                  </a:lnTo>
                  <a:lnTo>
                    <a:pt x="5357" y="10521"/>
                  </a:lnTo>
                  <a:lnTo>
                    <a:pt x="5086" y="12132"/>
                  </a:lnTo>
                  <a:lnTo>
                    <a:pt x="4794" y="13860"/>
                  </a:lnTo>
                  <a:lnTo>
                    <a:pt x="4503" y="15684"/>
                  </a:lnTo>
                  <a:lnTo>
                    <a:pt x="3921" y="19585"/>
                  </a:lnTo>
                  <a:lnTo>
                    <a:pt x="3339" y="23739"/>
                  </a:lnTo>
                  <a:lnTo>
                    <a:pt x="2756" y="27990"/>
                  </a:lnTo>
                  <a:lnTo>
                    <a:pt x="2213" y="32241"/>
                  </a:lnTo>
                  <a:lnTo>
                    <a:pt x="1689" y="36356"/>
                  </a:lnTo>
                  <a:lnTo>
                    <a:pt x="1223" y="40257"/>
                  </a:lnTo>
                  <a:lnTo>
                    <a:pt x="815" y="43770"/>
                  </a:lnTo>
                  <a:lnTo>
                    <a:pt x="485" y="46818"/>
                  </a:lnTo>
                  <a:lnTo>
                    <a:pt x="214" y="49263"/>
                  </a:lnTo>
                  <a:lnTo>
                    <a:pt x="58" y="50991"/>
                  </a:lnTo>
                  <a:lnTo>
                    <a:pt x="20" y="51554"/>
                  </a:lnTo>
                  <a:lnTo>
                    <a:pt x="0" y="51884"/>
                  </a:lnTo>
                  <a:lnTo>
                    <a:pt x="20" y="52117"/>
                  </a:lnTo>
                  <a:lnTo>
                    <a:pt x="58" y="52408"/>
                  </a:lnTo>
                  <a:lnTo>
                    <a:pt x="136" y="52738"/>
                  </a:lnTo>
                  <a:lnTo>
                    <a:pt x="233" y="53106"/>
                  </a:lnTo>
                  <a:lnTo>
                    <a:pt x="350" y="53514"/>
                  </a:lnTo>
                  <a:lnTo>
                    <a:pt x="505" y="53960"/>
                  </a:lnTo>
                  <a:lnTo>
                    <a:pt x="854" y="54912"/>
                  </a:lnTo>
                  <a:lnTo>
                    <a:pt x="1301" y="55979"/>
                  </a:lnTo>
                  <a:lnTo>
                    <a:pt x="1805" y="57105"/>
                  </a:lnTo>
                  <a:lnTo>
                    <a:pt x="2388" y="58289"/>
                  </a:lnTo>
                  <a:lnTo>
                    <a:pt x="3009" y="59473"/>
                  </a:lnTo>
                  <a:lnTo>
                    <a:pt x="3688" y="60676"/>
                  </a:lnTo>
                  <a:lnTo>
                    <a:pt x="4037" y="61259"/>
                  </a:lnTo>
                  <a:lnTo>
                    <a:pt x="4406" y="61841"/>
                  </a:lnTo>
                  <a:lnTo>
                    <a:pt x="4756" y="62404"/>
                  </a:lnTo>
                  <a:lnTo>
                    <a:pt x="5124" y="62947"/>
                  </a:lnTo>
                  <a:lnTo>
                    <a:pt x="5513" y="63471"/>
                  </a:lnTo>
                  <a:lnTo>
                    <a:pt x="5881" y="63976"/>
                  </a:lnTo>
                  <a:lnTo>
                    <a:pt x="6270" y="64442"/>
                  </a:lnTo>
                  <a:lnTo>
                    <a:pt x="6638" y="64888"/>
                  </a:lnTo>
                  <a:lnTo>
                    <a:pt x="7027" y="65296"/>
                  </a:lnTo>
                  <a:lnTo>
                    <a:pt x="7395" y="65684"/>
                  </a:lnTo>
                  <a:lnTo>
                    <a:pt x="7764" y="66014"/>
                  </a:lnTo>
                  <a:lnTo>
                    <a:pt x="8133" y="66305"/>
                  </a:lnTo>
                  <a:lnTo>
                    <a:pt x="8502" y="66558"/>
                  </a:lnTo>
                  <a:lnTo>
                    <a:pt x="8851" y="66771"/>
                  </a:lnTo>
                  <a:lnTo>
                    <a:pt x="9045" y="66849"/>
                  </a:lnTo>
                  <a:lnTo>
                    <a:pt x="9220" y="66926"/>
                  </a:lnTo>
                  <a:lnTo>
                    <a:pt x="9627" y="67043"/>
                  </a:lnTo>
                  <a:lnTo>
                    <a:pt x="10054" y="67120"/>
                  </a:lnTo>
                  <a:lnTo>
                    <a:pt x="10501" y="67159"/>
                  </a:lnTo>
                  <a:lnTo>
                    <a:pt x="10967" y="67159"/>
                  </a:lnTo>
                  <a:lnTo>
                    <a:pt x="11452" y="67120"/>
                  </a:lnTo>
                  <a:lnTo>
                    <a:pt x="11937" y="67082"/>
                  </a:lnTo>
                  <a:lnTo>
                    <a:pt x="12461" y="66985"/>
                  </a:lnTo>
                  <a:lnTo>
                    <a:pt x="12985" y="66868"/>
                  </a:lnTo>
                  <a:lnTo>
                    <a:pt x="13529" y="66732"/>
                  </a:lnTo>
                  <a:lnTo>
                    <a:pt x="14053" y="66577"/>
                  </a:lnTo>
                  <a:lnTo>
                    <a:pt x="14596" y="66402"/>
                  </a:lnTo>
                  <a:lnTo>
                    <a:pt x="15159" y="66228"/>
                  </a:lnTo>
                  <a:lnTo>
                    <a:pt x="15703" y="66014"/>
                  </a:lnTo>
                  <a:lnTo>
                    <a:pt x="16246" y="65801"/>
                  </a:lnTo>
                  <a:lnTo>
                    <a:pt x="16770" y="65568"/>
                  </a:lnTo>
                  <a:lnTo>
                    <a:pt x="17818" y="65082"/>
                  </a:lnTo>
                  <a:lnTo>
                    <a:pt x="18808" y="64578"/>
                  </a:lnTo>
                  <a:lnTo>
                    <a:pt x="19740" y="64073"/>
                  </a:lnTo>
                  <a:lnTo>
                    <a:pt x="20575" y="63607"/>
                  </a:lnTo>
                  <a:lnTo>
                    <a:pt x="21293" y="63161"/>
                  </a:lnTo>
                  <a:lnTo>
                    <a:pt x="21895" y="62773"/>
                  </a:lnTo>
                  <a:lnTo>
                    <a:pt x="22322" y="62462"/>
                  </a:lnTo>
                  <a:lnTo>
                    <a:pt x="22613" y="62229"/>
                  </a:lnTo>
                  <a:lnTo>
                    <a:pt x="22652" y="62171"/>
                  </a:lnTo>
                  <a:lnTo>
                    <a:pt x="22710" y="62074"/>
                  </a:lnTo>
                  <a:lnTo>
                    <a:pt x="22846" y="61783"/>
                  </a:lnTo>
                  <a:lnTo>
                    <a:pt x="23020" y="61356"/>
                  </a:lnTo>
                  <a:lnTo>
                    <a:pt x="23214" y="60812"/>
                  </a:lnTo>
                  <a:lnTo>
                    <a:pt x="23680" y="59434"/>
                  </a:lnTo>
                  <a:lnTo>
                    <a:pt x="24224" y="57687"/>
                  </a:lnTo>
                  <a:lnTo>
                    <a:pt x="24825" y="55649"/>
                  </a:lnTo>
                  <a:lnTo>
                    <a:pt x="25466" y="53417"/>
                  </a:lnTo>
                  <a:lnTo>
                    <a:pt x="26805" y="48603"/>
                  </a:lnTo>
                  <a:lnTo>
                    <a:pt x="28086" y="43848"/>
                  </a:lnTo>
                  <a:lnTo>
                    <a:pt x="29193" y="39714"/>
                  </a:lnTo>
                  <a:lnTo>
                    <a:pt x="30241" y="35696"/>
                  </a:lnTo>
                  <a:lnTo>
                    <a:pt x="20167" y="30552"/>
                  </a:lnTo>
                  <a:lnTo>
                    <a:pt x="118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35"/>
            <p:cNvSpPr/>
            <p:nvPr/>
          </p:nvSpPr>
          <p:spPr>
            <a:xfrm>
              <a:off x="10785090" y="3844006"/>
              <a:ext cx="645910" cy="1781802"/>
            </a:xfrm>
            <a:custGeom>
              <a:avLst/>
              <a:gdLst/>
              <a:ahLst/>
              <a:cxnLst/>
              <a:rect l="l" t="t" r="r" b="b"/>
              <a:pathLst>
                <a:path w="22439" h="61900" extrusionOk="0">
                  <a:moveTo>
                    <a:pt x="0" y="1"/>
                  </a:moveTo>
                  <a:lnTo>
                    <a:pt x="1087" y="3087"/>
                  </a:lnTo>
                  <a:lnTo>
                    <a:pt x="1883" y="5436"/>
                  </a:lnTo>
                  <a:lnTo>
                    <a:pt x="2194" y="6387"/>
                  </a:lnTo>
                  <a:lnTo>
                    <a:pt x="2388" y="6989"/>
                  </a:lnTo>
                  <a:lnTo>
                    <a:pt x="2407" y="7183"/>
                  </a:lnTo>
                  <a:lnTo>
                    <a:pt x="2407" y="7532"/>
                  </a:lnTo>
                  <a:lnTo>
                    <a:pt x="2368" y="8716"/>
                  </a:lnTo>
                  <a:lnTo>
                    <a:pt x="2291" y="10424"/>
                  </a:lnTo>
                  <a:lnTo>
                    <a:pt x="2155" y="12579"/>
                  </a:lnTo>
                  <a:lnTo>
                    <a:pt x="1786" y="17878"/>
                  </a:lnTo>
                  <a:lnTo>
                    <a:pt x="1340" y="23856"/>
                  </a:lnTo>
                  <a:lnTo>
                    <a:pt x="874" y="29795"/>
                  </a:lnTo>
                  <a:lnTo>
                    <a:pt x="466" y="34939"/>
                  </a:lnTo>
                  <a:lnTo>
                    <a:pt x="59" y="39927"/>
                  </a:lnTo>
                  <a:lnTo>
                    <a:pt x="12986" y="27835"/>
                  </a:lnTo>
                  <a:lnTo>
                    <a:pt x="20439" y="33211"/>
                  </a:lnTo>
                  <a:lnTo>
                    <a:pt x="0" y="61899"/>
                  </a:lnTo>
                  <a:lnTo>
                    <a:pt x="330" y="61647"/>
                  </a:lnTo>
                  <a:lnTo>
                    <a:pt x="660" y="61395"/>
                  </a:lnTo>
                  <a:lnTo>
                    <a:pt x="1029" y="61104"/>
                  </a:lnTo>
                  <a:lnTo>
                    <a:pt x="1379" y="60774"/>
                  </a:lnTo>
                  <a:lnTo>
                    <a:pt x="2136" y="60075"/>
                  </a:lnTo>
                  <a:lnTo>
                    <a:pt x="2931" y="59279"/>
                  </a:lnTo>
                  <a:lnTo>
                    <a:pt x="3747" y="58386"/>
                  </a:lnTo>
                  <a:lnTo>
                    <a:pt x="4601" y="57435"/>
                  </a:lnTo>
                  <a:lnTo>
                    <a:pt x="5493" y="56426"/>
                  </a:lnTo>
                  <a:lnTo>
                    <a:pt x="6386" y="55339"/>
                  </a:lnTo>
                  <a:lnTo>
                    <a:pt x="7299" y="54213"/>
                  </a:lnTo>
                  <a:lnTo>
                    <a:pt x="8230" y="53048"/>
                  </a:lnTo>
                  <a:lnTo>
                    <a:pt x="9162" y="51845"/>
                  </a:lnTo>
                  <a:lnTo>
                    <a:pt x="10094" y="50603"/>
                  </a:lnTo>
                  <a:lnTo>
                    <a:pt x="11025" y="49361"/>
                  </a:lnTo>
                  <a:lnTo>
                    <a:pt x="11957" y="48099"/>
                  </a:lnTo>
                  <a:lnTo>
                    <a:pt x="13781" y="45576"/>
                  </a:lnTo>
                  <a:lnTo>
                    <a:pt x="15509" y="43130"/>
                  </a:lnTo>
                  <a:lnTo>
                    <a:pt x="17139" y="40781"/>
                  </a:lnTo>
                  <a:lnTo>
                    <a:pt x="18615" y="38627"/>
                  </a:lnTo>
                  <a:lnTo>
                    <a:pt x="19896" y="36725"/>
                  </a:lnTo>
                  <a:lnTo>
                    <a:pt x="21759" y="33891"/>
                  </a:lnTo>
                  <a:lnTo>
                    <a:pt x="22438" y="32843"/>
                  </a:lnTo>
                  <a:lnTo>
                    <a:pt x="12617" y="25874"/>
                  </a:lnTo>
                  <a:lnTo>
                    <a:pt x="2291" y="35618"/>
                  </a:lnTo>
                  <a:lnTo>
                    <a:pt x="2291" y="35618"/>
                  </a:lnTo>
                  <a:lnTo>
                    <a:pt x="2640" y="31348"/>
                  </a:lnTo>
                  <a:lnTo>
                    <a:pt x="2990" y="26961"/>
                  </a:lnTo>
                  <a:lnTo>
                    <a:pt x="3378" y="21876"/>
                  </a:lnTo>
                  <a:lnTo>
                    <a:pt x="3747" y="16713"/>
                  </a:lnTo>
                  <a:lnTo>
                    <a:pt x="3902" y="14306"/>
                  </a:lnTo>
                  <a:lnTo>
                    <a:pt x="4038" y="12113"/>
                  </a:lnTo>
                  <a:lnTo>
                    <a:pt x="4135" y="10211"/>
                  </a:lnTo>
                  <a:lnTo>
                    <a:pt x="4193" y="8677"/>
                  </a:lnTo>
                  <a:lnTo>
                    <a:pt x="4193" y="8056"/>
                  </a:lnTo>
                  <a:lnTo>
                    <a:pt x="4193" y="7571"/>
                  </a:lnTo>
                  <a:lnTo>
                    <a:pt x="4174" y="7221"/>
                  </a:lnTo>
                  <a:lnTo>
                    <a:pt x="4154" y="7008"/>
                  </a:lnTo>
                  <a:lnTo>
                    <a:pt x="4038" y="6678"/>
                  </a:lnTo>
                  <a:lnTo>
                    <a:pt x="3863" y="6270"/>
                  </a:lnTo>
                  <a:lnTo>
                    <a:pt x="3630" y="5805"/>
                  </a:lnTo>
                  <a:lnTo>
                    <a:pt x="3339" y="5280"/>
                  </a:lnTo>
                  <a:lnTo>
                    <a:pt x="2660" y="4116"/>
                  </a:lnTo>
                  <a:lnTo>
                    <a:pt x="1922" y="2932"/>
                  </a:lnTo>
                  <a:lnTo>
                    <a:pt x="1204" y="1806"/>
                  </a:lnTo>
                  <a:lnTo>
                    <a:pt x="602" y="874"/>
                  </a:lnTo>
                  <a:lnTo>
                    <a:pt x="0"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35"/>
            <p:cNvSpPr/>
            <p:nvPr/>
          </p:nvSpPr>
          <p:spPr>
            <a:xfrm>
              <a:off x="11840498" y="3885917"/>
              <a:ext cx="261513" cy="1302414"/>
            </a:xfrm>
            <a:custGeom>
              <a:avLst/>
              <a:gdLst/>
              <a:ahLst/>
              <a:cxnLst/>
              <a:rect l="l" t="t" r="r" b="b"/>
              <a:pathLst>
                <a:path w="9085" h="45246" extrusionOk="0">
                  <a:moveTo>
                    <a:pt x="1" y="1"/>
                  </a:moveTo>
                  <a:lnTo>
                    <a:pt x="932" y="7376"/>
                  </a:lnTo>
                  <a:lnTo>
                    <a:pt x="1806" y="9919"/>
                  </a:lnTo>
                  <a:lnTo>
                    <a:pt x="2718" y="12617"/>
                  </a:lnTo>
                  <a:lnTo>
                    <a:pt x="3766" y="15820"/>
                  </a:lnTo>
                  <a:lnTo>
                    <a:pt x="4290" y="17508"/>
                  </a:lnTo>
                  <a:lnTo>
                    <a:pt x="4814" y="19197"/>
                  </a:lnTo>
                  <a:lnTo>
                    <a:pt x="5319" y="20866"/>
                  </a:lnTo>
                  <a:lnTo>
                    <a:pt x="5765" y="22458"/>
                  </a:lnTo>
                  <a:lnTo>
                    <a:pt x="6173" y="23933"/>
                  </a:lnTo>
                  <a:lnTo>
                    <a:pt x="6484" y="25272"/>
                  </a:lnTo>
                  <a:lnTo>
                    <a:pt x="6600" y="25855"/>
                  </a:lnTo>
                  <a:lnTo>
                    <a:pt x="6697" y="26398"/>
                  </a:lnTo>
                  <a:lnTo>
                    <a:pt x="6775" y="26864"/>
                  </a:lnTo>
                  <a:lnTo>
                    <a:pt x="6814" y="27272"/>
                  </a:lnTo>
                  <a:lnTo>
                    <a:pt x="6833" y="27679"/>
                  </a:lnTo>
                  <a:lnTo>
                    <a:pt x="6833" y="28145"/>
                  </a:lnTo>
                  <a:lnTo>
                    <a:pt x="6814" y="28650"/>
                  </a:lnTo>
                  <a:lnTo>
                    <a:pt x="6775" y="29213"/>
                  </a:lnTo>
                  <a:lnTo>
                    <a:pt x="6658" y="30436"/>
                  </a:lnTo>
                  <a:lnTo>
                    <a:pt x="6503" y="31794"/>
                  </a:lnTo>
                  <a:lnTo>
                    <a:pt x="6290" y="33231"/>
                  </a:lnTo>
                  <a:lnTo>
                    <a:pt x="6037" y="34745"/>
                  </a:lnTo>
                  <a:lnTo>
                    <a:pt x="5785" y="36259"/>
                  </a:lnTo>
                  <a:lnTo>
                    <a:pt x="5494" y="37773"/>
                  </a:lnTo>
                  <a:lnTo>
                    <a:pt x="4931" y="40626"/>
                  </a:lnTo>
                  <a:lnTo>
                    <a:pt x="4446" y="43013"/>
                  </a:lnTo>
                  <a:lnTo>
                    <a:pt x="3960" y="45245"/>
                  </a:lnTo>
                  <a:lnTo>
                    <a:pt x="4814" y="42741"/>
                  </a:lnTo>
                  <a:lnTo>
                    <a:pt x="5707" y="40121"/>
                  </a:lnTo>
                  <a:lnTo>
                    <a:pt x="6192" y="38627"/>
                  </a:lnTo>
                  <a:lnTo>
                    <a:pt x="6697" y="37054"/>
                  </a:lnTo>
                  <a:lnTo>
                    <a:pt x="7202" y="35443"/>
                  </a:lnTo>
                  <a:lnTo>
                    <a:pt x="7668" y="33871"/>
                  </a:lnTo>
                  <a:lnTo>
                    <a:pt x="8095" y="32357"/>
                  </a:lnTo>
                  <a:lnTo>
                    <a:pt x="8483" y="30940"/>
                  </a:lnTo>
                  <a:lnTo>
                    <a:pt x="8774" y="29659"/>
                  </a:lnTo>
                  <a:lnTo>
                    <a:pt x="8890" y="29096"/>
                  </a:lnTo>
                  <a:lnTo>
                    <a:pt x="8988" y="28572"/>
                  </a:lnTo>
                  <a:lnTo>
                    <a:pt x="9046" y="28126"/>
                  </a:lnTo>
                  <a:lnTo>
                    <a:pt x="9085" y="27738"/>
                  </a:lnTo>
                  <a:lnTo>
                    <a:pt x="9085" y="27408"/>
                  </a:lnTo>
                  <a:lnTo>
                    <a:pt x="9065" y="27155"/>
                  </a:lnTo>
                  <a:lnTo>
                    <a:pt x="8890" y="26554"/>
                  </a:lnTo>
                  <a:lnTo>
                    <a:pt x="8619" y="25641"/>
                  </a:lnTo>
                  <a:lnTo>
                    <a:pt x="8211" y="24457"/>
                  </a:lnTo>
                  <a:lnTo>
                    <a:pt x="7745" y="23079"/>
                  </a:lnTo>
                  <a:lnTo>
                    <a:pt x="6600" y="19818"/>
                  </a:lnTo>
                  <a:lnTo>
                    <a:pt x="5338" y="16305"/>
                  </a:lnTo>
                  <a:lnTo>
                    <a:pt x="3029" y="9958"/>
                  </a:lnTo>
                  <a:lnTo>
                    <a:pt x="2000" y="7144"/>
                  </a:lnTo>
                  <a:lnTo>
                    <a:pt x="1"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5"/>
            <p:cNvSpPr/>
            <p:nvPr/>
          </p:nvSpPr>
          <p:spPr>
            <a:xfrm>
              <a:off x="11651092" y="3550685"/>
              <a:ext cx="421300" cy="388916"/>
            </a:xfrm>
            <a:custGeom>
              <a:avLst/>
              <a:gdLst/>
              <a:ahLst/>
              <a:cxnLst/>
              <a:rect l="l" t="t" r="r" b="b"/>
              <a:pathLst>
                <a:path w="14636" h="13511" extrusionOk="0">
                  <a:moveTo>
                    <a:pt x="8599" y="1"/>
                  </a:moveTo>
                  <a:lnTo>
                    <a:pt x="7998" y="40"/>
                  </a:lnTo>
                  <a:lnTo>
                    <a:pt x="7377" y="98"/>
                  </a:lnTo>
                  <a:lnTo>
                    <a:pt x="6775" y="175"/>
                  </a:lnTo>
                  <a:lnTo>
                    <a:pt x="6154" y="292"/>
                  </a:lnTo>
                  <a:lnTo>
                    <a:pt x="5552" y="428"/>
                  </a:lnTo>
                  <a:lnTo>
                    <a:pt x="4970" y="564"/>
                  </a:lnTo>
                  <a:lnTo>
                    <a:pt x="4407" y="738"/>
                  </a:lnTo>
                  <a:lnTo>
                    <a:pt x="3863" y="913"/>
                  </a:lnTo>
                  <a:lnTo>
                    <a:pt x="3339" y="1088"/>
                  </a:lnTo>
                  <a:lnTo>
                    <a:pt x="2408" y="1437"/>
                  </a:lnTo>
                  <a:lnTo>
                    <a:pt x="1612" y="1767"/>
                  </a:lnTo>
                  <a:lnTo>
                    <a:pt x="1010" y="2039"/>
                  </a:lnTo>
                  <a:lnTo>
                    <a:pt x="486" y="2291"/>
                  </a:lnTo>
                  <a:lnTo>
                    <a:pt x="331" y="3359"/>
                  </a:lnTo>
                  <a:lnTo>
                    <a:pt x="195" y="4426"/>
                  </a:lnTo>
                  <a:lnTo>
                    <a:pt x="78" y="5668"/>
                  </a:lnTo>
                  <a:lnTo>
                    <a:pt x="40" y="6309"/>
                  </a:lnTo>
                  <a:lnTo>
                    <a:pt x="1" y="6911"/>
                  </a:lnTo>
                  <a:lnTo>
                    <a:pt x="1" y="7474"/>
                  </a:lnTo>
                  <a:lnTo>
                    <a:pt x="20" y="7998"/>
                  </a:lnTo>
                  <a:lnTo>
                    <a:pt x="59" y="8425"/>
                  </a:lnTo>
                  <a:lnTo>
                    <a:pt x="98" y="8599"/>
                  </a:lnTo>
                  <a:lnTo>
                    <a:pt x="137" y="8735"/>
                  </a:lnTo>
                  <a:lnTo>
                    <a:pt x="195" y="8852"/>
                  </a:lnTo>
                  <a:lnTo>
                    <a:pt x="273" y="8949"/>
                  </a:lnTo>
                  <a:lnTo>
                    <a:pt x="350" y="9007"/>
                  </a:lnTo>
                  <a:lnTo>
                    <a:pt x="428" y="9007"/>
                  </a:lnTo>
                  <a:lnTo>
                    <a:pt x="525" y="8988"/>
                  </a:lnTo>
                  <a:lnTo>
                    <a:pt x="641" y="8949"/>
                  </a:lnTo>
                  <a:lnTo>
                    <a:pt x="758" y="8890"/>
                  </a:lnTo>
                  <a:lnTo>
                    <a:pt x="874" y="8793"/>
                  </a:lnTo>
                  <a:lnTo>
                    <a:pt x="1107" y="8580"/>
                  </a:lnTo>
                  <a:lnTo>
                    <a:pt x="1379" y="8289"/>
                  </a:lnTo>
                  <a:lnTo>
                    <a:pt x="1631" y="7959"/>
                  </a:lnTo>
                  <a:lnTo>
                    <a:pt x="1903" y="7590"/>
                  </a:lnTo>
                  <a:lnTo>
                    <a:pt x="2155" y="7221"/>
                  </a:lnTo>
                  <a:lnTo>
                    <a:pt x="2408" y="6852"/>
                  </a:lnTo>
                  <a:lnTo>
                    <a:pt x="2815" y="6173"/>
                  </a:lnTo>
                  <a:lnTo>
                    <a:pt x="3106" y="5688"/>
                  </a:lnTo>
                  <a:lnTo>
                    <a:pt x="3203" y="5513"/>
                  </a:lnTo>
                  <a:lnTo>
                    <a:pt x="3068" y="5785"/>
                  </a:lnTo>
                  <a:lnTo>
                    <a:pt x="3009" y="5921"/>
                  </a:lnTo>
                  <a:lnTo>
                    <a:pt x="2951" y="6095"/>
                  </a:lnTo>
                  <a:lnTo>
                    <a:pt x="2815" y="6503"/>
                  </a:lnTo>
                  <a:lnTo>
                    <a:pt x="2718" y="6988"/>
                  </a:lnTo>
                  <a:lnTo>
                    <a:pt x="2621" y="7532"/>
                  </a:lnTo>
                  <a:lnTo>
                    <a:pt x="2524" y="8133"/>
                  </a:lnTo>
                  <a:lnTo>
                    <a:pt x="2466" y="8755"/>
                  </a:lnTo>
                  <a:lnTo>
                    <a:pt x="2427" y="9415"/>
                  </a:lnTo>
                  <a:lnTo>
                    <a:pt x="2388" y="10055"/>
                  </a:lnTo>
                  <a:lnTo>
                    <a:pt x="2388" y="10696"/>
                  </a:lnTo>
                  <a:lnTo>
                    <a:pt x="2408" y="11297"/>
                  </a:lnTo>
                  <a:lnTo>
                    <a:pt x="2446" y="11880"/>
                  </a:lnTo>
                  <a:lnTo>
                    <a:pt x="2524" y="12384"/>
                  </a:lnTo>
                  <a:lnTo>
                    <a:pt x="2563" y="12598"/>
                  </a:lnTo>
                  <a:lnTo>
                    <a:pt x="2621" y="12811"/>
                  </a:lnTo>
                  <a:lnTo>
                    <a:pt x="2679" y="12986"/>
                  </a:lnTo>
                  <a:lnTo>
                    <a:pt x="2738" y="13161"/>
                  </a:lnTo>
                  <a:lnTo>
                    <a:pt x="2815" y="13277"/>
                  </a:lnTo>
                  <a:lnTo>
                    <a:pt x="2893" y="13394"/>
                  </a:lnTo>
                  <a:lnTo>
                    <a:pt x="2990" y="13471"/>
                  </a:lnTo>
                  <a:lnTo>
                    <a:pt x="3087" y="13510"/>
                  </a:lnTo>
                  <a:lnTo>
                    <a:pt x="3203" y="13510"/>
                  </a:lnTo>
                  <a:lnTo>
                    <a:pt x="3320" y="13491"/>
                  </a:lnTo>
                  <a:lnTo>
                    <a:pt x="3456" y="13413"/>
                  </a:lnTo>
                  <a:lnTo>
                    <a:pt x="3611" y="13316"/>
                  </a:lnTo>
                  <a:lnTo>
                    <a:pt x="3766" y="13180"/>
                  </a:lnTo>
                  <a:lnTo>
                    <a:pt x="3922" y="13025"/>
                  </a:lnTo>
                  <a:lnTo>
                    <a:pt x="4290" y="12637"/>
                  </a:lnTo>
                  <a:lnTo>
                    <a:pt x="4659" y="12151"/>
                  </a:lnTo>
                  <a:lnTo>
                    <a:pt x="5047" y="11627"/>
                  </a:lnTo>
                  <a:lnTo>
                    <a:pt x="5436" y="11045"/>
                  </a:lnTo>
                  <a:lnTo>
                    <a:pt x="5824" y="10443"/>
                  </a:lnTo>
                  <a:lnTo>
                    <a:pt x="6561" y="9240"/>
                  </a:lnTo>
                  <a:lnTo>
                    <a:pt x="7163" y="8192"/>
                  </a:lnTo>
                  <a:lnTo>
                    <a:pt x="7726" y="7144"/>
                  </a:lnTo>
                  <a:lnTo>
                    <a:pt x="7687" y="7396"/>
                  </a:lnTo>
                  <a:lnTo>
                    <a:pt x="7571" y="8036"/>
                  </a:lnTo>
                  <a:lnTo>
                    <a:pt x="7512" y="8463"/>
                  </a:lnTo>
                  <a:lnTo>
                    <a:pt x="7454" y="8929"/>
                  </a:lnTo>
                  <a:lnTo>
                    <a:pt x="7415" y="9453"/>
                  </a:lnTo>
                  <a:lnTo>
                    <a:pt x="7396" y="9977"/>
                  </a:lnTo>
                  <a:lnTo>
                    <a:pt x="7396" y="10502"/>
                  </a:lnTo>
                  <a:lnTo>
                    <a:pt x="7435" y="11026"/>
                  </a:lnTo>
                  <a:lnTo>
                    <a:pt x="7474" y="11278"/>
                  </a:lnTo>
                  <a:lnTo>
                    <a:pt x="7512" y="11511"/>
                  </a:lnTo>
                  <a:lnTo>
                    <a:pt x="7571" y="11744"/>
                  </a:lnTo>
                  <a:lnTo>
                    <a:pt x="7629" y="11957"/>
                  </a:lnTo>
                  <a:lnTo>
                    <a:pt x="7726" y="12151"/>
                  </a:lnTo>
                  <a:lnTo>
                    <a:pt x="7823" y="12326"/>
                  </a:lnTo>
                  <a:lnTo>
                    <a:pt x="7920" y="12481"/>
                  </a:lnTo>
                  <a:lnTo>
                    <a:pt x="8056" y="12617"/>
                  </a:lnTo>
                  <a:lnTo>
                    <a:pt x="8192" y="12734"/>
                  </a:lnTo>
                  <a:lnTo>
                    <a:pt x="8366" y="12811"/>
                  </a:lnTo>
                  <a:lnTo>
                    <a:pt x="8541" y="12870"/>
                  </a:lnTo>
                  <a:lnTo>
                    <a:pt x="8735" y="12889"/>
                  </a:lnTo>
                  <a:lnTo>
                    <a:pt x="8871" y="12889"/>
                  </a:lnTo>
                  <a:lnTo>
                    <a:pt x="9026" y="12870"/>
                  </a:lnTo>
                  <a:lnTo>
                    <a:pt x="9162" y="12811"/>
                  </a:lnTo>
                  <a:lnTo>
                    <a:pt x="9318" y="12753"/>
                  </a:lnTo>
                  <a:lnTo>
                    <a:pt x="9453" y="12675"/>
                  </a:lnTo>
                  <a:lnTo>
                    <a:pt x="9609" y="12578"/>
                  </a:lnTo>
                  <a:lnTo>
                    <a:pt x="9919" y="12326"/>
                  </a:lnTo>
                  <a:lnTo>
                    <a:pt x="10230" y="12015"/>
                  </a:lnTo>
                  <a:lnTo>
                    <a:pt x="10540" y="11647"/>
                  </a:lnTo>
                  <a:lnTo>
                    <a:pt x="10870" y="11239"/>
                  </a:lnTo>
                  <a:lnTo>
                    <a:pt x="11181" y="10793"/>
                  </a:lnTo>
                  <a:lnTo>
                    <a:pt x="11317" y="11394"/>
                  </a:lnTo>
                  <a:lnTo>
                    <a:pt x="11491" y="11918"/>
                  </a:lnTo>
                  <a:lnTo>
                    <a:pt x="11569" y="12171"/>
                  </a:lnTo>
                  <a:lnTo>
                    <a:pt x="11666" y="12384"/>
                  </a:lnTo>
                  <a:lnTo>
                    <a:pt x="11783" y="12598"/>
                  </a:lnTo>
                  <a:lnTo>
                    <a:pt x="11899" y="12772"/>
                  </a:lnTo>
                  <a:lnTo>
                    <a:pt x="12016" y="12928"/>
                  </a:lnTo>
                  <a:lnTo>
                    <a:pt x="12132" y="13044"/>
                  </a:lnTo>
                  <a:lnTo>
                    <a:pt x="12268" y="13141"/>
                  </a:lnTo>
                  <a:lnTo>
                    <a:pt x="12423" y="13200"/>
                  </a:lnTo>
                  <a:lnTo>
                    <a:pt x="12578" y="13238"/>
                  </a:lnTo>
                  <a:lnTo>
                    <a:pt x="12734" y="13219"/>
                  </a:lnTo>
                  <a:lnTo>
                    <a:pt x="12889" y="13180"/>
                  </a:lnTo>
                  <a:lnTo>
                    <a:pt x="13064" y="13083"/>
                  </a:lnTo>
                  <a:lnTo>
                    <a:pt x="13277" y="12947"/>
                  </a:lnTo>
                  <a:lnTo>
                    <a:pt x="13471" y="12772"/>
                  </a:lnTo>
                  <a:lnTo>
                    <a:pt x="13627" y="12559"/>
                  </a:lnTo>
                  <a:lnTo>
                    <a:pt x="13782" y="12326"/>
                  </a:lnTo>
                  <a:lnTo>
                    <a:pt x="13918" y="12054"/>
                  </a:lnTo>
                  <a:lnTo>
                    <a:pt x="14054" y="11783"/>
                  </a:lnTo>
                  <a:lnTo>
                    <a:pt x="14151" y="11472"/>
                  </a:lnTo>
                  <a:lnTo>
                    <a:pt x="14248" y="11142"/>
                  </a:lnTo>
                  <a:lnTo>
                    <a:pt x="14325" y="10812"/>
                  </a:lnTo>
                  <a:lnTo>
                    <a:pt x="14403" y="10463"/>
                  </a:lnTo>
                  <a:lnTo>
                    <a:pt x="14461" y="10094"/>
                  </a:lnTo>
                  <a:lnTo>
                    <a:pt x="14519" y="9725"/>
                  </a:lnTo>
                  <a:lnTo>
                    <a:pt x="14578" y="8968"/>
                  </a:lnTo>
                  <a:lnTo>
                    <a:pt x="14636" y="8211"/>
                  </a:lnTo>
                  <a:lnTo>
                    <a:pt x="14636" y="7474"/>
                  </a:lnTo>
                  <a:lnTo>
                    <a:pt x="14636" y="6755"/>
                  </a:lnTo>
                  <a:lnTo>
                    <a:pt x="14616" y="6115"/>
                  </a:lnTo>
                  <a:lnTo>
                    <a:pt x="14578" y="5533"/>
                  </a:lnTo>
                  <a:lnTo>
                    <a:pt x="14500" y="4679"/>
                  </a:lnTo>
                  <a:lnTo>
                    <a:pt x="14481" y="4368"/>
                  </a:lnTo>
                  <a:lnTo>
                    <a:pt x="14384" y="3980"/>
                  </a:lnTo>
                  <a:lnTo>
                    <a:pt x="14267" y="3611"/>
                  </a:lnTo>
                  <a:lnTo>
                    <a:pt x="14151" y="3281"/>
                  </a:lnTo>
                  <a:lnTo>
                    <a:pt x="14015" y="2951"/>
                  </a:lnTo>
                  <a:lnTo>
                    <a:pt x="13859" y="2660"/>
                  </a:lnTo>
                  <a:lnTo>
                    <a:pt x="13685" y="2369"/>
                  </a:lnTo>
                  <a:lnTo>
                    <a:pt x="13510" y="2116"/>
                  </a:lnTo>
                  <a:lnTo>
                    <a:pt x="13335" y="1864"/>
                  </a:lnTo>
                  <a:lnTo>
                    <a:pt x="13141" y="1631"/>
                  </a:lnTo>
                  <a:lnTo>
                    <a:pt x="12928" y="1418"/>
                  </a:lnTo>
                  <a:lnTo>
                    <a:pt x="12714" y="1224"/>
                  </a:lnTo>
                  <a:lnTo>
                    <a:pt x="12481" y="1049"/>
                  </a:lnTo>
                  <a:lnTo>
                    <a:pt x="12248" y="894"/>
                  </a:lnTo>
                  <a:lnTo>
                    <a:pt x="11996" y="738"/>
                  </a:lnTo>
                  <a:lnTo>
                    <a:pt x="11744" y="622"/>
                  </a:lnTo>
                  <a:lnTo>
                    <a:pt x="11491" y="505"/>
                  </a:lnTo>
                  <a:lnTo>
                    <a:pt x="11220" y="389"/>
                  </a:lnTo>
                  <a:lnTo>
                    <a:pt x="10948" y="311"/>
                  </a:lnTo>
                  <a:lnTo>
                    <a:pt x="10676" y="234"/>
                  </a:lnTo>
                  <a:lnTo>
                    <a:pt x="10385" y="156"/>
                  </a:lnTo>
                  <a:lnTo>
                    <a:pt x="10094" y="117"/>
                  </a:lnTo>
                  <a:lnTo>
                    <a:pt x="9803" y="78"/>
                  </a:lnTo>
                  <a:lnTo>
                    <a:pt x="9220" y="20"/>
                  </a:lnTo>
                  <a:lnTo>
                    <a:pt x="8599" y="1"/>
                  </a:lnTo>
                  <a:close/>
                </a:path>
              </a:pathLst>
            </a:custGeom>
            <a:solidFill>
              <a:srgbClr val="F5B4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35"/>
            <p:cNvSpPr/>
            <p:nvPr/>
          </p:nvSpPr>
          <p:spPr>
            <a:xfrm>
              <a:off x="10395656" y="5192764"/>
              <a:ext cx="179936" cy="36903"/>
            </a:xfrm>
            <a:custGeom>
              <a:avLst/>
              <a:gdLst/>
              <a:ahLst/>
              <a:cxnLst/>
              <a:rect l="l" t="t" r="r" b="b"/>
              <a:pathLst>
                <a:path w="6251" h="1282" extrusionOk="0">
                  <a:moveTo>
                    <a:pt x="3009" y="1"/>
                  </a:moveTo>
                  <a:lnTo>
                    <a:pt x="2621" y="39"/>
                  </a:lnTo>
                  <a:lnTo>
                    <a:pt x="2272" y="78"/>
                  </a:lnTo>
                  <a:lnTo>
                    <a:pt x="1922" y="136"/>
                  </a:lnTo>
                  <a:lnTo>
                    <a:pt x="1592" y="214"/>
                  </a:lnTo>
                  <a:lnTo>
                    <a:pt x="1301" y="311"/>
                  </a:lnTo>
                  <a:lnTo>
                    <a:pt x="1029" y="408"/>
                  </a:lnTo>
                  <a:lnTo>
                    <a:pt x="583" y="622"/>
                  </a:lnTo>
                  <a:lnTo>
                    <a:pt x="253" y="816"/>
                  </a:lnTo>
                  <a:lnTo>
                    <a:pt x="1" y="991"/>
                  </a:lnTo>
                  <a:lnTo>
                    <a:pt x="311" y="952"/>
                  </a:lnTo>
                  <a:lnTo>
                    <a:pt x="641" y="893"/>
                  </a:lnTo>
                  <a:lnTo>
                    <a:pt x="1088" y="855"/>
                  </a:lnTo>
                  <a:lnTo>
                    <a:pt x="1631" y="835"/>
                  </a:lnTo>
                  <a:lnTo>
                    <a:pt x="2233" y="835"/>
                  </a:lnTo>
                  <a:lnTo>
                    <a:pt x="2893" y="874"/>
                  </a:lnTo>
                  <a:lnTo>
                    <a:pt x="3611" y="932"/>
                  </a:lnTo>
                  <a:lnTo>
                    <a:pt x="4989" y="1107"/>
                  </a:lnTo>
                  <a:lnTo>
                    <a:pt x="6134" y="1262"/>
                  </a:lnTo>
                  <a:lnTo>
                    <a:pt x="6251" y="1282"/>
                  </a:lnTo>
                  <a:lnTo>
                    <a:pt x="6173" y="758"/>
                  </a:lnTo>
                  <a:lnTo>
                    <a:pt x="5688" y="544"/>
                  </a:lnTo>
                  <a:lnTo>
                    <a:pt x="5416" y="428"/>
                  </a:lnTo>
                  <a:lnTo>
                    <a:pt x="5125" y="331"/>
                  </a:lnTo>
                  <a:lnTo>
                    <a:pt x="4814" y="234"/>
                  </a:lnTo>
                  <a:lnTo>
                    <a:pt x="4504" y="156"/>
                  </a:lnTo>
                  <a:lnTo>
                    <a:pt x="4154" y="98"/>
                  </a:lnTo>
                  <a:lnTo>
                    <a:pt x="3786" y="39"/>
                  </a:lnTo>
                  <a:lnTo>
                    <a:pt x="3397" y="20"/>
                  </a:lnTo>
                  <a:lnTo>
                    <a:pt x="3009"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35"/>
            <p:cNvSpPr/>
            <p:nvPr/>
          </p:nvSpPr>
          <p:spPr>
            <a:xfrm>
              <a:off x="10383940" y="5266511"/>
              <a:ext cx="197236" cy="39148"/>
            </a:xfrm>
            <a:custGeom>
              <a:avLst/>
              <a:gdLst/>
              <a:ahLst/>
              <a:cxnLst/>
              <a:rect l="l" t="t" r="r" b="b"/>
              <a:pathLst>
                <a:path w="6852" h="1360" extrusionOk="0">
                  <a:moveTo>
                    <a:pt x="3009" y="1"/>
                  </a:moveTo>
                  <a:lnTo>
                    <a:pt x="2620" y="20"/>
                  </a:lnTo>
                  <a:lnTo>
                    <a:pt x="2271" y="59"/>
                  </a:lnTo>
                  <a:lnTo>
                    <a:pt x="1922" y="137"/>
                  </a:lnTo>
                  <a:lnTo>
                    <a:pt x="1592" y="214"/>
                  </a:lnTo>
                  <a:lnTo>
                    <a:pt x="1301" y="311"/>
                  </a:lnTo>
                  <a:lnTo>
                    <a:pt x="1029" y="408"/>
                  </a:lnTo>
                  <a:lnTo>
                    <a:pt x="582" y="602"/>
                  </a:lnTo>
                  <a:lnTo>
                    <a:pt x="272" y="816"/>
                  </a:lnTo>
                  <a:lnTo>
                    <a:pt x="0" y="991"/>
                  </a:lnTo>
                  <a:lnTo>
                    <a:pt x="311" y="952"/>
                  </a:lnTo>
                  <a:lnTo>
                    <a:pt x="641" y="874"/>
                  </a:lnTo>
                  <a:lnTo>
                    <a:pt x="1106" y="835"/>
                  </a:lnTo>
                  <a:lnTo>
                    <a:pt x="1631" y="816"/>
                  </a:lnTo>
                  <a:lnTo>
                    <a:pt x="2232" y="835"/>
                  </a:lnTo>
                  <a:lnTo>
                    <a:pt x="2912" y="874"/>
                  </a:lnTo>
                  <a:lnTo>
                    <a:pt x="3610" y="932"/>
                  </a:lnTo>
                  <a:lnTo>
                    <a:pt x="4988" y="1088"/>
                  </a:lnTo>
                  <a:lnTo>
                    <a:pt x="6134" y="1243"/>
                  </a:lnTo>
                  <a:lnTo>
                    <a:pt x="6852" y="1359"/>
                  </a:lnTo>
                  <a:lnTo>
                    <a:pt x="6832" y="1146"/>
                  </a:lnTo>
                  <a:lnTo>
                    <a:pt x="6599" y="991"/>
                  </a:lnTo>
                  <a:lnTo>
                    <a:pt x="6308" y="816"/>
                  </a:lnTo>
                  <a:lnTo>
                    <a:pt x="6075" y="699"/>
                  </a:lnTo>
                  <a:lnTo>
                    <a:pt x="5823" y="583"/>
                  </a:lnTo>
                  <a:lnTo>
                    <a:pt x="5532" y="467"/>
                  </a:lnTo>
                  <a:lnTo>
                    <a:pt x="5221" y="350"/>
                  </a:lnTo>
                  <a:lnTo>
                    <a:pt x="4891" y="253"/>
                  </a:lnTo>
                  <a:lnTo>
                    <a:pt x="4542" y="156"/>
                  </a:lnTo>
                  <a:lnTo>
                    <a:pt x="4173" y="78"/>
                  </a:lnTo>
                  <a:lnTo>
                    <a:pt x="3785" y="20"/>
                  </a:lnTo>
                  <a:lnTo>
                    <a:pt x="3397"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3" name="Google Shape;2673;p35"/>
            <p:cNvGrpSpPr/>
            <p:nvPr/>
          </p:nvGrpSpPr>
          <p:grpSpPr>
            <a:xfrm>
              <a:off x="12258642" y="4514223"/>
              <a:ext cx="314426" cy="304947"/>
              <a:chOff x="5013725" y="2633775"/>
              <a:chExt cx="422900" cy="410150"/>
            </a:xfrm>
          </p:grpSpPr>
          <p:sp>
            <p:nvSpPr>
              <p:cNvPr id="2674" name="Google Shape;2674;p35"/>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35"/>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676" name="Google Shape;2676;p35"/>
          <p:cNvSpPr/>
          <p:nvPr/>
        </p:nvSpPr>
        <p:spPr>
          <a:xfrm>
            <a:off x="711150" y="3074422"/>
            <a:ext cx="4857735" cy="586331"/>
          </a:xfrm>
          <a:custGeom>
            <a:avLst/>
            <a:gdLst/>
            <a:ahLst/>
            <a:cxnLst/>
            <a:rect l="l" t="t" r="r" b="b"/>
            <a:pathLst>
              <a:path w="63821" h="8424" extrusionOk="0">
                <a:moveTo>
                  <a:pt x="0" y="0"/>
                </a:moveTo>
                <a:lnTo>
                  <a:pt x="2893" y="4212"/>
                </a:lnTo>
                <a:lnTo>
                  <a:pt x="0" y="8424"/>
                </a:lnTo>
                <a:lnTo>
                  <a:pt x="63820" y="8424"/>
                </a:lnTo>
                <a:lnTo>
                  <a:pt x="60928" y="4212"/>
                </a:lnTo>
                <a:lnTo>
                  <a:pt x="63820" y="0"/>
                </a:ln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677" name="Google Shape;2677;p35"/>
          <p:cNvSpPr txBox="1">
            <a:spLocks noGrp="1"/>
          </p:cNvSpPr>
          <p:nvPr>
            <p:ph type="subTitle" idx="1"/>
          </p:nvPr>
        </p:nvSpPr>
        <p:spPr>
          <a:xfrm>
            <a:off x="875618" y="3184738"/>
            <a:ext cx="4528800" cy="3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600" b="1" dirty="0" smtClean="0"/>
              <a:t>Lesson 5: Skills 1</a:t>
            </a:r>
            <a:endParaRPr sz="2600" b="1" dirty="0"/>
          </a:p>
        </p:txBody>
      </p:sp>
      <p:grpSp>
        <p:nvGrpSpPr>
          <p:cNvPr id="2678" name="Google Shape;2678;p35"/>
          <p:cNvGrpSpPr/>
          <p:nvPr/>
        </p:nvGrpSpPr>
        <p:grpSpPr>
          <a:xfrm>
            <a:off x="4341714" y="1621378"/>
            <a:ext cx="314426" cy="304947"/>
            <a:chOff x="5013725" y="2633775"/>
            <a:chExt cx="422900" cy="410150"/>
          </a:xfrm>
        </p:grpSpPr>
        <p:sp>
          <p:nvSpPr>
            <p:cNvPr id="2679" name="Google Shape;2679;p35"/>
            <p:cNvSpPr/>
            <p:nvPr/>
          </p:nvSpPr>
          <p:spPr>
            <a:xfrm>
              <a:off x="5013725" y="2633775"/>
              <a:ext cx="422900" cy="410150"/>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5"/>
            <p:cNvSpPr/>
            <p:nvPr/>
          </p:nvSpPr>
          <p:spPr>
            <a:xfrm>
              <a:off x="5179850" y="2778200"/>
              <a:ext cx="79300" cy="78850"/>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1" name="Google Shape;2681;p35"/>
          <p:cNvGrpSpPr/>
          <p:nvPr/>
        </p:nvGrpSpPr>
        <p:grpSpPr>
          <a:xfrm>
            <a:off x="7386650" y="3630633"/>
            <a:ext cx="1759549" cy="1514815"/>
            <a:chOff x="-5379400" y="3590150"/>
            <a:chExt cx="1532575" cy="1319525"/>
          </a:xfrm>
        </p:grpSpPr>
        <p:sp>
          <p:nvSpPr>
            <p:cNvPr id="2682" name="Google Shape;2682;p35"/>
            <p:cNvSpPr/>
            <p:nvPr/>
          </p:nvSpPr>
          <p:spPr>
            <a:xfrm>
              <a:off x="-5379400" y="3590150"/>
              <a:ext cx="1532575" cy="1319525"/>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5"/>
            <p:cNvSpPr/>
            <p:nvPr/>
          </p:nvSpPr>
          <p:spPr>
            <a:xfrm>
              <a:off x="-5000725" y="3916175"/>
              <a:ext cx="1153876" cy="993470"/>
            </a:xfrm>
            <a:custGeom>
              <a:avLst/>
              <a:gdLst/>
              <a:ahLst/>
              <a:cxnLst/>
              <a:rect l="l" t="t" r="r" b="b"/>
              <a:pathLst>
                <a:path w="61303" h="52781" extrusionOk="0">
                  <a:moveTo>
                    <a:pt x="61303" y="1"/>
                  </a:moveTo>
                  <a:lnTo>
                    <a:pt x="60620" y="314"/>
                  </a:lnTo>
                  <a:lnTo>
                    <a:pt x="59975" y="665"/>
                  </a:lnTo>
                  <a:lnTo>
                    <a:pt x="59329" y="1034"/>
                  </a:lnTo>
                  <a:lnTo>
                    <a:pt x="58683" y="1440"/>
                  </a:lnTo>
                  <a:lnTo>
                    <a:pt x="58074" y="1864"/>
                  </a:lnTo>
                  <a:lnTo>
                    <a:pt x="57484" y="2307"/>
                  </a:lnTo>
                  <a:lnTo>
                    <a:pt x="56912" y="2786"/>
                  </a:lnTo>
                  <a:lnTo>
                    <a:pt x="56340" y="3284"/>
                  </a:lnTo>
                  <a:lnTo>
                    <a:pt x="55805" y="3783"/>
                  </a:lnTo>
                  <a:lnTo>
                    <a:pt x="55289" y="4318"/>
                  </a:lnTo>
                  <a:lnTo>
                    <a:pt x="54791" y="4889"/>
                  </a:lnTo>
                  <a:lnTo>
                    <a:pt x="54330" y="5461"/>
                  </a:lnTo>
                  <a:lnTo>
                    <a:pt x="53887" y="6052"/>
                  </a:lnTo>
                  <a:lnTo>
                    <a:pt x="53462" y="6679"/>
                  </a:lnTo>
                  <a:lnTo>
                    <a:pt x="53075" y="7306"/>
                  </a:lnTo>
                  <a:lnTo>
                    <a:pt x="52706" y="7952"/>
                  </a:lnTo>
                  <a:lnTo>
                    <a:pt x="52411" y="8561"/>
                  </a:lnTo>
                  <a:lnTo>
                    <a:pt x="52134" y="9169"/>
                  </a:lnTo>
                  <a:lnTo>
                    <a:pt x="51894" y="9797"/>
                  </a:lnTo>
                  <a:lnTo>
                    <a:pt x="51673" y="10424"/>
                  </a:lnTo>
                  <a:lnTo>
                    <a:pt x="51470" y="11069"/>
                  </a:lnTo>
                  <a:lnTo>
                    <a:pt x="51286" y="11715"/>
                  </a:lnTo>
                  <a:lnTo>
                    <a:pt x="51138" y="12361"/>
                  </a:lnTo>
                  <a:lnTo>
                    <a:pt x="51009" y="13025"/>
                  </a:lnTo>
                  <a:lnTo>
                    <a:pt x="50917" y="13689"/>
                  </a:lnTo>
                  <a:lnTo>
                    <a:pt x="50824" y="14353"/>
                  </a:lnTo>
                  <a:lnTo>
                    <a:pt x="50769" y="15017"/>
                  </a:lnTo>
                  <a:lnTo>
                    <a:pt x="50751" y="15700"/>
                  </a:lnTo>
                  <a:lnTo>
                    <a:pt x="50732" y="16364"/>
                  </a:lnTo>
                  <a:lnTo>
                    <a:pt x="50751" y="17028"/>
                  </a:lnTo>
                  <a:lnTo>
                    <a:pt x="50806" y="17711"/>
                  </a:lnTo>
                  <a:lnTo>
                    <a:pt x="50861" y="18375"/>
                  </a:lnTo>
                  <a:lnTo>
                    <a:pt x="50954" y="19039"/>
                  </a:lnTo>
                  <a:lnTo>
                    <a:pt x="51064" y="19703"/>
                  </a:lnTo>
                  <a:lnTo>
                    <a:pt x="51193" y="20367"/>
                  </a:lnTo>
                  <a:lnTo>
                    <a:pt x="51341" y="21013"/>
                  </a:lnTo>
                  <a:lnTo>
                    <a:pt x="51525" y="21659"/>
                  </a:lnTo>
                  <a:lnTo>
                    <a:pt x="51728" y="22304"/>
                  </a:lnTo>
                  <a:lnTo>
                    <a:pt x="51950" y="22931"/>
                  </a:lnTo>
                  <a:lnTo>
                    <a:pt x="52208" y="23559"/>
                  </a:lnTo>
                  <a:lnTo>
                    <a:pt x="52466" y="24167"/>
                  </a:lnTo>
                  <a:lnTo>
                    <a:pt x="52761" y="24776"/>
                  </a:lnTo>
                  <a:lnTo>
                    <a:pt x="53075" y="25367"/>
                  </a:lnTo>
                  <a:lnTo>
                    <a:pt x="53407" y="25957"/>
                  </a:lnTo>
                  <a:lnTo>
                    <a:pt x="53758" y="26529"/>
                  </a:lnTo>
                  <a:lnTo>
                    <a:pt x="54145" y="27082"/>
                  </a:lnTo>
                  <a:lnTo>
                    <a:pt x="54532" y="27617"/>
                  </a:lnTo>
                  <a:lnTo>
                    <a:pt x="54957" y="28134"/>
                  </a:lnTo>
                  <a:lnTo>
                    <a:pt x="54957" y="28134"/>
                  </a:lnTo>
                  <a:lnTo>
                    <a:pt x="54385" y="27525"/>
                  </a:lnTo>
                  <a:lnTo>
                    <a:pt x="53813" y="26935"/>
                  </a:lnTo>
                  <a:lnTo>
                    <a:pt x="53204" y="26344"/>
                  </a:lnTo>
                  <a:lnTo>
                    <a:pt x="52577" y="25809"/>
                  </a:lnTo>
                  <a:lnTo>
                    <a:pt x="52263" y="25533"/>
                  </a:lnTo>
                  <a:lnTo>
                    <a:pt x="51931" y="25293"/>
                  </a:lnTo>
                  <a:lnTo>
                    <a:pt x="51599" y="25035"/>
                  </a:lnTo>
                  <a:lnTo>
                    <a:pt x="51267" y="24813"/>
                  </a:lnTo>
                  <a:lnTo>
                    <a:pt x="50917" y="24592"/>
                  </a:lnTo>
                  <a:lnTo>
                    <a:pt x="50566" y="24370"/>
                  </a:lnTo>
                  <a:lnTo>
                    <a:pt x="50197" y="24186"/>
                  </a:lnTo>
                  <a:lnTo>
                    <a:pt x="49828" y="24001"/>
                  </a:lnTo>
                  <a:lnTo>
                    <a:pt x="49367" y="23799"/>
                  </a:lnTo>
                  <a:lnTo>
                    <a:pt x="48887" y="23633"/>
                  </a:lnTo>
                  <a:lnTo>
                    <a:pt x="48408" y="23503"/>
                  </a:lnTo>
                  <a:lnTo>
                    <a:pt x="47910" y="23393"/>
                  </a:lnTo>
                  <a:lnTo>
                    <a:pt x="47412" y="23319"/>
                  </a:lnTo>
                  <a:lnTo>
                    <a:pt x="46913" y="23264"/>
                  </a:lnTo>
                  <a:lnTo>
                    <a:pt x="46415" y="23245"/>
                  </a:lnTo>
                  <a:lnTo>
                    <a:pt x="45917" y="23282"/>
                  </a:lnTo>
                  <a:lnTo>
                    <a:pt x="45419" y="23337"/>
                  </a:lnTo>
                  <a:lnTo>
                    <a:pt x="44940" y="23430"/>
                  </a:lnTo>
                  <a:lnTo>
                    <a:pt x="44460" y="23559"/>
                  </a:lnTo>
                  <a:lnTo>
                    <a:pt x="43999" y="23725"/>
                  </a:lnTo>
                  <a:lnTo>
                    <a:pt x="43777" y="23817"/>
                  </a:lnTo>
                  <a:lnTo>
                    <a:pt x="43574" y="23928"/>
                  </a:lnTo>
                  <a:lnTo>
                    <a:pt x="43353" y="24038"/>
                  </a:lnTo>
                  <a:lnTo>
                    <a:pt x="43150" y="24167"/>
                  </a:lnTo>
                  <a:lnTo>
                    <a:pt x="42947" y="24315"/>
                  </a:lnTo>
                  <a:lnTo>
                    <a:pt x="42763" y="24463"/>
                  </a:lnTo>
                  <a:lnTo>
                    <a:pt x="42560" y="24629"/>
                  </a:lnTo>
                  <a:lnTo>
                    <a:pt x="42394" y="24795"/>
                  </a:lnTo>
                  <a:lnTo>
                    <a:pt x="42117" y="25090"/>
                  </a:lnTo>
                  <a:lnTo>
                    <a:pt x="41859" y="25404"/>
                  </a:lnTo>
                  <a:lnTo>
                    <a:pt x="41637" y="25736"/>
                  </a:lnTo>
                  <a:lnTo>
                    <a:pt x="41453" y="26086"/>
                  </a:lnTo>
                  <a:lnTo>
                    <a:pt x="41287" y="26455"/>
                  </a:lnTo>
                  <a:lnTo>
                    <a:pt x="41139" y="26824"/>
                  </a:lnTo>
                  <a:lnTo>
                    <a:pt x="41010" y="27211"/>
                  </a:lnTo>
                  <a:lnTo>
                    <a:pt x="40918" y="27617"/>
                  </a:lnTo>
                  <a:lnTo>
                    <a:pt x="40844" y="28023"/>
                  </a:lnTo>
                  <a:lnTo>
                    <a:pt x="40807" y="28429"/>
                  </a:lnTo>
                  <a:lnTo>
                    <a:pt x="40770" y="28835"/>
                  </a:lnTo>
                  <a:lnTo>
                    <a:pt x="40770" y="29259"/>
                  </a:lnTo>
                  <a:lnTo>
                    <a:pt x="40789" y="29665"/>
                  </a:lnTo>
                  <a:lnTo>
                    <a:pt x="40826" y="30071"/>
                  </a:lnTo>
                  <a:lnTo>
                    <a:pt x="40881" y="30477"/>
                  </a:lnTo>
                  <a:lnTo>
                    <a:pt x="40955" y="30883"/>
                  </a:lnTo>
                  <a:lnTo>
                    <a:pt x="41047" y="31270"/>
                  </a:lnTo>
                  <a:lnTo>
                    <a:pt x="41158" y="31657"/>
                  </a:lnTo>
                  <a:lnTo>
                    <a:pt x="41268" y="32026"/>
                  </a:lnTo>
                  <a:lnTo>
                    <a:pt x="41398" y="32395"/>
                  </a:lnTo>
                  <a:lnTo>
                    <a:pt x="41545" y="32764"/>
                  </a:lnTo>
                  <a:lnTo>
                    <a:pt x="41693" y="33133"/>
                  </a:lnTo>
                  <a:lnTo>
                    <a:pt x="42025" y="33853"/>
                  </a:lnTo>
                  <a:lnTo>
                    <a:pt x="42394" y="34572"/>
                  </a:lnTo>
                  <a:lnTo>
                    <a:pt x="42763" y="35273"/>
                  </a:lnTo>
                  <a:lnTo>
                    <a:pt x="43538" y="36638"/>
                  </a:lnTo>
                  <a:lnTo>
                    <a:pt x="42966" y="36362"/>
                  </a:lnTo>
                  <a:lnTo>
                    <a:pt x="42412" y="36140"/>
                  </a:lnTo>
                  <a:lnTo>
                    <a:pt x="41896" y="35974"/>
                  </a:lnTo>
                  <a:lnTo>
                    <a:pt x="41416" y="35845"/>
                  </a:lnTo>
                  <a:lnTo>
                    <a:pt x="40973" y="35753"/>
                  </a:lnTo>
                  <a:lnTo>
                    <a:pt x="40567" y="35716"/>
                  </a:lnTo>
                  <a:lnTo>
                    <a:pt x="40198" y="35716"/>
                  </a:lnTo>
                  <a:lnTo>
                    <a:pt x="39848" y="35753"/>
                  </a:lnTo>
                  <a:lnTo>
                    <a:pt x="39534" y="35827"/>
                  </a:lnTo>
                  <a:lnTo>
                    <a:pt x="39258" y="35937"/>
                  </a:lnTo>
                  <a:lnTo>
                    <a:pt x="38999" y="36085"/>
                  </a:lnTo>
                  <a:lnTo>
                    <a:pt x="38778" y="36269"/>
                  </a:lnTo>
                  <a:lnTo>
                    <a:pt x="38575" y="36472"/>
                  </a:lnTo>
                  <a:lnTo>
                    <a:pt x="38409" y="36712"/>
                  </a:lnTo>
                  <a:lnTo>
                    <a:pt x="38261" y="36970"/>
                  </a:lnTo>
                  <a:lnTo>
                    <a:pt x="38151" y="37266"/>
                  </a:lnTo>
                  <a:lnTo>
                    <a:pt x="38059" y="37561"/>
                  </a:lnTo>
                  <a:lnTo>
                    <a:pt x="37985" y="37893"/>
                  </a:lnTo>
                  <a:lnTo>
                    <a:pt x="37948" y="38243"/>
                  </a:lnTo>
                  <a:lnTo>
                    <a:pt x="37911" y="38612"/>
                  </a:lnTo>
                  <a:lnTo>
                    <a:pt x="37911" y="38981"/>
                  </a:lnTo>
                  <a:lnTo>
                    <a:pt x="37929" y="39369"/>
                  </a:lnTo>
                  <a:lnTo>
                    <a:pt x="37966" y="39774"/>
                  </a:lnTo>
                  <a:lnTo>
                    <a:pt x="38040" y="40199"/>
                  </a:lnTo>
                  <a:lnTo>
                    <a:pt x="38114" y="40605"/>
                  </a:lnTo>
                  <a:lnTo>
                    <a:pt x="38206" y="41047"/>
                  </a:lnTo>
                  <a:lnTo>
                    <a:pt x="38317" y="41472"/>
                  </a:lnTo>
                  <a:lnTo>
                    <a:pt x="38446" y="41896"/>
                  </a:lnTo>
                  <a:lnTo>
                    <a:pt x="38594" y="42339"/>
                  </a:lnTo>
                  <a:lnTo>
                    <a:pt x="38760" y="42763"/>
                  </a:lnTo>
                  <a:lnTo>
                    <a:pt x="38926" y="43187"/>
                  </a:lnTo>
                  <a:lnTo>
                    <a:pt x="39110" y="43612"/>
                  </a:lnTo>
                  <a:lnTo>
                    <a:pt x="39110" y="43612"/>
                  </a:lnTo>
                  <a:lnTo>
                    <a:pt x="38095" y="42523"/>
                  </a:lnTo>
                  <a:lnTo>
                    <a:pt x="37062" y="41416"/>
                  </a:lnTo>
                  <a:lnTo>
                    <a:pt x="36011" y="40365"/>
                  </a:lnTo>
                  <a:lnTo>
                    <a:pt x="35457" y="39830"/>
                  </a:lnTo>
                  <a:lnTo>
                    <a:pt x="34922" y="39332"/>
                  </a:lnTo>
                  <a:lnTo>
                    <a:pt x="34350" y="38834"/>
                  </a:lnTo>
                  <a:lnTo>
                    <a:pt x="33779" y="38354"/>
                  </a:lnTo>
                  <a:lnTo>
                    <a:pt x="33207" y="37893"/>
                  </a:lnTo>
                  <a:lnTo>
                    <a:pt x="32616" y="37432"/>
                  </a:lnTo>
                  <a:lnTo>
                    <a:pt x="32008" y="37007"/>
                  </a:lnTo>
                  <a:lnTo>
                    <a:pt x="31380" y="36601"/>
                  </a:lnTo>
                  <a:lnTo>
                    <a:pt x="30735" y="36232"/>
                  </a:lnTo>
                  <a:lnTo>
                    <a:pt x="30089" y="35882"/>
                  </a:lnTo>
                  <a:lnTo>
                    <a:pt x="29406" y="35550"/>
                  </a:lnTo>
                  <a:lnTo>
                    <a:pt x="28724" y="35255"/>
                  </a:lnTo>
                  <a:lnTo>
                    <a:pt x="28004" y="34996"/>
                  </a:lnTo>
                  <a:lnTo>
                    <a:pt x="27285" y="34775"/>
                  </a:lnTo>
                  <a:lnTo>
                    <a:pt x="26547" y="34609"/>
                  </a:lnTo>
                  <a:lnTo>
                    <a:pt x="25809" y="34461"/>
                  </a:lnTo>
                  <a:lnTo>
                    <a:pt x="25422" y="34425"/>
                  </a:lnTo>
                  <a:lnTo>
                    <a:pt x="25053" y="34369"/>
                  </a:lnTo>
                  <a:lnTo>
                    <a:pt x="24684" y="34351"/>
                  </a:lnTo>
                  <a:lnTo>
                    <a:pt x="24315" y="34332"/>
                  </a:lnTo>
                  <a:lnTo>
                    <a:pt x="23927" y="34314"/>
                  </a:lnTo>
                  <a:lnTo>
                    <a:pt x="23559" y="34332"/>
                  </a:lnTo>
                  <a:lnTo>
                    <a:pt x="23190" y="34351"/>
                  </a:lnTo>
                  <a:lnTo>
                    <a:pt x="22821" y="34369"/>
                  </a:lnTo>
                  <a:lnTo>
                    <a:pt x="22452" y="34425"/>
                  </a:lnTo>
                  <a:lnTo>
                    <a:pt x="22101" y="34480"/>
                  </a:lnTo>
                  <a:lnTo>
                    <a:pt x="21732" y="34535"/>
                  </a:lnTo>
                  <a:lnTo>
                    <a:pt x="21382" y="34627"/>
                  </a:lnTo>
                  <a:lnTo>
                    <a:pt x="21013" y="34720"/>
                  </a:lnTo>
                  <a:lnTo>
                    <a:pt x="20662" y="34830"/>
                  </a:lnTo>
                  <a:lnTo>
                    <a:pt x="20330" y="34960"/>
                  </a:lnTo>
                  <a:lnTo>
                    <a:pt x="19980" y="35089"/>
                  </a:lnTo>
                  <a:lnTo>
                    <a:pt x="19648" y="35236"/>
                  </a:lnTo>
                  <a:lnTo>
                    <a:pt x="19315" y="35402"/>
                  </a:lnTo>
                  <a:lnTo>
                    <a:pt x="19002" y="35587"/>
                  </a:lnTo>
                  <a:lnTo>
                    <a:pt x="18688" y="35790"/>
                  </a:lnTo>
                  <a:lnTo>
                    <a:pt x="18375" y="36011"/>
                  </a:lnTo>
                  <a:lnTo>
                    <a:pt x="18079" y="36232"/>
                  </a:lnTo>
                  <a:lnTo>
                    <a:pt x="17803" y="36472"/>
                  </a:lnTo>
                  <a:lnTo>
                    <a:pt x="17526" y="36749"/>
                  </a:lnTo>
                  <a:lnTo>
                    <a:pt x="17286" y="37007"/>
                  </a:lnTo>
                  <a:lnTo>
                    <a:pt x="17046" y="37302"/>
                  </a:lnTo>
                  <a:lnTo>
                    <a:pt x="16807" y="37598"/>
                  </a:lnTo>
                  <a:lnTo>
                    <a:pt x="16604" y="37911"/>
                  </a:lnTo>
                  <a:lnTo>
                    <a:pt x="16401" y="38243"/>
                  </a:lnTo>
                  <a:lnTo>
                    <a:pt x="16235" y="38575"/>
                  </a:lnTo>
                  <a:lnTo>
                    <a:pt x="16069" y="38907"/>
                  </a:lnTo>
                  <a:lnTo>
                    <a:pt x="15921" y="39258"/>
                  </a:lnTo>
                  <a:lnTo>
                    <a:pt x="15792" y="39608"/>
                  </a:lnTo>
                  <a:lnTo>
                    <a:pt x="15663" y="39959"/>
                  </a:lnTo>
                  <a:lnTo>
                    <a:pt x="15571" y="40328"/>
                  </a:lnTo>
                  <a:lnTo>
                    <a:pt x="15497" y="40678"/>
                  </a:lnTo>
                  <a:lnTo>
                    <a:pt x="15423" y="41047"/>
                  </a:lnTo>
                  <a:lnTo>
                    <a:pt x="15386" y="41416"/>
                  </a:lnTo>
                  <a:lnTo>
                    <a:pt x="15349" y="41785"/>
                  </a:lnTo>
                  <a:lnTo>
                    <a:pt x="15349" y="42154"/>
                  </a:lnTo>
                  <a:lnTo>
                    <a:pt x="15368" y="42523"/>
                  </a:lnTo>
                  <a:lnTo>
                    <a:pt x="15386" y="42874"/>
                  </a:lnTo>
                  <a:lnTo>
                    <a:pt x="15441" y="43243"/>
                  </a:lnTo>
                  <a:lnTo>
                    <a:pt x="15515" y="43593"/>
                  </a:lnTo>
                  <a:lnTo>
                    <a:pt x="15607" y="43925"/>
                  </a:lnTo>
                  <a:lnTo>
                    <a:pt x="15718" y="44276"/>
                  </a:lnTo>
                  <a:lnTo>
                    <a:pt x="15866" y="44608"/>
                  </a:lnTo>
                  <a:lnTo>
                    <a:pt x="16013" y="44921"/>
                  </a:lnTo>
                  <a:lnTo>
                    <a:pt x="16198" y="45235"/>
                  </a:lnTo>
                  <a:lnTo>
                    <a:pt x="16401" y="45530"/>
                  </a:lnTo>
                  <a:lnTo>
                    <a:pt x="16622" y="45825"/>
                  </a:lnTo>
                  <a:lnTo>
                    <a:pt x="16862" y="46102"/>
                  </a:lnTo>
                  <a:lnTo>
                    <a:pt x="16327" y="45991"/>
                  </a:lnTo>
                  <a:lnTo>
                    <a:pt x="15810" y="45844"/>
                  </a:lnTo>
                  <a:lnTo>
                    <a:pt x="15294" y="45678"/>
                  </a:lnTo>
                  <a:lnTo>
                    <a:pt x="14796" y="45493"/>
                  </a:lnTo>
                  <a:lnTo>
                    <a:pt x="14298" y="45272"/>
                  </a:lnTo>
                  <a:lnTo>
                    <a:pt x="13800" y="45051"/>
                  </a:lnTo>
                  <a:lnTo>
                    <a:pt x="13320" y="44792"/>
                  </a:lnTo>
                  <a:lnTo>
                    <a:pt x="12840" y="44552"/>
                  </a:lnTo>
                  <a:lnTo>
                    <a:pt x="11881" y="43999"/>
                  </a:lnTo>
                  <a:lnTo>
                    <a:pt x="10922" y="43464"/>
                  </a:lnTo>
                  <a:lnTo>
                    <a:pt x="9944" y="42929"/>
                  </a:lnTo>
                  <a:lnTo>
                    <a:pt x="9464" y="42689"/>
                  </a:lnTo>
                  <a:lnTo>
                    <a:pt x="8966" y="42449"/>
                  </a:lnTo>
                  <a:lnTo>
                    <a:pt x="8468" y="42246"/>
                  </a:lnTo>
                  <a:lnTo>
                    <a:pt x="7933" y="42044"/>
                  </a:lnTo>
                  <a:lnTo>
                    <a:pt x="7398" y="41878"/>
                  </a:lnTo>
                  <a:lnTo>
                    <a:pt x="6845" y="41748"/>
                  </a:lnTo>
                  <a:lnTo>
                    <a:pt x="6291" y="41638"/>
                  </a:lnTo>
                  <a:lnTo>
                    <a:pt x="5738" y="41582"/>
                  </a:lnTo>
                  <a:lnTo>
                    <a:pt x="5166" y="41545"/>
                  </a:lnTo>
                  <a:lnTo>
                    <a:pt x="4631" y="41545"/>
                  </a:lnTo>
                  <a:lnTo>
                    <a:pt x="4078" y="41601"/>
                  </a:lnTo>
                  <a:lnTo>
                    <a:pt x="3819" y="41638"/>
                  </a:lnTo>
                  <a:lnTo>
                    <a:pt x="3561" y="41693"/>
                  </a:lnTo>
                  <a:lnTo>
                    <a:pt x="3303" y="41748"/>
                  </a:lnTo>
                  <a:lnTo>
                    <a:pt x="3044" y="41822"/>
                  </a:lnTo>
                  <a:lnTo>
                    <a:pt x="2805" y="41914"/>
                  </a:lnTo>
                  <a:lnTo>
                    <a:pt x="2565" y="42007"/>
                  </a:lnTo>
                  <a:lnTo>
                    <a:pt x="2325" y="42117"/>
                  </a:lnTo>
                  <a:lnTo>
                    <a:pt x="2104" y="42246"/>
                  </a:lnTo>
                  <a:lnTo>
                    <a:pt x="1882" y="42394"/>
                  </a:lnTo>
                  <a:lnTo>
                    <a:pt x="1679" y="42542"/>
                  </a:lnTo>
                  <a:lnTo>
                    <a:pt x="1476" y="42708"/>
                  </a:lnTo>
                  <a:lnTo>
                    <a:pt x="1273" y="42874"/>
                  </a:lnTo>
                  <a:lnTo>
                    <a:pt x="1089" y="43077"/>
                  </a:lnTo>
                  <a:lnTo>
                    <a:pt x="923" y="43280"/>
                  </a:lnTo>
                  <a:lnTo>
                    <a:pt x="757" y="43519"/>
                  </a:lnTo>
                  <a:lnTo>
                    <a:pt x="609" y="43741"/>
                  </a:lnTo>
                  <a:lnTo>
                    <a:pt x="480" y="43981"/>
                  </a:lnTo>
                  <a:lnTo>
                    <a:pt x="351" y="44239"/>
                  </a:lnTo>
                  <a:lnTo>
                    <a:pt x="259" y="44479"/>
                  </a:lnTo>
                  <a:lnTo>
                    <a:pt x="185" y="44737"/>
                  </a:lnTo>
                  <a:lnTo>
                    <a:pt x="111" y="44977"/>
                  </a:lnTo>
                  <a:lnTo>
                    <a:pt x="56" y="45253"/>
                  </a:lnTo>
                  <a:lnTo>
                    <a:pt x="19" y="45512"/>
                  </a:lnTo>
                  <a:lnTo>
                    <a:pt x="1" y="45770"/>
                  </a:lnTo>
                  <a:lnTo>
                    <a:pt x="1" y="46047"/>
                  </a:lnTo>
                  <a:lnTo>
                    <a:pt x="1" y="46305"/>
                  </a:lnTo>
                  <a:lnTo>
                    <a:pt x="19" y="46582"/>
                  </a:lnTo>
                  <a:lnTo>
                    <a:pt x="56" y="46858"/>
                  </a:lnTo>
                  <a:lnTo>
                    <a:pt x="148" y="47412"/>
                  </a:lnTo>
                  <a:lnTo>
                    <a:pt x="277" y="47965"/>
                  </a:lnTo>
                  <a:lnTo>
                    <a:pt x="462" y="48519"/>
                  </a:lnTo>
                  <a:lnTo>
                    <a:pt x="665" y="49072"/>
                  </a:lnTo>
                  <a:lnTo>
                    <a:pt x="905" y="49626"/>
                  </a:lnTo>
                  <a:lnTo>
                    <a:pt x="1163" y="50179"/>
                  </a:lnTo>
                  <a:lnTo>
                    <a:pt x="1440" y="50714"/>
                  </a:lnTo>
                  <a:lnTo>
                    <a:pt x="1753" y="51249"/>
                  </a:lnTo>
                  <a:lnTo>
                    <a:pt x="2067" y="51747"/>
                  </a:lnTo>
                  <a:lnTo>
                    <a:pt x="2399" y="52282"/>
                  </a:lnTo>
                  <a:lnTo>
                    <a:pt x="2731" y="52780"/>
                  </a:lnTo>
                  <a:lnTo>
                    <a:pt x="61303" y="52780"/>
                  </a:lnTo>
                  <a:lnTo>
                    <a:pt x="6130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4" name="Google Shape;2684;p35"/>
          <p:cNvGrpSpPr/>
          <p:nvPr/>
        </p:nvGrpSpPr>
        <p:grpSpPr>
          <a:xfrm>
            <a:off x="260896" y="1317"/>
            <a:ext cx="657640" cy="1537554"/>
            <a:chOff x="144023" y="-468857"/>
            <a:chExt cx="959497" cy="2243295"/>
          </a:xfrm>
        </p:grpSpPr>
        <p:cxnSp>
          <p:nvCxnSpPr>
            <p:cNvPr id="2685" name="Google Shape;2685;p35"/>
            <p:cNvCxnSpPr/>
            <p:nvPr/>
          </p:nvCxnSpPr>
          <p:spPr>
            <a:xfrm rot="10800000">
              <a:off x="608975" y="-468857"/>
              <a:ext cx="0" cy="972900"/>
            </a:xfrm>
            <a:prstGeom prst="straightConnector1">
              <a:avLst/>
            </a:prstGeom>
            <a:noFill/>
            <a:ln w="19050" cap="flat" cmpd="sng">
              <a:solidFill>
                <a:schemeClr val="lt1"/>
              </a:solidFill>
              <a:prstDash val="solid"/>
              <a:round/>
              <a:headEnd type="none" w="med" len="med"/>
              <a:tailEnd type="none" w="med" len="med"/>
            </a:ln>
          </p:spPr>
        </p:cxnSp>
        <p:grpSp>
          <p:nvGrpSpPr>
            <p:cNvPr id="2686" name="Google Shape;2686;p35"/>
            <p:cNvGrpSpPr/>
            <p:nvPr/>
          </p:nvGrpSpPr>
          <p:grpSpPr>
            <a:xfrm>
              <a:off x="144023" y="386441"/>
              <a:ext cx="959497" cy="1387997"/>
              <a:chOff x="5304550" y="274025"/>
              <a:chExt cx="1135500" cy="1642600"/>
            </a:xfrm>
          </p:grpSpPr>
          <p:sp>
            <p:nvSpPr>
              <p:cNvPr id="2687" name="Google Shape;2687;p35"/>
              <p:cNvSpPr/>
              <p:nvPr/>
            </p:nvSpPr>
            <p:spPr>
              <a:xfrm>
                <a:off x="5669450" y="1374075"/>
                <a:ext cx="362500" cy="542550"/>
              </a:xfrm>
              <a:custGeom>
                <a:avLst/>
                <a:gdLst/>
                <a:ahLst/>
                <a:cxnLst/>
                <a:rect l="l" t="t" r="r" b="b"/>
                <a:pathLst>
                  <a:path w="14500" h="21702" extrusionOk="0">
                    <a:moveTo>
                      <a:pt x="4717" y="1"/>
                    </a:moveTo>
                    <a:lnTo>
                      <a:pt x="4795" y="583"/>
                    </a:lnTo>
                    <a:lnTo>
                      <a:pt x="4872" y="1243"/>
                    </a:lnTo>
                    <a:lnTo>
                      <a:pt x="4950" y="2136"/>
                    </a:lnTo>
                    <a:lnTo>
                      <a:pt x="5027" y="3223"/>
                    </a:lnTo>
                    <a:lnTo>
                      <a:pt x="5047" y="3824"/>
                    </a:lnTo>
                    <a:lnTo>
                      <a:pt x="5066" y="4465"/>
                    </a:lnTo>
                    <a:lnTo>
                      <a:pt x="5066" y="5144"/>
                    </a:lnTo>
                    <a:lnTo>
                      <a:pt x="5047" y="5863"/>
                    </a:lnTo>
                    <a:lnTo>
                      <a:pt x="5027" y="6600"/>
                    </a:lnTo>
                    <a:lnTo>
                      <a:pt x="4969" y="7357"/>
                    </a:lnTo>
                    <a:lnTo>
                      <a:pt x="4911" y="8134"/>
                    </a:lnTo>
                    <a:lnTo>
                      <a:pt x="4814" y="8949"/>
                    </a:lnTo>
                    <a:lnTo>
                      <a:pt x="4697" y="9764"/>
                    </a:lnTo>
                    <a:lnTo>
                      <a:pt x="4562" y="10579"/>
                    </a:lnTo>
                    <a:lnTo>
                      <a:pt x="4387" y="11414"/>
                    </a:lnTo>
                    <a:lnTo>
                      <a:pt x="4193" y="12248"/>
                    </a:lnTo>
                    <a:lnTo>
                      <a:pt x="3960" y="13083"/>
                    </a:lnTo>
                    <a:lnTo>
                      <a:pt x="3688" y="13937"/>
                    </a:lnTo>
                    <a:lnTo>
                      <a:pt x="3378" y="14752"/>
                    </a:lnTo>
                    <a:lnTo>
                      <a:pt x="3028" y="15587"/>
                    </a:lnTo>
                    <a:lnTo>
                      <a:pt x="2640" y="16383"/>
                    </a:lnTo>
                    <a:lnTo>
                      <a:pt x="2427" y="16790"/>
                    </a:lnTo>
                    <a:lnTo>
                      <a:pt x="2213" y="17179"/>
                    </a:lnTo>
                    <a:lnTo>
                      <a:pt x="1980" y="17567"/>
                    </a:lnTo>
                    <a:lnTo>
                      <a:pt x="1728" y="17955"/>
                    </a:lnTo>
                    <a:lnTo>
                      <a:pt x="1475" y="18324"/>
                    </a:lnTo>
                    <a:lnTo>
                      <a:pt x="1204" y="18693"/>
                    </a:lnTo>
                    <a:lnTo>
                      <a:pt x="932" y="19061"/>
                    </a:lnTo>
                    <a:lnTo>
                      <a:pt x="641" y="19430"/>
                    </a:lnTo>
                    <a:lnTo>
                      <a:pt x="330" y="19779"/>
                    </a:lnTo>
                    <a:lnTo>
                      <a:pt x="0" y="20109"/>
                    </a:lnTo>
                    <a:lnTo>
                      <a:pt x="272" y="20226"/>
                    </a:lnTo>
                    <a:lnTo>
                      <a:pt x="1029" y="20498"/>
                    </a:lnTo>
                    <a:lnTo>
                      <a:pt x="1534" y="20672"/>
                    </a:lnTo>
                    <a:lnTo>
                      <a:pt x="2135" y="20866"/>
                    </a:lnTo>
                    <a:lnTo>
                      <a:pt x="2815" y="21041"/>
                    </a:lnTo>
                    <a:lnTo>
                      <a:pt x="3533" y="21235"/>
                    </a:lnTo>
                    <a:lnTo>
                      <a:pt x="4309" y="21391"/>
                    </a:lnTo>
                    <a:lnTo>
                      <a:pt x="5124" y="21526"/>
                    </a:lnTo>
                    <a:lnTo>
                      <a:pt x="5940" y="21643"/>
                    </a:lnTo>
                    <a:lnTo>
                      <a:pt x="6367" y="21662"/>
                    </a:lnTo>
                    <a:lnTo>
                      <a:pt x="6774" y="21682"/>
                    </a:lnTo>
                    <a:lnTo>
                      <a:pt x="7201" y="21701"/>
                    </a:lnTo>
                    <a:lnTo>
                      <a:pt x="7609" y="21682"/>
                    </a:lnTo>
                    <a:lnTo>
                      <a:pt x="8036" y="21662"/>
                    </a:lnTo>
                    <a:lnTo>
                      <a:pt x="8444" y="21623"/>
                    </a:lnTo>
                    <a:lnTo>
                      <a:pt x="8832" y="21565"/>
                    </a:lnTo>
                    <a:lnTo>
                      <a:pt x="9220" y="21468"/>
                    </a:lnTo>
                    <a:lnTo>
                      <a:pt x="9608" y="21371"/>
                    </a:lnTo>
                    <a:lnTo>
                      <a:pt x="9977" y="21255"/>
                    </a:lnTo>
                    <a:lnTo>
                      <a:pt x="10171" y="21177"/>
                    </a:lnTo>
                    <a:lnTo>
                      <a:pt x="10346" y="21080"/>
                    </a:lnTo>
                    <a:lnTo>
                      <a:pt x="10520" y="20963"/>
                    </a:lnTo>
                    <a:lnTo>
                      <a:pt x="10695" y="20828"/>
                    </a:lnTo>
                    <a:lnTo>
                      <a:pt x="10850" y="20692"/>
                    </a:lnTo>
                    <a:lnTo>
                      <a:pt x="11025" y="20517"/>
                    </a:lnTo>
                    <a:lnTo>
                      <a:pt x="11180" y="20342"/>
                    </a:lnTo>
                    <a:lnTo>
                      <a:pt x="11336" y="20148"/>
                    </a:lnTo>
                    <a:lnTo>
                      <a:pt x="11646" y="19721"/>
                    </a:lnTo>
                    <a:lnTo>
                      <a:pt x="11937" y="19236"/>
                    </a:lnTo>
                    <a:lnTo>
                      <a:pt x="12209" y="18712"/>
                    </a:lnTo>
                    <a:lnTo>
                      <a:pt x="12481" y="18130"/>
                    </a:lnTo>
                    <a:lnTo>
                      <a:pt x="12733" y="17528"/>
                    </a:lnTo>
                    <a:lnTo>
                      <a:pt x="12966" y="16868"/>
                    </a:lnTo>
                    <a:lnTo>
                      <a:pt x="13180" y="16169"/>
                    </a:lnTo>
                    <a:lnTo>
                      <a:pt x="13393" y="15451"/>
                    </a:lnTo>
                    <a:lnTo>
                      <a:pt x="13568" y="14713"/>
                    </a:lnTo>
                    <a:lnTo>
                      <a:pt x="13742" y="13957"/>
                    </a:lnTo>
                    <a:lnTo>
                      <a:pt x="13898" y="13180"/>
                    </a:lnTo>
                    <a:lnTo>
                      <a:pt x="14034" y="12384"/>
                    </a:lnTo>
                    <a:lnTo>
                      <a:pt x="14150" y="11588"/>
                    </a:lnTo>
                    <a:lnTo>
                      <a:pt x="14267" y="10793"/>
                    </a:lnTo>
                    <a:lnTo>
                      <a:pt x="14344" y="9997"/>
                    </a:lnTo>
                    <a:lnTo>
                      <a:pt x="14422" y="9201"/>
                    </a:lnTo>
                    <a:lnTo>
                      <a:pt x="14461" y="8405"/>
                    </a:lnTo>
                    <a:lnTo>
                      <a:pt x="14499" y="7629"/>
                    </a:lnTo>
                    <a:lnTo>
                      <a:pt x="14499" y="6872"/>
                    </a:lnTo>
                    <a:lnTo>
                      <a:pt x="14499" y="6134"/>
                    </a:lnTo>
                    <a:lnTo>
                      <a:pt x="14480" y="5416"/>
                    </a:lnTo>
                    <a:lnTo>
                      <a:pt x="14422" y="4737"/>
                    </a:lnTo>
                    <a:lnTo>
                      <a:pt x="14364" y="4077"/>
                    </a:lnTo>
                    <a:lnTo>
                      <a:pt x="14267" y="3475"/>
                    </a:lnTo>
                    <a:lnTo>
                      <a:pt x="14170" y="2893"/>
                    </a:lnTo>
                    <a:lnTo>
                      <a:pt x="14034" y="2369"/>
                    </a:lnTo>
                    <a:lnTo>
                      <a:pt x="13878" y="1884"/>
                    </a:lnTo>
                    <a:lnTo>
                      <a:pt x="13704" y="1456"/>
                    </a:lnTo>
                    <a:lnTo>
                      <a:pt x="471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5"/>
              <p:cNvSpPr/>
              <p:nvPr/>
            </p:nvSpPr>
            <p:spPr>
              <a:xfrm>
                <a:off x="5873725" y="1248400"/>
                <a:ext cx="32050" cy="160150"/>
              </a:xfrm>
              <a:custGeom>
                <a:avLst/>
                <a:gdLst/>
                <a:ahLst/>
                <a:cxnLst/>
                <a:rect l="l" t="t" r="r" b="b"/>
                <a:pathLst>
                  <a:path w="1282" h="6406" extrusionOk="0">
                    <a:moveTo>
                      <a:pt x="1030" y="1"/>
                    </a:moveTo>
                    <a:lnTo>
                      <a:pt x="991" y="913"/>
                    </a:lnTo>
                    <a:lnTo>
                      <a:pt x="913" y="1883"/>
                    </a:lnTo>
                    <a:lnTo>
                      <a:pt x="816" y="2893"/>
                    </a:lnTo>
                    <a:lnTo>
                      <a:pt x="680" y="3844"/>
                    </a:lnTo>
                    <a:lnTo>
                      <a:pt x="544" y="4717"/>
                    </a:lnTo>
                    <a:lnTo>
                      <a:pt x="467" y="5086"/>
                    </a:lnTo>
                    <a:lnTo>
                      <a:pt x="389" y="5416"/>
                    </a:lnTo>
                    <a:lnTo>
                      <a:pt x="292" y="5707"/>
                    </a:lnTo>
                    <a:lnTo>
                      <a:pt x="195" y="5921"/>
                    </a:lnTo>
                    <a:lnTo>
                      <a:pt x="98" y="6076"/>
                    </a:lnTo>
                    <a:lnTo>
                      <a:pt x="59" y="6134"/>
                    </a:lnTo>
                    <a:lnTo>
                      <a:pt x="1" y="6154"/>
                    </a:lnTo>
                    <a:lnTo>
                      <a:pt x="98" y="6406"/>
                    </a:lnTo>
                    <a:lnTo>
                      <a:pt x="176" y="6348"/>
                    </a:lnTo>
                    <a:lnTo>
                      <a:pt x="253" y="6289"/>
                    </a:lnTo>
                    <a:lnTo>
                      <a:pt x="331" y="6192"/>
                    </a:lnTo>
                    <a:lnTo>
                      <a:pt x="389" y="6076"/>
                    </a:lnTo>
                    <a:lnTo>
                      <a:pt x="525" y="5765"/>
                    </a:lnTo>
                    <a:lnTo>
                      <a:pt x="641" y="5397"/>
                    </a:lnTo>
                    <a:lnTo>
                      <a:pt x="758" y="4970"/>
                    </a:lnTo>
                    <a:lnTo>
                      <a:pt x="855" y="4484"/>
                    </a:lnTo>
                    <a:lnTo>
                      <a:pt x="933" y="3980"/>
                    </a:lnTo>
                    <a:lnTo>
                      <a:pt x="1010" y="3456"/>
                    </a:lnTo>
                    <a:lnTo>
                      <a:pt x="1127" y="2388"/>
                    </a:lnTo>
                    <a:lnTo>
                      <a:pt x="1204" y="1379"/>
                    </a:lnTo>
                    <a:lnTo>
                      <a:pt x="1262" y="563"/>
                    </a:lnTo>
                    <a:lnTo>
                      <a:pt x="1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5"/>
              <p:cNvSpPr/>
              <p:nvPr/>
            </p:nvSpPr>
            <p:spPr>
              <a:xfrm>
                <a:off x="5304550" y="274025"/>
                <a:ext cx="1135500" cy="988000"/>
              </a:xfrm>
              <a:custGeom>
                <a:avLst/>
                <a:gdLst/>
                <a:ahLst/>
                <a:cxnLst/>
                <a:rect l="l" t="t" r="r" b="b"/>
                <a:pathLst>
                  <a:path w="45420" h="39520" extrusionOk="0">
                    <a:moveTo>
                      <a:pt x="14616" y="0"/>
                    </a:moveTo>
                    <a:lnTo>
                      <a:pt x="0" y="12636"/>
                    </a:lnTo>
                    <a:lnTo>
                      <a:pt x="0" y="27524"/>
                    </a:lnTo>
                    <a:lnTo>
                      <a:pt x="14616" y="39519"/>
                    </a:lnTo>
                    <a:lnTo>
                      <a:pt x="30804" y="39519"/>
                    </a:lnTo>
                    <a:lnTo>
                      <a:pt x="45419" y="27524"/>
                    </a:lnTo>
                    <a:lnTo>
                      <a:pt x="45419" y="12636"/>
                    </a:lnTo>
                    <a:lnTo>
                      <a:pt x="30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5"/>
              <p:cNvSpPr/>
              <p:nvPr/>
            </p:nvSpPr>
            <p:spPr>
              <a:xfrm>
                <a:off x="5304550" y="274025"/>
                <a:ext cx="1135500" cy="988000"/>
              </a:xfrm>
              <a:custGeom>
                <a:avLst/>
                <a:gdLst/>
                <a:ahLst/>
                <a:cxnLst/>
                <a:rect l="l" t="t" r="r" b="b"/>
                <a:pathLst>
                  <a:path w="45420" h="39520" fill="none" extrusionOk="0">
                    <a:moveTo>
                      <a:pt x="45419" y="12636"/>
                    </a:moveTo>
                    <a:lnTo>
                      <a:pt x="45419" y="27524"/>
                    </a:lnTo>
                    <a:lnTo>
                      <a:pt x="30804" y="39519"/>
                    </a:lnTo>
                    <a:lnTo>
                      <a:pt x="14616" y="39519"/>
                    </a:lnTo>
                    <a:lnTo>
                      <a:pt x="0" y="27524"/>
                    </a:lnTo>
                    <a:lnTo>
                      <a:pt x="0" y="12636"/>
                    </a:lnTo>
                    <a:lnTo>
                      <a:pt x="14616" y="0"/>
                    </a:lnTo>
                    <a:lnTo>
                      <a:pt x="30804" y="0"/>
                    </a:lnTo>
                    <a:lnTo>
                      <a:pt x="45419" y="1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5"/>
              <p:cNvSpPr/>
              <p:nvPr/>
            </p:nvSpPr>
            <p:spPr>
              <a:xfrm>
                <a:off x="5669450" y="274025"/>
                <a:ext cx="25" cy="25"/>
              </a:xfrm>
              <a:custGeom>
                <a:avLst/>
                <a:gdLst/>
                <a:ahLst/>
                <a:cxnLst/>
                <a:rect l="l" t="t" r="r" b="b"/>
                <a:pathLst>
                  <a:path w="1" h="1" extrusionOk="0">
                    <a:moveTo>
                      <a:pt x="0" y="0"/>
                    </a:moveTo>
                    <a:lnTo>
                      <a:pt x="0" y="0"/>
                    </a:lnTo>
                    <a:lnTo>
                      <a:pt x="0" y="0"/>
                    </a:lnTo>
                    <a:lnTo>
                      <a:pt x="0" y="0"/>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5"/>
              <p:cNvSpPr/>
              <p:nvPr/>
            </p:nvSpPr>
            <p:spPr>
              <a:xfrm>
                <a:off x="5669450" y="27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5"/>
              <p:cNvSpPr/>
              <p:nvPr/>
            </p:nvSpPr>
            <p:spPr>
              <a:xfrm>
                <a:off x="5470500" y="274025"/>
                <a:ext cx="198975" cy="988000"/>
              </a:xfrm>
              <a:custGeom>
                <a:avLst/>
                <a:gdLst/>
                <a:ahLst/>
                <a:cxnLst/>
                <a:rect l="l" t="t" r="r" b="b"/>
                <a:pathLst>
                  <a:path w="7959" h="39520" extrusionOk="0">
                    <a:moveTo>
                      <a:pt x="7958" y="0"/>
                    </a:moveTo>
                    <a:lnTo>
                      <a:pt x="388" y="13548"/>
                    </a:lnTo>
                    <a:lnTo>
                      <a:pt x="602" y="13587"/>
                    </a:lnTo>
                    <a:lnTo>
                      <a:pt x="1087" y="13587"/>
                    </a:lnTo>
                    <a:lnTo>
                      <a:pt x="7958" y="0"/>
                    </a:lnTo>
                    <a:close/>
                    <a:moveTo>
                      <a:pt x="97" y="14073"/>
                    </a:moveTo>
                    <a:lnTo>
                      <a:pt x="58" y="14170"/>
                    </a:lnTo>
                    <a:lnTo>
                      <a:pt x="39" y="14267"/>
                    </a:lnTo>
                    <a:lnTo>
                      <a:pt x="0" y="14461"/>
                    </a:lnTo>
                    <a:lnTo>
                      <a:pt x="0" y="14635"/>
                    </a:lnTo>
                    <a:lnTo>
                      <a:pt x="0" y="14830"/>
                    </a:lnTo>
                    <a:lnTo>
                      <a:pt x="20" y="15781"/>
                    </a:lnTo>
                    <a:lnTo>
                      <a:pt x="20" y="17702"/>
                    </a:lnTo>
                    <a:lnTo>
                      <a:pt x="58" y="21526"/>
                    </a:lnTo>
                    <a:lnTo>
                      <a:pt x="136" y="25194"/>
                    </a:lnTo>
                    <a:lnTo>
                      <a:pt x="175" y="27038"/>
                    </a:lnTo>
                    <a:lnTo>
                      <a:pt x="233" y="28882"/>
                    </a:lnTo>
                    <a:lnTo>
                      <a:pt x="602" y="28960"/>
                    </a:lnTo>
                    <a:lnTo>
                      <a:pt x="912" y="28960"/>
                    </a:lnTo>
                    <a:lnTo>
                      <a:pt x="990" y="27097"/>
                    </a:lnTo>
                    <a:lnTo>
                      <a:pt x="1029" y="25233"/>
                    </a:lnTo>
                    <a:lnTo>
                      <a:pt x="1107" y="21526"/>
                    </a:lnTo>
                    <a:lnTo>
                      <a:pt x="1126" y="17702"/>
                    </a:lnTo>
                    <a:lnTo>
                      <a:pt x="1145" y="15781"/>
                    </a:lnTo>
                    <a:lnTo>
                      <a:pt x="1145" y="14830"/>
                    </a:lnTo>
                    <a:lnTo>
                      <a:pt x="1145" y="14500"/>
                    </a:lnTo>
                    <a:lnTo>
                      <a:pt x="1126" y="14325"/>
                    </a:lnTo>
                    <a:lnTo>
                      <a:pt x="1087" y="14170"/>
                    </a:lnTo>
                    <a:lnTo>
                      <a:pt x="583" y="14150"/>
                    </a:lnTo>
                    <a:lnTo>
                      <a:pt x="524" y="14150"/>
                    </a:lnTo>
                    <a:lnTo>
                      <a:pt x="97" y="14073"/>
                    </a:lnTo>
                    <a:close/>
                    <a:moveTo>
                      <a:pt x="272" y="29290"/>
                    </a:moveTo>
                    <a:lnTo>
                      <a:pt x="311" y="29348"/>
                    </a:lnTo>
                    <a:lnTo>
                      <a:pt x="7958" y="39519"/>
                    </a:lnTo>
                    <a:lnTo>
                      <a:pt x="1126" y="29387"/>
                    </a:lnTo>
                    <a:lnTo>
                      <a:pt x="583" y="29368"/>
                    </a:lnTo>
                    <a:lnTo>
                      <a:pt x="544" y="29368"/>
                    </a:lnTo>
                    <a:lnTo>
                      <a:pt x="272"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35"/>
              <p:cNvSpPr/>
              <p:nvPr/>
            </p:nvSpPr>
            <p:spPr>
              <a:xfrm>
                <a:off x="6076075" y="274025"/>
                <a:ext cx="2450" cy="988000"/>
              </a:xfrm>
              <a:custGeom>
                <a:avLst/>
                <a:gdLst/>
                <a:ahLst/>
                <a:cxnLst/>
                <a:rect l="l" t="t" r="r" b="b"/>
                <a:pathLst>
                  <a:path w="98" h="39520" extrusionOk="0">
                    <a:moveTo>
                      <a:pt x="1" y="0"/>
                    </a:moveTo>
                    <a:lnTo>
                      <a:pt x="40" y="97"/>
                    </a:lnTo>
                    <a:lnTo>
                      <a:pt x="59" y="97"/>
                    </a:lnTo>
                    <a:lnTo>
                      <a:pt x="1" y="0"/>
                    </a:lnTo>
                    <a:close/>
                    <a:moveTo>
                      <a:pt x="98" y="39383"/>
                    </a:moveTo>
                    <a:lnTo>
                      <a:pt x="78" y="39403"/>
                    </a:lnTo>
                    <a:lnTo>
                      <a:pt x="1" y="39519"/>
                    </a:lnTo>
                    <a:lnTo>
                      <a:pt x="98" y="39383"/>
                    </a:lnTo>
                    <a:close/>
                  </a:path>
                </a:pathLst>
              </a:custGeom>
              <a:solidFill>
                <a:srgbClr val="FFD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35"/>
              <p:cNvSpPr/>
              <p:nvPr/>
            </p:nvSpPr>
            <p:spPr>
              <a:xfrm>
                <a:off x="6076075" y="1258600"/>
                <a:ext cx="2450" cy="3425"/>
              </a:xfrm>
              <a:custGeom>
                <a:avLst/>
                <a:gdLst/>
                <a:ahLst/>
                <a:cxnLst/>
                <a:rect l="l" t="t" r="r" b="b"/>
                <a:pathLst>
                  <a:path w="98" h="137" fill="none" extrusionOk="0">
                    <a:moveTo>
                      <a:pt x="98" y="0"/>
                    </a:moveTo>
                    <a:lnTo>
                      <a:pt x="78" y="20"/>
                    </a:lnTo>
                    <a:lnTo>
                      <a:pt x="1" y="136"/>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5"/>
              <p:cNvSpPr/>
              <p:nvPr/>
            </p:nvSpPr>
            <p:spPr>
              <a:xfrm>
                <a:off x="6076075" y="274025"/>
                <a:ext cx="1475" cy="2450"/>
              </a:xfrm>
              <a:custGeom>
                <a:avLst/>
                <a:gdLst/>
                <a:ahLst/>
                <a:cxnLst/>
                <a:rect l="l" t="t" r="r" b="b"/>
                <a:pathLst>
                  <a:path w="59" h="98" fill="none" extrusionOk="0">
                    <a:moveTo>
                      <a:pt x="1" y="0"/>
                    </a:moveTo>
                    <a:lnTo>
                      <a:pt x="40" y="97"/>
                    </a:lnTo>
                    <a:lnTo>
                      <a:pt x="59"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5"/>
              <p:cNvSpPr/>
              <p:nvPr/>
            </p:nvSpPr>
            <p:spPr>
              <a:xfrm>
                <a:off x="6077050" y="276450"/>
                <a:ext cx="200425" cy="982650"/>
              </a:xfrm>
              <a:custGeom>
                <a:avLst/>
                <a:gdLst/>
                <a:ahLst/>
                <a:cxnLst/>
                <a:rect l="l" t="t" r="r" b="b"/>
                <a:pathLst>
                  <a:path w="8017" h="39306" extrusionOk="0">
                    <a:moveTo>
                      <a:pt x="1" y="0"/>
                    </a:moveTo>
                    <a:lnTo>
                      <a:pt x="6852" y="13510"/>
                    </a:lnTo>
                    <a:lnTo>
                      <a:pt x="7318" y="13510"/>
                    </a:lnTo>
                    <a:lnTo>
                      <a:pt x="7551" y="13471"/>
                    </a:lnTo>
                    <a:lnTo>
                      <a:pt x="20" y="0"/>
                    </a:lnTo>
                    <a:close/>
                    <a:moveTo>
                      <a:pt x="7706" y="13976"/>
                    </a:moveTo>
                    <a:lnTo>
                      <a:pt x="7396" y="14034"/>
                    </a:lnTo>
                    <a:lnTo>
                      <a:pt x="7357" y="14034"/>
                    </a:lnTo>
                    <a:lnTo>
                      <a:pt x="6969" y="14053"/>
                    </a:lnTo>
                    <a:lnTo>
                      <a:pt x="6891" y="14480"/>
                    </a:lnTo>
                    <a:lnTo>
                      <a:pt x="6833" y="14927"/>
                    </a:lnTo>
                    <a:lnTo>
                      <a:pt x="6755" y="15820"/>
                    </a:lnTo>
                    <a:lnTo>
                      <a:pt x="6697" y="16712"/>
                    </a:lnTo>
                    <a:lnTo>
                      <a:pt x="6678" y="17605"/>
                    </a:lnTo>
                    <a:lnTo>
                      <a:pt x="6678" y="19507"/>
                    </a:lnTo>
                    <a:lnTo>
                      <a:pt x="6697" y="21429"/>
                    </a:lnTo>
                    <a:lnTo>
                      <a:pt x="6716" y="22380"/>
                    </a:lnTo>
                    <a:lnTo>
                      <a:pt x="6755" y="23331"/>
                    </a:lnTo>
                    <a:lnTo>
                      <a:pt x="6813" y="25253"/>
                    </a:lnTo>
                    <a:lnTo>
                      <a:pt x="6852" y="26126"/>
                    </a:lnTo>
                    <a:lnTo>
                      <a:pt x="6891" y="27019"/>
                    </a:lnTo>
                    <a:lnTo>
                      <a:pt x="7008" y="28785"/>
                    </a:lnTo>
                    <a:lnTo>
                      <a:pt x="7318" y="28785"/>
                    </a:lnTo>
                    <a:lnTo>
                      <a:pt x="7706" y="28708"/>
                    </a:lnTo>
                    <a:lnTo>
                      <a:pt x="7803" y="26980"/>
                    </a:lnTo>
                    <a:lnTo>
                      <a:pt x="7842" y="26107"/>
                    </a:lnTo>
                    <a:lnTo>
                      <a:pt x="7881" y="25253"/>
                    </a:lnTo>
                    <a:lnTo>
                      <a:pt x="7939" y="23331"/>
                    </a:lnTo>
                    <a:lnTo>
                      <a:pt x="7978" y="22380"/>
                    </a:lnTo>
                    <a:lnTo>
                      <a:pt x="7997" y="21429"/>
                    </a:lnTo>
                    <a:lnTo>
                      <a:pt x="8017" y="19507"/>
                    </a:lnTo>
                    <a:lnTo>
                      <a:pt x="8017" y="17605"/>
                    </a:lnTo>
                    <a:lnTo>
                      <a:pt x="7997" y="16693"/>
                    </a:lnTo>
                    <a:lnTo>
                      <a:pt x="7939" y="15800"/>
                    </a:lnTo>
                    <a:lnTo>
                      <a:pt x="7862" y="14888"/>
                    </a:lnTo>
                    <a:lnTo>
                      <a:pt x="7784" y="14441"/>
                    </a:lnTo>
                    <a:lnTo>
                      <a:pt x="7706" y="13976"/>
                    </a:lnTo>
                    <a:close/>
                    <a:moveTo>
                      <a:pt x="7590" y="29290"/>
                    </a:moveTo>
                    <a:lnTo>
                      <a:pt x="7415" y="29348"/>
                    </a:lnTo>
                    <a:lnTo>
                      <a:pt x="6755" y="29348"/>
                    </a:lnTo>
                    <a:lnTo>
                      <a:pt x="39" y="39306"/>
                    </a:lnTo>
                    <a:lnTo>
                      <a:pt x="59" y="39286"/>
                    </a:lnTo>
                    <a:lnTo>
                      <a:pt x="7590" y="2929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5"/>
              <p:cNvSpPr/>
              <p:nvPr/>
            </p:nvSpPr>
            <p:spPr>
              <a:xfrm>
                <a:off x="6439525" y="589925"/>
                <a:ext cx="525" cy="25"/>
              </a:xfrm>
              <a:custGeom>
                <a:avLst/>
                <a:gdLst/>
                <a:ahLst/>
                <a:cxnLst/>
                <a:rect l="l" t="t" r="r" b="b"/>
                <a:pathLst>
                  <a:path w="21" h="1" fill="none" extrusionOk="0">
                    <a:moveTo>
                      <a:pt x="1" y="0"/>
                    </a:moveTo>
                    <a:lnTo>
                      <a:pt x="1" y="0"/>
                    </a:lnTo>
                    <a:lnTo>
                      <a:pt x="1"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5"/>
              <p:cNvSpPr/>
              <p:nvPr/>
            </p:nvSpPr>
            <p:spPr>
              <a:xfrm>
                <a:off x="5304550" y="589425"/>
                <a:ext cx="1135500" cy="39825"/>
              </a:xfrm>
              <a:custGeom>
                <a:avLst/>
                <a:gdLst/>
                <a:ahLst/>
                <a:cxnLst/>
                <a:rect l="l" t="t" r="r" b="b"/>
                <a:pathLst>
                  <a:path w="45420" h="1593" extrusionOk="0">
                    <a:moveTo>
                      <a:pt x="19" y="1"/>
                    </a:moveTo>
                    <a:lnTo>
                      <a:pt x="0" y="20"/>
                    </a:lnTo>
                    <a:lnTo>
                      <a:pt x="0" y="59"/>
                    </a:lnTo>
                    <a:lnTo>
                      <a:pt x="427" y="214"/>
                    </a:lnTo>
                    <a:lnTo>
                      <a:pt x="873" y="370"/>
                    </a:lnTo>
                    <a:lnTo>
                      <a:pt x="1320" y="486"/>
                    </a:lnTo>
                    <a:lnTo>
                      <a:pt x="1766" y="583"/>
                    </a:lnTo>
                    <a:lnTo>
                      <a:pt x="2659" y="758"/>
                    </a:lnTo>
                    <a:lnTo>
                      <a:pt x="3552" y="913"/>
                    </a:lnTo>
                    <a:lnTo>
                      <a:pt x="6735" y="1457"/>
                    </a:lnTo>
                    <a:lnTo>
                      <a:pt x="6813" y="1360"/>
                    </a:lnTo>
                    <a:lnTo>
                      <a:pt x="6891" y="1262"/>
                    </a:lnTo>
                    <a:lnTo>
                      <a:pt x="6929" y="1107"/>
                    </a:lnTo>
                    <a:lnTo>
                      <a:pt x="7026" y="932"/>
                    </a:lnTo>
                    <a:lnTo>
                      <a:pt x="3649" y="370"/>
                    </a:lnTo>
                    <a:lnTo>
                      <a:pt x="2853" y="234"/>
                    </a:lnTo>
                    <a:lnTo>
                      <a:pt x="2038" y="117"/>
                    </a:lnTo>
                    <a:lnTo>
                      <a:pt x="1630" y="59"/>
                    </a:lnTo>
                    <a:lnTo>
                      <a:pt x="1223" y="20"/>
                    </a:lnTo>
                    <a:lnTo>
                      <a:pt x="815" y="1"/>
                    </a:lnTo>
                    <a:close/>
                    <a:moveTo>
                      <a:pt x="45400" y="20"/>
                    </a:moveTo>
                    <a:lnTo>
                      <a:pt x="44488" y="59"/>
                    </a:lnTo>
                    <a:lnTo>
                      <a:pt x="43595" y="156"/>
                    </a:lnTo>
                    <a:lnTo>
                      <a:pt x="42682" y="273"/>
                    </a:lnTo>
                    <a:lnTo>
                      <a:pt x="41790" y="389"/>
                    </a:lnTo>
                    <a:lnTo>
                      <a:pt x="38451" y="952"/>
                    </a:lnTo>
                    <a:lnTo>
                      <a:pt x="38529" y="1107"/>
                    </a:lnTo>
                    <a:lnTo>
                      <a:pt x="38548" y="1127"/>
                    </a:lnTo>
                    <a:lnTo>
                      <a:pt x="38568" y="1262"/>
                    </a:lnTo>
                    <a:lnTo>
                      <a:pt x="38606" y="1457"/>
                    </a:lnTo>
                    <a:lnTo>
                      <a:pt x="41867" y="894"/>
                    </a:lnTo>
                    <a:lnTo>
                      <a:pt x="42760" y="719"/>
                    </a:lnTo>
                    <a:lnTo>
                      <a:pt x="43653" y="525"/>
                    </a:lnTo>
                    <a:lnTo>
                      <a:pt x="44526" y="292"/>
                    </a:lnTo>
                    <a:lnTo>
                      <a:pt x="45419" y="40"/>
                    </a:lnTo>
                    <a:lnTo>
                      <a:pt x="45419" y="20"/>
                    </a:lnTo>
                    <a:close/>
                    <a:moveTo>
                      <a:pt x="22729" y="932"/>
                    </a:moveTo>
                    <a:lnTo>
                      <a:pt x="7725" y="971"/>
                    </a:lnTo>
                    <a:lnTo>
                      <a:pt x="7570" y="1282"/>
                    </a:lnTo>
                    <a:lnTo>
                      <a:pt x="7667" y="1418"/>
                    </a:lnTo>
                    <a:lnTo>
                      <a:pt x="7725" y="1554"/>
                    </a:lnTo>
                    <a:lnTo>
                      <a:pt x="22729" y="1592"/>
                    </a:lnTo>
                    <a:lnTo>
                      <a:pt x="37869" y="1534"/>
                    </a:lnTo>
                    <a:lnTo>
                      <a:pt x="37908" y="1321"/>
                    </a:lnTo>
                    <a:lnTo>
                      <a:pt x="37752" y="991"/>
                    </a:lnTo>
                    <a:lnTo>
                      <a:pt x="22729" y="93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5"/>
              <p:cNvSpPr/>
              <p:nvPr/>
            </p:nvSpPr>
            <p:spPr>
              <a:xfrm>
                <a:off x="5472925" y="612725"/>
                <a:ext cx="24775" cy="15550"/>
              </a:xfrm>
              <a:custGeom>
                <a:avLst/>
                <a:gdLst/>
                <a:ahLst/>
                <a:cxnLst/>
                <a:rect l="l" t="t" r="r" b="b"/>
                <a:pathLst>
                  <a:path w="991" h="622" extrusionOk="0">
                    <a:moveTo>
                      <a:pt x="291" y="0"/>
                    </a:moveTo>
                    <a:lnTo>
                      <a:pt x="194" y="175"/>
                    </a:lnTo>
                    <a:lnTo>
                      <a:pt x="156" y="330"/>
                    </a:lnTo>
                    <a:lnTo>
                      <a:pt x="78" y="428"/>
                    </a:lnTo>
                    <a:lnTo>
                      <a:pt x="0" y="525"/>
                    </a:lnTo>
                    <a:lnTo>
                      <a:pt x="427" y="602"/>
                    </a:lnTo>
                    <a:lnTo>
                      <a:pt x="486" y="602"/>
                    </a:lnTo>
                    <a:lnTo>
                      <a:pt x="990" y="622"/>
                    </a:lnTo>
                    <a:lnTo>
                      <a:pt x="932" y="486"/>
                    </a:lnTo>
                    <a:lnTo>
                      <a:pt x="835" y="350"/>
                    </a:lnTo>
                    <a:lnTo>
                      <a:pt x="990" y="39"/>
                    </a:lnTo>
                    <a:lnTo>
                      <a:pt x="505" y="39"/>
                    </a:lnTo>
                    <a:lnTo>
                      <a:pt x="291"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5"/>
              <p:cNvSpPr/>
              <p:nvPr/>
            </p:nvSpPr>
            <p:spPr>
              <a:xfrm>
                <a:off x="5472925" y="612725"/>
                <a:ext cx="24775" cy="15550"/>
              </a:xfrm>
              <a:custGeom>
                <a:avLst/>
                <a:gdLst/>
                <a:ahLst/>
                <a:cxnLst/>
                <a:rect l="l" t="t" r="r" b="b"/>
                <a:pathLst>
                  <a:path w="991" h="622" fill="none" extrusionOk="0">
                    <a:moveTo>
                      <a:pt x="291" y="0"/>
                    </a:moveTo>
                    <a:lnTo>
                      <a:pt x="194" y="175"/>
                    </a:lnTo>
                    <a:lnTo>
                      <a:pt x="156" y="330"/>
                    </a:lnTo>
                    <a:lnTo>
                      <a:pt x="156" y="330"/>
                    </a:lnTo>
                    <a:lnTo>
                      <a:pt x="78" y="428"/>
                    </a:lnTo>
                    <a:lnTo>
                      <a:pt x="0" y="525"/>
                    </a:lnTo>
                    <a:lnTo>
                      <a:pt x="427" y="602"/>
                    </a:lnTo>
                    <a:lnTo>
                      <a:pt x="466" y="602"/>
                    </a:lnTo>
                    <a:lnTo>
                      <a:pt x="486" y="602"/>
                    </a:lnTo>
                    <a:lnTo>
                      <a:pt x="990" y="622"/>
                    </a:lnTo>
                    <a:lnTo>
                      <a:pt x="990" y="622"/>
                    </a:lnTo>
                    <a:lnTo>
                      <a:pt x="932" y="486"/>
                    </a:lnTo>
                    <a:lnTo>
                      <a:pt x="835" y="350"/>
                    </a:lnTo>
                    <a:lnTo>
                      <a:pt x="990" y="39"/>
                    </a:lnTo>
                    <a:lnTo>
                      <a:pt x="505" y="39"/>
                    </a:lnTo>
                    <a:lnTo>
                      <a:pt x="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5"/>
              <p:cNvSpPr/>
              <p:nvPr/>
            </p:nvSpPr>
            <p:spPr>
              <a:xfrm>
                <a:off x="6248350" y="613200"/>
                <a:ext cx="21375" cy="14600"/>
              </a:xfrm>
              <a:custGeom>
                <a:avLst/>
                <a:gdLst/>
                <a:ahLst/>
                <a:cxnLst/>
                <a:rect l="l" t="t" r="r" b="b"/>
                <a:pathLst>
                  <a:path w="855" h="584" extrusionOk="0">
                    <a:moveTo>
                      <a:pt x="699" y="1"/>
                    </a:moveTo>
                    <a:lnTo>
                      <a:pt x="466" y="40"/>
                    </a:lnTo>
                    <a:lnTo>
                      <a:pt x="0" y="40"/>
                    </a:lnTo>
                    <a:lnTo>
                      <a:pt x="156" y="370"/>
                    </a:lnTo>
                    <a:lnTo>
                      <a:pt x="117" y="583"/>
                    </a:lnTo>
                    <a:lnTo>
                      <a:pt x="505" y="564"/>
                    </a:lnTo>
                    <a:lnTo>
                      <a:pt x="544" y="564"/>
                    </a:lnTo>
                    <a:lnTo>
                      <a:pt x="854" y="506"/>
                    </a:lnTo>
                    <a:lnTo>
                      <a:pt x="816" y="311"/>
                    </a:lnTo>
                    <a:lnTo>
                      <a:pt x="796" y="176"/>
                    </a:lnTo>
                    <a:lnTo>
                      <a:pt x="777" y="156"/>
                    </a:lnTo>
                    <a:lnTo>
                      <a:pt x="699"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5"/>
              <p:cNvSpPr/>
              <p:nvPr/>
            </p:nvSpPr>
            <p:spPr>
              <a:xfrm>
                <a:off x="6248350" y="613200"/>
                <a:ext cx="21375" cy="14600"/>
              </a:xfrm>
              <a:custGeom>
                <a:avLst/>
                <a:gdLst/>
                <a:ahLst/>
                <a:cxnLst/>
                <a:rect l="l" t="t" r="r" b="b"/>
                <a:pathLst>
                  <a:path w="855" h="584" fill="none" extrusionOk="0">
                    <a:moveTo>
                      <a:pt x="699" y="1"/>
                    </a:moveTo>
                    <a:lnTo>
                      <a:pt x="466" y="40"/>
                    </a:lnTo>
                    <a:lnTo>
                      <a:pt x="0" y="40"/>
                    </a:lnTo>
                    <a:lnTo>
                      <a:pt x="156" y="370"/>
                    </a:lnTo>
                    <a:lnTo>
                      <a:pt x="156" y="370"/>
                    </a:lnTo>
                    <a:lnTo>
                      <a:pt x="117" y="583"/>
                    </a:lnTo>
                    <a:lnTo>
                      <a:pt x="505" y="564"/>
                    </a:lnTo>
                    <a:lnTo>
                      <a:pt x="524" y="564"/>
                    </a:lnTo>
                    <a:lnTo>
                      <a:pt x="544" y="564"/>
                    </a:lnTo>
                    <a:lnTo>
                      <a:pt x="854" y="506"/>
                    </a:lnTo>
                    <a:lnTo>
                      <a:pt x="854" y="506"/>
                    </a:lnTo>
                    <a:lnTo>
                      <a:pt x="816" y="311"/>
                    </a:lnTo>
                    <a:lnTo>
                      <a:pt x="796" y="176"/>
                    </a:lnTo>
                    <a:lnTo>
                      <a:pt x="777" y="156"/>
                    </a:lnTo>
                    <a:lnTo>
                      <a:pt x="6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5"/>
              <p:cNvSpPr/>
              <p:nvPr/>
            </p:nvSpPr>
            <p:spPr>
              <a:xfrm>
                <a:off x="5304550" y="962100"/>
                <a:ext cx="1135500" cy="49050"/>
              </a:xfrm>
              <a:custGeom>
                <a:avLst/>
                <a:gdLst/>
                <a:ahLst/>
                <a:cxnLst/>
                <a:rect l="l" t="t" r="r" b="b"/>
                <a:pathLst>
                  <a:path w="45420" h="1962" extrusionOk="0">
                    <a:moveTo>
                      <a:pt x="0" y="1"/>
                    </a:moveTo>
                    <a:lnTo>
                      <a:pt x="3571" y="932"/>
                    </a:lnTo>
                    <a:lnTo>
                      <a:pt x="5241" y="1359"/>
                    </a:lnTo>
                    <a:lnTo>
                      <a:pt x="6891" y="1762"/>
                    </a:lnTo>
                    <a:lnTo>
                      <a:pt x="6891" y="1651"/>
                    </a:lnTo>
                    <a:lnTo>
                      <a:pt x="6871" y="1359"/>
                    </a:lnTo>
                    <a:lnTo>
                      <a:pt x="5260" y="1029"/>
                    </a:lnTo>
                    <a:lnTo>
                      <a:pt x="3630" y="699"/>
                    </a:lnTo>
                    <a:lnTo>
                      <a:pt x="0" y="1"/>
                    </a:lnTo>
                    <a:close/>
                    <a:moveTo>
                      <a:pt x="6891" y="1762"/>
                    </a:moveTo>
                    <a:lnTo>
                      <a:pt x="6891" y="1767"/>
                    </a:lnTo>
                    <a:lnTo>
                      <a:pt x="6910" y="1767"/>
                    </a:lnTo>
                    <a:lnTo>
                      <a:pt x="6891" y="1762"/>
                    </a:lnTo>
                    <a:close/>
                    <a:moveTo>
                      <a:pt x="45419" y="1"/>
                    </a:moveTo>
                    <a:lnTo>
                      <a:pt x="44507" y="137"/>
                    </a:lnTo>
                    <a:lnTo>
                      <a:pt x="43595" y="272"/>
                    </a:lnTo>
                    <a:lnTo>
                      <a:pt x="42682" y="428"/>
                    </a:lnTo>
                    <a:lnTo>
                      <a:pt x="41790" y="602"/>
                    </a:lnTo>
                    <a:lnTo>
                      <a:pt x="40179" y="932"/>
                    </a:lnTo>
                    <a:lnTo>
                      <a:pt x="38606" y="1282"/>
                    </a:lnTo>
                    <a:lnTo>
                      <a:pt x="38568" y="1651"/>
                    </a:lnTo>
                    <a:lnTo>
                      <a:pt x="38568" y="1767"/>
                    </a:lnTo>
                    <a:lnTo>
                      <a:pt x="38509" y="1825"/>
                    </a:lnTo>
                    <a:lnTo>
                      <a:pt x="38490" y="1864"/>
                    </a:lnTo>
                    <a:lnTo>
                      <a:pt x="38490" y="1864"/>
                    </a:lnTo>
                    <a:lnTo>
                      <a:pt x="40179" y="1476"/>
                    </a:lnTo>
                    <a:lnTo>
                      <a:pt x="41887" y="1049"/>
                    </a:lnTo>
                    <a:lnTo>
                      <a:pt x="42760" y="816"/>
                    </a:lnTo>
                    <a:lnTo>
                      <a:pt x="43653" y="564"/>
                    </a:lnTo>
                    <a:lnTo>
                      <a:pt x="44526" y="292"/>
                    </a:lnTo>
                    <a:lnTo>
                      <a:pt x="45419" y="1"/>
                    </a:lnTo>
                    <a:close/>
                    <a:moveTo>
                      <a:pt x="30493" y="1321"/>
                    </a:moveTo>
                    <a:lnTo>
                      <a:pt x="22729" y="1340"/>
                    </a:lnTo>
                    <a:lnTo>
                      <a:pt x="14984" y="1379"/>
                    </a:lnTo>
                    <a:lnTo>
                      <a:pt x="11258" y="1398"/>
                    </a:lnTo>
                    <a:lnTo>
                      <a:pt x="9414" y="1418"/>
                    </a:lnTo>
                    <a:lnTo>
                      <a:pt x="7550" y="1437"/>
                    </a:lnTo>
                    <a:lnTo>
                      <a:pt x="7550" y="1553"/>
                    </a:lnTo>
                    <a:lnTo>
                      <a:pt x="7764" y="1864"/>
                    </a:lnTo>
                    <a:lnTo>
                      <a:pt x="9569" y="1883"/>
                    </a:lnTo>
                    <a:lnTo>
                      <a:pt x="11374" y="1883"/>
                    </a:lnTo>
                    <a:lnTo>
                      <a:pt x="14984" y="1903"/>
                    </a:lnTo>
                    <a:lnTo>
                      <a:pt x="22729" y="1942"/>
                    </a:lnTo>
                    <a:lnTo>
                      <a:pt x="30493" y="1961"/>
                    </a:lnTo>
                    <a:lnTo>
                      <a:pt x="37655" y="1922"/>
                    </a:lnTo>
                    <a:lnTo>
                      <a:pt x="37908" y="1553"/>
                    </a:lnTo>
                    <a:lnTo>
                      <a:pt x="37908" y="1359"/>
                    </a:lnTo>
                    <a:lnTo>
                      <a:pt x="30493" y="13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35"/>
              <p:cNvSpPr/>
              <p:nvPr/>
            </p:nvSpPr>
            <p:spPr>
              <a:xfrm>
                <a:off x="5476325" y="996075"/>
                <a:ext cx="22325" cy="12650"/>
              </a:xfrm>
              <a:custGeom>
                <a:avLst/>
                <a:gdLst/>
                <a:ahLst/>
                <a:cxnLst/>
                <a:rect l="l" t="t" r="r" b="b"/>
                <a:pathLst>
                  <a:path w="893" h="506" extrusionOk="0">
                    <a:moveTo>
                      <a:pt x="0" y="0"/>
                    </a:moveTo>
                    <a:lnTo>
                      <a:pt x="20" y="292"/>
                    </a:lnTo>
                    <a:lnTo>
                      <a:pt x="20" y="408"/>
                    </a:lnTo>
                    <a:lnTo>
                      <a:pt x="39" y="408"/>
                    </a:lnTo>
                    <a:lnTo>
                      <a:pt x="311" y="486"/>
                    </a:lnTo>
                    <a:lnTo>
                      <a:pt x="350" y="486"/>
                    </a:lnTo>
                    <a:lnTo>
                      <a:pt x="893" y="505"/>
                    </a:lnTo>
                    <a:lnTo>
                      <a:pt x="679" y="194"/>
                    </a:lnTo>
                    <a:lnTo>
                      <a:pt x="679" y="78"/>
                    </a:lnTo>
                    <a:lnTo>
                      <a:pt x="369" y="78"/>
                    </a:lnTo>
                    <a:lnTo>
                      <a:pt x="0" y="0"/>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35"/>
              <p:cNvSpPr/>
              <p:nvPr/>
            </p:nvSpPr>
            <p:spPr>
              <a:xfrm>
                <a:off x="5476325" y="996075"/>
                <a:ext cx="22325" cy="12650"/>
              </a:xfrm>
              <a:custGeom>
                <a:avLst/>
                <a:gdLst/>
                <a:ahLst/>
                <a:cxnLst/>
                <a:rect l="l" t="t" r="r" b="b"/>
                <a:pathLst>
                  <a:path w="893" h="506" fill="none" extrusionOk="0">
                    <a:moveTo>
                      <a:pt x="0" y="0"/>
                    </a:moveTo>
                    <a:lnTo>
                      <a:pt x="0" y="0"/>
                    </a:lnTo>
                    <a:lnTo>
                      <a:pt x="20" y="292"/>
                    </a:lnTo>
                    <a:lnTo>
                      <a:pt x="20" y="408"/>
                    </a:lnTo>
                    <a:lnTo>
                      <a:pt x="39" y="408"/>
                    </a:lnTo>
                    <a:lnTo>
                      <a:pt x="39" y="408"/>
                    </a:lnTo>
                    <a:lnTo>
                      <a:pt x="311" y="486"/>
                    </a:lnTo>
                    <a:lnTo>
                      <a:pt x="330" y="486"/>
                    </a:lnTo>
                    <a:lnTo>
                      <a:pt x="350" y="486"/>
                    </a:lnTo>
                    <a:lnTo>
                      <a:pt x="350" y="486"/>
                    </a:lnTo>
                    <a:lnTo>
                      <a:pt x="893" y="505"/>
                    </a:lnTo>
                    <a:lnTo>
                      <a:pt x="679" y="194"/>
                    </a:lnTo>
                    <a:lnTo>
                      <a:pt x="679" y="194"/>
                    </a:lnTo>
                    <a:lnTo>
                      <a:pt x="679" y="78"/>
                    </a:lnTo>
                    <a:lnTo>
                      <a:pt x="679" y="78"/>
                    </a:lnTo>
                    <a:lnTo>
                      <a:pt x="369" y="78"/>
                    </a:lnTo>
                    <a:lnTo>
                      <a:pt x="369" y="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35"/>
              <p:cNvSpPr/>
              <p:nvPr/>
            </p:nvSpPr>
            <p:spPr>
              <a:xfrm>
                <a:off x="6245925" y="994125"/>
                <a:ext cx="23800" cy="16050"/>
              </a:xfrm>
              <a:custGeom>
                <a:avLst/>
                <a:gdLst/>
                <a:ahLst/>
                <a:cxnLst/>
                <a:rect l="l" t="t" r="r" b="b"/>
                <a:pathLst>
                  <a:path w="952" h="642" extrusionOk="0">
                    <a:moveTo>
                      <a:pt x="951" y="1"/>
                    </a:moveTo>
                    <a:lnTo>
                      <a:pt x="563" y="78"/>
                    </a:lnTo>
                    <a:lnTo>
                      <a:pt x="253" y="78"/>
                    </a:lnTo>
                    <a:lnTo>
                      <a:pt x="253" y="272"/>
                    </a:lnTo>
                    <a:lnTo>
                      <a:pt x="0" y="641"/>
                    </a:lnTo>
                    <a:lnTo>
                      <a:pt x="660" y="641"/>
                    </a:lnTo>
                    <a:lnTo>
                      <a:pt x="835" y="583"/>
                    </a:lnTo>
                    <a:lnTo>
                      <a:pt x="854" y="544"/>
                    </a:lnTo>
                    <a:lnTo>
                      <a:pt x="913" y="486"/>
                    </a:lnTo>
                    <a:lnTo>
                      <a:pt x="913" y="370"/>
                    </a:lnTo>
                    <a:lnTo>
                      <a:pt x="951" y="1"/>
                    </a:lnTo>
                    <a:close/>
                  </a:path>
                </a:pathLst>
              </a:custGeom>
              <a:solidFill>
                <a:srgbClr val="FFA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35"/>
              <p:cNvSpPr/>
              <p:nvPr/>
            </p:nvSpPr>
            <p:spPr>
              <a:xfrm>
                <a:off x="6254175" y="998500"/>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35"/>
              <p:cNvSpPr/>
              <p:nvPr/>
            </p:nvSpPr>
            <p:spPr>
              <a:xfrm>
                <a:off x="6245925" y="994125"/>
                <a:ext cx="23800" cy="16050"/>
              </a:xfrm>
              <a:custGeom>
                <a:avLst/>
                <a:gdLst/>
                <a:ahLst/>
                <a:cxnLst/>
                <a:rect l="l" t="t" r="r" b="b"/>
                <a:pathLst>
                  <a:path w="952" h="642" fill="none" extrusionOk="0">
                    <a:moveTo>
                      <a:pt x="951" y="1"/>
                    </a:moveTo>
                    <a:lnTo>
                      <a:pt x="951" y="1"/>
                    </a:lnTo>
                    <a:lnTo>
                      <a:pt x="563" y="78"/>
                    </a:lnTo>
                    <a:lnTo>
                      <a:pt x="253" y="78"/>
                    </a:lnTo>
                    <a:lnTo>
                      <a:pt x="253" y="78"/>
                    </a:lnTo>
                    <a:lnTo>
                      <a:pt x="253" y="272"/>
                    </a:lnTo>
                    <a:lnTo>
                      <a:pt x="0" y="641"/>
                    </a:lnTo>
                    <a:lnTo>
                      <a:pt x="602" y="641"/>
                    </a:lnTo>
                    <a:lnTo>
                      <a:pt x="621" y="641"/>
                    </a:lnTo>
                    <a:lnTo>
                      <a:pt x="660" y="641"/>
                    </a:lnTo>
                    <a:lnTo>
                      <a:pt x="660" y="641"/>
                    </a:lnTo>
                    <a:lnTo>
                      <a:pt x="835" y="583"/>
                    </a:lnTo>
                    <a:lnTo>
                      <a:pt x="854" y="544"/>
                    </a:lnTo>
                    <a:lnTo>
                      <a:pt x="913" y="486"/>
                    </a:lnTo>
                    <a:lnTo>
                      <a:pt x="913" y="370"/>
                    </a:lnTo>
                    <a:lnTo>
                      <a:pt x="913" y="370"/>
                    </a:lnTo>
                    <a:lnTo>
                      <a:pt x="9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713"/>
        <p:cNvGrpSpPr/>
        <p:nvPr/>
      </p:nvGrpSpPr>
      <p:grpSpPr>
        <a:xfrm>
          <a:off x="0" y="0"/>
          <a:ext cx="0" cy="0"/>
          <a:chOff x="0" y="0"/>
          <a:chExt cx="0" cy="0"/>
        </a:xfrm>
      </p:grpSpPr>
      <p:sp>
        <p:nvSpPr>
          <p:cNvPr id="2714" name="Google Shape;2714;p36"/>
          <p:cNvSpPr/>
          <p:nvPr/>
        </p:nvSpPr>
        <p:spPr>
          <a:xfrm>
            <a:off x="1135080" y="474925"/>
            <a:ext cx="6873841" cy="586353"/>
          </a:xfrm>
          <a:custGeom>
            <a:avLst/>
            <a:gdLst/>
            <a:ahLst/>
            <a:cxnLst/>
            <a:rect l="l" t="t" r="r" b="b"/>
            <a:pathLst>
              <a:path w="63821" h="8424" extrusionOk="0">
                <a:moveTo>
                  <a:pt x="0" y="0"/>
                </a:moveTo>
                <a:lnTo>
                  <a:pt x="2893" y="4212"/>
                </a:lnTo>
                <a:lnTo>
                  <a:pt x="0" y="8424"/>
                </a:lnTo>
                <a:lnTo>
                  <a:pt x="63820" y="8424"/>
                </a:lnTo>
                <a:lnTo>
                  <a:pt x="60928" y="4212"/>
                </a:lnTo>
                <a:lnTo>
                  <a:pt x="63820" y="0"/>
                </a:ln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715" name="Google Shape;2715;p36"/>
          <p:cNvSpPr txBox="1">
            <a:spLocks noGrp="1"/>
          </p:cNvSpPr>
          <p:nvPr>
            <p:ph type="title"/>
          </p:nvPr>
        </p:nvSpPr>
        <p:spPr>
          <a:xfrm>
            <a:off x="720000" y="539501"/>
            <a:ext cx="77040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dirty="0" smtClean="0"/>
              <a:t>VOCABULARY</a:t>
            </a:r>
            <a:endParaRPr dirty="0"/>
          </a:p>
        </p:txBody>
      </p:sp>
      <p:graphicFrame>
        <p:nvGraphicFramePr>
          <p:cNvPr id="2" name="Table 1"/>
          <p:cNvGraphicFramePr>
            <a:graphicFrameLocks noGrp="1"/>
          </p:cNvGraphicFramePr>
          <p:nvPr>
            <p:extLst>
              <p:ext uri="{D42A27DB-BD31-4B8C-83A1-F6EECF244321}">
                <p14:modId xmlns:p14="http://schemas.microsoft.com/office/powerpoint/2010/main" val="2570162095"/>
              </p:ext>
            </p:extLst>
          </p:nvPr>
        </p:nvGraphicFramePr>
        <p:xfrm>
          <a:off x="1257300" y="1266819"/>
          <a:ext cx="7475220" cy="3742197"/>
        </p:xfrm>
        <a:graphic>
          <a:graphicData uri="http://schemas.openxmlformats.org/drawingml/2006/table">
            <a:tbl>
              <a:tblPr firstRow="1" firstCol="1" bandRow="1">
                <a:tableStyleId>{A23F5BD6-173F-4E39-9F57-DA45D74A687E}</a:tableStyleId>
              </a:tblPr>
              <a:tblGrid>
                <a:gridCol w="2274570">
                  <a:extLst>
                    <a:ext uri="{9D8B030D-6E8A-4147-A177-3AD203B41FA5}">
                      <a16:colId xmlns:a16="http://schemas.microsoft.com/office/drawing/2014/main" val="3506441394"/>
                    </a:ext>
                  </a:extLst>
                </a:gridCol>
                <a:gridCol w="5200650">
                  <a:extLst>
                    <a:ext uri="{9D8B030D-6E8A-4147-A177-3AD203B41FA5}">
                      <a16:colId xmlns:a16="http://schemas.microsoft.com/office/drawing/2014/main" val="3767722047"/>
                    </a:ext>
                  </a:extLst>
                </a:gridCol>
              </a:tblGrid>
              <a:tr h="608644">
                <a:tc>
                  <a:txBody>
                    <a:bodyPr/>
                    <a:lstStyle/>
                    <a:p>
                      <a:pPr marL="0" marR="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2000" dirty="0">
                          <a:solidFill>
                            <a:schemeClr val="bg1"/>
                          </a:solidFill>
                          <a:effectLst/>
                          <a:latin typeface="Rubik" panose="020B0604020202020204" charset="-79"/>
                          <a:cs typeface="Rubik" panose="020B0604020202020204" charset="-79"/>
                        </a:rPr>
                        <a:t>1. </a:t>
                      </a:r>
                      <a:r>
                        <a:rPr lang="vi-VN" sz="2000" dirty="0">
                          <a:solidFill>
                            <a:schemeClr val="bg1"/>
                          </a:solidFill>
                          <a:effectLst/>
                          <a:cs typeface="Rubik" panose="020B0604020202020204" charset="-79"/>
                        </a:rPr>
                        <a:t>cheer (v</a:t>
                      </a:r>
                      <a:r>
                        <a:rPr lang="vi-VN" sz="2000" dirty="0" smtClean="0">
                          <a:solidFill>
                            <a:schemeClr val="bg1"/>
                          </a:solidFill>
                          <a:effectLst/>
                          <a:cs typeface="Rubik" panose="020B0604020202020204" charset="-79"/>
                        </a:rPr>
                        <a:t>)</a:t>
                      </a:r>
                      <a:r>
                        <a:rPr lang="en-US" sz="2000" dirty="0" smtClean="0">
                          <a:solidFill>
                            <a:schemeClr val="bg1"/>
                          </a:solidFill>
                          <a:effectLst/>
                          <a:latin typeface="Rubik" panose="020B0604020202020204" charset="-79"/>
                          <a:cs typeface="Rubik" panose="020B0604020202020204" charset="-79"/>
                        </a:rPr>
                        <a:t> /</a:t>
                      </a:r>
                      <a:r>
                        <a:rPr lang="en-US" sz="2000" dirty="0" err="1" smtClean="0">
                          <a:solidFill>
                            <a:schemeClr val="bg1"/>
                          </a:solidFill>
                          <a:effectLst/>
                          <a:latin typeface="Rubik" panose="020B0604020202020204" charset="-79"/>
                          <a:cs typeface="Rubik" panose="020B0604020202020204" charset="-79"/>
                        </a:rPr>
                        <a:t>tʃɪər</a:t>
                      </a:r>
                      <a:r>
                        <a:rPr lang="en-US" sz="2000" dirty="0" smtClean="0">
                          <a:solidFill>
                            <a:schemeClr val="bg1"/>
                          </a:solidFill>
                          <a:effectLst/>
                          <a:latin typeface="Rubik" panose="020B0604020202020204" charset="-79"/>
                          <a:cs typeface="Rubik" panose="020B0604020202020204" charset="-79"/>
                        </a:rPr>
                        <a:t>/</a:t>
                      </a:r>
                      <a:endParaRPr lang="en-US" sz="2000" dirty="0" smtClean="0">
                        <a:solidFill>
                          <a:schemeClr val="bg1"/>
                        </a:solidFill>
                        <a:effectLst/>
                        <a:latin typeface="Rubik" panose="020B0604020202020204" charset="-79"/>
                        <a:ea typeface="Times New Roman" panose="02020603050405020304" pitchFamily="18" charset="0"/>
                        <a:cs typeface="Rubik" panose="020B0604020202020204" charset="-79"/>
                      </a:endParaRPr>
                    </a:p>
                  </a:txBody>
                  <a:tcPr marL="68580" marR="68580" marT="0" marB="0"/>
                </a:tc>
                <a:tc>
                  <a:txBody>
                    <a:bodyPr/>
                    <a:lstStyle/>
                    <a:p>
                      <a:pPr marL="0" marR="0">
                        <a:spcBef>
                          <a:spcPts val="0"/>
                        </a:spcBef>
                        <a:spcAft>
                          <a:spcPts val="0"/>
                        </a:spcAft>
                      </a:pPr>
                      <a:r>
                        <a:rPr lang="en-US" sz="2000" dirty="0">
                          <a:solidFill>
                            <a:schemeClr val="bg1"/>
                          </a:solidFill>
                          <a:effectLst/>
                          <a:latin typeface="Rubik" panose="020B0604020202020204" charset="-79"/>
                          <a:cs typeface="Rubik" panose="020B0604020202020204" charset="-79"/>
                        </a:rPr>
                        <a:t>to give a loud shout of approval or encouragement</a:t>
                      </a:r>
                      <a:endParaRPr lang="en-US" sz="2000" dirty="0">
                        <a:solidFill>
                          <a:schemeClr val="bg1"/>
                        </a:solidFill>
                        <a:effectLst/>
                        <a:latin typeface="Rubik" panose="020B0604020202020204" charset="-79"/>
                        <a:ea typeface="Times New Roman" panose="02020603050405020304" pitchFamily="18" charset="0"/>
                        <a:cs typeface="Rubik" panose="020B0604020202020204" charset="-79"/>
                      </a:endParaRPr>
                    </a:p>
                  </a:txBody>
                  <a:tcPr marL="68580" marR="68580" marT="0" marB="0" anchor="ctr"/>
                </a:tc>
                <a:extLst>
                  <a:ext uri="{0D108BD9-81ED-4DB2-BD59-A6C34878D82A}">
                    <a16:rowId xmlns:a16="http://schemas.microsoft.com/office/drawing/2014/main" val="3813576554"/>
                  </a:ext>
                </a:extLst>
              </a:tr>
              <a:tr h="608644">
                <a:tc>
                  <a:txBody>
                    <a:bodyPr/>
                    <a:lstStyle/>
                    <a:p>
                      <a:pPr marL="0" marR="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2000" dirty="0">
                          <a:solidFill>
                            <a:schemeClr val="bg1"/>
                          </a:solidFill>
                          <a:effectLst/>
                          <a:latin typeface="Rubik" panose="020B0604020202020204" charset="-79"/>
                          <a:cs typeface="Rubik" panose="020B0604020202020204" charset="-79"/>
                        </a:rPr>
                        <a:t>2. strike (v) </a:t>
                      </a:r>
                      <a:r>
                        <a:rPr lang="en-US" sz="2000" dirty="0" smtClean="0">
                          <a:solidFill>
                            <a:schemeClr val="bg1"/>
                          </a:solidFill>
                          <a:effectLst/>
                          <a:latin typeface="Rubik" panose="020B0604020202020204" charset="-79"/>
                          <a:cs typeface="Rubik" panose="020B0604020202020204" charset="-79"/>
                        </a:rPr>
                        <a:t>/</a:t>
                      </a:r>
                      <a:r>
                        <a:rPr lang="en-US" sz="2000" dirty="0" err="1" smtClean="0">
                          <a:solidFill>
                            <a:schemeClr val="bg1"/>
                          </a:solidFill>
                          <a:effectLst/>
                          <a:latin typeface="Rubik" panose="020B0604020202020204" charset="-79"/>
                          <a:cs typeface="Rubik" panose="020B0604020202020204" charset="-79"/>
                        </a:rPr>
                        <a:t>straɪk</a:t>
                      </a:r>
                      <a:r>
                        <a:rPr lang="en-US" sz="2000" dirty="0" smtClean="0">
                          <a:solidFill>
                            <a:schemeClr val="bg1"/>
                          </a:solidFill>
                          <a:effectLst/>
                          <a:latin typeface="Rubik" panose="020B0604020202020204" charset="-79"/>
                          <a:cs typeface="Rubik" panose="020B0604020202020204" charset="-79"/>
                        </a:rPr>
                        <a:t>/</a:t>
                      </a:r>
                      <a:endParaRPr lang="en-US" sz="2000" dirty="0" smtClean="0">
                        <a:solidFill>
                          <a:schemeClr val="bg1"/>
                        </a:solidFill>
                        <a:effectLst/>
                        <a:latin typeface="Rubik" panose="020B0604020202020204" charset="-79"/>
                        <a:ea typeface="Times New Roman" panose="02020603050405020304" pitchFamily="18" charset="0"/>
                        <a:cs typeface="Rubik" panose="020B0604020202020204" charset="-79"/>
                      </a:endParaRPr>
                    </a:p>
                  </a:txBody>
                  <a:tcPr marL="68580" marR="68580" marT="0" marB="0"/>
                </a:tc>
                <a:tc>
                  <a:txBody>
                    <a:bodyPr/>
                    <a:lstStyle/>
                    <a:p>
                      <a:pPr marL="0" marR="0" algn="just">
                        <a:spcBef>
                          <a:spcPts val="0"/>
                        </a:spcBef>
                        <a:spcAft>
                          <a:spcPts val="0"/>
                        </a:spcAft>
                      </a:pPr>
                      <a:r>
                        <a:rPr lang="en-US" sz="2000">
                          <a:solidFill>
                            <a:schemeClr val="bg1"/>
                          </a:solidFill>
                          <a:effectLst/>
                          <a:latin typeface="Rubik" panose="020B0604020202020204" charset="-79"/>
                          <a:cs typeface="Rubik" panose="020B0604020202020204" charset="-79"/>
                        </a:rPr>
                        <a:t>to hit something</a:t>
                      </a:r>
                      <a:endParaRPr lang="en-US" sz="2000">
                        <a:solidFill>
                          <a:schemeClr val="bg1"/>
                        </a:solidFill>
                        <a:effectLst/>
                        <a:latin typeface="Rubik" panose="020B0604020202020204" charset="-79"/>
                        <a:ea typeface="Times New Roman" panose="02020603050405020304" pitchFamily="18" charset="0"/>
                        <a:cs typeface="Rubik" panose="020B0604020202020204" charset="-79"/>
                      </a:endParaRPr>
                    </a:p>
                  </a:txBody>
                  <a:tcPr marL="68580" marR="68580" marT="0" marB="0" anchor="ctr"/>
                </a:tc>
                <a:extLst>
                  <a:ext uri="{0D108BD9-81ED-4DB2-BD59-A6C34878D82A}">
                    <a16:rowId xmlns:a16="http://schemas.microsoft.com/office/drawing/2014/main" val="679310760"/>
                  </a:ext>
                </a:extLst>
              </a:tr>
              <a:tr h="756899">
                <a:tc>
                  <a:txBody>
                    <a:bodyPr/>
                    <a:lstStyle/>
                    <a:p>
                      <a:pPr marL="144145" marR="0" indent="-144145" algn="just" defTabSz="914400" rtl="0" eaLnBrk="1" fontAlgn="auto" latinLnBrk="0" hangingPunct="1">
                        <a:lnSpc>
                          <a:spcPct val="100000"/>
                        </a:lnSpc>
                        <a:spcBef>
                          <a:spcPts val="0"/>
                        </a:spcBef>
                        <a:spcAft>
                          <a:spcPts val="0"/>
                        </a:spcAft>
                        <a:buClr>
                          <a:srgbClr val="000000"/>
                        </a:buClr>
                        <a:buSzTx/>
                        <a:buFont typeface="Arial"/>
                        <a:buNone/>
                        <a:tabLst/>
                        <a:defRPr/>
                      </a:pPr>
                      <a:r>
                        <a:rPr lang="en-US" sz="2000" dirty="0" smtClean="0">
                          <a:solidFill>
                            <a:schemeClr val="bg1"/>
                          </a:solidFill>
                          <a:effectLst/>
                          <a:latin typeface="Rubik" panose="020B0604020202020204" charset="-79"/>
                          <a:cs typeface="Rubik" panose="020B0604020202020204" charset="-79"/>
                        </a:rPr>
                        <a:t>3.lucky </a:t>
                      </a:r>
                      <a:r>
                        <a:rPr lang="en-US" sz="2000" dirty="0">
                          <a:solidFill>
                            <a:schemeClr val="bg1"/>
                          </a:solidFill>
                          <a:effectLst/>
                          <a:latin typeface="Rubik" panose="020B0604020202020204" charset="-79"/>
                          <a:cs typeface="Rubik" panose="020B0604020202020204" charset="-79"/>
                        </a:rPr>
                        <a:t>money </a:t>
                      </a:r>
                      <a:r>
                        <a:rPr lang="vi-VN" sz="2000" dirty="0">
                          <a:solidFill>
                            <a:schemeClr val="bg1"/>
                          </a:solidFill>
                          <a:effectLst/>
                          <a:cs typeface="Rubik" panose="020B0604020202020204" charset="-79"/>
                        </a:rPr>
                        <a:t>(</a:t>
                      </a:r>
                      <a:r>
                        <a:rPr lang="en-US" sz="2000" dirty="0">
                          <a:solidFill>
                            <a:schemeClr val="bg1"/>
                          </a:solidFill>
                          <a:effectLst/>
                          <a:latin typeface="Rubik" panose="020B0604020202020204" charset="-79"/>
                          <a:cs typeface="Rubik" panose="020B0604020202020204" charset="-79"/>
                        </a:rPr>
                        <a:t>n</a:t>
                      </a:r>
                      <a:r>
                        <a:rPr lang="en-US" sz="2000" dirty="0" smtClean="0">
                          <a:solidFill>
                            <a:schemeClr val="bg1"/>
                          </a:solidFill>
                          <a:effectLst/>
                          <a:latin typeface="Rubik" panose="020B0604020202020204" charset="-79"/>
                          <a:cs typeface="Rubik" panose="020B0604020202020204" charset="-79"/>
                        </a:rPr>
                        <a:t>) </a:t>
                      </a:r>
                      <a:endParaRPr lang="vi-VN" sz="2000" dirty="0" smtClean="0">
                        <a:solidFill>
                          <a:schemeClr val="bg1"/>
                        </a:solidFill>
                        <a:effectLst/>
                        <a:latin typeface="Rubik" panose="020B0604020202020204" charset="-79"/>
                        <a:cs typeface="Rubik" panose="020B0604020202020204" charset="-79"/>
                      </a:endParaRPr>
                    </a:p>
                    <a:p>
                      <a:pPr marL="144145" marR="0" indent="-144145" algn="just" defTabSz="914400" rtl="0" eaLnBrk="1" fontAlgn="auto" latinLnBrk="0" hangingPunct="1">
                        <a:lnSpc>
                          <a:spcPct val="100000"/>
                        </a:lnSpc>
                        <a:spcBef>
                          <a:spcPts val="0"/>
                        </a:spcBef>
                        <a:spcAft>
                          <a:spcPts val="0"/>
                        </a:spcAft>
                        <a:buClr>
                          <a:srgbClr val="000000"/>
                        </a:buClr>
                        <a:buSzTx/>
                        <a:buFont typeface="Arial"/>
                        <a:buNone/>
                        <a:tabLst/>
                        <a:defRPr/>
                      </a:pPr>
                      <a:r>
                        <a:rPr lang="en-US" sz="2000" dirty="0" smtClean="0">
                          <a:solidFill>
                            <a:schemeClr val="bg1"/>
                          </a:solidFill>
                          <a:effectLst/>
                          <a:latin typeface="Rubik" panose="020B0604020202020204" charset="-79"/>
                          <a:cs typeface="Rubik" panose="020B0604020202020204" charset="-79"/>
                        </a:rPr>
                        <a:t>/ˈ</a:t>
                      </a:r>
                      <a:r>
                        <a:rPr lang="en-US" sz="2000" dirty="0" err="1" smtClean="0">
                          <a:solidFill>
                            <a:schemeClr val="bg1"/>
                          </a:solidFill>
                          <a:effectLst/>
                          <a:latin typeface="Rubik" panose="020B0604020202020204" charset="-79"/>
                          <a:cs typeface="Rubik" panose="020B0604020202020204" charset="-79"/>
                        </a:rPr>
                        <a:t>lʌki</a:t>
                      </a:r>
                      <a:r>
                        <a:rPr lang="en-US" sz="2000" dirty="0" smtClean="0">
                          <a:solidFill>
                            <a:schemeClr val="bg1"/>
                          </a:solidFill>
                          <a:effectLst/>
                          <a:latin typeface="Rubik" panose="020B0604020202020204" charset="-79"/>
                          <a:cs typeface="Rubik" panose="020B0604020202020204" charset="-79"/>
                        </a:rPr>
                        <a:t> ˈ</a:t>
                      </a:r>
                      <a:r>
                        <a:rPr lang="en-US" sz="2000" dirty="0" err="1" smtClean="0">
                          <a:solidFill>
                            <a:schemeClr val="bg1"/>
                          </a:solidFill>
                          <a:effectLst/>
                          <a:latin typeface="Rubik" panose="020B0604020202020204" charset="-79"/>
                          <a:cs typeface="Rubik" panose="020B0604020202020204" charset="-79"/>
                        </a:rPr>
                        <a:t>mʌn.i</a:t>
                      </a:r>
                      <a:r>
                        <a:rPr lang="en-US" sz="2000" dirty="0" smtClean="0">
                          <a:solidFill>
                            <a:schemeClr val="bg1"/>
                          </a:solidFill>
                          <a:effectLst/>
                          <a:latin typeface="Rubik" panose="020B0604020202020204" charset="-79"/>
                          <a:cs typeface="Rubik" panose="020B0604020202020204" charset="-79"/>
                        </a:rPr>
                        <a:t>/</a:t>
                      </a:r>
                      <a:endParaRPr lang="en-US" sz="2000" dirty="0" smtClean="0">
                        <a:solidFill>
                          <a:schemeClr val="bg1"/>
                        </a:solidFill>
                        <a:effectLst/>
                        <a:latin typeface="Rubik" panose="020B0604020202020204" charset="-79"/>
                        <a:ea typeface="Times New Roman" panose="02020603050405020304" pitchFamily="18" charset="0"/>
                        <a:cs typeface="Rubik" panose="020B0604020202020204" charset="-79"/>
                      </a:endParaRPr>
                    </a:p>
                  </a:txBody>
                  <a:tcPr marL="68580" marR="68580" marT="0" marB="0"/>
                </a:tc>
                <a:tc>
                  <a:txBody>
                    <a:bodyPr/>
                    <a:lstStyle/>
                    <a:p>
                      <a:pPr marL="0" marR="0" algn="just">
                        <a:spcBef>
                          <a:spcPts val="0"/>
                        </a:spcBef>
                        <a:spcAft>
                          <a:spcPts val="0"/>
                        </a:spcAft>
                      </a:pPr>
                      <a:r>
                        <a:rPr lang="en-US" sz="2000">
                          <a:solidFill>
                            <a:schemeClr val="bg1"/>
                          </a:solidFill>
                          <a:effectLst/>
                          <a:latin typeface="Rubik" panose="020B0604020202020204" charset="-79"/>
                          <a:cs typeface="Rubik" panose="020B0604020202020204" charset="-79"/>
                        </a:rPr>
                        <a:t>money placed in a red envelope and given as a gift, usually for lunar New Year.</a:t>
                      </a:r>
                      <a:endParaRPr lang="en-US" sz="2000">
                        <a:solidFill>
                          <a:schemeClr val="bg1"/>
                        </a:solidFill>
                        <a:effectLst/>
                        <a:latin typeface="Rubik" panose="020B0604020202020204" charset="-79"/>
                        <a:ea typeface="Times New Roman" panose="02020603050405020304" pitchFamily="18" charset="0"/>
                        <a:cs typeface="Rubik" panose="020B0604020202020204" charset="-79"/>
                      </a:endParaRPr>
                    </a:p>
                  </a:txBody>
                  <a:tcPr marL="68580" marR="68580" marT="0" marB="0" anchor="ctr"/>
                </a:tc>
                <a:extLst>
                  <a:ext uri="{0D108BD9-81ED-4DB2-BD59-A6C34878D82A}">
                    <a16:rowId xmlns:a16="http://schemas.microsoft.com/office/drawing/2014/main" val="3426342318"/>
                  </a:ext>
                </a:extLst>
              </a:tr>
              <a:tr h="756899">
                <a:tc>
                  <a:txBody>
                    <a:bodyPr/>
                    <a:lstStyle/>
                    <a:p>
                      <a:pPr marL="0" marR="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2000" dirty="0">
                          <a:solidFill>
                            <a:schemeClr val="bg1"/>
                          </a:solidFill>
                          <a:effectLst/>
                          <a:latin typeface="Rubik" panose="020B0604020202020204" charset="-79"/>
                          <a:cs typeface="Rubik" panose="020B0604020202020204" charset="-79"/>
                        </a:rPr>
                        <a:t>4. custom (n</a:t>
                      </a:r>
                      <a:r>
                        <a:rPr lang="en-US" sz="2000" dirty="0" smtClean="0">
                          <a:solidFill>
                            <a:schemeClr val="bg1"/>
                          </a:solidFill>
                          <a:effectLst/>
                          <a:latin typeface="Rubik" panose="020B0604020202020204" charset="-79"/>
                          <a:cs typeface="Rubik" panose="020B0604020202020204" charset="-79"/>
                        </a:rPr>
                        <a:t>) /ˈ</a:t>
                      </a:r>
                      <a:r>
                        <a:rPr lang="en-US" sz="2000" dirty="0" err="1" smtClean="0">
                          <a:solidFill>
                            <a:schemeClr val="bg1"/>
                          </a:solidFill>
                          <a:effectLst/>
                          <a:latin typeface="Rubik" panose="020B0604020202020204" charset="-79"/>
                          <a:cs typeface="Rubik" panose="020B0604020202020204" charset="-79"/>
                        </a:rPr>
                        <a:t>kʌstəm</a:t>
                      </a:r>
                      <a:r>
                        <a:rPr lang="en-US" sz="2000" dirty="0" smtClean="0">
                          <a:solidFill>
                            <a:schemeClr val="bg1"/>
                          </a:solidFill>
                          <a:effectLst/>
                          <a:latin typeface="Rubik" panose="020B0604020202020204" charset="-79"/>
                          <a:cs typeface="Rubik" panose="020B0604020202020204" charset="-79"/>
                        </a:rPr>
                        <a:t>/</a:t>
                      </a:r>
                    </a:p>
                  </a:txBody>
                  <a:tcPr marL="68580" marR="68580" marT="0" marB="0"/>
                </a:tc>
                <a:tc>
                  <a:txBody>
                    <a:bodyPr/>
                    <a:lstStyle/>
                    <a:p>
                      <a:pPr marL="0" marR="0">
                        <a:spcBef>
                          <a:spcPts val="0"/>
                        </a:spcBef>
                        <a:spcAft>
                          <a:spcPts val="0"/>
                        </a:spcAft>
                      </a:pPr>
                      <a:r>
                        <a:rPr lang="en-US" sz="2000">
                          <a:solidFill>
                            <a:schemeClr val="bg1"/>
                          </a:solidFill>
                          <a:effectLst/>
                          <a:latin typeface="Rubik" panose="020B0604020202020204" charset="-79"/>
                          <a:cs typeface="Rubik" panose="020B0604020202020204" charset="-79"/>
                        </a:rPr>
                        <a:t>a way of behaving or a belief that has been established for a long time</a:t>
                      </a:r>
                      <a:endParaRPr lang="en-US" sz="2000">
                        <a:solidFill>
                          <a:schemeClr val="bg1"/>
                        </a:solidFill>
                        <a:effectLst/>
                        <a:latin typeface="Rubik" panose="020B0604020202020204" charset="-79"/>
                        <a:ea typeface="Times New Roman" panose="02020603050405020304" pitchFamily="18" charset="0"/>
                        <a:cs typeface="Rubik" panose="020B0604020202020204" charset="-79"/>
                      </a:endParaRPr>
                    </a:p>
                  </a:txBody>
                  <a:tcPr marL="68580" marR="68580" marT="0" marB="0" anchor="ctr"/>
                </a:tc>
                <a:extLst>
                  <a:ext uri="{0D108BD9-81ED-4DB2-BD59-A6C34878D82A}">
                    <a16:rowId xmlns:a16="http://schemas.microsoft.com/office/drawing/2014/main" val="3040789054"/>
                  </a:ext>
                </a:extLst>
              </a:tr>
              <a:tr h="1009199">
                <a:tc>
                  <a:txBody>
                    <a:bodyPr/>
                    <a:lstStyle/>
                    <a:p>
                      <a:pPr marL="144145" marR="0" indent="-144145" algn="l" defTabSz="914400" rtl="0" eaLnBrk="1" fontAlgn="auto" latinLnBrk="0" hangingPunct="1">
                        <a:lnSpc>
                          <a:spcPct val="100000"/>
                        </a:lnSpc>
                        <a:spcBef>
                          <a:spcPts val="0"/>
                        </a:spcBef>
                        <a:spcAft>
                          <a:spcPts val="0"/>
                        </a:spcAft>
                        <a:buClr>
                          <a:srgbClr val="000000"/>
                        </a:buClr>
                        <a:buSzTx/>
                        <a:buFont typeface="Arial"/>
                        <a:buNone/>
                        <a:tabLst/>
                        <a:defRPr/>
                      </a:pPr>
                      <a:r>
                        <a:rPr lang="en-US" sz="2000" dirty="0">
                          <a:solidFill>
                            <a:schemeClr val="bg1"/>
                          </a:solidFill>
                          <a:effectLst/>
                          <a:latin typeface="Rubik" panose="020B0604020202020204" charset="-79"/>
                          <a:cs typeface="Rubik" panose="020B0604020202020204" charset="-79"/>
                        </a:rPr>
                        <a:t>6. </a:t>
                      </a:r>
                      <a:r>
                        <a:rPr lang="en-US" sz="2000" dirty="0" smtClean="0">
                          <a:solidFill>
                            <a:schemeClr val="bg1"/>
                          </a:solidFill>
                          <a:effectLst/>
                          <a:latin typeface="Rubik" panose="020B0604020202020204" charset="-79"/>
                          <a:cs typeface="Rubik" panose="020B0604020202020204" charset="-79"/>
                        </a:rPr>
                        <a:t>Enough</a:t>
                      </a:r>
                      <a:r>
                        <a:rPr lang="vi-VN" sz="2000" baseline="0" dirty="0" smtClean="0">
                          <a:solidFill>
                            <a:schemeClr val="bg1"/>
                          </a:solidFill>
                          <a:effectLst/>
                          <a:latin typeface="Rubik" panose="020B0604020202020204" charset="-79"/>
                          <a:cs typeface="Rubik" panose="020B0604020202020204" charset="-79"/>
                        </a:rPr>
                        <a:t> </a:t>
                      </a:r>
                      <a:r>
                        <a:rPr lang="en-US" sz="2000" dirty="0" smtClean="0">
                          <a:solidFill>
                            <a:schemeClr val="bg1"/>
                          </a:solidFill>
                          <a:effectLst/>
                          <a:latin typeface="Rubik" panose="020B0604020202020204" charset="-79"/>
                          <a:cs typeface="Rubik" panose="020B0604020202020204" charset="-79"/>
                        </a:rPr>
                        <a:t>(determiner) /</a:t>
                      </a:r>
                      <a:r>
                        <a:rPr lang="en-US" sz="2000" dirty="0" err="1" smtClean="0">
                          <a:solidFill>
                            <a:schemeClr val="bg1"/>
                          </a:solidFill>
                          <a:effectLst/>
                          <a:latin typeface="Rubik" panose="020B0604020202020204" charset="-79"/>
                          <a:cs typeface="Rubik" panose="020B0604020202020204" charset="-79"/>
                        </a:rPr>
                        <a:t>ɪˈnʌf</a:t>
                      </a:r>
                      <a:r>
                        <a:rPr lang="en-US" sz="2000" dirty="0" smtClean="0">
                          <a:solidFill>
                            <a:schemeClr val="bg1"/>
                          </a:solidFill>
                          <a:effectLst/>
                          <a:latin typeface="Rubik" panose="020B0604020202020204" charset="-79"/>
                          <a:cs typeface="Rubik" panose="020B0604020202020204" charset="-79"/>
                        </a:rPr>
                        <a:t>/ </a:t>
                      </a:r>
                      <a:endParaRPr lang="en-US" sz="2000" dirty="0" smtClean="0">
                        <a:solidFill>
                          <a:schemeClr val="bg1"/>
                        </a:solidFill>
                        <a:effectLst/>
                        <a:latin typeface="Rubik" panose="020B0604020202020204" charset="-79"/>
                        <a:ea typeface="Times New Roman" panose="02020603050405020304" pitchFamily="18" charset="0"/>
                        <a:cs typeface="Rubik" panose="020B0604020202020204" charset="-79"/>
                      </a:endParaRPr>
                    </a:p>
                  </a:txBody>
                  <a:tcPr marL="68580" marR="68580" marT="0" marB="0"/>
                </a:tc>
                <a:tc>
                  <a:txBody>
                    <a:bodyPr/>
                    <a:lstStyle/>
                    <a:p>
                      <a:pPr marL="0" marR="0">
                        <a:spcBef>
                          <a:spcPts val="0"/>
                        </a:spcBef>
                        <a:spcAft>
                          <a:spcPts val="0"/>
                        </a:spcAft>
                      </a:pPr>
                      <a:r>
                        <a:rPr lang="en-US" sz="2000" dirty="0">
                          <a:solidFill>
                            <a:schemeClr val="bg1"/>
                          </a:solidFill>
                          <a:effectLst/>
                          <a:latin typeface="Rubik" panose="020B0604020202020204" charset="-79"/>
                          <a:cs typeface="Rubik" panose="020B0604020202020204" charset="-79"/>
                        </a:rPr>
                        <a:t>as much as is necessary; in the amount or to the degree needed</a:t>
                      </a:r>
                      <a:endParaRPr lang="en-US" sz="2000" dirty="0">
                        <a:solidFill>
                          <a:schemeClr val="bg1"/>
                        </a:solidFill>
                        <a:effectLst/>
                        <a:latin typeface="Rubik" panose="020B0604020202020204" charset="-79"/>
                        <a:ea typeface="Times New Roman" panose="02020603050405020304" pitchFamily="18" charset="0"/>
                        <a:cs typeface="Rubik" panose="020B0604020202020204" charset="-79"/>
                      </a:endParaRPr>
                    </a:p>
                  </a:txBody>
                  <a:tcPr marL="68580" marR="68580" marT="0" marB="0" anchor="ctr"/>
                </a:tc>
                <a:extLst>
                  <a:ext uri="{0D108BD9-81ED-4DB2-BD59-A6C34878D82A}">
                    <a16:rowId xmlns:a16="http://schemas.microsoft.com/office/drawing/2014/main" val="3538304396"/>
                  </a:ext>
                </a:extLst>
              </a:tr>
            </a:tbl>
          </a:graphicData>
        </a:graphic>
      </p:graphicFrame>
      <p:pic>
        <p:nvPicPr>
          <p:cNvPr id="5" name="How to Pronounce cheer - American English">
            <a:hlinkClick r:id="" action="ppaction://media"/>
          </p:cNvPr>
          <p:cNvPicPr>
            <a:picLocks noChangeAspect="1"/>
          </p:cNvPicPr>
          <p:nvPr>
            <a:audioFile r:link="rId1"/>
            <p:extLst>
              <p:ext uri="{DAA4B4D4-6D71-4841-9C94-3DE7FCFB9230}">
                <p14:media xmlns:p14="http://schemas.microsoft.com/office/powerpoint/2010/main" r:embed="rId2">
                  <p14:trim st="1499" end="5785"/>
                </p14:media>
              </p:ext>
            </p:extLst>
          </p:nvPr>
        </p:nvPicPr>
        <p:blipFill>
          <a:blip r:embed="rId9"/>
          <a:stretch>
            <a:fillRect/>
          </a:stretch>
        </p:blipFill>
        <p:spPr>
          <a:xfrm>
            <a:off x="-457865" y="1266819"/>
            <a:ext cx="487362" cy="487362"/>
          </a:xfrm>
          <a:prstGeom prst="rect">
            <a:avLst/>
          </a:prstGeom>
        </p:spPr>
      </p:pic>
      <p:pic>
        <p:nvPicPr>
          <p:cNvPr id="6" name="How to pronounce STRIKE in British English">
            <a:hlinkClick r:id="" action="ppaction://media"/>
          </p:cNvPr>
          <p:cNvPicPr>
            <a:picLocks noChangeAspect="1"/>
          </p:cNvPicPr>
          <p:nvPr>
            <a:audioFile r:link="rId1"/>
            <p:extLst>
              <p:ext uri="{DAA4B4D4-6D71-4841-9C94-3DE7FCFB9230}">
                <p14:media xmlns:p14="http://schemas.microsoft.com/office/powerpoint/2010/main" r:embed="rId3">
                  <p14:trim st="3081" end="6466"/>
                </p14:media>
              </p:ext>
            </p:extLst>
          </p:nvPr>
        </p:nvPicPr>
        <p:blipFill>
          <a:blip r:embed="rId9"/>
          <a:stretch>
            <a:fillRect/>
          </a:stretch>
        </p:blipFill>
        <p:spPr>
          <a:xfrm>
            <a:off x="-487362" y="1930722"/>
            <a:ext cx="487362" cy="487363"/>
          </a:xfrm>
          <a:prstGeom prst="rect">
            <a:avLst/>
          </a:prstGeom>
        </p:spPr>
      </p:pic>
      <p:pic>
        <p:nvPicPr>
          <p:cNvPr id="7" name="Pronunciation secrets-- I LIKE LUCKY MONEY">
            <a:hlinkClick r:id="" action="ppaction://media"/>
          </p:cNvPr>
          <p:cNvPicPr>
            <a:picLocks noChangeAspect="1"/>
          </p:cNvPicPr>
          <p:nvPr>
            <a:audioFile r:link="rId1"/>
            <p:extLst>
              <p:ext uri="{DAA4B4D4-6D71-4841-9C94-3DE7FCFB9230}">
                <p14:media xmlns:p14="http://schemas.microsoft.com/office/powerpoint/2010/main" r:embed="rId4">
                  <p14:trim st="5157" end="13359.0625"/>
                </p14:media>
              </p:ext>
            </p:extLst>
          </p:nvPr>
        </p:nvPicPr>
        <p:blipFill>
          <a:blip r:embed="rId9"/>
          <a:stretch>
            <a:fillRect/>
          </a:stretch>
        </p:blipFill>
        <p:spPr>
          <a:xfrm>
            <a:off x="-487363" y="2594626"/>
            <a:ext cx="487363" cy="487363"/>
          </a:xfrm>
          <a:prstGeom prst="rect">
            <a:avLst/>
          </a:prstGeom>
        </p:spPr>
      </p:pic>
      <p:pic>
        <p:nvPicPr>
          <p:cNvPr id="8" name="How to pronounce CUSTOM in British English">
            <a:hlinkClick r:id="" action="ppaction://media"/>
          </p:cNvPr>
          <p:cNvPicPr>
            <a:picLocks noChangeAspect="1"/>
          </p:cNvPicPr>
          <p:nvPr>
            <a:audioFile r:link="rId1"/>
            <p:extLst>
              <p:ext uri="{DAA4B4D4-6D71-4841-9C94-3DE7FCFB9230}">
                <p14:media xmlns:p14="http://schemas.microsoft.com/office/powerpoint/2010/main" r:embed="rId5">
                  <p14:trim st="3640" end="6109"/>
                </p14:media>
              </p:ext>
            </p:extLst>
          </p:nvPr>
        </p:nvPicPr>
        <p:blipFill>
          <a:blip r:embed="rId9"/>
          <a:stretch>
            <a:fillRect/>
          </a:stretch>
        </p:blipFill>
        <p:spPr>
          <a:xfrm>
            <a:off x="-546526" y="3127044"/>
            <a:ext cx="487362" cy="487363"/>
          </a:xfrm>
          <a:prstGeom prst="rect">
            <a:avLst/>
          </a:prstGeom>
        </p:spPr>
      </p:pic>
      <p:pic>
        <p:nvPicPr>
          <p:cNvPr id="9" name="How to pronounce ENOUGH in British English">
            <a:hlinkClick r:id="" action="ppaction://media"/>
          </p:cNvPr>
          <p:cNvPicPr>
            <a:picLocks noChangeAspect="1"/>
          </p:cNvPicPr>
          <p:nvPr>
            <a:audioFile r:link="rId1"/>
            <p:extLst>
              <p:ext uri="{DAA4B4D4-6D71-4841-9C94-3DE7FCFB9230}">
                <p14:media xmlns:p14="http://schemas.microsoft.com/office/powerpoint/2010/main" r:embed="rId6">
                  <p14:trim st="3654" end="6569"/>
                </p14:media>
              </p:ext>
            </p:extLst>
          </p:nvPr>
        </p:nvPicPr>
        <p:blipFill>
          <a:blip r:embed="rId9"/>
          <a:stretch>
            <a:fillRect/>
          </a:stretch>
        </p:blipFill>
        <p:spPr>
          <a:xfrm>
            <a:off x="-546526" y="4079684"/>
            <a:ext cx="487362" cy="487363"/>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684" fill="hold"/>
                                        <p:tgtEl>
                                          <p:spTgt spid="5"/>
                                        </p:tgtEl>
                                      </p:cBhvr>
                                    </p:cmd>
                                  </p:childTnLst>
                                </p:cTn>
                              </p:par>
                            </p:childTnLst>
                          </p:cTn>
                        </p:par>
                        <p:par>
                          <p:cTn id="7" fill="hold">
                            <p:stCondLst>
                              <p:cond delay="684"/>
                            </p:stCondLst>
                            <p:childTnLst>
                              <p:par>
                                <p:cTn id="8" presetID="1" presetClass="mediacall" presetSubtype="0" fill="hold" nodeType="afterEffect">
                                  <p:stCondLst>
                                    <p:cond delay="0"/>
                                  </p:stCondLst>
                                  <p:childTnLst>
                                    <p:cmd type="call" cmd="playFrom(0.0)">
                                      <p:cBhvr>
                                        <p:cTn id="9" dur="1445" fill="hold"/>
                                        <p:tgtEl>
                                          <p:spTgt spid="6"/>
                                        </p:tgtEl>
                                      </p:cBhvr>
                                    </p:cmd>
                                  </p:childTnLst>
                                </p:cTn>
                              </p:par>
                            </p:childTnLst>
                          </p:cTn>
                        </p:par>
                        <p:par>
                          <p:cTn id="10" fill="hold">
                            <p:stCondLst>
                              <p:cond delay="2129"/>
                            </p:stCondLst>
                            <p:childTnLst>
                              <p:par>
                                <p:cTn id="11" presetID="1" presetClass="mediacall" presetSubtype="0" fill="hold" nodeType="afterEffect">
                                  <p:stCondLst>
                                    <p:cond delay="0"/>
                                  </p:stCondLst>
                                  <p:childTnLst>
                                    <p:cmd type="call" cmd="playFrom(0.0)">
                                      <p:cBhvr>
                                        <p:cTn id="12" dur="2852" fill="hold"/>
                                        <p:tgtEl>
                                          <p:spTgt spid="7"/>
                                        </p:tgtEl>
                                      </p:cBhvr>
                                    </p:cmd>
                                  </p:childTnLst>
                                </p:cTn>
                              </p:par>
                            </p:childTnLst>
                          </p:cTn>
                        </p:par>
                        <p:par>
                          <p:cTn id="13" fill="hold">
                            <p:stCondLst>
                              <p:cond delay="4981"/>
                            </p:stCondLst>
                            <p:childTnLst>
                              <p:par>
                                <p:cTn id="14" presetID="1" presetClass="mediacall" presetSubtype="0" fill="hold" nodeType="afterEffect">
                                  <p:stCondLst>
                                    <p:cond delay="0"/>
                                  </p:stCondLst>
                                  <p:childTnLst>
                                    <p:cmd type="call" cmd="playFrom(0.0)">
                                      <p:cBhvr>
                                        <p:cTn id="15" dur="2852" fill="hold"/>
                                        <p:tgtEl>
                                          <p:spTgt spid="7"/>
                                        </p:tgtEl>
                                      </p:cBhvr>
                                    </p:cmd>
                                  </p:childTnLst>
                                </p:cTn>
                              </p:par>
                            </p:childTnLst>
                          </p:cTn>
                        </p:par>
                        <p:par>
                          <p:cTn id="16" fill="hold">
                            <p:stCondLst>
                              <p:cond delay="7833"/>
                            </p:stCondLst>
                            <p:childTnLst>
                              <p:par>
                                <p:cTn id="17" presetID="1" presetClass="mediacall" presetSubtype="0" fill="hold" nodeType="afterEffect">
                                  <p:stCondLst>
                                    <p:cond delay="0"/>
                                  </p:stCondLst>
                                  <p:childTnLst>
                                    <p:cmd type="call" cmd="playFrom(0.0)">
                                      <p:cBhvr>
                                        <p:cTn id="18" dur="1507" fill="hold"/>
                                        <p:tgtEl>
                                          <p:spTgt spid="8"/>
                                        </p:tgtEl>
                                      </p:cBhvr>
                                    </p:cmd>
                                  </p:childTnLst>
                                </p:cTn>
                              </p:par>
                            </p:childTnLst>
                          </p:cTn>
                        </p:par>
                        <p:par>
                          <p:cTn id="19" fill="hold">
                            <p:stCondLst>
                              <p:cond delay="9340"/>
                            </p:stCondLst>
                            <p:childTnLst>
                              <p:par>
                                <p:cTn id="20" presetID="1" presetClass="mediacall" presetSubtype="0" fill="hold" nodeType="afterEffect">
                                  <p:stCondLst>
                                    <p:cond delay="0"/>
                                  </p:stCondLst>
                                  <p:childTnLst>
                                    <p:cmd type="call" cmd="playFrom(0.0)">
                                      <p:cBhvr>
                                        <p:cTn id="21" dur="1345" fill="hold"/>
                                        <p:tgtEl>
                                          <p:spTgt spid="9"/>
                                        </p:tgtEl>
                                      </p:cBhvr>
                                    </p:cmd>
                                  </p:childTnLst>
                                </p:cTn>
                              </p:par>
                            </p:childTnLst>
                          </p:cTn>
                        </p:par>
                        <p:par>
                          <p:cTn id="22" fill="hold">
                            <p:stCondLst>
                              <p:cond delay="10685"/>
                            </p:stCondLst>
                            <p:childTnLst>
                              <p:par>
                                <p:cTn id="23" presetID="1" presetClass="mediacall" presetSubtype="0" fill="hold" nodeType="afterEffect">
                                  <p:stCondLst>
                                    <p:cond delay="0"/>
                                  </p:stCondLst>
                                  <p:childTnLst>
                                    <p:cmd type="call" cmd="playFrom(0.0)">
                                      <p:cBhvr>
                                        <p:cTn id="24" dur="1345"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100000">
                <p:cTn id="25" fill="hold" display="0">
                  <p:stCondLst>
                    <p:cond delay="indefinite"/>
                  </p:stCondLst>
                  <p:endCondLst>
                    <p:cond evt="onStopAudio" delay="0">
                      <p:tgtEl>
                        <p:sldTgt/>
                      </p:tgtEl>
                    </p:cond>
                  </p:endCondLst>
                </p:cTn>
                <p:tgtEl>
                  <p:spTgt spid="5"/>
                </p:tgtEl>
              </p:cMediaNode>
            </p:audio>
            <p:audio>
              <p:cMediaNode vol="80000">
                <p:cTn id="26" fill="hold" display="0">
                  <p:stCondLst>
                    <p:cond delay="indefinite"/>
                  </p:stCondLst>
                  <p:endCondLst>
                    <p:cond evt="onStopAudio" delay="0">
                      <p:tgtEl>
                        <p:sldTgt/>
                      </p:tgtEl>
                    </p:cond>
                  </p:endCondLst>
                </p:cTn>
                <p:tgtEl>
                  <p:spTgt spid="6"/>
                </p:tgtEl>
              </p:cMediaNode>
            </p:audio>
            <p:audio>
              <p:cMediaNode vol="80000">
                <p:cTn id="27" fill="hold" display="0">
                  <p:stCondLst>
                    <p:cond delay="indefinite"/>
                  </p:stCondLst>
                  <p:endCondLst>
                    <p:cond evt="onStopAudio" delay="0">
                      <p:tgtEl>
                        <p:sldTgt/>
                      </p:tgtEl>
                    </p:cond>
                  </p:endCondLst>
                </p:cTn>
                <p:tgtEl>
                  <p:spTgt spid="7"/>
                </p:tgtEl>
              </p:cMediaNode>
            </p:audio>
            <p:audio>
              <p:cMediaNode vol="80000">
                <p:cTn id="28" fill="hold" display="0">
                  <p:stCondLst>
                    <p:cond delay="indefinite"/>
                  </p:stCondLst>
                  <p:endCondLst>
                    <p:cond evt="onStopAudio" delay="0">
                      <p:tgtEl>
                        <p:sldTgt/>
                      </p:tgtEl>
                    </p:cond>
                  </p:endCondLst>
                </p:cTn>
                <p:tgtEl>
                  <p:spTgt spid="8"/>
                </p:tgtEl>
              </p:cMediaNode>
            </p:audio>
            <p:audio>
              <p:cMediaNode vol="80000">
                <p:cTn id="29" fill="hold" display="0">
                  <p:stCondLst>
                    <p:cond delay="indefinite"/>
                  </p:stCondLst>
                  <p:endCondLst>
                    <p:cond evt="onStopAudio" delay="0">
                      <p:tgtEl>
                        <p:sldTgt/>
                      </p:tgtEl>
                    </p:cond>
                  </p:endCondLst>
                </p:cTn>
                <p:tgtEl>
                  <p:spTgt spid="9"/>
                </p:tgtEl>
              </p:cMediaNode>
            </p:audio>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753"/>
        <p:cNvGrpSpPr/>
        <p:nvPr/>
      </p:nvGrpSpPr>
      <p:grpSpPr>
        <a:xfrm>
          <a:off x="0" y="0"/>
          <a:ext cx="0" cy="0"/>
          <a:chOff x="0" y="0"/>
          <a:chExt cx="0" cy="0"/>
        </a:xfrm>
      </p:grpSpPr>
      <p:sp>
        <p:nvSpPr>
          <p:cNvPr id="2754" name="Google Shape;2754;p39"/>
          <p:cNvSpPr/>
          <p:nvPr/>
        </p:nvSpPr>
        <p:spPr>
          <a:xfrm>
            <a:off x="3983850" y="1142016"/>
            <a:ext cx="1176300" cy="1176300"/>
          </a:xfrm>
          <a:prstGeom prst="ellipse">
            <a:avLst/>
          </a:prstGeom>
          <a:solidFill>
            <a:schemeClr val="accent4"/>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9"/>
          <p:cNvSpPr txBox="1">
            <a:spLocks noGrp="1"/>
          </p:cNvSpPr>
          <p:nvPr>
            <p:ph type="title"/>
          </p:nvPr>
        </p:nvSpPr>
        <p:spPr>
          <a:xfrm>
            <a:off x="1778250" y="2472575"/>
            <a:ext cx="5587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Reading</a:t>
            </a:r>
            <a:endParaRPr dirty="0"/>
          </a:p>
        </p:txBody>
      </p:sp>
      <p:sp>
        <p:nvSpPr>
          <p:cNvPr id="2756" name="Google Shape;2756;p39"/>
          <p:cNvSpPr/>
          <p:nvPr/>
        </p:nvSpPr>
        <p:spPr>
          <a:xfrm>
            <a:off x="2143132" y="3415153"/>
            <a:ext cx="4857735" cy="586331"/>
          </a:xfrm>
          <a:custGeom>
            <a:avLst/>
            <a:gdLst/>
            <a:ahLst/>
            <a:cxnLst/>
            <a:rect l="l" t="t" r="r" b="b"/>
            <a:pathLst>
              <a:path w="63821" h="8424" extrusionOk="0">
                <a:moveTo>
                  <a:pt x="0" y="0"/>
                </a:moveTo>
                <a:lnTo>
                  <a:pt x="2893" y="4212"/>
                </a:lnTo>
                <a:lnTo>
                  <a:pt x="0" y="8424"/>
                </a:lnTo>
                <a:lnTo>
                  <a:pt x="63820" y="8424"/>
                </a:lnTo>
                <a:lnTo>
                  <a:pt x="60928" y="4212"/>
                </a:lnTo>
                <a:lnTo>
                  <a:pt x="63820" y="0"/>
                </a:ln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757" name="Google Shape;2757;p39"/>
          <p:cNvSpPr txBox="1">
            <a:spLocks noGrp="1"/>
          </p:cNvSpPr>
          <p:nvPr>
            <p:ph type="title" idx="2"/>
          </p:nvPr>
        </p:nvSpPr>
        <p:spPr>
          <a:xfrm>
            <a:off x="4040550" y="1309273"/>
            <a:ext cx="10629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smtClean="0"/>
              <a:t>02</a:t>
            </a:r>
            <a:endParaRPr dirty="0"/>
          </a:p>
        </p:txBody>
      </p:sp>
      <p:sp>
        <p:nvSpPr>
          <p:cNvPr id="2758" name="Google Shape;2758;p39"/>
          <p:cNvSpPr/>
          <p:nvPr/>
        </p:nvSpPr>
        <p:spPr>
          <a:xfrm>
            <a:off x="5473550" y="674396"/>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9"/>
          <p:cNvSpPr txBox="1">
            <a:spLocks noGrp="1"/>
          </p:cNvSpPr>
          <p:nvPr>
            <p:ph type="subTitle" idx="1"/>
          </p:nvPr>
        </p:nvSpPr>
        <p:spPr>
          <a:xfrm>
            <a:off x="2038200" y="3433968"/>
            <a:ext cx="5067600" cy="54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2600" dirty="0" smtClean="0"/>
              <a:t>New year customs</a:t>
            </a:r>
            <a:endParaRPr sz="2600" dirty="0"/>
          </a:p>
        </p:txBody>
      </p:sp>
      <p:sp>
        <p:nvSpPr>
          <p:cNvPr id="2760" name="Google Shape;2760;p39"/>
          <p:cNvSpPr/>
          <p:nvPr/>
        </p:nvSpPr>
        <p:spPr>
          <a:xfrm>
            <a:off x="3601375" y="593913"/>
            <a:ext cx="642475" cy="572375"/>
          </a:xfrm>
          <a:custGeom>
            <a:avLst/>
            <a:gdLst/>
            <a:ahLst/>
            <a:cxnLst/>
            <a:rect l="l" t="t" r="r" b="b"/>
            <a:pathLst>
              <a:path w="25699" h="22895" extrusionOk="0">
                <a:moveTo>
                  <a:pt x="7362" y="1"/>
                </a:moveTo>
                <a:lnTo>
                  <a:pt x="7048" y="19"/>
                </a:lnTo>
                <a:lnTo>
                  <a:pt x="6734" y="38"/>
                </a:lnTo>
                <a:lnTo>
                  <a:pt x="6421" y="93"/>
                </a:lnTo>
                <a:lnTo>
                  <a:pt x="6126" y="185"/>
                </a:lnTo>
                <a:lnTo>
                  <a:pt x="5812" y="277"/>
                </a:lnTo>
                <a:lnTo>
                  <a:pt x="5535" y="406"/>
                </a:lnTo>
                <a:lnTo>
                  <a:pt x="5259" y="573"/>
                </a:lnTo>
                <a:lnTo>
                  <a:pt x="5000" y="739"/>
                </a:lnTo>
                <a:lnTo>
                  <a:pt x="4724" y="941"/>
                </a:lnTo>
                <a:lnTo>
                  <a:pt x="4484" y="1181"/>
                </a:lnTo>
                <a:lnTo>
                  <a:pt x="4281" y="1421"/>
                </a:lnTo>
                <a:lnTo>
                  <a:pt x="4078" y="1679"/>
                </a:lnTo>
                <a:lnTo>
                  <a:pt x="3893" y="1956"/>
                </a:lnTo>
                <a:lnTo>
                  <a:pt x="3746" y="2233"/>
                </a:lnTo>
                <a:lnTo>
                  <a:pt x="3617" y="2528"/>
                </a:lnTo>
                <a:lnTo>
                  <a:pt x="3506" y="2842"/>
                </a:lnTo>
                <a:lnTo>
                  <a:pt x="3432" y="3137"/>
                </a:lnTo>
                <a:lnTo>
                  <a:pt x="3377" y="3450"/>
                </a:lnTo>
                <a:lnTo>
                  <a:pt x="3358" y="3782"/>
                </a:lnTo>
                <a:lnTo>
                  <a:pt x="3377" y="4096"/>
                </a:lnTo>
                <a:lnTo>
                  <a:pt x="3414" y="4410"/>
                </a:lnTo>
                <a:lnTo>
                  <a:pt x="3488" y="4723"/>
                </a:lnTo>
                <a:lnTo>
                  <a:pt x="3580" y="5018"/>
                </a:lnTo>
                <a:lnTo>
                  <a:pt x="3709" y="5332"/>
                </a:lnTo>
                <a:lnTo>
                  <a:pt x="3709" y="5332"/>
                </a:lnTo>
                <a:lnTo>
                  <a:pt x="3580" y="5277"/>
                </a:lnTo>
                <a:lnTo>
                  <a:pt x="3451" y="5258"/>
                </a:lnTo>
                <a:lnTo>
                  <a:pt x="3192" y="5240"/>
                </a:lnTo>
                <a:lnTo>
                  <a:pt x="2989" y="5240"/>
                </a:lnTo>
                <a:lnTo>
                  <a:pt x="2805" y="5277"/>
                </a:lnTo>
                <a:lnTo>
                  <a:pt x="2602" y="5332"/>
                </a:lnTo>
                <a:lnTo>
                  <a:pt x="2418" y="5387"/>
                </a:lnTo>
                <a:lnTo>
                  <a:pt x="2233" y="5461"/>
                </a:lnTo>
                <a:lnTo>
                  <a:pt x="2067" y="5553"/>
                </a:lnTo>
                <a:lnTo>
                  <a:pt x="1883" y="5646"/>
                </a:lnTo>
                <a:lnTo>
                  <a:pt x="1717" y="5756"/>
                </a:lnTo>
                <a:lnTo>
                  <a:pt x="1421" y="5996"/>
                </a:lnTo>
                <a:lnTo>
                  <a:pt x="1163" y="6273"/>
                </a:lnTo>
                <a:lnTo>
                  <a:pt x="923" y="6550"/>
                </a:lnTo>
                <a:lnTo>
                  <a:pt x="702" y="6863"/>
                </a:lnTo>
                <a:lnTo>
                  <a:pt x="517" y="7195"/>
                </a:lnTo>
                <a:lnTo>
                  <a:pt x="351" y="7546"/>
                </a:lnTo>
                <a:lnTo>
                  <a:pt x="222" y="7896"/>
                </a:lnTo>
                <a:lnTo>
                  <a:pt x="130" y="8265"/>
                </a:lnTo>
                <a:lnTo>
                  <a:pt x="56" y="8634"/>
                </a:lnTo>
                <a:lnTo>
                  <a:pt x="1" y="9022"/>
                </a:lnTo>
                <a:lnTo>
                  <a:pt x="1" y="9409"/>
                </a:lnTo>
                <a:lnTo>
                  <a:pt x="19" y="9796"/>
                </a:lnTo>
                <a:lnTo>
                  <a:pt x="56" y="10184"/>
                </a:lnTo>
                <a:lnTo>
                  <a:pt x="130" y="10553"/>
                </a:lnTo>
                <a:lnTo>
                  <a:pt x="241" y="10922"/>
                </a:lnTo>
                <a:lnTo>
                  <a:pt x="370" y="11291"/>
                </a:lnTo>
                <a:lnTo>
                  <a:pt x="536" y="11623"/>
                </a:lnTo>
                <a:lnTo>
                  <a:pt x="720" y="11955"/>
                </a:lnTo>
                <a:lnTo>
                  <a:pt x="942" y="12269"/>
                </a:lnTo>
                <a:lnTo>
                  <a:pt x="1163" y="12582"/>
                </a:lnTo>
                <a:lnTo>
                  <a:pt x="1421" y="12859"/>
                </a:lnTo>
                <a:lnTo>
                  <a:pt x="1698" y="13136"/>
                </a:lnTo>
                <a:lnTo>
                  <a:pt x="1975" y="13375"/>
                </a:lnTo>
                <a:lnTo>
                  <a:pt x="2288" y="13615"/>
                </a:lnTo>
                <a:lnTo>
                  <a:pt x="2602" y="13837"/>
                </a:lnTo>
                <a:lnTo>
                  <a:pt x="2934" y="14021"/>
                </a:lnTo>
                <a:lnTo>
                  <a:pt x="3266" y="14206"/>
                </a:lnTo>
                <a:lnTo>
                  <a:pt x="3617" y="14372"/>
                </a:lnTo>
                <a:lnTo>
                  <a:pt x="3986" y="14501"/>
                </a:lnTo>
                <a:lnTo>
                  <a:pt x="4355" y="14630"/>
                </a:lnTo>
                <a:lnTo>
                  <a:pt x="4724" y="14722"/>
                </a:lnTo>
                <a:lnTo>
                  <a:pt x="5093" y="14796"/>
                </a:lnTo>
                <a:lnTo>
                  <a:pt x="5388" y="14851"/>
                </a:lnTo>
                <a:lnTo>
                  <a:pt x="5683" y="14888"/>
                </a:lnTo>
                <a:lnTo>
                  <a:pt x="6273" y="14925"/>
                </a:lnTo>
                <a:lnTo>
                  <a:pt x="6402" y="14741"/>
                </a:lnTo>
                <a:lnTo>
                  <a:pt x="6568" y="14556"/>
                </a:lnTo>
                <a:lnTo>
                  <a:pt x="6808" y="14316"/>
                </a:lnTo>
                <a:lnTo>
                  <a:pt x="7066" y="14113"/>
                </a:lnTo>
                <a:lnTo>
                  <a:pt x="7325" y="13929"/>
                </a:lnTo>
                <a:lnTo>
                  <a:pt x="7620" y="13781"/>
                </a:lnTo>
                <a:lnTo>
                  <a:pt x="7933" y="13652"/>
                </a:lnTo>
                <a:lnTo>
                  <a:pt x="8247" y="13578"/>
                </a:lnTo>
                <a:lnTo>
                  <a:pt x="8561" y="13523"/>
                </a:lnTo>
                <a:lnTo>
                  <a:pt x="8893" y="13505"/>
                </a:lnTo>
                <a:lnTo>
                  <a:pt x="9096" y="13505"/>
                </a:lnTo>
                <a:lnTo>
                  <a:pt x="9280" y="13523"/>
                </a:lnTo>
                <a:lnTo>
                  <a:pt x="9446" y="13560"/>
                </a:lnTo>
                <a:lnTo>
                  <a:pt x="9612" y="13597"/>
                </a:lnTo>
                <a:lnTo>
                  <a:pt x="9797" y="13652"/>
                </a:lnTo>
                <a:lnTo>
                  <a:pt x="9944" y="13726"/>
                </a:lnTo>
                <a:lnTo>
                  <a:pt x="10110" y="13800"/>
                </a:lnTo>
                <a:lnTo>
                  <a:pt x="10258" y="13892"/>
                </a:lnTo>
                <a:lnTo>
                  <a:pt x="10405" y="13984"/>
                </a:lnTo>
                <a:lnTo>
                  <a:pt x="10553" y="14095"/>
                </a:lnTo>
                <a:lnTo>
                  <a:pt x="10682" y="14206"/>
                </a:lnTo>
                <a:lnTo>
                  <a:pt x="10811" y="14335"/>
                </a:lnTo>
                <a:lnTo>
                  <a:pt x="10922" y="14464"/>
                </a:lnTo>
                <a:lnTo>
                  <a:pt x="11033" y="14611"/>
                </a:lnTo>
                <a:lnTo>
                  <a:pt x="11125" y="14759"/>
                </a:lnTo>
                <a:lnTo>
                  <a:pt x="11199" y="14925"/>
                </a:lnTo>
                <a:lnTo>
                  <a:pt x="11273" y="15091"/>
                </a:lnTo>
                <a:lnTo>
                  <a:pt x="11346" y="15331"/>
                </a:lnTo>
                <a:lnTo>
                  <a:pt x="11383" y="15589"/>
                </a:lnTo>
                <a:lnTo>
                  <a:pt x="11420" y="15866"/>
                </a:lnTo>
                <a:lnTo>
                  <a:pt x="11420" y="16124"/>
                </a:lnTo>
                <a:lnTo>
                  <a:pt x="11383" y="16493"/>
                </a:lnTo>
                <a:lnTo>
                  <a:pt x="11365" y="16678"/>
                </a:lnTo>
                <a:lnTo>
                  <a:pt x="11309" y="16844"/>
                </a:lnTo>
                <a:lnTo>
                  <a:pt x="11254" y="17028"/>
                </a:lnTo>
                <a:lnTo>
                  <a:pt x="11199" y="17194"/>
                </a:lnTo>
                <a:lnTo>
                  <a:pt x="11107" y="17360"/>
                </a:lnTo>
                <a:lnTo>
                  <a:pt x="11014" y="17508"/>
                </a:lnTo>
                <a:lnTo>
                  <a:pt x="10904" y="17618"/>
                </a:lnTo>
                <a:lnTo>
                  <a:pt x="10793" y="17729"/>
                </a:lnTo>
                <a:lnTo>
                  <a:pt x="10664" y="17840"/>
                </a:lnTo>
                <a:lnTo>
                  <a:pt x="10535" y="17914"/>
                </a:lnTo>
                <a:lnTo>
                  <a:pt x="10387" y="17987"/>
                </a:lnTo>
                <a:lnTo>
                  <a:pt x="10239" y="18043"/>
                </a:lnTo>
                <a:lnTo>
                  <a:pt x="10092" y="18080"/>
                </a:lnTo>
                <a:lnTo>
                  <a:pt x="9926" y="18080"/>
                </a:lnTo>
                <a:lnTo>
                  <a:pt x="9741" y="18061"/>
                </a:lnTo>
                <a:lnTo>
                  <a:pt x="9944" y="17895"/>
                </a:lnTo>
                <a:lnTo>
                  <a:pt x="10110" y="17711"/>
                </a:lnTo>
                <a:lnTo>
                  <a:pt x="10276" y="17489"/>
                </a:lnTo>
                <a:lnTo>
                  <a:pt x="10405" y="17249"/>
                </a:lnTo>
                <a:lnTo>
                  <a:pt x="10516" y="17010"/>
                </a:lnTo>
                <a:lnTo>
                  <a:pt x="10608" y="16751"/>
                </a:lnTo>
                <a:lnTo>
                  <a:pt x="10645" y="16493"/>
                </a:lnTo>
                <a:lnTo>
                  <a:pt x="10664" y="16235"/>
                </a:lnTo>
                <a:lnTo>
                  <a:pt x="10645" y="15977"/>
                </a:lnTo>
                <a:lnTo>
                  <a:pt x="10608" y="15737"/>
                </a:lnTo>
                <a:lnTo>
                  <a:pt x="10516" y="15497"/>
                </a:lnTo>
                <a:lnTo>
                  <a:pt x="10405" y="15257"/>
                </a:lnTo>
                <a:lnTo>
                  <a:pt x="10258" y="15054"/>
                </a:lnTo>
                <a:lnTo>
                  <a:pt x="10073" y="14870"/>
                </a:lnTo>
                <a:lnTo>
                  <a:pt x="9889" y="14704"/>
                </a:lnTo>
                <a:lnTo>
                  <a:pt x="9668" y="14575"/>
                </a:lnTo>
                <a:lnTo>
                  <a:pt x="9483" y="14501"/>
                </a:lnTo>
                <a:lnTo>
                  <a:pt x="9317" y="14445"/>
                </a:lnTo>
                <a:lnTo>
                  <a:pt x="9133" y="14427"/>
                </a:lnTo>
                <a:lnTo>
                  <a:pt x="8930" y="14408"/>
                </a:lnTo>
                <a:lnTo>
                  <a:pt x="8690" y="14427"/>
                </a:lnTo>
                <a:lnTo>
                  <a:pt x="8432" y="14482"/>
                </a:lnTo>
                <a:lnTo>
                  <a:pt x="8192" y="14556"/>
                </a:lnTo>
                <a:lnTo>
                  <a:pt x="7952" y="14667"/>
                </a:lnTo>
                <a:lnTo>
                  <a:pt x="7731" y="14814"/>
                </a:lnTo>
                <a:lnTo>
                  <a:pt x="7528" y="14980"/>
                </a:lnTo>
                <a:lnTo>
                  <a:pt x="7362" y="15165"/>
                </a:lnTo>
                <a:lnTo>
                  <a:pt x="7196" y="15368"/>
                </a:lnTo>
                <a:lnTo>
                  <a:pt x="7122" y="15534"/>
                </a:lnTo>
                <a:lnTo>
                  <a:pt x="7048" y="15681"/>
                </a:lnTo>
                <a:lnTo>
                  <a:pt x="6974" y="15847"/>
                </a:lnTo>
                <a:lnTo>
                  <a:pt x="6919" y="16013"/>
                </a:lnTo>
                <a:lnTo>
                  <a:pt x="6882" y="16179"/>
                </a:lnTo>
                <a:lnTo>
                  <a:pt x="6864" y="16364"/>
                </a:lnTo>
                <a:lnTo>
                  <a:pt x="6845" y="16530"/>
                </a:lnTo>
                <a:lnTo>
                  <a:pt x="6845" y="16714"/>
                </a:lnTo>
                <a:lnTo>
                  <a:pt x="6864" y="17065"/>
                </a:lnTo>
                <a:lnTo>
                  <a:pt x="6937" y="17415"/>
                </a:lnTo>
                <a:lnTo>
                  <a:pt x="7048" y="17748"/>
                </a:lnTo>
                <a:lnTo>
                  <a:pt x="7196" y="18080"/>
                </a:lnTo>
                <a:lnTo>
                  <a:pt x="7380" y="18375"/>
                </a:lnTo>
                <a:lnTo>
                  <a:pt x="7583" y="18670"/>
                </a:lnTo>
                <a:lnTo>
                  <a:pt x="7823" y="18928"/>
                </a:lnTo>
                <a:lnTo>
                  <a:pt x="8081" y="19168"/>
                </a:lnTo>
                <a:lnTo>
                  <a:pt x="8358" y="19389"/>
                </a:lnTo>
                <a:lnTo>
                  <a:pt x="8653" y="19592"/>
                </a:lnTo>
                <a:lnTo>
                  <a:pt x="8967" y="19777"/>
                </a:lnTo>
                <a:lnTo>
                  <a:pt x="9280" y="19924"/>
                </a:lnTo>
                <a:lnTo>
                  <a:pt x="9428" y="20017"/>
                </a:lnTo>
                <a:lnTo>
                  <a:pt x="9649" y="20054"/>
                </a:lnTo>
                <a:lnTo>
                  <a:pt x="9871" y="20109"/>
                </a:lnTo>
                <a:lnTo>
                  <a:pt x="10092" y="20127"/>
                </a:lnTo>
                <a:lnTo>
                  <a:pt x="10313" y="20127"/>
                </a:lnTo>
                <a:lnTo>
                  <a:pt x="10627" y="20109"/>
                </a:lnTo>
                <a:lnTo>
                  <a:pt x="10940" y="20054"/>
                </a:lnTo>
                <a:lnTo>
                  <a:pt x="11291" y="19961"/>
                </a:lnTo>
                <a:lnTo>
                  <a:pt x="11623" y="19851"/>
                </a:lnTo>
                <a:lnTo>
                  <a:pt x="12269" y="19574"/>
                </a:lnTo>
                <a:lnTo>
                  <a:pt x="12601" y="19445"/>
                </a:lnTo>
                <a:lnTo>
                  <a:pt x="12933" y="19334"/>
                </a:lnTo>
                <a:lnTo>
                  <a:pt x="13246" y="19279"/>
                </a:lnTo>
                <a:lnTo>
                  <a:pt x="13412" y="19242"/>
                </a:lnTo>
                <a:lnTo>
                  <a:pt x="13579" y="19242"/>
                </a:lnTo>
                <a:lnTo>
                  <a:pt x="13800" y="19260"/>
                </a:lnTo>
                <a:lnTo>
                  <a:pt x="14021" y="19297"/>
                </a:lnTo>
                <a:lnTo>
                  <a:pt x="14206" y="19353"/>
                </a:lnTo>
                <a:lnTo>
                  <a:pt x="14372" y="19426"/>
                </a:lnTo>
                <a:lnTo>
                  <a:pt x="14538" y="19537"/>
                </a:lnTo>
                <a:lnTo>
                  <a:pt x="14704" y="19648"/>
                </a:lnTo>
                <a:lnTo>
                  <a:pt x="14851" y="19758"/>
                </a:lnTo>
                <a:lnTo>
                  <a:pt x="14981" y="19906"/>
                </a:lnTo>
                <a:lnTo>
                  <a:pt x="15239" y="20201"/>
                </a:lnTo>
                <a:lnTo>
                  <a:pt x="15497" y="20515"/>
                </a:lnTo>
                <a:lnTo>
                  <a:pt x="15737" y="20865"/>
                </a:lnTo>
                <a:lnTo>
                  <a:pt x="15977" y="21179"/>
                </a:lnTo>
                <a:lnTo>
                  <a:pt x="16235" y="21492"/>
                </a:lnTo>
                <a:lnTo>
                  <a:pt x="16438" y="21695"/>
                </a:lnTo>
                <a:lnTo>
                  <a:pt x="16641" y="21898"/>
                </a:lnTo>
                <a:lnTo>
                  <a:pt x="16862" y="22064"/>
                </a:lnTo>
                <a:lnTo>
                  <a:pt x="17102" y="22212"/>
                </a:lnTo>
                <a:lnTo>
                  <a:pt x="17360" y="22360"/>
                </a:lnTo>
                <a:lnTo>
                  <a:pt x="17619" y="22470"/>
                </a:lnTo>
                <a:lnTo>
                  <a:pt x="17877" y="22562"/>
                </a:lnTo>
                <a:lnTo>
                  <a:pt x="18154" y="22618"/>
                </a:lnTo>
                <a:lnTo>
                  <a:pt x="18486" y="22673"/>
                </a:lnTo>
                <a:lnTo>
                  <a:pt x="19058" y="22673"/>
                </a:lnTo>
                <a:lnTo>
                  <a:pt x="19297" y="22655"/>
                </a:lnTo>
                <a:lnTo>
                  <a:pt x="19556" y="22618"/>
                </a:lnTo>
                <a:lnTo>
                  <a:pt x="19814" y="22562"/>
                </a:lnTo>
                <a:lnTo>
                  <a:pt x="20312" y="22452"/>
                </a:lnTo>
                <a:lnTo>
                  <a:pt x="20792" y="22304"/>
                </a:lnTo>
                <a:lnTo>
                  <a:pt x="21437" y="22120"/>
                </a:lnTo>
                <a:lnTo>
                  <a:pt x="22083" y="21935"/>
                </a:lnTo>
                <a:lnTo>
                  <a:pt x="22415" y="21861"/>
                </a:lnTo>
                <a:lnTo>
                  <a:pt x="22747" y="21806"/>
                </a:lnTo>
                <a:lnTo>
                  <a:pt x="23079" y="21769"/>
                </a:lnTo>
                <a:lnTo>
                  <a:pt x="23411" y="21751"/>
                </a:lnTo>
                <a:lnTo>
                  <a:pt x="23430" y="21751"/>
                </a:lnTo>
                <a:lnTo>
                  <a:pt x="23762" y="21769"/>
                </a:lnTo>
                <a:lnTo>
                  <a:pt x="24094" y="21825"/>
                </a:lnTo>
                <a:lnTo>
                  <a:pt x="24426" y="21898"/>
                </a:lnTo>
                <a:lnTo>
                  <a:pt x="24739" y="22027"/>
                </a:lnTo>
                <a:lnTo>
                  <a:pt x="24887" y="22101"/>
                </a:lnTo>
                <a:lnTo>
                  <a:pt x="25016" y="22193"/>
                </a:lnTo>
                <a:lnTo>
                  <a:pt x="25164" y="22286"/>
                </a:lnTo>
                <a:lnTo>
                  <a:pt x="25293" y="22378"/>
                </a:lnTo>
                <a:lnTo>
                  <a:pt x="25404" y="22489"/>
                </a:lnTo>
                <a:lnTo>
                  <a:pt x="25514" y="22618"/>
                </a:lnTo>
                <a:lnTo>
                  <a:pt x="25625" y="22747"/>
                </a:lnTo>
                <a:lnTo>
                  <a:pt x="25699" y="22895"/>
                </a:lnTo>
                <a:lnTo>
                  <a:pt x="25533" y="22544"/>
                </a:lnTo>
                <a:lnTo>
                  <a:pt x="25330" y="22212"/>
                </a:lnTo>
                <a:lnTo>
                  <a:pt x="25108" y="21898"/>
                </a:lnTo>
                <a:lnTo>
                  <a:pt x="24869" y="21603"/>
                </a:lnTo>
                <a:lnTo>
                  <a:pt x="24592" y="21326"/>
                </a:lnTo>
                <a:lnTo>
                  <a:pt x="24297" y="21087"/>
                </a:lnTo>
                <a:lnTo>
                  <a:pt x="24149" y="20976"/>
                </a:lnTo>
                <a:lnTo>
                  <a:pt x="23983" y="20884"/>
                </a:lnTo>
                <a:lnTo>
                  <a:pt x="23817" y="20791"/>
                </a:lnTo>
                <a:lnTo>
                  <a:pt x="23633" y="20718"/>
                </a:lnTo>
                <a:lnTo>
                  <a:pt x="23430" y="20644"/>
                </a:lnTo>
                <a:lnTo>
                  <a:pt x="23208" y="20570"/>
                </a:lnTo>
                <a:lnTo>
                  <a:pt x="22987" y="20533"/>
                </a:lnTo>
                <a:lnTo>
                  <a:pt x="22747" y="20496"/>
                </a:lnTo>
                <a:lnTo>
                  <a:pt x="22304" y="20459"/>
                </a:lnTo>
                <a:lnTo>
                  <a:pt x="21825" y="20441"/>
                </a:lnTo>
                <a:lnTo>
                  <a:pt x="21345" y="20459"/>
                </a:lnTo>
                <a:lnTo>
                  <a:pt x="20626" y="20459"/>
                </a:lnTo>
                <a:lnTo>
                  <a:pt x="20238" y="20441"/>
                </a:lnTo>
                <a:lnTo>
                  <a:pt x="19851" y="20386"/>
                </a:lnTo>
                <a:lnTo>
                  <a:pt x="19482" y="20312"/>
                </a:lnTo>
                <a:lnTo>
                  <a:pt x="19113" y="20201"/>
                </a:lnTo>
                <a:lnTo>
                  <a:pt x="18928" y="20127"/>
                </a:lnTo>
                <a:lnTo>
                  <a:pt x="18762" y="20054"/>
                </a:lnTo>
                <a:lnTo>
                  <a:pt x="18596" y="19961"/>
                </a:lnTo>
                <a:lnTo>
                  <a:pt x="18449" y="19851"/>
                </a:lnTo>
                <a:lnTo>
                  <a:pt x="18301" y="19740"/>
                </a:lnTo>
                <a:lnTo>
                  <a:pt x="18172" y="19611"/>
                </a:lnTo>
                <a:lnTo>
                  <a:pt x="18061" y="19463"/>
                </a:lnTo>
                <a:lnTo>
                  <a:pt x="17951" y="19316"/>
                </a:lnTo>
                <a:lnTo>
                  <a:pt x="17858" y="19150"/>
                </a:lnTo>
                <a:lnTo>
                  <a:pt x="17803" y="18984"/>
                </a:lnTo>
                <a:lnTo>
                  <a:pt x="17748" y="18818"/>
                </a:lnTo>
                <a:lnTo>
                  <a:pt x="17692" y="18651"/>
                </a:lnTo>
                <a:lnTo>
                  <a:pt x="17619" y="18301"/>
                </a:lnTo>
                <a:lnTo>
                  <a:pt x="17582" y="17950"/>
                </a:lnTo>
                <a:lnTo>
                  <a:pt x="17545" y="17582"/>
                </a:lnTo>
                <a:lnTo>
                  <a:pt x="17508" y="17213"/>
                </a:lnTo>
                <a:lnTo>
                  <a:pt x="17434" y="16862"/>
                </a:lnTo>
                <a:lnTo>
                  <a:pt x="17379" y="16696"/>
                </a:lnTo>
                <a:lnTo>
                  <a:pt x="17323" y="16512"/>
                </a:lnTo>
                <a:lnTo>
                  <a:pt x="17213" y="16290"/>
                </a:lnTo>
                <a:lnTo>
                  <a:pt x="17084" y="16050"/>
                </a:lnTo>
                <a:lnTo>
                  <a:pt x="16918" y="15847"/>
                </a:lnTo>
                <a:lnTo>
                  <a:pt x="16752" y="15663"/>
                </a:lnTo>
                <a:lnTo>
                  <a:pt x="16549" y="15497"/>
                </a:lnTo>
                <a:lnTo>
                  <a:pt x="16327" y="15349"/>
                </a:lnTo>
                <a:lnTo>
                  <a:pt x="16087" y="15239"/>
                </a:lnTo>
                <a:lnTo>
                  <a:pt x="15848" y="15146"/>
                </a:lnTo>
                <a:lnTo>
                  <a:pt x="15626" y="15091"/>
                </a:lnTo>
                <a:lnTo>
                  <a:pt x="15405" y="15036"/>
                </a:lnTo>
                <a:lnTo>
                  <a:pt x="14962" y="14980"/>
                </a:lnTo>
                <a:lnTo>
                  <a:pt x="14722" y="14943"/>
                </a:lnTo>
                <a:lnTo>
                  <a:pt x="14501" y="14907"/>
                </a:lnTo>
                <a:lnTo>
                  <a:pt x="14298" y="14851"/>
                </a:lnTo>
                <a:lnTo>
                  <a:pt x="14077" y="14777"/>
                </a:lnTo>
                <a:lnTo>
                  <a:pt x="13892" y="14685"/>
                </a:lnTo>
                <a:lnTo>
                  <a:pt x="13745" y="14556"/>
                </a:lnTo>
                <a:lnTo>
                  <a:pt x="13634" y="14408"/>
                </a:lnTo>
                <a:lnTo>
                  <a:pt x="13560" y="14261"/>
                </a:lnTo>
                <a:lnTo>
                  <a:pt x="13523" y="14095"/>
                </a:lnTo>
                <a:lnTo>
                  <a:pt x="13505" y="13892"/>
                </a:lnTo>
                <a:lnTo>
                  <a:pt x="13523" y="13689"/>
                </a:lnTo>
                <a:lnTo>
                  <a:pt x="13579" y="13486"/>
                </a:lnTo>
                <a:lnTo>
                  <a:pt x="13634" y="13320"/>
                </a:lnTo>
                <a:lnTo>
                  <a:pt x="13689" y="13172"/>
                </a:lnTo>
                <a:lnTo>
                  <a:pt x="13855" y="12877"/>
                </a:lnTo>
                <a:lnTo>
                  <a:pt x="14206" y="12269"/>
                </a:lnTo>
                <a:lnTo>
                  <a:pt x="14372" y="11955"/>
                </a:lnTo>
                <a:lnTo>
                  <a:pt x="14446" y="11789"/>
                </a:lnTo>
                <a:lnTo>
                  <a:pt x="14519" y="11623"/>
                </a:lnTo>
                <a:lnTo>
                  <a:pt x="14575" y="11457"/>
                </a:lnTo>
                <a:lnTo>
                  <a:pt x="14593" y="11272"/>
                </a:lnTo>
                <a:lnTo>
                  <a:pt x="14612" y="11069"/>
                </a:lnTo>
                <a:lnTo>
                  <a:pt x="14612" y="10866"/>
                </a:lnTo>
                <a:lnTo>
                  <a:pt x="14575" y="10553"/>
                </a:lnTo>
                <a:lnTo>
                  <a:pt x="14501" y="10258"/>
                </a:lnTo>
                <a:lnTo>
                  <a:pt x="14409" y="9963"/>
                </a:lnTo>
                <a:lnTo>
                  <a:pt x="14298" y="9667"/>
                </a:lnTo>
                <a:lnTo>
                  <a:pt x="14150" y="9354"/>
                </a:lnTo>
                <a:lnTo>
                  <a:pt x="13966" y="9059"/>
                </a:lnTo>
                <a:lnTo>
                  <a:pt x="13874" y="8911"/>
                </a:lnTo>
                <a:lnTo>
                  <a:pt x="13763" y="8782"/>
                </a:lnTo>
                <a:lnTo>
                  <a:pt x="13652" y="8671"/>
                </a:lnTo>
                <a:lnTo>
                  <a:pt x="13505" y="8560"/>
                </a:lnTo>
                <a:lnTo>
                  <a:pt x="13320" y="8431"/>
                </a:lnTo>
                <a:lnTo>
                  <a:pt x="13117" y="8358"/>
                </a:lnTo>
                <a:lnTo>
                  <a:pt x="12896" y="8302"/>
                </a:lnTo>
                <a:lnTo>
                  <a:pt x="12675" y="8284"/>
                </a:lnTo>
                <a:lnTo>
                  <a:pt x="12416" y="8302"/>
                </a:lnTo>
                <a:lnTo>
                  <a:pt x="12232" y="8616"/>
                </a:lnTo>
                <a:lnTo>
                  <a:pt x="11992" y="8893"/>
                </a:lnTo>
                <a:lnTo>
                  <a:pt x="11752" y="9151"/>
                </a:lnTo>
                <a:lnTo>
                  <a:pt x="11475" y="9372"/>
                </a:lnTo>
                <a:lnTo>
                  <a:pt x="11180" y="9594"/>
                </a:lnTo>
                <a:lnTo>
                  <a:pt x="10885" y="9760"/>
                </a:lnTo>
                <a:lnTo>
                  <a:pt x="10553" y="9907"/>
                </a:lnTo>
                <a:lnTo>
                  <a:pt x="10203" y="10018"/>
                </a:lnTo>
                <a:lnTo>
                  <a:pt x="10018" y="10055"/>
                </a:lnTo>
                <a:lnTo>
                  <a:pt x="9834" y="10092"/>
                </a:lnTo>
                <a:lnTo>
                  <a:pt x="9649" y="10110"/>
                </a:lnTo>
                <a:lnTo>
                  <a:pt x="9465" y="10110"/>
                </a:lnTo>
                <a:lnTo>
                  <a:pt x="9206" y="10092"/>
                </a:lnTo>
                <a:lnTo>
                  <a:pt x="8948" y="10073"/>
                </a:lnTo>
                <a:lnTo>
                  <a:pt x="8708" y="10018"/>
                </a:lnTo>
                <a:lnTo>
                  <a:pt x="8468" y="9944"/>
                </a:lnTo>
                <a:lnTo>
                  <a:pt x="8229" y="9833"/>
                </a:lnTo>
                <a:lnTo>
                  <a:pt x="8007" y="9723"/>
                </a:lnTo>
                <a:lnTo>
                  <a:pt x="7786" y="9594"/>
                </a:lnTo>
                <a:lnTo>
                  <a:pt x="7565" y="9428"/>
                </a:lnTo>
                <a:lnTo>
                  <a:pt x="7767" y="9483"/>
                </a:lnTo>
                <a:lnTo>
                  <a:pt x="7952" y="9501"/>
                </a:lnTo>
                <a:lnTo>
                  <a:pt x="8136" y="9520"/>
                </a:lnTo>
                <a:lnTo>
                  <a:pt x="8339" y="9538"/>
                </a:lnTo>
                <a:lnTo>
                  <a:pt x="8579" y="9520"/>
                </a:lnTo>
                <a:lnTo>
                  <a:pt x="8819" y="9501"/>
                </a:lnTo>
                <a:lnTo>
                  <a:pt x="9040" y="9446"/>
                </a:lnTo>
                <a:lnTo>
                  <a:pt x="9280" y="9391"/>
                </a:lnTo>
                <a:lnTo>
                  <a:pt x="9502" y="9317"/>
                </a:lnTo>
                <a:lnTo>
                  <a:pt x="9741" y="9225"/>
                </a:lnTo>
                <a:lnTo>
                  <a:pt x="9944" y="9114"/>
                </a:lnTo>
                <a:lnTo>
                  <a:pt x="10166" y="8985"/>
                </a:lnTo>
                <a:lnTo>
                  <a:pt x="10369" y="8856"/>
                </a:lnTo>
                <a:lnTo>
                  <a:pt x="10572" y="8708"/>
                </a:lnTo>
                <a:lnTo>
                  <a:pt x="10756" y="8542"/>
                </a:lnTo>
                <a:lnTo>
                  <a:pt x="10922" y="8376"/>
                </a:lnTo>
                <a:lnTo>
                  <a:pt x="11088" y="8192"/>
                </a:lnTo>
                <a:lnTo>
                  <a:pt x="11236" y="8007"/>
                </a:lnTo>
                <a:lnTo>
                  <a:pt x="11383" y="7804"/>
                </a:lnTo>
                <a:lnTo>
                  <a:pt x="11512" y="7601"/>
                </a:lnTo>
                <a:lnTo>
                  <a:pt x="11642" y="7343"/>
                </a:lnTo>
                <a:lnTo>
                  <a:pt x="11752" y="7066"/>
                </a:lnTo>
                <a:lnTo>
                  <a:pt x="11844" y="6808"/>
                </a:lnTo>
                <a:lnTo>
                  <a:pt x="11918" y="6513"/>
                </a:lnTo>
                <a:lnTo>
                  <a:pt x="11992" y="6236"/>
                </a:lnTo>
                <a:lnTo>
                  <a:pt x="12029" y="5959"/>
                </a:lnTo>
                <a:lnTo>
                  <a:pt x="12047" y="5664"/>
                </a:lnTo>
                <a:lnTo>
                  <a:pt x="12066" y="5369"/>
                </a:lnTo>
                <a:lnTo>
                  <a:pt x="12066" y="5074"/>
                </a:lnTo>
                <a:lnTo>
                  <a:pt x="12029" y="4779"/>
                </a:lnTo>
                <a:lnTo>
                  <a:pt x="11992" y="4483"/>
                </a:lnTo>
                <a:lnTo>
                  <a:pt x="11955" y="4207"/>
                </a:lnTo>
                <a:lnTo>
                  <a:pt x="11881" y="3912"/>
                </a:lnTo>
                <a:lnTo>
                  <a:pt x="11808" y="3635"/>
                </a:lnTo>
                <a:lnTo>
                  <a:pt x="11715" y="3358"/>
                </a:lnTo>
                <a:lnTo>
                  <a:pt x="11605" y="3081"/>
                </a:lnTo>
                <a:lnTo>
                  <a:pt x="11457" y="2768"/>
                </a:lnTo>
                <a:lnTo>
                  <a:pt x="11291" y="2454"/>
                </a:lnTo>
                <a:lnTo>
                  <a:pt x="11125" y="2141"/>
                </a:lnTo>
                <a:lnTo>
                  <a:pt x="10922" y="1864"/>
                </a:lnTo>
                <a:lnTo>
                  <a:pt x="10701" y="1587"/>
                </a:lnTo>
                <a:lnTo>
                  <a:pt x="10479" y="1310"/>
                </a:lnTo>
                <a:lnTo>
                  <a:pt x="10221" y="1071"/>
                </a:lnTo>
                <a:lnTo>
                  <a:pt x="9963" y="849"/>
                </a:lnTo>
                <a:lnTo>
                  <a:pt x="9668" y="646"/>
                </a:lnTo>
                <a:lnTo>
                  <a:pt x="9372" y="480"/>
                </a:lnTo>
                <a:lnTo>
                  <a:pt x="9059" y="333"/>
                </a:lnTo>
                <a:lnTo>
                  <a:pt x="8727" y="222"/>
                </a:lnTo>
                <a:lnTo>
                  <a:pt x="8395" y="111"/>
                </a:lnTo>
                <a:lnTo>
                  <a:pt x="8063" y="56"/>
                </a:lnTo>
                <a:lnTo>
                  <a:pt x="7712" y="19"/>
                </a:lnTo>
                <a:lnTo>
                  <a:pt x="7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00731127"/>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924"/>
        <p:cNvGrpSpPr/>
        <p:nvPr/>
      </p:nvGrpSpPr>
      <p:grpSpPr>
        <a:xfrm>
          <a:off x="0" y="0"/>
          <a:ext cx="0" cy="0"/>
          <a:chOff x="0" y="0"/>
          <a:chExt cx="0" cy="0"/>
        </a:xfrm>
      </p:grpSpPr>
      <p:pic>
        <p:nvPicPr>
          <p:cNvPr id="54" name="Picture 53" descr="https://cdn.sachmem.vn/public/images/v2/TA6T1SHSTD/U6-L5-1-c16d2d2.png"/>
          <p:cNvPicPr>
            <a:picLocks noChangeAspect="1" noChangeArrowheads="1"/>
          </p:cNvPicPr>
          <p:nvPr/>
        </p:nvPicPr>
        <p:blipFill>
          <a:blip r:embed="rId3">
            <a:extLst>
              <a:ext uri="{28A0092B-C50C-407E-A947-70E740481C1C}">
                <a14:useLocalDpi xmlns:a14="http://schemas.microsoft.com/office/drawing/2010/main" val="0"/>
              </a:ext>
            </a:extLst>
          </a:blip>
          <a:srcRect l="8712" t="6139" r="21534" b="39461"/>
          <a:stretch>
            <a:fillRect/>
          </a:stretch>
        </p:blipFill>
        <p:spPr bwMode="auto">
          <a:xfrm>
            <a:off x="6530574" y="1490472"/>
            <a:ext cx="1176300" cy="1176300"/>
          </a:xfrm>
          <a:custGeom>
            <a:avLst/>
            <a:gdLst>
              <a:gd name="connsiteX0" fmla="*/ 588150 w 1176300"/>
              <a:gd name="connsiteY0" fmla="*/ 0 h 1176300"/>
              <a:gd name="connsiteX1" fmla="*/ 1176300 w 1176300"/>
              <a:gd name="connsiteY1" fmla="*/ 588150 h 1176300"/>
              <a:gd name="connsiteX2" fmla="*/ 588150 w 1176300"/>
              <a:gd name="connsiteY2" fmla="*/ 1176300 h 1176300"/>
              <a:gd name="connsiteX3" fmla="*/ 0 w 1176300"/>
              <a:gd name="connsiteY3" fmla="*/ 588150 h 1176300"/>
              <a:gd name="connsiteX4" fmla="*/ 588150 w 1176300"/>
              <a:gd name="connsiteY4" fmla="*/ 0 h 117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300" h="1176300">
                <a:moveTo>
                  <a:pt x="588150" y="0"/>
                </a:moveTo>
                <a:cubicBezTo>
                  <a:pt x="912976" y="0"/>
                  <a:pt x="1176300" y="263324"/>
                  <a:pt x="1176300" y="588150"/>
                </a:cubicBezTo>
                <a:cubicBezTo>
                  <a:pt x="1176300" y="912976"/>
                  <a:pt x="912976" y="1176300"/>
                  <a:pt x="588150" y="1176300"/>
                </a:cubicBezTo>
                <a:cubicBezTo>
                  <a:pt x="263324" y="1176300"/>
                  <a:pt x="0" y="912976"/>
                  <a:pt x="0" y="588150"/>
                </a:cubicBezTo>
                <a:cubicBezTo>
                  <a:pt x="0" y="263324"/>
                  <a:pt x="263324" y="0"/>
                  <a:pt x="588150" y="0"/>
                </a:cubicBezTo>
                <a:close/>
              </a:path>
            </a:pathLst>
          </a:custGeom>
          <a:noFill/>
          <a:extLst>
            <a:ext uri="{909E8E84-426E-40DD-AFC4-6F175D3DCCD1}">
              <a14:hiddenFill xmlns:a14="http://schemas.microsoft.com/office/drawing/2010/main">
                <a:solidFill>
                  <a:srgbClr val="FFFFFF"/>
                </a:solidFill>
              </a14:hiddenFill>
            </a:ext>
          </a:extLst>
        </p:spPr>
      </p:pic>
      <p:pic>
        <p:nvPicPr>
          <p:cNvPr id="52" name="Picture 51" descr="https://cdn.sachmem.vn/public/images/v2/TA6T1SHSTD/U6-L5-1-b1f7fc.png"/>
          <p:cNvPicPr>
            <a:picLocks noChangeAspect="1" noChangeArrowheads="1"/>
          </p:cNvPicPr>
          <p:nvPr/>
        </p:nvPicPr>
        <p:blipFill>
          <a:blip r:embed="rId4">
            <a:extLst>
              <a:ext uri="{28A0092B-C50C-407E-A947-70E740481C1C}">
                <a14:useLocalDpi xmlns:a14="http://schemas.microsoft.com/office/drawing/2010/main" val="0"/>
              </a:ext>
            </a:extLst>
          </a:blip>
          <a:srcRect l="21463" t="6711" r="15643" b="41595"/>
          <a:stretch>
            <a:fillRect/>
          </a:stretch>
        </p:blipFill>
        <p:spPr bwMode="auto">
          <a:xfrm>
            <a:off x="3983847" y="1490472"/>
            <a:ext cx="1176300" cy="1176300"/>
          </a:xfrm>
          <a:custGeom>
            <a:avLst/>
            <a:gdLst>
              <a:gd name="connsiteX0" fmla="*/ 588150 w 1176300"/>
              <a:gd name="connsiteY0" fmla="*/ 0 h 1176300"/>
              <a:gd name="connsiteX1" fmla="*/ 1176300 w 1176300"/>
              <a:gd name="connsiteY1" fmla="*/ 588150 h 1176300"/>
              <a:gd name="connsiteX2" fmla="*/ 588150 w 1176300"/>
              <a:gd name="connsiteY2" fmla="*/ 1176300 h 1176300"/>
              <a:gd name="connsiteX3" fmla="*/ 0 w 1176300"/>
              <a:gd name="connsiteY3" fmla="*/ 588150 h 1176300"/>
              <a:gd name="connsiteX4" fmla="*/ 588150 w 1176300"/>
              <a:gd name="connsiteY4" fmla="*/ 0 h 117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300" h="1176300">
                <a:moveTo>
                  <a:pt x="588150" y="0"/>
                </a:moveTo>
                <a:cubicBezTo>
                  <a:pt x="912976" y="0"/>
                  <a:pt x="1176300" y="263324"/>
                  <a:pt x="1176300" y="588150"/>
                </a:cubicBezTo>
                <a:cubicBezTo>
                  <a:pt x="1176300" y="912976"/>
                  <a:pt x="912976" y="1176300"/>
                  <a:pt x="588150" y="1176300"/>
                </a:cubicBezTo>
                <a:cubicBezTo>
                  <a:pt x="263324" y="1176300"/>
                  <a:pt x="0" y="912976"/>
                  <a:pt x="0" y="588150"/>
                </a:cubicBezTo>
                <a:cubicBezTo>
                  <a:pt x="0" y="263324"/>
                  <a:pt x="263324" y="0"/>
                  <a:pt x="588150" y="0"/>
                </a:cubicBezTo>
                <a:close/>
              </a:path>
            </a:pathLst>
          </a:custGeom>
          <a:noFill/>
          <a:extLst>
            <a:ext uri="{909E8E84-426E-40DD-AFC4-6F175D3DCCD1}">
              <a14:hiddenFill xmlns:a14="http://schemas.microsoft.com/office/drawing/2010/main">
                <a:solidFill>
                  <a:srgbClr val="FFFFFF"/>
                </a:solidFill>
              </a14:hiddenFill>
            </a:ext>
          </a:extLst>
        </p:spPr>
      </p:pic>
      <p:pic>
        <p:nvPicPr>
          <p:cNvPr id="50" name="Picture 49"/>
          <p:cNvPicPr>
            <a:picLocks noChangeAspect="1"/>
          </p:cNvPicPr>
          <p:nvPr/>
        </p:nvPicPr>
        <p:blipFill>
          <a:blip r:embed="rId5"/>
          <a:srcRect l="10210" t="7445" r="20633" b="40407"/>
          <a:stretch>
            <a:fillRect/>
          </a:stretch>
        </p:blipFill>
        <p:spPr>
          <a:xfrm>
            <a:off x="1437126" y="1490472"/>
            <a:ext cx="1176300" cy="1176300"/>
          </a:xfrm>
          <a:custGeom>
            <a:avLst/>
            <a:gdLst>
              <a:gd name="connsiteX0" fmla="*/ 588150 w 1176300"/>
              <a:gd name="connsiteY0" fmla="*/ 0 h 1176300"/>
              <a:gd name="connsiteX1" fmla="*/ 1176300 w 1176300"/>
              <a:gd name="connsiteY1" fmla="*/ 588150 h 1176300"/>
              <a:gd name="connsiteX2" fmla="*/ 588150 w 1176300"/>
              <a:gd name="connsiteY2" fmla="*/ 1176300 h 1176300"/>
              <a:gd name="connsiteX3" fmla="*/ 0 w 1176300"/>
              <a:gd name="connsiteY3" fmla="*/ 588150 h 1176300"/>
              <a:gd name="connsiteX4" fmla="*/ 588150 w 1176300"/>
              <a:gd name="connsiteY4" fmla="*/ 0 h 117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300" h="1176300">
                <a:moveTo>
                  <a:pt x="588150" y="0"/>
                </a:moveTo>
                <a:cubicBezTo>
                  <a:pt x="912976" y="0"/>
                  <a:pt x="1176300" y="263324"/>
                  <a:pt x="1176300" y="588150"/>
                </a:cubicBezTo>
                <a:cubicBezTo>
                  <a:pt x="1176300" y="912976"/>
                  <a:pt x="912976" y="1176300"/>
                  <a:pt x="588150" y="1176300"/>
                </a:cubicBezTo>
                <a:cubicBezTo>
                  <a:pt x="263324" y="1176300"/>
                  <a:pt x="0" y="912976"/>
                  <a:pt x="0" y="588150"/>
                </a:cubicBezTo>
                <a:cubicBezTo>
                  <a:pt x="0" y="263324"/>
                  <a:pt x="263324" y="0"/>
                  <a:pt x="588150" y="0"/>
                </a:cubicBezTo>
                <a:close/>
              </a:path>
            </a:pathLst>
          </a:custGeom>
        </p:spPr>
      </p:pic>
      <p:sp>
        <p:nvSpPr>
          <p:cNvPr id="2925" name="Google Shape;2925;p42"/>
          <p:cNvSpPr/>
          <p:nvPr/>
        </p:nvSpPr>
        <p:spPr>
          <a:xfrm>
            <a:off x="8642417" y="2514634"/>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2"/>
          <p:cNvSpPr/>
          <p:nvPr/>
        </p:nvSpPr>
        <p:spPr>
          <a:xfrm>
            <a:off x="-1044151" y="3963872"/>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2"/>
          <p:cNvSpPr/>
          <p:nvPr/>
        </p:nvSpPr>
        <p:spPr>
          <a:xfrm>
            <a:off x="1135080" y="474925"/>
            <a:ext cx="6873841" cy="586353"/>
          </a:xfrm>
          <a:custGeom>
            <a:avLst/>
            <a:gdLst/>
            <a:ahLst/>
            <a:cxnLst/>
            <a:rect l="l" t="t" r="r" b="b"/>
            <a:pathLst>
              <a:path w="63821" h="8424" extrusionOk="0">
                <a:moveTo>
                  <a:pt x="0" y="0"/>
                </a:moveTo>
                <a:lnTo>
                  <a:pt x="2893" y="4212"/>
                </a:lnTo>
                <a:lnTo>
                  <a:pt x="0" y="8424"/>
                </a:lnTo>
                <a:lnTo>
                  <a:pt x="63820" y="8424"/>
                </a:lnTo>
                <a:lnTo>
                  <a:pt x="60928" y="4212"/>
                </a:lnTo>
                <a:lnTo>
                  <a:pt x="63820" y="0"/>
                </a:ln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28" name="Google Shape;2928;p42"/>
          <p:cNvSpPr txBox="1">
            <a:spLocks noGrp="1"/>
          </p:cNvSpPr>
          <p:nvPr>
            <p:ph type="title" idx="6"/>
          </p:nvPr>
        </p:nvSpPr>
        <p:spPr>
          <a:xfrm>
            <a:off x="1437126" y="539500"/>
            <a:ext cx="6269748" cy="457200"/>
          </a:xfrm>
          <a:prstGeom prst="rect">
            <a:avLst/>
          </a:prstGeom>
        </p:spPr>
        <p:txBody>
          <a:bodyPr spcFirstLastPara="1" wrap="square" lIns="91425" tIns="91425" rIns="91425" bIns="91425" anchor="ctr" anchorCtr="0">
            <a:noAutofit/>
          </a:bodyPr>
          <a:lstStyle/>
          <a:p>
            <a:r>
              <a:rPr lang="en-US" sz="1800" b="1" dirty="0" smtClean="0"/>
              <a:t>Ex 2: Read </a:t>
            </a:r>
            <a:r>
              <a:rPr lang="en-US" sz="1800" b="1" dirty="0"/>
              <a:t>the p</a:t>
            </a:r>
            <a:r>
              <a:rPr lang="vi-VN" sz="1800" b="1" dirty="0"/>
              <a:t>assages </a:t>
            </a:r>
            <a:r>
              <a:rPr lang="en-US" sz="1800" b="1" dirty="0" smtClean="0"/>
              <a:t/>
            </a:r>
            <a:br>
              <a:rPr lang="en-US" sz="1800" b="1" dirty="0" smtClean="0"/>
            </a:br>
            <a:r>
              <a:rPr lang="vi-VN" sz="1800" b="1" dirty="0" smtClean="0"/>
              <a:t>and </a:t>
            </a:r>
            <a:r>
              <a:rPr lang="vi-VN" sz="1800" b="1" dirty="0"/>
              <a:t>decide who says sentences 1 – 5</a:t>
            </a:r>
            <a:r>
              <a:rPr lang="en-US" sz="1800" b="1" dirty="0"/>
              <a:t>.</a:t>
            </a:r>
            <a:r>
              <a:rPr lang="vi-VN" sz="1800" b="1" dirty="0"/>
              <a:t> (p</a:t>
            </a:r>
            <a:r>
              <a:rPr lang="en-US" sz="1800" b="1" dirty="0"/>
              <a:t>.</a:t>
            </a:r>
            <a:r>
              <a:rPr lang="vi-VN" sz="1800" b="1" dirty="0"/>
              <a:t> 64</a:t>
            </a:r>
            <a:r>
              <a:rPr lang="vi-VN" sz="1800" b="1" dirty="0" smtClean="0"/>
              <a:t>)</a:t>
            </a:r>
            <a:endParaRPr lang="en-US" sz="1800" dirty="0"/>
          </a:p>
        </p:txBody>
      </p:sp>
      <p:sp>
        <p:nvSpPr>
          <p:cNvPr id="2929" name="Google Shape;2929;p42"/>
          <p:cNvSpPr txBox="1">
            <a:spLocks noGrp="1"/>
          </p:cNvSpPr>
          <p:nvPr>
            <p:ph type="title"/>
          </p:nvPr>
        </p:nvSpPr>
        <p:spPr>
          <a:xfrm>
            <a:off x="937626" y="2743200"/>
            <a:ext cx="2175300" cy="3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dirty="0" smtClean="0"/>
              <a:t>Russ – The USA</a:t>
            </a:r>
            <a:endParaRPr sz="1600" dirty="0"/>
          </a:p>
        </p:txBody>
      </p:sp>
      <p:sp>
        <p:nvSpPr>
          <p:cNvPr id="2930" name="Google Shape;2930;p42"/>
          <p:cNvSpPr txBox="1">
            <a:spLocks noGrp="1"/>
          </p:cNvSpPr>
          <p:nvPr>
            <p:ph type="subTitle" idx="1"/>
          </p:nvPr>
        </p:nvSpPr>
        <p:spPr>
          <a:xfrm>
            <a:off x="937626" y="3348800"/>
            <a:ext cx="2175300" cy="1014900"/>
          </a:xfrm>
          <a:prstGeom prst="rect">
            <a:avLst/>
          </a:prstGeom>
        </p:spPr>
        <p:txBody>
          <a:bodyPr spcFirstLastPara="1" wrap="square" lIns="91425" tIns="91425" rIns="91425" bIns="91425" anchor="ctr" anchorCtr="0">
            <a:noAutofit/>
          </a:bodyPr>
          <a:lstStyle/>
          <a:p>
            <a:pPr marL="0" lvl="0" indent="0"/>
            <a:r>
              <a:rPr lang="en-US" sz="1200" dirty="0"/>
              <a:t>I often go to Times Square with my parents to welcome the New Year. When the clock strikes midnight, </a:t>
            </a:r>
            <a:r>
              <a:rPr lang="en-US" sz="1200" dirty="0" err="1"/>
              <a:t>colourful</a:t>
            </a:r>
            <a:r>
              <a:rPr lang="en-US" sz="1200" dirty="0"/>
              <a:t> fireworks light up the sky. Everybody cheers and sings.</a:t>
            </a:r>
            <a:endParaRPr sz="1200" dirty="0"/>
          </a:p>
        </p:txBody>
      </p:sp>
      <p:sp>
        <p:nvSpPr>
          <p:cNvPr id="2931" name="Google Shape;2931;p42"/>
          <p:cNvSpPr txBox="1">
            <a:spLocks noGrp="1"/>
          </p:cNvSpPr>
          <p:nvPr>
            <p:ph type="title" idx="2"/>
          </p:nvPr>
        </p:nvSpPr>
        <p:spPr>
          <a:xfrm>
            <a:off x="3484347" y="2743200"/>
            <a:ext cx="2175300" cy="3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1800" dirty="0" smtClean="0"/>
              <a:t>W</a:t>
            </a:r>
            <a:r>
              <a:rPr lang="en" sz="1800" dirty="0" smtClean="0"/>
              <a:t>u - China</a:t>
            </a:r>
            <a:endParaRPr sz="1800" dirty="0"/>
          </a:p>
        </p:txBody>
      </p:sp>
      <p:sp>
        <p:nvSpPr>
          <p:cNvPr id="2932" name="Google Shape;2932;p42"/>
          <p:cNvSpPr txBox="1">
            <a:spLocks noGrp="1"/>
          </p:cNvSpPr>
          <p:nvPr>
            <p:ph type="subTitle" idx="3"/>
          </p:nvPr>
        </p:nvSpPr>
        <p:spPr>
          <a:xfrm>
            <a:off x="3484347" y="3140700"/>
            <a:ext cx="2175300" cy="1234588"/>
          </a:xfrm>
          <a:prstGeom prst="rect">
            <a:avLst/>
          </a:prstGeom>
        </p:spPr>
        <p:txBody>
          <a:bodyPr spcFirstLastPara="1" wrap="square" lIns="91425" tIns="91425" rIns="91425" bIns="91425" anchor="ctr" anchorCtr="0">
            <a:noAutofit/>
          </a:bodyPr>
          <a:lstStyle/>
          <a:p>
            <a:pPr marL="0" lvl="0" indent="0"/>
            <a:r>
              <a:rPr lang="en-US" sz="1200" dirty="0"/>
              <a:t>On New Year's Day, we dress beautifully and go to our grandparents' houses. We wish them Happy New Year and they give us lucky money. Then we go out and have a day full of fun.</a:t>
            </a:r>
            <a:endParaRPr sz="1200" dirty="0"/>
          </a:p>
        </p:txBody>
      </p:sp>
      <p:sp>
        <p:nvSpPr>
          <p:cNvPr id="2933" name="Google Shape;2933;p42"/>
          <p:cNvSpPr txBox="1">
            <a:spLocks noGrp="1"/>
          </p:cNvSpPr>
          <p:nvPr>
            <p:ph type="title" idx="4"/>
          </p:nvPr>
        </p:nvSpPr>
        <p:spPr>
          <a:xfrm>
            <a:off x="6031074" y="2743200"/>
            <a:ext cx="2175300" cy="3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dirty="0" smtClean="0"/>
              <a:t>Mai - Vietnam</a:t>
            </a:r>
            <a:endParaRPr sz="1800" dirty="0"/>
          </a:p>
        </p:txBody>
      </p:sp>
      <p:sp>
        <p:nvSpPr>
          <p:cNvPr id="2934" name="Google Shape;2934;p42"/>
          <p:cNvSpPr txBox="1">
            <a:spLocks noGrp="1"/>
          </p:cNvSpPr>
          <p:nvPr>
            <p:ph type="subTitle" idx="5"/>
          </p:nvPr>
        </p:nvSpPr>
        <p:spPr>
          <a:xfrm>
            <a:off x="6031074" y="3154679"/>
            <a:ext cx="2175300" cy="1365701"/>
          </a:xfrm>
          <a:prstGeom prst="rect">
            <a:avLst/>
          </a:prstGeom>
        </p:spPr>
        <p:txBody>
          <a:bodyPr spcFirstLastPara="1" wrap="square" lIns="91425" tIns="91425" rIns="91425" bIns="91425" anchor="ctr" anchorCtr="0">
            <a:noAutofit/>
          </a:bodyPr>
          <a:lstStyle/>
          <a:p>
            <a:pPr marL="0" lvl="0" indent="0"/>
            <a:r>
              <a:rPr lang="en-US" sz="1200" dirty="0"/>
              <a:t>I learn some customs about Tet from my parents. People give rice to wish for enough food and buy salt to wish for good luck. Dogs are lucky animals but cats are not. A cat's cry sounds like</a:t>
            </a:r>
            <a:endParaRPr sz="1200" dirty="0"/>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030"/>
        <p:cNvGrpSpPr/>
        <p:nvPr/>
      </p:nvGrpSpPr>
      <p:grpSpPr>
        <a:xfrm>
          <a:off x="0" y="0"/>
          <a:ext cx="0" cy="0"/>
          <a:chOff x="0" y="0"/>
          <a:chExt cx="0" cy="0"/>
        </a:xfrm>
      </p:grpSpPr>
      <p:sp>
        <p:nvSpPr>
          <p:cNvPr id="3031" name="Google Shape;3031;p44"/>
          <p:cNvSpPr/>
          <p:nvPr/>
        </p:nvSpPr>
        <p:spPr>
          <a:xfrm>
            <a:off x="1135080" y="474925"/>
            <a:ext cx="6873841" cy="586353"/>
          </a:xfrm>
          <a:custGeom>
            <a:avLst/>
            <a:gdLst/>
            <a:ahLst/>
            <a:cxnLst/>
            <a:rect l="l" t="t" r="r" b="b"/>
            <a:pathLst>
              <a:path w="63821" h="8424" extrusionOk="0">
                <a:moveTo>
                  <a:pt x="0" y="0"/>
                </a:moveTo>
                <a:lnTo>
                  <a:pt x="2893" y="4212"/>
                </a:lnTo>
                <a:lnTo>
                  <a:pt x="0" y="8424"/>
                </a:lnTo>
                <a:lnTo>
                  <a:pt x="63820" y="8424"/>
                </a:lnTo>
                <a:lnTo>
                  <a:pt x="60928" y="4212"/>
                </a:lnTo>
                <a:lnTo>
                  <a:pt x="63820" y="0"/>
                </a:ln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032" name="Google Shape;3032;p44"/>
          <p:cNvSpPr txBox="1">
            <a:spLocks noGrp="1"/>
          </p:cNvSpPr>
          <p:nvPr>
            <p:ph type="title" idx="2"/>
          </p:nvPr>
        </p:nvSpPr>
        <p:spPr>
          <a:xfrm>
            <a:off x="5738529" y="1850676"/>
            <a:ext cx="2044800" cy="3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A. Russ</a:t>
            </a:r>
            <a:endParaRPr dirty="0"/>
          </a:p>
        </p:txBody>
      </p:sp>
      <p:sp>
        <p:nvSpPr>
          <p:cNvPr id="3033" name="Google Shape;3033;p44"/>
          <p:cNvSpPr txBox="1">
            <a:spLocks noGrp="1"/>
          </p:cNvSpPr>
          <p:nvPr>
            <p:ph type="subTitle" idx="3"/>
          </p:nvPr>
        </p:nvSpPr>
        <p:spPr>
          <a:xfrm>
            <a:off x="5426200" y="2132401"/>
            <a:ext cx="2580968" cy="562969"/>
          </a:xfrm>
          <a:prstGeom prst="rect">
            <a:avLst/>
          </a:prstGeom>
        </p:spPr>
        <p:txBody>
          <a:bodyPr spcFirstLastPara="1" wrap="square" lIns="91425" tIns="91425" rIns="91425" bIns="91425" anchor="ctr" anchorCtr="0">
            <a:noAutofit/>
          </a:bodyPr>
          <a:lstStyle/>
          <a:p>
            <a:pPr fontAlgn="t"/>
            <a:r>
              <a:rPr lang="en-US" b="1" dirty="0" smtClean="0">
                <a:solidFill>
                  <a:srgbClr val="3AB5BC"/>
                </a:solidFill>
              </a:rPr>
              <a:t>2.</a:t>
            </a:r>
            <a:r>
              <a:rPr lang="en-US" dirty="0"/>
              <a:t> We welcome the </a:t>
            </a:r>
            <a:r>
              <a:rPr lang="en-US" dirty="0" smtClean="0"/>
              <a:t>New Year </a:t>
            </a:r>
            <a:r>
              <a:rPr lang="en-US" dirty="0"/>
              <a:t>at Times Square.</a:t>
            </a:r>
          </a:p>
        </p:txBody>
      </p:sp>
      <p:sp>
        <p:nvSpPr>
          <p:cNvPr id="3034" name="Google Shape;3034;p44"/>
          <p:cNvSpPr txBox="1">
            <a:spLocks noGrp="1"/>
          </p:cNvSpPr>
          <p:nvPr>
            <p:ph type="subTitle" idx="9"/>
          </p:nvPr>
        </p:nvSpPr>
        <p:spPr>
          <a:xfrm>
            <a:off x="1242628" y="4042331"/>
            <a:ext cx="1834823" cy="548700"/>
          </a:xfrm>
          <a:prstGeom prst="rect">
            <a:avLst/>
          </a:prstGeom>
        </p:spPr>
        <p:txBody>
          <a:bodyPr spcFirstLastPara="1" wrap="square" lIns="91425" tIns="91425" rIns="91425" bIns="91425" anchor="ctr" anchorCtr="0">
            <a:noAutofit/>
          </a:bodyPr>
          <a:lstStyle/>
          <a:p>
            <a:pPr algn="l" fontAlgn="t"/>
            <a:r>
              <a:rPr lang="en-US" b="1" dirty="0">
                <a:solidFill>
                  <a:srgbClr val="3AB5BC"/>
                </a:solidFill>
              </a:rPr>
              <a:t>3.</a:t>
            </a:r>
            <a:r>
              <a:rPr lang="en-US" dirty="0"/>
              <a:t> Children get lucky money.</a:t>
            </a:r>
          </a:p>
        </p:txBody>
      </p:sp>
      <p:sp>
        <p:nvSpPr>
          <p:cNvPr id="3035" name="Google Shape;3035;p44"/>
          <p:cNvSpPr txBox="1">
            <a:spLocks noGrp="1"/>
          </p:cNvSpPr>
          <p:nvPr>
            <p:ph type="title" idx="15"/>
          </p:nvPr>
        </p:nvSpPr>
        <p:spPr>
          <a:xfrm>
            <a:off x="1482213" y="539500"/>
            <a:ext cx="6179574" cy="457200"/>
          </a:xfrm>
          <a:prstGeom prst="rect">
            <a:avLst/>
          </a:prstGeom>
        </p:spPr>
        <p:txBody>
          <a:bodyPr spcFirstLastPara="1" wrap="square" lIns="91425" tIns="91425" rIns="91425" bIns="91425" anchor="ctr" anchorCtr="0">
            <a:noAutofit/>
          </a:bodyPr>
          <a:lstStyle/>
          <a:p>
            <a:pPr lvl="0"/>
            <a:r>
              <a:rPr lang="en-US" sz="1800" b="1" dirty="0">
                <a:solidFill>
                  <a:srgbClr val="FFFFFF"/>
                </a:solidFill>
              </a:rPr>
              <a:t>Ex 2: Read the p</a:t>
            </a:r>
            <a:r>
              <a:rPr lang="vi-VN" sz="1800" b="1" dirty="0">
                <a:solidFill>
                  <a:srgbClr val="FFFFFF"/>
                </a:solidFill>
              </a:rPr>
              <a:t>assages </a:t>
            </a:r>
            <a:r>
              <a:rPr lang="en-US" sz="1800" b="1" dirty="0" smtClean="0">
                <a:solidFill>
                  <a:srgbClr val="FFFFFF"/>
                </a:solidFill>
              </a:rPr>
              <a:t/>
            </a:r>
            <a:br>
              <a:rPr lang="en-US" sz="1800" b="1" dirty="0" smtClean="0">
                <a:solidFill>
                  <a:srgbClr val="FFFFFF"/>
                </a:solidFill>
              </a:rPr>
            </a:br>
            <a:r>
              <a:rPr lang="vi-VN" sz="1800" b="1" dirty="0" smtClean="0">
                <a:solidFill>
                  <a:srgbClr val="FFFFFF"/>
                </a:solidFill>
              </a:rPr>
              <a:t>and </a:t>
            </a:r>
            <a:r>
              <a:rPr lang="vi-VN" sz="1800" b="1" dirty="0">
                <a:solidFill>
                  <a:srgbClr val="FFFFFF"/>
                </a:solidFill>
              </a:rPr>
              <a:t>decide who says sentences 1 – 5</a:t>
            </a:r>
            <a:r>
              <a:rPr lang="en-US" sz="1800" b="1" dirty="0">
                <a:solidFill>
                  <a:srgbClr val="FFFFFF"/>
                </a:solidFill>
              </a:rPr>
              <a:t>.</a:t>
            </a:r>
            <a:r>
              <a:rPr lang="vi-VN" sz="1800" b="1" dirty="0">
                <a:solidFill>
                  <a:srgbClr val="FFFFFF"/>
                </a:solidFill>
              </a:rPr>
              <a:t> (p</a:t>
            </a:r>
            <a:r>
              <a:rPr lang="en-US" sz="1800" b="1" dirty="0">
                <a:solidFill>
                  <a:srgbClr val="FFFFFF"/>
                </a:solidFill>
              </a:rPr>
              <a:t>.</a:t>
            </a:r>
            <a:r>
              <a:rPr lang="vi-VN" sz="1800" b="1" dirty="0">
                <a:solidFill>
                  <a:srgbClr val="FFFFFF"/>
                </a:solidFill>
              </a:rPr>
              <a:t> 64)</a:t>
            </a:r>
            <a:endParaRPr sz="2400" dirty="0"/>
          </a:p>
        </p:txBody>
      </p:sp>
      <p:sp>
        <p:nvSpPr>
          <p:cNvPr id="3036" name="Google Shape;3036;p44"/>
          <p:cNvSpPr txBox="1">
            <a:spLocks noGrp="1"/>
          </p:cNvSpPr>
          <p:nvPr>
            <p:ph type="title" idx="4"/>
          </p:nvPr>
        </p:nvSpPr>
        <p:spPr>
          <a:xfrm>
            <a:off x="3546245" y="3715495"/>
            <a:ext cx="2044800" cy="365700"/>
          </a:xfrm>
          <a:prstGeom prst="rect">
            <a:avLst/>
          </a:prstGeom>
        </p:spPr>
        <p:txBody>
          <a:bodyPr spcFirstLastPara="1" wrap="square" lIns="91425" tIns="91425" rIns="91425" bIns="91425" anchor="ctr" anchorCtr="0">
            <a:noAutofit/>
          </a:bodyPr>
          <a:lstStyle/>
          <a:p>
            <a:pPr lvl="0"/>
            <a:r>
              <a:rPr lang="en-US" dirty="0"/>
              <a:t>C. Mai</a:t>
            </a:r>
          </a:p>
        </p:txBody>
      </p:sp>
      <p:sp>
        <p:nvSpPr>
          <p:cNvPr id="3037" name="Google Shape;3037;p44"/>
          <p:cNvSpPr txBox="1">
            <a:spLocks noGrp="1"/>
          </p:cNvSpPr>
          <p:nvPr>
            <p:ph type="subTitle" idx="1"/>
          </p:nvPr>
        </p:nvSpPr>
        <p:spPr>
          <a:xfrm>
            <a:off x="1999745" y="2131996"/>
            <a:ext cx="1807960" cy="548700"/>
          </a:xfrm>
          <a:prstGeom prst="rect">
            <a:avLst/>
          </a:prstGeom>
        </p:spPr>
        <p:txBody>
          <a:bodyPr spcFirstLastPara="1" wrap="square" lIns="91425" tIns="91425" rIns="91425" bIns="91425" anchor="ctr" anchorCtr="0">
            <a:noAutofit/>
          </a:bodyPr>
          <a:lstStyle/>
          <a:p>
            <a:pPr algn="l" fontAlgn="t"/>
            <a:r>
              <a:rPr lang="en-US" b="1" dirty="0">
                <a:solidFill>
                  <a:srgbClr val="3AB5BC"/>
                </a:solidFill>
              </a:rPr>
              <a:t>1.</a:t>
            </a:r>
            <a:r>
              <a:rPr lang="en-US" dirty="0"/>
              <a:t> Dogs are lucky animals.</a:t>
            </a:r>
          </a:p>
        </p:txBody>
      </p:sp>
      <p:sp>
        <p:nvSpPr>
          <p:cNvPr id="3038" name="Google Shape;3038;p44"/>
          <p:cNvSpPr txBox="1">
            <a:spLocks noGrp="1"/>
          </p:cNvSpPr>
          <p:nvPr>
            <p:ph type="subTitle" idx="5"/>
          </p:nvPr>
        </p:nvSpPr>
        <p:spPr>
          <a:xfrm>
            <a:off x="3341483" y="4042814"/>
            <a:ext cx="2249562" cy="548700"/>
          </a:xfrm>
          <a:prstGeom prst="rect">
            <a:avLst/>
          </a:prstGeom>
        </p:spPr>
        <p:txBody>
          <a:bodyPr spcFirstLastPara="1" wrap="square" lIns="91425" tIns="91425" rIns="91425" bIns="91425" anchor="ctr" anchorCtr="0">
            <a:noAutofit/>
          </a:bodyPr>
          <a:lstStyle/>
          <a:p>
            <a:pPr algn="l" fontAlgn="t"/>
            <a:r>
              <a:rPr lang="en-US" b="1" dirty="0">
                <a:solidFill>
                  <a:srgbClr val="3AB5BC"/>
                </a:solidFill>
              </a:rPr>
              <a:t>4.</a:t>
            </a:r>
            <a:r>
              <a:rPr lang="en-US" dirty="0"/>
              <a:t> We give rice to wish </a:t>
            </a:r>
            <a:r>
              <a:rPr lang="en-US" dirty="0" smtClean="0"/>
              <a:t>for enough </a:t>
            </a:r>
            <a:r>
              <a:rPr lang="en-US" dirty="0"/>
              <a:t>food.</a:t>
            </a:r>
          </a:p>
        </p:txBody>
      </p:sp>
      <p:sp>
        <p:nvSpPr>
          <p:cNvPr id="3040" name="Google Shape;3040;p44"/>
          <p:cNvSpPr txBox="1">
            <a:spLocks noGrp="1"/>
          </p:cNvSpPr>
          <p:nvPr>
            <p:ph type="subTitle" idx="7"/>
          </p:nvPr>
        </p:nvSpPr>
        <p:spPr>
          <a:xfrm>
            <a:off x="6131008" y="4042331"/>
            <a:ext cx="2044800" cy="548700"/>
          </a:xfrm>
          <a:prstGeom prst="rect">
            <a:avLst/>
          </a:prstGeom>
        </p:spPr>
        <p:txBody>
          <a:bodyPr spcFirstLastPara="1" wrap="square" lIns="91425" tIns="91425" rIns="91425" bIns="91425" anchor="ctr" anchorCtr="0">
            <a:noAutofit/>
          </a:bodyPr>
          <a:lstStyle/>
          <a:p>
            <a:pPr algn="l" fontAlgn="t"/>
            <a:r>
              <a:rPr lang="en-US" b="1" dirty="0">
                <a:solidFill>
                  <a:srgbClr val="3AB5BC"/>
                </a:solidFill>
              </a:rPr>
              <a:t>5.</a:t>
            </a:r>
            <a:r>
              <a:rPr lang="en-US" dirty="0"/>
              <a:t> Children dress beautifully.</a:t>
            </a:r>
          </a:p>
        </p:txBody>
      </p:sp>
      <p:sp>
        <p:nvSpPr>
          <p:cNvPr id="3041" name="Google Shape;3041;p44"/>
          <p:cNvSpPr txBox="1">
            <a:spLocks noGrp="1"/>
          </p:cNvSpPr>
          <p:nvPr>
            <p:ph type="title" idx="8"/>
          </p:nvPr>
        </p:nvSpPr>
        <p:spPr>
          <a:xfrm>
            <a:off x="1242628" y="3733718"/>
            <a:ext cx="2044800" cy="3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B. Wu</a:t>
            </a:r>
            <a:endParaRPr dirty="0"/>
          </a:p>
        </p:txBody>
      </p:sp>
      <p:sp>
        <p:nvSpPr>
          <p:cNvPr id="3042" name="Google Shape;3042;p44"/>
          <p:cNvSpPr txBox="1">
            <a:spLocks noGrp="1"/>
          </p:cNvSpPr>
          <p:nvPr>
            <p:ph type="title"/>
          </p:nvPr>
        </p:nvSpPr>
        <p:spPr>
          <a:xfrm>
            <a:off x="1881325" y="1850271"/>
            <a:ext cx="2044800" cy="3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C. Mai</a:t>
            </a:r>
            <a:endParaRPr dirty="0"/>
          </a:p>
        </p:txBody>
      </p:sp>
      <p:pic>
        <p:nvPicPr>
          <p:cNvPr id="82" name="Picture 81" descr="https://cdn.sachmem.vn/public/images/v2/TA6T1SHSTD/U6-L5-1-c16d2d2.png"/>
          <p:cNvPicPr>
            <a:picLocks noChangeAspect="1" noChangeArrowheads="1"/>
          </p:cNvPicPr>
          <p:nvPr/>
        </p:nvPicPr>
        <p:blipFill>
          <a:blip r:embed="rId3">
            <a:extLst>
              <a:ext uri="{28A0092B-C50C-407E-A947-70E740481C1C}">
                <a14:useLocalDpi xmlns:a14="http://schemas.microsoft.com/office/drawing/2010/main" val="0"/>
              </a:ext>
            </a:extLst>
          </a:blip>
          <a:srcRect l="8712" t="6139" r="21534" b="39461"/>
          <a:stretch>
            <a:fillRect/>
          </a:stretch>
        </p:blipFill>
        <p:spPr bwMode="auto">
          <a:xfrm>
            <a:off x="2578412" y="1188910"/>
            <a:ext cx="650626" cy="650626"/>
          </a:xfrm>
          <a:custGeom>
            <a:avLst/>
            <a:gdLst>
              <a:gd name="connsiteX0" fmla="*/ 588150 w 1176300"/>
              <a:gd name="connsiteY0" fmla="*/ 0 h 1176300"/>
              <a:gd name="connsiteX1" fmla="*/ 1176300 w 1176300"/>
              <a:gd name="connsiteY1" fmla="*/ 588150 h 1176300"/>
              <a:gd name="connsiteX2" fmla="*/ 588150 w 1176300"/>
              <a:gd name="connsiteY2" fmla="*/ 1176300 h 1176300"/>
              <a:gd name="connsiteX3" fmla="*/ 0 w 1176300"/>
              <a:gd name="connsiteY3" fmla="*/ 588150 h 1176300"/>
              <a:gd name="connsiteX4" fmla="*/ 588150 w 1176300"/>
              <a:gd name="connsiteY4" fmla="*/ 0 h 117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300" h="1176300">
                <a:moveTo>
                  <a:pt x="588150" y="0"/>
                </a:moveTo>
                <a:cubicBezTo>
                  <a:pt x="912976" y="0"/>
                  <a:pt x="1176300" y="263324"/>
                  <a:pt x="1176300" y="588150"/>
                </a:cubicBezTo>
                <a:cubicBezTo>
                  <a:pt x="1176300" y="912976"/>
                  <a:pt x="912976" y="1176300"/>
                  <a:pt x="588150" y="1176300"/>
                </a:cubicBezTo>
                <a:cubicBezTo>
                  <a:pt x="263324" y="1176300"/>
                  <a:pt x="0" y="912976"/>
                  <a:pt x="0" y="588150"/>
                </a:cubicBezTo>
                <a:cubicBezTo>
                  <a:pt x="0" y="263324"/>
                  <a:pt x="263324" y="0"/>
                  <a:pt x="588150" y="0"/>
                </a:cubicBezTo>
                <a:close/>
              </a:path>
            </a:pathLst>
          </a:custGeom>
          <a:noFill/>
          <a:extLst>
            <a:ext uri="{909E8E84-426E-40DD-AFC4-6F175D3DCCD1}">
              <a14:hiddenFill xmlns:a14="http://schemas.microsoft.com/office/drawing/2010/main">
                <a:solidFill>
                  <a:srgbClr val="FFFFFF"/>
                </a:solidFill>
              </a14:hiddenFill>
            </a:ext>
          </a:extLst>
        </p:spPr>
      </p:pic>
      <p:pic>
        <p:nvPicPr>
          <p:cNvPr id="83" name="Picture 82" descr="https://cdn.sachmem.vn/public/images/v2/TA6T1SHSTD/U6-L5-1-b1f7fc.png"/>
          <p:cNvPicPr>
            <a:picLocks noChangeAspect="1" noChangeArrowheads="1"/>
          </p:cNvPicPr>
          <p:nvPr/>
        </p:nvPicPr>
        <p:blipFill>
          <a:blip r:embed="rId4">
            <a:extLst>
              <a:ext uri="{28A0092B-C50C-407E-A947-70E740481C1C}">
                <a14:useLocalDpi xmlns:a14="http://schemas.microsoft.com/office/drawing/2010/main" val="0"/>
              </a:ext>
            </a:extLst>
          </a:blip>
          <a:srcRect l="21463" t="6711" r="15643" b="41595"/>
          <a:stretch>
            <a:fillRect/>
          </a:stretch>
        </p:blipFill>
        <p:spPr bwMode="auto">
          <a:xfrm>
            <a:off x="1901800" y="3064869"/>
            <a:ext cx="650626" cy="650626"/>
          </a:xfrm>
          <a:custGeom>
            <a:avLst/>
            <a:gdLst>
              <a:gd name="connsiteX0" fmla="*/ 588150 w 1176300"/>
              <a:gd name="connsiteY0" fmla="*/ 0 h 1176300"/>
              <a:gd name="connsiteX1" fmla="*/ 1176300 w 1176300"/>
              <a:gd name="connsiteY1" fmla="*/ 588150 h 1176300"/>
              <a:gd name="connsiteX2" fmla="*/ 588150 w 1176300"/>
              <a:gd name="connsiteY2" fmla="*/ 1176300 h 1176300"/>
              <a:gd name="connsiteX3" fmla="*/ 0 w 1176300"/>
              <a:gd name="connsiteY3" fmla="*/ 588150 h 1176300"/>
              <a:gd name="connsiteX4" fmla="*/ 588150 w 1176300"/>
              <a:gd name="connsiteY4" fmla="*/ 0 h 117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300" h="1176300">
                <a:moveTo>
                  <a:pt x="588150" y="0"/>
                </a:moveTo>
                <a:cubicBezTo>
                  <a:pt x="912976" y="0"/>
                  <a:pt x="1176300" y="263324"/>
                  <a:pt x="1176300" y="588150"/>
                </a:cubicBezTo>
                <a:cubicBezTo>
                  <a:pt x="1176300" y="912976"/>
                  <a:pt x="912976" y="1176300"/>
                  <a:pt x="588150" y="1176300"/>
                </a:cubicBezTo>
                <a:cubicBezTo>
                  <a:pt x="263324" y="1176300"/>
                  <a:pt x="0" y="912976"/>
                  <a:pt x="0" y="588150"/>
                </a:cubicBezTo>
                <a:cubicBezTo>
                  <a:pt x="0" y="263324"/>
                  <a:pt x="263324" y="0"/>
                  <a:pt x="588150" y="0"/>
                </a:cubicBezTo>
                <a:close/>
              </a:path>
            </a:pathLst>
          </a:custGeom>
          <a:noFill/>
          <a:extLst>
            <a:ext uri="{909E8E84-426E-40DD-AFC4-6F175D3DCCD1}">
              <a14:hiddenFill xmlns:a14="http://schemas.microsoft.com/office/drawing/2010/main">
                <a:solidFill>
                  <a:srgbClr val="FFFFFF"/>
                </a:solidFill>
              </a14:hiddenFill>
            </a:ext>
          </a:extLst>
        </p:spPr>
      </p:pic>
      <p:pic>
        <p:nvPicPr>
          <p:cNvPr id="84" name="Picture 83"/>
          <p:cNvPicPr>
            <a:picLocks noChangeAspect="1"/>
          </p:cNvPicPr>
          <p:nvPr/>
        </p:nvPicPr>
        <p:blipFill>
          <a:blip r:embed="rId5"/>
          <a:srcRect l="10210" t="7445" r="20633" b="40407"/>
          <a:stretch>
            <a:fillRect/>
          </a:stretch>
        </p:blipFill>
        <p:spPr>
          <a:xfrm>
            <a:off x="6391371" y="1184300"/>
            <a:ext cx="650626" cy="650626"/>
          </a:xfrm>
          <a:custGeom>
            <a:avLst/>
            <a:gdLst>
              <a:gd name="connsiteX0" fmla="*/ 588150 w 1176300"/>
              <a:gd name="connsiteY0" fmla="*/ 0 h 1176300"/>
              <a:gd name="connsiteX1" fmla="*/ 1176300 w 1176300"/>
              <a:gd name="connsiteY1" fmla="*/ 588150 h 1176300"/>
              <a:gd name="connsiteX2" fmla="*/ 588150 w 1176300"/>
              <a:gd name="connsiteY2" fmla="*/ 1176300 h 1176300"/>
              <a:gd name="connsiteX3" fmla="*/ 0 w 1176300"/>
              <a:gd name="connsiteY3" fmla="*/ 588150 h 1176300"/>
              <a:gd name="connsiteX4" fmla="*/ 588150 w 1176300"/>
              <a:gd name="connsiteY4" fmla="*/ 0 h 117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300" h="1176300">
                <a:moveTo>
                  <a:pt x="588150" y="0"/>
                </a:moveTo>
                <a:cubicBezTo>
                  <a:pt x="912976" y="0"/>
                  <a:pt x="1176300" y="263324"/>
                  <a:pt x="1176300" y="588150"/>
                </a:cubicBezTo>
                <a:cubicBezTo>
                  <a:pt x="1176300" y="912976"/>
                  <a:pt x="912976" y="1176300"/>
                  <a:pt x="588150" y="1176300"/>
                </a:cubicBezTo>
                <a:cubicBezTo>
                  <a:pt x="263324" y="1176300"/>
                  <a:pt x="0" y="912976"/>
                  <a:pt x="0" y="588150"/>
                </a:cubicBezTo>
                <a:cubicBezTo>
                  <a:pt x="0" y="263324"/>
                  <a:pt x="263324" y="0"/>
                  <a:pt x="588150" y="0"/>
                </a:cubicBezTo>
                <a:close/>
              </a:path>
            </a:pathLst>
          </a:custGeom>
        </p:spPr>
      </p:pic>
      <p:sp>
        <p:nvSpPr>
          <p:cNvPr id="5" name="Rounded Rectangular Callout 4"/>
          <p:cNvSpPr/>
          <p:nvPr/>
        </p:nvSpPr>
        <p:spPr>
          <a:xfrm>
            <a:off x="1078337" y="1180868"/>
            <a:ext cx="1269272" cy="715089"/>
          </a:xfrm>
          <a:prstGeom prst="wedgeRoundRectCallout">
            <a:avLst>
              <a:gd name="adj1" fmla="val 61601"/>
              <a:gd name="adj2" fmla="val -4032"/>
              <a:gd name="adj3" fmla="val 16667"/>
            </a:avLst>
          </a:prstGeom>
        </p:spPr>
        <p:style>
          <a:lnRef idx="2">
            <a:schemeClr val="accent5"/>
          </a:lnRef>
          <a:fillRef idx="1">
            <a:schemeClr val="lt1"/>
          </a:fillRef>
          <a:effectRef idx="0">
            <a:schemeClr val="accent5"/>
          </a:effectRef>
          <a:fontRef idx="minor">
            <a:schemeClr val="dk1"/>
          </a:fontRef>
        </p:style>
        <p:txBody>
          <a:bodyPr wrap="square">
            <a:spAutoFit/>
          </a:bodyPr>
          <a:lstStyle/>
          <a:p>
            <a:pPr algn="ctr"/>
            <a:r>
              <a:rPr lang="en-US" sz="1200" dirty="0">
                <a:solidFill>
                  <a:srgbClr val="FF5465"/>
                </a:solidFill>
              </a:rPr>
              <a:t>Dogs</a:t>
            </a:r>
            <a:r>
              <a:rPr lang="en-US" sz="1200" dirty="0"/>
              <a:t> are </a:t>
            </a:r>
            <a:r>
              <a:rPr lang="en-US" sz="1200" dirty="0">
                <a:solidFill>
                  <a:srgbClr val="FF5465"/>
                </a:solidFill>
              </a:rPr>
              <a:t>lucky animals</a:t>
            </a:r>
            <a:r>
              <a:rPr lang="en-US" sz="1200" dirty="0"/>
              <a:t> but cats are not.</a:t>
            </a:r>
          </a:p>
        </p:txBody>
      </p:sp>
      <p:sp>
        <p:nvSpPr>
          <p:cNvPr id="86" name="Rounded Rectangular Callout 85"/>
          <p:cNvSpPr/>
          <p:nvPr/>
        </p:nvSpPr>
        <p:spPr>
          <a:xfrm>
            <a:off x="4084820" y="1188177"/>
            <a:ext cx="2082711" cy="715089"/>
          </a:xfrm>
          <a:prstGeom prst="wedgeRoundRectCallout">
            <a:avLst>
              <a:gd name="adj1" fmla="val 57182"/>
              <a:gd name="adj2" fmla="val 4750"/>
              <a:gd name="adj3" fmla="val 16667"/>
            </a:avLst>
          </a:prstGeom>
        </p:spPr>
        <p:style>
          <a:lnRef idx="2">
            <a:schemeClr val="accent5"/>
          </a:lnRef>
          <a:fillRef idx="1">
            <a:schemeClr val="lt1"/>
          </a:fillRef>
          <a:effectRef idx="0">
            <a:schemeClr val="accent5"/>
          </a:effectRef>
          <a:fontRef idx="minor">
            <a:schemeClr val="dk1"/>
          </a:fontRef>
        </p:style>
        <p:txBody>
          <a:bodyPr wrap="square">
            <a:spAutoFit/>
          </a:bodyPr>
          <a:lstStyle/>
          <a:p>
            <a:pPr algn="ctr"/>
            <a:r>
              <a:rPr lang="en-US" sz="1200" dirty="0"/>
              <a:t>I often </a:t>
            </a:r>
            <a:r>
              <a:rPr lang="en-US" sz="1200" dirty="0">
                <a:solidFill>
                  <a:srgbClr val="FF5465"/>
                </a:solidFill>
              </a:rPr>
              <a:t>go to Times Square </a:t>
            </a:r>
            <a:r>
              <a:rPr lang="en-US" sz="1200" dirty="0"/>
              <a:t>with my parents </a:t>
            </a:r>
            <a:r>
              <a:rPr lang="en-US" sz="1200" dirty="0">
                <a:solidFill>
                  <a:srgbClr val="FF5465"/>
                </a:solidFill>
              </a:rPr>
              <a:t>to welcome the New Year.</a:t>
            </a:r>
          </a:p>
        </p:txBody>
      </p:sp>
      <p:sp>
        <p:nvSpPr>
          <p:cNvPr id="87" name="Rounded Rectangular Callout 86"/>
          <p:cNvSpPr/>
          <p:nvPr/>
        </p:nvSpPr>
        <p:spPr>
          <a:xfrm>
            <a:off x="326527" y="2370036"/>
            <a:ext cx="1712887" cy="715089"/>
          </a:xfrm>
          <a:prstGeom prst="wedgeRoundRectCallout">
            <a:avLst>
              <a:gd name="adj1" fmla="val 39470"/>
              <a:gd name="adj2" fmla="val 63401"/>
              <a:gd name="adj3" fmla="val 16667"/>
            </a:avLst>
          </a:prstGeom>
        </p:spPr>
        <p:style>
          <a:lnRef idx="2">
            <a:schemeClr val="accent5"/>
          </a:lnRef>
          <a:fillRef idx="1">
            <a:schemeClr val="lt1"/>
          </a:fillRef>
          <a:effectRef idx="0">
            <a:schemeClr val="accent5"/>
          </a:effectRef>
          <a:fontRef idx="minor">
            <a:schemeClr val="dk1"/>
          </a:fontRef>
        </p:style>
        <p:txBody>
          <a:bodyPr wrap="square">
            <a:spAutoFit/>
          </a:bodyPr>
          <a:lstStyle/>
          <a:p>
            <a:pPr algn="ctr"/>
            <a:r>
              <a:rPr lang="en-US" sz="1200" dirty="0"/>
              <a:t>We wish them Happy New Year and they </a:t>
            </a:r>
            <a:r>
              <a:rPr lang="en-US" sz="1200" dirty="0">
                <a:solidFill>
                  <a:srgbClr val="FF5465"/>
                </a:solidFill>
              </a:rPr>
              <a:t>give us lucky money.</a:t>
            </a:r>
          </a:p>
        </p:txBody>
      </p:sp>
      <p:sp>
        <p:nvSpPr>
          <p:cNvPr id="88" name="Rounded Rectangular Callout 87"/>
          <p:cNvSpPr/>
          <p:nvPr/>
        </p:nvSpPr>
        <p:spPr>
          <a:xfrm>
            <a:off x="7420131" y="2680696"/>
            <a:ext cx="1648918" cy="851297"/>
          </a:xfrm>
          <a:prstGeom prst="wedgeRoundRectCallout">
            <a:avLst>
              <a:gd name="adj1" fmla="val -54910"/>
              <a:gd name="adj2" fmla="val -4345"/>
              <a:gd name="adj3" fmla="val 16667"/>
            </a:avLst>
          </a:prstGeom>
        </p:spPr>
        <p:style>
          <a:lnRef idx="2">
            <a:schemeClr val="accent5"/>
          </a:lnRef>
          <a:fillRef idx="1">
            <a:schemeClr val="lt1"/>
          </a:fillRef>
          <a:effectRef idx="0">
            <a:schemeClr val="accent5"/>
          </a:effectRef>
          <a:fontRef idx="minor">
            <a:schemeClr val="dk1"/>
          </a:fontRef>
        </p:style>
        <p:txBody>
          <a:bodyPr wrap="square">
            <a:spAutoFit/>
          </a:bodyPr>
          <a:lstStyle/>
          <a:p>
            <a:pPr algn="ctr"/>
            <a:r>
              <a:rPr lang="en-US" sz="1100" dirty="0"/>
              <a:t>On New Year's Day, </a:t>
            </a:r>
            <a:r>
              <a:rPr lang="en-US" sz="1100" dirty="0">
                <a:solidFill>
                  <a:srgbClr val="FF5465"/>
                </a:solidFill>
              </a:rPr>
              <a:t>we dress beautifully </a:t>
            </a:r>
            <a:r>
              <a:rPr lang="en-US" sz="1100" dirty="0"/>
              <a:t>and go to our grandparents' houses.</a:t>
            </a:r>
          </a:p>
        </p:txBody>
      </p:sp>
      <p:sp>
        <p:nvSpPr>
          <p:cNvPr id="89" name="Rounded Rectangular Callout 88"/>
          <p:cNvSpPr/>
          <p:nvPr/>
        </p:nvSpPr>
        <p:spPr>
          <a:xfrm>
            <a:off x="4900251" y="2695370"/>
            <a:ext cx="1676556" cy="919401"/>
          </a:xfrm>
          <a:prstGeom prst="wedgeRoundRectCallout">
            <a:avLst>
              <a:gd name="adj1" fmla="val -55952"/>
              <a:gd name="adj2" fmla="val -7882"/>
              <a:gd name="adj3" fmla="val 16667"/>
            </a:avLst>
          </a:prstGeom>
        </p:spPr>
        <p:style>
          <a:lnRef idx="2">
            <a:schemeClr val="accent5"/>
          </a:lnRef>
          <a:fillRef idx="1">
            <a:schemeClr val="lt1"/>
          </a:fillRef>
          <a:effectRef idx="0">
            <a:schemeClr val="accent5"/>
          </a:effectRef>
          <a:fontRef idx="minor">
            <a:schemeClr val="dk1"/>
          </a:fontRef>
        </p:style>
        <p:txBody>
          <a:bodyPr wrap="square">
            <a:spAutoFit/>
          </a:bodyPr>
          <a:lstStyle/>
          <a:p>
            <a:pPr algn="ctr"/>
            <a:r>
              <a:rPr lang="en-US" sz="1200" dirty="0"/>
              <a:t>People </a:t>
            </a:r>
            <a:r>
              <a:rPr lang="en-US" sz="1200" dirty="0">
                <a:solidFill>
                  <a:srgbClr val="FF5465"/>
                </a:solidFill>
              </a:rPr>
              <a:t>give rice to wish for enough food</a:t>
            </a:r>
            <a:r>
              <a:rPr lang="en-US" sz="1200" dirty="0"/>
              <a:t> and buy salt to wish for good luck.</a:t>
            </a:r>
          </a:p>
        </p:txBody>
      </p:sp>
      <p:pic>
        <p:nvPicPr>
          <p:cNvPr id="90" name="Picture 89" descr="https://cdn.sachmem.vn/public/images/v2/TA6T1SHSTD/U6-L5-1-c16d2d2.png"/>
          <p:cNvPicPr>
            <a:picLocks noChangeAspect="1" noChangeArrowheads="1"/>
          </p:cNvPicPr>
          <p:nvPr/>
        </p:nvPicPr>
        <p:blipFill>
          <a:blip r:embed="rId3">
            <a:extLst>
              <a:ext uri="{28A0092B-C50C-407E-A947-70E740481C1C}">
                <a14:useLocalDpi xmlns:a14="http://schemas.microsoft.com/office/drawing/2010/main" val="0"/>
              </a:ext>
            </a:extLst>
          </a:blip>
          <a:srcRect l="8712" t="6139" r="21534" b="39461"/>
          <a:stretch>
            <a:fillRect/>
          </a:stretch>
        </p:blipFill>
        <p:spPr bwMode="auto">
          <a:xfrm>
            <a:off x="4185975" y="3064869"/>
            <a:ext cx="650626" cy="650626"/>
          </a:xfrm>
          <a:custGeom>
            <a:avLst/>
            <a:gdLst>
              <a:gd name="connsiteX0" fmla="*/ 588150 w 1176300"/>
              <a:gd name="connsiteY0" fmla="*/ 0 h 1176300"/>
              <a:gd name="connsiteX1" fmla="*/ 1176300 w 1176300"/>
              <a:gd name="connsiteY1" fmla="*/ 588150 h 1176300"/>
              <a:gd name="connsiteX2" fmla="*/ 588150 w 1176300"/>
              <a:gd name="connsiteY2" fmla="*/ 1176300 h 1176300"/>
              <a:gd name="connsiteX3" fmla="*/ 0 w 1176300"/>
              <a:gd name="connsiteY3" fmla="*/ 588150 h 1176300"/>
              <a:gd name="connsiteX4" fmla="*/ 588150 w 1176300"/>
              <a:gd name="connsiteY4" fmla="*/ 0 h 117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300" h="1176300">
                <a:moveTo>
                  <a:pt x="588150" y="0"/>
                </a:moveTo>
                <a:cubicBezTo>
                  <a:pt x="912976" y="0"/>
                  <a:pt x="1176300" y="263324"/>
                  <a:pt x="1176300" y="588150"/>
                </a:cubicBezTo>
                <a:cubicBezTo>
                  <a:pt x="1176300" y="912976"/>
                  <a:pt x="912976" y="1176300"/>
                  <a:pt x="588150" y="1176300"/>
                </a:cubicBezTo>
                <a:cubicBezTo>
                  <a:pt x="263324" y="1176300"/>
                  <a:pt x="0" y="912976"/>
                  <a:pt x="0" y="588150"/>
                </a:cubicBezTo>
                <a:cubicBezTo>
                  <a:pt x="0" y="263324"/>
                  <a:pt x="263324" y="0"/>
                  <a:pt x="588150" y="0"/>
                </a:cubicBezTo>
                <a:close/>
              </a:path>
            </a:pathLst>
          </a:custGeom>
          <a:noFill/>
          <a:extLst>
            <a:ext uri="{909E8E84-426E-40DD-AFC4-6F175D3DCCD1}">
              <a14:hiddenFill xmlns:a14="http://schemas.microsoft.com/office/drawing/2010/main">
                <a:solidFill>
                  <a:srgbClr val="FFFFFF"/>
                </a:solidFill>
              </a14:hiddenFill>
            </a:ext>
          </a:extLst>
        </p:spPr>
      </p:pic>
      <p:sp>
        <p:nvSpPr>
          <p:cNvPr id="91" name="Google Shape;3041;p44"/>
          <p:cNvSpPr txBox="1">
            <a:spLocks noGrp="1"/>
          </p:cNvSpPr>
          <p:nvPr>
            <p:ph type="title" idx="8"/>
          </p:nvPr>
        </p:nvSpPr>
        <p:spPr>
          <a:xfrm>
            <a:off x="6076954" y="3733718"/>
            <a:ext cx="2044800" cy="3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B. Wu</a:t>
            </a:r>
            <a:endParaRPr dirty="0"/>
          </a:p>
        </p:txBody>
      </p:sp>
      <p:pic>
        <p:nvPicPr>
          <p:cNvPr id="92" name="Picture 91" descr="https://cdn.sachmem.vn/public/images/v2/TA6T1SHSTD/U6-L5-1-b1f7fc.png"/>
          <p:cNvPicPr>
            <a:picLocks noChangeAspect="1" noChangeArrowheads="1"/>
          </p:cNvPicPr>
          <p:nvPr/>
        </p:nvPicPr>
        <p:blipFill>
          <a:blip r:embed="rId4">
            <a:extLst>
              <a:ext uri="{28A0092B-C50C-407E-A947-70E740481C1C}">
                <a14:useLocalDpi xmlns:a14="http://schemas.microsoft.com/office/drawing/2010/main" val="0"/>
              </a:ext>
            </a:extLst>
          </a:blip>
          <a:srcRect l="21463" t="6711" r="15643" b="41595"/>
          <a:stretch>
            <a:fillRect/>
          </a:stretch>
        </p:blipFill>
        <p:spPr bwMode="auto">
          <a:xfrm>
            <a:off x="6716684" y="3064869"/>
            <a:ext cx="650626" cy="650626"/>
          </a:xfrm>
          <a:custGeom>
            <a:avLst/>
            <a:gdLst>
              <a:gd name="connsiteX0" fmla="*/ 588150 w 1176300"/>
              <a:gd name="connsiteY0" fmla="*/ 0 h 1176300"/>
              <a:gd name="connsiteX1" fmla="*/ 1176300 w 1176300"/>
              <a:gd name="connsiteY1" fmla="*/ 588150 h 1176300"/>
              <a:gd name="connsiteX2" fmla="*/ 588150 w 1176300"/>
              <a:gd name="connsiteY2" fmla="*/ 1176300 h 1176300"/>
              <a:gd name="connsiteX3" fmla="*/ 0 w 1176300"/>
              <a:gd name="connsiteY3" fmla="*/ 588150 h 1176300"/>
              <a:gd name="connsiteX4" fmla="*/ 588150 w 1176300"/>
              <a:gd name="connsiteY4" fmla="*/ 0 h 117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300" h="1176300">
                <a:moveTo>
                  <a:pt x="588150" y="0"/>
                </a:moveTo>
                <a:cubicBezTo>
                  <a:pt x="912976" y="0"/>
                  <a:pt x="1176300" y="263324"/>
                  <a:pt x="1176300" y="588150"/>
                </a:cubicBezTo>
                <a:cubicBezTo>
                  <a:pt x="1176300" y="912976"/>
                  <a:pt x="912976" y="1176300"/>
                  <a:pt x="588150" y="1176300"/>
                </a:cubicBezTo>
                <a:cubicBezTo>
                  <a:pt x="263324" y="1176300"/>
                  <a:pt x="0" y="912976"/>
                  <a:pt x="0" y="588150"/>
                </a:cubicBezTo>
                <a:cubicBezTo>
                  <a:pt x="0" y="263324"/>
                  <a:pt x="263324" y="0"/>
                  <a:pt x="588150" y="0"/>
                </a:cubicBezTo>
                <a:close/>
              </a:path>
            </a:pathLst>
          </a:cu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4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2"/>
                                        </p:tgtEl>
                                        <p:attrNameLst>
                                          <p:attrName>style.visibility</p:attrName>
                                        </p:attrNameLst>
                                      </p:cBhvr>
                                      <p:to>
                                        <p:strVal val="visible"/>
                                      </p:to>
                                    </p:set>
                                  </p:childTnLst>
                                </p:cTn>
                              </p:par>
                            </p:childTnLst>
                          </p:cTn>
                        </p:par>
                        <p:par>
                          <p:cTn id="9" fill="hold">
                            <p:stCondLst>
                              <p:cond delay="0"/>
                            </p:stCondLst>
                            <p:childTnLst>
                              <p:par>
                                <p:cTn id="10" presetID="1"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84"/>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3032"/>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86"/>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83"/>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3041"/>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87"/>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90"/>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89"/>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036"/>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0"/>
                                          </p:stCondLst>
                                        </p:cTn>
                                        <p:tgtEl>
                                          <p:spTgt spid="92"/>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91"/>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8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2" grpId="0"/>
      <p:bldP spid="3036" grpId="0"/>
      <p:bldP spid="3041" grpId="0"/>
      <p:bldP spid="3042" grpId="0"/>
      <p:bldP spid="5" grpId="0" animBg="1"/>
      <p:bldP spid="86" grpId="0" animBg="1"/>
      <p:bldP spid="87" grpId="0" animBg="1"/>
      <p:bldP spid="88" grpId="0" animBg="1"/>
      <p:bldP spid="89" grpId="0" animBg="1"/>
      <p:bldP spid="91"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111"/>
        <p:cNvGrpSpPr/>
        <p:nvPr/>
      </p:nvGrpSpPr>
      <p:grpSpPr>
        <a:xfrm>
          <a:off x="0" y="0"/>
          <a:ext cx="0" cy="0"/>
          <a:chOff x="0" y="0"/>
          <a:chExt cx="0" cy="0"/>
        </a:xfrm>
      </p:grpSpPr>
      <p:sp>
        <p:nvSpPr>
          <p:cNvPr id="4" name="Google Shape;3031;p44"/>
          <p:cNvSpPr/>
          <p:nvPr/>
        </p:nvSpPr>
        <p:spPr>
          <a:xfrm>
            <a:off x="1179389" y="1368592"/>
            <a:ext cx="6873841" cy="586353"/>
          </a:xfrm>
          <a:custGeom>
            <a:avLst/>
            <a:gdLst/>
            <a:ahLst/>
            <a:cxnLst/>
            <a:rect l="l" t="t" r="r" b="b"/>
            <a:pathLst>
              <a:path w="63821" h="8424" extrusionOk="0">
                <a:moveTo>
                  <a:pt x="0" y="0"/>
                </a:moveTo>
                <a:lnTo>
                  <a:pt x="2893" y="4212"/>
                </a:lnTo>
                <a:lnTo>
                  <a:pt x="0" y="8424"/>
                </a:lnTo>
                <a:lnTo>
                  <a:pt x="63820" y="8424"/>
                </a:lnTo>
                <a:lnTo>
                  <a:pt x="60928" y="4212"/>
                </a:lnTo>
                <a:lnTo>
                  <a:pt x="63820" y="0"/>
                </a:ln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112" name="Google Shape;3112;p45"/>
          <p:cNvSpPr txBox="1">
            <a:spLocks noGrp="1"/>
          </p:cNvSpPr>
          <p:nvPr>
            <p:ph type="title"/>
          </p:nvPr>
        </p:nvSpPr>
        <p:spPr>
          <a:xfrm>
            <a:off x="1236744" y="1368592"/>
            <a:ext cx="6816486" cy="610358"/>
          </a:xfrm>
          <a:prstGeom prst="rect">
            <a:avLst/>
          </a:prstGeom>
        </p:spPr>
        <p:txBody>
          <a:bodyPr spcFirstLastPara="1" wrap="square" lIns="91425" tIns="91425" rIns="91425" bIns="91425" anchor="ctr" anchorCtr="0">
            <a:noAutofit/>
          </a:bodyPr>
          <a:lstStyle/>
          <a:p>
            <a:pPr lvl="0"/>
            <a:r>
              <a:rPr lang="en" sz="2400" dirty="0" smtClean="0"/>
              <a:t>Memory check: </a:t>
            </a:r>
            <a:r>
              <a:rPr lang="en-US" sz="2400" dirty="0" smtClean="0"/>
              <a:t>grab </a:t>
            </a:r>
            <a:r>
              <a:rPr lang="en-US" sz="2400" dirty="0"/>
              <a:t>the words </a:t>
            </a:r>
            <a:endParaRPr sz="2400" dirty="0"/>
          </a:p>
        </p:txBody>
      </p:sp>
      <p:sp>
        <p:nvSpPr>
          <p:cNvPr id="3" name="Google Shape;2929;p42"/>
          <p:cNvSpPr txBox="1">
            <a:spLocks/>
          </p:cNvSpPr>
          <p:nvPr/>
        </p:nvSpPr>
        <p:spPr>
          <a:xfrm>
            <a:off x="3549938" y="2173123"/>
            <a:ext cx="4519343" cy="157942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1"/>
              </a:buClr>
              <a:buSzPts val="4800"/>
              <a:buFont typeface="Ultra"/>
              <a:buNone/>
              <a:defRPr sz="8000" b="0" i="0" u="none" strike="noStrike" cap="none">
                <a:solidFill>
                  <a:schemeClr val="lt1"/>
                </a:solidFill>
                <a:latin typeface="Ultra"/>
                <a:ea typeface="Ultra"/>
                <a:cs typeface="Ultra"/>
                <a:sym typeface="Ultra"/>
              </a:defRPr>
            </a:lvl1pPr>
            <a:lvl2pPr marR="0" lvl="1"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9pPr>
          </a:lstStyle>
          <a:p>
            <a:pPr algn="just">
              <a:lnSpc>
                <a:spcPct val="150000"/>
              </a:lnSpc>
            </a:pPr>
            <a:r>
              <a:rPr lang="en-US" sz="1600" dirty="0" smtClean="0">
                <a:latin typeface="Rubik" panose="020B0604020202020204" charset="-79"/>
                <a:cs typeface="Rubik" panose="020B0604020202020204" charset="-79"/>
              </a:rPr>
              <a:t>- Work in </a:t>
            </a:r>
            <a:r>
              <a:rPr lang="en-US" sz="1600" b="1" dirty="0" smtClean="0">
                <a:solidFill>
                  <a:srgbClr val="FFD86A"/>
                </a:solidFill>
                <a:latin typeface="Rubik" panose="020B0604020202020204" charset="-79"/>
                <a:cs typeface="Rubik" panose="020B0604020202020204" charset="-79"/>
              </a:rPr>
              <a:t>group of 5-6 in 1 minute</a:t>
            </a:r>
          </a:p>
          <a:p>
            <a:pPr algn="just">
              <a:lnSpc>
                <a:spcPct val="150000"/>
              </a:lnSpc>
            </a:pPr>
            <a:r>
              <a:rPr lang="en-US" sz="1600" dirty="0" smtClean="0">
                <a:latin typeface="Rubik" panose="020B0604020202020204" charset="-79"/>
                <a:cs typeface="Rubik" panose="020B0604020202020204" charset="-79"/>
              </a:rPr>
              <a:t>- Each group will be given </a:t>
            </a:r>
            <a:r>
              <a:rPr lang="en-US" sz="1600" b="1" dirty="0" smtClean="0">
                <a:solidFill>
                  <a:srgbClr val="FFD86A"/>
                </a:solidFill>
                <a:latin typeface="Rubik" panose="020B0604020202020204" charset="-79"/>
                <a:cs typeface="Rubik" panose="020B0604020202020204" charset="-79"/>
              </a:rPr>
              <a:t>14 </a:t>
            </a:r>
            <a:r>
              <a:rPr lang="en-US" sz="1600" b="1" dirty="0">
                <a:solidFill>
                  <a:srgbClr val="FFD86A"/>
                </a:solidFill>
                <a:latin typeface="Rubik" panose="020B0604020202020204" charset="-79"/>
                <a:cs typeface="Rubik" panose="020B0604020202020204" charset="-79"/>
              </a:rPr>
              <a:t>strips of </a:t>
            </a:r>
            <a:r>
              <a:rPr lang="en-US" sz="1600" b="1" dirty="0" smtClean="0">
                <a:solidFill>
                  <a:srgbClr val="FFD86A"/>
                </a:solidFill>
                <a:latin typeface="Rubik" panose="020B0604020202020204" charset="-79"/>
                <a:cs typeface="Rubik" panose="020B0604020202020204" charset="-79"/>
              </a:rPr>
              <a:t>paper</a:t>
            </a:r>
            <a:endParaRPr lang="en-US" sz="1600" b="1" dirty="0">
              <a:solidFill>
                <a:srgbClr val="FFD86A"/>
              </a:solidFill>
              <a:latin typeface="Rubik" panose="020B0604020202020204" charset="-79"/>
              <a:cs typeface="Rubik" panose="020B0604020202020204" charset="-79"/>
            </a:endParaRPr>
          </a:p>
          <a:p>
            <a:pPr algn="just">
              <a:lnSpc>
                <a:spcPct val="150000"/>
              </a:lnSpc>
            </a:pPr>
            <a:r>
              <a:rPr lang="en-US" sz="1600" dirty="0" smtClean="0">
                <a:latin typeface="Rubik" panose="020B0604020202020204" charset="-79"/>
                <a:cs typeface="Rubik" panose="020B0604020202020204" charset="-79"/>
              </a:rPr>
              <a:t>- When </a:t>
            </a:r>
            <a:r>
              <a:rPr lang="en-US" sz="1600" dirty="0">
                <a:latin typeface="Rubik" panose="020B0604020202020204" charset="-79"/>
                <a:cs typeface="Rubik" panose="020B0604020202020204" charset="-79"/>
              </a:rPr>
              <a:t>the teacher says “</a:t>
            </a:r>
            <a:r>
              <a:rPr lang="en-US" sz="1600" b="1" dirty="0">
                <a:solidFill>
                  <a:srgbClr val="FFD86A"/>
                </a:solidFill>
                <a:latin typeface="Rubik" panose="020B0604020202020204" charset="-79"/>
                <a:cs typeface="Rubik" panose="020B0604020202020204" charset="-79"/>
              </a:rPr>
              <a:t>Start</a:t>
            </a:r>
            <a:r>
              <a:rPr lang="en-US" sz="1600" dirty="0">
                <a:latin typeface="Rubik" panose="020B0604020202020204" charset="-79"/>
                <a:cs typeface="Rubik" panose="020B0604020202020204" charset="-79"/>
              </a:rPr>
              <a:t>”, quickly </a:t>
            </a:r>
            <a:r>
              <a:rPr lang="en-US" sz="1600" b="1" dirty="0">
                <a:solidFill>
                  <a:srgbClr val="FFD86A"/>
                </a:solidFill>
                <a:latin typeface="Rubik" panose="020B0604020202020204" charset="-79"/>
                <a:cs typeface="Rubik" panose="020B0604020202020204" charset="-79"/>
              </a:rPr>
              <a:t>grab</a:t>
            </a:r>
            <a:r>
              <a:rPr lang="en-US" sz="1600" dirty="0">
                <a:latin typeface="Rubik" panose="020B0604020202020204" charset="-79"/>
                <a:cs typeface="Rubik" panose="020B0604020202020204" charset="-79"/>
              </a:rPr>
              <a:t> the strips of paper with the </a:t>
            </a:r>
            <a:r>
              <a:rPr lang="en-US" sz="1600" b="1" dirty="0">
                <a:solidFill>
                  <a:srgbClr val="FFD86A"/>
                </a:solidFill>
                <a:latin typeface="Rubik" panose="020B0604020202020204" charset="-79"/>
                <a:cs typeface="Rubik" panose="020B0604020202020204" charset="-79"/>
              </a:rPr>
              <a:t>things appearing in the passage</a:t>
            </a:r>
            <a:r>
              <a:rPr lang="en-US" sz="1600" dirty="0">
                <a:latin typeface="Rubik" panose="020B0604020202020204" charset="-79"/>
                <a:cs typeface="Rubik" panose="020B0604020202020204" charset="-79"/>
              </a:rPr>
              <a:t>.</a:t>
            </a:r>
          </a:p>
        </p:txBody>
      </p:sp>
      <p:grpSp>
        <p:nvGrpSpPr>
          <p:cNvPr id="5" name="Google Shape;4201;p62"/>
          <p:cNvGrpSpPr/>
          <p:nvPr/>
        </p:nvGrpSpPr>
        <p:grpSpPr>
          <a:xfrm>
            <a:off x="1133442" y="2035074"/>
            <a:ext cx="2371442" cy="2372036"/>
            <a:chOff x="1177210" y="1348407"/>
            <a:chExt cx="3019653" cy="3020407"/>
          </a:xfrm>
        </p:grpSpPr>
        <p:sp>
          <p:nvSpPr>
            <p:cNvPr id="6" name="Google Shape;4202;p62"/>
            <p:cNvSpPr/>
            <p:nvPr/>
          </p:nvSpPr>
          <p:spPr>
            <a:xfrm>
              <a:off x="1177210" y="1348407"/>
              <a:ext cx="3019653" cy="3020407"/>
            </a:xfrm>
            <a:custGeom>
              <a:avLst/>
              <a:gdLst/>
              <a:ahLst/>
              <a:cxnLst/>
              <a:rect l="l" t="t" r="r" b="b"/>
              <a:pathLst>
                <a:path w="72038" h="72056" extrusionOk="0">
                  <a:moveTo>
                    <a:pt x="36019" y="0"/>
                  </a:moveTo>
                  <a:lnTo>
                    <a:pt x="35090" y="18"/>
                  </a:lnTo>
                  <a:lnTo>
                    <a:pt x="34160" y="55"/>
                  </a:lnTo>
                  <a:lnTo>
                    <a:pt x="33249" y="109"/>
                  </a:lnTo>
                  <a:lnTo>
                    <a:pt x="32337" y="201"/>
                  </a:lnTo>
                  <a:lnTo>
                    <a:pt x="31426" y="292"/>
                  </a:lnTo>
                  <a:lnTo>
                    <a:pt x="30533" y="419"/>
                  </a:lnTo>
                  <a:lnTo>
                    <a:pt x="29639" y="565"/>
                  </a:lnTo>
                  <a:lnTo>
                    <a:pt x="28764" y="747"/>
                  </a:lnTo>
                  <a:lnTo>
                    <a:pt x="27889" y="930"/>
                  </a:lnTo>
                  <a:lnTo>
                    <a:pt x="27015" y="1148"/>
                  </a:lnTo>
                  <a:lnTo>
                    <a:pt x="26158" y="1367"/>
                  </a:lnTo>
                  <a:lnTo>
                    <a:pt x="25301" y="1622"/>
                  </a:lnTo>
                  <a:lnTo>
                    <a:pt x="24463" y="1896"/>
                  </a:lnTo>
                  <a:lnTo>
                    <a:pt x="23624" y="2187"/>
                  </a:lnTo>
                  <a:lnTo>
                    <a:pt x="22804" y="2497"/>
                  </a:lnTo>
                  <a:lnTo>
                    <a:pt x="22002" y="2844"/>
                  </a:lnTo>
                  <a:lnTo>
                    <a:pt x="21200" y="3190"/>
                  </a:lnTo>
                  <a:lnTo>
                    <a:pt x="20398" y="3554"/>
                  </a:lnTo>
                  <a:lnTo>
                    <a:pt x="19614" y="3955"/>
                  </a:lnTo>
                  <a:lnTo>
                    <a:pt x="18848" y="4357"/>
                  </a:lnTo>
                  <a:lnTo>
                    <a:pt x="18083" y="4776"/>
                  </a:lnTo>
                  <a:lnTo>
                    <a:pt x="17335" y="5231"/>
                  </a:lnTo>
                  <a:lnTo>
                    <a:pt x="16606" y="5687"/>
                  </a:lnTo>
                  <a:lnTo>
                    <a:pt x="15877" y="6161"/>
                  </a:lnTo>
                  <a:lnTo>
                    <a:pt x="15166" y="6653"/>
                  </a:lnTo>
                  <a:lnTo>
                    <a:pt x="14474" y="7164"/>
                  </a:lnTo>
                  <a:lnTo>
                    <a:pt x="13781" y="7692"/>
                  </a:lnTo>
                  <a:lnTo>
                    <a:pt x="13107" y="8239"/>
                  </a:lnTo>
                  <a:lnTo>
                    <a:pt x="12450" y="8786"/>
                  </a:lnTo>
                  <a:lnTo>
                    <a:pt x="11794" y="9369"/>
                  </a:lnTo>
                  <a:lnTo>
                    <a:pt x="11156" y="9953"/>
                  </a:lnTo>
                  <a:lnTo>
                    <a:pt x="10555" y="10554"/>
                  </a:lnTo>
                  <a:lnTo>
                    <a:pt x="9935" y="11174"/>
                  </a:lnTo>
                  <a:lnTo>
                    <a:pt x="9352" y="11812"/>
                  </a:lnTo>
                  <a:lnTo>
                    <a:pt x="8787" y="12450"/>
                  </a:lnTo>
                  <a:lnTo>
                    <a:pt x="8221" y="13124"/>
                  </a:lnTo>
                  <a:lnTo>
                    <a:pt x="7675" y="13799"/>
                  </a:lnTo>
                  <a:lnTo>
                    <a:pt x="7146" y="14473"/>
                  </a:lnTo>
                  <a:lnTo>
                    <a:pt x="6636" y="15184"/>
                  </a:lnTo>
                  <a:lnTo>
                    <a:pt x="6143" y="15895"/>
                  </a:lnTo>
                  <a:lnTo>
                    <a:pt x="5670" y="16606"/>
                  </a:lnTo>
                  <a:lnTo>
                    <a:pt x="5214" y="17353"/>
                  </a:lnTo>
                  <a:lnTo>
                    <a:pt x="4776" y="18100"/>
                  </a:lnTo>
                  <a:lnTo>
                    <a:pt x="4339" y="18866"/>
                  </a:lnTo>
                  <a:lnTo>
                    <a:pt x="3938" y="19632"/>
                  </a:lnTo>
                  <a:lnTo>
                    <a:pt x="3555" y="20415"/>
                  </a:lnTo>
                  <a:lnTo>
                    <a:pt x="3172" y="21199"/>
                  </a:lnTo>
                  <a:lnTo>
                    <a:pt x="2826" y="22001"/>
                  </a:lnTo>
                  <a:lnTo>
                    <a:pt x="2498" y="22822"/>
                  </a:lnTo>
                  <a:lnTo>
                    <a:pt x="2188" y="23642"/>
                  </a:lnTo>
                  <a:lnTo>
                    <a:pt x="1896" y="24480"/>
                  </a:lnTo>
                  <a:lnTo>
                    <a:pt x="1623" y="25319"/>
                  </a:lnTo>
                  <a:lnTo>
                    <a:pt x="1368" y="26176"/>
                  </a:lnTo>
                  <a:lnTo>
                    <a:pt x="1131" y="27032"/>
                  </a:lnTo>
                  <a:lnTo>
                    <a:pt x="912" y="27889"/>
                  </a:lnTo>
                  <a:lnTo>
                    <a:pt x="730" y="28764"/>
                  </a:lnTo>
                  <a:lnTo>
                    <a:pt x="566" y="29657"/>
                  </a:lnTo>
                  <a:lnTo>
                    <a:pt x="420" y="30550"/>
                  </a:lnTo>
                  <a:lnTo>
                    <a:pt x="292" y="31443"/>
                  </a:lnTo>
                  <a:lnTo>
                    <a:pt x="183" y="32355"/>
                  </a:lnTo>
                  <a:lnTo>
                    <a:pt x="92" y="33266"/>
                  </a:lnTo>
                  <a:lnTo>
                    <a:pt x="37" y="34178"/>
                  </a:lnTo>
                  <a:lnTo>
                    <a:pt x="1" y="35107"/>
                  </a:lnTo>
                  <a:lnTo>
                    <a:pt x="1" y="36037"/>
                  </a:lnTo>
                  <a:lnTo>
                    <a:pt x="1" y="36967"/>
                  </a:lnTo>
                  <a:lnTo>
                    <a:pt x="37" y="37878"/>
                  </a:lnTo>
                  <a:lnTo>
                    <a:pt x="92" y="38808"/>
                  </a:lnTo>
                  <a:lnTo>
                    <a:pt x="183" y="39719"/>
                  </a:lnTo>
                  <a:lnTo>
                    <a:pt x="292" y="40612"/>
                  </a:lnTo>
                  <a:lnTo>
                    <a:pt x="420" y="41524"/>
                  </a:lnTo>
                  <a:lnTo>
                    <a:pt x="566" y="42399"/>
                  </a:lnTo>
                  <a:lnTo>
                    <a:pt x="730" y="43292"/>
                  </a:lnTo>
                  <a:lnTo>
                    <a:pt x="912" y="44167"/>
                  </a:lnTo>
                  <a:lnTo>
                    <a:pt x="1131" y="45042"/>
                  </a:lnTo>
                  <a:lnTo>
                    <a:pt x="1368" y="45898"/>
                  </a:lnTo>
                  <a:lnTo>
                    <a:pt x="1623" y="46737"/>
                  </a:lnTo>
                  <a:lnTo>
                    <a:pt x="1896" y="47575"/>
                  </a:lnTo>
                  <a:lnTo>
                    <a:pt x="2188" y="48414"/>
                  </a:lnTo>
                  <a:lnTo>
                    <a:pt x="2498" y="49234"/>
                  </a:lnTo>
                  <a:lnTo>
                    <a:pt x="2826" y="50054"/>
                  </a:lnTo>
                  <a:lnTo>
                    <a:pt x="3172" y="50856"/>
                  </a:lnTo>
                  <a:lnTo>
                    <a:pt x="3555" y="51640"/>
                  </a:lnTo>
                  <a:lnTo>
                    <a:pt x="3938" y="52424"/>
                  </a:lnTo>
                  <a:lnTo>
                    <a:pt x="4339" y="53208"/>
                  </a:lnTo>
                  <a:lnTo>
                    <a:pt x="4776" y="53955"/>
                  </a:lnTo>
                  <a:lnTo>
                    <a:pt x="5214" y="54702"/>
                  </a:lnTo>
                  <a:lnTo>
                    <a:pt x="5670" y="55450"/>
                  </a:lnTo>
                  <a:lnTo>
                    <a:pt x="6143" y="56179"/>
                  </a:lnTo>
                  <a:lnTo>
                    <a:pt x="6636" y="56890"/>
                  </a:lnTo>
                  <a:lnTo>
                    <a:pt x="7146" y="57583"/>
                  </a:lnTo>
                  <a:lnTo>
                    <a:pt x="7675" y="58275"/>
                  </a:lnTo>
                  <a:lnTo>
                    <a:pt x="8221" y="58950"/>
                  </a:lnTo>
                  <a:lnTo>
                    <a:pt x="8787" y="59606"/>
                  </a:lnTo>
                  <a:lnTo>
                    <a:pt x="9352" y="60244"/>
                  </a:lnTo>
                  <a:lnTo>
                    <a:pt x="9935" y="60882"/>
                  </a:lnTo>
                  <a:lnTo>
                    <a:pt x="10555" y="61502"/>
                  </a:lnTo>
                  <a:lnTo>
                    <a:pt x="11156" y="62103"/>
                  </a:lnTo>
                  <a:lnTo>
                    <a:pt x="11794" y="62686"/>
                  </a:lnTo>
                  <a:lnTo>
                    <a:pt x="12450" y="63270"/>
                  </a:lnTo>
                  <a:lnTo>
                    <a:pt x="13107" y="63835"/>
                  </a:lnTo>
                  <a:lnTo>
                    <a:pt x="13781" y="64363"/>
                  </a:lnTo>
                  <a:lnTo>
                    <a:pt x="14474" y="64892"/>
                  </a:lnTo>
                  <a:lnTo>
                    <a:pt x="15166" y="65402"/>
                  </a:lnTo>
                  <a:lnTo>
                    <a:pt x="15877" y="65895"/>
                  </a:lnTo>
                  <a:lnTo>
                    <a:pt x="16606" y="66387"/>
                  </a:lnTo>
                  <a:lnTo>
                    <a:pt x="17335" y="66842"/>
                  </a:lnTo>
                  <a:lnTo>
                    <a:pt x="18083" y="67280"/>
                  </a:lnTo>
                  <a:lnTo>
                    <a:pt x="18848" y="67699"/>
                  </a:lnTo>
                  <a:lnTo>
                    <a:pt x="19614" y="68118"/>
                  </a:lnTo>
                  <a:lnTo>
                    <a:pt x="20398" y="68501"/>
                  </a:lnTo>
                  <a:lnTo>
                    <a:pt x="21200" y="68866"/>
                  </a:lnTo>
                  <a:lnTo>
                    <a:pt x="22002" y="69230"/>
                  </a:lnTo>
                  <a:lnTo>
                    <a:pt x="22804" y="69558"/>
                  </a:lnTo>
                  <a:lnTo>
                    <a:pt x="23624" y="69868"/>
                  </a:lnTo>
                  <a:lnTo>
                    <a:pt x="24463" y="70160"/>
                  </a:lnTo>
                  <a:lnTo>
                    <a:pt x="25301" y="70433"/>
                  </a:lnTo>
                  <a:lnTo>
                    <a:pt x="26158" y="70688"/>
                  </a:lnTo>
                  <a:lnTo>
                    <a:pt x="27015" y="70925"/>
                  </a:lnTo>
                  <a:lnTo>
                    <a:pt x="27889" y="71126"/>
                  </a:lnTo>
                  <a:lnTo>
                    <a:pt x="28764" y="71326"/>
                  </a:lnTo>
                  <a:lnTo>
                    <a:pt x="29639" y="71491"/>
                  </a:lnTo>
                  <a:lnTo>
                    <a:pt x="30533" y="71636"/>
                  </a:lnTo>
                  <a:lnTo>
                    <a:pt x="31426" y="71764"/>
                  </a:lnTo>
                  <a:lnTo>
                    <a:pt x="32337" y="71873"/>
                  </a:lnTo>
                  <a:lnTo>
                    <a:pt x="33249" y="71946"/>
                  </a:lnTo>
                  <a:lnTo>
                    <a:pt x="34160" y="72001"/>
                  </a:lnTo>
                  <a:lnTo>
                    <a:pt x="35090" y="72037"/>
                  </a:lnTo>
                  <a:lnTo>
                    <a:pt x="36019" y="72056"/>
                  </a:lnTo>
                  <a:lnTo>
                    <a:pt x="36949" y="72037"/>
                  </a:lnTo>
                  <a:lnTo>
                    <a:pt x="37878" y="72001"/>
                  </a:lnTo>
                  <a:lnTo>
                    <a:pt x="38790" y="71946"/>
                  </a:lnTo>
                  <a:lnTo>
                    <a:pt x="39701" y="71873"/>
                  </a:lnTo>
                  <a:lnTo>
                    <a:pt x="40613" y="71764"/>
                  </a:lnTo>
                  <a:lnTo>
                    <a:pt x="41506" y="71636"/>
                  </a:lnTo>
                  <a:lnTo>
                    <a:pt x="42399" y="71491"/>
                  </a:lnTo>
                  <a:lnTo>
                    <a:pt x="43274" y="71326"/>
                  </a:lnTo>
                  <a:lnTo>
                    <a:pt x="44149" y="71126"/>
                  </a:lnTo>
                  <a:lnTo>
                    <a:pt x="45024" y="70925"/>
                  </a:lnTo>
                  <a:lnTo>
                    <a:pt x="45881" y="70688"/>
                  </a:lnTo>
                  <a:lnTo>
                    <a:pt x="46737" y="70433"/>
                  </a:lnTo>
                  <a:lnTo>
                    <a:pt x="47576" y="70160"/>
                  </a:lnTo>
                  <a:lnTo>
                    <a:pt x="48396" y="69868"/>
                  </a:lnTo>
                  <a:lnTo>
                    <a:pt x="49235" y="69558"/>
                  </a:lnTo>
                  <a:lnTo>
                    <a:pt x="50037" y="69230"/>
                  </a:lnTo>
                  <a:lnTo>
                    <a:pt x="50839" y="68866"/>
                  </a:lnTo>
                  <a:lnTo>
                    <a:pt x="51641" y="68501"/>
                  </a:lnTo>
                  <a:lnTo>
                    <a:pt x="52424" y="68118"/>
                  </a:lnTo>
                  <a:lnTo>
                    <a:pt x="53190" y="67699"/>
                  </a:lnTo>
                  <a:lnTo>
                    <a:pt x="53956" y="67280"/>
                  </a:lnTo>
                  <a:lnTo>
                    <a:pt x="54703" y="66842"/>
                  </a:lnTo>
                  <a:lnTo>
                    <a:pt x="55432" y="66387"/>
                  </a:lnTo>
                  <a:lnTo>
                    <a:pt x="56161" y="65895"/>
                  </a:lnTo>
                  <a:lnTo>
                    <a:pt x="56872" y="65402"/>
                  </a:lnTo>
                  <a:lnTo>
                    <a:pt x="57565" y="64892"/>
                  </a:lnTo>
                  <a:lnTo>
                    <a:pt x="58257" y="64363"/>
                  </a:lnTo>
                  <a:lnTo>
                    <a:pt x="58932" y="63835"/>
                  </a:lnTo>
                  <a:lnTo>
                    <a:pt x="59588" y="63270"/>
                  </a:lnTo>
                  <a:lnTo>
                    <a:pt x="60244" y="62686"/>
                  </a:lnTo>
                  <a:lnTo>
                    <a:pt x="60864" y="62103"/>
                  </a:lnTo>
                  <a:lnTo>
                    <a:pt x="61484" y="61502"/>
                  </a:lnTo>
                  <a:lnTo>
                    <a:pt x="62085" y="60882"/>
                  </a:lnTo>
                  <a:lnTo>
                    <a:pt x="62687" y="60244"/>
                  </a:lnTo>
                  <a:lnTo>
                    <a:pt x="63252" y="59606"/>
                  </a:lnTo>
                  <a:lnTo>
                    <a:pt x="63817" y="58950"/>
                  </a:lnTo>
                  <a:lnTo>
                    <a:pt x="64364" y="58275"/>
                  </a:lnTo>
                  <a:lnTo>
                    <a:pt x="64892" y="57583"/>
                  </a:lnTo>
                  <a:lnTo>
                    <a:pt x="65403" y="56890"/>
                  </a:lnTo>
                  <a:lnTo>
                    <a:pt x="65895" y="56179"/>
                  </a:lnTo>
                  <a:lnTo>
                    <a:pt x="66369" y="55450"/>
                  </a:lnTo>
                  <a:lnTo>
                    <a:pt x="66825" y="54702"/>
                  </a:lnTo>
                  <a:lnTo>
                    <a:pt x="67262" y="53955"/>
                  </a:lnTo>
                  <a:lnTo>
                    <a:pt x="67699" y="53208"/>
                  </a:lnTo>
                  <a:lnTo>
                    <a:pt x="68100" y="52424"/>
                  </a:lnTo>
                  <a:lnTo>
                    <a:pt x="68483" y="51640"/>
                  </a:lnTo>
                  <a:lnTo>
                    <a:pt x="68866" y="50856"/>
                  </a:lnTo>
                  <a:lnTo>
                    <a:pt x="69212" y="50054"/>
                  </a:lnTo>
                  <a:lnTo>
                    <a:pt x="69541" y="49234"/>
                  </a:lnTo>
                  <a:lnTo>
                    <a:pt x="69850" y="48414"/>
                  </a:lnTo>
                  <a:lnTo>
                    <a:pt x="70142" y="47575"/>
                  </a:lnTo>
                  <a:lnTo>
                    <a:pt x="70415" y="46737"/>
                  </a:lnTo>
                  <a:lnTo>
                    <a:pt x="70671" y="45898"/>
                  </a:lnTo>
                  <a:lnTo>
                    <a:pt x="70908" y="45042"/>
                  </a:lnTo>
                  <a:lnTo>
                    <a:pt x="71126" y="44167"/>
                  </a:lnTo>
                  <a:lnTo>
                    <a:pt x="71309" y="43292"/>
                  </a:lnTo>
                  <a:lnTo>
                    <a:pt x="71473" y="42399"/>
                  </a:lnTo>
                  <a:lnTo>
                    <a:pt x="71618" y="41524"/>
                  </a:lnTo>
                  <a:lnTo>
                    <a:pt x="71746" y="40612"/>
                  </a:lnTo>
                  <a:lnTo>
                    <a:pt x="71855" y="39719"/>
                  </a:lnTo>
                  <a:lnTo>
                    <a:pt x="71928" y="38808"/>
                  </a:lnTo>
                  <a:lnTo>
                    <a:pt x="72001" y="37878"/>
                  </a:lnTo>
                  <a:lnTo>
                    <a:pt x="72038" y="36967"/>
                  </a:lnTo>
                  <a:lnTo>
                    <a:pt x="72038" y="36037"/>
                  </a:lnTo>
                  <a:lnTo>
                    <a:pt x="72038" y="35107"/>
                  </a:lnTo>
                  <a:lnTo>
                    <a:pt x="72001" y="34178"/>
                  </a:lnTo>
                  <a:lnTo>
                    <a:pt x="71928" y="33266"/>
                  </a:lnTo>
                  <a:lnTo>
                    <a:pt x="71855" y="32355"/>
                  </a:lnTo>
                  <a:lnTo>
                    <a:pt x="71746" y="31443"/>
                  </a:lnTo>
                  <a:lnTo>
                    <a:pt x="71618" y="30550"/>
                  </a:lnTo>
                  <a:lnTo>
                    <a:pt x="71473" y="29657"/>
                  </a:lnTo>
                  <a:lnTo>
                    <a:pt x="71309" y="28764"/>
                  </a:lnTo>
                  <a:lnTo>
                    <a:pt x="71126" y="27889"/>
                  </a:lnTo>
                  <a:lnTo>
                    <a:pt x="70908" y="27032"/>
                  </a:lnTo>
                  <a:lnTo>
                    <a:pt x="70671" y="26176"/>
                  </a:lnTo>
                  <a:lnTo>
                    <a:pt x="70415" y="25319"/>
                  </a:lnTo>
                  <a:lnTo>
                    <a:pt x="70142" y="24480"/>
                  </a:lnTo>
                  <a:lnTo>
                    <a:pt x="69850" y="23642"/>
                  </a:lnTo>
                  <a:lnTo>
                    <a:pt x="69541" y="22822"/>
                  </a:lnTo>
                  <a:lnTo>
                    <a:pt x="69212" y="22001"/>
                  </a:lnTo>
                  <a:lnTo>
                    <a:pt x="68866" y="21199"/>
                  </a:lnTo>
                  <a:lnTo>
                    <a:pt x="68483" y="20415"/>
                  </a:lnTo>
                  <a:lnTo>
                    <a:pt x="68100" y="19632"/>
                  </a:lnTo>
                  <a:lnTo>
                    <a:pt x="67699" y="18866"/>
                  </a:lnTo>
                  <a:lnTo>
                    <a:pt x="67262" y="18100"/>
                  </a:lnTo>
                  <a:lnTo>
                    <a:pt x="66825" y="17353"/>
                  </a:lnTo>
                  <a:lnTo>
                    <a:pt x="66369" y="16606"/>
                  </a:lnTo>
                  <a:lnTo>
                    <a:pt x="65895" y="15895"/>
                  </a:lnTo>
                  <a:lnTo>
                    <a:pt x="65403" y="15184"/>
                  </a:lnTo>
                  <a:lnTo>
                    <a:pt x="64892" y="14473"/>
                  </a:lnTo>
                  <a:lnTo>
                    <a:pt x="64364" y="13799"/>
                  </a:lnTo>
                  <a:lnTo>
                    <a:pt x="63817" y="13124"/>
                  </a:lnTo>
                  <a:lnTo>
                    <a:pt x="63252" y="12450"/>
                  </a:lnTo>
                  <a:lnTo>
                    <a:pt x="62687" y="11812"/>
                  </a:lnTo>
                  <a:lnTo>
                    <a:pt x="62085" y="11174"/>
                  </a:lnTo>
                  <a:lnTo>
                    <a:pt x="61484" y="10554"/>
                  </a:lnTo>
                  <a:lnTo>
                    <a:pt x="60864" y="9953"/>
                  </a:lnTo>
                  <a:lnTo>
                    <a:pt x="60244" y="9369"/>
                  </a:lnTo>
                  <a:lnTo>
                    <a:pt x="59588" y="8786"/>
                  </a:lnTo>
                  <a:lnTo>
                    <a:pt x="58932" y="8239"/>
                  </a:lnTo>
                  <a:lnTo>
                    <a:pt x="58257" y="7692"/>
                  </a:lnTo>
                  <a:lnTo>
                    <a:pt x="57565" y="7164"/>
                  </a:lnTo>
                  <a:lnTo>
                    <a:pt x="56872" y="6653"/>
                  </a:lnTo>
                  <a:lnTo>
                    <a:pt x="56161" y="6161"/>
                  </a:lnTo>
                  <a:lnTo>
                    <a:pt x="55432" y="5687"/>
                  </a:lnTo>
                  <a:lnTo>
                    <a:pt x="54703" y="5231"/>
                  </a:lnTo>
                  <a:lnTo>
                    <a:pt x="53956" y="4776"/>
                  </a:lnTo>
                  <a:lnTo>
                    <a:pt x="53190" y="4357"/>
                  </a:lnTo>
                  <a:lnTo>
                    <a:pt x="52424" y="3955"/>
                  </a:lnTo>
                  <a:lnTo>
                    <a:pt x="51641" y="3554"/>
                  </a:lnTo>
                  <a:lnTo>
                    <a:pt x="50839" y="3190"/>
                  </a:lnTo>
                  <a:lnTo>
                    <a:pt x="50037" y="2844"/>
                  </a:lnTo>
                  <a:lnTo>
                    <a:pt x="49235" y="2497"/>
                  </a:lnTo>
                  <a:lnTo>
                    <a:pt x="48396" y="2187"/>
                  </a:lnTo>
                  <a:lnTo>
                    <a:pt x="47576" y="1896"/>
                  </a:lnTo>
                  <a:lnTo>
                    <a:pt x="46737" y="1622"/>
                  </a:lnTo>
                  <a:lnTo>
                    <a:pt x="45881" y="1367"/>
                  </a:lnTo>
                  <a:lnTo>
                    <a:pt x="45024" y="1148"/>
                  </a:lnTo>
                  <a:lnTo>
                    <a:pt x="44149" y="930"/>
                  </a:lnTo>
                  <a:lnTo>
                    <a:pt x="43274" y="747"/>
                  </a:lnTo>
                  <a:lnTo>
                    <a:pt x="42399" y="565"/>
                  </a:lnTo>
                  <a:lnTo>
                    <a:pt x="41506" y="419"/>
                  </a:lnTo>
                  <a:lnTo>
                    <a:pt x="40613" y="292"/>
                  </a:lnTo>
                  <a:lnTo>
                    <a:pt x="39701" y="201"/>
                  </a:lnTo>
                  <a:lnTo>
                    <a:pt x="38790" y="109"/>
                  </a:lnTo>
                  <a:lnTo>
                    <a:pt x="37878" y="55"/>
                  </a:lnTo>
                  <a:lnTo>
                    <a:pt x="36949" y="18"/>
                  </a:lnTo>
                  <a:lnTo>
                    <a:pt x="36019" y="0"/>
                  </a:lnTo>
                  <a:close/>
                </a:path>
              </a:pathLst>
            </a:custGeom>
            <a:solidFill>
              <a:srgbClr val="152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4203;p62"/>
            <p:cNvSpPr/>
            <p:nvPr/>
          </p:nvSpPr>
          <p:spPr>
            <a:xfrm>
              <a:off x="1346850" y="1518005"/>
              <a:ext cx="2680415" cy="2681169"/>
            </a:xfrm>
            <a:custGeom>
              <a:avLst/>
              <a:gdLst/>
              <a:ahLst/>
              <a:cxnLst/>
              <a:rect l="l" t="t" r="r" b="b"/>
              <a:pathLst>
                <a:path w="63945" h="63963" extrusionOk="0">
                  <a:moveTo>
                    <a:pt x="31972" y="1"/>
                  </a:moveTo>
                  <a:lnTo>
                    <a:pt x="31152" y="19"/>
                  </a:lnTo>
                  <a:lnTo>
                    <a:pt x="30332" y="55"/>
                  </a:lnTo>
                  <a:lnTo>
                    <a:pt x="29511" y="92"/>
                  </a:lnTo>
                  <a:lnTo>
                    <a:pt x="28709" y="165"/>
                  </a:lnTo>
                  <a:lnTo>
                    <a:pt x="27889" y="256"/>
                  </a:lnTo>
                  <a:lnTo>
                    <a:pt x="27105" y="365"/>
                  </a:lnTo>
                  <a:lnTo>
                    <a:pt x="26303" y="511"/>
                  </a:lnTo>
                  <a:lnTo>
                    <a:pt x="25519" y="657"/>
                  </a:lnTo>
                  <a:lnTo>
                    <a:pt x="24754" y="821"/>
                  </a:lnTo>
                  <a:lnTo>
                    <a:pt x="23970" y="1021"/>
                  </a:lnTo>
                  <a:lnTo>
                    <a:pt x="23223" y="1222"/>
                  </a:lnTo>
                  <a:lnTo>
                    <a:pt x="22457" y="1441"/>
                  </a:lnTo>
                  <a:lnTo>
                    <a:pt x="21710" y="1678"/>
                  </a:lnTo>
                  <a:lnTo>
                    <a:pt x="20981" y="1951"/>
                  </a:lnTo>
                  <a:lnTo>
                    <a:pt x="20252" y="2224"/>
                  </a:lnTo>
                  <a:lnTo>
                    <a:pt x="19522" y="2516"/>
                  </a:lnTo>
                  <a:lnTo>
                    <a:pt x="18812" y="2826"/>
                  </a:lnTo>
                  <a:lnTo>
                    <a:pt x="18101" y="3154"/>
                  </a:lnTo>
                  <a:lnTo>
                    <a:pt x="17408" y="3500"/>
                  </a:lnTo>
                  <a:lnTo>
                    <a:pt x="16734" y="3865"/>
                  </a:lnTo>
                  <a:lnTo>
                    <a:pt x="16059" y="4248"/>
                  </a:lnTo>
                  <a:lnTo>
                    <a:pt x="15385" y="4631"/>
                  </a:lnTo>
                  <a:lnTo>
                    <a:pt x="14728" y="5050"/>
                  </a:lnTo>
                  <a:lnTo>
                    <a:pt x="14091" y="5469"/>
                  </a:lnTo>
                  <a:lnTo>
                    <a:pt x="13453" y="5907"/>
                  </a:lnTo>
                  <a:lnTo>
                    <a:pt x="12833" y="6362"/>
                  </a:lnTo>
                  <a:lnTo>
                    <a:pt x="12231" y="6818"/>
                  </a:lnTo>
                  <a:lnTo>
                    <a:pt x="11630" y="7310"/>
                  </a:lnTo>
                  <a:lnTo>
                    <a:pt x="11046" y="7802"/>
                  </a:lnTo>
                  <a:lnTo>
                    <a:pt x="10463" y="8313"/>
                  </a:lnTo>
                  <a:lnTo>
                    <a:pt x="9916" y="8841"/>
                  </a:lnTo>
                  <a:lnTo>
                    <a:pt x="9351" y="9370"/>
                  </a:lnTo>
                  <a:lnTo>
                    <a:pt x="8823" y="9917"/>
                  </a:lnTo>
                  <a:lnTo>
                    <a:pt x="8294" y="10482"/>
                  </a:lnTo>
                  <a:lnTo>
                    <a:pt x="7784" y="11065"/>
                  </a:lnTo>
                  <a:lnTo>
                    <a:pt x="7291" y="11648"/>
                  </a:lnTo>
                  <a:lnTo>
                    <a:pt x="6818" y="12250"/>
                  </a:lnTo>
                  <a:lnTo>
                    <a:pt x="6344" y="12851"/>
                  </a:lnTo>
                  <a:lnTo>
                    <a:pt x="5888" y="13471"/>
                  </a:lnTo>
                  <a:lnTo>
                    <a:pt x="5450" y="14109"/>
                  </a:lnTo>
                  <a:lnTo>
                    <a:pt x="5031" y="14747"/>
                  </a:lnTo>
                  <a:lnTo>
                    <a:pt x="4630" y="15403"/>
                  </a:lnTo>
                  <a:lnTo>
                    <a:pt x="4229" y="16060"/>
                  </a:lnTo>
                  <a:lnTo>
                    <a:pt x="3846" y="16734"/>
                  </a:lnTo>
                  <a:lnTo>
                    <a:pt x="3500" y="17427"/>
                  </a:lnTo>
                  <a:lnTo>
                    <a:pt x="3154" y="18119"/>
                  </a:lnTo>
                  <a:lnTo>
                    <a:pt x="2826" y="18830"/>
                  </a:lnTo>
                  <a:lnTo>
                    <a:pt x="2497" y="19541"/>
                  </a:lnTo>
                  <a:lnTo>
                    <a:pt x="2206" y="20252"/>
                  </a:lnTo>
                  <a:lnTo>
                    <a:pt x="1932" y="20981"/>
                  </a:lnTo>
                  <a:lnTo>
                    <a:pt x="1677" y="21729"/>
                  </a:lnTo>
                  <a:lnTo>
                    <a:pt x="1422" y="22476"/>
                  </a:lnTo>
                  <a:lnTo>
                    <a:pt x="1203" y="23223"/>
                  </a:lnTo>
                  <a:lnTo>
                    <a:pt x="1003" y="23989"/>
                  </a:lnTo>
                  <a:lnTo>
                    <a:pt x="821" y="24754"/>
                  </a:lnTo>
                  <a:lnTo>
                    <a:pt x="638" y="25538"/>
                  </a:lnTo>
                  <a:lnTo>
                    <a:pt x="492" y="26322"/>
                  </a:lnTo>
                  <a:lnTo>
                    <a:pt x="365" y="27106"/>
                  </a:lnTo>
                  <a:lnTo>
                    <a:pt x="255" y="27908"/>
                  </a:lnTo>
                  <a:lnTo>
                    <a:pt x="164" y="28710"/>
                  </a:lnTo>
                  <a:lnTo>
                    <a:pt x="91" y="29530"/>
                  </a:lnTo>
                  <a:lnTo>
                    <a:pt x="37" y="30332"/>
                  </a:lnTo>
                  <a:lnTo>
                    <a:pt x="0" y="31152"/>
                  </a:lnTo>
                  <a:lnTo>
                    <a:pt x="0" y="31991"/>
                  </a:lnTo>
                  <a:lnTo>
                    <a:pt x="0" y="32811"/>
                  </a:lnTo>
                  <a:lnTo>
                    <a:pt x="37" y="33631"/>
                  </a:lnTo>
                  <a:lnTo>
                    <a:pt x="91" y="34452"/>
                  </a:lnTo>
                  <a:lnTo>
                    <a:pt x="164" y="35254"/>
                  </a:lnTo>
                  <a:lnTo>
                    <a:pt x="255" y="36056"/>
                  </a:lnTo>
                  <a:lnTo>
                    <a:pt x="365" y="36858"/>
                  </a:lnTo>
                  <a:lnTo>
                    <a:pt x="492" y="37642"/>
                  </a:lnTo>
                  <a:lnTo>
                    <a:pt x="638" y="38425"/>
                  </a:lnTo>
                  <a:lnTo>
                    <a:pt x="821" y="39209"/>
                  </a:lnTo>
                  <a:lnTo>
                    <a:pt x="1003" y="39975"/>
                  </a:lnTo>
                  <a:lnTo>
                    <a:pt x="1203" y="40740"/>
                  </a:lnTo>
                  <a:lnTo>
                    <a:pt x="1422" y="41488"/>
                  </a:lnTo>
                  <a:lnTo>
                    <a:pt x="1677" y="42235"/>
                  </a:lnTo>
                  <a:lnTo>
                    <a:pt x="1932" y="42982"/>
                  </a:lnTo>
                  <a:lnTo>
                    <a:pt x="2206" y="43712"/>
                  </a:lnTo>
                  <a:lnTo>
                    <a:pt x="2497" y="44441"/>
                  </a:lnTo>
                  <a:lnTo>
                    <a:pt x="2826" y="45152"/>
                  </a:lnTo>
                  <a:lnTo>
                    <a:pt x="3154" y="45844"/>
                  </a:lnTo>
                  <a:lnTo>
                    <a:pt x="3500" y="46537"/>
                  </a:lnTo>
                  <a:lnTo>
                    <a:pt x="3846" y="47230"/>
                  </a:lnTo>
                  <a:lnTo>
                    <a:pt x="4229" y="47904"/>
                  </a:lnTo>
                  <a:lnTo>
                    <a:pt x="4630" y="48560"/>
                  </a:lnTo>
                  <a:lnTo>
                    <a:pt x="5031" y="49216"/>
                  </a:lnTo>
                  <a:lnTo>
                    <a:pt x="5450" y="49873"/>
                  </a:lnTo>
                  <a:lnTo>
                    <a:pt x="5888" y="50492"/>
                  </a:lnTo>
                  <a:lnTo>
                    <a:pt x="6344" y="51112"/>
                  </a:lnTo>
                  <a:lnTo>
                    <a:pt x="6818" y="51732"/>
                  </a:lnTo>
                  <a:lnTo>
                    <a:pt x="7291" y="52333"/>
                  </a:lnTo>
                  <a:lnTo>
                    <a:pt x="7784" y="52917"/>
                  </a:lnTo>
                  <a:lnTo>
                    <a:pt x="8294" y="53482"/>
                  </a:lnTo>
                  <a:lnTo>
                    <a:pt x="8823" y="54047"/>
                  </a:lnTo>
                  <a:lnTo>
                    <a:pt x="9351" y="54594"/>
                  </a:lnTo>
                  <a:lnTo>
                    <a:pt x="9916" y="55141"/>
                  </a:lnTo>
                  <a:lnTo>
                    <a:pt x="10463" y="55651"/>
                  </a:lnTo>
                  <a:lnTo>
                    <a:pt x="11046" y="56161"/>
                  </a:lnTo>
                  <a:lnTo>
                    <a:pt x="11630" y="56654"/>
                  </a:lnTo>
                  <a:lnTo>
                    <a:pt x="12231" y="57146"/>
                  </a:lnTo>
                  <a:lnTo>
                    <a:pt x="12833" y="57601"/>
                  </a:lnTo>
                  <a:lnTo>
                    <a:pt x="13453" y="58057"/>
                  </a:lnTo>
                  <a:lnTo>
                    <a:pt x="14091" y="58495"/>
                  </a:lnTo>
                  <a:lnTo>
                    <a:pt x="14728" y="58932"/>
                  </a:lnTo>
                  <a:lnTo>
                    <a:pt x="15385" y="59333"/>
                  </a:lnTo>
                  <a:lnTo>
                    <a:pt x="16059" y="59734"/>
                  </a:lnTo>
                  <a:lnTo>
                    <a:pt x="16734" y="60099"/>
                  </a:lnTo>
                  <a:lnTo>
                    <a:pt x="17408" y="60463"/>
                  </a:lnTo>
                  <a:lnTo>
                    <a:pt x="18101" y="60810"/>
                  </a:lnTo>
                  <a:lnTo>
                    <a:pt x="18812" y="61138"/>
                  </a:lnTo>
                  <a:lnTo>
                    <a:pt x="19522" y="61447"/>
                  </a:lnTo>
                  <a:lnTo>
                    <a:pt x="20252" y="61739"/>
                  </a:lnTo>
                  <a:lnTo>
                    <a:pt x="20981" y="62031"/>
                  </a:lnTo>
                  <a:lnTo>
                    <a:pt x="21710" y="62286"/>
                  </a:lnTo>
                  <a:lnTo>
                    <a:pt x="22457" y="62523"/>
                  </a:lnTo>
                  <a:lnTo>
                    <a:pt x="23223" y="62742"/>
                  </a:lnTo>
                  <a:lnTo>
                    <a:pt x="23970" y="62960"/>
                  </a:lnTo>
                  <a:lnTo>
                    <a:pt x="24754" y="63143"/>
                  </a:lnTo>
                  <a:lnTo>
                    <a:pt x="25519" y="63307"/>
                  </a:lnTo>
                  <a:lnTo>
                    <a:pt x="26303" y="63471"/>
                  </a:lnTo>
                  <a:lnTo>
                    <a:pt x="27105" y="63598"/>
                  </a:lnTo>
                  <a:lnTo>
                    <a:pt x="27889" y="63708"/>
                  </a:lnTo>
                  <a:lnTo>
                    <a:pt x="28709" y="63799"/>
                  </a:lnTo>
                  <a:lnTo>
                    <a:pt x="29511" y="63872"/>
                  </a:lnTo>
                  <a:lnTo>
                    <a:pt x="30332" y="63927"/>
                  </a:lnTo>
                  <a:lnTo>
                    <a:pt x="31152" y="63945"/>
                  </a:lnTo>
                  <a:lnTo>
                    <a:pt x="31972" y="63963"/>
                  </a:lnTo>
                  <a:lnTo>
                    <a:pt x="32792" y="63945"/>
                  </a:lnTo>
                  <a:lnTo>
                    <a:pt x="33613" y="63927"/>
                  </a:lnTo>
                  <a:lnTo>
                    <a:pt x="34433" y="63872"/>
                  </a:lnTo>
                  <a:lnTo>
                    <a:pt x="35235" y="63799"/>
                  </a:lnTo>
                  <a:lnTo>
                    <a:pt x="36037" y="63708"/>
                  </a:lnTo>
                  <a:lnTo>
                    <a:pt x="36839" y="63598"/>
                  </a:lnTo>
                  <a:lnTo>
                    <a:pt x="37623" y="63471"/>
                  </a:lnTo>
                  <a:lnTo>
                    <a:pt x="38425" y="63307"/>
                  </a:lnTo>
                  <a:lnTo>
                    <a:pt x="39190" y="63143"/>
                  </a:lnTo>
                  <a:lnTo>
                    <a:pt x="39956" y="62960"/>
                  </a:lnTo>
                  <a:lnTo>
                    <a:pt x="40722" y="62742"/>
                  </a:lnTo>
                  <a:lnTo>
                    <a:pt x="41487" y="62523"/>
                  </a:lnTo>
                  <a:lnTo>
                    <a:pt x="42235" y="62286"/>
                  </a:lnTo>
                  <a:lnTo>
                    <a:pt x="42964" y="62031"/>
                  </a:lnTo>
                  <a:lnTo>
                    <a:pt x="43693" y="61739"/>
                  </a:lnTo>
                  <a:lnTo>
                    <a:pt x="44422" y="61447"/>
                  </a:lnTo>
                  <a:lnTo>
                    <a:pt x="45133" y="61138"/>
                  </a:lnTo>
                  <a:lnTo>
                    <a:pt x="45844" y="60810"/>
                  </a:lnTo>
                  <a:lnTo>
                    <a:pt x="46536" y="60463"/>
                  </a:lnTo>
                  <a:lnTo>
                    <a:pt x="47211" y="60099"/>
                  </a:lnTo>
                  <a:lnTo>
                    <a:pt x="47885" y="59734"/>
                  </a:lnTo>
                  <a:lnTo>
                    <a:pt x="48560" y="59333"/>
                  </a:lnTo>
                  <a:lnTo>
                    <a:pt x="49216" y="58932"/>
                  </a:lnTo>
                  <a:lnTo>
                    <a:pt x="49854" y="58495"/>
                  </a:lnTo>
                  <a:lnTo>
                    <a:pt x="50492" y="58057"/>
                  </a:lnTo>
                  <a:lnTo>
                    <a:pt x="51112" y="57601"/>
                  </a:lnTo>
                  <a:lnTo>
                    <a:pt x="51713" y="57146"/>
                  </a:lnTo>
                  <a:lnTo>
                    <a:pt x="52315" y="56654"/>
                  </a:lnTo>
                  <a:lnTo>
                    <a:pt x="52898" y="56161"/>
                  </a:lnTo>
                  <a:lnTo>
                    <a:pt x="53481" y="55651"/>
                  </a:lnTo>
                  <a:lnTo>
                    <a:pt x="54028" y="55141"/>
                  </a:lnTo>
                  <a:lnTo>
                    <a:pt x="54575" y="54594"/>
                  </a:lnTo>
                  <a:lnTo>
                    <a:pt x="55122" y="54047"/>
                  </a:lnTo>
                  <a:lnTo>
                    <a:pt x="55650" y="53482"/>
                  </a:lnTo>
                  <a:lnTo>
                    <a:pt x="56143" y="52917"/>
                  </a:lnTo>
                  <a:lnTo>
                    <a:pt x="56653" y="52333"/>
                  </a:lnTo>
                  <a:lnTo>
                    <a:pt x="57127" y="51732"/>
                  </a:lnTo>
                  <a:lnTo>
                    <a:pt x="57601" y="51112"/>
                  </a:lnTo>
                  <a:lnTo>
                    <a:pt x="58056" y="50492"/>
                  </a:lnTo>
                  <a:lnTo>
                    <a:pt x="58494" y="49873"/>
                  </a:lnTo>
                  <a:lnTo>
                    <a:pt x="58913" y="49216"/>
                  </a:lnTo>
                  <a:lnTo>
                    <a:pt x="59314" y="48560"/>
                  </a:lnTo>
                  <a:lnTo>
                    <a:pt x="59715" y="47904"/>
                  </a:lnTo>
                  <a:lnTo>
                    <a:pt x="60098" y="47230"/>
                  </a:lnTo>
                  <a:lnTo>
                    <a:pt x="60444" y="46537"/>
                  </a:lnTo>
                  <a:lnTo>
                    <a:pt x="60791" y="45844"/>
                  </a:lnTo>
                  <a:lnTo>
                    <a:pt x="61119" y="45152"/>
                  </a:lnTo>
                  <a:lnTo>
                    <a:pt x="61429" y="44441"/>
                  </a:lnTo>
                  <a:lnTo>
                    <a:pt x="61739" y="43712"/>
                  </a:lnTo>
                  <a:lnTo>
                    <a:pt x="62012" y="42982"/>
                  </a:lnTo>
                  <a:lnTo>
                    <a:pt x="62267" y="42235"/>
                  </a:lnTo>
                  <a:lnTo>
                    <a:pt x="62504" y="41488"/>
                  </a:lnTo>
                  <a:lnTo>
                    <a:pt x="62741" y="40740"/>
                  </a:lnTo>
                  <a:lnTo>
                    <a:pt x="62942" y="39975"/>
                  </a:lnTo>
                  <a:lnTo>
                    <a:pt x="63124" y="39209"/>
                  </a:lnTo>
                  <a:lnTo>
                    <a:pt x="63306" y="38425"/>
                  </a:lnTo>
                  <a:lnTo>
                    <a:pt x="63452" y="37642"/>
                  </a:lnTo>
                  <a:lnTo>
                    <a:pt x="63580" y="36858"/>
                  </a:lnTo>
                  <a:lnTo>
                    <a:pt x="63689" y="36056"/>
                  </a:lnTo>
                  <a:lnTo>
                    <a:pt x="63780" y="35254"/>
                  </a:lnTo>
                  <a:lnTo>
                    <a:pt x="63853" y="34452"/>
                  </a:lnTo>
                  <a:lnTo>
                    <a:pt x="63908" y="33631"/>
                  </a:lnTo>
                  <a:lnTo>
                    <a:pt x="63944" y="32811"/>
                  </a:lnTo>
                  <a:lnTo>
                    <a:pt x="63944" y="31991"/>
                  </a:lnTo>
                  <a:lnTo>
                    <a:pt x="63944" y="31152"/>
                  </a:lnTo>
                  <a:lnTo>
                    <a:pt x="63908" y="30332"/>
                  </a:lnTo>
                  <a:lnTo>
                    <a:pt x="63853" y="29530"/>
                  </a:lnTo>
                  <a:lnTo>
                    <a:pt x="63780" y="28710"/>
                  </a:lnTo>
                  <a:lnTo>
                    <a:pt x="63689" y="27908"/>
                  </a:lnTo>
                  <a:lnTo>
                    <a:pt x="63580" y="27106"/>
                  </a:lnTo>
                  <a:lnTo>
                    <a:pt x="63452" y="26322"/>
                  </a:lnTo>
                  <a:lnTo>
                    <a:pt x="63306" y="25538"/>
                  </a:lnTo>
                  <a:lnTo>
                    <a:pt x="63124" y="24754"/>
                  </a:lnTo>
                  <a:lnTo>
                    <a:pt x="62942" y="23989"/>
                  </a:lnTo>
                  <a:lnTo>
                    <a:pt x="62741" y="23223"/>
                  </a:lnTo>
                  <a:lnTo>
                    <a:pt x="62504" y="22476"/>
                  </a:lnTo>
                  <a:lnTo>
                    <a:pt x="62267" y="21729"/>
                  </a:lnTo>
                  <a:lnTo>
                    <a:pt x="62012" y="20981"/>
                  </a:lnTo>
                  <a:lnTo>
                    <a:pt x="61739" y="20252"/>
                  </a:lnTo>
                  <a:lnTo>
                    <a:pt x="61429" y="19541"/>
                  </a:lnTo>
                  <a:lnTo>
                    <a:pt x="61119" y="18830"/>
                  </a:lnTo>
                  <a:lnTo>
                    <a:pt x="60791" y="18119"/>
                  </a:lnTo>
                  <a:lnTo>
                    <a:pt x="60444" y="17427"/>
                  </a:lnTo>
                  <a:lnTo>
                    <a:pt x="60098" y="16734"/>
                  </a:lnTo>
                  <a:lnTo>
                    <a:pt x="59715" y="16060"/>
                  </a:lnTo>
                  <a:lnTo>
                    <a:pt x="59314" y="15403"/>
                  </a:lnTo>
                  <a:lnTo>
                    <a:pt x="58913" y="14747"/>
                  </a:lnTo>
                  <a:lnTo>
                    <a:pt x="58494" y="14109"/>
                  </a:lnTo>
                  <a:lnTo>
                    <a:pt x="58056" y="13471"/>
                  </a:lnTo>
                  <a:lnTo>
                    <a:pt x="57601" y="12851"/>
                  </a:lnTo>
                  <a:lnTo>
                    <a:pt x="57127" y="12250"/>
                  </a:lnTo>
                  <a:lnTo>
                    <a:pt x="56653" y="11648"/>
                  </a:lnTo>
                  <a:lnTo>
                    <a:pt x="56143" y="11065"/>
                  </a:lnTo>
                  <a:lnTo>
                    <a:pt x="55650" y="10482"/>
                  </a:lnTo>
                  <a:lnTo>
                    <a:pt x="55122" y="9917"/>
                  </a:lnTo>
                  <a:lnTo>
                    <a:pt x="54575" y="9370"/>
                  </a:lnTo>
                  <a:lnTo>
                    <a:pt x="54028" y="8841"/>
                  </a:lnTo>
                  <a:lnTo>
                    <a:pt x="53481" y="8313"/>
                  </a:lnTo>
                  <a:lnTo>
                    <a:pt x="52898" y="7802"/>
                  </a:lnTo>
                  <a:lnTo>
                    <a:pt x="52315" y="7310"/>
                  </a:lnTo>
                  <a:lnTo>
                    <a:pt x="51713" y="6818"/>
                  </a:lnTo>
                  <a:lnTo>
                    <a:pt x="51112" y="6362"/>
                  </a:lnTo>
                  <a:lnTo>
                    <a:pt x="50492" y="5907"/>
                  </a:lnTo>
                  <a:lnTo>
                    <a:pt x="49854" y="5469"/>
                  </a:lnTo>
                  <a:lnTo>
                    <a:pt x="49216" y="5050"/>
                  </a:lnTo>
                  <a:lnTo>
                    <a:pt x="48560" y="4631"/>
                  </a:lnTo>
                  <a:lnTo>
                    <a:pt x="47885" y="4248"/>
                  </a:lnTo>
                  <a:lnTo>
                    <a:pt x="47211" y="3865"/>
                  </a:lnTo>
                  <a:lnTo>
                    <a:pt x="46536" y="3500"/>
                  </a:lnTo>
                  <a:lnTo>
                    <a:pt x="45844" y="3154"/>
                  </a:lnTo>
                  <a:lnTo>
                    <a:pt x="45133" y="2826"/>
                  </a:lnTo>
                  <a:lnTo>
                    <a:pt x="44422" y="2516"/>
                  </a:lnTo>
                  <a:lnTo>
                    <a:pt x="43693" y="2224"/>
                  </a:lnTo>
                  <a:lnTo>
                    <a:pt x="42964" y="1951"/>
                  </a:lnTo>
                  <a:lnTo>
                    <a:pt x="42235" y="1678"/>
                  </a:lnTo>
                  <a:lnTo>
                    <a:pt x="41487" y="1441"/>
                  </a:lnTo>
                  <a:lnTo>
                    <a:pt x="40722" y="1222"/>
                  </a:lnTo>
                  <a:lnTo>
                    <a:pt x="39956" y="1021"/>
                  </a:lnTo>
                  <a:lnTo>
                    <a:pt x="39190" y="821"/>
                  </a:lnTo>
                  <a:lnTo>
                    <a:pt x="38425" y="657"/>
                  </a:lnTo>
                  <a:lnTo>
                    <a:pt x="37623" y="511"/>
                  </a:lnTo>
                  <a:lnTo>
                    <a:pt x="36839" y="365"/>
                  </a:lnTo>
                  <a:lnTo>
                    <a:pt x="36037" y="256"/>
                  </a:lnTo>
                  <a:lnTo>
                    <a:pt x="35235" y="165"/>
                  </a:lnTo>
                  <a:lnTo>
                    <a:pt x="34433" y="92"/>
                  </a:lnTo>
                  <a:lnTo>
                    <a:pt x="33613" y="55"/>
                  </a:lnTo>
                  <a:lnTo>
                    <a:pt x="32792" y="19"/>
                  </a:lnTo>
                  <a:lnTo>
                    <a:pt x="31972" y="1"/>
                  </a:lnTo>
                  <a:close/>
                </a:path>
              </a:pathLst>
            </a:custGeom>
            <a:solidFill>
              <a:srgbClr val="222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4204;p62"/>
            <p:cNvSpPr/>
            <p:nvPr/>
          </p:nvSpPr>
          <p:spPr>
            <a:xfrm>
              <a:off x="2048256" y="2219453"/>
              <a:ext cx="1277562" cy="1278316"/>
            </a:xfrm>
            <a:custGeom>
              <a:avLst/>
              <a:gdLst/>
              <a:ahLst/>
              <a:cxnLst/>
              <a:rect l="l" t="t" r="r" b="b"/>
              <a:pathLst>
                <a:path w="30478" h="30496" extrusionOk="0">
                  <a:moveTo>
                    <a:pt x="8112" y="0"/>
                  </a:moveTo>
                  <a:lnTo>
                    <a:pt x="8112" y="292"/>
                  </a:lnTo>
                  <a:lnTo>
                    <a:pt x="15093" y="292"/>
                  </a:lnTo>
                  <a:lnTo>
                    <a:pt x="15093" y="0"/>
                  </a:lnTo>
                  <a:close/>
                  <a:moveTo>
                    <a:pt x="15385" y="0"/>
                  </a:moveTo>
                  <a:lnTo>
                    <a:pt x="15385" y="292"/>
                  </a:lnTo>
                  <a:lnTo>
                    <a:pt x="22366" y="292"/>
                  </a:lnTo>
                  <a:lnTo>
                    <a:pt x="22366" y="0"/>
                  </a:lnTo>
                  <a:close/>
                  <a:moveTo>
                    <a:pt x="1" y="8130"/>
                  </a:moveTo>
                  <a:lnTo>
                    <a:pt x="1" y="15111"/>
                  </a:lnTo>
                  <a:lnTo>
                    <a:pt x="292" y="15111"/>
                  </a:lnTo>
                  <a:lnTo>
                    <a:pt x="292" y="8130"/>
                  </a:lnTo>
                  <a:close/>
                  <a:moveTo>
                    <a:pt x="30186" y="8130"/>
                  </a:moveTo>
                  <a:lnTo>
                    <a:pt x="30186" y="15111"/>
                  </a:lnTo>
                  <a:lnTo>
                    <a:pt x="30478" y="15111"/>
                  </a:lnTo>
                  <a:lnTo>
                    <a:pt x="30478" y="8130"/>
                  </a:lnTo>
                  <a:close/>
                  <a:moveTo>
                    <a:pt x="1" y="15403"/>
                  </a:moveTo>
                  <a:lnTo>
                    <a:pt x="1" y="22366"/>
                  </a:lnTo>
                  <a:lnTo>
                    <a:pt x="292" y="22366"/>
                  </a:lnTo>
                  <a:lnTo>
                    <a:pt x="292" y="15403"/>
                  </a:lnTo>
                  <a:close/>
                  <a:moveTo>
                    <a:pt x="30186" y="15403"/>
                  </a:moveTo>
                  <a:lnTo>
                    <a:pt x="30186" y="22366"/>
                  </a:lnTo>
                  <a:lnTo>
                    <a:pt x="30478" y="22366"/>
                  </a:lnTo>
                  <a:lnTo>
                    <a:pt x="30478" y="15403"/>
                  </a:lnTo>
                  <a:close/>
                  <a:moveTo>
                    <a:pt x="8112" y="30204"/>
                  </a:moveTo>
                  <a:lnTo>
                    <a:pt x="8112" y="30350"/>
                  </a:lnTo>
                  <a:lnTo>
                    <a:pt x="8112" y="30496"/>
                  </a:lnTo>
                  <a:lnTo>
                    <a:pt x="15093" y="30496"/>
                  </a:lnTo>
                  <a:lnTo>
                    <a:pt x="15093" y="30204"/>
                  </a:lnTo>
                  <a:close/>
                  <a:moveTo>
                    <a:pt x="15385" y="30204"/>
                  </a:moveTo>
                  <a:lnTo>
                    <a:pt x="15385" y="30496"/>
                  </a:lnTo>
                  <a:lnTo>
                    <a:pt x="22366" y="30496"/>
                  </a:lnTo>
                  <a:lnTo>
                    <a:pt x="22366" y="30204"/>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4205;p62"/>
            <p:cNvSpPr/>
            <p:nvPr/>
          </p:nvSpPr>
          <p:spPr>
            <a:xfrm>
              <a:off x="2056681" y="3485487"/>
              <a:ext cx="624277" cy="12282"/>
            </a:xfrm>
            <a:custGeom>
              <a:avLst/>
              <a:gdLst/>
              <a:ahLst/>
              <a:cxnLst/>
              <a:rect l="l" t="t" r="r" b="b"/>
              <a:pathLst>
                <a:path w="14893" h="293" fill="none" extrusionOk="0">
                  <a:moveTo>
                    <a:pt x="14892" y="1"/>
                  </a:moveTo>
                  <a:lnTo>
                    <a:pt x="7911" y="1"/>
                  </a:lnTo>
                  <a:lnTo>
                    <a:pt x="7911" y="147"/>
                  </a:lnTo>
                  <a:lnTo>
                    <a:pt x="7911" y="293"/>
                  </a:lnTo>
                  <a:lnTo>
                    <a:pt x="0" y="293"/>
                  </a:lnTo>
                  <a:lnTo>
                    <a:pt x="14892" y="293"/>
                  </a:lnTo>
                  <a:lnTo>
                    <a:pt x="14892" y="1"/>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4206;p62"/>
            <p:cNvSpPr/>
            <p:nvPr/>
          </p:nvSpPr>
          <p:spPr>
            <a:xfrm>
              <a:off x="2693157" y="3485487"/>
              <a:ext cx="624277" cy="12282"/>
            </a:xfrm>
            <a:custGeom>
              <a:avLst/>
              <a:gdLst/>
              <a:ahLst/>
              <a:cxnLst/>
              <a:rect l="l" t="t" r="r" b="b"/>
              <a:pathLst>
                <a:path w="14893" h="293" fill="none" extrusionOk="0">
                  <a:moveTo>
                    <a:pt x="6981" y="1"/>
                  </a:moveTo>
                  <a:lnTo>
                    <a:pt x="0" y="1"/>
                  </a:lnTo>
                  <a:lnTo>
                    <a:pt x="0" y="293"/>
                  </a:lnTo>
                  <a:lnTo>
                    <a:pt x="14892" y="293"/>
                  </a:lnTo>
                  <a:lnTo>
                    <a:pt x="6981" y="293"/>
                  </a:lnTo>
                  <a:lnTo>
                    <a:pt x="6981" y="1"/>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4207;p62"/>
            <p:cNvSpPr/>
            <p:nvPr/>
          </p:nvSpPr>
          <p:spPr>
            <a:xfrm>
              <a:off x="2693157" y="2219453"/>
              <a:ext cx="292668" cy="12240"/>
            </a:xfrm>
            <a:custGeom>
              <a:avLst/>
              <a:gdLst/>
              <a:ahLst/>
              <a:cxnLst/>
              <a:rect l="l" t="t" r="r" b="b"/>
              <a:pathLst>
                <a:path w="6982" h="292" fill="none" extrusionOk="0">
                  <a:moveTo>
                    <a:pt x="6981" y="0"/>
                  </a:moveTo>
                  <a:lnTo>
                    <a:pt x="0" y="0"/>
                  </a:lnTo>
                  <a:lnTo>
                    <a:pt x="0" y="292"/>
                  </a:lnTo>
                  <a:lnTo>
                    <a:pt x="6981" y="292"/>
                  </a:lnTo>
                  <a:lnTo>
                    <a:pt x="6981" y="0"/>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4208;p62"/>
            <p:cNvSpPr/>
            <p:nvPr/>
          </p:nvSpPr>
          <p:spPr>
            <a:xfrm>
              <a:off x="2985783" y="2219453"/>
              <a:ext cx="340035" cy="340789"/>
            </a:xfrm>
            <a:custGeom>
              <a:avLst/>
              <a:gdLst/>
              <a:ahLst/>
              <a:cxnLst/>
              <a:rect l="l" t="t" r="r" b="b"/>
              <a:pathLst>
                <a:path w="8112" h="8130" extrusionOk="0">
                  <a:moveTo>
                    <a:pt x="7820" y="292"/>
                  </a:moveTo>
                  <a:lnTo>
                    <a:pt x="7820" y="7838"/>
                  </a:lnTo>
                  <a:lnTo>
                    <a:pt x="292" y="7838"/>
                  </a:lnTo>
                  <a:lnTo>
                    <a:pt x="292" y="292"/>
                  </a:lnTo>
                  <a:close/>
                  <a:moveTo>
                    <a:pt x="0" y="0"/>
                  </a:moveTo>
                  <a:lnTo>
                    <a:pt x="0" y="292"/>
                  </a:lnTo>
                  <a:lnTo>
                    <a:pt x="0" y="8130"/>
                  </a:lnTo>
                  <a:lnTo>
                    <a:pt x="8112" y="8130"/>
                  </a:lnTo>
                  <a:lnTo>
                    <a:pt x="8112" y="7984"/>
                  </a:lnTo>
                  <a:lnTo>
                    <a:pt x="8112" y="219"/>
                  </a:lnTo>
                  <a:lnTo>
                    <a:pt x="8075" y="255"/>
                  </a:lnTo>
                  <a:lnTo>
                    <a:pt x="7857" y="55"/>
                  </a:lnTo>
                  <a:lnTo>
                    <a:pt x="7911"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4209;p62"/>
            <p:cNvSpPr/>
            <p:nvPr/>
          </p:nvSpPr>
          <p:spPr>
            <a:xfrm>
              <a:off x="3319656" y="2548002"/>
              <a:ext cx="6162" cy="6120"/>
            </a:xfrm>
            <a:custGeom>
              <a:avLst/>
              <a:gdLst/>
              <a:ahLst/>
              <a:cxnLst/>
              <a:rect l="l" t="t" r="r" b="b"/>
              <a:pathLst>
                <a:path w="147" h="146" fill="none" extrusionOk="0">
                  <a:moveTo>
                    <a:pt x="1" y="146"/>
                  </a:moveTo>
                  <a:lnTo>
                    <a:pt x="1" y="146"/>
                  </a:lnTo>
                  <a:lnTo>
                    <a:pt x="1" y="0"/>
                  </a:lnTo>
                  <a:lnTo>
                    <a:pt x="1" y="146"/>
                  </a:lnTo>
                  <a:lnTo>
                    <a:pt x="147" y="146"/>
                  </a:lnTo>
                  <a:lnTo>
                    <a:pt x="1" y="146"/>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4210;p62"/>
            <p:cNvSpPr/>
            <p:nvPr/>
          </p:nvSpPr>
          <p:spPr>
            <a:xfrm>
              <a:off x="2985783" y="2219453"/>
              <a:ext cx="340035" cy="340789"/>
            </a:xfrm>
            <a:custGeom>
              <a:avLst/>
              <a:gdLst/>
              <a:ahLst/>
              <a:cxnLst/>
              <a:rect l="l" t="t" r="r" b="b"/>
              <a:pathLst>
                <a:path w="8112" h="8130" fill="none" extrusionOk="0">
                  <a:moveTo>
                    <a:pt x="7911" y="0"/>
                  </a:moveTo>
                  <a:lnTo>
                    <a:pt x="0" y="0"/>
                  </a:lnTo>
                  <a:lnTo>
                    <a:pt x="0" y="292"/>
                  </a:lnTo>
                  <a:lnTo>
                    <a:pt x="0" y="8130"/>
                  </a:lnTo>
                  <a:lnTo>
                    <a:pt x="7820" y="8130"/>
                  </a:lnTo>
                  <a:lnTo>
                    <a:pt x="8112" y="8130"/>
                  </a:lnTo>
                  <a:lnTo>
                    <a:pt x="8112" y="7984"/>
                  </a:lnTo>
                  <a:lnTo>
                    <a:pt x="8112" y="219"/>
                  </a:lnTo>
                  <a:lnTo>
                    <a:pt x="8075" y="255"/>
                  </a:lnTo>
                  <a:lnTo>
                    <a:pt x="7857" y="55"/>
                  </a:lnTo>
                  <a:lnTo>
                    <a:pt x="7911" y="0"/>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4211;p62"/>
            <p:cNvSpPr/>
            <p:nvPr/>
          </p:nvSpPr>
          <p:spPr>
            <a:xfrm>
              <a:off x="2985783" y="3156938"/>
              <a:ext cx="340035" cy="340831"/>
            </a:xfrm>
            <a:custGeom>
              <a:avLst/>
              <a:gdLst/>
              <a:ahLst/>
              <a:cxnLst/>
              <a:rect l="l" t="t" r="r" b="b"/>
              <a:pathLst>
                <a:path w="8112" h="8131" extrusionOk="0">
                  <a:moveTo>
                    <a:pt x="7820" y="293"/>
                  </a:moveTo>
                  <a:lnTo>
                    <a:pt x="7820" y="7839"/>
                  </a:lnTo>
                  <a:lnTo>
                    <a:pt x="292" y="7839"/>
                  </a:lnTo>
                  <a:lnTo>
                    <a:pt x="292" y="293"/>
                  </a:lnTo>
                  <a:close/>
                  <a:moveTo>
                    <a:pt x="0" y="1"/>
                  </a:moveTo>
                  <a:lnTo>
                    <a:pt x="0" y="7839"/>
                  </a:lnTo>
                  <a:lnTo>
                    <a:pt x="0" y="8131"/>
                  </a:lnTo>
                  <a:lnTo>
                    <a:pt x="7911" y="8131"/>
                  </a:lnTo>
                  <a:lnTo>
                    <a:pt x="7857" y="8076"/>
                  </a:lnTo>
                  <a:lnTo>
                    <a:pt x="7966" y="7985"/>
                  </a:lnTo>
                  <a:lnTo>
                    <a:pt x="8075" y="7875"/>
                  </a:lnTo>
                  <a:lnTo>
                    <a:pt x="8112" y="7930"/>
                  </a:lnTo>
                  <a:lnTo>
                    <a:pt x="8112"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4212;p62"/>
            <p:cNvSpPr/>
            <p:nvPr/>
          </p:nvSpPr>
          <p:spPr>
            <a:xfrm>
              <a:off x="2997981" y="3169178"/>
              <a:ext cx="315639" cy="316351"/>
            </a:xfrm>
            <a:custGeom>
              <a:avLst/>
              <a:gdLst/>
              <a:ahLst/>
              <a:cxnLst/>
              <a:rect l="l" t="t" r="r" b="b"/>
              <a:pathLst>
                <a:path w="7530" h="7547" fill="none" extrusionOk="0">
                  <a:moveTo>
                    <a:pt x="7529" y="1"/>
                  </a:moveTo>
                  <a:lnTo>
                    <a:pt x="7529" y="1"/>
                  </a:lnTo>
                  <a:lnTo>
                    <a:pt x="7529" y="7547"/>
                  </a:lnTo>
                  <a:lnTo>
                    <a:pt x="1" y="7547"/>
                  </a:lnTo>
                  <a:lnTo>
                    <a:pt x="1" y="1"/>
                  </a:lnTo>
                  <a:lnTo>
                    <a:pt x="7529" y="1"/>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4213;p62"/>
            <p:cNvSpPr/>
            <p:nvPr/>
          </p:nvSpPr>
          <p:spPr>
            <a:xfrm>
              <a:off x="2048256" y="2219453"/>
              <a:ext cx="340077" cy="340789"/>
            </a:xfrm>
            <a:custGeom>
              <a:avLst/>
              <a:gdLst/>
              <a:ahLst/>
              <a:cxnLst/>
              <a:rect l="l" t="t" r="r" b="b"/>
              <a:pathLst>
                <a:path w="8113" h="8130" extrusionOk="0">
                  <a:moveTo>
                    <a:pt x="7820" y="292"/>
                  </a:moveTo>
                  <a:lnTo>
                    <a:pt x="7820" y="7838"/>
                  </a:lnTo>
                  <a:lnTo>
                    <a:pt x="292" y="7838"/>
                  </a:lnTo>
                  <a:lnTo>
                    <a:pt x="292" y="292"/>
                  </a:lnTo>
                  <a:close/>
                  <a:moveTo>
                    <a:pt x="201" y="0"/>
                  </a:moveTo>
                  <a:lnTo>
                    <a:pt x="256" y="55"/>
                  </a:lnTo>
                  <a:lnTo>
                    <a:pt x="37" y="255"/>
                  </a:lnTo>
                  <a:lnTo>
                    <a:pt x="1" y="219"/>
                  </a:lnTo>
                  <a:lnTo>
                    <a:pt x="1" y="8130"/>
                  </a:lnTo>
                  <a:lnTo>
                    <a:pt x="8112" y="8130"/>
                  </a:lnTo>
                  <a:lnTo>
                    <a:pt x="8112" y="7984"/>
                  </a:lnTo>
                  <a:lnTo>
                    <a:pt x="8112" y="292"/>
                  </a:lnTo>
                  <a:lnTo>
                    <a:pt x="8112"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4214;p62"/>
            <p:cNvSpPr/>
            <p:nvPr/>
          </p:nvSpPr>
          <p:spPr>
            <a:xfrm>
              <a:off x="2382171" y="2548002"/>
              <a:ext cx="6162" cy="6120"/>
            </a:xfrm>
            <a:custGeom>
              <a:avLst/>
              <a:gdLst/>
              <a:ahLst/>
              <a:cxnLst/>
              <a:rect l="l" t="t" r="r" b="b"/>
              <a:pathLst>
                <a:path w="147" h="146" fill="none" extrusionOk="0">
                  <a:moveTo>
                    <a:pt x="0" y="146"/>
                  </a:moveTo>
                  <a:lnTo>
                    <a:pt x="0" y="146"/>
                  </a:lnTo>
                  <a:lnTo>
                    <a:pt x="0" y="0"/>
                  </a:lnTo>
                  <a:lnTo>
                    <a:pt x="0" y="146"/>
                  </a:lnTo>
                  <a:lnTo>
                    <a:pt x="146" y="146"/>
                  </a:lnTo>
                  <a:lnTo>
                    <a:pt x="0" y="146"/>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4215;p62"/>
            <p:cNvSpPr/>
            <p:nvPr/>
          </p:nvSpPr>
          <p:spPr>
            <a:xfrm>
              <a:off x="2048256" y="2219453"/>
              <a:ext cx="340077" cy="340789"/>
            </a:xfrm>
            <a:custGeom>
              <a:avLst/>
              <a:gdLst/>
              <a:ahLst/>
              <a:cxnLst/>
              <a:rect l="l" t="t" r="r" b="b"/>
              <a:pathLst>
                <a:path w="8113" h="8130" fill="none" extrusionOk="0">
                  <a:moveTo>
                    <a:pt x="8112" y="0"/>
                  </a:moveTo>
                  <a:lnTo>
                    <a:pt x="201" y="0"/>
                  </a:lnTo>
                  <a:lnTo>
                    <a:pt x="256" y="55"/>
                  </a:lnTo>
                  <a:lnTo>
                    <a:pt x="37" y="255"/>
                  </a:lnTo>
                  <a:lnTo>
                    <a:pt x="1" y="219"/>
                  </a:lnTo>
                  <a:lnTo>
                    <a:pt x="1" y="8130"/>
                  </a:lnTo>
                  <a:lnTo>
                    <a:pt x="292" y="8130"/>
                  </a:lnTo>
                  <a:lnTo>
                    <a:pt x="8112" y="8130"/>
                  </a:lnTo>
                  <a:lnTo>
                    <a:pt x="8112" y="7984"/>
                  </a:lnTo>
                  <a:lnTo>
                    <a:pt x="8112" y="292"/>
                  </a:lnTo>
                  <a:lnTo>
                    <a:pt x="8112" y="0"/>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4216;p62"/>
            <p:cNvSpPr/>
            <p:nvPr/>
          </p:nvSpPr>
          <p:spPr>
            <a:xfrm>
              <a:off x="2048256" y="3156938"/>
              <a:ext cx="340077" cy="340831"/>
            </a:xfrm>
            <a:custGeom>
              <a:avLst/>
              <a:gdLst/>
              <a:ahLst/>
              <a:cxnLst/>
              <a:rect l="l" t="t" r="r" b="b"/>
              <a:pathLst>
                <a:path w="8113" h="8131" extrusionOk="0">
                  <a:moveTo>
                    <a:pt x="7820" y="293"/>
                  </a:moveTo>
                  <a:lnTo>
                    <a:pt x="7820" y="7839"/>
                  </a:lnTo>
                  <a:lnTo>
                    <a:pt x="292" y="7839"/>
                  </a:lnTo>
                  <a:lnTo>
                    <a:pt x="292" y="293"/>
                  </a:lnTo>
                  <a:close/>
                  <a:moveTo>
                    <a:pt x="1" y="1"/>
                  </a:moveTo>
                  <a:lnTo>
                    <a:pt x="1" y="7930"/>
                  </a:lnTo>
                  <a:lnTo>
                    <a:pt x="37" y="7875"/>
                  </a:lnTo>
                  <a:lnTo>
                    <a:pt x="256" y="8076"/>
                  </a:lnTo>
                  <a:lnTo>
                    <a:pt x="201" y="8131"/>
                  </a:lnTo>
                  <a:lnTo>
                    <a:pt x="8112" y="8131"/>
                  </a:lnTo>
                  <a:lnTo>
                    <a:pt x="8112" y="7985"/>
                  </a:lnTo>
                  <a:lnTo>
                    <a:pt x="8112" y="7839"/>
                  </a:lnTo>
                  <a:lnTo>
                    <a:pt x="8112"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4217;p62"/>
            <p:cNvSpPr/>
            <p:nvPr/>
          </p:nvSpPr>
          <p:spPr>
            <a:xfrm>
              <a:off x="2382171" y="3485487"/>
              <a:ext cx="6162" cy="6162"/>
            </a:xfrm>
            <a:custGeom>
              <a:avLst/>
              <a:gdLst/>
              <a:ahLst/>
              <a:cxnLst/>
              <a:rect l="l" t="t" r="r" b="b"/>
              <a:pathLst>
                <a:path w="147" h="147" fill="none" extrusionOk="0">
                  <a:moveTo>
                    <a:pt x="0" y="147"/>
                  </a:moveTo>
                  <a:lnTo>
                    <a:pt x="0" y="147"/>
                  </a:lnTo>
                  <a:lnTo>
                    <a:pt x="0" y="1"/>
                  </a:lnTo>
                  <a:lnTo>
                    <a:pt x="0" y="147"/>
                  </a:lnTo>
                  <a:lnTo>
                    <a:pt x="146" y="147"/>
                  </a:lnTo>
                  <a:lnTo>
                    <a:pt x="0" y="147"/>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4218;p62"/>
            <p:cNvSpPr/>
            <p:nvPr/>
          </p:nvSpPr>
          <p:spPr>
            <a:xfrm>
              <a:off x="2060496" y="3169178"/>
              <a:ext cx="315597" cy="316351"/>
            </a:xfrm>
            <a:custGeom>
              <a:avLst/>
              <a:gdLst/>
              <a:ahLst/>
              <a:cxnLst/>
              <a:rect l="l" t="t" r="r" b="b"/>
              <a:pathLst>
                <a:path w="7529" h="7547" fill="none" extrusionOk="0">
                  <a:moveTo>
                    <a:pt x="0" y="7547"/>
                  </a:moveTo>
                  <a:lnTo>
                    <a:pt x="0" y="1"/>
                  </a:lnTo>
                  <a:lnTo>
                    <a:pt x="7528" y="1"/>
                  </a:lnTo>
                  <a:lnTo>
                    <a:pt x="7528" y="7547"/>
                  </a:lnTo>
                  <a:lnTo>
                    <a:pt x="0" y="7547"/>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4219;p62"/>
            <p:cNvSpPr/>
            <p:nvPr/>
          </p:nvSpPr>
          <p:spPr>
            <a:xfrm>
              <a:off x="2048256" y="3156938"/>
              <a:ext cx="340077" cy="340831"/>
            </a:xfrm>
            <a:custGeom>
              <a:avLst/>
              <a:gdLst/>
              <a:ahLst/>
              <a:cxnLst/>
              <a:rect l="l" t="t" r="r" b="b"/>
              <a:pathLst>
                <a:path w="8113" h="8131" fill="none" extrusionOk="0">
                  <a:moveTo>
                    <a:pt x="8112" y="1"/>
                  </a:moveTo>
                  <a:lnTo>
                    <a:pt x="292" y="1"/>
                  </a:lnTo>
                  <a:lnTo>
                    <a:pt x="1" y="1"/>
                  </a:lnTo>
                  <a:lnTo>
                    <a:pt x="1" y="7930"/>
                  </a:lnTo>
                  <a:lnTo>
                    <a:pt x="37" y="7875"/>
                  </a:lnTo>
                  <a:lnTo>
                    <a:pt x="256" y="8076"/>
                  </a:lnTo>
                  <a:lnTo>
                    <a:pt x="201" y="8131"/>
                  </a:lnTo>
                  <a:lnTo>
                    <a:pt x="8112" y="8131"/>
                  </a:lnTo>
                  <a:lnTo>
                    <a:pt x="8112" y="7985"/>
                  </a:lnTo>
                  <a:lnTo>
                    <a:pt x="8112" y="7839"/>
                  </a:lnTo>
                  <a:lnTo>
                    <a:pt x="8112" y="1"/>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4220;p62"/>
            <p:cNvSpPr/>
            <p:nvPr/>
          </p:nvSpPr>
          <p:spPr>
            <a:xfrm>
              <a:off x="1455333" y="1627284"/>
              <a:ext cx="2463408" cy="2462653"/>
            </a:xfrm>
            <a:custGeom>
              <a:avLst/>
              <a:gdLst/>
              <a:ahLst/>
              <a:cxnLst/>
              <a:rect l="l" t="t" r="r" b="b"/>
              <a:pathLst>
                <a:path w="58768" h="58750" extrusionOk="0">
                  <a:moveTo>
                    <a:pt x="29530" y="146"/>
                  </a:moveTo>
                  <a:lnTo>
                    <a:pt x="29530" y="292"/>
                  </a:lnTo>
                  <a:lnTo>
                    <a:pt x="30259" y="310"/>
                  </a:lnTo>
                  <a:lnTo>
                    <a:pt x="30988" y="328"/>
                  </a:lnTo>
                  <a:lnTo>
                    <a:pt x="31717" y="383"/>
                  </a:lnTo>
                  <a:lnTo>
                    <a:pt x="32428" y="456"/>
                  </a:lnTo>
                  <a:lnTo>
                    <a:pt x="33139" y="529"/>
                  </a:lnTo>
                  <a:lnTo>
                    <a:pt x="33850" y="638"/>
                  </a:lnTo>
                  <a:lnTo>
                    <a:pt x="34561" y="748"/>
                  </a:lnTo>
                  <a:lnTo>
                    <a:pt x="35254" y="875"/>
                  </a:lnTo>
                  <a:lnTo>
                    <a:pt x="35946" y="1039"/>
                  </a:lnTo>
                  <a:lnTo>
                    <a:pt x="36639" y="1203"/>
                  </a:lnTo>
                  <a:lnTo>
                    <a:pt x="37313" y="1386"/>
                  </a:lnTo>
                  <a:lnTo>
                    <a:pt x="37988" y="1586"/>
                  </a:lnTo>
                  <a:lnTo>
                    <a:pt x="38644" y="1805"/>
                  </a:lnTo>
                  <a:lnTo>
                    <a:pt x="39300" y="2024"/>
                  </a:lnTo>
                  <a:lnTo>
                    <a:pt x="39956" y="2279"/>
                  </a:lnTo>
                  <a:lnTo>
                    <a:pt x="40594" y="2534"/>
                  </a:lnTo>
                  <a:lnTo>
                    <a:pt x="41232" y="2807"/>
                  </a:lnTo>
                  <a:lnTo>
                    <a:pt x="41852" y="3099"/>
                  </a:lnTo>
                  <a:lnTo>
                    <a:pt x="42472" y="3391"/>
                  </a:lnTo>
                  <a:lnTo>
                    <a:pt x="43092" y="3719"/>
                  </a:lnTo>
                  <a:lnTo>
                    <a:pt x="43693" y="4047"/>
                  </a:lnTo>
                  <a:lnTo>
                    <a:pt x="44276" y="4393"/>
                  </a:lnTo>
                  <a:lnTo>
                    <a:pt x="44878" y="4758"/>
                  </a:lnTo>
                  <a:lnTo>
                    <a:pt x="45443" y="5122"/>
                  </a:lnTo>
                  <a:lnTo>
                    <a:pt x="46008" y="5505"/>
                  </a:lnTo>
                  <a:lnTo>
                    <a:pt x="46573" y="5906"/>
                  </a:lnTo>
                  <a:lnTo>
                    <a:pt x="47120" y="6325"/>
                  </a:lnTo>
                  <a:lnTo>
                    <a:pt x="47649" y="6745"/>
                  </a:lnTo>
                  <a:lnTo>
                    <a:pt x="48177" y="7182"/>
                  </a:lnTo>
                  <a:lnTo>
                    <a:pt x="48688" y="7620"/>
                  </a:lnTo>
                  <a:lnTo>
                    <a:pt x="49198" y="8075"/>
                  </a:lnTo>
                  <a:lnTo>
                    <a:pt x="49690" y="8549"/>
                  </a:lnTo>
                  <a:lnTo>
                    <a:pt x="49781" y="8458"/>
                  </a:lnTo>
                  <a:lnTo>
                    <a:pt x="50000" y="8659"/>
                  </a:lnTo>
                  <a:lnTo>
                    <a:pt x="49891" y="8750"/>
                  </a:lnTo>
                  <a:lnTo>
                    <a:pt x="49945" y="8804"/>
                  </a:lnTo>
                  <a:lnTo>
                    <a:pt x="50438" y="9315"/>
                  </a:lnTo>
                  <a:lnTo>
                    <a:pt x="50911" y="9807"/>
                  </a:lnTo>
                  <a:lnTo>
                    <a:pt x="51367" y="10336"/>
                  </a:lnTo>
                  <a:lnTo>
                    <a:pt x="51823" y="10864"/>
                  </a:lnTo>
                  <a:lnTo>
                    <a:pt x="52260" y="11411"/>
                  </a:lnTo>
                  <a:lnTo>
                    <a:pt x="52680" y="11958"/>
                  </a:lnTo>
                  <a:lnTo>
                    <a:pt x="53081" y="12523"/>
                  </a:lnTo>
                  <a:lnTo>
                    <a:pt x="53482" y="13088"/>
                  </a:lnTo>
                  <a:lnTo>
                    <a:pt x="53864" y="13671"/>
                  </a:lnTo>
                  <a:lnTo>
                    <a:pt x="54229" y="14255"/>
                  </a:lnTo>
                  <a:lnTo>
                    <a:pt x="54594" y="14856"/>
                  </a:lnTo>
                  <a:lnTo>
                    <a:pt x="54940" y="15476"/>
                  </a:lnTo>
                  <a:lnTo>
                    <a:pt x="55268" y="16077"/>
                  </a:lnTo>
                  <a:lnTo>
                    <a:pt x="55578" y="16715"/>
                  </a:lnTo>
                  <a:lnTo>
                    <a:pt x="55869" y="17353"/>
                  </a:lnTo>
                  <a:lnTo>
                    <a:pt x="56161" y="17991"/>
                  </a:lnTo>
                  <a:lnTo>
                    <a:pt x="56416" y="18648"/>
                  </a:lnTo>
                  <a:lnTo>
                    <a:pt x="56672" y="19304"/>
                  </a:lnTo>
                  <a:lnTo>
                    <a:pt x="56908" y="19978"/>
                  </a:lnTo>
                  <a:lnTo>
                    <a:pt x="57127" y="20653"/>
                  </a:lnTo>
                  <a:lnTo>
                    <a:pt x="57346" y="21327"/>
                  </a:lnTo>
                  <a:lnTo>
                    <a:pt x="57528" y="22020"/>
                  </a:lnTo>
                  <a:lnTo>
                    <a:pt x="57711" y="22712"/>
                  </a:lnTo>
                  <a:lnTo>
                    <a:pt x="57856" y="23405"/>
                  </a:lnTo>
                  <a:lnTo>
                    <a:pt x="58002" y="24116"/>
                  </a:lnTo>
                  <a:lnTo>
                    <a:pt x="58112" y="24827"/>
                  </a:lnTo>
                  <a:lnTo>
                    <a:pt x="58221" y="25556"/>
                  </a:lnTo>
                  <a:lnTo>
                    <a:pt x="58312" y="26285"/>
                  </a:lnTo>
                  <a:lnTo>
                    <a:pt x="58367" y="27014"/>
                  </a:lnTo>
                  <a:lnTo>
                    <a:pt x="58421" y="27743"/>
                  </a:lnTo>
                  <a:lnTo>
                    <a:pt x="58458" y="28491"/>
                  </a:lnTo>
                  <a:lnTo>
                    <a:pt x="58476" y="29238"/>
                  </a:lnTo>
                  <a:lnTo>
                    <a:pt x="58585" y="29238"/>
                  </a:lnTo>
                  <a:lnTo>
                    <a:pt x="58585" y="29384"/>
                  </a:lnTo>
                  <a:lnTo>
                    <a:pt x="58585" y="29530"/>
                  </a:lnTo>
                  <a:lnTo>
                    <a:pt x="58476" y="29530"/>
                  </a:lnTo>
                  <a:lnTo>
                    <a:pt x="58458" y="30277"/>
                  </a:lnTo>
                  <a:lnTo>
                    <a:pt x="58421" y="31006"/>
                  </a:lnTo>
                  <a:lnTo>
                    <a:pt x="58367" y="31754"/>
                  </a:lnTo>
                  <a:lnTo>
                    <a:pt x="58312" y="32483"/>
                  </a:lnTo>
                  <a:lnTo>
                    <a:pt x="58221" y="33194"/>
                  </a:lnTo>
                  <a:lnTo>
                    <a:pt x="58112" y="33923"/>
                  </a:lnTo>
                  <a:lnTo>
                    <a:pt x="58002" y="34634"/>
                  </a:lnTo>
                  <a:lnTo>
                    <a:pt x="57856" y="35344"/>
                  </a:lnTo>
                  <a:lnTo>
                    <a:pt x="57711" y="36037"/>
                  </a:lnTo>
                  <a:lnTo>
                    <a:pt x="57528" y="36748"/>
                  </a:lnTo>
                  <a:lnTo>
                    <a:pt x="57346" y="37422"/>
                  </a:lnTo>
                  <a:lnTo>
                    <a:pt x="57127" y="38115"/>
                  </a:lnTo>
                  <a:lnTo>
                    <a:pt x="56908" y="38790"/>
                  </a:lnTo>
                  <a:lnTo>
                    <a:pt x="56672" y="39446"/>
                  </a:lnTo>
                  <a:lnTo>
                    <a:pt x="56416" y="40102"/>
                  </a:lnTo>
                  <a:lnTo>
                    <a:pt x="56161" y="40758"/>
                  </a:lnTo>
                  <a:lnTo>
                    <a:pt x="55869" y="41414"/>
                  </a:lnTo>
                  <a:lnTo>
                    <a:pt x="55578" y="42034"/>
                  </a:lnTo>
                  <a:lnTo>
                    <a:pt x="55268" y="42672"/>
                  </a:lnTo>
                  <a:lnTo>
                    <a:pt x="54940" y="43292"/>
                  </a:lnTo>
                  <a:lnTo>
                    <a:pt x="54594" y="43893"/>
                  </a:lnTo>
                  <a:lnTo>
                    <a:pt x="54229" y="44495"/>
                  </a:lnTo>
                  <a:lnTo>
                    <a:pt x="53864" y="45078"/>
                  </a:lnTo>
                  <a:lnTo>
                    <a:pt x="53482" y="45662"/>
                  </a:lnTo>
                  <a:lnTo>
                    <a:pt x="53081" y="46245"/>
                  </a:lnTo>
                  <a:lnTo>
                    <a:pt x="52680" y="46792"/>
                  </a:lnTo>
                  <a:lnTo>
                    <a:pt x="52260" y="47357"/>
                  </a:lnTo>
                  <a:lnTo>
                    <a:pt x="51823" y="47885"/>
                  </a:lnTo>
                  <a:lnTo>
                    <a:pt x="51367" y="48414"/>
                  </a:lnTo>
                  <a:lnTo>
                    <a:pt x="50911" y="48943"/>
                  </a:lnTo>
                  <a:lnTo>
                    <a:pt x="50438" y="49453"/>
                  </a:lnTo>
                  <a:lnTo>
                    <a:pt x="49945" y="49945"/>
                  </a:lnTo>
                  <a:lnTo>
                    <a:pt x="49891" y="50000"/>
                  </a:lnTo>
                  <a:lnTo>
                    <a:pt x="50000" y="50109"/>
                  </a:lnTo>
                  <a:lnTo>
                    <a:pt x="49781" y="50310"/>
                  </a:lnTo>
                  <a:lnTo>
                    <a:pt x="49690" y="50200"/>
                  </a:lnTo>
                  <a:lnTo>
                    <a:pt x="49198" y="50674"/>
                  </a:lnTo>
                  <a:lnTo>
                    <a:pt x="48688" y="51130"/>
                  </a:lnTo>
                  <a:lnTo>
                    <a:pt x="48177" y="51586"/>
                  </a:lnTo>
                  <a:lnTo>
                    <a:pt x="47649" y="52005"/>
                  </a:lnTo>
                  <a:lnTo>
                    <a:pt x="47120" y="52442"/>
                  </a:lnTo>
                  <a:lnTo>
                    <a:pt x="46573" y="52843"/>
                  </a:lnTo>
                  <a:lnTo>
                    <a:pt x="46008" y="53244"/>
                  </a:lnTo>
                  <a:lnTo>
                    <a:pt x="45443" y="53627"/>
                  </a:lnTo>
                  <a:lnTo>
                    <a:pt x="44878" y="54010"/>
                  </a:lnTo>
                  <a:lnTo>
                    <a:pt x="44276" y="54356"/>
                  </a:lnTo>
                  <a:lnTo>
                    <a:pt x="43693" y="54703"/>
                  </a:lnTo>
                  <a:lnTo>
                    <a:pt x="43092" y="55031"/>
                  </a:lnTo>
                  <a:lnTo>
                    <a:pt x="42472" y="55359"/>
                  </a:lnTo>
                  <a:lnTo>
                    <a:pt x="41852" y="55651"/>
                  </a:lnTo>
                  <a:lnTo>
                    <a:pt x="41232" y="55942"/>
                  </a:lnTo>
                  <a:lnTo>
                    <a:pt x="40594" y="56216"/>
                  </a:lnTo>
                  <a:lnTo>
                    <a:pt x="39956" y="56489"/>
                  </a:lnTo>
                  <a:lnTo>
                    <a:pt x="39300" y="56726"/>
                  </a:lnTo>
                  <a:lnTo>
                    <a:pt x="38644" y="56963"/>
                  </a:lnTo>
                  <a:lnTo>
                    <a:pt x="37988" y="57164"/>
                  </a:lnTo>
                  <a:lnTo>
                    <a:pt x="37313" y="57364"/>
                  </a:lnTo>
                  <a:lnTo>
                    <a:pt x="36639" y="57546"/>
                  </a:lnTo>
                  <a:lnTo>
                    <a:pt x="35946" y="57729"/>
                  </a:lnTo>
                  <a:lnTo>
                    <a:pt x="35254" y="57874"/>
                  </a:lnTo>
                  <a:lnTo>
                    <a:pt x="34561" y="58002"/>
                  </a:lnTo>
                  <a:lnTo>
                    <a:pt x="33850" y="58130"/>
                  </a:lnTo>
                  <a:lnTo>
                    <a:pt x="33139" y="58221"/>
                  </a:lnTo>
                  <a:lnTo>
                    <a:pt x="32428" y="58312"/>
                  </a:lnTo>
                  <a:lnTo>
                    <a:pt x="31717" y="58367"/>
                  </a:lnTo>
                  <a:lnTo>
                    <a:pt x="30988" y="58421"/>
                  </a:lnTo>
                  <a:lnTo>
                    <a:pt x="30259" y="58458"/>
                  </a:lnTo>
                  <a:lnTo>
                    <a:pt x="29530" y="58458"/>
                  </a:lnTo>
                  <a:lnTo>
                    <a:pt x="29530" y="58604"/>
                  </a:lnTo>
                  <a:lnTo>
                    <a:pt x="29238" y="58604"/>
                  </a:lnTo>
                  <a:lnTo>
                    <a:pt x="29238" y="58458"/>
                  </a:lnTo>
                  <a:lnTo>
                    <a:pt x="28509" y="58458"/>
                  </a:lnTo>
                  <a:lnTo>
                    <a:pt x="27780" y="58421"/>
                  </a:lnTo>
                  <a:lnTo>
                    <a:pt x="27051" y="58367"/>
                  </a:lnTo>
                  <a:lnTo>
                    <a:pt x="26340" y="58312"/>
                  </a:lnTo>
                  <a:lnTo>
                    <a:pt x="25611" y="58221"/>
                  </a:lnTo>
                  <a:lnTo>
                    <a:pt x="24918" y="58130"/>
                  </a:lnTo>
                  <a:lnTo>
                    <a:pt x="24207" y="58002"/>
                  </a:lnTo>
                  <a:lnTo>
                    <a:pt x="23515" y="57874"/>
                  </a:lnTo>
                  <a:lnTo>
                    <a:pt x="22822" y="57729"/>
                  </a:lnTo>
                  <a:lnTo>
                    <a:pt x="22129" y="57546"/>
                  </a:lnTo>
                  <a:lnTo>
                    <a:pt x="21455" y="57364"/>
                  </a:lnTo>
                  <a:lnTo>
                    <a:pt x="20781" y="57164"/>
                  </a:lnTo>
                  <a:lnTo>
                    <a:pt x="20124" y="56963"/>
                  </a:lnTo>
                  <a:lnTo>
                    <a:pt x="19468" y="56726"/>
                  </a:lnTo>
                  <a:lnTo>
                    <a:pt x="18812" y="56489"/>
                  </a:lnTo>
                  <a:lnTo>
                    <a:pt x="18174" y="56216"/>
                  </a:lnTo>
                  <a:lnTo>
                    <a:pt x="17536" y="55942"/>
                  </a:lnTo>
                  <a:lnTo>
                    <a:pt x="16916" y="55651"/>
                  </a:lnTo>
                  <a:lnTo>
                    <a:pt x="16296" y="55359"/>
                  </a:lnTo>
                  <a:lnTo>
                    <a:pt x="15677" y="55031"/>
                  </a:lnTo>
                  <a:lnTo>
                    <a:pt x="15075" y="54703"/>
                  </a:lnTo>
                  <a:lnTo>
                    <a:pt x="14474" y="54356"/>
                  </a:lnTo>
                  <a:lnTo>
                    <a:pt x="13890" y="54010"/>
                  </a:lnTo>
                  <a:lnTo>
                    <a:pt x="13325" y="53627"/>
                  </a:lnTo>
                  <a:lnTo>
                    <a:pt x="12760" y="53244"/>
                  </a:lnTo>
                  <a:lnTo>
                    <a:pt x="12195" y="52843"/>
                  </a:lnTo>
                  <a:lnTo>
                    <a:pt x="11648" y="52442"/>
                  </a:lnTo>
                  <a:lnTo>
                    <a:pt x="11120" y="52005"/>
                  </a:lnTo>
                  <a:lnTo>
                    <a:pt x="10591" y="51586"/>
                  </a:lnTo>
                  <a:lnTo>
                    <a:pt x="10081" y="51130"/>
                  </a:lnTo>
                  <a:lnTo>
                    <a:pt x="9570" y="50674"/>
                  </a:lnTo>
                  <a:lnTo>
                    <a:pt x="9078" y="50200"/>
                  </a:lnTo>
                  <a:lnTo>
                    <a:pt x="8987" y="50310"/>
                  </a:lnTo>
                  <a:lnTo>
                    <a:pt x="8768" y="50109"/>
                  </a:lnTo>
                  <a:lnTo>
                    <a:pt x="8878" y="50000"/>
                  </a:lnTo>
                  <a:lnTo>
                    <a:pt x="8823" y="49945"/>
                  </a:lnTo>
                  <a:lnTo>
                    <a:pt x="8331" y="49453"/>
                  </a:lnTo>
                  <a:lnTo>
                    <a:pt x="7857" y="48943"/>
                  </a:lnTo>
                  <a:lnTo>
                    <a:pt x="7401" y="48414"/>
                  </a:lnTo>
                  <a:lnTo>
                    <a:pt x="6946" y="47885"/>
                  </a:lnTo>
                  <a:lnTo>
                    <a:pt x="6508" y="47357"/>
                  </a:lnTo>
                  <a:lnTo>
                    <a:pt x="6089" y="46792"/>
                  </a:lnTo>
                  <a:lnTo>
                    <a:pt x="5688" y="46245"/>
                  </a:lnTo>
                  <a:lnTo>
                    <a:pt x="5287" y="45662"/>
                  </a:lnTo>
                  <a:lnTo>
                    <a:pt x="4904" y="45078"/>
                  </a:lnTo>
                  <a:lnTo>
                    <a:pt x="4521" y="44495"/>
                  </a:lnTo>
                  <a:lnTo>
                    <a:pt x="4175" y="43893"/>
                  </a:lnTo>
                  <a:lnTo>
                    <a:pt x="3829" y="43292"/>
                  </a:lnTo>
                  <a:lnTo>
                    <a:pt x="3500" y="42672"/>
                  </a:lnTo>
                  <a:lnTo>
                    <a:pt x="3191" y="42034"/>
                  </a:lnTo>
                  <a:lnTo>
                    <a:pt x="2899" y="41414"/>
                  </a:lnTo>
                  <a:lnTo>
                    <a:pt x="2607" y="40758"/>
                  </a:lnTo>
                  <a:lnTo>
                    <a:pt x="2334" y="40102"/>
                  </a:lnTo>
                  <a:lnTo>
                    <a:pt x="2097" y="39446"/>
                  </a:lnTo>
                  <a:lnTo>
                    <a:pt x="1860" y="38790"/>
                  </a:lnTo>
                  <a:lnTo>
                    <a:pt x="1623" y="38115"/>
                  </a:lnTo>
                  <a:lnTo>
                    <a:pt x="1422" y="37422"/>
                  </a:lnTo>
                  <a:lnTo>
                    <a:pt x="1240" y="36748"/>
                  </a:lnTo>
                  <a:lnTo>
                    <a:pt x="1058" y="36037"/>
                  </a:lnTo>
                  <a:lnTo>
                    <a:pt x="912" y="35344"/>
                  </a:lnTo>
                  <a:lnTo>
                    <a:pt x="766" y="34634"/>
                  </a:lnTo>
                  <a:lnTo>
                    <a:pt x="657" y="33923"/>
                  </a:lnTo>
                  <a:lnTo>
                    <a:pt x="547" y="33194"/>
                  </a:lnTo>
                  <a:lnTo>
                    <a:pt x="456" y="32483"/>
                  </a:lnTo>
                  <a:lnTo>
                    <a:pt x="383" y="31754"/>
                  </a:lnTo>
                  <a:lnTo>
                    <a:pt x="347" y="31006"/>
                  </a:lnTo>
                  <a:lnTo>
                    <a:pt x="311" y="30277"/>
                  </a:lnTo>
                  <a:lnTo>
                    <a:pt x="292" y="29530"/>
                  </a:lnTo>
                  <a:lnTo>
                    <a:pt x="146" y="29530"/>
                  </a:lnTo>
                  <a:lnTo>
                    <a:pt x="146" y="29238"/>
                  </a:lnTo>
                  <a:lnTo>
                    <a:pt x="292" y="29238"/>
                  </a:lnTo>
                  <a:lnTo>
                    <a:pt x="311" y="28491"/>
                  </a:lnTo>
                  <a:lnTo>
                    <a:pt x="347" y="27743"/>
                  </a:lnTo>
                  <a:lnTo>
                    <a:pt x="383" y="27014"/>
                  </a:lnTo>
                  <a:lnTo>
                    <a:pt x="456" y="26285"/>
                  </a:lnTo>
                  <a:lnTo>
                    <a:pt x="547" y="25556"/>
                  </a:lnTo>
                  <a:lnTo>
                    <a:pt x="657" y="24827"/>
                  </a:lnTo>
                  <a:lnTo>
                    <a:pt x="766" y="24116"/>
                  </a:lnTo>
                  <a:lnTo>
                    <a:pt x="912" y="23405"/>
                  </a:lnTo>
                  <a:lnTo>
                    <a:pt x="1058" y="22712"/>
                  </a:lnTo>
                  <a:lnTo>
                    <a:pt x="1240" y="22020"/>
                  </a:lnTo>
                  <a:lnTo>
                    <a:pt x="1422" y="21327"/>
                  </a:lnTo>
                  <a:lnTo>
                    <a:pt x="1623" y="20653"/>
                  </a:lnTo>
                  <a:lnTo>
                    <a:pt x="1860" y="19978"/>
                  </a:lnTo>
                  <a:lnTo>
                    <a:pt x="2097" y="19304"/>
                  </a:lnTo>
                  <a:lnTo>
                    <a:pt x="2334" y="18648"/>
                  </a:lnTo>
                  <a:lnTo>
                    <a:pt x="2607" y="17991"/>
                  </a:lnTo>
                  <a:lnTo>
                    <a:pt x="2899" y="17353"/>
                  </a:lnTo>
                  <a:lnTo>
                    <a:pt x="3191" y="16715"/>
                  </a:lnTo>
                  <a:lnTo>
                    <a:pt x="3500" y="16077"/>
                  </a:lnTo>
                  <a:lnTo>
                    <a:pt x="3829" y="15476"/>
                  </a:lnTo>
                  <a:lnTo>
                    <a:pt x="4175" y="14856"/>
                  </a:lnTo>
                  <a:lnTo>
                    <a:pt x="4521" y="14255"/>
                  </a:lnTo>
                  <a:lnTo>
                    <a:pt x="4904" y="13671"/>
                  </a:lnTo>
                  <a:lnTo>
                    <a:pt x="5287" y="13088"/>
                  </a:lnTo>
                  <a:lnTo>
                    <a:pt x="5688" y="12523"/>
                  </a:lnTo>
                  <a:lnTo>
                    <a:pt x="6089" y="11958"/>
                  </a:lnTo>
                  <a:lnTo>
                    <a:pt x="6508" y="11411"/>
                  </a:lnTo>
                  <a:lnTo>
                    <a:pt x="6946" y="10864"/>
                  </a:lnTo>
                  <a:lnTo>
                    <a:pt x="7401" y="10336"/>
                  </a:lnTo>
                  <a:lnTo>
                    <a:pt x="7857" y="9807"/>
                  </a:lnTo>
                  <a:lnTo>
                    <a:pt x="8331" y="9315"/>
                  </a:lnTo>
                  <a:lnTo>
                    <a:pt x="8823" y="8804"/>
                  </a:lnTo>
                  <a:lnTo>
                    <a:pt x="8878" y="8750"/>
                  </a:lnTo>
                  <a:lnTo>
                    <a:pt x="8768" y="8659"/>
                  </a:lnTo>
                  <a:lnTo>
                    <a:pt x="8987" y="8458"/>
                  </a:lnTo>
                  <a:lnTo>
                    <a:pt x="9078" y="8549"/>
                  </a:lnTo>
                  <a:lnTo>
                    <a:pt x="9570" y="8075"/>
                  </a:lnTo>
                  <a:lnTo>
                    <a:pt x="10081" y="7620"/>
                  </a:lnTo>
                  <a:lnTo>
                    <a:pt x="10591" y="7182"/>
                  </a:lnTo>
                  <a:lnTo>
                    <a:pt x="11120" y="6745"/>
                  </a:lnTo>
                  <a:lnTo>
                    <a:pt x="11648" y="6325"/>
                  </a:lnTo>
                  <a:lnTo>
                    <a:pt x="12195" y="5906"/>
                  </a:lnTo>
                  <a:lnTo>
                    <a:pt x="12760" y="5505"/>
                  </a:lnTo>
                  <a:lnTo>
                    <a:pt x="13325" y="5122"/>
                  </a:lnTo>
                  <a:lnTo>
                    <a:pt x="13890" y="4758"/>
                  </a:lnTo>
                  <a:lnTo>
                    <a:pt x="14474" y="4393"/>
                  </a:lnTo>
                  <a:lnTo>
                    <a:pt x="15075" y="4047"/>
                  </a:lnTo>
                  <a:lnTo>
                    <a:pt x="15677" y="3719"/>
                  </a:lnTo>
                  <a:lnTo>
                    <a:pt x="16296" y="3391"/>
                  </a:lnTo>
                  <a:lnTo>
                    <a:pt x="16916" y="3099"/>
                  </a:lnTo>
                  <a:lnTo>
                    <a:pt x="17536" y="2807"/>
                  </a:lnTo>
                  <a:lnTo>
                    <a:pt x="18174" y="2534"/>
                  </a:lnTo>
                  <a:lnTo>
                    <a:pt x="18812" y="2279"/>
                  </a:lnTo>
                  <a:lnTo>
                    <a:pt x="19468" y="2024"/>
                  </a:lnTo>
                  <a:lnTo>
                    <a:pt x="20124" y="1805"/>
                  </a:lnTo>
                  <a:lnTo>
                    <a:pt x="20781" y="1586"/>
                  </a:lnTo>
                  <a:lnTo>
                    <a:pt x="21455" y="1386"/>
                  </a:lnTo>
                  <a:lnTo>
                    <a:pt x="22129" y="1203"/>
                  </a:lnTo>
                  <a:lnTo>
                    <a:pt x="22822" y="1039"/>
                  </a:lnTo>
                  <a:lnTo>
                    <a:pt x="23515" y="875"/>
                  </a:lnTo>
                  <a:lnTo>
                    <a:pt x="24207" y="748"/>
                  </a:lnTo>
                  <a:lnTo>
                    <a:pt x="24918" y="638"/>
                  </a:lnTo>
                  <a:lnTo>
                    <a:pt x="25611" y="529"/>
                  </a:lnTo>
                  <a:lnTo>
                    <a:pt x="26340" y="456"/>
                  </a:lnTo>
                  <a:lnTo>
                    <a:pt x="27051" y="383"/>
                  </a:lnTo>
                  <a:lnTo>
                    <a:pt x="27780" y="328"/>
                  </a:lnTo>
                  <a:lnTo>
                    <a:pt x="28509" y="310"/>
                  </a:lnTo>
                  <a:lnTo>
                    <a:pt x="29238" y="292"/>
                  </a:lnTo>
                  <a:lnTo>
                    <a:pt x="29238" y="146"/>
                  </a:lnTo>
                  <a:close/>
                  <a:moveTo>
                    <a:pt x="28619" y="0"/>
                  </a:moveTo>
                  <a:lnTo>
                    <a:pt x="27871" y="37"/>
                  </a:lnTo>
                  <a:lnTo>
                    <a:pt x="27124" y="91"/>
                  </a:lnTo>
                  <a:lnTo>
                    <a:pt x="26377" y="146"/>
                  </a:lnTo>
                  <a:lnTo>
                    <a:pt x="25647" y="237"/>
                  </a:lnTo>
                  <a:lnTo>
                    <a:pt x="24900" y="347"/>
                  </a:lnTo>
                  <a:lnTo>
                    <a:pt x="24189" y="456"/>
                  </a:lnTo>
                  <a:lnTo>
                    <a:pt x="23460" y="602"/>
                  </a:lnTo>
                  <a:lnTo>
                    <a:pt x="22749" y="748"/>
                  </a:lnTo>
                  <a:lnTo>
                    <a:pt x="22038" y="930"/>
                  </a:lnTo>
                  <a:lnTo>
                    <a:pt x="21346" y="1112"/>
                  </a:lnTo>
                  <a:lnTo>
                    <a:pt x="20653" y="1313"/>
                  </a:lnTo>
                  <a:lnTo>
                    <a:pt x="19960" y="1550"/>
                  </a:lnTo>
                  <a:lnTo>
                    <a:pt x="19286" y="1787"/>
                  </a:lnTo>
                  <a:lnTo>
                    <a:pt x="18611" y="2042"/>
                  </a:lnTo>
                  <a:lnTo>
                    <a:pt x="17955" y="2315"/>
                  </a:lnTo>
                  <a:lnTo>
                    <a:pt x="17299" y="2589"/>
                  </a:lnTo>
                  <a:lnTo>
                    <a:pt x="16643" y="2899"/>
                  </a:lnTo>
                  <a:lnTo>
                    <a:pt x="16005" y="3208"/>
                  </a:lnTo>
                  <a:lnTo>
                    <a:pt x="15385" y="3536"/>
                  </a:lnTo>
                  <a:lnTo>
                    <a:pt x="14765" y="3883"/>
                  </a:lnTo>
                  <a:lnTo>
                    <a:pt x="14146" y="4247"/>
                  </a:lnTo>
                  <a:lnTo>
                    <a:pt x="13544" y="4630"/>
                  </a:lnTo>
                  <a:lnTo>
                    <a:pt x="12961" y="5013"/>
                  </a:lnTo>
                  <a:lnTo>
                    <a:pt x="12377" y="5414"/>
                  </a:lnTo>
                  <a:lnTo>
                    <a:pt x="11812" y="5833"/>
                  </a:lnTo>
                  <a:lnTo>
                    <a:pt x="11247" y="6271"/>
                  </a:lnTo>
                  <a:lnTo>
                    <a:pt x="10700" y="6708"/>
                  </a:lnTo>
                  <a:lnTo>
                    <a:pt x="10154" y="7164"/>
                  </a:lnTo>
                  <a:lnTo>
                    <a:pt x="9625" y="7638"/>
                  </a:lnTo>
                  <a:lnTo>
                    <a:pt x="9115" y="8112"/>
                  </a:lnTo>
                  <a:lnTo>
                    <a:pt x="8604" y="8604"/>
                  </a:lnTo>
                  <a:lnTo>
                    <a:pt x="8112" y="9114"/>
                  </a:lnTo>
                  <a:lnTo>
                    <a:pt x="7638" y="9625"/>
                  </a:lnTo>
                  <a:lnTo>
                    <a:pt x="7164" y="10153"/>
                  </a:lnTo>
                  <a:lnTo>
                    <a:pt x="6709" y="10682"/>
                  </a:lnTo>
                  <a:lnTo>
                    <a:pt x="6271" y="11247"/>
                  </a:lnTo>
                  <a:lnTo>
                    <a:pt x="5834" y="11794"/>
                  </a:lnTo>
                  <a:lnTo>
                    <a:pt x="5433" y="12377"/>
                  </a:lnTo>
                  <a:lnTo>
                    <a:pt x="5032" y="12960"/>
                  </a:lnTo>
                  <a:lnTo>
                    <a:pt x="4631" y="13544"/>
                  </a:lnTo>
                  <a:lnTo>
                    <a:pt x="4266" y="14145"/>
                  </a:lnTo>
                  <a:lnTo>
                    <a:pt x="3901" y="14747"/>
                  </a:lnTo>
                  <a:lnTo>
                    <a:pt x="3555" y="15367"/>
                  </a:lnTo>
                  <a:lnTo>
                    <a:pt x="3227" y="16005"/>
                  </a:lnTo>
                  <a:lnTo>
                    <a:pt x="2899" y="16642"/>
                  </a:lnTo>
                  <a:lnTo>
                    <a:pt x="2607" y="17280"/>
                  </a:lnTo>
                  <a:lnTo>
                    <a:pt x="2316" y="17937"/>
                  </a:lnTo>
                  <a:lnTo>
                    <a:pt x="2042" y="18611"/>
                  </a:lnTo>
                  <a:lnTo>
                    <a:pt x="1787" y="19267"/>
                  </a:lnTo>
                  <a:lnTo>
                    <a:pt x="1550" y="19960"/>
                  </a:lnTo>
                  <a:lnTo>
                    <a:pt x="1331" y="20634"/>
                  </a:lnTo>
                  <a:lnTo>
                    <a:pt x="1113" y="21327"/>
                  </a:lnTo>
                  <a:lnTo>
                    <a:pt x="930" y="22038"/>
                  </a:lnTo>
                  <a:lnTo>
                    <a:pt x="766" y="22749"/>
                  </a:lnTo>
                  <a:lnTo>
                    <a:pt x="602" y="23460"/>
                  </a:lnTo>
                  <a:lnTo>
                    <a:pt x="456" y="24171"/>
                  </a:lnTo>
                  <a:lnTo>
                    <a:pt x="347" y="24900"/>
                  </a:lnTo>
                  <a:lnTo>
                    <a:pt x="238" y="25629"/>
                  </a:lnTo>
                  <a:lnTo>
                    <a:pt x="165" y="26376"/>
                  </a:lnTo>
                  <a:lnTo>
                    <a:pt x="92" y="27124"/>
                  </a:lnTo>
                  <a:lnTo>
                    <a:pt x="37" y="27871"/>
                  </a:lnTo>
                  <a:lnTo>
                    <a:pt x="19" y="28618"/>
                  </a:lnTo>
                  <a:lnTo>
                    <a:pt x="1" y="29384"/>
                  </a:lnTo>
                  <a:lnTo>
                    <a:pt x="19" y="30131"/>
                  </a:lnTo>
                  <a:lnTo>
                    <a:pt x="37" y="30897"/>
                  </a:lnTo>
                  <a:lnTo>
                    <a:pt x="92" y="31644"/>
                  </a:lnTo>
                  <a:lnTo>
                    <a:pt x="165" y="32373"/>
                  </a:lnTo>
                  <a:lnTo>
                    <a:pt x="238" y="33121"/>
                  </a:lnTo>
                  <a:lnTo>
                    <a:pt x="347" y="33850"/>
                  </a:lnTo>
                  <a:lnTo>
                    <a:pt x="456" y="34579"/>
                  </a:lnTo>
                  <a:lnTo>
                    <a:pt x="602" y="35290"/>
                  </a:lnTo>
                  <a:lnTo>
                    <a:pt x="766" y="36019"/>
                  </a:lnTo>
                  <a:lnTo>
                    <a:pt x="930" y="36712"/>
                  </a:lnTo>
                  <a:lnTo>
                    <a:pt x="1113" y="37422"/>
                  </a:lnTo>
                  <a:lnTo>
                    <a:pt x="1331" y="38115"/>
                  </a:lnTo>
                  <a:lnTo>
                    <a:pt x="1550" y="38808"/>
                  </a:lnTo>
                  <a:lnTo>
                    <a:pt x="1787" y="39482"/>
                  </a:lnTo>
                  <a:lnTo>
                    <a:pt x="2042" y="40157"/>
                  </a:lnTo>
                  <a:lnTo>
                    <a:pt x="2316" y="40813"/>
                  </a:lnTo>
                  <a:lnTo>
                    <a:pt x="2607" y="41469"/>
                  </a:lnTo>
                  <a:lnTo>
                    <a:pt x="2899" y="42107"/>
                  </a:lnTo>
                  <a:lnTo>
                    <a:pt x="3227" y="42745"/>
                  </a:lnTo>
                  <a:lnTo>
                    <a:pt x="3555" y="43383"/>
                  </a:lnTo>
                  <a:lnTo>
                    <a:pt x="3901" y="44003"/>
                  </a:lnTo>
                  <a:lnTo>
                    <a:pt x="4266" y="44604"/>
                  </a:lnTo>
                  <a:lnTo>
                    <a:pt x="4631" y="45206"/>
                  </a:lnTo>
                  <a:lnTo>
                    <a:pt x="5032" y="45807"/>
                  </a:lnTo>
                  <a:lnTo>
                    <a:pt x="5433" y="46391"/>
                  </a:lnTo>
                  <a:lnTo>
                    <a:pt x="5834" y="46956"/>
                  </a:lnTo>
                  <a:lnTo>
                    <a:pt x="6271" y="47521"/>
                  </a:lnTo>
                  <a:lnTo>
                    <a:pt x="6709" y="48068"/>
                  </a:lnTo>
                  <a:lnTo>
                    <a:pt x="7164" y="48596"/>
                  </a:lnTo>
                  <a:lnTo>
                    <a:pt x="7638" y="49125"/>
                  </a:lnTo>
                  <a:lnTo>
                    <a:pt x="8112" y="49654"/>
                  </a:lnTo>
                  <a:lnTo>
                    <a:pt x="8604" y="50146"/>
                  </a:lnTo>
                  <a:lnTo>
                    <a:pt x="9115" y="50638"/>
                  </a:lnTo>
                  <a:lnTo>
                    <a:pt x="9625" y="51130"/>
                  </a:lnTo>
                  <a:lnTo>
                    <a:pt x="10154" y="51586"/>
                  </a:lnTo>
                  <a:lnTo>
                    <a:pt x="10700" y="52041"/>
                  </a:lnTo>
                  <a:lnTo>
                    <a:pt x="11247" y="52497"/>
                  </a:lnTo>
                  <a:lnTo>
                    <a:pt x="11812" y="52916"/>
                  </a:lnTo>
                  <a:lnTo>
                    <a:pt x="12377" y="53336"/>
                  </a:lnTo>
                  <a:lnTo>
                    <a:pt x="12961" y="53737"/>
                  </a:lnTo>
                  <a:lnTo>
                    <a:pt x="13544" y="54119"/>
                  </a:lnTo>
                  <a:lnTo>
                    <a:pt x="14146" y="54502"/>
                  </a:lnTo>
                  <a:lnTo>
                    <a:pt x="14765" y="54867"/>
                  </a:lnTo>
                  <a:lnTo>
                    <a:pt x="15385" y="55213"/>
                  </a:lnTo>
                  <a:lnTo>
                    <a:pt x="16005" y="55541"/>
                  </a:lnTo>
                  <a:lnTo>
                    <a:pt x="16643" y="55851"/>
                  </a:lnTo>
                  <a:lnTo>
                    <a:pt x="17299" y="56161"/>
                  </a:lnTo>
                  <a:lnTo>
                    <a:pt x="17955" y="56453"/>
                  </a:lnTo>
                  <a:lnTo>
                    <a:pt x="18611" y="56726"/>
                  </a:lnTo>
                  <a:lnTo>
                    <a:pt x="19286" y="56981"/>
                  </a:lnTo>
                  <a:lnTo>
                    <a:pt x="19960" y="57218"/>
                  </a:lnTo>
                  <a:lnTo>
                    <a:pt x="20653" y="57437"/>
                  </a:lnTo>
                  <a:lnTo>
                    <a:pt x="21346" y="57637"/>
                  </a:lnTo>
                  <a:lnTo>
                    <a:pt x="22038" y="57838"/>
                  </a:lnTo>
                  <a:lnTo>
                    <a:pt x="22749" y="58002"/>
                  </a:lnTo>
                  <a:lnTo>
                    <a:pt x="23460" y="58166"/>
                  </a:lnTo>
                  <a:lnTo>
                    <a:pt x="24189" y="58294"/>
                  </a:lnTo>
                  <a:lnTo>
                    <a:pt x="24900" y="58421"/>
                  </a:lnTo>
                  <a:lnTo>
                    <a:pt x="25647" y="58512"/>
                  </a:lnTo>
                  <a:lnTo>
                    <a:pt x="26377" y="58604"/>
                  </a:lnTo>
                  <a:lnTo>
                    <a:pt x="27124" y="58676"/>
                  </a:lnTo>
                  <a:lnTo>
                    <a:pt x="27871" y="58713"/>
                  </a:lnTo>
                  <a:lnTo>
                    <a:pt x="28619" y="58749"/>
                  </a:lnTo>
                  <a:lnTo>
                    <a:pt x="30150" y="58749"/>
                  </a:lnTo>
                  <a:lnTo>
                    <a:pt x="30897" y="58713"/>
                  </a:lnTo>
                  <a:lnTo>
                    <a:pt x="31644" y="58676"/>
                  </a:lnTo>
                  <a:lnTo>
                    <a:pt x="32392" y="58604"/>
                  </a:lnTo>
                  <a:lnTo>
                    <a:pt x="33121" y="58512"/>
                  </a:lnTo>
                  <a:lnTo>
                    <a:pt x="33850" y="58421"/>
                  </a:lnTo>
                  <a:lnTo>
                    <a:pt x="34579" y="58294"/>
                  </a:lnTo>
                  <a:lnTo>
                    <a:pt x="35308" y="58166"/>
                  </a:lnTo>
                  <a:lnTo>
                    <a:pt x="36019" y="58002"/>
                  </a:lnTo>
                  <a:lnTo>
                    <a:pt x="36730" y="57838"/>
                  </a:lnTo>
                  <a:lnTo>
                    <a:pt x="37423" y="57637"/>
                  </a:lnTo>
                  <a:lnTo>
                    <a:pt x="38115" y="57437"/>
                  </a:lnTo>
                  <a:lnTo>
                    <a:pt x="38808" y="57218"/>
                  </a:lnTo>
                  <a:lnTo>
                    <a:pt x="39483" y="56981"/>
                  </a:lnTo>
                  <a:lnTo>
                    <a:pt x="40157" y="56726"/>
                  </a:lnTo>
                  <a:lnTo>
                    <a:pt x="40813" y="56453"/>
                  </a:lnTo>
                  <a:lnTo>
                    <a:pt x="41469" y="56161"/>
                  </a:lnTo>
                  <a:lnTo>
                    <a:pt x="42126" y="55851"/>
                  </a:lnTo>
                  <a:lnTo>
                    <a:pt x="42764" y="55541"/>
                  </a:lnTo>
                  <a:lnTo>
                    <a:pt x="43383" y="55213"/>
                  </a:lnTo>
                  <a:lnTo>
                    <a:pt x="44003" y="54867"/>
                  </a:lnTo>
                  <a:lnTo>
                    <a:pt x="44623" y="54502"/>
                  </a:lnTo>
                  <a:lnTo>
                    <a:pt x="45224" y="54119"/>
                  </a:lnTo>
                  <a:lnTo>
                    <a:pt x="45808" y="53737"/>
                  </a:lnTo>
                  <a:lnTo>
                    <a:pt x="46391" y="53336"/>
                  </a:lnTo>
                  <a:lnTo>
                    <a:pt x="46956" y="52916"/>
                  </a:lnTo>
                  <a:lnTo>
                    <a:pt x="47521" y="52497"/>
                  </a:lnTo>
                  <a:lnTo>
                    <a:pt x="48068" y="52041"/>
                  </a:lnTo>
                  <a:lnTo>
                    <a:pt x="48615" y="51586"/>
                  </a:lnTo>
                  <a:lnTo>
                    <a:pt x="49143" y="51130"/>
                  </a:lnTo>
                  <a:lnTo>
                    <a:pt x="49654" y="50638"/>
                  </a:lnTo>
                  <a:lnTo>
                    <a:pt x="50164" y="50146"/>
                  </a:lnTo>
                  <a:lnTo>
                    <a:pt x="50656" y="49654"/>
                  </a:lnTo>
                  <a:lnTo>
                    <a:pt x="51130" y="49125"/>
                  </a:lnTo>
                  <a:lnTo>
                    <a:pt x="51604" y="48596"/>
                  </a:lnTo>
                  <a:lnTo>
                    <a:pt x="52060" y="48068"/>
                  </a:lnTo>
                  <a:lnTo>
                    <a:pt x="52497" y="47521"/>
                  </a:lnTo>
                  <a:lnTo>
                    <a:pt x="52917" y="46956"/>
                  </a:lnTo>
                  <a:lnTo>
                    <a:pt x="53336" y="46391"/>
                  </a:lnTo>
                  <a:lnTo>
                    <a:pt x="53737" y="45807"/>
                  </a:lnTo>
                  <a:lnTo>
                    <a:pt x="54138" y="45206"/>
                  </a:lnTo>
                  <a:lnTo>
                    <a:pt x="54502" y="44604"/>
                  </a:lnTo>
                  <a:lnTo>
                    <a:pt x="54867" y="44003"/>
                  </a:lnTo>
                  <a:lnTo>
                    <a:pt x="55213" y="43383"/>
                  </a:lnTo>
                  <a:lnTo>
                    <a:pt x="55541" y="42745"/>
                  </a:lnTo>
                  <a:lnTo>
                    <a:pt x="55869" y="42107"/>
                  </a:lnTo>
                  <a:lnTo>
                    <a:pt x="56161" y="41469"/>
                  </a:lnTo>
                  <a:lnTo>
                    <a:pt x="56453" y="40813"/>
                  </a:lnTo>
                  <a:lnTo>
                    <a:pt x="56726" y="40157"/>
                  </a:lnTo>
                  <a:lnTo>
                    <a:pt x="56981" y="39482"/>
                  </a:lnTo>
                  <a:lnTo>
                    <a:pt x="57218" y="38808"/>
                  </a:lnTo>
                  <a:lnTo>
                    <a:pt x="57437" y="38115"/>
                  </a:lnTo>
                  <a:lnTo>
                    <a:pt x="57638" y="37422"/>
                  </a:lnTo>
                  <a:lnTo>
                    <a:pt x="57838" y="36712"/>
                  </a:lnTo>
                  <a:lnTo>
                    <a:pt x="58002" y="36019"/>
                  </a:lnTo>
                  <a:lnTo>
                    <a:pt x="58166" y="35290"/>
                  </a:lnTo>
                  <a:lnTo>
                    <a:pt x="58294" y="34579"/>
                  </a:lnTo>
                  <a:lnTo>
                    <a:pt x="58421" y="33850"/>
                  </a:lnTo>
                  <a:lnTo>
                    <a:pt x="58531" y="33121"/>
                  </a:lnTo>
                  <a:lnTo>
                    <a:pt x="58604" y="32373"/>
                  </a:lnTo>
                  <a:lnTo>
                    <a:pt x="58677" y="31644"/>
                  </a:lnTo>
                  <a:lnTo>
                    <a:pt x="58731" y="30897"/>
                  </a:lnTo>
                  <a:lnTo>
                    <a:pt x="58750" y="30131"/>
                  </a:lnTo>
                  <a:lnTo>
                    <a:pt x="58768" y="29384"/>
                  </a:lnTo>
                  <a:lnTo>
                    <a:pt x="58750" y="28618"/>
                  </a:lnTo>
                  <a:lnTo>
                    <a:pt x="58731" y="27871"/>
                  </a:lnTo>
                  <a:lnTo>
                    <a:pt x="58677" y="27124"/>
                  </a:lnTo>
                  <a:lnTo>
                    <a:pt x="58604" y="26376"/>
                  </a:lnTo>
                  <a:lnTo>
                    <a:pt x="58531" y="25629"/>
                  </a:lnTo>
                  <a:lnTo>
                    <a:pt x="58421" y="24900"/>
                  </a:lnTo>
                  <a:lnTo>
                    <a:pt x="58294" y="24171"/>
                  </a:lnTo>
                  <a:lnTo>
                    <a:pt x="58166" y="23460"/>
                  </a:lnTo>
                  <a:lnTo>
                    <a:pt x="58002" y="22749"/>
                  </a:lnTo>
                  <a:lnTo>
                    <a:pt x="57838" y="22038"/>
                  </a:lnTo>
                  <a:lnTo>
                    <a:pt x="57638" y="21327"/>
                  </a:lnTo>
                  <a:lnTo>
                    <a:pt x="57437" y="20634"/>
                  </a:lnTo>
                  <a:lnTo>
                    <a:pt x="57218" y="19960"/>
                  </a:lnTo>
                  <a:lnTo>
                    <a:pt x="56981" y="19267"/>
                  </a:lnTo>
                  <a:lnTo>
                    <a:pt x="56726" y="18611"/>
                  </a:lnTo>
                  <a:lnTo>
                    <a:pt x="56453" y="17937"/>
                  </a:lnTo>
                  <a:lnTo>
                    <a:pt x="56161" y="17280"/>
                  </a:lnTo>
                  <a:lnTo>
                    <a:pt x="55869" y="16642"/>
                  </a:lnTo>
                  <a:lnTo>
                    <a:pt x="55541" y="16005"/>
                  </a:lnTo>
                  <a:lnTo>
                    <a:pt x="55213" y="15367"/>
                  </a:lnTo>
                  <a:lnTo>
                    <a:pt x="54867" y="14747"/>
                  </a:lnTo>
                  <a:lnTo>
                    <a:pt x="54502" y="14145"/>
                  </a:lnTo>
                  <a:lnTo>
                    <a:pt x="54138" y="13544"/>
                  </a:lnTo>
                  <a:lnTo>
                    <a:pt x="53737" y="12960"/>
                  </a:lnTo>
                  <a:lnTo>
                    <a:pt x="53336" y="12377"/>
                  </a:lnTo>
                  <a:lnTo>
                    <a:pt x="52917" y="11794"/>
                  </a:lnTo>
                  <a:lnTo>
                    <a:pt x="52497" y="11247"/>
                  </a:lnTo>
                  <a:lnTo>
                    <a:pt x="52060" y="10682"/>
                  </a:lnTo>
                  <a:lnTo>
                    <a:pt x="51604" y="10153"/>
                  </a:lnTo>
                  <a:lnTo>
                    <a:pt x="51130" y="9625"/>
                  </a:lnTo>
                  <a:lnTo>
                    <a:pt x="50656" y="9114"/>
                  </a:lnTo>
                  <a:lnTo>
                    <a:pt x="50164" y="8604"/>
                  </a:lnTo>
                  <a:lnTo>
                    <a:pt x="49654" y="8112"/>
                  </a:lnTo>
                  <a:lnTo>
                    <a:pt x="49143" y="7638"/>
                  </a:lnTo>
                  <a:lnTo>
                    <a:pt x="48615" y="7164"/>
                  </a:lnTo>
                  <a:lnTo>
                    <a:pt x="48068" y="6708"/>
                  </a:lnTo>
                  <a:lnTo>
                    <a:pt x="47521" y="6271"/>
                  </a:lnTo>
                  <a:lnTo>
                    <a:pt x="46956" y="5833"/>
                  </a:lnTo>
                  <a:lnTo>
                    <a:pt x="46391" y="5414"/>
                  </a:lnTo>
                  <a:lnTo>
                    <a:pt x="45808" y="5013"/>
                  </a:lnTo>
                  <a:lnTo>
                    <a:pt x="45224" y="4630"/>
                  </a:lnTo>
                  <a:lnTo>
                    <a:pt x="44623" y="4247"/>
                  </a:lnTo>
                  <a:lnTo>
                    <a:pt x="44003" y="3883"/>
                  </a:lnTo>
                  <a:lnTo>
                    <a:pt x="43383" y="3536"/>
                  </a:lnTo>
                  <a:lnTo>
                    <a:pt x="42764" y="3208"/>
                  </a:lnTo>
                  <a:lnTo>
                    <a:pt x="42126" y="2899"/>
                  </a:lnTo>
                  <a:lnTo>
                    <a:pt x="41469" y="2589"/>
                  </a:lnTo>
                  <a:lnTo>
                    <a:pt x="40813" y="2315"/>
                  </a:lnTo>
                  <a:lnTo>
                    <a:pt x="40157" y="2042"/>
                  </a:lnTo>
                  <a:lnTo>
                    <a:pt x="39483" y="1787"/>
                  </a:lnTo>
                  <a:lnTo>
                    <a:pt x="38808" y="1550"/>
                  </a:lnTo>
                  <a:lnTo>
                    <a:pt x="38115" y="1313"/>
                  </a:lnTo>
                  <a:lnTo>
                    <a:pt x="37423" y="1112"/>
                  </a:lnTo>
                  <a:lnTo>
                    <a:pt x="36730" y="930"/>
                  </a:lnTo>
                  <a:lnTo>
                    <a:pt x="36019" y="748"/>
                  </a:lnTo>
                  <a:lnTo>
                    <a:pt x="35308" y="602"/>
                  </a:lnTo>
                  <a:lnTo>
                    <a:pt x="34579" y="456"/>
                  </a:lnTo>
                  <a:lnTo>
                    <a:pt x="33850" y="347"/>
                  </a:lnTo>
                  <a:lnTo>
                    <a:pt x="33121" y="237"/>
                  </a:lnTo>
                  <a:lnTo>
                    <a:pt x="32392" y="146"/>
                  </a:lnTo>
                  <a:lnTo>
                    <a:pt x="31644" y="91"/>
                  </a:lnTo>
                  <a:lnTo>
                    <a:pt x="30897" y="37"/>
                  </a:lnTo>
                  <a:lnTo>
                    <a:pt x="30150"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4221;p62"/>
            <p:cNvSpPr/>
            <p:nvPr/>
          </p:nvSpPr>
          <p:spPr>
            <a:xfrm>
              <a:off x="3918699" y="2858946"/>
              <a:ext cx="42" cy="42"/>
            </a:xfrm>
            <a:custGeom>
              <a:avLst/>
              <a:gdLst/>
              <a:ahLst/>
              <a:cxnLst/>
              <a:rect l="l" t="t" r="r" b="b"/>
              <a:pathLst>
                <a:path w="1" h="1" fill="none" extrusionOk="0">
                  <a:moveTo>
                    <a:pt x="1" y="1"/>
                  </a:moveTo>
                  <a:lnTo>
                    <a:pt x="1" y="1"/>
                  </a:lnTo>
                  <a:lnTo>
                    <a:pt x="1" y="1"/>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4222;p62"/>
            <p:cNvSpPr/>
            <p:nvPr/>
          </p:nvSpPr>
          <p:spPr>
            <a:xfrm>
              <a:off x="1461453" y="2852868"/>
              <a:ext cx="2449659" cy="12240"/>
            </a:xfrm>
            <a:custGeom>
              <a:avLst/>
              <a:gdLst/>
              <a:ahLst/>
              <a:cxnLst/>
              <a:rect l="l" t="t" r="r" b="b"/>
              <a:pathLst>
                <a:path w="58440" h="292" extrusionOk="0">
                  <a:moveTo>
                    <a:pt x="0" y="0"/>
                  </a:moveTo>
                  <a:lnTo>
                    <a:pt x="0" y="292"/>
                  </a:lnTo>
                  <a:lnTo>
                    <a:pt x="29092" y="292"/>
                  </a:lnTo>
                  <a:lnTo>
                    <a:pt x="29092" y="0"/>
                  </a:lnTo>
                  <a:close/>
                  <a:moveTo>
                    <a:pt x="29384" y="0"/>
                  </a:moveTo>
                  <a:lnTo>
                    <a:pt x="29384" y="292"/>
                  </a:lnTo>
                  <a:lnTo>
                    <a:pt x="58439" y="292"/>
                  </a:lnTo>
                  <a:lnTo>
                    <a:pt x="58439" y="146"/>
                  </a:lnTo>
                  <a:lnTo>
                    <a:pt x="58439"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4223;p62"/>
            <p:cNvSpPr/>
            <p:nvPr/>
          </p:nvSpPr>
          <p:spPr>
            <a:xfrm>
              <a:off x="2693157" y="2852868"/>
              <a:ext cx="1217955" cy="12240"/>
            </a:xfrm>
            <a:custGeom>
              <a:avLst/>
              <a:gdLst/>
              <a:ahLst/>
              <a:cxnLst/>
              <a:rect l="l" t="t" r="r" b="b"/>
              <a:pathLst>
                <a:path w="29056" h="292" fill="none" extrusionOk="0">
                  <a:moveTo>
                    <a:pt x="29055" y="0"/>
                  </a:moveTo>
                  <a:lnTo>
                    <a:pt x="28946" y="0"/>
                  </a:lnTo>
                  <a:lnTo>
                    <a:pt x="15093" y="0"/>
                  </a:lnTo>
                  <a:lnTo>
                    <a:pt x="14801" y="0"/>
                  </a:lnTo>
                  <a:lnTo>
                    <a:pt x="0" y="0"/>
                  </a:lnTo>
                  <a:lnTo>
                    <a:pt x="0" y="292"/>
                  </a:lnTo>
                  <a:lnTo>
                    <a:pt x="14801" y="292"/>
                  </a:lnTo>
                  <a:lnTo>
                    <a:pt x="15093" y="292"/>
                  </a:lnTo>
                  <a:lnTo>
                    <a:pt x="28946" y="292"/>
                  </a:lnTo>
                  <a:lnTo>
                    <a:pt x="29055" y="292"/>
                  </a:lnTo>
                  <a:lnTo>
                    <a:pt x="29055" y="146"/>
                  </a:lnTo>
                  <a:lnTo>
                    <a:pt x="29055" y="146"/>
                  </a:lnTo>
                  <a:lnTo>
                    <a:pt x="29055" y="0"/>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4224;p62"/>
            <p:cNvSpPr/>
            <p:nvPr/>
          </p:nvSpPr>
          <p:spPr>
            <a:xfrm>
              <a:off x="2680917" y="1633404"/>
              <a:ext cx="12282" cy="2450413"/>
            </a:xfrm>
            <a:custGeom>
              <a:avLst/>
              <a:gdLst/>
              <a:ahLst/>
              <a:cxnLst/>
              <a:rect l="l" t="t" r="r" b="b"/>
              <a:pathLst>
                <a:path w="293" h="58458" extrusionOk="0">
                  <a:moveTo>
                    <a:pt x="0" y="0"/>
                  </a:moveTo>
                  <a:lnTo>
                    <a:pt x="0" y="146"/>
                  </a:lnTo>
                  <a:lnTo>
                    <a:pt x="0" y="13981"/>
                  </a:lnTo>
                  <a:lnTo>
                    <a:pt x="0" y="14273"/>
                  </a:lnTo>
                  <a:lnTo>
                    <a:pt x="0" y="29092"/>
                  </a:lnTo>
                  <a:lnTo>
                    <a:pt x="0" y="29384"/>
                  </a:lnTo>
                  <a:lnTo>
                    <a:pt x="0" y="44185"/>
                  </a:lnTo>
                  <a:lnTo>
                    <a:pt x="0" y="44477"/>
                  </a:lnTo>
                  <a:lnTo>
                    <a:pt x="0" y="58312"/>
                  </a:lnTo>
                  <a:lnTo>
                    <a:pt x="0" y="58458"/>
                  </a:lnTo>
                  <a:lnTo>
                    <a:pt x="292" y="58458"/>
                  </a:lnTo>
                  <a:lnTo>
                    <a:pt x="292" y="58312"/>
                  </a:lnTo>
                  <a:lnTo>
                    <a:pt x="292" y="44477"/>
                  </a:lnTo>
                  <a:lnTo>
                    <a:pt x="292" y="44185"/>
                  </a:lnTo>
                  <a:lnTo>
                    <a:pt x="292" y="29384"/>
                  </a:lnTo>
                  <a:lnTo>
                    <a:pt x="292" y="29092"/>
                  </a:lnTo>
                  <a:lnTo>
                    <a:pt x="292" y="14273"/>
                  </a:lnTo>
                  <a:lnTo>
                    <a:pt x="292" y="13981"/>
                  </a:lnTo>
                  <a:lnTo>
                    <a:pt x="292" y="146"/>
                  </a:lnTo>
                  <a:lnTo>
                    <a:pt x="292"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4225;p62"/>
            <p:cNvSpPr/>
            <p:nvPr/>
          </p:nvSpPr>
          <p:spPr>
            <a:xfrm>
              <a:off x="3315087" y="1981822"/>
              <a:ext cx="236163" cy="248361"/>
            </a:xfrm>
            <a:custGeom>
              <a:avLst/>
              <a:gdLst/>
              <a:ahLst/>
              <a:cxnLst/>
              <a:rect l="l" t="t" r="r" b="b"/>
              <a:pathLst>
                <a:path w="5634" h="5925" extrusionOk="0">
                  <a:moveTo>
                    <a:pt x="5414" y="0"/>
                  </a:moveTo>
                  <a:lnTo>
                    <a:pt x="5323" y="91"/>
                  </a:lnTo>
                  <a:lnTo>
                    <a:pt x="55" y="5669"/>
                  </a:lnTo>
                  <a:lnTo>
                    <a:pt x="1" y="5724"/>
                  </a:lnTo>
                  <a:lnTo>
                    <a:pt x="219" y="5924"/>
                  </a:lnTo>
                  <a:lnTo>
                    <a:pt x="256" y="5888"/>
                  </a:lnTo>
                  <a:lnTo>
                    <a:pt x="5524" y="292"/>
                  </a:lnTo>
                  <a:lnTo>
                    <a:pt x="5633" y="201"/>
                  </a:lnTo>
                  <a:lnTo>
                    <a:pt x="5414"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4226;p62"/>
            <p:cNvSpPr/>
            <p:nvPr/>
          </p:nvSpPr>
          <p:spPr>
            <a:xfrm>
              <a:off x="1822866" y="1981822"/>
              <a:ext cx="236121" cy="248361"/>
            </a:xfrm>
            <a:custGeom>
              <a:avLst/>
              <a:gdLst/>
              <a:ahLst/>
              <a:cxnLst/>
              <a:rect l="l" t="t" r="r" b="b"/>
              <a:pathLst>
                <a:path w="5633" h="5925" extrusionOk="0">
                  <a:moveTo>
                    <a:pt x="219" y="0"/>
                  </a:moveTo>
                  <a:lnTo>
                    <a:pt x="0" y="201"/>
                  </a:lnTo>
                  <a:lnTo>
                    <a:pt x="110" y="292"/>
                  </a:lnTo>
                  <a:lnTo>
                    <a:pt x="5378" y="5888"/>
                  </a:lnTo>
                  <a:lnTo>
                    <a:pt x="5414" y="5924"/>
                  </a:lnTo>
                  <a:lnTo>
                    <a:pt x="5633" y="5724"/>
                  </a:lnTo>
                  <a:lnTo>
                    <a:pt x="5578" y="5669"/>
                  </a:lnTo>
                  <a:lnTo>
                    <a:pt x="310" y="91"/>
                  </a:lnTo>
                  <a:lnTo>
                    <a:pt x="219"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4227;p62"/>
            <p:cNvSpPr/>
            <p:nvPr/>
          </p:nvSpPr>
          <p:spPr>
            <a:xfrm>
              <a:off x="3315087" y="3487038"/>
              <a:ext cx="236163" cy="249116"/>
            </a:xfrm>
            <a:custGeom>
              <a:avLst/>
              <a:gdLst/>
              <a:ahLst/>
              <a:cxnLst/>
              <a:rect l="l" t="t" r="r" b="b"/>
              <a:pathLst>
                <a:path w="5634" h="5943" extrusionOk="0">
                  <a:moveTo>
                    <a:pt x="219" y="0"/>
                  </a:moveTo>
                  <a:lnTo>
                    <a:pt x="110" y="110"/>
                  </a:lnTo>
                  <a:lnTo>
                    <a:pt x="1" y="201"/>
                  </a:lnTo>
                  <a:lnTo>
                    <a:pt x="55" y="256"/>
                  </a:lnTo>
                  <a:lnTo>
                    <a:pt x="5323" y="5833"/>
                  </a:lnTo>
                  <a:lnTo>
                    <a:pt x="5414" y="5943"/>
                  </a:lnTo>
                  <a:lnTo>
                    <a:pt x="5633" y="5742"/>
                  </a:lnTo>
                  <a:lnTo>
                    <a:pt x="5524" y="5633"/>
                  </a:lnTo>
                  <a:lnTo>
                    <a:pt x="256" y="55"/>
                  </a:lnTo>
                  <a:lnTo>
                    <a:pt x="219"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4228;p62"/>
            <p:cNvSpPr/>
            <p:nvPr/>
          </p:nvSpPr>
          <p:spPr>
            <a:xfrm>
              <a:off x="3315087" y="3487038"/>
              <a:ext cx="236163" cy="249116"/>
            </a:xfrm>
            <a:custGeom>
              <a:avLst/>
              <a:gdLst/>
              <a:ahLst/>
              <a:cxnLst/>
              <a:rect l="l" t="t" r="r" b="b"/>
              <a:pathLst>
                <a:path w="5634" h="5943" fill="none" extrusionOk="0">
                  <a:moveTo>
                    <a:pt x="219" y="0"/>
                  </a:moveTo>
                  <a:lnTo>
                    <a:pt x="110" y="110"/>
                  </a:lnTo>
                  <a:lnTo>
                    <a:pt x="1" y="201"/>
                  </a:lnTo>
                  <a:lnTo>
                    <a:pt x="55" y="256"/>
                  </a:lnTo>
                  <a:lnTo>
                    <a:pt x="5323" y="5833"/>
                  </a:lnTo>
                  <a:lnTo>
                    <a:pt x="5414" y="5943"/>
                  </a:lnTo>
                  <a:lnTo>
                    <a:pt x="5633" y="5742"/>
                  </a:lnTo>
                  <a:lnTo>
                    <a:pt x="5524" y="5633"/>
                  </a:lnTo>
                  <a:lnTo>
                    <a:pt x="256" y="55"/>
                  </a:lnTo>
                  <a:lnTo>
                    <a:pt x="219" y="0"/>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4229;p62"/>
            <p:cNvSpPr/>
            <p:nvPr/>
          </p:nvSpPr>
          <p:spPr>
            <a:xfrm>
              <a:off x="1822866" y="3487038"/>
              <a:ext cx="236121" cy="249116"/>
            </a:xfrm>
            <a:custGeom>
              <a:avLst/>
              <a:gdLst/>
              <a:ahLst/>
              <a:cxnLst/>
              <a:rect l="l" t="t" r="r" b="b"/>
              <a:pathLst>
                <a:path w="5633" h="5943" extrusionOk="0">
                  <a:moveTo>
                    <a:pt x="5414" y="0"/>
                  </a:moveTo>
                  <a:lnTo>
                    <a:pt x="5378" y="55"/>
                  </a:lnTo>
                  <a:lnTo>
                    <a:pt x="110" y="5633"/>
                  </a:lnTo>
                  <a:lnTo>
                    <a:pt x="0" y="5742"/>
                  </a:lnTo>
                  <a:lnTo>
                    <a:pt x="219" y="5943"/>
                  </a:lnTo>
                  <a:lnTo>
                    <a:pt x="310" y="5833"/>
                  </a:lnTo>
                  <a:lnTo>
                    <a:pt x="5578" y="256"/>
                  </a:lnTo>
                  <a:lnTo>
                    <a:pt x="5633" y="201"/>
                  </a:lnTo>
                  <a:lnTo>
                    <a:pt x="5414"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4230;p62"/>
            <p:cNvSpPr/>
            <p:nvPr/>
          </p:nvSpPr>
          <p:spPr>
            <a:xfrm>
              <a:off x="1822866" y="3487038"/>
              <a:ext cx="236121" cy="249116"/>
            </a:xfrm>
            <a:custGeom>
              <a:avLst/>
              <a:gdLst/>
              <a:ahLst/>
              <a:cxnLst/>
              <a:rect l="l" t="t" r="r" b="b"/>
              <a:pathLst>
                <a:path w="5633" h="5943" fill="none" extrusionOk="0">
                  <a:moveTo>
                    <a:pt x="5414" y="0"/>
                  </a:moveTo>
                  <a:lnTo>
                    <a:pt x="5378" y="55"/>
                  </a:lnTo>
                  <a:lnTo>
                    <a:pt x="110" y="5633"/>
                  </a:lnTo>
                  <a:lnTo>
                    <a:pt x="0" y="5742"/>
                  </a:lnTo>
                  <a:lnTo>
                    <a:pt x="219" y="5943"/>
                  </a:lnTo>
                  <a:lnTo>
                    <a:pt x="310" y="5833"/>
                  </a:lnTo>
                  <a:lnTo>
                    <a:pt x="5578" y="256"/>
                  </a:lnTo>
                  <a:lnTo>
                    <a:pt x="5633" y="201"/>
                  </a:lnTo>
                  <a:lnTo>
                    <a:pt x="5414" y="0"/>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 name="Google Shape;4231;p62"/>
          <p:cNvGrpSpPr/>
          <p:nvPr/>
        </p:nvGrpSpPr>
        <p:grpSpPr>
          <a:xfrm>
            <a:off x="1373918" y="2525509"/>
            <a:ext cx="1890488" cy="1986172"/>
            <a:chOff x="416650" y="-1653295"/>
            <a:chExt cx="6786675" cy="7130170"/>
          </a:xfrm>
        </p:grpSpPr>
        <p:sp>
          <p:nvSpPr>
            <p:cNvPr id="36" name="Google Shape;4232;p62"/>
            <p:cNvSpPr/>
            <p:nvPr/>
          </p:nvSpPr>
          <p:spPr>
            <a:xfrm>
              <a:off x="946750" y="4999100"/>
              <a:ext cx="5925075" cy="477775"/>
            </a:xfrm>
            <a:custGeom>
              <a:avLst/>
              <a:gdLst/>
              <a:ahLst/>
              <a:cxnLst/>
              <a:rect l="l" t="t" r="r" b="b"/>
              <a:pathLst>
                <a:path w="237003" h="19111" extrusionOk="0">
                  <a:moveTo>
                    <a:pt x="118518" y="1"/>
                  </a:moveTo>
                  <a:lnTo>
                    <a:pt x="112402" y="34"/>
                  </a:lnTo>
                  <a:lnTo>
                    <a:pt x="106387" y="100"/>
                  </a:lnTo>
                  <a:lnTo>
                    <a:pt x="100471" y="233"/>
                  </a:lnTo>
                  <a:lnTo>
                    <a:pt x="94621" y="433"/>
                  </a:lnTo>
                  <a:lnTo>
                    <a:pt x="88872" y="632"/>
                  </a:lnTo>
                  <a:lnTo>
                    <a:pt x="83255" y="898"/>
                  </a:lnTo>
                  <a:lnTo>
                    <a:pt x="77771" y="1164"/>
                  </a:lnTo>
                  <a:lnTo>
                    <a:pt x="72387" y="1496"/>
                  </a:lnTo>
                  <a:lnTo>
                    <a:pt x="67136" y="1862"/>
                  </a:lnTo>
                  <a:lnTo>
                    <a:pt x="62018" y="2227"/>
                  </a:lnTo>
                  <a:lnTo>
                    <a:pt x="57065" y="2626"/>
                  </a:lnTo>
                  <a:lnTo>
                    <a:pt x="52246" y="3025"/>
                  </a:lnTo>
                  <a:lnTo>
                    <a:pt x="47593" y="3457"/>
                  </a:lnTo>
                  <a:lnTo>
                    <a:pt x="43140" y="3889"/>
                  </a:lnTo>
                  <a:lnTo>
                    <a:pt x="38819" y="4321"/>
                  </a:lnTo>
                  <a:lnTo>
                    <a:pt x="34698" y="4786"/>
                  </a:lnTo>
                  <a:lnTo>
                    <a:pt x="30776" y="5219"/>
                  </a:lnTo>
                  <a:lnTo>
                    <a:pt x="27054" y="5684"/>
                  </a:lnTo>
                  <a:lnTo>
                    <a:pt x="20241" y="6548"/>
                  </a:lnTo>
                  <a:lnTo>
                    <a:pt x="14291" y="7346"/>
                  </a:lnTo>
                  <a:lnTo>
                    <a:pt x="9306" y="8077"/>
                  </a:lnTo>
                  <a:lnTo>
                    <a:pt x="5318" y="8675"/>
                  </a:lnTo>
                  <a:lnTo>
                    <a:pt x="2393" y="9140"/>
                  </a:lnTo>
                  <a:lnTo>
                    <a:pt x="0" y="9572"/>
                  </a:lnTo>
                  <a:lnTo>
                    <a:pt x="2393" y="9971"/>
                  </a:lnTo>
                  <a:lnTo>
                    <a:pt x="5318" y="10437"/>
                  </a:lnTo>
                  <a:lnTo>
                    <a:pt x="9306" y="11035"/>
                  </a:lnTo>
                  <a:lnTo>
                    <a:pt x="14291" y="11766"/>
                  </a:lnTo>
                  <a:lnTo>
                    <a:pt x="20241" y="12564"/>
                  </a:lnTo>
                  <a:lnTo>
                    <a:pt x="27054" y="13428"/>
                  </a:lnTo>
                  <a:lnTo>
                    <a:pt x="30776" y="13893"/>
                  </a:lnTo>
                  <a:lnTo>
                    <a:pt x="34698" y="14325"/>
                  </a:lnTo>
                  <a:lnTo>
                    <a:pt x="38819" y="14790"/>
                  </a:lnTo>
                  <a:lnTo>
                    <a:pt x="43140" y="15222"/>
                  </a:lnTo>
                  <a:lnTo>
                    <a:pt x="47593" y="15655"/>
                  </a:lnTo>
                  <a:lnTo>
                    <a:pt x="52246" y="16087"/>
                  </a:lnTo>
                  <a:lnTo>
                    <a:pt x="57065" y="16485"/>
                  </a:lnTo>
                  <a:lnTo>
                    <a:pt x="62018" y="16884"/>
                  </a:lnTo>
                  <a:lnTo>
                    <a:pt x="67136" y="17250"/>
                  </a:lnTo>
                  <a:lnTo>
                    <a:pt x="72387" y="17615"/>
                  </a:lnTo>
                  <a:lnTo>
                    <a:pt x="77771" y="17948"/>
                  </a:lnTo>
                  <a:lnTo>
                    <a:pt x="83255" y="18214"/>
                  </a:lnTo>
                  <a:lnTo>
                    <a:pt x="88872" y="18480"/>
                  </a:lnTo>
                  <a:lnTo>
                    <a:pt x="94621" y="18712"/>
                  </a:lnTo>
                  <a:lnTo>
                    <a:pt x="100471" y="18878"/>
                  </a:lnTo>
                  <a:lnTo>
                    <a:pt x="106387" y="19011"/>
                  </a:lnTo>
                  <a:lnTo>
                    <a:pt x="112402" y="19078"/>
                  </a:lnTo>
                  <a:lnTo>
                    <a:pt x="118518" y="19111"/>
                  </a:lnTo>
                  <a:lnTo>
                    <a:pt x="124600" y="19078"/>
                  </a:lnTo>
                  <a:lnTo>
                    <a:pt x="130615" y="19011"/>
                  </a:lnTo>
                  <a:lnTo>
                    <a:pt x="136565" y="18878"/>
                  </a:lnTo>
                  <a:lnTo>
                    <a:pt x="142381" y="18712"/>
                  </a:lnTo>
                  <a:lnTo>
                    <a:pt x="148131" y="18480"/>
                  </a:lnTo>
                  <a:lnTo>
                    <a:pt x="153747" y="18214"/>
                  </a:lnTo>
                  <a:lnTo>
                    <a:pt x="159264" y="17948"/>
                  </a:lnTo>
                  <a:lnTo>
                    <a:pt x="164615" y="17615"/>
                  </a:lnTo>
                  <a:lnTo>
                    <a:pt x="169867" y="17250"/>
                  </a:lnTo>
                  <a:lnTo>
                    <a:pt x="174985" y="16884"/>
                  </a:lnTo>
                  <a:lnTo>
                    <a:pt x="179937" y="16485"/>
                  </a:lnTo>
                  <a:lnTo>
                    <a:pt x="184756" y="16087"/>
                  </a:lnTo>
                  <a:lnTo>
                    <a:pt x="189409" y="15655"/>
                  </a:lnTo>
                  <a:lnTo>
                    <a:pt x="193896" y="15222"/>
                  </a:lnTo>
                  <a:lnTo>
                    <a:pt x="198183" y="14790"/>
                  </a:lnTo>
                  <a:lnTo>
                    <a:pt x="202304" y="14325"/>
                  </a:lnTo>
                  <a:lnTo>
                    <a:pt x="206226" y="13893"/>
                  </a:lnTo>
                  <a:lnTo>
                    <a:pt x="209948" y="13428"/>
                  </a:lnTo>
                  <a:lnTo>
                    <a:pt x="216762" y="12564"/>
                  </a:lnTo>
                  <a:lnTo>
                    <a:pt x="222711" y="11766"/>
                  </a:lnTo>
                  <a:lnTo>
                    <a:pt x="227696" y="11035"/>
                  </a:lnTo>
                  <a:lnTo>
                    <a:pt x="231684" y="10437"/>
                  </a:lnTo>
                  <a:lnTo>
                    <a:pt x="234609" y="9971"/>
                  </a:lnTo>
                  <a:lnTo>
                    <a:pt x="237002" y="9572"/>
                  </a:lnTo>
                  <a:lnTo>
                    <a:pt x="234609" y="9140"/>
                  </a:lnTo>
                  <a:lnTo>
                    <a:pt x="231684" y="8675"/>
                  </a:lnTo>
                  <a:lnTo>
                    <a:pt x="227696" y="8077"/>
                  </a:lnTo>
                  <a:lnTo>
                    <a:pt x="222711" y="7346"/>
                  </a:lnTo>
                  <a:lnTo>
                    <a:pt x="216762" y="6548"/>
                  </a:lnTo>
                  <a:lnTo>
                    <a:pt x="209948" y="5684"/>
                  </a:lnTo>
                  <a:lnTo>
                    <a:pt x="206226" y="5219"/>
                  </a:lnTo>
                  <a:lnTo>
                    <a:pt x="202304" y="4786"/>
                  </a:lnTo>
                  <a:lnTo>
                    <a:pt x="198183" y="4321"/>
                  </a:lnTo>
                  <a:lnTo>
                    <a:pt x="193896" y="3889"/>
                  </a:lnTo>
                  <a:lnTo>
                    <a:pt x="189409" y="3457"/>
                  </a:lnTo>
                  <a:lnTo>
                    <a:pt x="184756" y="3025"/>
                  </a:lnTo>
                  <a:lnTo>
                    <a:pt x="179937" y="2626"/>
                  </a:lnTo>
                  <a:lnTo>
                    <a:pt x="174985" y="2227"/>
                  </a:lnTo>
                  <a:lnTo>
                    <a:pt x="169867" y="1862"/>
                  </a:lnTo>
                  <a:lnTo>
                    <a:pt x="164615" y="1496"/>
                  </a:lnTo>
                  <a:lnTo>
                    <a:pt x="159264" y="1164"/>
                  </a:lnTo>
                  <a:lnTo>
                    <a:pt x="153747" y="898"/>
                  </a:lnTo>
                  <a:lnTo>
                    <a:pt x="148131" y="632"/>
                  </a:lnTo>
                  <a:lnTo>
                    <a:pt x="142381" y="433"/>
                  </a:lnTo>
                  <a:lnTo>
                    <a:pt x="136565" y="233"/>
                  </a:lnTo>
                  <a:lnTo>
                    <a:pt x="130615" y="100"/>
                  </a:lnTo>
                  <a:lnTo>
                    <a:pt x="124600" y="34"/>
                  </a:lnTo>
                  <a:lnTo>
                    <a:pt x="118518"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4233;p62"/>
            <p:cNvSpPr/>
            <p:nvPr/>
          </p:nvSpPr>
          <p:spPr>
            <a:xfrm>
              <a:off x="4806200" y="1794375"/>
              <a:ext cx="1447425" cy="1275425"/>
            </a:xfrm>
            <a:custGeom>
              <a:avLst/>
              <a:gdLst/>
              <a:ahLst/>
              <a:cxnLst/>
              <a:rect l="l" t="t" r="r" b="b"/>
              <a:pathLst>
                <a:path w="57897" h="51017" extrusionOk="0">
                  <a:moveTo>
                    <a:pt x="28550" y="0"/>
                  </a:moveTo>
                  <a:lnTo>
                    <a:pt x="27819" y="33"/>
                  </a:lnTo>
                  <a:lnTo>
                    <a:pt x="27088" y="67"/>
                  </a:lnTo>
                  <a:lnTo>
                    <a:pt x="26356" y="166"/>
                  </a:lnTo>
                  <a:lnTo>
                    <a:pt x="25625" y="266"/>
                  </a:lnTo>
                  <a:lnTo>
                    <a:pt x="24861" y="366"/>
                  </a:lnTo>
                  <a:lnTo>
                    <a:pt x="24130" y="499"/>
                  </a:lnTo>
                  <a:lnTo>
                    <a:pt x="23399" y="665"/>
                  </a:lnTo>
                  <a:lnTo>
                    <a:pt x="22534" y="898"/>
                  </a:lnTo>
                  <a:lnTo>
                    <a:pt x="21670" y="1130"/>
                  </a:lnTo>
                  <a:lnTo>
                    <a:pt x="20806" y="1396"/>
                  </a:lnTo>
                  <a:lnTo>
                    <a:pt x="19975" y="1662"/>
                  </a:lnTo>
                  <a:lnTo>
                    <a:pt x="19111" y="1994"/>
                  </a:lnTo>
                  <a:lnTo>
                    <a:pt x="18280" y="2327"/>
                  </a:lnTo>
                  <a:lnTo>
                    <a:pt x="17416" y="2692"/>
                  </a:lnTo>
                  <a:lnTo>
                    <a:pt x="16585" y="3058"/>
                  </a:lnTo>
                  <a:lnTo>
                    <a:pt x="15754" y="3490"/>
                  </a:lnTo>
                  <a:lnTo>
                    <a:pt x="14957" y="3922"/>
                  </a:lnTo>
                  <a:lnTo>
                    <a:pt x="14159" y="4354"/>
                  </a:lnTo>
                  <a:lnTo>
                    <a:pt x="13361" y="4853"/>
                  </a:lnTo>
                  <a:lnTo>
                    <a:pt x="12564" y="5351"/>
                  </a:lnTo>
                  <a:lnTo>
                    <a:pt x="11799" y="5850"/>
                  </a:lnTo>
                  <a:lnTo>
                    <a:pt x="11068" y="6381"/>
                  </a:lnTo>
                  <a:lnTo>
                    <a:pt x="10304" y="6946"/>
                  </a:lnTo>
                  <a:lnTo>
                    <a:pt x="9606" y="7545"/>
                  </a:lnTo>
                  <a:lnTo>
                    <a:pt x="8875" y="8110"/>
                  </a:lnTo>
                  <a:lnTo>
                    <a:pt x="8210" y="8741"/>
                  </a:lnTo>
                  <a:lnTo>
                    <a:pt x="7545" y="9373"/>
                  </a:lnTo>
                  <a:lnTo>
                    <a:pt x="6881" y="10004"/>
                  </a:lnTo>
                  <a:lnTo>
                    <a:pt x="6282" y="10669"/>
                  </a:lnTo>
                  <a:lnTo>
                    <a:pt x="5684" y="11367"/>
                  </a:lnTo>
                  <a:lnTo>
                    <a:pt x="5086" y="12065"/>
                  </a:lnTo>
                  <a:lnTo>
                    <a:pt x="4554" y="12763"/>
                  </a:lnTo>
                  <a:lnTo>
                    <a:pt x="4022" y="13494"/>
                  </a:lnTo>
                  <a:lnTo>
                    <a:pt x="3524" y="14225"/>
                  </a:lnTo>
                  <a:lnTo>
                    <a:pt x="3058" y="14989"/>
                  </a:lnTo>
                  <a:lnTo>
                    <a:pt x="2626" y="15754"/>
                  </a:lnTo>
                  <a:lnTo>
                    <a:pt x="2194" y="16518"/>
                  </a:lnTo>
                  <a:lnTo>
                    <a:pt x="1829" y="17316"/>
                  </a:lnTo>
                  <a:lnTo>
                    <a:pt x="1496" y="18114"/>
                  </a:lnTo>
                  <a:lnTo>
                    <a:pt x="1064" y="19244"/>
                  </a:lnTo>
                  <a:lnTo>
                    <a:pt x="699" y="20407"/>
                  </a:lnTo>
                  <a:lnTo>
                    <a:pt x="400" y="21603"/>
                  </a:lnTo>
                  <a:lnTo>
                    <a:pt x="200" y="22800"/>
                  </a:lnTo>
                  <a:lnTo>
                    <a:pt x="134" y="23398"/>
                  </a:lnTo>
                  <a:lnTo>
                    <a:pt x="67" y="23996"/>
                  </a:lnTo>
                  <a:lnTo>
                    <a:pt x="34" y="24628"/>
                  </a:lnTo>
                  <a:lnTo>
                    <a:pt x="1" y="25226"/>
                  </a:lnTo>
                  <a:lnTo>
                    <a:pt x="34" y="25857"/>
                  </a:lnTo>
                  <a:lnTo>
                    <a:pt x="34" y="26489"/>
                  </a:lnTo>
                  <a:lnTo>
                    <a:pt x="100" y="27087"/>
                  </a:lnTo>
                  <a:lnTo>
                    <a:pt x="167" y="27719"/>
                  </a:lnTo>
                  <a:lnTo>
                    <a:pt x="233" y="28350"/>
                  </a:lnTo>
                  <a:lnTo>
                    <a:pt x="366" y="28982"/>
                  </a:lnTo>
                  <a:lnTo>
                    <a:pt x="499" y="29646"/>
                  </a:lnTo>
                  <a:lnTo>
                    <a:pt x="665" y="30278"/>
                  </a:lnTo>
                  <a:lnTo>
                    <a:pt x="832" y="30909"/>
                  </a:lnTo>
                  <a:lnTo>
                    <a:pt x="1064" y="31541"/>
                  </a:lnTo>
                  <a:lnTo>
                    <a:pt x="1297" y="32205"/>
                  </a:lnTo>
                  <a:lnTo>
                    <a:pt x="1530" y="32837"/>
                  </a:lnTo>
                  <a:lnTo>
                    <a:pt x="1829" y="33502"/>
                  </a:lnTo>
                  <a:lnTo>
                    <a:pt x="2128" y="34133"/>
                  </a:lnTo>
                  <a:lnTo>
                    <a:pt x="2460" y="34765"/>
                  </a:lnTo>
                  <a:lnTo>
                    <a:pt x="2826" y="35429"/>
                  </a:lnTo>
                  <a:lnTo>
                    <a:pt x="3225" y="36094"/>
                  </a:lnTo>
                  <a:lnTo>
                    <a:pt x="3623" y="36725"/>
                  </a:lnTo>
                  <a:lnTo>
                    <a:pt x="4056" y="37390"/>
                  </a:lnTo>
                  <a:lnTo>
                    <a:pt x="4521" y="38022"/>
                  </a:lnTo>
                  <a:lnTo>
                    <a:pt x="5019" y="38653"/>
                  </a:lnTo>
                  <a:lnTo>
                    <a:pt x="5518" y="39251"/>
                  </a:lnTo>
                  <a:lnTo>
                    <a:pt x="6016" y="39850"/>
                  </a:lnTo>
                  <a:lnTo>
                    <a:pt x="6548" y="40448"/>
                  </a:lnTo>
                  <a:lnTo>
                    <a:pt x="7113" y="41013"/>
                  </a:lnTo>
                  <a:lnTo>
                    <a:pt x="7678" y="41578"/>
                  </a:lnTo>
                  <a:lnTo>
                    <a:pt x="8276" y="42110"/>
                  </a:lnTo>
                  <a:lnTo>
                    <a:pt x="8908" y="42641"/>
                  </a:lnTo>
                  <a:lnTo>
                    <a:pt x="9539" y="43140"/>
                  </a:lnTo>
                  <a:lnTo>
                    <a:pt x="10171" y="43672"/>
                  </a:lnTo>
                  <a:lnTo>
                    <a:pt x="10836" y="44137"/>
                  </a:lnTo>
                  <a:lnTo>
                    <a:pt x="11500" y="44602"/>
                  </a:lnTo>
                  <a:lnTo>
                    <a:pt x="12198" y="45068"/>
                  </a:lnTo>
                  <a:lnTo>
                    <a:pt x="12896" y="45500"/>
                  </a:lnTo>
                  <a:lnTo>
                    <a:pt x="14325" y="46364"/>
                  </a:lnTo>
                  <a:lnTo>
                    <a:pt x="15821" y="47128"/>
                  </a:lnTo>
                  <a:lnTo>
                    <a:pt x="17350" y="47826"/>
                  </a:lnTo>
                  <a:lnTo>
                    <a:pt x="18912" y="48491"/>
                  </a:lnTo>
                  <a:lnTo>
                    <a:pt x="20507" y="49056"/>
                  </a:lnTo>
                  <a:lnTo>
                    <a:pt x="22136" y="49554"/>
                  </a:lnTo>
                  <a:lnTo>
                    <a:pt x="23797" y="49986"/>
                  </a:lnTo>
                  <a:lnTo>
                    <a:pt x="25459" y="50352"/>
                  </a:lnTo>
                  <a:lnTo>
                    <a:pt x="27121" y="50651"/>
                  </a:lnTo>
                  <a:lnTo>
                    <a:pt x="28816" y="50851"/>
                  </a:lnTo>
                  <a:lnTo>
                    <a:pt x="30511" y="50983"/>
                  </a:lnTo>
                  <a:lnTo>
                    <a:pt x="31342" y="51017"/>
                  </a:lnTo>
                  <a:lnTo>
                    <a:pt x="33037" y="51017"/>
                  </a:lnTo>
                  <a:lnTo>
                    <a:pt x="33868" y="50983"/>
                  </a:lnTo>
                  <a:lnTo>
                    <a:pt x="34699" y="50950"/>
                  </a:lnTo>
                  <a:lnTo>
                    <a:pt x="35529" y="50884"/>
                  </a:lnTo>
                  <a:lnTo>
                    <a:pt x="36360" y="50784"/>
                  </a:lnTo>
                  <a:lnTo>
                    <a:pt x="37158" y="50684"/>
                  </a:lnTo>
                  <a:lnTo>
                    <a:pt x="37989" y="50551"/>
                  </a:lnTo>
                  <a:lnTo>
                    <a:pt x="38787" y="50385"/>
                  </a:lnTo>
                  <a:lnTo>
                    <a:pt x="39584" y="50186"/>
                  </a:lnTo>
                  <a:lnTo>
                    <a:pt x="40382" y="49986"/>
                  </a:lnTo>
                  <a:lnTo>
                    <a:pt x="41179" y="49787"/>
                  </a:lnTo>
                  <a:lnTo>
                    <a:pt x="41944" y="49521"/>
                  </a:lnTo>
                  <a:lnTo>
                    <a:pt x="42708" y="49255"/>
                  </a:lnTo>
                  <a:lnTo>
                    <a:pt x="43473" y="48956"/>
                  </a:lnTo>
                  <a:lnTo>
                    <a:pt x="44204" y="48657"/>
                  </a:lnTo>
                  <a:lnTo>
                    <a:pt x="44968" y="48291"/>
                  </a:lnTo>
                  <a:lnTo>
                    <a:pt x="45666" y="47926"/>
                  </a:lnTo>
                  <a:lnTo>
                    <a:pt x="46397" y="47560"/>
                  </a:lnTo>
                  <a:lnTo>
                    <a:pt x="47095" y="47128"/>
                  </a:lnTo>
                  <a:lnTo>
                    <a:pt x="47760" y="46696"/>
                  </a:lnTo>
                  <a:lnTo>
                    <a:pt x="48425" y="46231"/>
                  </a:lnTo>
                  <a:lnTo>
                    <a:pt x="49090" y="45732"/>
                  </a:lnTo>
                  <a:lnTo>
                    <a:pt x="49721" y="45234"/>
                  </a:lnTo>
                  <a:lnTo>
                    <a:pt x="50352" y="44702"/>
                  </a:lnTo>
                  <a:lnTo>
                    <a:pt x="50951" y="44137"/>
                  </a:lnTo>
                  <a:lnTo>
                    <a:pt x="51549" y="43539"/>
                  </a:lnTo>
                  <a:lnTo>
                    <a:pt x="52214" y="42808"/>
                  </a:lnTo>
                  <a:lnTo>
                    <a:pt x="52845" y="42010"/>
                  </a:lnTo>
                  <a:lnTo>
                    <a:pt x="53443" y="41212"/>
                  </a:lnTo>
                  <a:lnTo>
                    <a:pt x="54008" y="40381"/>
                  </a:lnTo>
                  <a:lnTo>
                    <a:pt x="54540" y="39517"/>
                  </a:lnTo>
                  <a:lnTo>
                    <a:pt x="55039" y="38620"/>
                  </a:lnTo>
                  <a:lnTo>
                    <a:pt x="55471" y="37722"/>
                  </a:lnTo>
                  <a:lnTo>
                    <a:pt x="55870" y="36792"/>
                  </a:lnTo>
                  <a:lnTo>
                    <a:pt x="56268" y="35762"/>
                  </a:lnTo>
                  <a:lnTo>
                    <a:pt x="56634" y="34765"/>
                  </a:lnTo>
                  <a:lnTo>
                    <a:pt x="56933" y="33701"/>
                  </a:lnTo>
                  <a:lnTo>
                    <a:pt x="57199" y="32671"/>
                  </a:lnTo>
                  <a:lnTo>
                    <a:pt x="57432" y="31607"/>
                  </a:lnTo>
                  <a:lnTo>
                    <a:pt x="57598" y="30510"/>
                  </a:lnTo>
                  <a:lnTo>
                    <a:pt x="57731" y="29447"/>
                  </a:lnTo>
                  <a:lnTo>
                    <a:pt x="57830" y="28350"/>
                  </a:lnTo>
                  <a:lnTo>
                    <a:pt x="57897" y="27253"/>
                  </a:lnTo>
                  <a:lnTo>
                    <a:pt x="57897" y="26157"/>
                  </a:lnTo>
                  <a:lnTo>
                    <a:pt x="57864" y="25060"/>
                  </a:lnTo>
                  <a:lnTo>
                    <a:pt x="57797" y="23996"/>
                  </a:lnTo>
                  <a:lnTo>
                    <a:pt x="57664" y="22899"/>
                  </a:lnTo>
                  <a:lnTo>
                    <a:pt x="57498" y="21836"/>
                  </a:lnTo>
                  <a:lnTo>
                    <a:pt x="57265" y="20772"/>
                  </a:lnTo>
                  <a:lnTo>
                    <a:pt x="57033" y="19742"/>
                  </a:lnTo>
                  <a:lnTo>
                    <a:pt x="56667" y="18512"/>
                  </a:lnTo>
                  <a:lnTo>
                    <a:pt x="56268" y="17349"/>
                  </a:lnTo>
                  <a:lnTo>
                    <a:pt x="55803" y="16186"/>
                  </a:lnTo>
                  <a:lnTo>
                    <a:pt x="55305" y="15089"/>
                  </a:lnTo>
                  <a:lnTo>
                    <a:pt x="54740" y="14026"/>
                  </a:lnTo>
                  <a:lnTo>
                    <a:pt x="54141" y="13028"/>
                  </a:lnTo>
                  <a:lnTo>
                    <a:pt x="53510" y="12031"/>
                  </a:lnTo>
                  <a:lnTo>
                    <a:pt x="52845" y="11101"/>
                  </a:lnTo>
                  <a:lnTo>
                    <a:pt x="52147" y="10170"/>
                  </a:lnTo>
                  <a:lnTo>
                    <a:pt x="51383" y="9306"/>
                  </a:lnTo>
                  <a:lnTo>
                    <a:pt x="50618" y="8475"/>
                  </a:lnTo>
                  <a:lnTo>
                    <a:pt x="49787" y="7678"/>
                  </a:lnTo>
                  <a:lnTo>
                    <a:pt x="48957" y="6946"/>
                  </a:lnTo>
                  <a:lnTo>
                    <a:pt x="48059" y="6215"/>
                  </a:lnTo>
                  <a:lnTo>
                    <a:pt x="47162" y="5550"/>
                  </a:lnTo>
                  <a:lnTo>
                    <a:pt x="46231" y="4919"/>
                  </a:lnTo>
                  <a:lnTo>
                    <a:pt x="45301" y="4321"/>
                  </a:lnTo>
                  <a:lnTo>
                    <a:pt x="44304" y="3756"/>
                  </a:lnTo>
                  <a:lnTo>
                    <a:pt x="43307" y="3257"/>
                  </a:lnTo>
                  <a:lnTo>
                    <a:pt x="42309" y="2759"/>
                  </a:lnTo>
                  <a:lnTo>
                    <a:pt x="41279" y="2327"/>
                  </a:lnTo>
                  <a:lnTo>
                    <a:pt x="40216" y="1928"/>
                  </a:lnTo>
                  <a:lnTo>
                    <a:pt x="39152" y="1562"/>
                  </a:lnTo>
                  <a:lnTo>
                    <a:pt x="38089" y="1230"/>
                  </a:lnTo>
                  <a:lnTo>
                    <a:pt x="36992" y="931"/>
                  </a:lnTo>
                  <a:lnTo>
                    <a:pt x="35895" y="698"/>
                  </a:lnTo>
                  <a:lnTo>
                    <a:pt x="34798" y="465"/>
                  </a:lnTo>
                  <a:lnTo>
                    <a:pt x="33702" y="299"/>
                  </a:lnTo>
                  <a:lnTo>
                    <a:pt x="32572" y="166"/>
                  </a:lnTo>
                  <a:lnTo>
                    <a:pt x="31475" y="67"/>
                  </a:lnTo>
                  <a:lnTo>
                    <a:pt x="303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4234;p62"/>
            <p:cNvSpPr/>
            <p:nvPr/>
          </p:nvSpPr>
          <p:spPr>
            <a:xfrm>
              <a:off x="4806200" y="1810975"/>
              <a:ext cx="1396750" cy="1258825"/>
            </a:xfrm>
            <a:custGeom>
              <a:avLst/>
              <a:gdLst/>
              <a:ahLst/>
              <a:cxnLst/>
              <a:rect l="l" t="t" r="r" b="b"/>
              <a:pathLst>
                <a:path w="55870" h="50353" extrusionOk="0">
                  <a:moveTo>
                    <a:pt x="23399" y="1"/>
                  </a:moveTo>
                  <a:lnTo>
                    <a:pt x="22534" y="234"/>
                  </a:lnTo>
                  <a:lnTo>
                    <a:pt x="21670" y="466"/>
                  </a:lnTo>
                  <a:lnTo>
                    <a:pt x="20806" y="732"/>
                  </a:lnTo>
                  <a:lnTo>
                    <a:pt x="19975" y="998"/>
                  </a:lnTo>
                  <a:lnTo>
                    <a:pt x="19111" y="1330"/>
                  </a:lnTo>
                  <a:lnTo>
                    <a:pt x="18280" y="1663"/>
                  </a:lnTo>
                  <a:lnTo>
                    <a:pt x="17416" y="2028"/>
                  </a:lnTo>
                  <a:lnTo>
                    <a:pt x="16585" y="2394"/>
                  </a:lnTo>
                  <a:lnTo>
                    <a:pt x="15754" y="2826"/>
                  </a:lnTo>
                  <a:lnTo>
                    <a:pt x="14957" y="3258"/>
                  </a:lnTo>
                  <a:lnTo>
                    <a:pt x="14159" y="3690"/>
                  </a:lnTo>
                  <a:lnTo>
                    <a:pt x="13361" y="4189"/>
                  </a:lnTo>
                  <a:lnTo>
                    <a:pt x="12564" y="4687"/>
                  </a:lnTo>
                  <a:lnTo>
                    <a:pt x="11799" y="5186"/>
                  </a:lnTo>
                  <a:lnTo>
                    <a:pt x="11068" y="5717"/>
                  </a:lnTo>
                  <a:lnTo>
                    <a:pt x="10304" y="6282"/>
                  </a:lnTo>
                  <a:lnTo>
                    <a:pt x="9606" y="6881"/>
                  </a:lnTo>
                  <a:lnTo>
                    <a:pt x="8875" y="7446"/>
                  </a:lnTo>
                  <a:lnTo>
                    <a:pt x="8210" y="8077"/>
                  </a:lnTo>
                  <a:lnTo>
                    <a:pt x="7545" y="8709"/>
                  </a:lnTo>
                  <a:lnTo>
                    <a:pt x="6881" y="9340"/>
                  </a:lnTo>
                  <a:lnTo>
                    <a:pt x="6282" y="10005"/>
                  </a:lnTo>
                  <a:lnTo>
                    <a:pt x="5684" y="10703"/>
                  </a:lnTo>
                  <a:lnTo>
                    <a:pt x="5086" y="11401"/>
                  </a:lnTo>
                  <a:lnTo>
                    <a:pt x="4554" y="12099"/>
                  </a:lnTo>
                  <a:lnTo>
                    <a:pt x="4022" y="12830"/>
                  </a:lnTo>
                  <a:lnTo>
                    <a:pt x="3524" y="13561"/>
                  </a:lnTo>
                  <a:lnTo>
                    <a:pt x="3058" y="14325"/>
                  </a:lnTo>
                  <a:lnTo>
                    <a:pt x="2626" y="15090"/>
                  </a:lnTo>
                  <a:lnTo>
                    <a:pt x="2194" y="15854"/>
                  </a:lnTo>
                  <a:lnTo>
                    <a:pt x="1829" y="16652"/>
                  </a:lnTo>
                  <a:lnTo>
                    <a:pt x="1496" y="17450"/>
                  </a:lnTo>
                  <a:lnTo>
                    <a:pt x="1064" y="18580"/>
                  </a:lnTo>
                  <a:lnTo>
                    <a:pt x="699" y="19743"/>
                  </a:lnTo>
                  <a:lnTo>
                    <a:pt x="400" y="20939"/>
                  </a:lnTo>
                  <a:lnTo>
                    <a:pt x="200" y="22136"/>
                  </a:lnTo>
                  <a:lnTo>
                    <a:pt x="134" y="22734"/>
                  </a:lnTo>
                  <a:lnTo>
                    <a:pt x="67" y="23332"/>
                  </a:lnTo>
                  <a:lnTo>
                    <a:pt x="34" y="23964"/>
                  </a:lnTo>
                  <a:lnTo>
                    <a:pt x="1" y="24562"/>
                  </a:lnTo>
                  <a:lnTo>
                    <a:pt x="34" y="25193"/>
                  </a:lnTo>
                  <a:lnTo>
                    <a:pt x="34" y="25825"/>
                  </a:lnTo>
                  <a:lnTo>
                    <a:pt x="100" y="26423"/>
                  </a:lnTo>
                  <a:lnTo>
                    <a:pt x="167" y="27055"/>
                  </a:lnTo>
                  <a:lnTo>
                    <a:pt x="233" y="27686"/>
                  </a:lnTo>
                  <a:lnTo>
                    <a:pt x="366" y="28318"/>
                  </a:lnTo>
                  <a:lnTo>
                    <a:pt x="499" y="28982"/>
                  </a:lnTo>
                  <a:lnTo>
                    <a:pt x="665" y="29614"/>
                  </a:lnTo>
                  <a:lnTo>
                    <a:pt x="832" y="30245"/>
                  </a:lnTo>
                  <a:lnTo>
                    <a:pt x="1064" y="30877"/>
                  </a:lnTo>
                  <a:lnTo>
                    <a:pt x="1297" y="31541"/>
                  </a:lnTo>
                  <a:lnTo>
                    <a:pt x="1530" y="32173"/>
                  </a:lnTo>
                  <a:lnTo>
                    <a:pt x="1829" y="32838"/>
                  </a:lnTo>
                  <a:lnTo>
                    <a:pt x="2128" y="33469"/>
                  </a:lnTo>
                  <a:lnTo>
                    <a:pt x="2460" y="34101"/>
                  </a:lnTo>
                  <a:lnTo>
                    <a:pt x="2826" y="34765"/>
                  </a:lnTo>
                  <a:lnTo>
                    <a:pt x="3225" y="35430"/>
                  </a:lnTo>
                  <a:lnTo>
                    <a:pt x="3623" y="36061"/>
                  </a:lnTo>
                  <a:lnTo>
                    <a:pt x="4056" y="36726"/>
                  </a:lnTo>
                  <a:lnTo>
                    <a:pt x="4521" y="37358"/>
                  </a:lnTo>
                  <a:lnTo>
                    <a:pt x="5019" y="37989"/>
                  </a:lnTo>
                  <a:lnTo>
                    <a:pt x="5518" y="38587"/>
                  </a:lnTo>
                  <a:lnTo>
                    <a:pt x="6016" y="39186"/>
                  </a:lnTo>
                  <a:lnTo>
                    <a:pt x="6548" y="39784"/>
                  </a:lnTo>
                  <a:lnTo>
                    <a:pt x="7113" y="40349"/>
                  </a:lnTo>
                  <a:lnTo>
                    <a:pt x="7678" y="40914"/>
                  </a:lnTo>
                  <a:lnTo>
                    <a:pt x="8276" y="41446"/>
                  </a:lnTo>
                  <a:lnTo>
                    <a:pt x="8908" y="41977"/>
                  </a:lnTo>
                  <a:lnTo>
                    <a:pt x="9539" y="42476"/>
                  </a:lnTo>
                  <a:lnTo>
                    <a:pt x="10171" y="43008"/>
                  </a:lnTo>
                  <a:lnTo>
                    <a:pt x="10836" y="43473"/>
                  </a:lnTo>
                  <a:lnTo>
                    <a:pt x="11500" y="43938"/>
                  </a:lnTo>
                  <a:lnTo>
                    <a:pt x="12198" y="44404"/>
                  </a:lnTo>
                  <a:lnTo>
                    <a:pt x="12896" y="44836"/>
                  </a:lnTo>
                  <a:lnTo>
                    <a:pt x="14325" y="45700"/>
                  </a:lnTo>
                  <a:lnTo>
                    <a:pt x="15821" y="46464"/>
                  </a:lnTo>
                  <a:lnTo>
                    <a:pt x="17350" y="47162"/>
                  </a:lnTo>
                  <a:lnTo>
                    <a:pt x="18912" y="47827"/>
                  </a:lnTo>
                  <a:lnTo>
                    <a:pt x="20507" y="48392"/>
                  </a:lnTo>
                  <a:lnTo>
                    <a:pt x="22136" y="48890"/>
                  </a:lnTo>
                  <a:lnTo>
                    <a:pt x="23797" y="49322"/>
                  </a:lnTo>
                  <a:lnTo>
                    <a:pt x="25459" y="49688"/>
                  </a:lnTo>
                  <a:lnTo>
                    <a:pt x="27121" y="49987"/>
                  </a:lnTo>
                  <a:lnTo>
                    <a:pt x="28816" y="50187"/>
                  </a:lnTo>
                  <a:lnTo>
                    <a:pt x="30511" y="50319"/>
                  </a:lnTo>
                  <a:lnTo>
                    <a:pt x="31342" y="50353"/>
                  </a:lnTo>
                  <a:lnTo>
                    <a:pt x="33037" y="50353"/>
                  </a:lnTo>
                  <a:lnTo>
                    <a:pt x="33868" y="50319"/>
                  </a:lnTo>
                  <a:lnTo>
                    <a:pt x="34699" y="50286"/>
                  </a:lnTo>
                  <a:lnTo>
                    <a:pt x="35529" y="50220"/>
                  </a:lnTo>
                  <a:lnTo>
                    <a:pt x="36360" y="50120"/>
                  </a:lnTo>
                  <a:lnTo>
                    <a:pt x="37158" y="50020"/>
                  </a:lnTo>
                  <a:lnTo>
                    <a:pt x="37989" y="49887"/>
                  </a:lnTo>
                  <a:lnTo>
                    <a:pt x="38787" y="49721"/>
                  </a:lnTo>
                  <a:lnTo>
                    <a:pt x="39584" y="49522"/>
                  </a:lnTo>
                  <a:lnTo>
                    <a:pt x="40382" y="49322"/>
                  </a:lnTo>
                  <a:lnTo>
                    <a:pt x="41179" y="49123"/>
                  </a:lnTo>
                  <a:lnTo>
                    <a:pt x="41944" y="48857"/>
                  </a:lnTo>
                  <a:lnTo>
                    <a:pt x="42708" y="48591"/>
                  </a:lnTo>
                  <a:lnTo>
                    <a:pt x="43473" y="48292"/>
                  </a:lnTo>
                  <a:lnTo>
                    <a:pt x="44204" y="47993"/>
                  </a:lnTo>
                  <a:lnTo>
                    <a:pt x="44968" y="47627"/>
                  </a:lnTo>
                  <a:lnTo>
                    <a:pt x="45666" y="47262"/>
                  </a:lnTo>
                  <a:lnTo>
                    <a:pt x="46397" y="46896"/>
                  </a:lnTo>
                  <a:lnTo>
                    <a:pt x="47095" y="46464"/>
                  </a:lnTo>
                  <a:lnTo>
                    <a:pt x="47760" y="46032"/>
                  </a:lnTo>
                  <a:lnTo>
                    <a:pt x="48425" y="45567"/>
                  </a:lnTo>
                  <a:lnTo>
                    <a:pt x="49090" y="45068"/>
                  </a:lnTo>
                  <a:lnTo>
                    <a:pt x="49721" y="44570"/>
                  </a:lnTo>
                  <a:lnTo>
                    <a:pt x="50352" y="44038"/>
                  </a:lnTo>
                  <a:lnTo>
                    <a:pt x="50951" y="43473"/>
                  </a:lnTo>
                  <a:lnTo>
                    <a:pt x="51549" y="42875"/>
                  </a:lnTo>
                  <a:lnTo>
                    <a:pt x="52214" y="42144"/>
                  </a:lnTo>
                  <a:lnTo>
                    <a:pt x="52845" y="41346"/>
                  </a:lnTo>
                  <a:lnTo>
                    <a:pt x="53443" y="40548"/>
                  </a:lnTo>
                  <a:lnTo>
                    <a:pt x="54008" y="39717"/>
                  </a:lnTo>
                  <a:lnTo>
                    <a:pt x="54540" y="38853"/>
                  </a:lnTo>
                  <a:lnTo>
                    <a:pt x="55039" y="37956"/>
                  </a:lnTo>
                  <a:lnTo>
                    <a:pt x="55471" y="37058"/>
                  </a:lnTo>
                  <a:lnTo>
                    <a:pt x="55870" y="36128"/>
                  </a:lnTo>
                  <a:lnTo>
                    <a:pt x="53875" y="36992"/>
                  </a:lnTo>
                  <a:lnTo>
                    <a:pt x="51848" y="37823"/>
                  </a:lnTo>
                  <a:lnTo>
                    <a:pt x="50818" y="38222"/>
                  </a:lnTo>
                  <a:lnTo>
                    <a:pt x="49787" y="38587"/>
                  </a:lnTo>
                  <a:lnTo>
                    <a:pt x="48757" y="38920"/>
                  </a:lnTo>
                  <a:lnTo>
                    <a:pt x="47727" y="39252"/>
                  </a:lnTo>
                  <a:lnTo>
                    <a:pt x="46364" y="39651"/>
                  </a:lnTo>
                  <a:lnTo>
                    <a:pt x="45035" y="39983"/>
                  </a:lnTo>
                  <a:lnTo>
                    <a:pt x="43672" y="40316"/>
                  </a:lnTo>
                  <a:lnTo>
                    <a:pt x="42276" y="40581"/>
                  </a:lnTo>
                  <a:lnTo>
                    <a:pt x="40914" y="40781"/>
                  </a:lnTo>
                  <a:lnTo>
                    <a:pt x="39518" y="40980"/>
                  </a:lnTo>
                  <a:lnTo>
                    <a:pt x="38122" y="41080"/>
                  </a:lnTo>
                  <a:lnTo>
                    <a:pt x="36759" y="41180"/>
                  </a:lnTo>
                  <a:lnTo>
                    <a:pt x="35363" y="41213"/>
                  </a:lnTo>
                  <a:lnTo>
                    <a:pt x="33967" y="41180"/>
                  </a:lnTo>
                  <a:lnTo>
                    <a:pt x="32605" y="41080"/>
                  </a:lnTo>
                  <a:lnTo>
                    <a:pt x="31209" y="40947"/>
                  </a:lnTo>
                  <a:lnTo>
                    <a:pt x="29846" y="40714"/>
                  </a:lnTo>
                  <a:lnTo>
                    <a:pt x="28484" y="40448"/>
                  </a:lnTo>
                  <a:lnTo>
                    <a:pt x="27154" y="40116"/>
                  </a:lnTo>
                  <a:lnTo>
                    <a:pt x="25825" y="39717"/>
                  </a:lnTo>
                  <a:lnTo>
                    <a:pt x="25160" y="39485"/>
                  </a:lnTo>
                  <a:lnTo>
                    <a:pt x="24529" y="39219"/>
                  </a:lnTo>
                  <a:lnTo>
                    <a:pt x="23897" y="38953"/>
                  </a:lnTo>
                  <a:lnTo>
                    <a:pt x="23232" y="38654"/>
                  </a:lnTo>
                  <a:lnTo>
                    <a:pt x="22634" y="38355"/>
                  </a:lnTo>
                  <a:lnTo>
                    <a:pt x="22003" y="38022"/>
                  </a:lnTo>
                  <a:lnTo>
                    <a:pt x="21404" y="37690"/>
                  </a:lnTo>
                  <a:lnTo>
                    <a:pt x="20773" y="37324"/>
                  </a:lnTo>
                  <a:lnTo>
                    <a:pt x="20208" y="36959"/>
                  </a:lnTo>
                  <a:lnTo>
                    <a:pt x="19610" y="36560"/>
                  </a:lnTo>
                  <a:lnTo>
                    <a:pt x="19045" y="36128"/>
                  </a:lnTo>
                  <a:lnTo>
                    <a:pt x="18513" y="35729"/>
                  </a:lnTo>
                  <a:lnTo>
                    <a:pt x="17948" y="35264"/>
                  </a:lnTo>
                  <a:lnTo>
                    <a:pt x="17449" y="34832"/>
                  </a:lnTo>
                  <a:lnTo>
                    <a:pt x="16918" y="34333"/>
                  </a:lnTo>
                  <a:lnTo>
                    <a:pt x="16419" y="33868"/>
                  </a:lnTo>
                  <a:lnTo>
                    <a:pt x="15954" y="33369"/>
                  </a:lnTo>
                  <a:lnTo>
                    <a:pt x="15489" y="32838"/>
                  </a:lnTo>
                  <a:lnTo>
                    <a:pt x="15056" y="32306"/>
                  </a:lnTo>
                  <a:lnTo>
                    <a:pt x="14624" y="31774"/>
                  </a:lnTo>
                  <a:lnTo>
                    <a:pt x="14192" y="31209"/>
                  </a:lnTo>
                  <a:lnTo>
                    <a:pt x="13827" y="30644"/>
                  </a:lnTo>
                  <a:lnTo>
                    <a:pt x="13461" y="30079"/>
                  </a:lnTo>
                  <a:lnTo>
                    <a:pt x="13096" y="29481"/>
                  </a:lnTo>
                  <a:lnTo>
                    <a:pt x="12763" y="28883"/>
                  </a:lnTo>
                  <a:lnTo>
                    <a:pt x="12464" y="28251"/>
                  </a:lnTo>
                  <a:lnTo>
                    <a:pt x="12165" y="27620"/>
                  </a:lnTo>
                  <a:lnTo>
                    <a:pt x="11932" y="26988"/>
                  </a:lnTo>
                  <a:lnTo>
                    <a:pt x="11700" y="26357"/>
                  </a:lnTo>
                  <a:lnTo>
                    <a:pt x="11467" y="25692"/>
                  </a:lnTo>
                  <a:lnTo>
                    <a:pt x="11301" y="25027"/>
                  </a:lnTo>
                  <a:lnTo>
                    <a:pt x="11135" y="24362"/>
                  </a:lnTo>
                  <a:lnTo>
                    <a:pt x="11002" y="23698"/>
                  </a:lnTo>
                  <a:lnTo>
                    <a:pt x="10902" y="23033"/>
                  </a:lnTo>
                  <a:lnTo>
                    <a:pt x="10836" y="22368"/>
                  </a:lnTo>
                  <a:lnTo>
                    <a:pt x="10769" y="21704"/>
                  </a:lnTo>
                  <a:lnTo>
                    <a:pt x="10736" y="21072"/>
                  </a:lnTo>
                  <a:lnTo>
                    <a:pt x="10736" y="20407"/>
                  </a:lnTo>
                  <a:lnTo>
                    <a:pt x="10769" y="19743"/>
                  </a:lnTo>
                  <a:lnTo>
                    <a:pt x="10802" y="19078"/>
                  </a:lnTo>
                  <a:lnTo>
                    <a:pt x="10869" y="18413"/>
                  </a:lnTo>
                  <a:lnTo>
                    <a:pt x="10935" y="17749"/>
                  </a:lnTo>
                  <a:lnTo>
                    <a:pt x="11035" y="17117"/>
                  </a:lnTo>
                  <a:lnTo>
                    <a:pt x="11168" y="16452"/>
                  </a:lnTo>
                  <a:lnTo>
                    <a:pt x="11334" y="15821"/>
                  </a:lnTo>
                  <a:lnTo>
                    <a:pt x="11500" y="15156"/>
                  </a:lnTo>
                  <a:lnTo>
                    <a:pt x="11666" y="14525"/>
                  </a:lnTo>
                  <a:lnTo>
                    <a:pt x="11899" y="13893"/>
                  </a:lnTo>
                  <a:lnTo>
                    <a:pt x="12364" y="12630"/>
                  </a:lnTo>
                  <a:lnTo>
                    <a:pt x="12896" y="11401"/>
                  </a:lnTo>
                  <a:lnTo>
                    <a:pt x="13528" y="10204"/>
                  </a:lnTo>
                  <a:lnTo>
                    <a:pt x="14192" y="9041"/>
                  </a:lnTo>
                  <a:lnTo>
                    <a:pt x="14923" y="7911"/>
                  </a:lnTo>
                  <a:lnTo>
                    <a:pt x="15721" y="6814"/>
                  </a:lnTo>
                  <a:lnTo>
                    <a:pt x="16585" y="5784"/>
                  </a:lnTo>
                  <a:lnTo>
                    <a:pt x="17483" y="4787"/>
                  </a:lnTo>
                  <a:lnTo>
                    <a:pt x="18147" y="4122"/>
                  </a:lnTo>
                  <a:lnTo>
                    <a:pt x="18845" y="3457"/>
                  </a:lnTo>
                  <a:lnTo>
                    <a:pt x="19543" y="2826"/>
                  </a:lnTo>
                  <a:lnTo>
                    <a:pt x="20274" y="2228"/>
                  </a:lnTo>
                  <a:lnTo>
                    <a:pt x="21039" y="1629"/>
                  </a:lnTo>
                  <a:lnTo>
                    <a:pt x="21803" y="1064"/>
                  </a:lnTo>
                  <a:lnTo>
                    <a:pt x="22601" y="533"/>
                  </a:lnTo>
                  <a:lnTo>
                    <a:pt x="23399"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4235;p62"/>
            <p:cNvSpPr/>
            <p:nvPr/>
          </p:nvSpPr>
          <p:spPr>
            <a:xfrm>
              <a:off x="5510800" y="1930625"/>
              <a:ext cx="586625" cy="541775"/>
            </a:xfrm>
            <a:custGeom>
              <a:avLst/>
              <a:gdLst/>
              <a:ahLst/>
              <a:cxnLst/>
              <a:rect l="l" t="t" r="r" b="b"/>
              <a:pathLst>
                <a:path w="23465" h="21671" extrusionOk="0">
                  <a:moveTo>
                    <a:pt x="6182" y="1"/>
                  </a:moveTo>
                  <a:lnTo>
                    <a:pt x="5717" y="34"/>
                  </a:lnTo>
                  <a:lnTo>
                    <a:pt x="5252" y="100"/>
                  </a:lnTo>
                  <a:lnTo>
                    <a:pt x="4820" y="200"/>
                  </a:lnTo>
                  <a:lnTo>
                    <a:pt x="4388" y="333"/>
                  </a:lnTo>
                  <a:lnTo>
                    <a:pt x="3989" y="466"/>
                  </a:lnTo>
                  <a:lnTo>
                    <a:pt x="3590" y="665"/>
                  </a:lnTo>
                  <a:lnTo>
                    <a:pt x="3224" y="865"/>
                  </a:lnTo>
                  <a:lnTo>
                    <a:pt x="2892" y="1098"/>
                  </a:lnTo>
                  <a:lnTo>
                    <a:pt x="2560" y="1363"/>
                  </a:lnTo>
                  <a:lnTo>
                    <a:pt x="2260" y="1663"/>
                  </a:lnTo>
                  <a:lnTo>
                    <a:pt x="1961" y="1962"/>
                  </a:lnTo>
                  <a:lnTo>
                    <a:pt x="1695" y="2261"/>
                  </a:lnTo>
                  <a:lnTo>
                    <a:pt x="1463" y="2626"/>
                  </a:lnTo>
                  <a:lnTo>
                    <a:pt x="1230" y="2959"/>
                  </a:lnTo>
                  <a:lnTo>
                    <a:pt x="1031" y="3358"/>
                  </a:lnTo>
                  <a:lnTo>
                    <a:pt x="831" y="3756"/>
                  </a:lnTo>
                  <a:lnTo>
                    <a:pt x="665" y="4155"/>
                  </a:lnTo>
                  <a:lnTo>
                    <a:pt x="499" y="4554"/>
                  </a:lnTo>
                  <a:lnTo>
                    <a:pt x="366" y="4986"/>
                  </a:lnTo>
                  <a:lnTo>
                    <a:pt x="266" y="5451"/>
                  </a:lnTo>
                  <a:lnTo>
                    <a:pt x="167" y="5883"/>
                  </a:lnTo>
                  <a:lnTo>
                    <a:pt x="100" y="6349"/>
                  </a:lnTo>
                  <a:lnTo>
                    <a:pt x="67" y="6814"/>
                  </a:lnTo>
                  <a:lnTo>
                    <a:pt x="34" y="7279"/>
                  </a:lnTo>
                  <a:lnTo>
                    <a:pt x="0" y="7778"/>
                  </a:lnTo>
                  <a:lnTo>
                    <a:pt x="34" y="8276"/>
                  </a:lnTo>
                  <a:lnTo>
                    <a:pt x="67" y="8742"/>
                  </a:lnTo>
                  <a:lnTo>
                    <a:pt x="100" y="9207"/>
                  </a:lnTo>
                  <a:lnTo>
                    <a:pt x="167" y="9672"/>
                  </a:lnTo>
                  <a:lnTo>
                    <a:pt x="266" y="10138"/>
                  </a:lnTo>
                  <a:lnTo>
                    <a:pt x="366" y="10603"/>
                  </a:lnTo>
                  <a:lnTo>
                    <a:pt x="499" y="11035"/>
                  </a:lnTo>
                  <a:lnTo>
                    <a:pt x="665" y="11467"/>
                  </a:lnTo>
                  <a:lnTo>
                    <a:pt x="997" y="12298"/>
                  </a:lnTo>
                  <a:lnTo>
                    <a:pt x="1430" y="13096"/>
                  </a:lnTo>
                  <a:lnTo>
                    <a:pt x="1895" y="13860"/>
                  </a:lnTo>
                  <a:lnTo>
                    <a:pt x="2427" y="14591"/>
                  </a:lnTo>
                  <a:lnTo>
                    <a:pt x="3025" y="15256"/>
                  </a:lnTo>
                  <a:lnTo>
                    <a:pt x="3656" y="15921"/>
                  </a:lnTo>
                  <a:lnTo>
                    <a:pt x="4354" y="16519"/>
                  </a:lnTo>
                  <a:lnTo>
                    <a:pt x="5052" y="17117"/>
                  </a:lnTo>
                  <a:lnTo>
                    <a:pt x="5817" y="17649"/>
                  </a:lnTo>
                  <a:lnTo>
                    <a:pt x="6614" y="18147"/>
                  </a:lnTo>
                  <a:lnTo>
                    <a:pt x="7445" y="18613"/>
                  </a:lnTo>
                  <a:lnTo>
                    <a:pt x="8276" y="19011"/>
                  </a:lnTo>
                  <a:lnTo>
                    <a:pt x="9772" y="19676"/>
                  </a:lnTo>
                  <a:lnTo>
                    <a:pt x="10636" y="20042"/>
                  </a:lnTo>
                  <a:lnTo>
                    <a:pt x="11566" y="20374"/>
                  </a:lnTo>
                  <a:lnTo>
                    <a:pt x="12530" y="20707"/>
                  </a:lnTo>
                  <a:lnTo>
                    <a:pt x="13527" y="21006"/>
                  </a:lnTo>
                  <a:lnTo>
                    <a:pt x="14558" y="21272"/>
                  </a:lnTo>
                  <a:lnTo>
                    <a:pt x="15588" y="21471"/>
                  </a:lnTo>
                  <a:lnTo>
                    <a:pt x="16585" y="21604"/>
                  </a:lnTo>
                  <a:lnTo>
                    <a:pt x="17117" y="21637"/>
                  </a:lnTo>
                  <a:lnTo>
                    <a:pt x="17615" y="21670"/>
                  </a:lnTo>
                  <a:lnTo>
                    <a:pt x="18081" y="21670"/>
                  </a:lnTo>
                  <a:lnTo>
                    <a:pt x="18579" y="21637"/>
                  </a:lnTo>
                  <a:lnTo>
                    <a:pt x="19044" y="21571"/>
                  </a:lnTo>
                  <a:lnTo>
                    <a:pt x="19510" y="21504"/>
                  </a:lnTo>
                  <a:lnTo>
                    <a:pt x="19942" y="21404"/>
                  </a:lnTo>
                  <a:lnTo>
                    <a:pt x="20374" y="21272"/>
                  </a:lnTo>
                  <a:lnTo>
                    <a:pt x="20806" y="21105"/>
                  </a:lnTo>
                  <a:lnTo>
                    <a:pt x="21171" y="20906"/>
                  </a:lnTo>
                  <a:lnTo>
                    <a:pt x="21570" y="20673"/>
                  </a:lnTo>
                  <a:lnTo>
                    <a:pt x="21903" y="20407"/>
                  </a:lnTo>
                  <a:lnTo>
                    <a:pt x="22235" y="20075"/>
                  </a:lnTo>
                  <a:lnTo>
                    <a:pt x="22534" y="19743"/>
                  </a:lnTo>
                  <a:lnTo>
                    <a:pt x="22800" y="19344"/>
                  </a:lnTo>
                  <a:lnTo>
                    <a:pt x="23033" y="18945"/>
                  </a:lnTo>
                  <a:lnTo>
                    <a:pt x="23199" y="18513"/>
                  </a:lnTo>
                  <a:lnTo>
                    <a:pt x="23332" y="18048"/>
                  </a:lnTo>
                  <a:lnTo>
                    <a:pt x="23431" y="17582"/>
                  </a:lnTo>
                  <a:lnTo>
                    <a:pt x="23465" y="17117"/>
                  </a:lnTo>
                  <a:lnTo>
                    <a:pt x="23465" y="16619"/>
                  </a:lnTo>
                  <a:lnTo>
                    <a:pt x="23431" y="16120"/>
                  </a:lnTo>
                  <a:lnTo>
                    <a:pt x="23365" y="15655"/>
                  </a:lnTo>
                  <a:lnTo>
                    <a:pt x="23265" y="15156"/>
                  </a:lnTo>
                  <a:lnTo>
                    <a:pt x="23166" y="14658"/>
                  </a:lnTo>
                  <a:lnTo>
                    <a:pt x="22999" y="14159"/>
                  </a:lnTo>
                  <a:lnTo>
                    <a:pt x="22833" y="13694"/>
                  </a:lnTo>
                  <a:lnTo>
                    <a:pt x="22667" y="13229"/>
                  </a:lnTo>
                  <a:lnTo>
                    <a:pt x="22235" y="12298"/>
                  </a:lnTo>
                  <a:lnTo>
                    <a:pt x="21736" y="11334"/>
                  </a:lnTo>
                  <a:lnTo>
                    <a:pt x="21205" y="10403"/>
                  </a:lnTo>
                  <a:lnTo>
                    <a:pt x="20640" y="9506"/>
                  </a:lnTo>
                  <a:lnTo>
                    <a:pt x="20008" y="8609"/>
                  </a:lnTo>
                  <a:lnTo>
                    <a:pt x="19377" y="7778"/>
                  </a:lnTo>
                  <a:lnTo>
                    <a:pt x="18679" y="6947"/>
                  </a:lnTo>
                  <a:lnTo>
                    <a:pt x="17948" y="6149"/>
                  </a:lnTo>
                  <a:lnTo>
                    <a:pt x="17183" y="5385"/>
                  </a:lnTo>
                  <a:lnTo>
                    <a:pt x="16419" y="4687"/>
                  </a:lnTo>
                  <a:lnTo>
                    <a:pt x="15588" y="3989"/>
                  </a:lnTo>
                  <a:lnTo>
                    <a:pt x="14724" y="3358"/>
                  </a:lnTo>
                  <a:lnTo>
                    <a:pt x="13860" y="2759"/>
                  </a:lnTo>
                  <a:lnTo>
                    <a:pt x="12929" y="2194"/>
                  </a:lnTo>
                  <a:lnTo>
                    <a:pt x="11998" y="1663"/>
                  </a:lnTo>
                  <a:lnTo>
                    <a:pt x="11035" y="1197"/>
                  </a:lnTo>
                  <a:lnTo>
                    <a:pt x="10038" y="765"/>
                  </a:lnTo>
                  <a:lnTo>
                    <a:pt x="9439" y="533"/>
                  </a:lnTo>
                  <a:lnTo>
                    <a:pt x="8841" y="366"/>
                  </a:lnTo>
                  <a:lnTo>
                    <a:pt x="8276" y="200"/>
                  </a:lnTo>
                  <a:lnTo>
                    <a:pt x="7711" y="100"/>
                  </a:lnTo>
                  <a:lnTo>
                    <a:pt x="7179" y="34"/>
                  </a:lnTo>
                  <a:lnTo>
                    <a:pt x="66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236;p62"/>
            <p:cNvSpPr/>
            <p:nvPr/>
          </p:nvSpPr>
          <p:spPr>
            <a:xfrm>
              <a:off x="5256550" y="1731225"/>
              <a:ext cx="814300" cy="370600"/>
            </a:xfrm>
            <a:custGeom>
              <a:avLst/>
              <a:gdLst/>
              <a:ahLst/>
              <a:cxnLst/>
              <a:rect l="l" t="t" r="r" b="b"/>
              <a:pathLst>
                <a:path w="32572" h="14824" extrusionOk="0">
                  <a:moveTo>
                    <a:pt x="11633" y="0"/>
                  </a:moveTo>
                  <a:lnTo>
                    <a:pt x="10868" y="33"/>
                  </a:lnTo>
                  <a:lnTo>
                    <a:pt x="10037" y="100"/>
                  </a:lnTo>
                  <a:lnTo>
                    <a:pt x="9406" y="200"/>
                  </a:lnTo>
                  <a:lnTo>
                    <a:pt x="8775" y="333"/>
                  </a:lnTo>
                  <a:lnTo>
                    <a:pt x="8077" y="532"/>
                  </a:lnTo>
                  <a:lnTo>
                    <a:pt x="7412" y="765"/>
                  </a:lnTo>
                  <a:lnTo>
                    <a:pt x="6714" y="1031"/>
                  </a:lnTo>
                  <a:lnTo>
                    <a:pt x="6016" y="1330"/>
                  </a:lnTo>
                  <a:lnTo>
                    <a:pt x="5318" y="1662"/>
                  </a:lnTo>
                  <a:lnTo>
                    <a:pt x="4620" y="2028"/>
                  </a:lnTo>
                  <a:lnTo>
                    <a:pt x="3922" y="2426"/>
                  </a:lnTo>
                  <a:lnTo>
                    <a:pt x="3291" y="2825"/>
                  </a:lnTo>
                  <a:lnTo>
                    <a:pt x="2626" y="3257"/>
                  </a:lnTo>
                  <a:lnTo>
                    <a:pt x="2028" y="3689"/>
                  </a:lnTo>
                  <a:lnTo>
                    <a:pt x="1463" y="4155"/>
                  </a:lnTo>
                  <a:lnTo>
                    <a:pt x="931" y="4587"/>
                  </a:lnTo>
                  <a:lnTo>
                    <a:pt x="432" y="5052"/>
                  </a:lnTo>
                  <a:lnTo>
                    <a:pt x="0" y="5517"/>
                  </a:lnTo>
                  <a:lnTo>
                    <a:pt x="532" y="5816"/>
                  </a:lnTo>
                  <a:lnTo>
                    <a:pt x="1064" y="6049"/>
                  </a:lnTo>
                  <a:lnTo>
                    <a:pt x="1629" y="6282"/>
                  </a:lnTo>
                  <a:lnTo>
                    <a:pt x="2194" y="6448"/>
                  </a:lnTo>
                  <a:lnTo>
                    <a:pt x="2759" y="6614"/>
                  </a:lnTo>
                  <a:lnTo>
                    <a:pt x="3357" y="6747"/>
                  </a:lnTo>
                  <a:lnTo>
                    <a:pt x="3955" y="6847"/>
                  </a:lnTo>
                  <a:lnTo>
                    <a:pt x="4520" y="6913"/>
                  </a:lnTo>
                  <a:lnTo>
                    <a:pt x="5119" y="6946"/>
                  </a:lnTo>
                  <a:lnTo>
                    <a:pt x="5717" y="6946"/>
                  </a:lnTo>
                  <a:lnTo>
                    <a:pt x="6315" y="6913"/>
                  </a:lnTo>
                  <a:lnTo>
                    <a:pt x="6913" y="6847"/>
                  </a:lnTo>
                  <a:lnTo>
                    <a:pt x="7512" y="6747"/>
                  </a:lnTo>
                  <a:lnTo>
                    <a:pt x="8110" y="6647"/>
                  </a:lnTo>
                  <a:lnTo>
                    <a:pt x="8675" y="6481"/>
                  </a:lnTo>
                  <a:lnTo>
                    <a:pt x="9240" y="6282"/>
                  </a:lnTo>
                  <a:lnTo>
                    <a:pt x="8775" y="6780"/>
                  </a:lnTo>
                  <a:lnTo>
                    <a:pt x="8309" y="7279"/>
                  </a:lnTo>
                  <a:lnTo>
                    <a:pt x="7877" y="7811"/>
                  </a:lnTo>
                  <a:lnTo>
                    <a:pt x="7445" y="8342"/>
                  </a:lnTo>
                  <a:lnTo>
                    <a:pt x="7046" y="8907"/>
                  </a:lnTo>
                  <a:lnTo>
                    <a:pt x="6681" y="9472"/>
                  </a:lnTo>
                  <a:lnTo>
                    <a:pt x="6348" y="10071"/>
                  </a:lnTo>
                  <a:lnTo>
                    <a:pt x="6049" y="10669"/>
                  </a:lnTo>
                  <a:lnTo>
                    <a:pt x="6747" y="10868"/>
                  </a:lnTo>
                  <a:lnTo>
                    <a:pt x="7445" y="11034"/>
                  </a:lnTo>
                  <a:lnTo>
                    <a:pt x="8143" y="11134"/>
                  </a:lnTo>
                  <a:lnTo>
                    <a:pt x="8874" y="11167"/>
                  </a:lnTo>
                  <a:lnTo>
                    <a:pt x="9605" y="11167"/>
                  </a:lnTo>
                  <a:lnTo>
                    <a:pt x="10303" y="11134"/>
                  </a:lnTo>
                  <a:lnTo>
                    <a:pt x="11035" y="11034"/>
                  </a:lnTo>
                  <a:lnTo>
                    <a:pt x="11733" y="10901"/>
                  </a:lnTo>
                  <a:lnTo>
                    <a:pt x="12430" y="10735"/>
                  </a:lnTo>
                  <a:lnTo>
                    <a:pt x="13128" y="10503"/>
                  </a:lnTo>
                  <a:lnTo>
                    <a:pt x="13793" y="10237"/>
                  </a:lnTo>
                  <a:lnTo>
                    <a:pt x="14458" y="9938"/>
                  </a:lnTo>
                  <a:lnTo>
                    <a:pt x="15089" y="9572"/>
                  </a:lnTo>
                  <a:lnTo>
                    <a:pt x="15688" y="9173"/>
                  </a:lnTo>
                  <a:lnTo>
                    <a:pt x="16286" y="8741"/>
                  </a:lnTo>
                  <a:lnTo>
                    <a:pt x="16818" y="8276"/>
                  </a:lnTo>
                  <a:lnTo>
                    <a:pt x="17117" y="8774"/>
                  </a:lnTo>
                  <a:lnTo>
                    <a:pt x="17449" y="9273"/>
                  </a:lnTo>
                  <a:lnTo>
                    <a:pt x="17781" y="9771"/>
                  </a:lnTo>
                  <a:lnTo>
                    <a:pt x="18114" y="10237"/>
                  </a:lnTo>
                  <a:lnTo>
                    <a:pt x="18513" y="10702"/>
                  </a:lnTo>
                  <a:lnTo>
                    <a:pt x="18878" y="11167"/>
                  </a:lnTo>
                  <a:lnTo>
                    <a:pt x="19709" y="11998"/>
                  </a:lnTo>
                  <a:lnTo>
                    <a:pt x="20573" y="12796"/>
                  </a:lnTo>
                  <a:lnTo>
                    <a:pt x="21005" y="13195"/>
                  </a:lnTo>
                  <a:lnTo>
                    <a:pt x="21470" y="13560"/>
                  </a:lnTo>
                  <a:lnTo>
                    <a:pt x="21969" y="13893"/>
                  </a:lnTo>
                  <a:lnTo>
                    <a:pt x="22434" y="14225"/>
                  </a:lnTo>
                  <a:lnTo>
                    <a:pt x="22933" y="14524"/>
                  </a:lnTo>
                  <a:lnTo>
                    <a:pt x="23465" y="14823"/>
                  </a:lnTo>
                  <a:lnTo>
                    <a:pt x="23398" y="14026"/>
                  </a:lnTo>
                  <a:lnTo>
                    <a:pt x="23298" y="13228"/>
                  </a:lnTo>
                  <a:lnTo>
                    <a:pt x="23199" y="12397"/>
                  </a:lnTo>
                  <a:lnTo>
                    <a:pt x="23033" y="11599"/>
                  </a:lnTo>
                  <a:lnTo>
                    <a:pt x="22833" y="10802"/>
                  </a:lnTo>
                  <a:lnTo>
                    <a:pt x="22634" y="10037"/>
                  </a:lnTo>
                  <a:lnTo>
                    <a:pt x="22368" y="9240"/>
                  </a:lnTo>
                  <a:lnTo>
                    <a:pt x="22102" y="8475"/>
                  </a:lnTo>
                  <a:lnTo>
                    <a:pt x="22667" y="8874"/>
                  </a:lnTo>
                  <a:lnTo>
                    <a:pt x="23265" y="9206"/>
                  </a:lnTo>
                  <a:lnTo>
                    <a:pt x="23863" y="9506"/>
                  </a:lnTo>
                  <a:lnTo>
                    <a:pt x="24462" y="9771"/>
                  </a:lnTo>
                  <a:lnTo>
                    <a:pt x="25093" y="10004"/>
                  </a:lnTo>
                  <a:lnTo>
                    <a:pt x="25758" y="10204"/>
                  </a:lnTo>
                  <a:lnTo>
                    <a:pt x="26423" y="10370"/>
                  </a:lnTo>
                  <a:lnTo>
                    <a:pt x="27087" y="10536"/>
                  </a:lnTo>
                  <a:lnTo>
                    <a:pt x="27752" y="10636"/>
                  </a:lnTo>
                  <a:lnTo>
                    <a:pt x="28417" y="10735"/>
                  </a:lnTo>
                  <a:lnTo>
                    <a:pt x="29813" y="10901"/>
                  </a:lnTo>
                  <a:lnTo>
                    <a:pt x="31175" y="11001"/>
                  </a:lnTo>
                  <a:lnTo>
                    <a:pt x="32571" y="11101"/>
                  </a:lnTo>
                  <a:lnTo>
                    <a:pt x="32571" y="11101"/>
                  </a:lnTo>
                  <a:lnTo>
                    <a:pt x="32372" y="10536"/>
                  </a:lnTo>
                  <a:lnTo>
                    <a:pt x="32106" y="9971"/>
                  </a:lnTo>
                  <a:lnTo>
                    <a:pt x="31807" y="9373"/>
                  </a:lnTo>
                  <a:lnTo>
                    <a:pt x="31474" y="8774"/>
                  </a:lnTo>
                  <a:lnTo>
                    <a:pt x="31109" y="8176"/>
                  </a:lnTo>
                  <a:lnTo>
                    <a:pt x="30710" y="7578"/>
                  </a:lnTo>
                  <a:lnTo>
                    <a:pt x="30311" y="6980"/>
                  </a:lnTo>
                  <a:lnTo>
                    <a:pt x="29846" y="6415"/>
                  </a:lnTo>
                  <a:lnTo>
                    <a:pt x="29381" y="5850"/>
                  </a:lnTo>
                  <a:lnTo>
                    <a:pt x="28915" y="5318"/>
                  </a:lnTo>
                  <a:lnTo>
                    <a:pt x="28417" y="4819"/>
                  </a:lnTo>
                  <a:lnTo>
                    <a:pt x="27918" y="4321"/>
                  </a:lnTo>
                  <a:lnTo>
                    <a:pt x="27386" y="3889"/>
                  </a:lnTo>
                  <a:lnTo>
                    <a:pt x="26888" y="3490"/>
                  </a:lnTo>
                  <a:lnTo>
                    <a:pt x="26356" y="3158"/>
                  </a:lnTo>
                  <a:lnTo>
                    <a:pt x="25858" y="2859"/>
                  </a:lnTo>
                  <a:lnTo>
                    <a:pt x="25326" y="2593"/>
                  </a:lnTo>
                  <a:lnTo>
                    <a:pt x="24794" y="2393"/>
                  </a:lnTo>
                  <a:lnTo>
                    <a:pt x="24262" y="2260"/>
                  </a:lnTo>
                  <a:lnTo>
                    <a:pt x="23697" y="2127"/>
                  </a:lnTo>
                  <a:lnTo>
                    <a:pt x="23132" y="2061"/>
                  </a:lnTo>
                  <a:lnTo>
                    <a:pt x="22567" y="2028"/>
                  </a:lnTo>
                  <a:lnTo>
                    <a:pt x="22035" y="1994"/>
                  </a:lnTo>
                  <a:lnTo>
                    <a:pt x="21470" y="2028"/>
                  </a:lnTo>
                  <a:lnTo>
                    <a:pt x="20972" y="2094"/>
                  </a:lnTo>
                  <a:lnTo>
                    <a:pt x="20473" y="2161"/>
                  </a:lnTo>
                  <a:lnTo>
                    <a:pt x="19975" y="2260"/>
                  </a:lnTo>
                  <a:lnTo>
                    <a:pt x="19543" y="2393"/>
                  </a:lnTo>
                  <a:lnTo>
                    <a:pt x="19111" y="2526"/>
                  </a:lnTo>
                  <a:lnTo>
                    <a:pt x="18745" y="2692"/>
                  </a:lnTo>
                  <a:lnTo>
                    <a:pt x="18413" y="2892"/>
                  </a:lnTo>
                  <a:lnTo>
                    <a:pt x="18147" y="3058"/>
                  </a:lnTo>
                  <a:lnTo>
                    <a:pt x="17948" y="2825"/>
                  </a:lnTo>
                  <a:lnTo>
                    <a:pt x="17715" y="2559"/>
                  </a:lnTo>
                  <a:lnTo>
                    <a:pt x="17449" y="2293"/>
                  </a:lnTo>
                  <a:lnTo>
                    <a:pt x="17117" y="2028"/>
                  </a:lnTo>
                  <a:lnTo>
                    <a:pt x="16784" y="1728"/>
                  </a:lnTo>
                  <a:lnTo>
                    <a:pt x="16385" y="1463"/>
                  </a:lnTo>
                  <a:lnTo>
                    <a:pt x="15920" y="1163"/>
                  </a:lnTo>
                  <a:lnTo>
                    <a:pt x="15455" y="931"/>
                  </a:lnTo>
                  <a:lnTo>
                    <a:pt x="14923" y="698"/>
                  </a:lnTo>
                  <a:lnTo>
                    <a:pt x="14358" y="466"/>
                  </a:lnTo>
                  <a:lnTo>
                    <a:pt x="13727" y="299"/>
                  </a:lnTo>
                  <a:lnTo>
                    <a:pt x="13095" y="166"/>
                  </a:lnTo>
                  <a:lnTo>
                    <a:pt x="12397" y="67"/>
                  </a:lnTo>
                  <a:lnTo>
                    <a:pt x="1163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237;p62"/>
            <p:cNvSpPr/>
            <p:nvPr/>
          </p:nvSpPr>
          <p:spPr>
            <a:xfrm>
              <a:off x="1807550" y="1558400"/>
              <a:ext cx="3109200" cy="3587800"/>
            </a:xfrm>
            <a:custGeom>
              <a:avLst/>
              <a:gdLst/>
              <a:ahLst/>
              <a:cxnLst/>
              <a:rect l="l" t="t" r="r" b="b"/>
              <a:pathLst>
                <a:path w="124368" h="143512" extrusionOk="0">
                  <a:moveTo>
                    <a:pt x="59791" y="0"/>
                  </a:moveTo>
                  <a:lnTo>
                    <a:pt x="59791" y="532"/>
                  </a:lnTo>
                  <a:lnTo>
                    <a:pt x="59757" y="1163"/>
                  </a:lnTo>
                  <a:lnTo>
                    <a:pt x="59658" y="2028"/>
                  </a:lnTo>
                  <a:lnTo>
                    <a:pt x="59458" y="3091"/>
                  </a:lnTo>
                  <a:lnTo>
                    <a:pt x="59192" y="4387"/>
                  </a:lnTo>
                  <a:lnTo>
                    <a:pt x="58993" y="5085"/>
                  </a:lnTo>
                  <a:lnTo>
                    <a:pt x="58760" y="5850"/>
                  </a:lnTo>
                  <a:lnTo>
                    <a:pt x="58494" y="6647"/>
                  </a:lnTo>
                  <a:lnTo>
                    <a:pt x="58195" y="7478"/>
                  </a:lnTo>
                  <a:lnTo>
                    <a:pt x="57863" y="8376"/>
                  </a:lnTo>
                  <a:lnTo>
                    <a:pt x="57464" y="9306"/>
                  </a:lnTo>
                  <a:lnTo>
                    <a:pt x="57032" y="10270"/>
                  </a:lnTo>
                  <a:lnTo>
                    <a:pt x="56534" y="11267"/>
                  </a:lnTo>
                  <a:lnTo>
                    <a:pt x="55969" y="12297"/>
                  </a:lnTo>
                  <a:lnTo>
                    <a:pt x="55370" y="13361"/>
                  </a:lnTo>
                  <a:lnTo>
                    <a:pt x="54706" y="14424"/>
                  </a:lnTo>
                  <a:lnTo>
                    <a:pt x="53941" y="15554"/>
                  </a:lnTo>
                  <a:lnTo>
                    <a:pt x="53144" y="16718"/>
                  </a:lnTo>
                  <a:lnTo>
                    <a:pt x="52279" y="17881"/>
                  </a:lnTo>
                  <a:lnTo>
                    <a:pt x="51316" y="19077"/>
                  </a:lnTo>
                  <a:lnTo>
                    <a:pt x="50319" y="20307"/>
                  </a:lnTo>
                  <a:lnTo>
                    <a:pt x="49189" y="21537"/>
                  </a:lnTo>
                  <a:lnTo>
                    <a:pt x="48025" y="22800"/>
                  </a:lnTo>
                  <a:lnTo>
                    <a:pt x="46729" y="24063"/>
                  </a:lnTo>
                  <a:lnTo>
                    <a:pt x="45400" y="25359"/>
                  </a:lnTo>
                  <a:lnTo>
                    <a:pt x="43937" y="26655"/>
                  </a:lnTo>
                  <a:lnTo>
                    <a:pt x="42475" y="27885"/>
                  </a:lnTo>
                  <a:lnTo>
                    <a:pt x="40913" y="29148"/>
                  </a:lnTo>
                  <a:lnTo>
                    <a:pt x="39351" y="30344"/>
                  </a:lnTo>
                  <a:lnTo>
                    <a:pt x="37722" y="31574"/>
                  </a:lnTo>
                  <a:lnTo>
                    <a:pt x="36061" y="32770"/>
                  </a:lnTo>
                  <a:lnTo>
                    <a:pt x="32671" y="35230"/>
                  </a:lnTo>
                  <a:lnTo>
                    <a:pt x="29247" y="37689"/>
                  </a:lnTo>
                  <a:lnTo>
                    <a:pt x="27519" y="38986"/>
                  </a:lnTo>
                  <a:lnTo>
                    <a:pt x="25791" y="40282"/>
                  </a:lnTo>
                  <a:lnTo>
                    <a:pt x="24063" y="41611"/>
                  </a:lnTo>
                  <a:lnTo>
                    <a:pt x="22368" y="43007"/>
                  </a:lnTo>
                  <a:lnTo>
                    <a:pt x="20673" y="44403"/>
                  </a:lnTo>
                  <a:lnTo>
                    <a:pt x="19011" y="45899"/>
                  </a:lnTo>
                  <a:lnTo>
                    <a:pt x="17382" y="47427"/>
                  </a:lnTo>
                  <a:lnTo>
                    <a:pt x="15787" y="49023"/>
                  </a:lnTo>
                  <a:lnTo>
                    <a:pt x="15023" y="49820"/>
                  </a:lnTo>
                  <a:lnTo>
                    <a:pt x="14225" y="50651"/>
                  </a:lnTo>
                  <a:lnTo>
                    <a:pt x="13460" y="51515"/>
                  </a:lnTo>
                  <a:lnTo>
                    <a:pt x="12729" y="52379"/>
                  </a:lnTo>
                  <a:lnTo>
                    <a:pt x="11998" y="53277"/>
                  </a:lnTo>
                  <a:lnTo>
                    <a:pt x="11267" y="54207"/>
                  </a:lnTo>
                  <a:lnTo>
                    <a:pt x="10569" y="55138"/>
                  </a:lnTo>
                  <a:lnTo>
                    <a:pt x="9871" y="56069"/>
                  </a:lnTo>
                  <a:lnTo>
                    <a:pt x="9206" y="57066"/>
                  </a:lnTo>
                  <a:lnTo>
                    <a:pt x="8542" y="58063"/>
                  </a:lnTo>
                  <a:lnTo>
                    <a:pt x="7910" y="59093"/>
                  </a:lnTo>
                  <a:lnTo>
                    <a:pt x="7279" y="60123"/>
                  </a:lnTo>
                  <a:lnTo>
                    <a:pt x="6680" y="61187"/>
                  </a:lnTo>
                  <a:lnTo>
                    <a:pt x="6115" y="62284"/>
                  </a:lnTo>
                  <a:lnTo>
                    <a:pt x="5550" y="63414"/>
                  </a:lnTo>
                  <a:lnTo>
                    <a:pt x="5019" y="64577"/>
                  </a:lnTo>
                  <a:lnTo>
                    <a:pt x="4487" y="65740"/>
                  </a:lnTo>
                  <a:lnTo>
                    <a:pt x="3988" y="66937"/>
                  </a:lnTo>
                  <a:lnTo>
                    <a:pt x="3523" y="68166"/>
                  </a:lnTo>
                  <a:lnTo>
                    <a:pt x="3058" y="69429"/>
                  </a:lnTo>
                  <a:lnTo>
                    <a:pt x="2659" y="70725"/>
                  </a:lnTo>
                  <a:lnTo>
                    <a:pt x="2260" y="72055"/>
                  </a:lnTo>
                  <a:lnTo>
                    <a:pt x="1861" y="73418"/>
                  </a:lnTo>
                  <a:lnTo>
                    <a:pt x="1529" y="74813"/>
                  </a:lnTo>
                  <a:lnTo>
                    <a:pt x="1197" y="76209"/>
                  </a:lnTo>
                  <a:lnTo>
                    <a:pt x="931" y="77672"/>
                  </a:lnTo>
                  <a:lnTo>
                    <a:pt x="665" y="79167"/>
                  </a:lnTo>
                  <a:lnTo>
                    <a:pt x="432" y="80696"/>
                  </a:lnTo>
                  <a:lnTo>
                    <a:pt x="233" y="82225"/>
                  </a:lnTo>
                  <a:lnTo>
                    <a:pt x="100" y="83754"/>
                  </a:lnTo>
                  <a:lnTo>
                    <a:pt x="33" y="85283"/>
                  </a:lnTo>
                  <a:lnTo>
                    <a:pt x="0" y="86811"/>
                  </a:lnTo>
                  <a:lnTo>
                    <a:pt x="33" y="88307"/>
                  </a:lnTo>
                  <a:lnTo>
                    <a:pt x="100" y="89836"/>
                  </a:lnTo>
                  <a:lnTo>
                    <a:pt x="233" y="91331"/>
                  </a:lnTo>
                  <a:lnTo>
                    <a:pt x="366" y="92827"/>
                  </a:lnTo>
                  <a:lnTo>
                    <a:pt x="598" y="94289"/>
                  </a:lnTo>
                  <a:lnTo>
                    <a:pt x="831" y="95785"/>
                  </a:lnTo>
                  <a:lnTo>
                    <a:pt x="1130" y="97247"/>
                  </a:lnTo>
                  <a:lnTo>
                    <a:pt x="1462" y="98677"/>
                  </a:lnTo>
                  <a:lnTo>
                    <a:pt x="1828" y="100106"/>
                  </a:lnTo>
                  <a:lnTo>
                    <a:pt x="2227" y="101535"/>
                  </a:lnTo>
                  <a:lnTo>
                    <a:pt x="2659" y="102964"/>
                  </a:lnTo>
                  <a:lnTo>
                    <a:pt x="3124" y="104360"/>
                  </a:lnTo>
                  <a:lnTo>
                    <a:pt x="3623" y="105756"/>
                  </a:lnTo>
                  <a:lnTo>
                    <a:pt x="4155" y="107118"/>
                  </a:lnTo>
                  <a:lnTo>
                    <a:pt x="4686" y="108481"/>
                  </a:lnTo>
                  <a:lnTo>
                    <a:pt x="5285" y="109810"/>
                  </a:lnTo>
                  <a:lnTo>
                    <a:pt x="5883" y="111140"/>
                  </a:lnTo>
                  <a:lnTo>
                    <a:pt x="6481" y="112436"/>
                  </a:lnTo>
                  <a:lnTo>
                    <a:pt x="7146" y="113732"/>
                  </a:lnTo>
                  <a:lnTo>
                    <a:pt x="7810" y="114995"/>
                  </a:lnTo>
                  <a:lnTo>
                    <a:pt x="8475" y="116258"/>
                  </a:lnTo>
                  <a:lnTo>
                    <a:pt x="9173" y="117488"/>
                  </a:lnTo>
                  <a:lnTo>
                    <a:pt x="9871" y="118684"/>
                  </a:lnTo>
                  <a:lnTo>
                    <a:pt x="10602" y="119881"/>
                  </a:lnTo>
                  <a:lnTo>
                    <a:pt x="12065" y="122207"/>
                  </a:lnTo>
                  <a:lnTo>
                    <a:pt x="13527" y="124401"/>
                  </a:lnTo>
                  <a:lnTo>
                    <a:pt x="15056" y="126528"/>
                  </a:lnTo>
                  <a:lnTo>
                    <a:pt x="16551" y="128555"/>
                  </a:lnTo>
                  <a:lnTo>
                    <a:pt x="18047" y="130483"/>
                  </a:lnTo>
                  <a:lnTo>
                    <a:pt x="19509" y="132278"/>
                  </a:lnTo>
                  <a:lnTo>
                    <a:pt x="20938" y="133973"/>
                  </a:lnTo>
                  <a:lnTo>
                    <a:pt x="22301" y="135568"/>
                  </a:lnTo>
                  <a:lnTo>
                    <a:pt x="23597" y="136997"/>
                  </a:lnTo>
                  <a:lnTo>
                    <a:pt x="24827" y="138293"/>
                  </a:lnTo>
                  <a:lnTo>
                    <a:pt x="25957" y="139490"/>
                  </a:lnTo>
                  <a:lnTo>
                    <a:pt x="26987" y="140520"/>
                  </a:lnTo>
                  <a:lnTo>
                    <a:pt x="28649" y="142149"/>
                  </a:lnTo>
                  <a:lnTo>
                    <a:pt x="29713" y="143146"/>
                  </a:lnTo>
                  <a:lnTo>
                    <a:pt x="30111" y="143511"/>
                  </a:lnTo>
                  <a:lnTo>
                    <a:pt x="104027" y="143511"/>
                  </a:lnTo>
                  <a:lnTo>
                    <a:pt x="104924" y="141849"/>
                  </a:lnTo>
                  <a:lnTo>
                    <a:pt x="105955" y="139922"/>
                  </a:lnTo>
                  <a:lnTo>
                    <a:pt x="107284" y="137363"/>
                  </a:lnTo>
                  <a:lnTo>
                    <a:pt x="108846" y="134272"/>
                  </a:lnTo>
                  <a:lnTo>
                    <a:pt x="110608" y="130716"/>
                  </a:lnTo>
                  <a:lnTo>
                    <a:pt x="112469" y="126761"/>
                  </a:lnTo>
                  <a:lnTo>
                    <a:pt x="113433" y="124700"/>
                  </a:lnTo>
                  <a:lnTo>
                    <a:pt x="114396" y="122540"/>
                  </a:lnTo>
                  <a:lnTo>
                    <a:pt x="115360" y="120346"/>
                  </a:lnTo>
                  <a:lnTo>
                    <a:pt x="116324" y="118086"/>
                  </a:lnTo>
                  <a:lnTo>
                    <a:pt x="117255" y="115826"/>
                  </a:lnTo>
                  <a:lnTo>
                    <a:pt x="118152" y="113533"/>
                  </a:lnTo>
                  <a:lnTo>
                    <a:pt x="119049" y="111240"/>
                  </a:lnTo>
                  <a:lnTo>
                    <a:pt x="119880" y="108913"/>
                  </a:lnTo>
                  <a:lnTo>
                    <a:pt x="120678" y="106620"/>
                  </a:lnTo>
                  <a:lnTo>
                    <a:pt x="121409" y="104360"/>
                  </a:lnTo>
                  <a:lnTo>
                    <a:pt x="122074" y="102133"/>
                  </a:lnTo>
                  <a:lnTo>
                    <a:pt x="122672" y="99906"/>
                  </a:lnTo>
                  <a:lnTo>
                    <a:pt x="123204" y="97779"/>
                  </a:lnTo>
                  <a:lnTo>
                    <a:pt x="123636" y="95685"/>
                  </a:lnTo>
                  <a:lnTo>
                    <a:pt x="123802" y="94655"/>
                  </a:lnTo>
                  <a:lnTo>
                    <a:pt x="123968" y="93658"/>
                  </a:lnTo>
                  <a:lnTo>
                    <a:pt x="124101" y="92694"/>
                  </a:lnTo>
                  <a:lnTo>
                    <a:pt x="124201" y="91730"/>
                  </a:lnTo>
                  <a:lnTo>
                    <a:pt x="124267" y="90800"/>
                  </a:lnTo>
                  <a:lnTo>
                    <a:pt x="124334" y="89902"/>
                  </a:lnTo>
                  <a:lnTo>
                    <a:pt x="124367" y="89038"/>
                  </a:lnTo>
                  <a:lnTo>
                    <a:pt x="124334" y="88174"/>
                  </a:lnTo>
                  <a:lnTo>
                    <a:pt x="124267" y="86379"/>
                  </a:lnTo>
                  <a:lnTo>
                    <a:pt x="124134" y="84352"/>
                  </a:lnTo>
                  <a:lnTo>
                    <a:pt x="123935" y="82158"/>
                  </a:lnTo>
                  <a:lnTo>
                    <a:pt x="123736" y="79732"/>
                  </a:lnTo>
                  <a:lnTo>
                    <a:pt x="123470" y="77140"/>
                  </a:lnTo>
                  <a:lnTo>
                    <a:pt x="123171" y="74415"/>
                  </a:lnTo>
                  <a:lnTo>
                    <a:pt x="122473" y="68565"/>
                  </a:lnTo>
                  <a:lnTo>
                    <a:pt x="121675" y="62350"/>
                  </a:lnTo>
                  <a:lnTo>
                    <a:pt x="120811" y="55902"/>
                  </a:lnTo>
                  <a:lnTo>
                    <a:pt x="119880" y="49355"/>
                  </a:lnTo>
                  <a:lnTo>
                    <a:pt x="118950" y="42874"/>
                  </a:lnTo>
                  <a:lnTo>
                    <a:pt x="117986" y="36593"/>
                  </a:lnTo>
                  <a:lnTo>
                    <a:pt x="117089" y="30677"/>
                  </a:lnTo>
                  <a:lnTo>
                    <a:pt x="115493" y="20507"/>
                  </a:lnTo>
                  <a:lnTo>
                    <a:pt x="114396" y="13527"/>
                  </a:lnTo>
                  <a:lnTo>
                    <a:pt x="113964" y="10935"/>
                  </a:lnTo>
                  <a:lnTo>
                    <a:pt x="597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38;p62"/>
            <p:cNvSpPr/>
            <p:nvPr/>
          </p:nvSpPr>
          <p:spPr>
            <a:xfrm>
              <a:off x="1487650" y="4106725"/>
              <a:ext cx="1194000" cy="1039475"/>
            </a:xfrm>
            <a:custGeom>
              <a:avLst/>
              <a:gdLst/>
              <a:ahLst/>
              <a:cxnLst/>
              <a:rect l="l" t="t" r="r" b="b"/>
              <a:pathLst>
                <a:path w="47760" h="41579" extrusionOk="0">
                  <a:moveTo>
                    <a:pt x="8276" y="1"/>
                  </a:moveTo>
                  <a:lnTo>
                    <a:pt x="7844" y="34"/>
                  </a:lnTo>
                  <a:lnTo>
                    <a:pt x="7445" y="100"/>
                  </a:lnTo>
                  <a:lnTo>
                    <a:pt x="7013" y="134"/>
                  </a:lnTo>
                  <a:lnTo>
                    <a:pt x="6614" y="233"/>
                  </a:lnTo>
                  <a:lnTo>
                    <a:pt x="6182" y="333"/>
                  </a:lnTo>
                  <a:lnTo>
                    <a:pt x="5783" y="466"/>
                  </a:lnTo>
                  <a:lnTo>
                    <a:pt x="5385" y="632"/>
                  </a:lnTo>
                  <a:lnTo>
                    <a:pt x="4986" y="798"/>
                  </a:lnTo>
                  <a:lnTo>
                    <a:pt x="4587" y="998"/>
                  </a:lnTo>
                  <a:lnTo>
                    <a:pt x="4221" y="1197"/>
                  </a:lnTo>
                  <a:lnTo>
                    <a:pt x="3823" y="1463"/>
                  </a:lnTo>
                  <a:lnTo>
                    <a:pt x="3457" y="1729"/>
                  </a:lnTo>
                  <a:lnTo>
                    <a:pt x="3058" y="2028"/>
                  </a:lnTo>
                  <a:lnTo>
                    <a:pt x="2693" y="2327"/>
                  </a:lnTo>
                  <a:lnTo>
                    <a:pt x="2327" y="2659"/>
                  </a:lnTo>
                  <a:lnTo>
                    <a:pt x="1928" y="3125"/>
                  </a:lnTo>
                  <a:lnTo>
                    <a:pt x="1529" y="3623"/>
                  </a:lnTo>
                  <a:lnTo>
                    <a:pt x="1197" y="4122"/>
                  </a:lnTo>
                  <a:lnTo>
                    <a:pt x="898" y="4687"/>
                  </a:lnTo>
                  <a:lnTo>
                    <a:pt x="665" y="5252"/>
                  </a:lnTo>
                  <a:lnTo>
                    <a:pt x="433" y="5817"/>
                  </a:lnTo>
                  <a:lnTo>
                    <a:pt x="266" y="6448"/>
                  </a:lnTo>
                  <a:lnTo>
                    <a:pt x="167" y="7080"/>
                  </a:lnTo>
                  <a:lnTo>
                    <a:pt x="67" y="7711"/>
                  </a:lnTo>
                  <a:lnTo>
                    <a:pt x="0" y="8409"/>
                  </a:lnTo>
                  <a:lnTo>
                    <a:pt x="0" y="9074"/>
                  </a:lnTo>
                  <a:lnTo>
                    <a:pt x="34" y="9772"/>
                  </a:lnTo>
                  <a:lnTo>
                    <a:pt x="67" y="10503"/>
                  </a:lnTo>
                  <a:lnTo>
                    <a:pt x="167" y="11234"/>
                  </a:lnTo>
                  <a:lnTo>
                    <a:pt x="266" y="11999"/>
                  </a:lnTo>
                  <a:lnTo>
                    <a:pt x="399" y="12763"/>
                  </a:lnTo>
                  <a:lnTo>
                    <a:pt x="599" y="13527"/>
                  </a:lnTo>
                  <a:lnTo>
                    <a:pt x="798" y="14325"/>
                  </a:lnTo>
                  <a:lnTo>
                    <a:pt x="998" y="15090"/>
                  </a:lnTo>
                  <a:lnTo>
                    <a:pt x="1263" y="15887"/>
                  </a:lnTo>
                  <a:lnTo>
                    <a:pt x="1828" y="17516"/>
                  </a:lnTo>
                  <a:lnTo>
                    <a:pt x="2460" y="19144"/>
                  </a:lnTo>
                  <a:lnTo>
                    <a:pt x="3158" y="20806"/>
                  </a:lnTo>
                  <a:lnTo>
                    <a:pt x="3955" y="22435"/>
                  </a:lnTo>
                  <a:lnTo>
                    <a:pt x="4753" y="24063"/>
                  </a:lnTo>
                  <a:lnTo>
                    <a:pt x="5617" y="25692"/>
                  </a:lnTo>
                  <a:lnTo>
                    <a:pt x="6515" y="27254"/>
                  </a:lnTo>
                  <a:lnTo>
                    <a:pt x="7412" y="28816"/>
                  </a:lnTo>
                  <a:lnTo>
                    <a:pt x="8343" y="30311"/>
                  </a:lnTo>
                  <a:lnTo>
                    <a:pt x="9240" y="31774"/>
                  </a:lnTo>
                  <a:lnTo>
                    <a:pt x="10137" y="33136"/>
                  </a:lnTo>
                  <a:lnTo>
                    <a:pt x="11001" y="34466"/>
                  </a:lnTo>
                  <a:lnTo>
                    <a:pt x="12663" y="36826"/>
                  </a:lnTo>
                  <a:lnTo>
                    <a:pt x="14059" y="38786"/>
                  </a:lnTo>
                  <a:lnTo>
                    <a:pt x="15189" y="40282"/>
                  </a:lnTo>
                  <a:lnTo>
                    <a:pt x="16186" y="41578"/>
                  </a:lnTo>
                  <a:lnTo>
                    <a:pt x="47760" y="41578"/>
                  </a:lnTo>
                  <a:lnTo>
                    <a:pt x="47427" y="40980"/>
                  </a:lnTo>
                  <a:lnTo>
                    <a:pt x="46430" y="39285"/>
                  </a:lnTo>
                  <a:lnTo>
                    <a:pt x="44902" y="36693"/>
                  </a:lnTo>
                  <a:lnTo>
                    <a:pt x="42841" y="33369"/>
                  </a:lnTo>
                  <a:lnTo>
                    <a:pt x="41611" y="31508"/>
                  </a:lnTo>
                  <a:lnTo>
                    <a:pt x="40315" y="29514"/>
                  </a:lnTo>
                  <a:lnTo>
                    <a:pt x="38919" y="27420"/>
                  </a:lnTo>
                  <a:lnTo>
                    <a:pt x="37457" y="25293"/>
                  </a:lnTo>
                  <a:lnTo>
                    <a:pt x="35895" y="23099"/>
                  </a:lnTo>
                  <a:lnTo>
                    <a:pt x="34266" y="20873"/>
                  </a:lnTo>
                  <a:lnTo>
                    <a:pt x="32571" y="18646"/>
                  </a:lnTo>
                  <a:lnTo>
                    <a:pt x="30810" y="16452"/>
                  </a:lnTo>
                  <a:lnTo>
                    <a:pt x="29048" y="14325"/>
                  </a:lnTo>
                  <a:lnTo>
                    <a:pt x="27220" y="12231"/>
                  </a:lnTo>
                  <a:lnTo>
                    <a:pt x="26290" y="11234"/>
                  </a:lnTo>
                  <a:lnTo>
                    <a:pt x="25359" y="10237"/>
                  </a:lnTo>
                  <a:lnTo>
                    <a:pt x="24429" y="9273"/>
                  </a:lnTo>
                  <a:lnTo>
                    <a:pt x="23465" y="8343"/>
                  </a:lnTo>
                  <a:lnTo>
                    <a:pt x="22534" y="7445"/>
                  </a:lnTo>
                  <a:lnTo>
                    <a:pt x="21570" y="6614"/>
                  </a:lnTo>
                  <a:lnTo>
                    <a:pt x="20640" y="5784"/>
                  </a:lnTo>
                  <a:lnTo>
                    <a:pt x="19709" y="5019"/>
                  </a:lnTo>
                  <a:lnTo>
                    <a:pt x="18745" y="4288"/>
                  </a:lnTo>
                  <a:lnTo>
                    <a:pt x="17815" y="3590"/>
                  </a:lnTo>
                  <a:lnTo>
                    <a:pt x="16851" y="2959"/>
                  </a:lnTo>
                  <a:lnTo>
                    <a:pt x="15920" y="2394"/>
                  </a:lnTo>
                  <a:lnTo>
                    <a:pt x="14990" y="1862"/>
                  </a:lnTo>
                  <a:lnTo>
                    <a:pt x="14059" y="1397"/>
                  </a:lnTo>
                  <a:lnTo>
                    <a:pt x="13162" y="998"/>
                  </a:lnTo>
                  <a:lnTo>
                    <a:pt x="12264" y="665"/>
                  </a:lnTo>
                  <a:lnTo>
                    <a:pt x="11334" y="399"/>
                  </a:lnTo>
                  <a:lnTo>
                    <a:pt x="10470" y="200"/>
                  </a:lnTo>
                  <a:lnTo>
                    <a:pt x="9572" y="67"/>
                  </a:lnTo>
                  <a:lnTo>
                    <a:pt x="8708"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239;p62"/>
            <p:cNvSpPr/>
            <p:nvPr/>
          </p:nvSpPr>
          <p:spPr>
            <a:xfrm>
              <a:off x="3244975" y="238125"/>
              <a:ext cx="2180275" cy="1798050"/>
            </a:xfrm>
            <a:custGeom>
              <a:avLst/>
              <a:gdLst/>
              <a:ahLst/>
              <a:cxnLst/>
              <a:rect l="l" t="t" r="r" b="b"/>
              <a:pathLst>
                <a:path w="87211" h="71922" extrusionOk="0">
                  <a:moveTo>
                    <a:pt x="38853" y="0"/>
                  </a:moveTo>
                  <a:lnTo>
                    <a:pt x="37291" y="66"/>
                  </a:lnTo>
                  <a:lnTo>
                    <a:pt x="35762" y="199"/>
                  </a:lnTo>
                  <a:lnTo>
                    <a:pt x="34266" y="399"/>
                  </a:lnTo>
                  <a:lnTo>
                    <a:pt x="32771" y="631"/>
                  </a:lnTo>
                  <a:lnTo>
                    <a:pt x="31308" y="964"/>
                  </a:lnTo>
                  <a:lnTo>
                    <a:pt x="29846" y="1363"/>
                  </a:lnTo>
                  <a:lnTo>
                    <a:pt x="28417" y="1795"/>
                  </a:lnTo>
                  <a:lnTo>
                    <a:pt x="27021" y="2326"/>
                  </a:lnTo>
                  <a:lnTo>
                    <a:pt x="25625" y="2891"/>
                  </a:lnTo>
                  <a:lnTo>
                    <a:pt x="24296" y="3523"/>
                  </a:lnTo>
                  <a:lnTo>
                    <a:pt x="22966" y="4221"/>
                  </a:lnTo>
                  <a:lnTo>
                    <a:pt x="21637" y="4952"/>
                  </a:lnTo>
                  <a:lnTo>
                    <a:pt x="20374" y="5750"/>
                  </a:lnTo>
                  <a:lnTo>
                    <a:pt x="19144" y="6581"/>
                  </a:lnTo>
                  <a:lnTo>
                    <a:pt x="17914" y="7478"/>
                  </a:lnTo>
                  <a:lnTo>
                    <a:pt x="16751" y="8409"/>
                  </a:lnTo>
                  <a:lnTo>
                    <a:pt x="15588" y="9372"/>
                  </a:lnTo>
                  <a:lnTo>
                    <a:pt x="14458" y="10369"/>
                  </a:lnTo>
                  <a:lnTo>
                    <a:pt x="13394" y="11433"/>
                  </a:lnTo>
                  <a:lnTo>
                    <a:pt x="12331" y="12530"/>
                  </a:lnTo>
                  <a:lnTo>
                    <a:pt x="11334" y="13627"/>
                  </a:lnTo>
                  <a:lnTo>
                    <a:pt x="10337" y="14790"/>
                  </a:lnTo>
                  <a:lnTo>
                    <a:pt x="9406" y="15986"/>
                  </a:lnTo>
                  <a:lnTo>
                    <a:pt x="8509" y="17183"/>
                  </a:lnTo>
                  <a:lnTo>
                    <a:pt x="7645" y="18446"/>
                  </a:lnTo>
                  <a:lnTo>
                    <a:pt x="6814" y="19709"/>
                  </a:lnTo>
                  <a:lnTo>
                    <a:pt x="6049" y="20972"/>
                  </a:lnTo>
                  <a:lnTo>
                    <a:pt x="5318" y="22301"/>
                  </a:lnTo>
                  <a:lnTo>
                    <a:pt x="4620" y="23597"/>
                  </a:lnTo>
                  <a:lnTo>
                    <a:pt x="3955" y="24960"/>
                  </a:lnTo>
                  <a:lnTo>
                    <a:pt x="3357" y="26289"/>
                  </a:lnTo>
                  <a:lnTo>
                    <a:pt x="2792" y="27652"/>
                  </a:lnTo>
                  <a:lnTo>
                    <a:pt x="2294" y="29048"/>
                  </a:lnTo>
                  <a:lnTo>
                    <a:pt x="1828" y="30411"/>
                  </a:lnTo>
                  <a:lnTo>
                    <a:pt x="1430" y="31740"/>
                  </a:lnTo>
                  <a:lnTo>
                    <a:pt x="1097" y="33003"/>
                  </a:lnTo>
                  <a:lnTo>
                    <a:pt x="798" y="34266"/>
                  </a:lnTo>
                  <a:lnTo>
                    <a:pt x="565" y="35496"/>
                  </a:lnTo>
                  <a:lnTo>
                    <a:pt x="366" y="36692"/>
                  </a:lnTo>
                  <a:lnTo>
                    <a:pt x="233" y="37822"/>
                  </a:lnTo>
                  <a:lnTo>
                    <a:pt x="100" y="38952"/>
                  </a:lnTo>
                  <a:lnTo>
                    <a:pt x="34" y="40016"/>
                  </a:lnTo>
                  <a:lnTo>
                    <a:pt x="0" y="41079"/>
                  </a:lnTo>
                  <a:lnTo>
                    <a:pt x="0" y="42076"/>
                  </a:lnTo>
                  <a:lnTo>
                    <a:pt x="0" y="43007"/>
                  </a:lnTo>
                  <a:lnTo>
                    <a:pt x="67" y="43937"/>
                  </a:lnTo>
                  <a:lnTo>
                    <a:pt x="133" y="44801"/>
                  </a:lnTo>
                  <a:lnTo>
                    <a:pt x="233" y="45632"/>
                  </a:lnTo>
                  <a:lnTo>
                    <a:pt x="333" y="46430"/>
                  </a:lnTo>
                  <a:lnTo>
                    <a:pt x="466" y="47194"/>
                  </a:lnTo>
                  <a:lnTo>
                    <a:pt x="632" y="47892"/>
                  </a:lnTo>
                  <a:lnTo>
                    <a:pt x="931" y="49155"/>
                  </a:lnTo>
                  <a:lnTo>
                    <a:pt x="1263" y="50252"/>
                  </a:lnTo>
                  <a:lnTo>
                    <a:pt x="1562" y="51149"/>
                  </a:lnTo>
                  <a:lnTo>
                    <a:pt x="1862" y="51881"/>
                  </a:lnTo>
                  <a:lnTo>
                    <a:pt x="2094" y="52379"/>
                  </a:lnTo>
                  <a:lnTo>
                    <a:pt x="2294" y="52811"/>
                  </a:lnTo>
                  <a:lnTo>
                    <a:pt x="2859" y="53642"/>
                  </a:lnTo>
                  <a:lnTo>
                    <a:pt x="3557" y="54506"/>
                  </a:lnTo>
                  <a:lnTo>
                    <a:pt x="4321" y="55404"/>
                  </a:lnTo>
                  <a:lnTo>
                    <a:pt x="5218" y="56301"/>
                  </a:lnTo>
                  <a:lnTo>
                    <a:pt x="6182" y="57232"/>
                  </a:lnTo>
                  <a:lnTo>
                    <a:pt x="7246" y="58162"/>
                  </a:lnTo>
                  <a:lnTo>
                    <a:pt x="8376" y="59126"/>
                  </a:lnTo>
                  <a:lnTo>
                    <a:pt x="9605" y="60090"/>
                  </a:lnTo>
                  <a:lnTo>
                    <a:pt x="10935" y="61020"/>
                  </a:lnTo>
                  <a:lnTo>
                    <a:pt x="12331" y="61984"/>
                  </a:lnTo>
                  <a:lnTo>
                    <a:pt x="13826" y="62915"/>
                  </a:lnTo>
                  <a:lnTo>
                    <a:pt x="15355" y="63812"/>
                  </a:lnTo>
                  <a:lnTo>
                    <a:pt x="16984" y="64710"/>
                  </a:lnTo>
                  <a:lnTo>
                    <a:pt x="18679" y="65574"/>
                  </a:lnTo>
                  <a:lnTo>
                    <a:pt x="20473" y="66405"/>
                  </a:lnTo>
                  <a:lnTo>
                    <a:pt x="22301" y="67169"/>
                  </a:lnTo>
                  <a:lnTo>
                    <a:pt x="24196" y="67933"/>
                  </a:lnTo>
                  <a:lnTo>
                    <a:pt x="26157" y="68631"/>
                  </a:lnTo>
                  <a:lnTo>
                    <a:pt x="28151" y="69263"/>
                  </a:lnTo>
                  <a:lnTo>
                    <a:pt x="30245" y="69861"/>
                  </a:lnTo>
                  <a:lnTo>
                    <a:pt x="32338" y="70393"/>
                  </a:lnTo>
                  <a:lnTo>
                    <a:pt x="33435" y="70625"/>
                  </a:lnTo>
                  <a:lnTo>
                    <a:pt x="34532" y="70858"/>
                  </a:lnTo>
                  <a:lnTo>
                    <a:pt x="35629" y="71058"/>
                  </a:lnTo>
                  <a:lnTo>
                    <a:pt x="36759" y="71224"/>
                  </a:lnTo>
                  <a:lnTo>
                    <a:pt x="37889" y="71390"/>
                  </a:lnTo>
                  <a:lnTo>
                    <a:pt x="39019" y="71523"/>
                  </a:lnTo>
                  <a:lnTo>
                    <a:pt x="40149" y="71656"/>
                  </a:lnTo>
                  <a:lnTo>
                    <a:pt x="41312" y="71756"/>
                  </a:lnTo>
                  <a:lnTo>
                    <a:pt x="42509" y="71822"/>
                  </a:lnTo>
                  <a:lnTo>
                    <a:pt x="43672" y="71888"/>
                  </a:lnTo>
                  <a:lnTo>
                    <a:pt x="44868" y="71922"/>
                  </a:lnTo>
                  <a:lnTo>
                    <a:pt x="46065" y="71922"/>
                  </a:lnTo>
                  <a:lnTo>
                    <a:pt x="47261" y="71888"/>
                  </a:lnTo>
                  <a:lnTo>
                    <a:pt x="48491" y="71855"/>
                  </a:lnTo>
                  <a:lnTo>
                    <a:pt x="49721" y="71789"/>
                  </a:lnTo>
                  <a:lnTo>
                    <a:pt x="50950" y="71689"/>
                  </a:lnTo>
                  <a:lnTo>
                    <a:pt x="52180" y="71589"/>
                  </a:lnTo>
                  <a:lnTo>
                    <a:pt x="53443" y="71423"/>
                  </a:lnTo>
                  <a:lnTo>
                    <a:pt x="54673" y="71257"/>
                  </a:lnTo>
                  <a:lnTo>
                    <a:pt x="55936" y="71024"/>
                  </a:lnTo>
                  <a:lnTo>
                    <a:pt x="57199" y="70792"/>
                  </a:lnTo>
                  <a:lnTo>
                    <a:pt x="58495" y="70526"/>
                  </a:lnTo>
                  <a:lnTo>
                    <a:pt x="59259" y="70326"/>
                  </a:lnTo>
                  <a:lnTo>
                    <a:pt x="60024" y="70060"/>
                  </a:lnTo>
                  <a:lnTo>
                    <a:pt x="60788" y="69695"/>
                  </a:lnTo>
                  <a:lnTo>
                    <a:pt x="61519" y="69296"/>
                  </a:lnTo>
                  <a:lnTo>
                    <a:pt x="62284" y="68831"/>
                  </a:lnTo>
                  <a:lnTo>
                    <a:pt x="63015" y="68299"/>
                  </a:lnTo>
                  <a:lnTo>
                    <a:pt x="63746" y="67701"/>
                  </a:lnTo>
                  <a:lnTo>
                    <a:pt x="64477" y="67069"/>
                  </a:lnTo>
                  <a:lnTo>
                    <a:pt x="65175" y="66371"/>
                  </a:lnTo>
                  <a:lnTo>
                    <a:pt x="65906" y="65640"/>
                  </a:lnTo>
                  <a:lnTo>
                    <a:pt x="66604" y="64843"/>
                  </a:lnTo>
                  <a:lnTo>
                    <a:pt x="67269" y="64012"/>
                  </a:lnTo>
                  <a:lnTo>
                    <a:pt x="67967" y="63114"/>
                  </a:lnTo>
                  <a:lnTo>
                    <a:pt x="68632" y="62184"/>
                  </a:lnTo>
                  <a:lnTo>
                    <a:pt x="69296" y="61220"/>
                  </a:lnTo>
                  <a:lnTo>
                    <a:pt x="69961" y="60223"/>
                  </a:lnTo>
                  <a:lnTo>
                    <a:pt x="70592" y="59192"/>
                  </a:lnTo>
                  <a:lnTo>
                    <a:pt x="71224" y="58129"/>
                  </a:lnTo>
                  <a:lnTo>
                    <a:pt x="71855" y="57032"/>
                  </a:lnTo>
                  <a:lnTo>
                    <a:pt x="72487" y="55935"/>
                  </a:lnTo>
                  <a:lnTo>
                    <a:pt x="73683" y="53609"/>
                  </a:lnTo>
                  <a:lnTo>
                    <a:pt x="74847" y="51216"/>
                  </a:lnTo>
                  <a:lnTo>
                    <a:pt x="75943" y="48757"/>
                  </a:lnTo>
                  <a:lnTo>
                    <a:pt x="77040" y="46231"/>
                  </a:lnTo>
                  <a:lnTo>
                    <a:pt x="78070" y="43705"/>
                  </a:lnTo>
                  <a:lnTo>
                    <a:pt x="79034" y="41146"/>
                  </a:lnTo>
                  <a:lnTo>
                    <a:pt x="79965" y="38620"/>
                  </a:lnTo>
                  <a:lnTo>
                    <a:pt x="80862" y="36127"/>
                  </a:lnTo>
                  <a:lnTo>
                    <a:pt x="81693" y="33668"/>
                  </a:lnTo>
                  <a:lnTo>
                    <a:pt x="82458" y="31275"/>
                  </a:lnTo>
                  <a:lnTo>
                    <a:pt x="83189" y="28981"/>
                  </a:lnTo>
                  <a:lnTo>
                    <a:pt x="83853" y="26788"/>
                  </a:lnTo>
                  <a:lnTo>
                    <a:pt x="85050" y="22766"/>
                  </a:lnTo>
                  <a:lnTo>
                    <a:pt x="85980" y="19410"/>
                  </a:lnTo>
                  <a:lnTo>
                    <a:pt x="86645" y="16784"/>
                  </a:lnTo>
                  <a:lnTo>
                    <a:pt x="87210" y="14557"/>
                  </a:lnTo>
                  <a:lnTo>
                    <a:pt x="86246" y="13726"/>
                  </a:lnTo>
                  <a:lnTo>
                    <a:pt x="85216" y="12929"/>
                  </a:lnTo>
                  <a:lnTo>
                    <a:pt x="84119" y="12131"/>
                  </a:lnTo>
                  <a:lnTo>
                    <a:pt x="82923" y="11367"/>
                  </a:lnTo>
                  <a:lnTo>
                    <a:pt x="81693" y="10602"/>
                  </a:lnTo>
                  <a:lnTo>
                    <a:pt x="80397" y="9871"/>
                  </a:lnTo>
                  <a:lnTo>
                    <a:pt x="79034" y="9140"/>
                  </a:lnTo>
                  <a:lnTo>
                    <a:pt x="77605" y="8442"/>
                  </a:lnTo>
                  <a:lnTo>
                    <a:pt x="76143" y="7777"/>
                  </a:lnTo>
                  <a:lnTo>
                    <a:pt x="74614" y="7112"/>
                  </a:lnTo>
                  <a:lnTo>
                    <a:pt x="73052" y="6481"/>
                  </a:lnTo>
                  <a:lnTo>
                    <a:pt x="71457" y="5883"/>
                  </a:lnTo>
                  <a:lnTo>
                    <a:pt x="69828" y="5284"/>
                  </a:lnTo>
                  <a:lnTo>
                    <a:pt x="68166" y="4719"/>
                  </a:lnTo>
                  <a:lnTo>
                    <a:pt x="66471" y="4188"/>
                  </a:lnTo>
                  <a:lnTo>
                    <a:pt x="64743" y="3689"/>
                  </a:lnTo>
                  <a:lnTo>
                    <a:pt x="63015" y="3191"/>
                  </a:lnTo>
                  <a:lnTo>
                    <a:pt x="61287" y="2759"/>
                  </a:lnTo>
                  <a:lnTo>
                    <a:pt x="59525" y="2326"/>
                  </a:lnTo>
                  <a:lnTo>
                    <a:pt x="57730" y="1961"/>
                  </a:lnTo>
                  <a:lnTo>
                    <a:pt x="55969" y="1595"/>
                  </a:lnTo>
                  <a:lnTo>
                    <a:pt x="54207" y="1263"/>
                  </a:lnTo>
                  <a:lnTo>
                    <a:pt x="52413" y="997"/>
                  </a:lnTo>
                  <a:lnTo>
                    <a:pt x="50651" y="731"/>
                  </a:lnTo>
                  <a:lnTo>
                    <a:pt x="48923" y="532"/>
                  </a:lnTo>
                  <a:lnTo>
                    <a:pt x="47161" y="332"/>
                  </a:lnTo>
                  <a:lnTo>
                    <a:pt x="45466" y="199"/>
                  </a:lnTo>
                  <a:lnTo>
                    <a:pt x="43771" y="100"/>
                  </a:lnTo>
                  <a:lnTo>
                    <a:pt x="42110" y="33"/>
                  </a:lnTo>
                  <a:lnTo>
                    <a:pt x="4048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240;p62"/>
            <p:cNvSpPr/>
            <p:nvPr/>
          </p:nvSpPr>
          <p:spPr>
            <a:xfrm>
              <a:off x="4781275" y="521450"/>
              <a:ext cx="171200" cy="250125"/>
            </a:xfrm>
            <a:custGeom>
              <a:avLst/>
              <a:gdLst/>
              <a:ahLst/>
              <a:cxnLst/>
              <a:rect l="l" t="t" r="r" b="b"/>
              <a:pathLst>
                <a:path w="6848" h="10005" extrusionOk="0">
                  <a:moveTo>
                    <a:pt x="1629" y="0"/>
                  </a:moveTo>
                  <a:lnTo>
                    <a:pt x="1330" y="34"/>
                  </a:lnTo>
                  <a:lnTo>
                    <a:pt x="1064" y="133"/>
                  </a:lnTo>
                  <a:lnTo>
                    <a:pt x="832" y="299"/>
                  </a:lnTo>
                  <a:lnTo>
                    <a:pt x="632" y="499"/>
                  </a:lnTo>
                  <a:lnTo>
                    <a:pt x="433" y="731"/>
                  </a:lnTo>
                  <a:lnTo>
                    <a:pt x="300" y="997"/>
                  </a:lnTo>
                  <a:lnTo>
                    <a:pt x="167" y="1297"/>
                  </a:lnTo>
                  <a:lnTo>
                    <a:pt x="100" y="1662"/>
                  </a:lnTo>
                  <a:lnTo>
                    <a:pt x="34" y="2028"/>
                  </a:lnTo>
                  <a:lnTo>
                    <a:pt x="1" y="2427"/>
                  </a:lnTo>
                  <a:lnTo>
                    <a:pt x="1" y="2825"/>
                  </a:lnTo>
                  <a:lnTo>
                    <a:pt x="67" y="3291"/>
                  </a:lnTo>
                  <a:lnTo>
                    <a:pt x="134" y="3756"/>
                  </a:lnTo>
                  <a:lnTo>
                    <a:pt x="233" y="4221"/>
                  </a:lnTo>
                  <a:lnTo>
                    <a:pt x="366" y="4720"/>
                  </a:lnTo>
                  <a:lnTo>
                    <a:pt x="532" y="5185"/>
                  </a:lnTo>
                  <a:lnTo>
                    <a:pt x="699" y="5684"/>
                  </a:lnTo>
                  <a:lnTo>
                    <a:pt x="931" y="6215"/>
                  </a:lnTo>
                  <a:lnTo>
                    <a:pt x="1197" y="6681"/>
                  </a:lnTo>
                  <a:lnTo>
                    <a:pt x="1463" y="7146"/>
                  </a:lnTo>
                  <a:lnTo>
                    <a:pt x="1762" y="7578"/>
                  </a:lnTo>
                  <a:lnTo>
                    <a:pt x="2061" y="8010"/>
                  </a:lnTo>
                  <a:lnTo>
                    <a:pt x="2360" y="8376"/>
                  </a:lnTo>
                  <a:lnTo>
                    <a:pt x="2693" y="8708"/>
                  </a:lnTo>
                  <a:lnTo>
                    <a:pt x="2992" y="9007"/>
                  </a:lnTo>
                  <a:lnTo>
                    <a:pt x="3324" y="9273"/>
                  </a:lnTo>
                  <a:lnTo>
                    <a:pt x="3657" y="9506"/>
                  </a:lnTo>
                  <a:lnTo>
                    <a:pt x="3989" y="9705"/>
                  </a:lnTo>
                  <a:lnTo>
                    <a:pt x="4321" y="9838"/>
                  </a:lnTo>
                  <a:lnTo>
                    <a:pt x="4620" y="9938"/>
                  </a:lnTo>
                  <a:lnTo>
                    <a:pt x="4920" y="10004"/>
                  </a:lnTo>
                  <a:lnTo>
                    <a:pt x="5219" y="10004"/>
                  </a:lnTo>
                  <a:lnTo>
                    <a:pt x="5518" y="9938"/>
                  </a:lnTo>
                  <a:lnTo>
                    <a:pt x="5784" y="9838"/>
                  </a:lnTo>
                  <a:lnTo>
                    <a:pt x="6016" y="9705"/>
                  </a:lnTo>
                  <a:lnTo>
                    <a:pt x="6216" y="9506"/>
                  </a:lnTo>
                  <a:lnTo>
                    <a:pt x="6415" y="9273"/>
                  </a:lnTo>
                  <a:lnTo>
                    <a:pt x="6548" y="9007"/>
                  </a:lnTo>
                  <a:lnTo>
                    <a:pt x="6681" y="8708"/>
                  </a:lnTo>
                  <a:lnTo>
                    <a:pt x="6748" y="8342"/>
                  </a:lnTo>
                  <a:lnTo>
                    <a:pt x="6814" y="7977"/>
                  </a:lnTo>
                  <a:lnTo>
                    <a:pt x="6847" y="7578"/>
                  </a:lnTo>
                  <a:lnTo>
                    <a:pt x="6847" y="7146"/>
                  </a:lnTo>
                  <a:lnTo>
                    <a:pt x="6781" y="6714"/>
                  </a:lnTo>
                  <a:lnTo>
                    <a:pt x="6714" y="6249"/>
                  </a:lnTo>
                  <a:lnTo>
                    <a:pt x="6615" y="5783"/>
                  </a:lnTo>
                  <a:lnTo>
                    <a:pt x="6482" y="5285"/>
                  </a:lnTo>
                  <a:lnTo>
                    <a:pt x="6315" y="4786"/>
                  </a:lnTo>
                  <a:lnTo>
                    <a:pt x="6116" y="4288"/>
                  </a:lnTo>
                  <a:lnTo>
                    <a:pt x="5917" y="3789"/>
                  </a:lnTo>
                  <a:lnTo>
                    <a:pt x="5651" y="3324"/>
                  </a:lnTo>
                  <a:lnTo>
                    <a:pt x="5385" y="2859"/>
                  </a:lnTo>
                  <a:lnTo>
                    <a:pt x="5086" y="2393"/>
                  </a:lnTo>
                  <a:lnTo>
                    <a:pt x="4787" y="1994"/>
                  </a:lnTo>
                  <a:lnTo>
                    <a:pt x="4488" y="1629"/>
                  </a:lnTo>
                  <a:lnTo>
                    <a:pt x="4155" y="1297"/>
                  </a:lnTo>
                  <a:lnTo>
                    <a:pt x="3856" y="997"/>
                  </a:lnTo>
                  <a:lnTo>
                    <a:pt x="3524" y="731"/>
                  </a:lnTo>
                  <a:lnTo>
                    <a:pt x="3191" y="499"/>
                  </a:lnTo>
                  <a:lnTo>
                    <a:pt x="2859" y="299"/>
                  </a:lnTo>
                  <a:lnTo>
                    <a:pt x="2527" y="166"/>
                  </a:lnTo>
                  <a:lnTo>
                    <a:pt x="2228" y="67"/>
                  </a:lnTo>
                  <a:lnTo>
                    <a:pt x="1928" y="0"/>
                  </a:lnTo>
                  <a:close/>
                </a:path>
              </a:pathLst>
            </a:custGeom>
            <a:solidFill>
              <a:srgbClr val="0024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241;p62"/>
            <p:cNvSpPr/>
            <p:nvPr/>
          </p:nvSpPr>
          <p:spPr>
            <a:xfrm>
              <a:off x="4610125" y="893675"/>
              <a:ext cx="383050" cy="239325"/>
            </a:xfrm>
            <a:custGeom>
              <a:avLst/>
              <a:gdLst/>
              <a:ahLst/>
              <a:cxnLst/>
              <a:rect l="l" t="t" r="r" b="b"/>
              <a:pathLst>
                <a:path w="15322" h="9573" extrusionOk="0">
                  <a:moveTo>
                    <a:pt x="14524" y="1"/>
                  </a:moveTo>
                  <a:lnTo>
                    <a:pt x="13494" y="200"/>
                  </a:lnTo>
                  <a:lnTo>
                    <a:pt x="12430" y="466"/>
                  </a:lnTo>
                  <a:lnTo>
                    <a:pt x="11400" y="765"/>
                  </a:lnTo>
                  <a:lnTo>
                    <a:pt x="10403" y="1131"/>
                  </a:lnTo>
                  <a:lnTo>
                    <a:pt x="9406" y="1530"/>
                  </a:lnTo>
                  <a:lnTo>
                    <a:pt x="8442" y="1962"/>
                  </a:lnTo>
                  <a:lnTo>
                    <a:pt x="7478" y="2427"/>
                  </a:lnTo>
                  <a:lnTo>
                    <a:pt x="6548" y="2959"/>
                  </a:lnTo>
                  <a:lnTo>
                    <a:pt x="5650" y="3524"/>
                  </a:lnTo>
                  <a:lnTo>
                    <a:pt x="4786" y="4122"/>
                  </a:lnTo>
                  <a:lnTo>
                    <a:pt x="3922" y="4787"/>
                  </a:lnTo>
                  <a:lnTo>
                    <a:pt x="3124" y="5451"/>
                  </a:lnTo>
                  <a:lnTo>
                    <a:pt x="2327" y="6183"/>
                  </a:lnTo>
                  <a:lnTo>
                    <a:pt x="1562" y="6947"/>
                  </a:lnTo>
                  <a:lnTo>
                    <a:pt x="831" y="7711"/>
                  </a:lnTo>
                  <a:lnTo>
                    <a:pt x="166" y="8542"/>
                  </a:lnTo>
                  <a:lnTo>
                    <a:pt x="67" y="8675"/>
                  </a:lnTo>
                  <a:lnTo>
                    <a:pt x="33" y="8808"/>
                  </a:lnTo>
                  <a:lnTo>
                    <a:pt x="0" y="8941"/>
                  </a:lnTo>
                  <a:lnTo>
                    <a:pt x="33" y="9041"/>
                  </a:lnTo>
                  <a:lnTo>
                    <a:pt x="67" y="9174"/>
                  </a:lnTo>
                  <a:lnTo>
                    <a:pt x="133" y="9274"/>
                  </a:lnTo>
                  <a:lnTo>
                    <a:pt x="200" y="9340"/>
                  </a:lnTo>
                  <a:lnTo>
                    <a:pt x="299" y="9440"/>
                  </a:lnTo>
                  <a:lnTo>
                    <a:pt x="432" y="9506"/>
                  </a:lnTo>
                  <a:lnTo>
                    <a:pt x="532" y="9539"/>
                  </a:lnTo>
                  <a:lnTo>
                    <a:pt x="665" y="9573"/>
                  </a:lnTo>
                  <a:lnTo>
                    <a:pt x="798" y="9573"/>
                  </a:lnTo>
                  <a:lnTo>
                    <a:pt x="931" y="9539"/>
                  </a:lnTo>
                  <a:lnTo>
                    <a:pt x="1031" y="9473"/>
                  </a:lnTo>
                  <a:lnTo>
                    <a:pt x="1163" y="9406"/>
                  </a:lnTo>
                  <a:lnTo>
                    <a:pt x="1263" y="9307"/>
                  </a:lnTo>
                  <a:lnTo>
                    <a:pt x="1928" y="8542"/>
                  </a:lnTo>
                  <a:lnTo>
                    <a:pt x="2593" y="7778"/>
                  </a:lnTo>
                  <a:lnTo>
                    <a:pt x="3291" y="7080"/>
                  </a:lnTo>
                  <a:lnTo>
                    <a:pt x="4055" y="6415"/>
                  </a:lnTo>
                  <a:lnTo>
                    <a:pt x="4819" y="5784"/>
                  </a:lnTo>
                  <a:lnTo>
                    <a:pt x="5617" y="5152"/>
                  </a:lnTo>
                  <a:lnTo>
                    <a:pt x="6448" y="4587"/>
                  </a:lnTo>
                  <a:lnTo>
                    <a:pt x="7279" y="4089"/>
                  </a:lnTo>
                  <a:lnTo>
                    <a:pt x="8176" y="3590"/>
                  </a:lnTo>
                  <a:lnTo>
                    <a:pt x="9074" y="3158"/>
                  </a:lnTo>
                  <a:lnTo>
                    <a:pt x="9971" y="2726"/>
                  </a:lnTo>
                  <a:lnTo>
                    <a:pt x="10901" y="2361"/>
                  </a:lnTo>
                  <a:lnTo>
                    <a:pt x="11865" y="2028"/>
                  </a:lnTo>
                  <a:lnTo>
                    <a:pt x="12829" y="1762"/>
                  </a:lnTo>
                  <a:lnTo>
                    <a:pt x="13793" y="1530"/>
                  </a:lnTo>
                  <a:lnTo>
                    <a:pt x="14790" y="1330"/>
                  </a:lnTo>
                  <a:lnTo>
                    <a:pt x="14923" y="1297"/>
                  </a:lnTo>
                  <a:lnTo>
                    <a:pt x="15056" y="1231"/>
                  </a:lnTo>
                  <a:lnTo>
                    <a:pt x="15156" y="1131"/>
                  </a:lnTo>
                  <a:lnTo>
                    <a:pt x="15222" y="1031"/>
                  </a:lnTo>
                  <a:lnTo>
                    <a:pt x="15289" y="931"/>
                  </a:lnTo>
                  <a:lnTo>
                    <a:pt x="15289" y="798"/>
                  </a:lnTo>
                  <a:lnTo>
                    <a:pt x="15322" y="699"/>
                  </a:lnTo>
                  <a:lnTo>
                    <a:pt x="15289" y="566"/>
                  </a:lnTo>
                  <a:lnTo>
                    <a:pt x="15255" y="433"/>
                  </a:lnTo>
                  <a:lnTo>
                    <a:pt x="15222" y="333"/>
                  </a:lnTo>
                  <a:lnTo>
                    <a:pt x="15156" y="233"/>
                  </a:lnTo>
                  <a:lnTo>
                    <a:pt x="15056" y="134"/>
                  </a:lnTo>
                  <a:lnTo>
                    <a:pt x="14956" y="67"/>
                  </a:lnTo>
                  <a:lnTo>
                    <a:pt x="14823" y="34"/>
                  </a:lnTo>
                  <a:lnTo>
                    <a:pt x="146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242;p62"/>
            <p:cNvSpPr/>
            <p:nvPr/>
          </p:nvSpPr>
          <p:spPr>
            <a:xfrm>
              <a:off x="4789600" y="1001700"/>
              <a:ext cx="233500" cy="227675"/>
            </a:xfrm>
            <a:custGeom>
              <a:avLst/>
              <a:gdLst/>
              <a:ahLst/>
              <a:cxnLst/>
              <a:rect l="l" t="t" r="r" b="b"/>
              <a:pathLst>
                <a:path w="9340" h="9107" extrusionOk="0">
                  <a:moveTo>
                    <a:pt x="8575" y="0"/>
                  </a:moveTo>
                  <a:lnTo>
                    <a:pt x="8342" y="67"/>
                  </a:lnTo>
                  <a:lnTo>
                    <a:pt x="7677" y="399"/>
                  </a:lnTo>
                  <a:lnTo>
                    <a:pt x="7013" y="765"/>
                  </a:lnTo>
                  <a:lnTo>
                    <a:pt x="6381" y="1130"/>
                  </a:lnTo>
                  <a:lnTo>
                    <a:pt x="5783" y="1529"/>
                  </a:lnTo>
                  <a:lnTo>
                    <a:pt x="5185" y="1961"/>
                  </a:lnTo>
                  <a:lnTo>
                    <a:pt x="4620" y="2393"/>
                  </a:lnTo>
                  <a:lnTo>
                    <a:pt x="4055" y="2892"/>
                  </a:lnTo>
                  <a:lnTo>
                    <a:pt x="3523" y="3390"/>
                  </a:lnTo>
                  <a:lnTo>
                    <a:pt x="2991" y="3922"/>
                  </a:lnTo>
                  <a:lnTo>
                    <a:pt x="2493" y="4454"/>
                  </a:lnTo>
                  <a:lnTo>
                    <a:pt x="2027" y="5019"/>
                  </a:lnTo>
                  <a:lnTo>
                    <a:pt x="1595" y="5584"/>
                  </a:lnTo>
                  <a:lnTo>
                    <a:pt x="1163" y="6215"/>
                  </a:lnTo>
                  <a:lnTo>
                    <a:pt x="798" y="6814"/>
                  </a:lnTo>
                  <a:lnTo>
                    <a:pt x="432" y="7445"/>
                  </a:lnTo>
                  <a:lnTo>
                    <a:pt x="67" y="8110"/>
                  </a:lnTo>
                  <a:lnTo>
                    <a:pt x="33" y="8243"/>
                  </a:lnTo>
                  <a:lnTo>
                    <a:pt x="0" y="8376"/>
                  </a:lnTo>
                  <a:lnTo>
                    <a:pt x="0" y="8509"/>
                  </a:lnTo>
                  <a:lnTo>
                    <a:pt x="67" y="8642"/>
                  </a:lnTo>
                  <a:lnTo>
                    <a:pt x="100" y="8775"/>
                  </a:lnTo>
                  <a:lnTo>
                    <a:pt x="199" y="8874"/>
                  </a:lnTo>
                  <a:lnTo>
                    <a:pt x="266" y="8941"/>
                  </a:lnTo>
                  <a:lnTo>
                    <a:pt x="399" y="9007"/>
                  </a:lnTo>
                  <a:lnTo>
                    <a:pt x="499" y="9074"/>
                  </a:lnTo>
                  <a:lnTo>
                    <a:pt x="632" y="9107"/>
                  </a:lnTo>
                  <a:lnTo>
                    <a:pt x="864" y="9107"/>
                  </a:lnTo>
                  <a:lnTo>
                    <a:pt x="964" y="9041"/>
                  </a:lnTo>
                  <a:lnTo>
                    <a:pt x="1097" y="8974"/>
                  </a:lnTo>
                  <a:lnTo>
                    <a:pt x="1197" y="8874"/>
                  </a:lnTo>
                  <a:lnTo>
                    <a:pt x="1263" y="8741"/>
                  </a:lnTo>
                  <a:lnTo>
                    <a:pt x="1595" y="8143"/>
                  </a:lnTo>
                  <a:lnTo>
                    <a:pt x="1928" y="7545"/>
                  </a:lnTo>
                  <a:lnTo>
                    <a:pt x="2293" y="6947"/>
                  </a:lnTo>
                  <a:lnTo>
                    <a:pt x="2692" y="6382"/>
                  </a:lnTo>
                  <a:lnTo>
                    <a:pt x="3124" y="5850"/>
                  </a:lnTo>
                  <a:lnTo>
                    <a:pt x="3556" y="5318"/>
                  </a:lnTo>
                  <a:lnTo>
                    <a:pt x="4022" y="4820"/>
                  </a:lnTo>
                  <a:lnTo>
                    <a:pt x="4487" y="4321"/>
                  </a:lnTo>
                  <a:lnTo>
                    <a:pt x="4985" y="3856"/>
                  </a:lnTo>
                  <a:lnTo>
                    <a:pt x="5517" y="3390"/>
                  </a:lnTo>
                  <a:lnTo>
                    <a:pt x="6049" y="2992"/>
                  </a:lnTo>
                  <a:lnTo>
                    <a:pt x="6614" y="2593"/>
                  </a:lnTo>
                  <a:lnTo>
                    <a:pt x="7212" y="2194"/>
                  </a:lnTo>
                  <a:lnTo>
                    <a:pt x="7810" y="1862"/>
                  </a:lnTo>
                  <a:lnTo>
                    <a:pt x="8409" y="1529"/>
                  </a:lnTo>
                  <a:lnTo>
                    <a:pt x="9040" y="1230"/>
                  </a:lnTo>
                  <a:lnTo>
                    <a:pt x="9140" y="1164"/>
                  </a:lnTo>
                  <a:lnTo>
                    <a:pt x="9240" y="1064"/>
                  </a:lnTo>
                  <a:lnTo>
                    <a:pt x="9306" y="931"/>
                  </a:lnTo>
                  <a:lnTo>
                    <a:pt x="9339" y="798"/>
                  </a:lnTo>
                  <a:lnTo>
                    <a:pt x="9339" y="665"/>
                  </a:lnTo>
                  <a:lnTo>
                    <a:pt x="9339" y="532"/>
                  </a:lnTo>
                  <a:lnTo>
                    <a:pt x="9306" y="399"/>
                  </a:lnTo>
                  <a:lnTo>
                    <a:pt x="9240" y="300"/>
                  </a:lnTo>
                  <a:lnTo>
                    <a:pt x="9173" y="200"/>
                  </a:lnTo>
                  <a:lnTo>
                    <a:pt x="9073" y="100"/>
                  </a:lnTo>
                  <a:lnTo>
                    <a:pt x="8940" y="34"/>
                  </a:lnTo>
                  <a:lnTo>
                    <a:pt x="88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243;p62"/>
            <p:cNvSpPr/>
            <p:nvPr/>
          </p:nvSpPr>
          <p:spPr>
            <a:xfrm>
              <a:off x="4968225" y="1092275"/>
              <a:ext cx="99725" cy="265075"/>
            </a:xfrm>
            <a:custGeom>
              <a:avLst/>
              <a:gdLst/>
              <a:ahLst/>
              <a:cxnLst/>
              <a:rect l="l" t="t" r="r" b="b"/>
              <a:pathLst>
                <a:path w="3989" h="10603" extrusionOk="0">
                  <a:moveTo>
                    <a:pt x="3191" y="0"/>
                  </a:moveTo>
                  <a:lnTo>
                    <a:pt x="3058" y="33"/>
                  </a:lnTo>
                  <a:lnTo>
                    <a:pt x="2959" y="100"/>
                  </a:lnTo>
                  <a:lnTo>
                    <a:pt x="2859" y="166"/>
                  </a:lnTo>
                  <a:lnTo>
                    <a:pt x="2759" y="299"/>
                  </a:lnTo>
                  <a:lnTo>
                    <a:pt x="2427" y="831"/>
                  </a:lnTo>
                  <a:lnTo>
                    <a:pt x="2095" y="1363"/>
                  </a:lnTo>
                  <a:lnTo>
                    <a:pt x="1829" y="1928"/>
                  </a:lnTo>
                  <a:lnTo>
                    <a:pt x="1530" y="2493"/>
                  </a:lnTo>
                  <a:lnTo>
                    <a:pt x="1297" y="3091"/>
                  </a:lnTo>
                  <a:lnTo>
                    <a:pt x="1064" y="3689"/>
                  </a:lnTo>
                  <a:lnTo>
                    <a:pt x="865" y="4288"/>
                  </a:lnTo>
                  <a:lnTo>
                    <a:pt x="665" y="4886"/>
                  </a:lnTo>
                  <a:lnTo>
                    <a:pt x="499" y="5484"/>
                  </a:lnTo>
                  <a:lnTo>
                    <a:pt x="366" y="6115"/>
                  </a:lnTo>
                  <a:lnTo>
                    <a:pt x="233" y="6714"/>
                  </a:lnTo>
                  <a:lnTo>
                    <a:pt x="167" y="7345"/>
                  </a:lnTo>
                  <a:lnTo>
                    <a:pt x="67" y="7977"/>
                  </a:lnTo>
                  <a:lnTo>
                    <a:pt x="34" y="8608"/>
                  </a:lnTo>
                  <a:lnTo>
                    <a:pt x="1" y="9240"/>
                  </a:lnTo>
                  <a:lnTo>
                    <a:pt x="1" y="9871"/>
                  </a:lnTo>
                  <a:lnTo>
                    <a:pt x="34" y="10004"/>
                  </a:lnTo>
                  <a:lnTo>
                    <a:pt x="34" y="10137"/>
                  </a:lnTo>
                  <a:lnTo>
                    <a:pt x="100" y="10237"/>
                  </a:lnTo>
                  <a:lnTo>
                    <a:pt x="167" y="10336"/>
                  </a:lnTo>
                  <a:lnTo>
                    <a:pt x="267" y="10436"/>
                  </a:lnTo>
                  <a:lnTo>
                    <a:pt x="366" y="10503"/>
                  </a:lnTo>
                  <a:lnTo>
                    <a:pt x="499" y="10569"/>
                  </a:lnTo>
                  <a:lnTo>
                    <a:pt x="632" y="10602"/>
                  </a:lnTo>
                  <a:lnTo>
                    <a:pt x="765" y="10569"/>
                  </a:lnTo>
                  <a:lnTo>
                    <a:pt x="865" y="10569"/>
                  </a:lnTo>
                  <a:lnTo>
                    <a:pt x="998" y="10503"/>
                  </a:lnTo>
                  <a:lnTo>
                    <a:pt x="1097" y="10436"/>
                  </a:lnTo>
                  <a:lnTo>
                    <a:pt x="1197" y="10336"/>
                  </a:lnTo>
                  <a:lnTo>
                    <a:pt x="1297" y="10237"/>
                  </a:lnTo>
                  <a:lnTo>
                    <a:pt x="1330" y="10104"/>
                  </a:lnTo>
                  <a:lnTo>
                    <a:pt x="1330" y="9971"/>
                  </a:lnTo>
                  <a:lnTo>
                    <a:pt x="1330" y="9373"/>
                  </a:lnTo>
                  <a:lnTo>
                    <a:pt x="1363" y="8774"/>
                  </a:lnTo>
                  <a:lnTo>
                    <a:pt x="1397" y="8209"/>
                  </a:lnTo>
                  <a:lnTo>
                    <a:pt x="1463" y="7611"/>
                  </a:lnTo>
                  <a:lnTo>
                    <a:pt x="1563" y="7046"/>
                  </a:lnTo>
                  <a:lnTo>
                    <a:pt x="1662" y="6448"/>
                  </a:lnTo>
                  <a:lnTo>
                    <a:pt x="1795" y="5883"/>
                  </a:lnTo>
                  <a:lnTo>
                    <a:pt x="1928" y="5318"/>
                  </a:lnTo>
                  <a:lnTo>
                    <a:pt x="2128" y="4753"/>
                  </a:lnTo>
                  <a:lnTo>
                    <a:pt x="2294" y="4188"/>
                  </a:lnTo>
                  <a:lnTo>
                    <a:pt x="2527" y="3656"/>
                  </a:lnTo>
                  <a:lnTo>
                    <a:pt x="2759" y="3124"/>
                  </a:lnTo>
                  <a:lnTo>
                    <a:pt x="2992" y="2592"/>
                  </a:lnTo>
                  <a:lnTo>
                    <a:pt x="3258" y="2061"/>
                  </a:lnTo>
                  <a:lnTo>
                    <a:pt x="3557" y="1529"/>
                  </a:lnTo>
                  <a:lnTo>
                    <a:pt x="3856" y="1030"/>
                  </a:lnTo>
                  <a:lnTo>
                    <a:pt x="3922" y="897"/>
                  </a:lnTo>
                  <a:lnTo>
                    <a:pt x="3989" y="765"/>
                  </a:lnTo>
                  <a:lnTo>
                    <a:pt x="3989" y="632"/>
                  </a:lnTo>
                  <a:lnTo>
                    <a:pt x="3956" y="499"/>
                  </a:lnTo>
                  <a:lnTo>
                    <a:pt x="3922" y="399"/>
                  </a:lnTo>
                  <a:lnTo>
                    <a:pt x="3856" y="299"/>
                  </a:lnTo>
                  <a:lnTo>
                    <a:pt x="3756" y="200"/>
                  </a:lnTo>
                  <a:lnTo>
                    <a:pt x="3657" y="133"/>
                  </a:lnTo>
                  <a:lnTo>
                    <a:pt x="3557" y="67"/>
                  </a:lnTo>
                  <a:lnTo>
                    <a:pt x="34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244;p62"/>
            <p:cNvSpPr/>
            <p:nvPr/>
          </p:nvSpPr>
          <p:spPr>
            <a:xfrm>
              <a:off x="5201700" y="576275"/>
              <a:ext cx="223550" cy="192800"/>
            </a:xfrm>
            <a:custGeom>
              <a:avLst/>
              <a:gdLst/>
              <a:ahLst/>
              <a:cxnLst/>
              <a:rect l="l" t="t" r="r" b="b"/>
              <a:pathLst>
                <a:path w="8942" h="7712" extrusionOk="0">
                  <a:moveTo>
                    <a:pt x="7878" y="1"/>
                  </a:moveTo>
                  <a:lnTo>
                    <a:pt x="1" y="1796"/>
                  </a:lnTo>
                  <a:lnTo>
                    <a:pt x="34" y="2028"/>
                  </a:lnTo>
                  <a:lnTo>
                    <a:pt x="101" y="2261"/>
                  </a:lnTo>
                  <a:lnTo>
                    <a:pt x="167" y="2593"/>
                  </a:lnTo>
                  <a:lnTo>
                    <a:pt x="333" y="2992"/>
                  </a:lnTo>
                  <a:lnTo>
                    <a:pt x="499" y="3457"/>
                  </a:lnTo>
                  <a:lnTo>
                    <a:pt x="765" y="3923"/>
                  </a:lnTo>
                  <a:lnTo>
                    <a:pt x="1098" y="4454"/>
                  </a:lnTo>
                  <a:lnTo>
                    <a:pt x="1496" y="4953"/>
                  </a:lnTo>
                  <a:lnTo>
                    <a:pt x="1995" y="5485"/>
                  </a:lnTo>
                  <a:lnTo>
                    <a:pt x="2261" y="5751"/>
                  </a:lnTo>
                  <a:lnTo>
                    <a:pt x="2560" y="5983"/>
                  </a:lnTo>
                  <a:lnTo>
                    <a:pt x="2892" y="6216"/>
                  </a:lnTo>
                  <a:lnTo>
                    <a:pt x="3225" y="6449"/>
                  </a:lnTo>
                  <a:lnTo>
                    <a:pt x="3624" y="6648"/>
                  </a:lnTo>
                  <a:lnTo>
                    <a:pt x="4022" y="6847"/>
                  </a:lnTo>
                  <a:lnTo>
                    <a:pt x="4454" y="7047"/>
                  </a:lnTo>
                  <a:lnTo>
                    <a:pt x="4953" y="7213"/>
                  </a:lnTo>
                  <a:lnTo>
                    <a:pt x="5451" y="7379"/>
                  </a:lnTo>
                  <a:lnTo>
                    <a:pt x="5983" y="7512"/>
                  </a:lnTo>
                  <a:lnTo>
                    <a:pt x="6548" y="7612"/>
                  </a:lnTo>
                  <a:lnTo>
                    <a:pt x="7146" y="7712"/>
                  </a:lnTo>
                  <a:lnTo>
                    <a:pt x="8941" y="865"/>
                  </a:lnTo>
                  <a:lnTo>
                    <a:pt x="8576" y="533"/>
                  </a:lnTo>
                  <a:lnTo>
                    <a:pt x="78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245;p62"/>
            <p:cNvSpPr/>
            <p:nvPr/>
          </p:nvSpPr>
          <p:spPr>
            <a:xfrm>
              <a:off x="946750" y="238950"/>
              <a:ext cx="3230500" cy="2830850"/>
            </a:xfrm>
            <a:custGeom>
              <a:avLst/>
              <a:gdLst/>
              <a:ahLst/>
              <a:cxnLst/>
              <a:rect l="l" t="t" r="r" b="b"/>
              <a:pathLst>
                <a:path w="129220" h="113234" extrusionOk="0">
                  <a:moveTo>
                    <a:pt x="126095" y="0"/>
                  </a:moveTo>
                  <a:lnTo>
                    <a:pt x="124533" y="33"/>
                  </a:lnTo>
                  <a:lnTo>
                    <a:pt x="122705" y="67"/>
                  </a:lnTo>
                  <a:lnTo>
                    <a:pt x="120678" y="166"/>
                  </a:lnTo>
                  <a:lnTo>
                    <a:pt x="118518" y="333"/>
                  </a:lnTo>
                  <a:lnTo>
                    <a:pt x="116258" y="565"/>
                  </a:lnTo>
                  <a:lnTo>
                    <a:pt x="115061" y="698"/>
                  </a:lnTo>
                  <a:lnTo>
                    <a:pt x="113898" y="864"/>
                  </a:lnTo>
                  <a:lnTo>
                    <a:pt x="112702" y="1031"/>
                  </a:lnTo>
                  <a:lnTo>
                    <a:pt x="111505" y="1263"/>
                  </a:lnTo>
                  <a:lnTo>
                    <a:pt x="110342" y="1496"/>
                  </a:lnTo>
                  <a:lnTo>
                    <a:pt x="109145" y="1762"/>
                  </a:lnTo>
                  <a:lnTo>
                    <a:pt x="107982" y="2028"/>
                  </a:lnTo>
                  <a:lnTo>
                    <a:pt x="106852" y="2360"/>
                  </a:lnTo>
                  <a:lnTo>
                    <a:pt x="105722" y="2692"/>
                  </a:lnTo>
                  <a:lnTo>
                    <a:pt x="104625" y="3091"/>
                  </a:lnTo>
                  <a:lnTo>
                    <a:pt x="103595" y="3490"/>
                  </a:lnTo>
                  <a:lnTo>
                    <a:pt x="102565" y="3922"/>
                  </a:lnTo>
                  <a:lnTo>
                    <a:pt x="101601" y="4421"/>
                  </a:lnTo>
                  <a:lnTo>
                    <a:pt x="100670" y="4952"/>
                  </a:lnTo>
                  <a:lnTo>
                    <a:pt x="100238" y="5251"/>
                  </a:lnTo>
                  <a:lnTo>
                    <a:pt x="99740" y="5617"/>
                  </a:lnTo>
                  <a:lnTo>
                    <a:pt x="99241" y="6049"/>
                  </a:lnTo>
                  <a:lnTo>
                    <a:pt x="98743" y="6548"/>
                  </a:lnTo>
                  <a:lnTo>
                    <a:pt x="98178" y="7113"/>
                  </a:lnTo>
                  <a:lnTo>
                    <a:pt x="97646" y="7711"/>
                  </a:lnTo>
                  <a:lnTo>
                    <a:pt x="96449" y="9107"/>
                  </a:lnTo>
                  <a:lnTo>
                    <a:pt x="95186" y="10702"/>
                  </a:lnTo>
                  <a:lnTo>
                    <a:pt x="93824" y="12497"/>
                  </a:lnTo>
                  <a:lnTo>
                    <a:pt x="92395" y="14458"/>
                  </a:lnTo>
                  <a:lnTo>
                    <a:pt x="90866" y="16585"/>
                  </a:lnTo>
                  <a:lnTo>
                    <a:pt x="87576" y="21238"/>
                  </a:lnTo>
                  <a:lnTo>
                    <a:pt x="83920" y="26356"/>
                  </a:lnTo>
                  <a:lnTo>
                    <a:pt x="81959" y="29015"/>
                  </a:lnTo>
                  <a:lnTo>
                    <a:pt x="79931" y="31773"/>
                  </a:lnTo>
                  <a:lnTo>
                    <a:pt x="77804" y="34532"/>
                  </a:lnTo>
                  <a:lnTo>
                    <a:pt x="75578" y="37357"/>
                  </a:lnTo>
                  <a:lnTo>
                    <a:pt x="73251" y="40182"/>
                  </a:lnTo>
                  <a:lnTo>
                    <a:pt x="70858" y="43007"/>
                  </a:lnTo>
                  <a:lnTo>
                    <a:pt x="69628" y="44403"/>
                  </a:lnTo>
                  <a:lnTo>
                    <a:pt x="68399" y="45832"/>
                  </a:lnTo>
                  <a:lnTo>
                    <a:pt x="67103" y="47195"/>
                  </a:lnTo>
                  <a:lnTo>
                    <a:pt x="65806" y="48591"/>
                  </a:lnTo>
                  <a:lnTo>
                    <a:pt x="64477" y="49953"/>
                  </a:lnTo>
                  <a:lnTo>
                    <a:pt x="63148" y="51316"/>
                  </a:lnTo>
                  <a:lnTo>
                    <a:pt x="61785" y="52645"/>
                  </a:lnTo>
                  <a:lnTo>
                    <a:pt x="60389" y="53975"/>
                  </a:lnTo>
                  <a:lnTo>
                    <a:pt x="58960" y="55271"/>
                  </a:lnTo>
                  <a:lnTo>
                    <a:pt x="57531" y="56534"/>
                  </a:lnTo>
                  <a:lnTo>
                    <a:pt x="56068" y="57764"/>
                  </a:lnTo>
                  <a:lnTo>
                    <a:pt x="54606" y="58993"/>
                  </a:lnTo>
                  <a:lnTo>
                    <a:pt x="53110" y="60190"/>
                  </a:lnTo>
                  <a:lnTo>
                    <a:pt x="51582" y="61353"/>
                  </a:lnTo>
                  <a:lnTo>
                    <a:pt x="50020" y="62483"/>
                  </a:lnTo>
                  <a:lnTo>
                    <a:pt x="48457" y="63580"/>
                  </a:lnTo>
                  <a:lnTo>
                    <a:pt x="46862" y="64643"/>
                  </a:lnTo>
                  <a:lnTo>
                    <a:pt x="45234" y="65640"/>
                  </a:lnTo>
                  <a:lnTo>
                    <a:pt x="43605" y="66637"/>
                  </a:lnTo>
                  <a:lnTo>
                    <a:pt x="41943" y="67568"/>
                  </a:lnTo>
                  <a:lnTo>
                    <a:pt x="40248" y="68465"/>
                  </a:lnTo>
                  <a:lnTo>
                    <a:pt x="38520" y="69296"/>
                  </a:lnTo>
                  <a:lnTo>
                    <a:pt x="36792" y="70094"/>
                  </a:lnTo>
                  <a:lnTo>
                    <a:pt x="35030" y="70825"/>
                  </a:lnTo>
                  <a:lnTo>
                    <a:pt x="33269" y="71523"/>
                  </a:lnTo>
                  <a:lnTo>
                    <a:pt x="31441" y="72155"/>
                  </a:lnTo>
                  <a:lnTo>
                    <a:pt x="29613" y="72720"/>
                  </a:lnTo>
                  <a:lnTo>
                    <a:pt x="27785" y="73251"/>
                  </a:lnTo>
                  <a:lnTo>
                    <a:pt x="25957" y="73750"/>
                  </a:lnTo>
                  <a:lnTo>
                    <a:pt x="24196" y="74248"/>
                  </a:lnTo>
                  <a:lnTo>
                    <a:pt x="22501" y="74780"/>
                  </a:lnTo>
                  <a:lnTo>
                    <a:pt x="20905" y="75345"/>
                  </a:lnTo>
                  <a:lnTo>
                    <a:pt x="19343" y="75910"/>
                  </a:lnTo>
                  <a:lnTo>
                    <a:pt x="17881" y="76508"/>
                  </a:lnTo>
                  <a:lnTo>
                    <a:pt x="16485" y="77107"/>
                  </a:lnTo>
                  <a:lnTo>
                    <a:pt x="15122" y="77705"/>
                  </a:lnTo>
                  <a:lnTo>
                    <a:pt x="13859" y="78336"/>
                  </a:lnTo>
                  <a:lnTo>
                    <a:pt x="12630" y="79001"/>
                  </a:lnTo>
                  <a:lnTo>
                    <a:pt x="11500" y="79633"/>
                  </a:lnTo>
                  <a:lnTo>
                    <a:pt x="10403" y="80297"/>
                  </a:lnTo>
                  <a:lnTo>
                    <a:pt x="9373" y="80995"/>
                  </a:lnTo>
                  <a:lnTo>
                    <a:pt x="8409" y="81693"/>
                  </a:lnTo>
                  <a:lnTo>
                    <a:pt x="7511" y="82391"/>
                  </a:lnTo>
                  <a:lnTo>
                    <a:pt x="6681" y="83089"/>
                  </a:lnTo>
                  <a:lnTo>
                    <a:pt x="5883" y="83820"/>
                  </a:lnTo>
                  <a:lnTo>
                    <a:pt x="5118" y="84551"/>
                  </a:lnTo>
                  <a:lnTo>
                    <a:pt x="4454" y="85283"/>
                  </a:lnTo>
                  <a:lnTo>
                    <a:pt x="3822" y="86014"/>
                  </a:lnTo>
                  <a:lnTo>
                    <a:pt x="3257" y="86745"/>
                  </a:lnTo>
                  <a:lnTo>
                    <a:pt x="2726" y="87476"/>
                  </a:lnTo>
                  <a:lnTo>
                    <a:pt x="2260" y="88241"/>
                  </a:lnTo>
                  <a:lnTo>
                    <a:pt x="1828" y="89005"/>
                  </a:lnTo>
                  <a:lnTo>
                    <a:pt x="1429" y="89736"/>
                  </a:lnTo>
                  <a:lnTo>
                    <a:pt x="1097" y="90501"/>
                  </a:lnTo>
                  <a:lnTo>
                    <a:pt x="831" y="91265"/>
                  </a:lnTo>
                  <a:lnTo>
                    <a:pt x="565" y="92029"/>
                  </a:lnTo>
                  <a:lnTo>
                    <a:pt x="366" y="92761"/>
                  </a:lnTo>
                  <a:lnTo>
                    <a:pt x="233" y="93525"/>
                  </a:lnTo>
                  <a:lnTo>
                    <a:pt x="100" y="94289"/>
                  </a:lnTo>
                  <a:lnTo>
                    <a:pt x="33" y="95021"/>
                  </a:lnTo>
                  <a:lnTo>
                    <a:pt x="0" y="95785"/>
                  </a:lnTo>
                  <a:lnTo>
                    <a:pt x="0" y="96516"/>
                  </a:lnTo>
                  <a:lnTo>
                    <a:pt x="33" y="97247"/>
                  </a:lnTo>
                  <a:lnTo>
                    <a:pt x="133" y="97979"/>
                  </a:lnTo>
                  <a:lnTo>
                    <a:pt x="233" y="98710"/>
                  </a:lnTo>
                  <a:lnTo>
                    <a:pt x="366" y="99408"/>
                  </a:lnTo>
                  <a:lnTo>
                    <a:pt x="565" y="100106"/>
                  </a:lnTo>
                  <a:lnTo>
                    <a:pt x="765" y="100804"/>
                  </a:lnTo>
                  <a:lnTo>
                    <a:pt x="997" y="101502"/>
                  </a:lnTo>
                  <a:lnTo>
                    <a:pt x="1263" y="102166"/>
                  </a:lnTo>
                  <a:lnTo>
                    <a:pt x="1562" y="102831"/>
                  </a:lnTo>
                  <a:lnTo>
                    <a:pt x="1895" y="103462"/>
                  </a:lnTo>
                  <a:lnTo>
                    <a:pt x="2260" y="104127"/>
                  </a:lnTo>
                  <a:lnTo>
                    <a:pt x="2626" y="104725"/>
                  </a:lnTo>
                  <a:lnTo>
                    <a:pt x="3025" y="105357"/>
                  </a:lnTo>
                  <a:lnTo>
                    <a:pt x="3457" y="105955"/>
                  </a:lnTo>
                  <a:lnTo>
                    <a:pt x="3889" y="106520"/>
                  </a:lnTo>
                  <a:lnTo>
                    <a:pt x="4387" y="107085"/>
                  </a:lnTo>
                  <a:lnTo>
                    <a:pt x="4853" y="107617"/>
                  </a:lnTo>
                  <a:lnTo>
                    <a:pt x="5351" y="108149"/>
                  </a:lnTo>
                  <a:lnTo>
                    <a:pt x="5883" y="108647"/>
                  </a:lnTo>
                  <a:lnTo>
                    <a:pt x="6415" y="109146"/>
                  </a:lnTo>
                  <a:lnTo>
                    <a:pt x="6980" y="109611"/>
                  </a:lnTo>
                  <a:lnTo>
                    <a:pt x="7545" y="110043"/>
                  </a:lnTo>
                  <a:lnTo>
                    <a:pt x="8143" y="110475"/>
                  </a:lnTo>
                  <a:lnTo>
                    <a:pt x="8741" y="110841"/>
                  </a:lnTo>
                  <a:lnTo>
                    <a:pt x="9339" y="111240"/>
                  </a:lnTo>
                  <a:lnTo>
                    <a:pt x="9971" y="111572"/>
                  </a:lnTo>
                  <a:lnTo>
                    <a:pt x="10569" y="111904"/>
                  </a:lnTo>
                  <a:lnTo>
                    <a:pt x="11201" y="112203"/>
                  </a:lnTo>
                  <a:lnTo>
                    <a:pt x="11865" y="112469"/>
                  </a:lnTo>
                  <a:lnTo>
                    <a:pt x="12497" y="112702"/>
                  </a:lnTo>
                  <a:lnTo>
                    <a:pt x="13195" y="112935"/>
                  </a:lnTo>
                  <a:lnTo>
                    <a:pt x="13959" y="113068"/>
                  </a:lnTo>
                  <a:lnTo>
                    <a:pt x="14790" y="113167"/>
                  </a:lnTo>
                  <a:lnTo>
                    <a:pt x="15687" y="113234"/>
                  </a:lnTo>
                  <a:lnTo>
                    <a:pt x="16684" y="113234"/>
                  </a:lnTo>
                  <a:lnTo>
                    <a:pt x="17715" y="113200"/>
                  </a:lnTo>
                  <a:lnTo>
                    <a:pt x="18845" y="113101"/>
                  </a:lnTo>
                  <a:lnTo>
                    <a:pt x="20008" y="112968"/>
                  </a:lnTo>
                  <a:lnTo>
                    <a:pt x="21238" y="112768"/>
                  </a:lnTo>
                  <a:lnTo>
                    <a:pt x="22501" y="112536"/>
                  </a:lnTo>
                  <a:lnTo>
                    <a:pt x="23863" y="112270"/>
                  </a:lnTo>
                  <a:lnTo>
                    <a:pt x="25226" y="111937"/>
                  </a:lnTo>
                  <a:lnTo>
                    <a:pt x="26655" y="111572"/>
                  </a:lnTo>
                  <a:lnTo>
                    <a:pt x="28151" y="111140"/>
                  </a:lnTo>
                  <a:lnTo>
                    <a:pt x="29679" y="110675"/>
                  </a:lnTo>
                  <a:lnTo>
                    <a:pt x="31242" y="110176"/>
                  </a:lnTo>
                  <a:lnTo>
                    <a:pt x="32837" y="109611"/>
                  </a:lnTo>
                  <a:lnTo>
                    <a:pt x="34465" y="109013"/>
                  </a:lnTo>
                  <a:lnTo>
                    <a:pt x="36127" y="108381"/>
                  </a:lnTo>
                  <a:lnTo>
                    <a:pt x="37822" y="107683"/>
                  </a:lnTo>
                  <a:lnTo>
                    <a:pt x="39550" y="106952"/>
                  </a:lnTo>
                  <a:lnTo>
                    <a:pt x="41279" y="106188"/>
                  </a:lnTo>
                  <a:lnTo>
                    <a:pt x="43040" y="105390"/>
                  </a:lnTo>
                  <a:lnTo>
                    <a:pt x="44835" y="104526"/>
                  </a:lnTo>
                  <a:lnTo>
                    <a:pt x="46630" y="103629"/>
                  </a:lnTo>
                  <a:lnTo>
                    <a:pt x="48457" y="102698"/>
                  </a:lnTo>
                  <a:lnTo>
                    <a:pt x="50285" y="101701"/>
                  </a:lnTo>
                  <a:lnTo>
                    <a:pt x="52113" y="100704"/>
                  </a:lnTo>
                  <a:lnTo>
                    <a:pt x="53941" y="99640"/>
                  </a:lnTo>
                  <a:lnTo>
                    <a:pt x="55802" y="98544"/>
                  </a:lnTo>
                  <a:lnTo>
                    <a:pt x="57630" y="97380"/>
                  </a:lnTo>
                  <a:lnTo>
                    <a:pt x="59458" y="96217"/>
                  </a:lnTo>
                  <a:lnTo>
                    <a:pt x="61320" y="94987"/>
                  </a:lnTo>
                  <a:lnTo>
                    <a:pt x="63148" y="93758"/>
                  </a:lnTo>
                  <a:lnTo>
                    <a:pt x="64942" y="92461"/>
                  </a:lnTo>
                  <a:lnTo>
                    <a:pt x="66737" y="91132"/>
                  </a:lnTo>
                  <a:lnTo>
                    <a:pt x="68532" y="89769"/>
                  </a:lnTo>
                  <a:lnTo>
                    <a:pt x="70293" y="88374"/>
                  </a:lnTo>
                  <a:lnTo>
                    <a:pt x="72055" y="86944"/>
                  </a:lnTo>
                  <a:lnTo>
                    <a:pt x="73783" y="85449"/>
                  </a:lnTo>
                  <a:lnTo>
                    <a:pt x="75478" y="83953"/>
                  </a:lnTo>
                  <a:lnTo>
                    <a:pt x="77140" y="82391"/>
                  </a:lnTo>
                  <a:lnTo>
                    <a:pt x="78801" y="80829"/>
                  </a:lnTo>
                  <a:lnTo>
                    <a:pt x="80397" y="79234"/>
                  </a:lnTo>
                  <a:lnTo>
                    <a:pt x="81959" y="77572"/>
                  </a:lnTo>
                  <a:lnTo>
                    <a:pt x="83488" y="75877"/>
                  </a:lnTo>
                  <a:lnTo>
                    <a:pt x="84983" y="74182"/>
                  </a:lnTo>
                  <a:lnTo>
                    <a:pt x="86412" y="72420"/>
                  </a:lnTo>
                  <a:lnTo>
                    <a:pt x="87808" y="70659"/>
                  </a:lnTo>
                  <a:lnTo>
                    <a:pt x="89138" y="68864"/>
                  </a:lnTo>
                  <a:lnTo>
                    <a:pt x="90434" y="67003"/>
                  </a:lnTo>
                  <a:lnTo>
                    <a:pt x="91697" y="65142"/>
                  </a:lnTo>
                  <a:lnTo>
                    <a:pt x="92860" y="63247"/>
                  </a:lnTo>
                  <a:lnTo>
                    <a:pt x="93990" y="61287"/>
                  </a:lnTo>
                  <a:lnTo>
                    <a:pt x="95020" y="59326"/>
                  </a:lnTo>
                  <a:lnTo>
                    <a:pt x="96017" y="57332"/>
                  </a:lnTo>
                  <a:lnTo>
                    <a:pt x="96948" y="55337"/>
                  </a:lnTo>
                  <a:lnTo>
                    <a:pt x="97779" y="53277"/>
                  </a:lnTo>
                  <a:lnTo>
                    <a:pt x="98178" y="52246"/>
                  </a:lnTo>
                  <a:lnTo>
                    <a:pt x="98577" y="51183"/>
                  </a:lnTo>
                  <a:lnTo>
                    <a:pt x="98942" y="50153"/>
                  </a:lnTo>
                  <a:lnTo>
                    <a:pt x="99274" y="49089"/>
                  </a:lnTo>
                  <a:lnTo>
                    <a:pt x="99607" y="48026"/>
                  </a:lnTo>
                  <a:lnTo>
                    <a:pt x="99906" y="46962"/>
                  </a:lnTo>
                  <a:lnTo>
                    <a:pt x="100172" y="45865"/>
                  </a:lnTo>
                  <a:lnTo>
                    <a:pt x="100438" y="44802"/>
                  </a:lnTo>
                  <a:lnTo>
                    <a:pt x="100670" y="43705"/>
                  </a:lnTo>
                  <a:lnTo>
                    <a:pt x="100870" y="42608"/>
                  </a:lnTo>
                  <a:lnTo>
                    <a:pt x="101069" y="41511"/>
                  </a:lnTo>
                  <a:lnTo>
                    <a:pt x="101269" y="40381"/>
                  </a:lnTo>
                  <a:lnTo>
                    <a:pt x="102365" y="39418"/>
                  </a:lnTo>
                  <a:lnTo>
                    <a:pt x="103628" y="38254"/>
                  </a:lnTo>
                  <a:lnTo>
                    <a:pt x="105290" y="36692"/>
                  </a:lnTo>
                  <a:lnTo>
                    <a:pt x="107284" y="34731"/>
                  </a:lnTo>
                  <a:lnTo>
                    <a:pt x="109511" y="32471"/>
                  </a:lnTo>
                  <a:lnTo>
                    <a:pt x="110674" y="31242"/>
                  </a:lnTo>
                  <a:lnTo>
                    <a:pt x="111904" y="29945"/>
                  </a:lnTo>
                  <a:lnTo>
                    <a:pt x="113134" y="28550"/>
                  </a:lnTo>
                  <a:lnTo>
                    <a:pt x="114397" y="27120"/>
                  </a:lnTo>
                  <a:lnTo>
                    <a:pt x="115660" y="25658"/>
                  </a:lnTo>
                  <a:lnTo>
                    <a:pt x="116922" y="24096"/>
                  </a:lnTo>
                  <a:lnTo>
                    <a:pt x="118152" y="22534"/>
                  </a:lnTo>
                  <a:lnTo>
                    <a:pt x="119382" y="20905"/>
                  </a:lnTo>
                  <a:lnTo>
                    <a:pt x="120578" y="19244"/>
                  </a:lnTo>
                  <a:lnTo>
                    <a:pt x="121742" y="17582"/>
                  </a:lnTo>
                  <a:lnTo>
                    <a:pt x="122838" y="15854"/>
                  </a:lnTo>
                  <a:lnTo>
                    <a:pt x="123902" y="14125"/>
                  </a:lnTo>
                  <a:lnTo>
                    <a:pt x="124899" y="12364"/>
                  </a:lnTo>
                  <a:lnTo>
                    <a:pt x="125796" y="10602"/>
                  </a:lnTo>
                  <a:lnTo>
                    <a:pt x="126228" y="9738"/>
                  </a:lnTo>
                  <a:lnTo>
                    <a:pt x="126627" y="8841"/>
                  </a:lnTo>
                  <a:lnTo>
                    <a:pt x="127026" y="7944"/>
                  </a:lnTo>
                  <a:lnTo>
                    <a:pt x="127392" y="7079"/>
                  </a:lnTo>
                  <a:lnTo>
                    <a:pt x="127724" y="6182"/>
                  </a:lnTo>
                  <a:lnTo>
                    <a:pt x="128023" y="5285"/>
                  </a:lnTo>
                  <a:lnTo>
                    <a:pt x="128289" y="4421"/>
                  </a:lnTo>
                  <a:lnTo>
                    <a:pt x="128555" y="3523"/>
                  </a:lnTo>
                  <a:lnTo>
                    <a:pt x="128754" y="2659"/>
                  </a:lnTo>
                  <a:lnTo>
                    <a:pt x="128954" y="1795"/>
                  </a:lnTo>
                  <a:lnTo>
                    <a:pt x="129120" y="898"/>
                  </a:lnTo>
                  <a:lnTo>
                    <a:pt x="129220" y="33"/>
                  </a:lnTo>
                  <a:lnTo>
                    <a:pt x="128389" y="33"/>
                  </a:lnTo>
                  <a:lnTo>
                    <a:pt x="1260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4246;p62"/>
            <p:cNvSpPr/>
            <p:nvPr/>
          </p:nvSpPr>
          <p:spPr>
            <a:xfrm>
              <a:off x="1502600" y="855450"/>
              <a:ext cx="1918550" cy="1783950"/>
            </a:xfrm>
            <a:custGeom>
              <a:avLst/>
              <a:gdLst/>
              <a:ahLst/>
              <a:cxnLst/>
              <a:rect l="l" t="t" r="r" b="b"/>
              <a:pathLst>
                <a:path w="76742" h="71358" extrusionOk="0">
                  <a:moveTo>
                    <a:pt x="76741" y="1"/>
                  </a:moveTo>
                  <a:lnTo>
                    <a:pt x="76409" y="466"/>
                  </a:lnTo>
                  <a:lnTo>
                    <a:pt x="75412" y="1862"/>
                  </a:lnTo>
                  <a:lnTo>
                    <a:pt x="73783" y="4056"/>
                  </a:lnTo>
                  <a:lnTo>
                    <a:pt x="72753" y="5418"/>
                  </a:lnTo>
                  <a:lnTo>
                    <a:pt x="71557" y="6947"/>
                  </a:lnTo>
                  <a:lnTo>
                    <a:pt x="70227" y="8609"/>
                  </a:lnTo>
                  <a:lnTo>
                    <a:pt x="68732" y="10437"/>
                  </a:lnTo>
                  <a:lnTo>
                    <a:pt x="67103" y="12365"/>
                  </a:lnTo>
                  <a:lnTo>
                    <a:pt x="65375" y="14392"/>
                  </a:lnTo>
                  <a:lnTo>
                    <a:pt x="63480" y="16519"/>
                  </a:lnTo>
                  <a:lnTo>
                    <a:pt x="61486" y="18713"/>
                  </a:lnTo>
                  <a:lnTo>
                    <a:pt x="59326" y="21006"/>
                  </a:lnTo>
                  <a:lnTo>
                    <a:pt x="57099" y="23332"/>
                  </a:lnTo>
                  <a:lnTo>
                    <a:pt x="54706" y="25725"/>
                  </a:lnTo>
                  <a:lnTo>
                    <a:pt x="52214" y="28151"/>
                  </a:lnTo>
                  <a:lnTo>
                    <a:pt x="49621" y="30578"/>
                  </a:lnTo>
                  <a:lnTo>
                    <a:pt x="46929" y="33004"/>
                  </a:lnTo>
                  <a:lnTo>
                    <a:pt x="45533" y="34200"/>
                  </a:lnTo>
                  <a:lnTo>
                    <a:pt x="44104" y="35430"/>
                  </a:lnTo>
                  <a:lnTo>
                    <a:pt x="42675" y="36627"/>
                  </a:lnTo>
                  <a:lnTo>
                    <a:pt x="41213" y="37823"/>
                  </a:lnTo>
                  <a:lnTo>
                    <a:pt x="39717" y="39020"/>
                  </a:lnTo>
                  <a:lnTo>
                    <a:pt x="38188" y="40183"/>
                  </a:lnTo>
                  <a:lnTo>
                    <a:pt x="36659" y="41346"/>
                  </a:lnTo>
                  <a:lnTo>
                    <a:pt x="35097" y="42509"/>
                  </a:lnTo>
                  <a:lnTo>
                    <a:pt x="33502" y="43639"/>
                  </a:lnTo>
                  <a:lnTo>
                    <a:pt x="31907" y="44736"/>
                  </a:lnTo>
                  <a:lnTo>
                    <a:pt x="30278" y="45866"/>
                  </a:lnTo>
                  <a:lnTo>
                    <a:pt x="28616" y="46930"/>
                  </a:lnTo>
                  <a:lnTo>
                    <a:pt x="26955" y="47993"/>
                  </a:lnTo>
                  <a:lnTo>
                    <a:pt x="25260" y="49023"/>
                  </a:lnTo>
                  <a:lnTo>
                    <a:pt x="23531" y="50020"/>
                  </a:lnTo>
                  <a:lnTo>
                    <a:pt x="21803" y="51018"/>
                  </a:lnTo>
                  <a:lnTo>
                    <a:pt x="20042" y="51948"/>
                  </a:lnTo>
                  <a:lnTo>
                    <a:pt x="18280" y="52879"/>
                  </a:lnTo>
                  <a:lnTo>
                    <a:pt x="16485" y="53776"/>
                  </a:lnTo>
                  <a:lnTo>
                    <a:pt x="14691" y="54640"/>
                  </a:lnTo>
                  <a:lnTo>
                    <a:pt x="12863" y="55471"/>
                  </a:lnTo>
                  <a:lnTo>
                    <a:pt x="11002" y="56236"/>
                  </a:lnTo>
                  <a:lnTo>
                    <a:pt x="9140" y="57000"/>
                  </a:lnTo>
                  <a:lnTo>
                    <a:pt x="7279" y="57698"/>
                  </a:lnTo>
                  <a:lnTo>
                    <a:pt x="6681" y="57931"/>
                  </a:lnTo>
                  <a:lnTo>
                    <a:pt x="6116" y="58196"/>
                  </a:lnTo>
                  <a:lnTo>
                    <a:pt x="5584" y="58462"/>
                  </a:lnTo>
                  <a:lnTo>
                    <a:pt x="5052" y="58795"/>
                  </a:lnTo>
                  <a:lnTo>
                    <a:pt x="4521" y="59127"/>
                  </a:lnTo>
                  <a:lnTo>
                    <a:pt x="4022" y="59493"/>
                  </a:lnTo>
                  <a:lnTo>
                    <a:pt x="3557" y="59891"/>
                  </a:lnTo>
                  <a:lnTo>
                    <a:pt x="3092" y="60290"/>
                  </a:lnTo>
                  <a:lnTo>
                    <a:pt x="2660" y="60722"/>
                  </a:lnTo>
                  <a:lnTo>
                    <a:pt x="2261" y="61188"/>
                  </a:lnTo>
                  <a:lnTo>
                    <a:pt x="1895" y="61686"/>
                  </a:lnTo>
                  <a:lnTo>
                    <a:pt x="1530" y="62185"/>
                  </a:lnTo>
                  <a:lnTo>
                    <a:pt x="1230" y="62716"/>
                  </a:lnTo>
                  <a:lnTo>
                    <a:pt x="931" y="63248"/>
                  </a:lnTo>
                  <a:lnTo>
                    <a:pt x="665" y="63813"/>
                  </a:lnTo>
                  <a:lnTo>
                    <a:pt x="466" y="64411"/>
                  </a:lnTo>
                  <a:lnTo>
                    <a:pt x="233" y="65109"/>
                  </a:lnTo>
                  <a:lnTo>
                    <a:pt x="67" y="65841"/>
                  </a:lnTo>
                  <a:lnTo>
                    <a:pt x="34" y="66173"/>
                  </a:lnTo>
                  <a:lnTo>
                    <a:pt x="1" y="66539"/>
                  </a:lnTo>
                  <a:lnTo>
                    <a:pt x="1" y="66904"/>
                  </a:lnTo>
                  <a:lnTo>
                    <a:pt x="1" y="67236"/>
                  </a:lnTo>
                  <a:lnTo>
                    <a:pt x="34" y="67569"/>
                  </a:lnTo>
                  <a:lnTo>
                    <a:pt x="134" y="67901"/>
                  </a:lnTo>
                  <a:lnTo>
                    <a:pt x="200" y="68200"/>
                  </a:lnTo>
                  <a:lnTo>
                    <a:pt x="333" y="68533"/>
                  </a:lnTo>
                  <a:lnTo>
                    <a:pt x="499" y="68832"/>
                  </a:lnTo>
                  <a:lnTo>
                    <a:pt x="699" y="69131"/>
                  </a:lnTo>
                  <a:lnTo>
                    <a:pt x="931" y="69397"/>
                  </a:lnTo>
                  <a:lnTo>
                    <a:pt x="1164" y="69663"/>
                  </a:lnTo>
                  <a:lnTo>
                    <a:pt x="1463" y="69895"/>
                  </a:lnTo>
                  <a:lnTo>
                    <a:pt x="1829" y="70128"/>
                  </a:lnTo>
                  <a:lnTo>
                    <a:pt x="2194" y="70361"/>
                  </a:lnTo>
                  <a:lnTo>
                    <a:pt x="2626" y="70560"/>
                  </a:lnTo>
                  <a:lnTo>
                    <a:pt x="3092" y="70726"/>
                  </a:lnTo>
                  <a:lnTo>
                    <a:pt x="3590" y="70892"/>
                  </a:lnTo>
                  <a:lnTo>
                    <a:pt x="4155" y="71025"/>
                  </a:lnTo>
                  <a:lnTo>
                    <a:pt x="4753" y="71125"/>
                  </a:lnTo>
                  <a:lnTo>
                    <a:pt x="5418" y="71225"/>
                  </a:lnTo>
                  <a:lnTo>
                    <a:pt x="6116" y="71291"/>
                  </a:lnTo>
                  <a:lnTo>
                    <a:pt x="6880" y="71324"/>
                  </a:lnTo>
                  <a:lnTo>
                    <a:pt x="7678" y="71358"/>
                  </a:lnTo>
                  <a:lnTo>
                    <a:pt x="8542" y="71324"/>
                  </a:lnTo>
                  <a:lnTo>
                    <a:pt x="9473" y="71291"/>
                  </a:lnTo>
                  <a:lnTo>
                    <a:pt x="10470" y="71225"/>
                  </a:lnTo>
                  <a:lnTo>
                    <a:pt x="11500" y="71125"/>
                  </a:lnTo>
                  <a:lnTo>
                    <a:pt x="12464" y="70992"/>
                  </a:lnTo>
                  <a:lnTo>
                    <a:pt x="13428" y="70793"/>
                  </a:lnTo>
                  <a:lnTo>
                    <a:pt x="14425" y="70560"/>
                  </a:lnTo>
                  <a:lnTo>
                    <a:pt x="15455" y="70261"/>
                  </a:lnTo>
                  <a:lnTo>
                    <a:pt x="16485" y="69895"/>
                  </a:lnTo>
                  <a:lnTo>
                    <a:pt x="17549" y="69463"/>
                  </a:lnTo>
                  <a:lnTo>
                    <a:pt x="18646" y="68998"/>
                  </a:lnTo>
                  <a:lnTo>
                    <a:pt x="19743" y="68499"/>
                  </a:lnTo>
                  <a:lnTo>
                    <a:pt x="20839" y="67934"/>
                  </a:lnTo>
                  <a:lnTo>
                    <a:pt x="21969" y="67303"/>
                  </a:lnTo>
                  <a:lnTo>
                    <a:pt x="23133" y="66638"/>
                  </a:lnTo>
                  <a:lnTo>
                    <a:pt x="24263" y="65940"/>
                  </a:lnTo>
                  <a:lnTo>
                    <a:pt x="25459" y="65176"/>
                  </a:lnTo>
                  <a:lnTo>
                    <a:pt x="26622" y="64411"/>
                  </a:lnTo>
                  <a:lnTo>
                    <a:pt x="27819" y="63547"/>
                  </a:lnTo>
                  <a:lnTo>
                    <a:pt x="29015" y="62683"/>
                  </a:lnTo>
                  <a:lnTo>
                    <a:pt x="30212" y="61753"/>
                  </a:lnTo>
                  <a:lnTo>
                    <a:pt x="31441" y="60822"/>
                  </a:lnTo>
                  <a:lnTo>
                    <a:pt x="32671" y="59825"/>
                  </a:lnTo>
                  <a:lnTo>
                    <a:pt x="33901" y="58795"/>
                  </a:lnTo>
                  <a:lnTo>
                    <a:pt x="35131" y="57731"/>
                  </a:lnTo>
                  <a:lnTo>
                    <a:pt x="36360" y="56668"/>
                  </a:lnTo>
                  <a:lnTo>
                    <a:pt x="37590" y="55538"/>
                  </a:lnTo>
                  <a:lnTo>
                    <a:pt x="38820" y="54374"/>
                  </a:lnTo>
                  <a:lnTo>
                    <a:pt x="40049" y="53211"/>
                  </a:lnTo>
                  <a:lnTo>
                    <a:pt x="41279" y="52015"/>
                  </a:lnTo>
                  <a:lnTo>
                    <a:pt x="43739" y="49522"/>
                  </a:lnTo>
                  <a:lnTo>
                    <a:pt x="46198" y="46963"/>
                  </a:lnTo>
                  <a:lnTo>
                    <a:pt x="48591" y="44304"/>
                  </a:lnTo>
                  <a:lnTo>
                    <a:pt x="50984" y="41579"/>
                  </a:lnTo>
                  <a:lnTo>
                    <a:pt x="53310" y="38787"/>
                  </a:lnTo>
                  <a:lnTo>
                    <a:pt x="55604" y="35962"/>
                  </a:lnTo>
                  <a:lnTo>
                    <a:pt x="57830" y="33104"/>
                  </a:lnTo>
                  <a:lnTo>
                    <a:pt x="59957" y="30245"/>
                  </a:lnTo>
                  <a:lnTo>
                    <a:pt x="62051" y="27321"/>
                  </a:lnTo>
                  <a:lnTo>
                    <a:pt x="64045" y="24429"/>
                  </a:lnTo>
                  <a:lnTo>
                    <a:pt x="65940" y="21538"/>
                  </a:lnTo>
                  <a:lnTo>
                    <a:pt x="67735" y="18679"/>
                  </a:lnTo>
                  <a:lnTo>
                    <a:pt x="68599" y="17250"/>
                  </a:lnTo>
                  <a:lnTo>
                    <a:pt x="69430" y="15821"/>
                  </a:lnTo>
                  <a:lnTo>
                    <a:pt x="70227" y="14425"/>
                  </a:lnTo>
                  <a:lnTo>
                    <a:pt x="70992" y="13029"/>
                  </a:lnTo>
                  <a:lnTo>
                    <a:pt x="71723" y="11633"/>
                  </a:lnTo>
                  <a:lnTo>
                    <a:pt x="72421" y="10271"/>
                  </a:lnTo>
                  <a:lnTo>
                    <a:pt x="73119" y="8908"/>
                  </a:lnTo>
                  <a:lnTo>
                    <a:pt x="73750" y="7579"/>
                  </a:lnTo>
                  <a:lnTo>
                    <a:pt x="74348" y="6249"/>
                  </a:lnTo>
                  <a:lnTo>
                    <a:pt x="74913" y="4953"/>
                  </a:lnTo>
                  <a:lnTo>
                    <a:pt x="75412" y="3690"/>
                  </a:lnTo>
                  <a:lnTo>
                    <a:pt x="75910" y="2427"/>
                  </a:lnTo>
                  <a:lnTo>
                    <a:pt x="76343" y="1197"/>
                  </a:lnTo>
                  <a:lnTo>
                    <a:pt x="76741"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4247;p62"/>
            <p:cNvSpPr/>
            <p:nvPr/>
          </p:nvSpPr>
          <p:spPr>
            <a:xfrm>
              <a:off x="2356750" y="1320750"/>
              <a:ext cx="1238050" cy="1779800"/>
            </a:xfrm>
            <a:custGeom>
              <a:avLst/>
              <a:gdLst/>
              <a:ahLst/>
              <a:cxnLst/>
              <a:rect l="l" t="t" r="r" b="b"/>
              <a:pathLst>
                <a:path w="49522" h="71192" extrusionOk="0">
                  <a:moveTo>
                    <a:pt x="48990" y="1"/>
                  </a:moveTo>
                  <a:lnTo>
                    <a:pt x="48757" y="1796"/>
                  </a:lnTo>
                  <a:lnTo>
                    <a:pt x="48491" y="3590"/>
                  </a:lnTo>
                  <a:lnTo>
                    <a:pt x="48192" y="5385"/>
                  </a:lnTo>
                  <a:lnTo>
                    <a:pt x="47893" y="7147"/>
                  </a:lnTo>
                  <a:lnTo>
                    <a:pt x="47527" y="8908"/>
                  </a:lnTo>
                  <a:lnTo>
                    <a:pt x="47162" y="10669"/>
                  </a:lnTo>
                  <a:lnTo>
                    <a:pt x="46796" y="12398"/>
                  </a:lnTo>
                  <a:lnTo>
                    <a:pt x="46364" y="14159"/>
                  </a:lnTo>
                  <a:lnTo>
                    <a:pt x="45932" y="15887"/>
                  </a:lnTo>
                  <a:lnTo>
                    <a:pt x="45467" y="17616"/>
                  </a:lnTo>
                  <a:lnTo>
                    <a:pt x="44968" y="19344"/>
                  </a:lnTo>
                  <a:lnTo>
                    <a:pt x="44470" y="21039"/>
                  </a:lnTo>
                  <a:lnTo>
                    <a:pt x="43938" y="22734"/>
                  </a:lnTo>
                  <a:lnTo>
                    <a:pt x="43373" y="24429"/>
                  </a:lnTo>
                  <a:lnTo>
                    <a:pt x="42775" y="26124"/>
                  </a:lnTo>
                  <a:lnTo>
                    <a:pt x="42177" y="27786"/>
                  </a:lnTo>
                  <a:lnTo>
                    <a:pt x="41545" y="29448"/>
                  </a:lnTo>
                  <a:lnTo>
                    <a:pt x="40880" y="31109"/>
                  </a:lnTo>
                  <a:lnTo>
                    <a:pt x="40216" y="32771"/>
                  </a:lnTo>
                  <a:lnTo>
                    <a:pt x="39484" y="34400"/>
                  </a:lnTo>
                  <a:lnTo>
                    <a:pt x="38753" y="36028"/>
                  </a:lnTo>
                  <a:lnTo>
                    <a:pt x="38022" y="37657"/>
                  </a:lnTo>
                  <a:lnTo>
                    <a:pt x="37224" y="39285"/>
                  </a:lnTo>
                  <a:lnTo>
                    <a:pt x="36427" y="40881"/>
                  </a:lnTo>
                  <a:lnTo>
                    <a:pt x="35629" y="42476"/>
                  </a:lnTo>
                  <a:lnTo>
                    <a:pt x="34765" y="44038"/>
                  </a:lnTo>
                  <a:lnTo>
                    <a:pt x="33901" y="45633"/>
                  </a:lnTo>
                  <a:lnTo>
                    <a:pt x="33004" y="47195"/>
                  </a:lnTo>
                  <a:lnTo>
                    <a:pt x="32106" y="48724"/>
                  </a:lnTo>
                  <a:lnTo>
                    <a:pt x="31176" y="50286"/>
                  </a:lnTo>
                  <a:lnTo>
                    <a:pt x="30212" y="51815"/>
                  </a:lnTo>
                  <a:lnTo>
                    <a:pt x="29248" y="53344"/>
                  </a:lnTo>
                  <a:lnTo>
                    <a:pt x="27985" y="55205"/>
                  </a:lnTo>
                  <a:lnTo>
                    <a:pt x="27320" y="56136"/>
                  </a:lnTo>
                  <a:lnTo>
                    <a:pt x="26656" y="57033"/>
                  </a:lnTo>
                  <a:lnTo>
                    <a:pt x="25958" y="57930"/>
                  </a:lnTo>
                  <a:lnTo>
                    <a:pt x="25226" y="58828"/>
                  </a:lnTo>
                  <a:lnTo>
                    <a:pt x="24495" y="59659"/>
                  </a:lnTo>
                  <a:lnTo>
                    <a:pt x="23698" y="60490"/>
                  </a:lnTo>
                  <a:lnTo>
                    <a:pt x="22900" y="61287"/>
                  </a:lnTo>
                  <a:lnTo>
                    <a:pt x="22102" y="62052"/>
                  </a:lnTo>
                  <a:lnTo>
                    <a:pt x="21238" y="62750"/>
                  </a:lnTo>
                  <a:lnTo>
                    <a:pt x="20341" y="63414"/>
                  </a:lnTo>
                  <a:lnTo>
                    <a:pt x="19443" y="64046"/>
                  </a:lnTo>
                  <a:lnTo>
                    <a:pt x="18480" y="64611"/>
                  </a:lnTo>
                  <a:lnTo>
                    <a:pt x="17483" y="65109"/>
                  </a:lnTo>
                  <a:lnTo>
                    <a:pt x="16452" y="65541"/>
                  </a:lnTo>
                  <a:lnTo>
                    <a:pt x="15921" y="65741"/>
                  </a:lnTo>
                  <a:lnTo>
                    <a:pt x="15389" y="65907"/>
                  </a:lnTo>
                  <a:lnTo>
                    <a:pt x="14824" y="66073"/>
                  </a:lnTo>
                  <a:lnTo>
                    <a:pt x="14259" y="66206"/>
                  </a:lnTo>
                  <a:lnTo>
                    <a:pt x="13660" y="66306"/>
                  </a:lnTo>
                  <a:lnTo>
                    <a:pt x="13062" y="66372"/>
                  </a:lnTo>
                  <a:lnTo>
                    <a:pt x="12464" y="66439"/>
                  </a:lnTo>
                  <a:lnTo>
                    <a:pt x="11866" y="66472"/>
                  </a:lnTo>
                  <a:lnTo>
                    <a:pt x="11234" y="66505"/>
                  </a:lnTo>
                  <a:lnTo>
                    <a:pt x="10636" y="66505"/>
                  </a:lnTo>
                  <a:lnTo>
                    <a:pt x="10005" y="66472"/>
                  </a:lnTo>
                  <a:lnTo>
                    <a:pt x="9406" y="66405"/>
                  </a:lnTo>
                  <a:lnTo>
                    <a:pt x="8775" y="66339"/>
                  </a:lnTo>
                  <a:lnTo>
                    <a:pt x="8177" y="66239"/>
                  </a:lnTo>
                  <a:lnTo>
                    <a:pt x="7578" y="66140"/>
                  </a:lnTo>
                  <a:lnTo>
                    <a:pt x="6980" y="65973"/>
                  </a:lnTo>
                  <a:lnTo>
                    <a:pt x="6382" y="65807"/>
                  </a:lnTo>
                  <a:lnTo>
                    <a:pt x="5817" y="65641"/>
                  </a:lnTo>
                  <a:lnTo>
                    <a:pt x="5252" y="65442"/>
                  </a:lnTo>
                  <a:lnTo>
                    <a:pt x="4720" y="65209"/>
                  </a:lnTo>
                  <a:lnTo>
                    <a:pt x="4188" y="64943"/>
                  </a:lnTo>
                  <a:lnTo>
                    <a:pt x="3690" y="64644"/>
                  </a:lnTo>
                  <a:lnTo>
                    <a:pt x="3191" y="64345"/>
                  </a:lnTo>
                  <a:lnTo>
                    <a:pt x="2726" y="64046"/>
                  </a:lnTo>
                  <a:lnTo>
                    <a:pt x="2294" y="63680"/>
                  </a:lnTo>
                  <a:lnTo>
                    <a:pt x="1862" y="63315"/>
                  </a:lnTo>
                  <a:lnTo>
                    <a:pt x="1463" y="62916"/>
                  </a:lnTo>
                  <a:lnTo>
                    <a:pt x="1131" y="62517"/>
                  </a:lnTo>
                  <a:lnTo>
                    <a:pt x="798" y="62052"/>
                  </a:lnTo>
                  <a:lnTo>
                    <a:pt x="499" y="61586"/>
                  </a:lnTo>
                  <a:lnTo>
                    <a:pt x="233" y="61121"/>
                  </a:lnTo>
                  <a:lnTo>
                    <a:pt x="1" y="60589"/>
                  </a:lnTo>
                  <a:lnTo>
                    <a:pt x="67" y="61055"/>
                  </a:lnTo>
                  <a:lnTo>
                    <a:pt x="167" y="61520"/>
                  </a:lnTo>
                  <a:lnTo>
                    <a:pt x="267" y="61985"/>
                  </a:lnTo>
                  <a:lnTo>
                    <a:pt x="400" y="62417"/>
                  </a:lnTo>
                  <a:lnTo>
                    <a:pt x="566" y="62883"/>
                  </a:lnTo>
                  <a:lnTo>
                    <a:pt x="732" y="63315"/>
                  </a:lnTo>
                  <a:lnTo>
                    <a:pt x="1131" y="64145"/>
                  </a:lnTo>
                  <a:lnTo>
                    <a:pt x="1596" y="64943"/>
                  </a:lnTo>
                  <a:lnTo>
                    <a:pt x="2128" y="65708"/>
                  </a:lnTo>
                  <a:lnTo>
                    <a:pt x="2693" y="66439"/>
                  </a:lnTo>
                  <a:lnTo>
                    <a:pt x="3358" y="67137"/>
                  </a:lnTo>
                  <a:lnTo>
                    <a:pt x="4022" y="67768"/>
                  </a:lnTo>
                  <a:lnTo>
                    <a:pt x="4787" y="68366"/>
                  </a:lnTo>
                  <a:lnTo>
                    <a:pt x="5551" y="68931"/>
                  </a:lnTo>
                  <a:lnTo>
                    <a:pt x="6349" y="69430"/>
                  </a:lnTo>
                  <a:lnTo>
                    <a:pt x="7213" y="69862"/>
                  </a:lnTo>
                  <a:lnTo>
                    <a:pt x="8077" y="70228"/>
                  </a:lnTo>
                  <a:lnTo>
                    <a:pt x="8974" y="70527"/>
                  </a:lnTo>
                  <a:lnTo>
                    <a:pt x="9872" y="70793"/>
                  </a:lnTo>
                  <a:lnTo>
                    <a:pt x="10802" y="70959"/>
                  </a:lnTo>
                  <a:lnTo>
                    <a:pt x="11733" y="71092"/>
                  </a:lnTo>
                  <a:lnTo>
                    <a:pt x="12663" y="71158"/>
                  </a:lnTo>
                  <a:lnTo>
                    <a:pt x="13594" y="71191"/>
                  </a:lnTo>
                  <a:lnTo>
                    <a:pt x="14525" y="71125"/>
                  </a:lnTo>
                  <a:lnTo>
                    <a:pt x="15488" y="71058"/>
                  </a:lnTo>
                  <a:lnTo>
                    <a:pt x="16419" y="70926"/>
                  </a:lnTo>
                  <a:lnTo>
                    <a:pt x="17316" y="70726"/>
                  </a:lnTo>
                  <a:lnTo>
                    <a:pt x="18247" y="70493"/>
                  </a:lnTo>
                  <a:lnTo>
                    <a:pt x="19144" y="70228"/>
                  </a:lnTo>
                  <a:lnTo>
                    <a:pt x="20042" y="69895"/>
                  </a:lnTo>
                  <a:lnTo>
                    <a:pt x="20939" y="69530"/>
                  </a:lnTo>
                  <a:lnTo>
                    <a:pt x="21803" y="69164"/>
                  </a:lnTo>
                  <a:lnTo>
                    <a:pt x="22634" y="68732"/>
                  </a:lnTo>
                  <a:lnTo>
                    <a:pt x="23465" y="68267"/>
                  </a:lnTo>
                  <a:lnTo>
                    <a:pt x="24263" y="67768"/>
                  </a:lnTo>
                  <a:lnTo>
                    <a:pt x="25060" y="67236"/>
                  </a:lnTo>
                  <a:lnTo>
                    <a:pt x="25825" y="66671"/>
                  </a:lnTo>
                  <a:lnTo>
                    <a:pt x="26556" y="66106"/>
                  </a:lnTo>
                  <a:lnTo>
                    <a:pt x="27287" y="65508"/>
                  </a:lnTo>
                  <a:lnTo>
                    <a:pt x="27985" y="64877"/>
                  </a:lnTo>
                  <a:lnTo>
                    <a:pt x="28683" y="64245"/>
                  </a:lnTo>
                  <a:lnTo>
                    <a:pt x="29348" y="63580"/>
                  </a:lnTo>
                  <a:lnTo>
                    <a:pt x="29979" y="62883"/>
                  </a:lnTo>
                  <a:lnTo>
                    <a:pt x="30611" y="62185"/>
                  </a:lnTo>
                  <a:lnTo>
                    <a:pt x="31242" y="61487"/>
                  </a:lnTo>
                  <a:lnTo>
                    <a:pt x="32439" y="60024"/>
                  </a:lnTo>
                  <a:lnTo>
                    <a:pt x="33602" y="58495"/>
                  </a:lnTo>
                  <a:lnTo>
                    <a:pt x="34699" y="56967"/>
                  </a:lnTo>
                  <a:lnTo>
                    <a:pt x="35762" y="55405"/>
                  </a:lnTo>
                  <a:lnTo>
                    <a:pt x="36759" y="53842"/>
                  </a:lnTo>
                  <a:lnTo>
                    <a:pt x="37756" y="52247"/>
                  </a:lnTo>
                  <a:lnTo>
                    <a:pt x="38687" y="50619"/>
                  </a:lnTo>
                  <a:lnTo>
                    <a:pt x="39584" y="48990"/>
                  </a:lnTo>
                  <a:lnTo>
                    <a:pt x="40448" y="47328"/>
                  </a:lnTo>
                  <a:lnTo>
                    <a:pt x="41279" y="45633"/>
                  </a:lnTo>
                  <a:lnTo>
                    <a:pt x="42077" y="43938"/>
                  </a:lnTo>
                  <a:lnTo>
                    <a:pt x="42841" y="42210"/>
                  </a:lnTo>
                  <a:lnTo>
                    <a:pt x="43539" y="40482"/>
                  </a:lnTo>
                  <a:lnTo>
                    <a:pt x="44237" y="38720"/>
                  </a:lnTo>
                  <a:lnTo>
                    <a:pt x="44869" y="36959"/>
                  </a:lnTo>
                  <a:lnTo>
                    <a:pt x="45467" y="35197"/>
                  </a:lnTo>
                  <a:lnTo>
                    <a:pt x="45999" y="33403"/>
                  </a:lnTo>
                  <a:lnTo>
                    <a:pt x="46530" y="31608"/>
                  </a:lnTo>
                  <a:lnTo>
                    <a:pt x="46996" y="29780"/>
                  </a:lnTo>
                  <a:lnTo>
                    <a:pt x="47428" y="27952"/>
                  </a:lnTo>
                  <a:lnTo>
                    <a:pt x="47827" y="26124"/>
                  </a:lnTo>
                  <a:lnTo>
                    <a:pt x="48192" y="24296"/>
                  </a:lnTo>
                  <a:lnTo>
                    <a:pt x="48491" y="22435"/>
                  </a:lnTo>
                  <a:lnTo>
                    <a:pt x="48790" y="20574"/>
                  </a:lnTo>
                  <a:lnTo>
                    <a:pt x="48990" y="18712"/>
                  </a:lnTo>
                  <a:lnTo>
                    <a:pt x="49189" y="16851"/>
                  </a:lnTo>
                  <a:lnTo>
                    <a:pt x="49355" y="14990"/>
                  </a:lnTo>
                  <a:lnTo>
                    <a:pt x="49455" y="13129"/>
                  </a:lnTo>
                  <a:lnTo>
                    <a:pt x="49522" y="11235"/>
                  </a:lnTo>
                  <a:lnTo>
                    <a:pt x="49522" y="9373"/>
                  </a:lnTo>
                  <a:lnTo>
                    <a:pt x="49522" y="7479"/>
                  </a:lnTo>
                  <a:lnTo>
                    <a:pt x="49455" y="5618"/>
                  </a:lnTo>
                  <a:lnTo>
                    <a:pt x="49322" y="3757"/>
                  </a:lnTo>
                  <a:lnTo>
                    <a:pt x="49189" y="1862"/>
                  </a:lnTo>
                  <a:lnTo>
                    <a:pt x="48990"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4248;p62"/>
            <p:cNvSpPr/>
            <p:nvPr/>
          </p:nvSpPr>
          <p:spPr>
            <a:xfrm>
              <a:off x="3748500" y="3338975"/>
              <a:ext cx="1989150" cy="1807225"/>
            </a:xfrm>
            <a:custGeom>
              <a:avLst/>
              <a:gdLst/>
              <a:ahLst/>
              <a:cxnLst/>
              <a:rect l="l" t="t" r="r" b="b"/>
              <a:pathLst>
                <a:path w="79566" h="72289" extrusionOk="0">
                  <a:moveTo>
                    <a:pt x="31840" y="1"/>
                  </a:moveTo>
                  <a:lnTo>
                    <a:pt x="30909" y="34"/>
                  </a:lnTo>
                  <a:lnTo>
                    <a:pt x="29945" y="101"/>
                  </a:lnTo>
                  <a:lnTo>
                    <a:pt x="28981" y="234"/>
                  </a:lnTo>
                  <a:lnTo>
                    <a:pt x="28018" y="333"/>
                  </a:lnTo>
                  <a:lnTo>
                    <a:pt x="27054" y="500"/>
                  </a:lnTo>
                  <a:lnTo>
                    <a:pt x="26123" y="699"/>
                  </a:lnTo>
                  <a:lnTo>
                    <a:pt x="25193" y="898"/>
                  </a:lnTo>
                  <a:lnTo>
                    <a:pt x="24262" y="1131"/>
                  </a:lnTo>
                  <a:lnTo>
                    <a:pt x="23331" y="1364"/>
                  </a:lnTo>
                  <a:lnTo>
                    <a:pt x="22401" y="1630"/>
                  </a:lnTo>
                  <a:lnTo>
                    <a:pt x="20639" y="2228"/>
                  </a:lnTo>
                  <a:lnTo>
                    <a:pt x="18911" y="2859"/>
                  </a:lnTo>
                  <a:lnTo>
                    <a:pt x="17249" y="3524"/>
                  </a:lnTo>
                  <a:lnTo>
                    <a:pt x="15654" y="4222"/>
                  </a:lnTo>
                  <a:lnTo>
                    <a:pt x="14158" y="4920"/>
                  </a:lnTo>
                  <a:lnTo>
                    <a:pt x="12729" y="5618"/>
                  </a:lnTo>
                  <a:lnTo>
                    <a:pt x="11433" y="6316"/>
                  </a:lnTo>
                  <a:lnTo>
                    <a:pt x="10270" y="6980"/>
                  </a:lnTo>
                  <a:lnTo>
                    <a:pt x="9206" y="7579"/>
                  </a:lnTo>
                  <a:lnTo>
                    <a:pt x="7511" y="8642"/>
                  </a:lnTo>
                  <a:lnTo>
                    <a:pt x="6415" y="9340"/>
                  </a:lnTo>
                  <a:lnTo>
                    <a:pt x="6049" y="9606"/>
                  </a:lnTo>
                  <a:lnTo>
                    <a:pt x="0" y="72288"/>
                  </a:lnTo>
                  <a:lnTo>
                    <a:pt x="79532" y="72288"/>
                  </a:lnTo>
                  <a:lnTo>
                    <a:pt x="79532" y="71923"/>
                  </a:lnTo>
                  <a:lnTo>
                    <a:pt x="79566" y="71524"/>
                  </a:lnTo>
                  <a:lnTo>
                    <a:pt x="79566" y="70959"/>
                  </a:lnTo>
                  <a:lnTo>
                    <a:pt x="79532" y="70294"/>
                  </a:lnTo>
                  <a:lnTo>
                    <a:pt x="79466" y="69496"/>
                  </a:lnTo>
                  <a:lnTo>
                    <a:pt x="79333" y="68599"/>
                  </a:lnTo>
                  <a:lnTo>
                    <a:pt x="79134" y="67635"/>
                  </a:lnTo>
                  <a:lnTo>
                    <a:pt x="78868" y="66605"/>
                  </a:lnTo>
                  <a:lnTo>
                    <a:pt x="78535" y="65475"/>
                  </a:lnTo>
                  <a:lnTo>
                    <a:pt x="78336" y="64910"/>
                  </a:lnTo>
                  <a:lnTo>
                    <a:pt x="78070" y="64345"/>
                  </a:lnTo>
                  <a:lnTo>
                    <a:pt x="77804" y="63747"/>
                  </a:lnTo>
                  <a:lnTo>
                    <a:pt x="77505" y="63148"/>
                  </a:lnTo>
                  <a:lnTo>
                    <a:pt x="77206" y="62583"/>
                  </a:lnTo>
                  <a:lnTo>
                    <a:pt x="76840" y="61985"/>
                  </a:lnTo>
                  <a:lnTo>
                    <a:pt x="76442" y="61387"/>
                  </a:lnTo>
                  <a:lnTo>
                    <a:pt x="76010" y="60789"/>
                  </a:lnTo>
                  <a:lnTo>
                    <a:pt x="75544" y="60191"/>
                  </a:lnTo>
                  <a:lnTo>
                    <a:pt x="75046" y="59592"/>
                  </a:lnTo>
                  <a:lnTo>
                    <a:pt x="74481" y="59027"/>
                  </a:lnTo>
                  <a:lnTo>
                    <a:pt x="73916" y="58462"/>
                  </a:lnTo>
                  <a:lnTo>
                    <a:pt x="73583" y="58163"/>
                  </a:lnTo>
                  <a:lnTo>
                    <a:pt x="73251" y="57931"/>
                  </a:lnTo>
                  <a:lnTo>
                    <a:pt x="72885" y="57665"/>
                  </a:lnTo>
                  <a:lnTo>
                    <a:pt x="72487" y="57465"/>
                  </a:lnTo>
                  <a:lnTo>
                    <a:pt x="72088" y="57233"/>
                  </a:lnTo>
                  <a:lnTo>
                    <a:pt x="71656" y="57066"/>
                  </a:lnTo>
                  <a:lnTo>
                    <a:pt x="71224" y="56867"/>
                  </a:lnTo>
                  <a:lnTo>
                    <a:pt x="70758" y="56701"/>
                  </a:lnTo>
                  <a:lnTo>
                    <a:pt x="69761" y="56435"/>
                  </a:lnTo>
                  <a:lnTo>
                    <a:pt x="68698" y="56202"/>
                  </a:lnTo>
                  <a:lnTo>
                    <a:pt x="67601" y="56036"/>
                  </a:lnTo>
                  <a:lnTo>
                    <a:pt x="66438" y="55903"/>
                  </a:lnTo>
                  <a:lnTo>
                    <a:pt x="65241" y="55803"/>
                  </a:lnTo>
                  <a:lnTo>
                    <a:pt x="64012" y="55770"/>
                  </a:lnTo>
                  <a:lnTo>
                    <a:pt x="62749" y="55770"/>
                  </a:lnTo>
                  <a:lnTo>
                    <a:pt x="61486" y="55803"/>
                  </a:lnTo>
                  <a:lnTo>
                    <a:pt x="60189" y="55837"/>
                  </a:lnTo>
                  <a:lnTo>
                    <a:pt x="58893" y="55936"/>
                  </a:lnTo>
                  <a:lnTo>
                    <a:pt x="57630" y="56036"/>
                  </a:lnTo>
                  <a:lnTo>
                    <a:pt x="56334" y="56169"/>
                  </a:lnTo>
                  <a:lnTo>
                    <a:pt x="53875" y="56501"/>
                  </a:lnTo>
                  <a:lnTo>
                    <a:pt x="51515" y="56867"/>
                  </a:lnTo>
                  <a:lnTo>
                    <a:pt x="49355" y="57233"/>
                  </a:lnTo>
                  <a:lnTo>
                    <a:pt x="47460" y="57598"/>
                  </a:lnTo>
                  <a:lnTo>
                    <a:pt x="45898" y="57931"/>
                  </a:lnTo>
                  <a:lnTo>
                    <a:pt x="44669" y="58196"/>
                  </a:lnTo>
                  <a:lnTo>
                    <a:pt x="43638" y="58462"/>
                  </a:lnTo>
                  <a:lnTo>
                    <a:pt x="43871" y="58230"/>
                  </a:lnTo>
                  <a:lnTo>
                    <a:pt x="44502" y="57631"/>
                  </a:lnTo>
                  <a:lnTo>
                    <a:pt x="45466" y="56601"/>
                  </a:lnTo>
                  <a:lnTo>
                    <a:pt x="46064" y="55936"/>
                  </a:lnTo>
                  <a:lnTo>
                    <a:pt x="46696" y="55172"/>
                  </a:lnTo>
                  <a:lnTo>
                    <a:pt x="47361" y="54341"/>
                  </a:lnTo>
                  <a:lnTo>
                    <a:pt x="48092" y="53410"/>
                  </a:lnTo>
                  <a:lnTo>
                    <a:pt x="48823" y="52380"/>
                  </a:lnTo>
                  <a:lnTo>
                    <a:pt x="49554" y="51283"/>
                  </a:lnTo>
                  <a:lnTo>
                    <a:pt x="50285" y="50087"/>
                  </a:lnTo>
                  <a:lnTo>
                    <a:pt x="51050" y="48791"/>
                  </a:lnTo>
                  <a:lnTo>
                    <a:pt x="51748" y="47428"/>
                  </a:lnTo>
                  <a:lnTo>
                    <a:pt x="52446" y="45966"/>
                  </a:lnTo>
                  <a:lnTo>
                    <a:pt x="53110" y="44437"/>
                  </a:lnTo>
                  <a:lnTo>
                    <a:pt x="53709" y="42842"/>
                  </a:lnTo>
                  <a:lnTo>
                    <a:pt x="54008" y="42011"/>
                  </a:lnTo>
                  <a:lnTo>
                    <a:pt x="54274" y="41147"/>
                  </a:lnTo>
                  <a:lnTo>
                    <a:pt x="54539" y="40282"/>
                  </a:lnTo>
                  <a:lnTo>
                    <a:pt x="54772" y="39385"/>
                  </a:lnTo>
                  <a:lnTo>
                    <a:pt x="54971" y="38488"/>
                  </a:lnTo>
                  <a:lnTo>
                    <a:pt x="55171" y="37557"/>
                  </a:lnTo>
                  <a:lnTo>
                    <a:pt x="55370" y="36627"/>
                  </a:lnTo>
                  <a:lnTo>
                    <a:pt x="55503" y="35663"/>
                  </a:lnTo>
                  <a:lnTo>
                    <a:pt x="55636" y="34666"/>
                  </a:lnTo>
                  <a:lnTo>
                    <a:pt x="55736" y="33702"/>
                  </a:lnTo>
                  <a:lnTo>
                    <a:pt x="55802" y="32672"/>
                  </a:lnTo>
                  <a:lnTo>
                    <a:pt x="55869" y="31641"/>
                  </a:lnTo>
                  <a:lnTo>
                    <a:pt x="55869" y="30611"/>
                  </a:lnTo>
                  <a:lnTo>
                    <a:pt x="55869" y="29547"/>
                  </a:lnTo>
                  <a:lnTo>
                    <a:pt x="55836" y="28451"/>
                  </a:lnTo>
                  <a:lnTo>
                    <a:pt x="55769" y="27354"/>
                  </a:lnTo>
                  <a:lnTo>
                    <a:pt x="55636" y="26257"/>
                  </a:lnTo>
                  <a:lnTo>
                    <a:pt x="55503" y="25127"/>
                  </a:lnTo>
                  <a:lnTo>
                    <a:pt x="55337" y="23997"/>
                  </a:lnTo>
                  <a:lnTo>
                    <a:pt x="55104" y="22834"/>
                  </a:lnTo>
                  <a:lnTo>
                    <a:pt x="54839" y="21671"/>
                  </a:lnTo>
                  <a:lnTo>
                    <a:pt x="54539" y="20474"/>
                  </a:lnTo>
                  <a:lnTo>
                    <a:pt x="54207" y="19278"/>
                  </a:lnTo>
                  <a:lnTo>
                    <a:pt x="53841" y="18048"/>
                  </a:lnTo>
                  <a:lnTo>
                    <a:pt x="53409" y="16818"/>
                  </a:lnTo>
                  <a:lnTo>
                    <a:pt x="52944" y="15588"/>
                  </a:lnTo>
                  <a:lnTo>
                    <a:pt x="52412" y="14326"/>
                  </a:lnTo>
                  <a:lnTo>
                    <a:pt x="51847" y="13063"/>
                  </a:lnTo>
                  <a:lnTo>
                    <a:pt x="51249" y="11833"/>
                  </a:lnTo>
                  <a:lnTo>
                    <a:pt x="50618" y="10670"/>
                  </a:lnTo>
                  <a:lnTo>
                    <a:pt x="49953" y="9573"/>
                  </a:lnTo>
                  <a:lnTo>
                    <a:pt x="49288" y="8543"/>
                  </a:lnTo>
                  <a:lnTo>
                    <a:pt x="48557" y="7579"/>
                  </a:lnTo>
                  <a:lnTo>
                    <a:pt x="47826" y="6681"/>
                  </a:lnTo>
                  <a:lnTo>
                    <a:pt x="47061" y="5850"/>
                  </a:lnTo>
                  <a:lnTo>
                    <a:pt x="46297" y="5086"/>
                  </a:lnTo>
                  <a:lnTo>
                    <a:pt x="45499" y="4388"/>
                  </a:lnTo>
                  <a:lnTo>
                    <a:pt x="44669" y="3757"/>
                  </a:lnTo>
                  <a:lnTo>
                    <a:pt x="43838" y="3158"/>
                  </a:lnTo>
                  <a:lnTo>
                    <a:pt x="42973" y="2627"/>
                  </a:lnTo>
                  <a:lnTo>
                    <a:pt x="42109" y="2161"/>
                  </a:lnTo>
                  <a:lnTo>
                    <a:pt x="41212" y="1729"/>
                  </a:lnTo>
                  <a:lnTo>
                    <a:pt x="40315" y="1364"/>
                  </a:lnTo>
                  <a:lnTo>
                    <a:pt x="39417" y="1031"/>
                  </a:lnTo>
                  <a:lnTo>
                    <a:pt x="38487" y="765"/>
                  </a:lnTo>
                  <a:lnTo>
                    <a:pt x="37556" y="533"/>
                  </a:lnTo>
                  <a:lnTo>
                    <a:pt x="36626" y="333"/>
                  </a:lnTo>
                  <a:lnTo>
                    <a:pt x="35695" y="200"/>
                  </a:lnTo>
                  <a:lnTo>
                    <a:pt x="34731" y="101"/>
                  </a:lnTo>
                  <a:lnTo>
                    <a:pt x="33767" y="34"/>
                  </a:lnTo>
                  <a:lnTo>
                    <a:pt x="328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4249;p62"/>
            <p:cNvSpPr/>
            <p:nvPr/>
          </p:nvSpPr>
          <p:spPr>
            <a:xfrm>
              <a:off x="3996100" y="3305750"/>
              <a:ext cx="1740725" cy="1840450"/>
            </a:xfrm>
            <a:custGeom>
              <a:avLst/>
              <a:gdLst/>
              <a:ahLst/>
              <a:cxnLst/>
              <a:rect l="l" t="t" r="r" b="b"/>
              <a:pathLst>
                <a:path w="69629" h="73618" extrusionOk="0">
                  <a:moveTo>
                    <a:pt x="22800" y="1"/>
                  </a:moveTo>
                  <a:lnTo>
                    <a:pt x="21836" y="67"/>
                  </a:lnTo>
                  <a:lnTo>
                    <a:pt x="20905" y="167"/>
                  </a:lnTo>
                  <a:lnTo>
                    <a:pt x="19942" y="266"/>
                  </a:lnTo>
                  <a:lnTo>
                    <a:pt x="19011" y="399"/>
                  </a:lnTo>
                  <a:lnTo>
                    <a:pt x="18114" y="566"/>
                  </a:lnTo>
                  <a:lnTo>
                    <a:pt x="17216" y="765"/>
                  </a:lnTo>
                  <a:lnTo>
                    <a:pt x="16319" y="964"/>
                  </a:lnTo>
                  <a:lnTo>
                    <a:pt x="15421" y="1197"/>
                  </a:lnTo>
                  <a:lnTo>
                    <a:pt x="13693" y="1696"/>
                  </a:lnTo>
                  <a:lnTo>
                    <a:pt x="12031" y="2227"/>
                  </a:lnTo>
                  <a:lnTo>
                    <a:pt x="10469" y="2859"/>
                  </a:lnTo>
                  <a:lnTo>
                    <a:pt x="8941" y="3490"/>
                  </a:lnTo>
                  <a:lnTo>
                    <a:pt x="7545" y="4122"/>
                  </a:lnTo>
                  <a:lnTo>
                    <a:pt x="6215" y="4786"/>
                  </a:lnTo>
                  <a:lnTo>
                    <a:pt x="4986" y="5418"/>
                  </a:lnTo>
                  <a:lnTo>
                    <a:pt x="3889" y="6016"/>
                  </a:lnTo>
                  <a:lnTo>
                    <a:pt x="2925" y="6614"/>
                  </a:lnTo>
                  <a:lnTo>
                    <a:pt x="2061" y="7113"/>
                  </a:lnTo>
                  <a:lnTo>
                    <a:pt x="1330" y="7578"/>
                  </a:lnTo>
                  <a:lnTo>
                    <a:pt x="366" y="8243"/>
                  </a:lnTo>
                  <a:lnTo>
                    <a:pt x="0" y="8509"/>
                  </a:lnTo>
                  <a:lnTo>
                    <a:pt x="366" y="8343"/>
                  </a:lnTo>
                  <a:lnTo>
                    <a:pt x="1330" y="7911"/>
                  </a:lnTo>
                  <a:lnTo>
                    <a:pt x="2892" y="7279"/>
                  </a:lnTo>
                  <a:lnTo>
                    <a:pt x="3856" y="6914"/>
                  </a:lnTo>
                  <a:lnTo>
                    <a:pt x="4952" y="6515"/>
                  </a:lnTo>
                  <a:lnTo>
                    <a:pt x="6116" y="6116"/>
                  </a:lnTo>
                  <a:lnTo>
                    <a:pt x="7412" y="5717"/>
                  </a:lnTo>
                  <a:lnTo>
                    <a:pt x="8774" y="5351"/>
                  </a:lnTo>
                  <a:lnTo>
                    <a:pt x="10237" y="4986"/>
                  </a:lnTo>
                  <a:lnTo>
                    <a:pt x="11766" y="4620"/>
                  </a:lnTo>
                  <a:lnTo>
                    <a:pt x="13361" y="4321"/>
                  </a:lnTo>
                  <a:lnTo>
                    <a:pt x="14989" y="4089"/>
                  </a:lnTo>
                  <a:lnTo>
                    <a:pt x="16651" y="3889"/>
                  </a:lnTo>
                  <a:lnTo>
                    <a:pt x="18379" y="3756"/>
                  </a:lnTo>
                  <a:lnTo>
                    <a:pt x="19244" y="3723"/>
                  </a:lnTo>
                  <a:lnTo>
                    <a:pt x="20972" y="3723"/>
                  </a:lnTo>
                  <a:lnTo>
                    <a:pt x="21869" y="3756"/>
                  </a:lnTo>
                  <a:lnTo>
                    <a:pt x="22733" y="3789"/>
                  </a:lnTo>
                  <a:lnTo>
                    <a:pt x="23631" y="3889"/>
                  </a:lnTo>
                  <a:lnTo>
                    <a:pt x="24495" y="3989"/>
                  </a:lnTo>
                  <a:lnTo>
                    <a:pt x="25359" y="4122"/>
                  </a:lnTo>
                  <a:lnTo>
                    <a:pt x="26256" y="4288"/>
                  </a:lnTo>
                  <a:lnTo>
                    <a:pt x="27120" y="4487"/>
                  </a:lnTo>
                  <a:lnTo>
                    <a:pt x="27984" y="4687"/>
                  </a:lnTo>
                  <a:lnTo>
                    <a:pt x="28849" y="4953"/>
                  </a:lnTo>
                  <a:lnTo>
                    <a:pt x="29679" y="5252"/>
                  </a:lnTo>
                  <a:lnTo>
                    <a:pt x="30544" y="5584"/>
                  </a:lnTo>
                  <a:lnTo>
                    <a:pt x="31374" y="5950"/>
                  </a:lnTo>
                  <a:lnTo>
                    <a:pt x="32205" y="6349"/>
                  </a:lnTo>
                  <a:lnTo>
                    <a:pt x="33003" y="6781"/>
                  </a:lnTo>
                  <a:lnTo>
                    <a:pt x="33801" y="7246"/>
                  </a:lnTo>
                  <a:lnTo>
                    <a:pt x="34598" y="7778"/>
                  </a:lnTo>
                  <a:lnTo>
                    <a:pt x="35363" y="8343"/>
                  </a:lnTo>
                  <a:lnTo>
                    <a:pt x="36094" y="8941"/>
                  </a:lnTo>
                  <a:lnTo>
                    <a:pt x="36858" y="9606"/>
                  </a:lnTo>
                  <a:lnTo>
                    <a:pt x="37556" y="10270"/>
                  </a:lnTo>
                  <a:lnTo>
                    <a:pt x="38254" y="11035"/>
                  </a:lnTo>
                  <a:lnTo>
                    <a:pt x="38919" y="11832"/>
                  </a:lnTo>
                  <a:lnTo>
                    <a:pt x="39584" y="12663"/>
                  </a:lnTo>
                  <a:lnTo>
                    <a:pt x="40215" y="13561"/>
                  </a:lnTo>
                  <a:lnTo>
                    <a:pt x="40813" y="14491"/>
                  </a:lnTo>
                  <a:lnTo>
                    <a:pt x="41412" y="15488"/>
                  </a:lnTo>
                  <a:lnTo>
                    <a:pt x="41943" y="16552"/>
                  </a:lnTo>
                  <a:lnTo>
                    <a:pt x="42475" y="17649"/>
                  </a:lnTo>
                  <a:lnTo>
                    <a:pt x="42940" y="18712"/>
                  </a:lnTo>
                  <a:lnTo>
                    <a:pt x="43339" y="19809"/>
                  </a:lnTo>
                  <a:lnTo>
                    <a:pt x="43672" y="20872"/>
                  </a:lnTo>
                  <a:lnTo>
                    <a:pt x="43971" y="21969"/>
                  </a:lnTo>
                  <a:lnTo>
                    <a:pt x="44237" y="23033"/>
                  </a:lnTo>
                  <a:lnTo>
                    <a:pt x="44436" y="24130"/>
                  </a:lnTo>
                  <a:lnTo>
                    <a:pt x="44602" y="25193"/>
                  </a:lnTo>
                  <a:lnTo>
                    <a:pt x="44702" y="26290"/>
                  </a:lnTo>
                  <a:lnTo>
                    <a:pt x="44768" y="27353"/>
                  </a:lnTo>
                  <a:lnTo>
                    <a:pt x="44802" y="28417"/>
                  </a:lnTo>
                  <a:lnTo>
                    <a:pt x="44802" y="29480"/>
                  </a:lnTo>
                  <a:lnTo>
                    <a:pt x="44735" y="30544"/>
                  </a:lnTo>
                  <a:lnTo>
                    <a:pt x="44635" y="31574"/>
                  </a:lnTo>
                  <a:lnTo>
                    <a:pt x="44536" y="32638"/>
                  </a:lnTo>
                  <a:lnTo>
                    <a:pt x="44370" y="33668"/>
                  </a:lnTo>
                  <a:lnTo>
                    <a:pt x="44170" y="34698"/>
                  </a:lnTo>
                  <a:lnTo>
                    <a:pt x="43937" y="35729"/>
                  </a:lnTo>
                  <a:lnTo>
                    <a:pt x="43705" y="36726"/>
                  </a:lnTo>
                  <a:lnTo>
                    <a:pt x="43406" y="37723"/>
                  </a:lnTo>
                  <a:lnTo>
                    <a:pt x="43107" y="38720"/>
                  </a:lnTo>
                  <a:lnTo>
                    <a:pt x="42774" y="39717"/>
                  </a:lnTo>
                  <a:lnTo>
                    <a:pt x="42442" y="40681"/>
                  </a:lnTo>
                  <a:lnTo>
                    <a:pt x="42043" y="41645"/>
                  </a:lnTo>
                  <a:lnTo>
                    <a:pt x="41644" y="42575"/>
                  </a:lnTo>
                  <a:lnTo>
                    <a:pt x="41245" y="43506"/>
                  </a:lnTo>
                  <a:lnTo>
                    <a:pt x="40813" y="44436"/>
                  </a:lnTo>
                  <a:lnTo>
                    <a:pt x="40348" y="45367"/>
                  </a:lnTo>
                  <a:lnTo>
                    <a:pt x="39417" y="47129"/>
                  </a:lnTo>
                  <a:lnTo>
                    <a:pt x="38420" y="48824"/>
                  </a:lnTo>
                  <a:lnTo>
                    <a:pt x="37390" y="50485"/>
                  </a:lnTo>
                  <a:lnTo>
                    <a:pt x="36360" y="52047"/>
                  </a:lnTo>
                  <a:lnTo>
                    <a:pt x="35296" y="53543"/>
                  </a:lnTo>
                  <a:lnTo>
                    <a:pt x="34266" y="54939"/>
                  </a:lnTo>
                  <a:lnTo>
                    <a:pt x="33236" y="56268"/>
                  </a:lnTo>
                  <a:lnTo>
                    <a:pt x="32205" y="57498"/>
                  </a:lnTo>
                  <a:lnTo>
                    <a:pt x="31242" y="58628"/>
                  </a:lnTo>
                  <a:lnTo>
                    <a:pt x="30311" y="59658"/>
                  </a:lnTo>
                  <a:lnTo>
                    <a:pt x="29480" y="60589"/>
                  </a:lnTo>
                  <a:lnTo>
                    <a:pt x="28682" y="61420"/>
                  </a:lnTo>
                  <a:lnTo>
                    <a:pt x="27386" y="62716"/>
                  </a:lnTo>
                  <a:lnTo>
                    <a:pt x="26555" y="63547"/>
                  </a:lnTo>
                  <a:lnTo>
                    <a:pt x="26256" y="63813"/>
                  </a:lnTo>
                  <a:lnTo>
                    <a:pt x="30677" y="63148"/>
                  </a:lnTo>
                  <a:lnTo>
                    <a:pt x="35330" y="62450"/>
                  </a:lnTo>
                  <a:lnTo>
                    <a:pt x="40780" y="61719"/>
                  </a:lnTo>
                  <a:lnTo>
                    <a:pt x="43638" y="61353"/>
                  </a:lnTo>
                  <a:lnTo>
                    <a:pt x="46497" y="61054"/>
                  </a:lnTo>
                  <a:lnTo>
                    <a:pt x="49255" y="60755"/>
                  </a:lnTo>
                  <a:lnTo>
                    <a:pt x="51848" y="60522"/>
                  </a:lnTo>
                  <a:lnTo>
                    <a:pt x="54207" y="60390"/>
                  </a:lnTo>
                  <a:lnTo>
                    <a:pt x="55271" y="60323"/>
                  </a:lnTo>
                  <a:lnTo>
                    <a:pt x="57132" y="60323"/>
                  </a:lnTo>
                  <a:lnTo>
                    <a:pt x="57896" y="60356"/>
                  </a:lnTo>
                  <a:lnTo>
                    <a:pt x="58561" y="60423"/>
                  </a:lnTo>
                  <a:lnTo>
                    <a:pt x="59093" y="60489"/>
                  </a:lnTo>
                  <a:lnTo>
                    <a:pt x="59591" y="60655"/>
                  </a:lnTo>
                  <a:lnTo>
                    <a:pt x="60057" y="60822"/>
                  </a:lnTo>
                  <a:lnTo>
                    <a:pt x="60522" y="61087"/>
                  </a:lnTo>
                  <a:lnTo>
                    <a:pt x="60987" y="61387"/>
                  </a:lnTo>
                  <a:lnTo>
                    <a:pt x="61486" y="61752"/>
                  </a:lnTo>
                  <a:lnTo>
                    <a:pt x="61951" y="62151"/>
                  </a:lnTo>
                  <a:lnTo>
                    <a:pt x="62416" y="62583"/>
                  </a:lnTo>
                  <a:lnTo>
                    <a:pt x="62882" y="63048"/>
                  </a:lnTo>
                  <a:lnTo>
                    <a:pt x="63314" y="63547"/>
                  </a:lnTo>
                  <a:lnTo>
                    <a:pt x="63779" y="64045"/>
                  </a:lnTo>
                  <a:lnTo>
                    <a:pt x="64643" y="65142"/>
                  </a:lnTo>
                  <a:lnTo>
                    <a:pt x="65474" y="66305"/>
                  </a:lnTo>
                  <a:lnTo>
                    <a:pt x="66238" y="67502"/>
                  </a:lnTo>
                  <a:lnTo>
                    <a:pt x="66970" y="68665"/>
                  </a:lnTo>
                  <a:lnTo>
                    <a:pt x="67634" y="69762"/>
                  </a:lnTo>
                  <a:lnTo>
                    <a:pt x="68199" y="70792"/>
                  </a:lnTo>
                  <a:lnTo>
                    <a:pt x="68698" y="71723"/>
                  </a:lnTo>
                  <a:lnTo>
                    <a:pt x="69363" y="73085"/>
                  </a:lnTo>
                  <a:lnTo>
                    <a:pt x="69628" y="73617"/>
                  </a:lnTo>
                  <a:lnTo>
                    <a:pt x="69628" y="72820"/>
                  </a:lnTo>
                  <a:lnTo>
                    <a:pt x="69595" y="71922"/>
                  </a:lnTo>
                  <a:lnTo>
                    <a:pt x="69562" y="70726"/>
                  </a:lnTo>
                  <a:lnTo>
                    <a:pt x="69462" y="69330"/>
                  </a:lnTo>
                  <a:lnTo>
                    <a:pt x="69329" y="67735"/>
                  </a:lnTo>
                  <a:lnTo>
                    <a:pt x="69097" y="66006"/>
                  </a:lnTo>
                  <a:lnTo>
                    <a:pt x="68964" y="65109"/>
                  </a:lnTo>
                  <a:lnTo>
                    <a:pt x="68798" y="64212"/>
                  </a:lnTo>
                  <a:lnTo>
                    <a:pt x="68631" y="63281"/>
                  </a:lnTo>
                  <a:lnTo>
                    <a:pt x="68399" y="62384"/>
                  </a:lnTo>
                  <a:lnTo>
                    <a:pt x="68166" y="61453"/>
                  </a:lnTo>
                  <a:lnTo>
                    <a:pt x="67900" y="60556"/>
                  </a:lnTo>
                  <a:lnTo>
                    <a:pt x="67601" y="59692"/>
                  </a:lnTo>
                  <a:lnTo>
                    <a:pt x="67269" y="58827"/>
                  </a:lnTo>
                  <a:lnTo>
                    <a:pt x="66903" y="57997"/>
                  </a:lnTo>
                  <a:lnTo>
                    <a:pt x="66504" y="57199"/>
                  </a:lnTo>
                  <a:lnTo>
                    <a:pt x="66072" y="56435"/>
                  </a:lnTo>
                  <a:lnTo>
                    <a:pt x="65607" y="55737"/>
                  </a:lnTo>
                  <a:lnTo>
                    <a:pt x="65075" y="55072"/>
                  </a:lnTo>
                  <a:lnTo>
                    <a:pt x="64543" y="54474"/>
                  </a:lnTo>
                  <a:lnTo>
                    <a:pt x="64244" y="54208"/>
                  </a:lnTo>
                  <a:lnTo>
                    <a:pt x="63945" y="53942"/>
                  </a:lnTo>
                  <a:lnTo>
                    <a:pt x="63613" y="53709"/>
                  </a:lnTo>
                  <a:lnTo>
                    <a:pt x="63281" y="53510"/>
                  </a:lnTo>
                  <a:lnTo>
                    <a:pt x="62948" y="53310"/>
                  </a:lnTo>
                  <a:lnTo>
                    <a:pt x="62583" y="53111"/>
                  </a:lnTo>
                  <a:lnTo>
                    <a:pt x="62217" y="52978"/>
                  </a:lnTo>
                  <a:lnTo>
                    <a:pt x="61851" y="52845"/>
                  </a:lnTo>
                  <a:lnTo>
                    <a:pt x="61453" y="52712"/>
                  </a:lnTo>
                  <a:lnTo>
                    <a:pt x="61020" y="52612"/>
                  </a:lnTo>
                  <a:lnTo>
                    <a:pt x="60156" y="52479"/>
                  </a:lnTo>
                  <a:lnTo>
                    <a:pt x="59259" y="52380"/>
                  </a:lnTo>
                  <a:lnTo>
                    <a:pt x="58262" y="52380"/>
                  </a:lnTo>
                  <a:lnTo>
                    <a:pt x="57265" y="52413"/>
                  </a:lnTo>
                  <a:lnTo>
                    <a:pt x="56201" y="52513"/>
                  </a:lnTo>
                  <a:lnTo>
                    <a:pt x="55105" y="52646"/>
                  </a:lnTo>
                  <a:lnTo>
                    <a:pt x="53975" y="52812"/>
                  </a:lnTo>
                  <a:lnTo>
                    <a:pt x="52845" y="53011"/>
                  </a:lnTo>
                  <a:lnTo>
                    <a:pt x="51681" y="53277"/>
                  </a:lnTo>
                  <a:lnTo>
                    <a:pt x="50518" y="53576"/>
                  </a:lnTo>
                  <a:lnTo>
                    <a:pt x="49355" y="53875"/>
                  </a:lnTo>
                  <a:lnTo>
                    <a:pt x="48158" y="54208"/>
                  </a:lnTo>
                  <a:lnTo>
                    <a:pt x="46995" y="54573"/>
                  </a:lnTo>
                  <a:lnTo>
                    <a:pt x="44702" y="55304"/>
                  </a:lnTo>
                  <a:lnTo>
                    <a:pt x="42508" y="56102"/>
                  </a:lnTo>
                  <a:lnTo>
                    <a:pt x="40481" y="56900"/>
                  </a:lnTo>
                  <a:lnTo>
                    <a:pt x="38620" y="57631"/>
                  </a:lnTo>
                  <a:lnTo>
                    <a:pt x="36991" y="58329"/>
                  </a:lnTo>
                  <a:lnTo>
                    <a:pt x="34598" y="59359"/>
                  </a:lnTo>
                  <a:lnTo>
                    <a:pt x="33734" y="59791"/>
                  </a:lnTo>
                  <a:lnTo>
                    <a:pt x="33734" y="59791"/>
                  </a:lnTo>
                  <a:lnTo>
                    <a:pt x="34067" y="59592"/>
                  </a:lnTo>
                  <a:lnTo>
                    <a:pt x="34964" y="58994"/>
                  </a:lnTo>
                  <a:lnTo>
                    <a:pt x="35595" y="58562"/>
                  </a:lnTo>
                  <a:lnTo>
                    <a:pt x="36360" y="58030"/>
                  </a:lnTo>
                  <a:lnTo>
                    <a:pt x="37191" y="57398"/>
                  </a:lnTo>
                  <a:lnTo>
                    <a:pt x="38088" y="56700"/>
                  </a:lnTo>
                  <a:lnTo>
                    <a:pt x="39052" y="55903"/>
                  </a:lnTo>
                  <a:lnTo>
                    <a:pt x="40049" y="55005"/>
                  </a:lnTo>
                  <a:lnTo>
                    <a:pt x="41112" y="54008"/>
                  </a:lnTo>
                  <a:lnTo>
                    <a:pt x="42176" y="52945"/>
                  </a:lnTo>
                  <a:lnTo>
                    <a:pt x="43240" y="51782"/>
                  </a:lnTo>
                  <a:lnTo>
                    <a:pt x="44336" y="50519"/>
                  </a:lnTo>
                  <a:lnTo>
                    <a:pt x="45367" y="49189"/>
                  </a:lnTo>
                  <a:lnTo>
                    <a:pt x="45898" y="48491"/>
                  </a:lnTo>
                  <a:lnTo>
                    <a:pt x="46397" y="47793"/>
                  </a:lnTo>
                  <a:lnTo>
                    <a:pt x="46862" y="47029"/>
                  </a:lnTo>
                  <a:lnTo>
                    <a:pt x="47361" y="46298"/>
                  </a:lnTo>
                  <a:lnTo>
                    <a:pt x="47826" y="45500"/>
                  </a:lnTo>
                  <a:lnTo>
                    <a:pt x="48258" y="44702"/>
                  </a:lnTo>
                  <a:lnTo>
                    <a:pt x="48690" y="43871"/>
                  </a:lnTo>
                  <a:lnTo>
                    <a:pt x="49089" y="43041"/>
                  </a:lnTo>
                  <a:lnTo>
                    <a:pt x="49455" y="42176"/>
                  </a:lnTo>
                  <a:lnTo>
                    <a:pt x="49820" y="41279"/>
                  </a:lnTo>
                  <a:lnTo>
                    <a:pt x="50153" y="40382"/>
                  </a:lnTo>
                  <a:lnTo>
                    <a:pt x="50452" y="39451"/>
                  </a:lnTo>
                  <a:lnTo>
                    <a:pt x="50751" y="38521"/>
                  </a:lnTo>
                  <a:lnTo>
                    <a:pt x="50983" y="37557"/>
                  </a:lnTo>
                  <a:lnTo>
                    <a:pt x="51183" y="36593"/>
                  </a:lnTo>
                  <a:lnTo>
                    <a:pt x="51382" y="35596"/>
                  </a:lnTo>
                  <a:lnTo>
                    <a:pt x="51515" y="34566"/>
                  </a:lnTo>
                  <a:lnTo>
                    <a:pt x="51615" y="33535"/>
                  </a:lnTo>
                  <a:lnTo>
                    <a:pt x="51681" y="32472"/>
                  </a:lnTo>
                  <a:lnTo>
                    <a:pt x="51715" y="31375"/>
                  </a:lnTo>
                  <a:lnTo>
                    <a:pt x="51681" y="30278"/>
                  </a:lnTo>
                  <a:lnTo>
                    <a:pt x="51615" y="29181"/>
                  </a:lnTo>
                  <a:lnTo>
                    <a:pt x="51515" y="28051"/>
                  </a:lnTo>
                  <a:lnTo>
                    <a:pt x="51349" y="26888"/>
                  </a:lnTo>
                  <a:lnTo>
                    <a:pt x="51116" y="25725"/>
                  </a:lnTo>
                  <a:lnTo>
                    <a:pt x="50884" y="24528"/>
                  </a:lnTo>
                  <a:lnTo>
                    <a:pt x="50551" y="23332"/>
                  </a:lnTo>
                  <a:lnTo>
                    <a:pt x="50186" y="22102"/>
                  </a:lnTo>
                  <a:lnTo>
                    <a:pt x="49754" y="20872"/>
                  </a:lnTo>
                  <a:lnTo>
                    <a:pt x="49288" y="19610"/>
                  </a:lnTo>
                  <a:lnTo>
                    <a:pt x="48723" y="18313"/>
                  </a:lnTo>
                  <a:lnTo>
                    <a:pt x="48125" y="17050"/>
                  </a:lnTo>
                  <a:lnTo>
                    <a:pt x="47460" y="15721"/>
                  </a:lnTo>
                  <a:lnTo>
                    <a:pt x="46696" y="14392"/>
                  </a:lnTo>
                  <a:lnTo>
                    <a:pt x="45932" y="13095"/>
                  </a:lnTo>
                  <a:lnTo>
                    <a:pt x="45134" y="11866"/>
                  </a:lnTo>
                  <a:lnTo>
                    <a:pt x="44303" y="10702"/>
                  </a:lnTo>
                  <a:lnTo>
                    <a:pt x="43472" y="9639"/>
                  </a:lnTo>
                  <a:lnTo>
                    <a:pt x="42641" y="8609"/>
                  </a:lnTo>
                  <a:lnTo>
                    <a:pt x="41777" y="7645"/>
                  </a:lnTo>
                  <a:lnTo>
                    <a:pt x="40880" y="6781"/>
                  </a:lnTo>
                  <a:lnTo>
                    <a:pt x="39982" y="5950"/>
                  </a:lnTo>
                  <a:lnTo>
                    <a:pt x="39085" y="5185"/>
                  </a:lnTo>
                  <a:lnTo>
                    <a:pt x="38155" y="4487"/>
                  </a:lnTo>
                  <a:lnTo>
                    <a:pt x="37224" y="3856"/>
                  </a:lnTo>
                  <a:lnTo>
                    <a:pt x="36293" y="3258"/>
                  </a:lnTo>
                  <a:lnTo>
                    <a:pt x="35363" y="2726"/>
                  </a:lnTo>
                  <a:lnTo>
                    <a:pt x="34399" y="2261"/>
                  </a:lnTo>
                  <a:lnTo>
                    <a:pt x="33435" y="1829"/>
                  </a:lnTo>
                  <a:lnTo>
                    <a:pt x="32471" y="1430"/>
                  </a:lnTo>
                  <a:lnTo>
                    <a:pt x="31507" y="1097"/>
                  </a:lnTo>
                  <a:lnTo>
                    <a:pt x="30544" y="831"/>
                  </a:lnTo>
                  <a:lnTo>
                    <a:pt x="29580" y="599"/>
                  </a:lnTo>
                  <a:lnTo>
                    <a:pt x="28616" y="399"/>
                  </a:lnTo>
                  <a:lnTo>
                    <a:pt x="27619" y="233"/>
                  </a:lnTo>
                  <a:lnTo>
                    <a:pt x="26655" y="100"/>
                  </a:lnTo>
                  <a:lnTo>
                    <a:pt x="25691" y="34"/>
                  </a:lnTo>
                  <a:lnTo>
                    <a:pt x="247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4250;p62"/>
            <p:cNvSpPr/>
            <p:nvPr/>
          </p:nvSpPr>
          <p:spPr>
            <a:xfrm>
              <a:off x="4292725" y="2126725"/>
              <a:ext cx="1237200" cy="1101775"/>
            </a:xfrm>
            <a:custGeom>
              <a:avLst/>
              <a:gdLst/>
              <a:ahLst/>
              <a:cxnLst/>
              <a:rect l="l" t="t" r="r" b="b"/>
              <a:pathLst>
                <a:path w="49488" h="44071" extrusionOk="0">
                  <a:moveTo>
                    <a:pt x="5451" y="0"/>
                  </a:moveTo>
                  <a:lnTo>
                    <a:pt x="0" y="36659"/>
                  </a:lnTo>
                  <a:lnTo>
                    <a:pt x="499" y="36892"/>
                  </a:lnTo>
                  <a:lnTo>
                    <a:pt x="997" y="37124"/>
                  </a:lnTo>
                  <a:lnTo>
                    <a:pt x="1496" y="37324"/>
                  </a:lnTo>
                  <a:lnTo>
                    <a:pt x="1994" y="37490"/>
                  </a:lnTo>
                  <a:lnTo>
                    <a:pt x="2526" y="37656"/>
                  </a:lnTo>
                  <a:lnTo>
                    <a:pt x="3058" y="37789"/>
                  </a:lnTo>
                  <a:lnTo>
                    <a:pt x="4088" y="38022"/>
                  </a:lnTo>
                  <a:lnTo>
                    <a:pt x="5185" y="38155"/>
                  </a:lnTo>
                  <a:lnTo>
                    <a:pt x="6249" y="38254"/>
                  </a:lnTo>
                  <a:lnTo>
                    <a:pt x="7345" y="38288"/>
                  </a:lnTo>
                  <a:lnTo>
                    <a:pt x="8475" y="38288"/>
                  </a:lnTo>
                  <a:lnTo>
                    <a:pt x="9472" y="38221"/>
                  </a:lnTo>
                  <a:lnTo>
                    <a:pt x="10503" y="38155"/>
                  </a:lnTo>
                  <a:lnTo>
                    <a:pt x="11533" y="38022"/>
                  </a:lnTo>
                  <a:lnTo>
                    <a:pt x="12530" y="37889"/>
                  </a:lnTo>
                  <a:lnTo>
                    <a:pt x="14557" y="37590"/>
                  </a:lnTo>
                  <a:lnTo>
                    <a:pt x="16585" y="37224"/>
                  </a:lnTo>
                  <a:lnTo>
                    <a:pt x="18679" y="36859"/>
                  </a:lnTo>
                  <a:lnTo>
                    <a:pt x="19742" y="36726"/>
                  </a:lnTo>
                  <a:lnTo>
                    <a:pt x="20806" y="36593"/>
                  </a:lnTo>
                  <a:lnTo>
                    <a:pt x="21902" y="36460"/>
                  </a:lnTo>
                  <a:lnTo>
                    <a:pt x="22966" y="36393"/>
                  </a:lnTo>
                  <a:lnTo>
                    <a:pt x="24030" y="36327"/>
                  </a:lnTo>
                  <a:lnTo>
                    <a:pt x="25093" y="36327"/>
                  </a:lnTo>
                  <a:lnTo>
                    <a:pt x="26157" y="36393"/>
                  </a:lnTo>
                  <a:lnTo>
                    <a:pt x="27187" y="36460"/>
                  </a:lnTo>
                  <a:lnTo>
                    <a:pt x="28217" y="36626"/>
                  </a:lnTo>
                  <a:lnTo>
                    <a:pt x="29214" y="36825"/>
                  </a:lnTo>
                  <a:lnTo>
                    <a:pt x="30211" y="37124"/>
                  </a:lnTo>
                  <a:lnTo>
                    <a:pt x="30710" y="37291"/>
                  </a:lnTo>
                  <a:lnTo>
                    <a:pt x="31175" y="37457"/>
                  </a:lnTo>
                  <a:lnTo>
                    <a:pt x="31674" y="37689"/>
                  </a:lnTo>
                  <a:lnTo>
                    <a:pt x="32139" y="37889"/>
                  </a:lnTo>
                  <a:lnTo>
                    <a:pt x="32604" y="38155"/>
                  </a:lnTo>
                  <a:lnTo>
                    <a:pt x="33036" y="38421"/>
                  </a:lnTo>
                  <a:lnTo>
                    <a:pt x="33668" y="38819"/>
                  </a:lnTo>
                  <a:lnTo>
                    <a:pt x="34299" y="39285"/>
                  </a:lnTo>
                  <a:lnTo>
                    <a:pt x="35496" y="40249"/>
                  </a:lnTo>
                  <a:lnTo>
                    <a:pt x="36725" y="41246"/>
                  </a:lnTo>
                  <a:lnTo>
                    <a:pt x="37324" y="41711"/>
                  </a:lnTo>
                  <a:lnTo>
                    <a:pt x="37922" y="42176"/>
                  </a:lnTo>
                  <a:lnTo>
                    <a:pt x="38553" y="42608"/>
                  </a:lnTo>
                  <a:lnTo>
                    <a:pt x="39152" y="43007"/>
                  </a:lnTo>
                  <a:lnTo>
                    <a:pt x="39783" y="43373"/>
                  </a:lnTo>
                  <a:lnTo>
                    <a:pt x="40448" y="43639"/>
                  </a:lnTo>
                  <a:lnTo>
                    <a:pt x="41113" y="43871"/>
                  </a:lnTo>
                  <a:lnTo>
                    <a:pt x="41445" y="43971"/>
                  </a:lnTo>
                  <a:lnTo>
                    <a:pt x="41810" y="44037"/>
                  </a:lnTo>
                  <a:lnTo>
                    <a:pt x="42143" y="44071"/>
                  </a:lnTo>
                  <a:lnTo>
                    <a:pt x="43240" y="44071"/>
                  </a:lnTo>
                  <a:lnTo>
                    <a:pt x="43638" y="44004"/>
                  </a:lnTo>
                  <a:lnTo>
                    <a:pt x="44037" y="43904"/>
                  </a:lnTo>
                  <a:lnTo>
                    <a:pt x="44436" y="43772"/>
                  </a:lnTo>
                  <a:lnTo>
                    <a:pt x="44835" y="43605"/>
                  </a:lnTo>
                  <a:lnTo>
                    <a:pt x="45200" y="43439"/>
                  </a:lnTo>
                  <a:lnTo>
                    <a:pt x="45566" y="43207"/>
                  </a:lnTo>
                  <a:lnTo>
                    <a:pt x="45898" y="42974"/>
                  </a:lnTo>
                  <a:lnTo>
                    <a:pt x="46231" y="42741"/>
                  </a:lnTo>
                  <a:lnTo>
                    <a:pt x="46563" y="42442"/>
                  </a:lnTo>
                  <a:lnTo>
                    <a:pt x="46862" y="42143"/>
                  </a:lnTo>
                  <a:lnTo>
                    <a:pt x="47128" y="41844"/>
                  </a:lnTo>
                  <a:lnTo>
                    <a:pt x="47394" y="41512"/>
                  </a:lnTo>
                  <a:lnTo>
                    <a:pt x="47660" y="41179"/>
                  </a:lnTo>
                  <a:lnTo>
                    <a:pt x="47893" y="40814"/>
                  </a:lnTo>
                  <a:lnTo>
                    <a:pt x="48092" y="40448"/>
                  </a:lnTo>
                  <a:lnTo>
                    <a:pt x="48291" y="40082"/>
                  </a:lnTo>
                  <a:lnTo>
                    <a:pt x="48624" y="39285"/>
                  </a:lnTo>
                  <a:lnTo>
                    <a:pt x="48890" y="38487"/>
                  </a:lnTo>
                  <a:lnTo>
                    <a:pt x="49089" y="37689"/>
                  </a:lnTo>
                  <a:lnTo>
                    <a:pt x="49255" y="36859"/>
                  </a:lnTo>
                  <a:lnTo>
                    <a:pt x="49355" y="36028"/>
                  </a:lnTo>
                  <a:lnTo>
                    <a:pt x="49421" y="35197"/>
                  </a:lnTo>
                  <a:lnTo>
                    <a:pt x="49455" y="34333"/>
                  </a:lnTo>
                  <a:lnTo>
                    <a:pt x="49488" y="33502"/>
                  </a:lnTo>
                  <a:lnTo>
                    <a:pt x="49488" y="31674"/>
                  </a:lnTo>
                  <a:lnTo>
                    <a:pt x="49455" y="30743"/>
                  </a:lnTo>
                  <a:lnTo>
                    <a:pt x="49421" y="29813"/>
                  </a:lnTo>
                  <a:lnTo>
                    <a:pt x="49322" y="28915"/>
                  </a:lnTo>
                  <a:lnTo>
                    <a:pt x="49255" y="27985"/>
                  </a:lnTo>
                  <a:lnTo>
                    <a:pt x="49122" y="27087"/>
                  </a:lnTo>
                  <a:lnTo>
                    <a:pt x="48989" y="26157"/>
                  </a:lnTo>
                  <a:lnTo>
                    <a:pt x="48823" y="25259"/>
                  </a:lnTo>
                  <a:lnTo>
                    <a:pt x="48624" y="24362"/>
                  </a:lnTo>
                  <a:lnTo>
                    <a:pt x="48391" y="23498"/>
                  </a:lnTo>
                  <a:lnTo>
                    <a:pt x="48158" y="22601"/>
                  </a:lnTo>
                  <a:lnTo>
                    <a:pt x="47859" y="21736"/>
                  </a:lnTo>
                  <a:lnTo>
                    <a:pt x="47560" y="20872"/>
                  </a:lnTo>
                  <a:lnTo>
                    <a:pt x="47228" y="20041"/>
                  </a:lnTo>
                  <a:lnTo>
                    <a:pt x="46829" y="19210"/>
                  </a:lnTo>
                  <a:lnTo>
                    <a:pt x="46430" y="18380"/>
                  </a:lnTo>
                  <a:lnTo>
                    <a:pt x="45998" y="17582"/>
                  </a:lnTo>
                  <a:lnTo>
                    <a:pt x="45500" y="16784"/>
                  </a:lnTo>
                  <a:lnTo>
                    <a:pt x="45001" y="16020"/>
                  </a:lnTo>
                  <a:lnTo>
                    <a:pt x="44436" y="15289"/>
                  </a:lnTo>
                  <a:lnTo>
                    <a:pt x="43871" y="14558"/>
                  </a:lnTo>
                  <a:lnTo>
                    <a:pt x="43240" y="13860"/>
                  </a:lnTo>
                  <a:lnTo>
                    <a:pt x="42608" y="13228"/>
                  </a:lnTo>
                  <a:lnTo>
                    <a:pt x="41943" y="12597"/>
                  </a:lnTo>
                  <a:lnTo>
                    <a:pt x="41245" y="11998"/>
                  </a:lnTo>
                  <a:lnTo>
                    <a:pt x="40514" y="11467"/>
                  </a:lnTo>
                  <a:lnTo>
                    <a:pt x="39750" y="10968"/>
                  </a:lnTo>
                  <a:lnTo>
                    <a:pt x="38952" y="10503"/>
                  </a:lnTo>
                  <a:lnTo>
                    <a:pt x="38155" y="10071"/>
                  </a:lnTo>
                  <a:lnTo>
                    <a:pt x="37324" y="9705"/>
                  </a:lnTo>
                  <a:lnTo>
                    <a:pt x="36460" y="9406"/>
                  </a:lnTo>
                  <a:lnTo>
                    <a:pt x="35762" y="9173"/>
                  </a:lnTo>
                  <a:lnTo>
                    <a:pt x="35030" y="9007"/>
                  </a:lnTo>
                  <a:lnTo>
                    <a:pt x="34332" y="8841"/>
                  </a:lnTo>
                  <a:lnTo>
                    <a:pt x="33601" y="8708"/>
                  </a:lnTo>
                  <a:lnTo>
                    <a:pt x="32870" y="8642"/>
                  </a:lnTo>
                  <a:lnTo>
                    <a:pt x="32139" y="8542"/>
                  </a:lnTo>
                  <a:lnTo>
                    <a:pt x="31408" y="8509"/>
                  </a:lnTo>
                  <a:lnTo>
                    <a:pt x="30677" y="8475"/>
                  </a:lnTo>
                  <a:lnTo>
                    <a:pt x="29214" y="8475"/>
                  </a:lnTo>
                  <a:lnTo>
                    <a:pt x="27719" y="8509"/>
                  </a:lnTo>
                  <a:lnTo>
                    <a:pt x="26223" y="8608"/>
                  </a:lnTo>
                  <a:lnTo>
                    <a:pt x="24761" y="8708"/>
                  </a:lnTo>
                  <a:lnTo>
                    <a:pt x="23298" y="8808"/>
                  </a:lnTo>
                  <a:lnTo>
                    <a:pt x="21803" y="8907"/>
                  </a:lnTo>
                  <a:lnTo>
                    <a:pt x="20340" y="8974"/>
                  </a:lnTo>
                  <a:lnTo>
                    <a:pt x="18845" y="8974"/>
                  </a:lnTo>
                  <a:lnTo>
                    <a:pt x="18114" y="8941"/>
                  </a:lnTo>
                  <a:lnTo>
                    <a:pt x="17382" y="8907"/>
                  </a:lnTo>
                  <a:lnTo>
                    <a:pt x="16651" y="8841"/>
                  </a:lnTo>
                  <a:lnTo>
                    <a:pt x="15920" y="8775"/>
                  </a:lnTo>
                  <a:lnTo>
                    <a:pt x="15189" y="8642"/>
                  </a:lnTo>
                  <a:lnTo>
                    <a:pt x="14491" y="8509"/>
                  </a:lnTo>
                  <a:lnTo>
                    <a:pt x="13760" y="8342"/>
                  </a:lnTo>
                  <a:lnTo>
                    <a:pt x="13062" y="8110"/>
                  </a:lnTo>
                  <a:lnTo>
                    <a:pt x="12563" y="7944"/>
                  </a:lnTo>
                  <a:lnTo>
                    <a:pt x="12032" y="7744"/>
                  </a:lnTo>
                  <a:lnTo>
                    <a:pt x="11533" y="7545"/>
                  </a:lnTo>
                  <a:lnTo>
                    <a:pt x="11034" y="7279"/>
                  </a:lnTo>
                  <a:lnTo>
                    <a:pt x="10569" y="7046"/>
                  </a:lnTo>
                  <a:lnTo>
                    <a:pt x="10104" y="6747"/>
                  </a:lnTo>
                  <a:lnTo>
                    <a:pt x="9639" y="6448"/>
                  </a:lnTo>
                  <a:lnTo>
                    <a:pt x="9207" y="6116"/>
                  </a:lnTo>
                  <a:lnTo>
                    <a:pt x="8475" y="5517"/>
                  </a:lnTo>
                  <a:lnTo>
                    <a:pt x="8143" y="5218"/>
                  </a:lnTo>
                  <a:lnTo>
                    <a:pt x="7811" y="4886"/>
                  </a:lnTo>
                  <a:lnTo>
                    <a:pt x="7512" y="4520"/>
                  </a:lnTo>
                  <a:lnTo>
                    <a:pt x="7212" y="4155"/>
                  </a:lnTo>
                  <a:lnTo>
                    <a:pt x="6946" y="3789"/>
                  </a:lnTo>
                  <a:lnTo>
                    <a:pt x="6681" y="3424"/>
                  </a:lnTo>
                  <a:lnTo>
                    <a:pt x="6448" y="3025"/>
                  </a:lnTo>
                  <a:lnTo>
                    <a:pt x="6215" y="2626"/>
                  </a:lnTo>
                  <a:lnTo>
                    <a:pt x="6049" y="2194"/>
                  </a:lnTo>
                  <a:lnTo>
                    <a:pt x="5883" y="1762"/>
                  </a:lnTo>
                  <a:lnTo>
                    <a:pt x="5717" y="1330"/>
                  </a:lnTo>
                  <a:lnTo>
                    <a:pt x="5617" y="898"/>
                  </a:lnTo>
                  <a:lnTo>
                    <a:pt x="5517" y="432"/>
                  </a:lnTo>
                  <a:lnTo>
                    <a:pt x="54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4251;p62"/>
            <p:cNvSpPr/>
            <p:nvPr/>
          </p:nvSpPr>
          <p:spPr>
            <a:xfrm>
              <a:off x="4411525" y="2267975"/>
              <a:ext cx="1118400" cy="960525"/>
            </a:xfrm>
            <a:custGeom>
              <a:avLst/>
              <a:gdLst/>
              <a:ahLst/>
              <a:cxnLst/>
              <a:rect l="l" t="t" r="r" b="b"/>
              <a:pathLst>
                <a:path w="44736" h="38421" extrusionOk="0">
                  <a:moveTo>
                    <a:pt x="1" y="0"/>
                  </a:moveTo>
                  <a:lnTo>
                    <a:pt x="101" y="366"/>
                  </a:lnTo>
                  <a:lnTo>
                    <a:pt x="200" y="732"/>
                  </a:lnTo>
                  <a:lnTo>
                    <a:pt x="333" y="1064"/>
                  </a:lnTo>
                  <a:lnTo>
                    <a:pt x="499" y="1430"/>
                  </a:lnTo>
                  <a:lnTo>
                    <a:pt x="832" y="2094"/>
                  </a:lnTo>
                  <a:lnTo>
                    <a:pt x="1264" y="2759"/>
                  </a:lnTo>
                  <a:lnTo>
                    <a:pt x="1729" y="3357"/>
                  </a:lnTo>
                  <a:lnTo>
                    <a:pt x="2261" y="3922"/>
                  </a:lnTo>
                  <a:lnTo>
                    <a:pt x="2859" y="4454"/>
                  </a:lnTo>
                  <a:lnTo>
                    <a:pt x="3457" y="4986"/>
                  </a:lnTo>
                  <a:lnTo>
                    <a:pt x="4122" y="5451"/>
                  </a:lnTo>
                  <a:lnTo>
                    <a:pt x="4787" y="5883"/>
                  </a:lnTo>
                  <a:lnTo>
                    <a:pt x="5485" y="6282"/>
                  </a:lnTo>
                  <a:lnTo>
                    <a:pt x="6216" y="6648"/>
                  </a:lnTo>
                  <a:lnTo>
                    <a:pt x="6914" y="6947"/>
                  </a:lnTo>
                  <a:lnTo>
                    <a:pt x="7645" y="7246"/>
                  </a:lnTo>
                  <a:lnTo>
                    <a:pt x="8376" y="7478"/>
                  </a:lnTo>
                  <a:lnTo>
                    <a:pt x="9074" y="7678"/>
                  </a:lnTo>
                  <a:lnTo>
                    <a:pt x="9905" y="7910"/>
                  </a:lnTo>
                  <a:lnTo>
                    <a:pt x="10769" y="8077"/>
                  </a:lnTo>
                  <a:lnTo>
                    <a:pt x="11633" y="8210"/>
                  </a:lnTo>
                  <a:lnTo>
                    <a:pt x="12531" y="8309"/>
                  </a:lnTo>
                  <a:lnTo>
                    <a:pt x="13395" y="8409"/>
                  </a:lnTo>
                  <a:lnTo>
                    <a:pt x="14259" y="8442"/>
                  </a:lnTo>
                  <a:lnTo>
                    <a:pt x="16054" y="8509"/>
                  </a:lnTo>
                  <a:lnTo>
                    <a:pt x="17815" y="8542"/>
                  </a:lnTo>
                  <a:lnTo>
                    <a:pt x="23133" y="8542"/>
                  </a:lnTo>
                  <a:lnTo>
                    <a:pt x="23997" y="8575"/>
                  </a:lnTo>
                  <a:lnTo>
                    <a:pt x="24894" y="8642"/>
                  </a:lnTo>
                  <a:lnTo>
                    <a:pt x="25792" y="8708"/>
                  </a:lnTo>
                  <a:lnTo>
                    <a:pt x="26689" y="8808"/>
                  </a:lnTo>
                  <a:lnTo>
                    <a:pt x="27586" y="8941"/>
                  </a:lnTo>
                  <a:lnTo>
                    <a:pt x="28450" y="9074"/>
                  </a:lnTo>
                  <a:lnTo>
                    <a:pt x="29315" y="9273"/>
                  </a:lnTo>
                  <a:lnTo>
                    <a:pt x="30179" y="9506"/>
                  </a:lnTo>
                  <a:lnTo>
                    <a:pt x="31010" y="9738"/>
                  </a:lnTo>
                  <a:lnTo>
                    <a:pt x="31841" y="10038"/>
                  </a:lnTo>
                  <a:lnTo>
                    <a:pt x="32671" y="10370"/>
                  </a:lnTo>
                  <a:lnTo>
                    <a:pt x="33436" y="10769"/>
                  </a:lnTo>
                  <a:lnTo>
                    <a:pt x="34200" y="11201"/>
                  </a:lnTo>
                  <a:lnTo>
                    <a:pt x="34931" y="11666"/>
                  </a:lnTo>
                  <a:lnTo>
                    <a:pt x="35629" y="12198"/>
                  </a:lnTo>
                  <a:lnTo>
                    <a:pt x="36261" y="12763"/>
                  </a:lnTo>
                  <a:lnTo>
                    <a:pt x="36859" y="13361"/>
                  </a:lnTo>
                  <a:lnTo>
                    <a:pt x="37391" y="13993"/>
                  </a:lnTo>
                  <a:lnTo>
                    <a:pt x="37889" y="14657"/>
                  </a:lnTo>
                  <a:lnTo>
                    <a:pt x="38321" y="15322"/>
                  </a:lnTo>
                  <a:lnTo>
                    <a:pt x="38753" y="16053"/>
                  </a:lnTo>
                  <a:lnTo>
                    <a:pt x="39119" y="16784"/>
                  </a:lnTo>
                  <a:lnTo>
                    <a:pt x="39485" y="17549"/>
                  </a:lnTo>
                  <a:lnTo>
                    <a:pt x="39784" y="18313"/>
                  </a:lnTo>
                  <a:lnTo>
                    <a:pt x="40083" y="19111"/>
                  </a:lnTo>
                  <a:lnTo>
                    <a:pt x="40349" y="19908"/>
                  </a:lnTo>
                  <a:lnTo>
                    <a:pt x="40581" y="20706"/>
                  </a:lnTo>
                  <a:lnTo>
                    <a:pt x="40781" y="21537"/>
                  </a:lnTo>
                  <a:lnTo>
                    <a:pt x="41146" y="23199"/>
                  </a:lnTo>
                  <a:lnTo>
                    <a:pt x="41446" y="24861"/>
                  </a:lnTo>
                  <a:lnTo>
                    <a:pt x="41612" y="25991"/>
                  </a:lnTo>
                  <a:lnTo>
                    <a:pt x="41678" y="26589"/>
                  </a:lnTo>
                  <a:lnTo>
                    <a:pt x="41711" y="27187"/>
                  </a:lnTo>
                  <a:lnTo>
                    <a:pt x="41711" y="27819"/>
                  </a:lnTo>
                  <a:lnTo>
                    <a:pt x="41678" y="28417"/>
                  </a:lnTo>
                  <a:lnTo>
                    <a:pt x="41645" y="28982"/>
                  </a:lnTo>
                  <a:lnTo>
                    <a:pt x="41545" y="29547"/>
                  </a:lnTo>
                  <a:lnTo>
                    <a:pt x="41412" y="30112"/>
                  </a:lnTo>
                  <a:lnTo>
                    <a:pt x="41246" y="30644"/>
                  </a:lnTo>
                  <a:lnTo>
                    <a:pt x="41013" y="31142"/>
                  </a:lnTo>
                  <a:lnTo>
                    <a:pt x="40748" y="31607"/>
                  </a:lnTo>
                  <a:lnTo>
                    <a:pt x="40448" y="32006"/>
                  </a:lnTo>
                  <a:lnTo>
                    <a:pt x="40083" y="32405"/>
                  </a:lnTo>
                  <a:lnTo>
                    <a:pt x="39651" y="32704"/>
                  </a:lnTo>
                  <a:lnTo>
                    <a:pt x="39418" y="32870"/>
                  </a:lnTo>
                  <a:lnTo>
                    <a:pt x="39186" y="32970"/>
                  </a:lnTo>
                  <a:lnTo>
                    <a:pt x="38753" y="33169"/>
                  </a:lnTo>
                  <a:lnTo>
                    <a:pt x="38321" y="33269"/>
                  </a:lnTo>
                  <a:lnTo>
                    <a:pt x="37889" y="33336"/>
                  </a:lnTo>
                  <a:lnTo>
                    <a:pt x="36992" y="33336"/>
                  </a:lnTo>
                  <a:lnTo>
                    <a:pt x="36527" y="33269"/>
                  </a:lnTo>
                  <a:lnTo>
                    <a:pt x="36095" y="33169"/>
                  </a:lnTo>
                  <a:lnTo>
                    <a:pt x="35629" y="33037"/>
                  </a:lnTo>
                  <a:lnTo>
                    <a:pt x="35197" y="32904"/>
                  </a:lnTo>
                  <a:lnTo>
                    <a:pt x="34732" y="32704"/>
                  </a:lnTo>
                  <a:lnTo>
                    <a:pt x="33868" y="32305"/>
                  </a:lnTo>
                  <a:lnTo>
                    <a:pt x="32971" y="31907"/>
                  </a:lnTo>
                  <a:lnTo>
                    <a:pt x="32140" y="31474"/>
                  </a:lnTo>
                  <a:lnTo>
                    <a:pt x="31309" y="31042"/>
                  </a:lnTo>
                  <a:lnTo>
                    <a:pt x="30445" y="30677"/>
                  </a:lnTo>
                  <a:lnTo>
                    <a:pt x="29580" y="30344"/>
                  </a:lnTo>
                  <a:lnTo>
                    <a:pt x="28716" y="30012"/>
                  </a:lnTo>
                  <a:lnTo>
                    <a:pt x="27852" y="29713"/>
                  </a:lnTo>
                  <a:lnTo>
                    <a:pt x="26955" y="29480"/>
                  </a:lnTo>
                  <a:lnTo>
                    <a:pt x="26058" y="29248"/>
                  </a:lnTo>
                  <a:lnTo>
                    <a:pt x="25160" y="29048"/>
                  </a:lnTo>
                  <a:lnTo>
                    <a:pt x="24230" y="28849"/>
                  </a:lnTo>
                  <a:lnTo>
                    <a:pt x="23332" y="28716"/>
                  </a:lnTo>
                  <a:lnTo>
                    <a:pt x="22402" y="28583"/>
                  </a:lnTo>
                  <a:lnTo>
                    <a:pt x="21471" y="28516"/>
                  </a:lnTo>
                  <a:lnTo>
                    <a:pt x="20574" y="28450"/>
                  </a:lnTo>
                  <a:lnTo>
                    <a:pt x="19643" y="28417"/>
                  </a:lnTo>
                  <a:lnTo>
                    <a:pt x="18713" y="28417"/>
                  </a:lnTo>
                  <a:lnTo>
                    <a:pt x="17782" y="28450"/>
                  </a:lnTo>
                  <a:lnTo>
                    <a:pt x="16851" y="28483"/>
                  </a:lnTo>
                  <a:lnTo>
                    <a:pt x="15921" y="28583"/>
                  </a:lnTo>
                  <a:lnTo>
                    <a:pt x="14990" y="28683"/>
                  </a:lnTo>
                  <a:lnTo>
                    <a:pt x="14093" y="28816"/>
                  </a:lnTo>
                  <a:lnTo>
                    <a:pt x="13162" y="28982"/>
                  </a:lnTo>
                  <a:lnTo>
                    <a:pt x="12265" y="29181"/>
                  </a:lnTo>
                  <a:lnTo>
                    <a:pt x="11367" y="29414"/>
                  </a:lnTo>
                  <a:lnTo>
                    <a:pt x="10470" y="29646"/>
                  </a:lnTo>
                  <a:lnTo>
                    <a:pt x="9606" y="29912"/>
                  </a:lnTo>
                  <a:lnTo>
                    <a:pt x="8709" y="30245"/>
                  </a:lnTo>
                  <a:lnTo>
                    <a:pt x="7845" y="30577"/>
                  </a:lnTo>
                  <a:lnTo>
                    <a:pt x="7014" y="30909"/>
                  </a:lnTo>
                  <a:lnTo>
                    <a:pt x="6150" y="31308"/>
                  </a:lnTo>
                  <a:lnTo>
                    <a:pt x="5319" y="31707"/>
                  </a:lnTo>
                  <a:lnTo>
                    <a:pt x="4521" y="32172"/>
                  </a:lnTo>
                  <a:lnTo>
                    <a:pt x="3723" y="32638"/>
                  </a:lnTo>
                  <a:lnTo>
                    <a:pt x="3723" y="32638"/>
                  </a:lnTo>
                  <a:lnTo>
                    <a:pt x="4720" y="32571"/>
                  </a:lnTo>
                  <a:lnTo>
                    <a:pt x="5751" y="32505"/>
                  </a:lnTo>
                  <a:lnTo>
                    <a:pt x="6781" y="32372"/>
                  </a:lnTo>
                  <a:lnTo>
                    <a:pt x="7778" y="32239"/>
                  </a:lnTo>
                  <a:lnTo>
                    <a:pt x="9805" y="31940"/>
                  </a:lnTo>
                  <a:lnTo>
                    <a:pt x="11833" y="31574"/>
                  </a:lnTo>
                  <a:lnTo>
                    <a:pt x="13927" y="31209"/>
                  </a:lnTo>
                  <a:lnTo>
                    <a:pt x="14990" y="31076"/>
                  </a:lnTo>
                  <a:lnTo>
                    <a:pt x="16054" y="30943"/>
                  </a:lnTo>
                  <a:lnTo>
                    <a:pt x="17150" y="30810"/>
                  </a:lnTo>
                  <a:lnTo>
                    <a:pt x="18214" y="30743"/>
                  </a:lnTo>
                  <a:lnTo>
                    <a:pt x="19278" y="30677"/>
                  </a:lnTo>
                  <a:lnTo>
                    <a:pt x="20341" y="30677"/>
                  </a:lnTo>
                  <a:lnTo>
                    <a:pt x="21405" y="30743"/>
                  </a:lnTo>
                  <a:lnTo>
                    <a:pt x="22435" y="30810"/>
                  </a:lnTo>
                  <a:lnTo>
                    <a:pt x="23465" y="30976"/>
                  </a:lnTo>
                  <a:lnTo>
                    <a:pt x="24462" y="31175"/>
                  </a:lnTo>
                  <a:lnTo>
                    <a:pt x="25459" y="31474"/>
                  </a:lnTo>
                  <a:lnTo>
                    <a:pt x="25958" y="31641"/>
                  </a:lnTo>
                  <a:lnTo>
                    <a:pt x="26423" y="31807"/>
                  </a:lnTo>
                  <a:lnTo>
                    <a:pt x="26922" y="32039"/>
                  </a:lnTo>
                  <a:lnTo>
                    <a:pt x="27387" y="32239"/>
                  </a:lnTo>
                  <a:lnTo>
                    <a:pt x="27852" y="32505"/>
                  </a:lnTo>
                  <a:lnTo>
                    <a:pt x="28284" y="32771"/>
                  </a:lnTo>
                  <a:lnTo>
                    <a:pt x="28916" y="33169"/>
                  </a:lnTo>
                  <a:lnTo>
                    <a:pt x="29547" y="33635"/>
                  </a:lnTo>
                  <a:lnTo>
                    <a:pt x="30744" y="34599"/>
                  </a:lnTo>
                  <a:lnTo>
                    <a:pt x="31973" y="35596"/>
                  </a:lnTo>
                  <a:lnTo>
                    <a:pt x="32572" y="36061"/>
                  </a:lnTo>
                  <a:lnTo>
                    <a:pt x="33170" y="36526"/>
                  </a:lnTo>
                  <a:lnTo>
                    <a:pt x="33801" y="36958"/>
                  </a:lnTo>
                  <a:lnTo>
                    <a:pt x="34400" y="37357"/>
                  </a:lnTo>
                  <a:lnTo>
                    <a:pt x="35031" y="37723"/>
                  </a:lnTo>
                  <a:lnTo>
                    <a:pt x="35696" y="37989"/>
                  </a:lnTo>
                  <a:lnTo>
                    <a:pt x="36361" y="38221"/>
                  </a:lnTo>
                  <a:lnTo>
                    <a:pt x="36693" y="38321"/>
                  </a:lnTo>
                  <a:lnTo>
                    <a:pt x="37058" y="38387"/>
                  </a:lnTo>
                  <a:lnTo>
                    <a:pt x="37391" y="38421"/>
                  </a:lnTo>
                  <a:lnTo>
                    <a:pt x="38488" y="38421"/>
                  </a:lnTo>
                  <a:lnTo>
                    <a:pt x="38886" y="38354"/>
                  </a:lnTo>
                  <a:lnTo>
                    <a:pt x="39285" y="38254"/>
                  </a:lnTo>
                  <a:lnTo>
                    <a:pt x="39684" y="38122"/>
                  </a:lnTo>
                  <a:lnTo>
                    <a:pt x="40083" y="37955"/>
                  </a:lnTo>
                  <a:lnTo>
                    <a:pt x="40448" y="37789"/>
                  </a:lnTo>
                  <a:lnTo>
                    <a:pt x="40814" y="37557"/>
                  </a:lnTo>
                  <a:lnTo>
                    <a:pt x="41146" y="37324"/>
                  </a:lnTo>
                  <a:lnTo>
                    <a:pt x="41479" y="37091"/>
                  </a:lnTo>
                  <a:lnTo>
                    <a:pt x="41811" y="36792"/>
                  </a:lnTo>
                  <a:lnTo>
                    <a:pt x="42110" y="36493"/>
                  </a:lnTo>
                  <a:lnTo>
                    <a:pt x="42376" y="36194"/>
                  </a:lnTo>
                  <a:lnTo>
                    <a:pt x="42642" y="35862"/>
                  </a:lnTo>
                  <a:lnTo>
                    <a:pt x="42908" y="35529"/>
                  </a:lnTo>
                  <a:lnTo>
                    <a:pt x="43141" y="35164"/>
                  </a:lnTo>
                  <a:lnTo>
                    <a:pt x="43340" y="34798"/>
                  </a:lnTo>
                  <a:lnTo>
                    <a:pt x="43539" y="34432"/>
                  </a:lnTo>
                  <a:lnTo>
                    <a:pt x="43872" y="33635"/>
                  </a:lnTo>
                  <a:lnTo>
                    <a:pt x="44138" y="32837"/>
                  </a:lnTo>
                  <a:lnTo>
                    <a:pt x="44337" y="32039"/>
                  </a:lnTo>
                  <a:lnTo>
                    <a:pt x="44503" y="31209"/>
                  </a:lnTo>
                  <a:lnTo>
                    <a:pt x="44603" y="30378"/>
                  </a:lnTo>
                  <a:lnTo>
                    <a:pt x="44669" y="29547"/>
                  </a:lnTo>
                  <a:lnTo>
                    <a:pt x="44703" y="28683"/>
                  </a:lnTo>
                  <a:lnTo>
                    <a:pt x="44736" y="27852"/>
                  </a:lnTo>
                  <a:lnTo>
                    <a:pt x="44736" y="26024"/>
                  </a:lnTo>
                  <a:lnTo>
                    <a:pt x="44703" y="25093"/>
                  </a:lnTo>
                  <a:lnTo>
                    <a:pt x="44669" y="24163"/>
                  </a:lnTo>
                  <a:lnTo>
                    <a:pt x="44570" y="23265"/>
                  </a:lnTo>
                  <a:lnTo>
                    <a:pt x="44503" y="22335"/>
                  </a:lnTo>
                  <a:lnTo>
                    <a:pt x="44370" y="21437"/>
                  </a:lnTo>
                  <a:lnTo>
                    <a:pt x="44237" y="20507"/>
                  </a:lnTo>
                  <a:lnTo>
                    <a:pt x="44071" y="19609"/>
                  </a:lnTo>
                  <a:lnTo>
                    <a:pt x="43872" y="18712"/>
                  </a:lnTo>
                  <a:lnTo>
                    <a:pt x="43639" y="17848"/>
                  </a:lnTo>
                  <a:lnTo>
                    <a:pt x="43406" y="16951"/>
                  </a:lnTo>
                  <a:lnTo>
                    <a:pt x="43107" y="16086"/>
                  </a:lnTo>
                  <a:lnTo>
                    <a:pt x="42808" y="15222"/>
                  </a:lnTo>
                  <a:lnTo>
                    <a:pt x="42476" y="14391"/>
                  </a:lnTo>
                  <a:lnTo>
                    <a:pt x="42077" y="13560"/>
                  </a:lnTo>
                  <a:lnTo>
                    <a:pt x="41678" y="12730"/>
                  </a:lnTo>
                  <a:lnTo>
                    <a:pt x="41246" y="11932"/>
                  </a:lnTo>
                  <a:lnTo>
                    <a:pt x="40748" y="11134"/>
                  </a:lnTo>
                  <a:lnTo>
                    <a:pt x="40249" y="10370"/>
                  </a:lnTo>
                  <a:lnTo>
                    <a:pt x="39684" y="9639"/>
                  </a:lnTo>
                  <a:lnTo>
                    <a:pt x="39119" y="8908"/>
                  </a:lnTo>
                  <a:lnTo>
                    <a:pt x="38488" y="8210"/>
                  </a:lnTo>
                  <a:lnTo>
                    <a:pt x="37856" y="7578"/>
                  </a:lnTo>
                  <a:lnTo>
                    <a:pt x="37191" y="6947"/>
                  </a:lnTo>
                  <a:lnTo>
                    <a:pt x="36493" y="6348"/>
                  </a:lnTo>
                  <a:lnTo>
                    <a:pt x="35762" y="5817"/>
                  </a:lnTo>
                  <a:lnTo>
                    <a:pt x="34998" y="5318"/>
                  </a:lnTo>
                  <a:lnTo>
                    <a:pt x="34200" y="4853"/>
                  </a:lnTo>
                  <a:lnTo>
                    <a:pt x="33403" y="4421"/>
                  </a:lnTo>
                  <a:lnTo>
                    <a:pt x="32572" y="4055"/>
                  </a:lnTo>
                  <a:lnTo>
                    <a:pt x="31708" y="3756"/>
                  </a:lnTo>
                  <a:lnTo>
                    <a:pt x="31010" y="3523"/>
                  </a:lnTo>
                  <a:lnTo>
                    <a:pt x="30278" y="3357"/>
                  </a:lnTo>
                  <a:lnTo>
                    <a:pt x="29580" y="3191"/>
                  </a:lnTo>
                  <a:lnTo>
                    <a:pt x="28849" y="3058"/>
                  </a:lnTo>
                  <a:lnTo>
                    <a:pt x="28118" y="2992"/>
                  </a:lnTo>
                  <a:lnTo>
                    <a:pt x="27387" y="2892"/>
                  </a:lnTo>
                  <a:lnTo>
                    <a:pt x="26656" y="2859"/>
                  </a:lnTo>
                  <a:lnTo>
                    <a:pt x="25925" y="2825"/>
                  </a:lnTo>
                  <a:lnTo>
                    <a:pt x="24462" y="2825"/>
                  </a:lnTo>
                  <a:lnTo>
                    <a:pt x="22967" y="2859"/>
                  </a:lnTo>
                  <a:lnTo>
                    <a:pt x="21471" y="2958"/>
                  </a:lnTo>
                  <a:lnTo>
                    <a:pt x="20009" y="3058"/>
                  </a:lnTo>
                  <a:lnTo>
                    <a:pt x="18413" y="3224"/>
                  </a:lnTo>
                  <a:lnTo>
                    <a:pt x="16552" y="3390"/>
                  </a:lnTo>
                  <a:lnTo>
                    <a:pt x="15522" y="3457"/>
                  </a:lnTo>
                  <a:lnTo>
                    <a:pt x="14425" y="3490"/>
                  </a:lnTo>
                  <a:lnTo>
                    <a:pt x="13295" y="3490"/>
                  </a:lnTo>
                  <a:lnTo>
                    <a:pt x="12065" y="3457"/>
                  </a:lnTo>
                  <a:lnTo>
                    <a:pt x="10769" y="3357"/>
                  </a:lnTo>
                  <a:lnTo>
                    <a:pt x="9440" y="3158"/>
                  </a:lnTo>
                  <a:lnTo>
                    <a:pt x="8011" y="2925"/>
                  </a:lnTo>
                  <a:lnTo>
                    <a:pt x="7280" y="2759"/>
                  </a:lnTo>
                  <a:lnTo>
                    <a:pt x="6548" y="2560"/>
                  </a:lnTo>
                  <a:lnTo>
                    <a:pt x="5784" y="2360"/>
                  </a:lnTo>
                  <a:lnTo>
                    <a:pt x="5020" y="2094"/>
                  </a:lnTo>
                  <a:lnTo>
                    <a:pt x="4222" y="1828"/>
                  </a:lnTo>
                  <a:lnTo>
                    <a:pt x="3391" y="1529"/>
                  </a:lnTo>
                  <a:lnTo>
                    <a:pt x="2593" y="1197"/>
                  </a:lnTo>
                  <a:lnTo>
                    <a:pt x="1729" y="831"/>
                  </a:lnTo>
                  <a:lnTo>
                    <a:pt x="898" y="432"/>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4252;p62"/>
            <p:cNvSpPr/>
            <p:nvPr/>
          </p:nvSpPr>
          <p:spPr>
            <a:xfrm>
              <a:off x="1168600" y="298775"/>
              <a:ext cx="666375" cy="933925"/>
            </a:xfrm>
            <a:custGeom>
              <a:avLst/>
              <a:gdLst/>
              <a:ahLst/>
              <a:cxnLst/>
              <a:rect l="l" t="t" r="r" b="b"/>
              <a:pathLst>
                <a:path w="26655" h="37357" extrusionOk="0">
                  <a:moveTo>
                    <a:pt x="13327" y="0"/>
                  </a:moveTo>
                  <a:lnTo>
                    <a:pt x="11765" y="4653"/>
                  </a:lnTo>
                  <a:lnTo>
                    <a:pt x="11333" y="5750"/>
                  </a:lnTo>
                  <a:lnTo>
                    <a:pt x="10901" y="6847"/>
                  </a:lnTo>
                  <a:lnTo>
                    <a:pt x="10403" y="7910"/>
                  </a:lnTo>
                  <a:lnTo>
                    <a:pt x="9838" y="8941"/>
                  </a:lnTo>
                  <a:lnTo>
                    <a:pt x="9240" y="9938"/>
                  </a:lnTo>
                  <a:lnTo>
                    <a:pt x="8608" y="10935"/>
                  </a:lnTo>
                  <a:lnTo>
                    <a:pt x="7910" y="11865"/>
                  </a:lnTo>
                  <a:lnTo>
                    <a:pt x="7179" y="12763"/>
                  </a:lnTo>
                  <a:lnTo>
                    <a:pt x="6415" y="13660"/>
                  </a:lnTo>
                  <a:lnTo>
                    <a:pt x="5617" y="14491"/>
                  </a:lnTo>
                  <a:lnTo>
                    <a:pt x="4753" y="15289"/>
                  </a:lnTo>
                  <a:lnTo>
                    <a:pt x="3889" y="16053"/>
                  </a:lnTo>
                  <a:lnTo>
                    <a:pt x="2958" y="16784"/>
                  </a:lnTo>
                  <a:lnTo>
                    <a:pt x="1994" y="17449"/>
                  </a:lnTo>
                  <a:lnTo>
                    <a:pt x="997" y="18080"/>
                  </a:lnTo>
                  <a:lnTo>
                    <a:pt x="0" y="18679"/>
                  </a:lnTo>
                  <a:lnTo>
                    <a:pt x="997" y="19277"/>
                  </a:lnTo>
                  <a:lnTo>
                    <a:pt x="1994" y="19908"/>
                  </a:lnTo>
                  <a:lnTo>
                    <a:pt x="2958" y="20573"/>
                  </a:lnTo>
                  <a:lnTo>
                    <a:pt x="3889" y="21304"/>
                  </a:lnTo>
                  <a:lnTo>
                    <a:pt x="4753" y="22069"/>
                  </a:lnTo>
                  <a:lnTo>
                    <a:pt x="5617" y="22866"/>
                  </a:lnTo>
                  <a:lnTo>
                    <a:pt x="6415" y="23697"/>
                  </a:lnTo>
                  <a:lnTo>
                    <a:pt x="7179" y="24594"/>
                  </a:lnTo>
                  <a:lnTo>
                    <a:pt x="7910" y="25492"/>
                  </a:lnTo>
                  <a:lnTo>
                    <a:pt x="8608" y="26422"/>
                  </a:lnTo>
                  <a:lnTo>
                    <a:pt x="9240" y="27420"/>
                  </a:lnTo>
                  <a:lnTo>
                    <a:pt x="9838" y="28417"/>
                  </a:lnTo>
                  <a:lnTo>
                    <a:pt x="10403" y="29447"/>
                  </a:lnTo>
                  <a:lnTo>
                    <a:pt x="10901" y="30510"/>
                  </a:lnTo>
                  <a:lnTo>
                    <a:pt x="11333" y="31574"/>
                  </a:lnTo>
                  <a:lnTo>
                    <a:pt x="11765" y="32704"/>
                  </a:lnTo>
                  <a:lnTo>
                    <a:pt x="13327" y="37357"/>
                  </a:lnTo>
                  <a:lnTo>
                    <a:pt x="14890" y="32704"/>
                  </a:lnTo>
                  <a:lnTo>
                    <a:pt x="15288" y="31574"/>
                  </a:lnTo>
                  <a:lnTo>
                    <a:pt x="15754" y="30510"/>
                  </a:lnTo>
                  <a:lnTo>
                    <a:pt x="16252" y="29447"/>
                  </a:lnTo>
                  <a:lnTo>
                    <a:pt x="16817" y="28417"/>
                  </a:lnTo>
                  <a:lnTo>
                    <a:pt x="17415" y="27420"/>
                  </a:lnTo>
                  <a:lnTo>
                    <a:pt x="18047" y="26422"/>
                  </a:lnTo>
                  <a:lnTo>
                    <a:pt x="18712" y="25492"/>
                  </a:lnTo>
                  <a:lnTo>
                    <a:pt x="19443" y="24594"/>
                  </a:lnTo>
                  <a:lnTo>
                    <a:pt x="20207" y="23697"/>
                  </a:lnTo>
                  <a:lnTo>
                    <a:pt x="21038" y="22866"/>
                  </a:lnTo>
                  <a:lnTo>
                    <a:pt x="21869" y="22069"/>
                  </a:lnTo>
                  <a:lnTo>
                    <a:pt x="22766" y="21304"/>
                  </a:lnTo>
                  <a:lnTo>
                    <a:pt x="23697" y="20573"/>
                  </a:lnTo>
                  <a:lnTo>
                    <a:pt x="24628" y="19908"/>
                  </a:lnTo>
                  <a:lnTo>
                    <a:pt x="25625" y="19277"/>
                  </a:lnTo>
                  <a:lnTo>
                    <a:pt x="26655" y="18679"/>
                  </a:lnTo>
                  <a:lnTo>
                    <a:pt x="25625" y="18080"/>
                  </a:lnTo>
                  <a:lnTo>
                    <a:pt x="24628" y="17449"/>
                  </a:lnTo>
                  <a:lnTo>
                    <a:pt x="23697" y="16784"/>
                  </a:lnTo>
                  <a:lnTo>
                    <a:pt x="22766" y="16053"/>
                  </a:lnTo>
                  <a:lnTo>
                    <a:pt x="21869" y="15289"/>
                  </a:lnTo>
                  <a:lnTo>
                    <a:pt x="21038" y="14491"/>
                  </a:lnTo>
                  <a:lnTo>
                    <a:pt x="20207" y="13660"/>
                  </a:lnTo>
                  <a:lnTo>
                    <a:pt x="19443" y="12763"/>
                  </a:lnTo>
                  <a:lnTo>
                    <a:pt x="18712" y="11865"/>
                  </a:lnTo>
                  <a:lnTo>
                    <a:pt x="18047" y="10935"/>
                  </a:lnTo>
                  <a:lnTo>
                    <a:pt x="17415" y="9938"/>
                  </a:lnTo>
                  <a:lnTo>
                    <a:pt x="16817" y="8941"/>
                  </a:lnTo>
                  <a:lnTo>
                    <a:pt x="16252" y="7910"/>
                  </a:lnTo>
                  <a:lnTo>
                    <a:pt x="15754" y="6847"/>
                  </a:lnTo>
                  <a:lnTo>
                    <a:pt x="15288" y="5750"/>
                  </a:lnTo>
                  <a:lnTo>
                    <a:pt x="14890" y="4653"/>
                  </a:lnTo>
                  <a:lnTo>
                    <a:pt x="13327" y="0"/>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4253;p62"/>
            <p:cNvSpPr/>
            <p:nvPr/>
          </p:nvSpPr>
          <p:spPr>
            <a:xfrm>
              <a:off x="416650" y="1338200"/>
              <a:ext cx="452025" cy="633175"/>
            </a:xfrm>
            <a:custGeom>
              <a:avLst/>
              <a:gdLst/>
              <a:ahLst/>
              <a:cxnLst/>
              <a:rect l="l" t="t" r="r" b="b"/>
              <a:pathLst>
                <a:path w="18081" h="25327" extrusionOk="0">
                  <a:moveTo>
                    <a:pt x="9040" y="1"/>
                  </a:moveTo>
                  <a:lnTo>
                    <a:pt x="7977" y="3125"/>
                  </a:lnTo>
                  <a:lnTo>
                    <a:pt x="7711" y="3889"/>
                  </a:lnTo>
                  <a:lnTo>
                    <a:pt x="7378" y="4621"/>
                  </a:lnTo>
                  <a:lnTo>
                    <a:pt x="7046" y="5352"/>
                  </a:lnTo>
                  <a:lnTo>
                    <a:pt x="6680" y="6050"/>
                  </a:lnTo>
                  <a:lnTo>
                    <a:pt x="6281" y="6714"/>
                  </a:lnTo>
                  <a:lnTo>
                    <a:pt x="5849" y="7379"/>
                  </a:lnTo>
                  <a:lnTo>
                    <a:pt x="5384" y="8044"/>
                  </a:lnTo>
                  <a:lnTo>
                    <a:pt x="4886" y="8642"/>
                  </a:lnTo>
                  <a:lnTo>
                    <a:pt x="4354" y="9240"/>
                  </a:lnTo>
                  <a:lnTo>
                    <a:pt x="3822" y="9805"/>
                  </a:lnTo>
                  <a:lnTo>
                    <a:pt x="3224" y="10337"/>
                  </a:lnTo>
                  <a:lnTo>
                    <a:pt x="2626" y="10869"/>
                  </a:lnTo>
                  <a:lnTo>
                    <a:pt x="1994" y="11367"/>
                  </a:lnTo>
                  <a:lnTo>
                    <a:pt x="1363" y="11833"/>
                  </a:lnTo>
                  <a:lnTo>
                    <a:pt x="698" y="12265"/>
                  </a:lnTo>
                  <a:lnTo>
                    <a:pt x="0" y="12664"/>
                  </a:lnTo>
                  <a:lnTo>
                    <a:pt x="698" y="13062"/>
                  </a:lnTo>
                  <a:lnTo>
                    <a:pt x="1363" y="13494"/>
                  </a:lnTo>
                  <a:lnTo>
                    <a:pt x="1994" y="13960"/>
                  </a:lnTo>
                  <a:lnTo>
                    <a:pt x="2626" y="14425"/>
                  </a:lnTo>
                  <a:lnTo>
                    <a:pt x="3224" y="14957"/>
                  </a:lnTo>
                  <a:lnTo>
                    <a:pt x="3822" y="15489"/>
                  </a:lnTo>
                  <a:lnTo>
                    <a:pt x="4354" y="16054"/>
                  </a:lnTo>
                  <a:lnTo>
                    <a:pt x="4886" y="16652"/>
                  </a:lnTo>
                  <a:lnTo>
                    <a:pt x="5384" y="17283"/>
                  </a:lnTo>
                  <a:lnTo>
                    <a:pt x="5849" y="17915"/>
                  </a:lnTo>
                  <a:lnTo>
                    <a:pt x="6281" y="18580"/>
                  </a:lnTo>
                  <a:lnTo>
                    <a:pt x="6680" y="19244"/>
                  </a:lnTo>
                  <a:lnTo>
                    <a:pt x="7046" y="19942"/>
                  </a:lnTo>
                  <a:lnTo>
                    <a:pt x="7378" y="20673"/>
                  </a:lnTo>
                  <a:lnTo>
                    <a:pt x="7711" y="21405"/>
                  </a:lnTo>
                  <a:lnTo>
                    <a:pt x="7977" y="22169"/>
                  </a:lnTo>
                  <a:lnTo>
                    <a:pt x="9040" y="25326"/>
                  </a:lnTo>
                  <a:lnTo>
                    <a:pt x="10104" y="22169"/>
                  </a:lnTo>
                  <a:lnTo>
                    <a:pt x="10369" y="21405"/>
                  </a:lnTo>
                  <a:lnTo>
                    <a:pt x="10702" y="20673"/>
                  </a:lnTo>
                  <a:lnTo>
                    <a:pt x="11034" y="19942"/>
                  </a:lnTo>
                  <a:lnTo>
                    <a:pt x="11400" y="19244"/>
                  </a:lnTo>
                  <a:lnTo>
                    <a:pt x="11799" y="18580"/>
                  </a:lnTo>
                  <a:lnTo>
                    <a:pt x="12231" y="17915"/>
                  </a:lnTo>
                  <a:lnTo>
                    <a:pt x="12696" y="17283"/>
                  </a:lnTo>
                  <a:lnTo>
                    <a:pt x="13194" y="16652"/>
                  </a:lnTo>
                  <a:lnTo>
                    <a:pt x="13726" y="16054"/>
                  </a:lnTo>
                  <a:lnTo>
                    <a:pt x="14258" y="15489"/>
                  </a:lnTo>
                  <a:lnTo>
                    <a:pt x="14856" y="14957"/>
                  </a:lnTo>
                  <a:lnTo>
                    <a:pt x="15454" y="14425"/>
                  </a:lnTo>
                  <a:lnTo>
                    <a:pt x="16086" y="13960"/>
                  </a:lnTo>
                  <a:lnTo>
                    <a:pt x="16717" y="13494"/>
                  </a:lnTo>
                  <a:lnTo>
                    <a:pt x="17382" y="13062"/>
                  </a:lnTo>
                  <a:lnTo>
                    <a:pt x="18080" y="12664"/>
                  </a:lnTo>
                  <a:lnTo>
                    <a:pt x="17382" y="12265"/>
                  </a:lnTo>
                  <a:lnTo>
                    <a:pt x="16717" y="11833"/>
                  </a:lnTo>
                  <a:lnTo>
                    <a:pt x="16086" y="11367"/>
                  </a:lnTo>
                  <a:lnTo>
                    <a:pt x="15454" y="10869"/>
                  </a:lnTo>
                  <a:lnTo>
                    <a:pt x="14856" y="10337"/>
                  </a:lnTo>
                  <a:lnTo>
                    <a:pt x="14258" y="9805"/>
                  </a:lnTo>
                  <a:lnTo>
                    <a:pt x="13726" y="9240"/>
                  </a:lnTo>
                  <a:lnTo>
                    <a:pt x="13194" y="8642"/>
                  </a:lnTo>
                  <a:lnTo>
                    <a:pt x="12696" y="8044"/>
                  </a:lnTo>
                  <a:lnTo>
                    <a:pt x="12231" y="7379"/>
                  </a:lnTo>
                  <a:lnTo>
                    <a:pt x="11799" y="6714"/>
                  </a:lnTo>
                  <a:lnTo>
                    <a:pt x="11400" y="6050"/>
                  </a:lnTo>
                  <a:lnTo>
                    <a:pt x="11034" y="5352"/>
                  </a:lnTo>
                  <a:lnTo>
                    <a:pt x="10702" y="4621"/>
                  </a:lnTo>
                  <a:lnTo>
                    <a:pt x="10369" y="3889"/>
                  </a:lnTo>
                  <a:lnTo>
                    <a:pt x="10104" y="3125"/>
                  </a:lnTo>
                  <a:lnTo>
                    <a:pt x="9040" y="1"/>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4254;p62"/>
            <p:cNvSpPr/>
            <p:nvPr/>
          </p:nvSpPr>
          <p:spPr>
            <a:xfrm>
              <a:off x="6751300" y="1257600"/>
              <a:ext cx="452025" cy="633175"/>
            </a:xfrm>
            <a:custGeom>
              <a:avLst/>
              <a:gdLst/>
              <a:ahLst/>
              <a:cxnLst/>
              <a:rect l="l" t="t" r="r" b="b"/>
              <a:pathLst>
                <a:path w="18081" h="25327" extrusionOk="0">
                  <a:moveTo>
                    <a:pt x="9041" y="1"/>
                  </a:moveTo>
                  <a:lnTo>
                    <a:pt x="7977" y="3158"/>
                  </a:lnTo>
                  <a:lnTo>
                    <a:pt x="7712" y="3890"/>
                  </a:lnTo>
                  <a:lnTo>
                    <a:pt x="7412" y="4654"/>
                  </a:lnTo>
                  <a:lnTo>
                    <a:pt x="7047" y="5352"/>
                  </a:lnTo>
                  <a:lnTo>
                    <a:pt x="6681" y="6050"/>
                  </a:lnTo>
                  <a:lnTo>
                    <a:pt x="6282" y="6748"/>
                  </a:lnTo>
                  <a:lnTo>
                    <a:pt x="5850" y="7413"/>
                  </a:lnTo>
                  <a:lnTo>
                    <a:pt x="5385" y="8044"/>
                  </a:lnTo>
                  <a:lnTo>
                    <a:pt x="4887" y="8642"/>
                  </a:lnTo>
                  <a:lnTo>
                    <a:pt x="4355" y="9240"/>
                  </a:lnTo>
                  <a:lnTo>
                    <a:pt x="3823" y="9805"/>
                  </a:lnTo>
                  <a:lnTo>
                    <a:pt x="3258" y="10370"/>
                  </a:lnTo>
                  <a:lnTo>
                    <a:pt x="2660" y="10869"/>
                  </a:lnTo>
                  <a:lnTo>
                    <a:pt x="2028" y="11368"/>
                  </a:lnTo>
                  <a:lnTo>
                    <a:pt x="1364" y="11833"/>
                  </a:lnTo>
                  <a:lnTo>
                    <a:pt x="699" y="12265"/>
                  </a:lnTo>
                  <a:lnTo>
                    <a:pt x="1" y="12664"/>
                  </a:lnTo>
                  <a:lnTo>
                    <a:pt x="699" y="13063"/>
                  </a:lnTo>
                  <a:lnTo>
                    <a:pt x="1364" y="13495"/>
                  </a:lnTo>
                  <a:lnTo>
                    <a:pt x="2028" y="13960"/>
                  </a:lnTo>
                  <a:lnTo>
                    <a:pt x="2660" y="14458"/>
                  </a:lnTo>
                  <a:lnTo>
                    <a:pt x="3258" y="14957"/>
                  </a:lnTo>
                  <a:lnTo>
                    <a:pt x="3823" y="15489"/>
                  </a:lnTo>
                  <a:lnTo>
                    <a:pt x="4355" y="16087"/>
                  </a:lnTo>
                  <a:lnTo>
                    <a:pt x="4887" y="16652"/>
                  </a:lnTo>
                  <a:lnTo>
                    <a:pt x="5385" y="17283"/>
                  </a:lnTo>
                  <a:lnTo>
                    <a:pt x="5850" y="17915"/>
                  </a:lnTo>
                  <a:lnTo>
                    <a:pt x="6282" y="18580"/>
                  </a:lnTo>
                  <a:lnTo>
                    <a:pt x="6681" y="19278"/>
                  </a:lnTo>
                  <a:lnTo>
                    <a:pt x="7047" y="19976"/>
                  </a:lnTo>
                  <a:lnTo>
                    <a:pt x="7412" y="20673"/>
                  </a:lnTo>
                  <a:lnTo>
                    <a:pt x="7712" y="21405"/>
                  </a:lnTo>
                  <a:lnTo>
                    <a:pt x="7977" y="22169"/>
                  </a:lnTo>
                  <a:lnTo>
                    <a:pt x="9041" y="25326"/>
                  </a:lnTo>
                  <a:lnTo>
                    <a:pt x="10105" y="22169"/>
                  </a:lnTo>
                  <a:lnTo>
                    <a:pt x="10404" y="21405"/>
                  </a:lnTo>
                  <a:lnTo>
                    <a:pt x="10703" y="20673"/>
                  </a:lnTo>
                  <a:lnTo>
                    <a:pt x="11035" y="19976"/>
                  </a:lnTo>
                  <a:lnTo>
                    <a:pt x="11401" y="19278"/>
                  </a:lnTo>
                  <a:lnTo>
                    <a:pt x="11833" y="18580"/>
                  </a:lnTo>
                  <a:lnTo>
                    <a:pt x="12265" y="17915"/>
                  </a:lnTo>
                  <a:lnTo>
                    <a:pt x="12730" y="17283"/>
                  </a:lnTo>
                  <a:lnTo>
                    <a:pt x="13195" y="16652"/>
                  </a:lnTo>
                  <a:lnTo>
                    <a:pt x="13727" y="16087"/>
                  </a:lnTo>
                  <a:lnTo>
                    <a:pt x="14292" y="15489"/>
                  </a:lnTo>
                  <a:lnTo>
                    <a:pt x="14857" y="14957"/>
                  </a:lnTo>
                  <a:lnTo>
                    <a:pt x="15455" y="14458"/>
                  </a:lnTo>
                  <a:lnTo>
                    <a:pt x="16087" y="13960"/>
                  </a:lnTo>
                  <a:lnTo>
                    <a:pt x="16718" y="13495"/>
                  </a:lnTo>
                  <a:lnTo>
                    <a:pt x="17416" y="13063"/>
                  </a:lnTo>
                  <a:lnTo>
                    <a:pt x="18081" y="12664"/>
                  </a:lnTo>
                  <a:lnTo>
                    <a:pt x="17416" y="12265"/>
                  </a:lnTo>
                  <a:lnTo>
                    <a:pt x="16718" y="11833"/>
                  </a:lnTo>
                  <a:lnTo>
                    <a:pt x="16087" y="11368"/>
                  </a:lnTo>
                  <a:lnTo>
                    <a:pt x="15455" y="10869"/>
                  </a:lnTo>
                  <a:lnTo>
                    <a:pt x="14857" y="10370"/>
                  </a:lnTo>
                  <a:lnTo>
                    <a:pt x="14292" y="9805"/>
                  </a:lnTo>
                  <a:lnTo>
                    <a:pt x="13727" y="9240"/>
                  </a:lnTo>
                  <a:lnTo>
                    <a:pt x="13195" y="8642"/>
                  </a:lnTo>
                  <a:lnTo>
                    <a:pt x="12730" y="8044"/>
                  </a:lnTo>
                  <a:lnTo>
                    <a:pt x="12265" y="7413"/>
                  </a:lnTo>
                  <a:lnTo>
                    <a:pt x="11833" y="6748"/>
                  </a:lnTo>
                  <a:lnTo>
                    <a:pt x="11401" y="6050"/>
                  </a:lnTo>
                  <a:lnTo>
                    <a:pt x="11035" y="5352"/>
                  </a:lnTo>
                  <a:lnTo>
                    <a:pt x="10703" y="4654"/>
                  </a:lnTo>
                  <a:lnTo>
                    <a:pt x="10404" y="3890"/>
                  </a:lnTo>
                  <a:lnTo>
                    <a:pt x="10105" y="3158"/>
                  </a:lnTo>
                  <a:lnTo>
                    <a:pt x="9041" y="1"/>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4255;p62"/>
            <p:cNvSpPr/>
            <p:nvPr/>
          </p:nvSpPr>
          <p:spPr>
            <a:xfrm>
              <a:off x="2599933" y="-1653295"/>
              <a:ext cx="452025" cy="633150"/>
            </a:xfrm>
            <a:custGeom>
              <a:avLst/>
              <a:gdLst/>
              <a:ahLst/>
              <a:cxnLst/>
              <a:rect l="l" t="t" r="r" b="b"/>
              <a:pathLst>
                <a:path w="18081" h="25326" extrusionOk="0">
                  <a:moveTo>
                    <a:pt x="9040" y="0"/>
                  </a:moveTo>
                  <a:lnTo>
                    <a:pt x="7977" y="3158"/>
                  </a:lnTo>
                  <a:lnTo>
                    <a:pt x="7711" y="3889"/>
                  </a:lnTo>
                  <a:lnTo>
                    <a:pt x="7378" y="4653"/>
                  </a:lnTo>
                  <a:lnTo>
                    <a:pt x="7046" y="5351"/>
                  </a:lnTo>
                  <a:lnTo>
                    <a:pt x="6680" y="6049"/>
                  </a:lnTo>
                  <a:lnTo>
                    <a:pt x="6282" y="6747"/>
                  </a:lnTo>
                  <a:lnTo>
                    <a:pt x="5849" y="7412"/>
                  </a:lnTo>
                  <a:lnTo>
                    <a:pt x="5384" y="8043"/>
                  </a:lnTo>
                  <a:lnTo>
                    <a:pt x="4886" y="8675"/>
                  </a:lnTo>
                  <a:lnTo>
                    <a:pt x="4354" y="9240"/>
                  </a:lnTo>
                  <a:lnTo>
                    <a:pt x="3822" y="9805"/>
                  </a:lnTo>
                  <a:lnTo>
                    <a:pt x="3224" y="10370"/>
                  </a:lnTo>
                  <a:lnTo>
                    <a:pt x="2626" y="10868"/>
                  </a:lnTo>
                  <a:lnTo>
                    <a:pt x="1994" y="11367"/>
                  </a:lnTo>
                  <a:lnTo>
                    <a:pt x="1363" y="11832"/>
                  </a:lnTo>
                  <a:lnTo>
                    <a:pt x="698" y="12264"/>
                  </a:lnTo>
                  <a:lnTo>
                    <a:pt x="0" y="12663"/>
                  </a:lnTo>
                  <a:lnTo>
                    <a:pt x="698" y="13062"/>
                  </a:lnTo>
                  <a:lnTo>
                    <a:pt x="1363" y="13494"/>
                  </a:lnTo>
                  <a:lnTo>
                    <a:pt x="1994" y="13959"/>
                  </a:lnTo>
                  <a:lnTo>
                    <a:pt x="2626" y="14458"/>
                  </a:lnTo>
                  <a:lnTo>
                    <a:pt x="3224" y="14956"/>
                  </a:lnTo>
                  <a:lnTo>
                    <a:pt x="3822" y="15521"/>
                  </a:lnTo>
                  <a:lnTo>
                    <a:pt x="4354" y="16086"/>
                  </a:lnTo>
                  <a:lnTo>
                    <a:pt x="4886" y="16651"/>
                  </a:lnTo>
                  <a:lnTo>
                    <a:pt x="5384" y="17283"/>
                  </a:lnTo>
                  <a:lnTo>
                    <a:pt x="5849" y="17914"/>
                  </a:lnTo>
                  <a:lnTo>
                    <a:pt x="6282" y="18579"/>
                  </a:lnTo>
                  <a:lnTo>
                    <a:pt x="6680" y="19277"/>
                  </a:lnTo>
                  <a:lnTo>
                    <a:pt x="7046" y="19975"/>
                  </a:lnTo>
                  <a:lnTo>
                    <a:pt x="7378" y="20673"/>
                  </a:lnTo>
                  <a:lnTo>
                    <a:pt x="7711" y="21437"/>
                  </a:lnTo>
                  <a:lnTo>
                    <a:pt x="7977" y="22168"/>
                  </a:lnTo>
                  <a:lnTo>
                    <a:pt x="9040" y="25326"/>
                  </a:lnTo>
                  <a:lnTo>
                    <a:pt x="10104" y="22168"/>
                  </a:lnTo>
                  <a:lnTo>
                    <a:pt x="10370" y="21437"/>
                  </a:lnTo>
                  <a:lnTo>
                    <a:pt x="10702" y="20673"/>
                  </a:lnTo>
                  <a:lnTo>
                    <a:pt x="11034" y="19975"/>
                  </a:lnTo>
                  <a:lnTo>
                    <a:pt x="11400" y="19277"/>
                  </a:lnTo>
                  <a:lnTo>
                    <a:pt x="11799" y="18579"/>
                  </a:lnTo>
                  <a:lnTo>
                    <a:pt x="12231" y="17914"/>
                  </a:lnTo>
                  <a:lnTo>
                    <a:pt x="12696" y="17283"/>
                  </a:lnTo>
                  <a:lnTo>
                    <a:pt x="13195" y="16651"/>
                  </a:lnTo>
                  <a:lnTo>
                    <a:pt x="13726" y="16086"/>
                  </a:lnTo>
                  <a:lnTo>
                    <a:pt x="14258" y="15521"/>
                  </a:lnTo>
                  <a:lnTo>
                    <a:pt x="14856" y="14956"/>
                  </a:lnTo>
                  <a:lnTo>
                    <a:pt x="15455" y="14458"/>
                  </a:lnTo>
                  <a:lnTo>
                    <a:pt x="16086" y="13959"/>
                  </a:lnTo>
                  <a:lnTo>
                    <a:pt x="16717" y="13494"/>
                  </a:lnTo>
                  <a:lnTo>
                    <a:pt x="17382" y="13062"/>
                  </a:lnTo>
                  <a:lnTo>
                    <a:pt x="18080" y="12663"/>
                  </a:lnTo>
                  <a:lnTo>
                    <a:pt x="17382" y="12264"/>
                  </a:lnTo>
                  <a:lnTo>
                    <a:pt x="16717" y="11832"/>
                  </a:lnTo>
                  <a:lnTo>
                    <a:pt x="16086" y="11367"/>
                  </a:lnTo>
                  <a:lnTo>
                    <a:pt x="15455" y="10868"/>
                  </a:lnTo>
                  <a:lnTo>
                    <a:pt x="14856" y="10370"/>
                  </a:lnTo>
                  <a:lnTo>
                    <a:pt x="14258" y="9805"/>
                  </a:lnTo>
                  <a:lnTo>
                    <a:pt x="13726" y="9240"/>
                  </a:lnTo>
                  <a:lnTo>
                    <a:pt x="13195" y="8675"/>
                  </a:lnTo>
                  <a:lnTo>
                    <a:pt x="12696" y="8043"/>
                  </a:lnTo>
                  <a:lnTo>
                    <a:pt x="12231" y="7412"/>
                  </a:lnTo>
                  <a:lnTo>
                    <a:pt x="11799" y="6747"/>
                  </a:lnTo>
                  <a:lnTo>
                    <a:pt x="11400" y="6049"/>
                  </a:lnTo>
                  <a:lnTo>
                    <a:pt x="11034" y="5351"/>
                  </a:lnTo>
                  <a:lnTo>
                    <a:pt x="10702" y="4653"/>
                  </a:lnTo>
                  <a:lnTo>
                    <a:pt x="10370" y="3889"/>
                  </a:lnTo>
                  <a:lnTo>
                    <a:pt x="10104" y="3158"/>
                  </a:lnTo>
                  <a:lnTo>
                    <a:pt x="9040" y="0"/>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 name="Google Shape;4260;p62"/>
          <p:cNvGrpSpPr/>
          <p:nvPr/>
        </p:nvGrpSpPr>
        <p:grpSpPr>
          <a:xfrm>
            <a:off x="2728204" y="3851397"/>
            <a:ext cx="714112" cy="801802"/>
            <a:chOff x="3305862" y="3592734"/>
            <a:chExt cx="909306" cy="1020966"/>
          </a:xfrm>
        </p:grpSpPr>
        <p:sp>
          <p:nvSpPr>
            <p:cNvPr id="61" name="Google Shape;4261;p62"/>
            <p:cNvSpPr/>
            <p:nvPr/>
          </p:nvSpPr>
          <p:spPr>
            <a:xfrm>
              <a:off x="3392077" y="4513800"/>
              <a:ext cx="781800" cy="99900"/>
            </a:xfrm>
            <a:prstGeom prst="ellipse">
              <a:avLst/>
            </a:pr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 name="Google Shape;4262;p62"/>
            <p:cNvGrpSpPr/>
            <p:nvPr/>
          </p:nvGrpSpPr>
          <p:grpSpPr>
            <a:xfrm>
              <a:off x="3305862" y="3592734"/>
              <a:ext cx="909306" cy="963935"/>
              <a:chOff x="1947325" y="2235450"/>
              <a:chExt cx="948775" cy="1005775"/>
            </a:xfrm>
          </p:grpSpPr>
          <p:sp>
            <p:nvSpPr>
              <p:cNvPr id="63" name="Google Shape;4263;p62"/>
              <p:cNvSpPr/>
              <p:nvPr/>
            </p:nvSpPr>
            <p:spPr>
              <a:xfrm>
                <a:off x="2220725" y="2269625"/>
                <a:ext cx="384650" cy="226525"/>
              </a:xfrm>
              <a:custGeom>
                <a:avLst/>
                <a:gdLst/>
                <a:ahLst/>
                <a:cxnLst/>
                <a:rect l="l" t="t" r="r" b="b"/>
                <a:pathLst>
                  <a:path w="15386" h="9061" extrusionOk="0">
                    <a:moveTo>
                      <a:pt x="5888" y="1"/>
                    </a:moveTo>
                    <a:lnTo>
                      <a:pt x="5469" y="37"/>
                    </a:lnTo>
                    <a:lnTo>
                      <a:pt x="5086" y="128"/>
                    </a:lnTo>
                    <a:lnTo>
                      <a:pt x="4740" y="220"/>
                    </a:lnTo>
                    <a:lnTo>
                      <a:pt x="4430" y="347"/>
                    </a:lnTo>
                    <a:lnTo>
                      <a:pt x="4157" y="475"/>
                    </a:lnTo>
                    <a:lnTo>
                      <a:pt x="3902" y="639"/>
                    </a:lnTo>
                    <a:lnTo>
                      <a:pt x="3701" y="785"/>
                    </a:lnTo>
                    <a:lnTo>
                      <a:pt x="3501" y="949"/>
                    </a:lnTo>
                    <a:lnTo>
                      <a:pt x="3355" y="1094"/>
                    </a:lnTo>
                    <a:lnTo>
                      <a:pt x="3209" y="1259"/>
                    </a:lnTo>
                    <a:lnTo>
                      <a:pt x="3100" y="1386"/>
                    </a:lnTo>
                    <a:lnTo>
                      <a:pt x="2954" y="1605"/>
                    </a:lnTo>
                    <a:lnTo>
                      <a:pt x="2881" y="1696"/>
                    </a:lnTo>
                    <a:lnTo>
                      <a:pt x="2352" y="2188"/>
                    </a:lnTo>
                    <a:lnTo>
                      <a:pt x="1878" y="2662"/>
                    </a:lnTo>
                    <a:lnTo>
                      <a:pt x="1477" y="3118"/>
                    </a:lnTo>
                    <a:lnTo>
                      <a:pt x="1131" y="3537"/>
                    </a:lnTo>
                    <a:lnTo>
                      <a:pt x="839" y="3956"/>
                    </a:lnTo>
                    <a:lnTo>
                      <a:pt x="584" y="4357"/>
                    </a:lnTo>
                    <a:lnTo>
                      <a:pt x="384" y="4740"/>
                    </a:lnTo>
                    <a:lnTo>
                      <a:pt x="238" y="5105"/>
                    </a:lnTo>
                    <a:lnTo>
                      <a:pt x="128" y="5433"/>
                    </a:lnTo>
                    <a:lnTo>
                      <a:pt x="37" y="5761"/>
                    </a:lnTo>
                    <a:lnTo>
                      <a:pt x="1" y="6071"/>
                    </a:lnTo>
                    <a:lnTo>
                      <a:pt x="1" y="6362"/>
                    </a:lnTo>
                    <a:lnTo>
                      <a:pt x="19" y="6654"/>
                    </a:lnTo>
                    <a:lnTo>
                      <a:pt x="74" y="6909"/>
                    </a:lnTo>
                    <a:lnTo>
                      <a:pt x="147" y="7146"/>
                    </a:lnTo>
                    <a:lnTo>
                      <a:pt x="238" y="7383"/>
                    </a:lnTo>
                    <a:lnTo>
                      <a:pt x="347" y="7584"/>
                    </a:lnTo>
                    <a:lnTo>
                      <a:pt x="457" y="7784"/>
                    </a:lnTo>
                    <a:lnTo>
                      <a:pt x="602" y="7966"/>
                    </a:lnTo>
                    <a:lnTo>
                      <a:pt x="748" y="8131"/>
                    </a:lnTo>
                    <a:lnTo>
                      <a:pt x="894" y="8295"/>
                    </a:lnTo>
                    <a:lnTo>
                      <a:pt x="1040" y="8422"/>
                    </a:lnTo>
                    <a:lnTo>
                      <a:pt x="1350" y="8659"/>
                    </a:lnTo>
                    <a:lnTo>
                      <a:pt x="1623" y="8841"/>
                    </a:lnTo>
                    <a:lnTo>
                      <a:pt x="1842" y="8969"/>
                    </a:lnTo>
                    <a:lnTo>
                      <a:pt x="2061" y="9060"/>
                    </a:lnTo>
                    <a:lnTo>
                      <a:pt x="7784" y="7511"/>
                    </a:lnTo>
                    <a:lnTo>
                      <a:pt x="8003" y="7547"/>
                    </a:lnTo>
                    <a:lnTo>
                      <a:pt x="8641" y="7602"/>
                    </a:lnTo>
                    <a:lnTo>
                      <a:pt x="9552" y="7638"/>
                    </a:lnTo>
                    <a:lnTo>
                      <a:pt x="10081" y="7657"/>
                    </a:lnTo>
                    <a:lnTo>
                      <a:pt x="10646" y="7657"/>
                    </a:lnTo>
                    <a:lnTo>
                      <a:pt x="11229" y="7638"/>
                    </a:lnTo>
                    <a:lnTo>
                      <a:pt x="11831" y="7602"/>
                    </a:lnTo>
                    <a:lnTo>
                      <a:pt x="12414" y="7547"/>
                    </a:lnTo>
                    <a:lnTo>
                      <a:pt x="12997" y="7456"/>
                    </a:lnTo>
                    <a:lnTo>
                      <a:pt x="13526" y="7347"/>
                    </a:lnTo>
                    <a:lnTo>
                      <a:pt x="13781" y="7274"/>
                    </a:lnTo>
                    <a:lnTo>
                      <a:pt x="14036" y="7183"/>
                    </a:lnTo>
                    <a:lnTo>
                      <a:pt x="14255" y="7092"/>
                    </a:lnTo>
                    <a:lnTo>
                      <a:pt x="14474" y="6982"/>
                    </a:lnTo>
                    <a:lnTo>
                      <a:pt x="14674" y="6873"/>
                    </a:lnTo>
                    <a:lnTo>
                      <a:pt x="14838" y="6745"/>
                    </a:lnTo>
                    <a:lnTo>
                      <a:pt x="15002" y="6618"/>
                    </a:lnTo>
                    <a:lnTo>
                      <a:pt x="15130" y="6472"/>
                    </a:lnTo>
                    <a:lnTo>
                      <a:pt x="15221" y="6344"/>
                    </a:lnTo>
                    <a:lnTo>
                      <a:pt x="15294" y="6198"/>
                    </a:lnTo>
                    <a:lnTo>
                      <a:pt x="15349" y="6053"/>
                    </a:lnTo>
                    <a:lnTo>
                      <a:pt x="15367" y="5907"/>
                    </a:lnTo>
                    <a:lnTo>
                      <a:pt x="15385" y="5743"/>
                    </a:lnTo>
                    <a:lnTo>
                      <a:pt x="15367" y="5597"/>
                    </a:lnTo>
                    <a:lnTo>
                      <a:pt x="15331" y="5451"/>
                    </a:lnTo>
                    <a:lnTo>
                      <a:pt x="15294" y="5287"/>
                    </a:lnTo>
                    <a:lnTo>
                      <a:pt x="15221" y="5141"/>
                    </a:lnTo>
                    <a:lnTo>
                      <a:pt x="15148" y="4977"/>
                    </a:lnTo>
                    <a:lnTo>
                      <a:pt x="15039" y="4831"/>
                    </a:lnTo>
                    <a:lnTo>
                      <a:pt x="14930" y="4685"/>
                    </a:lnTo>
                    <a:lnTo>
                      <a:pt x="14693" y="4394"/>
                    </a:lnTo>
                    <a:lnTo>
                      <a:pt x="14401" y="4102"/>
                    </a:lnTo>
                    <a:lnTo>
                      <a:pt x="14091" y="3829"/>
                    </a:lnTo>
                    <a:lnTo>
                      <a:pt x="13781" y="3573"/>
                    </a:lnTo>
                    <a:lnTo>
                      <a:pt x="13435" y="3355"/>
                    </a:lnTo>
                    <a:lnTo>
                      <a:pt x="13125" y="3154"/>
                    </a:lnTo>
                    <a:lnTo>
                      <a:pt x="12797" y="2972"/>
                    </a:lnTo>
                    <a:lnTo>
                      <a:pt x="12505" y="2826"/>
                    </a:lnTo>
                    <a:lnTo>
                      <a:pt x="12250" y="2717"/>
                    </a:lnTo>
                    <a:lnTo>
                      <a:pt x="11995" y="2626"/>
                    </a:lnTo>
                    <a:lnTo>
                      <a:pt x="11740" y="2480"/>
                    </a:lnTo>
                    <a:lnTo>
                      <a:pt x="11448" y="2298"/>
                    </a:lnTo>
                    <a:lnTo>
                      <a:pt x="11156" y="2115"/>
                    </a:lnTo>
                    <a:lnTo>
                      <a:pt x="10500" y="1678"/>
                    </a:lnTo>
                    <a:lnTo>
                      <a:pt x="9771" y="1204"/>
                    </a:lnTo>
                    <a:lnTo>
                      <a:pt x="9388" y="985"/>
                    </a:lnTo>
                    <a:lnTo>
                      <a:pt x="9005" y="766"/>
                    </a:lnTo>
                    <a:lnTo>
                      <a:pt x="8586" y="566"/>
                    </a:lnTo>
                    <a:lnTo>
                      <a:pt x="8167" y="384"/>
                    </a:lnTo>
                    <a:lnTo>
                      <a:pt x="7729" y="238"/>
                    </a:lnTo>
                    <a:lnTo>
                      <a:pt x="7274" y="110"/>
                    </a:lnTo>
                    <a:lnTo>
                      <a:pt x="7055" y="55"/>
                    </a:lnTo>
                    <a:lnTo>
                      <a:pt x="6818" y="37"/>
                    </a:lnTo>
                    <a:lnTo>
                      <a:pt x="658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4264;p62"/>
              <p:cNvSpPr/>
              <p:nvPr/>
            </p:nvSpPr>
            <p:spPr>
              <a:xfrm>
                <a:off x="2220725" y="2269625"/>
                <a:ext cx="384650" cy="226525"/>
              </a:xfrm>
              <a:custGeom>
                <a:avLst/>
                <a:gdLst/>
                <a:ahLst/>
                <a:cxnLst/>
                <a:rect l="l" t="t" r="r" b="b"/>
                <a:pathLst>
                  <a:path w="15386" h="9061" fill="none" extrusionOk="0">
                    <a:moveTo>
                      <a:pt x="2881" y="1696"/>
                    </a:moveTo>
                    <a:lnTo>
                      <a:pt x="2881" y="1696"/>
                    </a:lnTo>
                    <a:lnTo>
                      <a:pt x="2954" y="1605"/>
                    </a:lnTo>
                    <a:lnTo>
                      <a:pt x="3100" y="1386"/>
                    </a:lnTo>
                    <a:lnTo>
                      <a:pt x="3209" y="1259"/>
                    </a:lnTo>
                    <a:lnTo>
                      <a:pt x="3355" y="1094"/>
                    </a:lnTo>
                    <a:lnTo>
                      <a:pt x="3501" y="949"/>
                    </a:lnTo>
                    <a:lnTo>
                      <a:pt x="3701" y="785"/>
                    </a:lnTo>
                    <a:lnTo>
                      <a:pt x="3902" y="639"/>
                    </a:lnTo>
                    <a:lnTo>
                      <a:pt x="4157" y="475"/>
                    </a:lnTo>
                    <a:lnTo>
                      <a:pt x="4430" y="347"/>
                    </a:lnTo>
                    <a:lnTo>
                      <a:pt x="4740" y="220"/>
                    </a:lnTo>
                    <a:lnTo>
                      <a:pt x="5086" y="128"/>
                    </a:lnTo>
                    <a:lnTo>
                      <a:pt x="5469" y="37"/>
                    </a:lnTo>
                    <a:lnTo>
                      <a:pt x="5888" y="1"/>
                    </a:lnTo>
                    <a:lnTo>
                      <a:pt x="6344" y="1"/>
                    </a:lnTo>
                    <a:lnTo>
                      <a:pt x="6344" y="1"/>
                    </a:lnTo>
                    <a:lnTo>
                      <a:pt x="6581" y="1"/>
                    </a:lnTo>
                    <a:lnTo>
                      <a:pt x="6818" y="37"/>
                    </a:lnTo>
                    <a:lnTo>
                      <a:pt x="7055" y="55"/>
                    </a:lnTo>
                    <a:lnTo>
                      <a:pt x="7274" y="110"/>
                    </a:lnTo>
                    <a:lnTo>
                      <a:pt x="7729" y="238"/>
                    </a:lnTo>
                    <a:lnTo>
                      <a:pt x="8167" y="384"/>
                    </a:lnTo>
                    <a:lnTo>
                      <a:pt x="8586" y="566"/>
                    </a:lnTo>
                    <a:lnTo>
                      <a:pt x="9005" y="766"/>
                    </a:lnTo>
                    <a:lnTo>
                      <a:pt x="9388" y="985"/>
                    </a:lnTo>
                    <a:lnTo>
                      <a:pt x="9771" y="1204"/>
                    </a:lnTo>
                    <a:lnTo>
                      <a:pt x="10500" y="1678"/>
                    </a:lnTo>
                    <a:lnTo>
                      <a:pt x="11156" y="2115"/>
                    </a:lnTo>
                    <a:lnTo>
                      <a:pt x="11448" y="2298"/>
                    </a:lnTo>
                    <a:lnTo>
                      <a:pt x="11740" y="2480"/>
                    </a:lnTo>
                    <a:lnTo>
                      <a:pt x="11995" y="2626"/>
                    </a:lnTo>
                    <a:lnTo>
                      <a:pt x="12250" y="2717"/>
                    </a:lnTo>
                    <a:lnTo>
                      <a:pt x="12250" y="2717"/>
                    </a:lnTo>
                    <a:lnTo>
                      <a:pt x="12505" y="2826"/>
                    </a:lnTo>
                    <a:lnTo>
                      <a:pt x="12797" y="2972"/>
                    </a:lnTo>
                    <a:lnTo>
                      <a:pt x="13125" y="3154"/>
                    </a:lnTo>
                    <a:lnTo>
                      <a:pt x="13435" y="3355"/>
                    </a:lnTo>
                    <a:lnTo>
                      <a:pt x="13781" y="3573"/>
                    </a:lnTo>
                    <a:lnTo>
                      <a:pt x="14091" y="3829"/>
                    </a:lnTo>
                    <a:lnTo>
                      <a:pt x="14401" y="4102"/>
                    </a:lnTo>
                    <a:lnTo>
                      <a:pt x="14693" y="4394"/>
                    </a:lnTo>
                    <a:lnTo>
                      <a:pt x="14930" y="4685"/>
                    </a:lnTo>
                    <a:lnTo>
                      <a:pt x="15039" y="4831"/>
                    </a:lnTo>
                    <a:lnTo>
                      <a:pt x="15148" y="4977"/>
                    </a:lnTo>
                    <a:lnTo>
                      <a:pt x="15221" y="5141"/>
                    </a:lnTo>
                    <a:lnTo>
                      <a:pt x="15294" y="5287"/>
                    </a:lnTo>
                    <a:lnTo>
                      <a:pt x="15331" y="5451"/>
                    </a:lnTo>
                    <a:lnTo>
                      <a:pt x="15367" y="5597"/>
                    </a:lnTo>
                    <a:lnTo>
                      <a:pt x="15385" y="5743"/>
                    </a:lnTo>
                    <a:lnTo>
                      <a:pt x="15367" y="5907"/>
                    </a:lnTo>
                    <a:lnTo>
                      <a:pt x="15349" y="6053"/>
                    </a:lnTo>
                    <a:lnTo>
                      <a:pt x="15294" y="6198"/>
                    </a:lnTo>
                    <a:lnTo>
                      <a:pt x="15221" y="6344"/>
                    </a:lnTo>
                    <a:lnTo>
                      <a:pt x="15130" y="6472"/>
                    </a:lnTo>
                    <a:lnTo>
                      <a:pt x="15002" y="6618"/>
                    </a:lnTo>
                    <a:lnTo>
                      <a:pt x="14838" y="6745"/>
                    </a:lnTo>
                    <a:lnTo>
                      <a:pt x="14838" y="6745"/>
                    </a:lnTo>
                    <a:lnTo>
                      <a:pt x="14674" y="6873"/>
                    </a:lnTo>
                    <a:lnTo>
                      <a:pt x="14474" y="6982"/>
                    </a:lnTo>
                    <a:lnTo>
                      <a:pt x="14255" y="7092"/>
                    </a:lnTo>
                    <a:lnTo>
                      <a:pt x="14036" y="7183"/>
                    </a:lnTo>
                    <a:lnTo>
                      <a:pt x="13781" y="7274"/>
                    </a:lnTo>
                    <a:lnTo>
                      <a:pt x="13526" y="7347"/>
                    </a:lnTo>
                    <a:lnTo>
                      <a:pt x="12997" y="7456"/>
                    </a:lnTo>
                    <a:lnTo>
                      <a:pt x="12414" y="7547"/>
                    </a:lnTo>
                    <a:lnTo>
                      <a:pt x="11831" y="7602"/>
                    </a:lnTo>
                    <a:lnTo>
                      <a:pt x="11229" y="7638"/>
                    </a:lnTo>
                    <a:lnTo>
                      <a:pt x="10646" y="7657"/>
                    </a:lnTo>
                    <a:lnTo>
                      <a:pt x="10081" y="7657"/>
                    </a:lnTo>
                    <a:lnTo>
                      <a:pt x="9552" y="7638"/>
                    </a:lnTo>
                    <a:lnTo>
                      <a:pt x="8641" y="7602"/>
                    </a:lnTo>
                    <a:lnTo>
                      <a:pt x="8003" y="7547"/>
                    </a:lnTo>
                    <a:lnTo>
                      <a:pt x="7784" y="7511"/>
                    </a:lnTo>
                    <a:lnTo>
                      <a:pt x="2061" y="9060"/>
                    </a:lnTo>
                    <a:lnTo>
                      <a:pt x="2061" y="9060"/>
                    </a:lnTo>
                    <a:lnTo>
                      <a:pt x="1842" y="8969"/>
                    </a:lnTo>
                    <a:lnTo>
                      <a:pt x="1623" y="8841"/>
                    </a:lnTo>
                    <a:lnTo>
                      <a:pt x="1350" y="8659"/>
                    </a:lnTo>
                    <a:lnTo>
                      <a:pt x="1040" y="8422"/>
                    </a:lnTo>
                    <a:lnTo>
                      <a:pt x="894" y="8295"/>
                    </a:lnTo>
                    <a:lnTo>
                      <a:pt x="748" y="8131"/>
                    </a:lnTo>
                    <a:lnTo>
                      <a:pt x="602" y="7966"/>
                    </a:lnTo>
                    <a:lnTo>
                      <a:pt x="457" y="7784"/>
                    </a:lnTo>
                    <a:lnTo>
                      <a:pt x="347" y="7584"/>
                    </a:lnTo>
                    <a:lnTo>
                      <a:pt x="238" y="7383"/>
                    </a:lnTo>
                    <a:lnTo>
                      <a:pt x="147" y="7146"/>
                    </a:lnTo>
                    <a:lnTo>
                      <a:pt x="74" y="6909"/>
                    </a:lnTo>
                    <a:lnTo>
                      <a:pt x="19" y="6654"/>
                    </a:lnTo>
                    <a:lnTo>
                      <a:pt x="1" y="6362"/>
                    </a:lnTo>
                    <a:lnTo>
                      <a:pt x="1" y="6071"/>
                    </a:lnTo>
                    <a:lnTo>
                      <a:pt x="37" y="5761"/>
                    </a:lnTo>
                    <a:lnTo>
                      <a:pt x="128" y="5433"/>
                    </a:lnTo>
                    <a:lnTo>
                      <a:pt x="238" y="5105"/>
                    </a:lnTo>
                    <a:lnTo>
                      <a:pt x="384" y="4740"/>
                    </a:lnTo>
                    <a:lnTo>
                      <a:pt x="584" y="4357"/>
                    </a:lnTo>
                    <a:lnTo>
                      <a:pt x="839" y="3956"/>
                    </a:lnTo>
                    <a:lnTo>
                      <a:pt x="1131" y="3537"/>
                    </a:lnTo>
                    <a:lnTo>
                      <a:pt x="1477" y="3118"/>
                    </a:lnTo>
                    <a:lnTo>
                      <a:pt x="1878" y="2662"/>
                    </a:lnTo>
                    <a:lnTo>
                      <a:pt x="2352" y="2188"/>
                    </a:lnTo>
                    <a:lnTo>
                      <a:pt x="2881" y="16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4265;p62"/>
              <p:cNvSpPr/>
              <p:nvPr/>
            </p:nvSpPr>
            <p:spPr>
              <a:xfrm>
                <a:off x="2060775" y="2292875"/>
                <a:ext cx="543675" cy="376425"/>
              </a:xfrm>
              <a:custGeom>
                <a:avLst/>
                <a:gdLst/>
                <a:ahLst/>
                <a:cxnLst/>
                <a:rect l="l" t="t" r="r" b="b"/>
                <a:pathLst>
                  <a:path w="21747" h="15057" extrusionOk="0">
                    <a:moveTo>
                      <a:pt x="2225" y="0"/>
                    </a:moveTo>
                    <a:lnTo>
                      <a:pt x="19" y="3919"/>
                    </a:lnTo>
                    <a:lnTo>
                      <a:pt x="1" y="3974"/>
                    </a:lnTo>
                    <a:lnTo>
                      <a:pt x="1" y="4047"/>
                    </a:lnTo>
                    <a:lnTo>
                      <a:pt x="1" y="4120"/>
                    </a:lnTo>
                    <a:lnTo>
                      <a:pt x="19" y="4211"/>
                    </a:lnTo>
                    <a:lnTo>
                      <a:pt x="110" y="4393"/>
                    </a:lnTo>
                    <a:lnTo>
                      <a:pt x="274" y="4612"/>
                    </a:lnTo>
                    <a:lnTo>
                      <a:pt x="475" y="4867"/>
                    </a:lnTo>
                    <a:lnTo>
                      <a:pt x="730" y="5141"/>
                    </a:lnTo>
                    <a:lnTo>
                      <a:pt x="1040" y="5432"/>
                    </a:lnTo>
                    <a:lnTo>
                      <a:pt x="1404" y="5742"/>
                    </a:lnTo>
                    <a:lnTo>
                      <a:pt x="1805" y="6089"/>
                    </a:lnTo>
                    <a:lnTo>
                      <a:pt x="2261" y="6435"/>
                    </a:lnTo>
                    <a:lnTo>
                      <a:pt x="2753" y="6818"/>
                    </a:lnTo>
                    <a:lnTo>
                      <a:pt x="3282" y="7201"/>
                    </a:lnTo>
                    <a:lnTo>
                      <a:pt x="4467" y="8021"/>
                    </a:lnTo>
                    <a:lnTo>
                      <a:pt x="5779" y="8859"/>
                    </a:lnTo>
                    <a:lnTo>
                      <a:pt x="6545" y="9333"/>
                    </a:lnTo>
                    <a:lnTo>
                      <a:pt x="7347" y="9825"/>
                    </a:lnTo>
                    <a:lnTo>
                      <a:pt x="8167" y="10299"/>
                    </a:lnTo>
                    <a:lnTo>
                      <a:pt x="9005" y="10791"/>
                    </a:lnTo>
                    <a:lnTo>
                      <a:pt x="10245" y="11466"/>
                    </a:lnTo>
                    <a:lnTo>
                      <a:pt x="11466" y="12104"/>
                    </a:lnTo>
                    <a:lnTo>
                      <a:pt x="12250" y="12505"/>
                    </a:lnTo>
                    <a:lnTo>
                      <a:pt x="12997" y="12869"/>
                    </a:lnTo>
                    <a:lnTo>
                      <a:pt x="13745" y="13216"/>
                    </a:lnTo>
                    <a:lnTo>
                      <a:pt x="14456" y="13544"/>
                    </a:lnTo>
                    <a:lnTo>
                      <a:pt x="15112" y="13836"/>
                    </a:lnTo>
                    <a:lnTo>
                      <a:pt x="15750" y="14091"/>
                    </a:lnTo>
                    <a:lnTo>
                      <a:pt x="16351" y="14328"/>
                    </a:lnTo>
                    <a:lnTo>
                      <a:pt x="16916" y="14528"/>
                    </a:lnTo>
                    <a:lnTo>
                      <a:pt x="17427" y="14710"/>
                    </a:lnTo>
                    <a:lnTo>
                      <a:pt x="17901" y="14838"/>
                    </a:lnTo>
                    <a:lnTo>
                      <a:pt x="18320" y="14947"/>
                    </a:lnTo>
                    <a:lnTo>
                      <a:pt x="18684" y="15020"/>
                    </a:lnTo>
                    <a:lnTo>
                      <a:pt x="18994" y="15057"/>
                    </a:lnTo>
                    <a:lnTo>
                      <a:pt x="19231" y="15039"/>
                    </a:lnTo>
                    <a:lnTo>
                      <a:pt x="19341" y="15020"/>
                    </a:lnTo>
                    <a:lnTo>
                      <a:pt x="19414" y="15002"/>
                    </a:lnTo>
                    <a:lnTo>
                      <a:pt x="19487" y="14947"/>
                    </a:lnTo>
                    <a:lnTo>
                      <a:pt x="19541" y="14911"/>
                    </a:lnTo>
                    <a:lnTo>
                      <a:pt x="19559" y="14875"/>
                    </a:lnTo>
                    <a:lnTo>
                      <a:pt x="21747" y="10955"/>
                    </a:lnTo>
                    <a:lnTo>
                      <a:pt x="222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4266;p62"/>
              <p:cNvSpPr/>
              <p:nvPr/>
            </p:nvSpPr>
            <p:spPr>
              <a:xfrm>
                <a:off x="2060775" y="2292875"/>
                <a:ext cx="543675" cy="376425"/>
              </a:xfrm>
              <a:custGeom>
                <a:avLst/>
                <a:gdLst/>
                <a:ahLst/>
                <a:cxnLst/>
                <a:rect l="l" t="t" r="r" b="b"/>
                <a:pathLst>
                  <a:path w="21747" h="15057" fill="none" extrusionOk="0">
                    <a:moveTo>
                      <a:pt x="21747" y="10955"/>
                    </a:moveTo>
                    <a:lnTo>
                      <a:pt x="19559" y="14875"/>
                    </a:lnTo>
                    <a:lnTo>
                      <a:pt x="19559" y="14875"/>
                    </a:lnTo>
                    <a:lnTo>
                      <a:pt x="19541" y="14911"/>
                    </a:lnTo>
                    <a:lnTo>
                      <a:pt x="19541" y="14911"/>
                    </a:lnTo>
                    <a:lnTo>
                      <a:pt x="19487" y="14947"/>
                    </a:lnTo>
                    <a:lnTo>
                      <a:pt x="19414" y="15002"/>
                    </a:lnTo>
                    <a:lnTo>
                      <a:pt x="19341" y="15020"/>
                    </a:lnTo>
                    <a:lnTo>
                      <a:pt x="19231" y="15039"/>
                    </a:lnTo>
                    <a:lnTo>
                      <a:pt x="18994" y="15057"/>
                    </a:lnTo>
                    <a:lnTo>
                      <a:pt x="18684" y="15020"/>
                    </a:lnTo>
                    <a:lnTo>
                      <a:pt x="18320" y="14947"/>
                    </a:lnTo>
                    <a:lnTo>
                      <a:pt x="17901" y="14838"/>
                    </a:lnTo>
                    <a:lnTo>
                      <a:pt x="17427" y="14710"/>
                    </a:lnTo>
                    <a:lnTo>
                      <a:pt x="16916" y="14528"/>
                    </a:lnTo>
                    <a:lnTo>
                      <a:pt x="16351" y="14328"/>
                    </a:lnTo>
                    <a:lnTo>
                      <a:pt x="15750" y="14091"/>
                    </a:lnTo>
                    <a:lnTo>
                      <a:pt x="15112" y="13836"/>
                    </a:lnTo>
                    <a:lnTo>
                      <a:pt x="14456" y="13544"/>
                    </a:lnTo>
                    <a:lnTo>
                      <a:pt x="13745" y="13216"/>
                    </a:lnTo>
                    <a:lnTo>
                      <a:pt x="12997" y="12869"/>
                    </a:lnTo>
                    <a:lnTo>
                      <a:pt x="12250" y="12505"/>
                    </a:lnTo>
                    <a:lnTo>
                      <a:pt x="11466" y="12104"/>
                    </a:lnTo>
                    <a:lnTo>
                      <a:pt x="11466" y="12104"/>
                    </a:lnTo>
                    <a:lnTo>
                      <a:pt x="11466" y="12104"/>
                    </a:lnTo>
                    <a:lnTo>
                      <a:pt x="10245" y="11466"/>
                    </a:lnTo>
                    <a:lnTo>
                      <a:pt x="9005" y="10791"/>
                    </a:lnTo>
                    <a:lnTo>
                      <a:pt x="9005" y="10791"/>
                    </a:lnTo>
                    <a:lnTo>
                      <a:pt x="8167" y="10299"/>
                    </a:lnTo>
                    <a:lnTo>
                      <a:pt x="7347" y="9825"/>
                    </a:lnTo>
                    <a:lnTo>
                      <a:pt x="6545" y="9333"/>
                    </a:lnTo>
                    <a:lnTo>
                      <a:pt x="5779" y="8859"/>
                    </a:lnTo>
                    <a:lnTo>
                      <a:pt x="5779" y="8859"/>
                    </a:lnTo>
                    <a:lnTo>
                      <a:pt x="4467" y="8021"/>
                    </a:lnTo>
                    <a:lnTo>
                      <a:pt x="3282" y="7201"/>
                    </a:lnTo>
                    <a:lnTo>
                      <a:pt x="2753" y="6818"/>
                    </a:lnTo>
                    <a:lnTo>
                      <a:pt x="2261" y="6435"/>
                    </a:lnTo>
                    <a:lnTo>
                      <a:pt x="1805" y="6089"/>
                    </a:lnTo>
                    <a:lnTo>
                      <a:pt x="1404" y="5742"/>
                    </a:lnTo>
                    <a:lnTo>
                      <a:pt x="1040" y="5432"/>
                    </a:lnTo>
                    <a:lnTo>
                      <a:pt x="730" y="5141"/>
                    </a:lnTo>
                    <a:lnTo>
                      <a:pt x="475" y="4867"/>
                    </a:lnTo>
                    <a:lnTo>
                      <a:pt x="274" y="4612"/>
                    </a:lnTo>
                    <a:lnTo>
                      <a:pt x="110" y="4393"/>
                    </a:lnTo>
                    <a:lnTo>
                      <a:pt x="19" y="4211"/>
                    </a:lnTo>
                    <a:lnTo>
                      <a:pt x="1" y="4120"/>
                    </a:lnTo>
                    <a:lnTo>
                      <a:pt x="1" y="4047"/>
                    </a:lnTo>
                    <a:lnTo>
                      <a:pt x="1" y="3974"/>
                    </a:lnTo>
                    <a:lnTo>
                      <a:pt x="19" y="3919"/>
                    </a:lnTo>
                    <a:lnTo>
                      <a:pt x="2225" y="0"/>
                    </a:lnTo>
                    <a:lnTo>
                      <a:pt x="21747" y="109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4267;p62"/>
              <p:cNvSpPr/>
              <p:nvPr/>
            </p:nvSpPr>
            <p:spPr>
              <a:xfrm>
                <a:off x="2115475" y="2288325"/>
                <a:ext cx="489900" cy="283000"/>
              </a:xfrm>
              <a:custGeom>
                <a:avLst/>
                <a:gdLst/>
                <a:ahLst/>
                <a:cxnLst/>
                <a:rect l="l" t="t" r="r" b="b"/>
                <a:pathLst>
                  <a:path w="19596" h="11320" extrusionOk="0">
                    <a:moveTo>
                      <a:pt x="529" y="0"/>
                    </a:moveTo>
                    <a:lnTo>
                      <a:pt x="383" y="18"/>
                    </a:lnTo>
                    <a:lnTo>
                      <a:pt x="274" y="37"/>
                    </a:lnTo>
                    <a:lnTo>
                      <a:pt x="164" y="73"/>
                    </a:lnTo>
                    <a:lnTo>
                      <a:pt x="91" y="128"/>
                    </a:lnTo>
                    <a:lnTo>
                      <a:pt x="37" y="182"/>
                    </a:lnTo>
                    <a:lnTo>
                      <a:pt x="0" y="255"/>
                    </a:lnTo>
                    <a:lnTo>
                      <a:pt x="0" y="346"/>
                    </a:lnTo>
                    <a:lnTo>
                      <a:pt x="18" y="456"/>
                    </a:lnTo>
                    <a:lnTo>
                      <a:pt x="73" y="583"/>
                    </a:lnTo>
                    <a:lnTo>
                      <a:pt x="146" y="711"/>
                    </a:lnTo>
                    <a:lnTo>
                      <a:pt x="237" y="839"/>
                    </a:lnTo>
                    <a:lnTo>
                      <a:pt x="492" y="1149"/>
                    </a:lnTo>
                    <a:lnTo>
                      <a:pt x="839" y="1513"/>
                    </a:lnTo>
                    <a:lnTo>
                      <a:pt x="1258" y="1896"/>
                    </a:lnTo>
                    <a:lnTo>
                      <a:pt x="1768" y="2315"/>
                    </a:lnTo>
                    <a:lnTo>
                      <a:pt x="2352" y="2771"/>
                    </a:lnTo>
                    <a:lnTo>
                      <a:pt x="2990" y="3245"/>
                    </a:lnTo>
                    <a:lnTo>
                      <a:pt x="3700" y="3755"/>
                    </a:lnTo>
                    <a:lnTo>
                      <a:pt x="4466" y="4266"/>
                    </a:lnTo>
                    <a:lnTo>
                      <a:pt x="5286" y="4812"/>
                    </a:lnTo>
                    <a:lnTo>
                      <a:pt x="6143" y="5359"/>
                    </a:lnTo>
                    <a:lnTo>
                      <a:pt x="7073" y="5924"/>
                    </a:lnTo>
                    <a:lnTo>
                      <a:pt x="8020" y="6489"/>
                    </a:lnTo>
                    <a:lnTo>
                      <a:pt x="9023" y="7054"/>
                    </a:lnTo>
                    <a:lnTo>
                      <a:pt x="10026" y="7601"/>
                    </a:lnTo>
                    <a:lnTo>
                      <a:pt x="11010" y="8130"/>
                    </a:lnTo>
                    <a:lnTo>
                      <a:pt x="11958" y="8622"/>
                    </a:lnTo>
                    <a:lnTo>
                      <a:pt x="12887" y="9078"/>
                    </a:lnTo>
                    <a:lnTo>
                      <a:pt x="13762" y="9497"/>
                    </a:lnTo>
                    <a:lnTo>
                      <a:pt x="14619" y="9880"/>
                    </a:lnTo>
                    <a:lnTo>
                      <a:pt x="15403" y="10226"/>
                    </a:lnTo>
                    <a:lnTo>
                      <a:pt x="16150" y="10518"/>
                    </a:lnTo>
                    <a:lnTo>
                      <a:pt x="16843" y="10773"/>
                    </a:lnTo>
                    <a:lnTo>
                      <a:pt x="17463" y="10992"/>
                    </a:lnTo>
                    <a:lnTo>
                      <a:pt x="18009" y="11137"/>
                    </a:lnTo>
                    <a:lnTo>
                      <a:pt x="18502" y="11247"/>
                    </a:lnTo>
                    <a:lnTo>
                      <a:pt x="18903" y="11320"/>
                    </a:lnTo>
                    <a:lnTo>
                      <a:pt x="19212" y="11320"/>
                    </a:lnTo>
                    <a:lnTo>
                      <a:pt x="19340" y="11302"/>
                    </a:lnTo>
                    <a:lnTo>
                      <a:pt x="19431" y="11265"/>
                    </a:lnTo>
                    <a:lnTo>
                      <a:pt x="19522" y="11210"/>
                    </a:lnTo>
                    <a:lnTo>
                      <a:pt x="19559" y="11137"/>
                    </a:lnTo>
                    <a:lnTo>
                      <a:pt x="19595" y="11065"/>
                    </a:lnTo>
                    <a:lnTo>
                      <a:pt x="19595" y="10973"/>
                    </a:lnTo>
                    <a:lnTo>
                      <a:pt x="19577" y="10864"/>
                    </a:lnTo>
                    <a:lnTo>
                      <a:pt x="19522" y="10755"/>
                    </a:lnTo>
                    <a:lnTo>
                      <a:pt x="19449" y="10627"/>
                    </a:lnTo>
                    <a:lnTo>
                      <a:pt x="19358" y="10481"/>
                    </a:lnTo>
                    <a:lnTo>
                      <a:pt x="19103" y="10171"/>
                    </a:lnTo>
                    <a:lnTo>
                      <a:pt x="18757" y="9825"/>
                    </a:lnTo>
                    <a:lnTo>
                      <a:pt x="18338" y="9424"/>
                    </a:lnTo>
                    <a:lnTo>
                      <a:pt x="17827" y="9005"/>
                    </a:lnTo>
                    <a:lnTo>
                      <a:pt x="17262" y="8549"/>
                    </a:lnTo>
                    <a:lnTo>
                      <a:pt x="16624" y="8075"/>
                    </a:lnTo>
                    <a:lnTo>
                      <a:pt x="15913" y="7583"/>
                    </a:lnTo>
                    <a:lnTo>
                      <a:pt x="15148" y="7054"/>
                    </a:lnTo>
                    <a:lnTo>
                      <a:pt x="14327" y="6526"/>
                    </a:lnTo>
                    <a:lnTo>
                      <a:pt x="13452" y="5961"/>
                    </a:lnTo>
                    <a:lnTo>
                      <a:pt x="12541" y="5414"/>
                    </a:lnTo>
                    <a:lnTo>
                      <a:pt x="11575" y="4849"/>
                    </a:lnTo>
                    <a:lnTo>
                      <a:pt x="10572" y="4284"/>
                    </a:lnTo>
                    <a:lnTo>
                      <a:pt x="9570" y="3719"/>
                    </a:lnTo>
                    <a:lnTo>
                      <a:pt x="8604" y="3190"/>
                    </a:lnTo>
                    <a:lnTo>
                      <a:pt x="7638" y="2716"/>
                    </a:lnTo>
                    <a:lnTo>
                      <a:pt x="6726" y="2242"/>
                    </a:lnTo>
                    <a:lnTo>
                      <a:pt x="5833" y="1823"/>
                    </a:lnTo>
                    <a:lnTo>
                      <a:pt x="4995" y="1440"/>
                    </a:lnTo>
                    <a:lnTo>
                      <a:pt x="4193" y="1112"/>
                    </a:lnTo>
                    <a:lnTo>
                      <a:pt x="3445" y="802"/>
                    </a:lnTo>
                    <a:lnTo>
                      <a:pt x="2753" y="547"/>
                    </a:lnTo>
                    <a:lnTo>
                      <a:pt x="2133" y="346"/>
                    </a:lnTo>
                    <a:lnTo>
                      <a:pt x="1586" y="182"/>
                    </a:lnTo>
                    <a:lnTo>
                      <a:pt x="1112" y="73"/>
                    </a:lnTo>
                    <a:lnTo>
                      <a:pt x="711" y="18"/>
                    </a:lnTo>
                    <a:lnTo>
                      <a:pt x="5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4268;p62"/>
              <p:cNvSpPr/>
              <p:nvPr/>
            </p:nvSpPr>
            <p:spPr>
              <a:xfrm>
                <a:off x="2115475" y="2288325"/>
                <a:ext cx="489900" cy="283000"/>
              </a:xfrm>
              <a:custGeom>
                <a:avLst/>
                <a:gdLst/>
                <a:ahLst/>
                <a:cxnLst/>
                <a:rect l="l" t="t" r="r" b="b"/>
                <a:pathLst>
                  <a:path w="19596" h="11320" fill="none" extrusionOk="0">
                    <a:moveTo>
                      <a:pt x="19559" y="11137"/>
                    </a:moveTo>
                    <a:lnTo>
                      <a:pt x="19559" y="11137"/>
                    </a:lnTo>
                    <a:lnTo>
                      <a:pt x="19522" y="11210"/>
                    </a:lnTo>
                    <a:lnTo>
                      <a:pt x="19431" y="11265"/>
                    </a:lnTo>
                    <a:lnTo>
                      <a:pt x="19340" y="11302"/>
                    </a:lnTo>
                    <a:lnTo>
                      <a:pt x="19212" y="11320"/>
                    </a:lnTo>
                    <a:lnTo>
                      <a:pt x="19067" y="11320"/>
                    </a:lnTo>
                    <a:lnTo>
                      <a:pt x="18903" y="11320"/>
                    </a:lnTo>
                    <a:lnTo>
                      <a:pt x="18502" y="11247"/>
                    </a:lnTo>
                    <a:lnTo>
                      <a:pt x="18009" y="11137"/>
                    </a:lnTo>
                    <a:lnTo>
                      <a:pt x="17463" y="10992"/>
                    </a:lnTo>
                    <a:lnTo>
                      <a:pt x="16843" y="10773"/>
                    </a:lnTo>
                    <a:lnTo>
                      <a:pt x="16150" y="10518"/>
                    </a:lnTo>
                    <a:lnTo>
                      <a:pt x="15403" y="10226"/>
                    </a:lnTo>
                    <a:lnTo>
                      <a:pt x="14619" y="9880"/>
                    </a:lnTo>
                    <a:lnTo>
                      <a:pt x="13762" y="9497"/>
                    </a:lnTo>
                    <a:lnTo>
                      <a:pt x="12887" y="9078"/>
                    </a:lnTo>
                    <a:lnTo>
                      <a:pt x="11958" y="8622"/>
                    </a:lnTo>
                    <a:lnTo>
                      <a:pt x="11010" y="8130"/>
                    </a:lnTo>
                    <a:lnTo>
                      <a:pt x="10026" y="7601"/>
                    </a:lnTo>
                    <a:lnTo>
                      <a:pt x="9023" y="7054"/>
                    </a:lnTo>
                    <a:lnTo>
                      <a:pt x="9023" y="7054"/>
                    </a:lnTo>
                    <a:lnTo>
                      <a:pt x="8020" y="6489"/>
                    </a:lnTo>
                    <a:lnTo>
                      <a:pt x="7073" y="5924"/>
                    </a:lnTo>
                    <a:lnTo>
                      <a:pt x="6143" y="5359"/>
                    </a:lnTo>
                    <a:lnTo>
                      <a:pt x="5286" y="4812"/>
                    </a:lnTo>
                    <a:lnTo>
                      <a:pt x="4466" y="4266"/>
                    </a:lnTo>
                    <a:lnTo>
                      <a:pt x="3700" y="3755"/>
                    </a:lnTo>
                    <a:lnTo>
                      <a:pt x="2990" y="3245"/>
                    </a:lnTo>
                    <a:lnTo>
                      <a:pt x="2352" y="2771"/>
                    </a:lnTo>
                    <a:lnTo>
                      <a:pt x="1768" y="2315"/>
                    </a:lnTo>
                    <a:lnTo>
                      <a:pt x="1258" y="1896"/>
                    </a:lnTo>
                    <a:lnTo>
                      <a:pt x="839" y="1513"/>
                    </a:lnTo>
                    <a:lnTo>
                      <a:pt x="492" y="1149"/>
                    </a:lnTo>
                    <a:lnTo>
                      <a:pt x="237" y="839"/>
                    </a:lnTo>
                    <a:lnTo>
                      <a:pt x="146" y="711"/>
                    </a:lnTo>
                    <a:lnTo>
                      <a:pt x="73" y="583"/>
                    </a:lnTo>
                    <a:lnTo>
                      <a:pt x="18" y="456"/>
                    </a:lnTo>
                    <a:lnTo>
                      <a:pt x="0" y="346"/>
                    </a:lnTo>
                    <a:lnTo>
                      <a:pt x="0" y="255"/>
                    </a:lnTo>
                    <a:lnTo>
                      <a:pt x="37" y="182"/>
                    </a:lnTo>
                    <a:lnTo>
                      <a:pt x="37" y="182"/>
                    </a:lnTo>
                    <a:lnTo>
                      <a:pt x="91" y="128"/>
                    </a:lnTo>
                    <a:lnTo>
                      <a:pt x="164" y="73"/>
                    </a:lnTo>
                    <a:lnTo>
                      <a:pt x="274" y="37"/>
                    </a:lnTo>
                    <a:lnTo>
                      <a:pt x="383" y="18"/>
                    </a:lnTo>
                    <a:lnTo>
                      <a:pt x="529" y="0"/>
                    </a:lnTo>
                    <a:lnTo>
                      <a:pt x="711" y="18"/>
                    </a:lnTo>
                    <a:lnTo>
                      <a:pt x="1112" y="73"/>
                    </a:lnTo>
                    <a:lnTo>
                      <a:pt x="1586" y="182"/>
                    </a:lnTo>
                    <a:lnTo>
                      <a:pt x="2133" y="346"/>
                    </a:lnTo>
                    <a:lnTo>
                      <a:pt x="2753" y="547"/>
                    </a:lnTo>
                    <a:lnTo>
                      <a:pt x="3445" y="802"/>
                    </a:lnTo>
                    <a:lnTo>
                      <a:pt x="4193" y="1112"/>
                    </a:lnTo>
                    <a:lnTo>
                      <a:pt x="4995" y="1440"/>
                    </a:lnTo>
                    <a:lnTo>
                      <a:pt x="5833" y="1823"/>
                    </a:lnTo>
                    <a:lnTo>
                      <a:pt x="6726" y="2242"/>
                    </a:lnTo>
                    <a:lnTo>
                      <a:pt x="7638" y="2716"/>
                    </a:lnTo>
                    <a:lnTo>
                      <a:pt x="8604" y="3190"/>
                    </a:lnTo>
                    <a:lnTo>
                      <a:pt x="9570" y="3719"/>
                    </a:lnTo>
                    <a:lnTo>
                      <a:pt x="10572" y="4284"/>
                    </a:lnTo>
                    <a:lnTo>
                      <a:pt x="10572" y="4284"/>
                    </a:lnTo>
                    <a:lnTo>
                      <a:pt x="11575" y="4849"/>
                    </a:lnTo>
                    <a:lnTo>
                      <a:pt x="12541" y="5414"/>
                    </a:lnTo>
                    <a:lnTo>
                      <a:pt x="13452" y="5961"/>
                    </a:lnTo>
                    <a:lnTo>
                      <a:pt x="14327" y="6526"/>
                    </a:lnTo>
                    <a:lnTo>
                      <a:pt x="15148" y="7054"/>
                    </a:lnTo>
                    <a:lnTo>
                      <a:pt x="15913" y="7583"/>
                    </a:lnTo>
                    <a:lnTo>
                      <a:pt x="16624" y="8075"/>
                    </a:lnTo>
                    <a:lnTo>
                      <a:pt x="17262" y="8549"/>
                    </a:lnTo>
                    <a:lnTo>
                      <a:pt x="17827" y="9005"/>
                    </a:lnTo>
                    <a:lnTo>
                      <a:pt x="18338" y="9424"/>
                    </a:lnTo>
                    <a:lnTo>
                      <a:pt x="18757" y="9825"/>
                    </a:lnTo>
                    <a:lnTo>
                      <a:pt x="19103" y="10171"/>
                    </a:lnTo>
                    <a:lnTo>
                      <a:pt x="19358" y="10481"/>
                    </a:lnTo>
                    <a:lnTo>
                      <a:pt x="19449" y="10627"/>
                    </a:lnTo>
                    <a:lnTo>
                      <a:pt x="19522" y="10755"/>
                    </a:lnTo>
                    <a:lnTo>
                      <a:pt x="19577" y="10864"/>
                    </a:lnTo>
                    <a:lnTo>
                      <a:pt x="19595" y="10973"/>
                    </a:lnTo>
                    <a:lnTo>
                      <a:pt x="19595" y="11065"/>
                    </a:lnTo>
                    <a:lnTo>
                      <a:pt x="19559" y="11137"/>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4269;p62"/>
              <p:cNvSpPr/>
              <p:nvPr/>
            </p:nvSpPr>
            <p:spPr>
              <a:xfrm>
                <a:off x="2139625" y="2303350"/>
                <a:ext cx="188225" cy="126725"/>
              </a:xfrm>
              <a:custGeom>
                <a:avLst/>
                <a:gdLst/>
                <a:ahLst/>
                <a:cxnLst/>
                <a:rect l="l" t="t" r="r" b="b"/>
                <a:pathLst>
                  <a:path w="7529" h="5069" extrusionOk="0">
                    <a:moveTo>
                      <a:pt x="365" y="1"/>
                    </a:moveTo>
                    <a:lnTo>
                      <a:pt x="237" y="19"/>
                    </a:lnTo>
                    <a:lnTo>
                      <a:pt x="146" y="37"/>
                    </a:lnTo>
                    <a:lnTo>
                      <a:pt x="73" y="74"/>
                    </a:lnTo>
                    <a:lnTo>
                      <a:pt x="37" y="128"/>
                    </a:lnTo>
                    <a:lnTo>
                      <a:pt x="18" y="183"/>
                    </a:lnTo>
                    <a:lnTo>
                      <a:pt x="0" y="238"/>
                    </a:lnTo>
                    <a:lnTo>
                      <a:pt x="18" y="311"/>
                    </a:lnTo>
                    <a:lnTo>
                      <a:pt x="55" y="383"/>
                    </a:lnTo>
                    <a:lnTo>
                      <a:pt x="164" y="566"/>
                    </a:lnTo>
                    <a:lnTo>
                      <a:pt x="347" y="784"/>
                    </a:lnTo>
                    <a:lnTo>
                      <a:pt x="584" y="1021"/>
                    </a:lnTo>
                    <a:lnTo>
                      <a:pt x="875" y="1295"/>
                    </a:lnTo>
                    <a:lnTo>
                      <a:pt x="1222" y="1605"/>
                    </a:lnTo>
                    <a:lnTo>
                      <a:pt x="1623" y="1915"/>
                    </a:lnTo>
                    <a:lnTo>
                      <a:pt x="2078" y="2261"/>
                    </a:lnTo>
                    <a:lnTo>
                      <a:pt x="2570" y="2607"/>
                    </a:lnTo>
                    <a:lnTo>
                      <a:pt x="3682" y="3391"/>
                    </a:lnTo>
                    <a:lnTo>
                      <a:pt x="4958" y="4211"/>
                    </a:lnTo>
                    <a:lnTo>
                      <a:pt x="6362" y="5068"/>
                    </a:lnTo>
                    <a:lnTo>
                      <a:pt x="6581" y="4631"/>
                    </a:lnTo>
                    <a:lnTo>
                      <a:pt x="6818" y="4157"/>
                    </a:lnTo>
                    <a:lnTo>
                      <a:pt x="6963" y="3847"/>
                    </a:lnTo>
                    <a:lnTo>
                      <a:pt x="7146" y="3555"/>
                    </a:lnTo>
                    <a:lnTo>
                      <a:pt x="7328" y="3245"/>
                    </a:lnTo>
                    <a:lnTo>
                      <a:pt x="7528" y="2954"/>
                    </a:lnTo>
                    <a:lnTo>
                      <a:pt x="6289" y="2316"/>
                    </a:lnTo>
                    <a:lnTo>
                      <a:pt x="5122" y="1732"/>
                    </a:lnTo>
                    <a:lnTo>
                      <a:pt x="4029" y="1222"/>
                    </a:lnTo>
                    <a:lnTo>
                      <a:pt x="3044" y="803"/>
                    </a:lnTo>
                    <a:lnTo>
                      <a:pt x="2169" y="456"/>
                    </a:lnTo>
                    <a:lnTo>
                      <a:pt x="1768" y="329"/>
                    </a:lnTo>
                    <a:lnTo>
                      <a:pt x="1422" y="219"/>
                    </a:lnTo>
                    <a:lnTo>
                      <a:pt x="1094" y="128"/>
                    </a:lnTo>
                    <a:lnTo>
                      <a:pt x="802" y="55"/>
                    </a:lnTo>
                    <a:lnTo>
                      <a:pt x="565" y="19"/>
                    </a:lnTo>
                    <a:lnTo>
                      <a:pt x="3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4270;p62"/>
              <p:cNvSpPr/>
              <p:nvPr/>
            </p:nvSpPr>
            <p:spPr>
              <a:xfrm>
                <a:off x="2139625" y="2303350"/>
                <a:ext cx="188225" cy="126725"/>
              </a:xfrm>
              <a:custGeom>
                <a:avLst/>
                <a:gdLst/>
                <a:ahLst/>
                <a:cxnLst/>
                <a:rect l="l" t="t" r="r" b="b"/>
                <a:pathLst>
                  <a:path w="7529" h="5069" fill="none" extrusionOk="0">
                    <a:moveTo>
                      <a:pt x="365" y="1"/>
                    </a:moveTo>
                    <a:lnTo>
                      <a:pt x="365" y="1"/>
                    </a:lnTo>
                    <a:lnTo>
                      <a:pt x="237" y="19"/>
                    </a:lnTo>
                    <a:lnTo>
                      <a:pt x="146" y="37"/>
                    </a:lnTo>
                    <a:lnTo>
                      <a:pt x="73" y="74"/>
                    </a:lnTo>
                    <a:lnTo>
                      <a:pt x="37" y="128"/>
                    </a:lnTo>
                    <a:lnTo>
                      <a:pt x="37" y="128"/>
                    </a:lnTo>
                    <a:lnTo>
                      <a:pt x="18" y="183"/>
                    </a:lnTo>
                    <a:lnTo>
                      <a:pt x="0" y="238"/>
                    </a:lnTo>
                    <a:lnTo>
                      <a:pt x="18" y="311"/>
                    </a:lnTo>
                    <a:lnTo>
                      <a:pt x="55" y="383"/>
                    </a:lnTo>
                    <a:lnTo>
                      <a:pt x="164" y="566"/>
                    </a:lnTo>
                    <a:lnTo>
                      <a:pt x="347" y="784"/>
                    </a:lnTo>
                    <a:lnTo>
                      <a:pt x="584" y="1021"/>
                    </a:lnTo>
                    <a:lnTo>
                      <a:pt x="875" y="1295"/>
                    </a:lnTo>
                    <a:lnTo>
                      <a:pt x="1222" y="1605"/>
                    </a:lnTo>
                    <a:lnTo>
                      <a:pt x="1623" y="1915"/>
                    </a:lnTo>
                    <a:lnTo>
                      <a:pt x="2078" y="2261"/>
                    </a:lnTo>
                    <a:lnTo>
                      <a:pt x="2570" y="2607"/>
                    </a:lnTo>
                    <a:lnTo>
                      <a:pt x="3682" y="3391"/>
                    </a:lnTo>
                    <a:lnTo>
                      <a:pt x="4958" y="4211"/>
                    </a:lnTo>
                    <a:lnTo>
                      <a:pt x="6362" y="5068"/>
                    </a:lnTo>
                    <a:lnTo>
                      <a:pt x="6362" y="5068"/>
                    </a:lnTo>
                    <a:lnTo>
                      <a:pt x="6581" y="4631"/>
                    </a:lnTo>
                    <a:lnTo>
                      <a:pt x="6818" y="4157"/>
                    </a:lnTo>
                    <a:lnTo>
                      <a:pt x="6818" y="4157"/>
                    </a:lnTo>
                    <a:lnTo>
                      <a:pt x="6818" y="4157"/>
                    </a:lnTo>
                    <a:lnTo>
                      <a:pt x="6963" y="3847"/>
                    </a:lnTo>
                    <a:lnTo>
                      <a:pt x="7146" y="3555"/>
                    </a:lnTo>
                    <a:lnTo>
                      <a:pt x="7328" y="3245"/>
                    </a:lnTo>
                    <a:lnTo>
                      <a:pt x="7528" y="2954"/>
                    </a:lnTo>
                    <a:lnTo>
                      <a:pt x="7528" y="2954"/>
                    </a:lnTo>
                    <a:lnTo>
                      <a:pt x="6289" y="2316"/>
                    </a:lnTo>
                    <a:lnTo>
                      <a:pt x="5122" y="1732"/>
                    </a:lnTo>
                    <a:lnTo>
                      <a:pt x="4029" y="1222"/>
                    </a:lnTo>
                    <a:lnTo>
                      <a:pt x="3044" y="803"/>
                    </a:lnTo>
                    <a:lnTo>
                      <a:pt x="2169" y="456"/>
                    </a:lnTo>
                    <a:lnTo>
                      <a:pt x="1768" y="329"/>
                    </a:lnTo>
                    <a:lnTo>
                      <a:pt x="1422" y="219"/>
                    </a:lnTo>
                    <a:lnTo>
                      <a:pt x="1094" y="128"/>
                    </a:lnTo>
                    <a:lnTo>
                      <a:pt x="802" y="55"/>
                    </a:lnTo>
                    <a:lnTo>
                      <a:pt x="565" y="19"/>
                    </a:lnTo>
                    <a:lnTo>
                      <a:pt x="36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4271;p62"/>
              <p:cNvSpPr/>
              <p:nvPr/>
            </p:nvSpPr>
            <p:spPr>
              <a:xfrm>
                <a:off x="2248075" y="2238650"/>
                <a:ext cx="520425" cy="422900"/>
              </a:xfrm>
              <a:custGeom>
                <a:avLst/>
                <a:gdLst/>
                <a:ahLst/>
                <a:cxnLst/>
                <a:rect l="l" t="t" r="r" b="b"/>
                <a:pathLst>
                  <a:path w="20817" h="16916" extrusionOk="0">
                    <a:moveTo>
                      <a:pt x="18137" y="0"/>
                    </a:moveTo>
                    <a:lnTo>
                      <a:pt x="0" y="13161"/>
                    </a:lnTo>
                    <a:lnTo>
                      <a:pt x="2644" y="16788"/>
                    </a:lnTo>
                    <a:lnTo>
                      <a:pt x="2680" y="16843"/>
                    </a:lnTo>
                    <a:lnTo>
                      <a:pt x="2753" y="16879"/>
                    </a:lnTo>
                    <a:lnTo>
                      <a:pt x="2826" y="16898"/>
                    </a:lnTo>
                    <a:lnTo>
                      <a:pt x="2899" y="16916"/>
                    </a:lnTo>
                    <a:lnTo>
                      <a:pt x="3117" y="16916"/>
                    </a:lnTo>
                    <a:lnTo>
                      <a:pt x="3373" y="16861"/>
                    </a:lnTo>
                    <a:lnTo>
                      <a:pt x="3683" y="16788"/>
                    </a:lnTo>
                    <a:lnTo>
                      <a:pt x="4047" y="16661"/>
                    </a:lnTo>
                    <a:lnTo>
                      <a:pt x="4448" y="16497"/>
                    </a:lnTo>
                    <a:lnTo>
                      <a:pt x="4886" y="16314"/>
                    </a:lnTo>
                    <a:lnTo>
                      <a:pt x="5360" y="16077"/>
                    </a:lnTo>
                    <a:lnTo>
                      <a:pt x="5870" y="15822"/>
                    </a:lnTo>
                    <a:lnTo>
                      <a:pt x="6417" y="15531"/>
                    </a:lnTo>
                    <a:lnTo>
                      <a:pt x="7000" y="15202"/>
                    </a:lnTo>
                    <a:lnTo>
                      <a:pt x="8221" y="14473"/>
                    </a:lnTo>
                    <a:lnTo>
                      <a:pt x="9552" y="13635"/>
                    </a:lnTo>
                    <a:lnTo>
                      <a:pt x="10299" y="13143"/>
                    </a:lnTo>
                    <a:lnTo>
                      <a:pt x="11065" y="12614"/>
                    </a:lnTo>
                    <a:lnTo>
                      <a:pt x="11849" y="12067"/>
                    </a:lnTo>
                    <a:lnTo>
                      <a:pt x="12633" y="11502"/>
                    </a:lnTo>
                    <a:lnTo>
                      <a:pt x="13781" y="10664"/>
                    </a:lnTo>
                    <a:lnTo>
                      <a:pt x="14856" y="9825"/>
                    </a:lnTo>
                    <a:lnTo>
                      <a:pt x="15549" y="9278"/>
                    </a:lnTo>
                    <a:lnTo>
                      <a:pt x="16205" y="8750"/>
                    </a:lnTo>
                    <a:lnTo>
                      <a:pt x="16825" y="8221"/>
                    </a:lnTo>
                    <a:lnTo>
                      <a:pt x="17408" y="7711"/>
                    </a:lnTo>
                    <a:lnTo>
                      <a:pt x="17955" y="7219"/>
                    </a:lnTo>
                    <a:lnTo>
                      <a:pt x="18465" y="6763"/>
                    </a:lnTo>
                    <a:lnTo>
                      <a:pt x="18939" y="6307"/>
                    </a:lnTo>
                    <a:lnTo>
                      <a:pt x="19359" y="5888"/>
                    </a:lnTo>
                    <a:lnTo>
                      <a:pt x="19723" y="5487"/>
                    </a:lnTo>
                    <a:lnTo>
                      <a:pt x="20051" y="5122"/>
                    </a:lnTo>
                    <a:lnTo>
                      <a:pt x="20306" y="4794"/>
                    </a:lnTo>
                    <a:lnTo>
                      <a:pt x="20525" y="4484"/>
                    </a:lnTo>
                    <a:lnTo>
                      <a:pt x="20689" y="4211"/>
                    </a:lnTo>
                    <a:lnTo>
                      <a:pt x="20780" y="3992"/>
                    </a:lnTo>
                    <a:lnTo>
                      <a:pt x="20799" y="3883"/>
                    </a:lnTo>
                    <a:lnTo>
                      <a:pt x="20817" y="3810"/>
                    </a:lnTo>
                    <a:lnTo>
                      <a:pt x="20817" y="3719"/>
                    </a:lnTo>
                    <a:lnTo>
                      <a:pt x="20780" y="3664"/>
                    </a:lnTo>
                    <a:lnTo>
                      <a:pt x="20762" y="3628"/>
                    </a:lnTo>
                    <a:lnTo>
                      <a:pt x="1813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4272;p62"/>
              <p:cNvSpPr/>
              <p:nvPr/>
            </p:nvSpPr>
            <p:spPr>
              <a:xfrm>
                <a:off x="2248075" y="2238650"/>
                <a:ext cx="520425" cy="422900"/>
              </a:xfrm>
              <a:custGeom>
                <a:avLst/>
                <a:gdLst/>
                <a:ahLst/>
                <a:cxnLst/>
                <a:rect l="l" t="t" r="r" b="b"/>
                <a:pathLst>
                  <a:path w="20817" h="16916" fill="none" extrusionOk="0">
                    <a:moveTo>
                      <a:pt x="18137" y="0"/>
                    </a:moveTo>
                    <a:lnTo>
                      <a:pt x="20762" y="3628"/>
                    </a:lnTo>
                    <a:lnTo>
                      <a:pt x="20762" y="3628"/>
                    </a:lnTo>
                    <a:lnTo>
                      <a:pt x="20780" y="3664"/>
                    </a:lnTo>
                    <a:lnTo>
                      <a:pt x="20780" y="3664"/>
                    </a:lnTo>
                    <a:lnTo>
                      <a:pt x="20817" y="3719"/>
                    </a:lnTo>
                    <a:lnTo>
                      <a:pt x="20817" y="3810"/>
                    </a:lnTo>
                    <a:lnTo>
                      <a:pt x="20799" y="3883"/>
                    </a:lnTo>
                    <a:lnTo>
                      <a:pt x="20780" y="3992"/>
                    </a:lnTo>
                    <a:lnTo>
                      <a:pt x="20689" y="4211"/>
                    </a:lnTo>
                    <a:lnTo>
                      <a:pt x="20525" y="4484"/>
                    </a:lnTo>
                    <a:lnTo>
                      <a:pt x="20306" y="4794"/>
                    </a:lnTo>
                    <a:lnTo>
                      <a:pt x="20051" y="5122"/>
                    </a:lnTo>
                    <a:lnTo>
                      <a:pt x="19723" y="5487"/>
                    </a:lnTo>
                    <a:lnTo>
                      <a:pt x="19359" y="5888"/>
                    </a:lnTo>
                    <a:lnTo>
                      <a:pt x="18939" y="6307"/>
                    </a:lnTo>
                    <a:lnTo>
                      <a:pt x="18465" y="6763"/>
                    </a:lnTo>
                    <a:lnTo>
                      <a:pt x="17955" y="7219"/>
                    </a:lnTo>
                    <a:lnTo>
                      <a:pt x="17408" y="7711"/>
                    </a:lnTo>
                    <a:lnTo>
                      <a:pt x="16825" y="8221"/>
                    </a:lnTo>
                    <a:lnTo>
                      <a:pt x="16205" y="8750"/>
                    </a:lnTo>
                    <a:lnTo>
                      <a:pt x="15549" y="9278"/>
                    </a:lnTo>
                    <a:lnTo>
                      <a:pt x="14856" y="9825"/>
                    </a:lnTo>
                    <a:lnTo>
                      <a:pt x="14856" y="9825"/>
                    </a:lnTo>
                    <a:lnTo>
                      <a:pt x="14856" y="9825"/>
                    </a:lnTo>
                    <a:lnTo>
                      <a:pt x="13781" y="10664"/>
                    </a:lnTo>
                    <a:lnTo>
                      <a:pt x="12633" y="11502"/>
                    </a:lnTo>
                    <a:lnTo>
                      <a:pt x="12633" y="11502"/>
                    </a:lnTo>
                    <a:lnTo>
                      <a:pt x="11849" y="12067"/>
                    </a:lnTo>
                    <a:lnTo>
                      <a:pt x="11065" y="12614"/>
                    </a:lnTo>
                    <a:lnTo>
                      <a:pt x="10299" y="13143"/>
                    </a:lnTo>
                    <a:lnTo>
                      <a:pt x="9552" y="13635"/>
                    </a:lnTo>
                    <a:lnTo>
                      <a:pt x="9552" y="13635"/>
                    </a:lnTo>
                    <a:lnTo>
                      <a:pt x="8221" y="14473"/>
                    </a:lnTo>
                    <a:lnTo>
                      <a:pt x="7000" y="15202"/>
                    </a:lnTo>
                    <a:lnTo>
                      <a:pt x="6417" y="15531"/>
                    </a:lnTo>
                    <a:lnTo>
                      <a:pt x="5870" y="15822"/>
                    </a:lnTo>
                    <a:lnTo>
                      <a:pt x="5360" y="16077"/>
                    </a:lnTo>
                    <a:lnTo>
                      <a:pt x="4886" y="16314"/>
                    </a:lnTo>
                    <a:lnTo>
                      <a:pt x="4448" y="16497"/>
                    </a:lnTo>
                    <a:lnTo>
                      <a:pt x="4047" y="16661"/>
                    </a:lnTo>
                    <a:lnTo>
                      <a:pt x="3683" y="16788"/>
                    </a:lnTo>
                    <a:lnTo>
                      <a:pt x="3373" y="16861"/>
                    </a:lnTo>
                    <a:lnTo>
                      <a:pt x="3117" y="16916"/>
                    </a:lnTo>
                    <a:lnTo>
                      <a:pt x="2899" y="16916"/>
                    </a:lnTo>
                    <a:lnTo>
                      <a:pt x="2826" y="16898"/>
                    </a:lnTo>
                    <a:lnTo>
                      <a:pt x="2753" y="16879"/>
                    </a:lnTo>
                    <a:lnTo>
                      <a:pt x="2680" y="16843"/>
                    </a:lnTo>
                    <a:lnTo>
                      <a:pt x="2644" y="16788"/>
                    </a:lnTo>
                    <a:lnTo>
                      <a:pt x="0" y="13161"/>
                    </a:lnTo>
                    <a:lnTo>
                      <a:pt x="1813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4273;p62"/>
              <p:cNvSpPr/>
              <p:nvPr/>
            </p:nvSpPr>
            <p:spPr>
              <a:xfrm>
                <a:off x="2247175" y="2235450"/>
                <a:ext cx="455250" cy="335425"/>
              </a:xfrm>
              <a:custGeom>
                <a:avLst/>
                <a:gdLst/>
                <a:ahLst/>
                <a:cxnLst/>
                <a:rect l="l" t="t" r="r" b="b"/>
                <a:pathLst>
                  <a:path w="18210" h="13417" extrusionOk="0">
                    <a:moveTo>
                      <a:pt x="17791" y="1"/>
                    </a:moveTo>
                    <a:lnTo>
                      <a:pt x="17645" y="19"/>
                    </a:lnTo>
                    <a:lnTo>
                      <a:pt x="17481" y="37"/>
                    </a:lnTo>
                    <a:lnTo>
                      <a:pt x="17098" y="147"/>
                    </a:lnTo>
                    <a:lnTo>
                      <a:pt x="16624" y="311"/>
                    </a:lnTo>
                    <a:lnTo>
                      <a:pt x="16095" y="529"/>
                    </a:lnTo>
                    <a:lnTo>
                      <a:pt x="15494" y="803"/>
                    </a:lnTo>
                    <a:lnTo>
                      <a:pt x="14856" y="1149"/>
                    </a:lnTo>
                    <a:lnTo>
                      <a:pt x="14145" y="1532"/>
                    </a:lnTo>
                    <a:lnTo>
                      <a:pt x="13398" y="1951"/>
                    </a:lnTo>
                    <a:lnTo>
                      <a:pt x="12596" y="2443"/>
                    </a:lnTo>
                    <a:lnTo>
                      <a:pt x="11775" y="2954"/>
                    </a:lnTo>
                    <a:lnTo>
                      <a:pt x="10900" y="3519"/>
                    </a:lnTo>
                    <a:lnTo>
                      <a:pt x="10007" y="4120"/>
                    </a:lnTo>
                    <a:lnTo>
                      <a:pt x="9096" y="4758"/>
                    </a:lnTo>
                    <a:lnTo>
                      <a:pt x="8166" y="5414"/>
                    </a:lnTo>
                    <a:lnTo>
                      <a:pt x="7255" y="6089"/>
                    </a:lnTo>
                    <a:lnTo>
                      <a:pt x="6362" y="6763"/>
                    </a:lnTo>
                    <a:lnTo>
                      <a:pt x="5523" y="7438"/>
                    </a:lnTo>
                    <a:lnTo>
                      <a:pt x="4721" y="8076"/>
                    </a:lnTo>
                    <a:lnTo>
                      <a:pt x="3956" y="8714"/>
                    </a:lnTo>
                    <a:lnTo>
                      <a:pt x="3263" y="9315"/>
                    </a:lnTo>
                    <a:lnTo>
                      <a:pt x="2625" y="9899"/>
                    </a:lnTo>
                    <a:lnTo>
                      <a:pt x="2042" y="10445"/>
                    </a:lnTo>
                    <a:lnTo>
                      <a:pt x="1513" y="10956"/>
                    </a:lnTo>
                    <a:lnTo>
                      <a:pt x="1057" y="11448"/>
                    </a:lnTo>
                    <a:lnTo>
                      <a:pt x="693" y="11885"/>
                    </a:lnTo>
                    <a:lnTo>
                      <a:pt x="383" y="12268"/>
                    </a:lnTo>
                    <a:lnTo>
                      <a:pt x="164" y="12615"/>
                    </a:lnTo>
                    <a:lnTo>
                      <a:pt x="91" y="12760"/>
                    </a:lnTo>
                    <a:lnTo>
                      <a:pt x="36" y="12888"/>
                    </a:lnTo>
                    <a:lnTo>
                      <a:pt x="0" y="13016"/>
                    </a:lnTo>
                    <a:lnTo>
                      <a:pt x="0" y="13125"/>
                    </a:lnTo>
                    <a:lnTo>
                      <a:pt x="0" y="13216"/>
                    </a:lnTo>
                    <a:lnTo>
                      <a:pt x="36" y="13289"/>
                    </a:lnTo>
                    <a:lnTo>
                      <a:pt x="109" y="13344"/>
                    </a:lnTo>
                    <a:lnTo>
                      <a:pt x="182" y="13380"/>
                    </a:lnTo>
                    <a:lnTo>
                      <a:pt x="292" y="13417"/>
                    </a:lnTo>
                    <a:lnTo>
                      <a:pt x="419" y="13417"/>
                    </a:lnTo>
                    <a:lnTo>
                      <a:pt x="565" y="13398"/>
                    </a:lnTo>
                    <a:lnTo>
                      <a:pt x="729" y="13380"/>
                    </a:lnTo>
                    <a:lnTo>
                      <a:pt x="1112" y="13271"/>
                    </a:lnTo>
                    <a:lnTo>
                      <a:pt x="1586" y="13107"/>
                    </a:lnTo>
                    <a:lnTo>
                      <a:pt x="2114" y="12888"/>
                    </a:lnTo>
                    <a:lnTo>
                      <a:pt x="2716" y="12596"/>
                    </a:lnTo>
                    <a:lnTo>
                      <a:pt x="3354" y="12268"/>
                    </a:lnTo>
                    <a:lnTo>
                      <a:pt x="4065" y="11885"/>
                    </a:lnTo>
                    <a:lnTo>
                      <a:pt x="4812" y="11448"/>
                    </a:lnTo>
                    <a:lnTo>
                      <a:pt x="5614" y="10974"/>
                    </a:lnTo>
                    <a:lnTo>
                      <a:pt x="6435" y="10464"/>
                    </a:lnTo>
                    <a:lnTo>
                      <a:pt x="7309" y="9899"/>
                    </a:lnTo>
                    <a:lnTo>
                      <a:pt x="8203" y="9297"/>
                    </a:lnTo>
                    <a:lnTo>
                      <a:pt x="9114" y="8659"/>
                    </a:lnTo>
                    <a:lnTo>
                      <a:pt x="10044" y="8003"/>
                    </a:lnTo>
                    <a:lnTo>
                      <a:pt x="10955" y="7310"/>
                    </a:lnTo>
                    <a:lnTo>
                      <a:pt x="11848" y="6636"/>
                    </a:lnTo>
                    <a:lnTo>
                      <a:pt x="12687" y="5979"/>
                    </a:lnTo>
                    <a:lnTo>
                      <a:pt x="13489" y="5342"/>
                    </a:lnTo>
                    <a:lnTo>
                      <a:pt x="14254" y="4704"/>
                    </a:lnTo>
                    <a:lnTo>
                      <a:pt x="14947" y="4102"/>
                    </a:lnTo>
                    <a:lnTo>
                      <a:pt x="15585" y="3519"/>
                    </a:lnTo>
                    <a:lnTo>
                      <a:pt x="16168" y="2972"/>
                    </a:lnTo>
                    <a:lnTo>
                      <a:pt x="16697" y="2443"/>
                    </a:lnTo>
                    <a:lnTo>
                      <a:pt x="17134" y="1969"/>
                    </a:lnTo>
                    <a:lnTo>
                      <a:pt x="17517" y="1532"/>
                    </a:lnTo>
                    <a:lnTo>
                      <a:pt x="17827" y="1149"/>
                    </a:lnTo>
                    <a:lnTo>
                      <a:pt x="18046" y="803"/>
                    </a:lnTo>
                    <a:lnTo>
                      <a:pt x="18119" y="657"/>
                    </a:lnTo>
                    <a:lnTo>
                      <a:pt x="18173" y="511"/>
                    </a:lnTo>
                    <a:lnTo>
                      <a:pt x="18210" y="402"/>
                    </a:lnTo>
                    <a:lnTo>
                      <a:pt x="18210" y="292"/>
                    </a:lnTo>
                    <a:lnTo>
                      <a:pt x="18210" y="201"/>
                    </a:lnTo>
                    <a:lnTo>
                      <a:pt x="18173" y="128"/>
                    </a:lnTo>
                    <a:lnTo>
                      <a:pt x="18100" y="74"/>
                    </a:lnTo>
                    <a:lnTo>
                      <a:pt x="18028" y="19"/>
                    </a:lnTo>
                    <a:lnTo>
                      <a:pt x="179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4274;p62"/>
              <p:cNvSpPr/>
              <p:nvPr/>
            </p:nvSpPr>
            <p:spPr>
              <a:xfrm>
                <a:off x="2247175" y="2235450"/>
                <a:ext cx="455250" cy="335425"/>
              </a:xfrm>
              <a:custGeom>
                <a:avLst/>
                <a:gdLst/>
                <a:ahLst/>
                <a:cxnLst/>
                <a:rect l="l" t="t" r="r" b="b"/>
                <a:pathLst>
                  <a:path w="18210" h="13417" fill="none" extrusionOk="0">
                    <a:moveTo>
                      <a:pt x="18173" y="128"/>
                    </a:moveTo>
                    <a:lnTo>
                      <a:pt x="18173" y="128"/>
                    </a:lnTo>
                    <a:lnTo>
                      <a:pt x="18210" y="201"/>
                    </a:lnTo>
                    <a:lnTo>
                      <a:pt x="18210" y="292"/>
                    </a:lnTo>
                    <a:lnTo>
                      <a:pt x="18210" y="402"/>
                    </a:lnTo>
                    <a:lnTo>
                      <a:pt x="18173" y="511"/>
                    </a:lnTo>
                    <a:lnTo>
                      <a:pt x="18119" y="657"/>
                    </a:lnTo>
                    <a:lnTo>
                      <a:pt x="18046" y="803"/>
                    </a:lnTo>
                    <a:lnTo>
                      <a:pt x="17827" y="1149"/>
                    </a:lnTo>
                    <a:lnTo>
                      <a:pt x="17517" y="1532"/>
                    </a:lnTo>
                    <a:lnTo>
                      <a:pt x="17134" y="1969"/>
                    </a:lnTo>
                    <a:lnTo>
                      <a:pt x="16697" y="2443"/>
                    </a:lnTo>
                    <a:lnTo>
                      <a:pt x="16168" y="2972"/>
                    </a:lnTo>
                    <a:lnTo>
                      <a:pt x="15585" y="3519"/>
                    </a:lnTo>
                    <a:lnTo>
                      <a:pt x="14947" y="4102"/>
                    </a:lnTo>
                    <a:lnTo>
                      <a:pt x="14254" y="4704"/>
                    </a:lnTo>
                    <a:lnTo>
                      <a:pt x="13489" y="5342"/>
                    </a:lnTo>
                    <a:lnTo>
                      <a:pt x="12687" y="5979"/>
                    </a:lnTo>
                    <a:lnTo>
                      <a:pt x="11848" y="6636"/>
                    </a:lnTo>
                    <a:lnTo>
                      <a:pt x="10955" y="7310"/>
                    </a:lnTo>
                    <a:lnTo>
                      <a:pt x="10044" y="8003"/>
                    </a:lnTo>
                    <a:lnTo>
                      <a:pt x="10044" y="8003"/>
                    </a:lnTo>
                    <a:lnTo>
                      <a:pt x="9114" y="8659"/>
                    </a:lnTo>
                    <a:lnTo>
                      <a:pt x="8203" y="9297"/>
                    </a:lnTo>
                    <a:lnTo>
                      <a:pt x="7309" y="9899"/>
                    </a:lnTo>
                    <a:lnTo>
                      <a:pt x="6435" y="10464"/>
                    </a:lnTo>
                    <a:lnTo>
                      <a:pt x="5614" y="10974"/>
                    </a:lnTo>
                    <a:lnTo>
                      <a:pt x="4812" y="11448"/>
                    </a:lnTo>
                    <a:lnTo>
                      <a:pt x="4065" y="11885"/>
                    </a:lnTo>
                    <a:lnTo>
                      <a:pt x="3354" y="12268"/>
                    </a:lnTo>
                    <a:lnTo>
                      <a:pt x="2716" y="12596"/>
                    </a:lnTo>
                    <a:lnTo>
                      <a:pt x="2114" y="12888"/>
                    </a:lnTo>
                    <a:lnTo>
                      <a:pt x="1586" y="13107"/>
                    </a:lnTo>
                    <a:lnTo>
                      <a:pt x="1112" y="13271"/>
                    </a:lnTo>
                    <a:lnTo>
                      <a:pt x="729" y="13380"/>
                    </a:lnTo>
                    <a:lnTo>
                      <a:pt x="565" y="13398"/>
                    </a:lnTo>
                    <a:lnTo>
                      <a:pt x="419" y="13417"/>
                    </a:lnTo>
                    <a:lnTo>
                      <a:pt x="292" y="13417"/>
                    </a:lnTo>
                    <a:lnTo>
                      <a:pt x="182" y="13380"/>
                    </a:lnTo>
                    <a:lnTo>
                      <a:pt x="109" y="13344"/>
                    </a:lnTo>
                    <a:lnTo>
                      <a:pt x="36" y="13289"/>
                    </a:lnTo>
                    <a:lnTo>
                      <a:pt x="36" y="13289"/>
                    </a:lnTo>
                    <a:lnTo>
                      <a:pt x="0" y="13216"/>
                    </a:lnTo>
                    <a:lnTo>
                      <a:pt x="0" y="13125"/>
                    </a:lnTo>
                    <a:lnTo>
                      <a:pt x="0" y="13016"/>
                    </a:lnTo>
                    <a:lnTo>
                      <a:pt x="36" y="12888"/>
                    </a:lnTo>
                    <a:lnTo>
                      <a:pt x="91" y="12760"/>
                    </a:lnTo>
                    <a:lnTo>
                      <a:pt x="164" y="12615"/>
                    </a:lnTo>
                    <a:lnTo>
                      <a:pt x="383" y="12268"/>
                    </a:lnTo>
                    <a:lnTo>
                      <a:pt x="693" y="11885"/>
                    </a:lnTo>
                    <a:lnTo>
                      <a:pt x="1057" y="11448"/>
                    </a:lnTo>
                    <a:lnTo>
                      <a:pt x="1513" y="10956"/>
                    </a:lnTo>
                    <a:lnTo>
                      <a:pt x="2042" y="10445"/>
                    </a:lnTo>
                    <a:lnTo>
                      <a:pt x="2625" y="9899"/>
                    </a:lnTo>
                    <a:lnTo>
                      <a:pt x="3263" y="9315"/>
                    </a:lnTo>
                    <a:lnTo>
                      <a:pt x="3956" y="8714"/>
                    </a:lnTo>
                    <a:lnTo>
                      <a:pt x="4721" y="8076"/>
                    </a:lnTo>
                    <a:lnTo>
                      <a:pt x="5523" y="7438"/>
                    </a:lnTo>
                    <a:lnTo>
                      <a:pt x="6362" y="6763"/>
                    </a:lnTo>
                    <a:lnTo>
                      <a:pt x="7255" y="6089"/>
                    </a:lnTo>
                    <a:lnTo>
                      <a:pt x="8166" y="5414"/>
                    </a:lnTo>
                    <a:lnTo>
                      <a:pt x="8166" y="5414"/>
                    </a:lnTo>
                    <a:lnTo>
                      <a:pt x="9096" y="4758"/>
                    </a:lnTo>
                    <a:lnTo>
                      <a:pt x="10007" y="4120"/>
                    </a:lnTo>
                    <a:lnTo>
                      <a:pt x="10900" y="3519"/>
                    </a:lnTo>
                    <a:lnTo>
                      <a:pt x="11775" y="2954"/>
                    </a:lnTo>
                    <a:lnTo>
                      <a:pt x="12596" y="2443"/>
                    </a:lnTo>
                    <a:lnTo>
                      <a:pt x="13398" y="1951"/>
                    </a:lnTo>
                    <a:lnTo>
                      <a:pt x="14145" y="1532"/>
                    </a:lnTo>
                    <a:lnTo>
                      <a:pt x="14856" y="1149"/>
                    </a:lnTo>
                    <a:lnTo>
                      <a:pt x="15494" y="803"/>
                    </a:lnTo>
                    <a:lnTo>
                      <a:pt x="16095" y="529"/>
                    </a:lnTo>
                    <a:lnTo>
                      <a:pt x="16624" y="311"/>
                    </a:lnTo>
                    <a:lnTo>
                      <a:pt x="17098" y="147"/>
                    </a:lnTo>
                    <a:lnTo>
                      <a:pt x="17481" y="37"/>
                    </a:lnTo>
                    <a:lnTo>
                      <a:pt x="17645" y="19"/>
                    </a:lnTo>
                    <a:lnTo>
                      <a:pt x="17791" y="1"/>
                    </a:lnTo>
                    <a:lnTo>
                      <a:pt x="17918" y="1"/>
                    </a:lnTo>
                    <a:lnTo>
                      <a:pt x="18028" y="19"/>
                    </a:lnTo>
                    <a:lnTo>
                      <a:pt x="18100" y="74"/>
                    </a:lnTo>
                    <a:lnTo>
                      <a:pt x="18173" y="1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4275;p62"/>
              <p:cNvSpPr/>
              <p:nvPr/>
            </p:nvSpPr>
            <p:spPr>
              <a:xfrm>
                <a:off x="2483225" y="2254600"/>
                <a:ext cx="194150" cy="142650"/>
              </a:xfrm>
              <a:custGeom>
                <a:avLst/>
                <a:gdLst/>
                <a:ahLst/>
                <a:cxnLst/>
                <a:rect l="l" t="t" r="r" b="b"/>
                <a:pathLst>
                  <a:path w="7766" h="5706" extrusionOk="0">
                    <a:moveTo>
                      <a:pt x="7492" y="0"/>
                    </a:moveTo>
                    <a:lnTo>
                      <a:pt x="7291" y="18"/>
                    </a:lnTo>
                    <a:lnTo>
                      <a:pt x="7054" y="73"/>
                    </a:lnTo>
                    <a:lnTo>
                      <a:pt x="6763" y="164"/>
                    </a:lnTo>
                    <a:lnTo>
                      <a:pt x="6435" y="310"/>
                    </a:lnTo>
                    <a:lnTo>
                      <a:pt x="6070" y="474"/>
                    </a:lnTo>
                    <a:lnTo>
                      <a:pt x="5669" y="675"/>
                    </a:lnTo>
                    <a:lnTo>
                      <a:pt x="5213" y="893"/>
                    </a:lnTo>
                    <a:lnTo>
                      <a:pt x="4739" y="1149"/>
                    </a:lnTo>
                    <a:lnTo>
                      <a:pt x="3700" y="1768"/>
                    </a:lnTo>
                    <a:lnTo>
                      <a:pt x="2552" y="2479"/>
                    </a:lnTo>
                    <a:lnTo>
                      <a:pt x="1313" y="3281"/>
                    </a:lnTo>
                    <a:lnTo>
                      <a:pt x="0" y="4174"/>
                    </a:lnTo>
                    <a:lnTo>
                      <a:pt x="237" y="4320"/>
                    </a:lnTo>
                    <a:lnTo>
                      <a:pt x="474" y="4466"/>
                    </a:lnTo>
                    <a:lnTo>
                      <a:pt x="893" y="4758"/>
                    </a:lnTo>
                    <a:lnTo>
                      <a:pt x="1276" y="5086"/>
                    </a:lnTo>
                    <a:lnTo>
                      <a:pt x="1641" y="5432"/>
                    </a:lnTo>
                    <a:lnTo>
                      <a:pt x="1768" y="5560"/>
                    </a:lnTo>
                    <a:lnTo>
                      <a:pt x="1732" y="5396"/>
                    </a:lnTo>
                    <a:lnTo>
                      <a:pt x="2042" y="5706"/>
                    </a:lnTo>
                    <a:lnTo>
                      <a:pt x="3318" y="4703"/>
                    </a:lnTo>
                    <a:lnTo>
                      <a:pt x="4484" y="3737"/>
                    </a:lnTo>
                    <a:lnTo>
                      <a:pt x="5505" y="2844"/>
                    </a:lnTo>
                    <a:lnTo>
                      <a:pt x="5961" y="2443"/>
                    </a:lnTo>
                    <a:lnTo>
                      <a:pt x="6362" y="2042"/>
                    </a:lnTo>
                    <a:lnTo>
                      <a:pt x="6708" y="1677"/>
                    </a:lnTo>
                    <a:lnTo>
                      <a:pt x="7018" y="1349"/>
                    </a:lnTo>
                    <a:lnTo>
                      <a:pt x="7291" y="1039"/>
                    </a:lnTo>
                    <a:lnTo>
                      <a:pt x="7492" y="784"/>
                    </a:lnTo>
                    <a:lnTo>
                      <a:pt x="7638" y="547"/>
                    </a:lnTo>
                    <a:lnTo>
                      <a:pt x="7729" y="347"/>
                    </a:lnTo>
                    <a:lnTo>
                      <a:pt x="7747" y="274"/>
                    </a:lnTo>
                    <a:lnTo>
                      <a:pt x="7765" y="201"/>
                    </a:lnTo>
                    <a:lnTo>
                      <a:pt x="7747" y="128"/>
                    </a:lnTo>
                    <a:lnTo>
                      <a:pt x="7729" y="91"/>
                    </a:lnTo>
                    <a:lnTo>
                      <a:pt x="7692" y="55"/>
                    </a:lnTo>
                    <a:lnTo>
                      <a:pt x="7638" y="18"/>
                    </a:lnTo>
                    <a:lnTo>
                      <a:pt x="75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4276;p62"/>
              <p:cNvSpPr/>
              <p:nvPr/>
            </p:nvSpPr>
            <p:spPr>
              <a:xfrm>
                <a:off x="2483225" y="2254600"/>
                <a:ext cx="194150" cy="142650"/>
              </a:xfrm>
              <a:custGeom>
                <a:avLst/>
                <a:gdLst/>
                <a:ahLst/>
                <a:cxnLst/>
                <a:rect l="l" t="t" r="r" b="b"/>
                <a:pathLst>
                  <a:path w="7766" h="5706" fill="none" extrusionOk="0">
                    <a:moveTo>
                      <a:pt x="7492" y="0"/>
                    </a:moveTo>
                    <a:lnTo>
                      <a:pt x="7492" y="0"/>
                    </a:lnTo>
                    <a:lnTo>
                      <a:pt x="7291" y="18"/>
                    </a:lnTo>
                    <a:lnTo>
                      <a:pt x="7054" y="73"/>
                    </a:lnTo>
                    <a:lnTo>
                      <a:pt x="6763" y="164"/>
                    </a:lnTo>
                    <a:lnTo>
                      <a:pt x="6435" y="310"/>
                    </a:lnTo>
                    <a:lnTo>
                      <a:pt x="6070" y="474"/>
                    </a:lnTo>
                    <a:lnTo>
                      <a:pt x="5669" y="675"/>
                    </a:lnTo>
                    <a:lnTo>
                      <a:pt x="5213" y="893"/>
                    </a:lnTo>
                    <a:lnTo>
                      <a:pt x="4739" y="1149"/>
                    </a:lnTo>
                    <a:lnTo>
                      <a:pt x="3700" y="1768"/>
                    </a:lnTo>
                    <a:lnTo>
                      <a:pt x="2552" y="2479"/>
                    </a:lnTo>
                    <a:lnTo>
                      <a:pt x="1313" y="3281"/>
                    </a:lnTo>
                    <a:lnTo>
                      <a:pt x="0" y="4174"/>
                    </a:lnTo>
                    <a:lnTo>
                      <a:pt x="0" y="4174"/>
                    </a:lnTo>
                    <a:lnTo>
                      <a:pt x="237" y="4320"/>
                    </a:lnTo>
                    <a:lnTo>
                      <a:pt x="474" y="4466"/>
                    </a:lnTo>
                    <a:lnTo>
                      <a:pt x="893" y="4758"/>
                    </a:lnTo>
                    <a:lnTo>
                      <a:pt x="1276" y="5086"/>
                    </a:lnTo>
                    <a:lnTo>
                      <a:pt x="1641" y="5432"/>
                    </a:lnTo>
                    <a:lnTo>
                      <a:pt x="1641" y="5432"/>
                    </a:lnTo>
                    <a:lnTo>
                      <a:pt x="1768" y="5560"/>
                    </a:lnTo>
                    <a:lnTo>
                      <a:pt x="1768" y="5560"/>
                    </a:lnTo>
                    <a:lnTo>
                      <a:pt x="1732" y="5396"/>
                    </a:lnTo>
                    <a:lnTo>
                      <a:pt x="1732" y="5396"/>
                    </a:lnTo>
                    <a:lnTo>
                      <a:pt x="2042" y="5706"/>
                    </a:lnTo>
                    <a:lnTo>
                      <a:pt x="2042" y="5706"/>
                    </a:lnTo>
                    <a:lnTo>
                      <a:pt x="3318" y="4703"/>
                    </a:lnTo>
                    <a:lnTo>
                      <a:pt x="4484" y="3737"/>
                    </a:lnTo>
                    <a:lnTo>
                      <a:pt x="5505" y="2844"/>
                    </a:lnTo>
                    <a:lnTo>
                      <a:pt x="5961" y="2443"/>
                    </a:lnTo>
                    <a:lnTo>
                      <a:pt x="6362" y="2042"/>
                    </a:lnTo>
                    <a:lnTo>
                      <a:pt x="6708" y="1677"/>
                    </a:lnTo>
                    <a:lnTo>
                      <a:pt x="7018" y="1349"/>
                    </a:lnTo>
                    <a:lnTo>
                      <a:pt x="7291" y="1039"/>
                    </a:lnTo>
                    <a:lnTo>
                      <a:pt x="7492" y="784"/>
                    </a:lnTo>
                    <a:lnTo>
                      <a:pt x="7638" y="547"/>
                    </a:lnTo>
                    <a:lnTo>
                      <a:pt x="7729" y="347"/>
                    </a:lnTo>
                    <a:lnTo>
                      <a:pt x="7747" y="274"/>
                    </a:lnTo>
                    <a:lnTo>
                      <a:pt x="7765" y="201"/>
                    </a:lnTo>
                    <a:lnTo>
                      <a:pt x="7747" y="128"/>
                    </a:lnTo>
                    <a:lnTo>
                      <a:pt x="7729" y="91"/>
                    </a:lnTo>
                    <a:lnTo>
                      <a:pt x="7729" y="91"/>
                    </a:lnTo>
                    <a:lnTo>
                      <a:pt x="7692" y="55"/>
                    </a:lnTo>
                    <a:lnTo>
                      <a:pt x="7638" y="18"/>
                    </a:lnTo>
                    <a:lnTo>
                      <a:pt x="7565" y="0"/>
                    </a:lnTo>
                    <a:lnTo>
                      <a:pt x="74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4277;p62"/>
              <p:cNvSpPr/>
              <p:nvPr/>
            </p:nvSpPr>
            <p:spPr>
              <a:xfrm>
                <a:off x="2637700" y="2238650"/>
                <a:ext cx="130800" cy="159525"/>
              </a:xfrm>
              <a:custGeom>
                <a:avLst/>
                <a:gdLst/>
                <a:ahLst/>
                <a:cxnLst/>
                <a:rect l="l" t="t" r="r" b="b"/>
                <a:pathLst>
                  <a:path w="5232" h="6381" extrusionOk="0">
                    <a:moveTo>
                      <a:pt x="2552" y="0"/>
                    </a:moveTo>
                    <a:lnTo>
                      <a:pt x="2571" y="55"/>
                    </a:lnTo>
                    <a:lnTo>
                      <a:pt x="2589" y="110"/>
                    </a:lnTo>
                    <a:lnTo>
                      <a:pt x="2589" y="237"/>
                    </a:lnTo>
                    <a:lnTo>
                      <a:pt x="2552" y="383"/>
                    </a:lnTo>
                    <a:lnTo>
                      <a:pt x="2479" y="565"/>
                    </a:lnTo>
                    <a:lnTo>
                      <a:pt x="2352" y="784"/>
                    </a:lnTo>
                    <a:lnTo>
                      <a:pt x="2188" y="1039"/>
                    </a:lnTo>
                    <a:lnTo>
                      <a:pt x="1933" y="1367"/>
                    </a:lnTo>
                    <a:lnTo>
                      <a:pt x="1623" y="1732"/>
                    </a:lnTo>
                    <a:lnTo>
                      <a:pt x="1550" y="1823"/>
                    </a:lnTo>
                    <a:lnTo>
                      <a:pt x="1550" y="1896"/>
                    </a:lnTo>
                    <a:lnTo>
                      <a:pt x="1550" y="2133"/>
                    </a:lnTo>
                    <a:lnTo>
                      <a:pt x="1495" y="2516"/>
                    </a:lnTo>
                    <a:lnTo>
                      <a:pt x="1459" y="2753"/>
                    </a:lnTo>
                    <a:lnTo>
                      <a:pt x="1404" y="3026"/>
                    </a:lnTo>
                    <a:lnTo>
                      <a:pt x="1331" y="3336"/>
                    </a:lnTo>
                    <a:lnTo>
                      <a:pt x="1222" y="3664"/>
                    </a:lnTo>
                    <a:lnTo>
                      <a:pt x="1094" y="4047"/>
                    </a:lnTo>
                    <a:lnTo>
                      <a:pt x="948" y="4448"/>
                    </a:lnTo>
                    <a:lnTo>
                      <a:pt x="766" y="4885"/>
                    </a:lnTo>
                    <a:lnTo>
                      <a:pt x="547" y="5359"/>
                    </a:lnTo>
                    <a:lnTo>
                      <a:pt x="292" y="5851"/>
                    </a:lnTo>
                    <a:lnTo>
                      <a:pt x="0" y="6380"/>
                    </a:lnTo>
                    <a:lnTo>
                      <a:pt x="183" y="6216"/>
                    </a:lnTo>
                    <a:lnTo>
                      <a:pt x="383" y="6070"/>
                    </a:lnTo>
                    <a:lnTo>
                      <a:pt x="620" y="5906"/>
                    </a:lnTo>
                    <a:lnTo>
                      <a:pt x="875" y="5779"/>
                    </a:lnTo>
                    <a:lnTo>
                      <a:pt x="1112" y="5669"/>
                    </a:lnTo>
                    <a:lnTo>
                      <a:pt x="1368" y="5578"/>
                    </a:lnTo>
                    <a:lnTo>
                      <a:pt x="1623" y="5505"/>
                    </a:lnTo>
                    <a:lnTo>
                      <a:pt x="1860" y="5450"/>
                    </a:lnTo>
                    <a:lnTo>
                      <a:pt x="2115" y="5432"/>
                    </a:lnTo>
                    <a:lnTo>
                      <a:pt x="2370" y="5414"/>
                    </a:lnTo>
                    <a:lnTo>
                      <a:pt x="2607" y="5432"/>
                    </a:lnTo>
                    <a:lnTo>
                      <a:pt x="2844" y="5450"/>
                    </a:lnTo>
                    <a:lnTo>
                      <a:pt x="3081" y="5505"/>
                    </a:lnTo>
                    <a:lnTo>
                      <a:pt x="3318" y="5560"/>
                    </a:lnTo>
                    <a:lnTo>
                      <a:pt x="3610" y="5651"/>
                    </a:lnTo>
                    <a:lnTo>
                      <a:pt x="3865" y="5779"/>
                    </a:lnTo>
                    <a:lnTo>
                      <a:pt x="4175" y="5450"/>
                    </a:lnTo>
                    <a:lnTo>
                      <a:pt x="4448" y="5141"/>
                    </a:lnTo>
                    <a:lnTo>
                      <a:pt x="4685" y="4849"/>
                    </a:lnTo>
                    <a:lnTo>
                      <a:pt x="4867" y="4594"/>
                    </a:lnTo>
                    <a:lnTo>
                      <a:pt x="5031" y="4339"/>
                    </a:lnTo>
                    <a:lnTo>
                      <a:pt x="5141" y="4138"/>
                    </a:lnTo>
                    <a:lnTo>
                      <a:pt x="5214" y="3956"/>
                    </a:lnTo>
                    <a:lnTo>
                      <a:pt x="5232" y="3792"/>
                    </a:lnTo>
                    <a:lnTo>
                      <a:pt x="5232" y="3719"/>
                    </a:lnTo>
                    <a:lnTo>
                      <a:pt x="5195" y="3664"/>
                    </a:lnTo>
                    <a:lnTo>
                      <a:pt x="5177" y="3628"/>
                    </a:lnTo>
                    <a:lnTo>
                      <a:pt x="255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4278;p62"/>
              <p:cNvSpPr/>
              <p:nvPr/>
            </p:nvSpPr>
            <p:spPr>
              <a:xfrm>
                <a:off x="2637700" y="2238650"/>
                <a:ext cx="130800" cy="159525"/>
              </a:xfrm>
              <a:custGeom>
                <a:avLst/>
                <a:gdLst/>
                <a:ahLst/>
                <a:cxnLst/>
                <a:rect l="l" t="t" r="r" b="b"/>
                <a:pathLst>
                  <a:path w="5232" h="6381" fill="none" extrusionOk="0">
                    <a:moveTo>
                      <a:pt x="2552" y="0"/>
                    </a:moveTo>
                    <a:lnTo>
                      <a:pt x="2552" y="0"/>
                    </a:lnTo>
                    <a:lnTo>
                      <a:pt x="2571" y="55"/>
                    </a:lnTo>
                    <a:lnTo>
                      <a:pt x="2589" y="110"/>
                    </a:lnTo>
                    <a:lnTo>
                      <a:pt x="2589" y="237"/>
                    </a:lnTo>
                    <a:lnTo>
                      <a:pt x="2552" y="383"/>
                    </a:lnTo>
                    <a:lnTo>
                      <a:pt x="2479" y="565"/>
                    </a:lnTo>
                    <a:lnTo>
                      <a:pt x="2479" y="565"/>
                    </a:lnTo>
                    <a:lnTo>
                      <a:pt x="2352" y="784"/>
                    </a:lnTo>
                    <a:lnTo>
                      <a:pt x="2188" y="1039"/>
                    </a:lnTo>
                    <a:lnTo>
                      <a:pt x="1933" y="1367"/>
                    </a:lnTo>
                    <a:lnTo>
                      <a:pt x="1623" y="1732"/>
                    </a:lnTo>
                    <a:lnTo>
                      <a:pt x="1623" y="1732"/>
                    </a:lnTo>
                    <a:lnTo>
                      <a:pt x="1550" y="1823"/>
                    </a:lnTo>
                    <a:lnTo>
                      <a:pt x="1550" y="1823"/>
                    </a:lnTo>
                    <a:lnTo>
                      <a:pt x="1550" y="1896"/>
                    </a:lnTo>
                    <a:lnTo>
                      <a:pt x="1550" y="2133"/>
                    </a:lnTo>
                    <a:lnTo>
                      <a:pt x="1495" y="2516"/>
                    </a:lnTo>
                    <a:lnTo>
                      <a:pt x="1459" y="2753"/>
                    </a:lnTo>
                    <a:lnTo>
                      <a:pt x="1404" y="3026"/>
                    </a:lnTo>
                    <a:lnTo>
                      <a:pt x="1331" y="3336"/>
                    </a:lnTo>
                    <a:lnTo>
                      <a:pt x="1222" y="3664"/>
                    </a:lnTo>
                    <a:lnTo>
                      <a:pt x="1094" y="4047"/>
                    </a:lnTo>
                    <a:lnTo>
                      <a:pt x="948" y="4448"/>
                    </a:lnTo>
                    <a:lnTo>
                      <a:pt x="766" y="4885"/>
                    </a:lnTo>
                    <a:lnTo>
                      <a:pt x="547" y="5359"/>
                    </a:lnTo>
                    <a:lnTo>
                      <a:pt x="292" y="5851"/>
                    </a:lnTo>
                    <a:lnTo>
                      <a:pt x="0" y="6380"/>
                    </a:lnTo>
                    <a:lnTo>
                      <a:pt x="0" y="6380"/>
                    </a:lnTo>
                    <a:lnTo>
                      <a:pt x="183" y="6216"/>
                    </a:lnTo>
                    <a:lnTo>
                      <a:pt x="383" y="6070"/>
                    </a:lnTo>
                    <a:lnTo>
                      <a:pt x="383" y="6070"/>
                    </a:lnTo>
                    <a:lnTo>
                      <a:pt x="620" y="5906"/>
                    </a:lnTo>
                    <a:lnTo>
                      <a:pt x="875" y="5779"/>
                    </a:lnTo>
                    <a:lnTo>
                      <a:pt x="1112" y="5669"/>
                    </a:lnTo>
                    <a:lnTo>
                      <a:pt x="1368" y="5578"/>
                    </a:lnTo>
                    <a:lnTo>
                      <a:pt x="1623" y="5505"/>
                    </a:lnTo>
                    <a:lnTo>
                      <a:pt x="1860" y="5450"/>
                    </a:lnTo>
                    <a:lnTo>
                      <a:pt x="2115" y="5432"/>
                    </a:lnTo>
                    <a:lnTo>
                      <a:pt x="2370" y="5414"/>
                    </a:lnTo>
                    <a:lnTo>
                      <a:pt x="2370" y="5414"/>
                    </a:lnTo>
                    <a:lnTo>
                      <a:pt x="2607" y="5432"/>
                    </a:lnTo>
                    <a:lnTo>
                      <a:pt x="2844" y="5450"/>
                    </a:lnTo>
                    <a:lnTo>
                      <a:pt x="3081" y="5505"/>
                    </a:lnTo>
                    <a:lnTo>
                      <a:pt x="3318" y="5560"/>
                    </a:lnTo>
                    <a:lnTo>
                      <a:pt x="3318" y="5560"/>
                    </a:lnTo>
                    <a:lnTo>
                      <a:pt x="3318" y="5560"/>
                    </a:lnTo>
                    <a:lnTo>
                      <a:pt x="3610" y="5651"/>
                    </a:lnTo>
                    <a:lnTo>
                      <a:pt x="3865" y="5779"/>
                    </a:lnTo>
                    <a:lnTo>
                      <a:pt x="3865" y="5779"/>
                    </a:lnTo>
                    <a:lnTo>
                      <a:pt x="4175" y="5450"/>
                    </a:lnTo>
                    <a:lnTo>
                      <a:pt x="4448" y="5141"/>
                    </a:lnTo>
                    <a:lnTo>
                      <a:pt x="4685" y="4849"/>
                    </a:lnTo>
                    <a:lnTo>
                      <a:pt x="4867" y="4594"/>
                    </a:lnTo>
                    <a:lnTo>
                      <a:pt x="5031" y="4339"/>
                    </a:lnTo>
                    <a:lnTo>
                      <a:pt x="5141" y="4138"/>
                    </a:lnTo>
                    <a:lnTo>
                      <a:pt x="5214" y="3956"/>
                    </a:lnTo>
                    <a:lnTo>
                      <a:pt x="5232" y="3792"/>
                    </a:lnTo>
                    <a:lnTo>
                      <a:pt x="5232" y="3792"/>
                    </a:lnTo>
                    <a:lnTo>
                      <a:pt x="5232" y="3719"/>
                    </a:lnTo>
                    <a:lnTo>
                      <a:pt x="5195" y="3664"/>
                    </a:lnTo>
                    <a:lnTo>
                      <a:pt x="5195" y="3664"/>
                    </a:lnTo>
                    <a:lnTo>
                      <a:pt x="5177" y="3628"/>
                    </a:lnTo>
                    <a:lnTo>
                      <a:pt x="255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4279;p62"/>
              <p:cNvSpPr/>
              <p:nvPr/>
            </p:nvSpPr>
            <p:spPr>
              <a:xfrm>
                <a:off x="2676425" y="2238650"/>
                <a:ext cx="26000" cy="45600"/>
              </a:xfrm>
              <a:custGeom>
                <a:avLst/>
                <a:gdLst/>
                <a:ahLst/>
                <a:cxnLst/>
                <a:rect l="l" t="t" r="r" b="b"/>
                <a:pathLst>
                  <a:path w="1040" h="1824" extrusionOk="0">
                    <a:moveTo>
                      <a:pt x="1003" y="0"/>
                    </a:moveTo>
                    <a:lnTo>
                      <a:pt x="1022" y="73"/>
                    </a:lnTo>
                    <a:lnTo>
                      <a:pt x="1040" y="201"/>
                    </a:lnTo>
                    <a:lnTo>
                      <a:pt x="1040" y="110"/>
                    </a:lnTo>
                    <a:lnTo>
                      <a:pt x="1022" y="55"/>
                    </a:lnTo>
                    <a:lnTo>
                      <a:pt x="1003" y="0"/>
                    </a:lnTo>
                    <a:close/>
                    <a:moveTo>
                      <a:pt x="1040" y="201"/>
                    </a:moveTo>
                    <a:lnTo>
                      <a:pt x="1003" y="347"/>
                    </a:lnTo>
                    <a:lnTo>
                      <a:pt x="930" y="565"/>
                    </a:lnTo>
                    <a:lnTo>
                      <a:pt x="1003" y="383"/>
                    </a:lnTo>
                    <a:lnTo>
                      <a:pt x="1040" y="237"/>
                    </a:lnTo>
                    <a:lnTo>
                      <a:pt x="1040" y="201"/>
                    </a:lnTo>
                    <a:close/>
                    <a:moveTo>
                      <a:pt x="74" y="1732"/>
                    </a:moveTo>
                    <a:lnTo>
                      <a:pt x="1" y="1805"/>
                    </a:lnTo>
                    <a:lnTo>
                      <a:pt x="1" y="1823"/>
                    </a:lnTo>
                    <a:lnTo>
                      <a:pt x="74" y="1732"/>
                    </a:lnTo>
                    <a:close/>
                  </a:path>
                </a:pathLst>
              </a:custGeom>
              <a:solidFill>
                <a:srgbClr val="F391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4280;p62"/>
              <p:cNvSpPr/>
              <p:nvPr/>
            </p:nvSpPr>
            <p:spPr>
              <a:xfrm>
                <a:off x="2676425" y="2281925"/>
                <a:ext cx="1850" cy="2325"/>
              </a:xfrm>
              <a:custGeom>
                <a:avLst/>
                <a:gdLst/>
                <a:ahLst/>
                <a:cxnLst/>
                <a:rect l="l" t="t" r="r" b="b"/>
                <a:pathLst>
                  <a:path w="74" h="93" fill="none" extrusionOk="0">
                    <a:moveTo>
                      <a:pt x="74" y="1"/>
                    </a:moveTo>
                    <a:lnTo>
                      <a:pt x="74" y="1"/>
                    </a:lnTo>
                    <a:lnTo>
                      <a:pt x="1" y="74"/>
                    </a:lnTo>
                    <a:lnTo>
                      <a:pt x="1" y="74"/>
                    </a:lnTo>
                    <a:lnTo>
                      <a:pt x="1" y="92"/>
                    </a:lnTo>
                    <a:lnTo>
                      <a:pt x="1" y="92"/>
                    </a:lnTo>
                    <a:lnTo>
                      <a:pt x="7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4281;p62"/>
              <p:cNvSpPr/>
              <p:nvPr/>
            </p:nvSpPr>
            <p:spPr>
              <a:xfrm>
                <a:off x="2699675" y="2238650"/>
                <a:ext cx="2750" cy="14150"/>
              </a:xfrm>
              <a:custGeom>
                <a:avLst/>
                <a:gdLst/>
                <a:ahLst/>
                <a:cxnLst/>
                <a:rect l="l" t="t" r="r" b="b"/>
                <a:pathLst>
                  <a:path w="110" h="566" fill="none" extrusionOk="0">
                    <a:moveTo>
                      <a:pt x="73" y="0"/>
                    </a:moveTo>
                    <a:lnTo>
                      <a:pt x="73" y="0"/>
                    </a:lnTo>
                    <a:lnTo>
                      <a:pt x="73" y="0"/>
                    </a:lnTo>
                    <a:lnTo>
                      <a:pt x="92" y="73"/>
                    </a:lnTo>
                    <a:lnTo>
                      <a:pt x="110" y="201"/>
                    </a:lnTo>
                    <a:lnTo>
                      <a:pt x="73" y="347"/>
                    </a:lnTo>
                    <a:lnTo>
                      <a:pt x="0" y="565"/>
                    </a:lnTo>
                    <a:lnTo>
                      <a:pt x="0" y="565"/>
                    </a:lnTo>
                    <a:lnTo>
                      <a:pt x="73" y="383"/>
                    </a:lnTo>
                    <a:lnTo>
                      <a:pt x="110" y="237"/>
                    </a:lnTo>
                    <a:lnTo>
                      <a:pt x="110" y="110"/>
                    </a:lnTo>
                    <a:lnTo>
                      <a:pt x="92" y="55"/>
                    </a:lnTo>
                    <a:lnTo>
                      <a:pt x="73" y="0"/>
                    </a:lnTo>
                    <a:lnTo>
                      <a:pt x="73" y="0"/>
                    </a:lnTo>
                    <a:lnTo>
                      <a:pt x="7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4282;p62"/>
              <p:cNvSpPr/>
              <p:nvPr/>
            </p:nvSpPr>
            <p:spPr>
              <a:xfrm>
                <a:off x="1947325" y="2338450"/>
                <a:ext cx="937850" cy="902775"/>
              </a:xfrm>
              <a:custGeom>
                <a:avLst/>
                <a:gdLst/>
                <a:ahLst/>
                <a:cxnLst/>
                <a:rect l="l" t="t" r="r" b="b"/>
                <a:pathLst>
                  <a:path w="37514" h="36111" extrusionOk="0">
                    <a:moveTo>
                      <a:pt x="18119" y="0"/>
                    </a:moveTo>
                    <a:lnTo>
                      <a:pt x="17754" y="37"/>
                    </a:lnTo>
                    <a:lnTo>
                      <a:pt x="17426" y="110"/>
                    </a:lnTo>
                    <a:lnTo>
                      <a:pt x="17116" y="183"/>
                    </a:lnTo>
                    <a:lnTo>
                      <a:pt x="16824" y="292"/>
                    </a:lnTo>
                    <a:lnTo>
                      <a:pt x="16806" y="310"/>
                    </a:lnTo>
                    <a:lnTo>
                      <a:pt x="16715" y="347"/>
                    </a:lnTo>
                    <a:lnTo>
                      <a:pt x="16697" y="347"/>
                    </a:lnTo>
                    <a:lnTo>
                      <a:pt x="16496" y="456"/>
                    </a:lnTo>
                    <a:lnTo>
                      <a:pt x="16296" y="565"/>
                    </a:lnTo>
                    <a:lnTo>
                      <a:pt x="16095" y="675"/>
                    </a:lnTo>
                    <a:lnTo>
                      <a:pt x="15931" y="820"/>
                    </a:lnTo>
                    <a:lnTo>
                      <a:pt x="15767" y="948"/>
                    </a:lnTo>
                    <a:lnTo>
                      <a:pt x="15621" y="1094"/>
                    </a:lnTo>
                    <a:lnTo>
                      <a:pt x="15330" y="1404"/>
                    </a:lnTo>
                    <a:lnTo>
                      <a:pt x="15093" y="1732"/>
                    </a:lnTo>
                    <a:lnTo>
                      <a:pt x="14874" y="2078"/>
                    </a:lnTo>
                    <a:lnTo>
                      <a:pt x="14674" y="2406"/>
                    </a:lnTo>
                    <a:lnTo>
                      <a:pt x="14510" y="2753"/>
                    </a:lnTo>
                    <a:lnTo>
                      <a:pt x="14108" y="3555"/>
                    </a:lnTo>
                    <a:lnTo>
                      <a:pt x="13908" y="3901"/>
                    </a:lnTo>
                    <a:lnTo>
                      <a:pt x="13817" y="4047"/>
                    </a:lnTo>
                    <a:lnTo>
                      <a:pt x="13707" y="4174"/>
                    </a:lnTo>
                    <a:lnTo>
                      <a:pt x="13598" y="4302"/>
                    </a:lnTo>
                    <a:lnTo>
                      <a:pt x="13489" y="4411"/>
                    </a:lnTo>
                    <a:lnTo>
                      <a:pt x="13361" y="4484"/>
                    </a:lnTo>
                    <a:lnTo>
                      <a:pt x="13215" y="4539"/>
                    </a:lnTo>
                    <a:lnTo>
                      <a:pt x="13088" y="4575"/>
                    </a:lnTo>
                    <a:lnTo>
                      <a:pt x="12924" y="4594"/>
                    </a:lnTo>
                    <a:lnTo>
                      <a:pt x="12760" y="4575"/>
                    </a:lnTo>
                    <a:lnTo>
                      <a:pt x="12577" y="4521"/>
                    </a:lnTo>
                    <a:lnTo>
                      <a:pt x="12377" y="4448"/>
                    </a:lnTo>
                    <a:lnTo>
                      <a:pt x="12195" y="4375"/>
                    </a:lnTo>
                    <a:lnTo>
                      <a:pt x="12012" y="4266"/>
                    </a:lnTo>
                    <a:lnTo>
                      <a:pt x="11848" y="4156"/>
                    </a:lnTo>
                    <a:lnTo>
                      <a:pt x="11684" y="4029"/>
                    </a:lnTo>
                    <a:lnTo>
                      <a:pt x="11538" y="3883"/>
                    </a:lnTo>
                    <a:lnTo>
                      <a:pt x="11247" y="3591"/>
                    </a:lnTo>
                    <a:lnTo>
                      <a:pt x="10973" y="3263"/>
                    </a:lnTo>
                    <a:lnTo>
                      <a:pt x="10700" y="2917"/>
                    </a:lnTo>
                    <a:lnTo>
                      <a:pt x="10171" y="2224"/>
                    </a:lnTo>
                    <a:lnTo>
                      <a:pt x="9861" y="1841"/>
                    </a:lnTo>
                    <a:lnTo>
                      <a:pt x="9697" y="1659"/>
                    </a:lnTo>
                    <a:lnTo>
                      <a:pt x="9515" y="1495"/>
                    </a:lnTo>
                    <a:lnTo>
                      <a:pt x="9351" y="1331"/>
                    </a:lnTo>
                    <a:lnTo>
                      <a:pt x="9150" y="1203"/>
                    </a:lnTo>
                    <a:lnTo>
                      <a:pt x="8968" y="1076"/>
                    </a:lnTo>
                    <a:lnTo>
                      <a:pt x="8768" y="966"/>
                    </a:lnTo>
                    <a:lnTo>
                      <a:pt x="8549" y="875"/>
                    </a:lnTo>
                    <a:lnTo>
                      <a:pt x="8312" y="820"/>
                    </a:lnTo>
                    <a:lnTo>
                      <a:pt x="8075" y="784"/>
                    </a:lnTo>
                    <a:lnTo>
                      <a:pt x="7820" y="766"/>
                    </a:lnTo>
                    <a:lnTo>
                      <a:pt x="7528" y="784"/>
                    </a:lnTo>
                    <a:lnTo>
                      <a:pt x="7237" y="839"/>
                    </a:lnTo>
                    <a:lnTo>
                      <a:pt x="6927" y="912"/>
                    </a:lnTo>
                    <a:lnTo>
                      <a:pt x="6599" y="1021"/>
                    </a:lnTo>
                    <a:lnTo>
                      <a:pt x="6380" y="1130"/>
                    </a:lnTo>
                    <a:lnTo>
                      <a:pt x="6198" y="1222"/>
                    </a:lnTo>
                    <a:lnTo>
                      <a:pt x="6015" y="1313"/>
                    </a:lnTo>
                    <a:lnTo>
                      <a:pt x="5724" y="1513"/>
                    </a:lnTo>
                    <a:lnTo>
                      <a:pt x="5414" y="1750"/>
                    </a:lnTo>
                    <a:lnTo>
                      <a:pt x="5122" y="2005"/>
                    </a:lnTo>
                    <a:lnTo>
                      <a:pt x="4830" y="2279"/>
                    </a:lnTo>
                    <a:lnTo>
                      <a:pt x="4557" y="2589"/>
                    </a:lnTo>
                    <a:lnTo>
                      <a:pt x="4284" y="2917"/>
                    </a:lnTo>
                    <a:lnTo>
                      <a:pt x="4028" y="3245"/>
                    </a:lnTo>
                    <a:lnTo>
                      <a:pt x="3810" y="3591"/>
                    </a:lnTo>
                    <a:lnTo>
                      <a:pt x="3609" y="3956"/>
                    </a:lnTo>
                    <a:lnTo>
                      <a:pt x="3445" y="4320"/>
                    </a:lnTo>
                    <a:lnTo>
                      <a:pt x="3299" y="4703"/>
                    </a:lnTo>
                    <a:lnTo>
                      <a:pt x="3208" y="5068"/>
                    </a:lnTo>
                    <a:lnTo>
                      <a:pt x="3172" y="5250"/>
                    </a:lnTo>
                    <a:lnTo>
                      <a:pt x="3153" y="5432"/>
                    </a:lnTo>
                    <a:lnTo>
                      <a:pt x="3153" y="5614"/>
                    </a:lnTo>
                    <a:lnTo>
                      <a:pt x="3153" y="5797"/>
                    </a:lnTo>
                    <a:lnTo>
                      <a:pt x="3172" y="5979"/>
                    </a:lnTo>
                    <a:lnTo>
                      <a:pt x="3190" y="6143"/>
                    </a:lnTo>
                    <a:lnTo>
                      <a:pt x="3245" y="6325"/>
                    </a:lnTo>
                    <a:lnTo>
                      <a:pt x="3299" y="6489"/>
                    </a:lnTo>
                    <a:lnTo>
                      <a:pt x="3500" y="6945"/>
                    </a:lnTo>
                    <a:lnTo>
                      <a:pt x="3737" y="7383"/>
                    </a:lnTo>
                    <a:lnTo>
                      <a:pt x="4010" y="7838"/>
                    </a:lnTo>
                    <a:lnTo>
                      <a:pt x="4338" y="8276"/>
                    </a:lnTo>
                    <a:lnTo>
                      <a:pt x="4739" y="8713"/>
                    </a:lnTo>
                    <a:lnTo>
                      <a:pt x="5177" y="9169"/>
                    </a:lnTo>
                    <a:lnTo>
                      <a:pt x="5687" y="9643"/>
                    </a:lnTo>
                    <a:lnTo>
                      <a:pt x="6252" y="10135"/>
                    </a:lnTo>
                    <a:lnTo>
                      <a:pt x="6325" y="10135"/>
                    </a:lnTo>
                    <a:lnTo>
                      <a:pt x="6015" y="10463"/>
                    </a:lnTo>
                    <a:lnTo>
                      <a:pt x="5669" y="10882"/>
                    </a:lnTo>
                    <a:lnTo>
                      <a:pt x="5195" y="11429"/>
                    </a:lnTo>
                    <a:lnTo>
                      <a:pt x="4612" y="12140"/>
                    </a:lnTo>
                    <a:lnTo>
                      <a:pt x="3937" y="12997"/>
                    </a:lnTo>
                    <a:lnTo>
                      <a:pt x="3190" y="13981"/>
                    </a:lnTo>
                    <a:lnTo>
                      <a:pt x="2388" y="15111"/>
                    </a:lnTo>
                    <a:lnTo>
                      <a:pt x="2133" y="15494"/>
                    </a:lnTo>
                    <a:lnTo>
                      <a:pt x="1896" y="15877"/>
                    </a:lnTo>
                    <a:lnTo>
                      <a:pt x="1659" y="16278"/>
                    </a:lnTo>
                    <a:lnTo>
                      <a:pt x="1422" y="16697"/>
                    </a:lnTo>
                    <a:lnTo>
                      <a:pt x="1203" y="17116"/>
                    </a:lnTo>
                    <a:lnTo>
                      <a:pt x="1003" y="17536"/>
                    </a:lnTo>
                    <a:lnTo>
                      <a:pt x="820" y="17991"/>
                    </a:lnTo>
                    <a:lnTo>
                      <a:pt x="638" y="18447"/>
                    </a:lnTo>
                    <a:lnTo>
                      <a:pt x="492" y="18903"/>
                    </a:lnTo>
                    <a:lnTo>
                      <a:pt x="346" y="19377"/>
                    </a:lnTo>
                    <a:lnTo>
                      <a:pt x="237" y="19851"/>
                    </a:lnTo>
                    <a:lnTo>
                      <a:pt x="146" y="20343"/>
                    </a:lnTo>
                    <a:lnTo>
                      <a:pt x="73" y="20853"/>
                    </a:lnTo>
                    <a:lnTo>
                      <a:pt x="18" y="21364"/>
                    </a:lnTo>
                    <a:lnTo>
                      <a:pt x="0" y="21874"/>
                    </a:lnTo>
                    <a:lnTo>
                      <a:pt x="0" y="22403"/>
                    </a:lnTo>
                    <a:lnTo>
                      <a:pt x="18" y="22731"/>
                    </a:lnTo>
                    <a:lnTo>
                      <a:pt x="36" y="23077"/>
                    </a:lnTo>
                    <a:lnTo>
                      <a:pt x="73" y="23423"/>
                    </a:lnTo>
                    <a:lnTo>
                      <a:pt x="128" y="23770"/>
                    </a:lnTo>
                    <a:lnTo>
                      <a:pt x="273" y="24499"/>
                    </a:lnTo>
                    <a:lnTo>
                      <a:pt x="437" y="25228"/>
                    </a:lnTo>
                    <a:lnTo>
                      <a:pt x="656" y="25921"/>
                    </a:lnTo>
                    <a:lnTo>
                      <a:pt x="893" y="26595"/>
                    </a:lnTo>
                    <a:lnTo>
                      <a:pt x="1167" y="27251"/>
                    </a:lnTo>
                    <a:lnTo>
                      <a:pt x="1476" y="27889"/>
                    </a:lnTo>
                    <a:lnTo>
                      <a:pt x="1805" y="28491"/>
                    </a:lnTo>
                    <a:lnTo>
                      <a:pt x="2169" y="29092"/>
                    </a:lnTo>
                    <a:lnTo>
                      <a:pt x="2552" y="29657"/>
                    </a:lnTo>
                    <a:lnTo>
                      <a:pt x="2971" y="30186"/>
                    </a:lnTo>
                    <a:lnTo>
                      <a:pt x="3409" y="30715"/>
                    </a:lnTo>
                    <a:lnTo>
                      <a:pt x="3864" y="31207"/>
                    </a:lnTo>
                    <a:lnTo>
                      <a:pt x="4338" y="31681"/>
                    </a:lnTo>
                    <a:lnTo>
                      <a:pt x="4830" y="32118"/>
                    </a:lnTo>
                    <a:lnTo>
                      <a:pt x="5341" y="32556"/>
                    </a:lnTo>
                    <a:lnTo>
                      <a:pt x="5869" y="32957"/>
                    </a:lnTo>
                    <a:lnTo>
                      <a:pt x="6416" y="33321"/>
                    </a:lnTo>
                    <a:lnTo>
                      <a:pt x="6981" y="33686"/>
                    </a:lnTo>
                    <a:lnTo>
                      <a:pt x="7546" y="34014"/>
                    </a:lnTo>
                    <a:lnTo>
                      <a:pt x="8130" y="34324"/>
                    </a:lnTo>
                    <a:lnTo>
                      <a:pt x="8731" y="34597"/>
                    </a:lnTo>
                    <a:lnTo>
                      <a:pt x="9315" y="34871"/>
                    </a:lnTo>
                    <a:lnTo>
                      <a:pt x="9934" y="35089"/>
                    </a:lnTo>
                    <a:lnTo>
                      <a:pt x="10536" y="35308"/>
                    </a:lnTo>
                    <a:lnTo>
                      <a:pt x="11156" y="35490"/>
                    </a:lnTo>
                    <a:lnTo>
                      <a:pt x="11775" y="35654"/>
                    </a:lnTo>
                    <a:lnTo>
                      <a:pt x="12395" y="35800"/>
                    </a:lnTo>
                    <a:lnTo>
                      <a:pt x="13015" y="35910"/>
                    </a:lnTo>
                    <a:lnTo>
                      <a:pt x="13616" y="36001"/>
                    </a:lnTo>
                    <a:lnTo>
                      <a:pt x="14236" y="36055"/>
                    </a:lnTo>
                    <a:lnTo>
                      <a:pt x="14838" y="36092"/>
                    </a:lnTo>
                    <a:lnTo>
                      <a:pt x="15457" y="36110"/>
                    </a:lnTo>
                    <a:lnTo>
                      <a:pt x="21837" y="36110"/>
                    </a:lnTo>
                    <a:lnTo>
                      <a:pt x="22439" y="36092"/>
                    </a:lnTo>
                    <a:lnTo>
                      <a:pt x="23058" y="36055"/>
                    </a:lnTo>
                    <a:lnTo>
                      <a:pt x="23678" y="35982"/>
                    </a:lnTo>
                    <a:lnTo>
                      <a:pt x="24298" y="35910"/>
                    </a:lnTo>
                    <a:lnTo>
                      <a:pt x="24918" y="35782"/>
                    </a:lnTo>
                    <a:lnTo>
                      <a:pt x="25537" y="35654"/>
                    </a:lnTo>
                    <a:lnTo>
                      <a:pt x="26157" y="35490"/>
                    </a:lnTo>
                    <a:lnTo>
                      <a:pt x="26777" y="35290"/>
                    </a:lnTo>
                    <a:lnTo>
                      <a:pt x="27397" y="35089"/>
                    </a:lnTo>
                    <a:lnTo>
                      <a:pt x="28016" y="34852"/>
                    </a:lnTo>
                    <a:lnTo>
                      <a:pt x="28618" y="34579"/>
                    </a:lnTo>
                    <a:lnTo>
                      <a:pt x="29220" y="34305"/>
                    </a:lnTo>
                    <a:lnTo>
                      <a:pt x="29821" y="33996"/>
                    </a:lnTo>
                    <a:lnTo>
                      <a:pt x="30386" y="33649"/>
                    </a:lnTo>
                    <a:lnTo>
                      <a:pt x="30969" y="33303"/>
                    </a:lnTo>
                    <a:lnTo>
                      <a:pt x="31516" y="32920"/>
                    </a:lnTo>
                    <a:lnTo>
                      <a:pt x="32063" y="32501"/>
                    </a:lnTo>
                    <a:lnTo>
                      <a:pt x="32573" y="32082"/>
                    </a:lnTo>
                    <a:lnTo>
                      <a:pt x="33084" y="31626"/>
                    </a:lnTo>
                    <a:lnTo>
                      <a:pt x="33576" y="31152"/>
                    </a:lnTo>
                    <a:lnTo>
                      <a:pt x="34032" y="30660"/>
                    </a:lnTo>
                    <a:lnTo>
                      <a:pt x="34487" y="30131"/>
                    </a:lnTo>
                    <a:lnTo>
                      <a:pt x="34907" y="29584"/>
                    </a:lnTo>
                    <a:lnTo>
                      <a:pt x="35289" y="29019"/>
                    </a:lnTo>
                    <a:lnTo>
                      <a:pt x="35654" y="28436"/>
                    </a:lnTo>
                    <a:lnTo>
                      <a:pt x="36000" y="27816"/>
                    </a:lnTo>
                    <a:lnTo>
                      <a:pt x="36310" y="27197"/>
                    </a:lnTo>
                    <a:lnTo>
                      <a:pt x="36602" y="26540"/>
                    </a:lnTo>
                    <a:lnTo>
                      <a:pt x="36839" y="25848"/>
                    </a:lnTo>
                    <a:lnTo>
                      <a:pt x="37058" y="25155"/>
                    </a:lnTo>
                    <a:lnTo>
                      <a:pt x="37240" y="24426"/>
                    </a:lnTo>
                    <a:lnTo>
                      <a:pt x="37367" y="23697"/>
                    </a:lnTo>
                    <a:lnTo>
                      <a:pt x="37440" y="23186"/>
                    </a:lnTo>
                    <a:lnTo>
                      <a:pt x="37495" y="22694"/>
                    </a:lnTo>
                    <a:lnTo>
                      <a:pt x="37513" y="22202"/>
                    </a:lnTo>
                    <a:lnTo>
                      <a:pt x="37495" y="21728"/>
                    </a:lnTo>
                    <a:lnTo>
                      <a:pt x="37477" y="21254"/>
                    </a:lnTo>
                    <a:lnTo>
                      <a:pt x="37440" y="20780"/>
                    </a:lnTo>
                    <a:lnTo>
                      <a:pt x="37367" y="20325"/>
                    </a:lnTo>
                    <a:lnTo>
                      <a:pt x="37276" y="19869"/>
                    </a:lnTo>
                    <a:lnTo>
                      <a:pt x="37167" y="19431"/>
                    </a:lnTo>
                    <a:lnTo>
                      <a:pt x="37058" y="18994"/>
                    </a:lnTo>
                    <a:lnTo>
                      <a:pt x="36912" y="18556"/>
                    </a:lnTo>
                    <a:lnTo>
                      <a:pt x="36766" y="18137"/>
                    </a:lnTo>
                    <a:lnTo>
                      <a:pt x="36602" y="17736"/>
                    </a:lnTo>
                    <a:lnTo>
                      <a:pt x="36420" y="17335"/>
                    </a:lnTo>
                    <a:lnTo>
                      <a:pt x="36237" y="16934"/>
                    </a:lnTo>
                    <a:lnTo>
                      <a:pt x="36037" y="16551"/>
                    </a:lnTo>
                    <a:lnTo>
                      <a:pt x="35818" y="16169"/>
                    </a:lnTo>
                    <a:lnTo>
                      <a:pt x="35599" y="15804"/>
                    </a:lnTo>
                    <a:lnTo>
                      <a:pt x="35362" y="15458"/>
                    </a:lnTo>
                    <a:lnTo>
                      <a:pt x="35144" y="15111"/>
                    </a:lnTo>
                    <a:lnTo>
                      <a:pt x="34706" y="14528"/>
                    </a:lnTo>
                    <a:lnTo>
                      <a:pt x="34287" y="13981"/>
                    </a:lnTo>
                    <a:lnTo>
                      <a:pt x="33849" y="13471"/>
                    </a:lnTo>
                    <a:lnTo>
                      <a:pt x="33394" y="12979"/>
                    </a:lnTo>
                    <a:lnTo>
                      <a:pt x="32956" y="12523"/>
                    </a:lnTo>
                    <a:lnTo>
                      <a:pt x="32537" y="12104"/>
                    </a:lnTo>
                    <a:lnTo>
                      <a:pt x="32118" y="11739"/>
                    </a:lnTo>
                    <a:lnTo>
                      <a:pt x="31735" y="11393"/>
                    </a:lnTo>
                    <a:lnTo>
                      <a:pt x="31534" y="11192"/>
                    </a:lnTo>
                    <a:lnTo>
                      <a:pt x="31389" y="11010"/>
                    </a:lnTo>
                    <a:lnTo>
                      <a:pt x="31298" y="10828"/>
                    </a:lnTo>
                    <a:lnTo>
                      <a:pt x="31261" y="10682"/>
                    </a:lnTo>
                    <a:lnTo>
                      <a:pt x="31243" y="10536"/>
                    </a:lnTo>
                    <a:lnTo>
                      <a:pt x="31261" y="10408"/>
                    </a:lnTo>
                    <a:lnTo>
                      <a:pt x="31316" y="10317"/>
                    </a:lnTo>
                    <a:lnTo>
                      <a:pt x="31370" y="10208"/>
                    </a:lnTo>
                    <a:lnTo>
                      <a:pt x="31680" y="9770"/>
                    </a:lnTo>
                    <a:lnTo>
                      <a:pt x="31826" y="9534"/>
                    </a:lnTo>
                    <a:lnTo>
                      <a:pt x="31954" y="9297"/>
                    </a:lnTo>
                    <a:lnTo>
                      <a:pt x="32172" y="8786"/>
                    </a:lnTo>
                    <a:lnTo>
                      <a:pt x="32428" y="8166"/>
                    </a:lnTo>
                    <a:lnTo>
                      <a:pt x="32665" y="7474"/>
                    </a:lnTo>
                    <a:lnTo>
                      <a:pt x="32792" y="7091"/>
                    </a:lnTo>
                    <a:lnTo>
                      <a:pt x="32883" y="6708"/>
                    </a:lnTo>
                    <a:lnTo>
                      <a:pt x="32974" y="6325"/>
                    </a:lnTo>
                    <a:lnTo>
                      <a:pt x="33047" y="5943"/>
                    </a:lnTo>
                    <a:lnTo>
                      <a:pt x="33102" y="5542"/>
                    </a:lnTo>
                    <a:lnTo>
                      <a:pt x="33139" y="5141"/>
                    </a:lnTo>
                    <a:lnTo>
                      <a:pt x="33157" y="4758"/>
                    </a:lnTo>
                    <a:lnTo>
                      <a:pt x="33139" y="4375"/>
                    </a:lnTo>
                    <a:lnTo>
                      <a:pt x="33084" y="4010"/>
                    </a:lnTo>
                    <a:lnTo>
                      <a:pt x="33011" y="3646"/>
                    </a:lnTo>
                    <a:lnTo>
                      <a:pt x="32956" y="3445"/>
                    </a:lnTo>
                    <a:lnTo>
                      <a:pt x="32883" y="3263"/>
                    </a:lnTo>
                    <a:lnTo>
                      <a:pt x="32792" y="3099"/>
                    </a:lnTo>
                    <a:lnTo>
                      <a:pt x="32701" y="2917"/>
                    </a:lnTo>
                    <a:lnTo>
                      <a:pt x="32610" y="2771"/>
                    </a:lnTo>
                    <a:lnTo>
                      <a:pt x="32482" y="2607"/>
                    </a:lnTo>
                    <a:lnTo>
                      <a:pt x="32373" y="2461"/>
                    </a:lnTo>
                    <a:lnTo>
                      <a:pt x="32245" y="2333"/>
                    </a:lnTo>
                    <a:lnTo>
                      <a:pt x="32100" y="2206"/>
                    </a:lnTo>
                    <a:lnTo>
                      <a:pt x="31954" y="2078"/>
                    </a:lnTo>
                    <a:lnTo>
                      <a:pt x="31790" y="1969"/>
                    </a:lnTo>
                    <a:lnTo>
                      <a:pt x="31626" y="1878"/>
                    </a:lnTo>
                    <a:lnTo>
                      <a:pt x="31462" y="1787"/>
                    </a:lnTo>
                    <a:lnTo>
                      <a:pt x="31298" y="1695"/>
                    </a:lnTo>
                    <a:lnTo>
                      <a:pt x="31115" y="1623"/>
                    </a:lnTo>
                    <a:lnTo>
                      <a:pt x="30933" y="1568"/>
                    </a:lnTo>
                    <a:lnTo>
                      <a:pt x="30568" y="1477"/>
                    </a:lnTo>
                    <a:lnTo>
                      <a:pt x="30222" y="1440"/>
                    </a:lnTo>
                    <a:lnTo>
                      <a:pt x="29839" y="1422"/>
                    </a:lnTo>
                    <a:lnTo>
                      <a:pt x="29475" y="1458"/>
                    </a:lnTo>
                    <a:lnTo>
                      <a:pt x="29274" y="1495"/>
                    </a:lnTo>
                    <a:lnTo>
                      <a:pt x="29092" y="1550"/>
                    </a:lnTo>
                    <a:lnTo>
                      <a:pt x="28910" y="1604"/>
                    </a:lnTo>
                    <a:lnTo>
                      <a:pt x="28727" y="1677"/>
                    </a:lnTo>
                    <a:lnTo>
                      <a:pt x="28545" y="1750"/>
                    </a:lnTo>
                    <a:lnTo>
                      <a:pt x="28363" y="1841"/>
                    </a:lnTo>
                    <a:lnTo>
                      <a:pt x="28181" y="1951"/>
                    </a:lnTo>
                    <a:lnTo>
                      <a:pt x="27998" y="2078"/>
                    </a:lnTo>
                    <a:lnTo>
                      <a:pt x="27816" y="2224"/>
                    </a:lnTo>
                    <a:lnTo>
                      <a:pt x="27615" y="2388"/>
                    </a:lnTo>
                    <a:lnTo>
                      <a:pt x="27433" y="2570"/>
                    </a:lnTo>
                    <a:lnTo>
                      <a:pt x="27251" y="2771"/>
                    </a:lnTo>
                    <a:lnTo>
                      <a:pt x="27087" y="2990"/>
                    </a:lnTo>
                    <a:lnTo>
                      <a:pt x="26923" y="3227"/>
                    </a:lnTo>
                    <a:lnTo>
                      <a:pt x="26759" y="3482"/>
                    </a:lnTo>
                    <a:lnTo>
                      <a:pt x="26613" y="3755"/>
                    </a:lnTo>
                    <a:lnTo>
                      <a:pt x="26412" y="4120"/>
                    </a:lnTo>
                    <a:lnTo>
                      <a:pt x="26321" y="4266"/>
                    </a:lnTo>
                    <a:lnTo>
                      <a:pt x="26230" y="4393"/>
                    </a:lnTo>
                    <a:lnTo>
                      <a:pt x="26139" y="4484"/>
                    </a:lnTo>
                    <a:lnTo>
                      <a:pt x="26048" y="4575"/>
                    </a:lnTo>
                    <a:lnTo>
                      <a:pt x="25957" y="4630"/>
                    </a:lnTo>
                    <a:lnTo>
                      <a:pt x="25866" y="4667"/>
                    </a:lnTo>
                    <a:lnTo>
                      <a:pt x="25774" y="4703"/>
                    </a:lnTo>
                    <a:lnTo>
                      <a:pt x="25683" y="4703"/>
                    </a:lnTo>
                    <a:lnTo>
                      <a:pt x="25592" y="4685"/>
                    </a:lnTo>
                    <a:lnTo>
                      <a:pt x="25501" y="4667"/>
                    </a:lnTo>
                    <a:lnTo>
                      <a:pt x="25410" y="4630"/>
                    </a:lnTo>
                    <a:lnTo>
                      <a:pt x="25319" y="4575"/>
                    </a:lnTo>
                    <a:lnTo>
                      <a:pt x="25118" y="4411"/>
                    </a:lnTo>
                    <a:lnTo>
                      <a:pt x="24918" y="4229"/>
                    </a:lnTo>
                    <a:lnTo>
                      <a:pt x="24717" y="3974"/>
                    </a:lnTo>
                    <a:lnTo>
                      <a:pt x="24243" y="3409"/>
                    </a:lnTo>
                    <a:lnTo>
                      <a:pt x="23715" y="2753"/>
                    </a:lnTo>
                    <a:lnTo>
                      <a:pt x="23405" y="2425"/>
                    </a:lnTo>
                    <a:lnTo>
                      <a:pt x="23077" y="2078"/>
                    </a:lnTo>
                    <a:lnTo>
                      <a:pt x="22803" y="1823"/>
                    </a:lnTo>
                    <a:lnTo>
                      <a:pt x="22512" y="1568"/>
                    </a:lnTo>
                    <a:lnTo>
                      <a:pt x="22220" y="1331"/>
                    </a:lnTo>
                    <a:lnTo>
                      <a:pt x="21892" y="1094"/>
                    </a:lnTo>
                    <a:lnTo>
                      <a:pt x="21546" y="875"/>
                    </a:lnTo>
                    <a:lnTo>
                      <a:pt x="21181" y="675"/>
                    </a:lnTo>
                    <a:lnTo>
                      <a:pt x="20798" y="511"/>
                    </a:lnTo>
                    <a:lnTo>
                      <a:pt x="20379" y="347"/>
                    </a:lnTo>
                    <a:lnTo>
                      <a:pt x="20124" y="274"/>
                    </a:lnTo>
                    <a:lnTo>
                      <a:pt x="19869" y="201"/>
                    </a:lnTo>
                    <a:lnTo>
                      <a:pt x="19595" y="146"/>
                    </a:lnTo>
                    <a:lnTo>
                      <a:pt x="19322" y="91"/>
                    </a:lnTo>
                    <a:lnTo>
                      <a:pt x="19030" y="55"/>
                    </a:lnTo>
                    <a:lnTo>
                      <a:pt x="18738" y="18"/>
                    </a:lnTo>
                    <a:lnTo>
                      <a:pt x="18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4283;p62"/>
              <p:cNvSpPr/>
              <p:nvPr/>
            </p:nvSpPr>
            <p:spPr>
              <a:xfrm>
                <a:off x="1947325" y="2338450"/>
                <a:ext cx="937850" cy="902775"/>
              </a:xfrm>
              <a:custGeom>
                <a:avLst/>
                <a:gdLst/>
                <a:ahLst/>
                <a:cxnLst/>
                <a:rect l="l" t="t" r="r" b="b"/>
                <a:pathLst>
                  <a:path w="37514" h="36111" fill="none" extrusionOk="0">
                    <a:moveTo>
                      <a:pt x="37367" y="23697"/>
                    </a:moveTo>
                    <a:lnTo>
                      <a:pt x="37367" y="23697"/>
                    </a:lnTo>
                    <a:lnTo>
                      <a:pt x="37240" y="24426"/>
                    </a:lnTo>
                    <a:lnTo>
                      <a:pt x="37058" y="25155"/>
                    </a:lnTo>
                    <a:lnTo>
                      <a:pt x="36839" y="25848"/>
                    </a:lnTo>
                    <a:lnTo>
                      <a:pt x="36602" y="26540"/>
                    </a:lnTo>
                    <a:lnTo>
                      <a:pt x="36310" y="27197"/>
                    </a:lnTo>
                    <a:lnTo>
                      <a:pt x="36000" y="27816"/>
                    </a:lnTo>
                    <a:lnTo>
                      <a:pt x="35654" y="28436"/>
                    </a:lnTo>
                    <a:lnTo>
                      <a:pt x="35289" y="29019"/>
                    </a:lnTo>
                    <a:lnTo>
                      <a:pt x="34907" y="29584"/>
                    </a:lnTo>
                    <a:lnTo>
                      <a:pt x="34487" y="30131"/>
                    </a:lnTo>
                    <a:lnTo>
                      <a:pt x="34032" y="30660"/>
                    </a:lnTo>
                    <a:lnTo>
                      <a:pt x="33576" y="31152"/>
                    </a:lnTo>
                    <a:lnTo>
                      <a:pt x="33084" y="31626"/>
                    </a:lnTo>
                    <a:lnTo>
                      <a:pt x="32573" y="32082"/>
                    </a:lnTo>
                    <a:lnTo>
                      <a:pt x="32063" y="32501"/>
                    </a:lnTo>
                    <a:lnTo>
                      <a:pt x="31516" y="32920"/>
                    </a:lnTo>
                    <a:lnTo>
                      <a:pt x="30969" y="33303"/>
                    </a:lnTo>
                    <a:lnTo>
                      <a:pt x="30386" y="33649"/>
                    </a:lnTo>
                    <a:lnTo>
                      <a:pt x="29821" y="33996"/>
                    </a:lnTo>
                    <a:lnTo>
                      <a:pt x="29220" y="34305"/>
                    </a:lnTo>
                    <a:lnTo>
                      <a:pt x="28618" y="34579"/>
                    </a:lnTo>
                    <a:lnTo>
                      <a:pt x="28016" y="34852"/>
                    </a:lnTo>
                    <a:lnTo>
                      <a:pt x="27397" y="35089"/>
                    </a:lnTo>
                    <a:lnTo>
                      <a:pt x="26777" y="35290"/>
                    </a:lnTo>
                    <a:lnTo>
                      <a:pt x="26157" y="35490"/>
                    </a:lnTo>
                    <a:lnTo>
                      <a:pt x="25537" y="35654"/>
                    </a:lnTo>
                    <a:lnTo>
                      <a:pt x="24918" y="35782"/>
                    </a:lnTo>
                    <a:lnTo>
                      <a:pt x="24298" y="35910"/>
                    </a:lnTo>
                    <a:lnTo>
                      <a:pt x="23678" y="35982"/>
                    </a:lnTo>
                    <a:lnTo>
                      <a:pt x="23058" y="36055"/>
                    </a:lnTo>
                    <a:lnTo>
                      <a:pt x="22439" y="36092"/>
                    </a:lnTo>
                    <a:lnTo>
                      <a:pt x="21837" y="36110"/>
                    </a:lnTo>
                    <a:lnTo>
                      <a:pt x="15457" y="36110"/>
                    </a:lnTo>
                    <a:lnTo>
                      <a:pt x="15457" y="36110"/>
                    </a:lnTo>
                    <a:lnTo>
                      <a:pt x="14838" y="36092"/>
                    </a:lnTo>
                    <a:lnTo>
                      <a:pt x="14236" y="36055"/>
                    </a:lnTo>
                    <a:lnTo>
                      <a:pt x="13616" y="36001"/>
                    </a:lnTo>
                    <a:lnTo>
                      <a:pt x="13015" y="35910"/>
                    </a:lnTo>
                    <a:lnTo>
                      <a:pt x="12395" y="35800"/>
                    </a:lnTo>
                    <a:lnTo>
                      <a:pt x="11775" y="35654"/>
                    </a:lnTo>
                    <a:lnTo>
                      <a:pt x="11156" y="35490"/>
                    </a:lnTo>
                    <a:lnTo>
                      <a:pt x="10536" y="35308"/>
                    </a:lnTo>
                    <a:lnTo>
                      <a:pt x="9934" y="35089"/>
                    </a:lnTo>
                    <a:lnTo>
                      <a:pt x="9315" y="34871"/>
                    </a:lnTo>
                    <a:lnTo>
                      <a:pt x="8731" y="34597"/>
                    </a:lnTo>
                    <a:lnTo>
                      <a:pt x="8130" y="34324"/>
                    </a:lnTo>
                    <a:lnTo>
                      <a:pt x="7546" y="34014"/>
                    </a:lnTo>
                    <a:lnTo>
                      <a:pt x="6981" y="33686"/>
                    </a:lnTo>
                    <a:lnTo>
                      <a:pt x="6416" y="33321"/>
                    </a:lnTo>
                    <a:lnTo>
                      <a:pt x="5869" y="32957"/>
                    </a:lnTo>
                    <a:lnTo>
                      <a:pt x="5341" y="32556"/>
                    </a:lnTo>
                    <a:lnTo>
                      <a:pt x="4830" y="32118"/>
                    </a:lnTo>
                    <a:lnTo>
                      <a:pt x="4338" y="31681"/>
                    </a:lnTo>
                    <a:lnTo>
                      <a:pt x="3864" y="31207"/>
                    </a:lnTo>
                    <a:lnTo>
                      <a:pt x="3409" y="30715"/>
                    </a:lnTo>
                    <a:lnTo>
                      <a:pt x="2971" y="30186"/>
                    </a:lnTo>
                    <a:lnTo>
                      <a:pt x="2552" y="29657"/>
                    </a:lnTo>
                    <a:lnTo>
                      <a:pt x="2169" y="29092"/>
                    </a:lnTo>
                    <a:lnTo>
                      <a:pt x="1805" y="28491"/>
                    </a:lnTo>
                    <a:lnTo>
                      <a:pt x="1476" y="27889"/>
                    </a:lnTo>
                    <a:lnTo>
                      <a:pt x="1167" y="27251"/>
                    </a:lnTo>
                    <a:lnTo>
                      <a:pt x="893" y="26595"/>
                    </a:lnTo>
                    <a:lnTo>
                      <a:pt x="656" y="25921"/>
                    </a:lnTo>
                    <a:lnTo>
                      <a:pt x="437" y="25228"/>
                    </a:lnTo>
                    <a:lnTo>
                      <a:pt x="273" y="24499"/>
                    </a:lnTo>
                    <a:lnTo>
                      <a:pt x="128" y="23770"/>
                    </a:lnTo>
                    <a:lnTo>
                      <a:pt x="128" y="23770"/>
                    </a:lnTo>
                    <a:lnTo>
                      <a:pt x="73" y="23423"/>
                    </a:lnTo>
                    <a:lnTo>
                      <a:pt x="36" y="23077"/>
                    </a:lnTo>
                    <a:lnTo>
                      <a:pt x="18" y="22731"/>
                    </a:lnTo>
                    <a:lnTo>
                      <a:pt x="0" y="22403"/>
                    </a:lnTo>
                    <a:lnTo>
                      <a:pt x="0" y="22403"/>
                    </a:lnTo>
                    <a:lnTo>
                      <a:pt x="0" y="21874"/>
                    </a:lnTo>
                    <a:lnTo>
                      <a:pt x="18" y="21364"/>
                    </a:lnTo>
                    <a:lnTo>
                      <a:pt x="73" y="20853"/>
                    </a:lnTo>
                    <a:lnTo>
                      <a:pt x="146" y="20343"/>
                    </a:lnTo>
                    <a:lnTo>
                      <a:pt x="237" y="19851"/>
                    </a:lnTo>
                    <a:lnTo>
                      <a:pt x="346" y="19377"/>
                    </a:lnTo>
                    <a:lnTo>
                      <a:pt x="492" y="18903"/>
                    </a:lnTo>
                    <a:lnTo>
                      <a:pt x="638" y="18447"/>
                    </a:lnTo>
                    <a:lnTo>
                      <a:pt x="820" y="17991"/>
                    </a:lnTo>
                    <a:lnTo>
                      <a:pt x="1003" y="17536"/>
                    </a:lnTo>
                    <a:lnTo>
                      <a:pt x="1203" y="17116"/>
                    </a:lnTo>
                    <a:lnTo>
                      <a:pt x="1422" y="16697"/>
                    </a:lnTo>
                    <a:lnTo>
                      <a:pt x="1659" y="16278"/>
                    </a:lnTo>
                    <a:lnTo>
                      <a:pt x="1896" y="15877"/>
                    </a:lnTo>
                    <a:lnTo>
                      <a:pt x="2133" y="15494"/>
                    </a:lnTo>
                    <a:lnTo>
                      <a:pt x="2388" y="15111"/>
                    </a:lnTo>
                    <a:lnTo>
                      <a:pt x="2388" y="15111"/>
                    </a:lnTo>
                    <a:lnTo>
                      <a:pt x="2388" y="15111"/>
                    </a:lnTo>
                    <a:lnTo>
                      <a:pt x="3190" y="13981"/>
                    </a:lnTo>
                    <a:lnTo>
                      <a:pt x="3937" y="12997"/>
                    </a:lnTo>
                    <a:lnTo>
                      <a:pt x="4612" y="12140"/>
                    </a:lnTo>
                    <a:lnTo>
                      <a:pt x="5195" y="11429"/>
                    </a:lnTo>
                    <a:lnTo>
                      <a:pt x="5669" y="10882"/>
                    </a:lnTo>
                    <a:lnTo>
                      <a:pt x="6015" y="10463"/>
                    </a:lnTo>
                    <a:lnTo>
                      <a:pt x="6325" y="10135"/>
                    </a:lnTo>
                    <a:lnTo>
                      <a:pt x="6252" y="10135"/>
                    </a:lnTo>
                    <a:lnTo>
                      <a:pt x="6252" y="10135"/>
                    </a:lnTo>
                    <a:lnTo>
                      <a:pt x="5687" y="9643"/>
                    </a:lnTo>
                    <a:lnTo>
                      <a:pt x="5177" y="9169"/>
                    </a:lnTo>
                    <a:lnTo>
                      <a:pt x="4739" y="8713"/>
                    </a:lnTo>
                    <a:lnTo>
                      <a:pt x="4338" y="8276"/>
                    </a:lnTo>
                    <a:lnTo>
                      <a:pt x="4010" y="7838"/>
                    </a:lnTo>
                    <a:lnTo>
                      <a:pt x="3737" y="7383"/>
                    </a:lnTo>
                    <a:lnTo>
                      <a:pt x="3500" y="6945"/>
                    </a:lnTo>
                    <a:lnTo>
                      <a:pt x="3299" y="6489"/>
                    </a:lnTo>
                    <a:lnTo>
                      <a:pt x="3299" y="6489"/>
                    </a:lnTo>
                    <a:lnTo>
                      <a:pt x="3245" y="6325"/>
                    </a:lnTo>
                    <a:lnTo>
                      <a:pt x="3190" y="6143"/>
                    </a:lnTo>
                    <a:lnTo>
                      <a:pt x="3172" y="5979"/>
                    </a:lnTo>
                    <a:lnTo>
                      <a:pt x="3153" y="5797"/>
                    </a:lnTo>
                    <a:lnTo>
                      <a:pt x="3153" y="5614"/>
                    </a:lnTo>
                    <a:lnTo>
                      <a:pt x="3153" y="5432"/>
                    </a:lnTo>
                    <a:lnTo>
                      <a:pt x="3172" y="5250"/>
                    </a:lnTo>
                    <a:lnTo>
                      <a:pt x="3208" y="5068"/>
                    </a:lnTo>
                    <a:lnTo>
                      <a:pt x="3299" y="4703"/>
                    </a:lnTo>
                    <a:lnTo>
                      <a:pt x="3445" y="4320"/>
                    </a:lnTo>
                    <a:lnTo>
                      <a:pt x="3609" y="3956"/>
                    </a:lnTo>
                    <a:lnTo>
                      <a:pt x="3810" y="3591"/>
                    </a:lnTo>
                    <a:lnTo>
                      <a:pt x="4028" y="3245"/>
                    </a:lnTo>
                    <a:lnTo>
                      <a:pt x="4284" y="2917"/>
                    </a:lnTo>
                    <a:lnTo>
                      <a:pt x="4557" y="2589"/>
                    </a:lnTo>
                    <a:lnTo>
                      <a:pt x="4830" y="2279"/>
                    </a:lnTo>
                    <a:lnTo>
                      <a:pt x="5122" y="2005"/>
                    </a:lnTo>
                    <a:lnTo>
                      <a:pt x="5414" y="1750"/>
                    </a:lnTo>
                    <a:lnTo>
                      <a:pt x="5724" y="1513"/>
                    </a:lnTo>
                    <a:lnTo>
                      <a:pt x="6015" y="1313"/>
                    </a:lnTo>
                    <a:lnTo>
                      <a:pt x="6015" y="1313"/>
                    </a:lnTo>
                    <a:lnTo>
                      <a:pt x="6198" y="1222"/>
                    </a:lnTo>
                    <a:lnTo>
                      <a:pt x="6380" y="1130"/>
                    </a:lnTo>
                    <a:lnTo>
                      <a:pt x="6380" y="1130"/>
                    </a:lnTo>
                    <a:lnTo>
                      <a:pt x="6599" y="1021"/>
                    </a:lnTo>
                    <a:lnTo>
                      <a:pt x="6599" y="1021"/>
                    </a:lnTo>
                    <a:lnTo>
                      <a:pt x="6927" y="912"/>
                    </a:lnTo>
                    <a:lnTo>
                      <a:pt x="7237" y="839"/>
                    </a:lnTo>
                    <a:lnTo>
                      <a:pt x="7528" y="784"/>
                    </a:lnTo>
                    <a:lnTo>
                      <a:pt x="7820" y="766"/>
                    </a:lnTo>
                    <a:lnTo>
                      <a:pt x="8075" y="784"/>
                    </a:lnTo>
                    <a:lnTo>
                      <a:pt x="8312" y="820"/>
                    </a:lnTo>
                    <a:lnTo>
                      <a:pt x="8549" y="875"/>
                    </a:lnTo>
                    <a:lnTo>
                      <a:pt x="8768" y="966"/>
                    </a:lnTo>
                    <a:lnTo>
                      <a:pt x="8968" y="1076"/>
                    </a:lnTo>
                    <a:lnTo>
                      <a:pt x="9150" y="1203"/>
                    </a:lnTo>
                    <a:lnTo>
                      <a:pt x="9351" y="1331"/>
                    </a:lnTo>
                    <a:lnTo>
                      <a:pt x="9515" y="1495"/>
                    </a:lnTo>
                    <a:lnTo>
                      <a:pt x="9697" y="1659"/>
                    </a:lnTo>
                    <a:lnTo>
                      <a:pt x="9861" y="1841"/>
                    </a:lnTo>
                    <a:lnTo>
                      <a:pt x="10171" y="2224"/>
                    </a:lnTo>
                    <a:lnTo>
                      <a:pt x="10171" y="2224"/>
                    </a:lnTo>
                    <a:lnTo>
                      <a:pt x="10700" y="2917"/>
                    </a:lnTo>
                    <a:lnTo>
                      <a:pt x="10973" y="3263"/>
                    </a:lnTo>
                    <a:lnTo>
                      <a:pt x="11247" y="3591"/>
                    </a:lnTo>
                    <a:lnTo>
                      <a:pt x="11538" y="3883"/>
                    </a:lnTo>
                    <a:lnTo>
                      <a:pt x="11684" y="4029"/>
                    </a:lnTo>
                    <a:lnTo>
                      <a:pt x="11848" y="4156"/>
                    </a:lnTo>
                    <a:lnTo>
                      <a:pt x="12012" y="4266"/>
                    </a:lnTo>
                    <a:lnTo>
                      <a:pt x="12195" y="4375"/>
                    </a:lnTo>
                    <a:lnTo>
                      <a:pt x="12377" y="4448"/>
                    </a:lnTo>
                    <a:lnTo>
                      <a:pt x="12577" y="4521"/>
                    </a:lnTo>
                    <a:lnTo>
                      <a:pt x="12577" y="4521"/>
                    </a:lnTo>
                    <a:lnTo>
                      <a:pt x="12760" y="4575"/>
                    </a:lnTo>
                    <a:lnTo>
                      <a:pt x="12924" y="4594"/>
                    </a:lnTo>
                    <a:lnTo>
                      <a:pt x="13088" y="4575"/>
                    </a:lnTo>
                    <a:lnTo>
                      <a:pt x="13215" y="4539"/>
                    </a:lnTo>
                    <a:lnTo>
                      <a:pt x="13361" y="4484"/>
                    </a:lnTo>
                    <a:lnTo>
                      <a:pt x="13489" y="4411"/>
                    </a:lnTo>
                    <a:lnTo>
                      <a:pt x="13598" y="4302"/>
                    </a:lnTo>
                    <a:lnTo>
                      <a:pt x="13707" y="4174"/>
                    </a:lnTo>
                    <a:lnTo>
                      <a:pt x="13817" y="4047"/>
                    </a:lnTo>
                    <a:lnTo>
                      <a:pt x="13908" y="3901"/>
                    </a:lnTo>
                    <a:lnTo>
                      <a:pt x="14108" y="3555"/>
                    </a:lnTo>
                    <a:lnTo>
                      <a:pt x="14510" y="2753"/>
                    </a:lnTo>
                    <a:lnTo>
                      <a:pt x="14510" y="2753"/>
                    </a:lnTo>
                    <a:lnTo>
                      <a:pt x="14510" y="2753"/>
                    </a:lnTo>
                    <a:lnTo>
                      <a:pt x="14674" y="2406"/>
                    </a:lnTo>
                    <a:lnTo>
                      <a:pt x="14874" y="2078"/>
                    </a:lnTo>
                    <a:lnTo>
                      <a:pt x="15093" y="1732"/>
                    </a:lnTo>
                    <a:lnTo>
                      <a:pt x="15330" y="1404"/>
                    </a:lnTo>
                    <a:lnTo>
                      <a:pt x="15621" y="1094"/>
                    </a:lnTo>
                    <a:lnTo>
                      <a:pt x="15767" y="948"/>
                    </a:lnTo>
                    <a:lnTo>
                      <a:pt x="15931" y="820"/>
                    </a:lnTo>
                    <a:lnTo>
                      <a:pt x="16095" y="675"/>
                    </a:lnTo>
                    <a:lnTo>
                      <a:pt x="16296" y="565"/>
                    </a:lnTo>
                    <a:lnTo>
                      <a:pt x="16496" y="456"/>
                    </a:lnTo>
                    <a:lnTo>
                      <a:pt x="16697" y="347"/>
                    </a:lnTo>
                    <a:lnTo>
                      <a:pt x="16715" y="347"/>
                    </a:lnTo>
                    <a:lnTo>
                      <a:pt x="16715" y="347"/>
                    </a:lnTo>
                    <a:lnTo>
                      <a:pt x="16806" y="310"/>
                    </a:lnTo>
                    <a:lnTo>
                      <a:pt x="16806" y="310"/>
                    </a:lnTo>
                    <a:lnTo>
                      <a:pt x="16824" y="292"/>
                    </a:lnTo>
                    <a:lnTo>
                      <a:pt x="16824" y="292"/>
                    </a:lnTo>
                    <a:lnTo>
                      <a:pt x="16824" y="292"/>
                    </a:lnTo>
                    <a:lnTo>
                      <a:pt x="17116" y="183"/>
                    </a:lnTo>
                    <a:lnTo>
                      <a:pt x="17426" y="110"/>
                    </a:lnTo>
                    <a:lnTo>
                      <a:pt x="17754" y="37"/>
                    </a:lnTo>
                    <a:lnTo>
                      <a:pt x="18119" y="0"/>
                    </a:lnTo>
                    <a:lnTo>
                      <a:pt x="18119" y="0"/>
                    </a:lnTo>
                    <a:lnTo>
                      <a:pt x="18429" y="0"/>
                    </a:lnTo>
                    <a:lnTo>
                      <a:pt x="18738" y="18"/>
                    </a:lnTo>
                    <a:lnTo>
                      <a:pt x="19030" y="55"/>
                    </a:lnTo>
                    <a:lnTo>
                      <a:pt x="19322" y="91"/>
                    </a:lnTo>
                    <a:lnTo>
                      <a:pt x="19595" y="146"/>
                    </a:lnTo>
                    <a:lnTo>
                      <a:pt x="19869" y="201"/>
                    </a:lnTo>
                    <a:lnTo>
                      <a:pt x="20124" y="274"/>
                    </a:lnTo>
                    <a:lnTo>
                      <a:pt x="20379" y="347"/>
                    </a:lnTo>
                    <a:lnTo>
                      <a:pt x="20379" y="347"/>
                    </a:lnTo>
                    <a:lnTo>
                      <a:pt x="20798" y="511"/>
                    </a:lnTo>
                    <a:lnTo>
                      <a:pt x="21181" y="675"/>
                    </a:lnTo>
                    <a:lnTo>
                      <a:pt x="21546" y="875"/>
                    </a:lnTo>
                    <a:lnTo>
                      <a:pt x="21892" y="1094"/>
                    </a:lnTo>
                    <a:lnTo>
                      <a:pt x="22220" y="1331"/>
                    </a:lnTo>
                    <a:lnTo>
                      <a:pt x="22512" y="1568"/>
                    </a:lnTo>
                    <a:lnTo>
                      <a:pt x="22803" y="1823"/>
                    </a:lnTo>
                    <a:lnTo>
                      <a:pt x="23077" y="2078"/>
                    </a:lnTo>
                    <a:lnTo>
                      <a:pt x="23077" y="2078"/>
                    </a:lnTo>
                    <a:lnTo>
                      <a:pt x="23405" y="2425"/>
                    </a:lnTo>
                    <a:lnTo>
                      <a:pt x="23715" y="2753"/>
                    </a:lnTo>
                    <a:lnTo>
                      <a:pt x="24243" y="3409"/>
                    </a:lnTo>
                    <a:lnTo>
                      <a:pt x="24717" y="3974"/>
                    </a:lnTo>
                    <a:lnTo>
                      <a:pt x="24918" y="4229"/>
                    </a:lnTo>
                    <a:lnTo>
                      <a:pt x="25118" y="4411"/>
                    </a:lnTo>
                    <a:lnTo>
                      <a:pt x="25319" y="4575"/>
                    </a:lnTo>
                    <a:lnTo>
                      <a:pt x="25410" y="4630"/>
                    </a:lnTo>
                    <a:lnTo>
                      <a:pt x="25501" y="4667"/>
                    </a:lnTo>
                    <a:lnTo>
                      <a:pt x="25592" y="4685"/>
                    </a:lnTo>
                    <a:lnTo>
                      <a:pt x="25683" y="4703"/>
                    </a:lnTo>
                    <a:lnTo>
                      <a:pt x="25774" y="4703"/>
                    </a:lnTo>
                    <a:lnTo>
                      <a:pt x="25866" y="4667"/>
                    </a:lnTo>
                    <a:lnTo>
                      <a:pt x="25957" y="4630"/>
                    </a:lnTo>
                    <a:lnTo>
                      <a:pt x="26048" y="4575"/>
                    </a:lnTo>
                    <a:lnTo>
                      <a:pt x="26139" y="4484"/>
                    </a:lnTo>
                    <a:lnTo>
                      <a:pt x="26230" y="4393"/>
                    </a:lnTo>
                    <a:lnTo>
                      <a:pt x="26321" y="4266"/>
                    </a:lnTo>
                    <a:lnTo>
                      <a:pt x="26412" y="4120"/>
                    </a:lnTo>
                    <a:lnTo>
                      <a:pt x="26613" y="3755"/>
                    </a:lnTo>
                    <a:lnTo>
                      <a:pt x="26613" y="3755"/>
                    </a:lnTo>
                    <a:lnTo>
                      <a:pt x="26759" y="3482"/>
                    </a:lnTo>
                    <a:lnTo>
                      <a:pt x="26923" y="3227"/>
                    </a:lnTo>
                    <a:lnTo>
                      <a:pt x="27087" y="2990"/>
                    </a:lnTo>
                    <a:lnTo>
                      <a:pt x="27251" y="2771"/>
                    </a:lnTo>
                    <a:lnTo>
                      <a:pt x="27433" y="2570"/>
                    </a:lnTo>
                    <a:lnTo>
                      <a:pt x="27615" y="2388"/>
                    </a:lnTo>
                    <a:lnTo>
                      <a:pt x="27816" y="2224"/>
                    </a:lnTo>
                    <a:lnTo>
                      <a:pt x="27998" y="2078"/>
                    </a:lnTo>
                    <a:lnTo>
                      <a:pt x="27998" y="2078"/>
                    </a:lnTo>
                    <a:lnTo>
                      <a:pt x="28181" y="1951"/>
                    </a:lnTo>
                    <a:lnTo>
                      <a:pt x="28363" y="1841"/>
                    </a:lnTo>
                    <a:lnTo>
                      <a:pt x="28545" y="1750"/>
                    </a:lnTo>
                    <a:lnTo>
                      <a:pt x="28727" y="1677"/>
                    </a:lnTo>
                    <a:lnTo>
                      <a:pt x="28910" y="1604"/>
                    </a:lnTo>
                    <a:lnTo>
                      <a:pt x="29092" y="1550"/>
                    </a:lnTo>
                    <a:lnTo>
                      <a:pt x="29274" y="1495"/>
                    </a:lnTo>
                    <a:lnTo>
                      <a:pt x="29475" y="1458"/>
                    </a:lnTo>
                    <a:lnTo>
                      <a:pt x="29839" y="1422"/>
                    </a:lnTo>
                    <a:lnTo>
                      <a:pt x="30222" y="1440"/>
                    </a:lnTo>
                    <a:lnTo>
                      <a:pt x="30568" y="1477"/>
                    </a:lnTo>
                    <a:lnTo>
                      <a:pt x="30933" y="1568"/>
                    </a:lnTo>
                    <a:lnTo>
                      <a:pt x="30933" y="1568"/>
                    </a:lnTo>
                    <a:lnTo>
                      <a:pt x="30933" y="1568"/>
                    </a:lnTo>
                    <a:lnTo>
                      <a:pt x="31115" y="1623"/>
                    </a:lnTo>
                    <a:lnTo>
                      <a:pt x="31298" y="1695"/>
                    </a:lnTo>
                    <a:lnTo>
                      <a:pt x="31462" y="1787"/>
                    </a:lnTo>
                    <a:lnTo>
                      <a:pt x="31626" y="1878"/>
                    </a:lnTo>
                    <a:lnTo>
                      <a:pt x="31790" y="1969"/>
                    </a:lnTo>
                    <a:lnTo>
                      <a:pt x="31954" y="2078"/>
                    </a:lnTo>
                    <a:lnTo>
                      <a:pt x="32100" y="2206"/>
                    </a:lnTo>
                    <a:lnTo>
                      <a:pt x="32245" y="2333"/>
                    </a:lnTo>
                    <a:lnTo>
                      <a:pt x="32373" y="2461"/>
                    </a:lnTo>
                    <a:lnTo>
                      <a:pt x="32482" y="2607"/>
                    </a:lnTo>
                    <a:lnTo>
                      <a:pt x="32610" y="2771"/>
                    </a:lnTo>
                    <a:lnTo>
                      <a:pt x="32701" y="2917"/>
                    </a:lnTo>
                    <a:lnTo>
                      <a:pt x="32792" y="3099"/>
                    </a:lnTo>
                    <a:lnTo>
                      <a:pt x="32883" y="3263"/>
                    </a:lnTo>
                    <a:lnTo>
                      <a:pt x="32956" y="3445"/>
                    </a:lnTo>
                    <a:lnTo>
                      <a:pt x="33011" y="3646"/>
                    </a:lnTo>
                    <a:lnTo>
                      <a:pt x="33011" y="3646"/>
                    </a:lnTo>
                    <a:lnTo>
                      <a:pt x="33084" y="4010"/>
                    </a:lnTo>
                    <a:lnTo>
                      <a:pt x="33139" y="4375"/>
                    </a:lnTo>
                    <a:lnTo>
                      <a:pt x="33157" y="4758"/>
                    </a:lnTo>
                    <a:lnTo>
                      <a:pt x="33139" y="5141"/>
                    </a:lnTo>
                    <a:lnTo>
                      <a:pt x="33102" y="5542"/>
                    </a:lnTo>
                    <a:lnTo>
                      <a:pt x="33047" y="5943"/>
                    </a:lnTo>
                    <a:lnTo>
                      <a:pt x="32974" y="6325"/>
                    </a:lnTo>
                    <a:lnTo>
                      <a:pt x="32883" y="6708"/>
                    </a:lnTo>
                    <a:lnTo>
                      <a:pt x="32792" y="7091"/>
                    </a:lnTo>
                    <a:lnTo>
                      <a:pt x="32665" y="7474"/>
                    </a:lnTo>
                    <a:lnTo>
                      <a:pt x="32428" y="8166"/>
                    </a:lnTo>
                    <a:lnTo>
                      <a:pt x="32172" y="8786"/>
                    </a:lnTo>
                    <a:lnTo>
                      <a:pt x="31954" y="9297"/>
                    </a:lnTo>
                    <a:lnTo>
                      <a:pt x="31954" y="9297"/>
                    </a:lnTo>
                    <a:lnTo>
                      <a:pt x="31826" y="9534"/>
                    </a:lnTo>
                    <a:lnTo>
                      <a:pt x="31680" y="9770"/>
                    </a:lnTo>
                    <a:lnTo>
                      <a:pt x="31370" y="10208"/>
                    </a:lnTo>
                    <a:lnTo>
                      <a:pt x="31370" y="10208"/>
                    </a:lnTo>
                    <a:lnTo>
                      <a:pt x="31316" y="10317"/>
                    </a:lnTo>
                    <a:lnTo>
                      <a:pt x="31261" y="10408"/>
                    </a:lnTo>
                    <a:lnTo>
                      <a:pt x="31243" y="10536"/>
                    </a:lnTo>
                    <a:lnTo>
                      <a:pt x="31261" y="10682"/>
                    </a:lnTo>
                    <a:lnTo>
                      <a:pt x="31298" y="10828"/>
                    </a:lnTo>
                    <a:lnTo>
                      <a:pt x="31389" y="11010"/>
                    </a:lnTo>
                    <a:lnTo>
                      <a:pt x="31534" y="11192"/>
                    </a:lnTo>
                    <a:lnTo>
                      <a:pt x="31735" y="11393"/>
                    </a:lnTo>
                    <a:lnTo>
                      <a:pt x="31735" y="11393"/>
                    </a:lnTo>
                    <a:lnTo>
                      <a:pt x="32118" y="11739"/>
                    </a:lnTo>
                    <a:lnTo>
                      <a:pt x="32537" y="12104"/>
                    </a:lnTo>
                    <a:lnTo>
                      <a:pt x="32956" y="12523"/>
                    </a:lnTo>
                    <a:lnTo>
                      <a:pt x="33394" y="12979"/>
                    </a:lnTo>
                    <a:lnTo>
                      <a:pt x="33849" y="13471"/>
                    </a:lnTo>
                    <a:lnTo>
                      <a:pt x="34287" y="13981"/>
                    </a:lnTo>
                    <a:lnTo>
                      <a:pt x="34706" y="14528"/>
                    </a:lnTo>
                    <a:lnTo>
                      <a:pt x="35144" y="15111"/>
                    </a:lnTo>
                    <a:lnTo>
                      <a:pt x="35144" y="15111"/>
                    </a:lnTo>
                    <a:lnTo>
                      <a:pt x="35362" y="15458"/>
                    </a:lnTo>
                    <a:lnTo>
                      <a:pt x="35599" y="15804"/>
                    </a:lnTo>
                    <a:lnTo>
                      <a:pt x="35818" y="16169"/>
                    </a:lnTo>
                    <a:lnTo>
                      <a:pt x="36037" y="16551"/>
                    </a:lnTo>
                    <a:lnTo>
                      <a:pt x="36237" y="16934"/>
                    </a:lnTo>
                    <a:lnTo>
                      <a:pt x="36420" y="17335"/>
                    </a:lnTo>
                    <a:lnTo>
                      <a:pt x="36602" y="17736"/>
                    </a:lnTo>
                    <a:lnTo>
                      <a:pt x="36766" y="18137"/>
                    </a:lnTo>
                    <a:lnTo>
                      <a:pt x="36766" y="18137"/>
                    </a:lnTo>
                    <a:lnTo>
                      <a:pt x="36912" y="18556"/>
                    </a:lnTo>
                    <a:lnTo>
                      <a:pt x="37058" y="18994"/>
                    </a:lnTo>
                    <a:lnTo>
                      <a:pt x="37167" y="19431"/>
                    </a:lnTo>
                    <a:lnTo>
                      <a:pt x="37276" y="19869"/>
                    </a:lnTo>
                    <a:lnTo>
                      <a:pt x="37367" y="20325"/>
                    </a:lnTo>
                    <a:lnTo>
                      <a:pt x="37440" y="20780"/>
                    </a:lnTo>
                    <a:lnTo>
                      <a:pt x="37477" y="21254"/>
                    </a:lnTo>
                    <a:lnTo>
                      <a:pt x="37495" y="21728"/>
                    </a:lnTo>
                    <a:lnTo>
                      <a:pt x="37495" y="21728"/>
                    </a:lnTo>
                    <a:lnTo>
                      <a:pt x="37513" y="22202"/>
                    </a:lnTo>
                    <a:lnTo>
                      <a:pt x="37495" y="22694"/>
                    </a:lnTo>
                    <a:lnTo>
                      <a:pt x="37440" y="23186"/>
                    </a:lnTo>
                    <a:lnTo>
                      <a:pt x="37367" y="2369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4284;p62"/>
              <p:cNvSpPr/>
              <p:nvPr/>
            </p:nvSpPr>
            <p:spPr>
              <a:xfrm>
                <a:off x="2107275" y="2591350"/>
                <a:ext cx="7300" cy="3675"/>
              </a:xfrm>
              <a:custGeom>
                <a:avLst/>
                <a:gdLst/>
                <a:ahLst/>
                <a:cxnLst/>
                <a:rect l="l" t="t" r="r" b="b"/>
                <a:pathLst>
                  <a:path w="292" h="147" extrusionOk="0">
                    <a:moveTo>
                      <a:pt x="0" y="1"/>
                    </a:moveTo>
                    <a:lnTo>
                      <a:pt x="0" y="37"/>
                    </a:lnTo>
                    <a:lnTo>
                      <a:pt x="18" y="37"/>
                    </a:lnTo>
                    <a:lnTo>
                      <a:pt x="255" y="147"/>
                    </a:lnTo>
                    <a:lnTo>
                      <a:pt x="273" y="128"/>
                    </a:lnTo>
                    <a:lnTo>
                      <a:pt x="292" y="128"/>
                    </a:lnTo>
                    <a:lnTo>
                      <a:pt x="292" y="92"/>
                    </a:lnTo>
                    <a:lnTo>
                      <a:pt x="273" y="92"/>
                    </a:lnTo>
                    <a:lnTo>
                      <a:pt x="91" y="19"/>
                    </a:lnTo>
                    <a:lnTo>
                      <a:pt x="36" y="1"/>
                    </a:lnTo>
                    <a:close/>
                  </a:path>
                </a:pathLst>
              </a:custGeom>
              <a:solidFill>
                <a:srgbClr val="E83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4285;p62"/>
              <p:cNvSpPr/>
              <p:nvPr/>
            </p:nvSpPr>
            <p:spPr>
              <a:xfrm>
                <a:off x="2125025" y="2597725"/>
                <a:ext cx="589250" cy="51975"/>
              </a:xfrm>
              <a:custGeom>
                <a:avLst/>
                <a:gdLst/>
                <a:ahLst/>
                <a:cxnLst/>
                <a:rect l="l" t="t" r="r" b="b"/>
                <a:pathLst>
                  <a:path w="23570" h="2079" extrusionOk="0">
                    <a:moveTo>
                      <a:pt x="19" y="1"/>
                    </a:moveTo>
                    <a:lnTo>
                      <a:pt x="1" y="19"/>
                    </a:lnTo>
                    <a:lnTo>
                      <a:pt x="19" y="37"/>
                    </a:lnTo>
                    <a:lnTo>
                      <a:pt x="19" y="56"/>
                    </a:lnTo>
                    <a:lnTo>
                      <a:pt x="511" y="220"/>
                    </a:lnTo>
                    <a:lnTo>
                      <a:pt x="530" y="220"/>
                    </a:lnTo>
                    <a:lnTo>
                      <a:pt x="548" y="202"/>
                    </a:lnTo>
                    <a:lnTo>
                      <a:pt x="548" y="183"/>
                    </a:lnTo>
                    <a:lnTo>
                      <a:pt x="530" y="165"/>
                    </a:lnTo>
                    <a:lnTo>
                      <a:pt x="37" y="1"/>
                    </a:lnTo>
                    <a:close/>
                    <a:moveTo>
                      <a:pt x="23533" y="256"/>
                    </a:moveTo>
                    <a:lnTo>
                      <a:pt x="23059" y="402"/>
                    </a:lnTo>
                    <a:lnTo>
                      <a:pt x="23041" y="420"/>
                    </a:lnTo>
                    <a:lnTo>
                      <a:pt x="23041" y="438"/>
                    </a:lnTo>
                    <a:lnTo>
                      <a:pt x="23041" y="457"/>
                    </a:lnTo>
                    <a:lnTo>
                      <a:pt x="23078" y="457"/>
                    </a:lnTo>
                    <a:lnTo>
                      <a:pt x="23552" y="311"/>
                    </a:lnTo>
                    <a:lnTo>
                      <a:pt x="23570" y="293"/>
                    </a:lnTo>
                    <a:lnTo>
                      <a:pt x="23570" y="274"/>
                    </a:lnTo>
                    <a:lnTo>
                      <a:pt x="23552" y="256"/>
                    </a:lnTo>
                    <a:close/>
                    <a:moveTo>
                      <a:pt x="985" y="311"/>
                    </a:moveTo>
                    <a:lnTo>
                      <a:pt x="985" y="329"/>
                    </a:lnTo>
                    <a:lnTo>
                      <a:pt x="985" y="347"/>
                    </a:lnTo>
                    <a:lnTo>
                      <a:pt x="1003" y="366"/>
                    </a:lnTo>
                    <a:lnTo>
                      <a:pt x="1477" y="511"/>
                    </a:lnTo>
                    <a:lnTo>
                      <a:pt x="1514" y="511"/>
                    </a:lnTo>
                    <a:lnTo>
                      <a:pt x="1514" y="493"/>
                    </a:lnTo>
                    <a:lnTo>
                      <a:pt x="1514" y="475"/>
                    </a:lnTo>
                    <a:lnTo>
                      <a:pt x="1496" y="457"/>
                    </a:lnTo>
                    <a:lnTo>
                      <a:pt x="1003" y="311"/>
                    </a:lnTo>
                    <a:close/>
                    <a:moveTo>
                      <a:pt x="22567" y="566"/>
                    </a:moveTo>
                    <a:lnTo>
                      <a:pt x="22075" y="712"/>
                    </a:lnTo>
                    <a:lnTo>
                      <a:pt x="22057" y="712"/>
                    </a:lnTo>
                    <a:lnTo>
                      <a:pt x="22057" y="748"/>
                    </a:lnTo>
                    <a:lnTo>
                      <a:pt x="22075" y="767"/>
                    </a:lnTo>
                    <a:lnTo>
                      <a:pt x="22093" y="767"/>
                    </a:lnTo>
                    <a:lnTo>
                      <a:pt x="22585" y="621"/>
                    </a:lnTo>
                    <a:lnTo>
                      <a:pt x="22604" y="603"/>
                    </a:lnTo>
                    <a:lnTo>
                      <a:pt x="22604" y="584"/>
                    </a:lnTo>
                    <a:lnTo>
                      <a:pt x="22585" y="566"/>
                    </a:lnTo>
                    <a:close/>
                    <a:moveTo>
                      <a:pt x="1970" y="603"/>
                    </a:moveTo>
                    <a:lnTo>
                      <a:pt x="1951" y="621"/>
                    </a:lnTo>
                    <a:lnTo>
                      <a:pt x="1951" y="639"/>
                    </a:lnTo>
                    <a:lnTo>
                      <a:pt x="1970" y="657"/>
                    </a:lnTo>
                    <a:lnTo>
                      <a:pt x="2462" y="785"/>
                    </a:lnTo>
                    <a:lnTo>
                      <a:pt x="2480" y="785"/>
                    </a:lnTo>
                    <a:lnTo>
                      <a:pt x="2498" y="767"/>
                    </a:lnTo>
                    <a:lnTo>
                      <a:pt x="2498" y="748"/>
                    </a:lnTo>
                    <a:lnTo>
                      <a:pt x="2480" y="730"/>
                    </a:lnTo>
                    <a:lnTo>
                      <a:pt x="1988" y="603"/>
                    </a:lnTo>
                    <a:close/>
                    <a:moveTo>
                      <a:pt x="2954" y="858"/>
                    </a:moveTo>
                    <a:lnTo>
                      <a:pt x="2936" y="876"/>
                    </a:lnTo>
                    <a:lnTo>
                      <a:pt x="2936" y="894"/>
                    </a:lnTo>
                    <a:lnTo>
                      <a:pt x="2954" y="912"/>
                    </a:lnTo>
                    <a:lnTo>
                      <a:pt x="3464" y="1022"/>
                    </a:lnTo>
                    <a:lnTo>
                      <a:pt x="3482" y="1022"/>
                    </a:lnTo>
                    <a:lnTo>
                      <a:pt x="3482" y="1004"/>
                    </a:lnTo>
                    <a:lnTo>
                      <a:pt x="3482" y="985"/>
                    </a:lnTo>
                    <a:lnTo>
                      <a:pt x="3464" y="967"/>
                    </a:lnTo>
                    <a:lnTo>
                      <a:pt x="2972" y="858"/>
                    </a:lnTo>
                    <a:close/>
                    <a:moveTo>
                      <a:pt x="21583" y="839"/>
                    </a:moveTo>
                    <a:lnTo>
                      <a:pt x="21109" y="967"/>
                    </a:lnTo>
                    <a:lnTo>
                      <a:pt x="21091" y="985"/>
                    </a:lnTo>
                    <a:lnTo>
                      <a:pt x="21073" y="1004"/>
                    </a:lnTo>
                    <a:lnTo>
                      <a:pt x="21091" y="1022"/>
                    </a:lnTo>
                    <a:lnTo>
                      <a:pt x="21109" y="1022"/>
                    </a:lnTo>
                    <a:lnTo>
                      <a:pt x="21601" y="894"/>
                    </a:lnTo>
                    <a:lnTo>
                      <a:pt x="21619" y="876"/>
                    </a:lnTo>
                    <a:lnTo>
                      <a:pt x="21619" y="858"/>
                    </a:lnTo>
                    <a:lnTo>
                      <a:pt x="21619" y="839"/>
                    </a:lnTo>
                    <a:close/>
                    <a:moveTo>
                      <a:pt x="3956" y="1076"/>
                    </a:moveTo>
                    <a:lnTo>
                      <a:pt x="3938" y="1095"/>
                    </a:lnTo>
                    <a:lnTo>
                      <a:pt x="3938" y="1131"/>
                    </a:lnTo>
                    <a:lnTo>
                      <a:pt x="3956" y="1131"/>
                    </a:lnTo>
                    <a:lnTo>
                      <a:pt x="4449" y="1241"/>
                    </a:lnTo>
                    <a:lnTo>
                      <a:pt x="4467" y="1241"/>
                    </a:lnTo>
                    <a:lnTo>
                      <a:pt x="4485" y="1222"/>
                    </a:lnTo>
                    <a:lnTo>
                      <a:pt x="4485" y="1204"/>
                    </a:lnTo>
                    <a:lnTo>
                      <a:pt x="4467" y="1186"/>
                    </a:lnTo>
                    <a:lnTo>
                      <a:pt x="3956" y="1076"/>
                    </a:lnTo>
                    <a:close/>
                    <a:moveTo>
                      <a:pt x="20599" y="1095"/>
                    </a:moveTo>
                    <a:lnTo>
                      <a:pt x="20106" y="1204"/>
                    </a:lnTo>
                    <a:lnTo>
                      <a:pt x="20088" y="1222"/>
                    </a:lnTo>
                    <a:lnTo>
                      <a:pt x="20088" y="1241"/>
                    </a:lnTo>
                    <a:lnTo>
                      <a:pt x="20106" y="1259"/>
                    </a:lnTo>
                    <a:lnTo>
                      <a:pt x="20125" y="1259"/>
                    </a:lnTo>
                    <a:lnTo>
                      <a:pt x="20617" y="1149"/>
                    </a:lnTo>
                    <a:lnTo>
                      <a:pt x="20635" y="1131"/>
                    </a:lnTo>
                    <a:lnTo>
                      <a:pt x="20635" y="1113"/>
                    </a:lnTo>
                    <a:lnTo>
                      <a:pt x="20635" y="1095"/>
                    </a:lnTo>
                    <a:close/>
                    <a:moveTo>
                      <a:pt x="4941" y="1295"/>
                    </a:moveTo>
                    <a:lnTo>
                      <a:pt x="4922" y="1313"/>
                    </a:lnTo>
                    <a:lnTo>
                      <a:pt x="4941" y="1332"/>
                    </a:lnTo>
                    <a:lnTo>
                      <a:pt x="4959" y="1350"/>
                    </a:lnTo>
                    <a:lnTo>
                      <a:pt x="5451" y="1441"/>
                    </a:lnTo>
                    <a:lnTo>
                      <a:pt x="5469" y="1423"/>
                    </a:lnTo>
                    <a:lnTo>
                      <a:pt x="5488" y="1405"/>
                    </a:lnTo>
                    <a:lnTo>
                      <a:pt x="5488" y="1386"/>
                    </a:lnTo>
                    <a:lnTo>
                      <a:pt x="5469" y="1386"/>
                    </a:lnTo>
                    <a:lnTo>
                      <a:pt x="4959" y="1295"/>
                    </a:lnTo>
                    <a:close/>
                    <a:moveTo>
                      <a:pt x="19614" y="1313"/>
                    </a:moveTo>
                    <a:lnTo>
                      <a:pt x="19122" y="1405"/>
                    </a:lnTo>
                    <a:lnTo>
                      <a:pt x="19104" y="1423"/>
                    </a:lnTo>
                    <a:lnTo>
                      <a:pt x="19086" y="1441"/>
                    </a:lnTo>
                    <a:lnTo>
                      <a:pt x="19104" y="1459"/>
                    </a:lnTo>
                    <a:lnTo>
                      <a:pt x="19122" y="1459"/>
                    </a:lnTo>
                    <a:lnTo>
                      <a:pt x="19632" y="1368"/>
                    </a:lnTo>
                    <a:lnTo>
                      <a:pt x="19651" y="1350"/>
                    </a:lnTo>
                    <a:lnTo>
                      <a:pt x="19651" y="1332"/>
                    </a:lnTo>
                    <a:lnTo>
                      <a:pt x="19632" y="1313"/>
                    </a:lnTo>
                    <a:close/>
                    <a:moveTo>
                      <a:pt x="5961" y="1459"/>
                    </a:moveTo>
                    <a:lnTo>
                      <a:pt x="5943" y="1477"/>
                    </a:lnTo>
                    <a:lnTo>
                      <a:pt x="5925" y="1496"/>
                    </a:lnTo>
                    <a:lnTo>
                      <a:pt x="5943" y="1514"/>
                    </a:lnTo>
                    <a:lnTo>
                      <a:pt x="5961" y="1514"/>
                    </a:lnTo>
                    <a:lnTo>
                      <a:pt x="6454" y="1605"/>
                    </a:lnTo>
                    <a:lnTo>
                      <a:pt x="6472" y="1605"/>
                    </a:lnTo>
                    <a:lnTo>
                      <a:pt x="6490" y="1587"/>
                    </a:lnTo>
                    <a:lnTo>
                      <a:pt x="6490" y="1550"/>
                    </a:lnTo>
                    <a:lnTo>
                      <a:pt x="6472" y="1550"/>
                    </a:lnTo>
                    <a:lnTo>
                      <a:pt x="5961" y="1459"/>
                    </a:lnTo>
                    <a:close/>
                    <a:moveTo>
                      <a:pt x="18612" y="1496"/>
                    </a:moveTo>
                    <a:lnTo>
                      <a:pt x="18120" y="1587"/>
                    </a:lnTo>
                    <a:lnTo>
                      <a:pt x="18101" y="1587"/>
                    </a:lnTo>
                    <a:lnTo>
                      <a:pt x="18083" y="1623"/>
                    </a:lnTo>
                    <a:lnTo>
                      <a:pt x="18101" y="1642"/>
                    </a:lnTo>
                    <a:lnTo>
                      <a:pt x="18120" y="1642"/>
                    </a:lnTo>
                    <a:lnTo>
                      <a:pt x="18630" y="1550"/>
                    </a:lnTo>
                    <a:lnTo>
                      <a:pt x="18648" y="1550"/>
                    </a:lnTo>
                    <a:lnTo>
                      <a:pt x="18648" y="1514"/>
                    </a:lnTo>
                    <a:lnTo>
                      <a:pt x="18630" y="1496"/>
                    </a:lnTo>
                    <a:close/>
                    <a:moveTo>
                      <a:pt x="6946" y="1623"/>
                    </a:moveTo>
                    <a:lnTo>
                      <a:pt x="6928" y="1642"/>
                    </a:lnTo>
                    <a:lnTo>
                      <a:pt x="6946" y="1660"/>
                    </a:lnTo>
                    <a:lnTo>
                      <a:pt x="6964" y="1678"/>
                    </a:lnTo>
                    <a:lnTo>
                      <a:pt x="7456" y="1751"/>
                    </a:lnTo>
                    <a:lnTo>
                      <a:pt x="7493" y="1733"/>
                    </a:lnTo>
                    <a:lnTo>
                      <a:pt x="7493" y="1714"/>
                    </a:lnTo>
                    <a:lnTo>
                      <a:pt x="7493" y="1696"/>
                    </a:lnTo>
                    <a:lnTo>
                      <a:pt x="7474" y="1696"/>
                    </a:lnTo>
                    <a:lnTo>
                      <a:pt x="6964" y="1623"/>
                    </a:lnTo>
                    <a:close/>
                    <a:moveTo>
                      <a:pt x="17609" y="1660"/>
                    </a:moveTo>
                    <a:lnTo>
                      <a:pt x="17099" y="1733"/>
                    </a:lnTo>
                    <a:lnTo>
                      <a:pt x="17081" y="1733"/>
                    </a:lnTo>
                    <a:lnTo>
                      <a:pt x="17081" y="1751"/>
                    </a:lnTo>
                    <a:lnTo>
                      <a:pt x="17099" y="1769"/>
                    </a:lnTo>
                    <a:lnTo>
                      <a:pt x="17117" y="1787"/>
                    </a:lnTo>
                    <a:lnTo>
                      <a:pt x="17609" y="1714"/>
                    </a:lnTo>
                    <a:lnTo>
                      <a:pt x="17646" y="1696"/>
                    </a:lnTo>
                    <a:lnTo>
                      <a:pt x="17646" y="1678"/>
                    </a:lnTo>
                    <a:lnTo>
                      <a:pt x="17627" y="1660"/>
                    </a:lnTo>
                    <a:close/>
                    <a:moveTo>
                      <a:pt x="7948" y="1751"/>
                    </a:moveTo>
                    <a:lnTo>
                      <a:pt x="7948" y="1769"/>
                    </a:lnTo>
                    <a:lnTo>
                      <a:pt x="7948" y="1787"/>
                    </a:lnTo>
                    <a:lnTo>
                      <a:pt x="7967" y="1806"/>
                    </a:lnTo>
                    <a:lnTo>
                      <a:pt x="8477" y="1860"/>
                    </a:lnTo>
                    <a:lnTo>
                      <a:pt x="8495" y="1860"/>
                    </a:lnTo>
                    <a:lnTo>
                      <a:pt x="8513" y="1842"/>
                    </a:lnTo>
                    <a:lnTo>
                      <a:pt x="8495" y="1824"/>
                    </a:lnTo>
                    <a:lnTo>
                      <a:pt x="8477" y="1806"/>
                    </a:lnTo>
                    <a:lnTo>
                      <a:pt x="7985" y="1751"/>
                    </a:lnTo>
                    <a:close/>
                    <a:moveTo>
                      <a:pt x="16607" y="1787"/>
                    </a:moveTo>
                    <a:lnTo>
                      <a:pt x="16096" y="1842"/>
                    </a:lnTo>
                    <a:lnTo>
                      <a:pt x="16078" y="1842"/>
                    </a:lnTo>
                    <a:lnTo>
                      <a:pt x="16078" y="1878"/>
                    </a:lnTo>
                    <a:lnTo>
                      <a:pt x="16078" y="1897"/>
                    </a:lnTo>
                    <a:lnTo>
                      <a:pt x="16096" y="1897"/>
                    </a:lnTo>
                    <a:lnTo>
                      <a:pt x="16607" y="1842"/>
                    </a:lnTo>
                    <a:lnTo>
                      <a:pt x="16625" y="1824"/>
                    </a:lnTo>
                    <a:lnTo>
                      <a:pt x="16625" y="1806"/>
                    </a:lnTo>
                    <a:lnTo>
                      <a:pt x="16625" y="1787"/>
                    </a:lnTo>
                    <a:close/>
                    <a:moveTo>
                      <a:pt x="8969" y="1860"/>
                    </a:moveTo>
                    <a:lnTo>
                      <a:pt x="8951" y="1878"/>
                    </a:lnTo>
                    <a:lnTo>
                      <a:pt x="8969" y="1897"/>
                    </a:lnTo>
                    <a:lnTo>
                      <a:pt x="8987" y="1915"/>
                    </a:lnTo>
                    <a:lnTo>
                      <a:pt x="9498" y="1951"/>
                    </a:lnTo>
                    <a:lnTo>
                      <a:pt x="9516" y="1951"/>
                    </a:lnTo>
                    <a:lnTo>
                      <a:pt x="9516" y="1933"/>
                    </a:lnTo>
                    <a:lnTo>
                      <a:pt x="9516" y="1915"/>
                    </a:lnTo>
                    <a:lnTo>
                      <a:pt x="9498" y="1897"/>
                    </a:lnTo>
                    <a:lnTo>
                      <a:pt x="8987" y="1860"/>
                    </a:lnTo>
                    <a:close/>
                    <a:moveTo>
                      <a:pt x="15586" y="1878"/>
                    </a:moveTo>
                    <a:lnTo>
                      <a:pt x="15075" y="1933"/>
                    </a:lnTo>
                    <a:lnTo>
                      <a:pt x="15057" y="1933"/>
                    </a:lnTo>
                    <a:lnTo>
                      <a:pt x="15057" y="1951"/>
                    </a:lnTo>
                    <a:lnTo>
                      <a:pt x="15057" y="1970"/>
                    </a:lnTo>
                    <a:lnTo>
                      <a:pt x="15094" y="1988"/>
                    </a:lnTo>
                    <a:lnTo>
                      <a:pt x="15586" y="1951"/>
                    </a:lnTo>
                    <a:lnTo>
                      <a:pt x="15622" y="1933"/>
                    </a:lnTo>
                    <a:lnTo>
                      <a:pt x="15622" y="1915"/>
                    </a:lnTo>
                    <a:lnTo>
                      <a:pt x="15604" y="1897"/>
                    </a:lnTo>
                    <a:lnTo>
                      <a:pt x="15586" y="1878"/>
                    </a:lnTo>
                    <a:close/>
                    <a:moveTo>
                      <a:pt x="9990" y="1933"/>
                    </a:moveTo>
                    <a:lnTo>
                      <a:pt x="9972" y="1951"/>
                    </a:lnTo>
                    <a:lnTo>
                      <a:pt x="9972" y="1988"/>
                    </a:lnTo>
                    <a:lnTo>
                      <a:pt x="9990" y="1988"/>
                    </a:lnTo>
                    <a:lnTo>
                      <a:pt x="10500" y="2024"/>
                    </a:lnTo>
                    <a:lnTo>
                      <a:pt x="10518" y="2006"/>
                    </a:lnTo>
                    <a:lnTo>
                      <a:pt x="10537" y="1988"/>
                    </a:lnTo>
                    <a:lnTo>
                      <a:pt x="10537" y="1970"/>
                    </a:lnTo>
                    <a:lnTo>
                      <a:pt x="10518" y="1970"/>
                    </a:lnTo>
                    <a:lnTo>
                      <a:pt x="10008" y="1933"/>
                    </a:lnTo>
                    <a:close/>
                    <a:moveTo>
                      <a:pt x="14583" y="1951"/>
                    </a:moveTo>
                    <a:lnTo>
                      <a:pt x="14073" y="1988"/>
                    </a:lnTo>
                    <a:lnTo>
                      <a:pt x="14055" y="1988"/>
                    </a:lnTo>
                    <a:lnTo>
                      <a:pt x="14036" y="2006"/>
                    </a:lnTo>
                    <a:lnTo>
                      <a:pt x="14055" y="2024"/>
                    </a:lnTo>
                    <a:lnTo>
                      <a:pt x="14073" y="2043"/>
                    </a:lnTo>
                    <a:lnTo>
                      <a:pt x="14583" y="2006"/>
                    </a:lnTo>
                    <a:lnTo>
                      <a:pt x="14602" y="2006"/>
                    </a:lnTo>
                    <a:lnTo>
                      <a:pt x="14602" y="1988"/>
                    </a:lnTo>
                    <a:lnTo>
                      <a:pt x="14602" y="1970"/>
                    </a:lnTo>
                    <a:lnTo>
                      <a:pt x="14583" y="1951"/>
                    </a:lnTo>
                    <a:close/>
                    <a:moveTo>
                      <a:pt x="10992" y="1988"/>
                    </a:moveTo>
                    <a:lnTo>
                      <a:pt x="10992" y="2006"/>
                    </a:lnTo>
                    <a:lnTo>
                      <a:pt x="10992" y="2024"/>
                    </a:lnTo>
                    <a:lnTo>
                      <a:pt x="11011" y="2043"/>
                    </a:lnTo>
                    <a:lnTo>
                      <a:pt x="11521" y="2061"/>
                    </a:lnTo>
                    <a:lnTo>
                      <a:pt x="11539" y="2043"/>
                    </a:lnTo>
                    <a:lnTo>
                      <a:pt x="11557" y="2024"/>
                    </a:lnTo>
                    <a:lnTo>
                      <a:pt x="11539" y="2006"/>
                    </a:lnTo>
                    <a:lnTo>
                      <a:pt x="11521" y="2006"/>
                    </a:lnTo>
                    <a:lnTo>
                      <a:pt x="11011" y="1988"/>
                    </a:lnTo>
                    <a:close/>
                    <a:moveTo>
                      <a:pt x="13052" y="2006"/>
                    </a:moveTo>
                    <a:lnTo>
                      <a:pt x="13034" y="2024"/>
                    </a:lnTo>
                    <a:lnTo>
                      <a:pt x="13016" y="2043"/>
                    </a:lnTo>
                    <a:lnTo>
                      <a:pt x="13034" y="2061"/>
                    </a:lnTo>
                    <a:lnTo>
                      <a:pt x="13563" y="2061"/>
                    </a:lnTo>
                    <a:lnTo>
                      <a:pt x="13581" y="2043"/>
                    </a:lnTo>
                    <a:lnTo>
                      <a:pt x="13581" y="2024"/>
                    </a:lnTo>
                    <a:lnTo>
                      <a:pt x="13581" y="2006"/>
                    </a:lnTo>
                    <a:close/>
                    <a:moveTo>
                      <a:pt x="12031" y="2006"/>
                    </a:moveTo>
                    <a:lnTo>
                      <a:pt x="12013" y="2024"/>
                    </a:lnTo>
                    <a:lnTo>
                      <a:pt x="12013" y="2043"/>
                    </a:lnTo>
                    <a:lnTo>
                      <a:pt x="12013" y="2061"/>
                    </a:lnTo>
                    <a:lnTo>
                      <a:pt x="12031" y="2061"/>
                    </a:lnTo>
                    <a:lnTo>
                      <a:pt x="12505" y="2079"/>
                    </a:lnTo>
                    <a:lnTo>
                      <a:pt x="12542" y="2079"/>
                    </a:lnTo>
                    <a:lnTo>
                      <a:pt x="12560" y="2061"/>
                    </a:lnTo>
                    <a:lnTo>
                      <a:pt x="12578" y="2043"/>
                    </a:lnTo>
                    <a:lnTo>
                      <a:pt x="12560" y="2024"/>
                    </a:lnTo>
                    <a:lnTo>
                      <a:pt x="12542" y="2006"/>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4286;p62"/>
              <p:cNvSpPr/>
              <p:nvPr/>
            </p:nvSpPr>
            <p:spPr>
              <a:xfrm>
                <a:off x="2724725" y="2597725"/>
                <a:ext cx="7775" cy="3675"/>
              </a:xfrm>
              <a:custGeom>
                <a:avLst/>
                <a:gdLst/>
                <a:ahLst/>
                <a:cxnLst/>
                <a:rect l="l" t="t" r="r" b="b"/>
                <a:pathLst>
                  <a:path w="311" h="147" extrusionOk="0">
                    <a:moveTo>
                      <a:pt x="274" y="1"/>
                    </a:moveTo>
                    <a:lnTo>
                      <a:pt x="19" y="92"/>
                    </a:lnTo>
                    <a:lnTo>
                      <a:pt x="1" y="129"/>
                    </a:lnTo>
                    <a:lnTo>
                      <a:pt x="19" y="129"/>
                    </a:lnTo>
                    <a:lnTo>
                      <a:pt x="37" y="147"/>
                    </a:lnTo>
                    <a:lnTo>
                      <a:pt x="293" y="56"/>
                    </a:lnTo>
                    <a:lnTo>
                      <a:pt x="311" y="37"/>
                    </a:lnTo>
                    <a:lnTo>
                      <a:pt x="311" y="19"/>
                    </a:lnTo>
                    <a:lnTo>
                      <a:pt x="293" y="1"/>
                    </a:lnTo>
                    <a:close/>
                  </a:path>
                </a:pathLst>
              </a:custGeom>
              <a:solidFill>
                <a:srgbClr val="E83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4287;p62"/>
              <p:cNvSpPr/>
              <p:nvPr/>
            </p:nvSpPr>
            <p:spPr>
              <a:xfrm>
                <a:off x="1947325" y="2881650"/>
                <a:ext cx="937850" cy="359575"/>
              </a:xfrm>
              <a:custGeom>
                <a:avLst/>
                <a:gdLst/>
                <a:ahLst/>
                <a:cxnLst/>
                <a:rect l="l" t="t" r="r" b="b"/>
                <a:pathLst>
                  <a:path w="37514" h="14383" extrusionOk="0">
                    <a:moveTo>
                      <a:pt x="37495" y="0"/>
                    </a:moveTo>
                    <a:lnTo>
                      <a:pt x="36620" y="365"/>
                    </a:lnTo>
                    <a:lnTo>
                      <a:pt x="35727" y="711"/>
                    </a:lnTo>
                    <a:lnTo>
                      <a:pt x="34834" y="1039"/>
                    </a:lnTo>
                    <a:lnTo>
                      <a:pt x="33959" y="1349"/>
                    </a:lnTo>
                    <a:lnTo>
                      <a:pt x="33084" y="1641"/>
                    </a:lnTo>
                    <a:lnTo>
                      <a:pt x="32209" y="1896"/>
                    </a:lnTo>
                    <a:lnTo>
                      <a:pt x="31334" y="2151"/>
                    </a:lnTo>
                    <a:lnTo>
                      <a:pt x="30477" y="2370"/>
                    </a:lnTo>
                    <a:lnTo>
                      <a:pt x="29602" y="2588"/>
                    </a:lnTo>
                    <a:lnTo>
                      <a:pt x="28727" y="2789"/>
                    </a:lnTo>
                    <a:lnTo>
                      <a:pt x="27871" y="2953"/>
                    </a:lnTo>
                    <a:lnTo>
                      <a:pt x="27032" y="3117"/>
                    </a:lnTo>
                    <a:lnTo>
                      <a:pt x="26011" y="3281"/>
                    </a:lnTo>
                    <a:lnTo>
                      <a:pt x="25027" y="3427"/>
                    </a:lnTo>
                    <a:lnTo>
                      <a:pt x="24043" y="3555"/>
                    </a:lnTo>
                    <a:lnTo>
                      <a:pt x="23058" y="3646"/>
                    </a:lnTo>
                    <a:lnTo>
                      <a:pt x="22111" y="3737"/>
                    </a:lnTo>
                    <a:lnTo>
                      <a:pt x="21144" y="3792"/>
                    </a:lnTo>
                    <a:lnTo>
                      <a:pt x="20215" y="3846"/>
                    </a:lnTo>
                    <a:lnTo>
                      <a:pt x="19285" y="3864"/>
                    </a:lnTo>
                    <a:lnTo>
                      <a:pt x="18374" y="3883"/>
                    </a:lnTo>
                    <a:lnTo>
                      <a:pt x="17481" y="3883"/>
                    </a:lnTo>
                    <a:lnTo>
                      <a:pt x="16606" y="3846"/>
                    </a:lnTo>
                    <a:lnTo>
                      <a:pt x="15731" y="3828"/>
                    </a:lnTo>
                    <a:lnTo>
                      <a:pt x="14892" y="3773"/>
                    </a:lnTo>
                    <a:lnTo>
                      <a:pt x="14054" y="3719"/>
                    </a:lnTo>
                    <a:lnTo>
                      <a:pt x="13234" y="3646"/>
                    </a:lnTo>
                    <a:lnTo>
                      <a:pt x="12432" y="3573"/>
                    </a:lnTo>
                    <a:lnTo>
                      <a:pt x="11265" y="3427"/>
                    </a:lnTo>
                    <a:lnTo>
                      <a:pt x="10044" y="3245"/>
                    </a:lnTo>
                    <a:lnTo>
                      <a:pt x="8859" y="3062"/>
                    </a:lnTo>
                    <a:lnTo>
                      <a:pt x="7747" y="2862"/>
                    </a:lnTo>
                    <a:lnTo>
                      <a:pt x="6690" y="2643"/>
                    </a:lnTo>
                    <a:lnTo>
                      <a:pt x="5705" y="2406"/>
                    </a:lnTo>
                    <a:lnTo>
                      <a:pt x="4794" y="2187"/>
                    </a:lnTo>
                    <a:lnTo>
                      <a:pt x="3937" y="1969"/>
                    </a:lnTo>
                    <a:lnTo>
                      <a:pt x="3172" y="1750"/>
                    </a:lnTo>
                    <a:lnTo>
                      <a:pt x="2479" y="1531"/>
                    </a:lnTo>
                    <a:lnTo>
                      <a:pt x="1859" y="1349"/>
                    </a:lnTo>
                    <a:lnTo>
                      <a:pt x="875" y="1003"/>
                    </a:lnTo>
                    <a:lnTo>
                      <a:pt x="255" y="766"/>
                    </a:lnTo>
                    <a:lnTo>
                      <a:pt x="0" y="675"/>
                    </a:lnTo>
                    <a:lnTo>
                      <a:pt x="0" y="675"/>
                    </a:lnTo>
                    <a:lnTo>
                      <a:pt x="18" y="1003"/>
                    </a:lnTo>
                    <a:lnTo>
                      <a:pt x="36" y="1349"/>
                    </a:lnTo>
                    <a:lnTo>
                      <a:pt x="73" y="1695"/>
                    </a:lnTo>
                    <a:lnTo>
                      <a:pt x="128" y="2042"/>
                    </a:lnTo>
                    <a:lnTo>
                      <a:pt x="237" y="2625"/>
                    </a:lnTo>
                    <a:lnTo>
                      <a:pt x="365" y="3190"/>
                    </a:lnTo>
                    <a:lnTo>
                      <a:pt x="510" y="3755"/>
                    </a:lnTo>
                    <a:lnTo>
                      <a:pt x="674" y="4284"/>
                    </a:lnTo>
                    <a:lnTo>
                      <a:pt x="875" y="4831"/>
                    </a:lnTo>
                    <a:lnTo>
                      <a:pt x="1094" y="5341"/>
                    </a:lnTo>
                    <a:lnTo>
                      <a:pt x="1312" y="5833"/>
                    </a:lnTo>
                    <a:lnTo>
                      <a:pt x="1568" y="6325"/>
                    </a:lnTo>
                    <a:lnTo>
                      <a:pt x="1823" y="6799"/>
                    </a:lnTo>
                    <a:lnTo>
                      <a:pt x="2114" y="7273"/>
                    </a:lnTo>
                    <a:lnTo>
                      <a:pt x="2406" y="7711"/>
                    </a:lnTo>
                    <a:lnTo>
                      <a:pt x="2716" y="8148"/>
                    </a:lnTo>
                    <a:lnTo>
                      <a:pt x="3044" y="8567"/>
                    </a:lnTo>
                    <a:lnTo>
                      <a:pt x="3390" y="8968"/>
                    </a:lnTo>
                    <a:lnTo>
                      <a:pt x="3755" y="9351"/>
                    </a:lnTo>
                    <a:lnTo>
                      <a:pt x="4120" y="9734"/>
                    </a:lnTo>
                    <a:lnTo>
                      <a:pt x="4502" y="10098"/>
                    </a:lnTo>
                    <a:lnTo>
                      <a:pt x="4885" y="10445"/>
                    </a:lnTo>
                    <a:lnTo>
                      <a:pt x="5286" y="10773"/>
                    </a:lnTo>
                    <a:lnTo>
                      <a:pt x="5705" y="11101"/>
                    </a:lnTo>
                    <a:lnTo>
                      <a:pt x="6125" y="11393"/>
                    </a:lnTo>
                    <a:lnTo>
                      <a:pt x="6562" y="11684"/>
                    </a:lnTo>
                    <a:lnTo>
                      <a:pt x="7000" y="11958"/>
                    </a:lnTo>
                    <a:lnTo>
                      <a:pt x="7437" y="12231"/>
                    </a:lnTo>
                    <a:lnTo>
                      <a:pt x="7893" y="12468"/>
                    </a:lnTo>
                    <a:lnTo>
                      <a:pt x="8348" y="12705"/>
                    </a:lnTo>
                    <a:lnTo>
                      <a:pt x="8822" y="12924"/>
                    </a:lnTo>
                    <a:lnTo>
                      <a:pt x="9278" y="13124"/>
                    </a:lnTo>
                    <a:lnTo>
                      <a:pt x="9752" y="13307"/>
                    </a:lnTo>
                    <a:lnTo>
                      <a:pt x="10244" y="13489"/>
                    </a:lnTo>
                    <a:lnTo>
                      <a:pt x="10718" y="13635"/>
                    </a:lnTo>
                    <a:lnTo>
                      <a:pt x="11192" y="13781"/>
                    </a:lnTo>
                    <a:lnTo>
                      <a:pt x="11265" y="13799"/>
                    </a:lnTo>
                    <a:lnTo>
                      <a:pt x="11794" y="13926"/>
                    </a:lnTo>
                    <a:lnTo>
                      <a:pt x="12322" y="14054"/>
                    </a:lnTo>
                    <a:lnTo>
                      <a:pt x="12851" y="14145"/>
                    </a:lnTo>
                    <a:lnTo>
                      <a:pt x="13379" y="14236"/>
                    </a:lnTo>
                    <a:lnTo>
                      <a:pt x="13890" y="14291"/>
                    </a:lnTo>
                    <a:lnTo>
                      <a:pt x="14418" y="14346"/>
                    </a:lnTo>
                    <a:lnTo>
                      <a:pt x="14929" y="14364"/>
                    </a:lnTo>
                    <a:lnTo>
                      <a:pt x="15439" y="14382"/>
                    </a:lnTo>
                    <a:lnTo>
                      <a:pt x="21837" y="14382"/>
                    </a:lnTo>
                    <a:lnTo>
                      <a:pt x="22475" y="14364"/>
                    </a:lnTo>
                    <a:lnTo>
                      <a:pt x="23113" y="14327"/>
                    </a:lnTo>
                    <a:lnTo>
                      <a:pt x="23751" y="14254"/>
                    </a:lnTo>
                    <a:lnTo>
                      <a:pt x="24407" y="14145"/>
                    </a:lnTo>
                    <a:lnTo>
                      <a:pt x="25064" y="14036"/>
                    </a:lnTo>
                    <a:lnTo>
                      <a:pt x="25720" y="13872"/>
                    </a:lnTo>
                    <a:lnTo>
                      <a:pt x="26376" y="13689"/>
                    </a:lnTo>
                    <a:lnTo>
                      <a:pt x="27032" y="13489"/>
                    </a:lnTo>
                    <a:lnTo>
                      <a:pt x="27597" y="13288"/>
                    </a:lnTo>
                    <a:lnTo>
                      <a:pt x="28162" y="13051"/>
                    </a:lnTo>
                    <a:lnTo>
                      <a:pt x="28709" y="12814"/>
                    </a:lnTo>
                    <a:lnTo>
                      <a:pt x="29256" y="12541"/>
                    </a:lnTo>
                    <a:lnTo>
                      <a:pt x="29803" y="12268"/>
                    </a:lnTo>
                    <a:lnTo>
                      <a:pt x="30350" y="11958"/>
                    </a:lnTo>
                    <a:lnTo>
                      <a:pt x="30860" y="11630"/>
                    </a:lnTo>
                    <a:lnTo>
                      <a:pt x="31389" y="11283"/>
                    </a:lnTo>
                    <a:lnTo>
                      <a:pt x="31935" y="10882"/>
                    </a:lnTo>
                    <a:lnTo>
                      <a:pt x="32464" y="10445"/>
                    </a:lnTo>
                    <a:lnTo>
                      <a:pt x="32993" y="9989"/>
                    </a:lnTo>
                    <a:lnTo>
                      <a:pt x="33485" y="9515"/>
                    </a:lnTo>
                    <a:lnTo>
                      <a:pt x="33959" y="9005"/>
                    </a:lnTo>
                    <a:lnTo>
                      <a:pt x="34414" y="8494"/>
                    </a:lnTo>
                    <a:lnTo>
                      <a:pt x="34834" y="7929"/>
                    </a:lnTo>
                    <a:lnTo>
                      <a:pt x="35253" y="7364"/>
                    </a:lnTo>
                    <a:lnTo>
                      <a:pt x="35618" y="6763"/>
                    </a:lnTo>
                    <a:lnTo>
                      <a:pt x="35964" y="6143"/>
                    </a:lnTo>
                    <a:lnTo>
                      <a:pt x="36292" y="5505"/>
                    </a:lnTo>
                    <a:lnTo>
                      <a:pt x="36584" y="4849"/>
                    </a:lnTo>
                    <a:lnTo>
                      <a:pt x="36821" y="4156"/>
                    </a:lnTo>
                    <a:lnTo>
                      <a:pt x="37039" y="3445"/>
                    </a:lnTo>
                    <a:lnTo>
                      <a:pt x="37222" y="2716"/>
                    </a:lnTo>
                    <a:lnTo>
                      <a:pt x="37367" y="1969"/>
                    </a:lnTo>
                    <a:lnTo>
                      <a:pt x="37440" y="1458"/>
                    </a:lnTo>
                    <a:lnTo>
                      <a:pt x="37495" y="966"/>
                    </a:lnTo>
                    <a:lnTo>
                      <a:pt x="37513" y="474"/>
                    </a:lnTo>
                    <a:lnTo>
                      <a:pt x="3749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4288;p62"/>
              <p:cNvSpPr/>
              <p:nvPr/>
            </p:nvSpPr>
            <p:spPr>
              <a:xfrm>
                <a:off x="2185650" y="2959575"/>
                <a:ext cx="481700" cy="281650"/>
              </a:xfrm>
              <a:custGeom>
                <a:avLst/>
                <a:gdLst/>
                <a:ahLst/>
                <a:cxnLst/>
                <a:rect l="l" t="t" r="r" b="b"/>
                <a:pathLst>
                  <a:path w="19268" h="11266" extrusionOk="0">
                    <a:moveTo>
                      <a:pt x="17627" y="0"/>
                    </a:moveTo>
                    <a:lnTo>
                      <a:pt x="16606" y="164"/>
                    </a:lnTo>
                    <a:lnTo>
                      <a:pt x="15622" y="310"/>
                    </a:lnTo>
                    <a:lnTo>
                      <a:pt x="14637" y="438"/>
                    </a:lnTo>
                    <a:lnTo>
                      <a:pt x="13653" y="529"/>
                    </a:lnTo>
                    <a:lnTo>
                      <a:pt x="12705" y="620"/>
                    </a:lnTo>
                    <a:lnTo>
                      <a:pt x="11757" y="675"/>
                    </a:lnTo>
                    <a:lnTo>
                      <a:pt x="10809" y="729"/>
                    </a:lnTo>
                    <a:lnTo>
                      <a:pt x="9880" y="747"/>
                    </a:lnTo>
                    <a:lnTo>
                      <a:pt x="8968" y="766"/>
                    </a:lnTo>
                    <a:lnTo>
                      <a:pt x="8075" y="766"/>
                    </a:lnTo>
                    <a:lnTo>
                      <a:pt x="7200" y="729"/>
                    </a:lnTo>
                    <a:lnTo>
                      <a:pt x="6325" y="711"/>
                    </a:lnTo>
                    <a:lnTo>
                      <a:pt x="5487" y="656"/>
                    </a:lnTo>
                    <a:lnTo>
                      <a:pt x="4648" y="602"/>
                    </a:lnTo>
                    <a:lnTo>
                      <a:pt x="3828" y="529"/>
                    </a:lnTo>
                    <a:lnTo>
                      <a:pt x="3044" y="456"/>
                    </a:lnTo>
                    <a:lnTo>
                      <a:pt x="1860" y="310"/>
                    </a:lnTo>
                    <a:lnTo>
                      <a:pt x="1695" y="547"/>
                    </a:lnTo>
                    <a:lnTo>
                      <a:pt x="1495" y="820"/>
                    </a:lnTo>
                    <a:lnTo>
                      <a:pt x="1276" y="1185"/>
                    </a:lnTo>
                    <a:lnTo>
                      <a:pt x="1021" y="1659"/>
                    </a:lnTo>
                    <a:lnTo>
                      <a:pt x="748" y="2206"/>
                    </a:lnTo>
                    <a:lnTo>
                      <a:pt x="620" y="2516"/>
                    </a:lnTo>
                    <a:lnTo>
                      <a:pt x="511" y="2844"/>
                    </a:lnTo>
                    <a:lnTo>
                      <a:pt x="383" y="3172"/>
                    </a:lnTo>
                    <a:lnTo>
                      <a:pt x="292" y="3536"/>
                    </a:lnTo>
                    <a:lnTo>
                      <a:pt x="201" y="3901"/>
                    </a:lnTo>
                    <a:lnTo>
                      <a:pt x="110" y="4302"/>
                    </a:lnTo>
                    <a:lnTo>
                      <a:pt x="55" y="4703"/>
                    </a:lnTo>
                    <a:lnTo>
                      <a:pt x="18" y="5104"/>
                    </a:lnTo>
                    <a:lnTo>
                      <a:pt x="0" y="5541"/>
                    </a:lnTo>
                    <a:lnTo>
                      <a:pt x="0" y="5961"/>
                    </a:lnTo>
                    <a:lnTo>
                      <a:pt x="37" y="6416"/>
                    </a:lnTo>
                    <a:lnTo>
                      <a:pt x="91" y="6872"/>
                    </a:lnTo>
                    <a:lnTo>
                      <a:pt x="183" y="7328"/>
                    </a:lnTo>
                    <a:lnTo>
                      <a:pt x="310" y="7802"/>
                    </a:lnTo>
                    <a:lnTo>
                      <a:pt x="474" y="8276"/>
                    </a:lnTo>
                    <a:lnTo>
                      <a:pt x="675" y="8768"/>
                    </a:lnTo>
                    <a:lnTo>
                      <a:pt x="912" y="9242"/>
                    </a:lnTo>
                    <a:lnTo>
                      <a:pt x="1185" y="9734"/>
                    </a:lnTo>
                    <a:lnTo>
                      <a:pt x="1513" y="10226"/>
                    </a:lnTo>
                    <a:lnTo>
                      <a:pt x="1896" y="10718"/>
                    </a:lnTo>
                    <a:lnTo>
                      <a:pt x="2425" y="10864"/>
                    </a:lnTo>
                    <a:lnTo>
                      <a:pt x="2935" y="10973"/>
                    </a:lnTo>
                    <a:lnTo>
                      <a:pt x="3464" y="11065"/>
                    </a:lnTo>
                    <a:lnTo>
                      <a:pt x="3974" y="11137"/>
                    </a:lnTo>
                    <a:lnTo>
                      <a:pt x="4503" y="11192"/>
                    </a:lnTo>
                    <a:lnTo>
                      <a:pt x="5013" y="11229"/>
                    </a:lnTo>
                    <a:lnTo>
                      <a:pt x="5523" y="11247"/>
                    </a:lnTo>
                    <a:lnTo>
                      <a:pt x="6052" y="11265"/>
                    </a:lnTo>
                    <a:lnTo>
                      <a:pt x="12432" y="11265"/>
                    </a:lnTo>
                    <a:lnTo>
                      <a:pt x="13070" y="11247"/>
                    </a:lnTo>
                    <a:lnTo>
                      <a:pt x="13708" y="11210"/>
                    </a:lnTo>
                    <a:lnTo>
                      <a:pt x="14364" y="11137"/>
                    </a:lnTo>
                    <a:lnTo>
                      <a:pt x="15002" y="11028"/>
                    </a:lnTo>
                    <a:lnTo>
                      <a:pt x="15658" y="10919"/>
                    </a:lnTo>
                    <a:lnTo>
                      <a:pt x="16314" y="10755"/>
                    </a:lnTo>
                    <a:lnTo>
                      <a:pt x="16971" y="10572"/>
                    </a:lnTo>
                    <a:lnTo>
                      <a:pt x="17627" y="10372"/>
                    </a:lnTo>
                    <a:lnTo>
                      <a:pt x="17937" y="9916"/>
                    </a:lnTo>
                    <a:lnTo>
                      <a:pt x="18228" y="9479"/>
                    </a:lnTo>
                    <a:lnTo>
                      <a:pt x="18483" y="9023"/>
                    </a:lnTo>
                    <a:lnTo>
                      <a:pt x="18684" y="8567"/>
                    </a:lnTo>
                    <a:lnTo>
                      <a:pt x="18848" y="8112"/>
                    </a:lnTo>
                    <a:lnTo>
                      <a:pt x="18994" y="7656"/>
                    </a:lnTo>
                    <a:lnTo>
                      <a:pt x="19103" y="7200"/>
                    </a:lnTo>
                    <a:lnTo>
                      <a:pt x="19176" y="6744"/>
                    </a:lnTo>
                    <a:lnTo>
                      <a:pt x="19231" y="6307"/>
                    </a:lnTo>
                    <a:lnTo>
                      <a:pt x="19267" y="5870"/>
                    </a:lnTo>
                    <a:lnTo>
                      <a:pt x="19267" y="5432"/>
                    </a:lnTo>
                    <a:lnTo>
                      <a:pt x="19249" y="5013"/>
                    </a:lnTo>
                    <a:lnTo>
                      <a:pt x="19213" y="4594"/>
                    </a:lnTo>
                    <a:lnTo>
                      <a:pt x="19158" y="4193"/>
                    </a:lnTo>
                    <a:lnTo>
                      <a:pt x="19085" y="3792"/>
                    </a:lnTo>
                    <a:lnTo>
                      <a:pt x="19012" y="3409"/>
                    </a:lnTo>
                    <a:lnTo>
                      <a:pt x="18921" y="3044"/>
                    </a:lnTo>
                    <a:lnTo>
                      <a:pt x="18812" y="2680"/>
                    </a:lnTo>
                    <a:lnTo>
                      <a:pt x="18593" y="2042"/>
                    </a:lnTo>
                    <a:lnTo>
                      <a:pt x="18374" y="1458"/>
                    </a:lnTo>
                    <a:lnTo>
                      <a:pt x="18137" y="948"/>
                    </a:lnTo>
                    <a:lnTo>
                      <a:pt x="17937" y="547"/>
                    </a:lnTo>
                    <a:lnTo>
                      <a:pt x="17773" y="255"/>
                    </a:lnTo>
                    <a:lnTo>
                      <a:pt x="1762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4289;p62"/>
              <p:cNvSpPr/>
              <p:nvPr/>
            </p:nvSpPr>
            <p:spPr>
              <a:xfrm>
                <a:off x="2404375" y="2645575"/>
                <a:ext cx="201000" cy="207375"/>
              </a:xfrm>
              <a:custGeom>
                <a:avLst/>
                <a:gdLst/>
                <a:ahLst/>
                <a:cxnLst/>
                <a:rect l="l" t="t" r="r" b="b"/>
                <a:pathLst>
                  <a:path w="8040" h="8295" extrusionOk="0">
                    <a:moveTo>
                      <a:pt x="685" y="58"/>
                    </a:moveTo>
                    <a:lnTo>
                      <a:pt x="748" y="74"/>
                    </a:lnTo>
                    <a:lnTo>
                      <a:pt x="1295" y="183"/>
                    </a:lnTo>
                    <a:lnTo>
                      <a:pt x="1714" y="274"/>
                    </a:lnTo>
                    <a:lnTo>
                      <a:pt x="2225" y="402"/>
                    </a:lnTo>
                    <a:lnTo>
                      <a:pt x="2790" y="584"/>
                    </a:lnTo>
                    <a:lnTo>
                      <a:pt x="3391" y="785"/>
                    </a:lnTo>
                    <a:lnTo>
                      <a:pt x="4029" y="1040"/>
                    </a:lnTo>
                    <a:lnTo>
                      <a:pt x="4357" y="1186"/>
                    </a:lnTo>
                    <a:lnTo>
                      <a:pt x="4667" y="1332"/>
                    </a:lnTo>
                    <a:lnTo>
                      <a:pt x="4995" y="1496"/>
                    </a:lnTo>
                    <a:lnTo>
                      <a:pt x="5305" y="1678"/>
                    </a:lnTo>
                    <a:lnTo>
                      <a:pt x="5615" y="1860"/>
                    </a:lnTo>
                    <a:lnTo>
                      <a:pt x="5907" y="2079"/>
                    </a:lnTo>
                    <a:lnTo>
                      <a:pt x="6198" y="2279"/>
                    </a:lnTo>
                    <a:lnTo>
                      <a:pt x="6472" y="2516"/>
                    </a:lnTo>
                    <a:lnTo>
                      <a:pt x="6727" y="2772"/>
                    </a:lnTo>
                    <a:lnTo>
                      <a:pt x="6964" y="3027"/>
                    </a:lnTo>
                    <a:lnTo>
                      <a:pt x="7201" y="3300"/>
                    </a:lnTo>
                    <a:lnTo>
                      <a:pt x="7383" y="3592"/>
                    </a:lnTo>
                    <a:lnTo>
                      <a:pt x="7565" y="3902"/>
                    </a:lnTo>
                    <a:lnTo>
                      <a:pt x="7711" y="4212"/>
                    </a:lnTo>
                    <a:lnTo>
                      <a:pt x="7821" y="4558"/>
                    </a:lnTo>
                    <a:lnTo>
                      <a:pt x="7912" y="4904"/>
                    </a:lnTo>
                    <a:lnTo>
                      <a:pt x="7966" y="5269"/>
                    </a:lnTo>
                    <a:lnTo>
                      <a:pt x="7985" y="5670"/>
                    </a:lnTo>
                    <a:lnTo>
                      <a:pt x="7966" y="6053"/>
                    </a:lnTo>
                    <a:lnTo>
                      <a:pt x="7930" y="6326"/>
                    </a:lnTo>
                    <a:lnTo>
                      <a:pt x="7875" y="6581"/>
                    </a:lnTo>
                    <a:lnTo>
                      <a:pt x="7802" y="6818"/>
                    </a:lnTo>
                    <a:lnTo>
                      <a:pt x="7693" y="7037"/>
                    </a:lnTo>
                    <a:lnTo>
                      <a:pt x="7584" y="7237"/>
                    </a:lnTo>
                    <a:lnTo>
                      <a:pt x="7456" y="7420"/>
                    </a:lnTo>
                    <a:lnTo>
                      <a:pt x="7310" y="7584"/>
                    </a:lnTo>
                    <a:lnTo>
                      <a:pt x="7146" y="7711"/>
                    </a:lnTo>
                    <a:lnTo>
                      <a:pt x="6964" y="7839"/>
                    </a:lnTo>
                    <a:lnTo>
                      <a:pt x="6782" y="7948"/>
                    </a:lnTo>
                    <a:lnTo>
                      <a:pt x="6581" y="8040"/>
                    </a:lnTo>
                    <a:lnTo>
                      <a:pt x="6362" y="8112"/>
                    </a:lnTo>
                    <a:lnTo>
                      <a:pt x="6144" y="8167"/>
                    </a:lnTo>
                    <a:lnTo>
                      <a:pt x="5925" y="8222"/>
                    </a:lnTo>
                    <a:lnTo>
                      <a:pt x="5688" y="8240"/>
                    </a:lnTo>
                    <a:lnTo>
                      <a:pt x="5214" y="8240"/>
                    </a:lnTo>
                    <a:lnTo>
                      <a:pt x="4995" y="8222"/>
                    </a:lnTo>
                    <a:lnTo>
                      <a:pt x="4776" y="8185"/>
                    </a:lnTo>
                    <a:lnTo>
                      <a:pt x="4539" y="8149"/>
                    </a:lnTo>
                    <a:lnTo>
                      <a:pt x="4303" y="8094"/>
                    </a:lnTo>
                    <a:lnTo>
                      <a:pt x="4084" y="8040"/>
                    </a:lnTo>
                    <a:lnTo>
                      <a:pt x="3610" y="7857"/>
                    </a:lnTo>
                    <a:lnTo>
                      <a:pt x="3154" y="7657"/>
                    </a:lnTo>
                    <a:lnTo>
                      <a:pt x="2717" y="7402"/>
                    </a:lnTo>
                    <a:lnTo>
                      <a:pt x="2498" y="7256"/>
                    </a:lnTo>
                    <a:lnTo>
                      <a:pt x="2279" y="7110"/>
                    </a:lnTo>
                    <a:lnTo>
                      <a:pt x="2079" y="6946"/>
                    </a:lnTo>
                    <a:lnTo>
                      <a:pt x="1878" y="6782"/>
                    </a:lnTo>
                    <a:lnTo>
                      <a:pt x="1678" y="6600"/>
                    </a:lnTo>
                    <a:lnTo>
                      <a:pt x="1495" y="6399"/>
                    </a:lnTo>
                    <a:lnTo>
                      <a:pt x="1313" y="6198"/>
                    </a:lnTo>
                    <a:lnTo>
                      <a:pt x="1149" y="5998"/>
                    </a:lnTo>
                    <a:lnTo>
                      <a:pt x="985" y="5779"/>
                    </a:lnTo>
                    <a:lnTo>
                      <a:pt x="839" y="5542"/>
                    </a:lnTo>
                    <a:lnTo>
                      <a:pt x="693" y="5305"/>
                    </a:lnTo>
                    <a:lnTo>
                      <a:pt x="566" y="5068"/>
                    </a:lnTo>
                    <a:lnTo>
                      <a:pt x="456" y="4813"/>
                    </a:lnTo>
                    <a:lnTo>
                      <a:pt x="347" y="4540"/>
                    </a:lnTo>
                    <a:lnTo>
                      <a:pt x="256" y="4266"/>
                    </a:lnTo>
                    <a:lnTo>
                      <a:pt x="183" y="3993"/>
                    </a:lnTo>
                    <a:lnTo>
                      <a:pt x="128" y="3701"/>
                    </a:lnTo>
                    <a:lnTo>
                      <a:pt x="92" y="3410"/>
                    </a:lnTo>
                    <a:lnTo>
                      <a:pt x="55" y="3118"/>
                    </a:lnTo>
                    <a:lnTo>
                      <a:pt x="55" y="2808"/>
                    </a:lnTo>
                    <a:lnTo>
                      <a:pt x="55" y="2480"/>
                    </a:lnTo>
                    <a:lnTo>
                      <a:pt x="92" y="2152"/>
                    </a:lnTo>
                    <a:lnTo>
                      <a:pt x="128" y="1824"/>
                    </a:lnTo>
                    <a:lnTo>
                      <a:pt x="201" y="1477"/>
                    </a:lnTo>
                    <a:lnTo>
                      <a:pt x="292" y="1131"/>
                    </a:lnTo>
                    <a:lnTo>
                      <a:pt x="402" y="767"/>
                    </a:lnTo>
                    <a:lnTo>
                      <a:pt x="548" y="420"/>
                    </a:lnTo>
                    <a:lnTo>
                      <a:pt x="685" y="58"/>
                    </a:lnTo>
                    <a:close/>
                    <a:moveTo>
                      <a:pt x="657" y="1"/>
                    </a:moveTo>
                    <a:lnTo>
                      <a:pt x="639" y="19"/>
                    </a:lnTo>
                    <a:lnTo>
                      <a:pt x="493" y="384"/>
                    </a:lnTo>
                    <a:lnTo>
                      <a:pt x="347" y="748"/>
                    </a:lnTo>
                    <a:lnTo>
                      <a:pt x="238" y="1113"/>
                    </a:lnTo>
                    <a:lnTo>
                      <a:pt x="147" y="1459"/>
                    </a:lnTo>
                    <a:lnTo>
                      <a:pt x="74" y="1806"/>
                    </a:lnTo>
                    <a:lnTo>
                      <a:pt x="37" y="2152"/>
                    </a:lnTo>
                    <a:lnTo>
                      <a:pt x="1" y="2480"/>
                    </a:lnTo>
                    <a:lnTo>
                      <a:pt x="1" y="2808"/>
                    </a:lnTo>
                    <a:lnTo>
                      <a:pt x="1" y="3118"/>
                    </a:lnTo>
                    <a:lnTo>
                      <a:pt x="37" y="3428"/>
                    </a:lnTo>
                    <a:lnTo>
                      <a:pt x="74" y="3719"/>
                    </a:lnTo>
                    <a:lnTo>
                      <a:pt x="128" y="4011"/>
                    </a:lnTo>
                    <a:lnTo>
                      <a:pt x="201" y="4285"/>
                    </a:lnTo>
                    <a:lnTo>
                      <a:pt x="292" y="4558"/>
                    </a:lnTo>
                    <a:lnTo>
                      <a:pt x="402" y="4831"/>
                    </a:lnTo>
                    <a:lnTo>
                      <a:pt x="511" y="5087"/>
                    </a:lnTo>
                    <a:lnTo>
                      <a:pt x="639" y="5342"/>
                    </a:lnTo>
                    <a:lnTo>
                      <a:pt x="785" y="5579"/>
                    </a:lnTo>
                    <a:lnTo>
                      <a:pt x="930" y="5797"/>
                    </a:lnTo>
                    <a:lnTo>
                      <a:pt x="1094" y="6034"/>
                    </a:lnTo>
                    <a:lnTo>
                      <a:pt x="1277" y="6235"/>
                    </a:lnTo>
                    <a:lnTo>
                      <a:pt x="1459" y="6435"/>
                    </a:lnTo>
                    <a:lnTo>
                      <a:pt x="1641" y="6636"/>
                    </a:lnTo>
                    <a:lnTo>
                      <a:pt x="1842" y="6818"/>
                    </a:lnTo>
                    <a:lnTo>
                      <a:pt x="2042" y="7001"/>
                    </a:lnTo>
                    <a:lnTo>
                      <a:pt x="2243" y="7165"/>
                    </a:lnTo>
                    <a:lnTo>
                      <a:pt x="2461" y="7310"/>
                    </a:lnTo>
                    <a:lnTo>
                      <a:pt x="2680" y="7456"/>
                    </a:lnTo>
                    <a:lnTo>
                      <a:pt x="2899" y="7584"/>
                    </a:lnTo>
                    <a:lnTo>
                      <a:pt x="3136" y="7711"/>
                    </a:lnTo>
                    <a:lnTo>
                      <a:pt x="3592" y="7912"/>
                    </a:lnTo>
                    <a:lnTo>
                      <a:pt x="4066" y="8076"/>
                    </a:lnTo>
                    <a:lnTo>
                      <a:pt x="4303" y="8149"/>
                    </a:lnTo>
                    <a:lnTo>
                      <a:pt x="4521" y="8204"/>
                    </a:lnTo>
                    <a:lnTo>
                      <a:pt x="4758" y="8240"/>
                    </a:lnTo>
                    <a:lnTo>
                      <a:pt x="4995" y="8276"/>
                    </a:lnTo>
                    <a:lnTo>
                      <a:pt x="5214" y="8295"/>
                    </a:lnTo>
                    <a:lnTo>
                      <a:pt x="5688" y="8295"/>
                    </a:lnTo>
                    <a:lnTo>
                      <a:pt x="5925" y="8276"/>
                    </a:lnTo>
                    <a:lnTo>
                      <a:pt x="6162" y="8222"/>
                    </a:lnTo>
                    <a:lnTo>
                      <a:pt x="6381" y="8167"/>
                    </a:lnTo>
                    <a:lnTo>
                      <a:pt x="6599" y="8094"/>
                    </a:lnTo>
                    <a:lnTo>
                      <a:pt x="6800" y="8003"/>
                    </a:lnTo>
                    <a:lnTo>
                      <a:pt x="7000" y="7894"/>
                    </a:lnTo>
                    <a:lnTo>
                      <a:pt x="7183" y="7766"/>
                    </a:lnTo>
                    <a:lnTo>
                      <a:pt x="7347" y="7620"/>
                    </a:lnTo>
                    <a:lnTo>
                      <a:pt x="7492" y="7456"/>
                    </a:lnTo>
                    <a:lnTo>
                      <a:pt x="7638" y="7274"/>
                    </a:lnTo>
                    <a:lnTo>
                      <a:pt x="7748" y="7073"/>
                    </a:lnTo>
                    <a:lnTo>
                      <a:pt x="7857" y="6836"/>
                    </a:lnTo>
                    <a:lnTo>
                      <a:pt x="7930" y="6600"/>
                    </a:lnTo>
                    <a:lnTo>
                      <a:pt x="7985" y="6344"/>
                    </a:lnTo>
                    <a:lnTo>
                      <a:pt x="8021" y="6071"/>
                    </a:lnTo>
                    <a:lnTo>
                      <a:pt x="8039" y="5670"/>
                    </a:lnTo>
                    <a:lnTo>
                      <a:pt x="8021" y="5251"/>
                    </a:lnTo>
                    <a:lnTo>
                      <a:pt x="7966" y="4850"/>
                    </a:lnTo>
                    <a:lnTo>
                      <a:pt x="7857" y="4467"/>
                    </a:lnTo>
                    <a:lnTo>
                      <a:pt x="7729" y="4102"/>
                    </a:lnTo>
                    <a:lnTo>
                      <a:pt x="7565" y="3756"/>
                    </a:lnTo>
                    <a:lnTo>
                      <a:pt x="7365" y="3446"/>
                    </a:lnTo>
                    <a:lnTo>
                      <a:pt x="7128" y="3136"/>
                    </a:lnTo>
                    <a:lnTo>
                      <a:pt x="6891" y="2845"/>
                    </a:lnTo>
                    <a:lnTo>
                      <a:pt x="6690" y="2644"/>
                    </a:lnTo>
                    <a:lnTo>
                      <a:pt x="6472" y="2444"/>
                    </a:lnTo>
                    <a:lnTo>
                      <a:pt x="6253" y="2261"/>
                    </a:lnTo>
                    <a:lnTo>
                      <a:pt x="6016" y="2079"/>
                    </a:lnTo>
                    <a:lnTo>
                      <a:pt x="5779" y="1915"/>
                    </a:lnTo>
                    <a:lnTo>
                      <a:pt x="5542" y="1751"/>
                    </a:lnTo>
                    <a:lnTo>
                      <a:pt x="5050" y="1459"/>
                    </a:lnTo>
                    <a:lnTo>
                      <a:pt x="4521" y="1204"/>
                    </a:lnTo>
                    <a:lnTo>
                      <a:pt x="4011" y="967"/>
                    </a:lnTo>
                    <a:lnTo>
                      <a:pt x="3500" y="767"/>
                    </a:lnTo>
                    <a:lnTo>
                      <a:pt x="3008" y="584"/>
                    </a:lnTo>
                    <a:lnTo>
                      <a:pt x="2534" y="438"/>
                    </a:lnTo>
                    <a:lnTo>
                      <a:pt x="2097" y="311"/>
                    </a:lnTo>
                    <a:lnTo>
                      <a:pt x="1350" y="129"/>
                    </a:lnTo>
                    <a:lnTo>
                      <a:pt x="857" y="37"/>
                    </a:lnTo>
                    <a:lnTo>
                      <a:pt x="675"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4290;p62"/>
              <p:cNvSpPr/>
              <p:nvPr/>
            </p:nvSpPr>
            <p:spPr>
              <a:xfrm>
                <a:off x="2235325" y="2643300"/>
                <a:ext cx="196425" cy="206925"/>
              </a:xfrm>
              <a:custGeom>
                <a:avLst/>
                <a:gdLst/>
                <a:ahLst/>
                <a:cxnLst/>
                <a:rect l="l" t="t" r="r" b="b"/>
                <a:pathLst>
                  <a:path w="7857" h="8277" extrusionOk="0">
                    <a:moveTo>
                      <a:pt x="7153" y="55"/>
                    </a:moveTo>
                    <a:lnTo>
                      <a:pt x="7310" y="420"/>
                    </a:lnTo>
                    <a:lnTo>
                      <a:pt x="7455" y="785"/>
                    </a:lnTo>
                    <a:lnTo>
                      <a:pt x="7565" y="1149"/>
                    </a:lnTo>
                    <a:lnTo>
                      <a:pt x="7656" y="1496"/>
                    </a:lnTo>
                    <a:lnTo>
                      <a:pt x="7729" y="1842"/>
                    </a:lnTo>
                    <a:lnTo>
                      <a:pt x="7765" y="2188"/>
                    </a:lnTo>
                    <a:lnTo>
                      <a:pt x="7802" y="2516"/>
                    </a:lnTo>
                    <a:lnTo>
                      <a:pt x="7802" y="2826"/>
                    </a:lnTo>
                    <a:lnTo>
                      <a:pt x="7802" y="3136"/>
                    </a:lnTo>
                    <a:lnTo>
                      <a:pt x="7765" y="3446"/>
                    </a:lnTo>
                    <a:lnTo>
                      <a:pt x="7729" y="3738"/>
                    </a:lnTo>
                    <a:lnTo>
                      <a:pt x="7674" y="4011"/>
                    </a:lnTo>
                    <a:lnTo>
                      <a:pt x="7601" y="4284"/>
                    </a:lnTo>
                    <a:lnTo>
                      <a:pt x="7510" y="4558"/>
                    </a:lnTo>
                    <a:lnTo>
                      <a:pt x="7419" y="4813"/>
                    </a:lnTo>
                    <a:lnTo>
                      <a:pt x="7310" y="5068"/>
                    </a:lnTo>
                    <a:lnTo>
                      <a:pt x="7182" y="5305"/>
                    </a:lnTo>
                    <a:lnTo>
                      <a:pt x="7054" y="5542"/>
                    </a:lnTo>
                    <a:lnTo>
                      <a:pt x="6909" y="5779"/>
                    </a:lnTo>
                    <a:lnTo>
                      <a:pt x="6744" y="5998"/>
                    </a:lnTo>
                    <a:lnTo>
                      <a:pt x="6580" y="6198"/>
                    </a:lnTo>
                    <a:lnTo>
                      <a:pt x="6416" y="6399"/>
                    </a:lnTo>
                    <a:lnTo>
                      <a:pt x="6234" y="6581"/>
                    </a:lnTo>
                    <a:lnTo>
                      <a:pt x="6034" y="6763"/>
                    </a:lnTo>
                    <a:lnTo>
                      <a:pt x="5851" y="6927"/>
                    </a:lnTo>
                    <a:lnTo>
                      <a:pt x="5651" y="7092"/>
                    </a:lnTo>
                    <a:lnTo>
                      <a:pt x="5432" y="7237"/>
                    </a:lnTo>
                    <a:lnTo>
                      <a:pt x="5232" y="7383"/>
                    </a:lnTo>
                    <a:lnTo>
                      <a:pt x="4794" y="7638"/>
                    </a:lnTo>
                    <a:lnTo>
                      <a:pt x="4338" y="7839"/>
                    </a:lnTo>
                    <a:lnTo>
                      <a:pt x="3901" y="8003"/>
                    </a:lnTo>
                    <a:lnTo>
                      <a:pt x="3445" y="8112"/>
                    </a:lnTo>
                    <a:lnTo>
                      <a:pt x="3226" y="8167"/>
                    </a:lnTo>
                    <a:lnTo>
                      <a:pt x="3008" y="8185"/>
                    </a:lnTo>
                    <a:lnTo>
                      <a:pt x="2789" y="8203"/>
                    </a:lnTo>
                    <a:lnTo>
                      <a:pt x="2333" y="8203"/>
                    </a:lnTo>
                    <a:lnTo>
                      <a:pt x="2096" y="8185"/>
                    </a:lnTo>
                    <a:lnTo>
                      <a:pt x="1878" y="8131"/>
                    </a:lnTo>
                    <a:lnTo>
                      <a:pt x="1659" y="8076"/>
                    </a:lnTo>
                    <a:lnTo>
                      <a:pt x="1440" y="8003"/>
                    </a:lnTo>
                    <a:lnTo>
                      <a:pt x="1258" y="7912"/>
                    </a:lnTo>
                    <a:lnTo>
                      <a:pt x="1057" y="7802"/>
                    </a:lnTo>
                    <a:lnTo>
                      <a:pt x="893" y="7675"/>
                    </a:lnTo>
                    <a:lnTo>
                      <a:pt x="729" y="7547"/>
                    </a:lnTo>
                    <a:lnTo>
                      <a:pt x="583" y="7383"/>
                    </a:lnTo>
                    <a:lnTo>
                      <a:pt x="456" y="7201"/>
                    </a:lnTo>
                    <a:lnTo>
                      <a:pt x="346" y="7000"/>
                    </a:lnTo>
                    <a:lnTo>
                      <a:pt x="255" y="6782"/>
                    </a:lnTo>
                    <a:lnTo>
                      <a:pt x="164" y="6545"/>
                    </a:lnTo>
                    <a:lnTo>
                      <a:pt x="109" y="6289"/>
                    </a:lnTo>
                    <a:lnTo>
                      <a:pt x="73" y="6016"/>
                    </a:lnTo>
                    <a:lnTo>
                      <a:pt x="55" y="5615"/>
                    </a:lnTo>
                    <a:lnTo>
                      <a:pt x="73" y="5196"/>
                    </a:lnTo>
                    <a:lnTo>
                      <a:pt x="146" y="4813"/>
                    </a:lnTo>
                    <a:lnTo>
                      <a:pt x="237" y="4430"/>
                    </a:lnTo>
                    <a:lnTo>
                      <a:pt x="365" y="4084"/>
                    </a:lnTo>
                    <a:lnTo>
                      <a:pt x="529" y="3738"/>
                    </a:lnTo>
                    <a:lnTo>
                      <a:pt x="711" y="3428"/>
                    </a:lnTo>
                    <a:lnTo>
                      <a:pt x="930" y="3118"/>
                    </a:lnTo>
                    <a:lnTo>
                      <a:pt x="1167" y="2844"/>
                    </a:lnTo>
                    <a:lnTo>
                      <a:pt x="1367" y="2644"/>
                    </a:lnTo>
                    <a:lnTo>
                      <a:pt x="1568" y="2443"/>
                    </a:lnTo>
                    <a:lnTo>
                      <a:pt x="1786" y="2261"/>
                    </a:lnTo>
                    <a:lnTo>
                      <a:pt x="2005" y="2097"/>
                    </a:lnTo>
                    <a:lnTo>
                      <a:pt x="2461" y="1769"/>
                    </a:lnTo>
                    <a:lnTo>
                      <a:pt x="2953" y="1477"/>
                    </a:lnTo>
                    <a:lnTo>
                      <a:pt x="3445" y="1222"/>
                    </a:lnTo>
                    <a:lnTo>
                      <a:pt x="3956" y="1003"/>
                    </a:lnTo>
                    <a:lnTo>
                      <a:pt x="4448" y="803"/>
                    </a:lnTo>
                    <a:lnTo>
                      <a:pt x="4922" y="621"/>
                    </a:lnTo>
                    <a:lnTo>
                      <a:pt x="5377" y="475"/>
                    </a:lnTo>
                    <a:lnTo>
                      <a:pt x="5815" y="365"/>
                    </a:lnTo>
                    <a:lnTo>
                      <a:pt x="6526" y="183"/>
                    </a:lnTo>
                    <a:lnTo>
                      <a:pt x="7000" y="92"/>
                    </a:lnTo>
                    <a:lnTo>
                      <a:pt x="7145" y="55"/>
                    </a:lnTo>
                    <a:close/>
                    <a:moveTo>
                      <a:pt x="7182" y="1"/>
                    </a:moveTo>
                    <a:lnTo>
                      <a:pt x="6872" y="55"/>
                    </a:lnTo>
                    <a:lnTo>
                      <a:pt x="6508" y="128"/>
                    </a:lnTo>
                    <a:lnTo>
                      <a:pt x="6052" y="238"/>
                    </a:lnTo>
                    <a:lnTo>
                      <a:pt x="5505" y="384"/>
                    </a:lnTo>
                    <a:lnTo>
                      <a:pt x="4903" y="566"/>
                    </a:lnTo>
                    <a:lnTo>
                      <a:pt x="4265" y="803"/>
                    </a:lnTo>
                    <a:lnTo>
                      <a:pt x="3919" y="949"/>
                    </a:lnTo>
                    <a:lnTo>
                      <a:pt x="3591" y="1094"/>
                    </a:lnTo>
                    <a:lnTo>
                      <a:pt x="3263" y="1259"/>
                    </a:lnTo>
                    <a:lnTo>
                      <a:pt x="2917" y="1423"/>
                    </a:lnTo>
                    <a:lnTo>
                      <a:pt x="2588" y="1623"/>
                    </a:lnTo>
                    <a:lnTo>
                      <a:pt x="2279" y="1824"/>
                    </a:lnTo>
                    <a:lnTo>
                      <a:pt x="1969" y="2042"/>
                    </a:lnTo>
                    <a:lnTo>
                      <a:pt x="1677" y="2279"/>
                    </a:lnTo>
                    <a:lnTo>
                      <a:pt x="1385" y="2535"/>
                    </a:lnTo>
                    <a:lnTo>
                      <a:pt x="1130" y="2808"/>
                    </a:lnTo>
                    <a:lnTo>
                      <a:pt x="875" y="3100"/>
                    </a:lnTo>
                    <a:lnTo>
                      <a:pt x="656" y="3391"/>
                    </a:lnTo>
                    <a:lnTo>
                      <a:pt x="474" y="3719"/>
                    </a:lnTo>
                    <a:lnTo>
                      <a:pt x="310" y="4066"/>
                    </a:lnTo>
                    <a:lnTo>
                      <a:pt x="182" y="4412"/>
                    </a:lnTo>
                    <a:lnTo>
                      <a:pt x="73" y="4795"/>
                    </a:lnTo>
                    <a:lnTo>
                      <a:pt x="18" y="5196"/>
                    </a:lnTo>
                    <a:lnTo>
                      <a:pt x="0" y="5615"/>
                    </a:lnTo>
                    <a:lnTo>
                      <a:pt x="18" y="6016"/>
                    </a:lnTo>
                    <a:lnTo>
                      <a:pt x="55" y="6308"/>
                    </a:lnTo>
                    <a:lnTo>
                      <a:pt x="109" y="6563"/>
                    </a:lnTo>
                    <a:lnTo>
                      <a:pt x="201" y="6800"/>
                    </a:lnTo>
                    <a:lnTo>
                      <a:pt x="292" y="7019"/>
                    </a:lnTo>
                    <a:lnTo>
                      <a:pt x="401" y="7237"/>
                    </a:lnTo>
                    <a:lnTo>
                      <a:pt x="547" y="7420"/>
                    </a:lnTo>
                    <a:lnTo>
                      <a:pt x="693" y="7584"/>
                    </a:lnTo>
                    <a:lnTo>
                      <a:pt x="857" y="7730"/>
                    </a:lnTo>
                    <a:lnTo>
                      <a:pt x="1039" y="7857"/>
                    </a:lnTo>
                    <a:lnTo>
                      <a:pt x="1221" y="7966"/>
                    </a:lnTo>
                    <a:lnTo>
                      <a:pt x="1422" y="8058"/>
                    </a:lnTo>
                    <a:lnTo>
                      <a:pt x="1641" y="8131"/>
                    </a:lnTo>
                    <a:lnTo>
                      <a:pt x="1859" y="8203"/>
                    </a:lnTo>
                    <a:lnTo>
                      <a:pt x="2096" y="8240"/>
                    </a:lnTo>
                    <a:lnTo>
                      <a:pt x="2333" y="8258"/>
                    </a:lnTo>
                    <a:lnTo>
                      <a:pt x="2570" y="8276"/>
                    </a:lnTo>
                    <a:lnTo>
                      <a:pt x="2789" y="8258"/>
                    </a:lnTo>
                    <a:lnTo>
                      <a:pt x="3008" y="8240"/>
                    </a:lnTo>
                    <a:lnTo>
                      <a:pt x="3226" y="8222"/>
                    </a:lnTo>
                    <a:lnTo>
                      <a:pt x="3463" y="8167"/>
                    </a:lnTo>
                    <a:lnTo>
                      <a:pt x="3919" y="8058"/>
                    </a:lnTo>
                    <a:lnTo>
                      <a:pt x="4375" y="7894"/>
                    </a:lnTo>
                    <a:lnTo>
                      <a:pt x="4812" y="7675"/>
                    </a:lnTo>
                    <a:lnTo>
                      <a:pt x="5250" y="7438"/>
                    </a:lnTo>
                    <a:lnTo>
                      <a:pt x="5469" y="7292"/>
                    </a:lnTo>
                    <a:lnTo>
                      <a:pt x="5669" y="7146"/>
                    </a:lnTo>
                    <a:lnTo>
                      <a:pt x="5888" y="6982"/>
                    </a:lnTo>
                    <a:lnTo>
                      <a:pt x="6070" y="6800"/>
                    </a:lnTo>
                    <a:lnTo>
                      <a:pt x="6271" y="6618"/>
                    </a:lnTo>
                    <a:lnTo>
                      <a:pt x="6453" y="6435"/>
                    </a:lnTo>
                    <a:lnTo>
                      <a:pt x="6635" y="6235"/>
                    </a:lnTo>
                    <a:lnTo>
                      <a:pt x="6799" y="6016"/>
                    </a:lnTo>
                    <a:lnTo>
                      <a:pt x="6945" y="5797"/>
                    </a:lnTo>
                    <a:lnTo>
                      <a:pt x="7091" y="5579"/>
                    </a:lnTo>
                    <a:lnTo>
                      <a:pt x="7237" y="5342"/>
                    </a:lnTo>
                    <a:lnTo>
                      <a:pt x="7364" y="5086"/>
                    </a:lnTo>
                    <a:lnTo>
                      <a:pt x="7474" y="4849"/>
                    </a:lnTo>
                    <a:lnTo>
                      <a:pt x="7565" y="4576"/>
                    </a:lnTo>
                    <a:lnTo>
                      <a:pt x="7656" y="4303"/>
                    </a:lnTo>
                    <a:lnTo>
                      <a:pt x="7729" y="4029"/>
                    </a:lnTo>
                    <a:lnTo>
                      <a:pt x="7783" y="3738"/>
                    </a:lnTo>
                    <a:lnTo>
                      <a:pt x="7838" y="3446"/>
                    </a:lnTo>
                    <a:lnTo>
                      <a:pt x="7856" y="3136"/>
                    </a:lnTo>
                    <a:lnTo>
                      <a:pt x="7856" y="2826"/>
                    </a:lnTo>
                    <a:lnTo>
                      <a:pt x="7856" y="2516"/>
                    </a:lnTo>
                    <a:lnTo>
                      <a:pt x="7820" y="2170"/>
                    </a:lnTo>
                    <a:lnTo>
                      <a:pt x="7783" y="1824"/>
                    </a:lnTo>
                    <a:lnTo>
                      <a:pt x="7711" y="1477"/>
                    </a:lnTo>
                    <a:lnTo>
                      <a:pt x="7619" y="1131"/>
                    </a:lnTo>
                    <a:lnTo>
                      <a:pt x="7510" y="766"/>
                    </a:lnTo>
                    <a:lnTo>
                      <a:pt x="7364" y="384"/>
                    </a:lnTo>
                    <a:lnTo>
                      <a:pt x="7200" y="19"/>
                    </a:lnTo>
                    <a:lnTo>
                      <a:pt x="7200"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4291;p62"/>
              <p:cNvSpPr/>
              <p:nvPr/>
            </p:nvSpPr>
            <p:spPr>
              <a:xfrm>
                <a:off x="2398450" y="2619150"/>
                <a:ext cx="40125" cy="39675"/>
              </a:xfrm>
              <a:custGeom>
                <a:avLst/>
                <a:gdLst/>
                <a:ahLst/>
                <a:cxnLst/>
                <a:rect l="l" t="t" r="r" b="b"/>
                <a:pathLst>
                  <a:path w="1605" h="1587" extrusionOk="0">
                    <a:moveTo>
                      <a:pt x="693" y="1"/>
                    </a:moveTo>
                    <a:lnTo>
                      <a:pt x="529" y="37"/>
                    </a:lnTo>
                    <a:lnTo>
                      <a:pt x="402" y="110"/>
                    </a:lnTo>
                    <a:lnTo>
                      <a:pt x="274" y="201"/>
                    </a:lnTo>
                    <a:lnTo>
                      <a:pt x="165" y="311"/>
                    </a:lnTo>
                    <a:lnTo>
                      <a:pt x="92" y="438"/>
                    </a:lnTo>
                    <a:lnTo>
                      <a:pt x="37" y="584"/>
                    </a:lnTo>
                    <a:lnTo>
                      <a:pt x="1" y="730"/>
                    </a:lnTo>
                    <a:lnTo>
                      <a:pt x="1" y="894"/>
                    </a:lnTo>
                    <a:lnTo>
                      <a:pt x="55" y="1058"/>
                    </a:lnTo>
                    <a:lnTo>
                      <a:pt x="110" y="1204"/>
                    </a:lnTo>
                    <a:lnTo>
                      <a:pt x="201" y="1331"/>
                    </a:lnTo>
                    <a:lnTo>
                      <a:pt x="311" y="1423"/>
                    </a:lnTo>
                    <a:lnTo>
                      <a:pt x="456" y="1514"/>
                    </a:lnTo>
                    <a:lnTo>
                      <a:pt x="602" y="1568"/>
                    </a:lnTo>
                    <a:lnTo>
                      <a:pt x="748" y="1587"/>
                    </a:lnTo>
                    <a:lnTo>
                      <a:pt x="912" y="1587"/>
                    </a:lnTo>
                    <a:lnTo>
                      <a:pt x="1076" y="1550"/>
                    </a:lnTo>
                    <a:lnTo>
                      <a:pt x="1204" y="1477"/>
                    </a:lnTo>
                    <a:lnTo>
                      <a:pt x="1331" y="1386"/>
                    </a:lnTo>
                    <a:lnTo>
                      <a:pt x="1441" y="1277"/>
                    </a:lnTo>
                    <a:lnTo>
                      <a:pt x="1514" y="1149"/>
                    </a:lnTo>
                    <a:lnTo>
                      <a:pt x="1568" y="1003"/>
                    </a:lnTo>
                    <a:lnTo>
                      <a:pt x="1605" y="839"/>
                    </a:lnTo>
                    <a:lnTo>
                      <a:pt x="1605" y="675"/>
                    </a:lnTo>
                    <a:lnTo>
                      <a:pt x="1550" y="529"/>
                    </a:lnTo>
                    <a:lnTo>
                      <a:pt x="1495" y="384"/>
                    </a:lnTo>
                    <a:lnTo>
                      <a:pt x="1404" y="256"/>
                    </a:lnTo>
                    <a:lnTo>
                      <a:pt x="1295" y="147"/>
                    </a:lnTo>
                    <a:lnTo>
                      <a:pt x="1149" y="74"/>
                    </a:lnTo>
                    <a:lnTo>
                      <a:pt x="1003" y="19"/>
                    </a:lnTo>
                    <a:lnTo>
                      <a:pt x="85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4292;p62"/>
              <p:cNvSpPr/>
              <p:nvPr/>
            </p:nvSpPr>
            <p:spPr>
              <a:xfrm>
                <a:off x="2424425" y="2345275"/>
                <a:ext cx="431125" cy="289850"/>
              </a:xfrm>
              <a:custGeom>
                <a:avLst/>
                <a:gdLst/>
                <a:ahLst/>
                <a:cxnLst/>
                <a:rect l="l" t="t" r="r" b="b"/>
                <a:pathLst>
                  <a:path w="17245" h="11594" extrusionOk="0">
                    <a:moveTo>
                      <a:pt x="17190" y="1"/>
                    </a:moveTo>
                    <a:lnTo>
                      <a:pt x="17135" y="420"/>
                    </a:lnTo>
                    <a:lnTo>
                      <a:pt x="17044" y="857"/>
                    </a:lnTo>
                    <a:lnTo>
                      <a:pt x="16953" y="1277"/>
                    </a:lnTo>
                    <a:lnTo>
                      <a:pt x="16825" y="1678"/>
                    </a:lnTo>
                    <a:lnTo>
                      <a:pt x="16679" y="2060"/>
                    </a:lnTo>
                    <a:lnTo>
                      <a:pt x="16534" y="2443"/>
                    </a:lnTo>
                    <a:lnTo>
                      <a:pt x="16351" y="2826"/>
                    </a:lnTo>
                    <a:lnTo>
                      <a:pt x="16151" y="3191"/>
                    </a:lnTo>
                    <a:lnTo>
                      <a:pt x="15950" y="3537"/>
                    </a:lnTo>
                    <a:lnTo>
                      <a:pt x="15713" y="3883"/>
                    </a:lnTo>
                    <a:lnTo>
                      <a:pt x="15476" y="4230"/>
                    </a:lnTo>
                    <a:lnTo>
                      <a:pt x="15221" y="4558"/>
                    </a:lnTo>
                    <a:lnTo>
                      <a:pt x="14948" y="4868"/>
                    </a:lnTo>
                    <a:lnTo>
                      <a:pt x="14674" y="5177"/>
                    </a:lnTo>
                    <a:lnTo>
                      <a:pt x="14383" y="5469"/>
                    </a:lnTo>
                    <a:lnTo>
                      <a:pt x="14073" y="5761"/>
                    </a:lnTo>
                    <a:lnTo>
                      <a:pt x="13599" y="6180"/>
                    </a:lnTo>
                    <a:lnTo>
                      <a:pt x="13088" y="6581"/>
                    </a:lnTo>
                    <a:lnTo>
                      <a:pt x="12578" y="6964"/>
                    </a:lnTo>
                    <a:lnTo>
                      <a:pt x="12031" y="7328"/>
                    </a:lnTo>
                    <a:lnTo>
                      <a:pt x="11484" y="7675"/>
                    </a:lnTo>
                    <a:lnTo>
                      <a:pt x="10919" y="8003"/>
                    </a:lnTo>
                    <a:lnTo>
                      <a:pt x="10354" y="8313"/>
                    </a:lnTo>
                    <a:lnTo>
                      <a:pt x="9771" y="8604"/>
                    </a:lnTo>
                    <a:lnTo>
                      <a:pt x="9188" y="8878"/>
                    </a:lnTo>
                    <a:lnTo>
                      <a:pt x="8604" y="9133"/>
                    </a:lnTo>
                    <a:lnTo>
                      <a:pt x="8021" y="9370"/>
                    </a:lnTo>
                    <a:lnTo>
                      <a:pt x="7438" y="9607"/>
                    </a:lnTo>
                    <a:lnTo>
                      <a:pt x="6854" y="9807"/>
                    </a:lnTo>
                    <a:lnTo>
                      <a:pt x="6271" y="10008"/>
                    </a:lnTo>
                    <a:lnTo>
                      <a:pt x="5159" y="10372"/>
                    </a:lnTo>
                    <a:lnTo>
                      <a:pt x="4120" y="10664"/>
                    </a:lnTo>
                    <a:lnTo>
                      <a:pt x="3136" y="10919"/>
                    </a:lnTo>
                    <a:lnTo>
                      <a:pt x="2261" y="11120"/>
                    </a:lnTo>
                    <a:lnTo>
                      <a:pt x="1495" y="11284"/>
                    </a:lnTo>
                    <a:lnTo>
                      <a:pt x="876" y="11393"/>
                    </a:lnTo>
                    <a:lnTo>
                      <a:pt x="402" y="11484"/>
                    </a:lnTo>
                    <a:lnTo>
                      <a:pt x="110" y="11521"/>
                    </a:lnTo>
                    <a:lnTo>
                      <a:pt x="1" y="11539"/>
                    </a:lnTo>
                    <a:lnTo>
                      <a:pt x="1" y="11594"/>
                    </a:lnTo>
                    <a:lnTo>
                      <a:pt x="712" y="11484"/>
                    </a:lnTo>
                    <a:lnTo>
                      <a:pt x="1514" y="11339"/>
                    </a:lnTo>
                    <a:lnTo>
                      <a:pt x="2553" y="11120"/>
                    </a:lnTo>
                    <a:lnTo>
                      <a:pt x="3154" y="10974"/>
                    </a:lnTo>
                    <a:lnTo>
                      <a:pt x="3792" y="10810"/>
                    </a:lnTo>
                    <a:lnTo>
                      <a:pt x="4467" y="10628"/>
                    </a:lnTo>
                    <a:lnTo>
                      <a:pt x="5177" y="10427"/>
                    </a:lnTo>
                    <a:lnTo>
                      <a:pt x="5925" y="10190"/>
                    </a:lnTo>
                    <a:lnTo>
                      <a:pt x="6672" y="9935"/>
                    </a:lnTo>
                    <a:lnTo>
                      <a:pt x="7456" y="9662"/>
                    </a:lnTo>
                    <a:lnTo>
                      <a:pt x="8222" y="9352"/>
                    </a:lnTo>
                    <a:lnTo>
                      <a:pt x="9005" y="9005"/>
                    </a:lnTo>
                    <a:lnTo>
                      <a:pt x="9789" y="8641"/>
                    </a:lnTo>
                    <a:lnTo>
                      <a:pt x="10573" y="8258"/>
                    </a:lnTo>
                    <a:lnTo>
                      <a:pt x="11320" y="7839"/>
                    </a:lnTo>
                    <a:lnTo>
                      <a:pt x="12068" y="7383"/>
                    </a:lnTo>
                    <a:lnTo>
                      <a:pt x="12432" y="7128"/>
                    </a:lnTo>
                    <a:lnTo>
                      <a:pt x="12779" y="6891"/>
                    </a:lnTo>
                    <a:lnTo>
                      <a:pt x="13125" y="6636"/>
                    </a:lnTo>
                    <a:lnTo>
                      <a:pt x="13453" y="6362"/>
                    </a:lnTo>
                    <a:lnTo>
                      <a:pt x="13781" y="6089"/>
                    </a:lnTo>
                    <a:lnTo>
                      <a:pt x="14109" y="5815"/>
                    </a:lnTo>
                    <a:lnTo>
                      <a:pt x="14419" y="5524"/>
                    </a:lnTo>
                    <a:lnTo>
                      <a:pt x="14711" y="5214"/>
                    </a:lnTo>
                    <a:lnTo>
                      <a:pt x="15002" y="4904"/>
                    </a:lnTo>
                    <a:lnTo>
                      <a:pt x="15258" y="4594"/>
                    </a:lnTo>
                    <a:lnTo>
                      <a:pt x="15513" y="4266"/>
                    </a:lnTo>
                    <a:lnTo>
                      <a:pt x="15768" y="3920"/>
                    </a:lnTo>
                    <a:lnTo>
                      <a:pt x="15987" y="3573"/>
                    </a:lnTo>
                    <a:lnTo>
                      <a:pt x="16205" y="3209"/>
                    </a:lnTo>
                    <a:lnTo>
                      <a:pt x="16406" y="2844"/>
                    </a:lnTo>
                    <a:lnTo>
                      <a:pt x="16588" y="2480"/>
                    </a:lnTo>
                    <a:lnTo>
                      <a:pt x="16734" y="2079"/>
                    </a:lnTo>
                    <a:lnTo>
                      <a:pt x="16880" y="1696"/>
                    </a:lnTo>
                    <a:lnTo>
                      <a:pt x="17007" y="1277"/>
                    </a:lnTo>
                    <a:lnTo>
                      <a:pt x="17099" y="857"/>
                    </a:lnTo>
                    <a:lnTo>
                      <a:pt x="17190" y="438"/>
                    </a:lnTo>
                    <a:lnTo>
                      <a:pt x="17244"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4293;p62"/>
              <p:cNvSpPr/>
              <p:nvPr/>
            </p:nvSpPr>
            <p:spPr>
              <a:xfrm>
                <a:off x="2834100" y="2291950"/>
                <a:ext cx="62000" cy="78875"/>
              </a:xfrm>
              <a:custGeom>
                <a:avLst/>
                <a:gdLst/>
                <a:ahLst/>
                <a:cxnLst/>
                <a:rect l="l" t="t" r="r" b="b"/>
                <a:pathLst>
                  <a:path w="2480" h="3155" extrusionOk="0">
                    <a:moveTo>
                      <a:pt x="1350" y="1"/>
                    </a:moveTo>
                    <a:lnTo>
                      <a:pt x="1240" y="19"/>
                    </a:lnTo>
                    <a:lnTo>
                      <a:pt x="1021" y="56"/>
                    </a:lnTo>
                    <a:lnTo>
                      <a:pt x="839" y="147"/>
                    </a:lnTo>
                    <a:lnTo>
                      <a:pt x="657" y="256"/>
                    </a:lnTo>
                    <a:lnTo>
                      <a:pt x="511" y="420"/>
                    </a:lnTo>
                    <a:lnTo>
                      <a:pt x="438" y="511"/>
                    </a:lnTo>
                    <a:lnTo>
                      <a:pt x="384" y="602"/>
                    </a:lnTo>
                    <a:lnTo>
                      <a:pt x="347" y="712"/>
                    </a:lnTo>
                    <a:lnTo>
                      <a:pt x="311" y="803"/>
                    </a:lnTo>
                    <a:lnTo>
                      <a:pt x="37" y="1751"/>
                    </a:lnTo>
                    <a:lnTo>
                      <a:pt x="19" y="1860"/>
                    </a:lnTo>
                    <a:lnTo>
                      <a:pt x="1" y="1970"/>
                    </a:lnTo>
                    <a:lnTo>
                      <a:pt x="1" y="2079"/>
                    </a:lnTo>
                    <a:lnTo>
                      <a:pt x="1" y="2188"/>
                    </a:lnTo>
                    <a:lnTo>
                      <a:pt x="55" y="2389"/>
                    </a:lnTo>
                    <a:lnTo>
                      <a:pt x="128" y="2589"/>
                    </a:lnTo>
                    <a:lnTo>
                      <a:pt x="256" y="2753"/>
                    </a:lnTo>
                    <a:lnTo>
                      <a:pt x="420" y="2917"/>
                    </a:lnTo>
                    <a:lnTo>
                      <a:pt x="493" y="2972"/>
                    </a:lnTo>
                    <a:lnTo>
                      <a:pt x="602" y="3027"/>
                    </a:lnTo>
                    <a:lnTo>
                      <a:pt x="693" y="3082"/>
                    </a:lnTo>
                    <a:lnTo>
                      <a:pt x="803" y="3118"/>
                    </a:lnTo>
                    <a:lnTo>
                      <a:pt x="912" y="3136"/>
                    </a:lnTo>
                    <a:lnTo>
                      <a:pt x="1021" y="3154"/>
                    </a:lnTo>
                    <a:lnTo>
                      <a:pt x="1240" y="3154"/>
                    </a:lnTo>
                    <a:lnTo>
                      <a:pt x="1459" y="3100"/>
                    </a:lnTo>
                    <a:lnTo>
                      <a:pt x="1641" y="3009"/>
                    </a:lnTo>
                    <a:lnTo>
                      <a:pt x="1824" y="2899"/>
                    </a:lnTo>
                    <a:lnTo>
                      <a:pt x="1969" y="2735"/>
                    </a:lnTo>
                    <a:lnTo>
                      <a:pt x="2042" y="2662"/>
                    </a:lnTo>
                    <a:lnTo>
                      <a:pt x="2097" y="2553"/>
                    </a:lnTo>
                    <a:lnTo>
                      <a:pt x="2133" y="2462"/>
                    </a:lnTo>
                    <a:lnTo>
                      <a:pt x="2170" y="2352"/>
                    </a:lnTo>
                    <a:lnTo>
                      <a:pt x="2443" y="1423"/>
                    </a:lnTo>
                    <a:lnTo>
                      <a:pt x="2461" y="1313"/>
                    </a:lnTo>
                    <a:lnTo>
                      <a:pt x="2480" y="1204"/>
                    </a:lnTo>
                    <a:lnTo>
                      <a:pt x="2480" y="1095"/>
                    </a:lnTo>
                    <a:lnTo>
                      <a:pt x="2480" y="985"/>
                    </a:lnTo>
                    <a:lnTo>
                      <a:pt x="2425" y="767"/>
                    </a:lnTo>
                    <a:lnTo>
                      <a:pt x="2334" y="566"/>
                    </a:lnTo>
                    <a:lnTo>
                      <a:pt x="2225" y="402"/>
                    </a:lnTo>
                    <a:lnTo>
                      <a:pt x="2060" y="256"/>
                    </a:lnTo>
                    <a:lnTo>
                      <a:pt x="1988" y="183"/>
                    </a:lnTo>
                    <a:lnTo>
                      <a:pt x="1878" y="129"/>
                    </a:lnTo>
                    <a:lnTo>
                      <a:pt x="1787" y="74"/>
                    </a:lnTo>
                    <a:lnTo>
                      <a:pt x="1678" y="37"/>
                    </a:lnTo>
                    <a:lnTo>
                      <a:pt x="1568" y="19"/>
                    </a:lnTo>
                    <a:lnTo>
                      <a:pt x="1459" y="1"/>
                    </a:lnTo>
                    <a:close/>
                  </a:path>
                </a:pathLst>
              </a:custGeom>
              <a:solidFill>
                <a:srgbClr val="FFD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4294;p62"/>
              <p:cNvSpPr/>
              <p:nvPr/>
            </p:nvSpPr>
            <p:spPr>
              <a:xfrm>
                <a:off x="1990150" y="2345275"/>
                <a:ext cx="431125" cy="289850"/>
              </a:xfrm>
              <a:custGeom>
                <a:avLst/>
                <a:gdLst/>
                <a:ahLst/>
                <a:cxnLst/>
                <a:rect l="l" t="t" r="r" b="b"/>
                <a:pathLst>
                  <a:path w="17245" h="11594" extrusionOk="0">
                    <a:moveTo>
                      <a:pt x="0" y="1"/>
                    </a:moveTo>
                    <a:lnTo>
                      <a:pt x="55" y="438"/>
                    </a:lnTo>
                    <a:lnTo>
                      <a:pt x="146" y="857"/>
                    </a:lnTo>
                    <a:lnTo>
                      <a:pt x="237" y="1277"/>
                    </a:lnTo>
                    <a:lnTo>
                      <a:pt x="365" y="1696"/>
                    </a:lnTo>
                    <a:lnTo>
                      <a:pt x="511" y="2079"/>
                    </a:lnTo>
                    <a:lnTo>
                      <a:pt x="675" y="2480"/>
                    </a:lnTo>
                    <a:lnTo>
                      <a:pt x="839" y="2844"/>
                    </a:lnTo>
                    <a:lnTo>
                      <a:pt x="1039" y="3209"/>
                    </a:lnTo>
                    <a:lnTo>
                      <a:pt x="1258" y="3573"/>
                    </a:lnTo>
                    <a:lnTo>
                      <a:pt x="1477" y="3920"/>
                    </a:lnTo>
                    <a:lnTo>
                      <a:pt x="1732" y="4266"/>
                    </a:lnTo>
                    <a:lnTo>
                      <a:pt x="1987" y="4594"/>
                    </a:lnTo>
                    <a:lnTo>
                      <a:pt x="2261" y="4904"/>
                    </a:lnTo>
                    <a:lnTo>
                      <a:pt x="2534" y="5214"/>
                    </a:lnTo>
                    <a:lnTo>
                      <a:pt x="2826" y="5524"/>
                    </a:lnTo>
                    <a:lnTo>
                      <a:pt x="3136" y="5815"/>
                    </a:lnTo>
                    <a:lnTo>
                      <a:pt x="3628" y="6235"/>
                    </a:lnTo>
                    <a:lnTo>
                      <a:pt x="4120" y="6636"/>
                    </a:lnTo>
                    <a:lnTo>
                      <a:pt x="4649" y="7018"/>
                    </a:lnTo>
                    <a:lnTo>
                      <a:pt x="5177" y="7365"/>
                    </a:lnTo>
                    <a:lnTo>
                      <a:pt x="5724" y="7711"/>
                    </a:lnTo>
                    <a:lnTo>
                      <a:pt x="6289" y="8039"/>
                    </a:lnTo>
                    <a:lnTo>
                      <a:pt x="6872" y="8349"/>
                    </a:lnTo>
                    <a:lnTo>
                      <a:pt x="7456" y="8641"/>
                    </a:lnTo>
                    <a:lnTo>
                      <a:pt x="8039" y="8932"/>
                    </a:lnTo>
                    <a:lnTo>
                      <a:pt x="8622" y="9188"/>
                    </a:lnTo>
                    <a:lnTo>
                      <a:pt x="9206" y="9425"/>
                    </a:lnTo>
                    <a:lnTo>
                      <a:pt x="9789" y="9662"/>
                    </a:lnTo>
                    <a:lnTo>
                      <a:pt x="10372" y="9862"/>
                    </a:lnTo>
                    <a:lnTo>
                      <a:pt x="10955" y="10063"/>
                    </a:lnTo>
                    <a:lnTo>
                      <a:pt x="12067" y="10427"/>
                    </a:lnTo>
                    <a:lnTo>
                      <a:pt x="13125" y="10719"/>
                    </a:lnTo>
                    <a:lnTo>
                      <a:pt x="14091" y="10974"/>
                    </a:lnTo>
                    <a:lnTo>
                      <a:pt x="14966" y="11174"/>
                    </a:lnTo>
                    <a:lnTo>
                      <a:pt x="15731" y="11339"/>
                    </a:lnTo>
                    <a:lnTo>
                      <a:pt x="16369" y="11448"/>
                    </a:lnTo>
                    <a:lnTo>
                      <a:pt x="16843" y="11539"/>
                    </a:lnTo>
                    <a:lnTo>
                      <a:pt x="17244" y="11594"/>
                    </a:lnTo>
                    <a:lnTo>
                      <a:pt x="17244" y="11539"/>
                    </a:lnTo>
                    <a:lnTo>
                      <a:pt x="17062" y="11521"/>
                    </a:lnTo>
                    <a:lnTo>
                      <a:pt x="16588" y="11430"/>
                    </a:lnTo>
                    <a:lnTo>
                      <a:pt x="15859" y="11302"/>
                    </a:lnTo>
                    <a:lnTo>
                      <a:pt x="14911" y="11102"/>
                    </a:lnTo>
                    <a:lnTo>
                      <a:pt x="13799" y="10846"/>
                    </a:lnTo>
                    <a:lnTo>
                      <a:pt x="13179" y="10682"/>
                    </a:lnTo>
                    <a:lnTo>
                      <a:pt x="12523" y="10500"/>
                    </a:lnTo>
                    <a:lnTo>
                      <a:pt x="11849" y="10300"/>
                    </a:lnTo>
                    <a:lnTo>
                      <a:pt x="11156" y="10081"/>
                    </a:lnTo>
                    <a:lnTo>
                      <a:pt x="10445" y="9826"/>
                    </a:lnTo>
                    <a:lnTo>
                      <a:pt x="9716" y="9570"/>
                    </a:lnTo>
                    <a:lnTo>
                      <a:pt x="8987" y="9279"/>
                    </a:lnTo>
                    <a:lnTo>
                      <a:pt x="8258" y="8969"/>
                    </a:lnTo>
                    <a:lnTo>
                      <a:pt x="7529" y="8623"/>
                    </a:lnTo>
                    <a:lnTo>
                      <a:pt x="6799" y="8258"/>
                    </a:lnTo>
                    <a:lnTo>
                      <a:pt x="6089" y="7857"/>
                    </a:lnTo>
                    <a:lnTo>
                      <a:pt x="5396" y="7438"/>
                    </a:lnTo>
                    <a:lnTo>
                      <a:pt x="4721" y="7000"/>
                    </a:lnTo>
                    <a:lnTo>
                      <a:pt x="4065" y="6526"/>
                    </a:lnTo>
                    <a:lnTo>
                      <a:pt x="3755" y="6271"/>
                    </a:lnTo>
                    <a:lnTo>
                      <a:pt x="3446" y="6016"/>
                    </a:lnTo>
                    <a:lnTo>
                      <a:pt x="3154" y="5742"/>
                    </a:lnTo>
                    <a:lnTo>
                      <a:pt x="2862" y="5469"/>
                    </a:lnTo>
                    <a:lnTo>
                      <a:pt x="2589" y="5196"/>
                    </a:lnTo>
                    <a:lnTo>
                      <a:pt x="2334" y="4904"/>
                    </a:lnTo>
                    <a:lnTo>
                      <a:pt x="2078" y="4612"/>
                    </a:lnTo>
                    <a:lnTo>
                      <a:pt x="1823" y="4302"/>
                    </a:lnTo>
                    <a:lnTo>
                      <a:pt x="1605" y="3993"/>
                    </a:lnTo>
                    <a:lnTo>
                      <a:pt x="1386" y="3683"/>
                    </a:lnTo>
                    <a:lnTo>
                      <a:pt x="1185" y="3336"/>
                    </a:lnTo>
                    <a:lnTo>
                      <a:pt x="985" y="3008"/>
                    </a:lnTo>
                    <a:lnTo>
                      <a:pt x="821" y="2662"/>
                    </a:lnTo>
                    <a:lnTo>
                      <a:pt x="657" y="2316"/>
                    </a:lnTo>
                    <a:lnTo>
                      <a:pt x="511" y="1951"/>
                    </a:lnTo>
                    <a:lnTo>
                      <a:pt x="383" y="1568"/>
                    </a:lnTo>
                    <a:lnTo>
                      <a:pt x="274" y="1185"/>
                    </a:lnTo>
                    <a:lnTo>
                      <a:pt x="183" y="803"/>
                    </a:lnTo>
                    <a:lnTo>
                      <a:pt x="110" y="402"/>
                    </a:lnTo>
                    <a:lnTo>
                      <a:pt x="55"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4295;p62"/>
              <p:cNvSpPr/>
              <p:nvPr/>
            </p:nvSpPr>
            <p:spPr>
              <a:xfrm>
                <a:off x="1949600" y="2291950"/>
                <a:ext cx="62000" cy="78875"/>
              </a:xfrm>
              <a:custGeom>
                <a:avLst/>
                <a:gdLst/>
                <a:ahLst/>
                <a:cxnLst/>
                <a:rect l="l" t="t" r="r" b="b"/>
                <a:pathLst>
                  <a:path w="2480" h="3155" extrusionOk="0">
                    <a:moveTo>
                      <a:pt x="1021" y="1"/>
                    </a:moveTo>
                    <a:lnTo>
                      <a:pt x="912" y="19"/>
                    </a:lnTo>
                    <a:lnTo>
                      <a:pt x="802" y="37"/>
                    </a:lnTo>
                    <a:lnTo>
                      <a:pt x="693" y="74"/>
                    </a:lnTo>
                    <a:lnTo>
                      <a:pt x="602" y="129"/>
                    </a:lnTo>
                    <a:lnTo>
                      <a:pt x="511" y="183"/>
                    </a:lnTo>
                    <a:lnTo>
                      <a:pt x="419" y="256"/>
                    </a:lnTo>
                    <a:lnTo>
                      <a:pt x="255" y="402"/>
                    </a:lnTo>
                    <a:lnTo>
                      <a:pt x="146" y="566"/>
                    </a:lnTo>
                    <a:lnTo>
                      <a:pt x="55" y="767"/>
                    </a:lnTo>
                    <a:lnTo>
                      <a:pt x="0" y="985"/>
                    </a:lnTo>
                    <a:lnTo>
                      <a:pt x="0" y="1095"/>
                    </a:lnTo>
                    <a:lnTo>
                      <a:pt x="0" y="1204"/>
                    </a:lnTo>
                    <a:lnTo>
                      <a:pt x="18" y="1313"/>
                    </a:lnTo>
                    <a:lnTo>
                      <a:pt x="37" y="1423"/>
                    </a:lnTo>
                    <a:lnTo>
                      <a:pt x="310" y="2352"/>
                    </a:lnTo>
                    <a:lnTo>
                      <a:pt x="346" y="2462"/>
                    </a:lnTo>
                    <a:lnTo>
                      <a:pt x="383" y="2553"/>
                    </a:lnTo>
                    <a:lnTo>
                      <a:pt x="438" y="2662"/>
                    </a:lnTo>
                    <a:lnTo>
                      <a:pt x="511" y="2735"/>
                    </a:lnTo>
                    <a:lnTo>
                      <a:pt x="656" y="2899"/>
                    </a:lnTo>
                    <a:lnTo>
                      <a:pt x="839" y="3009"/>
                    </a:lnTo>
                    <a:lnTo>
                      <a:pt x="1021" y="3100"/>
                    </a:lnTo>
                    <a:lnTo>
                      <a:pt x="1240" y="3154"/>
                    </a:lnTo>
                    <a:lnTo>
                      <a:pt x="1458" y="3154"/>
                    </a:lnTo>
                    <a:lnTo>
                      <a:pt x="1568" y="3136"/>
                    </a:lnTo>
                    <a:lnTo>
                      <a:pt x="1677" y="3118"/>
                    </a:lnTo>
                    <a:lnTo>
                      <a:pt x="1786" y="3082"/>
                    </a:lnTo>
                    <a:lnTo>
                      <a:pt x="1896" y="3027"/>
                    </a:lnTo>
                    <a:lnTo>
                      <a:pt x="1987" y="2972"/>
                    </a:lnTo>
                    <a:lnTo>
                      <a:pt x="2078" y="2917"/>
                    </a:lnTo>
                    <a:lnTo>
                      <a:pt x="2224" y="2753"/>
                    </a:lnTo>
                    <a:lnTo>
                      <a:pt x="2352" y="2589"/>
                    </a:lnTo>
                    <a:lnTo>
                      <a:pt x="2424" y="2389"/>
                    </a:lnTo>
                    <a:lnTo>
                      <a:pt x="2479" y="2188"/>
                    </a:lnTo>
                    <a:lnTo>
                      <a:pt x="2479" y="2079"/>
                    </a:lnTo>
                    <a:lnTo>
                      <a:pt x="2479" y="1970"/>
                    </a:lnTo>
                    <a:lnTo>
                      <a:pt x="2461" y="1860"/>
                    </a:lnTo>
                    <a:lnTo>
                      <a:pt x="2443" y="1751"/>
                    </a:lnTo>
                    <a:lnTo>
                      <a:pt x="2188" y="803"/>
                    </a:lnTo>
                    <a:lnTo>
                      <a:pt x="2151" y="712"/>
                    </a:lnTo>
                    <a:lnTo>
                      <a:pt x="2096" y="602"/>
                    </a:lnTo>
                    <a:lnTo>
                      <a:pt x="2042" y="511"/>
                    </a:lnTo>
                    <a:lnTo>
                      <a:pt x="1969" y="420"/>
                    </a:lnTo>
                    <a:lnTo>
                      <a:pt x="1823" y="256"/>
                    </a:lnTo>
                    <a:lnTo>
                      <a:pt x="1659" y="147"/>
                    </a:lnTo>
                    <a:lnTo>
                      <a:pt x="1458" y="56"/>
                    </a:lnTo>
                    <a:lnTo>
                      <a:pt x="1240" y="19"/>
                    </a:lnTo>
                    <a:lnTo>
                      <a:pt x="1130" y="1"/>
                    </a:lnTo>
                    <a:close/>
                  </a:path>
                </a:pathLst>
              </a:custGeom>
              <a:solidFill>
                <a:srgbClr val="FFD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4296;p62"/>
              <p:cNvSpPr/>
              <p:nvPr/>
            </p:nvSpPr>
            <p:spPr>
              <a:xfrm>
                <a:off x="2538350" y="2404075"/>
                <a:ext cx="56075" cy="51975"/>
              </a:xfrm>
              <a:custGeom>
                <a:avLst/>
                <a:gdLst/>
                <a:ahLst/>
                <a:cxnLst/>
                <a:rect l="l" t="t" r="r" b="b"/>
                <a:pathLst>
                  <a:path w="2243" h="2079" extrusionOk="0">
                    <a:moveTo>
                      <a:pt x="74" y="0"/>
                    </a:moveTo>
                    <a:lnTo>
                      <a:pt x="1" y="55"/>
                    </a:lnTo>
                    <a:lnTo>
                      <a:pt x="329" y="438"/>
                    </a:lnTo>
                    <a:lnTo>
                      <a:pt x="639" y="820"/>
                    </a:lnTo>
                    <a:lnTo>
                      <a:pt x="912" y="1167"/>
                    </a:lnTo>
                    <a:lnTo>
                      <a:pt x="1167" y="1458"/>
                    </a:lnTo>
                    <a:lnTo>
                      <a:pt x="1404" y="1714"/>
                    </a:lnTo>
                    <a:lnTo>
                      <a:pt x="1623" y="1914"/>
                    </a:lnTo>
                    <a:lnTo>
                      <a:pt x="1732" y="1987"/>
                    </a:lnTo>
                    <a:lnTo>
                      <a:pt x="1842" y="2042"/>
                    </a:lnTo>
                    <a:lnTo>
                      <a:pt x="1951" y="2060"/>
                    </a:lnTo>
                    <a:lnTo>
                      <a:pt x="2061" y="2078"/>
                    </a:lnTo>
                    <a:lnTo>
                      <a:pt x="2152" y="2060"/>
                    </a:lnTo>
                    <a:lnTo>
                      <a:pt x="2243" y="2042"/>
                    </a:lnTo>
                    <a:lnTo>
                      <a:pt x="2042" y="2042"/>
                    </a:lnTo>
                    <a:lnTo>
                      <a:pt x="1933" y="2005"/>
                    </a:lnTo>
                    <a:lnTo>
                      <a:pt x="1824" y="1950"/>
                    </a:lnTo>
                    <a:lnTo>
                      <a:pt x="1714" y="1878"/>
                    </a:lnTo>
                    <a:lnTo>
                      <a:pt x="1605" y="1786"/>
                    </a:lnTo>
                    <a:lnTo>
                      <a:pt x="1495" y="1677"/>
                    </a:lnTo>
                    <a:lnTo>
                      <a:pt x="1258" y="1422"/>
                    </a:lnTo>
                    <a:lnTo>
                      <a:pt x="985" y="1112"/>
                    </a:lnTo>
                    <a:lnTo>
                      <a:pt x="712" y="766"/>
                    </a:lnTo>
                    <a:lnTo>
                      <a:pt x="402" y="383"/>
                    </a:lnTo>
                    <a:lnTo>
                      <a:pt x="74" y="0"/>
                    </a:lnTo>
                    <a:close/>
                  </a:path>
                </a:pathLst>
              </a:custGeom>
              <a:solidFill>
                <a:srgbClr val="D7A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4297;p62"/>
              <p:cNvSpPr/>
              <p:nvPr/>
            </p:nvSpPr>
            <p:spPr>
              <a:xfrm>
                <a:off x="2538350" y="2404075"/>
                <a:ext cx="56075" cy="51975"/>
              </a:xfrm>
              <a:custGeom>
                <a:avLst/>
                <a:gdLst/>
                <a:ahLst/>
                <a:cxnLst/>
                <a:rect l="l" t="t" r="r" b="b"/>
                <a:pathLst>
                  <a:path w="2243" h="2079" fill="none" extrusionOk="0">
                    <a:moveTo>
                      <a:pt x="74" y="0"/>
                    </a:moveTo>
                    <a:lnTo>
                      <a:pt x="74" y="0"/>
                    </a:lnTo>
                    <a:lnTo>
                      <a:pt x="1" y="55"/>
                    </a:lnTo>
                    <a:lnTo>
                      <a:pt x="1" y="55"/>
                    </a:lnTo>
                    <a:lnTo>
                      <a:pt x="329" y="438"/>
                    </a:lnTo>
                    <a:lnTo>
                      <a:pt x="639" y="820"/>
                    </a:lnTo>
                    <a:lnTo>
                      <a:pt x="912" y="1167"/>
                    </a:lnTo>
                    <a:lnTo>
                      <a:pt x="1167" y="1458"/>
                    </a:lnTo>
                    <a:lnTo>
                      <a:pt x="1404" y="1714"/>
                    </a:lnTo>
                    <a:lnTo>
                      <a:pt x="1623" y="1914"/>
                    </a:lnTo>
                    <a:lnTo>
                      <a:pt x="1732" y="1987"/>
                    </a:lnTo>
                    <a:lnTo>
                      <a:pt x="1842" y="2042"/>
                    </a:lnTo>
                    <a:lnTo>
                      <a:pt x="1951" y="2060"/>
                    </a:lnTo>
                    <a:lnTo>
                      <a:pt x="2061" y="2078"/>
                    </a:lnTo>
                    <a:lnTo>
                      <a:pt x="2061" y="2078"/>
                    </a:lnTo>
                    <a:lnTo>
                      <a:pt x="2152" y="2060"/>
                    </a:lnTo>
                    <a:lnTo>
                      <a:pt x="2243" y="2042"/>
                    </a:lnTo>
                    <a:lnTo>
                      <a:pt x="2243" y="2042"/>
                    </a:lnTo>
                    <a:lnTo>
                      <a:pt x="2152" y="2042"/>
                    </a:lnTo>
                    <a:lnTo>
                      <a:pt x="2152" y="2042"/>
                    </a:lnTo>
                    <a:lnTo>
                      <a:pt x="2042" y="2042"/>
                    </a:lnTo>
                    <a:lnTo>
                      <a:pt x="1933" y="2005"/>
                    </a:lnTo>
                    <a:lnTo>
                      <a:pt x="1824" y="1950"/>
                    </a:lnTo>
                    <a:lnTo>
                      <a:pt x="1714" y="1878"/>
                    </a:lnTo>
                    <a:lnTo>
                      <a:pt x="1605" y="1786"/>
                    </a:lnTo>
                    <a:lnTo>
                      <a:pt x="1495" y="1677"/>
                    </a:lnTo>
                    <a:lnTo>
                      <a:pt x="1258" y="1422"/>
                    </a:lnTo>
                    <a:lnTo>
                      <a:pt x="985" y="1112"/>
                    </a:lnTo>
                    <a:lnTo>
                      <a:pt x="712" y="766"/>
                    </a:lnTo>
                    <a:lnTo>
                      <a:pt x="402" y="383"/>
                    </a:lnTo>
                    <a:lnTo>
                      <a:pt x="7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4298;p62"/>
              <p:cNvSpPr/>
              <p:nvPr/>
            </p:nvSpPr>
            <p:spPr>
              <a:xfrm>
                <a:off x="2532425" y="2397225"/>
                <a:ext cx="7775" cy="8225"/>
              </a:xfrm>
              <a:custGeom>
                <a:avLst/>
                <a:gdLst/>
                <a:ahLst/>
                <a:cxnLst/>
                <a:rect l="l" t="t" r="r" b="b"/>
                <a:pathLst>
                  <a:path w="311" h="329" extrusionOk="0">
                    <a:moveTo>
                      <a:pt x="74" y="1"/>
                    </a:moveTo>
                    <a:lnTo>
                      <a:pt x="1" y="55"/>
                    </a:lnTo>
                    <a:lnTo>
                      <a:pt x="238" y="329"/>
                    </a:lnTo>
                    <a:lnTo>
                      <a:pt x="311" y="274"/>
                    </a:lnTo>
                    <a:lnTo>
                      <a:pt x="74" y="1"/>
                    </a:lnTo>
                    <a:close/>
                  </a:path>
                </a:pathLst>
              </a:custGeom>
              <a:solidFill>
                <a:srgbClr val="CE7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4299;p62"/>
              <p:cNvSpPr/>
              <p:nvPr/>
            </p:nvSpPr>
            <p:spPr>
              <a:xfrm>
                <a:off x="2532425" y="2397225"/>
                <a:ext cx="7775" cy="8225"/>
              </a:xfrm>
              <a:custGeom>
                <a:avLst/>
                <a:gdLst/>
                <a:ahLst/>
                <a:cxnLst/>
                <a:rect l="l" t="t" r="r" b="b"/>
                <a:pathLst>
                  <a:path w="311" h="329" fill="none" extrusionOk="0">
                    <a:moveTo>
                      <a:pt x="74" y="1"/>
                    </a:moveTo>
                    <a:lnTo>
                      <a:pt x="74" y="1"/>
                    </a:lnTo>
                    <a:lnTo>
                      <a:pt x="1" y="55"/>
                    </a:lnTo>
                    <a:lnTo>
                      <a:pt x="1" y="55"/>
                    </a:lnTo>
                    <a:lnTo>
                      <a:pt x="238" y="329"/>
                    </a:lnTo>
                    <a:lnTo>
                      <a:pt x="238" y="329"/>
                    </a:lnTo>
                    <a:lnTo>
                      <a:pt x="311" y="274"/>
                    </a:lnTo>
                    <a:lnTo>
                      <a:pt x="311" y="274"/>
                    </a:lnTo>
                    <a:lnTo>
                      <a:pt x="7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4300;p62"/>
              <p:cNvSpPr/>
              <p:nvPr/>
            </p:nvSpPr>
            <p:spPr>
              <a:xfrm>
                <a:off x="2526500" y="2389475"/>
                <a:ext cx="7775" cy="9150"/>
              </a:xfrm>
              <a:custGeom>
                <a:avLst/>
                <a:gdLst/>
                <a:ahLst/>
                <a:cxnLst/>
                <a:rect l="l" t="t" r="r" b="b"/>
                <a:pathLst>
                  <a:path w="311" h="366" extrusionOk="0">
                    <a:moveTo>
                      <a:pt x="1" y="1"/>
                    </a:moveTo>
                    <a:lnTo>
                      <a:pt x="37" y="165"/>
                    </a:lnTo>
                    <a:lnTo>
                      <a:pt x="238" y="365"/>
                    </a:lnTo>
                    <a:lnTo>
                      <a:pt x="311" y="311"/>
                    </a:lnTo>
                    <a:lnTo>
                      <a:pt x="1" y="1"/>
                    </a:lnTo>
                    <a:close/>
                  </a:path>
                </a:pathLst>
              </a:custGeom>
              <a:solidFill>
                <a:srgbClr val="9B6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4301;p62"/>
              <p:cNvSpPr/>
              <p:nvPr/>
            </p:nvSpPr>
            <p:spPr>
              <a:xfrm>
                <a:off x="2526500" y="2389475"/>
                <a:ext cx="7775" cy="9150"/>
              </a:xfrm>
              <a:custGeom>
                <a:avLst/>
                <a:gdLst/>
                <a:ahLst/>
                <a:cxnLst/>
                <a:rect l="l" t="t" r="r" b="b"/>
                <a:pathLst>
                  <a:path w="311" h="366" fill="none" extrusionOk="0">
                    <a:moveTo>
                      <a:pt x="1" y="1"/>
                    </a:moveTo>
                    <a:lnTo>
                      <a:pt x="1" y="1"/>
                    </a:lnTo>
                    <a:lnTo>
                      <a:pt x="37" y="165"/>
                    </a:lnTo>
                    <a:lnTo>
                      <a:pt x="37" y="165"/>
                    </a:lnTo>
                    <a:lnTo>
                      <a:pt x="238" y="365"/>
                    </a:lnTo>
                    <a:lnTo>
                      <a:pt x="238" y="365"/>
                    </a:lnTo>
                    <a:lnTo>
                      <a:pt x="311" y="311"/>
                    </a:lnTo>
                    <a:lnTo>
                      <a:pt x="311" y="31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4302;p62"/>
              <p:cNvSpPr/>
              <p:nvPr/>
            </p:nvSpPr>
            <p:spPr>
              <a:xfrm>
                <a:off x="2527425" y="2389475"/>
                <a:ext cx="122600" cy="111225"/>
              </a:xfrm>
              <a:custGeom>
                <a:avLst/>
                <a:gdLst/>
                <a:ahLst/>
                <a:cxnLst/>
                <a:rect l="l" t="t" r="r" b="b"/>
                <a:pathLst>
                  <a:path w="4904" h="4449" extrusionOk="0">
                    <a:moveTo>
                      <a:pt x="4904" y="1"/>
                    </a:moveTo>
                    <a:lnTo>
                      <a:pt x="4703" y="147"/>
                    </a:lnTo>
                    <a:lnTo>
                      <a:pt x="4521" y="311"/>
                    </a:lnTo>
                    <a:lnTo>
                      <a:pt x="4320" y="493"/>
                    </a:lnTo>
                    <a:lnTo>
                      <a:pt x="4156" y="693"/>
                    </a:lnTo>
                    <a:lnTo>
                      <a:pt x="3974" y="912"/>
                    </a:lnTo>
                    <a:lnTo>
                      <a:pt x="3810" y="1149"/>
                    </a:lnTo>
                    <a:lnTo>
                      <a:pt x="3664" y="1423"/>
                    </a:lnTo>
                    <a:lnTo>
                      <a:pt x="3500" y="1696"/>
                    </a:lnTo>
                    <a:lnTo>
                      <a:pt x="3391" y="1896"/>
                    </a:lnTo>
                    <a:lnTo>
                      <a:pt x="3281" y="2079"/>
                    </a:lnTo>
                    <a:lnTo>
                      <a:pt x="3190" y="2225"/>
                    </a:lnTo>
                    <a:lnTo>
                      <a:pt x="3081" y="2352"/>
                    </a:lnTo>
                    <a:lnTo>
                      <a:pt x="2990" y="2462"/>
                    </a:lnTo>
                    <a:lnTo>
                      <a:pt x="2880" y="2534"/>
                    </a:lnTo>
                    <a:lnTo>
                      <a:pt x="2789" y="2589"/>
                    </a:lnTo>
                    <a:lnTo>
                      <a:pt x="2680" y="2626"/>
                    </a:lnTo>
                    <a:lnTo>
                      <a:pt x="2589" y="2644"/>
                    </a:lnTo>
                    <a:lnTo>
                      <a:pt x="2498" y="2662"/>
                    </a:lnTo>
                    <a:lnTo>
                      <a:pt x="2388" y="2644"/>
                    </a:lnTo>
                    <a:lnTo>
                      <a:pt x="2279" y="2626"/>
                    </a:lnTo>
                    <a:lnTo>
                      <a:pt x="2169" y="2571"/>
                    </a:lnTo>
                    <a:lnTo>
                      <a:pt x="2060" y="2498"/>
                    </a:lnTo>
                    <a:lnTo>
                      <a:pt x="1841" y="2298"/>
                    </a:lnTo>
                    <a:lnTo>
                      <a:pt x="1604" y="2042"/>
                    </a:lnTo>
                    <a:lnTo>
                      <a:pt x="1349" y="1751"/>
                    </a:lnTo>
                    <a:lnTo>
                      <a:pt x="1076" y="1404"/>
                    </a:lnTo>
                    <a:lnTo>
                      <a:pt x="766" y="1022"/>
                    </a:lnTo>
                    <a:lnTo>
                      <a:pt x="438" y="639"/>
                    </a:lnTo>
                    <a:lnTo>
                      <a:pt x="201" y="365"/>
                    </a:lnTo>
                    <a:lnTo>
                      <a:pt x="0" y="165"/>
                    </a:lnTo>
                    <a:lnTo>
                      <a:pt x="0" y="165"/>
                    </a:lnTo>
                    <a:lnTo>
                      <a:pt x="91" y="438"/>
                    </a:lnTo>
                    <a:lnTo>
                      <a:pt x="237" y="730"/>
                    </a:lnTo>
                    <a:lnTo>
                      <a:pt x="420" y="1040"/>
                    </a:lnTo>
                    <a:lnTo>
                      <a:pt x="620" y="1386"/>
                    </a:lnTo>
                    <a:lnTo>
                      <a:pt x="857" y="1732"/>
                    </a:lnTo>
                    <a:lnTo>
                      <a:pt x="1112" y="2097"/>
                    </a:lnTo>
                    <a:lnTo>
                      <a:pt x="1386" y="2443"/>
                    </a:lnTo>
                    <a:lnTo>
                      <a:pt x="1659" y="2790"/>
                    </a:lnTo>
                    <a:lnTo>
                      <a:pt x="2206" y="3446"/>
                    </a:lnTo>
                    <a:lnTo>
                      <a:pt x="2479" y="3719"/>
                    </a:lnTo>
                    <a:lnTo>
                      <a:pt x="2716" y="3956"/>
                    </a:lnTo>
                    <a:lnTo>
                      <a:pt x="2935" y="4157"/>
                    </a:lnTo>
                    <a:lnTo>
                      <a:pt x="3135" y="4321"/>
                    </a:lnTo>
                    <a:lnTo>
                      <a:pt x="3281" y="4412"/>
                    </a:lnTo>
                    <a:lnTo>
                      <a:pt x="3354" y="4448"/>
                    </a:lnTo>
                    <a:lnTo>
                      <a:pt x="3409" y="4448"/>
                    </a:lnTo>
                    <a:lnTo>
                      <a:pt x="3445" y="4430"/>
                    </a:lnTo>
                    <a:lnTo>
                      <a:pt x="3482" y="4412"/>
                    </a:lnTo>
                    <a:lnTo>
                      <a:pt x="3482" y="4357"/>
                    </a:lnTo>
                    <a:lnTo>
                      <a:pt x="3482" y="4266"/>
                    </a:lnTo>
                    <a:lnTo>
                      <a:pt x="3464" y="4047"/>
                    </a:lnTo>
                    <a:lnTo>
                      <a:pt x="3500" y="3774"/>
                    </a:lnTo>
                    <a:lnTo>
                      <a:pt x="3555" y="3482"/>
                    </a:lnTo>
                    <a:lnTo>
                      <a:pt x="3628" y="3154"/>
                    </a:lnTo>
                    <a:lnTo>
                      <a:pt x="3737" y="2808"/>
                    </a:lnTo>
                    <a:lnTo>
                      <a:pt x="3865" y="2443"/>
                    </a:lnTo>
                    <a:lnTo>
                      <a:pt x="4138" y="1732"/>
                    </a:lnTo>
                    <a:lnTo>
                      <a:pt x="4411" y="1076"/>
                    </a:lnTo>
                    <a:lnTo>
                      <a:pt x="4648" y="511"/>
                    </a:lnTo>
                    <a:lnTo>
                      <a:pt x="490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4303;p62"/>
              <p:cNvSpPr/>
              <p:nvPr/>
            </p:nvSpPr>
            <p:spPr>
              <a:xfrm>
                <a:off x="2527425" y="2389475"/>
                <a:ext cx="122600" cy="111225"/>
              </a:xfrm>
              <a:custGeom>
                <a:avLst/>
                <a:gdLst/>
                <a:ahLst/>
                <a:cxnLst/>
                <a:rect l="l" t="t" r="r" b="b"/>
                <a:pathLst>
                  <a:path w="4904" h="4449" fill="none" extrusionOk="0">
                    <a:moveTo>
                      <a:pt x="4904" y="1"/>
                    </a:moveTo>
                    <a:lnTo>
                      <a:pt x="4904" y="1"/>
                    </a:lnTo>
                    <a:lnTo>
                      <a:pt x="4703" y="147"/>
                    </a:lnTo>
                    <a:lnTo>
                      <a:pt x="4521" y="311"/>
                    </a:lnTo>
                    <a:lnTo>
                      <a:pt x="4320" y="493"/>
                    </a:lnTo>
                    <a:lnTo>
                      <a:pt x="4156" y="693"/>
                    </a:lnTo>
                    <a:lnTo>
                      <a:pt x="3974" y="912"/>
                    </a:lnTo>
                    <a:lnTo>
                      <a:pt x="3810" y="1149"/>
                    </a:lnTo>
                    <a:lnTo>
                      <a:pt x="3664" y="1423"/>
                    </a:lnTo>
                    <a:lnTo>
                      <a:pt x="3500" y="1696"/>
                    </a:lnTo>
                    <a:lnTo>
                      <a:pt x="3500" y="1696"/>
                    </a:lnTo>
                    <a:lnTo>
                      <a:pt x="3391" y="1896"/>
                    </a:lnTo>
                    <a:lnTo>
                      <a:pt x="3281" y="2079"/>
                    </a:lnTo>
                    <a:lnTo>
                      <a:pt x="3190" y="2225"/>
                    </a:lnTo>
                    <a:lnTo>
                      <a:pt x="3081" y="2352"/>
                    </a:lnTo>
                    <a:lnTo>
                      <a:pt x="2990" y="2462"/>
                    </a:lnTo>
                    <a:lnTo>
                      <a:pt x="2880" y="2534"/>
                    </a:lnTo>
                    <a:lnTo>
                      <a:pt x="2789" y="2589"/>
                    </a:lnTo>
                    <a:lnTo>
                      <a:pt x="2680" y="2626"/>
                    </a:lnTo>
                    <a:lnTo>
                      <a:pt x="2680" y="2626"/>
                    </a:lnTo>
                    <a:lnTo>
                      <a:pt x="2589" y="2644"/>
                    </a:lnTo>
                    <a:lnTo>
                      <a:pt x="2498" y="2662"/>
                    </a:lnTo>
                    <a:lnTo>
                      <a:pt x="2498" y="2662"/>
                    </a:lnTo>
                    <a:lnTo>
                      <a:pt x="2388" y="2644"/>
                    </a:lnTo>
                    <a:lnTo>
                      <a:pt x="2279" y="2626"/>
                    </a:lnTo>
                    <a:lnTo>
                      <a:pt x="2169" y="2571"/>
                    </a:lnTo>
                    <a:lnTo>
                      <a:pt x="2060" y="2498"/>
                    </a:lnTo>
                    <a:lnTo>
                      <a:pt x="1841" y="2298"/>
                    </a:lnTo>
                    <a:lnTo>
                      <a:pt x="1604" y="2042"/>
                    </a:lnTo>
                    <a:lnTo>
                      <a:pt x="1349" y="1751"/>
                    </a:lnTo>
                    <a:lnTo>
                      <a:pt x="1076" y="1404"/>
                    </a:lnTo>
                    <a:lnTo>
                      <a:pt x="766" y="1022"/>
                    </a:lnTo>
                    <a:lnTo>
                      <a:pt x="438" y="639"/>
                    </a:lnTo>
                    <a:lnTo>
                      <a:pt x="438" y="639"/>
                    </a:lnTo>
                    <a:lnTo>
                      <a:pt x="201" y="365"/>
                    </a:lnTo>
                    <a:lnTo>
                      <a:pt x="201" y="365"/>
                    </a:lnTo>
                    <a:lnTo>
                      <a:pt x="0" y="165"/>
                    </a:lnTo>
                    <a:lnTo>
                      <a:pt x="0" y="165"/>
                    </a:lnTo>
                    <a:lnTo>
                      <a:pt x="91" y="438"/>
                    </a:lnTo>
                    <a:lnTo>
                      <a:pt x="237" y="730"/>
                    </a:lnTo>
                    <a:lnTo>
                      <a:pt x="420" y="1040"/>
                    </a:lnTo>
                    <a:lnTo>
                      <a:pt x="620" y="1386"/>
                    </a:lnTo>
                    <a:lnTo>
                      <a:pt x="857" y="1732"/>
                    </a:lnTo>
                    <a:lnTo>
                      <a:pt x="1112" y="2097"/>
                    </a:lnTo>
                    <a:lnTo>
                      <a:pt x="1386" y="2443"/>
                    </a:lnTo>
                    <a:lnTo>
                      <a:pt x="1659" y="2790"/>
                    </a:lnTo>
                    <a:lnTo>
                      <a:pt x="2206" y="3446"/>
                    </a:lnTo>
                    <a:lnTo>
                      <a:pt x="2479" y="3719"/>
                    </a:lnTo>
                    <a:lnTo>
                      <a:pt x="2716" y="3956"/>
                    </a:lnTo>
                    <a:lnTo>
                      <a:pt x="2935" y="4157"/>
                    </a:lnTo>
                    <a:lnTo>
                      <a:pt x="3135" y="4321"/>
                    </a:lnTo>
                    <a:lnTo>
                      <a:pt x="3281" y="4412"/>
                    </a:lnTo>
                    <a:lnTo>
                      <a:pt x="3354" y="4448"/>
                    </a:lnTo>
                    <a:lnTo>
                      <a:pt x="3409" y="4448"/>
                    </a:lnTo>
                    <a:lnTo>
                      <a:pt x="3409" y="4448"/>
                    </a:lnTo>
                    <a:lnTo>
                      <a:pt x="3445" y="4430"/>
                    </a:lnTo>
                    <a:lnTo>
                      <a:pt x="3482" y="4412"/>
                    </a:lnTo>
                    <a:lnTo>
                      <a:pt x="3482" y="4357"/>
                    </a:lnTo>
                    <a:lnTo>
                      <a:pt x="3482" y="4266"/>
                    </a:lnTo>
                    <a:lnTo>
                      <a:pt x="3482" y="4266"/>
                    </a:lnTo>
                    <a:lnTo>
                      <a:pt x="3464" y="4047"/>
                    </a:lnTo>
                    <a:lnTo>
                      <a:pt x="3500" y="3774"/>
                    </a:lnTo>
                    <a:lnTo>
                      <a:pt x="3555" y="3482"/>
                    </a:lnTo>
                    <a:lnTo>
                      <a:pt x="3628" y="3154"/>
                    </a:lnTo>
                    <a:lnTo>
                      <a:pt x="3737" y="2808"/>
                    </a:lnTo>
                    <a:lnTo>
                      <a:pt x="3865" y="2443"/>
                    </a:lnTo>
                    <a:lnTo>
                      <a:pt x="4138" y="1732"/>
                    </a:lnTo>
                    <a:lnTo>
                      <a:pt x="4411" y="1076"/>
                    </a:lnTo>
                    <a:lnTo>
                      <a:pt x="4648" y="511"/>
                    </a:lnTo>
                    <a:lnTo>
                      <a:pt x="49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4304;p62"/>
              <p:cNvSpPr/>
              <p:nvPr/>
            </p:nvSpPr>
            <p:spPr>
              <a:xfrm>
                <a:off x="2203875" y="2394050"/>
                <a:ext cx="68375" cy="59250"/>
              </a:xfrm>
              <a:custGeom>
                <a:avLst/>
                <a:gdLst/>
                <a:ahLst/>
                <a:cxnLst/>
                <a:rect l="l" t="t" r="r" b="b"/>
                <a:pathLst>
                  <a:path w="2735" h="2370" extrusionOk="0">
                    <a:moveTo>
                      <a:pt x="0" y="0"/>
                    </a:moveTo>
                    <a:lnTo>
                      <a:pt x="19" y="146"/>
                    </a:lnTo>
                    <a:lnTo>
                      <a:pt x="529" y="802"/>
                    </a:lnTo>
                    <a:lnTo>
                      <a:pt x="784" y="1130"/>
                    </a:lnTo>
                    <a:lnTo>
                      <a:pt x="1039" y="1440"/>
                    </a:lnTo>
                    <a:lnTo>
                      <a:pt x="1331" y="1713"/>
                    </a:lnTo>
                    <a:lnTo>
                      <a:pt x="1477" y="1841"/>
                    </a:lnTo>
                    <a:lnTo>
                      <a:pt x="1623" y="1950"/>
                    </a:lnTo>
                    <a:lnTo>
                      <a:pt x="1787" y="2060"/>
                    </a:lnTo>
                    <a:lnTo>
                      <a:pt x="1951" y="2151"/>
                    </a:lnTo>
                    <a:lnTo>
                      <a:pt x="2133" y="2242"/>
                    </a:lnTo>
                    <a:lnTo>
                      <a:pt x="2315" y="2297"/>
                    </a:lnTo>
                    <a:lnTo>
                      <a:pt x="2498" y="2351"/>
                    </a:lnTo>
                    <a:lnTo>
                      <a:pt x="2680" y="2370"/>
                    </a:lnTo>
                    <a:lnTo>
                      <a:pt x="2735" y="2370"/>
                    </a:lnTo>
                    <a:lnTo>
                      <a:pt x="2571" y="2351"/>
                    </a:lnTo>
                    <a:lnTo>
                      <a:pt x="2406" y="2297"/>
                    </a:lnTo>
                    <a:lnTo>
                      <a:pt x="2206" y="2224"/>
                    </a:lnTo>
                    <a:lnTo>
                      <a:pt x="2024" y="2151"/>
                    </a:lnTo>
                    <a:lnTo>
                      <a:pt x="1860" y="2042"/>
                    </a:lnTo>
                    <a:lnTo>
                      <a:pt x="1696" y="1932"/>
                    </a:lnTo>
                    <a:lnTo>
                      <a:pt x="1532" y="1805"/>
                    </a:lnTo>
                    <a:lnTo>
                      <a:pt x="1367" y="1659"/>
                    </a:lnTo>
                    <a:lnTo>
                      <a:pt x="1076" y="1367"/>
                    </a:lnTo>
                    <a:lnTo>
                      <a:pt x="802" y="1039"/>
                    </a:lnTo>
                    <a:lnTo>
                      <a:pt x="529" y="693"/>
                    </a:lnTo>
                    <a:lnTo>
                      <a:pt x="0" y="0"/>
                    </a:lnTo>
                    <a:close/>
                  </a:path>
                </a:pathLst>
              </a:custGeom>
              <a:solidFill>
                <a:srgbClr val="D7A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4305;p62"/>
              <p:cNvSpPr/>
              <p:nvPr/>
            </p:nvSpPr>
            <p:spPr>
              <a:xfrm>
                <a:off x="2203875" y="2394050"/>
                <a:ext cx="68375" cy="59250"/>
              </a:xfrm>
              <a:custGeom>
                <a:avLst/>
                <a:gdLst/>
                <a:ahLst/>
                <a:cxnLst/>
                <a:rect l="l" t="t" r="r" b="b"/>
                <a:pathLst>
                  <a:path w="2735" h="2370" fill="none" extrusionOk="0">
                    <a:moveTo>
                      <a:pt x="0" y="0"/>
                    </a:moveTo>
                    <a:lnTo>
                      <a:pt x="0" y="0"/>
                    </a:lnTo>
                    <a:lnTo>
                      <a:pt x="19" y="146"/>
                    </a:lnTo>
                    <a:lnTo>
                      <a:pt x="19" y="146"/>
                    </a:lnTo>
                    <a:lnTo>
                      <a:pt x="529" y="802"/>
                    </a:lnTo>
                    <a:lnTo>
                      <a:pt x="784" y="1130"/>
                    </a:lnTo>
                    <a:lnTo>
                      <a:pt x="1039" y="1440"/>
                    </a:lnTo>
                    <a:lnTo>
                      <a:pt x="1331" y="1713"/>
                    </a:lnTo>
                    <a:lnTo>
                      <a:pt x="1477" y="1841"/>
                    </a:lnTo>
                    <a:lnTo>
                      <a:pt x="1623" y="1950"/>
                    </a:lnTo>
                    <a:lnTo>
                      <a:pt x="1787" y="2060"/>
                    </a:lnTo>
                    <a:lnTo>
                      <a:pt x="1951" y="2151"/>
                    </a:lnTo>
                    <a:lnTo>
                      <a:pt x="2133" y="2242"/>
                    </a:lnTo>
                    <a:lnTo>
                      <a:pt x="2315" y="2297"/>
                    </a:lnTo>
                    <a:lnTo>
                      <a:pt x="2315" y="2297"/>
                    </a:lnTo>
                    <a:lnTo>
                      <a:pt x="2498" y="2351"/>
                    </a:lnTo>
                    <a:lnTo>
                      <a:pt x="2680" y="2370"/>
                    </a:lnTo>
                    <a:lnTo>
                      <a:pt x="2680" y="2370"/>
                    </a:lnTo>
                    <a:lnTo>
                      <a:pt x="2735" y="2370"/>
                    </a:lnTo>
                    <a:lnTo>
                      <a:pt x="2735" y="2370"/>
                    </a:lnTo>
                    <a:lnTo>
                      <a:pt x="2571" y="2351"/>
                    </a:lnTo>
                    <a:lnTo>
                      <a:pt x="2406" y="2297"/>
                    </a:lnTo>
                    <a:lnTo>
                      <a:pt x="2406" y="2297"/>
                    </a:lnTo>
                    <a:lnTo>
                      <a:pt x="2206" y="2224"/>
                    </a:lnTo>
                    <a:lnTo>
                      <a:pt x="2024" y="2151"/>
                    </a:lnTo>
                    <a:lnTo>
                      <a:pt x="1860" y="2042"/>
                    </a:lnTo>
                    <a:lnTo>
                      <a:pt x="1696" y="1932"/>
                    </a:lnTo>
                    <a:lnTo>
                      <a:pt x="1532" y="1805"/>
                    </a:lnTo>
                    <a:lnTo>
                      <a:pt x="1367" y="1659"/>
                    </a:lnTo>
                    <a:lnTo>
                      <a:pt x="1076" y="1367"/>
                    </a:lnTo>
                    <a:lnTo>
                      <a:pt x="802" y="1039"/>
                    </a:lnTo>
                    <a:lnTo>
                      <a:pt x="529" y="69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4306;p62"/>
              <p:cNvSpPr/>
              <p:nvPr/>
            </p:nvSpPr>
            <p:spPr>
              <a:xfrm>
                <a:off x="2204325" y="2397675"/>
                <a:ext cx="108025" cy="165900"/>
              </a:xfrm>
              <a:custGeom>
                <a:avLst/>
                <a:gdLst/>
                <a:ahLst/>
                <a:cxnLst/>
                <a:rect l="l" t="t" r="r" b="b"/>
                <a:pathLst>
                  <a:path w="4321" h="6636" extrusionOk="0">
                    <a:moveTo>
                      <a:pt x="1" y="1"/>
                    </a:moveTo>
                    <a:lnTo>
                      <a:pt x="37" y="238"/>
                    </a:lnTo>
                    <a:lnTo>
                      <a:pt x="110" y="566"/>
                    </a:lnTo>
                    <a:lnTo>
                      <a:pt x="219" y="967"/>
                    </a:lnTo>
                    <a:lnTo>
                      <a:pt x="365" y="1459"/>
                    </a:lnTo>
                    <a:lnTo>
                      <a:pt x="566" y="2061"/>
                    </a:lnTo>
                    <a:lnTo>
                      <a:pt x="839" y="2717"/>
                    </a:lnTo>
                    <a:lnTo>
                      <a:pt x="1185" y="3464"/>
                    </a:lnTo>
                    <a:lnTo>
                      <a:pt x="1623" y="4303"/>
                    </a:lnTo>
                    <a:lnTo>
                      <a:pt x="1787" y="4613"/>
                    </a:lnTo>
                    <a:lnTo>
                      <a:pt x="1969" y="4886"/>
                    </a:lnTo>
                    <a:lnTo>
                      <a:pt x="2152" y="5159"/>
                    </a:lnTo>
                    <a:lnTo>
                      <a:pt x="2316" y="5396"/>
                    </a:lnTo>
                    <a:lnTo>
                      <a:pt x="2498" y="5597"/>
                    </a:lnTo>
                    <a:lnTo>
                      <a:pt x="2680" y="5797"/>
                    </a:lnTo>
                    <a:lnTo>
                      <a:pt x="2844" y="5961"/>
                    </a:lnTo>
                    <a:lnTo>
                      <a:pt x="3008" y="6107"/>
                    </a:lnTo>
                    <a:lnTo>
                      <a:pt x="3172" y="6235"/>
                    </a:lnTo>
                    <a:lnTo>
                      <a:pt x="3336" y="6344"/>
                    </a:lnTo>
                    <a:lnTo>
                      <a:pt x="3482" y="6435"/>
                    </a:lnTo>
                    <a:lnTo>
                      <a:pt x="3610" y="6508"/>
                    </a:lnTo>
                    <a:lnTo>
                      <a:pt x="3737" y="6563"/>
                    </a:lnTo>
                    <a:lnTo>
                      <a:pt x="3865" y="6599"/>
                    </a:lnTo>
                    <a:lnTo>
                      <a:pt x="3974" y="6636"/>
                    </a:lnTo>
                    <a:lnTo>
                      <a:pt x="4065" y="6636"/>
                    </a:lnTo>
                    <a:lnTo>
                      <a:pt x="4157" y="6618"/>
                    </a:lnTo>
                    <a:lnTo>
                      <a:pt x="4248" y="6581"/>
                    </a:lnTo>
                    <a:lnTo>
                      <a:pt x="4284" y="6527"/>
                    </a:lnTo>
                    <a:lnTo>
                      <a:pt x="4302" y="6435"/>
                    </a:lnTo>
                    <a:lnTo>
                      <a:pt x="4266" y="6326"/>
                    </a:lnTo>
                    <a:lnTo>
                      <a:pt x="4211" y="6217"/>
                    </a:lnTo>
                    <a:lnTo>
                      <a:pt x="4102" y="6071"/>
                    </a:lnTo>
                    <a:lnTo>
                      <a:pt x="3956" y="5925"/>
                    </a:lnTo>
                    <a:lnTo>
                      <a:pt x="3847" y="5816"/>
                    </a:lnTo>
                    <a:lnTo>
                      <a:pt x="3774" y="5688"/>
                    </a:lnTo>
                    <a:lnTo>
                      <a:pt x="3701" y="5560"/>
                    </a:lnTo>
                    <a:lnTo>
                      <a:pt x="3646" y="5396"/>
                    </a:lnTo>
                    <a:lnTo>
                      <a:pt x="3610" y="5232"/>
                    </a:lnTo>
                    <a:lnTo>
                      <a:pt x="3573" y="5050"/>
                    </a:lnTo>
                    <a:lnTo>
                      <a:pt x="3537" y="4649"/>
                    </a:lnTo>
                    <a:lnTo>
                      <a:pt x="3537" y="4230"/>
                    </a:lnTo>
                    <a:lnTo>
                      <a:pt x="3555" y="3774"/>
                    </a:lnTo>
                    <a:lnTo>
                      <a:pt x="3610" y="3318"/>
                    </a:lnTo>
                    <a:lnTo>
                      <a:pt x="3683" y="2863"/>
                    </a:lnTo>
                    <a:lnTo>
                      <a:pt x="3774" y="2407"/>
                    </a:lnTo>
                    <a:lnTo>
                      <a:pt x="3883" y="1970"/>
                    </a:lnTo>
                    <a:lnTo>
                      <a:pt x="4065" y="1204"/>
                    </a:lnTo>
                    <a:lnTo>
                      <a:pt x="4230" y="657"/>
                    </a:lnTo>
                    <a:lnTo>
                      <a:pt x="4321" y="384"/>
                    </a:lnTo>
                    <a:lnTo>
                      <a:pt x="3974" y="1095"/>
                    </a:lnTo>
                    <a:lnTo>
                      <a:pt x="3810" y="1404"/>
                    </a:lnTo>
                    <a:lnTo>
                      <a:pt x="3628" y="1678"/>
                    </a:lnTo>
                    <a:lnTo>
                      <a:pt x="3537" y="1787"/>
                    </a:lnTo>
                    <a:lnTo>
                      <a:pt x="3446" y="1897"/>
                    </a:lnTo>
                    <a:lnTo>
                      <a:pt x="3355" y="1988"/>
                    </a:lnTo>
                    <a:lnTo>
                      <a:pt x="3245" y="2061"/>
                    </a:lnTo>
                    <a:lnTo>
                      <a:pt x="3136" y="2134"/>
                    </a:lnTo>
                    <a:lnTo>
                      <a:pt x="3026" y="2170"/>
                    </a:lnTo>
                    <a:lnTo>
                      <a:pt x="2899" y="2206"/>
                    </a:lnTo>
                    <a:lnTo>
                      <a:pt x="2753" y="2225"/>
                    </a:lnTo>
                    <a:lnTo>
                      <a:pt x="2662" y="2225"/>
                    </a:lnTo>
                    <a:lnTo>
                      <a:pt x="2480" y="2206"/>
                    </a:lnTo>
                    <a:lnTo>
                      <a:pt x="2297" y="2152"/>
                    </a:lnTo>
                    <a:lnTo>
                      <a:pt x="2115" y="2097"/>
                    </a:lnTo>
                    <a:lnTo>
                      <a:pt x="1933" y="2006"/>
                    </a:lnTo>
                    <a:lnTo>
                      <a:pt x="1769" y="1915"/>
                    </a:lnTo>
                    <a:lnTo>
                      <a:pt x="1605" y="1805"/>
                    </a:lnTo>
                    <a:lnTo>
                      <a:pt x="1459" y="1696"/>
                    </a:lnTo>
                    <a:lnTo>
                      <a:pt x="1313" y="1568"/>
                    </a:lnTo>
                    <a:lnTo>
                      <a:pt x="1021" y="1295"/>
                    </a:lnTo>
                    <a:lnTo>
                      <a:pt x="766" y="985"/>
                    </a:lnTo>
                    <a:lnTo>
                      <a:pt x="511" y="657"/>
                    </a:lnTo>
                    <a:lnTo>
                      <a:pt x="1"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4307;p62"/>
              <p:cNvSpPr/>
              <p:nvPr/>
            </p:nvSpPr>
            <p:spPr>
              <a:xfrm>
                <a:off x="2204325" y="2397675"/>
                <a:ext cx="108025" cy="165900"/>
              </a:xfrm>
              <a:custGeom>
                <a:avLst/>
                <a:gdLst/>
                <a:ahLst/>
                <a:cxnLst/>
                <a:rect l="l" t="t" r="r" b="b"/>
                <a:pathLst>
                  <a:path w="4321" h="6636" fill="none" extrusionOk="0">
                    <a:moveTo>
                      <a:pt x="1" y="1"/>
                    </a:moveTo>
                    <a:lnTo>
                      <a:pt x="1" y="1"/>
                    </a:lnTo>
                    <a:lnTo>
                      <a:pt x="37" y="238"/>
                    </a:lnTo>
                    <a:lnTo>
                      <a:pt x="110" y="566"/>
                    </a:lnTo>
                    <a:lnTo>
                      <a:pt x="219" y="967"/>
                    </a:lnTo>
                    <a:lnTo>
                      <a:pt x="365" y="1459"/>
                    </a:lnTo>
                    <a:lnTo>
                      <a:pt x="566" y="2061"/>
                    </a:lnTo>
                    <a:lnTo>
                      <a:pt x="839" y="2717"/>
                    </a:lnTo>
                    <a:lnTo>
                      <a:pt x="1185" y="3464"/>
                    </a:lnTo>
                    <a:lnTo>
                      <a:pt x="1623" y="4303"/>
                    </a:lnTo>
                    <a:lnTo>
                      <a:pt x="1623" y="4303"/>
                    </a:lnTo>
                    <a:lnTo>
                      <a:pt x="1787" y="4613"/>
                    </a:lnTo>
                    <a:lnTo>
                      <a:pt x="1969" y="4886"/>
                    </a:lnTo>
                    <a:lnTo>
                      <a:pt x="2152" y="5159"/>
                    </a:lnTo>
                    <a:lnTo>
                      <a:pt x="2316" y="5396"/>
                    </a:lnTo>
                    <a:lnTo>
                      <a:pt x="2498" y="5597"/>
                    </a:lnTo>
                    <a:lnTo>
                      <a:pt x="2680" y="5797"/>
                    </a:lnTo>
                    <a:lnTo>
                      <a:pt x="2844" y="5961"/>
                    </a:lnTo>
                    <a:lnTo>
                      <a:pt x="3008" y="6107"/>
                    </a:lnTo>
                    <a:lnTo>
                      <a:pt x="3172" y="6235"/>
                    </a:lnTo>
                    <a:lnTo>
                      <a:pt x="3336" y="6344"/>
                    </a:lnTo>
                    <a:lnTo>
                      <a:pt x="3482" y="6435"/>
                    </a:lnTo>
                    <a:lnTo>
                      <a:pt x="3610" y="6508"/>
                    </a:lnTo>
                    <a:lnTo>
                      <a:pt x="3737" y="6563"/>
                    </a:lnTo>
                    <a:lnTo>
                      <a:pt x="3865" y="6599"/>
                    </a:lnTo>
                    <a:lnTo>
                      <a:pt x="3974" y="6636"/>
                    </a:lnTo>
                    <a:lnTo>
                      <a:pt x="4065" y="6636"/>
                    </a:lnTo>
                    <a:lnTo>
                      <a:pt x="4065" y="6636"/>
                    </a:lnTo>
                    <a:lnTo>
                      <a:pt x="4157" y="6618"/>
                    </a:lnTo>
                    <a:lnTo>
                      <a:pt x="4248" y="6581"/>
                    </a:lnTo>
                    <a:lnTo>
                      <a:pt x="4284" y="6527"/>
                    </a:lnTo>
                    <a:lnTo>
                      <a:pt x="4302" y="6435"/>
                    </a:lnTo>
                    <a:lnTo>
                      <a:pt x="4266" y="6326"/>
                    </a:lnTo>
                    <a:lnTo>
                      <a:pt x="4211" y="6217"/>
                    </a:lnTo>
                    <a:lnTo>
                      <a:pt x="4102" y="6071"/>
                    </a:lnTo>
                    <a:lnTo>
                      <a:pt x="3956" y="5925"/>
                    </a:lnTo>
                    <a:lnTo>
                      <a:pt x="3956" y="5925"/>
                    </a:lnTo>
                    <a:lnTo>
                      <a:pt x="3847" y="5816"/>
                    </a:lnTo>
                    <a:lnTo>
                      <a:pt x="3774" y="5688"/>
                    </a:lnTo>
                    <a:lnTo>
                      <a:pt x="3701" y="5560"/>
                    </a:lnTo>
                    <a:lnTo>
                      <a:pt x="3646" y="5396"/>
                    </a:lnTo>
                    <a:lnTo>
                      <a:pt x="3610" y="5232"/>
                    </a:lnTo>
                    <a:lnTo>
                      <a:pt x="3573" y="5050"/>
                    </a:lnTo>
                    <a:lnTo>
                      <a:pt x="3537" y="4649"/>
                    </a:lnTo>
                    <a:lnTo>
                      <a:pt x="3537" y="4230"/>
                    </a:lnTo>
                    <a:lnTo>
                      <a:pt x="3555" y="3774"/>
                    </a:lnTo>
                    <a:lnTo>
                      <a:pt x="3610" y="3318"/>
                    </a:lnTo>
                    <a:lnTo>
                      <a:pt x="3683" y="2863"/>
                    </a:lnTo>
                    <a:lnTo>
                      <a:pt x="3774" y="2407"/>
                    </a:lnTo>
                    <a:lnTo>
                      <a:pt x="3883" y="1970"/>
                    </a:lnTo>
                    <a:lnTo>
                      <a:pt x="4065" y="1204"/>
                    </a:lnTo>
                    <a:lnTo>
                      <a:pt x="4230" y="657"/>
                    </a:lnTo>
                    <a:lnTo>
                      <a:pt x="4321" y="384"/>
                    </a:lnTo>
                    <a:lnTo>
                      <a:pt x="4321" y="384"/>
                    </a:lnTo>
                    <a:lnTo>
                      <a:pt x="3974" y="1095"/>
                    </a:lnTo>
                    <a:lnTo>
                      <a:pt x="3810" y="1404"/>
                    </a:lnTo>
                    <a:lnTo>
                      <a:pt x="3628" y="1678"/>
                    </a:lnTo>
                    <a:lnTo>
                      <a:pt x="3537" y="1787"/>
                    </a:lnTo>
                    <a:lnTo>
                      <a:pt x="3446" y="1897"/>
                    </a:lnTo>
                    <a:lnTo>
                      <a:pt x="3355" y="1988"/>
                    </a:lnTo>
                    <a:lnTo>
                      <a:pt x="3245" y="2061"/>
                    </a:lnTo>
                    <a:lnTo>
                      <a:pt x="3136" y="2134"/>
                    </a:lnTo>
                    <a:lnTo>
                      <a:pt x="3026" y="2170"/>
                    </a:lnTo>
                    <a:lnTo>
                      <a:pt x="2899" y="2206"/>
                    </a:lnTo>
                    <a:lnTo>
                      <a:pt x="2753" y="2225"/>
                    </a:lnTo>
                    <a:lnTo>
                      <a:pt x="2753" y="2225"/>
                    </a:lnTo>
                    <a:lnTo>
                      <a:pt x="2717" y="2225"/>
                    </a:lnTo>
                    <a:lnTo>
                      <a:pt x="2717" y="2225"/>
                    </a:lnTo>
                    <a:lnTo>
                      <a:pt x="2662" y="2225"/>
                    </a:lnTo>
                    <a:lnTo>
                      <a:pt x="2662" y="2225"/>
                    </a:lnTo>
                    <a:lnTo>
                      <a:pt x="2480" y="2206"/>
                    </a:lnTo>
                    <a:lnTo>
                      <a:pt x="2297" y="2152"/>
                    </a:lnTo>
                    <a:lnTo>
                      <a:pt x="2297" y="2152"/>
                    </a:lnTo>
                    <a:lnTo>
                      <a:pt x="2115" y="2097"/>
                    </a:lnTo>
                    <a:lnTo>
                      <a:pt x="1933" y="2006"/>
                    </a:lnTo>
                    <a:lnTo>
                      <a:pt x="1769" y="1915"/>
                    </a:lnTo>
                    <a:lnTo>
                      <a:pt x="1605" y="1805"/>
                    </a:lnTo>
                    <a:lnTo>
                      <a:pt x="1459" y="1696"/>
                    </a:lnTo>
                    <a:lnTo>
                      <a:pt x="1313" y="1568"/>
                    </a:lnTo>
                    <a:lnTo>
                      <a:pt x="1021" y="1295"/>
                    </a:lnTo>
                    <a:lnTo>
                      <a:pt x="766" y="985"/>
                    </a:lnTo>
                    <a:lnTo>
                      <a:pt x="511" y="65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 name="Google Shape;4308;p62"/>
          <p:cNvGrpSpPr/>
          <p:nvPr/>
        </p:nvGrpSpPr>
        <p:grpSpPr>
          <a:xfrm flipH="1">
            <a:off x="3217270" y="4270464"/>
            <a:ext cx="449992" cy="460474"/>
            <a:chOff x="1298275" y="3846700"/>
            <a:chExt cx="886575" cy="907225"/>
          </a:xfrm>
        </p:grpSpPr>
        <p:sp>
          <p:nvSpPr>
            <p:cNvPr id="109" name="Google Shape;4309;p62"/>
            <p:cNvSpPr/>
            <p:nvPr/>
          </p:nvSpPr>
          <p:spPr>
            <a:xfrm>
              <a:off x="1324750" y="4599425"/>
              <a:ext cx="860100" cy="154500"/>
            </a:xfrm>
            <a:prstGeom prst="ellipse">
              <a:avLst/>
            </a:pr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 name="Google Shape;4310;p62"/>
            <p:cNvGrpSpPr/>
            <p:nvPr/>
          </p:nvGrpSpPr>
          <p:grpSpPr>
            <a:xfrm>
              <a:off x="1298275" y="3846700"/>
              <a:ext cx="787475" cy="844900"/>
              <a:chOff x="3435625" y="3658150"/>
              <a:chExt cx="787475" cy="844900"/>
            </a:xfrm>
          </p:grpSpPr>
          <p:sp>
            <p:nvSpPr>
              <p:cNvPr id="111" name="Google Shape;4311;p62"/>
              <p:cNvSpPr/>
              <p:nvPr/>
            </p:nvSpPr>
            <p:spPr>
              <a:xfrm>
                <a:off x="3538150" y="4384550"/>
                <a:ext cx="684950" cy="118500"/>
              </a:xfrm>
              <a:custGeom>
                <a:avLst/>
                <a:gdLst/>
                <a:ahLst/>
                <a:cxnLst/>
                <a:rect l="l" t="t" r="r" b="b"/>
                <a:pathLst>
                  <a:path w="27398" h="4740" extrusionOk="0">
                    <a:moveTo>
                      <a:pt x="12141" y="0"/>
                    </a:moveTo>
                    <a:lnTo>
                      <a:pt x="10628" y="55"/>
                    </a:lnTo>
                    <a:lnTo>
                      <a:pt x="9188" y="128"/>
                    </a:lnTo>
                    <a:lnTo>
                      <a:pt x="7803" y="219"/>
                    </a:lnTo>
                    <a:lnTo>
                      <a:pt x="6508" y="347"/>
                    </a:lnTo>
                    <a:lnTo>
                      <a:pt x="5287" y="492"/>
                    </a:lnTo>
                    <a:lnTo>
                      <a:pt x="4193" y="657"/>
                    </a:lnTo>
                    <a:lnTo>
                      <a:pt x="3191" y="839"/>
                    </a:lnTo>
                    <a:lnTo>
                      <a:pt x="2480" y="1003"/>
                    </a:lnTo>
                    <a:lnTo>
                      <a:pt x="1842" y="1167"/>
                    </a:lnTo>
                    <a:lnTo>
                      <a:pt x="1295" y="1349"/>
                    </a:lnTo>
                    <a:lnTo>
                      <a:pt x="839" y="1550"/>
                    </a:lnTo>
                    <a:lnTo>
                      <a:pt x="657" y="1641"/>
                    </a:lnTo>
                    <a:lnTo>
                      <a:pt x="475" y="1732"/>
                    </a:lnTo>
                    <a:lnTo>
                      <a:pt x="329" y="1841"/>
                    </a:lnTo>
                    <a:lnTo>
                      <a:pt x="220" y="1951"/>
                    </a:lnTo>
                    <a:lnTo>
                      <a:pt x="110" y="2042"/>
                    </a:lnTo>
                    <a:lnTo>
                      <a:pt x="56" y="2151"/>
                    </a:lnTo>
                    <a:lnTo>
                      <a:pt x="1" y="2261"/>
                    </a:lnTo>
                    <a:lnTo>
                      <a:pt x="1" y="2370"/>
                    </a:lnTo>
                    <a:lnTo>
                      <a:pt x="19" y="2498"/>
                    </a:lnTo>
                    <a:lnTo>
                      <a:pt x="56" y="2607"/>
                    </a:lnTo>
                    <a:lnTo>
                      <a:pt x="147" y="2735"/>
                    </a:lnTo>
                    <a:lnTo>
                      <a:pt x="274" y="2844"/>
                    </a:lnTo>
                    <a:lnTo>
                      <a:pt x="420" y="2953"/>
                    </a:lnTo>
                    <a:lnTo>
                      <a:pt x="603" y="3081"/>
                    </a:lnTo>
                    <a:lnTo>
                      <a:pt x="821" y="3190"/>
                    </a:lnTo>
                    <a:lnTo>
                      <a:pt x="1076" y="3300"/>
                    </a:lnTo>
                    <a:lnTo>
                      <a:pt x="1350" y="3391"/>
                    </a:lnTo>
                    <a:lnTo>
                      <a:pt x="1642" y="3500"/>
                    </a:lnTo>
                    <a:lnTo>
                      <a:pt x="2334" y="3701"/>
                    </a:lnTo>
                    <a:lnTo>
                      <a:pt x="3118" y="3883"/>
                    </a:lnTo>
                    <a:lnTo>
                      <a:pt x="4011" y="4047"/>
                    </a:lnTo>
                    <a:lnTo>
                      <a:pt x="4977" y="4193"/>
                    </a:lnTo>
                    <a:lnTo>
                      <a:pt x="6034" y="4339"/>
                    </a:lnTo>
                    <a:lnTo>
                      <a:pt x="7165" y="4448"/>
                    </a:lnTo>
                    <a:lnTo>
                      <a:pt x="8368" y="4557"/>
                    </a:lnTo>
                    <a:lnTo>
                      <a:pt x="9625" y="4630"/>
                    </a:lnTo>
                    <a:lnTo>
                      <a:pt x="10938" y="4685"/>
                    </a:lnTo>
                    <a:lnTo>
                      <a:pt x="12305" y="4721"/>
                    </a:lnTo>
                    <a:lnTo>
                      <a:pt x="13690" y="4740"/>
                    </a:lnTo>
                    <a:lnTo>
                      <a:pt x="15094" y="4721"/>
                    </a:lnTo>
                    <a:lnTo>
                      <a:pt x="16461" y="4685"/>
                    </a:lnTo>
                    <a:lnTo>
                      <a:pt x="17773" y="4630"/>
                    </a:lnTo>
                    <a:lnTo>
                      <a:pt x="19031" y="4557"/>
                    </a:lnTo>
                    <a:lnTo>
                      <a:pt x="20234" y="4448"/>
                    </a:lnTo>
                    <a:lnTo>
                      <a:pt x="21364" y="4339"/>
                    </a:lnTo>
                    <a:lnTo>
                      <a:pt x="22421" y="4193"/>
                    </a:lnTo>
                    <a:lnTo>
                      <a:pt x="23388" y="4047"/>
                    </a:lnTo>
                    <a:lnTo>
                      <a:pt x="24281" y="3883"/>
                    </a:lnTo>
                    <a:lnTo>
                      <a:pt x="25065" y="3701"/>
                    </a:lnTo>
                    <a:lnTo>
                      <a:pt x="25739" y="3500"/>
                    </a:lnTo>
                    <a:lnTo>
                      <a:pt x="26049" y="3391"/>
                    </a:lnTo>
                    <a:lnTo>
                      <a:pt x="26322" y="3300"/>
                    </a:lnTo>
                    <a:lnTo>
                      <a:pt x="26577" y="3190"/>
                    </a:lnTo>
                    <a:lnTo>
                      <a:pt x="26778" y="3081"/>
                    </a:lnTo>
                    <a:lnTo>
                      <a:pt x="26978" y="2953"/>
                    </a:lnTo>
                    <a:lnTo>
                      <a:pt x="27124" y="2844"/>
                    </a:lnTo>
                    <a:lnTo>
                      <a:pt x="27252" y="2735"/>
                    </a:lnTo>
                    <a:lnTo>
                      <a:pt x="27325" y="2607"/>
                    </a:lnTo>
                    <a:lnTo>
                      <a:pt x="27379" y="2498"/>
                    </a:lnTo>
                    <a:lnTo>
                      <a:pt x="27398" y="2370"/>
                    </a:lnTo>
                    <a:lnTo>
                      <a:pt x="27398" y="2279"/>
                    </a:lnTo>
                    <a:lnTo>
                      <a:pt x="27361" y="2188"/>
                    </a:lnTo>
                    <a:lnTo>
                      <a:pt x="27307" y="2097"/>
                    </a:lnTo>
                    <a:lnTo>
                      <a:pt x="27234" y="2005"/>
                    </a:lnTo>
                    <a:lnTo>
                      <a:pt x="27143" y="1914"/>
                    </a:lnTo>
                    <a:lnTo>
                      <a:pt x="27033" y="1823"/>
                    </a:lnTo>
                    <a:lnTo>
                      <a:pt x="26760" y="1659"/>
                    </a:lnTo>
                    <a:lnTo>
                      <a:pt x="26413" y="1477"/>
                    </a:lnTo>
                    <a:lnTo>
                      <a:pt x="26012" y="1331"/>
                    </a:lnTo>
                    <a:lnTo>
                      <a:pt x="25538" y="1167"/>
                    </a:lnTo>
                    <a:lnTo>
                      <a:pt x="24992" y="1021"/>
                    </a:lnTo>
                    <a:lnTo>
                      <a:pt x="24390" y="875"/>
                    </a:lnTo>
                    <a:lnTo>
                      <a:pt x="23734" y="748"/>
                    </a:lnTo>
                    <a:lnTo>
                      <a:pt x="23023" y="620"/>
                    </a:lnTo>
                    <a:lnTo>
                      <a:pt x="22276" y="511"/>
                    </a:lnTo>
                    <a:lnTo>
                      <a:pt x="21474" y="420"/>
                    </a:lnTo>
                    <a:lnTo>
                      <a:pt x="20617" y="310"/>
                    </a:lnTo>
                    <a:lnTo>
                      <a:pt x="19724" y="237"/>
                    </a:lnTo>
                    <a:lnTo>
                      <a:pt x="18812" y="164"/>
                    </a:lnTo>
                    <a:lnTo>
                      <a:pt x="17627" y="91"/>
                    </a:lnTo>
                    <a:lnTo>
                      <a:pt x="16680" y="55"/>
                    </a:lnTo>
                    <a:lnTo>
                      <a:pt x="15714" y="19"/>
                    </a:lnTo>
                    <a:lnTo>
                      <a:pt x="147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4312;p62"/>
              <p:cNvSpPr/>
              <p:nvPr/>
            </p:nvSpPr>
            <p:spPr>
              <a:xfrm>
                <a:off x="3538150" y="4384550"/>
                <a:ext cx="684950" cy="118500"/>
              </a:xfrm>
              <a:custGeom>
                <a:avLst/>
                <a:gdLst/>
                <a:ahLst/>
                <a:cxnLst/>
                <a:rect l="l" t="t" r="r" b="b"/>
                <a:pathLst>
                  <a:path w="27398" h="4740" fill="none" extrusionOk="0">
                    <a:moveTo>
                      <a:pt x="27398" y="2370"/>
                    </a:moveTo>
                    <a:lnTo>
                      <a:pt x="27398" y="2370"/>
                    </a:lnTo>
                    <a:lnTo>
                      <a:pt x="27379" y="2498"/>
                    </a:lnTo>
                    <a:lnTo>
                      <a:pt x="27325" y="2607"/>
                    </a:lnTo>
                    <a:lnTo>
                      <a:pt x="27252" y="2735"/>
                    </a:lnTo>
                    <a:lnTo>
                      <a:pt x="27124" y="2844"/>
                    </a:lnTo>
                    <a:lnTo>
                      <a:pt x="26978" y="2953"/>
                    </a:lnTo>
                    <a:lnTo>
                      <a:pt x="26778" y="3081"/>
                    </a:lnTo>
                    <a:lnTo>
                      <a:pt x="26577" y="3190"/>
                    </a:lnTo>
                    <a:lnTo>
                      <a:pt x="26322" y="3300"/>
                    </a:lnTo>
                    <a:lnTo>
                      <a:pt x="26049" y="3391"/>
                    </a:lnTo>
                    <a:lnTo>
                      <a:pt x="25739" y="3500"/>
                    </a:lnTo>
                    <a:lnTo>
                      <a:pt x="25065" y="3701"/>
                    </a:lnTo>
                    <a:lnTo>
                      <a:pt x="24281" y="3883"/>
                    </a:lnTo>
                    <a:lnTo>
                      <a:pt x="23388" y="4047"/>
                    </a:lnTo>
                    <a:lnTo>
                      <a:pt x="22421" y="4193"/>
                    </a:lnTo>
                    <a:lnTo>
                      <a:pt x="21364" y="4339"/>
                    </a:lnTo>
                    <a:lnTo>
                      <a:pt x="20234" y="4448"/>
                    </a:lnTo>
                    <a:lnTo>
                      <a:pt x="19031" y="4557"/>
                    </a:lnTo>
                    <a:lnTo>
                      <a:pt x="17773" y="4630"/>
                    </a:lnTo>
                    <a:lnTo>
                      <a:pt x="16461" y="4685"/>
                    </a:lnTo>
                    <a:lnTo>
                      <a:pt x="15094" y="4721"/>
                    </a:lnTo>
                    <a:lnTo>
                      <a:pt x="13690" y="4740"/>
                    </a:lnTo>
                    <a:lnTo>
                      <a:pt x="13690" y="4740"/>
                    </a:lnTo>
                    <a:lnTo>
                      <a:pt x="12305" y="4721"/>
                    </a:lnTo>
                    <a:lnTo>
                      <a:pt x="10938" y="4685"/>
                    </a:lnTo>
                    <a:lnTo>
                      <a:pt x="9625" y="4630"/>
                    </a:lnTo>
                    <a:lnTo>
                      <a:pt x="8368" y="4557"/>
                    </a:lnTo>
                    <a:lnTo>
                      <a:pt x="7165" y="4448"/>
                    </a:lnTo>
                    <a:lnTo>
                      <a:pt x="6034" y="4339"/>
                    </a:lnTo>
                    <a:lnTo>
                      <a:pt x="4977" y="4193"/>
                    </a:lnTo>
                    <a:lnTo>
                      <a:pt x="4011" y="4047"/>
                    </a:lnTo>
                    <a:lnTo>
                      <a:pt x="3118" y="3883"/>
                    </a:lnTo>
                    <a:lnTo>
                      <a:pt x="2334" y="3701"/>
                    </a:lnTo>
                    <a:lnTo>
                      <a:pt x="1642" y="3500"/>
                    </a:lnTo>
                    <a:lnTo>
                      <a:pt x="1350" y="3391"/>
                    </a:lnTo>
                    <a:lnTo>
                      <a:pt x="1076" y="3300"/>
                    </a:lnTo>
                    <a:lnTo>
                      <a:pt x="821" y="3190"/>
                    </a:lnTo>
                    <a:lnTo>
                      <a:pt x="603" y="3081"/>
                    </a:lnTo>
                    <a:lnTo>
                      <a:pt x="420" y="2953"/>
                    </a:lnTo>
                    <a:lnTo>
                      <a:pt x="274" y="2844"/>
                    </a:lnTo>
                    <a:lnTo>
                      <a:pt x="147" y="2735"/>
                    </a:lnTo>
                    <a:lnTo>
                      <a:pt x="56" y="2607"/>
                    </a:lnTo>
                    <a:lnTo>
                      <a:pt x="19" y="2498"/>
                    </a:lnTo>
                    <a:lnTo>
                      <a:pt x="1" y="2370"/>
                    </a:lnTo>
                    <a:lnTo>
                      <a:pt x="1" y="2370"/>
                    </a:lnTo>
                    <a:lnTo>
                      <a:pt x="1" y="2261"/>
                    </a:lnTo>
                    <a:lnTo>
                      <a:pt x="56" y="2151"/>
                    </a:lnTo>
                    <a:lnTo>
                      <a:pt x="110" y="2042"/>
                    </a:lnTo>
                    <a:lnTo>
                      <a:pt x="220" y="1951"/>
                    </a:lnTo>
                    <a:lnTo>
                      <a:pt x="329" y="1841"/>
                    </a:lnTo>
                    <a:lnTo>
                      <a:pt x="475" y="1732"/>
                    </a:lnTo>
                    <a:lnTo>
                      <a:pt x="657" y="1641"/>
                    </a:lnTo>
                    <a:lnTo>
                      <a:pt x="839" y="1550"/>
                    </a:lnTo>
                    <a:lnTo>
                      <a:pt x="1295" y="1349"/>
                    </a:lnTo>
                    <a:lnTo>
                      <a:pt x="1842" y="1167"/>
                    </a:lnTo>
                    <a:lnTo>
                      <a:pt x="2480" y="1003"/>
                    </a:lnTo>
                    <a:lnTo>
                      <a:pt x="3191" y="839"/>
                    </a:lnTo>
                    <a:lnTo>
                      <a:pt x="3191" y="839"/>
                    </a:lnTo>
                    <a:lnTo>
                      <a:pt x="4193" y="657"/>
                    </a:lnTo>
                    <a:lnTo>
                      <a:pt x="5287" y="492"/>
                    </a:lnTo>
                    <a:lnTo>
                      <a:pt x="6508" y="347"/>
                    </a:lnTo>
                    <a:lnTo>
                      <a:pt x="7803" y="219"/>
                    </a:lnTo>
                    <a:lnTo>
                      <a:pt x="9188" y="128"/>
                    </a:lnTo>
                    <a:lnTo>
                      <a:pt x="10628" y="55"/>
                    </a:lnTo>
                    <a:lnTo>
                      <a:pt x="12141" y="0"/>
                    </a:lnTo>
                    <a:lnTo>
                      <a:pt x="13690" y="0"/>
                    </a:lnTo>
                    <a:lnTo>
                      <a:pt x="13690" y="0"/>
                    </a:lnTo>
                    <a:lnTo>
                      <a:pt x="14711" y="0"/>
                    </a:lnTo>
                    <a:lnTo>
                      <a:pt x="15714" y="19"/>
                    </a:lnTo>
                    <a:lnTo>
                      <a:pt x="16680" y="55"/>
                    </a:lnTo>
                    <a:lnTo>
                      <a:pt x="17627" y="91"/>
                    </a:lnTo>
                    <a:lnTo>
                      <a:pt x="17627" y="91"/>
                    </a:lnTo>
                    <a:lnTo>
                      <a:pt x="18812" y="164"/>
                    </a:lnTo>
                    <a:lnTo>
                      <a:pt x="18812" y="164"/>
                    </a:lnTo>
                    <a:lnTo>
                      <a:pt x="19724" y="237"/>
                    </a:lnTo>
                    <a:lnTo>
                      <a:pt x="20617" y="310"/>
                    </a:lnTo>
                    <a:lnTo>
                      <a:pt x="21474" y="420"/>
                    </a:lnTo>
                    <a:lnTo>
                      <a:pt x="22276" y="511"/>
                    </a:lnTo>
                    <a:lnTo>
                      <a:pt x="23023" y="620"/>
                    </a:lnTo>
                    <a:lnTo>
                      <a:pt x="23734" y="748"/>
                    </a:lnTo>
                    <a:lnTo>
                      <a:pt x="24390" y="875"/>
                    </a:lnTo>
                    <a:lnTo>
                      <a:pt x="24992" y="1021"/>
                    </a:lnTo>
                    <a:lnTo>
                      <a:pt x="25538" y="1167"/>
                    </a:lnTo>
                    <a:lnTo>
                      <a:pt x="26012" y="1331"/>
                    </a:lnTo>
                    <a:lnTo>
                      <a:pt x="26413" y="1477"/>
                    </a:lnTo>
                    <a:lnTo>
                      <a:pt x="26760" y="1659"/>
                    </a:lnTo>
                    <a:lnTo>
                      <a:pt x="27033" y="1823"/>
                    </a:lnTo>
                    <a:lnTo>
                      <a:pt x="27143" y="1914"/>
                    </a:lnTo>
                    <a:lnTo>
                      <a:pt x="27234" y="2005"/>
                    </a:lnTo>
                    <a:lnTo>
                      <a:pt x="27307" y="2097"/>
                    </a:lnTo>
                    <a:lnTo>
                      <a:pt x="27361" y="2188"/>
                    </a:lnTo>
                    <a:lnTo>
                      <a:pt x="27398" y="2279"/>
                    </a:lnTo>
                    <a:lnTo>
                      <a:pt x="27398" y="237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4313;p62"/>
              <p:cNvSpPr/>
              <p:nvPr/>
            </p:nvSpPr>
            <p:spPr>
              <a:xfrm>
                <a:off x="3538150" y="3870525"/>
                <a:ext cx="684950" cy="573275"/>
              </a:xfrm>
              <a:custGeom>
                <a:avLst/>
                <a:gdLst/>
                <a:ahLst/>
                <a:cxnLst/>
                <a:rect l="l" t="t" r="r" b="b"/>
                <a:pathLst>
                  <a:path w="27398" h="22931" extrusionOk="0">
                    <a:moveTo>
                      <a:pt x="1" y="0"/>
                    </a:moveTo>
                    <a:lnTo>
                      <a:pt x="1" y="22931"/>
                    </a:lnTo>
                    <a:lnTo>
                      <a:pt x="27398" y="22931"/>
                    </a:lnTo>
                    <a:lnTo>
                      <a:pt x="273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4314;p62"/>
              <p:cNvSpPr/>
              <p:nvPr/>
            </p:nvSpPr>
            <p:spPr>
              <a:xfrm>
                <a:off x="3538150" y="3870525"/>
                <a:ext cx="684950" cy="573275"/>
              </a:xfrm>
              <a:custGeom>
                <a:avLst/>
                <a:gdLst/>
                <a:ahLst/>
                <a:cxnLst/>
                <a:rect l="l" t="t" r="r" b="b"/>
                <a:pathLst>
                  <a:path w="27398" h="22931" fill="none" extrusionOk="0">
                    <a:moveTo>
                      <a:pt x="27398" y="0"/>
                    </a:moveTo>
                    <a:lnTo>
                      <a:pt x="27398" y="22931"/>
                    </a:lnTo>
                    <a:lnTo>
                      <a:pt x="1" y="22931"/>
                    </a:lnTo>
                    <a:lnTo>
                      <a:pt x="1" y="0"/>
                    </a:lnTo>
                    <a:lnTo>
                      <a:pt x="273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4315;p62"/>
              <p:cNvSpPr/>
              <p:nvPr/>
            </p:nvSpPr>
            <p:spPr>
              <a:xfrm>
                <a:off x="4223075" y="3989900"/>
                <a:ext cx="25" cy="17800"/>
              </a:xfrm>
              <a:custGeom>
                <a:avLst/>
                <a:gdLst/>
                <a:ahLst/>
                <a:cxnLst/>
                <a:rect l="l" t="t" r="r" b="b"/>
                <a:pathLst>
                  <a:path w="1" h="712" extrusionOk="0">
                    <a:moveTo>
                      <a:pt x="1" y="1"/>
                    </a:moveTo>
                    <a:lnTo>
                      <a:pt x="1" y="1"/>
                    </a:lnTo>
                    <a:lnTo>
                      <a:pt x="1" y="1"/>
                    </a:lnTo>
                    <a:lnTo>
                      <a:pt x="1" y="712"/>
                    </a:lnTo>
                    <a:lnTo>
                      <a:pt x="1" y="712"/>
                    </a:lnTo>
                    <a:lnTo>
                      <a:pt x="1" y="712"/>
                    </a:lnTo>
                    <a:lnTo>
                      <a:pt x="1" y="1"/>
                    </a:lnTo>
                    <a:close/>
                  </a:path>
                </a:pathLst>
              </a:custGeom>
              <a:solidFill>
                <a:srgbClr val="BDB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4316;p62"/>
              <p:cNvSpPr/>
              <p:nvPr/>
            </p:nvSpPr>
            <p:spPr>
              <a:xfrm>
                <a:off x="4223075" y="3989900"/>
                <a:ext cx="25" cy="17800"/>
              </a:xfrm>
              <a:custGeom>
                <a:avLst/>
                <a:gdLst/>
                <a:ahLst/>
                <a:cxnLst/>
                <a:rect l="l" t="t" r="r" b="b"/>
                <a:pathLst>
                  <a:path w="1" h="712" fill="none" extrusionOk="0">
                    <a:moveTo>
                      <a:pt x="1" y="1"/>
                    </a:moveTo>
                    <a:lnTo>
                      <a:pt x="1" y="1"/>
                    </a:lnTo>
                    <a:lnTo>
                      <a:pt x="1" y="1"/>
                    </a:lnTo>
                    <a:lnTo>
                      <a:pt x="1" y="712"/>
                    </a:lnTo>
                    <a:lnTo>
                      <a:pt x="1" y="712"/>
                    </a:lnTo>
                    <a:lnTo>
                      <a:pt x="1" y="71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4317;p62"/>
              <p:cNvSpPr/>
              <p:nvPr/>
            </p:nvSpPr>
            <p:spPr>
              <a:xfrm>
                <a:off x="3538150" y="3989900"/>
                <a:ext cx="476250" cy="63825"/>
              </a:xfrm>
              <a:custGeom>
                <a:avLst/>
                <a:gdLst/>
                <a:ahLst/>
                <a:cxnLst/>
                <a:rect l="l" t="t" r="r" b="b"/>
                <a:pathLst>
                  <a:path w="19050" h="2553" extrusionOk="0">
                    <a:moveTo>
                      <a:pt x="1" y="1"/>
                    </a:moveTo>
                    <a:lnTo>
                      <a:pt x="1" y="712"/>
                    </a:lnTo>
                    <a:lnTo>
                      <a:pt x="347" y="858"/>
                    </a:lnTo>
                    <a:lnTo>
                      <a:pt x="712" y="1003"/>
                    </a:lnTo>
                    <a:lnTo>
                      <a:pt x="1113" y="1131"/>
                    </a:lnTo>
                    <a:lnTo>
                      <a:pt x="1550" y="1259"/>
                    </a:lnTo>
                    <a:lnTo>
                      <a:pt x="1988" y="1386"/>
                    </a:lnTo>
                    <a:lnTo>
                      <a:pt x="2462" y="1495"/>
                    </a:lnTo>
                    <a:lnTo>
                      <a:pt x="3483" y="1714"/>
                    </a:lnTo>
                    <a:lnTo>
                      <a:pt x="3592" y="1386"/>
                    </a:lnTo>
                    <a:lnTo>
                      <a:pt x="3720" y="1076"/>
                    </a:lnTo>
                    <a:lnTo>
                      <a:pt x="3118" y="949"/>
                    </a:lnTo>
                    <a:lnTo>
                      <a:pt x="2553" y="821"/>
                    </a:lnTo>
                    <a:lnTo>
                      <a:pt x="2024" y="693"/>
                    </a:lnTo>
                    <a:lnTo>
                      <a:pt x="1532" y="566"/>
                    </a:lnTo>
                    <a:lnTo>
                      <a:pt x="1076" y="420"/>
                    </a:lnTo>
                    <a:lnTo>
                      <a:pt x="675" y="292"/>
                    </a:lnTo>
                    <a:lnTo>
                      <a:pt x="311" y="147"/>
                    </a:lnTo>
                    <a:lnTo>
                      <a:pt x="1" y="1"/>
                    </a:lnTo>
                    <a:close/>
                    <a:moveTo>
                      <a:pt x="6891" y="1532"/>
                    </a:moveTo>
                    <a:lnTo>
                      <a:pt x="6800" y="1860"/>
                    </a:lnTo>
                    <a:lnTo>
                      <a:pt x="6709" y="2188"/>
                    </a:lnTo>
                    <a:lnTo>
                      <a:pt x="7547" y="2279"/>
                    </a:lnTo>
                    <a:lnTo>
                      <a:pt x="8404" y="2352"/>
                    </a:lnTo>
                    <a:lnTo>
                      <a:pt x="9261" y="2407"/>
                    </a:lnTo>
                    <a:lnTo>
                      <a:pt x="10136" y="2462"/>
                    </a:lnTo>
                    <a:lnTo>
                      <a:pt x="11029" y="2498"/>
                    </a:lnTo>
                    <a:lnTo>
                      <a:pt x="11922" y="2534"/>
                    </a:lnTo>
                    <a:lnTo>
                      <a:pt x="12815" y="2534"/>
                    </a:lnTo>
                    <a:lnTo>
                      <a:pt x="13690" y="2553"/>
                    </a:lnTo>
                    <a:lnTo>
                      <a:pt x="15039" y="2534"/>
                    </a:lnTo>
                    <a:lnTo>
                      <a:pt x="16388" y="2498"/>
                    </a:lnTo>
                    <a:lnTo>
                      <a:pt x="17737" y="2425"/>
                    </a:lnTo>
                    <a:lnTo>
                      <a:pt x="19049" y="2334"/>
                    </a:lnTo>
                    <a:lnTo>
                      <a:pt x="18940" y="1678"/>
                    </a:lnTo>
                    <a:lnTo>
                      <a:pt x="17719" y="1769"/>
                    </a:lnTo>
                    <a:lnTo>
                      <a:pt x="16443" y="1824"/>
                    </a:lnTo>
                    <a:lnTo>
                      <a:pt x="15094" y="1860"/>
                    </a:lnTo>
                    <a:lnTo>
                      <a:pt x="13690" y="1878"/>
                    </a:lnTo>
                    <a:lnTo>
                      <a:pt x="12742" y="1860"/>
                    </a:lnTo>
                    <a:lnTo>
                      <a:pt x="11831" y="1860"/>
                    </a:lnTo>
                    <a:lnTo>
                      <a:pt x="10938" y="1824"/>
                    </a:lnTo>
                    <a:lnTo>
                      <a:pt x="10063" y="1787"/>
                    </a:lnTo>
                    <a:lnTo>
                      <a:pt x="9224" y="1732"/>
                    </a:lnTo>
                    <a:lnTo>
                      <a:pt x="8422" y="1678"/>
                    </a:lnTo>
                    <a:lnTo>
                      <a:pt x="7639" y="1605"/>
                    </a:lnTo>
                    <a:lnTo>
                      <a:pt x="6891" y="1532"/>
                    </a:lnTo>
                    <a:close/>
                  </a:path>
                </a:pathLst>
              </a:custGeom>
              <a:solidFill>
                <a:srgbClr val="BD9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4318;p62"/>
              <p:cNvSpPr/>
              <p:nvPr/>
            </p:nvSpPr>
            <p:spPr>
              <a:xfrm>
                <a:off x="3705850" y="4028175"/>
                <a:ext cx="308550" cy="25550"/>
              </a:xfrm>
              <a:custGeom>
                <a:avLst/>
                <a:gdLst/>
                <a:ahLst/>
                <a:cxnLst/>
                <a:rect l="l" t="t" r="r" b="b"/>
                <a:pathLst>
                  <a:path w="12342" h="1022" fill="none" extrusionOk="0">
                    <a:moveTo>
                      <a:pt x="183" y="1"/>
                    </a:moveTo>
                    <a:lnTo>
                      <a:pt x="183" y="1"/>
                    </a:lnTo>
                    <a:lnTo>
                      <a:pt x="92" y="329"/>
                    </a:lnTo>
                    <a:lnTo>
                      <a:pt x="1" y="657"/>
                    </a:lnTo>
                    <a:lnTo>
                      <a:pt x="1" y="657"/>
                    </a:lnTo>
                    <a:lnTo>
                      <a:pt x="839" y="748"/>
                    </a:lnTo>
                    <a:lnTo>
                      <a:pt x="1696" y="821"/>
                    </a:lnTo>
                    <a:lnTo>
                      <a:pt x="2553" y="876"/>
                    </a:lnTo>
                    <a:lnTo>
                      <a:pt x="3428" y="931"/>
                    </a:lnTo>
                    <a:lnTo>
                      <a:pt x="4321" y="967"/>
                    </a:lnTo>
                    <a:lnTo>
                      <a:pt x="5214" y="1003"/>
                    </a:lnTo>
                    <a:lnTo>
                      <a:pt x="6107" y="1003"/>
                    </a:lnTo>
                    <a:lnTo>
                      <a:pt x="6982" y="1022"/>
                    </a:lnTo>
                    <a:lnTo>
                      <a:pt x="6982" y="1022"/>
                    </a:lnTo>
                    <a:lnTo>
                      <a:pt x="8331" y="1003"/>
                    </a:lnTo>
                    <a:lnTo>
                      <a:pt x="9680" y="967"/>
                    </a:lnTo>
                    <a:lnTo>
                      <a:pt x="11029" y="894"/>
                    </a:lnTo>
                    <a:lnTo>
                      <a:pt x="12341" y="803"/>
                    </a:lnTo>
                    <a:lnTo>
                      <a:pt x="12341" y="803"/>
                    </a:lnTo>
                    <a:lnTo>
                      <a:pt x="12232" y="147"/>
                    </a:lnTo>
                    <a:lnTo>
                      <a:pt x="12232" y="147"/>
                    </a:lnTo>
                    <a:lnTo>
                      <a:pt x="11011" y="238"/>
                    </a:lnTo>
                    <a:lnTo>
                      <a:pt x="9735" y="293"/>
                    </a:lnTo>
                    <a:lnTo>
                      <a:pt x="8386" y="329"/>
                    </a:lnTo>
                    <a:lnTo>
                      <a:pt x="6982" y="347"/>
                    </a:lnTo>
                    <a:lnTo>
                      <a:pt x="6982" y="347"/>
                    </a:lnTo>
                    <a:lnTo>
                      <a:pt x="6034" y="329"/>
                    </a:lnTo>
                    <a:lnTo>
                      <a:pt x="5123" y="329"/>
                    </a:lnTo>
                    <a:lnTo>
                      <a:pt x="4230" y="293"/>
                    </a:lnTo>
                    <a:lnTo>
                      <a:pt x="3355" y="256"/>
                    </a:lnTo>
                    <a:lnTo>
                      <a:pt x="2516" y="201"/>
                    </a:lnTo>
                    <a:lnTo>
                      <a:pt x="1714" y="147"/>
                    </a:lnTo>
                    <a:lnTo>
                      <a:pt x="931" y="74"/>
                    </a:lnTo>
                    <a:lnTo>
                      <a:pt x="18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4319;p62"/>
              <p:cNvSpPr/>
              <p:nvPr/>
            </p:nvSpPr>
            <p:spPr>
              <a:xfrm>
                <a:off x="3538150" y="3989900"/>
                <a:ext cx="93000" cy="42875"/>
              </a:xfrm>
              <a:custGeom>
                <a:avLst/>
                <a:gdLst/>
                <a:ahLst/>
                <a:cxnLst/>
                <a:rect l="l" t="t" r="r" b="b"/>
                <a:pathLst>
                  <a:path w="3720" h="1715" fill="none" extrusionOk="0">
                    <a:moveTo>
                      <a:pt x="1" y="1"/>
                    </a:moveTo>
                    <a:lnTo>
                      <a:pt x="1" y="712"/>
                    </a:lnTo>
                    <a:lnTo>
                      <a:pt x="1" y="712"/>
                    </a:lnTo>
                    <a:lnTo>
                      <a:pt x="347" y="858"/>
                    </a:lnTo>
                    <a:lnTo>
                      <a:pt x="712" y="1003"/>
                    </a:lnTo>
                    <a:lnTo>
                      <a:pt x="1113" y="1131"/>
                    </a:lnTo>
                    <a:lnTo>
                      <a:pt x="1550" y="1259"/>
                    </a:lnTo>
                    <a:lnTo>
                      <a:pt x="1988" y="1386"/>
                    </a:lnTo>
                    <a:lnTo>
                      <a:pt x="2462" y="1495"/>
                    </a:lnTo>
                    <a:lnTo>
                      <a:pt x="3483" y="1714"/>
                    </a:lnTo>
                    <a:lnTo>
                      <a:pt x="3483" y="1714"/>
                    </a:lnTo>
                    <a:lnTo>
                      <a:pt x="3592" y="1386"/>
                    </a:lnTo>
                    <a:lnTo>
                      <a:pt x="3720" y="1076"/>
                    </a:lnTo>
                    <a:lnTo>
                      <a:pt x="3720" y="1076"/>
                    </a:lnTo>
                    <a:lnTo>
                      <a:pt x="3118" y="949"/>
                    </a:lnTo>
                    <a:lnTo>
                      <a:pt x="2553" y="821"/>
                    </a:lnTo>
                    <a:lnTo>
                      <a:pt x="2024" y="693"/>
                    </a:lnTo>
                    <a:lnTo>
                      <a:pt x="1532" y="566"/>
                    </a:lnTo>
                    <a:lnTo>
                      <a:pt x="1076" y="420"/>
                    </a:lnTo>
                    <a:lnTo>
                      <a:pt x="675" y="292"/>
                    </a:lnTo>
                    <a:lnTo>
                      <a:pt x="311" y="14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4320;p62"/>
              <p:cNvSpPr/>
              <p:nvPr/>
            </p:nvSpPr>
            <p:spPr>
              <a:xfrm>
                <a:off x="4223075" y="4140300"/>
                <a:ext cx="25" cy="18250"/>
              </a:xfrm>
              <a:custGeom>
                <a:avLst/>
                <a:gdLst/>
                <a:ahLst/>
                <a:cxnLst/>
                <a:rect l="l" t="t" r="r" b="b"/>
                <a:pathLst>
                  <a:path w="1" h="730" extrusionOk="0">
                    <a:moveTo>
                      <a:pt x="1" y="0"/>
                    </a:moveTo>
                    <a:lnTo>
                      <a:pt x="1" y="0"/>
                    </a:lnTo>
                    <a:lnTo>
                      <a:pt x="1" y="0"/>
                    </a:lnTo>
                    <a:lnTo>
                      <a:pt x="1" y="729"/>
                    </a:lnTo>
                    <a:lnTo>
                      <a:pt x="1" y="729"/>
                    </a:lnTo>
                    <a:lnTo>
                      <a:pt x="1" y="729"/>
                    </a:lnTo>
                    <a:lnTo>
                      <a:pt x="1" y="0"/>
                    </a:lnTo>
                    <a:close/>
                  </a:path>
                </a:pathLst>
              </a:custGeom>
              <a:solidFill>
                <a:srgbClr val="BDB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4321;p62"/>
              <p:cNvSpPr/>
              <p:nvPr/>
            </p:nvSpPr>
            <p:spPr>
              <a:xfrm>
                <a:off x="4223075" y="4140300"/>
                <a:ext cx="25" cy="18250"/>
              </a:xfrm>
              <a:custGeom>
                <a:avLst/>
                <a:gdLst/>
                <a:ahLst/>
                <a:cxnLst/>
                <a:rect l="l" t="t" r="r" b="b"/>
                <a:pathLst>
                  <a:path w="1" h="730" fill="none" extrusionOk="0">
                    <a:moveTo>
                      <a:pt x="1" y="0"/>
                    </a:moveTo>
                    <a:lnTo>
                      <a:pt x="1" y="0"/>
                    </a:lnTo>
                    <a:lnTo>
                      <a:pt x="1" y="0"/>
                    </a:lnTo>
                    <a:lnTo>
                      <a:pt x="1" y="729"/>
                    </a:lnTo>
                    <a:lnTo>
                      <a:pt x="1" y="729"/>
                    </a:lnTo>
                    <a:lnTo>
                      <a:pt x="1" y="72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4322;p62"/>
              <p:cNvSpPr/>
              <p:nvPr/>
            </p:nvSpPr>
            <p:spPr>
              <a:xfrm>
                <a:off x="3538150" y="4140300"/>
                <a:ext cx="489925" cy="63800"/>
              </a:xfrm>
              <a:custGeom>
                <a:avLst/>
                <a:gdLst/>
                <a:ahLst/>
                <a:cxnLst/>
                <a:rect l="l" t="t" r="r" b="b"/>
                <a:pathLst>
                  <a:path w="19597" h="2552" extrusionOk="0">
                    <a:moveTo>
                      <a:pt x="1" y="0"/>
                    </a:moveTo>
                    <a:lnTo>
                      <a:pt x="1" y="729"/>
                    </a:lnTo>
                    <a:lnTo>
                      <a:pt x="530" y="930"/>
                    </a:lnTo>
                    <a:lnTo>
                      <a:pt x="1113" y="1130"/>
                    </a:lnTo>
                    <a:lnTo>
                      <a:pt x="1769" y="1331"/>
                    </a:lnTo>
                    <a:lnTo>
                      <a:pt x="2480" y="1495"/>
                    </a:lnTo>
                    <a:lnTo>
                      <a:pt x="2498" y="820"/>
                    </a:lnTo>
                    <a:lnTo>
                      <a:pt x="1733" y="620"/>
                    </a:lnTo>
                    <a:lnTo>
                      <a:pt x="1058" y="419"/>
                    </a:lnTo>
                    <a:lnTo>
                      <a:pt x="475" y="219"/>
                    </a:lnTo>
                    <a:lnTo>
                      <a:pt x="1" y="0"/>
                    </a:lnTo>
                    <a:close/>
                    <a:moveTo>
                      <a:pt x="6217" y="1458"/>
                    </a:moveTo>
                    <a:lnTo>
                      <a:pt x="6199" y="2133"/>
                    </a:lnTo>
                    <a:lnTo>
                      <a:pt x="7092" y="2224"/>
                    </a:lnTo>
                    <a:lnTo>
                      <a:pt x="8003" y="2315"/>
                    </a:lnTo>
                    <a:lnTo>
                      <a:pt x="8933" y="2388"/>
                    </a:lnTo>
                    <a:lnTo>
                      <a:pt x="9862" y="2443"/>
                    </a:lnTo>
                    <a:lnTo>
                      <a:pt x="10810" y="2497"/>
                    </a:lnTo>
                    <a:lnTo>
                      <a:pt x="11776" y="2516"/>
                    </a:lnTo>
                    <a:lnTo>
                      <a:pt x="12742" y="2534"/>
                    </a:lnTo>
                    <a:lnTo>
                      <a:pt x="13690" y="2552"/>
                    </a:lnTo>
                    <a:lnTo>
                      <a:pt x="15185" y="2534"/>
                    </a:lnTo>
                    <a:lnTo>
                      <a:pt x="16680" y="2479"/>
                    </a:lnTo>
                    <a:lnTo>
                      <a:pt x="18156" y="2406"/>
                    </a:lnTo>
                    <a:lnTo>
                      <a:pt x="19596" y="2297"/>
                    </a:lnTo>
                    <a:lnTo>
                      <a:pt x="19596" y="1622"/>
                    </a:lnTo>
                    <a:lnTo>
                      <a:pt x="18247" y="1732"/>
                    </a:lnTo>
                    <a:lnTo>
                      <a:pt x="16807" y="1805"/>
                    </a:lnTo>
                    <a:lnTo>
                      <a:pt x="15294" y="1859"/>
                    </a:lnTo>
                    <a:lnTo>
                      <a:pt x="13690" y="1878"/>
                    </a:lnTo>
                    <a:lnTo>
                      <a:pt x="12633" y="1859"/>
                    </a:lnTo>
                    <a:lnTo>
                      <a:pt x="11612" y="1841"/>
                    </a:lnTo>
                    <a:lnTo>
                      <a:pt x="10628" y="1805"/>
                    </a:lnTo>
                    <a:lnTo>
                      <a:pt x="9680" y="1768"/>
                    </a:lnTo>
                    <a:lnTo>
                      <a:pt x="8750" y="1695"/>
                    </a:lnTo>
                    <a:lnTo>
                      <a:pt x="7875" y="1641"/>
                    </a:lnTo>
                    <a:lnTo>
                      <a:pt x="7019" y="1549"/>
                    </a:lnTo>
                    <a:lnTo>
                      <a:pt x="6217" y="1458"/>
                    </a:lnTo>
                    <a:close/>
                  </a:path>
                </a:pathLst>
              </a:custGeom>
              <a:solidFill>
                <a:srgbClr val="BD9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4323;p62"/>
              <p:cNvSpPr/>
              <p:nvPr/>
            </p:nvSpPr>
            <p:spPr>
              <a:xfrm>
                <a:off x="3693100" y="4176750"/>
                <a:ext cx="334975" cy="27350"/>
              </a:xfrm>
              <a:custGeom>
                <a:avLst/>
                <a:gdLst/>
                <a:ahLst/>
                <a:cxnLst/>
                <a:rect l="l" t="t" r="r" b="b"/>
                <a:pathLst>
                  <a:path w="13399" h="1094" fill="none" extrusionOk="0">
                    <a:moveTo>
                      <a:pt x="19" y="0"/>
                    </a:moveTo>
                    <a:lnTo>
                      <a:pt x="19" y="0"/>
                    </a:lnTo>
                    <a:lnTo>
                      <a:pt x="1" y="675"/>
                    </a:lnTo>
                    <a:lnTo>
                      <a:pt x="1" y="675"/>
                    </a:lnTo>
                    <a:lnTo>
                      <a:pt x="894" y="766"/>
                    </a:lnTo>
                    <a:lnTo>
                      <a:pt x="1805" y="857"/>
                    </a:lnTo>
                    <a:lnTo>
                      <a:pt x="2735" y="930"/>
                    </a:lnTo>
                    <a:lnTo>
                      <a:pt x="3664" y="985"/>
                    </a:lnTo>
                    <a:lnTo>
                      <a:pt x="4612" y="1039"/>
                    </a:lnTo>
                    <a:lnTo>
                      <a:pt x="5578" y="1058"/>
                    </a:lnTo>
                    <a:lnTo>
                      <a:pt x="6544" y="1076"/>
                    </a:lnTo>
                    <a:lnTo>
                      <a:pt x="7492" y="1094"/>
                    </a:lnTo>
                    <a:lnTo>
                      <a:pt x="7492" y="1094"/>
                    </a:lnTo>
                    <a:lnTo>
                      <a:pt x="8987" y="1076"/>
                    </a:lnTo>
                    <a:lnTo>
                      <a:pt x="10482" y="1021"/>
                    </a:lnTo>
                    <a:lnTo>
                      <a:pt x="11958" y="948"/>
                    </a:lnTo>
                    <a:lnTo>
                      <a:pt x="13398" y="839"/>
                    </a:lnTo>
                    <a:lnTo>
                      <a:pt x="13398" y="839"/>
                    </a:lnTo>
                    <a:lnTo>
                      <a:pt x="13398" y="164"/>
                    </a:lnTo>
                    <a:lnTo>
                      <a:pt x="13398" y="164"/>
                    </a:lnTo>
                    <a:lnTo>
                      <a:pt x="12049" y="274"/>
                    </a:lnTo>
                    <a:lnTo>
                      <a:pt x="10609" y="347"/>
                    </a:lnTo>
                    <a:lnTo>
                      <a:pt x="9096" y="401"/>
                    </a:lnTo>
                    <a:lnTo>
                      <a:pt x="7492" y="420"/>
                    </a:lnTo>
                    <a:lnTo>
                      <a:pt x="7492" y="420"/>
                    </a:lnTo>
                    <a:lnTo>
                      <a:pt x="6435" y="401"/>
                    </a:lnTo>
                    <a:lnTo>
                      <a:pt x="5414" y="383"/>
                    </a:lnTo>
                    <a:lnTo>
                      <a:pt x="4430" y="347"/>
                    </a:lnTo>
                    <a:lnTo>
                      <a:pt x="3482" y="310"/>
                    </a:lnTo>
                    <a:lnTo>
                      <a:pt x="2552" y="237"/>
                    </a:lnTo>
                    <a:lnTo>
                      <a:pt x="1677" y="183"/>
                    </a:lnTo>
                    <a:lnTo>
                      <a:pt x="821" y="91"/>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4324;p62"/>
              <p:cNvSpPr/>
              <p:nvPr/>
            </p:nvSpPr>
            <p:spPr>
              <a:xfrm>
                <a:off x="3538150" y="4140300"/>
                <a:ext cx="62475" cy="37375"/>
              </a:xfrm>
              <a:custGeom>
                <a:avLst/>
                <a:gdLst/>
                <a:ahLst/>
                <a:cxnLst/>
                <a:rect l="l" t="t" r="r" b="b"/>
                <a:pathLst>
                  <a:path w="2499" h="1495" fill="none" extrusionOk="0">
                    <a:moveTo>
                      <a:pt x="1" y="0"/>
                    </a:moveTo>
                    <a:lnTo>
                      <a:pt x="1" y="729"/>
                    </a:lnTo>
                    <a:lnTo>
                      <a:pt x="1" y="729"/>
                    </a:lnTo>
                    <a:lnTo>
                      <a:pt x="530" y="930"/>
                    </a:lnTo>
                    <a:lnTo>
                      <a:pt x="1113" y="1130"/>
                    </a:lnTo>
                    <a:lnTo>
                      <a:pt x="1769" y="1331"/>
                    </a:lnTo>
                    <a:lnTo>
                      <a:pt x="2480" y="1495"/>
                    </a:lnTo>
                    <a:lnTo>
                      <a:pt x="2480" y="1495"/>
                    </a:lnTo>
                    <a:lnTo>
                      <a:pt x="2498" y="820"/>
                    </a:lnTo>
                    <a:lnTo>
                      <a:pt x="2498" y="820"/>
                    </a:lnTo>
                    <a:lnTo>
                      <a:pt x="1733" y="620"/>
                    </a:lnTo>
                    <a:lnTo>
                      <a:pt x="1058" y="419"/>
                    </a:lnTo>
                    <a:lnTo>
                      <a:pt x="475" y="2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4325;p62"/>
              <p:cNvSpPr/>
              <p:nvPr/>
            </p:nvSpPr>
            <p:spPr>
              <a:xfrm>
                <a:off x="4223075" y="4290675"/>
                <a:ext cx="25" cy="18250"/>
              </a:xfrm>
              <a:custGeom>
                <a:avLst/>
                <a:gdLst/>
                <a:ahLst/>
                <a:cxnLst/>
                <a:rect l="l" t="t" r="r" b="b"/>
                <a:pathLst>
                  <a:path w="1" h="730" extrusionOk="0">
                    <a:moveTo>
                      <a:pt x="1" y="0"/>
                    </a:moveTo>
                    <a:lnTo>
                      <a:pt x="1" y="0"/>
                    </a:lnTo>
                    <a:lnTo>
                      <a:pt x="1" y="0"/>
                    </a:lnTo>
                    <a:lnTo>
                      <a:pt x="1" y="729"/>
                    </a:lnTo>
                    <a:lnTo>
                      <a:pt x="1" y="729"/>
                    </a:lnTo>
                    <a:lnTo>
                      <a:pt x="1" y="729"/>
                    </a:lnTo>
                    <a:lnTo>
                      <a:pt x="1" y="0"/>
                    </a:lnTo>
                    <a:close/>
                  </a:path>
                </a:pathLst>
              </a:custGeom>
              <a:solidFill>
                <a:srgbClr val="BDB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4326;p62"/>
              <p:cNvSpPr/>
              <p:nvPr/>
            </p:nvSpPr>
            <p:spPr>
              <a:xfrm>
                <a:off x="4223075" y="4290675"/>
                <a:ext cx="25" cy="18250"/>
              </a:xfrm>
              <a:custGeom>
                <a:avLst/>
                <a:gdLst/>
                <a:ahLst/>
                <a:cxnLst/>
                <a:rect l="l" t="t" r="r" b="b"/>
                <a:pathLst>
                  <a:path w="1" h="730" fill="none" extrusionOk="0">
                    <a:moveTo>
                      <a:pt x="1" y="0"/>
                    </a:moveTo>
                    <a:lnTo>
                      <a:pt x="1" y="0"/>
                    </a:lnTo>
                    <a:lnTo>
                      <a:pt x="1" y="0"/>
                    </a:lnTo>
                    <a:lnTo>
                      <a:pt x="1" y="729"/>
                    </a:lnTo>
                    <a:lnTo>
                      <a:pt x="1" y="729"/>
                    </a:lnTo>
                    <a:lnTo>
                      <a:pt x="1" y="72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4327;p62"/>
              <p:cNvSpPr/>
              <p:nvPr/>
            </p:nvSpPr>
            <p:spPr>
              <a:xfrm>
                <a:off x="3538150" y="4290675"/>
                <a:ext cx="470325" cy="63825"/>
              </a:xfrm>
              <a:custGeom>
                <a:avLst/>
                <a:gdLst/>
                <a:ahLst/>
                <a:cxnLst/>
                <a:rect l="l" t="t" r="r" b="b"/>
                <a:pathLst>
                  <a:path w="18813" h="2553" extrusionOk="0">
                    <a:moveTo>
                      <a:pt x="1" y="0"/>
                    </a:moveTo>
                    <a:lnTo>
                      <a:pt x="1" y="729"/>
                    </a:lnTo>
                    <a:lnTo>
                      <a:pt x="347" y="875"/>
                    </a:lnTo>
                    <a:lnTo>
                      <a:pt x="730" y="1021"/>
                    </a:lnTo>
                    <a:lnTo>
                      <a:pt x="1149" y="1149"/>
                    </a:lnTo>
                    <a:lnTo>
                      <a:pt x="1587" y="1276"/>
                    </a:lnTo>
                    <a:lnTo>
                      <a:pt x="2061" y="1404"/>
                    </a:lnTo>
                    <a:lnTo>
                      <a:pt x="2553" y="1513"/>
                    </a:lnTo>
                    <a:lnTo>
                      <a:pt x="3592" y="1732"/>
                    </a:lnTo>
                    <a:lnTo>
                      <a:pt x="3592" y="1732"/>
                    </a:lnTo>
                    <a:lnTo>
                      <a:pt x="3483" y="1568"/>
                    </a:lnTo>
                    <a:lnTo>
                      <a:pt x="3391" y="1386"/>
                    </a:lnTo>
                    <a:lnTo>
                      <a:pt x="3191" y="985"/>
                    </a:lnTo>
                    <a:lnTo>
                      <a:pt x="2207" y="748"/>
                    </a:lnTo>
                    <a:lnTo>
                      <a:pt x="1751" y="638"/>
                    </a:lnTo>
                    <a:lnTo>
                      <a:pt x="1332" y="511"/>
                    </a:lnTo>
                    <a:lnTo>
                      <a:pt x="949" y="383"/>
                    </a:lnTo>
                    <a:lnTo>
                      <a:pt x="603" y="256"/>
                    </a:lnTo>
                    <a:lnTo>
                      <a:pt x="274" y="128"/>
                    </a:lnTo>
                    <a:lnTo>
                      <a:pt x="1" y="0"/>
                    </a:lnTo>
                    <a:close/>
                    <a:moveTo>
                      <a:pt x="5962" y="1422"/>
                    </a:moveTo>
                    <a:lnTo>
                      <a:pt x="5852" y="1768"/>
                    </a:lnTo>
                    <a:lnTo>
                      <a:pt x="5743" y="2078"/>
                    </a:lnTo>
                    <a:lnTo>
                      <a:pt x="6672" y="2188"/>
                    </a:lnTo>
                    <a:lnTo>
                      <a:pt x="7639" y="2279"/>
                    </a:lnTo>
                    <a:lnTo>
                      <a:pt x="8623" y="2370"/>
                    </a:lnTo>
                    <a:lnTo>
                      <a:pt x="9607" y="2425"/>
                    </a:lnTo>
                    <a:lnTo>
                      <a:pt x="10628" y="2479"/>
                    </a:lnTo>
                    <a:lnTo>
                      <a:pt x="11649" y="2516"/>
                    </a:lnTo>
                    <a:lnTo>
                      <a:pt x="12669" y="2552"/>
                    </a:lnTo>
                    <a:lnTo>
                      <a:pt x="13690" y="2552"/>
                    </a:lnTo>
                    <a:lnTo>
                      <a:pt x="14912" y="2534"/>
                    </a:lnTo>
                    <a:lnTo>
                      <a:pt x="16133" y="2516"/>
                    </a:lnTo>
                    <a:lnTo>
                      <a:pt x="17336" y="2461"/>
                    </a:lnTo>
                    <a:lnTo>
                      <a:pt x="18539" y="2388"/>
                    </a:lnTo>
                    <a:lnTo>
                      <a:pt x="18685" y="2042"/>
                    </a:lnTo>
                    <a:lnTo>
                      <a:pt x="18812" y="1696"/>
                    </a:lnTo>
                    <a:lnTo>
                      <a:pt x="18812" y="1696"/>
                    </a:lnTo>
                    <a:lnTo>
                      <a:pt x="17627" y="1768"/>
                    </a:lnTo>
                    <a:lnTo>
                      <a:pt x="16370" y="1823"/>
                    </a:lnTo>
                    <a:lnTo>
                      <a:pt x="15057" y="1860"/>
                    </a:lnTo>
                    <a:lnTo>
                      <a:pt x="13690" y="1878"/>
                    </a:lnTo>
                    <a:lnTo>
                      <a:pt x="12597" y="1878"/>
                    </a:lnTo>
                    <a:lnTo>
                      <a:pt x="11539" y="1841"/>
                    </a:lnTo>
                    <a:lnTo>
                      <a:pt x="10500" y="1805"/>
                    </a:lnTo>
                    <a:lnTo>
                      <a:pt x="9516" y="1750"/>
                    </a:lnTo>
                    <a:lnTo>
                      <a:pt x="8568" y="1696"/>
                    </a:lnTo>
                    <a:lnTo>
                      <a:pt x="7657" y="1623"/>
                    </a:lnTo>
                    <a:lnTo>
                      <a:pt x="6782" y="1531"/>
                    </a:lnTo>
                    <a:lnTo>
                      <a:pt x="5962" y="1422"/>
                    </a:lnTo>
                    <a:close/>
                  </a:path>
                </a:pathLst>
              </a:custGeom>
              <a:solidFill>
                <a:srgbClr val="BD9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4328;p62"/>
              <p:cNvSpPr/>
              <p:nvPr/>
            </p:nvSpPr>
            <p:spPr>
              <a:xfrm>
                <a:off x="3681700" y="4326225"/>
                <a:ext cx="326775" cy="28275"/>
              </a:xfrm>
              <a:custGeom>
                <a:avLst/>
                <a:gdLst/>
                <a:ahLst/>
                <a:cxnLst/>
                <a:rect l="l" t="t" r="r" b="b"/>
                <a:pathLst>
                  <a:path w="13071" h="1131" fill="none" extrusionOk="0">
                    <a:moveTo>
                      <a:pt x="220" y="0"/>
                    </a:moveTo>
                    <a:lnTo>
                      <a:pt x="220" y="0"/>
                    </a:lnTo>
                    <a:lnTo>
                      <a:pt x="110" y="346"/>
                    </a:lnTo>
                    <a:lnTo>
                      <a:pt x="1" y="656"/>
                    </a:lnTo>
                    <a:lnTo>
                      <a:pt x="1" y="656"/>
                    </a:lnTo>
                    <a:lnTo>
                      <a:pt x="930" y="766"/>
                    </a:lnTo>
                    <a:lnTo>
                      <a:pt x="1897" y="857"/>
                    </a:lnTo>
                    <a:lnTo>
                      <a:pt x="2881" y="948"/>
                    </a:lnTo>
                    <a:lnTo>
                      <a:pt x="3865" y="1003"/>
                    </a:lnTo>
                    <a:lnTo>
                      <a:pt x="4886" y="1057"/>
                    </a:lnTo>
                    <a:lnTo>
                      <a:pt x="5907" y="1094"/>
                    </a:lnTo>
                    <a:lnTo>
                      <a:pt x="6927" y="1130"/>
                    </a:lnTo>
                    <a:lnTo>
                      <a:pt x="7948" y="1130"/>
                    </a:lnTo>
                    <a:lnTo>
                      <a:pt x="7948" y="1130"/>
                    </a:lnTo>
                    <a:lnTo>
                      <a:pt x="9170" y="1112"/>
                    </a:lnTo>
                    <a:lnTo>
                      <a:pt x="10391" y="1094"/>
                    </a:lnTo>
                    <a:lnTo>
                      <a:pt x="11594" y="1039"/>
                    </a:lnTo>
                    <a:lnTo>
                      <a:pt x="12797" y="966"/>
                    </a:lnTo>
                    <a:lnTo>
                      <a:pt x="12797" y="966"/>
                    </a:lnTo>
                    <a:lnTo>
                      <a:pt x="12943" y="620"/>
                    </a:lnTo>
                    <a:lnTo>
                      <a:pt x="13070" y="274"/>
                    </a:lnTo>
                    <a:lnTo>
                      <a:pt x="13070" y="274"/>
                    </a:lnTo>
                    <a:lnTo>
                      <a:pt x="11885" y="346"/>
                    </a:lnTo>
                    <a:lnTo>
                      <a:pt x="10628" y="401"/>
                    </a:lnTo>
                    <a:lnTo>
                      <a:pt x="9315" y="438"/>
                    </a:lnTo>
                    <a:lnTo>
                      <a:pt x="7948" y="456"/>
                    </a:lnTo>
                    <a:lnTo>
                      <a:pt x="7948" y="456"/>
                    </a:lnTo>
                    <a:lnTo>
                      <a:pt x="6855" y="456"/>
                    </a:lnTo>
                    <a:lnTo>
                      <a:pt x="5797" y="419"/>
                    </a:lnTo>
                    <a:lnTo>
                      <a:pt x="4758" y="383"/>
                    </a:lnTo>
                    <a:lnTo>
                      <a:pt x="3774" y="328"/>
                    </a:lnTo>
                    <a:lnTo>
                      <a:pt x="2826" y="274"/>
                    </a:lnTo>
                    <a:lnTo>
                      <a:pt x="1915" y="201"/>
                    </a:lnTo>
                    <a:lnTo>
                      <a:pt x="1040" y="109"/>
                    </a:lnTo>
                    <a:lnTo>
                      <a:pt x="2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4329;p62"/>
              <p:cNvSpPr/>
              <p:nvPr/>
            </p:nvSpPr>
            <p:spPr>
              <a:xfrm>
                <a:off x="3538150" y="4290675"/>
                <a:ext cx="89800" cy="43300"/>
              </a:xfrm>
              <a:custGeom>
                <a:avLst/>
                <a:gdLst/>
                <a:ahLst/>
                <a:cxnLst/>
                <a:rect l="l" t="t" r="r" b="b"/>
                <a:pathLst>
                  <a:path w="3592" h="1732" fill="none" extrusionOk="0">
                    <a:moveTo>
                      <a:pt x="1" y="0"/>
                    </a:moveTo>
                    <a:lnTo>
                      <a:pt x="1" y="729"/>
                    </a:lnTo>
                    <a:lnTo>
                      <a:pt x="1" y="729"/>
                    </a:lnTo>
                    <a:lnTo>
                      <a:pt x="347" y="875"/>
                    </a:lnTo>
                    <a:lnTo>
                      <a:pt x="730" y="1021"/>
                    </a:lnTo>
                    <a:lnTo>
                      <a:pt x="1149" y="1149"/>
                    </a:lnTo>
                    <a:lnTo>
                      <a:pt x="1587" y="1276"/>
                    </a:lnTo>
                    <a:lnTo>
                      <a:pt x="2061" y="1404"/>
                    </a:lnTo>
                    <a:lnTo>
                      <a:pt x="2553" y="1513"/>
                    </a:lnTo>
                    <a:lnTo>
                      <a:pt x="3592" y="1732"/>
                    </a:lnTo>
                    <a:lnTo>
                      <a:pt x="3592" y="1732"/>
                    </a:lnTo>
                    <a:lnTo>
                      <a:pt x="3483" y="1568"/>
                    </a:lnTo>
                    <a:lnTo>
                      <a:pt x="3391" y="1386"/>
                    </a:lnTo>
                    <a:lnTo>
                      <a:pt x="3191" y="985"/>
                    </a:lnTo>
                    <a:lnTo>
                      <a:pt x="3191" y="985"/>
                    </a:lnTo>
                    <a:lnTo>
                      <a:pt x="2207" y="748"/>
                    </a:lnTo>
                    <a:lnTo>
                      <a:pt x="1751" y="638"/>
                    </a:lnTo>
                    <a:lnTo>
                      <a:pt x="1332" y="511"/>
                    </a:lnTo>
                    <a:lnTo>
                      <a:pt x="949" y="383"/>
                    </a:lnTo>
                    <a:lnTo>
                      <a:pt x="603" y="256"/>
                    </a:lnTo>
                    <a:lnTo>
                      <a:pt x="274" y="12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4330;p62"/>
              <p:cNvSpPr/>
              <p:nvPr/>
            </p:nvSpPr>
            <p:spPr>
              <a:xfrm>
                <a:off x="3538150" y="4443775"/>
                <a:ext cx="684950" cy="59275"/>
              </a:xfrm>
              <a:custGeom>
                <a:avLst/>
                <a:gdLst/>
                <a:ahLst/>
                <a:cxnLst/>
                <a:rect l="l" t="t" r="r" b="b"/>
                <a:pathLst>
                  <a:path w="27398" h="2371" extrusionOk="0">
                    <a:moveTo>
                      <a:pt x="14091" y="1"/>
                    </a:moveTo>
                    <a:lnTo>
                      <a:pt x="13708" y="129"/>
                    </a:lnTo>
                    <a:lnTo>
                      <a:pt x="13326" y="256"/>
                    </a:lnTo>
                    <a:lnTo>
                      <a:pt x="12925" y="384"/>
                    </a:lnTo>
                    <a:lnTo>
                      <a:pt x="12524" y="475"/>
                    </a:lnTo>
                    <a:lnTo>
                      <a:pt x="11722" y="657"/>
                    </a:lnTo>
                    <a:lnTo>
                      <a:pt x="10920" y="803"/>
                    </a:lnTo>
                    <a:lnTo>
                      <a:pt x="10099" y="894"/>
                    </a:lnTo>
                    <a:lnTo>
                      <a:pt x="9297" y="967"/>
                    </a:lnTo>
                    <a:lnTo>
                      <a:pt x="8495" y="1003"/>
                    </a:lnTo>
                    <a:lnTo>
                      <a:pt x="7693" y="1022"/>
                    </a:lnTo>
                    <a:lnTo>
                      <a:pt x="6928" y="1003"/>
                    </a:lnTo>
                    <a:lnTo>
                      <a:pt x="6162" y="967"/>
                    </a:lnTo>
                    <a:lnTo>
                      <a:pt x="5433" y="931"/>
                    </a:lnTo>
                    <a:lnTo>
                      <a:pt x="4740" y="858"/>
                    </a:lnTo>
                    <a:lnTo>
                      <a:pt x="4066" y="785"/>
                    </a:lnTo>
                    <a:lnTo>
                      <a:pt x="3428" y="694"/>
                    </a:lnTo>
                    <a:lnTo>
                      <a:pt x="2280" y="511"/>
                    </a:lnTo>
                    <a:lnTo>
                      <a:pt x="1332" y="329"/>
                    </a:lnTo>
                    <a:lnTo>
                      <a:pt x="603" y="165"/>
                    </a:lnTo>
                    <a:lnTo>
                      <a:pt x="1" y="1"/>
                    </a:lnTo>
                    <a:lnTo>
                      <a:pt x="1" y="1"/>
                    </a:lnTo>
                    <a:lnTo>
                      <a:pt x="19" y="129"/>
                    </a:lnTo>
                    <a:lnTo>
                      <a:pt x="56" y="238"/>
                    </a:lnTo>
                    <a:lnTo>
                      <a:pt x="147" y="366"/>
                    </a:lnTo>
                    <a:lnTo>
                      <a:pt x="274" y="475"/>
                    </a:lnTo>
                    <a:lnTo>
                      <a:pt x="420" y="584"/>
                    </a:lnTo>
                    <a:lnTo>
                      <a:pt x="603" y="712"/>
                    </a:lnTo>
                    <a:lnTo>
                      <a:pt x="821" y="821"/>
                    </a:lnTo>
                    <a:lnTo>
                      <a:pt x="1076" y="931"/>
                    </a:lnTo>
                    <a:lnTo>
                      <a:pt x="1350" y="1022"/>
                    </a:lnTo>
                    <a:lnTo>
                      <a:pt x="1642" y="1131"/>
                    </a:lnTo>
                    <a:lnTo>
                      <a:pt x="2334" y="1332"/>
                    </a:lnTo>
                    <a:lnTo>
                      <a:pt x="3118" y="1514"/>
                    </a:lnTo>
                    <a:lnTo>
                      <a:pt x="4011" y="1678"/>
                    </a:lnTo>
                    <a:lnTo>
                      <a:pt x="4977" y="1824"/>
                    </a:lnTo>
                    <a:lnTo>
                      <a:pt x="6034" y="1970"/>
                    </a:lnTo>
                    <a:lnTo>
                      <a:pt x="7165" y="2079"/>
                    </a:lnTo>
                    <a:lnTo>
                      <a:pt x="8368" y="2188"/>
                    </a:lnTo>
                    <a:lnTo>
                      <a:pt x="9625" y="2261"/>
                    </a:lnTo>
                    <a:lnTo>
                      <a:pt x="10938" y="2316"/>
                    </a:lnTo>
                    <a:lnTo>
                      <a:pt x="12305" y="2352"/>
                    </a:lnTo>
                    <a:lnTo>
                      <a:pt x="13690" y="2371"/>
                    </a:lnTo>
                    <a:lnTo>
                      <a:pt x="15094" y="2352"/>
                    </a:lnTo>
                    <a:lnTo>
                      <a:pt x="16461" y="2316"/>
                    </a:lnTo>
                    <a:lnTo>
                      <a:pt x="17773" y="2261"/>
                    </a:lnTo>
                    <a:lnTo>
                      <a:pt x="19031" y="2188"/>
                    </a:lnTo>
                    <a:lnTo>
                      <a:pt x="20234" y="2079"/>
                    </a:lnTo>
                    <a:lnTo>
                      <a:pt x="21364" y="1970"/>
                    </a:lnTo>
                    <a:lnTo>
                      <a:pt x="22421" y="1824"/>
                    </a:lnTo>
                    <a:lnTo>
                      <a:pt x="23388" y="1678"/>
                    </a:lnTo>
                    <a:lnTo>
                      <a:pt x="24281" y="1514"/>
                    </a:lnTo>
                    <a:lnTo>
                      <a:pt x="25065" y="1332"/>
                    </a:lnTo>
                    <a:lnTo>
                      <a:pt x="25739" y="1131"/>
                    </a:lnTo>
                    <a:lnTo>
                      <a:pt x="26049" y="1022"/>
                    </a:lnTo>
                    <a:lnTo>
                      <a:pt x="26322" y="931"/>
                    </a:lnTo>
                    <a:lnTo>
                      <a:pt x="26577" y="821"/>
                    </a:lnTo>
                    <a:lnTo>
                      <a:pt x="26778" y="712"/>
                    </a:lnTo>
                    <a:lnTo>
                      <a:pt x="26978" y="584"/>
                    </a:lnTo>
                    <a:lnTo>
                      <a:pt x="27124" y="475"/>
                    </a:lnTo>
                    <a:lnTo>
                      <a:pt x="27252" y="366"/>
                    </a:lnTo>
                    <a:lnTo>
                      <a:pt x="27325" y="238"/>
                    </a:lnTo>
                    <a:lnTo>
                      <a:pt x="27379" y="129"/>
                    </a:lnTo>
                    <a:lnTo>
                      <a:pt x="27398"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4331;p62"/>
              <p:cNvSpPr/>
              <p:nvPr/>
            </p:nvSpPr>
            <p:spPr>
              <a:xfrm>
                <a:off x="3538150" y="4443775"/>
                <a:ext cx="684950" cy="59275"/>
              </a:xfrm>
              <a:custGeom>
                <a:avLst/>
                <a:gdLst/>
                <a:ahLst/>
                <a:cxnLst/>
                <a:rect l="l" t="t" r="r" b="b"/>
                <a:pathLst>
                  <a:path w="27398" h="2371" fill="none" extrusionOk="0">
                    <a:moveTo>
                      <a:pt x="27398" y="1"/>
                    </a:moveTo>
                    <a:lnTo>
                      <a:pt x="14091" y="1"/>
                    </a:lnTo>
                    <a:lnTo>
                      <a:pt x="14091" y="1"/>
                    </a:lnTo>
                    <a:lnTo>
                      <a:pt x="13708" y="129"/>
                    </a:lnTo>
                    <a:lnTo>
                      <a:pt x="13326" y="256"/>
                    </a:lnTo>
                    <a:lnTo>
                      <a:pt x="12925" y="384"/>
                    </a:lnTo>
                    <a:lnTo>
                      <a:pt x="12524" y="475"/>
                    </a:lnTo>
                    <a:lnTo>
                      <a:pt x="11722" y="657"/>
                    </a:lnTo>
                    <a:lnTo>
                      <a:pt x="10920" y="803"/>
                    </a:lnTo>
                    <a:lnTo>
                      <a:pt x="10099" y="894"/>
                    </a:lnTo>
                    <a:lnTo>
                      <a:pt x="9297" y="967"/>
                    </a:lnTo>
                    <a:lnTo>
                      <a:pt x="8495" y="1003"/>
                    </a:lnTo>
                    <a:lnTo>
                      <a:pt x="7693" y="1022"/>
                    </a:lnTo>
                    <a:lnTo>
                      <a:pt x="7693" y="1022"/>
                    </a:lnTo>
                    <a:lnTo>
                      <a:pt x="6928" y="1003"/>
                    </a:lnTo>
                    <a:lnTo>
                      <a:pt x="6162" y="967"/>
                    </a:lnTo>
                    <a:lnTo>
                      <a:pt x="5433" y="931"/>
                    </a:lnTo>
                    <a:lnTo>
                      <a:pt x="4740" y="858"/>
                    </a:lnTo>
                    <a:lnTo>
                      <a:pt x="4066" y="785"/>
                    </a:lnTo>
                    <a:lnTo>
                      <a:pt x="3428" y="694"/>
                    </a:lnTo>
                    <a:lnTo>
                      <a:pt x="2280" y="511"/>
                    </a:lnTo>
                    <a:lnTo>
                      <a:pt x="1332" y="329"/>
                    </a:lnTo>
                    <a:lnTo>
                      <a:pt x="603" y="165"/>
                    </a:lnTo>
                    <a:lnTo>
                      <a:pt x="1" y="1"/>
                    </a:lnTo>
                    <a:lnTo>
                      <a:pt x="1" y="1"/>
                    </a:lnTo>
                    <a:lnTo>
                      <a:pt x="1" y="1"/>
                    </a:lnTo>
                    <a:lnTo>
                      <a:pt x="19" y="129"/>
                    </a:lnTo>
                    <a:lnTo>
                      <a:pt x="56" y="238"/>
                    </a:lnTo>
                    <a:lnTo>
                      <a:pt x="147" y="366"/>
                    </a:lnTo>
                    <a:lnTo>
                      <a:pt x="274" y="475"/>
                    </a:lnTo>
                    <a:lnTo>
                      <a:pt x="420" y="584"/>
                    </a:lnTo>
                    <a:lnTo>
                      <a:pt x="603" y="712"/>
                    </a:lnTo>
                    <a:lnTo>
                      <a:pt x="821" y="821"/>
                    </a:lnTo>
                    <a:lnTo>
                      <a:pt x="1076" y="931"/>
                    </a:lnTo>
                    <a:lnTo>
                      <a:pt x="1350" y="1022"/>
                    </a:lnTo>
                    <a:lnTo>
                      <a:pt x="1642" y="1131"/>
                    </a:lnTo>
                    <a:lnTo>
                      <a:pt x="2334" y="1332"/>
                    </a:lnTo>
                    <a:lnTo>
                      <a:pt x="3118" y="1514"/>
                    </a:lnTo>
                    <a:lnTo>
                      <a:pt x="4011" y="1678"/>
                    </a:lnTo>
                    <a:lnTo>
                      <a:pt x="4977" y="1824"/>
                    </a:lnTo>
                    <a:lnTo>
                      <a:pt x="6034" y="1970"/>
                    </a:lnTo>
                    <a:lnTo>
                      <a:pt x="7165" y="2079"/>
                    </a:lnTo>
                    <a:lnTo>
                      <a:pt x="8368" y="2188"/>
                    </a:lnTo>
                    <a:lnTo>
                      <a:pt x="9625" y="2261"/>
                    </a:lnTo>
                    <a:lnTo>
                      <a:pt x="10938" y="2316"/>
                    </a:lnTo>
                    <a:lnTo>
                      <a:pt x="12305" y="2352"/>
                    </a:lnTo>
                    <a:lnTo>
                      <a:pt x="13690" y="2371"/>
                    </a:lnTo>
                    <a:lnTo>
                      <a:pt x="13690" y="2371"/>
                    </a:lnTo>
                    <a:lnTo>
                      <a:pt x="15094" y="2352"/>
                    </a:lnTo>
                    <a:lnTo>
                      <a:pt x="16461" y="2316"/>
                    </a:lnTo>
                    <a:lnTo>
                      <a:pt x="17773" y="2261"/>
                    </a:lnTo>
                    <a:lnTo>
                      <a:pt x="19031" y="2188"/>
                    </a:lnTo>
                    <a:lnTo>
                      <a:pt x="20234" y="2079"/>
                    </a:lnTo>
                    <a:lnTo>
                      <a:pt x="21364" y="1970"/>
                    </a:lnTo>
                    <a:lnTo>
                      <a:pt x="22421" y="1824"/>
                    </a:lnTo>
                    <a:lnTo>
                      <a:pt x="23388" y="1678"/>
                    </a:lnTo>
                    <a:lnTo>
                      <a:pt x="24281" y="1514"/>
                    </a:lnTo>
                    <a:lnTo>
                      <a:pt x="25065" y="1332"/>
                    </a:lnTo>
                    <a:lnTo>
                      <a:pt x="25739" y="1131"/>
                    </a:lnTo>
                    <a:lnTo>
                      <a:pt x="26049" y="1022"/>
                    </a:lnTo>
                    <a:lnTo>
                      <a:pt x="26322" y="931"/>
                    </a:lnTo>
                    <a:lnTo>
                      <a:pt x="26577" y="821"/>
                    </a:lnTo>
                    <a:lnTo>
                      <a:pt x="26778" y="712"/>
                    </a:lnTo>
                    <a:lnTo>
                      <a:pt x="26978" y="584"/>
                    </a:lnTo>
                    <a:lnTo>
                      <a:pt x="27124" y="475"/>
                    </a:lnTo>
                    <a:lnTo>
                      <a:pt x="27252" y="366"/>
                    </a:lnTo>
                    <a:lnTo>
                      <a:pt x="27325" y="238"/>
                    </a:lnTo>
                    <a:lnTo>
                      <a:pt x="27379" y="129"/>
                    </a:lnTo>
                    <a:lnTo>
                      <a:pt x="2739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4332;p62"/>
              <p:cNvSpPr/>
              <p:nvPr/>
            </p:nvSpPr>
            <p:spPr>
              <a:xfrm>
                <a:off x="3890425" y="3871425"/>
                <a:ext cx="332675" cy="572375"/>
              </a:xfrm>
              <a:custGeom>
                <a:avLst/>
                <a:gdLst/>
                <a:ahLst/>
                <a:cxnLst/>
                <a:rect l="l" t="t" r="r" b="b"/>
                <a:pathLst>
                  <a:path w="13307" h="22895" extrusionOk="0">
                    <a:moveTo>
                      <a:pt x="13307" y="0"/>
                    </a:moveTo>
                    <a:lnTo>
                      <a:pt x="13288" y="73"/>
                    </a:lnTo>
                    <a:lnTo>
                      <a:pt x="13252" y="146"/>
                    </a:lnTo>
                    <a:lnTo>
                      <a:pt x="13197" y="237"/>
                    </a:lnTo>
                    <a:lnTo>
                      <a:pt x="13106" y="310"/>
                    </a:lnTo>
                    <a:lnTo>
                      <a:pt x="12997" y="383"/>
                    </a:lnTo>
                    <a:lnTo>
                      <a:pt x="12887" y="456"/>
                    </a:lnTo>
                    <a:lnTo>
                      <a:pt x="12578" y="602"/>
                    </a:lnTo>
                    <a:lnTo>
                      <a:pt x="12195" y="748"/>
                    </a:lnTo>
                    <a:lnTo>
                      <a:pt x="11739" y="875"/>
                    </a:lnTo>
                    <a:lnTo>
                      <a:pt x="11210" y="1003"/>
                    </a:lnTo>
                    <a:lnTo>
                      <a:pt x="10627" y="1131"/>
                    </a:lnTo>
                    <a:lnTo>
                      <a:pt x="9971" y="1240"/>
                    </a:lnTo>
                    <a:lnTo>
                      <a:pt x="9260" y="1349"/>
                    </a:lnTo>
                    <a:lnTo>
                      <a:pt x="8495" y="1459"/>
                    </a:lnTo>
                    <a:lnTo>
                      <a:pt x="7674" y="1550"/>
                    </a:lnTo>
                    <a:lnTo>
                      <a:pt x="6799" y="1623"/>
                    </a:lnTo>
                    <a:lnTo>
                      <a:pt x="5888" y="1696"/>
                    </a:lnTo>
                    <a:lnTo>
                      <a:pt x="4940" y="1769"/>
                    </a:lnTo>
                    <a:lnTo>
                      <a:pt x="3938" y="1823"/>
                    </a:lnTo>
                    <a:lnTo>
                      <a:pt x="3792" y="1914"/>
                    </a:lnTo>
                    <a:lnTo>
                      <a:pt x="3901" y="2261"/>
                    </a:lnTo>
                    <a:lnTo>
                      <a:pt x="4138" y="3190"/>
                    </a:lnTo>
                    <a:lnTo>
                      <a:pt x="4302" y="3847"/>
                    </a:lnTo>
                    <a:lnTo>
                      <a:pt x="4466" y="4612"/>
                    </a:lnTo>
                    <a:lnTo>
                      <a:pt x="4648" y="5469"/>
                    </a:lnTo>
                    <a:lnTo>
                      <a:pt x="4849" y="6417"/>
                    </a:lnTo>
                    <a:lnTo>
                      <a:pt x="6325" y="6289"/>
                    </a:lnTo>
                    <a:lnTo>
                      <a:pt x="7692" y="6125"/>
                    </a:lnTo>
                    <a:lnTo>
                      <a:pt x="8950" y="5925"/>
                    </a:lnTo>
                    <a:lnTo>
                      <a:pt x="10080" y="5724"/>
                    </a:lnTo>
                    <a:lnTo>
                      <a:pt x="11083" y="5487"/>
                    </a:lnTo>
                    <a:lnTo>
                      <a:pt x="11539" y="5378"/>
                    </a:lnTo>
                    <a:lnTo>
                      <a:pt x="11958" y="5250"/>
                    </a:lnTo>
                    <a:lnTo>
                      <a:pt x="12359" y="5123"/>
                    </a:lnTo>
                    <a:lnTo>
                      <a:pt x="12705" y="4995"/>
                    </a:lnTo>
                    <a:lnTo>
                      <a:pt x="13033" y="4867"/>
                    </a:lnTo>
                    <a:lnTo>
                      <a:pt x="13307" y="4740"/>
                    </a:lnTo>
                    <a:lnTo>
                      <a:pt x="13307" y="0"/>
                    </a:lnTo>
                    <a:close/>
                    <a:moveTo>
                      <a:pt x="13307" y="5451"/>
                    </a:moveTo>
                    <a:lnTo>
                      <a:pt x="12960" y="5597"/>
                    </a:lnTo>
                    <a:lnTo>
                      <a:pt x="12578" y="5742"/>
                    </a:lnTo>
                    <a:lnTo>
                      <a:pt x="12158" y="5888"/>
                    </a:lnTo>
                    <a:lnTo>
                      <a:pt x="11739" y="6016"/>
                    </a:lnTo>
                    <a:lnTo>
                      <a:pt x="11265" y="6125"/>
                    </a:lnTo>
                    <a:lnTo>
                      <a:pt x="10791" y="6253"/>
                    </a:lnTo>
                    <a:lnTo>
                      <a:pt x="9752" y="6471"/>
                    </a:lnTo>
                    <a:lnTo>
                      <a:pt x="8640" y="6654"/>
                    </a:lnTo>
                    <a:lnTo>
                      <a:pt x="7474" y="6818"/>
                    </a:lnTo>
                    <a:lnTo>
                      <a:pt x="6234" y="6964"/>
                    </a:lnTo>
                    <a:lnTo>
                      <a:pt x="4958" y="7073"/>
                    </a:lnTo>
                    <a:lnTo>
                      <a:pt x="5141" y="8331"/>
                    </a:lnTo>
                    <a:lnTo>
                      <a:pt x="5232" y="8987"/>
                    </a:lnTo>
                    <a:lnTo>
                      <a:pt x="5305" y="9643"/>
                    </a:lnTo>
                    <a:lnTo>
                      <a:pt x="5378" y="10318"/>
                    </a:lnTo>
                    <a:lnTo>
                      <a:pt x="5432" y="11010"/>
                    </a:lnTo>
                    <a:lnTo>
                      <a:pt x="5469" y="11685"/>
                    </a:lnTo>
                    <a:lnTo>
                      <a:pt x="5505" y="12377"/>
                    </a:lnTo>
                    <a:lnTo>
                      <a:pt x="6872" y="12250"/>
                    </a:lnTo>
                    <a:lnTo>
                      <a:pt x="8130" y="12086"/>
                    </a:lnTo>
                    <a:lnTo>
                      <a:pt x="9278" y="11885"/>
                    </a:lnTo>
                    <a:lnTo>
                      <a:pt x="10317" y="11685"/>
                    </a:lnTo>
                    <a:lnTo>
                      <a:pt x="11247" y="11466"/>
                    </a:lnTo>
                    <a:lnTo>
                      <a:pt x="12049" y="11247"/>
                    </a:lnTo>
                    <a:lnTo>
                      <a:pt x="12414" y="11120"/>
                    </a:lnTo>
                    <a:lnTo>
                      <a:pt x="12742" y="10992"/>
                    </a:lnTo>
                    <a:lnTo>
                      <a:pt x="13052" y="10883"/>
                    </a:lnTo>
                    <a:lnTo>
                      <a:pt x="13307" y="10755"/>
                    </a:lnTo>
                    <a:lnTo>
                      <a:pt x="13307" y="5451"/>
                    </a:lnTo>
                    <a:close/>
                    <a:moveTo>
                      <a:pt x="13307" y="11484"/>
                    </a:moveTo>
                    <a:lnTo>
                      <a:pt x="12979" y="11612"/>
                    </a:lnTo>
                    <a:lnTo>
                      <a:pt x="12614" y="11758"/>
                    </a:lnTo>
                    <a:lnTo>
                      <a:pt x="12231" y="11885"/>
                    </a:lnTo>
                    <a:lnTo>
                      <a:pt x="11830" y="11995"/>
                    </a:lnTo>
                    <a:lnTo>
                      <a:pt x="10955" y="12232"/>
                    </a:lnTo>
                    <a:lnTo>
                      <a:pt x="9989" y="12432"/>
                    </a:lnTo>
                    <a:lnTo>
                      <a:pt x="8950" y="12633"/>
                    </a:lnTo>
                    <a:lnTo>
                      <a:pt x="7857" y="12797"/>
                    </a:lnTo>
                    <a:lnTo>
                      <a:pt x="6708" y="12924"/>
                    </a:lnTo>
                    <a:lnTo>
                      <a:pt x="5505" y="13052"/>
                    </a:lnTo>
                    <a:lnTo>
                      <a:pt x="5505" y="13763"/>
                    </a:lnTo>
                    <a:lnTo>
                      <a:pt x="5469" y="14492"/>
                    </a:lnTo>
                    <a:lnTo>
                      <a:pt x="5414" y="15184"/>
                    </a:lnTo>
                    <a:lnTo>
                      <a:pt x="5341" y="15877"/>
                    </a:lnTo>
                    <a:lnTo>
                      <a:pt x="5232" y="16552"/>
                    </a:lnTo>
                    <a:lnTo>
                      <a:pt x="5086" y="17208"/>
                    </a:lnTo>
                    <a:lnTo>
                      <a:pt x="4922" y="17846"/>
                    </a:lnTo>
                    <a:lnTo>
                      <a:pt x="4721" y="18466"/>
                    </a:lnTo>
                    <a:lnTo>
                      <a:pt x="6234" y="18320"/>
                    </a:lnTo>
                    <a:lnTo>
                      <a:pt x="7620" y="18156"/>
                    </a:lnTo>
                    <a:lnTo>
                      <a:pt x="8896" y="17973"/>
                    </a:lnTo>
                    <a:lnTo>
                      <a:pt x="10044" y="17755"/>
                    </a:lnTo>
                    <a:lnTo>
                      <a:pt x="10572" y="17645"/>
                    </a:lnTo>
                    <a:lnTo>
                      <a:pt x="11065" y="17536"/>
                    </a:lnTo>
                    <a:lnTo>
                      <a:pt x="11520" y="17408"/>
                    </a:lnTo>
                    <a:lnTo>
                      <a:pt x="11958" y="17281"/>
                    </a:lnTo>
                    <a:lnTo>
                      <a:pt x="12341" y="17153"/>
                    </a:lnTo>
                    <a:lnTo>
                      <a:pt x="12705" y="17026"/>
                    </a:lnTo>
                    <a:lnTo>
                      <a:pt x="13015" y="16898"/>
                    </a:lnTo>
                    <a:lnTo>
                      <a:pt x="13307" y="16770"/>
                    </a:lnTo>
                    <a:lnTo>
                      <a:pt x="13307" y="11484"/>
                    </a:lnTo>
                    <a:close/>
                    <a:moveTo>
                      <a:pt x="13307" y="17499"/>
                    </a:moveTo>
                    <a:lnTo>
                      <a:pt x="12942" y="17645"/>
                    </a:lnTo>
                    <a:lnTo>
                      <a:pt x="12541" y="17791"/>
                    </a:lnTo>
                    <a:lnTo>
                      <a:pt x="12104" y="17937"/>
                    </a:lnTo>
                    <a:lnTo>
                      <a:pt x="11648" y="18065"/>
                    </a:lnTo>
                    <a:lnTo>
                      <a:pt x="11156" y="18192"/>
                    </a:lnTo>
                    <a:lnTo>
                      <a:pt x="10645" y="18320"/>
                    </a:lnTo>
                    <a:lnTo>
                      <a:pt x="10099" y="18429"/>
                    </a:lnTo>
                    <a:lnTo>
                      <a:pt x="9534" y="18538"/>
                    </a:lnTo>
                    <a:lnTo>
                      <a:pt x="8367" y="18739"/>
                    </a:lnTo>
                    <a:lnTo>
                      <a:pt x="7109" y="18903"/>
                    </a:lnTo>
                    <a:lnTo>
                      <a:pt x="5797" y="19049"/>
                    </a:lnTo>
                    <a:lnTo>
                      <a:pt x="4448" y="19158"/>
                    </a:lnTo>
                    <a:lnTo>
                      <a:pt x="4247" y="19541"/>
                    </a:lnTo>
                    <a:lnTo>
                      <a:pt x="4029" y="19924"/>
                    </a:lnTo>
                    <a:lnTo>
                      <a:pt x="3792" y="20288"/>
                    </a:lnTo>
                    <a:lnTo>
                      <a:pt x="3536" y="20616"/>
                    </a:lnTo>
                    <a:lnTo>
                      <a:pt x="3263" y="20945"/>
                    </a:lnTo>
                    <a:lnTo>
                      <a:pt x="2953" y="21236"/>
                    </a:lnTo>
                    <a:lnTo>
                      <a:pt x="2625" y="21510"/>
                    </a:lnTo>
                    <a:lnTo>
                      <a:pt x="2261" y="21765"/>
                    </a:lnTo>
                    <a:lnTo>
                      <a:pt x="1732" y="22093"/>
                    </a:lnTo>
                    <a:lnTo>
                      <a:pt x="1167" y="22385"/>
                    </a:lnTo>
                    <a:lnTo>
                      <a:pt x="602" y="22658"/>
                    </a:lnTo>
                    <a:lnTo>
                      <a:pt x="0" y="22895"/>
                    </a:lnTo>
                    <a:lnTo>
                      <a:pt x="13307" y="22895"/>
                    </a:lnTo>
                    <a:lnTo>
                      <a:pt x="13307" y="17499"/>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4333;p62"/>
              <p:cNvSpPr/>
              <p:nvPr/>
            </p:nvSpPr>
            <p:spPr>
              <a:xfrm>
                <a:off x="3538150" y="4443775"/>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4334;p62"/>
              <p:cNvSpPr/>
              <p:nvPr/>
            </p:nvSpPr>
            <p:spPr>
              <a:xfrm>
                <a:off x="3890425" y="4308900"/>
                <a:ext cx="332675" cy="134900"/>
              </a:xfrm>
              <a:custGeom>
                <a:avLst/>
                <a:gdLst/>
                <a:ahLst/>
                <a:cxnLst/>
                <a:rect l="l" t="t" r="r" b="b"/>
                <a:pathLst>
                  <a:path w="13307" h="5396" fill="none" extrusionOk="0">
                    <a:moveTo>
                      <a:pt x="13307" y="0"/>
                    </a:moveTo>
                    <a:lnTo>
                      <a:pt x="13307" y="0"/>
                    </a:lnTo>
                    <a:lnTo>
                      <a:pt x="12942" y="146"/>
                    </a:lnTo>
                    <a:lnTo>
                      <a:pt x="12541" y="292"/>
                    </a:lnTo>
                    <a:lnTo>
                      <a:pt x="12104" y="438"/>
                    </a:lnTo>
                    <a:lnTo>
                      <a:pt x="11648" y="566"/>
                    </a:lnTo>
                    <a:lnTo>
                      <a:pt x="11156" y="693"/>
                    </a:lnTo>
                    <a:lnTo>
                      <a:pt x="10645" y="821"/>
                    </a:lnTo>
                    <a:lnTo>
                      <a:pt x="10099" y="930"/>
                    </a:lnTo>
                    <a:lnTo>
                      <a:pt x="9534" y="1039"/>
                    </a:lnTo>
                    <a:lnTo>
                      <a:pt x="8367" y="1240"/>
                    </a:lnTo>
                    <a:lnTo>
                      <a:pt x="7109" y="1404"/>
                    </a:lnTo>
                    <a:lnTo>
                      <a:pt x="5797" y="1550"/>
                    </a:lnTo>
                    <a:lnTo>
                      <a:pt x="4448" y="1659"/>
                    </a:lnTo>
                    <a:lnTo>
                      <a:pt x="4448" y="1659"/>
                    </a:lnTo>
                    <a:lnTo>
                      <a:pt x="4247" y="2042"/>
                    </a:lnTo>
                    <a:lnTo>
                      <a:pt x="4029" y="2425"/>
                    </a:lnTo>
                    <a:lnTo>
                      <a:pt x="3792" y="2789"/>
                    </a:lnTo>
                    <a:lnTo>
                      <a:pt x="3536" y="3117"/>
                    </a:lnTo>
                    <a:lnTo>
                      <a:pt x="3536" y="3117"/>
                    </a:lnTo>
                    <a:lnTo>
                      <a:pt x="3263" y="3446"/>
                    </a:lnTo>
                    <a:lnTo>
                      <a:pt x="2953" y="3737"/>
                    </a:lnTo>
                    <a:lnTo>
                      <a:pt x="2625" y="4011"/>
                    </a:lnTo>
                    <a:lnTo>
                      <a:pt x="2261" y="4266"/>
                    </a:lnTo>
                    <a:lnTo>
                      <a:pt x="2261" y="4266"/>
                    </a:lnTo>
                    <a:lnTo>
                      <a:pt x="1732" y="4594"/>
                    </a:lnTo>
                    <a:lnTo>
                      <a:pt x="1167" y="4886"/>
                    </a:lnTo>
                    <a:lnTo>
                      <a:pt x="602" y="5159"/>
                    </a:lnTo>
                    <a:lnTo>
                      <a:pt x="0" y="5396"/>
                    </a:lnTo>
                    <a:lnTo>
                      <a:pt x="0" y="5396"/>
                    </a:lnTo>
                    <a:lnTo>
                      <a:pt x="13307" y="5396"/>
                    </a:lnTo>
                    <a:lnTo>
                      <a:pt x="13307" y="5396"/>
                    </a:lnTo>
                    <a:lnTo>
                      <a:pt x="1330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4335;p62"/>
              <p:cNvSpPr/>
              <p:nvPr/>
            </p:nvSpPr>
            <p:spPr>
              <a:xfrm>
                <a:off x="4008450" y="4158525"/>
                <a:ext cx="214650" cy="174550"/>
              </a:xfrm>
              <a:custGeom>
                <a:avLst/>
                <a:gdLst/>
                <a:ahLst/>
                <a:cxnLst/>
                <a:rect l="l" t="t" r="r" b="b"/>
                <a:pathLst>
                  <a:path w="8586" h="6982" fill="none" extrusionOk="0">
                    <a:moveTo>
                      <a:pt x="8586" y="0"/>
                    </a:moveTo>
                    <a:lnTo>
                      <a:pt x="8586" y="0"/>
                    </a:lnTo>
                    <a:lnTo>
                      <a:pt x="8258" y="128"/>
                    </a:lnTo>
                    <a:lnTo>
                      <a:pt x="7893" y="274"/>
                    </a:lnTo>
                    <a:lnTo>
                      <a:pt x="7510" y="401"/>
                    </a:lnTo>
                    <a:lnTo>
                      <a:pt x="7109" y="511"/>
                    </a:lnTo>
                    <a:lnTo>
                      <a:pt x="6234" y="748"/>
                    </a:lnTo>
                    <a:lnTo>
                      <a:pt x="5268" y="948"/>
                    </a:lnTo>
                    <a:lnTo>
                      <a:pt x="4229" y="1149"/>
                    </a:lnTo>
                    <a:lnTo>
                      <a:pt x="3136" y="1313"/>
                    </a:lnTo>
                    <a:lnTo>
                      <a:pt x="1987" y="1440"/>
                    </a:lnTo>
                    <a:lnTo>
                      <a:pt x="784" y="1568"/>
                    </a:lnTo>
                    <a:lnTo>
                      <a:pt x="784" y="1568"/>
                    </a:lnTo>
                    <a:lnTo>
                      <a:pt x="784" y="2279"/>
                    </a:lnTo>
                    <a:lnTo>
                      <a:pt x="748" y="3008"/>
                    </a:lnTo>
                    <a:lnTo>
                      <a:pt x="693" y="3700"/>
                    </a:lnTo>
                    <a:lnTo>
                      <a:pt x="620" y="4393"/>
                    </a:lnTo>
                    <a:lnTo>
                      <a:pt x="511" y="5068"/>
                    </a:lnTo>
                    <a:lnTo>
                      <a:pt x="365" y="5724"/>
                    </a:lnTo>
                    <a:lnTo>
                      <a:pt x="201" y="6362"/>
                    </a:lnTo>
                    <a:lnTo>
                      <a:pt x="0" y="6982"/>
                    </a:lnTo>
                    <a:lnTo>
                      <a:pt x="0" y="6982"/>
                    </a:lnTo>
                    <a:lnTo>
                      <a:pt x="1513" y="6836"/>
                    </a:lnTo>
                    <a:lnTo>
                      <a:pt x="2899" y="6672"/>
                    </a:lnTo>
                    <a:lnTo>
                      <a:pt x="4175" y="6489"/>
                    </a:lnTo>
                    <a:lnTo>
                      <a:pt x="5323" y="6271"/>
                    </a:lnTo>
                    <a:lnTo>
                      <a:pt x="5851" y="6161"/>
                    </a:lnTo>
                    <a:lnTo>
                      <a:pt x="6344" y="6052"/>
                    </a:lnTo>
                    <a:lnTo>
                      <a:pt x="6799" y="5924"/>
                    </a:lnTo>
                    <a:lnTo>
                      <a:pt x="7237" y="5797"/>
                    </a:lnTo>
                    <a:lnTo>
                      <a:pt x="7620" y="5669"/>
                    </a:lnTo>
                    <a:lnTo>
                      <a:pt x="7984" y="5542"/>
                    </a:lnTo>
                    <a:lnTo>
                      <a:pt x="8294" y="5414"/>
                    </a:lnTo>
                    <a:lnTo>
                      <a:pt x="8586" y="5286"/>
                    </a:lnTo>
                    <a:lnTo>
                      <a:pt x="85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4336;p62"/>
              <p:cNvSpPr/>
              <p:nvPr/>
            </p:nvSpPr>
            <p:spPr>
              <a:xfrm>
                <a:off x="4014375" y="4007675"/>
                <a:ext cx="208725" cy="173200"/>
              </a:xfrm>
              <a:custGeom>
                <a:avLst/>
                <a:gdLst/>
                <a:ahLst/>
                <a:cxnLst/>
                <a:rect l="l" t="t" r="r" b="b"/>
                <a:pathLst>
                  <a:path w="8349" h="6928" fill="none" extrusionOk="0">
                    <a:moveTo>
                      <a:pt x="8349" y="1"/>
                    </a:moveTo>
                    <a:lnTo>
                      <a:pt x="8349" y="1"/>
                    </a:lnTo>
                    <a:lnTo>
                      <a:pt x="8002" y="147"/>
                    </a:lnTo>
                    <a:lnTo>
                      <a:pt x="7620" y="292"/>
                    </a:lnTo>
                    <a:lnTo>
                      <a:pt x="7200" y="438"/>
                    </a:lnTo>
                    <a:lnTo>
                      <a:pt x="6781" y="566"/>
                    </a:lnTo>
                    <a:lnTo>
                      <a:pt x="6307" y="675"/>
                    </a:lnTo>
                    <a:lnTo>
                      <a:pt x="5833" y="803"/>
                    </a:lnTo>
                    <a:lnTo>
                      <a:pt x="4794" y="1021"/>
                    </a:lnTo>
                    <a:lnTo>
                      <a:pt x="3682" y="1204"/>
                    </a:lnTo>
                    <a:lnTo>
                      <a:pt x="2516" y="1368"/>
                    </a:lnTo>
                    <a:lnTo>
                      <a:pt x="1276" y="1514"/>
                    </a:lnTo>
                    <a:lnTo>
                      <a:pt x="0" y="1623"/>
                    </a:lnTo>
                    <a:lnTo>
                      <a:pt x="0" y="1623"/>
                    </a:lnTo>
                    <a:lnTo>
                      <a:pt x="183" y="2881"/>
                    </a:lnTo>
                    <a:lnTo>
                      <a:pt x="274" y="3537"/>
                    </a:lnTo>
                    <a:lnTo>
                      <a:pt x="347" y="4193"/>
                    </a:lnTo>
                    <a:lnTo>
                      <a:pt x="420" y="4868"/>
                    </a:lnTo>
                    <a:lnTo>
                      <a:pt x="474" y="5560"/>
                    </a:lnTo>
                    <a:lnTo>
                      <a:pt x="511" y="6235"/>
                    </a:lnTo>
                    <a:lnTo>
                      <a:pt x="547" y="6927"/>
                    </a:lnTo>
                    <a:lnTo>
                      <a:pt x="547" y="6927"/>
                    </a:lnTo>
                    <a:lnTo>
                      <a:pt x="1914" y="6800"/>
                    </a:lnTo>
                    <a:lnTo>
                      <a:pt x="3172" y="6636"/>
                    </a:lnTo>
                    <a:lnTo>
                      <a:pt x="4320" y="6435"/>
                    </a:lnTo>
                    <a:lnTo>
                      <a:pt x="5359" y="6235"/>
                    </a:lnTo>
                    <a:lnTo>
                      <a:pt x="6289" y="6016"/>
                    </a:lnTo>
                    <a:lnTo>
                      <a:pt x="7091" y="5797"/>
                    </a:lnTo>
                    <a:lnTo>
                      <a:pt x="7456" y="5670"/>
                    </a:lnTo>
                    <a:lnTo>
                      <a:pt x="7784" y="5542"/>
                    </a:lnTo>
                    <a:lnTo>
                      <a:pt x="8094" y="5433"/>
                    </a:lnTo>
                    <a:lnTo>
                      <a:pt x="8349" y="5305"/>
                    </a:lnTo>
                    <a:lnTo>
                      <a:pt x="83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4337;p62"/>
              <p:cNvSpPr/>
              <p:nvPr/>
            </p:nvSpPr>
            <p:spPr>
              <a:xfrm>
                <a:off x="3985200" y="3871425"/>
                <a:ext cx="237900" cy="160425"/>
              </a:xfrm>
              <a:custGeom>
                <a:avLst/>
                <a:gdLst/>
                <a:ahLst/>
                <a:cxnLst/>
                <a:rect l="l" t="t" r="r" b="b"/>
                <a:pathLst>
                  <a:path w="9516" h="6417" fill="none" extrusionOk="0">
                    <a:moveTo>
                      <a:pt x="9516" y="0"/>
                    </a:moveTo>
                    <a:lnTo>
                      <a:pt x="9516" y="0"/>
                    </a:lnTo>
                    <a:lnTo>
                      <a:pt x="9497" y="73"/>
                    </a:lnTo>
                    <a:lnTo>
                      <a:pt x="9461" y="146"/>
                    </a:lnTo>
                    <a:lnTo>
                      <a:pt x="9406" y="237"/>
                    </a:lnTo>
                    <a:lnTo>
                      <a:pt x="9315" y="310"/>
                    </a:lnTo>
                    <a:lnTo>
                      <a:pt x="9206" y="383"/>
                    </a:lnTo>
                    <a:lnTo>
                      <a:pt x="9096" y="456"/>
                    </a:lnTo>
                    <a:lnTo>
                      <a:pt x="8787" y="602"/>
                    </a:lnTo>
                    <a:lnTo>
                      <a:pt x="8404" y="748"/>
                    </a:lnTo>
                    <a:lnTo>
                      <a:pt x="7948" y="875"/>
                    </a:lnTo>
                    <a:lnTo>
                      <a:pt x="7419" y="1003"/>
                    </a:lnTo>
                    <a:lnTo>
                      <a:pt x="6836" y="1131"/>
                    </a:lnTo>
                    <a:lnTo>
                      <a:pt x="6180" y="1240"/>
                    </a:lnTo>
                    <a:lnTo>
                      <a:pt x="5469" y="1349"/>
                    </a:lnTo>
                    <a:lnTo>
                      <a:pt x="4704" y="1459"/>
                    </a:lnTo>
                    <a:lnTo>
                      <a:pt x="3883" y="1550"/>
                    </a:lnTo>
                    <a:lnTo>
                      <a:pt x="3008" y="1623"/>
                    </a:lnTo>
                    <a:lnTo>
                      <a:pt x="2097" y="1696"/>
                    </a:lnTo>
                    <a:lnTo>
                      <a:pt x="1149" y="1769"/>
                    </a:lnTo>
                    <a:lnTo>
                      <a:pt x="147" y="1823"/>
                    </a:lnTo>
                    <a:lnTo>
                      <a:pt x="147" y="1823"/>
                    </a:lnTo>
                    <a:lnTo>
                      <a:pt x="1" y="1914"/>
                    </a:lnTo>
                    <a:lnTo>
                      <a:pt x="1" y="1914"/>
                    </a:lnTo>
                    <a:lnTo>
                      <a:pt x="110" y="2261"/>
                    </a:lnTo>
                    <a:lnTo>
                      <a:pt x="347" y="3190"/>
                    </a:lnTo>
                    <a:lnTo>
                      <a:pt x="511" y="3847"/>
                    </a:lnTo>
                    <a:lnTo>
                      <a:pt x="675" y="4612"/>
                    </a:lnTo>
                    <a:lnTo>
                      <a:pt x="857" y="5469"/>
                    </a:lnTo>
                    <a:lnTo>
                      <a:pt x="1058" y="6417"/>
                    </a:lnTo>
                    <a:lnTo>
                      <a:pt x="1058" y="6417"/>
                    </a:lnTo>
                    <a:lnTo>
                      <a:pt x="2534" y="6289"/>
                    </a:lnTo>
                    <a:lnTo>
                      <a:pt x="3901" y="6125"/>
                    </a:lnTo>
                    <a:lnTo>
                      <a:pt x="5159" y="5925"/>
                    </a:lnTo>
                    <a:lnTo>
                      <a:pt x="6289" y="5724"/>
                    </a:lnTo>
                    <a:lnTo>
                      <a:pt x="7292" y="5487"/>
                    </a:lnTo>
                    <a:lnTo>
                      <a:pt x="7748" y="5378"/>
                    </a:lnTo>
                    <a:lnTo>
                      <a:pt x="8167" y="5250"/>
                    </a:lnTo>
                    <a:lnTo>
                      <a:pt x="8568" y="5123"/>
                    </a:lnTo>
                    <a:lnTo>
                      <a:pt x="8914" y="4995"/>
                    </a:lnTo>
                    <a:lnTo>
                      <a:pt x="9242" y="4867"/>
                    </a:lnTo>
                    <a:lnTo>
                      <a:pt x="9516" y="4740"/>
                    </a:lnTo>
                    <a:lnTo>
                      <a:pt x="951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4338;p62"/>
              <p:cNvSpPr/>
              <p:nvPr/>
            </p:nvSpPr>
            <p:spPr>
              <a:xfrm>
                <a:off x="4011625" y="3989900"/>
                <a:ext cx="211475" cy="58350"/>
              </a:xfrm>
              <a:custGeom>
                <a:avLst/>
                <a:gdLst/>
                <a:ahLst/>
                <a:cxnLst/>
                <a:rect l="l" t="t" r="r" b="b"/>
                <a:pathLst>
                  <a:path w="8459" h="2334" extrusionOk="0">
                    <a:moveTo>
                      <a:pt x="8459" y="1"/>
                    </a:moveTo>
                    <a:lnTo>
                      <a:pt x="8185" y="128"/>
                    </a:lnTo>
                    <a:lnTo>
                      <a:pt x="7857" y="256"/>
                    </a:lnTo>
                    <a:lnTo>
                      <a:pt x="7511" y="384"/>
                    </a:lnTo>
                    <a:lnTo>
                      <a:pt x="7110" y="511"/>
                    </a:lnTo>
                    <a:lnTo>
                      <a:pt x="6691" y="639"/>
                    </a:lnTo>
                    <a:lnTo>
                      <a:pt x="6235" y="748"/>
                    </a:lnTo>
                    <a:lnTo>
                      <a:pt x="5232" y="985"/>
                    </a:lnTo>
                    <a:lnTo>
                      <a:pt x="4102" y="1186"/>
                    </a:lnTo>
                    <a:lnTo>
                      <a:pt x="2844" y="1386"/>
                    </a:lnTo>
                    <a:lnTo>
                      <a:pt x="1477" y="1550"/>
                    </a:lnTo>
                    <a:lnTo>
                      <a:pt x="1" y="1678"/>
                    </a:lnTo>
                    <a:lnTo>
                      <a:pt x="110" y="2334"/>
                    </a:lnTo>
                    <a:lnTo>
                      <a:pt x="1386" y="2225"/>
                    </a:lnTo>
                    <a:lnTo>
                      <a:pt x="2626" y="2079"/>
                    </a:lnTo>
                    <a:lnTo>
                      <a:pt x="3792" y="1915"/>
                    </a:lnTo>
                    <a:lnTo>
                      <a:pt x="4904" y="1732"/>
                    </a:lnTo>
                    <a:lnTo>
                      <a:pt x="5943" y="1514"/>
                    </a:lnTo>
                    <a:lnTo>
                      <a:pt x="6417" y="1386"/>
                    </a:lnTo>
                    <a:lnTo>
                      <a:pt x="6891" y="1277"/>
                    </a:lnTo>
                    <a:lnTo>
                      <a:pt x="7310" y="1149"/>
                    </a:lnTo>
                    <a:lnTo>
                      <a:pt x="7730" y="1003"/>
                    </a:lnTo>
                    <a:lnTo>
                      <a:pt x="8112" y="858"/>
                    </a:lnTo>
                    <a:lnTo>
                      <a:pt x="8459" y="712"/>
                    </a:lnTo>
                    <a:lnTo>
                      <a:pt x="84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4339;p62"/>
              <p:cNvSpPr/>
              <p:nvPr/>
            </p:nvSpPr>
            <p:spPr>
              <a:xfrm>
                <a:off x="4028050" y="4140300"/>
                <a:ext cx="195050" cy="57425"/>
              </a:xfrm>
              <a:custGeom>
                <a:avLst/>
                <a:gdLst/>
                <a:ahLst/>
                <a:cxnLst/>
                <a:rect l="l" t="t" r="r" b="b"/>
                <a:pathLst>
                  <a:path w="7802" h="2297" extrusionOk="0">
                    <a:moveTo>
                      <a:pt x="7802" y="0"/>
                    </a:moveTo>
                    <a:lnTo>
                      <a:pt x="7547" y="128"/>
                    </a:lnTo>
                    <a:lnTo>
                      <a:pt x="7237" y="237"/>
                    </a:lnTo>
                    <a:lnTo>
                      <a:pt x="6909" y="365"/>
                    </a:lnTo>
                    <a:lnTo>
                      <a:pt x="6544" y="492"/>
                    </a:lnTo>
                    <a:lnTo>
                      <a:pt x="5742" y="711"/>
                    </a:lnTo>
                    <a:lnTo>
                      <a:pt x="4812" y="930"/>
                    </a:lnTo>
                    <a:lnTo>
                      <a:pt x="3773" y="1130"/>
                    </a:lnTo>
                    <a:lnTo>
                      <a:pt x="2625" y="1331"/>
                    </a:lnTo>
                    <a:lnTo>
                      <a:pt x="1367" y="1495"/>
                    </a:lnTo>
                    <a:lnTo>
                      <a:pt x="0" y="1622"/>
                    </a:lnTo>
                    <a:lnTo>
                      <a:pt x="0" y="2297"/>
                    </a:lnTo>
                    <a:lnTo>
                      <a:pt x="1203" y="2169"/>
                    </a:lnTo>
                    <a:lnTo>
                      <a:pt x="2352" y="2042"/>
                    </a:lnTo>
                    <a:lnTo>
                      <a:pt x="3445" y="1878"/>
                    </a:lnTo>
                    <a:lnTo>
                      <a:pt x="4484" y="1677"/>
                    </a:lnTo>
                    <a:lnTo>
                      <a:pt x="5450" y="1477"/>
                    </a:lnTo>
                    <a:lnTo>
                      <a:pt x="6325" y="1240"/>
                    </a:lnTo>
                    <a:lnTo>
                      <a:pt x="6726" y="1130"/>
                    </a:lnTo>
                    <a:lnTo>
                      <a:pt x="7109" y="1003"/>
                    </a:lnTo>
                    <a:lnTo>
                      <a:pt x="7474" y="857"/>
                    </a:lnTo>
                    <a:lnTo>
                      <a:pt x="7802" y="729"/>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4340;p62"/>
              <p:cNvSpPr/>
              <p:nvPr/>
            </p:nvSpPr>
            <p:spPr>
              <a:xfrm>
                <a:off x="4028050" y="4140300"/>
                <a:ext cx="195050" cy="57425"/>
              </a:xfrm>
              <a:custGeom>
                <a:avLst/>
                <a:gdLst/>
                <a:ahLst/>
                <a:cxnLst/>
                <a:rect l="l" t="t" r="r" b="b"/>
                <a:pathLst>
                  <a:path w="7802" h="2297" fill="none" extrusionOk="0">
                    <a:moveTo>
                      <a:pt x="7802" y="0"/>
                    </a:moveTo>
                    <a:lnTo>
                      <a:pt x="7802" y="0"/>
                    </a:lnTo>
                    <a:lnTo>
                      <a:pt x="7547" y="128"/>
                    </a:lnTo>
                    <a:lnTo>
                      <a:pt x="7237" y="237"/>
                    </a:lnTo>
                    <a:lnTo>
                      <a:pt x="6909" y="365"/>
                    </a:lnTo>
                    <a:lnTo>
                      <a:pt x="6544" y="492"/>
                    </a:lnTo>
                    <a:lnTo>
                      <a:pt x="5742" y="711"/>
                    </a:lnTo>
                    <a:lnTo>
                      <a:pt x="4812" y="930"/>
                    </a:lnTo>
                    <a:lnTo>
                      <a:pt x="3773" y="1130"/>
                    </a:lnTo>
                    <a:lnTo>
                      <a:pt x="2625" y="1331"/>
                    </a:lnTo>
                    <a:lnTo>
                      <a:pt x="1367" y="1495"/>
                    </a:lnTo>
                    <a:lnTo>
                      <a:pt x="0" y="1622"/>
                    </a:lnTo>
                    <a:lnTo>
                      <a:pt x="0" y="1622"/>
                    </a:lnTo>
                    <a:lnTo>
                      <a:pt x="0" y="2297"/>
                    </a:lnTo>
                    <a:lnTo>
                      <a:pt x="0" y="2297"/>
                    </a:lnTo>
                    <a:lnTo>
                      <a:pt x="1203" y="2169"/>
                    </a:lnTo>
                    <a:lnTo>
                      <a:pt x="2352" y="2042"/>
                    </a:lnTo>
                    <a:lnTo>
                      <a:pt x="3445" y="1878"/>
                    </a:lnTo>
                    <a:lnTo>
                      <a:pt x="4484" y="1677"/>
                    </a:lnTo>
                    <a:lnTo>
                      <a:pt x="5450" y="1477"/>
                    </a:lnTo>
                    <a:lnTo>
                      <a:pt x="6325" y="1240"/>
                    </a:lnTo>
                    <a:lnTo>
                      <a:pt x="6726" y="1130"/>
                    </a:lnTo>
                    <a:lnTo>
                      <a:pt x="7109" y="1003"/>
                    </a:lnTo>
                    <a:lnTo>
                      <a:pt x="7474" y="857"/>
                    </a:lnTo>
                    <a:lnTo>
                      <a:pt x="7802" y="729"/>
                    </a:lnTo>
                    <a:lnTo>
                      <a:pt x="780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4341;p62"/>
              <p:cNvSpPr/>
              <p:nvPr/>
            </p:nvSpPr>
            <p:spPr>
              <a:xfrm>
                <a:off x="4001600" y="4290675"/>
                <a:ext cx="221500" cy="59725"/>
              </a:xfrm>
              <a:custGeom>
                <a:avLst/>
                <a:gdLst/>
                <a:ahLst/>
                <a:cxnLst/>
                <a:rect l="l" t="t" r="r" b="b"/>
                <a:pathLst>
                  <a:path w="8860" h="2389" extrusionOk="0">
                    <a:moveTo>
                      <a:pt x="8860" y="0"/>
                    </a:moveTo>
                    <a:lnTo>
                      <a:pt x="8568" y="128"/>
                    </a:lnTo>
                    <a:lnTo>
                      <a:pt x="8258" y="256"/>
                    </a:lnTo>
                    <a:lnTo>
                      <a:pt x="7894" y="383"/>
                    </a:lnTo>
                    <a:lnTo>
                      <a:pt x="7511" y="511"/>
                    </a:lnTo>
                    <a:lnTo>
                      <a:pt x="7073" y="638"/>
                    </a:lnTo>
                    <a:lnTo>
                      <a:pt x="6618" y="766"/>
                    </a:lnTo>
                    <a:lnTo>
                      <a:pt x="6125" y="875"/>
                    </a:lnTo>
                    <a:lnTo>
                      <a:pt x="5597" y="985"/>
                    </a:lnTo>
                    <a:lnTo>
                      <a:pt x="4449" y="1203"/>
                    </a:lnTo>
                    <a:lnTo>
                      <a:pt x="3173" y="1386"/>
                    </a:lnTo>
                    <a:lnTo>
                      <a:pt x="1787" y="1550"/>
                    </a:lnTo>
                    <a:lnTo>
                      <a:pt x="274" y="1696"/>
                    </a:lnTo>
                    <a:lnTo>
                      <a:pt x="147" y="2042"/>
                    </a:lnTo>
                    <a:lnTo>
                      <a:pt x="1" y="2388"/>
                    </a:lnTo>
                    <a:lnTo>
                      <a:pt x="1350" y="2279"/>
                    </a:lnTo>
                    <a:lnTo>
                      <a:pt x="2662" y="2133"/>
                    </a:lnTo>
                    <a:lnTo>
                      <a:pt x="3920" y="1969"/>
                    </a:lnTo>
                    <a:lnTo>
                      <a:pt x="5087" y="1768"/>
                    </a:lnTo>
                    <a:lnTo>
                      <a:pt x="5652" y="1659"/>
                    </a:lnTo>
                    <a:lnTo>
                      <a:pt x="6198" y="1550"/>
                    </a:lnTo>
                    <a:lnTo>
                      <a:pt x="6709" y="1422"/>
                    </a:lnTo>
                    <a:lnTo>
                      <a:pt x="7201" y="1295"/>
                    </a:lnTo>
                    <a:lnTo>
                      <a:pt x="7657" y="1167"/>
                    </a:lnTo>
                    <a:lnTo>
                      <a:pt x="8094" y="1021"/>
                    </a:lnTo>
                    <a:lnTo>
                      <a:pt x="8495" y="875"/>
                    </a:lnTo>
                    <a:lnTo>
                      <a:pt x="8860" y="729"/>
                    </a:lnTo>
                    <a:lnTo>
                      <a:pt x="88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4342;p62"/>
              <p:cNvSpPr/>
              <p:nvPr/>
            </p:nvSpPr>
            <p:spPr>
              <a:xfrm>
                <a:off x="4001600" y="4290675"/>
                <a:ext cx="221500" cy="59725"/>
              </a:xfrm>
              <a:custGeom>
                <a:avLst/>
                <a:gdLst/>
                <a:ahLst/>
                <a:cxnLst/>
                <a:rect l="l" t="t" r="r" b="b"/>
                <a:pathLst>
                  <a:path w="8860" h="2389" fill="none" extrusionOk="0">
                    <a:moveTo>
                      <a:pt x="8860" y="0"/>
                    </a:moveTo>
                    <a:lnTo>
                      <a:pt x="8860" y="0"/>
                    </a:lnTo>
                    <a:lnTo>
                      <a:pt x="8568" y="128"/>
                    </a:lnTo>
                    <a:lnTo>
                      <a:pt x="8258" y="256"/>
                    </a:lnTo>
                    <a:lnTo>
                      <a:pt x="7894" y="383"/>
                    </a:lnTo>
                    <a:lnTo>
                      <a:pt x="7511" y="511"/>
                    </a:lnTo>
                    <a:lnTo>
                      <a:pt x="7073" y="638"/>
                    </a:lnTo>
                    <a:lnTo>
                      <a:pt x="6618" y="766"/>
                    </a:lnTo>
                    <a:lnTo>
                      <a:pt x="6125" y="875"/>
                    </a:lnTo>
                    <a:lnTo>
                      <a:pt x="5597" y="985"/>
                    </a:lnTo>
                    <a:lnTo>
                      <a:pt x="4449" y="1203"/>
                    </a:lnTo>
                    <a:lnTo>
                      <a:pt x="3173" y="1386"/>
                    </a:lnTo>
                    <a:lnTo>
                      <a:pt x="1787" y="1550"/>
                    </a:lnTo>
                    <a:lnTo>
                      <a:pt x="274" y="1696"/>
                    </a:lnTo>
                    <a:lnTo>
                      <a:pt x="274" y="1696"/>
                    </a:lnTo>
                    <a:lnTo>
                      <a:pt x="147" y="2042"/>
                    </a:lnTo>
                    <a:lnTo>
                      <a:pt x="1" y="2388"/>
                    </a:lnTo>
                    <a:lnTo>
                      <a:pt x="1" y="2388"/>
                    </a:lnTo>
                    <a:lnTo>
                      <a:pt x="1350" y="2279"/>
                    </a:lnTo>
                    <a:lnTo>
                      <a:pt x="2662" y="2133"/>
                    </a:lnTo>
                    <a:lnTo>
                      <a:pt x="3920" y="1969"/>
                    </a:lnTo>
                    <a:lnTo>
                      <a:pt x="5087" y="1768"/>
                    </a:lnTo>
                    <a:lnTo>
                      <a:pt x="5652" y="1659"/>
                    </a:lnTo>
                    <a:lnTo>
                      <a:pt x="6198" y="1550"/>
                    </a:lnTo>
                    <a:lnTo>
                      <a:pt x="6709" y="1422"/>
                    </a:lnTo>
                    <a:lnTo>
                      <a:pt x="7201" y="1295"/>
                    </a:lnTo>
                    <a:lnTo>
                      <a:pt x="7657" y="1167"/>
                    </a:lnTo>
                    <a:lnTo>
                      <a:pt x="8094" y="1021"/>
                    </a:lnTo>
                    <a:lnTo>
                      <a:pt x="8495" y="875"/>
                    </a:lnTo>
                    <a:lnTo>
                      <a:pt x="8860" y="729"/>
                    </a:lnTo>
                    <a:lnTo>
                      <a:pt x="886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4343;p62"/>
              <p:cNvSpPr/>
              <p:nvPr/>
            </p:nvSpPr>
            <p:spPr>
              <a:xfrm>
                <a:off x="3538150" y="3821750"/>
                <a:ext cx="684950" cy="97550"/>
              </a:xfrm>
              <a:custGeom>
                <a:avLst/>
                <a:gdLst/>
                <a:ahLst/>
                <a:cxnLst/>
                <a:rect l="l" t="t" r="r" b="b"/>
                <a:pathLst>
                  <a:path w="27398" h="3902" extrusionOk="0">
                    <a:moveTo>
                      <a:pt x="13690" y="1"/>
                    </a:moveTo>
                    <a:lnTo>
                      <a:pt x="12305" y="19"/>
                    </a:lnTo>
                    <a:lnTo>
                      <a:pt x="10938" y="37"/>
                    </a:lnTo>
                    <a:lnTo>
                      <a:pt x="9625" y="92"/>
                    </a:lnTo>
                    <a:lnTo>
                      <a:pt x="8368" y="165"/>
                    </a:lnTo>
                    <a:lnTo>
                      <a:pt x="7165" y="238"/>
                    </a:lnTo>
                    <a:lnTo>
                      <a:pt x="6034" y="347"/>
                    </a:lnTo>
                    <a:lnTo>
                      <a:pt x="4977" y="456"/>
                    </a:lnTo>
                    <a:lnTo>
                      <a:pt x="4011" y="584"/>
                    </a:lnTo>
                    <a:lnTo>
                      <a:pt x="3118" y="712"/>
                    </a:lnTo>
                    <a:lnTo>
                      <a:pt x="2334" y="857"/>
                    </a:lnTo>
                    <a:lnTo>
                      <a:pt x="1642" y="1021"/>
                    </a:lnTo>
                    <a:lnTo>
                      <a:pt x="1076" y="1204"/>
                    </a:lnTo>
                    <a:lnTo>
                      <a:pt x="821" y="1277"/>
                    </a:lnTo>
                    <a:lnTo>
                      <a:pt x="603" y="1368"/>
                    </a:lnTo>
                    <a:lnTo>
                      <a:pt x="420" y="1477"/>
                    </a:lnTo>
                    <a:lnTo>
                      <a:pt x="274" y="1568"/>
                    </a:lnTo>
                    <a:lnTo>
                      <a:pt x="147" y="1659"/>
                    </a:lnTo>
                    <a:lnTo>
                      <a:pt x="74" y="1751"/>
                    </a:lnTo>
                    <a:lnTo>
                      <a:pt x="19" y="1860"/>
                    </a:lnTo>
                    <a:lnTo>
                      <a:pt x="1" y="1951"/>
                    </a:lnTo>
                    <a:lnTo>
                      <a:pt x="19" y="2060"/>
                    </a:lnTo>
                    <a:lnTo>
                      <a:pt x="74" y="2152"/>
                    </a:lnTo>
                    <a:lnTo>
                      <a:pt x="147" y="2261"/>
                    </a:lnTo>
                    <a:lnTo>
                      <a:pt x="274" y="2352"/>
                    </a:lnTo>
                    <a:lnTo>
                      <a:pt x="420" y="2443"/>
                    </a:lnTo>
                    <a:lnTo>
                      <a:pt x="603" y="2534"/>
                    </a:lnTo>
                    <a:lnTo>
                      <a:pt x="821" y="2625"/>
                    </a:lnTo>
                    <a:lnTo>
                      <a:pt x="1076" y="2717"/>
                    </a:lnTo>
                    <a:lnTo>
                      <a:pt x="1642" y="2881"/>
                    </a:lnTo>
                    <a:lnTo>
                      <a:pt x="2334" y="3045"/>
                    </a:lnTo>
                    <a:lnTo>
                      <a:pt x="3118" y="3191"/>
                    </a:lnTo>
                    <a:lnTo>
                      <a:pt x="4011" y="3336"/>
                    </a:lnTo>
                    <a:lnTo>
                      <a:pt x="4977" y="3464"/>
                    </a:lnTo>
                    <a:lnTo>
                      <a:pt x="6034" y="3573"/>
                    </a:lnTo>
                    <a:lnTo>
                      <a:pt x="7165" y="3664"/>
                    </a:lnTo>
                    <a:lnTo>
                      <a:pt x="8368" y="3756"/>
                    </a:lnTo>
                    <a:lnTo>
                      <a:pt x="9625" y="3810"/>
                    </a:lnTo>
                    <a:lnTo>
                      <a:pt x="10938" y="3865"/>
                    </a:lnTo>
                    <a:lnTo>
                      <a:pt x="12305" y="3901"/>
                    </a:lnTo>
                    <a:lnTo>
                      <a:pt x="15094" y="3901"/>
                    </a:lnTo>
                    <a:lnTo>
                      <a:pt x="16461" y="3865"/>
                    </a:lnTo>
                    <a:lnTo>
                      <a:pt x="17773" y="3810"/>
                    </a:lnTo>
                    <a:lnTo>
                      <a:pt x="19031" y="3756"/>
                    </a:lnTo>
                    <a:lnTo>
                      <a:pt x="20234" y="3664"/>
                    </a:lnTo>
                    <a:lnTo>
                      <a:pt x="21364" y="3573"/>
                    </a:lnTo>
                    <a:lnTo>
                      <a:pt x="22421" y="3464"/>
                    </a:lnTo>
                    <a:lnTo>
                      <a:pt x="23388" y="3336"/>
                    </a:lnTo>
                    <a:lnTo>
                      <a:pt x="24281" y="3191"/>
                    </a:lnTo>
                    <a:lnTo>
                      <a:pt x="25065" y="3045"/>
                    </a:lnTo>
                    <a:lnTo>
                      <a:pt x="25757" y="2881"/>
                    </a:lnTo>
                    <a:lnTo>
                      <a:pt x="26322" y="2717"/>
                    </a:lnTo>
                    <a:lnTo>
                      <a:pt x="26577" y="2625"/>
                    </a:lnTo>
                    <a:lnTo>
                      <a:pt x="26778" y="2534"/>
                    </a:lnTo>
                    <a:lnTo>
                      <a:pt x="26978" y="2443"/>
                    </a:lnTo>
                    <a:lnTo>
                      <a:pt x="27124" y="2352"/>
                    </a:lnTo>
                    <a:lnTo>
                      <a:pt x="27252" y="2261"/>
                    </a:lnTo>
                    <a:lnTo>
                      <a:pt x="27325" y="2152"/>
                    </a:lnTo>
                    <a:lnTo>
                      <a:pt x="27379" y="2060"/>
                    </a:lnTo>
                    <a:lnTo>
                      <a:pt x="27398" y="1951"/>
                    </a:lnTo>
                    <a:lnTo>
                      <a:pt x="27379" y="1860"/>
                    </a:lnTo>
                    <a:lnTo>
                      <a:pt x="27325" y="1751"/>
                    </a:lnTo>
                    <a:lnTo>
                      <a:pt x="27252" y="1659"/>
                    </a:lnTo>
                    <a:lnTo>
                      <a:pt x="27124" y="1568"/>
                    </a:lnTo>
                    <a:lnTo>
                      <a:pt x="26978" y="1477"/>
                    </a:lnTo>
                    <a:lnTo>
                      <a:pt x="26778" y="1368"/>
                    </a:lnTo>
                    <a:lnTo>
                      <a:pt x="26577" y="1277"/>
                    </a:lnTo>
                    <a:lnTo>
                      <a:pt x="26322" y="1204"/>
                    </a:lnTo>
                    <a:lnTo>
                      <a:pt x="25757" y="1021"/>
                    </a:lnTo>
                    <a:lnTo>
                      <a:pt x="25065" y="857"/>
                    </a:lnTo>
                    <a:lnTo>
                      <a:pt x="24281" y="712"/>
                    </a:lnTo>
                    <a:lnTo>
                      <a:pt x="23388" y="584"/>
                    </a:lnTo>
                    <a:lnTo>
                      <a:pt x="22421" y="456"/>
                    </a:lnTo>
                    <a:lnTo>
                      <a:pt x="21364" y="347"/>
                    </a:lnTo>
                    <a:lnTo>
                      <a:pt x="20234" y="238"/>
                    </a:lnTo>
                    <a:lnTo>
                      <a:pt x="19031" y="165"/>
                    </a:lnTo>
                    <a:lnTo>
                      <a:pt x="17773" y="92"/>
                    </a:lnTo>
                    <a:lnTo>
                      <a:pt x="16461" y="37"/>
                    </a:lnTo>
                    <a:lnTo>
                      <a:pt x="15094" y="19"/>
                    </a:lnTo>
                    <a:lnTo>
                      <a:pt x="13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4344;p62"/>
              <p:cNvSpPr/>
              <p:nvPr/>
            </p:nvSpPr>
            <p:spPr>
              <a:xfrm>
                <a:off x="3538150" y="3821750"/>
                <a:ext cx="684950" cy="97550"/>
              </a:xfrm>
              <a:custGeom>
                <a:avLst/>
                <a:gdLst/>
                <a:ahLst/>
                <a:cxnLst/>
                <a:rect l="l" t="t" r="r" b="b"/>
                <a:pathLst>
                  <a:path w="27398" h="3902" fill="none" extrusionOk="0">
                    <a:moveTo>
                      <a:pt x="27398" y="1951"/>
                    </a:moveTo>
                    <a:lnTo>
                      <a:pt x="27398" y="1951"/>
                    </a:lnTo>
                    <a:lnTo>
                      <a:pt x="27379" y="2060"/>
                    </a:lnTo>
                    <a:lnTo>
                      <a:pt x="27325" y="2152"/>
                    </a:lnTo>
                    <a:lnTo>
                      <a:pt x="27252" y="2261"/>
                    </a:lnTo>
                    <a:lnTo>
                      <a:pt x="27124" y="2352"/>
                    </a:lnTo>
                    <a:lnTo>
                      <a:pt x="26978" y="2443"/>
                    </a:lnTo>
                    <a:lnTo>
                      <a:pt x="26778" y="2534"/>
                    </a:lnTo>
                    <a:lnTo>
                      <a:pt x="26577" y="2625"/>
                    </a:lnTo>
                    <a:lnTo>
                      <a:pt x="26322" y="2717"/>
                    </a:lnTo>
                    <a:lnTo>
                      <a:pt x="25757" y="2881"/>
                    </a:lnTo>
                    <a:lnTo>
                      <a:pt x="25065" y="3045"/>
                    </a:lnTo>
                    <a:lnTo>
                      <a:pt x="24281" y="3191"/>
                    </a:lnTo>
                    <a:lnTo>
                      <a:pt x="23388" y="3336"/>
                    </a:lnTo>
                    <a:lnTo>
                      <a:pt x="22421" y="3464"/>
                    </a:lnTo>
                    <a:lnTo>
                      <a:pt x="21364" y="3573"/>
                    </a:lnTo>
                    <a:lnTo>
                      <a:pt x="20234" y="3664"/>
                    </a:lnTo>
                    <a:lnTo>
                      <a:pt x="19031" y="3756"/>
                    </a:lnTo>
                    <a:lnTo>
                      <a:pt x="17773" y="3810"/>
                    </a:lnTo>
                    <a:lnTo>
                      <a:pt x="16461" y="3865"/>
                    </a:lnTo>
                    <a:lnTo>
                      <a:pt x="15094" y="3901"/>
                    </a:lnTo>
                    <a:lnTo>
                      <a:pt x="13690" y="3901"/>
                    </a:lnTo>
                    <a:lnTo>
                      <a:pt x="13690" y="3901"/>
                    </a:lnTo>
                    <a:lnTo>
                      <a:pt x="12305" y="3901"/>
                    </a:lnTo>
                    <a:lnTo>
                      <a:pt x="10938" y="3865"/>
                    </a:lnTo>
                    <a:lnTo>
                      <a:pt x="9625" y="3810"/>
                    </a:lnTo>
                    <a:lnTo>
                      <a:pt x="8368" y="3756"/>
                    </a:lnTo>
                    <a:lnTo>
                      <a:pt x="7165" y="3664"/>
                    </a:lnTo>
                    <a:lnTo>
                      <a:pt x="6034" y="3573"/>
                    </a:lnTo>
                    <a:lnTo>
                      <a:pt x="4977" y="3464"/>
                    </a:lnTo>
                    <a:lnTo>
                      <a:pt x="4011" y="3336"/>
                    </a:lnTo>
                    <a:lnTo>
                      <a:pt x="3118" y="3191"/>
                    </a:lnTo>
                    <a:lnTo>
                      <a:pt x="2334" y="3045"/>
                    </a:lnTo>
                    <a:lnTo>
                      <a:pt x="1642" y="2881"/>
                    </a:lnTo>
                    <a:lnTo>
                      <a:pt x="1076" y="2717"/>
                    </a:lnTo>
                    <a:lnTo>
                      <a:pt x="821" y="2625"/>
                    </a:lnTo>
                    <a:lnTo>
                      <a:pt x="603" y="2534"/>
                    </a:lnTo>
                    <a:lnTo>
                      <a:pt x="420" y="2443"/>
                    </a:lnTo>
                    <a:lnTo>
                      <a:pt x="274" y="2352"/>
                    </a:lnTo>
                    <a:lnTo>
                      <a:pt x="147" y="2261"/>
                    </a:lnTo>
                    <a:lnTo>
                      <a:pt x="74" y="2152"/>
                    </a:lnTo>
                    <a:lnTo>
                      <a:pt x="19" y="2060"/>
                    </a:lnTo>
                    <a:lnTo>
                      <a:pt x="1" y="1951"/>
                    </a:lnTo>
                    <a:lnTo>
                      <a:pt x="1" y="1951"/>
                    </a:lnTo>
                    <a:lnTo>
                      <a:pt x="19" y="1860"/>
                    </a:lnTo>
                    <a:lnTo>
                      <a:pt x="74" y="1751"/>
                    </a:lnTo>
                    <a:lnTo>
                      <a:pt x="147" y="1659"/>
                    </a:lnTo>
                    <a:lnTo>
                      <a:pt x="274" y="1568"/>
                    </a:lnTo>
                    <a:lnTo>
                      <a:pt x="420" y="1477"/>
                    </a:lnTo>
                    <a:lnTo>
                      <a:pt x="603" y="1368"/>
                    </a:lnTo>
                    <a:lnTo>
                      <a:pt x="821" y="1277"/>
                    </a:lnTo>
                    <a:lnTo>
                      <a:pt x="1076" y="1204"/>
                    </a:lnTo>
                    <a:lnTo>
                      <a:pt x="1642" y="1021"/>
                    </a:lnTo>
                    <a:lnTo>
                      <a:pt x="2334" y="857"/>
                    </a:lnTo>
                    <a:lnTo>
                      <a:pt x="3118" y="712"/>
                    </a:lnTo>
                    <a:lnTo>
                      <a:pt x="4011" y="584"/>
                    </a:lnTo>
                    <a:lnTo>
                      <a:pt x="4977" y="456"/>
                    </a:lnTo>
                    <a:lnTo>
                      <a:pt x="6034" y="347"/>
                    </a:lnTo>
                    <a:lnTo>
                      <a:pt x="7165" y="238"/>
                    </a:lnTo>
                    <a:lnTo>
                      <a:pt x="8368" y="165"/>
                    </a:lnTo>
                    <a:lnTo>
                      <a:pt x="9625" y="92"/>
                    </a:lnTo>
                    <a:lnTo>
                      <a:pt x="10938" y="37"/>
                    </a:lnTo>
                    <a:lnTo>
                      <a:pt x="12305" y="19"/>
                    </a:lnTo>
                    <a:lnTo>
                      <a:pt x="13690" y="1"/>
                    </a:lnTo>
                    <a:lnTo>
                      <a:pt x="13690" y="1"/>
                    </a:lnTo>
                    <a:lnTo>
                      <a:pt x="15094" y="19"/>
                    </a:lnTo>
                    <a:lnTo>
                      <a:pt x="16461" y="37"/>
                    </a:lnTo>
                    <a:lnTo>
                      <a:pt x="17773" y="92"/>
                    </a:lnTo>
                    <a:lnTo>
                      <a:pt x="19031" y="165"/>
                    </a:lnTo>
                    <a:lnTo>
                      <a:pt x="20234" y="238"/>
                    </a:lnTo>
                    <a:lnTo>
                      <a:pt x="21364" y="347"/>
                    </a:lnTo>
                    <a:lnTo>
                      <a:pt x="22421" y="456"/>
                    </a:lnTo>
                    <a:lnTo>
                      <a:pt x="23388" y="584"/>
                    </a:lnTo>
                    <a:lnTo>
                      <a:pt x="24281" y="712"/>
                    </a:lnTo>
                    <a:lnTo>
                      <a:pt x="25065" y="857"/>
                    </a:lnTo>
                    <a:lnTo>
                      <a:pt x="25757" y="1021"/>
                    </a:lnTo>
                    <a:lnTo>
                      <a:pt x="26322" y="1204"/>
                    </a:lnTo>
                    <a:lnTo>
                      <a:pt x="26577" y="1277"/>
                    </a:lnTo>
                    <a:lnTo>
                      <a:pt x="26778" y="1368"/>
                    </a:lnTo>
                    <a:lnTo>
                      <a:pt x="26978" y="1477"/>
                    </a:lnTo>
                    <a:lnTo>
                      <a:pt x="27124" y="1568"/>
                    </a:lnTo>
                    <a:lnTo>
                      <a:pt x="27252" y="1659"/>
                    </a:lnTo>
                    <a:lnTo>
                      <a:pt x="27325" y="1751"/>
                    </a:lnTo>
                    <a:lnTo>
                      <a:pt x="27379" y="1860"/>
                    </a:lnTo>
                    <a:lnTo>
                      <a:pt x="27398" y="19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4345;p62"/>
              <p:cNvSpPr/>
              <p:nvPr/>
            </p:nvSpPr>
            <p:spPr>
              <a:xfrm>
                <a:off x="3595575" y="3847275"/>
                <a:ext cx="589700" cy="61075"/>
              </a:xfrm>
              <a:custGeom>
                <a:avLst/>
                <a:gdLst/>
                <a:ahLst/>
                <a:cxnLst/>
                <a:rect l="l" t="t" r="r" b="b"/>
                <a:pathLst>
                  <a:path w="23588" h="2443" extrusionOk="0">
                    <a:moveTo>
                      <a:pt x="20981" y="0"/>
                    </a:moveTo>
                    <a:lnTo>
                      <a:pt x="20926" y="73"/>
                    </a:lnTo>
                    <a:lnTo>
                      <a:pt x="20872" y="164"/>
                    </a:lnTo>
                    <a:lnTo>
                      <a:pt x="20781" y="237"/>
                    </a:lnTo>
                    <a:lnTo>
                      <a:pt x="20653" y="310"/>
                    </a:lnTo>
                    <a:lnTo>
                      <a:pt x="20361" y="456"/>
                    </a:lnTo>
                    <a:lnTo>
                      <a:pt x="19997" y="602"/>
                    </a:lnTo>
                    <a:lnTo>
                      <a:pt x="19559" y="748"/>
                    </a:lnTo>
                    <a:lnTo>
                      <a:pt x="19049" y="875"/>
                    </a:lnTo>
                    <a:lnTo>
                      <a:pt x="18466" y="1003"/>
                    </a:lnTo>
                    <a:lnTo>
                      <a:pt x="17809" y="1131"/>
                    </a:lnTo>
                    <a:lnTo>
                      <a:pt x="17099" y="1240"/>
                    </a:lnTo>
                    <a:lnTo>
                      <a:pt x="16333" y="1331"/>
                    </a:lnTo>
                    <a:lnTo>
                      <a:pt x="15513" y="1440"/>
                    </a:lnTo>
                    <a:lnTo>
                      <a:pt x="14638" y="1513"/>
                    </a:lnTo>
                    <a:lnTo>
                      <a:pt x="13708" y="1586"/>
                    </a:lnTo>
                    <a:lnTo>
                      <a:pt x="12760" y="1659"/>
                    </a:lnTo>
                    <a:lnTo>
                      <a:pt x="11758" y="1714"/>
                    </a:lnTo>
                    <a:lnTo>
                      <a:pt x="10719" y="1769"/>
                    </a:lnTo>
                    <a:lnTo>
                      <a:pt x="10701" y="1769"/>
                    </a:lnTo>
                    <a:lnTo>
                      <a:pt x="9042" y="1805"/>
                    </a:lnTo>
                    <a:lnTo>
                      <a:pt x="7310" y="1823"/>
                    </a:lnTo>
                    <a:lnTo>
                      <a:pt x="6107" y="1805"/>
                    </a:lnTo>
                    <a:lnTo>
                      <a:pt x="4941" y="1787"/>
                    </a:lnTo>
                    <a:lnTo>
                      <a:pt x="3810" y="1750"/>
                    </a:lnTo>
                    <a:lnTo>
                      <a:pt x="2717" y="1714"/>
                    </a:lnTo>
                    <a:lnTo>
                      <a:pt x="1313" y="1623"/>
                    </a:lnTo>
                    <a:lnTo>
                      <a:pt x="1" y="1513"/>
                    </a:lnTo>
                    <a:lnTo>
                      <a:pt x="384" y="1623"/>
                    </a:lnTo>
                    <a:lnTo>
                      <a:pt x="803" y="1714"/>
                    </a:lnTo>
                    <a:lnTo>
                      <a:pt x="1295" y="1805"/>
                    </a:lnTo>
                    <a:lnTo>
                      <a:pt x="1842" y="1896"/>
                    </a:lnTo>
                    <a:lnTo>
                      <a:pt x="2425" y="1969"/>
                    </a:lnTo>
                    <a:lnTo>
                      <a:pt x="3045" y="2060"/>
                    </a:lnTo>
                    <a:lnTo>
                      <a:pt x="4448" y="2188"/>
                    </a:lnTo>
                    <a:lnTo>
                      <a:pt x="5980" y="2297"/>
                    </a:lnTo>
                    <a:lnTo>
                      <a:pt x="7656" y="2388"/>
                    </a:lnTo>
                    <a:lnTo>
                      <a:pt x="9443" y="2425"/>
                    </a:lnTo>
                    <a:lnTo>
                      <a:pt x="11320" y="2443"/>
                    </a:lnTo>
                    <a:lnTo>
                      <a:pt x="12578" y="2443"/>
                    </a:lnTo>
                    <a:lnTo>
                      <a:pt x="13799" y="2425"/>
                    </a:lnTo>
                    <a:lnTo>
                      <a:pt x="14966" y="2388"/>
                    </a:lnTo>
                    <a:lnTo>
                      <a:pt x="16096" y="2334"/>
                    </a:lnTo>
                    <a:lnTo>
                      <a:pt x="17172" y="2261"/>
                    </a:lnTo>
                    <a:lnTo>
                      <a:pt x="18174" y="2188"/>
                    </a:lnTo>
                    <a:lnTo>
                      <a:pt x="19122" y="2097"/>
                    </a:lnTo>
                    <a:lnTo>
                      <a:pt x="19997" y="2005"/>
                    </a:lnTo>
                    <a:lnTo>
                      <a:pt x="20799" y="1896"/>
                    </a:lnTo>
                    <a:lnTo>
                      <a:pt x="21492" y="1787"/>
                    </a:lnTo>
                    <a:lnTo>
                      <a:pt x="22111" y="1659"/>
                    </a:lnTo>
                    <a:lnTo>
                      <a:pt x="22622" y="1532"/>
                    </a:lnTo>
                    <a:lnTo>
                      <a:pt x="23041" y="1386"/>
                    </a:lnTo>
                    <a:lnTo>
                      <a:pt x="23205" y="1313"/>
                    </a:lnTo>
                    <a:lnTo>
                      <a:pt x="23351" y="1240"/>
                    </a:lnTo>
                    <a:lnTo>
                      <a:pt x="23460" y="1167"/>
                    </a:lnTo>
                    <a:lnTo>
                      <a:pt x="23533" y="1094"/>
                    </a:lnTo>
                    <a:lnTo>
                      <a:pt x="23570" y="1021"/>
                    </a:lnTo>
                    <a:lnTo>
                      <a:pt x="23588" y="930"/>
                    </a:lnTo>
                    <a:lnTo>
                      <a:pt x="23588" y="875"/>
                    </a:lnTo>
                    <a:lnTo>
                      <a:pt x="23551" y="802"/>
                    </a:lnTo>
                    <a:lnTo>
                      <a:pt x="23497" y="748"/>
                    </a:lnTo>
                    <a:lnTo>
                      <a:pt x="23424" y="675"/>
                    </a:lnTo>
                    <a:lnTo>
                      <a:pt x="23314" y="620"/>
                    </a:lnTo>
                    <a:lnTo>
                      <a:pt x="23205" y="547"/>
                    </a:lnTo>
                    <a:lnTo>
                      <a:pt x="22895" y="438"/>
                    </a:lnTo>
                    <a:lnTo>
                      <a:pt x="22531" y="310"/>
                    </a:lnTo>
                    <a:lnTo>
                      <a:pt x="22075" y="201"/>
                    </a:lnTo>
                    <a:lnTo>
                      <a:pt x="21564" y="110"/>
                    </a:lnTo>
                    <a:lnTo>
                      <a:pt x="2098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4346;p62"/>
              <p:cNvSpPr/>
              <p:nvPr/>
            </p:nvSpPr>
            <p:spPr>
              <a:xfrm>
                <a:off x="3595575" y="3847275"/>
                <a:ext cx="589700" cy="61075"/>
              </a:xfrm>
              <a:custGeom>
                <a:avLst/>
                <a:gdLst/>
                <a:ahLst/>
                <a:cxnLst/>
                <a:rect l="l" t="t" r="r" b="b"/>
                <a:pathLst>
                  <a:path w="23588" h="2443" fill="none" extrusionOk="0">
                    <a:moveTo>
                      <a:pt x="20981" y="0"/>
                    </a:moveTo>
                    <a:lnTo>
                      <a:pt x="20981" y="0"/>
                    </a:lnTo>
                    <a:lnTo>
                      <a:pt x="20926" y="73"/>
                    </a:lnTo>
                    <a:lnTo>
                      <a:pt x="20872" y="164"/>
                    </a:lnTo>
                    <a:lnTo>
                      <a:pt x="20781" y="237"/>
                    </a:lnTo>
                    <a:lnTo>
                      <a:pt x="20653" y="310"/>
                    </a:lnTo>
                    <a:lnTo>
                      <a:pt x="20361" y="456"/>
                    </a:lnTo>
                    <a:lnTo>
                      <a:pt x="19997" y="602"/>
                    </a:lnTo>
                    <a:lnTo>
                      <a:pt x="19559" y="748"/>
                    </a:lnTo>
                    <a:lnTo>
                      <a:pt x="19049" y="875"/>
                    </a:lnTo>
                    <a:lnTo>
                      <a:pt x="18466" y="1003"/>
                    </a:lnTo>
                    <a:lnTo>
                      <a:pt x="17809" y="1131"/>
                    </a:lnTo>
                    <a:lnTo>
                      <a:pt x="17099" y="1240"/>
                    </a:lnTo>
                    <a:lnTo>
                      <a:pt x="16333" y="1331"/>
                    </a:lnTo>
                    <a:lnTo>
                      <a:pt x="15513" y="1440"/>
                    </a:lnTo>
                    <a:lnTo>
                      <a:pt x="14638" y="1513"/>
                    </a:lnTo>
                    <a:lnTo>
                      <a:pt x="13708" y="1586"/>
                    </a:lnTo>
                    <a:lnTo>
                      <a:pt x="12760" y="1659"/>
                    </a:lnTo>
                    <a:lnTo>
                      <a:pt x="11758" y="1714"/>
                    </a:lnTo>
                    <a:lnTo>
                      <a:pt x="10719" y="1769"/>
                    </a:lnTo>
                    <a:lnTo>
                      <a:pt x="10701" y="1769"/>
                    </a:lnTo>
                    <a:lnTo>
                      <a:pt x="10701" y="1769"/>
                    </a:lnTo>
                    <a:lnTo>
                      <a:pt x="9042" y="1805"/>
                    </a:lnTo>
                    <a:lnTo>
                      <a:pt x="7310" y="1823"/>
                    </a:lnTo>
                    <a:lnTo>
                      <a:pt x="7310" y="1823"/>
                    </a:lnTo>
                    <a:lnTo>
                      <a:pt x="6107" y="1805"/>
                    </a:lnTo>
                    <a:lnTo>
                      <a:pt x="4941" y="1787"/>
                    </a:lnTo>
                    <a:lnTo>
                      <a:pt x="3810" y="1750"/>
                    </a:lnTo>
                    <a:lnTo>
                      <a:pt x="2717" y="1714"/>
                    </a:lnTo>
                    <a:lnTo>
                      <a:pt x="2717" y="1714"/>
                    </a:lnTo>
                    <a:lnTo>
                      <a:pt x="1313" y="1623"/>
                    </a:lnTo>
                    <a:lnTo>
                      <a:pt x="1" y="1513"/>
                    </a:lnTo>
                    <a:lnTo>
                      <a:pt x="1" y="1513"/>
                    </a:lnTo>
                    <a:lnTo>
                      <a:pt x="384" y="1623"/>
                    </a:lnTo>
                    <a:lnTo>
                      <a:pt x="803" y="1714"/>
                    </a:lnTo>
                    <a:lnTo>
                      <a:pt x="1295" y="1805"/>
                    </a:lnTo>
                    <a:lnTo>
                      <a:pt x="1842" y="1896"/>
                    </a:lnTo>
                    <a:lnTo>
                      <a:pt x="2425" y="1969"/>
                    </a:lnTo>
                    <a:lnTo>
                      <a:pt x="3045" y="2060"/>
                    </a:lnTo>
                    <a:lnTo>
                      <a:pt x="4448" y="2188"/>
                    </a:lnTo>
                    <a:lnTo>
                      <a:pt x="5980" y="2297"/>
                    </a:lnTo>
                    <a:lnTo>
                      <a:pt x="7656" y="2388"/>
                    </a:lnTo>
                    <a:lnTo>
                      <a:pt x="9443" y="2425"/>
                    </a:lnTo>
                    <a:lnTo>
                      <a:pt x="11320" y="2443"/>
                    </a:lnTo>
                    <a:lnTo>
                      <a:pt x="11320" y="2443"/>
                    </a:lnTo>
                    <a:lnTo>
                      <a:pt x="12578" y="2443"/>
                    </a:lnTo>
                    <a:lnTo>
                      <a:pt x="13799" y="2425"/>
                    </a:lnTo>
                    <a:lnTo>
                      <a:pt x="14966" y="2388"/>
                    </a:lnTo>
                    <a:lnTo>
                      <a:pt x="16096" y="2334"/>
                    </a:lnTo>
                    <a:lnTo>
                      <a:pt x="17172" y="2261"/>
                    </a:lnTo>
                    <a:lnTo>
                      <a:pt x="18174" y="2188"/>
                    </a:lnTo>
                    <a:lnTo>
                      <a:pt x="19122" y="2097"/>
                    </a:lnTo>
                    <a:lnTo>
                      <a:pt x="19997" y="2005"/>
                    </a:lnTo>
                    <a:lnTo>
                      <a:pt x="20799" y="1896"/>
                    </a:lnTo>
                    <a:lnTo>
                      <a:pt x="21492" y="1787"/>
                    </a:lnTo>
                    <a:lnTo>
                      <a:pt x="22111" y="1659"/>
                    </a:lnTo>
                    <a:lnTo>
                      <a:pt x="22622" y="1532"/>
                    </a:lnTo>
                    <a:lnTo>
                      <a:pt x="23041" y="1386"/>
                    </a:lnTo>
                    <a:lnTo>
                      <a:pt x="23205" y="1313"/>
                    </a:lnTo>
                    <a:lnTo>
                      <a:pt x="23351" y="1240"/>
                    </a:lnTo>
                    <a:lnTo>
                      <a:pt x="23460" y="1167"/>
                    </a:lnTo>
                    <a:lnTo>
                      <a:pt x="23533" y="1094"/>
                    </a:lnTo>
                    <a:lnTo>
                      <a:pt x="23570" y="1021"/>
                    </a:lnTo>
                    <a:lnTo>
                      <a:pt x="23588" y="930"/>
                    </a:lnTo>
                    <a:lnTo>
                      <a:pt x="23588" y="930"/>
                    </a:lnTo>
                    <a:lnTo>
                      <a:pt x="23588" y="875"/>
                    </a:lnTo>
                    <a:lnTo>
                      <a:pt x="23551" y="802"/>
                    </a:lnTo>
                    <a:lnTo>
                      <a:pt x="23497" y="748"/>
                    </a:lnTo>
                    <a:lnTo>
                      <a:pt x="23424" y="675"/>
                    </a:lnTo>
                    <a:lnTo>
                      <a:pt x="23314" y="620"/>
                    </a:lnTo>
                    <a:lnTo>
                      <a:pt x="23205" y="547"/>
                    </a:lnTo>
                    <a:lnTo>
                      <a:pt x="22895" y="438"/>
                    </a:lnTo>
                    <a:lnTo>
                      <a:pt x="22531" y="310"/>
                    </a:lnTo>
                    <a:lnTo>
                      <a:pt x="22075" y="201"/>
                    </a:lnTo>
                    <a:lnTo>
                      <a:pt x="21564" y="110"/>
                    </a:lnTo>
                    <a:lnTo>
                      <a:pt x="2098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4347;p62"/>
              <p:cNvSpPr/>
              <p:nvPr/>
            </p:nvSpPr>
            <p:spPr>
              <a:xfrm>
                <a:off x="3599675" y="3967575"/>
                <a:ext cx="122625" cy="389650"/>
              </a:xfrm>
              <a:custGeom>
                <a:avLst/>
                <a:gdLst/>
                <a:ahLst/>
                <a:cxnLst/>
                <a:rect l="l" t="t" r="r" b="b"/>
                <a:pathLst>
                  <a:path w="4905" h="15586" extrusionOk="0">
                    <a:moveTo>
                      <a:pt x="3172" y="1"/>
                    </a:moveTo>
                    <a:lnTo>
                      <a:pt x="3008" y="19"/>
                    </a:lnTo>
                    <a:lnTo>
                      <a:pt x="2844" y="55"/>
                    </a:lnTo>
                    <a:lnTo>
                      <a:pt x="2680" y="110"/>
                    </a:lnTo>
                    <a:lnTo>
                      <a:pt x="2534" y="183"/>
                    </a:lnTo>
                    <a:lnTo>
                      <a:pt x="2389" y="274"/>
                    </a:lnTo>
                    <a:lnTo>
                      <a:pt x="2261" y="365"/>
                    </a:lnTo>
                    <a:lnTo>
                      <a:pt x="2152" y="493"/>
                    </a:lnTo>
                    <a:lnTo>
                      <a:pt x="1896" y="803"/>
                    </a:lnTo>
                    <a:lnTo>
                      <a:pt x="1678" y="1149"/>
                    </a:lnTo>
                    <a:lnTo>
                      <a:pt x="1459" y="1550"/>
                    </a:lnTo>
                    <a:lnTo>
                      <a:pt x="1259" y="1969"/>
                    </a:lnTo>
                    <a:lnTo>
                      <a:pt x="1988" y="2097"/>
                    </a:lnTo>
                    <a:lnTo>
                      <a:pt x="2753" y="2224"/>
                    </a:lnTo>
                    <a:lnTo>
                      <a:pt x="3573" y="2334"/>
                    </a:lnTo>
                    <a:lnTo>
                      <a:pt x="4430" y="2425"/>
                    </a:lnTo>
                    <a:lnTo>
                      <a:pt x="4594" y="1915"/>
                    </a:lnTo>
                    <a:lnTo>
                      <a:pt x="4813" y="1441"/>
                    </a:lnTo>
                    <a:lnTo>
                      <a:pt x="4868" y="1295"/>
                    </a:lnTo>
                    <a:lnTo>
                      <a:pt x="4904" y="1149"/>
                    </a:lnTo>
                    <a:lnTo>
                      <a:pt x="4904" y="1003"/>
                    </a:lnTo>
                    <a:lnTo>
                      <a:pt x="4868" y="876"/>
                    </a:lnTo>
                    <a:lnTo>
                      <a:pt x="4831" y="748"/>
                    </a:lnTo>
                    <a:lnTo>
                      <a:pt x="4758" y="620"/>
                    </a:lnTo>
                    <a:lnTo>
                      <a:pt x="4667" y="511"/>
                    </a:lnTo>
                    <a:lnTo>
                      <a:pt x="4576" y="402"/>
                    </a:lnTo>
                    <a:lnTo>
                      <a:pt x="4448" y="310"/>
                    </a:lnTo>
                    <a:lnTo>
                      <a:pt x="4321" y="238"/>
                    </a:lnTo>
                    <a:lnTo>
                      <a:pt x="4175" y="165"/>
                    </a:lnTo>
                    <a:lnTo>
                      <a:pt x="4011" y="110"/>
                    </a:lnTo>
                    <a:lnTo>
                      <a:pt x="3847" y="55"/>
                    </a:lnTo>
                    <a:lnTo>
                      <a:pt x="3683" y="19"/>
                    </a:lnTo>
                    <a:lnTo>
                      <a:pt x="3519" y="1"/>
                    </a:lnTo>
                    <a:close/>
                    <a:moveTo>
                      <a:pt x="1022" y="2607"/>
                    </a:moveTo>
                    <a:lnTo>
                      <a:pt x="821" y="3172"/>
                    </a:lnTo>
                    <a:lnTo>
                      <a:pt x="657" y="3756"/>
                    </a:lnTo>
                    <a:lnTo>
                      <a:pt x="511" y="4394"/>
                    </a:lnTo>
                    <a:lnTo>
                      <a:pt x="384" y="5032"/>
                    </a:lnTo>
                    <a:lnTo>
                      <a:pt x="256" y="5688"/>
                    </a:lnTo>
                    <a:lnTo>
                      <a:pt x="165" y="6362"/>
                    </a:lnTo>
                    <a:lnTo>
                      <a:pt x="92" y="7037"/>
                    </a:lnTo>
                    <a:lnTo>
                      <a:pt x="37" y="7729"/>
                    </a:lnTo>
                    <a:lnTo>
                      <a:pt x="857" y="7912"/>
                    </a:lnTo>
                    <a:lnTo>
                      <a:pt x="1751" y="8076"/>
                    </a:lnTo>
                    <a:lnTo>
                      <a:pt x="2717" y="8221"/>
                    </a:lnTo>
                    <a:lnTo>
                      <a:pt x="3756" y="8367"/>
                    </a:lnTo>
                    <a:lnTo>
                      <a:pt x="3792" y="7000"/>
                    </a:lnTo>
                    <a:lnTo>
                      <a:pt x="3829" y="6308"/>
                    </a:lnTo>
                    <a:lnTo>
                      <a:pt x="3865" y="5633"/>
                    </a:lnTo>
                    <a:lnTo>
                      <a:pt x="3938" y="4977"/>
                    </a:lnTo>
                    <a:lnTo>
                      <a:pt x="4011" y="4321"/>
                    </a:lnTo>
                    <a:lnTo>
                      <a:pt x="4120" y="3683"/>
                    </a:lnTo>
                    <a:lnTo>
                      <a:pt x="4248" y="3081"/>
                    </a:lnTo>
                    <a:lnTo>
                      <a:pt x="3391" y="2972"/>
                    </a:lnTo>
                    <a:lnTo>
                      <a:pt x="2571" y="2862"/>
                    </a:lnTo>
                    <a:lnTo>
                      <a:pt x="1769" y="2735"/>
                    </a:lnTo>
                    <a:lnTo>
                      <a:pt x="1022" y="2607"/>
                    </a:lnTo>
                    <a:close/>
                    <a:moveTo>
                      <a:pt x="19" y="8404"/>
                    </a:moveTo>
                    <a:lnTo>
                      <a:pt x="1" y="9188"/>
                    </a:lnTo>
                    <a:lnTo>
                      <a:pt x="19" y="9971"/>
                    </a:lnTo>
                    <a:lnTo>
                      <a:pt x="55" y="10719"/>
                    </a:lnTo>
                    <a:lnTo>
                      <a:pt x="128" y="11430"/>
                    </a:lnTo>
                    <a:lnTo>
                      <a:pt x="238" y="12122"/>
                    </a:lnTo>
                    <a:lnTo>
                      <a:pt x="365" y="12760"/>
                    </a:lnTo>
                    <a:lnTo>
                      <a:pt x="456" y="13070"/>
                    </a:lnTo>
                    <a:lnTo>
                      <a:pt x="548" y="13362"/>
                    </a:lnTo>
                    <a:lnTo>
                      <a:pt x="639" y="13635"/>
                    </a:lnTo>
                    <a:lnTo>
                      <a:pt x="730" y="13909"/>
                    </a:lnTo>
                    <a:lnTo>
                      <a:pt x="1368" y="14018"/>
                    </a:lnTo>
                    <a:lnTo>
                      <a:pt x="2042" y="14146"/>
                    </a:lnTo>
                    <a:lnTo>
                      <a:pt x="2753" y="14255"/>
                    </a:lnTo>
                    <a:lnTo>
                      <a:pt x="3501" y="14346"/>
                    </a:lnTo>
                    <a:lnTo>
                      <a:pt x="3573" y="13872"/>
                    </a:lnTo>
                    <a:lnTo>
                      <a:pt x="3646" y="13307"/>
                    </a:lnTo>
                    <a:lnTo>
                      <a:pt x="3683" y="12706"/>
                    </a:lnTo>
                    <a:lnTo>
                      <a:pt x="3719" y="12031"/>
                    </a:lnTo>
                    <a:lnTo>
                      <a:pt x="3738" y="10591"/>
                    </a:lnTo>
                    <a:lnTo>
                      <a:pt x="3738" y="9042"/>
                    </a:lnTo>
                    <a:lnTo>
                      <a:pt x="2735" y="8914"/>
                    </a:lnTo>
                    <a:lnTo>
                      <a:pt x="1787" y="8750"/>
                    </a:lnTo>
                    <a:lnTo>
                      <a:pt x="876" y="8586"/>
                    </a:lnTo>
                    <a:lnTo>
                      <a:pt x="19" y="8404"/>
                    </a:lnTo>
                    <a:close/>
                    <a:moveTo>
                      <a:pt x="1131" y="14656"/>
                    </a:moveTo>
                    <a:lnTo>
                      <a:pt x="1331" y="14929"/>
                    </a:lnTo>
                    <a:lnTo>
                      <a:pt x="1441" y="15057"/>
                    </a:lnTo>
                    <a:lnTo>
                      <a:pt x="1568" y="15166"/>
                    </a:lnTo>
                    <a:lnTo>
                      <a:pt x="1678" y="15258"/>
                    </a:lnTo>
                    <a:lnTo>
                      <a:pt x="1805" y="15349"/>
                    </a:lnTo>
                    <a:lnTo>
                      <a:pt x="1933" y="15422"/>
                    </a:lnTo>
                    <a:lnTo>
                      <a:pt x="2061" y="15476"/>
                    </a:lnTo>
                    <a:lnTo>
                      <a:pt x="2298" y="15549"/>
                    </a:lnTo>
                    <a:lnTo>
                      <a:pt x="2407" y="15567"/>
                    </a:lnTo>
                    <a:lnTo>
                      <a:pt x="2516" y="15586"/>
                    </a:lnTo>
                    <a:lnTo>
                      <a:pt x="2644" y="15567"/>
                    </a:lnTo>
                    <a:lnTo>
                      <a:pt x="2753" y="15531"/>
                    </a:lnTo>
                    <a:lnTo>
                      <a:pt x="2863" y="15494"/>
                    </a:lnTo>
                    <a:lnTo>
                      <a:pt x="2954" y="15422"/>
                    </a:lnTo>
                    <a:lnTo>
                      <a:pt x="3045" y="15349"/>
                    </a:lnTo>
                    <a:lnTo>
                      <a:pt x="3136" y="15239"/>
                    </a:lnTo>
                    <a:lnTo>
                      <a:pt x="3209" y="15130"/>
                    </a:lnTo>
                    <a:lnTo>
                      <a:pt x="3282" y="15002"/>
                    </a:lnTo>
                    <a:lnTo>
                      <a:pt x="2188" y="14838"/>
                    </a:lnTo>
                    <a:lnTo>
                      <a:pt x="1131" y="14656"/>
                    </a:lnTo>
                    <a:close/>
                  </a:path>
                </a:pathLst>
              </a:custGeom>
              <a:solidFill>
                <a:srgbClr val="FFFFFF">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4348;p62"/>
              <p:cNvSpPr/>
              <p:nvPr/>
            </p:nvSpPr>
            <p:spPr>
              <a:xfrm>
                <a:off x="3627925" y="4333950"/>
                <a:ext cx="53800" cy="23275"/>
              </a:xfrm>
              <a:custGeom>
                <a:avLst/>
                <a:gdLst/>
                <a:ahLst/>
                <a:cxnLst/>
                <a:rect l="l" t="t" r="r" b="b"/>
                <a:pathLst>
                  <a:path w="2152" h="931" fill="none" extrusionOk="0">
                    <a:moveTo>
                      <a:pt x="1" y="1"/>
                    </a:moveTo>
                    <a:lnTo>
                      <a:pt x="1" y="1"/>
                    </a:lnTo>
                    <a:lnTo>
                      <a:pt x="201" y="274"/>
                    </a:lnTo>
                    <a:lnTo>
                      <a:pt x="311" y="402"/>
                    </a:lnTo>
                    <a:lnTo>
                      <a:pt x="438" y="511"/>
                    </a:lnTo>
                    <a:lnTo>
                      <a:pt x="548" y="603"/>
                    </a:lnTo>
                    <a:lnTo>
                      <a:pt x="675" y="694"/>
                    </a:lnTo>
                    <a:lnTo>
                      <a:pt x="803" y="767"/>
                    </a:lnTo>
                    <a:lnTo>
                      <a:pt x="931" y="821"/>
                    </a:lnTo>
                    <a:lnTo>
                      <a:pt x="931" y="821"/>
                    </a:lnTo>
                    <a:lnTo>
                      <a:pt x="1168" y="894"/>
                    </a:lnTo>
                    <a:lnTo>
                      <a:pt x="1277" y="912"/>
                    </a:lnTo>
                    <a:lnTo>
                      <a:pt x="1386" y="931"/>
                    </a:lnTo>
                    <a:lnTo>
                      <a:pt x="1386" y="931"/>
                    </a:lnTo>
                    <a:lnTo>
                      <a:pt x="1514" y="912"/>
                    </a:lnTo>
                    <a:lnTo>
                      <a:pt x="1623" y="876"/>
                    </a:lnTo>
                    <a:lnTo>
                      <a:pt x="1733" y="839"/>
                    </a:lnTo>
                    <a:lnTo>
                      <a:pt x="1824" y="767"/>
                    </a:lnTo>
                    <a:lnTo>
                      <a:pt x="1915" y="694"/>
                    </a:lnTo>
                    <a:lnTo>
                      <a:pt x="2006" y="584"/>
                    </a:lnTo>
                    <a:lnTo>
                      <a:pt x="2079" y="475"/>
                    </a:lnTo>
                    <a:lnTo>
                      <a:pt x="2152" y="347"/>
                    </a:lnTo>
                    <a:lnTo>
                      <a:pt x="2152" y="347"/>
                    </a:lnTo>
                    <a:lnTo>
                      <a:pt x="1058" y="18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4349;p62"/>
              <p:cNvSpPr/>
              <p:nvPr/>
            </p:nvSpPr>
            <p:spPr>
              <a:xfrm>
                <a:off x="3599675" y="4177650"/>
                <a:ext cx="93450" cy="148600"/>
              </a:xfrm>
              <a:custGeom>
                <a:avLst/>
                <a:gdLst/>
                <a:ahLst/>
                <a:cxnLst/>
                <a:rect l="l" t="t" r="r" b="b"/>
                <a:pathLst>
                  <a:path w="3738" h="5944" fill="none" extrusionOk="0">
                    <a:moveTo>
                      <a:pt x="19" y="1"/>
                    </a:moveTo>
                    <a:lnTo>
                      <a:pt x="19" y="1"/>
                    </a:lnTo>
                    <a:lnTo>
                      <a:pt x="1" y="785"/>
                    </a:lnTo>
                    <a:lnTo>
                      <a:pt x="19" y="1568"/>
                    </a:lnTo>
                    <a:lnTo>
                      <a:pt x="55" y="2316"/>
                    </a:lnTo>
                    <a:lnTo>
                      <a:pt x="128" y="3027"/>
                    </a:lnTo>
                    <a:lnTo>
                      <a:pt x="238" y="3719"/>
                    </a:lnTo>
                    <a:lnTo>
                      <a:pt x="365" y="4357"/>
                    </a:lnTo>
                    <a:lnTo>
                      <a:pt x="456" y="4667"/>
                    </a:lnTo>
                    <a:lnTo>
                      <a:pt x="548" y="4959"/>
                    </a:lnTo>
                    <a:lnTo>
                      <a:pt x="639" y="5232"/>
                    </a:lnTo>
                    <a:lnTo>
                      <a:pt x="730" y="5506"/>
                    </a:lnTo>
                    <a:lnTo>
                      <a:pt x="730" y="5506"/>
                    </a:lnTo>
                    <a:lnTo>
                      <a:pt x="1368" y="5615"/>
                    </a:lnTo>
                    <a:lnTo>
                      <a:pt x="2042" y="5743"/>
                    </a:lnTo>
                    <a:lnTo>
                      <a:pt x="2753" y="5852"/>
                    </a:lnTo>
                    <a:lnTo>
                      <a:pt x="3501" y="5943"/>
                    </a:lnTo>
                    <a:lnTo>
                      <a:pt x="3501" y="5943"/>
                    </a:lnTo>
                    <a:lnTo>
                      <a:pt x="3573" y="5469"/>
                    </a:lnTo>
                    <a:lnTo>
                      <a:pt x="3646" y="4904"/>
                    </a:lnTo>
                    <a:lnTo>
                      <a:pt x="3683" y="4303"/>
                    </a:lnTo>
                    <a:lnTo>
                      <a:pt x="3719" y="3628"/>
                    </a:lnTo>
                    <a:lnTo>
                      <a:pt x="3738" y="2188"/>
                    </a:lnTo>
                    <a:lnTo>
                      <a:pt x="3738" y="639"/>
                    </a:lnTo>
                    <a:lnTo>
                      <a:pt x="3738" y="639"/>
                    </a:lnTo>
                    <a:lnTo>
                      <a:pt x="2735" y="511"/>
                    </a:lnTo>
                    <a:lnTo>
                      <a:pt x="1787" y="347"/>
                    </a:lnTo>
                    <a:lnTo>
                      <a:pt x="876" y="183"/>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4350;p62"/>
              <p:cNvSpPr/>
              <p:nvPr/>
            </p:nvSpPr>
            <p:spPr>
              <a:xfrm>
                <a:off x="3600600" y="4032750"/>
                <a:ext cx="105275" cy="144025"/>
              </a:xfrm>
              <a:custGeom>
                <a:avLst/>
                <a:gdLst/>
                <a:ahLst/>
                <a:cxnLst/>
                <a:rect l="l" t="t" r="r" b="b"/>
                <a:pathLst>
                  <a:path w="4211" h="5761" fill="none" extrusionOk="0">
                    <a:moveTo>
                      <a:pt x="985" y="0"/>
                    </a:moveTo>
                    <a:lnTo>
                      <a:pt x="985" y="0"/>
                    </a:lnTo>
                    <a:lnTo>
                      <a:pt x="784" y="565"/>
                    </a:lnTo>
                    <a:lnTo>
                      <a:pt x="620" y="1149"/>
                    </a:lnTo>
                    <a:lnTo>
                      <a:pt x="474" y="1787"/>
                    </a:lnTo>
                    <a:lnTo>
                      <a:pt x="347" y="2425"/>
                    </a:lnTo>
                    <a:lnTo>
                      <a:pt x="219" y="3081"/>
                    </a:lnTo>
                    <a:lnTo>
                      <a:pt x="128" y="3755"/>
                    </a:lnTo>
                    <a:lnTo>
                      <a:pt x="55" y="4430"/>
                    </a:lnTo>
                    <a:lnTo>
                      <a:pt x="0" y="5122"/>
                    </a:lnTo>
                    <a:lnTo>
                      <a:pt x="0" y="5122"/>
                    </a:lnTo>
                    <a:lnTo>
                      <a:pt x="820" y="5305"/>
                    </a:lnTo>
                    <a:lnTo>
                      <a:pt x="1714" y="5469"/>
                    </a:lnTo>
                    <a:lnTo>
                      <a:pt x="2680" y="5614"/>
                    </a:lnTo>
                    <a:lnTo>
                      <a:pt x="3719" y="5760"/>
                    </a:lnTo>
                    <a:lnTo>
                      <a:pt x="3719" y="5760"/>
                    </a:lnTo>
                    <a:lnTo>
                      <a:pt x="3755" y="4393"/>
                    </a:lnTo>
                    <a:lnTo>
                      <a:pt x="3792" y="3701"/>
                    </a:lnTo>
                    <a:lnTo>
                      <a:pt x="3828" y="3026"/>
                    </a:lnTo>
                    <a:lnTo>
                      <a:pt x="3901" y="2370"/>
                    </a:lnTo>
                    <a:lnTo>
                      <a:pt x="3974" y="1714"/>
                    </a:lnTo>
                    <a:lnTo>
                      <a:pt x="4083" y="1076"/>
                    </a:lnTo>
                    <a:lnTo>
                      <a:pt x="4211" y="474"/>
                    </a:lnTo>
                    <a:lnTo>
                      <a:pt x="4211" y="474"/>
                    </a:lnTo>
                    <a:lnTo>
                      <a:pt x="3354" y="365"/>
                    </a:lnTo>
                    <a:lnTo>
                      <a:pt x="2534" y="255"/>
                    </a:lnTo>
                    <a:lnTo>
                      <a:pt x="1732" y="128"/>
                    </a:lnTo>
                    <a:lnTo>
                      <a:pt x="9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4351;p62"/>
              <p:cNvSpPr/>
              <p:nvPr/>
            </p:nvSpPr>
            <p:spPr>
              <a:xfrm>
                <a:off x="3631125" y="3967575"/>
                <a:ext cx="91175" cy="60625"/>
              </a:xfrm>
              <a:custGeom>
                <a:avLst/>
                <a:gdLst/>
                <a:ahLst/>
                <a:cxnLst/>
                <a:rect l="l" t="t" r="r" b="b"/>
                <a:pathLst>
                  <a:path w="3647" h="2425" fill="none" extrusionOk="0">
                    <a:moveTo>
                      <a:pt x="2079" y="1"/>
                    </a:moveTo>
                    <a:lnTo>
                      <a:pt x="2079" y="1"/>
                    </a:lnTo>
                    <a:lnTo>
                      <a:pt x="1914" y="1"/>
                    </a:lnTo>
                    <a:lnTo>
                      <a:pt x="1750" y="19"/>
                    </a:lnTo>
                    <a:lnTo>
                      <a:pt x="1586" y="55"/>
                    </a:lnTo>
                    <a:lnTo>
                      <a:pt x="1422" y="110"/>
                    </a:lnTo>
                    <a:lnTo>
                      <a:pt x="1276" y="183"/>
                    </a:lnTo>
                    <a:lnTo>
                      <a:pt x="1131" y="274"/>
                    </a:lnTo>
                    <a:lnTo>
                      <a:pt x="1003" y="365"/>
                    </a:lnTo>
                    <a:lnTo>
                      <a:pt x="894" y="493"/>
                    </a:lnTo>
                    <a:lnTo>
                      <a:pt x="894" y="493"/>
                    </a:lnTo>
                    <a:lnTo>
                      <a:pt x="638" y="803"/>
                    </a:lnTo>
                    <a:lnTo>
                      <a:pt x="420" y="1149"/>
                    </a:lnTo>
                    <a:lnTo>
                      <a:pt x="201" y="1550"/>
                    </a:lnTo>
                    <a:lnTo>
                      <a:pt x="1" y="1969"/>
                    </a:lnTo>
                    <a:lnTo>
                      <a:pt x="1" y="1969"/>
                    </a:lnTo>
                    <a:lnTo>
                      <a:pt x="730" y="2097"/>
                    </a:lnTo>
                    <a:lnTo>
                      <a:pt x="1495" y="2224"/>
                    </a:lnTo>
                    <a:lnTo>
                      <a:pt x="2315" y="2334"/>
                    </a:lnTo>
                    <a:lnTo>
                      <a:pt x="3172" y="2425"/>
                    </a:lnTo>
                    <a:lnTo>
                      <a:pt x="3172" y="2425"/>
                    </a:lnTo>
                    <a:lnTo>
                      <a:pt x="3336" y="1915"/>
                    </a:lnTo>
                    <a:lnTo>
                      <a:pt x="3555" y="1441"/>
                    </a:lnTo>
                    <a:lnTo>
                      <a:pt x="3555" y="1441"/>
                    </a:lnTo>
                    <a:lnTo>
                      <a:pt x="3610" y="1295"/>
                    </a:lnTo>
                    <a:lnTo>
                      <a:pt x="3646" y="1149"/>
                    </a:lnTo>
                    <a:lnTo>
                      <a:pt x="3646" y="1003"/>
                    </a:lnTo>
                    <a:lnTo>
                      <a:pt x="3610" y="876"/>
                    </a:lnTo>
                    <a:lnTo>
                      <a:pt x="3573" y="748"/>
                    </a:lnTo>
                    <a:lnTo>
                      <a:pt x="3500" y="620"/>
                    </a:lnTo>
                    <a:lnTo>
                      <a:pt x="3409" y="511"/>
                    </a:lnTo>
                    <a:lnTo>
                      <a:pt x="3318" y="402"/>
                    </a:lnTo>
                    <a:lnTo>
                      <a:pt x="3190" y="310"/>
                    </a:lnTo>
                    <a:lnTo>
                      <a:pt x="3063" y="238"/>
                    </a:lnTo>
                    <a:lnTo>
                      <a:pt x="2917" y="165"/>
                    </a:lnTo>
                    <a:lnTo>
                      <a:pt x="2753" y="110"/>
                    </a:lnTo>
                    <a:lnTo>
                      <a:pt x="2589" y="55"/>
                    </a:lnTo>
                    <a:lnTo>
                      <a:pt x="2425" y="19"/>
                    </a:lnTo>
                    <a:lnTo>
                      <a:pt x="2261" y="1"/>
                    </a:lnTo>
                    <a:lnTo>
                      <a:pt x="20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4352;p62"/>
              <p:cNvSpPr/>
              <p:nvPr/>
            </p:nvSpPr>
            <p:spPr>
              <a:xfrm>
                <a:off x="3625200" y="4016800"/>
                <a:ext cx="85250" cy="27825"/>
              </a:xfrm>
              <a:custGeom>
                <a:avLst/>
                <a:gdLst/>
                <a:ahLst/>
                <a:cxnLst/>
                <a:rect l="l" t="t" r="r" b="b"/>
                <a:pathLst>
                  <a:path w="3410" h="1113" extrusionOk="0">
                    <a:moveTo>
                      <a:pt x="238" y="0"/>
                    </a:moveTo>
                    <a:lnTo>
                      <a:pt x="110" y="310"/>
                    </a:lnTo>
                    <a:lnTo>
                      <a:pt x="1" y="638"/>
                    </a:lnTo>
                    <a:lnTo>
                      <a:pt x="748" y="766"/>
                    </a:lnTo>
                    <a:lnTo>
                      <a:pt x="1550" y="893"/>
                    </a:lnTo>
                    <a:lnTo>
                      <a:pt x="2370" y="1003"/>
                    </a:lnTo>
                    <a:lnTo>
                      <a:pt x="3227" y="1112"/>
                    </a:lnTo>
                    <a:lnTo>
                      <a:pt x="3318" y="784"/>
                    </a:lnTo>
                    <a:lnTo>
                      <a:pt x="3409" y="456"/>
                    </a:lnTo>
                    <a:lnTo>
                      <a:pt x="2552" y="365"/>
                    </a:lnTo>
                    <a:lnTo>
                      <a:pt x="1732" y="255"/>
                    </a:lnTo>
                    <a:lnTo>
                      <a:pt x="967" y="128"/>
                    </a:lnTo>
                    <a:lnTo>
                      <a:pt x="238" y="0"/>
                    </a:lnTo>
                    <a:close/>
                  </a:path>
                </a:pathLst>
              </a:custGeom>
              <a:solidFill>
                <a:srgbClr val="DEB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4353;p62"/>
              <p:cNvSpPr/>
              <p:nvPr/>
            </p:nvSpPr>
            <p:spPr>
              <a:xfrm>
                <a:off x="3625200" y="4016800"/>
                <a:ext cx="85250" cy="27825"/>
              </a:xfrm>
              <a:custGeom>
                <a:avLst/>
                <a:gdLst/>
                <a:ahLst/>
                <a:cxnLst/>
                <a:rect l="l" t="t" r="r" b="b"/>
                <a:pathLst>
                  <a:path w="3410" h="1113" fill="none" extrusionOk="0">
                    <a:moveTo>
                      <a:pt x="238" y="0"/>
                    </a:moveTo>
                    <a:lnTo>
                      <a:pt x="238" y="0"/>
                    </a:lnTo>
                    <a:lnTo>
                      <a:pt x="110" y="310"/>
                    </a:lnTo>
                    <a:lnTo>
                      <a:pt x="1" y="638"/>
                    </a:lnTo>
                    <a:lnTo>
                      <a:pt x="1" y="638"/>
                    </a:lnTo>
                    <a:lnTo>
                      <a:pt x="748" y="766"/>
                    </a:lnTo>
                    <a:lnTo>
                      <a:pt x="1550" y="893"/>
                    </a:lnTo>
                    <a:lnTo>
                      <a:pt x="2370" y="1003"/>
                    </a:lnTo>
                    <a:lnTo>
                      <a:pt x="3227" y="1112"/>
                    </a:lnTo>
                    <a:lnTo>
                      <a:pt x="3227" y="1112"/>
                    </a:lnTo>
                    <a:lnTo>
                      <a:pt x="3318" y="784"/>
                    </a:lnTo>
                    <a:lnTo>
                      <a:pt x="3409" y="456"/>
                    </a:lnTo>
                    <a:lnTo>
                      <a:pt x="3409" y="456"/>
                    </a:lnTo>
                    <a:lnTo>
                      <a:pt x="2552" y="365"/>
                    </a:lnTo>
                    <a:lnTo>
                      <a:pt x="1732" y="255"/>
                    </a:lnTo>
                    <a:lnTo>
                      <a:pt x="967" y="128"/>
                    </a:lnTo>
                    <a:lnTo>
                      <a:pt x="238" y="0"/>
                    </a:lnTo>
                  </a:path>
                </a:pathLst>
              </a:custGeom>
              <a:solidFill>
                <a:srgbClr val="FFFFFF">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4354;p62"/>
              <p:cNvSpPr/>
              <p:nvPr/>
            </p:nvSpPr>
            <p:spPr>
              <a:xfrm>
                <a:off x="3600150" y="4160800"/>
                <a:ext cx="93425" cy="32825"/>
              </a:xfrm>
              <a:custGeom>
                <a:avLst/>
                <a:gdLst/>
                <a:ahLst/>
                <a:cxnLst/>
                <a:rect l="l" t="t" r="r" b="b"/>
                <a:pathLst>
                  <a:path w="3737" h="1313" extrusionOk="0">
                    <a:moveTo>
                      <a:pt x="18" y="0"/>
                    </a:moveTo>
                    <a:lnTo>
                      <a:pt x="0" y="675"/>
                    </a:lnTo>
                    <a:lnTo>
                      <a:pt x="857" y="857"/>
                    </a:lnTo>
                    <a:lnTo>
                      <a:pt x="1768" y="1021"/>
                    </a:lnTo>
                    <a:lnTo>
                      <a:pt x="2716" y="1185"/>
                    </a:lnTo>
                    <a:lnTo>
                      <a:pt x="3719" y="1313"/>
                    </a:lnTo>
                    <a:lnTo>
                      <a:pt x="3737" y="638"/>
                    </a:lnTo>
                    <a:lnTo>
                      <a:pt x="2698" y="492"/>
                    </a:lnTo>
                    <a:lnTo>
                      <a:pt x="1732" y="347"/>
                    </a:lnTo>
                    <a:lnTo>
                      <a:pt x="838" y="183"/>
                    </a:lnTo>
                    <a:lnTo>
                      <a:pt x="18" y="0"/>
                    </a:lnTo>
                    <a:close/>
                  </a:path>
                </a:pathLst>
              </a:custGeom>
              <a:solidFill>
                <a:srgbClr val="FFFFFF">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4355;p62"/>
              <p:cNvSpPr/>
              <p:nvPr/>
            </p:nvSpPr>
            <p:spPr>
              <a:xfrm>
                <a:off x="3600150" y="4160800"/>
                <a:ext cx="93425" cy="32825"/>
              </a:xfrm>
              <a:custGeom>
                <a:avLst/>
                <a:gdLst/>
                <a:ahLst/>
                <a:cxnLst/>
                <a:rect l="l" t="t" r="r" b="b"/>
                <a:pathLst>
                  <a:path w="3737" h="1313" fill="none" extrusionOk="0">
                    <a:moveTo>
                      <a:pt x="18" y="0"/>
                    </a:moveTo>
                    <a:lnTo>
                      <a:pt x="18" y="0"/>
                    </a:lnTo>
                    <a:lnTo>
                      <a:pt x="0" y="675"/>
                    </a:lnTo>
                    <a:lnTo>
                      <a:pt x="0" y="675"/>
                    </a:lnTo>
                    <a:lnTo>
                      <a:pt x="857" y="857"/>
                    </a:lnTo>
                    <a:lnTo>
                      <a:pt x="1768" y="1021"/>
                    </a:lnTo>
                    <a:lnTo>
                      <a:pt x="2716" y="1185"/>
                    </a:lnTo>
                    <a:lnTo>
                      <a:pt x="3719" y="1313"/>
                    </a:lnTo>
                    <a:lnTo>
                      <a:pt x="3719" y="1313"/>
                    </a:lnTo>
                    <a:lnTo>
                      <a:pt x="3737" y="638"/>
                    </a:lnTo>
                    <a:lnTo>
                      <a:pt x="3737" y="638"/>
                    </a:lnTo>
                    <a:lnTo>
                      <a:pt x="2698" y="492"/>
                    </a:lnTo>
                    <a:lnTo>
                      <a:pt x="1732" y="347"/>
                    </a:lnTo>
                    <a:lnTo>
                      <a:pt x="838" y="183"/>
                    </a:lnTo>
                    <a:lnTo>
                      <a:pt x="1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4356;p62"/>
              <p:cNvSpPr/>
              <p:nvPr/>
            </p:nvSpPr>
            <p:spPr>
              <a:xfrm>
                <a:off x="3617900" y="4315275"/>
                <a:ext cx="69300" cy="27375"/>
              </a:xfrm>
              <a:custGeom>
                <a:avLst/>
                <a:gdLst/>
                <a:ahLst/>
                <a:cxnLst/>
                <a:rect l="l" t="t" r="r" b="b"/>
                <a:pathLst>
                  <a:path w="2772" h="1095" extrusionOk="0">
                    <a:moveTo>
                      <a:pt x="1" y="1"/>
                    </a:moveTo>
                    <a:lnTo>
                      <a:pt x="201" y="402"/>
                    </a:lnTo>
                    <a:lnTo>
                      <a:pt x="293" y="584"/>
                    </a:lnTo>
                    <a:lnTo>
                      <a:pt x="402" y="748"/>
                    </a:lnTo>
                    <a:lnTo>
                      <a:pt x="1459" y="930"/>
                    </a:lnTo>
                    <a:lnTo>
                      <a:pt x="2553" y="1094"/>
                    </a:lnTo>
                    <a:lnTo>
                      <a:pt x="2662" y="784"/>
                    </a:lnTo>
                    <a:lnTo>
                      <a:pt x="2772" y="438"/>
                    </a:lnTo>
                    <a:lnTo>
                      <a:pt x="2024" y="347"/>
                    </a:lnTo>
                    <a:lnTo>
                      <a:pt x="1313" y="238"/>
                    </a:lnTo>
                    <a:lnTo>
                      <a:pt x="639" y="110"/>
                    </a:lnTo>
                    <a:lnTo>
                      <a:pt x="1" y="1"/>
                    </a:lnTo>
                    <a:close/>
                  </a:path>
                </a:pathLst>
              </a:custGeom>
              <a:solidFill>
                <a:srgbClr val="DEB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4357;p62"/>
              <p:cNvSpPr/>
              <p:nvPr/>
            </p:nvSpPr>
            <p:spPr>
              <a:xfrm>
                <a:off x="3617900" y="4315275"/>
                <a:ext cx="69300" cy="27375"/>
              </a:xfrm>
              <a:custGeom>
                <a:avLst/>
                <a:gdLst/>
                <a:ahLst/>
                <a:cxnLst/>
                <a:rect l="l" t="t" r="r" b="b"/>
                <a:pathLst>
                  <a:path w="2772" h="1095" fill="none" extrusionOk="0">
                    <a:moveTo>
                      <a:pt x="1" y="1"/>
                    </a:moveTo>
                    <a:lnTo>
                      <a:pt x="1" y="1"/>
                    </a:lnTo>
                    <a:lnTo>
                      <a:pt x="201" y="402"/>
                    </a:lnTo>
                    <a:lnTo>
                      <a:pt x="293" y="584"/>
                    </a:lnTo>
                    <a:lnTo>
                      <a:pt x="402" y="748"/>
                    </a:lnTo>
                    <a:lnTo>
                      <a:pt x="402" y="748"/>
                    </a:lnTo>
                    <a:lnTo>
                      <a:pt x="1459" y="930"/>
                    </a:lnTo>
                    <a:lnTo>
                      <a:pt x="2553" y="1094"/>
                    </a:lnTo>
                    <a:lnTo>
                      <a:pt x="2553" y="1094"/>
                    </a:lnTo>
                    <a:lnTo>
                      <a:pt x="2662" y="784"/>
                    </a:lnTo>
                    <a:lnTo>
                      <a:pt x="2772" y="438"/>
                    </a:lnTo>
                    <a:lnTo>
                      <a:pt x="2772" y="438"/>
                    </a:lnTo>
                    <a:lnTo>
                      <a:pt x="2024" y="347"/>
                    </a:lnTo>
                    <a:lnTo>
                      <a:pt x="1313" y="238"/>
                    </a:lnTo>
                    <a:lnTo>
                      <a:pt x="639" y="110"/>
                    </a:lnTo>
                    <a:lnTo>
                      <a:pt x="1" y="1"/>
                    </a:lnTo>
                  </a:path>
                </a:pathLst>
              </a:custGeom>
              <a:solidFill>
                <a:srgbClr val="FFFFFF">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4358;p62"/>
              <p:cNvSpPr/>
              <p:nvPr/>
            </p:nvSpPr>
            <p:spPr>
              <a:xfrm>
                <a:off x="3435625" y="3706925"/>
                <a:ext cx="685400" cy="185950"/>
              </a:xfrm>
              <a:custGeom>
                <a:avLst/>
                <a:gdLst/>
                <a:ahLst/>
                <a:cxnLst/>
                <a:rect l="l" t="t" r="r" b="b"/>
                <a:pathLst>
                  <a:path w="27416" h="7438" extrusionOk="0">
                    <a:moveTo>
                      <a:pt x="1" y="0"/>
                    </a:moveTo>
                    <a:lnTo>
                      <a:pt x="1" y="5487"/>
                    </a:lnTo>
                    <a:lnTo>
                      <a:pt x="19" y="5560"/>
                    </a:lnTo>
                    <a:lnTo>
                      <a:pt x="55" y="5633"/>
                    </a:lnTo>
                    <a:lnTo>
                      <a:pt x="110" y="5724"/>
                    </a:lnTo>
                    <a:lnTo>
                      <a:pt x="183" y="5797"/>
                    </a:lnTo>
                    <a:lnTo>
                      <a:pt x="274" y="5870"/>
                    </a:lnTo>
                    <a:lnTo>
                      <a:pt x="383" y="5943"/>
                    </a:lnTo>
                    <a:lnTo>
                      <a:pt x="675" y="6088"/>
                    </a:lnTo>
                    <a:lnTo>
                      <a:pt x="1040" y="6234"/>
                    </a:lnTo>
                    <a:lnTo>
                      <a:pt x="1477" y="6362"/>
                    </a:lnTo>
                    <a:lnTo>
                      <a:pt x="1988" y="6489"/>
                    </a:lnTo>
                    <a:lnTo>
                      <a:pt x="2571" y="6617"/>
                    </a:lnTo>
                    <a:lnTo>
                      <a:pt x="3209" y="6745"/>
                    </a:lnTo>
                    <a:lnTo>
                      <a:pt x="3901" y="6854"/>
                    </a:lnTo>
                    <a:lnTo>
                      <a:pt x="4649" y="6945"/>
                    </a:lnTo>
                    <a:lnTo>
                      <a:pt x="5451" y="7036"/>
                    </a:lnTo>
                    <a:lnTo>
                      <a:pt x="6308" y="7127"/>
                    </a:lnTo>
                    <a:lnTo>
                      <a:pt x="7201" y="7200"/>
                    </a:lnTo>
                    <a:lnTo>
                      <a:pt x="8130" y="7273"/>
                    </a:lnTo>
                    <a:lnTo>
                      <a:pt x="9115" y="7328"/>
                    </a:lnTo>
                    <a:lnTo>
                      <a:pt x="10208" y="7364"/>
                    </a:lnTo>
                    <a:lnTo>
                      <a:pt x="11339" y="7401"/>
                    </a:lnTo>
                    <a:lnTo>
                      <a:pt x="12505" y="7419"/>
                    </a:lnTo>
                    <a:lnTo>
                      <a:pt x="13708" y="7437"/>
                    </a:lnTo>
                    <a:lnTo>
                      <a:pt x="15440" y="7419"/>
                    </a:lnTo>
                    <a:lnTo>
                      <a:pt x="17099" y="7383"/>
                    </a:lnTo>
                    <a:lnTo>
                      <a:pt x="17117" y="7383"/>
                    </a:lnTo>
                    <a:lnTo>
                      <a:pt x="18174" y="7328"/>
                    </a:lnTo>
                    <a:lnTo>
                      <a:pt x="19213" y="7273"/>
                    </a:lnTo>
                    <a:lnTo>
                      <a:pt x="20216" y="7200"/>
                    </a:lnTo>
                    <a:lnTo>
                      <a:pt x="21163" y="7127"/>
                    </a:lnTo>
                    <a:lnTo>
                      <a:pt x="22057" y="7036"/>
                    </a:lnTo>
                    <a:lnTo>
                      <a:pt x="22895" y="6927"/>
                    </a:lnTo>
                    <a:lnTo>
                      <a:pt x="23679" y="6817"/>
                    </a:lnTo>
                    <a:lnTo>
                      <a:pt x="24390" y="6708"/>
                    </a:lnTo>
                    <a:lnTo>
                      <a:pt x="25046" y="6580"/>
                    </a:lnTo>
                    <a:lnTo>
                      <a:pt x="25629" y="6453"/>
                    </a:lnTo>
                    <a:lnTo>
                      <a:pt x="26121" y="6307"/>
                    </a:lnTo>
                    <a:lnTo>
                      <a:pt x="26559" y="6161"/>
                    </a:lnTo>
                    <a:lnTo>
                      <a:pt x="26905" y="6015"/>
                    </a:lnTo>
                    <a:lnTo>
                      <a:pt x="27051" y="5943"/>
                    </a:lnTo>
                    <a:lnTo>
                      <a:pt x="27160" y="5851"/>
                    </a:lnTo>
                    <a:lnTo>
                      <a:pt x="27252" y="5778"/>
                    </a:lnTo>
                    <a:lnTo>
                      <a:pt x="27324" y="5687"/>
                    </a:lnTo>
                    <a:lnTo>
                      <a:pt x="27379" y="5614"/>
                    </a:lnTo>
                    <a:lnTo>
                      <a:pt x="27416" y="5523"/>
                    </a:lnTo>
                    <a:lnTo>
                      <a:pt x="27416" y="5487"/>
                    </a:lnTo>
                    <a:lnTo>
                      <a:pt x="274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4359;p62"/>
              <p:cNvSpPr/>
              <p:nvPr/>
            </p:nvSpPr>
            <p:spPr>
              <a:xfrm>
                <a:off x="3435625" y="3706925"/>
                <a:ext cx="685400" cy="185950"/>
              </a:xfrm>
              <a:custGeom>
                <a:avLst/>
                <a:gdLst/>
                <a:ahLst/>
                <a:cxnLst/>
                <a:rect l="l" t="t" r="r" b="b"/>
                <a:pathLst>
                  <a:path w="27416" h="7438" fill="none" extrusionOk="0">
                    <a:moveTo>
                      <a:pt x="27416" y="0"/>
                    </a:moveTo>
                    <a:lnTo>
                      <a:pt x="27416" y="5487"/>
                    </a:lnTo>
                    <a:lnTo>
                      <a:pt x="27416" y="5487"/>
                    </a:lnTo>
                    <a:lnTo>
                      <a:pt x="27416" y="5523"/>
                    </a:lnTo>
                    <a:lnTo>
                      <a:pt x="27416" y="5523"/>
                    </a:lnTo>
                    <a:lnTo>
                      <a:pt x="27379" y="5614"/>
                    </a:lnTo>
                    <a:lnTo>
                      <a:pt x="27324" y="5687"/>
                    </a:lnTo>
                    <a:lnTo>
                      <a:pt x="27252" y="5778"/>
                    </a:lnTo>
                    <a:lnTo>
                      <a:pt x="27160" y="5851"/>
                    </a:lnTo>
                    <a:lnTo>
                      <a:pt x="27051" y="5943"/>
                    </a:lnTo>
                    <a:lnTo>
                      <a:pt x="26905" y="6015"/>
                    </a:lnTo>
                    <a:lnTo>
                      <a:pt x="26559" y="6161"/>
                    </a:lnTo>
                    <a:lnTo>
                      <a:pt x="26121" y="6307"/>
                    </a:lnTo>
                    <a:lnTo>
                      <a:pt x="25629" y="6453"/>
                    </a:lnTo>
                    <a:lnTo>
                      <a:pt x="25046" y="6580"/>
                    </a:lnTo>
                    <a:lnTo>
                      <a:pt x="24390" y="6708"/>
                    </a:lnTo>
                    <a:lnTo>
                      <a:pt x="23679" y="6817"/>
                    </a:lnTo>
                    <a:lnTo>
                      <a:pt x="22895" y="6927"/>
                    </a:lnTo>
                    <a:lnTo>
                      <a:pt x="22057" y="7036"/>
                    </a:lnTo>
                    <a:lnTo>
                      <a:pt x="21163" y="7127"/>
                    </a:lnTo>
                    <a:lnTo>
                      <a:pt x="20216" y="7200"/>
                    </a:lnTo>
                    <a:lnTo>
                      <a:pt x="19213" y="7273"/>
                    </a:lnTo>
                    <a:lnTo>
                      <a:pt x="18174" y="7328"/>
                    </a:lnTo>
                    <a:lnTo>
                      <a:pt x="17117" y="7383"/>
                    </a:lnTo>
                    <a:lnTo>
                      <a:pt x="17099" y="7383"/>
                    </a:lnTo>
                    <a:lnTo>
                      <a:pt x="17099" y="7383"/>
                    </a:lnTo>
                    <a:lnTo>
                      <a:pt x="15440" y="7419"/>
                    </a:lnTo>
                    <a:lnTo>
                      <a:pt x="13708" y="7437"/>
                    </a:lnTo>
                    <a:lnTo>
                      <a:pt x="13708" y="7437"/>
                    </a:lnTo>
                    <a:lnTo>
                      <a:pt x="12505" y="7419"/>
                    </a:lnTo>
                    <a:lnTo>
                      <a:pt x="11339" y="7401"/>
                    </a:lnTo>
                    <a:lnTo>
                      <a:pt x="10208" y="7364"/>
                    </a:lnTo>
                    <a:lnTo>
                      <a:pt x="9115" y="7328"/>
                    </a:lnTo>
                    <a:lnTo>
                      <a:pt x="9115" y="7328"/>
                    </a:lnTo>
                    <a:lnTo>
                      <a:pt x="8130" y="7273"/>
                    </a:lnTo>
                    <a:lnTo>
                      <a:pt x="7201" y="7200"/>
                    </a:lnTo>
                    <a:lnTo>
                      <a:pt x="6308" y="7127"/>
                    </a:lnTo>
                    <a:lnTo>
                      <a:pt x="5451" y="7036"/>
                    </a:lnTo>
                    <a:lnTo>
                      <a:pt x="4649" y="6945"/>
                    </a:lnTo>
                    <a:lnTo>
                      <a:pt x="3901" y="6854"/>
                    </a:lnTo>
                    <a:lnTo>
                      <a:pt x="3209" y="6745"/>
                    </a:lnTo>
                    <a:lnTo>
                      <a:pt x="2571" y="6617"/>
                    </a:lnTo>
                    <a:lnTo>
                      <a:pt x="1988" y="6489"/>
                    </a:lnTo>
                    <a:lnTo>
                      <a:pt x="1477" y="6362"/>
                    </a:lnTo>
                    <a:lnTo>
                      <a:pt x="1040" y="6234"/>
                    </a:lnTo>
                    <a:lnTo>
                      <a:pt x="675" y="6088"/>
                    </a:lnTo>
                    <a:lnTo>
                      <a:pt x="383" y="5943"/>
                    </a:lnTo>
                    <a:lnTo>
                      <a:pt x="274" y="5870"/>
                    </a:lnTo>
                    <a:lnTo>
                      <a:pt x="183" y="5797"/>
                    </a:lnTo>
                    <a:lnTo>
                      <a:pt x="110" y="5724"/>
                    </a:lnTo>
                    <a:lnTo>
                      <a:pt x="55" y="5633"/>
                    </a:lnTo>
                    <a:lnTo>
                      <a:pt x="19" y="5560"/>
                    </a:lnTo>
                    <a:lnTo>
                      <a:pt x="1" y="5487"/>
                    </a:lnTo>
                    <a:lnTo>
                      <a:pt x="1" y="0"/>
                    </a:lnTo>
                    <a:lnTo>
                      <a:pt x="2741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4360;p62"/>
              <p:cNvSpPr/>
              <p:nvPr/>
            </p:nvSpPr>
            <p:spPr>
              <a:xfrm>
                <a:off x="3435625" y="3658150"/>
                <a:ext cx="685400" cy="97550"/>
              </a:xfrm>
              <a:custGeom>
                <a:avLst/>
                <a:gdLst/>
                <a:ahLst/>
                <a:cxnLst/>
                <a:rect l="l" t="t" r="r" b="b"/>
                <a:pathLst>
                  <a:path w="27416" h="3902" extrusionOk="0">
                    <a:moveTo>
                      <a:pt x="12305" y="1"/>
                    </a:moveTo>
                    <a:lnTo>
                      <a:pt x="10938" y="37"/>
                    </a:lnTo>
                    <a:lnTo>
                      <a:pt x="9625" y="92"/>
                    </a:lnTo>
                    <a:lnTo>
                      <a:pt x="8367" y="147"/>
                    </a:lnTo>
                    <a:lnTo>
                      <a:pt x="7183" y="238"/>
                    </a:lnTo>
                    <a:lnTo>
                      <a:pt x="6052" y="329"/>
                    </a:lnTo>
                    <a:lnTo>
                      <a:pt x="4995" y="438"/>
                    </a:lnTo>
                    <a:lnTo>
                      <a:pt x="4011" y="566"/>
                    </a:lnTo>
                    <a:lnTo>
                      <a:pt x="3136" y="712"/>
                    </a:lnTo>
                    <a:lnTo>
                      <a:pt x="2352" y="857"/>
                    </a:lnTo>
                    <a:lnTo>
                      <a:pt x="1659" y="1022"/>
                    </a:lnTo>
                    <a:lnTo>
                      <a:pt x="1076" y="1186"/>
                    </a:lnTo>
                    <a:lnTo>
                      <a:pt x="839" y="1277"/>
                    </a:lnTo>
                    <a:lnTo>
                      <a:pt x="620" y="1368"/>
                    </a:lnTo>
                    <a:lnTo>
                      <a:pt x="438" y="1459"/>
                    </a:lnTo>
                    <a:lnTo>
                      <a:pt x="274" y="1550"/>
                    </a:lnTo>
                    <a:lnTo>
                      <a:pt x="165" y="1641"/>
                    </a:lnTo>
                    <a:lnTo>
                      <a:pt x="74" y="1751"/>
                    </a:lnTo>
                    <a:lnTo>
                      <a:pt x="19" y="1842"/>
                    </a:lnTo>
                    <a:lnTo>
                      <a:pt x="1" y="1951"/>
                    </a:lnTo>
                    <a:lnTo>
                      <a:pt x="19" y="2042"/>
                    </a:lnTo>
                    <a:lnTo>
                      <a:pt x="74" y="2152"/>
                    </a:lnTo>
                    <a:lnTo>
                      <a:pt x="165" y="2243"/>
                    </a:lnTo>
                    <a:lnTo>
                      <a:pt x="274" y="2334"/>
                    </a:lnTo>
                    <a:lnTo>
                      <a:pt x="438" y="2443"/>
                    </a:lnTo>
                    <a:lnTo>
                      <a:pt x="620" y="2534"/>
                    </a:lnTo>
                    <a:lnTo>
                      <a:pt x="839" y="2626"/>
                    </a:lnTo>
                    <a:lnTo>
                      <a:pt x="1076" y="2698"/>
                    </a:lnTo>
                    <a:lnTo>
                      <a:pt x="1659" y="2881"/>
                    </a:lnTo>
                    <a:lnTo>
                      <a:pt x="2352" y="3045"/>
                    </a:lnTo>
                    <a:lnTo>
                      <a:pt x="3136" y="3191"/>
                    </a:lnTo>
                    <a:lnTo>
                      <a:pt x="4011" y="3318"/>
                    </a:lnTo>
                    <a:lnTo>
                      <a:pt x="4995" y="3446"/>
                    </a:lnTo>
                    <a:lnTo>
                      <a:pt x="6052" y="3555"/>
                    </a:lnTo>
                    <a:lnTo>
                      <a:pt x="7183" y="3665"/>
                    </a:lnTo>
                    <a:lnTo>
                      <a:pt x="8367" y="3737"/>
                    </a:lnTo>
                    <a:lnTo>
                      <a:pt x="9625" y="3810"/>
                    </a:lnTo>
                    <a:lnTo>
                      <a:pt x="10938" y="3865"/>
                    </a:lnTo>
                    <a:lnTo>
                      <a:pt x="12305" y="3883"/>
                    </a:lnTo>
                    <a:lnTo>
                      <a:pt x="13708" y="3902"/>
                    </a:lnTo>
                    <a:lnTo>
                      <a:pt x="15112" y="3883"/>
                    </a:lnTo>
                    <a:lnTo>
                      <a:pt x="16461" y="3865"/>
                    </a:lnTo>
                    <a:lnTo>
                      <a:pt x="17773" y="3810"/>
                    </a:lnTo>
                    <a:lnTo>
                      <a:pt x="19049" y="3737"/>
                    </a:lnTo>
                    <a:lnTo>
                      <a:pt x="20234" y="3665"/>
                    </a:lnTo>
                    <a:lnTo>
                      <a:pt x="21364" y="3555"/>
                    </a:lnTo>
                    <a:lnTo>
                      <a:pt x="22421" y="3446"/>
                    </a:lnTo>
                    <a:lnTo>
                      <a:pt x="23405" y="3318"/>
                    </a:lnTo>
                    <a:lnTo>
                      <a:pt x="24280" y="3191"/>
                    </a:lnTo>
                    <a:lnTo>
                      <a:pt x="25064" y="3045"/>
                    </a:lnTo>
                    <a:lnTo>
                      <a:pt x="25757" y="2881"/>
                    </a:lnTo>
                    <a:lnTo>
                      <a:pt x="26340" y="2698"/>
                    </a:lnTo>
                    <a:lnTo>
                      <a:pt x="26577" y="2626"/>
                    </a:lnTo>
                    <a:lnTo>
                      <a:pt x="26796" y="2534"/>
                    </a:lnTo>
                    <a:lnTo>
                      <a:pt x="26978" y="2443"/>
                    </a:lnTo>
                    <a:lnTo>
                      <a:pt x="27124" y="2334"/>
                    </a:lnTo>
                    <a:lnTo>
                      <a:pt x="27252" y="2243"/>
                    </a:lnTo>
                    <a:lnTo>
                      <a:pt x="27343" y="2152"/>
                    </a:lnTo>
                    <a:lnTo>
                      <a:pt x="27397" y="2042"/>
                    </a:lnTo>
                    <a:lnTo>
                      <a:pt x="27416" y="1951"/>
                    </a:lnTo>
                    <a:lnTo>
                      <a:pt x="27397" y="1842"/>
                    </a:lnTo>
                    <a:lnTo>
                      <a:pt x="27343" y="1751"/>
                    </a:lnTo>
                    <a:lnTo>
                      <a:pt x="27252" y="1641"/>
                    </a:lnTo>
                    <a:lnTo>
                      <a:pt x="27124" y="1550"/>
                    </a:lnTo>
                    <a:lnTo>
                      <a:pt x="26978" y="1459"/>
                    </a:lnTo>
                    <a:lnTo>
                      <a:pt x="26796" y="1368"/>
                    </a:lnTo>
                    <a:lnTo>
                      <a:pt x="26577" y="1277"/>
                    </a:lnTo>
                    <a:lnTo>
                      <a:pt x="26340" y="1186"/>
                    </a:lnTo>
                    <a:lnTo>
                      <a:pt x="25757" y="1022"/>
                    </a:lnTo>
                    <a:lnTo>
                      <a:pt x="25064" y="857"/>
                    </a:lnTo>
                    <a:lnTo>
                      <a:pt x="24280" y="712"/>
                    </a:lnTo>
                    <a:lnTo>
                      <a:pt x="23405" y="566"/>
                    </a:lnTo>
                    <a:lnTo>
                      <a:pt x="22421" y="438"/>
                    </a:lnTo>
                    <a:lnTo>
                      <a:pt x="21364" y="329"/>
                    </a:lnTo>
                    <a:lnTo>
                      <a:pt x="20234" y="238"/>
                    </a:lnTo>
                    <a:lnTo>
                      <a:pt x="19049" y="147"/>
                    </a:lnTo>
                    <a:lnTo>
                      <a:pt x="17773" y="92"/>
                    </a:lnTo>
                    <a:lnTo>
                      <a:pt x="16461" y="37"/>
                    </a:lnTo>
                    <a:lnTo>
                      <a:pt x="151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4361;p62"/>
              <p:cNvSpPr/>
              <p:nvPr/>
            </p:nvSpPr>
            <p:spPr>
              <a:xfrm>
                <a:off x="3435625" y="3658150"/>
                <a:ext cx="685400" cy="97550"/>
              </a:xfrm>
              <a:custGeom>
                <a:avLst/>
                <a:gdLst/>
                <a:ahLst/>
                <a:cxnLst/>
                <a:rect l="l" t="t" r="r" b="b"/>
                <a:pathLst>
                  <a:path w="27416" h="3902" fill="none" extrusionOk="0">
                    <a:moveTo>
                      <a:pt x="27416" y="1951"/>
                    </a:moveTo>
                    <a:lnTo>
                      <a:pt x="27416" y="1951"/>
                    </a:lnTo>
                    <a:lnTo>
                      <a:pt x="27397" y="2042"/>
                    </a:lnTo>
                    <a:lnTo>
                      <a:pt x="27343" y="2152"/>
                    </a:lnTo>
                    <a:lnTo>
                      <a:pt x="27252" y="2243"/>
                    </a:lnTo>
                    <a:lnTo>
                      <a:pt x="27124" y="2334"/>
                    </a:lnTo>
                    <a:lnTo>
                      <a:pt x="26978" y="2443"/>
                    </a:lnTo>
                    <a:lnTo>
                      <a:pt x="26796" y="2534"/>
                    </a:lnTo>
                    <a:lnTo>
                      <a:pt x="26577" y="2626"/>
                    </a:lnTo>
                    <a:lnTo>
                      <a:pt x="26340" y="2698"/>
                    </a:lnTo>
                    <a:lnTo>
                      <a:pt x="25757" y="2881"/>
                    </a:lnTo>
                    <a:lnTo>
                      <a:pt x="25064" y="3045"/>
                    </a:lnTo>
                    <a:lnTo>
                      <a:pt x="24280" y="3191"/>
                    </a:lnTo>
                    <a:lnTo>
                      <a:pt x="23405" y="3318"/>
                    </a:lnTo>
                    <a:lnTo>
                      <a:pt x="22421" y="3446"/>
                    </a:lnTo>
                    <a:lnTo>
                      <a:pt x="21364" y="3555"/>
                    </a:lnTo>
                    <a:lnTo>
                      <a:pt x="20234" y="3665"/>
                    </a:lnTo>
                    <a:lnTo>
                      <a:pt x="19049" y="3737"/>
                    </a:lnTo>
                    <a:lnTo>
                      <a:pt x="17773" y="3810"/>
                    </a:lnTo>
                    <a:lnTo>
                      <a:pt x="16461" y="3865"/>
                    </a:lnTo>
                    <a:lnTo>
                      <a:pt x="15112" y="3883"/>
                    </a:lnTo>
                    <a:lnTo>
                      <a:pt x="13708" y="3902"/>
                    </a:lnTo>
                    <a:lnTo>
                      <a:pt x="13708" y="3902"/>
                    </a:lnTo>
                    <a:lnTo>
                      <a:pt x="12305" y="3883"/>
                    </a:lnTo>
                    <a:lnTo>
                      <a:pt x="10938" y="3865"/>
                    </a:lnTo>
                    <a:lnTo>
                      <a:pt x="9625" y="3810"/>
                    </a:lnTo>
                    <a:lnTo>
                      <a:pt x="8367" y="3737"/>
                    </a:lnTo>
                    <a:lnTo>
                      <a:pt x="7183" y="3665"/>
                    </a:lnTo>
                    <a:lnTo>
                      <a:pt x="6052" y="3555"/>
                    </a:lnTo>
                    <a:lnTo>
                      <a:pt x="4995" y="3446"/>
                    </a:lnTo>
                    <a:lnTo>
                      <a:pt x="4011" y="3318"/>
                    </a:lnTo>
                    <a:lnTo>
                      <a:pt x="3136" y="3191"/>
                    </a:lnTo>
                    <a:lnTo>
                      <a:pt x="2352" y="3045"/>
                    </a:lnTo>
                    <a:lnTo>
                      <a:pt x="1659" y="2881"/>
                    </a:lnTo>
                    <a:lnTo>
                      <a:pt x="1076" y="2698"/>
                    </a:lnTo>
                    <a:lnTo>
                      <a:pt x="839" y="2626"/>
                    </a:lnTo>
                    <a:lnTo>
                      <a:pt x="620" y="2534"/>
                    </a:lnTo>
                    <a:lnTo>
                      <a:pt x="438" y="2443"/>
                    </a:lnTo>
                    <a:lnTo>
                      <a:pt x="274" y="2334"/>
                    </a:lnTo>
                    <a:lnTo>
                      <a:pt x="165" y="2243"/>
                    </a:lnTo>
                    <a:lnTo>
                      <a:pt x="74" y="2152"/>
                    </a:lnTo>
                    <a:lnTo>
                      <a:pt x="19" y="2042"/>
                    </a:lnTo>
                    <a:lnTo>
                      <a:pt x="1" y="1951"/>
                    </a:lnTo>
                    <a:lnTo>
                      <a:pt x="1" y="1951"/>
                    </a:lnTo>
                    <a:lnTo>
                      <a:pt x="19" y="1842"/>
                    </a:lnTo>
                    <a:lnTo>
                      <a:pt x="74" y="1751"/>
                    </a:lnTo>
                    <a:lnTo>
                      <a:pt x="165" y="1641"/>
                    </a:lnTo>
                    <a:lnTo>
                      <a:pt x="274" y="1550"/>
                    </a:lnTo>
                    <a:lnTo>
                      <a:pt x="438" y="1459"/>
                    </a:lnTo>
                    <a:lnTo>
                      <a:pt x="620" y="1368"/>
                    </a:lnTo>
                    <a:lnTo>
                      <a:pt x="839" y="1277"/>
                    </a:lnTo>
                    <a:lnTo>
                      <a:pt x="1076" y="1186"/>
                    </a:lnTo>
                    <a:lnTo>
                      <a:pt x="1659" y="1022"/>
                    </a:lnTo>
                    <a:lnTo>
                      <a:pt x="2352" y="857"/>
                    </a:lnTo>
                    <a:lnTo>
                      <a:pt x="3136" y="712"/>
                    </a:lnTo>
                    <a:lnTo>
                      <a:pt x="4011" y="566"/>
                    </a:lnTo>
                    <a:lnTo>
                      <a:pt x="4995" y="438"/>
                    </a:lnTo>
                    <a:lnTo>
                      <a:pt x="6052" y="329"/>
                    </a:lnTo>
                    <a:lnTo>
                      <a:pt x="7183" y="238"/>
                    </a:lnTo>
                    <a:lnTo>
                      <a:pt x="8367" y="147"/>
                    </a:lnTo>
                    <a:lnTo>
                      <a:pt x="9625" y="92"/>
                    </a:lnTo>
                    <a:lnTo>
                      <a:pt x="10938" y="37"/>
                    </a:lnTo>
                    <a:lnTo>
                      <a:pt x="12305" y="1"/>
                    </a:lnTo>
                    <a:lnTo>
                      <a:pt x="13708" y="1"/>
                    </a:lnTo>
                    <a:lnTo>
                      <a:pt x="13708" y="1"/>
                    </a:lnTo>
                    <a:lnTo>
                      <a:pt x="15112" y="1"/>
                    </a:lnTo>
                    <a:lnTo>
                      <a:pt x="16461" y="37"/>
                    </a:lnTo>
                    <a:lnTo>
                      <a:pt x="17773" y="92"/>
                    </a:lnTo>
                    <a:lnTo>
                      <a:pt x="19049" y="147"/>
                    </a:lnTo>
                    <a:lnTo>
                      <a:pt x="20234" y="238"/>
                    </a:lnTo>
                    <a:lnTo>
                      <a:pt x="21364" y="329"/>
                    </a:lnTo>
                    <a:lnTo>
                      <a:pt x="22421" y="438"/>
                    </a:lnTo>
                    <a:lnTo>
                      <a:pt x="23405" y="566"/>
                    </a:lnTo>
                    <a:lnTo>
                      <a:pt x="24280" y="712"/>
                    </a:lnTo>
                    <a:lnTo>
                      <a:pt x="25064" y="857"/>
                    </a:lnTo>
                    <a:lnTo>
                      <a:pt x="25757" y="1022"/>
                    </a:lnTo>
                    <a:lnTo>
                      <a:pt x="26340" y="1186"/>
                    </a:lnTo>
                    <a:lnTo>
                      <a:pt x="26577" y="1277"/>
                    </a:lnTo>
                    <a:lnTo>
                      <a:pt x="26796" y="1368"/>
                    </a:lnTo>
                    <a:lnTo>
                      <a:pt x="26978" y="1459"/>
                    </a:lnTo>
                    <a:lnTo>
                      <a:pt x="27124" y="1550"/>
                    </a:lnTo>
                    <a:lnTo>
                      <a:pt x="27252" y="1641"/>
                    </a:lnTo>
                    <a:lnTo>
                      <a:pt x="27343" y="1751"/>
                    </a:lnTo>
                    <a:lnTo>
                      <a:pt x="27397" y="1842"/>
                    </a:lnTo>
                    <a:lnTo>
                      <a:pt x="27416" y="19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4362;p62"/>
              <p:cNvSpPr/>
              <p:nvPr/>
            </p:nvSpPr>
            <p:spPr>
              <a:xfrm>
                <a:off x="3469350" y="3669100"/>
                <a:ext cx="613850" cy="75675"/>
              </a:xfrm>
              <a:custGeom>
                <a:avLst/>
                <a:gdLst/>
                <a:ahLst/>
                <a:cxnLst/>
                <a:rect l="l" t="t" r="r" b="b"/>
                <a:pathLst>
                  <a:path w="24554" h="3027" extrusionOk="0">
                    <a:moveTo>
                      <a:pt x="11029" y="0"/>
                    </a:moveTo>
                    <a:lnTo>
                      <a:pt x="9807" y="18"/>
                    </a:lnTo>
                    <a:lnTo>
                      <a:pt x="8622" y="55"/>
                    </a:lnTo>
                    <a:lnTo>
                      <a:pt x="7492" y="110"/>
                    </a:lnTo>
                    <a:lnTo>
                      <a:pt x="6417" y="182"/>
                    </a:lnTo>
                    <a:lnTo>
                      <a:pt x="5414" y="255"/>
                    </a:lnTo>
                    <a:lnTo>
                      <a:pt x="4466" y="347"/>
                    </a:lnTo>
                    <a:lnTo>
                      <a:pt x="3591" y="438"/>
                    </a:lnTo>
                    <a:lnTo>
                      <a:pt x="2808" y="547"/>
                    </a:lnTo>
                    <a:lnTo>
                      <a:pt x="2097" y="656"/>
                    </a:lnTo>
                    <a:lnTo>
                      <a:pt x="1477" y="784"/>
                    </a:lnTo>
                    <a:lnTo>
                      <a:pt x="967" y="912"/>
                    </a:lnTo>
                    <a:lnTo>
                      <a:pt x="547" y="1057"/>
                    </a:lnTo>
                    <a:lnTo>
                      <a:pt x="383" y="1130"/>
                    </a:lnTo>
                    <a:lnTo>
                      <a:pt x="256" y="1203"/>
                    </a:lnTo>
                    <a:lnTo>
                      <a:pt x="146" y="1276"/>
                    </a:lnTo>
                    <a:lnTo>
                      <a:pt x="73" y="1349"/>
                    </a:lnTo>
                    <a:lnTo>
                      <a:pt x="19" y="1440"/>
                    </a:lnTo>
                    <a:lnTo>
                      <a:pt x="1" y="1513"/>
                    </a:lnTo>
                    <a:lnTo>
                      <a:pt x="19" y="1586"/>
                    </a:lnTo>
                    <a:lnTo>
                      <a:pt x="73" y="1659"/>
                    </a:lnTo>
                    <a:lnTo>
                      <a:pt x="146" y="1732"/>
                    </a:lnTo>
                    <a:lnTo>
                      <a:pt x="256" y="1823"/>
                    </a:lnTo>
                    <a:lnTo>
                      <a:pt x="383" y="1896"/>
                    </a:lnTo>
                    <a:lnTo>
                      <a:pt x="547" y="1951"/>
                    </a:lnTo>
                    <a:lnTo>
                      <a:pt x="967" y="2096"/>
                    </a:lnTo>
                    <a:lnTo>
                      <a:pt x="1477" y="2224"/>
                    </a:lnTo>
                    <a:lnTo>
                      <a:pt x="2097" y="2352"/>
                    </a:lnTo>
                    <a:lnTo>
                      <a:pt x="2808" y="2479"/>
                    </a:lnTo>
                    <a:lnTo>
                      <a:pt x="3591" y="2570"/>
                    </a:lnTo>
                    <a:lnTo>
                      <a:pt x="4466" y="2680"/>
                    </a:lnTo>
                    <a:lnTo>
                      <a:pt x="5414" y="2771"/>
                    </a:lnTo>
                    <a:lnTo>
                      <a:pt x="6417" y="2844"/>
                    </a:lnTo>
                    <a:lnTo>
                      <a:pt x="7492" y="2898"/>
                    </a:lnTo>
                    <a:lnTo>
                      <a:pt x="8622" y="2953"/>
                    </a:lnTo>
                    <a:lnTo>
                      <a:pt x="9807" y="2990"/>
                    </a:lnTo>
                    <a:lnTo>
                      <a:pt x="11029" y="3008"/>
                    </a:lnTo>
                    <a:lnTo>
                      <a:pt x="12268" y="3026"/>
                    </a:lnTo>
                    <a:lnTo>
                      <a:pt x="13526" y="3008"/>
                    </a:lnTo>
                    <a:lnTo>
                      <a:pt x="14747" y="2990"/>
                    </a:lnTo>
                    <a:lnTo>
                      <a:pt x="15932" y="2953"/>
                    </a:lnTo>
                    <a:lnTo>
                      <a:pt x="17062" y="2898"/>
                    </a:lnTo>
                    <a:lnTo>
                      <a:pt x="18119" y="2844"/>
                    </a:lnTo>
                    <a:lnTo>
                      <a:pt x="19140" y="2771"/>
                    </a:lnTo>
                    <a:lnTo>
                      <a:pt x="20088" y="2680"/>
                    </a:lnTo>
                    <a:lnTo>
                      <a:pt x="20963" y="2570"/>
                    </a:lnTo>
                    <a:lnTo>
                      <a:pt x="21747" y="2479"/>
                    </a:lnTo>
                    <a:lnTo>
                      <a:pt x="22457" y="2352"/>
                    </a:lnTo>
                    <a:lnTo>
                      <a:pt x="23077" y="2224"/>
                    </a:lnTo>
                    <a:lnTo>
                      <a:pt x="23588" y="2096"/>
                    </a:lnTo>
                    <a:lnTo>
                      <a:pt x="24007" y="1951"/>
                    </a:lnTo>
                    <a:lnTo>
                      <a:pt x="24171" y="1896"/>
                    </a:lnTo>
                    <a:lnTo>
                      <a:pt x="24299" y="1823"/>
                    </a:lnTo>
                    <a:lnTo>
                      <a:pt x="24408" y="1732"/>
                    </a:lnTo>
                    <a:lnTo>
                      <a:pt x="24481" y="1659"/>
                    </a:lnTo>
                    <a:lnTo>
                      <a:pt x="24535" y="1586"/>
                    </a:lnTo>
                    <a:lnTo>
                      <a:pt x="24554" y="1513"/>
                    </a:lnTo>
                    <a:lnTo>
                      <a:pt x="24535" y="1440"/>
                    </a:lnTo>
                    <a:lnTo>
                      <a:pt x="24481" y="1349"/>
                    </a:lnTo>
                    <a:lnTo>
                      <a:pt x="24408" y="1276"/>
                    </a:lnTo>
                    <a:lnTo>
                      <a:pt x="24299" y="1203"/>
                    </a:lnTo>
                    <a:lnTo>
                      <a:pt x="24171" y="1130"/>
                    </a:lnTo>
                    <a:lnTo>
                      <a:pt x="24007" y="1057"/>
                    </a:lnTo>
                    <a:lnTo>
                      <a:pt x="23588" y="912"/>
                    </a:lnTo>
                    <a:lnTo>
                      <a:pt x="23077" y="784"/>
                    </a:lnTo>
                    <a:lnTo>
                      <a:pt x="22457" y="656"/>
                    </a:lnTo>
                    <a:lnTo>
                      <a:pt x="21747" y="547"/>
                    </a:lnTo>
                    <a:lnTo>
                      <a:pt x="20963" y="438"/>
                    </a:lnTo>
                    <a:lnTo>
                      <a:pt x="20088" y="347"/>
                    </a:lnTo>
                    <a:lnTo>
                      <a:pt x="19140" y="255"/>
                    </a:lnTo>
                    <a:lnTo>
                      <a:pt x="18119" y="182"/>
                    </a:lnTo>
                    <a:lnTo>
                      <a:pt x="17062" y="110"/>
                    </a:lnTo>
                    <a:lnTo>
                      <a:pt x="15932" y="55"/>
                    </a:lnTo>
                    <a:lnTo>
                      <a:pt x="14747" y="18"/>
                    </a:lnTo>
                    <a:lnTo>
                      <a:pt x="1352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4363;p62"/>
              <p:cNvSpPr/>
              <p:nvPr/>
            </p:nvSpPr>
            <p:spPr>
              <a:xfrm>
                <a:off x="3469350" y="3669100"/>
                <a:ext cx="613850" cy="75675"/>
              </a:xfrm>
              <a:custGeom>
                <a:avLst/>
                <a:gdLst/>
                <a:ahLst/>
                <a:cxnLst/>
                <a:rect l="l" t="t" r="r" b="b"/>
                <a:pathLst>
                  <a:path w="24554" h="3027" fill="none" extrusionOk="0">
                    <a:moveTo>
                      <a:pt x="12268" y="0"/>
                    </a:moveTo>
                    <a:lnTo>
                      <a:pt x="12268" y="0"/>
                    </a:lnTo>
                    <a:lnTo>
                      <a:pt x="11029" y="0"/>
                    </a:lnTo>
                    <a:lnTo>
                      <a:pt x="9807" y="18"/>
                    </a:lnTo>
                    <a:lnTo>
                      <a:pt x="8622" y="55"/>
                    </a:lnTo>
                    <a:lnTo>
                      <a:pt x="7492" y="110"/>
                    </a:lnTo>
                    <a:lnTo>
                      <a:pt x="6417" y="182"/>
                    </a:lnTo>
                    <a:lnTo>
                      <a:pt x="5414" y="255"/>
                    </a:lnTo>
                    <a:lnTo>
                      <a:pt x="4466" y="347"/>
                    </a:lnTo>
                    <a:lnTo>
                      <a:pt x="3591" y="438"/>
                    </a:lnTo>
                    <a:lnTo>
                      <a:pt x="2808" y="547"/>
                    </a:lnTo>
                    <a:lnTo>
                      <a:pt x="2097" y="656"/>
                    </a:lnTo>
                    <a:lnTo>
                      <a:pt x="1477" y="784"/>
                    </a:lnTo>
                    <a:lnTo>
                      <a:pt x="967" y="912"/>
                    </a:lnTo>
                    <a:lnTo>
                      <a:pt x="547" y="1057"/>
                    </a:lnTo>
                    <a:lnTo>
                      <a:pt x="383" y="1130"/>
                    </a:lnTo>
                    <a:lnTo>
                      <a:pt x="256" y="1203"/>
                    </a:lnTo>
                    <a:lnTo>
                      <a:pt x="146" y="1276"/>
                    </a:lnTo>
                    <a:lnTo>
                      <a:pt x="73" y="1349"/>
                    </a:lnTo>
                    <a:lnTo>
                      <a:pt x="19" y="1440"/>
                    </a:lnTo>
                    <a:lnTo>
                      <a:pt x="1" y="1513"/>
                    </a:lnTo>
                    <a:lnTo>
                      <a:pt x="1" y="1513"/>
                    </a:lnTo>
                    <a:lnTo>
                      <a:pt x="19" y="1586"/>
                    </a:lnTo>
                    <a:lnTo>
                      <a:pt x="73" y="1659"/>
                    </a:lnTo>
                    <a:lnTo>
                      <a:pt x="146" y="1732"/>
                    </a:lnTo>
                    <a:lnTo>
                      <a:pt x="256" y="1823"/>
                    </a:lnTo>
                    <a:lnTo>
                      <a:pt x="383" y="1896"/>
                    </a:lnTo>
                    <a:lnTo>
                      <a:pt x="547" y="1951"/>
                    </a:lnTo>
                    <a:lnTo>
                      <a:pt x="967" y="2096"/>
                    </a:lnTo>
                    <a:lnTo>
                      <a:pt x="1477" y="2224"/>
                    </a:lnTo>
                    <a:lnTo>
                      <a:pt x="2097" y="2352"/>
                    </a:lnTo>
                    <a:lnTo>
                      <a:pt x="2808" y="2479"/>
                    </a:lnTo>
                    <a:lnTo>
                      <a:pt x="3591" y="2570"/>
                    </a:lnTo>
                    <a:lnTo>
                      <a:pt x="4466" y="2680"/>
                    </a:lnTo>
                    <a:lnTo>
                      <a:pt x="5414" y="2771"/>
                    </a:lnTo>
                    <a:lnTo>
                      <a:pt x="6417" y="2844"/>
                    </a:lnTo>
                    <a:lnTo>
                      <a:pt x="7492" y="2898"/>
                    </a:lnTo>
                    <a:lnTo>
                      <a:pt x="8622" y="2953"/>
                    </a:lnTo>
                    <a:lnTo>
                      <a:pt x="9807" y="2990"/>
                    </a:lnTo>
                    <a:lnTo>
                      <a:pt x="11029" y="3008"/>
                    </a:lnTo>
                    <a:lnTo>
                      <a:pt x="12268" y="3026"/>
                    </a:lnTo>
                    <a:lnTo>
                      <a:pt x="12268" y="3026"/>
                    </a:lnTo>
                    <a:lnTo>
                      <a:pt x="13526" y="3008"/>
                    </a:lnTo>
                    <a:lnTo>
                      <a:pt x="14747" y="2990"/>
                    </a:lnTo>
                    <a:lnTo>
                      <a:pt x="15932" y="2953"/>
                    </a:lnTo>
                    <a:lnTo>
                      <a:pt x="17062" y="2898"/>
                    </a:lnTo>
                    <a:lnTo>
                      <a:pt x="18119" y="2844"/>
                    </a:lnTo>
                    <a:lnTo>
                      <a:pt x="19140" y="2771"/>
                    </a:lnTo>
                    <a:lnTo>
                      <a:pt x="20088" y="2680"/>
                    </a:lnTo>
                    <a:lnTo>
                      <a:pt x="20963" y="2570"/>
                    </a:lnTo>
                    <a:lnTo>
                      <a:pt x="21747" y="2479"/>
                    </a:lnTo>
                    <a:lnTo>
                      <a:pt x="22457" y="2352"/>
                    </a:lnTo>
                    <a:lnTo>
                      <a:pt x="23077" y="2224"/>
                    </a:lnTo>
                    <a:lnTo>
                      <a:pt x="23588" y="2096"/>
                    </a:lnTo>
                    <a:lnTo>
                      <a:pt x="24007" y="1951"/>
                    </a:lnTo>
                    <a:lnTo>
                      <a:pt x="24171" y="1896"/>
                    </a:lnTo>
                    <a:lnTo>
                      <a:pt x="24299" y="1823"/>
                    </a:lnTo>
                    <a:lnTo>
                      <a:pt x="24408" y="1732"/>
                    </a:lnTo>
                    <a:lnTo>
                      <a:pt x="24481" y="1659"/>
                    </a:lnTo>
                    <a:lnTo>
                      <a:pt x="24535" y="1586"/>
                    </a:lnTo>
                    <a:lnTo>
                      <a:pt x="24554" y="1513"/>
                    </a:lnTo>
                    <a:lnTo>
                      <a:pt x="24554" y="1513"/>
                    </a:lnTo>
                    <a:lnTo>
                      <a:pt x="24535" y="1440"/>
                    </a:lnTo>
                    <a:lnTo>
                      <a:pt x="24481" y="1349"/>
                    </a:lnTo>
                    <a:lnTo>
                      <a:pt x="24408" y="1276"/>
                    </a:lnTo>
                    <a:lnTo>
                      <a:pt x="24299" y="1203"/>
                    </a:lnTo>
                    <a:lnTo>
                      <a:pt x="24171" y="1130"/>
                    </a:lnTo>
                    <a:lnTo>
                      <a:pt x="24007" y="1057"/>
                    </a:lnTo>
                    <a:lnTo>
                      <a:pt x="23588" y="912"/>
                    </a:lnTo>
                    <a:lnTo>
                      <a:pt x="23077" y="784"/>
                    </a:lnTo>
                    <a:lnTo>
                      <a:pt x="22457" y="656"/>
                    </a:lnTo>
                    <a:lnTo>
                      <a:pt x="21747" y="547"/>
                    </a:lnTo>
                    <a:lnTo>
                      <a:pt x="20963" y="438"/>
                    </a:lnTo>
                    <a:lnTo>
                      <a:pt x="20088" y="347"/>
                    </a:lnTo>
                    <a:lnTo>
                      <a:pt x="19140" y="255"/>
                    </a:lnTo>
                    <a:lnTo>
                      <a:pt x="18119" y="182"/>
                    </a:lnTo>
                    <a:lnTo>
                      <a:pt x="17062" y="110"/>
                    </a:lnTo>
                    <a:lnTo>
                      <a:pt x="15932" y="55"/>
                    </a:lnTo>
                    <a:lnTo>
                      <a:pt x="14747" y="18"/>
                    </a:lnTo>
                    <a:lnTo>
                      <a:pt x="13526" y="0"/>
                    </a:lnTo>
                    <a:lnTo>
                      <a:pt x="122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4364;p62"/>
              <p:cNvSpPr/>
              <p:nvPr/>
            </p:nvSpPr>
            <p:spPr>
              <a:xfrm>
                <a:off x="3663475" y="3707375"/>
                <a:ext cx="457550" cy="185500"/>
              </a:xfrm>
              <a:custGeom>
                <a:avLst/>
                <a:gdLst/>
                <a:ahLst/>
                <a:cxnLst/>
                <a:rect l="l" t="t" r="r" b="b"/>
                <a:pathLst>
                  <a:path w="18302" h="7420" extrusionOk="0">
                    <a:moveTo>
                      <a:pt x="18302" y="0"/>
                    </a:moveTo>
                    <a:lnTo>
                      <a:pt x="18283" y="55"/>
                    </a:lnTo>
                    <a:lnTo>
                      <a:pt x="18265" y="128"/>
                    </a:lnTo>
                    <a:lnTo>
                      <a:pt x="18229" y="183"/>
                    </a:lnTo>
                    <a:lnTo>
                      <a:pt x="18174" y="237"/>
                    </a:lnTo>
                    <a:lnTo>
                      <a:pt x="18028" y="365"/>
                    </a:lnTo>
                    <a:lnTo>
                      <a:pt x="17828" y="493"/>
                    </a:lnTo>
                    <a:lnTo>
                      <a:pt x="17536" y="620"/>
                    </a:lnTo>
                    <a:lnTo>
                      <a:pt x="17171" y="748"/>
                    </a:lnTo>
                    <a:lnTo>
                      <a:pt x="16716" y="894"/>
                    </a:lnTo>
                    <a:lnTo>
                      <a:pt x="16151" y="1021"/>
                    </a:lnTo>
                    <a:lnTo>
                      <a:pt x="16005" y="1058"/>
                    </a:lnTo>
                    <a:lnTo>
                      <a:pt x="15950" y="1131"/>
                    </a:lnTo>
                    <a:lnTo>
                      <a:pt x="15841" y="1276"/>
                    </a:lnTo>
                    <a:lnTo>
                      <a:pt x="15640" y="1532"/>
                    </a:lnTo>
                    <a:lnTo>
                      <a:pt x="15330" y="1841"/>
                    </a:lnTo>
                    <a:lnTo>
                      <a:pt x="14929" y="2206"/>
                    </a:lnTo>
                    <a:lnTo>
                      <a:pt x="14674" y="2406"/>
                    </a:lnTo>
                    <a:lnTo>
                      <a:pt x="14401" y="2625"/>
                    </a:lnTo>
                    <a:lnTo>
                      <a:pt x="14091" y="2862"/>
                    </a:lnTo>
                    <a:lnTo>
                      <a:pt x="13745" y="3099"/>
                    </a:lnTo>
                    <a:lnTo>
                      <a:pt x="13362" y="3336"/>
                    </a:lnTo>
                    <a:lnTo>
                      <a:pt x="12943" y="3591"/>
                    </a:lnTo>
                    <a:lnTo>
                      <a:pt x="12487" y="3847"/>
                    </a:lnTo>
                    <a:lnTo>
                      <a:pt x="11977" y="4102"/>
                    </a:lnTo>
                    <a:lnTo>
                      <a:pt x="11448" y="4357"/>
                    </a:lnTo>
                    <a:lnTo>
                      <a:pt x="10865" y="4612"/>
                    </a:lnTo>
                    <a:lnTo>
                      <a:pt x="10227" y="4867"/>
                    </a:lnTo>
                    <a:lnTo>
                      <a:pt x="9552" y="5122"/>
                    </a:lnTo>
                    <a:lnTo>
                      <a:pt x="8841" y="5378"/>
                    </a:lnTo>
                    <a:lnTo>
                      <a:pt x="8076" y="5633"/>
                    </a:lnTo>
                    <a:lnTo>
                      <a:pt x="7255" y="5870"/>
                    </a:lnTo>
                    <a:lnTo>
                      <a:pt x="6381" y="6107"/>
                    </a:lnTo>
                    <a:lnTo>
                      <a:pt x="5451" y="6344"/>
                    </a:lnTo>
                    <a:lnTo>
                      <a:pt x="4485" y="6562"/>
                    </a:lnTo>
                    <a:lnTo>
                      <a:pt x="3446" y="6763"/>
                    </a:lnTo>
                    <a:lnTo>
                      <a:pt x="2352" y="6964"/>
                    </a:lnTo>
                    <a:lnTo>
                      <a:pt x="1204" y="7146"/>
                    </a:lnTo>
                    <a:lnTo>
                      <a:pt x="1" y="7310"/>
                    </a:lnTo>
                    <a:lnTo>
                      <a:pt x="1094" y="7346"/>
                    </a:lnTo>
                    <a:lnTo>
                      <a:pt x="2225" y="7383"/>
                    </a:lnTo>
                    <a:lnTo>
                      <a:pt x="3391" y="7401"/>
                    </a:lnTo>
                    <a:lnTo>
                      <a:pt x="4594" y="7419"/>
                    </a:lnTo>
                    <a:lnTo>
                      <a:pt x="6326" y="7401"/>
                    </a:lnTo>
                    <a:lnTo>
                      <a:pt x="7985" y="7365"/>
                    </a:lnTo>
                    <a:lnTo>
                      <a:pt x="8003" y="7365"/>
                    </a:lnTo>
                    <a:lnTo>
                      <a:pt x="9060" y="7310"/>
                    </a:lnTo>
                    <a:lnTo>
                      <a:pt x="10099" y="7255"/>
                    </a:lnTo>
                    <a:lnTo>
                      <a:pt x="11102" y="7182"/>
                    </a:lnTo>
                    <a:lnTo>
                      <a:pt x="12049" y="7109"/>
                    </a:lnTo>
                    <a:lnTo>
                      <a:pt x="12943" y="7018"/>
                    </a:lnTo>
                    <a:lnTo>
                      <a:pt x="13781" y="6909"/>
                    </a:lnTo>
                    <a:lnTo>
                      <a:pt x="14565" y="6799"/>
                    </a:lnTo>
                    <a:lnTo>
                      <a:pt x="15276" y="6690"/>
                    </a:lnTo>
                    <a:lnTo>
                      <a:pt x="15932" y="6562"/>
                    </a:lnTo>
                    <a:lnTo>
                      <a:pt x="16515" y="6435"/>
                    </a:lnTo>
                    <a:lnTo>
                      <a:pt x="17007" y="6289"/>
                    </a:lnTo>
                    <a:lnTo>
                      <a:pt x="17445" y="6143"/>
                    </a:lnTo>
                    <a:lnTo>
                      <a:pt x="17791" y="5997"/>
                    </a:lnTo>
                    <a:lnTo>
                      <a:pt x="17937" y="5925"/>
                    </a:lnTo>
                    <a:lnTo>
                      <a:pt x="18046" y="5833"/>
                    </a:lnTo>
                    <a:lnTo>
                      <a:pt x="18138" y="5760"/>
                    </a:lnTo>
                    <a:lnTo>
                      <a:pt x="18210" y="5669"/>
                    </a:lnTo>
                    <a:lnTo>
                      <a:pt x="18265" y="5596"/>
                    </a:lnTo>
                    <a:lnTo>
                      <a:pt x="18302" y="5505"/>
                    </a:lnTo>
                    <a:lnTo>
                      <a:pt x="18302" y="5469"/>
                    </a:lnTo>
                    <a:lnTo>
                      <a:pt x="1830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4365;p62"/>
              <p:cNvSpPr/>
              <p:nvPr/>
            </p:nvSpPr>
            <p:spPr>
              <a:xfrm>
                <a:off x="3663475" y="3707375"/>
                <a:ext cx="457550" cy="185500"/>
              </a:xfrm>
              <a:custGeom>
                <a:avLst/>
                <a:gdLst/>
                <a:ahLst/>
                <a:cxnLst/>
                <a:rect l="l" t="t" r="r" b="b"/>
                <a:pathLst>
                  <a:path w="18302" h="7420" fill="none" extrusionOk="0">
                    <a:moveTo>
                      <a:pt x="18302" y="0"/>
                    </a:moveTo>
                    <a:lnTo>
                      <a:pt x="18302" y="0"/>
                    </a:lnTo>
                    <a:lnTo>
                      <a:pt x="18283" y="55"/>
                    </a:lnTo>
                    <a:lnTo>
                      <a:pt x="18265" y="128"/>
                    </a:lnTo>
                    <a:lnTo>
                      <a:pt x="18229" y="183"/>
                    </a:lnTo>
                    <a:lnTo>
                      <a:pt x="18174" y="237"/>
                    </a:lnTo>
                    <a:lnTo>
                      <a:pt x="18028" y="365"/>
                    </a:lnTo>
                    <a:lnTo>
                      <a:pt x="17828" y="493"/>
                    </a:lnTo>
                    <a:lnTo>
                      <a:pt x="17828" y="493"/>
                    </a:lnTo>
                    <a:lnTo>
                      <a:pt x="17536" y="620"/>
                    </a:lnTo>
                    <a:lnTo>
                      <a:pt x="17171" y="748"/>
                    </a:lnTo>
                    <a:lnTo>
                      <a:pt x="16716" y="894"/>
                    </a:lnTo>
                    <a:lnTo>
                      <a:pt x="16151" y="1021"/>
                    </a:lnTo>
                    <a:lnTo>
                      <a:pt x="16151" y="1021"/>
                    </a:lnTo>
                    <a:lnTo>
                      <a:pt x="16005" y="1058"/>
                    </a:lnTo>
                    <a:lnTo>
                      <a:pt x="16005" y="1058"/>
                    </a:lnTo>
                    <a:lnTo>
                      <a:pt x="15950" y="1131"/>
                    </a:lnTo>
                    <a:lnTo>
                      <a:pt x="15841" y="1276"/>
                    </a:lnTo>
                    <a:lnTo>
                      <a:pt x="15640" y="1532"/>
                    </a:lnTo>
                    <a:lnTo>
                      <a:pt x="15330" y="1841"/>
                    </a:lnTo>
                    <a:lnTo>
                      <a:pt x="14929" y="2206"/>
                    </a:lnTo>
                    <a:lnTo>
                      <a:pt x="14674" y="2406"/>
                    </a:lnTo>
                    <a:lnTo>
                      <a:pt x="14401" y="2625"/>
                    </a:lnTo>
                    <a:lnTo>
                      <a:pt x="14091" y="2862"/>
                    </a:lnTo>
                    <a:lnTo>
                      <a:pt x="13745" y="3099"/>
                    </a:lnTo>
                    <a:lnTo>
                      <a:pt x="13362" y="3336"/>
                    </a:lnTo>
                    <a:lnTo>
                      <a:pt x="12943" y="3591"/>
                    </a:lnTo>
                    <a:lnTo>
                      <a:pt x="12487" y="3847"/>
                    </a:lnTo>
                    <a:lnTo>
                      <a:pt x="11977" y="4102"/>
                    </a:lnTo>
                    <a:lnTo>
                      <a:pt x="11448" y="4357"/>
                    </a:lnTo>
                    <a:lnTo>
                      <a:pt x="10865" y="4612"/>
                    </a:lnTo>
                    <a:lnTo>
                      <a:pt x="10227" y="4867"/>
                    </a:lnTo>
                    <a:lnTo>
                      <a:pt x="9552" y="5122"/>
                    </a:lnTo>
                    <a:lnTo>
                      <a:pt x="8841" y="5378"/>
                    </a:lnTo>
                    <a:lnTo>
                      <a:pt x="8076" y="5633"/>
                    </a:lnTo>
                    <a:lnTo>
                      <a:pt x="7255" y="5870"/>
                    </a:lnTo>
                    <a:lnTo>
                      <a:pt x="6381" y="6107"/>
                    </a:lnTo>
                    <a:lnTo>
                      <a:pt x="5451" y="6344"/>
                    </a:lnTo>
                    <a:lnTo>
                      <a:pt x="4485" y="6562"/>
                    </a:lnTo>
                    <a:lnTo>
                      <a:pt x="3446" y="6763"/>
                    </a:lnTo>
                    <a:lnTo>
                      <a:pt x="2352" y="6964"/>
                    </a:lnTo>
                    <a:lnTo>
                      <a:pt x="1204" y="7146"/>
                    </a:lnTo>
                    <a:lnTo>
                      <a:pt x="1" y="7310"/>
                    </a:lnTo>
                    <a:lnTo>
                      <a:pt x="1" y="7310"/>
                    </a:lnTo>
                    <a:lnTo>
                      <a:pt x="1094" y="7346"/>
                    </a:lnTo>
                    <a:lnTo>
                      <a:pt x="2225" y="7383"/>
                    </a:lnTo>
                    <a:lnTo>
                      <a:pt x="3391" y="7401"/>
                    </a:lnTo>
                    <a:lnTo>
                      <a:pt x="4594" y="7419"/>
                    </a:lnTo>
                    <a:lnTo>
                      <a:pt x="4594" y="7419"/>
                    </a:lnTo>
                    <a:lnTo>
                      <a:pt x="6326" y="7401"/>
                    </a:lnTo>
                    <a:lnTo>
                      <a:pt x="7985" y="7365"/>
                    </a:lnTo>
                    <a:lnTo>
                      <a:pt x="8003" y="7365"/>
                    </a:lnTo>
                    <a:lnTo>
                      <a:pt x="8003" y="7365"/>
                    </a:lnTo>
                    <a:lnTo>
                      <a:pt x="9060" y="7310"/>
                    </a:lnTo>
                    <a:lnTo>
                      <a:pt x="10099" y="7255"/>
                    </a:lnTo>
                    <a:lnTo>
                      <a:pt x="11102" y="7182"/>
                    </a:lnTo>
                    <a:lnTo>
                      <a:pt x="12049" y="7109"/>
                    </a:lnTo>
                    <a:lnTo>
                      <a:pt x="12943" y="7018"/>
                    </a:lnTo>
                    <a:lnTo>
                      <a:pt x="13781" y="6909"/>
                    </a:lnTo>
                    <a:lnTo>
                      <a:pt x="14565" y="6799"/>
                    </a:lnTo>
                    <a:lnTo>
                      <a:pt x="15276" y="6690"/>
                    </a:lnTo>
                    <a:lnTo>
                      <a:pt x="15932" y="6562"/>
                    </a:lnTo>
                    <a:lnTo>
                      <a:pt x="16515" y="6435"/>
                    </a:lnTo>
                    <a:lnTo>
                      <a:pt x="17007" y="6289"/>
                    </a:lnTo>
                    <a:lnTo>
                      <a:pt x="17445" y="6143"/>
                    </a:lnTo>
                    <a:lnTo>
                      <a:pt x="17791" y="5997"/>
                    </a:lnTo>
                    <a:lnTo>
                      <a:pt x="17937" y="5925"/>
                    </a:lnTo>
                    <a:lnTo>
                      <a:pt x="18046" y="5833"/>
                    </a:lnTo>
                    <a:lnTo>
                      <a:pt x="18138" y="5760"/>
                    </a:lnTo>
                    <a:lnTo>
                      <a:pt x="18210" y="5669"/>
                    </a:lnTo>
                    <a:lnTo>
                      <a:pt x="18265" y="5596"/>
                    </a:lnTo>
                    <a:lnTo>
                      <a:pt x="18302" y="5505"/>
                    </a:lnTo>
                    <a:lnTo>
                      <a:pt x="18302" y="5505"/>
                    </a:lnTo>
                    <a:lnTo>
                      <a:pt x="18302" y="5469"/>
                    </a:lnTo>
                    <a:lnTo>
                      <a:pt x="1830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4366;p62"/>
              <p:cNvSpPr/>
              <p:nvPr/>
            </p:nvSpPr>
            <p:spPr>
              <a:xfrm>
                <a:off x="4109150" y="3706925"/>
                <a:ext cx="11875" cy="12775"/>
              </a:xfrm>
              <a:custGeom>
                <a:avLst/>
                <a:gdLst/>
                <a:ahLst/>
                <a:cxnLst/>
                <a:rect l="l" t="t" r="r" b="b"/>
                <a:pathLst>
                  <a:path w="475" h="511" extrusionOk="0">
                    <a:moveTo>
                      <a:pt x="475" y="0"/>
                    </a:moveTo>
                    <a:lnTo>
                      <a:pt x="438" y="110"/>
                    </a:lnTo>
                    <a:lnTo>
                      <a:pt x="420" y="164"/>
                    </a:lnTo>
                    <a:lnTo>
                      <a:pt x="365" y="219"/>
                    </a:lnTo>
                    <a:lnTo>
                      <a:pt x="321" y="279"/>
                    </a:lnTo>
                    <a:lnTo>
                      <a:pt x="321" y="279"/>
                    </a:lnTo>
                    <a:lnTo>
                      <a:pt x="347" y="255"/>
                    </a:lnTo>
                    <a:lnTo>
                      <a:pt x="402" y="201"/>
                    </a:lnTo>
                    <a:lnTo>
                      <a:pt x="438" y="146"/>
                    </a:lnTo>
                    <a:lnTo>
                      <a:pt x="456" y="73"/>
                    </a:lnTo>
                    <a:lnTo>
                      <a:pt x="475" y="18"/>
                    </a:lnTo>
                    <a:lnTo>
                      <a:pt x="475" y="0"/>
                    </a:lnTo>
                    <a:close/>
                    <a:moveTo>
                      <a:pt x="321" y="279"/>
                    </a:moveTo>
                    <a:lnTo>
                      <a:pt x="250" y="340"/>
                    </a:lnTo>
                    <a:lnTo>
                      <a:pt x="311" y="292"/>
                    </a:lnTo>
                    <a:lnTo>
                      <a:pt x="321" y="279"/>
                    </a:lnTo>
                    <a:close/>
                    <a:moveTo>
                      <a:pt x="250" y="340"/>
                    </a:moveTo>
                    <a:lnTo>
                      <a:pt x="219" y="365"/>
                    </a:lnTo>
                    <a:lnTo>
                      <a:pt x="179" y="397"/>
                    </a:lnTo>
                    <a:lnTo>
                      <a:pt x="201" y="383"/>
                    </a:lnTo>
                    <a:lnTo>
                      <a:pt x="250" y="340"/>
                    </a:lnTo>
                    <a:close/>
                    <a:moveTo>
                      <a:pt x="179" y="397"/>
                    </a:moveTo>
                    <a:lnTo>
                      <a:pt x="1" y="511"/>
                    </a:lnTo>
                    <a:lnTo>
                      <a:pt x="128" y="438"/>
                    </a:lnTo>
                    <a:lnTo>
                      <a:pt x="179" y="397"/>
                    </a:lnTo>
                    <a:close/>
                  </a:path>
                </a:pathLst>
              </a:custGeom>
              <a:solidFill>
                <a:srgbClr val="F391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4367;p62"/>
              <p:cNvSpPr/>
              <p:nvPr/>
            </p:nvSpPr>
            <p:spPr>
              <a:xfrm>
                <a:off x="4063575" y="3732900"/>
                <a:ext cx="3675" cy="925"/>
              </a:xfrm>
              <a:custGeom>
                <a:avLst/>
                <a:gdLst/>
                <a:ahLst/>
                <a:cxnLst/>
                <a:rect l="l" t="t" r="r" b="b"/>
                <a:pathLst>
                  <a:path w="147" h="37" fill="none" extrusionOk="0">
                    <a:moveTo>
                      <a:pt x="147" y="0"/>
                    </a:moveTo>
                    <a:lnTo>
                      <a:pt x="147" y="0"/>
                    </a:lnTo>
                    <a:lnTo>
                      <a:pt x="1" y="37"/>
                    </a:lnTo>
                    <a:lnTo>
                      <a:pt x="1" y="37"/>
                    </a:lnTo>
                    <a:lnTo>
                      <a:pt x="1" y="37"/>
                    </a:lnTo>
                    <a:lnTo>
                      <a:pt x="1" y="37"/>
                    </a:lnTo>
                    <a:lnTo>
                      <a:pt x="14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4368;p62"/>
              <p:cNvSpPr/>
              <p:nvPr/>
            </p:nvSpPr>
            <p:spPr>
              <a:xfrm>
                <a:off x="4109150" y="3706925"/>
                <a:ext cx="11875" cy="12775"/>
              </a:xfrm>
              <a:custGeom>
                <a:avLst/>
                <a:gdLst/>
                <a:ahLst/>
                <a:cxnLst/>
                <a:rect l="l" t="t" r="r" b="b"/>
                <a:pathLst>
                  <a:path w="475" h="511" fill="none" extrusionOk="0">
                    <a:moveTo>
                      <a:pt x="475" y="0"/>
                    </a:moveTo>
                    <a:lnTo>
                      <a:pt x="475" y="0"/>
                    </a:lnTo>
                    <a:lnTo>
                      <a:pt x="475" y="0"/>
                    </a:lnTo>
                    <a:lnTo>
                      <a:pt x="438" y="110"/>
                    </a:lnTo>
                    <a:lnTo>
                      <a:pt x="420" y="164"/>
                    </a:lnTo>
                    <a:lnTo>
                      <a:pt x="365" y="219"/>
                    </a:lnTo>
                    <a:lnTo>
                      <a:pt x="311" y="292"/>
                    </a:lnTo>
                    <a:lnTo>
                      <a:pt x="219" y="365"/>
                    </a:lnTo>
                    <a:lnTo>
                      <a:pt x="128" y="438"/>
                    </a:lnTo>
                    <a:lnTo>
                      <a:pt x="1" y="511"/>
                    </a:lnTo>
                    <a:lnTo>
                      <a:pt x="1" y="511"/>
                    </a:lnTo>
                    <a:lnTo>
                      <a:pt x="201" y="383"/>
                    </a:lnTo>
                    <a:lnTo>
                      <a:pt x="347" y="255"/>
                    </a:lnTo>
                    <a:lnTo>
                      <a:pt x="402" y="201"/>
                    </a:lnTo>
                    <a:lnTo>
                      <a:pt x="438" y="146"/>
                    </a:lnTo>
                    <a:lnTo>
                      <a:pt x="456" y="73"/>
                    </a:lnTo>
                    <a:lnTo>
                      <a:pt x="475" y="18"/>
                    </a:lnTo>
                    <a:lnTo>
                      <a:pt x="475" y="18"/>
                    </a:lnTo>
                    <a:lnTo>
                      <a:pt x="47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745"/>
        <p:cNvGrpSpPr/>
        <p:nvPr/>
      </p:nvGrpSpPr>
      <p:grpSpPr>
        <a:xfrm>
          <a:off x="0" y="0"/>
          <a:ext cx="0" cy="0"/>
          <a:chOff x="0" y="0"/>
          <a:chExt cx="0" cy="0"/>
        </a:xfrm>
      </p:grpSpPr>
      <p:sp>
        <p:nvSpPr>
          <p:cNvPr id="2747" name="Google Shape;2747;p38"/>
          <p:cNvSpPr txBox="1">
            <a:spLocks noGrp="1"/>
          </p:cNvSpPr>
          <p:nvPr>
            <p:ph type="title"/>
          </p:nvPr>
        </p:nvSpPr>
        <p:spPr>
          <a:xfrm>
            <a:off x="3108880" y="409155"/>
            <a:ext cx="3734376" cy="1050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2000" dirty="0" smtClean="0"/>
              <a:t>Which one appeared in the text?</a:t>
            </a:r>
            <a:endParaRPr sz="2000" dirty="0"/>
          </a:p>
        </p:txBody>
      </p:sp>
      <p:sp>
        <p:nvSpPr>
          <p:cNvPr id="2749" name="Google Shape;2749;p38"/>
          <p:cNvSpPr/>
          <p:nvPr/>
        </p:nvSpPr>
        <p:spPr>
          <a:xfrm>
            <a:off x="1936910" y="643952"/>
            <a:ext cx="784262" cy="370888"/>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TextBox 5">
            <a:extLst>
              <a:ext uri="{FF2B5EF4-FFF2-40B4-BE49-F238E27FC236}">
                <a16:creationId xmlns:a16="http://schemas.microsoft.com/office/drawing/2014/main" id="{D5A474B7-1362-0643-B563-10B86243087D}"/>
              </a:ext>
            </a:extLst>
          </p:cNvPr>
          <p:cNvSpPr txBox="1"/>
          <p:nvPr/>
        </p:nvSpPr>
        <p:spPr>
          <a:xfrm>
            <a:off x="335853" y="2137315"/>
            <a:ext cx="1700765" cy="400110"/>
          </a:xfrm>
          <a:prstGeom prst="rect">
            <a:avLst/>
          </a:prstGeom>
          <a:solidFill>
            <a:srgbClr val="EDC4AD"/>
          </a:solidFill>
          <a:ln>
            <a:solidFill>
              <a:schemeClr val="accent4">
                <a:lumMod val="75000"/>
              </a:schemeClr>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r>
              <a:rPr lang="vi-VN" sz="2000" dirty="0"/>
              <a:t>Lucky money</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id="{439F86CD-2F48-1F4E-9F4B-F150FD3376E4}"/>
              </a:ext>
            </a:extLst>
          </p:cNvPr>
          <p:cNvSpPr txBox="1"/>
          <p:nvPr/>
        </p:nvSpPr>
        <p:spPr>
          <a:xfrm rot="164548">
            <a:off x="1740185" y="2746095"/>
            <a:ext cx="1447615" cy="400110"/>
          </a:xfrm>
          <a:prstGeom prst="rect">
            <a:avLst/>
          </a:prstGeom>
          <a:solidFill>
            <a:schemeClr val="accent3">
              <a:lumMod val="40000"/>
              <a:lumOff val="60000"/>
            </a:schemeClr>
          </a:solidFill>
          <a:ln>
            <a:solidFill>
              <a:schemeClr val="accent3"/>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r>
              <a:rPr lang="vi-VN" sz="2000" dirty="0"/>
              <a:t>A cat’s cry</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id="{3BF3861B-D4E4-2C47-835B-9586A803ED99}"/>
              </a:ext>
            </a:extLst>
          </p:cNvPr>
          <p:cNvSpPr txBox="1"/>
          <p:nvPr/>
        </p:nvSpPr>
        <p:spPr>
          <a:xfrm rot="21395804">
            <a:off x="481731" y="3312756"/>
            <a:ext cx="1444577" cy="400110"/>
          </a:xfrm>
          <a:prstGeom prst="rect">
            <a:avLst/>
          </a:prstGeom>
          <a:solidFill>
            <a:srgbClr val="B7D1EF"/>
          </a:solidFill>
          <a:ln>
            <a:solidFill>
              <a:srgbClr val="0070C0"/>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r>
              <a:rPr lang="en-US" sz="2000" dirty="0"/>
              <a:t>F</a:t>
            </a:r>
            <a:r>
              <a:rPr lang="vi-VN" sz="2000" dirty="0"/>
              <a:t>ireworks</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id="{D27DD788-F5C3-824A-AA82-FD86FCF3D5FA}"/>
              </a:ext>
            </a:extLst>
          </p:cNvPr>
          <p:cNvSpPr txBox="1"/>
          <p:nvPr/>
        </p:nvSpPr>
        <p:spPr>
          <a:xfrm rot="21160312">
            <a:off x="2564877" y="3420398"/>
            <a:ext cx="2164959" cy="400110"/>
          </a:xfrm>
          <a:prstGeom prst="rect">
            <a:avLst/>
          </a:prstGeom>
          <a:solidFill>
            <a:schemeClr val="tx1">
              <a:lumMod val="20000"/>
              <a:lumOff val="80000"/>
            </a:schemeClr>
          </a:solidFill>
          <a:ln>
            <a:solidFill>
              <a:schemeClr val="tx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r>
              <a:rPr lang="vi-VN" sz="2000" dirty="0"/>
              <a:t>Cooking together</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id="{5FE53621-A27E-1A43-B5EA-D7D4020BB3A9}"/>
              </a:ext>
            </a:extLst>
          </p:cNvPr>
          <p:cNvSpPr txBox="1"/>
          <p:nvPr/>
        </p:nvSpPr>
        <p:spPr>
          <a:xfrm rot="291398">
            <a:off x="3423704" y="2511638"/>
            <a:ext cx="2108270" cy="400110"/>
          </a:xfrm>
          <a:prstGeom prst="rect">
            <a:avLst/>
          </a:prstGeom>
          <a:solidFill>
            <a:schemeClr val="accent2">
              <a:lumMod val="20000"/>
              <a:lumOff val="80000"/>
            </a:schemeClr>
          </a:solidFill>
          <a:ln>
            <a:solidFill>
              <a:schemeClr val="accent2"/>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r>
              <a:rPr lang="vi-VN" sz="2000" dirty="0"/>
              <a:t>Visiting relatives</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id="{A529FFA1-9927-D042-A520-A90A79A49BA3}"/>
              </a:ext>
            </a:extLst>
          </p:cNvPr>
          <p:cNvSpPr txBox="1"/>
          <p:nvPr/>
        </p:nvSpPr>
        <p:spPr>
          <a:xfrm rot="21138979">
            <a:off x="5788820" y="2380587"/>
            <a:ext cx="2507547" cy="400110"/>
          </a:xfrm>
          <a:prstGeom prst="rect">
            <a:avLst/>
          </a:prstGeom>
          <a:solidFill>
            <a:schemeClr val="accent6">
              <a:lumMod val="40000"/>
              <a:lumOff val="60000"/>
            </a:schemeClr>
          </a:solidFill>
        </p:spPr>
        <p:style>
          <a:lnRef idx="2">
            <a:schemeClr val="accent1"/>
          </a:lnRef>
          <a:fillRef idx="1">
            <a:schemeClr val="lt1"/>
          </a:fillRef>
          <a:effectRef idx="0">
            <a:schemeClr val="accent1"/>
          </a:effectRef>
          <a:fontRef idx="minor">
            <a:schemeClr val="dk1"/>
          </a:fontRef>
        </p:style>
        <p:txBody>
          <a:bodyPr wrap="square" rtlCol="0">
            <a:spAutoFit/>
          </a:bodyPr>
          <a:lstStyle/>
          <a:p>
            <a:r>
              <a:rPr lang="vi-VN" sz="2000" dirty="0"/>
              <a:t>Buying new clothes</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a16="http://schemas.microsoft.com/office/drawing/2014/main" id="{0E8C0B58-29B8-0746-A50C-02FECD37ECD5}"/>
              </a:ext>
            </a:extLst>
          </p:cNvPr>
          <p:cNvSpPr txBox="1"/>
          <p:nvPr/>
        </p:nvSpPr>
        <p:spPr>
          <a:xfrm rot="197461">
            <a:off x="2316918" y="4158689"/>
            <a:ext cx="1998979" cy="400110"/>
          </a:xfrm>
          <a:prstGeom prst="rect">
            <a:avLst/>
          </a:prstGeom>
          <a:solidFill>
            <a:schemeClr val="tx2">
              <a:lumMod val="90000"/>
            </a:schemeClr>
          </a:solidFill>
          <a:ln>
            <a:solidFill>
              <a:schemeClr val="bg2"/>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r>
              <a:rPr lang="vi-VN" sz="2000" dirty="0"/>
              <a:t>A day full of fun</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id="{55919860-827E-6146-B3A8-34E8CF60F229}"/>
              </a:ext>
            </a:extLst>
          </p:cNvPr>
          <p:cNvSpPr txBox="1"/>
          <p:nvPr/>
        </p:nvSpPr>
        <p:spPr>
          <a:xfrm rot="271565">
            <a:off x="4847250" y="3216515"/>
            <a:ext cx="2351922" cy="400110"/>
          </a:xfrm>
          <a:prstGeom prst="rect">
            <a:avLst/>
          </a:prstGeom>
          <a:solidFill>
            <a:srgbClr val="FABF00"/>
          </a:solidFill>
          <a:ln>
            <a:solidFill>
              <a:schemeClr val="accent3">
                <a:lumMod val="75000"/>
              </a:schemeClr>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r>
              <a:rPr lang="vi-VN" sz="2000" dirty="0"/>
              <a:t>Going the pagoda</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id="{D5A474B7-1362-0643-B563-10B86243087D}"/>
              </a:ext>
            </a:extLst>
          </p:cNvPr>
          <p:cNvSpPr txBox="1"/>
          <p:nvPr/>
        </p:nvSpPr>
        <p:spPr>
          <a:xfrm>
            <a:off x="4545416" y="3919948"/>
            <a:ext cx="2665876" cy="400110"/>
          </a:xfrm>
          <a:prstGeom prst="rect">
            <a:avLst/>
          </a:prstGeom>
          <a:solidFill>
            <a:srgbClr val="EDC4AD"/>
          </a:solidFill>
          <a:ln>
            <a:solidFill>
              <a:schemeClr val="accent4">
                <a:lumMod val="75000"/>
              </a:schemeClr>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r>
              <a:rPr lang="vi-VN" sz="2000" dirty="0"/>
              <a:t>Decorating the house</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p:txBody>
      </p:sp>
      <p:sp>
        <p:nvSpPr>
          <p:cNvPr id="18" name="TextBox 17">
            <a:extLst>
              <a:ext uri="{FF2B5EF4-FFF2-40B4-BE49-F238E27FC236}">
                <a16:creationId xmlns:a16="http://schemas.microsoft.com/office/drawing/2014/main" id="{439F86CD-2F48-1F4E-9F4B-F150FD3376E4}"/>
              </a:ext>
            </a:extLst>
          </p:cNvPr>
          <p:cNvSpPr txBox="1"/>
          <p:nvPr/>
        </p:nvSpPr>
        <p:spPr>
          <a:xfrm rot="164548">
            <a:off x="590704" y="3998032"/>
            <a:ext cx="1447615" cy="400110"/>
          </a:xfrm>
          <a:prstGeom prst="rect">
            <a:avLst/>
          </a:prstGeom>
          <a:solidFill>
            <a:schemeClr val="accent3">
              <a:lumMod val="40000"/>
              <a:lumOff val="60000"/>
            </a:schemeClr>
          </a:solidFill>
          <a:ln>
            <a:solidFill>
              <a:schemeClr val="accent3"/>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r>
              <a:rPr lang="vi-VN" sz="2000" dirty="0"/>
              <a:t>A cat’s cry</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p:txBody>
      </p:sp>
      <p:sp>
        <p:nvSpPr>
          <p:cNvPr id="19" name="TextBox 18">
            <a:extLst>
              <a:ext uri="{FF2B5EF4-FFF2-40B4-BE49-F238E27FC236}">
                <a16:creationId xmlns:a16="http://schemas.microsoft.com/office/drawing/2014/main" id="{3BF3861B-D4E4-2C47-835B-9586A803ED99}"/>
              </a:ext>
            </a:extLst>
          </p:cNvPr>
          <p:cNvSpPr txBox="1"/>
          <p:nvPr/>
        </p:nvSpPr>
        <p:spPr>
          <a:xfrm rot="21395804">
            <a:off x="5199560" y="4441312"/>
            <a:ext cx="2793656" cy="400110"/>
          </a:xfrm>
          <a:prstGeom prst="rect">
            <a:avLst/>
          </a:prstGeom>
          <a:solidFill>
            <a:srgbClr val="B7D1EF"/>
          </a:solidFill>
          <a:ln>
            <a:solidFill>
              <a:srgbClr val="0070C0"/>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r>
              <a:rPr lang="vi-VN" sz="2000" dirty="0"/>
              <a:t>Cheering and singing</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p:txBody>
      </p:sp>
      <p:sp>
        <p:nvSpPr>
          <p:cNvPr id="20" name="TextBox 19">
            <a:extLst>
              <a:ext uri="{FF2B5EF4-FFF2-40B4-BE49-F238E27FC236}">
                <a16:creationId xmlns:a16="http://schemas.microsoft.com/office/drawing/2014/main" id="{5FE53621-A27E-1A43-B5EA-D7D4020BB3A9}"/>
              </a:ext>
            </a:extLst>
          </p:cNvPr>
          <p:cNvSpPr txBox="1"/>
          <p:nvPr/>
        </p:nvSpPr>
        <p:spPr>
          <a:xfrm rot="291398">
            <a:off x="7199442" y="3756891"/>
            <a:ext cx="1851938" cy="400110"/>
          </a:xfrm>
          <a:prstGeom prst="rect">
            <a:avLst/>
          </a:prstGeom>
          <a:solidFill>
            <a:schemeClr val="accent2">
              <a:lumMod val="20000"/>
              <a:lumOff val="80000"/>
            </a:schemeClr>
          </a:solidFill>
          <a:ln>
            <a:solidFill>
              <a:schemeClr val="accent2"/>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r>
              <a:rPr lang="vi-VN" sz="2000" dirty="0"/>
              <a:t>Saying wishes</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p:txBody>
      </p:sp>
      <p:sp>
        <p:nvSpPr>
          <p:cNvPr id="21" name="TextBox 20">
            <a:extLst>
              <a:ext uri="{FF2B5EF4-FFF2-40B4-BE49-F238E27FC236}">
                <a16:creationId xmlns:a16="http://schemas.microsoft.com/office/drawing/2014/main" id="{55919860-827E-6146-B3A8-34E8CF60F229}"/>
              </a:ext>
            </a:extLst>
          </p:cNvPr>
          <p:cNvSpPr txBox="1"/>
          <p:nvPr/>
        </p:nvSpPr>
        <p:spPr>
          <a:xfrm rot="21028481">
            <a:off x="2347546" y="1856404"/>
            <a:ext cx="2117928" cy="400110"/>
          </a:xfrm>
          <a:prstGeom prst="rect">
            <a:avLst/>
          </a:prstGeom>
          <a:solidFill>
            <a:srgbClr val="FABF00"/>
          </a:solidFill>
          <a:ln>
            <a:solidFill>
              <a:schemeClr val="accent3">
                <a:lumMod val="75000"/>
              </a:schemeClr>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r>
              <a:rPr lang="vi-VN" sz="2000" dirty="0"/>
              <a:t>Dress beautifully</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p:txBody>
      </p:sp>
      <p:sp>
        <p:nvSpPr>
          <p:cNvPr id="22" name="TextBox 21">
            <a:extLst>
              <a:ext uri="{FF2B5EF4-FFF2-40B4-BE49-F238E27FC236}">
                <a16:creationId xmlns:a16="http://schemas.microsoft.com/office/drawing/2014/main" id="{439F86CD-2F48-1F4E-9F4B-F150FD3376E4}"/>
              </a:ext>
            </a:extLst>
          </p:cNvPr>
          <p:cNvSpPr txBox="1"/>
          <p:nvPr/>
        </p:nvSpPr>
        <p:spPr>
          <a:xfrm rot="164548">
            <a:off x="4821319" y="1875367"/>
            <a:ext cx="1447615" cy="400110"/>
          </a:xfrm>
          <a:prstGeom prst="rect">
            <a:avLst/>
          </a:prstGeom>
          <a:solidFill>
            <a:schemeClr val="accent3">
              <a:lumMod val="40000"/>
              <a:lumOff val="60000"/>
            </a:schemeClr>
          </a:solidFill>
          <a:ln>
            <a:solidFill>
              <a:schemeClr val="accent3"/>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r>
              <a:rPr lang="en-US" sz="2000" dirty="0"/>
              <a:t>Giving </a:t>
            </a:r>
            <a:r>
              <a:rPr lang="vi-VN" sz="2000" dirty="0"/>
              <a:t>rice</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p:txBody>
      </p:sp>
      <p:sp>
        <p:nvSpPr>
          <p:cNvPr id="23" name="TextBox 22">
            <a:extLst>
              <a:ext uri="{FF2B5EF4-FFF2-40B4-BE49-F238E27FC236}">
                <a16:creationId xmlns:a16="http://schemas.microsoft.com/office/drawing/2014/main" id="{5FE53621-A27E-1A43-B5EA-D7D4020BB3A9}"/>
              </a:ext>
            </a:extLst>
          </p:cNvPr>
          <p:cNvSpPr txBox="1"/>
          <p:nvPr/>
        </p:nvSpPr>
        <p:spPr>
          <a:xfrm rot="20918906">
            <a:off x="7025284" y="2800222"/>
            <a:ext cx="1802852" cy="400110"/>
          </a:xfrm>
          <a:prstGeom prst="rect">
            <a:avLst/>
          </a:prstGeom>
          <a:solidFill>
            <a:schemeClr val="accent5"/>
          </a:solidFill>
          <a:ln>
            <a:solidFill>
              <a:schemeClr val="accent2"/>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r>
              <a:rPr lang="vi-VN" sz="2000" dirty="0"/>
              <a:t>Lucky animals</a:t>
            </a:r>
            <a:endParaRPr lang="en-US" sz="2000" dirty="0">
              <a:latin typeface="Calibri" panose="020F0502020204030204" pitchFamily="34" charset="0"/>
              <a:ea typeface="Times New Roman" panose="02020603050405020304" pitchFamily="18" charset="0"/>
              <a:cs typeface="Times New Roman" panose="02020603050405020304" pitchFamily="18" charset="0"/>
            </a:endParaRPr>
          </a:p>
        </p:txBody>
      </p:sp>
      <p:grpSp>
        <p:nvGrpSpPr>
          <p:cNvPr id="24" name="Google Shape;2894;p41"/>
          <p:cNvGrpSpPr/>
          <p:nvPr/>
        </p:nvGrpSpPr>
        <p:grpSpPr>
          <a:xfrm>
            <a:off x="962660" y="1837049"/>
            <a:ext cx="447150" cy="438820"/>
            <a:chOff x="5561492" y="1202624"/>
            <a:chExt cx="439024" cy="433399"/>
          </a:xfrm>
        </p:grpSpPr>
        <p:sp>
          <p:nvSpPr>
            <p:cNvPr id="25" name="Google Shape;2895;p41"/>
            <p:cNvSpPr/>
            <p:nvPr/>
          </p:nvSpPr>
          <p:spPr>
            <a:xfrm>
              <a:off x="5777492" y="1432672"/>
              <a:ext cx="205450" cy="203351"/>
            </a:xfrm>
            <a:custGeom>
              <a:avLst/>
              <a:gdLst/>
              <a:ahLst/>
              <a:cxnLst/>
              <a:rect l="l" t="t" r="r" b="b"/>
              <a:pathLst>
                <a:path w="7634" h="7556" extrusionOk="0">
                  <a:moveTo>
                    <a:pt x="3346" y="1"/>
                  </a:moveTo>
                  <a:lnTo>
                    <a:pt x="3242" y="27"/>
                  </a:lnTo>
                  <a:lnTo>
                    <a:pt x="78" y="3059"/>
                  </a:lnTo>
                  <a:lnTo>
                    <a:pt x="52" y="3164"/>
                  </a:lnTo>
                  <a:lnTo>
                    <a:pt x="26" y="3425"/>
                  </a:lnTo>
                  <a:lnTo>
                    <a:pt x="0" y="3817"/>
                  </a:lnTo>
                  <a:lnTo>
                    <a:pt x="0" y="4053"/>
                  </a:lnTo>
                  <a:lnTo>
                    <a:pt x="26" y="4314"/>
                  </a:lnTo>
                  <a:lnTo>
                    <a:pt x="78" y="4628"/>
                  </a:lnTo>
                  <a:lnTo>
                    <a:pt x="157" y="4915"/>
                  </a:lnTo>
                  <a:lnTo>
                    <a:pt x="261" y="5255"/>
                  </a:lnTo>
                  <a:lnTo>
                    <a:pt x="366" y="5595"/>
                  </a:lnTo>
                  <a:lnTo>
                    <a:pt x="549" y="5935"/>
                  </a:lnTo>
                  <a:lnTo>
                    <a:pt x="758" y="6275"/>
                  </a:lnTo>
                  <a:lnTo>
                    <a:pt x="993" y="6641"/>
                  </a:lnTo>
                  <a:lnTo>
                    <a:pt x="1307" y="6980"/>
                  </a:lnTo>
                  <a:lnTo>
                    <a:pt x="1438" y="7111"/>
                  </a:lnTo>
                  <a:lnTo>
                    <a:pt x="1569" y="7216"/>
                  </a:lnTo>
                  <a:lnTo>
                    <a:pt x="1725" y="7320"/>
                  </a:lnTo>
                  <a:lnTo>
                    <a:pt x="1882" y="7399"/>
                  </a:lnTo>
                  <a:lnTo>
                    <a:pt x="2039" y="7451"/>
                  </a:lnTo>
                  <a:lnTo>
                    <a:pt x="2196" y="7503"/>
                  </a:lnTo>
                  <a:lnTo>
                    <a:pt x="2379" y="7529"/>
                  </a:lnTo>
                  <a:lnTo>
                    <a:pt x="2536" y="7556"/>
                  </a:lnTo>
                  <a:lnTo>
                    <a:pt x="2876" y="7556"/>
                  </a:lnTo>
                  <a:lnTo>
                    <a:pt x="3059" y="7529"/>
                  </a:lnTo>
                  <a:lnTo>
                    <a:pt x="3215" y="7477"/>
                  </a:lnTo>
                  <a:lnTo>
                    <a:pt x="3372" y="7425"/>
                  </a:lnTo>
                  <a:lnTo>
                    <a:pt x="3529" y="7346"/>
                  </a:lnTo>
                  <a:lnTo>
                    <a:pt x="3686" y="7242"/>
                  </a:lnTo>
                  <a:lnTo>
                    <a:pt x="3843" y="7137"/>
                  </a:lnTo>
                  <a:lnTo>
                    <a:pt x="4026" y="6954"/>
                  </a:lnTo>
                  <a:lnTo>
                    <a:pt x="4156" y="6745"/>
                  </a:lnTo>
                  <a:lnTo>
                    <a:pt x="4235" y="6667"/>
                  </a:lnTo>
                  <a:lnTo>
                    <a:pt x="4313" y="6588"/>
                  </a:lnTo>
                  <a:lnTo>
                    <a:pt x="4418" y="6562"/>
                  </a:lnTo>
                  <a:lnTo>
                    <a:pt x="4522" y="6562"/>
                  </a:lnTo>
                  <a:lnTo>
                    <a:pt x="4732" y="6588"/>
                  </a:lnTo>
                  <a:lnTo>
                    <a:pt x="4915" y="6562"/>
                  </a:lnTo>
                  <a:lnTo>
                    <a:pt x="5098" y="6536"/>
                  </a:lnTo>
                  <a:lnTo>
                    <a:pt x="5307" y="6484"/>
                  </a:lnTo>
                  <a:lnTo>
                    <a:pt x="5490" y="6405"/>
                  </a:lnTo>
                  <a:lnTo>
                    <a:pt x="5647" y="6327"/>
                  </a:lnTo>
                  <a:lnTo>
                    <a:pt x="5830" y="6222"/>
                  </a:lnTo>
                  <a:lnTo>
                    <a:pt x="5986" y="6065"/>
                  </a:lnTo>
                  <a:lnTo>
                    <a:pt x="6117" y="5935"/>
                  </a:lnTo>
                  <a:lnTo>
                    <a:pt x="6248" y="5752"/>
                  </a:lnTo>
                  <a:lnTo>
                    <a:pt x="6352" y="5595"/>
                  </a:lnTo>
                  <a:lnTo>
                    <a:pt x="6431" y="5412"/>
                  </a:lnTo>
                  <a:lnTo>
                    <a:pt x="6483" y="5229"/>
                  </a:lnTo>
                  <a:lnTo>
                    <a:pt x="6535" y="5046"/>
                  </a:lnTo>
                  <a:lnTo>
                    <a:pt x="6535" y="4837"/>
                  </a:lnTo>
                  <a:lnTo>
                    <a:pt x="6535" y="4654"/>
                  </a:lnTo>
                  <a:lnTo>
                    <a:pt x="6535" y="4549"/>
                  </a:lnTo>
                  <a:lnTo>
                    <a:pt x="6588" y="4445"/>
                  </a:lnTo>
                  <a:lnTo>
                    <a:pt x="6640" y="4366"/>
                  </a:lnTo>
                  <a:lnTo>
                    <a:pt x="6718" y="4288"/>
                  </a:lnTo>
                  <a:lnTo>
                    <a:pt x="6927" y="4157"/>
                  </a:lnTo>
                  <a:lnTo>
                    <a:pt x="7137" y="3974"/>
                  </a:lnTo>
                  <a:lnTo>
                    <a:pt x="7241" y="3843"/>
                  </a:lnTo>
                  <a:lnTo>
                    <a:pt x="7346" y="3687"/>
                  </a:lnTo>
                  <a:lnTo>
                    <a:pt x="7450" y="3530"/>
                  </a:lnTo>
                  <a:lnTo>
                    <a:pt x="7503" y="3373"/>
                  </a:lnTo>
                  <a:lnTo>
                    <a:pt x="7555" y="3216"/>
                  </a:lnTo>
                  <a:lnTo>
                    <a:pt x="7607" y="3059"/>
                  </a:lnTo>
                  <a:lnTo>
                    <a:pt x="7607" y="2876"/>
                  </a:lnTo>
                  <a:lnTo>
                    <a:pt x="7633" y="2719"/>
                  </a:lnTo>
                  <a:lnTo>
                    <a:pt x="7607" y="2536"/>
                  </a:lnTo>
                  <a:lnTo>
                    <a:pt x="7581" y="2380"/>
                  </a:lnTo>
                  <a:lnTo>
                    <a:pt x="7555" y="2197"/>
                  </a:lnTo>
                  <a:lnTo>
                    <a:pt x="7476" y="2040"/>
                  </a:lnTo>
                  <a:lnTo>
                    <a:pt x="7424" y="1883"/>
                  </a:lnTo>
                  <a:lnTo>
                    <a:pt x="7320" y="1726"/>
                  </a:lnTo>
                  <a:lnTo>
                    <a:pt x="7215" y="1569"/>
                  </a:lnTo>
                  <a:lnTo>
                    <a:pt x="7110" y="1438"/>
                  </a:lnTo>
                  <a:lnTo>
                    <a:pt x="6771" y="1125"/>
                  </a:lnTo>
                  <a:lnTo>
                    <a:pt x="6431" y="863"/>
                  </a:lnTo>
                  <a:lnTo>
                    <a:pt x="6091" y="628"/>
                  </a:lnTo>
                  <a:lnTo>
                    <a:pt x="5751" y="445"/>
                  </a:lnTo>
                  <a:lnTo>
                    <a:pt x="5411" y="314"/>
                  </a:lnTo>
                  <a:lnTo>
                    <a:pt x="5098" y="210"/>
                  </a:lnTo>
                  <a:lnTo>
                    <a:pt x="4810" y="105"/>
                  </a:lnTo>
                  <a:lnTo>
                    <a:pt x="4522" y="53"/>
                  </a:lnTo>
                  <a:lnTo>
                    <a:pt x="4235" y="27"/>
                  </a:lnTo>
                  <a:lnTo>
                    <a:pt x="40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896;p41"/>
            <p:cNvSpPr/>
            <p:nvPr/>
          </p:nvSpPr>
          <p:spPr>
            <a:xfrm>
              <a:off x="5579093" y="1432672"/>
              <a:ext cx="204750" cy="203351"/>
            </a:xfrm>
            <a:custGeom>
              <a:avLst/>
              <a:gdLst/>
              <a:ahLst/>
              <a:cxnLst/>
              <a:rect l="l" t="t" r="r" b="b"/>
              <a:pathLst>
                <a:path w="7608" h="7556" extrusionOk="0">
                  <a:moveTo>
                    <a:pt x="3608" y="1"/>
                  </a:moveTo>
                  <a:lnTo>
                    <a:pt x="3372" y="27"/>
                  </a:lnTo>
                  <a:lnTo>
                    <a:pt x="3111" y="53"/>
                  </a:lnTo>
                  <a:lnTo>
                    <a:pt x="2823" y="105"/>
                  </a:lnTo>
                  <a:lnTo>
                    <a:pt x="2510" y="210"/>
                  </a:lnTo>
                  <a:lnTo>
                    <a:pt x="2196" y="314"/>
                  </a:lnTo>
                  <a:lnTo>
                    <a:pt x="1856" y="445"/>
                  </a:lnTo>
                  <a:lnTo>
                    <a:pt x="1516" y="628"/>
                  </a:lnTo>
                  <a:lnTo>
                    <a:pt x="1177" y="863"/>
                  </a:lnTo>
                  <a:lnTo>
                    <a:pt x="863" y="1125"/>
                  </a:lnTo>
                  <a:lnTo>
                    <a:pt x="523" y="1438"/>
                  </a:lnTo>
                  <a:lnTo>
                    <a:pt x="392" y="1569"/>
                  </a:lnTo>
                  <a:lnTo>
                    <a:pt x="288" y="1726"/>
                  </a:lnTo>
                  <a:lnTo>
                    <a:pt x="209" y="1883"/>
                  </a:lnTo>
                  <a:lnTo>
                    <a:pt x="131" y="2040"/>
                  </a:lnTo>
                  <a:lnTo>
                    <a:pt x="79" y="2197"/>
                  </a:lnTo>
                  <a:lnTo>
                    <a:pt x="26" y="2380"/>
                  </a:lnTo>
                  <a:lnTo>
                    <a:pt x="0" y="2536"/>
                  </a:lnTo>
                  <a:lnTo>
                    <a:pt x="0" y="2719"/>
                  </a:lnTo>
                  <a:lnTo>
                    <a:pt x="0" y="2876"/>
                  </a:lnTo>
                  <a:lnTo>
                    <a:pt x="26" y="3059"/>
                  </a:lnTo>
                  <a:lnTo>
                    <a:pt x="52" y="3216"/>
                  </a:lnTo>
                  <a:lnTo>
                    <a:pt x="105" y="3373"/>
                  </a:lnTo>
                  <a:lnTo>
                    <a:pt x="183" y="3530"/>
                  </a:lnTo>
                  <a:lnTo>
                    <a:pt x="262" y="3687"/>
                  </a:lnTo>
                  <a:lnTo>
                    <a:pt x="366" y="3843"/>
                  </a:lnTo>
                  <a:lnTo>
                    <a:pt x="497" y="3974"/>
                  </a:lnTo>
                  <a:lnTo>
                    <a:pt x="680" y="4157"/>
                  </a:lnTo>
                  <a:lnTo>
                    <a:pt x="889" y="4288"/>
                  </a:lnTo>
                  <a:lnTo>
                    <a:pt x="967" y="4366"/>
                  </a:lnTo>
                  <a:lnTo>
                    <a:pt x="1046" y="4445"/>
                  </a:lnTo>
                  <a:lnTo>
                    <a:pt x="1072" y="4549"/>
                  </a:lnTo>
                  <a:lnTo>
                    <a:pt x="1072" y="4654"/>
                  </a:lnTo>
                  <a:lnTo>
                    <a:pt x="1072" y="4837"/>
                  </a:lnTo>
                  <a:lnTo>
                    <a:pt x="1098" y="5046"/>
                  </a:lnTo>
                  <a:lnTo>
                    <a:pt x="1124" y="5229"/>
                  </a:lnTo>
                  <a:lnTo>
                    <a:pt x="1203" y="5412"/>
                  </a:lnTo>
                  <a:lnTo>
                    <a:pt x="1281" y="5595"/>
                  </a:lnTo>
                  <a:lnTo>
                    <a:pt x="1360" y="5752"/>
                  </a:lnTo>
                  <a:lnTo>
                    <a:pt x="1490" y="5935"/>
                  </a:lnTo>
                  <a:lnTo>
                    <a:pt x="1621" y="6065"/>
                  </a:lnTo>
                  <a:lnTo>
                    <a:pt x="1778" y="6222"/>
                  </a:lnTo>
                  <a:lnTo>
                    <a:pt x="1961" y="6327"/>
                  </a:lnTo>
                  <a:lnTo>
                    <a:pt x="2144" y="6405"/>
                  </a:lnTo>
                  <a:lnTo>
                    <a:pt x="2327" y="6484"/>
                  </a:lnTo>
                  <a:lnTo>
                    <a:pt x="2510" y="6536"/>
                  </a:lnTo>
                  <a:lnTo>
                    <a:pt x="2693" y="6562"/>
                  </a:lnTo>
                  <a:lnTo>
                    <a:pt x="2902" y="6588"/>
                  </a:lnTo>
                  <a:lnTo>
                    <a:pt x="3085" y="6562"/>
                  </a:lnTo>
                  <a:lnTo>
                    <a:pt x="3189" y="6562"/>
                  </a:lnTo>
                  <a:lnTo>
                    <a:pt x="3294" y="6588"/>
                  </a:lnTo>
                  <a:lnTo>
                    <a:pt x="3372" y="6667"/>
                  </a:lnTo>
                  <a:lnTo>
                    <a:pt x="3451" y="6745"/>
                  </a:lnTo>
                  <a:lnTo>
                    <a:pt x="3608" y="6954"/>
                  </a:lnTo>
                  <a:lnTo>
                    <a:pt x="3791" y="7137"/>
                  </a:lnTo>
                  <a:lnTo>
                    <a:pt x="3921" y="7242"/>
                  </a:lnTo>
                  <a:lnTo>
                    <a:pt x="4078" y="7346"/>
                  </a:lnTo>
                  <a:lnTo>
                    <a:pt x="4235" y="7425"/>
                  </a:lnTo>
                  <a:lnTo>
                    <a:pt x="4392" y="7477"/>
                  </a:lnTo>
                  <a:lnTo>
                    <a:pt x="4575" y="7529"/>
                  </a:lnTo>
                  <a:lnTo>
                    <a:pt x="4732" y="7556"/>
                  </a:lnTo>
                  <a:lnTo>
                    <a:pt x="5072" y="7556"/>
                  </a:lnTo>
                  <a:lnTo>
                    <a:pt x="5255" y="7529"/>
                  </a:lnTo>
                  <a:lnTo>
                    <a:pt x="5411" y="7503"/>
                  </a:lnTo>
                  <a:lnTo>
                    <a:pt x="5568" y="7451"/>
                  </a:lnTo>
                  <a:lnTo>
                    <a:pt x="5751" y="7399"/>
                  </a:lnTo>
                  <a:lnTo>
                    <a:pt x="5882" y="7320"/>
                  </a:lnTo>
                  <a:lnTo>
                    <a:pt x="6039" y="7216"/>
                  </a:lnTo>
                  <a:lnTo>
                    <a:pt x="6170" y="7111"/>
                  </a:lnTo>
                  <a:lnTo>
                    <a:pt x="6300" y="6980"/>
                  </a:lnTo>
                  <a:lnTo>
                    <a:pt x="6614" y="6641"/>
                  </a:lnTo>
                  <a:lnTo>
                    <a:pt x="6875" y="6275"/>
                  </a:lnTo>
                  <a:lnTo>
                    <a:pt x="7058" y="5935"/>
                  </a:lnTo>
                  <a:lnTo>
                    <a:pt x="7241" y="5595"/>
                  </a:lnTo>
                  <a:lnTo>
                    <a:pt x="7372" y="5255"/>
                  </a:lnTo>
                  <a:lnTo>
                    <a:pt x="7477" y="4915"/>
                  </a:lnTo>
                  <a:lnTo>
                    <a:pt x="7529" y="4628"/>
                  </a:lnTo>
                  <a:lnTo>
                    <a:pt x="7581" y="4314"/>
                  </a:lnTo>
                  <a:lnTo>
                    <a:pt x="7607" y="4053"/>
                  </a:lnTo>
                  <a:lnTo>
                    <a:pt x="7607" y="3817"/>
                  </a:lnTo>
                  <a:lnTo>
                    <a:pt x="7607" y="3425"/>
                  </a:lnTo>
                  <a:lnTo>
                    <a:pt x="7555" y="3164"/>
                  </a:lnTo>
                  <a:lnTo>
                    <a:pt x="7555" y="3059"/>
                  </a:lnTo>
                  <a:lnTo>
                    <a:pt x="4366" y="27"/>
                  </a:lnTo>
                  <a:lnTo>
                    <a:pt x="428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897;p41"/>
            <p:cNvSpPr/>
            <p:nvPr/>
          </p:nvSpPr>
          <p:spPr>
            <a:xfrm>
              <a:off x="5814066" y="1268048"/>
              <a:ext cx="186450" cy="213201"/>
            </a:xfrm>
            <a:custGeom>
              <a:avLst/>
              <a:gdLst/>
              <a:ahLst/>
              <a:cxnLst/>
              <a:rect l="l" t="t" r="r" b="b"/>
              <a:pathLst>
                <a:path w="6928" h="7922" extrusionOk="0">
                  <a:moveTo>
                    <a:pt x="3268" y="1"/>
                  </a:moveTo>
                  <a:lnTo>
                    <a:pt x="3111" y="27"/>
                  </a:lnTo>
                  <a:lnTo>
                    <a:pt x="2928" y="79"/>
                  </a:lnTo>
                  <a:lnTo>
                    <a:pt x="2771" y="131"/>
                  </a:lnTo>
                  <a:lnTo>
                    <a:pt x="2353" y="341"/>
                  </a:lnTo>
                  <a:lnTo>
                    <a:pt x="1961" y="550"/>
                  </a:lnTo>
                  <a:lnTo>
                    <a:pt x="1621" y="785"/>
                  </a:lnTo>
                  <a:lnTo>
                    <a:pt x="1334" y="1020"/>
                  </a:lnTo>
                  <a:lnTo>
                    <a:pt x="1072" y="1282"/>
                  </a:lnTo>
                  <a:lnTo>
                    <a:pt x="863" y="1517"/>
                  </a:lnTo>
                  <a:lnTo>
                    <a:pt x="654" y="1778"/>
                  </a:lnTo>
                  <a:lnTo>
                    <a:pt x="497" y="2014"/>
                  </a:lnTo>
                  <a:lnTo>
                    <a:pt x="366" y="2249"/>
                  </a:lnTo>
                  <a:lnTo>
                    <a:pt x="262" y="2484"/>
                  </a:lnTo>
                  <a:lnTo>
                    <a:pt x="105" y="2850"/>
                  </a:lnTo>
                  <a:lnTo>
                    <a:pt x="27" y="3085"/>
                  </a:lnTo>
                  <a:lnTo>
                    <a:pt x="0" y="3190"/>
                  </a:lnTo>
                  <a:lnTo>
                    <a:pt x="1647" y="7268"/>
                  </a:lnTo>
                  <a:lnTo>
                    <a:pt x="1726" y="7320"/>
                  </a:lnTo>
                  <a:lnTo>
                    <a:pt x="1961" y="7451"/>
                  </a:lnTo>
                  <a:lnTo>
                    <a:pt x="2327" y="7608"/>
                  </a:lnTo>
                  <a:lnTo>
                    <a:pt x="2536" y="7686"/>
                  </a:lnTo>
                  <a:lnTo>
                    <a:pt x="2797" y="7765"/>
                  </a:lnTo>
                  <a:lnTo>
                    <a:pt x="3085" y="7843"/>
                  </a:lnTo>
                  <a:lnTo>
                    <a:pt x="3399" y="7895"/>
                  </a:lnTo>
                  <a:lnTo>
                    <a:pt x="3739" y="7921"/>
                  </a:lnTo>
                  <a:lnTo>
                    <a:pt x="4105" y="7921"/>
                  </a:lnTo>
                  <a:lnTo>
                    <a:pt x="4497" y="7895"/>
                  </a:lnTo>
                  <a:lnTo>
                    <a:pt x="4889" y="7817"/>
                  </a:lnTo>
                  <a:lnTo>
                    <a:pt x="5307" y="7712"/>
                  </a:lnTo>
                  <a:lnTo>
                    <a:pt x="5725" y="7582"/>
                  </a:lnTo>
                  <a:lnTo>
                    <a:pt x="5908" y="7503"/>
                  </a:lnTo>
                  <a:lnTo>
                    <a:pt x="6065" y="7425"/>
                  </a:lnTo>
                  <a:lnTo>
                    <a:pt x="6196" y="7320"/>
                  </a:lnTo>
                  <a:lnTo>
                    <a:pt x="6327" y="7190"/>
                  </a:lnTo>
                  <a:lnTo>
                    <a:pt x="6457" y="7085"/>
                  </a:lnTo>
                  <a:lnTo>
                    <a:pt x="6562" y="6928"/>
                  </a:lnTo>
                  <a:lnTo>
                    <a:pt x="6666" y="6797"/>
                  </a:lnTo>
                  <a:lnTo>
                    <a:pt x="6745" y="6641"/>
                  </a:lnTo>
                  <a:lnTo>
                    <a:pt x="6797" y="6484"/>
                  </a:lnTo>
                  <a:lnTo>
                    <a:pt x="6849" y="6327"/>
                  </a:lnTo>
                  <a:lnTo>
                    <a:pt x="6902" y="6144"/>
                  </a:lnTo>
                  <a:lnTo>
                    <a:pt x="6902" y="5987"/>
                  </a:lnTo>
                  <a:lnTo>
                    <a:pt x="6928" y="5804"/>
                  </a:lnTo>
                  <a:lnTo>
                    <a:pt x="6902" y="5647"/>
                  </a:lnTo>
                  <a:lnTo>
                    <a:pt x="6876" y="5464"/>
                  </a:lnTo>
                  <a:lnTo>
                    <a:pt x="6823" y="5281"/>
                  </a:lnTo>
                  <a:lnTo>
                    <a:pt x="6719" y="5046"/>
                  </a:lnTo>
                  <a:lnTo>
                    <a:pt x="6588" y="4837"/>
                  </a:lnTo>
                  <a:lnTo>
                    <a:pt x="6536" y="4732"/>
                  </a:lnTo>
                  <a:lnTo>
                    <a:pt x="6510" y="4628"/>
                  </a:lnTo>
                  <a:lnTo>
                    <a:pt x="6510" y="4523"/>
                  </a:lnTo>
                  <a:lnTo>
                    <a:pt x="6562" y="4419"/>
                  </a:lnTo>
                  <a:lnTo>
                    <a:pt x="6640" y="4262"/>
                  </a:lnTo>
                  <a:lnTo>
                    <a:pt x="6693" y="4079"/>
                  </a:lnTo>
                  <a:lnTo>
                    <a:pt x="6745" y="3870"/>
                  </a:lnTo>
                  <a:lnTo>
                    <a:pt x="6771" y="3687"/>
                  </a:lnTo>
                  <a:lnTo>
                    <a:pt x="6771" y="3477"/>
                  </a:lnTo>
                  <a:lnTo>
                    <a:pt x="6745" y="3294"/>
                  </a:lnTo>
                  <a:lnTo>
                    <a:pt x="6719" y="3085"/>
                  </a:lnTo>
                  <a:lnTo>
                    <a:pt x="6640" y="2902"/>
                  </a:lnTo>
                  <a:lnTo>
                    <a:pt x="6562" y="2719"/>
                  </a:lnTo>
                  <a:lnTo>
                    <a:pt x="6457" y="2536"/>
                  </a:lnTo>
                  <a:lnTo>
                    <a:pt x="6327" y="2380"/>
                  </a:lnTo>
                  <a:lnTo>
                    <a:pt x="6196" y="2249"/>
                  </a:lnTo>
                  <a:lnTo>
                    <a:pt x="6039" y="2118"/>
                  </a:lnTo>
                  <a:lnTo>
                    <a:pt x="5882" y="2014"/>
                  </a:lnTo>
                  <a:lnTo>
                    <a:pt x="5699" y="1909"/>
                  </a:lnTo>
                  <a:lnTo>
                    <a:pt x="5516" y="1857"/>
                  </a:lnTo>
                  <a:lnTo>
                    <a:pt x="5438" y="1804"/>
                  </a:lnTo>
                  <a:lnTo>
                    <a:pt x="5359" y="1726"/>
                  </a:lnTo>
                  <a:lnTo>
                    <a:pt x="5307" y="1648"/>
                  </a:lnTo>
                  <a:lnTo>
                    <a:pt x="5255" y="1543"/>
                  </a:lnTo>
                  <a:lnTo>
                    <a:pt x="5202" y="1282"/>
                  </a:lnTo>
                  <a:lnTo>
                    <a:pt x="5124" y="1046"/>
                  </a:lnTo>
                  <a:lnTo>
                    <a:pt x="5046" y="889"/>
                  </a:lnTo>
                  <a:lnTo>
                    <a:pt x="4941" y="733"/>
                  </a:lnTo>
                  <a:lnTo>
                    <a:pt x="4837" y="602"/>
                  </a:lnTo>
                  <a:lnTo>
                    <a:pt x="4706" y="471"/>
                  </a:lnTo>
                  <a:lnTo>
                    <a:pt x="4575" y="367"/>
                  </a:lnTo>
                  <a:lnTo>
                    <a:pt x="4444" y="262"/>
                  </a:lnTo>
                  <a:lnTo>
                    <a:pt x="4288" y="184"/>
                  </a:lnTo>
                  <a:lnTo>
                    <a:pt x="4131" y="131"/>
                  </a:lnTo>
                  <a:lnTo>
                    <a:pt x="3974" y="79"/>
                  </a:lnTo>
                  <a:lnTo>
                    <a:pt x="3791" y="27"/>
                  </a:lnTo>
                  <a:lnTo>
                    <a:pt x="36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98;p41"/>
            <p:cNvSpPr/>
            <p:nvPr/>
          </p:nvSpPr>
          <p:spPr>
            <a:xfrm>
              <a:off x="5561492" y="1268048"/>
              <a:ext cx="185750" cy="213201"/>
            </a:xfrm>
            <a:custGeom>
              <a:avLst/>
              <a:gdLst/>
              <a:ahLst/>
              <a:cxnLst/>
              <a:rect l="l" t="t" r="r" b="b"/>
              <a:pathLst>
                <a:path w="6902" h="7922" extrusionOk="0">
                  <a:moveTo>
                    <a:pt x="3294" y="1"/>
                  </a:moveTo>
                  <a:lnTo>
                    <a:pt x="3111" y="27"/>
                  </a:lnTo>
                  <a:lnTo>
                    <a:pt x="2955" y="79"/>
                  </a:lnTo>
                  <a:lnTo>
                    <a:pt x="2798" y="131"/>
                  </a:lnTo>
                  <a:lnTo>
                    <a:pt x="2641" y="184"/>
                  </a:lnTo>
                  <a:lnTo>
                    <a:pt x="2484" y="262"/>
                  </a:lnTo>
                  <a:lnTo>
                    <a:pt x="2327" y="367"/>
                  </a:lnTo>
                  <a:lnTo>
                    <a:pt x="2197" y="471"/>
                  </a:lnTo>
                  <a:lnTo>
                    <a:pt x="2092" y="602"/>
                  </a:lnTo>
                  <a:lnTo>
                    <a:pt x="1961" y="733"/>
                  </a:lnTo>
                  <a:lnTo>
                    <a:pt x="1883" y="889"/>
                  </a:lnTo>
                  <a:lnTo>
                    <a:pt x="1778" y="1046"/>
                  </a:lnTo>
                  <a:lnTo>
                    <a:pt x="1700" y="1282"/>
                  </a:lnTo>
                  <a:lnTo>
                    <a:pt x="1648" y="1543"/>
                  </a:lnTo>
                  <a:lnTo>
                    <a:pt x="1621" y="1648"/>
                  </a:lnTo>
                  <a:lnTo>
                    <a:pt x="1569" y="1726"/>
                  </a:lnTo>
                  <a:lnTo>
                    <a:pt x="1491" y="1804"/>
                  </a:lnTo>
                  <a:lnTo>
                    <a:pt x="1386" y="1857"/>
                  </a:lnTo>
                  <a:lnTo>
                    <a:pt x="1203" y="1909"/>
                  </a:lnTo>
                  <a:lnTo>
                    <a:pt x="1046" y="2014"/>
                  </a:lnTo>
                  <a:lnTo>
                    <a:pt x="863" y="2118"/>
                  </a:lnTo>
                  <a:lnTo>
                    <a:pt x="733" y="2249"/>
                  </a:lnTo>
                  <a:lnTo>
                    <a:pt x="576" y="2380"/>
                  </a:lnTo>
                  <a:lnTo>
                    <a:pt x="471" y="2536"/>
                  </a:lnTo>
                  <a:lnTo>
                    <a:pt x="367" y="2719"/>
                  </a:lnTo>
                  <a:lnTo>
                    <a:pt x="262" y="2902"/>
                  </a:lnTo>
                  <a:lnTo>
                    <a:pt x="210" y="3085"/>
                  </a:lnTo>
                  <a:lnTo>
                    <a:pt x="158" y="3294"/>
                  </a:lnTo>
                  <a:lnTo>
                    <a:pt x="131" y="3477"/>
                  </a:lnTo>
                  <a:lnTo>
                    <a:pt x="131" y="3687"/>
                  </a:lnTo>
                  <a:lnTo>
                    <a:pt x="158" y="3870"/>
                  </a:lnTo>
                  <a:lnTo>
                    <a:pt x="210" y="4079"/>
                  </a:lnTo>
                  <a:lnTo>
                    <a:pt x="262" y="4262"/>
                  </a:lnTo>
                  <a:lnTo>
                    <a:pt x="367" y="4419"/>
                  </a:lnTo>
                  <a:lnTo>
                    <a:pt x="393" y="4523"/>
                  </a:lnTo>
                  <a:lnTo>
                    <a:pt x="393" y="4628"/>
                  </a:lnTo>
                  <a:lnTo>
                    <a:pt x="367" y="4732"/>
                  </a:lnTo>
                  <a:lnTo>
                    <a:pt x="341" y="4837"/>
                  </a:lnTo>
                  <a:lnTo>
                    <a:pt x="210" y="5046"/>
                  </a:lnTo>
                  <a:lnTo>
                    <a:pt x="105" y="5281"/>
                  </a:lnTo>
                  <a:lnTo>
                    <a:pt x="53" y="5464"/>
                  </a:lnTo>
                  <a:lnTo>
                    <a:pt x="1" y="5647"/>
                  </a:lnTo>
                  <a:lnTo>
                    <a:pt x="1" y="5804"/>
                  </a:lnTo>
                  <a:lnTo>
                    <a:pt x="1" y="5987"/>
                  </a:lnTo>
                  <a:lnTo>
                    <a:pt x="27" y="6144"/>
                  </a:lnTo>
                  <a:lnTo>
                    <a:pt x="53" y="6327"/>
                  </a:lnTo>
                  <a:lnTo>
                    <a:pt x="105" y="6484"/>
                  </a:lnTo>
                  <a:lnTo>
                    <a:pt x="184" y="6641"/>
                  </a:lnTo>
                  <a:lnTo>
                    <a:pt x="262" y="6797"/>
                  </a:lnTo>
                  <a:lnTo>
                    <a:pt x="341" y="6928"/>
                  </a:lnTo>
                  <a:lnTo>
                    <a:pt x="445" y="7085"/>
                  </a:lnTo>
                  <a:lnTo>
                    <a:pt x="576" y="7190"/>
                  </a:lnTo>
                  <a:lnTo>
                    <a:pt x="706" y="7320"/>
                  </a:lnTo>
                  <a:lnTo>
                    <a:pt x="863" y="7425"/>
                  </a:lnTo>
                  <a:lnTo>
                    <a:pt x="1020" y="7503"/>
                  </a:lnTo>
                  <a:lnTo>
                    <a:pt x="1177" y="7582"/>
                  </a:lnTo>
                  <a:lnTo>
                    <a:pt x="1595" y="7712"/>
                  </a:lnTo>
                  <a:lnTo>
                    <a:pt x="2040" y="7817"/>
                  </a:lnTo>
                  <a:lnTo>
                    <a:pt x="2432" y="7895"/>
                  </a:lnTo>
                  <a:lnTo>
                    <a:pt x="2798" y="7921"/>
                  </a:lnTo>
                  <a:lnTo>
                    <a:pt x="3164" y="7921"/>
                  </a:lnTo>
                  <a:lnTo>
                    <a:pt x="3504" y="7895"/>
                  </a:lnTo>
                  <a:lnTo>
                    <a:pt x="3817" y="7843"/>
                  </a:lnTo>
                  <a:lnTo>
                    <a:pt x="4105" y="7765"/>
                  </a:lnTo>
                  <a:lnTo>
                    <a:pt x="4366" y="7686"/>
                  </a:lnTo>
                  <a:lnTo>
                    <a:pt x="4602" y="7608"/>
                  </a:lnTo>
                  <a:lnTo>
                    <a:pt x="4968" y="7451"/>
                  </a:lnTo>
                  <a:lnTo>
                    <a:pt x="5203" y="7320"/>
                  </a:lnTo>
                  <a:lnTo>
                    <a:pt x="5281" y="7268"/>
                  </a:lnTo>
                  <a:lnTo>
                    <a:pt x="6902" y="3190"/>
                  </a:lnTo>
                  <a:lnTo>
                    <a:pt x="6876" y="3085"/>
                  </a:lnTo>
                  <a:lnTo>
                    <a:pt x="6797" y="2850"/>
                  </a:lnTo>
                  <a:lnTo>
                    <a:pt x="6641" y="2484"/>
                  </a:lnTo>
                  <a:lnTo>
                    <a:pt x="6536" y="2249"/>
                  </a:lnTo>
                  <a:lnTo>
                    <a:pt x="6405" y="2014"/>
                  </a:lnTo>
                  <a:lnTo>
                    <a:pt x="6248" y="1778"/>
                  </a:lnTo>
                  <a:lnTo>
                    <a:pt x="6065" y="1517"/>
                  </a:lnTo>
                  <a:lnTo>
                    <a:pt x="5830" y="1282"/>
                  </a:lnTo>
                  <a:lnTo>
                    <a:pt x="5569" y="1020"/>
                  </a:lnTo>
                  <a:lnTo>
                    <a:pt x="5281" y="785"/>
                  </a:lnTo>
                  <a:lnTo>
                    <a:pt x="4941" y="550"/>
                  </a:lnTo>
                  <a:lnTo>
                    <a:pt x="4575" y="341"/>
                  </a:lnTo>
                  <a:lnTo>
                    <a:pt x="4157" y="131"/>
                  </a:lnTo>
                  <a:lnTo>
                    <a:pt x="3974" y="79"/>
                  </a:lnTo>
                  <a:lnTo>
                    <a:pt x="3817" y="27"/>
                  </a:lnTo>
                  <a:lnTo>
                    <a:pt x="36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899;p41"/>
            <p:cNvSpPr/>
            <p:nvPr/>
          </p:nvSpPr>
          <p:spPr>
            <a:xfrm>
              <a:off x="5672641" y="1202624"/>
              <a:ext cx="216027" cy="168876"/>
            </a:xfrm>
            <a:custGeom>
              <a:avLst/>
              <a:gdLst/>
              <a:ahLst/>
              <a:cxnLst/>
              <a:rect l="l" t="t" r="r" b="b"/>
              <a:pathLst>
                <a:path w="8027" h="6275" extrusionOk="0">
                  <a:moveTo>
                    <a:pt x="3818" y="1"/>
                  </a:moveTo>
                  <a:lnTo>
                    <a:pt x="3608" y="53"/>
                  </a:lnTo>
                  <a:lnTo>
                    <a:pt x="3425" y="105"/>
                  </a:lnTo>
                  <a:lnTo>
                    <a:pt x="3243" y="184"/>
                  </a:lnTo>
                  <a:lnTo>
                    <a:pt x="3060" y="262"/>
                  </a:lnTo>
                  <a:lnTo>
                    <a:pt x="2903" y="367"/>
                  </a:lnTo>
                  <a:lnTo>
                    <a:pt x="2772" y="497"/>
                  </a:lnTo>
                  <a:lnTo>
                    <a:pt x="2641" y="654"/>
                  </a:lnTo>
                  <a:lnTo>
                    <a:pt x="2563" y="706"/>
                  </a:lnTo>
                  <a:lnTo>
                    <a:pt x="2458" y="759"/>
                  </a:lnTo>
                  <a:lnTo>
                    <a:pt x="2354" y="785"/>
                  </a:lnTo>
                  <a:lnTo>
                    <a:pt x="2249" y="759"/>
                  </a:lnTo>
                  <a:lnTo>
                    <a:pt x="1988" y="733"/>
                  </a:lnTo>
                  <a:lnTo>
                    <a:pt x="1543" y="733"/>
                  </a:lnTo>
                  <a:lnTo>
                    <a:pt x="1386" y="785"/>
                  </a:lnTo>
                  <a:lnTo>
                    <a:pt x="1203" y="837"/>
                  </a:lnTo>
                  <a:lnTo>
                    <a:pt x="1047" y="889"/>
                  </a:lnTo>
                  <a:lnTo>
                    <a:pt x="890" y="968"/>
                  </a:lnTo>
                  <a:lnTo>
                    <a:pt x="759" y="1072"/>
                  </a:lnTo>
                  <a:lnTo>
                    <a:pt x="628" y="1177"/>
                  </a:lnTo>
                  <a:lnTo>
                    <a:pt x="498" y="1308"/>
                  </a:lnTo>
                  <a:lnTo>
                    <a:pt x="393" y="1438"/>
                  </a:lnTo>
                  <a:lnTo>
                    <a:pt x="289" y="1569"/>
                  </a:lnTo>
                  <a:lnTo>
                    <a:pt x="210" y="1726"/>
                  </a:lnTo>
                  <a:lnTo>
                    <a:pt x="132" y="1883"/>
                  </a:lnTo>
                  <a:lnTo>
                    <a:pt x="79" y="2040"/>
                  </a:lnTo>
                  <a:lnTo>
                    <a:pt x="53" y="2223"/>
                  </a:lnTo>
                  <a:lnTo>
                    <a:pt x="27" y="2406"/>
                  </a:lnTo>
                  <a:lnTo>
                    <a:pt x="1" y="2589"/>
                  </a:lnTo>
                  <a:lnTo>
                    <a:pt x="27" y="3033"/>
                  </a:lnTo>
                  <a:lnTo>
                    <a:pt x="106" y="3451"/>
                  </a:lnTo>
                  <a:lnTo>
                    <a:pt x="184" y="3869"/>
                  </a:lnTo>
                  <a:lnTo>
                    <a:pt x="315" y="4209"/>
                  </a:lnTo>
                  <a:lnTo>
                    <a:pt x="445" y="4549"/>
                  </a:lnTo>
                  <a:lnTo>
                    <a:pt x="602" y="4863"/>
                  </a:lnTo>
                  <a:lnTo>
                    <a:pt x="759" y="5124"/>
                  </a:lnTo>
                  <a:lnTo>
                    <a:pt x="916" y="5360"/>
                  </a:lnTo>
                  <a:lnTo>
                    <a:pt x="1099" y="5595"/>
                  </a:lnTo>
                  <a:lnTo>
                    <a:pt x="1256" y="5778"/>
                  </a:lnTo>
                  <a:lnTo>
                    <a:pt x="1543" y="6039"/>
                  </a:lnTo>
                  <a:lnTo>
                    <a:pt x="1752" y="6222"/>
                  </a:lnTo>
                  <a:lnTo>
                    <a:pt x="1831" y="6274"/>
                  </a:lnTo>
                  <a:lnTo>
                    <a:pt x="6223" y="6274"/>
                  </a:lnTo>
                  <a:lnTo>
                    <a:pt x="6301" y="6222"/>
                  </a:lnTo>
                  <a:lnTo>
                    <a:pt x="6484" y="6039"/>
                  </a:lnTo>
                  <a:lnTo>
                    <a:pt x="6772" y="5778"/>
                  </a:lnTo>
                  <a:lnTo>
                    <a:pt x="6955" y="5595"/>
                  </a:lnTo>
                  <a:lnTo>
                    <a:pt x="7111" y="5360"/>
                  </a:lnTo>
                  <a:lnTo>
                    <a:pt x="7268" y="5124"/>
                  </a:lnTo>
                  <a:lnTo>
                    <a:pt x="7451" y="4863"/>
                  </a:lnTo>
                  <a:lnTo>
                    <a:pt x="7608" y="4549"/>
                  </a:lnTo>
                  <a:lnTo>
                    <a:pt x="7739" y="4209"/>
                  </a:lnTo>
                  <a:lnTo>
                    <a:pt x="7843" y="3869"/>
                  </a:lnTo>
                  <a:lnTo>
                    <a:pt x="7948" y="3451"/>
                  </a:lnTo>
                  <a:lnTo>
                    <a:pt x="8000" y="3033"/>
                  </a:lnTo>
                  <a:lnTo>
                    <a:pt x="8026" y="2589"/>
                  </a:lnTo>
                  <a:lnTo>
                    <a:pt x="8026" y="2406"/>
                  </a:lnTo>
                  <a:lnTo>
                    <a:pt x="8000" y="2223"/>
                  </a:lnTo>
                  <a:lnTo>
                    <a:pt x="7948" y="2040"/>
                  </a:lnTo>
                  <a:lnTo>
                    <a:pt x="7896" y="1883"/>
                  </a:lnTo>
                  <a:lnTo>
                    <a:pt x="7817" y="1726"/>
                  </a:lnTo>
                  <a:lnTo>
                    <a:pt x="7739" y="1569"/>
                  </a:lnTo>
                  <a:lnTo>
                    <a:pt x="7634" y="1438"/>
                  </a:lnTo>
                  <a:lnTo>
                    <a:pt x="7530" y="1308"/>
                  </a:lnTo>
                  <a:lnTo>
                    <a:pt x="7399" y="1177"/>
                  </a:lnTo>
                  <a:lnTo>
                    <a:pt x="7268" y="1072"/>
                  </a:lnTo>
                  <a:lnTo>
                    <a:pt x="7138" y="968"/>
                  </a:lnTo>
                  <a:lnTo>
                    <a:pt x="6981" y="889"/>
                  </a:lnTo>
                  <a:lnTo>
                    <a:pt x="6824" y="837"/>
                  </a:lnTo>
                  <a:lnTo>
                    <a:pt x="6667" y="785"/>
                  </a:lnTo>
                  <a:lnTo>
                    <a:pt x="6484" y="733"/>
                  </a:lnTo>
                  <a:lnTo>
                    <a:pt x="6040" y="733"/>
                  </a:lnTo>
                  <a:lnTo>
                    <a:pt x="5778" y="759"/>
                  </a:lnTo>
                  <a:lnTo>
                    <a:pt x="5674" y="785"/>
                  </a:lnTo>
                  <a:lnTo>
                    <a:pt x="5569" y="759"/>
                  </a:lnTo>
                  <a:lnTo>
                    <a:pt x="5491" y="706"/>
                  </a:lnTo>
                  <a:lnTo>
                    <a:pt x="5412" y="654"/>
                  </a:lnTo>
                  <a:lnTo>
                    <a:pt x="5282" y="497"/>
                  </a:lnTo>
                  <a:lnTo>
                    <a:pt x="5125" y="367"/>
                  </a:lnTo>
                  <a:lnTo>
                    <a:pt x="4968" y="262"/>
                  </a:lnTo>
                  <a:lnTo>
                    <a:pt x="4785" y="184"/>
                  </a:lnTo>
                  <a:lnTo>
                    <a:pt x="4628" y="105"/>
                  </a:lnTo>
                  <a:lnTo>
                    <a:pt x="4419" y="53"/>
                  </a:lnTo>
                  <a:lnTo>
                    <a:pt x="42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900;p41"/>
            <p:cNvSpPr/>
            <p:nvPr/>
          </p:nvSpPr>
          <p:spPr>
            <a:xfrm>
              <a:off x="5814066" y="1268048"/>
              <a:ext cx="186450" cy="213201"/>
            </a:xfrm>
            <a:custGeom>
              <a:avLst/>
              <a:gdLst/>
              <a:ahLst/>
              <a:cxnLst/>
              <a:rect l="l" t="t" r="r" b="b"/>
              <a:pathLst>
                <a:path w="6928" h="7922" extrusionOk="0">
                  <a:moveTo>
                    <a:pt x="3268" y="1"/>
                  </a:moveTo>
                  <a:lnTo>
                    <a:pt x="3111" y="27"/>
                  </a:lnTo>
                  <a:lnTo>
                    <a:pt x="2928" y="79"/>
                  </a:lnTo>
                  <a:lnTo>
                    <a:pt x="2771" y="131"/>
                  </a:lnTo>
                  <a:lnTo>
                    <a:pt x="2353" y="341"/>
                  </a:lnTo>
                  <a:lnTo>
                    <a:pt x="1961" y="550"/>
                  </a:lnTo>
                  <a:lnTo>
                    <a:pt x="1621" y="785"/>
                  </a:lnTo>
                  <a:lnTo>
                    <a:pt x="1334" y="1020"/>
                  </a:lnTo>
                  <a:lnTo>
                    <a:pt x="1072" y="1282"/>
                  </a:lnTo>
                  <a:lnTo>
                    <a:pt x="863" y="1517"/>
                  </a:lnTo>
                  <a:lnTo>
                    <a:pt x="654" y="1778"/>
                  </a:lnTo>
                  <a:lnTo>
                    <a:pt x="497" y="2014"/>
                  </a:lnTo>
                  <a:lnTo>
                    <a:pt x="366" y="2249"/>
                  </a:lnTo>
                  <a:lnTo>
                    <a:pt x="262" y="2484"/>
                  </a:lnTo>
                  <a:lnTo>
                    <a:pt x="105" y="2850"/>
                  </a:lnTo>
                  <a:lnTo>
                    <a:pt x="27" y="3085"/>
                  </a:lnTo>
                  <a:lnTo>
                    <a:pt x="0" y="3190"/>
                  </a:lnTo>
                  <a:lnTo>
                    <a:pt x="1647" y="7268"/>
                  </a:lnTo>
                  <a:lnTo>
                    <a:pt x="1726" y="7320"/>
                  </a:lnTo>
                  <a:lnTo>
                    <a:pt x="1961" y="7451"/>
                  </a:lnTo>
                  <a:lnTo>
                    <a:pt x="2327" y="7608"/>
                  </a:lnTo>
                  <a:lnTo>
                    <a:pt x="2536" y="7686"/>
                  </a:lnTo>
                  <a:lnTo>
                    <a:pt x="2797" y="7765"/>
                  </a:lnTo>
                  <a:lnTo>
                    <a:pt x="3085" y="7843"/>
                  </a:lnTo>
                  <a:lnTo>
                    <a:pt x="3399" y="7895"/>
                  </a:lnTo>
                  <a:lnTo>
                    <a:pt x="3739" y="7921"/>
                  </a:lnTo>
                  <a:lnTo>
                    <a:pt x="4105" y="7921"/>
                  </a:lnTo>
                  <a:lnTo>
                    <a:pt x="4497" y="7895"/>
                  </a:lnTo>
                  <a:lnTo>
                    <a:pt x="4889" y="7817"/>
                  </a:lnTo>
                  <a:lnTo>
                    <a:pt x="5307" y="7712"/>
                  </a:lnTo>
                  <a:lnTo>
                    <a:pt x="5725" y="7582"/>
                  </a:lnTo>
                  <a:lnTo>
                    <a:pt x="5908" y="7503"/>
                  </a:lnTo>
                  <a:lnTo>
                    <a:pt x="6065" y="7425"/>
                  </a:lnTo>
                  <a:lnTo>
                    <a:pt x="6196" y="7320"/>
                  </a:lnTo>
                  <a:lnTo>
                    <a:pt x="6327" y="7190"/>
                  </a:lnTo>
                  <a:lnTo>
                    <a:pt x="6457" y="7085"/>
                  </a:lnTo>
                  <a:lnTo>
                    <a:pt x="6562" y="6928"/>
                  </a:lnTo>
                  <a:lnTo>
                    <a:pt x="6666" y="6797"/>
                  </a:lnTo>
                  <a:lnTo>
                    <a:pt x="6745" y="6641"/>
                  </a:lnTo>
                  <a:lnTo>
                    <a:pt x="6797" y="6484"/>
                  </a:lnTo>
                  <a:lnTo>
                    <a:pt x="6849" y="6327"/>
                  </a:lnTo>
                  <a:lnTo>
                    <a:pt x="6902" y="6144"/>
                  </a:lnTo>
                  <a:lnTo>
                    <a:pt x="6902" y="5987"/>
                  </a:lnTo>
                  <a:lnTo>
                    <a:pt x="6928" y="5804"/>
                  </a:lnTo>
                  <a:lnTo>
                    <a:pt x="6902" y="5647"/>
                  </a:lnTo>
                  <a:lnTo>
                    <a:pt x="6876" y="5464"/>
                  </a:lnTo>
                  <a:lnTo>
                    <a:pt x="6823" y="5281"/>
                  </a:lnTo>
                  <a:lnTo>
                    <a:pt x="6719" y="5046"/>
                  </a:lnTo>
                  <a:lnTo>
                    <a:pt x="6588" y="4837"/>
                  </a:lnTo>
                  <a:lnTo>
                    <a:pt x="6536" y="4732"/>
                  </a:lnTo>
                  <a:lnTo>
                    <a:pt x="6510" y="4628"/>
                  </a:lnTo>
                  <a:lnTo>
                    <a:pt x="6510" y="4523"/>
                  </a:lnTo>
                  <a:lnTo>
                    <a:pt x="6562" y="4419"/>
                  </a:lnTo>
                  <a:lnTo>
                    <a:pt x="6640" y="4262"/>
                  </a:lnTo>
                  <a:lnTo>
                    <a:pt x="6693" y="4079"/>
                  </a:lnTo>
                  <a:lnTo>
                    <a:pt x="6745" y="3870"/>
                  </a:lnTo>
                  <a:lnTo>
                    <a:pt x="6771" y="3687"/>
                  </a:lnTo>
                  <a:lnTo>
                    <a:pt x="6771" y="3477"/>
                  </a:lnTo>
                  <a:lnTo>
                    <a:pt x="6745" y="3294"/>
                  </a:lnTo>
                  <a:lnTo>
                    <a:pt x="6719" y="3085"/>
                  </a:lnTo>
                  <a:lnTo>
                    <a:pt x="6640" y="2902"/>
                  </a:lnTo>
                  <a:lnTo>
                    <a:pt x="6562" y="2719"/>
                  </a:lnTo>
                  <a:lnTo>
                    <a:pt x="6457" y="2536"/>
                  </a:lnTo>
                  <a:lnTo>
                    <a:pt x="6327" y="2380"/>
                  </a:lnTo>
                  <a:lnTo>
                    <a:pt x="6196" y="2249"/>
                  </a:lnTo>
                  <a:lnTo>
                    <a:pt x="6039" y="2118"/>
                  </a:lnTo>
                  <a:lnTo>
                    <a:pt x="5882" y="2014"/>
                  </a:lnTo>
                  <a:lnTo>
                    <a:pt x="5699" y="1909"/>
                  </a:lnTo>
                  <a:lnTo>
                    <a:pt x="5516" y="1857"/>
                  </a:lnTo>
                  <a:lnTo>
                    <a:pt x="5438" y="1804"/>
                  </a:lnTo>
                  <a:lnTo>
                    <a:pt x="5359" y="1726"/>
                  </a:lnTo>
                  <a:lnTo>
                    <a:pt x="5307" y="1648"/>
                  </a:lnTo>
                  <a:lnTo>
                    <a:pt x="5255" y="1543"/>
                  </a:lnTo>
                  <a:lnTo>
                    <a:pt x="5202" y="1282"/>
                  </a:lnTo>
                  <a:lnTo>
                    <a:pt x="5124" y="1046"/>
                  </a:lnTo>
                  <a:lnTo>
                    <a:pt x="5046" y="889"/>
                  </a:lnTo>
                  <a:lnTo>
                    <a:pt x="4941" y="733"/>
                  </a:lnTo>
                  <a:lnTo>
                    <a:pt x="4837" y="602"/>
                  </a:lnTo>
                  <a:lnTo>
                    <a:pt x="4706" y="471"/>
                  </a:lnTo>
                  <a:lnTo>
                    <a:pt x="4575" y="367"/>
                  </a:lnTo>
                  <a:lnTo>
                    <a:pt x="4444" y="262"/>
                  </a:lnTo>
                  <a:lnTo>
                    <a:pt x="4288" y="184"/>
                  </a:lnTo>
                  <a:lnTo>
                    <a:pt x="4131" y="131"/>
                  </a:lnTo>
                  <a:lnTo>
                    <a:pt x="3974" y="79"/>
                  </a:lnTo>
                  <a:lnTo>
                    <a:pt x="3791" y="27"/>
                  </a:lnTo>
                  <a:lnTo>
                    <a:pt x="363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2901;p41"/>
            <p:cNvSpPr/>
            <p:nvPr/>
          </p:nvSpPr>
          <p:spPr>
            <a:xfrm>
              <a:off x="5561492" y="1268048"/>
              <a:ext cx="185750" cy="213201"/>
            </a:xfrm>
            <a:custGeom>
              <a:avLst/>
              <a:gdLst/>
              <a:ahLst/>
              <a:cxnLst/>
              <a:rect l="l" t="t" r="r" b="b"/>
              <a:pathLst>
                <a:path w="6902" h="7922" extrusionOk="0">
                  <a:moveTo>
                    <a:pt x="3294" y="1"/>
                  </a:moveTo>
                  <a:lnTo>
                    <a:pt x="3111" y="27"/>
                  </a:lnTo>
                  <a:lnTo>
                    <a:pt x="2955" y="79"/>
                  </a:lnTo>
                  <a:lnTo>
                    <a:pt x="2798" y="131"/>
                  </a:lnTo>
                  <a:lnTo>
                    <a:pt x="2641" y="184"/>
                  </a:lnTo>
                  <a:lnTo>
                    <a:pt x="2484" y="262"/>
                  </a:lnTo>
                  <a:lnTo>
                    <a:pt x="2327" y="367"/>
                  </a:lnTo>
                  <a:lnTo>
                    <a:pt x="2197" y="471"/>
                  </a:lnTo>
                  <a:lnTo>
                    <a:pt x="2092" y="602"/>
                  </a:lnTo>
                  <a:lnTo>
                    <a:pt x="1961" y="733"/>
                  </a:lnTo>
                  <a:lnTo>
                    <a:pt x="1883" y="889"/>
                  </a:lnTo>
                  <a:lnTo>
                    <a:pt x="1778" y="1046"/>
                  </a:lnTo>
                  <a:lnTo>
                    <a:pt x="1700" y="1282"/>
                  </a:lnTo>
                  <a:lnTo>
                    <a:pt x="1648" y="1543"/>
                  </a:lnTo>
                  <a:lnTo>
                    <a:pt x="1621" y="1648"/>
                  </a:lnTo>
                  <a:lnTo>
                    <a:pt x="1569" y="1726"/>
                  </a:lnTo>
                  <a:lnTo>
                    <a:pt x="1491" y="1804"/>
                  </a:lnTo>
                  <a:lnTo>
                    <a:pt x="1386" y="1857"/>
                  </a:lnTo>
                  <a:lnTo>
                    <a:pt x="1203" y="1909"/>
                  </a:lnTo>
                  <a:lnTo>
                    <a:pt x="1046" y="2014"/>
                  </a:lnTo>
                  <a:lnTo>
                    <a:pt x="863" y="2118"/>
                  </a:lnTo>
                  <a:lnTo>
                    <a:pt x="733" y="2249"/>
                  </a:lnTo>
                  <a:lnTo>
                    <a:pt x="576" y="2380"/>
                  </a:lnTo>
                  <a:lnTo>
                    <a:pt x="471" y="2536"/>
                  </a:lnTo>
                  <a:lnTo>
                    <a:pt x="367" y="2719"/>
                  </a:lnTo>
                  <a:lnTo>
                    <a:pt x="262" y="2902"/>
                  </a:lnTo>
                  <a:lnTo>
                    <a:pt x="210" y="3085"/>
                  </a:lnTo>
                  <a:lnTo>
                    <a:pt x="158" y="3294"/>
                  </a:lnTo>
                  <a:lnTo>
                    <a:pt x="131" y="3477"/>
                  </a:lnTo>
                  <a:lnTo>
                    <a:pt x="131" y="3687"/>
                  </a:lnTo>
                  <a:lnTo>
                    <a:pt x="158" y="3870"/>
                  </a:lnTo>
                  <a:lnTo>
                    <a:pt x="210" y="4079"/>
                  </a:lnTo>
                  <a:lnTo>
                    <a:pt x="262" y="4262"/>
                  </a:lnTo>
                  <a:lnTo>
                    <a:pt x="367" y="4419"/>
                  </a:lnTo>
                  <a:lnTo>
                    <a:pt x="393" y="4523"/>
                  </a:lnTo>
                  <a:lnTo>
                    <a:pt x="393" y="4628"/>
                  </a:lnTo>
                  <a:lnTo>
                    <a:pt x="367" y="4732"/>
                  </a:lnTo>
                  <a:lnTo>
                    <a:pt x="341" y="4837"/>
                  </a:lnTo>
                  <a:lnTo>
                    <a:pt x="210" y="5046"/>
                  </a:lnTo>
                  <a:lnTo>
                    <a:pt x="105" y="5281"/>
                  </a:lnTo>
                  <a:lnTo>
                    <a:pt x="53" y="5464"/>
                  </a:lnTo>
                  <a:lnTo>
                    <a:pt x="1" y="5647"/>
                  </a:lnTo>
                  <a:lnTo>
                    <a:pt x="1" y="5804"/>
                  </a:lnTo>
                  <a:lnTo>
                    <a:pt x="1" y="5987"/>
                  </a:lnTo>
                  <a:lnTo>
                    <a:pt x="27" y="6144"/>
                  </a:lnTo>
                  <a:lnTo>
                    <a:pt x="53" y="6327"/>
                  </a:lnTo>
                  <a:lnTo>
                    <a:pt x="105" y="6484"/>
                  </a:lnTo>
                  <a:lnTo>
                    <a:pt x="184" y="6641"/>
                  </a:lnTo>
                  <a:lnTo>
                    <a:pt x="262" y="6797"/>
                  </a:lnTo>
                  <a:lnTo>
                    <a:pt x="341" y="6928"/>
                  </a:lnTo>
                  <a:lnTo>
                    <a:pt x="445" y="7085"/>
                  </a:lnTo>
                  <a:lnTo>
                    <a:pt x="576" y="7190"/>
                  </a:lnTo>
                  <a:lnTo>
                    <a:pt x="706" y="7320"/>
                  </a:lnTo>
                  <a:lnTo>
                    <a:pt x="863" y="7425"/>
                  </a:lnTo>
                  <a:lnTo>
                    <a:pt x="1020" y="7503"/>
                  </a:lnTo>
                  <a:lnTo>
                    <a:pt x="1177" y="7582"/>
                  </a:lnTo>
                  <a:lnTo>
                    <a:pt x="1595" y="7712"/>
                  </a:lnTo>
                  <a:lnTo>
                    <a:pt x="2040" y="7817"/>
                  </a:lnTo>
                  <a:lnTo>
                    <a:pt x="2432" y="7895"/>
                  </a:lnTo>
                  <a:lnTo>
                    <a:pt x="2798" y="7921"/>
                  </a:lnTo>
                  <a:lnTo>
                    <a:pt x="3164" y="7921"/>
                  </a:lnTo>
                  <a:lnTo>
                    <a:pt x="3504" y="7895"/>
                  </a:lnTo>
                  <a:lnTo>
                    <a:pt x="3817" y="7843"/>
                  </a:lnTo>
                  <a:lnTo>
                    <a:pt x="4105" y="7765"/>
                  </a:lnTo>
                  <a:lnTo>
                    <a:pt x="4366" y="7686"/>
                  </a:lnTo>
                  <a:lnTo>
                    <a:pt x="4602" y="7608"/>
                  </a:lnTo>
                  <a:lnTo>
                    <a:pt x="4968" y="7451"/>
                  </a:lnTo>
                  <a:lnTo>
                    <a:pt x="5203" y="7320"/>
                  </a:lnTo>
                  <a:lnTo>
                    <a:pt x="5281" y="7268"/>
                  </a:lnTo>
                  <a:lnTo>
                    <a:pt x="6902" y="3190"/>
                  </a:lnTo>
                  <a:lnTo>
                    <a:pt x="6876" y="3085"/>
                  </a:lnTo>
                  <a:lnTo>
                    <a:pt x="6797" y="2850"/>
                  </a:lnTo>
                  <a:lnTo>
                    <a:pt x="6641" y="2484"/>
                  </a:lnTo>
                  <a:lnTo>
                    <a:pt x="6536" y="2249"/>
                  </a:lnTo>
                  <a:lnTo>
                    <a:pt x="6405" y="2014"/>
                  </a:lnTo>
                  <a:lnTo>
                    <a:pt x="6248" y="1778"/>
                  </a:lnTo>
                  <a:lnTo>
                    <a:pt x="6065" y="1517"/>
                  </a:lnTo>
                  <a:lnTo>
                    <a:pt x="5830" y="1282"/>
                  </a:lnTo>
                  <a:lnTo>
                    <a:pt x="5569" y="1020"/>
                  </a:lnTo>
                  <a:lnTo>
                    <a:pt x="5281" y="785"/>
                  </a:lnTo>
                  <a:lnTo>
                    <a:pt x="4941" y="550"/>
                  </a:lnTo>
                  <a:lnTo>
                    <a:pt x="4575" y="341"/>
                  </a:lnTo>
                  <a:lnTo>
                    <a:pt x="4157" y="131"/>
                  </a:lnTo>
                  <a:lnTo>
                    <a:pt x="3974" y="79"/>
                  </a:lnTo>
                  <a:lnTo>
                    <a:pt x="3817" y="27"/>
                  </a:lnTo>
                  <a:lnTo>
                    <a:pt x="363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902;p41"/>
            <p:cNvSpPr/>
            <p:nvPr/>
          </p:nvSpPr>
          <p:spPr>
            <a:xfrm>
              <a:off x="5674767" y="1325048"/>
              <a:ext cx="211774" cy="211774"/>
            </a:xfrm>
            <a:custGeom>
              <a:avLst/>
              <a:gdLst/>
              <a:ahLst/>
              <a:cxnLst/>
              <a:rect l="l" t="t" r="r" b="b"/>
              <a:pathLst>
                <a:path w="7869" h="7869" extrusionOk="0">
                  <a:moveTo>
                    <a:pt x="3948" y="0"/>
                  </a:moveTo>
                  <a:lnTo>
                    <a:pt x="3686" y="26"/>
                  </a:lnTo>
                  <a:lnTo>
                    <a:pt x="3451" y="105"/>
                  </a:lnTo>
                  <a:lnTo>
                    <a:pt x="3216" y="209"/>
                  </a:lnTo>
                  <a:lnTo>
                    <a:pt x="3007" y="392"/>
                  </a:lnTo>
                  <a:lnTo>
                    <a:pt x="2824" y="549"/>
                  </a:lnTo>
                  <a:lnTo>
                    <a:pt x="2588" y="680"/>
                  </a:lnTo>
                  <a:lnTo>
                    <a:pt x="2353" y="732"/>
                  </a:lnTo>
                  <a:lnTo>
                    <a:pt x="2092" y="758"/>
                  </a:lnTo>
                  <a:lnTo>
                    <a:pt x="1830" y="784"/>
                  </a:lnTo>
                  <a:lnTo>
                    <a:pt x="1569" y="863"/>
                  </a:lnTo>
                  <a:lnTo>
                    <a:pt x="1360" y="993"/>
                  </a:lnTo>
                  <a:lnTo>
                    <a:pt x="1151" y="1150"/>
                  </a:lnTo>
                  <a:lnTo>
                    <a:pt x="994" y="1333"/>
                  </a:lnTo>
                  <a:lnTo>
                    <a:pt x="863" y="1569"/>
                  </a:lnTo>
                  <a:lnTo>
                    <a:pt x="811" y="1804"/>
                  </a:lnTo>
                  <a:lnTo>
                    <a:pt x="785" y="2091"/>
                  </a:lnTo>
                  <a:lnTo>
                    <a:pt x="759" y="2327"/>
                  </a:lnTo>
                  <a:lnTo>
                    <a:pt x="680" y="2588"/>
                  </a:lnTo>
                  <a:lnTo>
                    <a:pt x="549" y="2797"/>
                  </a:lnTo>
                  <a:lnTo>
                    <a:pt x="393" y="3006"/>
                  </a:lnTo>
                  <a:lnTo>
                    <a:pt x="210" y="3215"/>
                  </a:lnTo>
                  <a:lnTo>
                    <a:pt x="105" y="3451"/>
                  </a:lnTo>
                  <a:lnTo>
                    <a:pt x="27" y="3686"/>
                  </a:lnTo>
                  <a:lnTo>
                    <a:pt x="0" y="3947"/>
                  </a:lnTo>
                  <a:lnTo>
                    <a:pt x="27" y="4183"/>
                  </a:lnTo>
                  <a:lnTo>
                    <a:pt x="105" y="4418"/>
                  </a:lnTo>
                  <a:lnTo>
                    <a:pt x="210" y="4653"/>
                  </a:lnTo>
                  <a:lnTo>
                    <a:pt x="393" y="4862"/>
                  </a:lnTo>
                  <a:lnTo>
                    <a:pt x="549" y="5072"/>
                  </a:lnTo>
                  <a:lnTo>
                    <a:pt x="680" y="5281"/>
                  </a:lnTo>
                  <a:lnTo>
                    <a:pt x="759" y="5542"/>
                  </a:lnTo>
                  <a:lnTo>
                    <a:pt x="785" y="5803"/>
                  </a:lnTo>
                  <a:lnTo>
                    <a:pt x="811" y="6065"/>
                  </a:lnTo>
                  <a:lnTo>
                    <a:pt x="863" y="6300"/>
                  </a:lnTo>
                  <a:lnTo>
                    <a:pt x="994" y="6535"/>
                  </a:lnTo>
                  <a:lnTo>
                    <a:pt x="1151" y="6718"/>
                  </a:lnTo>
                  <a:lnTo>
                    <a:pt x="1360" y="6875"/>
                  </a:lnTo>
                  <a:lnTo>
                    <a:pt x="1569" y="7006"/>
                  </a:lnTo>
                  <a:lnTo>
                    <a:pt x="1830" y="7084"/>
                  </a:lnTo>
                  <a:lnTo>
                    <a:pt x="2092" y="7111"/>
                  </a:lnTo>
                  <a:lnTo>
                    <a:pt x="2353" y="7137"/>
                  </a:lnTo>
                  <a:lnTo>
                    <a:pt x="2588" y="7215"/>
                  </a:lnTo>
                  <a:lnTo>
                    <a:pt x="2824" y="7320"/>
                  </a:lnTo>
                  <a:lnTo>
                    <a:pt x="3007" y="7476"/>
                  </a:lnTo>
                  <a:lnTo>
                    <a:pt x="3216" y="7659"/>
                  </a:lnTo>
                  <a:lnTo>
                    <a:pt x="3451" y="7790"/>
                  </a:lnTo>
                  <a:lnTo>
                    <a:pt x="3686" y="7842"/>
                  </a:lnTo>
                  <a:lnTo>
                    <a:pt x="3948" y="7869"/>
                  </a:lnTo>
                  <a:lnTo>
                    <a:pt x="4183" y="7842"/>
                  </a:lnTo>
                  <a:lnTo>
                    <a:pt x="4444" y="7790"/>
                  </a:lnTo>
                  <a:lnTo>
                    <a:pt x="4654" y="7659"/>
                  </a:lnTo>
                  <a:lnTo>
                    <a:pt x="4863" y="7476"/>
                  </a:lnTo>
                  <a:lnTo>
                    <a:pt x="5072" y="7320"/>
                  </a:lnTo>
                  <a:lnTo>
                    <a:pt x="5281" y="7215"/>
                  </a:lnTo>
                  <a:lnTo>
                    <a:pt x="5542" y="7137"/>
                  </a:lnTo>
                  <a:lnTo>
                    <a:pt x="5804" y="7111"/>
                  </a:lnTo>
                  <a:lnTo>
                    <a:pt x="6065" y="7084"/>
                  </a:lnTo>
                  <a:lnTo>
                    <a:pt x="6300" y="7006"/>
                  </a:lnTo>
                  <a:lnTo>
                    <a:pt x="6536" y="6875"/>
                  </a:lnTo>
                  <a:lnTo>
                    <a:pt x="6719" y="6718"/>
                  </a:lnTo>
                  <a:lnTo>
                    <a:pt x="6876" y="6535"/>
                  </a:lnTo>
                  <a:lnTo>
                    <a:pt x="7006" y="6300"/>
                  </a:lnTo>
                  <a:lnTo>
                    <a:pt x="7085" y="6065"/>
                  </a:lnTo>
                  <a:lnTo>
                    <a:pt x="7111" y="5803"/>
                  </a:lnTo>
                  <a:lnTo>
                    <a:pt x="7137" y="5542"/>
                  </a:lnTo>
                  <a:lnTo>
                    <a:pt x="7215" y="5281"/>
                  </a:lnTo>
                  <a:lnTo>
                    <a:pt x="7320" y="5072"/>
                  </a:lnTo>
                  <a:lnTo>
                    <a:pt x="7503" y="4862"/>
                  </a:lnTo>
                  <a:lnTo>
                    <a:pt x="7660" y="4653"/>
                  </a:lnTo>
                  <a:lnTo>
                    <a:pt x="7791" y="4418"/>
                  </a:lnTo>
                  <a:lnTo>
                    <a:pt x="7843" y="4183"/>
                  </a:lnTo>
                  <a:lnTo>
                    <a:pt x="7869" y="3947"/>
                  </a:lnTo>
                  <a:lnTo>
                    <a:pt x="7843" y="3686"/>
                  </a:lnTo>
                  <a:lnTo>
                    <a:pt x="7791" y="3451"/>
                  </a:lnTo>
                  <a:lnTo>
                    <a:pt x="7660" y="3215"/>
                  </a:lnTo>
                  <a:lnTo>
                    <a:pt x="7503" y="3006"/>
                  </a:lnTo>
                  <a:lnTo>
                    <a:pt x="7320" y="2797"/>
                  </a:lnTo>
                  <a:lnTo>
                    <a:pt x="7215" y="2588"/>
                  </a:lnTo>
                  <a:lnTo>
                    <a:pt x="7137" y="2327"/>
                  </a:lnTo>
                  <a:lnTo>
                    <a:pt x="7111" y="2091"/>
                  </a:lnTo>
                  <a:lnTo>
                    <a:pt x="7085" y="1804"/>
                  </a:lnTo>
                  <a:lnTo>
                    <a:pt x="7006" y="1569"/>
                  </a:lnTo>
                  <a:lnTo>
                    <a:pt x="6876" y="1333"/>
                  </a:lnTo>
                  <a:lnTo>
                    <a:pt x="6719" y="1150"/>
                  </a:lnTo>
                  <a:lnTo>
                    <a:pt x="6536" y="993"/>
                  </a:lnTo>
                  <a:lnTo>
                    <a:pt x="6300" y="863"/>
                  </a:lnTo>
                  <a:lnTo>
                    <a:pt x="6065" y="784"/>
                  </a:lnTo>
                  <a:lnTo>
                    <a:pt x="5804" y="758"/>
                  </a:lnTo>
                  <a:lnTo>
                    <a:pt x="5542" y="732"/>
                  </a:lnTo>
                  <a:lnTo>
                    <a:pt x="5281" y="680"/>
                  </a:lnTo>
                  <a:lnTo>
                    <a:pt x="5072" y="549"/>
                  </a:lnTo>
                  <a:lnTo>
                    <a:pt x="4863" y="392"/>
                  </a:lnTo>
                  <a:lnTo>
                    <a:pt x="4654" y="209"/>
                  </a:lnTo>
                  <a:lnTo>
                    <a:pt x="4444" y="105"/>
                  </a:lnTo>
                  <a:lnTo>
                    <a:pt x="4183" y="26"/>
                  </a:lnTo>
                  <a:lnTo>
                    <a:pt x="3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903;p41"/>
            <p:cNvSpPr/>
            <p:nvPr/>
          </p:nvSpPr>
          <p:spPr>
            <a:xfrm>
              <a:off x="5734566" y="1384848"/>
              <a:ext cx="92175" cy="92175"/>
            </a:xfrm>
            <a:custGeom>
              <a:avLst/>
              <a:gdLst/>
              <a:ahLst/>
              <a:cxnLst/>
              <a:rect l="l" t="t" r="r" b="b"/>
              <a:pathLst>
                <a:path w="3425" h="3425" extrusionOk="0">
                  <a:moveTo>
                    <a:pt x="1543" y="0"/>
                  </a:moveTo>
                  <a:lnTo>
                    <a:pt x="1360" y="26"/>
                  </a:lnTo>
                  <a:lnTo>
                    <a:pt x="1203" y="79"/>
                  </a:lnTo>
                  <a:lnTo>
                    <a:pt x="1046" y="131"/>
                  </a:lnTo>
                  <a:lnTo>
                    <a:pt x="915" y="209"/>
                  </a:lnTo>
                  <a:lnTo>
                    <a:pt x="759" y="288"/>
                  </a:lnTo>
                  <a:lnTo>
                    <a:pt x="628" y="392"/>
                  </a:lnTo>
                  <a:lnTo>
                    <a:pt x="497" y="497"/>
                  </a:lnTo>
                  <a:lnTo>
                    <a:pt x="393" y="628"/>
                  </a:lnTo>
                  <a:lnTo>
                    <a:pt x="288" y="758"/>
                  </a:lnTo>
                  <a:lnTo>
                    <a:pt x="210" y="889"/>
                  </a:lnTo>
                  <a:lnTo>
                    <a:pt x="131" y="1046"/>
                  </a:lnTo>
                  <a:lnTo>
                    <a:pt x="79" y="1203"/>
                  </a:lnTo>
                  <a:lnTo>
                    <a:pt x="53" y="1359"/>
                  </a:lnTo>
                  <a:lnTo>
                    <a:pt x="27" y="1542"/>
                  </a:lnTo>
                  <a:lnTo>
                    <a:pt x="0" y="1725"/>
                  </a:lnTo>
                  <a:lnTo>
                    <a:pt x="27" y="1882"/>
                  </a:lnTo>
                  <a:lnTo>
                    <a:pt x="53" y="2065"/>
                  </a:lnTo>
                  <a:lnTo>
                    <a:pt x="79" y="2222"/>
                  </a:lnTo>
                  <a:lnTo>
                    <a:pt x="131" y="2379"/>
                  </a:lnTo>
                  <a:lnTo>
                    <a:pt x="210" y="2536"/>
                  </a:lnTo>
                  <a:lnTo>
                    <a:pt x="288" y="2667"/>
                  </a:lnTo>
                  <a:lnTo>
                    <a:pt x="393" y="2797"/>
                  </a:lnTo>
                  <a:lnTo>
                    <a:pt x="497" y="2928"/>
                  </a:lnTo>
                  <a:lnTo>
                    <a:pt x="628" y="3032"/>
                  </a:lnTo>
                  <a:lnTo>
                    <a:pt x="759" y="3137"/>
                  </a:lnTo>
                  <a:lnTo>
                    <a:pt x="915" y="3215"/>
                  </a:lnTo>
                  <a:lnTo>
                    <a:pt x="1046" y="3294"/>
                  </a:lnTo>
                  <a:lnTo>
                    <a:pt x="1203" y="3346"/>
                  </a:lnTo>
                  <a:lnTo>
                    <a:pt x="1360" y="3398"/>
                  </a:lnTo>
                  <a:lnTo>
                    <a:pt x="1543" y="3425"/>
                  </a:lnTo>
                  <a:lnTo>
                    <a:pt x="1883" y="3425"/>
                  </a:lnTo>
                  <a:lnTo>
                    <a:pt x="2066" y="3398"/>
                  </a:lnTo>
                  <a:lnTo>
                    <a:pt x="2222" y="3346"/>
                  </a:lnTo>
                  <a:lnTo>
                    <a:pt x="2379" y="3294"/>
                  </a:lnTo>
                  <a:lnTo>
                    <a:pt x="2536" y="3215"/>
                  </a:lnTo>
                  <a:lnTo>
                    <a:pt x="2667" y="3137"/>
                  </a:lnTo>
                  <a:lnTo>
                    <a:pt x="2798" y="3032"/>
                  </a:lnTo>
                  <a:lnTo>
                    <a:pt x="2928" y="2928"/>
                  </a:lnTo>
                  <a:lnTo>
                    <a:pt x="3033" y="2797"/>
                  </a:lnTo>
                  <a:lnTo>
                    <a:pt x="3137" y="2667"/>
                  </a:lnTo>
                  <a:lnTo>
                    <a:pt x="3216" y="2536"/>
                  </a:lnTo>
                  <a:lnTo>
                    <a:pt x="3294" y="2379"/>
                  </a:lnTo>
                  <a:lnTo>
                    <a:pt x="3347" y="2222"/>
                  </a:lnTo>
                  <a:lnTo>
                    <a:pt x="3399" y="2065"/>
                  </a:lnTo>
                  <a:lnTo>
                    <a:pt x="3425" y="1882"/>
                  </a:lnTo>
                  <a:lnTo>
                    <a:pt x="3425" y="1725"/>
                  </a:lnTo>
                  <a:lnTo>
                    <a:pt x="3425" y="1542"/>
                  </a:lnTo>
                  <a:lnTo>
                    <a:pt x="3399" y="1359"/>
                  </a:lnTo>
                  <a:lnTo>
                    <a:pt x="3347" y="1203"/>
                  </a:lnTo>
                  <a:lnTo>
                    <a:pt x="3294" y="1046"/>
                  </a:lnTo>
                  <a:lnTo>
                    <a:pt x="3216" y="889"/>
                  </a:lnTo>
                  <a:lnTo>
                    <a:pt x="3137" y="758"/>
                  </a:lnTo>
                  <a:lnTo>
                    <a:pt x="3033" y="628"/>
                  </a:lnTo>
                  <a:lnTo>
                    <a:pt x="2928" y="497"/>
                  </a:lnTo>
                  <a:lnTo>
                    <a:pt x="2798" y="392"/>
                  </a:lnTo>
                  <a:lnTo>
                    <a:pt x="2667" y="288"/>
                  </a:lnTo>
                  <a:lnTo>
                    <a:pt x="2536" y="209"/>
                  </a:lnTo>
                  <a:lnTo>
                    <a:pt x="2379" y="131"/>
                  </a:lnTo>
                  <a:lnTo>
                    <a:pt x="2222" y="79"/>
                  </a:lnTo>
                  <a:lnTo>
                    <a:pt x="2066" y="26"/>
                  </a:lnTo>
                  <a:lnTo>
                    <a:pt x="1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2894;p41"/>
          <p:cNvGrpSpPr/>
          <p:nvPr/>
        </p:nvGrpSpPr>
        <p:grpSpPr>
          <a:xfrm>
            <a:off x="3182935" y="4439158"/>
            <a:ext cx="447150" cy="438820"/>
            <a:chOff x="5561492" y="1202624"/>
            <a:chExt cx="439024" cy="433399"/>
          </a:xfrm>
        </p:grpSpPr>
        <p:sp>
          <p:nvSpPr>
            <p:cNvPr id="35" name="Google Shape;2895;p41"/>
            <p:cNvSpPr/>
            <p:nvPr/>
          </p:nvSpPr>
          <p:spPr>
            <a:xfrm>
              <a:off x="5777492" y="1432672"/>
              <a:ext cx="205450" cy="203351"/>
            </a:xfrm>
            <a:custGeom>
              <a:avLst/>
              <a:gdLst/>
              <a:ahLst/>
              <a:cxnLst/>
              <a:rect l="l" t="t" r="r" b="b"/>
              <a:pathLst>
                <a:path w="7634" h="7556" extrusionOk="0">
                  <a:moveTo>
                    <a:pt x="3346" y="1"/>
                  </a:moveTo>
                  <a:lnTo>
                    <a:pt x="3242" y="27"/>
                  </a:lnTo>
                  <a:lnTo>
                    <a:pt x="78" y="3059"/>
                  </a:lnTo>
                  <a:lnTo>
                    <a:pt x="52" y="3164"/>
                  </a:lnTo>
                  <a:lnTo>
                    <a:pt x="26" y="3425"/>
                  </a:lnTo>
                  <a:lnTo>
                    <a:pt x="0" y="3817"/>
                  </a:lnTo>
                  <a:lnTo>
                    <a:pt x="0" y="4053"/>
                  </a:lnTo>
                  <a:lnTo>
                    <a:pt x="26" y="4314"/>
                  </a:lnTo>
                  <a:lnTo>
                    <a:pt x="78" y="4628"/>
                  </a:lnTo>
                  <a:lnTo>
                    <a:pt x="157" y="4915"/>
                  </a:lnTo>
                  <a:lnTo>
                    <a:pt x="261" y="5255"/>
                  </a:lnTo>
                  <a:lnTo>
                    <a:pt x="366" y="5595"/>
                  </a:lnTo>
                  <a:lnTo>
                    <a:pt x="549" y="5935"/>
                  </a:lnTo>
                  <a:lnTo>
                    <a:pt x="758" y="6275"/>
                  </a:lnTo>
                  <a:lnTo>
                    <a:pt x="993" y="6641"/>
                  </a:lnTo>
                  <a:lnTo>
                    <a:pt x="1307" y="6980"/>
                  </a:lnTo>
                  <a:lnTo>
                    <a:pt x="1438" y="7111"/>
                  </a:lnTo>
                  <a:lnTo>
                    <a:pt x="1569" y="7216"/>
                  </a:lnTo>
                  <a:lnTo>
                    <a:pt x="1725" y="7320"/>
                  </a:lnTo>
                  <a:lnTo>
                    <a:pt x="1882" y="7399"/>
                  </a:lnTo>
                  <a:lnTo>
                    <a:pt x="2039" y="7451"/>
                  </a:lnTo>
                  <a:lnTo>
                    <a:pt x="2196" y="7503"/>
                  </a:lnTo>
                  <a:lnTo>
                    <a:pt x="2379" y="7529"/>
                  </a:lnTo>
                  <a:lnTo>
                    <a:pt x="2536" y="7556"/>
                  </a:lnTo>
                  <a:lnTo>
                    <a:pt x="2876" y="7556"/>
                  </a:lnTo>
                  <a:lnTo>
                    <a:pt x="3059" y="7529"/>
                  </a:lnTo>
                  <a:lnTo>
                    <a:pt x="3215" y="7477"/>
                  </a:lnTo>
                  <a:lnTo>
                    <a:pt x="3372" y="7425"/>
                  </a:lnTo>
                  <a:lnTo>
                    <a:pt x="3529" y="7346"/>
                  </a:lnTo>
                  <a:lnTo>
                    <a:pt x="3686" y="7242"/>
                  </a:lnTo>
                  <a:lnTo>
                    <a:pt x="3843" y="7137"/>
                  </a:lnTo>
                  <a:lnTo>
                    <a:pt x="4026" y="6954"/>
                  </a:lnTo>
                  <a:lnTo>
                    <a:pt x="4156" y="6745"/>
                  </a:lnTo>
                  <a:lnTo>
                    <a:pt x="4235" y="6667"/>
                  </a:lnTo>
                  <a:lnTo>
                    <a:pt x="4313" y="6588"/>
                  </a:lnTo>
                  <a:lnTo>
                    <a:pt x="4418" y="6562"/>
                  </a:lnTo>
                  <a:lnTo>
                    <a:pt x="4522" y="6562"/>
                  </a:lnTo>
                  <a:lnTo>
                    <a:pt x="4732" y="6588"/>
                  </a:lnTo>
                  <a:lnTo>
                    <a:pt x="4915" y="6562"/>
                  </a:lnTo>
                  <a:lnTo>
                    <a:pt x="5098" y="6536"/>
                  </a:lnTo>
                  <a:lnTo>
                    <a:pt x="5307" y="6484"/>
                  </a:lnTo>
                  <a:lnTo>
                    <a:pt x="5490" y="6405"/>
                  </a:lnTo>
                  <a:lnTo>
                    <a:pt x="5647" y="6327"/>
                  </a:lnTo>
                  <a:lnTo>
                    <a:pt x="5830" y="6222"/>
                  </a:lnTo>
                  <a:lnTo>
                    <a:pt x="5986" y="6065"/>
                  </a:lnTo>
                  <a:lnTo>
                    <a:pt x="6117" y="5935"/>
                  </a:lnTo>
                  <a:lnTo>
                    <a:pt x="6248" y="5752"/>
                  </a:lnTo>
                  <a:lnTo>
                    <a:pt x="6352" y="5595"/>
                  </a:lnTo>
                  <a:lnTo>
                    <a:pt x="6431" y="5412"/>
                  </a:lnTo>
                  <a:lnTo>
                    <a:pt x="6483" y="5229"/>
                  </a:lnTo>
                  <a:lnTo>
                    <a:pt x="6535" y="5046"/>
                  </a:lnTo>
                  <a:lnTo>
                    <a:pt x="6535" y="4837"/>
                  </a:lnTo>
                  <a:lnTo>
                    <a:pt x="6535" y="4654"/>
                  </a:lnTo>
                  <a:lnTo>
                    <a:pt x="6535" y="4549"/>
                  </a:lnTo>
                  <a:lnTo>
                    <a:pt x="6588" y="4445"/>
                  </a:lnTo>
                  <a:lnTo>
                    <a:pt x="6640" y="4366"/>
                  </a:lnTo>
                  <a:lnTo>
                    <a:pt x="6718" y="4288"/>
                  </a:lnTo>
                  <a:lnTo>
                    <a:pt x="6927" y="4157"/>
                  </a:lnTo>
                  <a:lnTo>
                    <a:pt x="7137" y="3974"/>
                  </a:lnTo>
                  <a:lnTo>
                    <a:pt x="7241" y="3843"/>
                  </a:lnTo>
                  <a:lnTo>
                    <a:pt x="7346" y="3687"/>
                  </a:lnTo>
                  <a:lnTo>
                    <a:pt x="7450" y="3530"/>
                  </a:lnTo>
                  <a:lnTo>
                    <a:pt x="7503" y="3373"/>
                  </a:lnTo>
                  <a:lnTo>
                    <a:pt x="7555" y="3216"/>
                  </a:lnTo>
                  <a:lnTo>
                    <a:pt x="7607" y="3059"/>
                  </a:lnTo>
                  <a:lnTo>
                    <a:pt x="7607" y="2876"/>
                  </a:lnTo>
                  <a:lnTo>
                    <a:pt x="7633" y="2719"/>
                  </a:lnTo>
                  <a:lnTo>
                    <a:pt x="7607" y="2536"/>
                  </a:lnTo>
                  <a:lnTo>
                    <a:pt x="7581" y="2380"/>
                  </a:lnTo>
                  <a:lnTo>
                    <a:pt x="7555" y="2197"/>
                  </a:lnTo>
                  <a:lnTo>
                    <a:pt x="7476" y="2040"/>
                  </a:lnTo>
                  <a:lnTo>
                    <a:pt x="7424" y="1883"/>
                  </a:lnTo>
                  <a:lnTo>
                    <a:pt x="7320" y="1726"/>
                  </a:lnTo>
                  <a:lnTo>
                    <a:pt x="7215" y="1569"/>
                  </a:lnTo>
                  <a:lnTo>
                    <a:pt x="7110" y="1438"/>
                  </a:lnTo>
                  <a:lnTo>
                    <a:pt x="6771" y="1125"/>
                  </a:lnTo>
                  <a:lnTo>
                    <a:pt x="6431" y="863"/>
                  </a:lnTo>
                  <a:lnTo>
                    <a:pt x="6091" y="628"/>
                  </a:lnTo>
                  <a:lnTo>
                    <a:pt x="5751" y="445"/>
                  </a:lnTo>
                  <a:lnTo>
                    <a:pt x="5411" y="314"/>
                  </a:lnTo>
                  <a:lnTo>
                    <a:pt x="5098" y="210"/>
                  </a:lnTo>
                  <a:lnTo>
                    <a:pt x="4810" y="105"/>
                  </a:lnTo>
                  <a:lnTo>
                    <a:pt x="4522" y="53"/>
                  </a:lnTo>
                  <a:lnTo>
                    <a:pt x="4235" y="27"/>
                  </a:lnTo>
                  <a:lnTo>
                    <a:pt x="40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896;p41"/>
            <p:cNvSpPr/>
            <p:nvPr/>
          </p:nvSpPr>
          <p:spPr>
            <a:xfrm>
              <a:off x="5579093" y="1432672"/>
              <a:ext cx="204750" cy="203351"/>
            </a:xfrm>
            <a:custGeom>
              <a:avLst/>
              <a:gdLst/>
              <a:ahLst/>
              <a:cxnLst/>
              <a:rect l="l" t="t" r="r" b="b"/>
              <a:pathLst>
                <a:path w="7608" h="7556" extrusionOk="0">
                  <a:moveTo>
                    <a:pt x="3608" y="1"/>
                  </a:moveTo>
                  <a:lnTo>
                    <a:pt x="3372" y="27"/>
                  </a:lnTo>
                  <a:lnTo>
                    <a:pt x="3111" y="53"/>
                  </a:lnTo>
                  <a:lnTo>
                    <a:pt x="2823" y="105"/>
                  </a:lnTo>
                  <a:lnTo>
                    <a:pt x="2510" y="210"/>
                  </a:lnTo>
                  <a:lnTo>
                    <a:pt x="2196" y="314"/>
                  </a:lnTo>
                  <a:lnTo>
                    <a:pt x="1856" y="445"/>
                  </a:lnTo>
                  <a:lnTo>
                    <a:pt x="1516" y="628"/>
                  </a:lnTo>
                  <a:lnTo>
                    <a:pt x="1177" y="863"/>
                  </a:lnTo>
                  <a:lnTo>
                    <a:pt x="863" y="1125"/>
                  </a:lnTo>
                  <a:lnTo>
                    <a:pt x="523" y="1438"/>
                  </a:lnTo>
                  <a:lnTo>
                    <a:pt x="392" y="1569"/>
                  </a:lnTo>
                  <a:lnTo>
                    <a:pt x="288" y="1726"/>
                  </a:lnTo>
                  <a:lnTo>
                    <a:pt x="209" y="1883"/>
                  </a:lnTo>
                  <a:lnTo>
                    <a:pt x="131" y="2040"/>
                  </a:lnTo>
                  <a:lnTo>
                    <a:pt x="79" y="2197"/>
                  </a:lnTo>
                  <a:lnTo>
                    <a:pt x="26" y="2380"/>
                  </a:lnTo>
                  <a:lnTo>
                    <a:pt x="0" y="2536"/>
                  </a:lnTo>
                  <a:lnTo>
                    <a:pt x="0" y="2719"/>
                  </a:lnTo>
                  <a:lnTo>
                    <a:pt x="0" y="2876"/>
                  </a:lnTo>
                  <a:lnTo>
                    <a:pt x="26" y="3059"/>
                  </a:lnTo>
                  <a:lnTo>
                    <a:pt x="52" y="3216"/>
                  </a:lnTo>
                  <a:lnTo>
                    <a:pt x="105" y="3373"/>
                  </a:lnTo>
                  <a:lnTo>
                    <a:pt x="183" y="3530"/>
                  </a:lnTo>
                  <a:lnTo>
                    <a:pt x="262" y="3687"/>
                  </a:lnTo>
                  <a:lnTo>
                    <a:pt x="366" y="3843"/>
                  </a:lnTo>
                  <a:lnTo>
                    <a:pt x="497" y="3974"/>
                  </a:lnTo>
                  <a:lnTo>
                    <a:pt x="680" y="4157"/>
                  </a:lnTo>
                  <a:lnTo>
                    <a:pt x="889" y="4288"/>
                  </a:lnTo>
                  <a:lnTo>
                    <a:pt x="967" y="4366"/>
                  </a:lnTo>
                  <a:lnTo>
                    <a:pt x="1046" y="4445"/>
                  </a:lnTo>
                  <a:lnTo>
                    <a:pt x="1072" y="4549"/>
                  </a:lnTo>
                  <a:lnTo>
                    <a:pt x="1072" y="4654"/>
                  </a:lnTo>
                  <a:lnTo>
                    <a:pt x="1072" y="4837"/>
                  </a:lnTo>
                  <a:lnTo>
                    <a:pt x="1098" y="5046"/>
                  </a:lnTo>
                  <a:lnTo>
                    <a:pt x="1124" y="5229"/>
                  </a:lnTo>
                  <a:lnTo>
                    <a:pt x="1203" y="5412"/>
                  </a:lnTo>
                  <a:lnTo>
                    <a:pt x="1281" y="5595"/>
                  </a:lnTo>
                  <a:lnTo>
                    <a:pt x="1360" y="5752"/>
                  </a:lnTo>
                  <a:lnTo>
                    <a:pt x="1490" y="5935"/>
                  </a:lnTo>
                  <a:lnTo>
                    <a:pt x="1621" y="6065"/>
                  </a:lnTo>
                  <a:lnTo>
                    <a:pt x="1778" y="6222"/>
                  </a:lnTo>
                  <a:lnTo>
                    <a:pt x="1961" y="6327"/>
                  </a:lnTo>
                  <a:lnTo>
                    <a:pt x="2144" y="6405"/>
                  </a:lnTo>
                  <a:lnTo>
                    <a:pt x="2327" y="6484"/>
                  </a:lnTo>
                  <a:lnTo>
                    <a:pt x="2510" y="6536"/>
                  </a:lnTo>
                  <a:lnTo>
                    <a:pt x="2693" y="6562"/>
                  </a:lnTo>
                  <a:lnTo>
                    <a:pt x="2902" y="6588"/>
                  </a:lnTo>
                  <a:lnTo>
                    <a:pt x="3085" y="6562"/>
                  </a:lnTo>
                  <a:lnTo>
                    <a:pt x="3189" y="6562"/>
                  </a:lnTo>
                  <a:lnTo>
                    <a:pt x="3294" y="6588"/>
                  </a:lnTo>
                  <a:lnTo>
                    <a:pt x="3372" y="6667"/>
                  </a:lnTo>
                  <a:lnTo>
                    <a:pt x="3451" y="6745"/>
                  </a:lnTo>
                  <a:lnTo>
                    <a:pt x="3608" y="6954"/>
                  </a:lnTo>
                  <a:lnTo>
                    <a:pt x="3791" y="7137"/>
                  </a:lnTo>
                  <a:lnTo>
                    <a:pt x="3921" y="7242"/>
                  </a:lnTo>
                  <a:lnTo>
                    <a:pt x="4078" y="7346"/>
                  </a:lnTo>
                  <a:lnTo>
                    <a:pt x="4235" y="7425"/>
                  </a:lnTo>
                  <a:lnTo>
                    <a:pt x="4392" y="7477"/>
                  </a:lnTo>
                  <a:lnTo>
                    <a:pt x="4575" y="7529"/>
                  </a:lnTo>
                  <a:lnTo>
                    <a:pt x="4732" y="7556"/>
                  </a:lnTo>
                  <a:lnTo>
                    <a:pt x="5072" y="7556"/>
                  </a:lnTo>
                  <a:lnTo>
                    <a:pt x="5255" y="7529"/>
                  </a:lnTo>
                  <a:lnTo>
                    <a:pt x="5411" y="7503"/>
                  </a:lnTo>
                  <a:lnTo>
                    <a:pt x="5568" y="7451"/>
                  </a:lnTo>
                  <a:lnTo>
                    <a:pt x="5751" y="7399"/>
                  </a:lnTo>
                  <a:lnTo>
                    <a:pt x="5882" y="7320"/>
                  </a:lnTo>
                  <a:lnTo>
                    <a:pt x="6039" y="7216"/>
                  </a:lnTo>
                  <a:lnTo>
                    <a:pt x="6170" y="7111"/>
                  </a:lnTo>
                  <a:lnTo>
                    <a:pt x="6300" y="6980"/>
                  </a:lnTo>
                  <a:lnTo>
                    <a:pt x="6614" y="6641"/>
                  </a:lnTo>
                  <a:lnTo>
                    <a:pt x="6875" y="6275"/>
                  </a:lnTo>
                  <a:lnTo>
                    <a:pt x="7058" y="5935"/>
                  </a:lnTo>
                  <a:lnTo>
                    <a:pt x="7241" y="5595"/>
                  </a:lnTo>
                  <a:lnTo>
                    <a:pt x="7372" y="5255"/>
                  </a:lnTo>
                  <a:lnTo>
                    <a:pt x="7477" y="4915"/>
                  </a:lnTo>
                  <a:lnTo>
                    <a:pt x="7529" y="4628"/>
                  </a:lnTo>
                  <a:lnTo>
                    <a:pt x="7581" y="4314"/>
                  </a:lnTo>
                  <a:lnTo>
                    <a:pt x="7607" y="4053"/>
                  </a:lnTo>
                  <a:lnTo>
                    <a:pt x="7607" y="3817"/>
                  </a:lnTo>
                  <a:lnTo>
                    <a:pt x="7607" y="3425"/>
                  </a:lnTo>
                  <a:lnTo>
                    <a:pt x="7555" y="3164"/>
                  </a:lnTo>
                  <a:lnTo>
                    <a:pt x="7555" y="3059"/>
                  </a:lnTo>
                  <a:lnTo>
                    <a:pt x="4366" y="27"/>
                  </a:lnTo>
                  <a:lnTo>
                    <a:pt x="428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897;p41"/>
            <p:cNvSpPr/>
            <p:nvPr/>
          </p:nvSpPr>
          <p:spPr>
            <a:xfrm>
              <a:off x="5814066" y="1268048"/>
              <a:ext cx="186450" cy="213201"/>
            </a:xfrm>
            <a:custGeom>
              <a:avLst/>
              <a:gdLst/>
              <a:ahLst/>
              <a:cxnLst/>
              <a:rect l="l" t="t" r="r" b="b"/>
              <a:pathLst>
                <a:path w="6928" h="7922" extrusionOk="0">
                  <a:moveTo>
                    <a:pt x="3268" y="1"/>
                  </a:moveTo>
                  <a:lnTo>
                    <a:pt x="3111" y="27"/>
                  </a:lnTo>
                  <a:lnTo>
                    <a:pt x="2928" y="79"/>
                  </a:lnTo>
                  <a:lnTo>
                    <a:pt x="2771" y="131"/>
                  </a:lnTo>
                  <a:lnTo>
                    <a:pt x="2353" y="341"/>
                  </a:lnTo>
                  <a:lnTo>
                    <a:pt x="1961" y="550"/>
                  </a:lnTo>
                  <a:lnTo>
                    <a:pt x="1621" y="785"/>
                  </a:lnTo>
                  <a:lnTo>
                    <a:pt x="1334" y="1020"/>
                  </a:lnTo>
                  <a:lnTo>
                    <a:pt x="1072" y="1282"/>
                  </a:lnTo>
                  <a:lnTo>
                    <a:pt x="863" y="1517"/>
                  </a:lnTo>
                  <a:lnTo>
                    <a:pt x="654" y="1778"/>
                  </a:lnTo>
                  <a:lnTo>
                    <a:pt x="497" y="2014"/>
                  </a:lnTo>
                  <a:lnTo>
                    <a:pt x="366" y="2249"/>
                  </a:lnTo>
                  <a:lnTo>
                    <a:pt x="262" y="2484"/>
                  </a:lnTo>
                  <a:lnTo>
                    <a:pt x="105" y="2850"/>
                  </a:lnTo>
                  <a:lnTo>
                    <a:pt x="27" y="3085"/>
                  </a:lnTo>
                  <a:lnTo>
                    <a:pt x="0" y="3190"/>
                  </a:lnTo>
                  <a:lnTo>
                    <a:pt x="1647" y="7268"/>
                  </a:lnTo>
                  <a:lnTo>
                    <a:pt x="1726" y="7320"/>
                  </a:lnTo>
                  <a:lnTo>
                    <a:pt x="1961" y="7451"/>
                  </a:lnTo>
                  <a:lnTo>
                    <a:pt x="2327" y="7608"/>
                  </a:lnTo>
                  <a:lnTo>
                    <a:pt x="2536" y="7686"/>
                  </a:lnTo>
                  <a:lnTo>
                    <a:pt x="2797" y="7765"/>
                  </a:lnTo>
                  <a:lnTo>
                    <a:pt x="3085" y="7843"/>
                  </a:lnTo>
                  <a:lnTo>
                    <a:pt x="3399" y="7895"/>
                  </a:lnTo>
                  <a:lnTo>
                    <a:pt x="3739" y="7921"/>
                  </a:lnTo>
                  <a:lnTo>
                    <a:pt x="4105" y="7921"/>
                  </a:lnTo>
                  <a:lnTo>
                    <a:pt x="4497" y="7895"/>
                  </a:lnTo>
                  <a:lnTo>
                    <a:pt x="4889" y="7817"/>
                  </a:lnTo>
                  <a:lnTo>
                    <a:pt x="5307" y="7712"/>
                  </a:lnTo>
                  <a:lnTo>
                    <a:pt x="5725" y="7582"/>
                  </a:lnTo>
                  <a:lnTo>
                    <a:pt x="5908" y="7503"/>
                  </a:lnTo>
                  <a:lnTo>
                    <a:pt x="6065" y="7425"/>
                  </a:lnTo>
                  <a:lnTo>
                    <a:pt x="6196" y="7320"/>
                  </a:lnTo>
                  <a:lnTo>
                    <a:pt x="6327" y="7190"/>
                  </a:lnTo>
                  <a:lnTo>
                    <a:pt x="6457" y="7085"/>
                  </a:lnTo>
                  <a:lnTo>
                    <a:pt x="6562" y="6928"/>
                  </a:lnTo>
                  <a:lnTo>
                    <a:pt x="6666" y="6797"/>
                  </a:lnTo>
                  <a:lnTo>
                    <a:pt x="6745" y="6641"/>
                  </a:lnTo>
                  <a:lnTo>
                    <a:pt x="6797" y="6484"/>
                  </a:lnTo>
                  <a:lnTo>
                    <a:pt x="6849" y="6327"/>
                  </a:lnTo>
                  <a:lnTo>
                    <a:pt x="6902" y="6144"/>
                  </a:lnTo>
                  <a:lnTo>
                    <a:pt x="6902" y="5987"/>
                  </a:lnTo>
                  <a:lnTo>
                    <a:pt x="6928" y="5804"/>
                  </a:lnTo>
                  <a:lnTo>
                    <a:pt x="6902" y="5647"/>
                  </a:lnTo>
                  <a:lnTo>
                    <a:pt x="6876" y="5464"/>
                  </a:lnTo>
                  <a:lnTo>
                    <a:pt x="6823" y="5281"/>
                  </a:lnTo>
                  <a:lnTo>
                    <a:pt x="6719" y="5046"/>
                  </a:lnTo>
                  <a:lnTo>
                    <a:pt x="6588" y="4837"/>
                  </a:lnTo>
                  <a:lnTo>
                    <a:pt x="6536" y="4732"/>
                  </a:lnTo>
                  <a:lnTo>
                    <a:pt x="6510" y="4628"/>
                  </a:lnTo>
                  <a:lnTo>
                    <a:pt x="6510" y="4523"/>
                  </a:lnTo>
                  <a:lnTo>
                    <a:pt x="6562" y="4419"/>
                  </a:lnTo>
                  <a:lnTo>
                    <a:pt x="6640" y="4262"/>
                  </a:lnTo>
                  <a:lnTo>
                    <a:pt x="6693" y="4079"/>
                  </a:lnTo>
                  <a:lnTo>
                    <a:pt x="6745" y="3870"/>
                  </a:lnTo>
                  <a:lnTo>
                    <a:pt x="6771" y="3687"/>
                  </a:lnTo>
                  <a:lnTo>
                    <a:pt x="6771" y="3477"/>
                  </a:lnTo>
                  <a:lnTo>
                    <a:pt x="6745" y="3294"/>
                  </a:lnTo>
                  <a:lnTo>
                    <a:pt x="6719" y="3085"/>
                  </a:lnTo>
                  <a:lnTo>
                    <a:pt x="6640" y="2902"/>
                  </a:lnTo>
                  <a:lnTo>
                    <a:pt x="6562" y="2719"/>
                  </a:lnTo>
                  <a:lnTo>
                    <a:pt x="6457" y="2536"/>
                  </a:lnTo>
                  <a:lnTo>
                    <a:pt x="6327" y="2380"/>
                  </a:lnTo>
                  <a:lnTo>
                    <a:pt x="6196" y="2249"/>
                  </a:lnTo>
                  <a:lnTo>
                    <a:pt x="6039" y="2118"/>
                  </a:lnTo>
                  <a:lnTo>
                    <a:pt x="5882" y="2014"/>
                  </a:lnTo>
                  <a:lnTo>
                    <a:pt x="5699" y="1909"/>
                  </a:lnTo>
                  <a:lnTo>
                    <a:pt x="5516" y="1857"/>
                  </a:lnTo>
                  <a:lnTo>
                    <a:pt x="5438" y="1804"/>
                  </a:lnTo>
                  <a:lnTo>
                    <a:pt x="5359" y="1726"/>
                  </a:lnTo>
                  <a:lnTo>
                    <a:pt x="5307" y="1648"/>
                  </a:lnTo>
                  <a:lnTo>
                    <a:pt x="5255" y="1543"/>
                  </a:lnTo>
                  <a:lnTo>
                    <a:pt x="5202" y="1282"/>
                  </a:lnTo>
                  <a:lnTo>
                    <a:pt x="5124" y="1046"/>
                  </a:lnTo>
                  <a:lnTo>
                    <a:pt x="5046" y="889"/>
                  </a:lnTo>
                  <a:lnTo>
                    <a:pt x="4941" y="733"/>
                  </a:lnTo>
                  <a:lnTo>
                    <a:pt x="4837" y="602"/>
                  </a:lnTo>
                  <a:lnTo>
                    <a:pt x="4706" y="471"/>
                  </a:lnTo>
                  <a:lnTo>
                    <a:pt x="4575" y="367"/>
                  </a:lnTo>
                  <a:lnTo>
                    <a:pt x="4444" y="262"/>
                  </a:lnTo>
                  <a:lnTo>
                    <a:pt x="4288" y="184"/>
                  </a:lnTo>
                  <a:lnTo>
                    <a:pt x="4131" y="131"/>
                  </a:lnTo>
                  <a:lnTo>
                    <a:pt x="3974" y="79"/>
                  </a:lnTo>
                  <a:lnTo>
                    <a:pt x="3791" y="27"/>
                  </a:lnTo>
                  <a:lnTo>
                    <a:pt x="36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898;p41"/>
            <p:cNvSpPr/>
            <p:nvPr/>
          </p:nvSpPr>
          <p:spPr>
            <a:xfrm>
              <a:off x="5561492" y="1268048"/>
              <a:ext cx="185750" cy="213201"/>
            </a:xfrm>
            <a:custGeom>
              <a:avLst/>
              <a:gdLst/>
              <a:ahLst/>
              <a:cxnLst/>
              <a:rect l="l" t="t" r="r" b="b"/>
              <a:pathLst>
                <a:path w="6902" h="7922" extrusionOk="0">
                  <a:moveTo>
                    <a:pt x="3294" y="1"/>
                  </a:moveTo>
                  <a:lnTo>
                    <a:pt x="3111" y="27"/>
                  </a:lnTo>
                  <a:lnTo>
                    <a:pt x="2955" y="79"/>
                  </a:lnTo>
                  <a:lnTo>
                    <a:pt x="2798" y="131"/>
                  </a:lnTo>
                  <a:lnTo>
                    <a:pt x="2641" y="184"/>
                  </a:lnTo>
                  <a:lnTo>
                    <a:pt x="2484" y="262"/>
                  </a:lnTo>
                  <a:lnTo>
                    <a:pt x="2327" y="367"/>
                  </a:lnTo>
                  <a:lnTo>
                    <a:pt x="2197" y="471"/>
                  </a:lnTo>
                  <a:lnTo>
                    <a:pt x="2092" y="602"/>
                  </a:lnTo>
                  <a:lnTo>
                    <a:pt x="1961" y="733"/>
                  </a:lnTo>
                  <a:lnTo>
                    <a:pt x="1883" y="889"/>
                  </a:lnTo>
                  <a:lnTo>
                    <a:pt x="1778" y="1046"/>
                  </a:lnTo>
                  <a:lnTo>
                    <a:pt x="1700" y="1282"/>
                  </a:lnTo>
                  <a:lnTo>
                    <a:pt x="1648" y="1543"/>
                  </a:lnTo>
                  <a:lnTo>
                    <a:pt x="1621" y="1648"/>
                  </a:lnTo>
                  <a:lnTo>
                    <a:pt x="1569" y="1726"/>
                  </a:lnTo>
                  <a:lnTo>
                    <a:pt x="1491" y="1804"/>
                  </a:lnTo>
                  <a:lnTo>
                    <a:pt x="1386" y="1857"/>
                  </a:lnTo>
                  <a:lnTo>
                    <a:pt x="1203" y="1909"/>
                  </a:lnTo>
                  <a:lnTo>
                    <a:pt x="1046" y="2014"/>
                  </a:lnTo>
                  <a:lnTo>
                    <a:pt x="863" y="2118"/>
                  </a:lnTo>
                  <a:lnTo>
                    <a:pt x="733" y="2249"/>
                  </a:lnTo>
                  <a:lnTo>
                    <a:pt x="576" y="2380"/>
                  </a:lnTo>
                  <a:lnTo>
                    <a:pt x="471" y="2536"/>
                  </a:lnTo>
                  <a:lnTo>
                    <a:pt x="367" y="2719"/>
                  </a:lnTo>
                  <a:lnTo>
                    <a:pt x="262" y="2902"/>
                  </a:lnTo>
                  <a:lnTo>
                    <a:pt x="210" y="3085"/>
                  </a:lnTo>
                  <a:lnTo>
                    <a:pt x="158" y="3294"/>
                  </a:lnTo>
                  <a:lnTo>
                    <a:pt x="131" y="3477"/>
                  </a:lnTo>
                  <a:lnTo>
                    <a:pt x="131" y="3687"/>
                  </a:lnTo>
                  <a:lnTo>
                    <a:pt x="158" y="3870"/>
                  </a:lnTo>
                  <a:lnTo>
                    <a:pt x="210" y="4079"/>
                  </a:lnTo>
                  <a:lnTo>
                    <a:pt x="262" y="4262"/>
                  </a:lnTo>
                  <a:lnTo>
                    <a:pt x="367" y="4419"/>
                  </a:lnTo>
                  <a:lnTo>
                    <a:pt x="393" y="4523"/>
                  </a:lnTo>
                  <a:lnTo>
                    <a:pt x="393" y="4628"/>
                  </a:lnTo>
                  <a:lnTo>
                    <a:pt x="367" y="4732"/>
                  </a:lnTo>
                  <a:lnTo>
                    <a:pt x="341" y="4837"/>
                  </a:lnTo>
                  <a:lnTo>
                    <a:pt x="210" y="5046"/>
                  </a:lnTo>
                  <a:lnTo>
                    <a:pt x="105" y="5281"/>
                  </a:lnTo>
                  <a:lnTo>
                    <a:pt x="53" y="5464"/>
                  </a:lnTo>
                  <a:lnTo>
                    <a:pt x="1" y="5647"/>
                  </a:lnTo>
                  <a:lnTo>
                    <a:pt x="1" y="5804"/>
                  </a:lnTo>
                  <a:lnTo>
                    <a:pt x="1" y="5987"/>
                  </a:lnTo>
                  <a:lnTo>
                    <a:pt x="27" y="6144"/>
                  </a:lnTo>
                  <a:lnTo>
                    <a:pt x="53" y="6327"/>
                  </a:lnTo>
                  <a:lnTo>
                    <a:pt x="105" y="6484"/>
                  </a:lnTo>
                  <a:lnTo>
                    <a:pt x="184" y="6641"/>
                  </a:lnTo>
                  <a:lnTo>
                    <a:pt x="262" y="6797"/>
                  </a:lnTo>
                  <a:lnTo>
                    <a:pt x="341" y="6928"/>
                  </a:lnTo>
                  <a:lnTo>
                    <a:pt x="445" y="7085"/>
                  </a:lnTo>
                  <a:lnTo>
                    <a:pt x="576" y="7190"/>
                  </a:lnTo>
                  <a:lnTo>
                    <a:pt x="706" y="7320"/>
                  </a:lnTo>
                  <a:lnTo>
                    <a:pt x="863" y="7425"/>
                  </a:lnTo>
                  <a:lnTo>
                    <a:pt x="1020" y="7503"/>
                  </a:lnTo>
                  <a:lnTo>
                    <a:pt x="1177" y="7582"/>
                  </a:lnTo>
                  <a:lnTo>
                    <a:pt x="1595" y="7712"/>
                  </a:lnTo>
                  <a:lnTo>
                    <a:pt x="2040" y="7817"/>
                  </a:lnTo>
                  <a:lnTo>
                    <a:pt x="2432" y="7895"/>
                  </a:lnTo>
                  <a:lnTo>
                    <a:pt x="2798" y="7921"/>
                  </a:lnTo>
                  <a:lnTo>
                    <a:pt x="3164" y="7921"/>
                  </a:lnTo>
                  <a:lnTo>
                    <a:pt x="3504" y="7895"/>
                  </a:lnTo>
                  <a:lnTo>
                    <a:pt x="3817" y="7843"/>
                  </a:lnTo>
                  <a:lnTo>
                    <a:pt x="4105" y="7765"/>
                  </a:lnTo>
                  <a:lnTo>
                    <a:pt x="4366" y="7686"/>
                  </a:lnTo>
                  <a:lnTo>
                    <a:pt x="4602" y="7608"/>
                  </a:lnTo>
                  <a:lnTo>
                    <a:pt x="4968" y="7451"/>
                  </a:lnTo>
                  <a:lnTo>
                    <a:pt x="5203" y="7320"/>
                  </a:lnTo>
                  <a:lnTo>
                    <a:pt x="5281" y="7268"/>
                  </a:lnTo>
                  <a:lnTo>
                    <a:pt x="6902" y="3190"/>
                  </a:lnTo>
                  <a:lnTo>
                    <a:pt x="6876" y="3085"/>
                  </a:lnTo>
                  <a:lnTo>
                    <a:pt x="6797" y="2850"/>
                  </a:lnTo>
                  <a:lnTo>
                    <a:pt x="6641" y="2484"/>
                  </a:lnTo>
                  <a:lnTo>
                    <a:pt x="6536" y="2249"/>
                  </a:lnTo>
                  <a:lnTo>
                    <a:pt x="6405" y="2014"/>
                  </a:lnTo>
                  <a:lnTo>
                    <a:pt x="6248" y="1778"/>
                  </a:lnTo>
                  <a:lnTo>
                    <a:pt x="6065" y="1517"/>
                  </a:lnTo>
                  <a:lnTo>
                    <a:pt x="5830" y="1282"/>
                  </a:lnTo>
                  <a:lnTo>
                    <a:pt x="5569" y="1020"/>
                  </a:lnTo>
                  <a:lnTo>
                    <a:pt x="5281" y="785"/>
                  </a:lnTo>
                  <a:lnTo>
                    <a:pt x="4941" y="550"/>
                  </a:lnTo>
                  <a:lnTo>
                    <a:pt x="4575" y="341"/>
                  </a:lnTo>
                  <a:lnTo>
                    <a:pt x="4157" y="131"/>
                  </a:lnTo>
                  <a:lnTo>
                    <a:pt x="3974" y="79"/>
                  </a:lnTo>
                  <a:lnTo>
                    <a:pt x="3817" y="27"/>
                  </a:lnTo>
                  <a:lnTo>
                    <a:pt x="36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899;p41"/>
            <p:cNvSpPr/>
            <p:nvPr/>
          </p:nvSpPr>
          <p:spPr>
            <a:xfrm>
              <a:off x="5672641" y="1202624"/>
              <a:ext cx="216027" cy="168876"/>
            </a:xfrm>
            <a:custGeom>
              <a:avLst/>
              <a:gdLst/>
              <a:ahLst/>
              <a:cxnLst/>
              <a:rect l="l" t="t" r="r" b="b"/>
              <a:pathLst>
                <a:path w="8027" h="6275" extrusionOk="0">
                  <a:moveTo>
                    <a:pt x="3818" y="1"/>
                  </a:moveTo>
                  <a:lnTo>
                    <a:pt x="3608" y="53"/>
                  </a:lnTo>
                  <a:lnTo>
                    <a:pt x="3425" y="105"/>
                  </a:lnTo>
                  <a:lnTo>
                    <a:pt x="3243" y="184"/>
                  </a:lnTo>
                  <a:lnTo>
                    <a:pt x="3060" y="262"/>
                  </a:lnTo>
                  <a:lnTo>
                    <a:pt x="2903" y="367"/>
                  </a:lnTo>
                  <a:lnTo>
                    <a:pt x="2772" y="497"/>
                  </a:lnTo>
                  <a:lnTo>
                    <a:pt x="2641" y="654"/>
                  </a:lnTo>
                  <a:lnTo>
                    <a:pt x="2563" y="706"/>
                  </a:lnTo>
                  <a:lnTo>
                    <a:pt x="2458" y="759"/>
                  </a:lnTo>
                  <a:lnTo>
                    <a:pt x="2354" y="785"/>
                  </a:lnTo>
                  <a:lnTo>
                    <a:pt x="2249" y="759"/>
                  </a:lnTo>
                  <a:lnTo>
                    <a:pt x="1988" y="733"/>
                  </a:lnTo>
                  <a:lnTo>
                    <a:pt x="1543" y="733"/>
                  </a:lnTo>
                  <a:lnTo>
                    <a:pt x="1386" y="785"/>
                  </a:lnTo>
                  <a:lnTo>
                    <a:pt x="1203" y="837"/>
                  </a:lnTo>
                  <a:lnTo>
                    <a:pt x="1047" y="889"/>
                  </a:lnTo>
                  <a:lnTo>
                    <a:pt x="890" y="968"/>
                  </a:lnTo>
                  <a:lnTo>
                    <a:pt x="759" y="1072"/>
                  </a:lnTo>
                  <a:lnTo>
                    <a:pt x="628" y="1177"/>
                  </a:lnTo>
                  <a:lnTo>
                    <a:pt x="498" y="1308"/>
                  </a:lnTo>
                  <a:lnTo>
                    <a:pt x="393" y="1438"/>
                  </a:lnTo>
                  <a:lnTo>
                    <a:pt x="289" y="1569"/>
                  </a:lnTo>
                  <a:lnTo>
                    <a:pt x="210" y="1726"/>
                  </a:lnTo>
                  <a:lnTo>
                    <a:pt x="132" y="1883"/>
                  </a:lnTo>
                  <a:lnTo>
                    <a:pt x="79" y="2040"/>
                  </a:lnTo>
                  <a:lnTo>
                    <a:pt x="53" y="2223"/>
                  </a:lnTo>
                  <a:lnTo>
                    <a:pt x="27" y="2406"/>
                  </a:lnTo>
                  <a:lnTo>
                    <a:pt x="1" y="2589"/>
                  </a:lnTo>
                  <a:lnTo>
                    <a:pt x="27" y="3033"/>
                  </a:lnTo>
                  <a:lnTo>
                    <a:pt x="106" y="3451"/>
                  </a:lnTo>
                  <a:lnTo>
                    <a:pt x="184" y="3869"/>
                  </a:lnTo>
                  <a:lnTo>
                    <a:pt x="315" y="4209"/>
                  </a:lnTo>
                  <a:lnTo>
                    <a:pt x="445" y="4549"/>
                  </a:lnTo>
                  <a:lnTo>
                    <a:pt x="602" y="4863"/>
                  </a:lnTo>
                  <a:lnTo>
                    <a:pt x="759" y="5124"/>
                  </a:lnTo>
                  <a:lnTo>
                    <a:pt x="916" y="5360"/>
                  </a:lnTo>
                  <a:lnTo>
                    <a:pt x="1099" y="5595"/>
                  </a:lnTo>
                  <a:lnTo>
                    <a:pt x="1256" y="5778"/>
                  </a:lnTo>
                  <a:lnTo>
                    <a:pt x="1543" y="6039"/>
                  </a:lnTo>
                  <a:lnTo>
                    <a:pt x="1752" y="6222"/>
                  </a:lnTo>
                  <a:lnTo>
                    <a:pt x="1831" y="6274"/>
                  </a:lnTo>
                  <a:lnTo>
                    <a:pt x="6223" y="6274"/>
                  </a:lnTo>
                  <a:lnTo>
                    <a:pt x="6301" y="6222"/>
                  </a:lnTo>
                  <a:lnTo>
                    <a:pt x="6484" y="6039"/>
                  </a:lnTo>
                  <a:lnTo>
                    <a:pt x="6772" y="5778"/>
                  </a:lnTo>
                  <a:lnTo>
                    <a:pt x="6955" y="5595"/>
                  </a:lnTo>
                  <a:lnTo>
                    <a:pt x="7111" y="5360"/>
                  </a:lnTo>
                  <a:lnTo>
                    <a:pt x="7268" y="5124"/>
                  </a:lnTo>
                  <a:lnTo>
                    <a:pt x="7451" y="4863"/>
                  </a:lnTo>
                  <a:lnTo>
                    <a:pt x="7608" y="4549"/>
                  </a:lnTo>
                  <a:lnTo>
                    <a:pt x="7739" y="4209"/>
                  </a:lnTo>
                  <a:lnTo>
                    <a:pt x="7843" y="3869"/>
                  </a:lnTo>
                  <a:lnTo>
                    <a:pt x="7948" y="3451"/>
                  </a:lnTo>
                  <a:lnTo>
                    <a:pt x="8000" y="3033"/>
                  </a:lnTo>
                  <a:lnTo>
                    <a:pt x="8026" y="2589"/>
                  </a:lnTo>
                  <a:lnTo>
                    <a:pt x="8026" y="2406"/>
                  </a:lnTo>
                  <a:lnTo>
                    <a:pt x="8000" y="2223"/>
                  </a:lnTo>
                  <a:lnTo>
                    <a:pt x="7948" y="2040"/>
                  </a:lnTo>
                  <a:lnTo>
                    <a:pt x="7896" y="1883"/>
                  </a:lnTo>
                  <a:lnTo>
                    <a:pt x="7817" y="1726"/>
                  </a:lnTo>
                  <a:lnTo>
                    <a:pt x="7739" y="1569"/>
                  </a:lnTo>
                  <a:lnTo>
                    <a:pt x="7634" y="1438"/>
                  </a:lnTo>
                  <a:lnTo>
                    <a:pt x="7530" y="1308"/>
                  </a:lnTo>
                  <a:lnTo>
                    <a:pt x="7399" y="1177"/>
                  </a:lnTo>
                  <a:lnTo>
                    <a:pt x="7268" y="1072"/>
                  </a:lnTo>
                  <a:lnTo>
                    <a:pt x="7138" y="968"/>
                  </a:lnTo>
                  <a:lnTo>
                    <a:pt x="6981" y="889"/>
                  </a:lnTo>
                  <a:lnTo>
                    <a:pt x="6824" y="837"/>
                  </a:lnTo>
                  <a:lnTo>
                    <a:pt x="6667" y="785"/>
                  </a:lnTo>
                  <a:lnTo>
                    <a:pt x="6484" y="733"/>
                  </a:lnTo>
                  <a:lnTo>
                    <a:pt x="6040" y="733"/>
                  </a:lnTo>
                  <a:lnTo>
                    <a:pt x="5778" y="759"/>
                  </a:lnTo>
                  <a:lnTo>
                    <a:pt x="5674" y="785"/>
                  </a:lnTo>
                  <a:lnTo>
                    <a:pt x="5569" y="759"/>
                  </a:lnTo>
                  <a:lnTo>
                    <a:pt x="5491" y="706"/>
                  </a:lnTo>
                  <a:lnTo>
                    <a:pt x="5412" y="654"/>
                  </a:lnTo>
                  <a:lnTo>
                    <a:pt x="5282" y="497"/>
                  </a:lnTo>
                  <a:lnTo>
                    <a:pt x="5125" y="367"/>
                  </a:lnTo>
                  <a:lnTo>
                    <a:pt x="4968" y="262"/>
                  </a:lnTo>
                  <a:lnTo>
                    <a:pt x="4785" y="184"/>
                  </a:lnTo>
                  <a:lnTo>
                    <a:pt x="4628" y="105"/>
                  </a:lnTo>
                  <a:lnTo>
                    <a:pt x="4419" y="53"/>
                  </a:lnTo>
                  <a:lnTo>
                    <a:pt x="42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900;p41"/>
            <p:cNvSpPr/>
            <p:nvPr/>
          </p:nvSpPr>
          <p:spPr>
            <a:xfrm>
              <a:off x="5814066" y="1268048"/>
              <a:ext cx="186450" cy="213201"/>
            </a:xfrm>
            <a:custGeom>
              <a:avLst/>
              <a:gdLst/>
              <a:ahLst/>
              <a:cxnLst/>
              <a:rect l="l" t="t" r="r" b="b"/>
              <a:pathLst>
                <a:path w="6928" h="7922" extrusionOk="0">
                  <a:moveTo>
                    <a:pt x="3268" y="1"/>
                  </a:moveTo>
                  <a:lnTo>
                    <a:pt x="3111" y="27"/>
                  </a:lnTo>
                  <a:lnTo>
                    <a:pt x="2928" y="79"/>
                  </a:lnTo>
                  <a:lnTo>
                    <a:pt x="2771" y="131"/>
                  </a:lnTo>
                  <a:lnTo>
                    <a:pt x="2353" y="341"/>
                  </a:lnTo>
                  <a:lnTo>
                    <a:pt x="1961" y="550"/>
                  </a:lnTo>
                  <a:lnTo>
                    <a:pt x="1621" y="785"/>
                  </a:lnTo>
                  <a:lnTo>
                    <a:pt x="1334" y="1020"/>
                  </a:lnTo>
                  <a:lnTo>
                    <a:pt x="1072" y="1282"/>
                  </a:lnTo>
                  <a:lnTo>
                    <a:pt x="863" y="1517"/>
                  </a:lnTo>
                  <a:lnTo>
                    <a:pt x="654" y="1778"/>
                  </a:lnTo>
                  <a:lnTo>
                    <a:pt x="497" y="2014"/>
                  </a:lnTo>
                  <a:lnTo>
                    <a:pt x="366" y="2249"/>
                  </a:lnTo>
                  <a:lnTo>
                    <a:pt x="262" y="2484"/>
                  </a:lnTo>
                  <a:lnTo>
                    <a:pt x="105" y="2850"/>
                  </a:lnTo>
                  <a:lnTo>
                    <a:pt x="27" y="3085"/>
                  </a:lnTo>
                  <a:lnTo>
                    <a:pt x="0" y="3190"/>
                  </a:lnTo>
                  <a:lnTo>
                    <a:pt x="1647" y="7268"/>
                  </a:lnTo>
                  <a:lnTo>
                    <a:pt x="1726" y="7320"/>
                  </a:lnTo>
                  <a:lnTo>
                    <a:pt x="1961" y="7451"/>
                  </a:lnTo>
                  <a:lnTo>
                    <a:pt x="2327" y="7608"/>
                  </a:lnTo>
                  <a:lnTo>
                    <a:pt x="2536" y="7686"/>
                  </a:lnTo>
                  <a:lnTo>
                    <a:pt x="2797" y="7765"/>
                  </a:lnTo>
                  <a:lnTo>
                    <a:pt x="3085" y="7843"/>
                  </a:lnTo>
                  <a:lnTo>
                    <a:pt x="3399" y="7895"/>
                  </a:lnTo>
                  <a:lnTo>
                    <a:pt x="3739" y="7921"/>
                  </a:lnTo>
                  <a:lnTo>
                    <a:pt x="4105" y="7921"/>
                  </a:lnTo>
                  <a:lnTo>
                    <a:pt x="4497" y="7895"/>
                  </a:lnTo>
                  <a:lnTo>
                    <a:pt x="4889" y="7817"/>
                  </a:lnTo>
                  <a:lnTo>
                    <a:pt x="5307" y="7712"/>
                  </a:lnTo>
                  <a:lnTo>
                    <a:pt x="5725" y="7582"/>
                  </a:lnTo>
                  <a:lnTo>
                    <a:pt x="5908" y="7503"/>
                  </a:lnTo>
                  <a:lnTo>
                    <a:pt x="6065" y="7425"/>
                  </a:lnTo>
                  <a:lnTo>
                    <a:pt x="6196" y="7320"/>
                  </a:lnTo>
                  <a:lnTo>
                    <a:pt x="6327" y="7190"/>
                  </a:lnTo>
                  <a:lnTo>
                    <a:pt x="6457" y="7085"/>
                  </a:lnTo>
                  <a:lnTo>
                    <a:pt x="6562" y="6928"/>
                  </a:lnTo>
                  <a:lnTo>
                    <a:pt x="6666" y="6797"/>
                  </a:lnTo>
                  <a:lnTo>
                    <a:pt x="6745" y="6641"/>
                  </a:lnTo>
                  <a:lnTo>
                    <a:pt x="6797" y="6484"/>
                  </a:lnTo>
                  <a:lnTo>
                    <a:pt x="6849" y="6327"/>
                  </a:lnTo>
                  <a:lnTo>
                    <a:pt x="6902" y="6144"/>
                  </a:lnTo>
                  <a:lnTo>
                    <a:pt x="6902" y="5987"/>
                  </a:lnTo>
                  <a:lnTo>
                    <a:pt x="6928" y="5804"/>
                  </a:lnTo>
                  <a:lnTo>
                    <a:pt x="6902" y="5647"/>
                  </a:lnTo>
                  <a:lnTo>
                    <a:pt x="6876" y="5464"/>
                  </a:lnTo>
                  <a:lnTo>
                    <a:pt x="6823" y="5281"/>
                  </a:lnTo>
                  <a:lnTo>
                    <a:pt x="6719" y="5046"/>
                  </a:lnTo>
                  <a:lnTo>
                    <a:pt x="6588" y="4837"/>
                  </a:lnTo>
                  <a:lnTo>
                    <a:pt x="6536" y="4732"/>
                  </a:lnTo>
                  <a:lnTo>
                    <a:pt x="6510" y="4628"/>
                  </a:lnTo>
                  <a:lnTo>
                    <a:pt x="6510" y="4523"/>
                  </a:lnTo>
                  <a:lnTo>
                    <a:pt x="6562" y="4419"/>
                  </a:lnTo>
                  <a:lnTo>
                    <a:pt x="6640" y="4262"/>
                  </a:lnTo>
                  <a:lnTo>
                    <a:pt x="6693" y="4079"/>
                  </a:lnTo>
                  <a:lnTo>
                    <a:pt x="6745" y="3870"/>
                  </a:lnTo>
                  <a:lnTo>
                    <a:pt x="6771" y="3687"/>
                  </a:lnTo>
                  <a:lnTo>
                    <a:pt x="6771" y="3477"/>
                  </a:lnTo>
                  <a:lnTo>
                    <a:pt x="6745" y="3294"/>
                  </a:lnTo>
                  <a:lnTo>
                    <a:pt x="6719" y="3085"/>
                  </a:lnTo>
                  <a:lnTo>
                    <a:pt x="6640" y="2902"/>
                  </a:lnTo>
                  <a:lnTo>
                    <a:pt x="6562" y="2719"/>
                  </a:lnTo>
                  <a:lnTo>
                    <a:pt x="6457" y="2536"/>
                  </a:lnTo>
                  <a:lnTo>
                    <a:pt x="6327" y="2380"/>
                  </a:lnTo>
                  <a:lnTo>
                    <a:pt x="6196" y="2249"/>
                  </a:lnTo>
                  <a:lnTo>
                    <a:pt x="6039" y="2118"/>
                  </a:lnTo>
                  <a:lnTo>
                    <a:pt x="5882" y="2014"/>
                  </a:lnTo>
                  <a:lnTo>
                    <a:pt x="5699" y="1909"/>
                  </a:lnTo>
                  <a:lnTo>
                    <a:pt x="5516" y="1857"/>
                  </a:lnTo>
                  <a:lnTo>
                    <a:pt x="5438" y="1804"/>
                  </a:lnTo>
                  <a:lnTo>
                    <a:pt x="5359" y="1726"/>
                  </a:lnTo>
                  <a:lnTo>
                    <a:pt x="5307" y="1648"/>
                  </a:lnTo>
                  <a:lnTo>
                    <a:pt x="5255" y="1543"/>
                  </a:lnTo>
                  <a:lnTo>
                    <a:pt x="5202" y="1282"/>
                  </a:lnTo>
                  <a:lnTo>
                    <a:pt x="5124" y="1046"/>
                  </a:lnTo>
                  <a:lnTo>
                    <a:pt x="5046" y="889"/>
                  </a:lnTo>
                  <a:lnTo>
                    <a:pt x="4941" y="733"/>
                  </a:lnTo>
                  <a:lnTo>
                    <a:pt x="4837" y="602"/>
                  </a:lnTo>
                  <a:lnTo>
                    <a:pt x="4706" y="471"/>
                  </a:lnTo>
                  <a:lnTo>
                    <a:pt x="4575" y="367"/>
                  </a:lnTo>
                  <a:lnTo>
                    <a:pt x="4444" y="262"/>
                  </a:lnTo>
                  <a:lnTo>
                    <a:pt x="4288" y="184"/>
                  </a:lnTo>
                  <a:lnTo>
                    <a:pt x="4131" y="131"/>
                  </a:lnTo>
                  <a:lnTo>
                    <a:pt x="3974" y="79"/>
                  </a:lnTo>
                  <a:lnTo>
                    <a:pt x="3791" y="27"/>
                  </a:lnTo>
                  <a:lnTo>
                    <a:pt x="363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901;p41"/>
            <p:cNvSpPr/>
            <p:nvPr/>
          </p:nvSpPr>
          <p:spPr>
            <a:xfrm>
              <a:off x="5561492" y="1268048"/>
              <a:ext cx="185750" cy="213201"/>
            </a:xfrm>
            <a:custGeom>
              <a:avLst/>
              <a:gdLst/>
              <a:ahLst/>
              <a:cxnLst/>
              <a:rect l="l" t="t" r="r" b="b"/>
              <a:pathLst>
                <a:path w="6902" h="7922" extrusionOk="0">
                  <a:moveTo>
                    <a:pt x="3294" y="1"/>
                  </a:moveTo>
                  <a:lnTo>
                    <a:pt x="3111" y="27"/>
                  </a:lnTo>
                  <a:lnTo>
                    <a:pt x="2955" y="79"/>
                  </a:lnTo>
                  <a:lnTo>
                    <a:pt x="2798" y="131"/>
                  </a:lnTo>
                  <a:lnTo>
                    <a:pt x="2641" y="184"/>
                  </a:lnTo>
                  <a:lnTo>
                    <a:pt x="2484" y="262"/>
                  </a:lnTo>
                  <a:lnTo>
                    <a:pt x="2327" y="367"/>
                  </a:lnTo>
                  <a:lnTo>
                    <a:pt x="2197" y="471"/>
                  </a:lnTo>
                  <a:lnTo>
                    <a:pt x="2092" y="602"/>
                  </a:lnTo>
                  <a:lnTo>
                    <a:pt x="1961" y="733"/>
                  </a:lnTo>
                  <a:lnTo>
                    <a:pt x="1883" y="889"/>
                  </a:lnTo>
                  <a:lnTo>
                    <a:pt x="1778" y="1046"/>
                  </a:lnTo>
                  <a:lnTo>
                    <a:pt x="1700" y="1282"/>
                  </a:lnTo>
                  <a:lnTo>
                    <a:pt x="1648" y="1543"/>
                  </a:lnTo>
                  <a:lnTo>
                    <a:pt x="1621" y="1648"/>
                  </a:lnTo>
                  <a:lnTo>
                    <a:pt x="1569" y="1726"/>
                  </a:lnTo>
                  <a:lnTo>
                    <a:pt x="1491" y="1804"/>
                  </a:lnTo>
                  <a:lnTo>
                    <a:pt x="1386" y="1857"/>
                  </a:lnTo>
                  <a:lnTo>
                    <a:pt x="1203" y="1909"/>
                  </a:lnTo>
                  <a:lnTo>
                    <a:pt x="1046" y="2014"/>
                  </a:lnTo>
                  <a:lnTo>
                    <a:pt x="863" y="2118"/>
                  </a:lnTo>
                  <a:lnTo>
                    <a:pt x="733" y="2249"/>
                  </a:lnTo>
                  <a:lnTo>
                    <a:pt x="576" y="2380"/>
                  </a:lnTo>
                  <a:lnTo>
                    <a:pt x="471" y="2536"/>
                  </a:lnTo>
                  <a:lnTo>
                    <a:pt x="367" y="2719"/>
                  </a:lnTo>
                  <a:lnTo>
                    <a:pt x="262" y="2902"/>
                  </a:lnTo>
                  <a:lnTo>
                    <a:pt x="210" y="3085"/>
                  </a:lnTo>
                  <a:lnTo>
                    <a:pt x="158" y="3294"/>
                  </a:lnTo>
                  <a:lnTo>
                    <a:pt x="131" y="3477"/>
                  </a:lnTo>
                  <a:lnTo>
                    <a:pt x="131" y="3687"/>
                  </a:lnTo>
                  <a:lnTo>
                    <a:pt x="158" y="3870"/>
                  </a:lnTo>
                  <a:lnTo>
                    <a:pt x="210" y="4079"/>
                  </a:lnTo>
                  <a:lnTo>
                    <a:pt x="262" y="4262"/>
                  </a:lnTo>
                  <a:lnTo>
                    <a:pt x="367" y="4419"/>
                  </a:lnTo>
                  <a:lnTo>
                    <a:pt x="393" y="4523"/>
                  </a:lnTo>
                  <a:lnTo>
                    <a:pt x="393" y="4628"/>
                  </a:lnTo>
                  <a:lnTo>
                    <a:pt x="367" y="4732"/>
                  </a:lnTo>
                  <a:lnTo>
                    <a:pt x="341" y="4837"/>
                  </a:lnTo>
                  <a:lnTo>
                    <a:pt x="210" y="5046"/>
                  </a:lnTo>
                  <a:lnTo>
                    <a:pt x="105" y="5281"/>
                  </a:lnTo>
                  <a:lnTo>
                    <a:pt x="53" y="5464"/>
                  </a:lnTo>
                  <a:lnTo>
                    <a:pt x="1" y="5647"/>
                  </a:lnTo>
                  <a:lnTo>
                    <a:pt x="1" y="5804"/>
                  </a:lnTo>
                  <a:lnTo>
                    <a:pt x="1" y="5987"/>
                  </a:lnTo>
                  <a:lnTo>
                    <a:pt x="27" y="6144"/>
                  </a:lnTo>
                  <a:lnTo>
                    <a:pt x="53" y="6327"/>
                  </a:lnTo>
                  <a:lnTo>
                    <a:pt x="105" y="6484"/>
                  </a:lnTo>
                  <a:lnTo>
                    <a:pt x="184" y="6641"/>
                  </a:lnTo>
                  <a:lnTo>
                    <a:pt x="262" y="6797"/>
                  </a:lnTo>
                  <a:lnTo>
                    <a:pt x="341" y="6928"/>
                  </a:lnTo>
                  <a:lnTo>
                    <a:pt x="445" y="7085"/>
                  </a:lnTo>
                  <a:lnTo>
                    <a:pt x="576" y="7190"/>
                  </a:lnTo>
                  <a:lnTo>
                    <a:pt x="706" y="7320"/>
                  </a:lnTo>
                  <a:lnTo>
                    <a:pt x="863" y="7425"/>
                  </a:lnTo>
                  <a:lnTo>
                    <a:pt x="1020" y="7503"/>
                  </a:lnTo>
                  <a:lnTo>
                    <a:pt x="1177" y="7582"/>
                  </a:lnTo>
                  <a:lnTo>
                    <a:pt x="1595" y="7712"/>
                  </a:lnTo>
                  <a:lnTo>
                    <a:pt x="2040" y="7817"/>
                  </a:lnTo>
                  <a:lnTo>
                    <a:pt x="2432" y="7895"/>
                  </a:lnTo>
                  <a:lnTo>
                    <a:pt x="2798" y="7921"/>
                  </a:lnTo>
                  <a:lnTo>
                    <a:pt x="3164" y="7921"/>
                  </a:lnTo>
                  <a:lnTo>
                    <a:pt x="3504" y="7895"/>
                  </a:lnTo>
                  <a:lnTo>
                    <a:pt x="3817" y="7843"/>
                  </a:lnTo>
                  <a:lnTo>
                    <a:pt x="4105" y="7765"/>
                  </a:lnTo>
                  <a:lnTo>
                    <a:pt x="4366" y="7686"/>
                  </a:lnTo>
                  <a:lnTo>
                    <a:pt x="4602" y="7608"/>
                  </a:lnTo>
                  <a:lnTo>
                    <a:pt x="4968" y="7451"/>
                  </a:lnTo>
                  <a:lnTo>
                    <a:pt x="5203" y="7320"/>
                  </a:lnTo>
                  <a:lnTo>
                    <a:pt x="5281" y="7268"/>
                  </a:lnTo>
                  <a:lnTo>
                    <a:pt x="6902" y="3190"/>
                  </a:lnTo>
                  <a:lnTo>
                    <a:pt x="6876" y="3085"/>
                  </a:lnTo>
                  <a:lnTo>
                    <a:pt x="6797" y="2850"/>
                  </a:lnTo>
                  <a:lnTo>
                    <a:pt x="6641" y="2484"/>
                  </a:lnTo>
                  <a:lnTo>
                    <a:pt x="6536" y="2249"/>
                  </a:lnTo>
                  <a:lnTo>
                    <a:pt x="6405" y="2014"/>
                  </a:lnTo>
                  <a:lnTo>
                    <a:pt x="6248" y="1778"/>
                  </a:lnTo>
                  <a:lnTo>
                    <a:pt x="6065" y="1517"/>
                  </a:lnTo>
                  <a:lnTo>
                    <a:pt x="5830" y="1282"/>
                  </a:lnTo>
                  <a:lnTo>
                    <a:pt x="5569" y="1020"/>
                  </a:lnTo>
                  <a:lnTo>
                    <a:pt x="5281" y="785"/>
                  </a:lnTo>
                  <a:lnTo>
                    <a:pt x="4941" y="550"/>
                  </a:lnTo>
                  <a:lnTo>
                    <a:pt x="4575" y="341"/>
                  </a:lnTo>
                  <a:lnTo>
                    <a:pt x="4157" y="131"/>
                  </a:lnTo>
                  <a:lnTo>
                    <a:pt x="3974" y="79"/>
                  </a:lnTo>
                  <a:lnTo>
                    <a:pt x="3817" y="27"/>
                  </a:lnTo>
                  <a:lnTo>
                    <a:pt x="363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902;p41"/>
            <p:cNvSpPr/>
            <p:nvPr/>
          </p:nvSpPr>
          <p:spPr>
            <a:xfrm>
              <a:off x="5674767" y="1325048"/>
              <a:ext cx="211774" cy="211774"/>
            </a:xfrm>
            <a:custGeom>
              <a:avLst/>
              <a:gdLst/>
              <a:ahLst/>
              <a:cxnLst/>
              <a:rect l="l" t="t" r="r" b="b"/>
              <a:pathLst>
                <a:path w="7869" h="7869" extrusionOk="0">
                  <a:moveTo>
                    <a:pt x="3948" y="0"/>
                  </a:moveTo>
                  <a:lnTo>
                    <a:pt x="3686" y="26"/>
                  </a:lnTo>
                  <a:lnTo>
                    <a:pt x="3451" y="105"/>
                  </a:lnTo>
                  <a:lnTo>
                    <a:pt x="3216" y="209"/>
                  </a:lnTo>
                  <a:lnTo>
                    <a:pt x="3007" y="392"/>
                  </a:lnTo>
                  <a:lnTo>
                    <a:pt x="2824" y="549"/>
                  </a:lnTo>
                  <a:lnTo>
                    <a:pt x="2588" y="680"/>
                  </a:lnTo>
                  <a:lnTo>
                    <a:pt x="2353" y="732"/>
                  </a:lnTo>
                  <a:lnTo>
                    <a:pt x="2092" y="758"/>
                  </a:lnTo>
                  <a:lnTo>
                    <a:pt x="1830" y="784"/>
                  </a:lnTo>
                  <a:lnTo>
                    <a:pt x="1569" y="863"/>
                  </a:lnTo>
                  <a:lnTo>
                    <a:pt x="1360" y="993"/>
                  </a:lnTo>
                  <a:lnTo>
                    <a:pt x="1151" y="1150"/>
                  </a:lnTo>
                  <a:lnTo>
                    <a:pt x="994" y="1333"/>
                  </a:lnTo>
                  <a:lnTo>
                    <a:pt x="863" y="1569"/>
                  </a:lnTo>
                  <a:lnTo>
                    <a:pt x="811" y="1804"/>
                  </a:lnTo>
                  <a:lnTo>
                    <a:pt x="785" y="2091"/>
                  </a:lnTo>
                  <a:lnTo>
                    <a:pt x="759" y="2327"/>
                  </a:lnTo>
                  <a:lnTo>
                    <a:pt x="680" y="2588"/>
                  </a:lnTo>
                  <a:lnTo>
                    <a:pt x="549" y="2797"/>
                  </a:lnTo>
                  <a:lnTo>
                    <a:pt x="393" y="3006"/>
                  </a:lnTo>
                  <a:lnTo>
                    <a:pt x="210" y="3215"/>
                  </a:lnTo>
                  <a:lnTo>
                    <a:pt x="105" y="3451"/>
                  </a:lnTo>
                  <a:lnTo>
                    <a:pt x="27" y="3686"/>
                  </a:lnTo>
                  <a:lnTo>
                    <a:pt x="0" y="3947"/>
                  </a:lnTo>
                  <a:lnTo>
                    <a:pt x="27" y="4183"/>
                  </a:lnTo>
                  <a:lnTo>
                    <a:pt x="105" y="4418"/>
                  </a:lnTo>
                  <a:lnTo>
                    <a:pt x="210" y="4653"/>
                  </a:lnTo>
                  <a:lnTo>
                    <a:pt x="393" y="4862"/>
                  </a:lnTo>
                  <a:lnTo>
                    <a:pt x="549" y="5072"/>
                  </a:lnTo>
                  <a:lnTo>
                    <a:pt x="680" y="5281"/>
                  </a:lnTo>
                  <a:lnTo>
                    <a:pt x="759" y="5542"/>
                  </a:lnTo>
                  <a:lnTo>
                    <a:pt x="785" y="5803"/>
                  </a:lnTo>
                  <a:lnTo>
                    <a:pt x="811" y="6065"/>
                  </a:lnTo>
                  <a:lnTo>
                    <a:pt x="863" y="6300"/>
                  </a:lnTo>
                  <a:lnTo>
                    <a:pt x="994" y="6535"/>
                  </a:lnTo>
                  <a:lnTo>
                    <a:pt x="1151" y="6718"/>
                  </a:lnTo>
                  <a:lnTo>
                    <a:pt x="1360" y="6875"/>
                  </a:lnTo>
                  <a:lnTo>
                    <a:pt x="1569" y="7006"/>
                  </a:lnTo>
                  <a:lnTo>
                    <a:pt x="1830" y="7084"/>
                  </a:lnTo>
                  <a:lnTo>
                    <a:pt x="2092" y="7111"/>
                  </a:lnTo>
                  <a:lnTo>
                    <a:pt x="2353" y="7137"/>
                  </a:lnTo>
                  <a:lnTo>
                    <a:pt x="2588" y="7215"/>
                  </a:lnTo>
                  <a:lnTo>
                    <a:pt x="2824" y="7320"/>
                  </a:lnTo>
                  <a:lnTo>
                    <a:pt x="3007" y="7476"/>
                  </a:lnTo>
                  <a:lnTo>
                    <a:pt x="3216" y="7659"/>
                  </a:lnTo>
                  <a:lnTo>
                    <a:pt x="3451" y="7790"/>
                  </a:lnTo>
                  <a:lnTo>
                    <a:pt x="3686" y="7842"/>
                  </a:lnTo>
                  <a:lnTo>
                    <a:pt x="3948" y="7869"/>
                  </a:lnTo>
                  <a:lnTo>
                    <a:pt x="4183" y="7842"/>
                  </a:lnTo>
                  <a:lnTo>
                    <a:pt x="4444" y="7790"/>
                  </a:lnTo>
                  <a:lnTo>
                    <a:pt x="4654" y="7659"/>
                  </a:lnTo>
                  <a:lnTo>
                    <a:pt x="4863" y="7476"/>
                  </a:lnTo>
                  <a:lnTo>
                    <a:pt x="5072" y="7320"/>
                  </a:lnTo>
                  <a:lnTo>
                    <a:pt x="5281" y="7215"/>
                  </a:lnTo>
                  <a:lnTo>
                    <a:pt x="5542" y="7137"/>
                  </a:lnTo>
                  <a:lnTo>
                    <a:pt x="5804" y="7111"/>
                  </a:lnTo>
                  <a:lnTo>
                    <a:pt x="6065" y="7084"/>
                  </a:lnTo>
                  <a:lnTo>
                    <a:pt x="6300" y="7006"/>
                  </a:lnTo>
                  <a:lnTo>
                    <a:pt x="6536" y="6875"/>
                  </a:lnTo>
                  <a:lnTo>
                    <a:pt x="6719" y="6718"/>
                  </a:lnTo>
                  <a:lnTo>
                    <a:pt x="6876" y="6535"/>
                  </a:lnTo>
                  <a:lnTo>
                    <a:pt x="7006" y="6300"/>
                  </a:lnTo>
                  <a:lnTo>
                    <a:pt x="7085" y="6065"/>
                  </a:lnTo>
                  <a:lnTo>
                    <a:pt x="7111" y="5803"/>
                  </a:lnTo>
                  <a:lnTo>
                    <a:pt x="7137" y="5542"/>
                  </a:lnTo>
                  <a:lnTo>
                    <a:pt x="7215" y="5281"/>
                  </a:lnTo>
                  <a:lnTo>
                    <a:pt x="7320" y="5072"/>
                  </a:lnTo>
                  <a:lnTo>
                    <a:pt x="7503" y="4862"/>
                  </a:lnTo>
                  <a:lnTo>
                    <a:pt x="7660" y="4653"/>
                  </a:lnTo>
                  <a:lnTo>
                    <a:pt x="7791" y="4418"/>
                  </a:lnTo>
                  <a:lnTo>
                    <a:pt x="7843" y="4183"/>
                  </a:lnTo>
                  <a:lnTo>
                    <a:pt x="7869" y="3947"/>
                  </a:lnTo>
                  <a:lnTo>
                    <a:pt x="7843" y="3686"/>
                  </a:lnTo>
                  <a:lnTo>
                    <a:pt x="7791" y="3451"/>
                  </a:lnTo>
                  <a:lnTo>
                    <a:pt x="7660" y="3215"/>
                  </a:lnTo>
                  <a:lnTo>
                    <a:pt x="7503" y="3006"/>
                  </a:lnTo>
                  <a:lnTo>
                    <a:pt x="7320" y="2797"/>
                  </a:lnTo>
                  <a:lnTo>
                    <a:pt x="7215" y="2588"/>
                  </a:lnTo>
                  <a:lnTo>
                    <a:pt x="7137" y="2327"/>
                  </a:lnTo>
                  <a:lnTo>
                    <a:pt x="7111" y="2091"/>
                  </a:lnTo>
                  <a:lnTo>
                    <a:pt x="7085" y="1804"/>
                  </a:lnTo>
                  <a:lnTo>
                    <a:pt x="7006" y="1569"/>
                  </a:lnTo>
                  <a:lnTo>
                    <a:pt x="6876" y="1333"/>
                  </a:lnTo>
                  <a:lnTo>
                    <a:pt x="6719" y="1150"/>
                  </a:lnTo>
                  <a:lnTo>
                    <a:pt x="6536" y="993"/>
                  </a:lnTo>
                  <a:lnTo>
                    <a:pt x="6300" y="863"/>
                  </a:lnTo>
                  <a:lnTo>
                    <a:pt x="6065" y="784"/>
                  </a:lnTo>
                  <a:lnTo>
                    <a:pt x="5804" y="758"/>
                  </a:lnTo>
                  <a:lnTo>
                    <a:pt x="5542" y="732"/>
                  </a:lnTo>
                  <a:lnTo>
                    <a:pt x="5281" y="680"/>
                  </a:lnTo>
                  <a:lnTo>
                    <a:pt x="5072" y="549"/>
                  </a:lnTo>
                  <a:lnTo>
                    <a:pt x="4863" y="392"/>
                  </a:lnTo>
                  <a:lnTo>
                    <a:pt x="4654" y="209"/>
                  </a:lnTo>
                  <a:lnTo>
                    <a:pt x="4444" y="105"/>
                  </a:lnTo>
                  <a:lnTo>
                    <a:pt x="4183" y="26"/>
                  </a:lnTo>
                  <a:lnTo>
                    <a:pt x="3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2903;p41"/>
            <p:cNvSpPr/>
            <p:nvPr/>
          </p:nvSpPr>
          <p:spPr>
            <a:xfrm>
              <a:off x="5734566" y="1384848"/>
              <a:ext cx="92175" cy="92175"/>
            </a:xfrm>
            <a:custGeom>
              <a:avLst/>
              <a:gdLst/>
              <a:ahLst/>
              <a:cxnLst/>
              <a:rect l="l" t="t" r="r" b="b"/>
              <a:pathLst>
                <a:path w="3425" h="3425" extrusionOk="0">
                  <a:moveTo>
                    <a:pt x="1543" y="0"/>
                  </a:moveTo>
                  <a:lnTo>
                    <a:pt x="1360" y="26"/>
                  </a:lnTo>
                  <a:lnTo>
                    <a:pt x="1203" y="79"/>
                  </a:lnTo>
                  <a:lnTo>
                    <a:pt x="1046" y="131"/>
                  </a:lnTo>
                  <a:lnTo>
                    <a:pt x="915" y="209"/>
                  </a:lnTo>
                  <a:lnTo>
                    <a:pt x="759" y="288"/>
                  </a:lnTo>
                  <a:lnTo>
                    <a:pt x="628" y="392"/>
                  </a:lnTo>
                  <a:lnTo>
                    <a:pt x="497" y="497"/>
                  </a:lnTo>
                  <a:lnTo>
                    <a:pt x="393" y="628"/>
                  </a:lnTo>
                  <a:lnTo>
                    <a:pt x="288" y="758"/>
                  </a:lnTo>
                  <a:lnTo>
                    <a:pt x="210" y="889"/>
                  </a:lnTo>
                  <a:lnTo>
                    <a:pt x="131" y="1046"/>
                  </a:lnTo>
                  <a:lnTo>
                    <a:pt x="79" y="1203"/>
                  </a:lnTo>
                  <a:lnTo>
                    <a:pt x="53" y="1359"/>
                  </a:lnTo>
                  <a:lnTo>
                    <a:pt x="27" y="1542"/>
                  </a:lnTo>
                  <a:lnTo>
                    <a:pt x="0" y="1725"/>
                  </a:lnTo>
                  <a:lnTo>
                    <a:pt x="27" y="1882"/>
                  </a:lnTo>
                  <a:lnTo>
                    <a:pt x="53" y="2065"/>
                  </a:lnTo>
                  <a:lnTo>
                    <a:pt x="79" y="2222"/>
                  </a:lnTo>
                  <a:lnTo>
                    <a:pt x="131" y="2379"/>
                  </a:lnTo>
                  <a:lnTo>
                    <a:pt x="210" y="2536"/>
                  </a:lnTo>
                  <a:lnTo>
                    <a:pt x="288" y="2667"/>
                  </a:lnTo>
                  <a:lnTo>
                    <a:pt x="393" y="2797"/>
                  </a:lnTo>
                  <a:lnTo>
                    <a:pt x="497" y="2928"/>
                  </a:lnTo>
                  <a:lnTo>
                    <a:pt x="628" y="3032"/>
                  </a:lnTo>
                  <a:lnTo>
                    <a:pt x="759" y="3137"/>
                  </a:lnTo>
                  <a:lnTo>
                    <a:pt x="915" y="3215"/>
                  </a:lnTo>
                  <a:lnTo>
                    <a:pt x="1046" y="3294"/>
                  </a:lnTo>
                  <a:lnTo>
                    <a:pt x="1203" y="3346"/>
                  </a:lnTo>
                  <a:lnTo>
                    <a:pt x="1360" y="3398"/>
                  </a:lnTo>
                  <a:lnTo>
                    <a:pt x="1543" y="3425"/>
                  </a:lnTo>
                  <a:lnTo>
                    <a:pt x="1883" y="3425"/>
                  </a:lnTo>
                  <a:lnTo>
                    <a:pt x="2066" y="3398"/>
                  </a:lnTo>
                  <a:lnTo>
                    <a:pt x="2222" y="3346"/>
                  </a:lnTo>
                  <a:lnTo>
                    <a:pt x="2379" y="3294"/>
                  </a:lnTo>
                  <a:lnTo>
                    <a:pt x="2536" y="3215"/>
                  </a:lnTo>
                  <a:lnTo>
                    <a:pt x="2667" y="3137"/>
                  </a:lnTo>
                  <a:lnTo>
                    <a:pt x="2798" y="3032"/>
                  </a:lnTo>
                  <a:lnTo>
                    <a:pt x="2928" y="2928"/>
                  </a:lnTo>
                  <a:lnTo>
                    <a:pt x="3033" y="2797"/>
                  </a:lnTo>
                  <a:lnTo>
                    <a:pt x="3137" y="2667"/>
                  </a:lnTo>
                  <a:lnTo>
                    <a:pt x="3216" y="2536"/>
                  </a:lnTo>
                  <a:lnTo>
                    <a:pt x="3294" y="2379"/>
                  </a:lnTo>
                  <a:lnTo>
                    <a:pt x="3347" y="2222"/>
                  </a:lnTo>
                  <a:lnTo>
                    <a:pt x="3399" y="2065"/>
                  </a:lnTo>
                  <a:lnTo>
                    <a:pt x="3425" y="1882"/>
                  </a:lnTo>
                  <a:lnTo>
                    <a:pt x="3425" y="1725"/>
                  </a:lnTo>
                  <a:lnTo>
                    <a:pt x="3425" y="1542"/>
                  </a:lnTo>
                  <a:lnTo>
                    <a:pt x="3399" y="1359"/>
                  </a:lnTo>
                  <a:lnTo>
                    <a:pt x="3347" y="1203"/>
                  </a:lnTo>
                  <a:lnTo>
                    <a:pt x="3294" y="1046"/>
                  </a:lnTo>
                  <a:lnTo>
                    <a:pt x="3216" y="889"/>
                  </a:lnTo>
                  <a:lnTo>
                    <a:pt x="3137" y="758"/>
                  </a:lnTo>
                  <a:lnTo>
                    <a:pt x="3033" y="628"/>
                  </a:lnTo>
                  <a:lnTo>
                    <a:pt x="2928" y="497"/>
                  </a:lnTo>
                  <a:lnTo>
                    <a:pt x="2798" y="392"/>
                  </a:lnTo>
                  <a:lnTo>
                    <a:pt x="2667" y="288"/>
                  </a:lnTo>
                  <a:lnTo>
                    <a:pt x="2536" y="209"/>
                  </a:lnTo>
                  <a:lnTo>
                    <a:pt x="2379" y="131"/>
                  </a:lnTo>
                  <a:lnTo>
                    <a:pt x="2222" y="79"/>
                  </a:lnTo>
                  <a:lnTo>
                    <a:pt x="2066" y="26"/>
                  </a:lnTo>
                  <a:lnTo>
                    <a:pt x="1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2894;p41"/>
          <p:cNvGrpSpPr/>
          <p:nvPr/>
        </p:nvGrpSpPr>
        <p:grpSpPr>
          <a:xfrm>
            <a:off x="2497597" y="2482028"/>
            <a:ext cx="447150" cy="438820"/>
            <a:chOff x="5561492" y="1202624"/>
            <a:chExt cx="439024" cy="433399"/>
          </a:xfrm>
        </p:grpSpPr>
        <p:sp>
          <p:nvSpPr>
            <p:cNvPr id="45" name="Google Shape;2895;p41"/>
            <p:cNvSpPr/>
            <p:nvPr/>
          </p:nvSpPr>
          <p:spPr>
            <a:xfrm>
              <a:off x="5777492" y="1432672"/>
              <a:ext cx="205450" cy="203351"/>
            </a:xfrm>
            <a:custGeom>
              <a:avLst/>
              <a:gdLst/>
              <a:ahLst/>
              <a:cxnLst/>
              <a:rect l="l" t="t" r="r" b="b"/>
              <a:pathLst>
                <a:path w="7634" h="7556" extrusionOk="0">
                  <a:moveTo>
                    <a:pt x="3346" y="1"/>
                  </a:moveTo>
                  <a:lnTo>
                    <a:pt x="3242" y="27"/>
                  </a:lnTo>
                  <a:lnTo>
                    <a:pt x="78" y="3059"/>
                  </a:lnTo>
                  <a:lnTo>
                    <a:pt x="52" y="3164"/>
                  </a:lnTo>
                  <a:lnTo>
                    <a:pt x="26" y="3425"/>
                  </a:lnTo>
                  <a:lnTo>
                    <a:pt x="0" y="3817"/>
                  </a:lnTo>
                  <a:lnTo>
                    <a:pt x="0" y="4053"/>
                  </a:lnTo>
                  <a:lnTo>
                    <a:pt x="26" y="4314"/>
                  </a:lnTo>
                  <a:lnTo>
                    <a:pt x="78" y="4628"/>
                  </a:lnTo>
                  <a:lnTo>
                    <a:pt x="157" y="4915"/>
                  </a:lnTo>
                  <a:lnTo>
                    <a:pt x="261" y="5255"/>
                  </a:lnTo>
                  <a:lnTo>
                    <a:pt x="366" y="5595"/>
                  </a:lnTo>
                  <a:lnTo>
                    <a:pt x="549" y="5935"/>
                  </a:lnTo>
                  <a:lnTo>
                    <a:pt x="758" y="6275"/>
                  </a:lnTo>
                  <a:lnTo>
                    <a:pt x="993" y="6641"/>
                  </a:lnTo>
                  <a:lnTo>
                    <a:pt x="1307" y="6980"/>
                  </a:lnTo>
                  <a:lnTo>
                    <a:pt x="1438" y="7111"/>
                  </a:lnTo>
                  <a:lnTo>
                    <a:pt x="1569" y="7216"/>
                  </a:lnTo>
                  <a:lnTo>
                    <a:pt x="1725" y="7320"/>
                  </a:lnTo>
                  <a:lnTo>
                    <a:pt x="1882" y="7399"/>
                  </a:lnTo>
                  <a:lnTo>
                    <a:pt x="2039" y="7451"/>
                  </a:lnTo>
                  <a:lnTo>
                    <a:pt x="2196" y="7503"/>
                  </a:lnTo>
                  <a:lnTo>
                    <a:pt x="2379" y="7529"/>
                  </a:lnTo>
                  <a:lnTo>
                    <a:pt x="2536" y="7556"/>
                  </a:lnTo>
                  <a:lnTo>
                    <a:pt x="2876" y="7556"/>
                  </a:lnTo>
                  <a:lnTo>
                    <a:pt x="3059" y="7529"/>
                  </a:lnTo>
                  <a:lnTo>
                    <a:pt x="3215" y="7477"/>
                  </a:lnTo>
                  <a:lnTo>
                    <a:pt x="3372" y="7425"/>
                  </a:lnTo>
                  <a:lnTo>
                    <a:pt x="3529" y="7346"/>
                  </a:lnTo>
                  <a:lnTo>
                    <a:pt x="3686" y="7242"/>
                  </a:lnTo>
                  <a:lnTo>
                    <a:pt x="3843" y="7137"/>
                  </a:lnTo>
                  <a:lnTo>
                    <a:pt x="4026" y="6954"/>
                  </a:lnTo>
                  <a:lnTo>
                    <a:pt x="4156" y="6745"/>
                  </a:lnTo>
                  <a:lnTo>
                    <a:pt x="4235" y="6667"/>
                  </a:lnTo>
                  <a:lnTo>
                    <a:pt x="4313" y="6588"/>
                  </a:lnTo>
                  <a:lnTo>
                    <a:pt x="4418" y="6562"/>
                  </a:lnTo>
                  <a:lnTo>
                    <a:pt x="4522" y="6562"/>
                  </a:lnTo>
                  <a:lnTo>
                    <a:pt x="4732" y="6588"/>
                  </a:lnTo>
                  <a:lnTo>
                    <a:pt x="4915" y="6562"/>
                  </a:lnTo>
                  <a:lnTo>
                    <a:pt x="5098" y="6536"/>
                  </a:lnTo>
                  <a:lnTo>
                    <a:pt x="5307" y="6484"/>
                  </a:lnTo>
                  <a:lnTo>
                    <a:pt x="5490" y="6405"/>
                  </a:lnTo>
                  <a:lnTo>
                    <a:pt x="5647" y="6327"/>
                  </a:lnTo>
                  <a:lnTo>
                    <a:pt x="5830" y="6222"/>
                  </a:lnTo>
                  <a:lnTo>
                    <a:pt x="5986" y="6065"/>
                  </a:lnTo>
                  <a:lnTo>
                    <a:pt x="6117" y="5935"/>
                  </a:lnTo>
                  <a:lnTo>
                    <a:pt x="6248" y="5752"/>
                  </a:lnTo>
                  <a:lnTo>
                    <a:pt x="6352" y="5595"/>
                  </a:lnTo>
                  <a:lnTo>
                    <a:pt x="6431" y="5412"/>
                  </a:lnTo>
                  <a:lnTo>
                    <a:pt x="6483" y="5229"/>
                  </a:lnTo>
                  <a:lnTo>
                    <a:pt x="6535" y="5046"/>
                  </a:lnTo>
                  <a:lnTo>
                    <a:pt x="6535" y="4837"/>
                  </a:lnTo>
                  <a:lnTo>
                    <a:pt x="6535" y="4654"/>
                  </a:lnTo>
                  <a:lnTo>
                    <a:pt x="6535" y="4549"/>
                  </a:lnTo>
                  <a:lnTo>
                    <a:pt x="6588" y="4445"/>
                  </a:lnTo>
                  <a:lnTo>
                    <a:pt x="6640" y="4366"/>
                  </a:lnTo>
                  <a:lnTo>
                    <a:pt x="6718" y="4288"/>
                  </a:lnTo>
                  <a:lnTo>
                    <a:pt x="6927" y="4157"/>
                  </a:lnTo>
                  <a:lnTo>
                    <a:pt x="7137" y="3974"/>
                  </a:lnTo>
                  <a:lnTo>
                    <a:pt x="7241" y="3843"/>
                  </a:lnTo>
                  <a:lnTo>
                    <a:pt x="7346" y="3687"/>
                  </a:lnTo>
                  <a:lnTo>
                    <a:pt x="7450" y="3530"/>
                  </a:lnTo>
                  <a:lnTo>
                    <a:pt x="7503" y="3373"/>
                  </a:lnTo>
                  <a:lnTo>
                    <a:pt x="7555" y="3216"/>
                  </a:lnTo>
                  <a:lnTo>
                    <a:pt x="7607" y="3059"/>
                  </a:lnTo>
                  <a:lnTo>
                    <a:pt x="7607" y="2876"/>
                  </a:lnTo>
                  <a:lnTo>
                    <a:pt x="7633" y="2719"/>
                  </a:lnTo>
                  <a:lnTo>
                    <a:pt x="7607" y="2536"/>
                  </a:lnTo>
                  <a:lnTo>
                    <a:pt x="7581" y="2380"/>
                  </a:lnTo>
                  <a:lnTo>
                    <a:pt x="7555" y="2197"/>
                  </a:lnTo>
                  <a:lnTo>
                    <a:pt x="7476" y="2040"/>
                  </a:lnTo>
                  <a:lnTo>
                    <a:pt x="7424" y="1883"/>
                  </a:lnTo>
                  <a:lnTo>
                    <a:pt x="7320" y="1726"/>
                  </a:lnTo>
                  <a:lnTo>
                    <a:pt x="7215" y="1569"/>
                  </a:lnTo>
                  <a:lnTo>
                    <a:pt x="7110" y="1438"/>
                  </a:lnTo>
                  <a:lnTo>
                    <a:pt x="6771" y="1125"/>
                  </a:lnTo>
                  <a:lnTo>
                    <a:pt x="6431" y="863"/>
                  </a:lnTo>
                  <a:lnTo>
                    <a:pt x="6091" y="628"/>
                  </a:lnTo>
                  <a:lnTo>
                    <a:pt x="5751" y="445"/>
                  </a:lnTo>
                  <a:lnTo>
                    <a:pt x="5411" y="314"/>
                  </a:lnTo>
                  <a:lnTo>
                    <a:pt x="5098" y="210"/>
                  </a:lnTo>
                  <a:lnTo>
                    <a:pt x="4810" y="105"/>
                  </a:lnTo>
                  <a:lnTo>
                    <a:pt x="4522" y="53"/>
                  </a:lnTo>
                  <a:lnTo>
                    <a:pt x="4235" y="27"/>
                  </a:lnTo>
                  <a:lnTo>
                    <a:pt x="40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896;p41"/>
            <p:cNvSpPr/>
            <p:nvPr/>
          </p:nvSpPr>
          <p:spPr>
            <a:xfrm>
              <a:off x="5579093" y="1432672"/>
              <a:ext cx="204750" cy="203351"/>
            </a:xfrm>
            <a:custGeom>
              <a:avLst/>
              <a:gdLst/>
              <a:ahLst/>
              <a:cxnLst/>
              <a:rect l="l" t="t" r="r" b="b"/>
              <a:pathLst>
                <a:path w="7608" h="7556" extrusionOk="0">
                  <a:moveTo>
                    <a:pt x="3608" y="1"/>
                  </a:moveTo>
                  <a:lnTo>
                    <a:pt x="3372" y="27"/>
                  </a:lnTo>
                  <a:lnTo>
                    <a:pt x="3111" y="53"/>
                  </a:lnTo>
                  <a:lnTo>
                    <a:pt x="2823" y="105"/>
                  </a:lnTo>
                  <a:lnTo>
                    <a:pt x="2510" y="210"/>
                  </a:lnTo>
                  <a:lnTo>
                    <a:pt x="2196" y="314"/>
                  </a:lnTo>
                  <a:lnTo>
                    <a:pt x="1856" y="445"/>
                  </a:lnTo>
                  <a:lnTo>
                    <a:pt x="1516" y="628"/>
                  </a:lnTo>
                  <a:lnTo>
                    <a:pt x="1177" y="863"/>
                  </a:lnTo>
                  <a:lnTo>
                    <a:pt x="863" y="1125"/>
                  </a:lnTo>
                  <a:lnTo>
                    <a:pt x="523" y="1438"/>
                  </a:lnTo>
                  <a:lnTo>
                    <a:pt x="392" y="1569"/>
                  </a:lnTo>
                  <a:lnTo>
                    <a:pt x="288" y="1726"/>
                  </a:lnTo>
                  <a:lnTo>
                    <a:pt x="209" y="1883"/>
                  </a:lnTo>
                  <a:lnTo>
                    <a:pt x="131" y="2040"/>
                  </a:lnTo>
                  <a:lnTo>
                    <a:pt x="79" y="2197"/>
                  </a:lnTo>
                  <a:lnTo>
                    <a:pt x="26" y="2380"/>
                  </a:lnTo>
                  <a:lnTo>
                    <a:pt x="0" y="2536"/>
                  </a:lnTo>
                  <a:lnTo>
                    <a:pt x="0" y="2719"/>
                  </a:lnTo>
                  <a:lnTo>
                    <a:pt x="0" y="2876"/>
                  </a:lnTo>
                  <a:lnTo>
                    <a:pt x="26" y="3059"/>
                  </a:lnTo>
                  <a:lnTo>
                    <a:pt x="52" y="3216"/>
                  </a:lnTo>
                  <a:lnTo>
                    <a:pt x="105" y="3373"/>
                  </a:lnTo>
                  <a:lnTo>
                    <a:pt x="183" y="3530"/>
                  </a:lnTo>
                  <a:lnTo>
                    <a:pt x="262" y="3687"/>
                  </a:lnTo>
                  <a:lnTo>
                    <a:pt x="366" y="3843"/>
                  </a:lnTo>
                  <a:lnTo>
                    <a:pt x="497" y="3974"/>
                  </a:lnTo>
                  <a:lnTo>
                    <a:pt x="680" y="4157"/>
                  </a:lnTo>
                  <a:lnTo>
                    <a:pt x="889" y="4288"/>
                  </a:lnTo>
                  <a:lnTo>
                    <a:pt x="967" y="4366"/>
                  </a:lnTo>
                  <a:lnTo>
                    <a:pt x="1046" y="4445"/>
                  </a:lnTo>
                  <a:lnTo>
                    <a:pt x="1072" y="4549"/>
                  </a:lnTo>
                  <a:lnTo>
                    <a:pt x="1072" y="4654"/>
                  </a:lnTo>
                  <a:lnTo>
                    <a:pt x="1072" y="4837"/>
                  </a:lnTo>
                  <a:lnTo>
                    <a:pt x="1098" y="5046"/>
                  </a:lnTo>
                  <a:lnTo>
                    <a:pt x="1124" y="5229"/>
                  </a:lnTo>
                  <a:lnTo>
                    <a:pt x="1203" y="5412"/>
                  </a:lnTo>
                  <a:lnTo>
                    <a:pt x="1281" y="5595"/>
                  </a:lnTo>
                  <a:lnTo>
                    <a:pt x="1360" y="5752"/>
                  </a:lnTo>
                  <a:lnTo>
                    <a:pt x="1490" y="5935"/>
                  </a:lnTo>
                  <a:lnTo>
                    <a:pt x="1621" y="6065"/>
                  </a:lnTo>
                  <a:lnTo>
                    <a:pt x="1778" y="6222"/>
                  </a:lnTo>
                  <a:lnTo>
                    <a:pt x="1961" y="6327"/>
                  </a:lnTo>
                  <a:lnTo>
                    <a:pt x="2144" y="6405"/>
                  </a:lnTo>
                  <a:lnTo>
                    <a:pt x="2327" y="6484"/>
                  </a:lnTo>
                  <a:lnTo>
                    <a:pt x="2510" y="6536"/>
                  </a:lnTo>
                  <a:lnTo>
                    <a:pt x="2693" y="6562"/>
                  </a:lnTo>
                  <a:lnTo>
                    <a:pt x="2902" y="6588"/>
                  </a:lnTo>
                  <a:lnTo>
                    <a:pt x="3085" y="6562"/>
                  </a:lnTo>
                  <a:lnTo>
                    <a:pt x="3189" y="6562"/>
                  </a:lnTo>
                  <a:lnTo>
                    <a:pt x="3294" y="6588"/>
                  </a:lnTo>
                  <a:lnTo>
                    <a:pt x="3372" y="6667"/>
                  </a:lnTo>
                  <a:lnTo>
                    <a:pt x="3451" y="6745"/>
                  </a:lnTo>
                  <a:lnTo>
                    <a:pt x="3608" y="6954"/>
                  </a:lnTo>
                  <a:lnTo>
                    <a:pt x="3791" y="7137"/>
                  </a:lnTo>
                  <a:lnTo>
                    <a:pt x="3921" y="7242"/>
                  </a:lnTo>
                  <a:lnTo>
                    <a:pt x="4078" y="7346"/>
                  </a:lnTo>
                  <a:lnTo>
                    <a:pt x="4235" y="7425"/>
                  </a:lnTo>
                  <a:lnTo>
                    <a:pt x="4392" y="7477"/>
                  </a:lnTo>
                  <a:lnTo>
                    <a:pt x="4575" y="7529"/>
                  </a:lnTo>
                  <a:lnTo>
                    <a:pt x="4732" y="7556"/>
                  </a:lnTo>
                  <a:lnTo>
                    <a:pt x="5072" y="7556"/>
                  </a:lnTo>
                  <a:lnTo>
                    <a:pt x="5255" y="7529"/>
                  </a:lnTo>
                  <a:lnTo>
                    <a:pt x="5411" y="7503"/>
                  </a:lnTo>
                  <a:lnTo>
                    <a:pt x="5568" y="7451"/>
                  </a:lnTo>
                  <a:lnTo>
                    <a:pt x="5751" y="7399"/>
                  </a:lnTo>
                  <a:lnTo>
                    <a:pt x="5882" y="7320"/>
                  </a:lnTo>
                  <a:lnTo>
                    <a:pt x="6039" y="7216"/>
                  </a:lnTo>
                  <a:lnTo>
                    <a:pt x="6170" y="7111"/>
                  </a:lnTo>
                  <a:lnTo>
                    <a:pt x="6300" y="6980"/>
                  </a:lnTo>
                  <a:lnTo>
                    <a:pt x="6614" y="6641"/>
                  </a:lnTo>
                  <a:lnTo>
                    <a:pt x="6875" y="6275"/>
                  </a:lnTo>
                  <a:lnTo>
                    <a:pt x="7058" y="5935"/>
                  </a:lnTo>
                  <a:lnTo>
                    <a:pt x="7241" y="5595"/>
                  </a:lnTo>
                  <a:lnTo>
                    <a:pt x="7372" y="5255"/>
                  </a:lnTo>
                  <a:lnTo>
                    <a:pt x="7477" y="4915"/>
                  </a:lnTo>
                  <a:lnTo>
                    <a:pt x="7529" y="4628"/>
                  </a:lnTo>
                  <a:lnTo>
                    <a:pt x="7581" y="4314"/>
                  </a:lnTo>
                  <a:lnTo>
                    <a:pt x="7607" y="4053"/>
                  </a:lnTo>
                  <a:lnTo>
                    <a:pt x="7607" y="3817"/>
                  </a:lnTo>
                  <a:lnTo>
                    <a:pt x="7607" y="3425"/>
                  </a:lnTo>
                  <a:lnTo>
                    <a:pt x="7555" y="3164"/>
                  </a:lnTo>
                  <a:lnTo>
                    <a:pt x="7555" y="3059"/>
                  </a:lnTo>
                  <a:lnTo>
                    <a:pt x="4366" y="27"/>
                  </a:lnTo>
                  <a:lnTo>
                    <a:pt x="428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897;p41"/>
            <p:cNvSpPr/>
            <p:nvPr/>
          </p:nvSpPr>
          <p:spPr>
            <a:xfrm>
              <a:off x="5814066" y="1268048"/>
              <a:ext cx="186450" cy="213201"/>
            </a:xfrm>
            <a:custGeom>
              <a:avLst/>
              <a:gdLst/>
              <a:ahLst/>
              <a:cxnLst/>
              <a:rect l="l" t="t" r="r" b="b"/>
              <a:pathLst>
                <a:path w="6928" h="7922" extrusionOk="0">
                  <a:moveTo>
                    <a:pt x="3268" y="1"/>
                  </a:moveTo>
                  <a:lnTo>
                    <a:pt x="3111" y="27"/>
                  </a:lnTo>
                  <a:lnTo>
                    <a:pt x="2928" y="79"/>
                  </a:lnTo>
                  <a:lnTo>
                    <a:pt x="2771" y="131"/>
                  </a:lnTo>
                  <a:lnTo>
                    <a:pt x="2353" y="341"/>
                  </a:lnTo>
                  <a:lnTo>
                    <a:pt x="1961" y="550"/>
                  </a:lnTo>
                  <a:lnTo>
                    <a:pt x="1621" y="785"/>
                  </a:lnTo>
                  <a:lnTo>
                    <a:pt x="1334" y="1020"/>
                  </a:lnTo>
                  <a:lnTo>
                    <a:pt x="1072" y="1282"/>
                  </a:lnTo>
                  <a:lnTo>
                    <a:pt x="863" y="1517"/>
                  </a:lnTo>
                  <a:lnTo>
                    <a:pt x="654" y="1778"/>
                  </a:lnTo>
                  <a:lnTo>
                    <a:pt x="497" y="2014"/>
                  </a:lnTo>
                  <a:lnTo>
                    <a:pt x="366" y="2249"/>
                  </a:lnTo>
                  <a:lnTo>
                    <a:pt x="262" y="2484"/>
                  </a:lnTo>
                  <a:lnTo>
                    <a:pt x="105" y="2850"/>
                  </a:lnTo>
                  <a:lnTo>
                    <a:pt x="27" y="3085"/>
                  </a:lnTo>
                  <a:lnTo>
                    <a:pt x="0" y="3190"/>
                  </a:lnTo>
                  <a:lnTo>
                    <a:pt x="1647" y="7268"/>
                  </a:lnTo>
                  <a:lnTo>
                    <a:pt x="1726" y="7320"/>
                  </a:lnTo>
                  <a:lnTo>
                    <a:pt x="1961" y="7451"/>
                  </a:lnTo>
                  <a:lnTo>
                    <a:pt x="2327" y="7608"/>
                  </a:lnTo>
                  <a:lnTo>
                    <a:pt x="2536" y="7686"/>
                  </a:lnTo>
                  <a:lnTo>
                    <a:pt x="2797" y="7765"/>
                  </a:lnTo>
                  <a:lnTo>
                    <a:pt x="3085" y="7843"/>
                  </a:lnTo>
                  <a:lnTo>
                    <a:pt x="3399" y="7895"/>
                  </a:lnTo>
                  <a:lnTo>
                    <a:pt x="3739" y="7921"/>
                  </a:lnTo>
                  <a:lnTo>
                    <a:pt x="4105" y="7921"/>
                  </a:lnTo>
                  <a:lnTo>
                    <a:pt x="4497" y="7895"/>
                  </a:lnTo>
                  <a:lnTo>
                    <a:pt x="4889" y="7817"/>
                  </a:lnTo>
                  <a:lnTo>
                    <a:pt x="5307" y="7712"/>
                  </a:lnTo>
                  <a:lnTo>
                    <a:pt x="5725" y="7582"/>
                  </a:lnTo>
                  <a:lnTo>
                    <a:pt x="5908" y="7503"/>
                  </a:lnTo>
                  <a:lnTo>
                    <a:pt x="6065" y="7425"/>
                  </a:lnTo>
                  <a:lnTo>
                    <a:pt x="6196" y="7320"/>
                  </a:lnTo>
                  <a:lnTo>
                    <a:pt x="6327" y="7190"/>
                  </a:lnTo>
                  <a:lnTo>
                    <a:pt x="6457" y="7085"/>
                  </a:lnTo>
                  <a:lnTo>
                    <a:pt x="6562" y="6928"/>
                  </a:lnTo>
                  <a:lnTo>
                    <a:pt x="6666" y="6797"/>
                  </a:lnTo>
                  <a:lnTo>
                    <a:pt x="6745" y="6641"/>
                  </a:lnTo>
                  <a:lnTo>
                    <a:pt x="6797" y="6484"/>
                  </a:lnTo>
                  <a:lnTo>
                    <a:pt x="6849" y="6327"/>
                  </a:lnTo>
                  <a:lnTo>
                    <a:pt x="6902" y="6144"/>
                  </a:lnTo>
                  <a:lnTo>
                    <a:pt x="6902" y="5987"/>
                  </a:lnTo>
                  <a:lnTo>
                    <a:pt x="6928" y="5804"/>
                  </a:lnTo>
                  <a:lnTo>
                    <a:pt x="6902" y="5647"/>
                  </a:lnTo>
                  <a:lnTo>
                    <a:pt x="6876" y="5464"/>
                  </a:lnTo>
                  <a:lnTo>
                    <a:pt x="6823" y="5281"/>
                  </a:lnTo>
                  <a:lnTo>
                    <a:pt x="6719" y="5046"/>
                  </a:lnTo>
                  <a:lnTo>
                    <a:pt x="6588" y="4837"/>
                  </a:lnTo>
                  <a:lnTo>
                    <a:pt x="6536" y="4732"/>
                  </a:lnTo>
                  <a:lnTo>
                    <a:pt x="6510" y="4628"/>
                  </a:lnTo>
                  <a:lnTo>
                    <a:pt x="6510" y="4523"/>
                  </a:lnTo>
                  <a:lnTo>
                    <a:pt x="6562" y="4419"/>
                  </a:lnTo>
                  <a:lnTo>
                    <a:pt x="6640" y="4262"/>
                  </a:lnTo>
                  <a:lnTo>
                    <a:pt x="6693" y="4079"/>
                  </a:lnTo>
                  <a:lnTo>
                    <a:pt x="6745" y="3870"/>
                  </a:lnTo>
                  <a:lnTo>
                    <a:pt x="6771" y="3687"/>
                  </a:lnTo>
                  <a:lnTo>
                    <a:pt x="6771" y="3477"/>
                  </a:lnTo>
                  <a:lnTo>
                    <a:pt x="6745" y="3294"/>
                  </a:lnTo>
                  <a:lnTo>
                    <a:pt x="6719" y="3085"/>
                  </a:lnTo>
                  <a:lnTo>
                    <a:pt x="6640" y="2902"/>
                  </a:lnTo>
                  <a:lnTo>
                    <a:pt x="6562" y="2719"/>
                  </a:lnTo>
                  <a:lnTo>
                    <a:pt x="6457" y="2536"/>
                  </a:lnTo>
                  <a:lnTo>
                    <a:pt x="6327" y="2380"/>
                  </a:lnTo>
                  <a:lnTo>
                    <a:pt x="6196" y="2249"/>
                  </a:lnTo>
                  <a:lnTo>
                    <a:pt x="6039" y="2118"/>
                  </a:lnTo>
                  <a:lnTo>
                    <a:pt x="5882" y="2014"/>
                  </a:lnTo>
                  <a:lnTo>
                    <a:pt x="5699" y="1909"/>
                  </a:lnTo>
                  <a:lnTo>
                    <a:pt x="5516" y="1857"/>
                  </a:lnTo>
                  <a:lnTo>
                    <a:pt x="5438" y="1804"/>
                  </a:lnTo>
                  <a:lnTo>
                    <a:pt x="5359" y="1726"/>
                  </a:lnTo>
                  <a:lnTo>
                    <a:pt x="5307" y="1648"/>
                  </a:lnTo>
                  <a:lnTo>
                    <a:pt x="5255" y="1543"/>
                  </a:lnTo>
                  <a:lnTo>
                    <a:pt x="5202" y="1282"/>
                  </a:lnTo>
                  <a:lnTo>
                    <a:pt x="5124" y="1046"/>
                  </a:lnTo>
                  <a:lnTo>
                    <a:pt x="5046" y="889"/>
                  </a:lnTo>
                  <a:lnTo>
                    <a:pt x="4941" y="733"/>
                  </a:lnTo>
                  <a:lnTo>
                    <a:pt x="4837" y="602"/>
                  </a:lnTo>
                  <a:lnTo>
                    <a:pt x="4706" y="471"/>
                  </a:lnTo>
                  <a:lnTo>
                    <a:pt x="4575" y="367"/>
                  </a:lnTo>
                  <a:lnTo>
                    <a:pt x="4444" y="262"/>
                  </a:lnTo>
                  <a:lnTo>
                    <a:pt x="4288" y="184"/>
                  </a:lnTo>
                  <a:lnTo>
                    <a:pt x="4131" y="131"/>
                  </a:lnTo>
                  <a:lnTo>
                    <a:pt x="3974" y="79"/>
                  </a:lnTo>
                  <a:lnTo>
                    <a:pt x="3791" y="27"/>
                  </a:lnTo>
                  <a:lnTo>
                    <a:pt x="36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898;p41"/>
            <p:cNvSpPr/>
            <p:nvPr/>
          </p:nvSpPr>
          <p:spPr>
            <a:xfrm>
              <a:off x="5561492" y="1268048"/>
              <a:ext cx="185750" cy="213201"/>
            </a:xfrm>
            <a:custGeom>
              <a:avLst/>
              <a:gdLst/>
              <a:ahLst/>
              <a:cxnLst/>
              <a:rect l="l" t="t" r="r" b="b"/>
              <a:pathLst>
                <a:path w="6902" h="7922" extrusionOk="0">
                  <a:moveTo>
                    <a:pt x="3294" y="1"/>
                  </a:moveTo>
                  <a:lnTo>
                    <a:pt x="3111" y="27"/>
                  </a:lnTo>
                  <a:lnTo>
                    <a:pt x="2955" y="79"/>
                  </a:lnTo>
                  <a:lnTo>
                    <a:pt x="2798" y="131"/>
                  </a:lnTo>
                  <a:lnTo>
                    <a:pt x="2641" y="184"/>
                  </a:lnTo>
                  <a:lnTo>
                    <a:pt x="2484" y="262"/>
                  </a:lnTo>
                  <a:lnTo>
                    <a:pt x="2327" y="367"/>
                  </a:lnTo>
                  <a:lnTo>
                    <a:pt x="2197" y="471"/>
                  </a:lnTo>
                  <a:lnTo>
                    <a:pt x="2092" y="602"/>
                  </a:lnTo>
                  <a:lnTo>
                    <a:pt x="1961" y="733"/>
                  </a:lnTo>
                  <a:lnTo>
                    <a:pt x="1883" y="889"/>
                  </a:lnTo>
                  <a:lnTo>
                    <a:pt x="1778" y="1046"/>
                  </a:lnTo>
                  <a:lnTo>
                    <a:pt x="1700" y="1282"/>
                  </a:lnTo>
                  <a:lnTo>
                    <a:pt x="1648" y="1543"/>
                  </a:lnTo>
                  <a:lnTo>
                    <a:pt x="1621" y="1648"/>
                  </a:lnTo>
                  <a:lnTo>
                    <a:pt x="1569" y="1726"/>
                  </a:lnTo>
                  <a:lnTo>
                    <a:pt x="1491" y="1804"/>
                  </a:lnTo>
                  <a:lnTo>
                    <a:pt x="1386" y="1857"/>
                  </a:lnTo>
                  <a:lnTo>
                    <a:pt x="1203" y="1909"/>
                  </a:lnTo>
                  <a:lnTo>
                    <a:pt x="1046" y="2014"/>
                  </a:lnTo>
                  <a:lnTo>
                    <a:pt x="863" y="2118"/>
                  </a:lnTo>
                  <a:lnTo>
                    <a:pt x="733" y="2249"/>
                  </a:lnTo>
                  <a:lnTo>
                    <a:pt x="576" y="2380"/>
                  </a:lnTo>
                  <a:lnTo>
                    <a:pt x="471" y="2536"/>
                  </a:lnTo>
                  <a:lnTo>
                    <a:pt x="367" y="2719"/>
                  </a:lnTo>
                  <a:lnTo>
                    <a:pt x="262" y="2902"/>
                  </a:lnTo>
                  <a:lnTo>
                    <a:pt x="210" y="3085"/>
                  </a:lnTo>
                  <a:lnTo>
                    <a:pt x="158" y="3294"/>
                  </a:lnTo>
                  <a:lnTo>
                    <a:pt x="131" y="3477"/>
                  </a:lnTo>
                  <a:lnTo>
                    <a:pt x="131" y="3687"/>
                  </a:lnTo>
                  <a:lnTo>
                    <a:pt x="158" y="3870"/>
                  </a:lnTo>
                  <a:lnTo>
                    <a:pt x="210" y="4079"/>
                  </a:lnTo>
                  <a:lnTo>
                    <a:pt x="262" y="4262"/>
                  </a:lnTo>
                  <a:lnTo>
                    <a:pt x="367" y="4419"/>
                  </a:lnTo>
                  <a:lnTo>
                    <a:pt x="393" y="4523"/>
                  </a:lnTo>
                  <a:lnTo>
                    <a:pt x="393" y="4628"/>
                  </a:lnTo>
                  <a:lnTo>
                    <a:pt x="367" y="4732"/>
                  </a:lnTo>
                  <a:lnTo>
                    <a:pt x="341" y="4837"/>
                  </a:lnTo>
                  <a:lnTo>
                    <a:pt x="210" y="5046"/>
                  </a:lnTo>
                  <a:lnTo>
                    <a:pt x="105" y="5281"/>
                  </a:lnTo>
                  <a:lnTo>
                    <a:pt x="53" y="5464"/>
                  </a:lnTo>
                  <a:lnTo>
                    <a:pt x="1" y="5647"/>
                  </a:lnTo>
                  <a:lnTo>
                    <a:pt x="1" y="5804"/>
                  </a:lnTo>
                  <a:lnTo>
                    <a:pt x="1" y="5987"/>
                  </a:lnTo>
                  <a:lnTo>
                    <a:pt x="27" y="6144"/>
                  </a:lnTo>
                  <a:lnTo>
                    <a:pt x="53" y="6327"/>
                  </a:lnTo>
                  <a:lnTo>
                    <a:pt x="105" y="6484"/>
                  </a:lnTo>
                  <a:lnTo>
                    <a:pt x="184" y="6641"/>
                  </a:lnTo>
                  <a:lnTo>
                    <a:pt x="262" y="6797"/>
                  </a:lnTo>
                  <a:lnTo>
                    <a:pt x="341" y="6928"/>
                  </a:lnTo>
                  <a:lnTo>
                    <a:pt x="445" y="7085"/>
                  </a:lnTo>
                  <a:lnTo>
                    <a:pt x="576" y="7190"/>
                  </a:lnTo>
                  <a:lnTo>
                    <a:pt x="706" y="7320"/>
                  </a:lnTo>
                  <a:lnTo>
                    <a:pt x="863" y="7425"/>
                  </a:lnTo>
                  <a:lnTo>
                    <a:pt x="1020" y="7503"/>
                  </a:lnTo>
                  <a:lnTo>
                    <a:pt x="1177" y="7582"/>
                  </a:lnTo>
                  <a:lnTo>
                    <a:pt x="1595" y="7712"/>
                  </a:lnTo>
                  <a:lnTo>
                    <a:pt x="2040" y="7817"/>
                  </a:lnTo>
                  <a:lnTo>
                    <a:pt x="2432" y="7895"/>
                  </a:lnTo>
                  <a:lnTo>
                    <a:pt x="2798" y="7921"/>
                  </a:lnTo>
                  <a:lnTo>
                    <a:pt x="3164" y="7921"/>
                  </a:lnTo>
                  <a:lnTo>
                    <a:pt x="3504" y="7895"/>
                  </a:lnTo>
                  <a:lnTo>
                    <a:pt x="3817" y="7843"/>
                  </a:lnTo>
                  <a:lnTo>
                    <a:pt x="4105" y="7765"/>
                  </a:lnTo>
                  <a:lnTo>
                    <a:pt x="4366" y="7686"/>
                  </a:lnTo>
                  <a:lnTo>
                    <a:pt x="4602" y="7608"/>
                  </a:lnTo>
                  <a:lnTo>
                    <a:pt x="4968" y="7451"/>
                  </a:lnTo>
                  <a:lnTo>
                    <a:pt x="5203" y="7320"/>
                  </a:lnTo>
                  <a:lnTo>
                    <a:pt x="5281" y="7268"/>
                  </a:lnTo>
                  <a:lnTo>
                    <a:pt x="6902" y="3190"/>
                  </a:lnTo>
                  <a:lnTo>
                    <a:pt x="6876" y="3085"/>
                  </a:lnTo>
                  <a:lnTo>
                    <a:pt x="6797" y="2850"/>
                  </a:lnTo>
                  <a:lnTo>
                    <a:pt x="6641" y="2484"/>
                  </a:lnTo>
                  <a:lnTo>
                    <a:pt x="6536" y="2249"/>
                  </a:lnTo>
                  <a:lnTo>
                    <a:pt x="6405" y="2014"/>
                  </a:lnTo>
                  <a:lnTo>
                    <a:pt x="6248" y="1778"/>
                  </a:lnTo>
                  <a:lnTo>
                    <a:pt x="6065" y="1517"/>
                  </a:lnTo>
                  <a:lnTo>
                    <a:pt x="5830" y="1282"/>
                  </a:lnTo>
                  <a:lnTo>
                    <a:pt x="5569" y="1020"/>
                  </a:lnTo>
                  <a:lnTo>
                    <a:pt x="5281" y="785"/>
                  </a:lnTo>
                  <a:lnTo>
                    <a:pt x="4941" y="550"/>
                  </a:lnTo>
                  <a:lnTo>
                    <a:pt x="4575" y="341"/>
                  </a:lnTo>
                  <a:lnTo>
                    <a:pt x="4157" y="131"/>
                  </a:lnTo>
                  <a:lnTo>
                    <a:pt x="3974" y="79"/>
                  </a:lnTo>
                  <a:lnTo>
                    <a:pt x="3817" y="27"/>
                  </a:lnTo>
                  <a:lnTo>
                    <a:pt x="36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899;p41"/>
            <p:cNvSpPr/>
            <p:nvPr/>
          </p:nvSpPr>
          <p:spPr>
            <a:xfrm>
              <a:off x="5672641" y="1202624"/>
              <a:ext cx="216027" cy="168876"/>
            </a:xfrm>
            <a:custGeom>
              <a:avLst/>
              <a:gdLst/>
              <a:ahLst/>
              <a:cxnLst/>
              <a:rect l="l" t="t" r="r" b="b"/>
              <a:pathLst>
                <a:path w="8027" h="6275" extrusionOk="0">
                  <a:moveTo>
                    <a:pt x="3818" y="1"/>
                  </a:moveTo>
                  <a:lnTo>
                    <a:pt x="3608" y="53"/>
                  </a:lnTo>
                  <a:lnTo>
                    <a:pt x="3425" y="105"/>
                  </a:lnTo>
                  <a:lnTo>
                    <a:pt x="3243" y="184"/>
                  </a:lnTo>
                  <a:lnTo>
                    <a:pt x="3060" y="262"/>
                  </a:lnTo>
                  <a:lnTo>
                    <a:pt x="2903" y="367"/>
                  </a:lnTo>
                  <a:lnTo>
                    <a:pt x="2772" y="497"/>
                  </a:lnTo>
                  <a:lnTo>
                    <a:pt x="2641" y="654"/>
                  </a:lnTo>
                  <a:lnTo>
                    <a:pt x="2563" y="706"/>
                  </a:lnTo>
                  <a:lnTo>
                    <a:pt x="2458" y="759"/>
                  </a:lnTo>
                  <a:lnTo>
                    <a:pt x="2354" y="785"/>
                  </a:lnTo>
                  <a:lnTo>
                    <a:pt x="2249" y="759"/>
                  </a:lnTo>
                  <a:lnTo>
                    <a:pt x="1988" y="733"/>
                  </a:lnTo>
                  <a:lnTo>
                    <a:pt x="1543" y="733"/>
                  </a:lnTo>
                  <a:lnTo>
                    <a:pt x="1386" y="785"/>
                  </a:lnTo>
                  <a:lnTo>
                    <a:pt x="1203" y="837"/>
                  </a:lnTo>
                  <a:lnTo>
                    <a:pt x="1047" y="889"/>
                  </a:lnTo>
                  <a:lnTo>
                    <a:pt x="890" y="968"/>
                  </a:lnTo>
                  <a:lnTo>
                    <a:pt x="759" y="1072"/>
                  </a:lnTo>
                  <a:lnTo>
                    <a:pt x="628" y="1177"/>
                  </a:lnTo>
                  <a:lnTo>
                    <a:pt x="498" y="1308"/>
                  </a:lnTo>
                  <a:lnTo>
                    <a:pt x="393" y="1438"/>
                  </a:lnTo>
                  <a:lnTo>
                    <a:pt x="289" y="1569"/>
                  </a:lnTo>
                  <a:lnTo>
                    <a:pt x="210" y="1726"/>
                  </a:lnTo>
                  <a:lnTo>
                    <a:pt x="132" y="1883"/>
                  </a:lnTo>
                  <a:lnTo>
                    <a:pt x="79" y="2040"/>
                  </a:lnTo>
                  <a:lnTo>
                    <a:pt x="53" y="2223"/>
                  </a:lnTo>
                  <a:lnTo>
                    <a:pt x="27" y="2406"/>
                  </a:lnTo>
                  <a:lnTo>
                    <a:pt x="1" y="2589"/>
                  </a:lnTo>
                  <a:lnTo>
                    <a:pt x="27" y="3033"/>
                  </a:lnTo>
                  <a:lnTo>
                    <a:pt x="106" y="3451"/>
                  </a:lnTo>
                  <a:lnTo>
                    <a:pt x="184" y="3869"/>
                  </a:lnTo>
                  <a:lnTo>
                    <a:pt x="315" y="4209"/>
                  </a:lnTo>
                  <a:lnTo>
                    <a:pt x="445" y="4549"/>
                  </a:lnTo>
                  <a:lnTo>
                    <a:pt x="602" y="4863"/>
                  </a:lnTo>
                  <a:lnTo>
                    <a:pt x="759" y="5124"/>
                  </a:lnTo>
                  <a:lnTo>
                    <a:pt x="916" y="5360"/>
                  </a:lnTo>
                  <a:lnTo>
                    <a:pt x="1099" y="5595"/>
                  </a:lnTo>
                  <a:lnTo>
                    <a:pt x="1256" y="5778"/>
                  </a:lnTo>
                  <a:lnTo>
                    <a:pt x="1543" y="6039"/>
                  </a:lnTo>
                  <a:lnTo>
                    <a:pt x="1752" y="6222"/>
                  </a:lnTo>
                  <a:lnTo>
                    <a:pt x="1831" y="6274"/>
                  </a:lnTo>
                  <a:lnTo>
                    <a:pt x="6223" y="6274"/>
                  </a:lnTo>
                  <a:lnTo>
                    <a:pt x="6301" y="6222"/>
                  </a:lnTo>
                  <a:lnTo>
                    <a:pt x="6484" y="6039"/>
                  </a:lnTo>
                  <a:lnTo>
                    <a:pt x="6772" y="5778"/>
                  </a:lnTo>
                  <a:lnTo>
                    <a:pt x="6955" y="5595"/>
                  </a:lnTo>
                  <a:lnTo>
                    <a:pt x="7111" y="5360"/>
                  </a:lnTo>
                  <a:lnTo>
                    <a:pt x="7268" y="5124"/>
                  </a:lnTo>
                  <a:lnTo>
                    <a:pt x="7451" y="4863"/>
                  </a:lnTo>
                  <a:lnTo>
                    <a:pt x="7608" y="4549"/>
                  </a:lnTo>
                  <a:lnTo>
                    <a:pt x="7739" y="4209"/>
                  </a:lnTo>
                  <a:lnTo>
                    <a:pt x="7843" y="3869"/>
                  </a:lnTo>
                  <a:lnTo>
                    <a:pt x="7948" y="3451"/>
                  </a:lnTo>
                  <a:lnTo>
                    <a:pt x="8000" y="3033"/>
                  </a:lnTo>
                  <a:lnTo>
                    <a:pt x="8026" y="2589"/>
                  </a:lnTo>
                  <a:lnTo>
                    <a:pt x="8026" y="2406"/>
                  </a:lnTo>
                  <a:lnTo>
                    <a:pt x="8000" y="2223"/>
                  </a:lnTo>
                  <a:lnTo>
                    <a:pt x="7948" y="2040"/>
                  </a:lnTo>
                  <a:lnTo>
                    <a:pt x="7896" y="1883"/>
                  </a:lnTo>
                  <a:lnTo>
                    <a:pt x="7817" y="1726"/>
                  </a:lnTo>
                  <a:lnTo>
                    <a:pt x="7739" y="1569"/>
                  </a:lnTo>
                  <a:lnTo>
                    <a:pt x="7634" y="1438"/>
                  </a:lnTo>
                  <a:lnTo>
                    <a:pt x="7530" y="1308"/>
                  </a:lnTo>
                  <a:lnTo>
                    <a:pt x="7399" y="1177"/>
                  </a:lnTo>
                  <a:lnTo>
                    <a:pt x="7268" y="1072"/>
                  </a:lnTo>
                  <a:lnTo>
                    <a:pt x="7138" y="968"/>
                  </a:lnTo>
                  <a:lnTo>
                    <a:pt x="6981" y="889"/>
                  </a:lnTo>
                  <a:lnTo>
                    <a:pt x="6824" y="837"/>
                  </a:lnTo>
                  <a:lnTo>
                    <a:pt x="6667" y="785"/>
                  </a:lnTo>
                  <a:lnTo>
                    <a:pt x="6484" y="733"/>
                  </a:lnTo>
                  <a:lnTo>
                    <a:pt x="6040" y="733"/>
                  </a:lnTo>
                  <a:lnTo>
                    <a:pt x="5778" y="759"/>
                  </a:lnTo>
                  <a:lnTo>
                    <a:pt x="5674" y="785"/>
                  </a:lnTo>
                  <a:lnTo>
                    <a:pt x="5569" y="759"/>
                  </a:lnTo>
                  <a:lnTo>
                    <a:pt x="5491" y="706"/>
                  </a:lnTo>
                  <a:lnTo>
                    <a:pt x="5412" y="654"/>
                  </a:lnTo>
                  <a:lnTo>
                    <a:pt x="5282" y="497"/>
                  </a:lnTo>
                  <a:lnTo>
                    <a:pt x="5125" y="367"/>
                  </a:lnTo>
                  <a:lnTo>
                    <a:pt x="4968" y="262"/>
                  </a:lnTo>
                  <a:lnTo>
                    <a:pt x="4785" y="184"/>
                  </a:lnTo>
                  <a:lnTo>
                    <a:pt x="4628" y="105"/>
                  </a:lnTo>
                  <a:lnTo>
                    <a:pt x="4419" y="53"/>
                  </a:lnTo>
                  <a:lnTo>
                    <a:pt x="42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900;p41"/>
            <p:cNvSpPr/>
            <p:nvPr/>
          </p:nvSpPr>
          <p:spPr>
            <a:xfrm>
              <a:off x="5814066" y="1268048"/>
              <a:ext cx="186450" cy="213201"/>
            </a:xfrm>
            <a:custGeom>
              <a:avLst/>
              <a:gdLst/>
              <a:ahLst/>
              <a:cxnLst/>
              <a:rect l="l" t="t" r="r" b="b"/>
              <a:pathLst>
                <a:path w="6928" h="7922" extrusionOk="0">
                  <a:moveTo>
                    <a:pt x="3268" y="1"/>
                  </a:moveTo>
                  <a:lnTo>
                    <a:pt x="3111" y="27"/>
                  </a:lnTo>
                  <a:lnTo>
                    <a:pt x="2928" y="79"/>
                  </a:lnTo>
                  <a:lnTo>
                    <a:pt x="2771" y="131"/>
                  </a:lnTo>
                  <a:lnTo>
                    <a:pt x="2353" y="341"/>
                  </a:lnTo>
                  <a:lnTo>
                    <a:pt x="1961" y="550"/>
                  </a:lnTo>
                  <a:lnTo>
                    <a:pt x="1621" y="785"/>
                  </a:lnTo>
                  <a:lnTo>
                    <a:pt x="1334" y="1020"/>
                  </a:lnTo>
                  <a:lnTo>
                    <a:pt x="1072" y="1282"/>
                  </a:lnTo>
                  <a:lnTo>
                    <a:pt x="863" y="1517"/>
                  </a:lnTo>
                  <a:lnTo>
                    <a:pt x="654" y="1778"/>
                  </a:lnTo>
                  <a:lnTo>
                    <a:pt x="497" y="2014"/>
                  </a:lnTo>
                  <a:lnTo>
                    <a:pt x="366" y="2249"/>
                  </a:lnTo>
                  <a:lnTo>
                    <a:pt x="262" y="2484"/>
                  </a:lnTo>
                  <a:lnTo>
                    <a:pt x="105" y="2850"/>
                  </a:lnTo>
                  <a:lnTo>
                    <a:pt x="27" y="3085"/>
                  </a:lnTo>
                  <a:lnTo>
                    <a:pt x="0" y="3190"/>
                  </a:lnTo>
                  <a:lnTo>
                    <a:pt x="1647" y="7268"/>
                  </a:lnTo>
                  <a:lnTo>
                    <a:pt x="1726" y="7320"/>
                  </a:lnTo>
                  <a:lnTo>
                    <a:pt x="1961" y="7451"/>
                  </a:lnTo>
                  <a:lnTo>
                    <a:pt x="2327" y="7608"/>
                  </a:lnTo>
                  <a:lnTo>
                    <a:pt x="2536" y="7686"/>
                  </a:lnTo>
                  <a:lnTo>
                    <a:pt x="2797" y="7765"/>
                  </a:lnTo>
                  <a:lnTo>
                    <a:pt x="3085" y="7843"/>
                  </a:lnTo>
                  <a:lnTo>
                    <a:pt x="3399" y="7895"/>
                  </a:lnTo>
                  <a:lnTo>
                    <a:pt x="3739" y="7921"/>
                  </a:lnTo>
                  <a:lnTo>
                    <a:pt x="4105" y="7921"/>
                  </a:lnTo>
                  <a:lnTo>
                    <a:pt x="4497" y="7895"/>
                  </a:lnTo>
                  <a:lnTo>
                    <a:pt x="4889" y="7817"/>
                  </a:lnTo>
                  <a:lnTo>
                    <a:pt x="5307" y="7712"/>
                  </a:lnTo>
                  <a:lnTo>
                    <a:pt x="5725" y="7582"/>
                  </a:lnTo>
                  <a:lnTo>
                    <a:pt x="5908" y="7503"/>
                  </a:lnTo>
                  <a:lnTo>
                    <a:pt x="6065" y="7425"/>
                  </a:lnTo>
                  <a:lnTo>
                    <a:pt x="6196" y="7320"/>
                  </a:lnTo>
                  <a:lnTo>
                    <a:pt x="6327" y="7190"/>
                  </a:lnTo>
                  <a:lnTo>
                    <a:pt x="6457" y="7085"/>
                  </a:lnTo>
                  <a:lnTo>
                    <a:pt x="6562" y="6928"/>
                  </a:lnTo>
                  <a:lnTo>
                    <a:pt x="6666" y="6797"/>
                  </a:lnTo>
                  <a:lnTo>
                    <a:pt x="6745" y="6641"/>
                  </a:lnTo>
                  <a:lnTo>
                    <a:pt x="6797" y="6484"/>
                  </a:lnTo>
                  <a:lnTo>
                    <a:pt x="6849" y="6327"/>
                  </a:lnTo>
                  <a:lnTo>
                    <a:pt x="6902" y="6144"/>
                  </a:lnTo>
                  <a:lnTo>
                    <a:pt x="6902" y="5987"/>
                  </a:lnTo>
                  <a:lnTo>
                    <a:pt x="6928" y="5804"/>
                  </a:lnTo>
                  <a:lnTo>
                    <a:pt x="6902" y="5647"/>
                  </a:lnTo>
                  <a:lnTo>
                    <a:pt x="6876" y="5464"/>
                  </a:lnTo>
                  <a:lnTo>
                    <a:pt x="6823" y="5281"/>
                  </a:lnTo>
                  <a:lnTo>
                    <a:pt x="6719" y="5046"/>
                  </a:lnTo>
                  <a:lnTo>
                    <a:pt x="6588" y="4837"/>
                  </a:lnTo>
                  <a:lnTo>
                    <a:pt x="6536" y="4732"/>
                  </a:lnTo>
                  <a:lnTo>
                    <a:pt x="6510" y="4628"/>
                  </a:lnTo>
                  <a:lnTo>
                    <a:pt x="6510" y="4523"/>
                  </a:lnTo>
                  <a:lnTo>
                    <a:pt x="6562" y="4419"/>
                  </a:lnTo>
                  <a:lnTo>
                    <a:pt x="6640" y="4262"/>
                  </a:lnTo>
                  <a:lnTo>
                    <a:pt x="6693" y="4079"/>
                  </a:lnTo>
                  <a:lnTo>
                    <a:pt x="6745" y="3870"/>
                  </a:lnTo>
                  <a:lnTo>
                    <a:pt x="6771" y="3687"/>
                  </a:lnTo>
                  <a:lnTo>
                    <a:pt x="6771" y="3477"/>
                  </a:lnTo>
                  <a:lnTo>
                    <a:pt x="6745" y="3294"/>
                  </a:lnTo>
                  <a:lnTo>
                    <a:pt x="6719" y="3085"/>
                  </a:lnTo>
                  <a:lnTo>
                    <a:pt x="6640" y="2902"/>
                  </a:lnTo>
                  <a:lnTo>
                    <a:pt x="6562" y="2719"/>
                  </a:lnTo>
                  <a:lnTo>
                    <a:pt x="6457" y="2536"/>
                  </a:lnTo>
                  <a:lnTo>
                    <a:pt x="6327" y="2380"/>
                  </a:lnTo>
                  <a:lnTo>
                    <a:pt x="6196" y="2249"/>
                  </a:lnTo>
                  <a:lnTo>
                    <a:pt x="6039" y="2118"/>
                  </a:lnTo>
                  <a:lnTo>
                    <a:pt x="5882" y="2014"/>
                  </a:lnTo>
                  <a:lnTo>
                    <a:pt x="5699" y="1909"/>
                  </a:lnTo>
                  <a:lnTo>
                    <a:pt x="5516" y="1857"/>
                  </a:lnTo>
                  <a:lnTo>
                    <a:pt x="5438" y="1804"/>
                  </a:lnTo>
                  <a:lnTo>
                    <a:pt x="5359" y="1726"/>
                  </a:lnTo>
                  <a:lnTo>
                    <a:pt x="5307" y="1648"/>
                  </a:lnTo>
                  <a:lnTo>
                    <a:pt x="5255" y="1543"/>
                  </a:lnTo>
                  <a:lnTo>
                    <a:pt x="5202" y="1282"/>
                  </a:lnTo>
                  <a:lnTo>
                    <a:pt x="5124" y="1046"/>
                  </a:lnTo>
                  <a:lnTo>
                    <a:pt x="5046" y="889"/>
                  </a:lnTo>
                  <a:lnTo>
                    <a:pt x="4941" y="733"/>
                  </a:lnTo>
                  <a:lnTo>
                    <a:pt x="4837" y="602"/>
                  </a:lnTo>
                  <a:lnTo>
                    <a:pt x="4706" y="471"/>
                  </a:lnTo>
                  <a:lnTo>
                    <a:pt x="4575" y="367"/>
                  </a:lnTo>
                  <a:lnTo>
                    <a:pt x="4444" y="262"/>
                  </a:lnTo>
                  <a:lnTo>
                    <a:pt x="4288" y="184"/>
                  </a:lnTo>
                  <a:lnTo>
                    <a:pt x="4131" y="131"/>
                  </a:lnTo>
                  <a:lnTo>
                    <a:pt x="3974" y="79"/>
                  </a:lnTo>
                  <a:lnTo>
                    <a:pt x="3791" y="27"/>
                  </a:lnTo>
                  <a:lnTo>
                    <a:pt x="363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901;p41"/>
            <p:cNvSpPr/>
            <p:nvPr/>
          </p:nvSpPr>
          <p:spPr>
            <a:xfrm>
              <a:off x="5561492" y="1268048"/>
              <a:ext cx="185750" cy="213201"/>
            </a:xfrm>
            <a:custGeom>
              <a:avLst/>
              <a:gdLst/>
              <a:ahLst/>
              <a:cxnLst/>
              <a:rect l="l" t="t" r="r" b="b"/>
              <a:pathLst>
                <a:path w="6902" h="7922" extrusionOk="0">
                  <a:moveTo>
                    <a:pt x="3294" y="1"/>
                  </a:moveTo>
                  <a:lnTo>
                    <a:pt x="3111" y="27"/>
                  </a:lnTo>
                  <a:lnTo>
                    <a:pt x="2955" y="79"/>
                  </a:lnTo>
                  <a:lnTo>
                    <a:pt x="2798" y="131"/>
                  </a:lnTo>
                  <a:lnTo>
                    <a:pt x="2641" y="184"/>
                  </a:lnTo>
                  <a:lnTo>
                    <a:pt x="2484" y="262"/>
                  </a:lnTo>
                  <a:lnTo>
                    <a:pt x="2327" y="367"/>
                  </a:lnTo>
                  <a:lnTo>
                    <a:pt x="2197" y="471"/>
                  </a:lnTo>
                  <a:lnTo>
                    <a:pt x="2092" y="602"/>
                  </a:lnTo>
                  <a:lnTo>
                    <a:pt x="1961" y="733"/>
                  </a:lnTo>
                  <a:lnTo>
                    <a:pt x="1883" y="889"/>
                  </a:lnTo>
                  <a:lnTo>
                    <a:pt x="1778" y="1046"/>
                  </a:lnTo>
                  <a:lnTo>
                    <a:pt x="1700" y="1282"/>
                  </a:lnTo>
                  <a:lnTo>
                    <a:pt x="1648" y="1543"/>
                  </a:lnTo>
                  <a:lnTo>
                    <a:pt x="1621" y="1648"/>
                  </a:lnTo>
                  <a:lnTo>
                    <a:pt x="1569" y="1726"/>
                  </a:lnTo>
                  <a:lnTo>
                    <a:pt x="1491" y="1804"/>
                  </a:lnTo>
                  <a:lnTo>
                    <a:pt x="1386" y="1857"/>
                  </a:lnTo>
                  <a:lnTo>
                    <a:pt x="1203" y="1909"/>
                  </a:lnTo>
                  <a:lnTo>
                    <a:pt x="1046" y="2014"/>
                  </a:lnTo>
                  <a:lnTo>
                    <a:pt x="863" y="2118"/>
                  </a:lnTo>
                  <a:lnTo>
                    <a:pt x="733" y="2249"/>
                  </a:lnTo>
                  <a:lnTo>
                    <a:pt x="576" y="2380"/>
                  </a:lnTo>
                  <a:lnTo>
                    <a:pt x="471" y="2536"/>
                  </a:lnTo>
                  <a:lnTo>
                    <a:pt x="367" y="2719"/>
                  </a:lnTo>
                  <a:lnTo>
                    <a:pt x="262" y="2902"/>
                  </a:lnTo>
                  <a:lnTo>
                    <a:pt x="210" y="3085"/>
                  </a:lnTo>
                  <a:lnTo>
                    <a:pt x="158" y="3294"/>
                  </a:lnTo>
                  <a:lnTo>
                    <a:pt x="131" y="3477"/>
                  </a:lnTo>
                  <a:lnTo>
                    <a:pt x="131" y="3687"/>
                  </a:lnTo>
                  <a:lnTo>
                    <a:pt x="158" y="3870"/>
                  </a:lnTo>
                  <a:lnTo>
                    <a:pt x="210" y="4079"/>
                  </a:lnTo>
                  <a:lnTo>
                    <a:pt x="262" y="4262"/>
                  </a:lnTo>
                  <a:lnTo>
                    <a:pt x="367" y="4419"/>
                  </a:lnTo>
                  <a:lnTo>
                    <a:pt x="393" y="4523"/>
                  </a:lnTo>
                  <a:lnTo>
                    <a:pt x="393" y="4628"/>
                  </a:lnTo>
                  <a:lnTo>
                    <a:pt x="367" y="4732"/>
                  </a:lnTo>
                  <a:lnTo>
                    <a:pt x="341" y="4837"/>
                  </a:lnTo>
                  <a:lnTo>
                    <a:pt x="210" y="5046"/>
                  </a:lnTo>
                  <a:lnTo>
                    <a:pt x="105" y="5281"/>
                  </a:lnTo>
                  <a:lnTo>
                    <a:pt x="53" y="5464"/>
                  </a:lnTo>
                  <a:lnTo>
                    <a:pt x="1" y="5647"/>
                  </a:lnTo>
                  <a:lnTo>
                    <a:pt x="1" y="5804"/>
                  </a:lnTo>
                  <a:lnTo>
                    <a:pt x="1" y="5987"/>
                  </a:lnTo>
                  <a:lnTo>
                    <a:pt x="27" y="6144"/>
                  </a:lnTo>
                  <a:lnTo>
                    <a:pt x="53" y="6327"/>
                  </a:lnTo>
                  <a:lnTo>
                    <a:pt x="105" y="6484"/>
                  </a:lnTo>
                  <a:lnTo>
                    <a:pt x="184" y="6641"/>
                  </a:lnTo>
                  <a:lnTo>
                    <a:pt x="262" y="6797"/>
                  </a:lnTo>
                  <a:lnTo>
                    <a:pt x="341" y="6928"/>
                  </a:lnTo>
                  <a:lnTo>
                    <a:pt x="445" y="7085"/>
                  </a:lnTo>
                  <a:lnTo>
                    <a:pt x="576" y="7190"/>
                  </a:lnTo>
                  <a:lnTo>
                    <a:pt x="706" y="7320"/>
                  </a:lnTo>
                  <a:lnTo>
                    <a:pt x="863" y="7425"/>
                  </a:lnTo>
                  <a:lnTo>
                    <a:pt x="1020" y="7503"/>
                  </a:lnTo>
                  <a:lnTo>
                    <a:pt x="1177" y="7582"/>
                  </a:lnTo>
                  <a:lnTo>
                    <a:pt x="1595" y="7712"/>
                  </a:lnTo>
                  <a:lnTo>
                    <a:pt x="2040" y="7817"/>
                  </a:lnTo>
                  <a:lnTo>
                    <a:pt x="2432" y="7895"/>
                  </a:lnTo>
                  <a:lnTo>
                    <a:pt x="2798" y="7921"/>
                  </a:lnTo>
                  <a:lnTo>
                    <a:pt x="3164" y="7921"/>
                  </a:lnTo>
                  <a:lnTo>
                    <a:pt x="3504" y="7895"/>
                  </a:lnTo>
                  <a:lnTo>
                    <a:pt x="3817" y="7843"/>
                  </a:lnTo>
                  <a:lnTo>
                    <a:pt x="4105" y="7765"/>
                  </a:lnTo>
                  <a:lnTo>
                    <a:pt x="4366" y="7686"/>
                  </a:lnTo>
                  <a:lnTo>
                    <a:pt x="4602" y="7608"/>
                  </a:lnTo>
                  <a:lnTo>
                    <a:pt x="4968" y="7451"/>
                  </a:lnTo>
                  <a:lnTo>
                    <a:pt x="5203" y="7320"/>
                  </a:lnTo>
                  <a:lnTo>
                    <a:pt x="5281" y="7268"/>
                  </a:lnTo>
                  <a:lnTo>
                    <a:pt x="6902" y="3190"/>
                  </a:lnTo>
                  <a:lnTo>
                    <a:pt x="6876" y="3085"/>
                  </a:lnTo>
                  <a:lnTo>
                    <a:pt x="6797" y="2850"/>
                  </a:lnTo>
                  <a:lnTo>
                    <a:pt x="6641" y="2484"/>
                  </a:lnTo>
                  <a:lnTo>
                    <a:pt x="6536" y="2249"/>
                  </a:lnTo>
                  <a:lnTo>
                    <a:pt x="6405" y="2014"/>
                  </a:lnTo>
                  <a:lnTo>
                    <a:pt x="6248" y="1778"/>
                  </a:lnTo>
                  <a:lnTo>
                    <a:pt x="6065" y="1517"/>
                  </a:lnTo>
                  <a:lnTo>
                    <a:pt x="5830" y="1282"/>
                  </a:lnTo>
                  <a:lnTo>
                    <a:pt x="5569" y="1020"/>
                  </a:lnTo>
                  <a:lnTo>
                    <a:pt x="5281" y="785"/>
                  </a:lnTo>
                  <a:lnTo>
                    <a:pt x="4941" y="550"/>
                  </a:lnTo>
                  <a:lnTo>
                    <a:pt x="4575" y="341"/>
                  </a:lnTo>
                  <a:lnTo>
                    <a:pt x="4157" y="131"/>
                  </a:lnTo>
                  <a:lnTo>
                    <a:pt x="3974" y="79"/>
                  </a:lnTo>
                  <a:lnTo>
                    <a:pt x="3817" y="27"/>
                  </a:lnTo>
                  <a:lnTo>
                    <a:pt x="363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902;p41"/>
            <p:cNvSpPr/>
            <p:nvPr/>
          </p:nvSpPr>
          <p:spPr>
            <a:xfrm>
              <a:off x="5674767" y="1325048"/>
              <a:ext cx="211774" cy="211774"/>
            </a:xfrm>
            <a:custGeom>
              <a:avLst/>
              <a:gdLst/>
              <a:ahLst/>
              <a:cxnLst/>
              <a:rect l="l" t="t" r="r" b="b"/>
              <a:pathLst>
                <a:path w="7869" h="7869" extrusionOk="0">
                  <a:moveTo>
                    <a:pt x="3948" y="0"/>
                  </a:moveTo>
                  <a:lnTo>
                    <a:pt x="3686" y="26"/>
                  </a:lnTo>
                  <a:lnTo>
                    <a:pt x="3451" y="105"/>
                  </a:lnTo>
                  <a:lnTo>
                    <a:pt x="3216" y="209"/>
                  </a:lnTo>
                  <a:lnTo>
                    <a:pt x="3007" y="392"/>
                  </a:lnTo>
                  <a:lnTo>
                    <a:pt x="2824" y="549"/>
                  </a:lnTo>
                  <a:lnTo>
                    <a:pt x="2588" y="680"/>
                  </a:lnTo>
                  <a:lnTo>
                    <a:pt x="2353" y="732"/>
                  </a:lnTo>
                  <a:lnTo>
                    <a:pt x="2092" y="758"/>
                  </a:lnTo>
                  <a:lnTo>
                    <a:pt x="1830" y="784"/>
                  </a:lnTo>
                  <a:lnTo>
                    <a:pt x="1569" y="863"/>
                  </a:lnTo>
                  <a:lnTo>
                    <a:pt x="1360" y="993"/>
                  </a:lnTo>
                  <a:lnTo>
                    <a:pt x="1151" y="1150"/>
                  </a:lnTo>
                  <a:lnTo>
                    <a:pt x="994" y="1333"/>
                  </a:lnTo>
                  <a:lnTo>
                    <a:pt x="863" y="1569"/>
                  </a:lnTo>
                  <a:lnTo>
                    <a:pt x="811" y="1804"/>
                  </a:lnTo>
                  <a:lnTo>
                    <a:pt x="785" y="2091"/>
                  </a:lnTo>
                  <a:lnTo>
                    <a:pt x="759" y="2327"/>
                  </a:lnTo>
                  <a:lnTo>
                    <a:pt x="680" y="2588"/>
                  </a:lnTo>
                  <a:lnTo>
                    <a:pt x="549" y="2797"/>
                  </a:lnTo>
                  <a:lnTo>
                    <a:pt x="393" y="3006"/>
                  </a:lnTo>
                  <a:lnTo>
                    <a:pt x="210" y="3215"/>
                  </a:lnTo>
                  <a:lnTo>
                    <a:pt x="105" y="3451"/>
                  </a:lnTo>
                  <a:lnTo>
                    <a:pt x="27" y="3686"/>
                  </a:lnTo>
                  <a:lnTo>
                    <a:pt x="0" y="3947"/>
                  </a:lnTo>
                  <a:lnTo>
                    <a:pt x="27" y="4183"/>
                  </a:lnTo>
                  <a:lnTo>
                    <a:pt x="105" y="4418"/>
                  </a:lnTo>
                  <a:lnTo>
                    <a:pt x="210" y="4653"/>
                  </a:lnTo>
                  <a:lnTo>
                    <a:pt x="393" y="4862"/>
                  </a:lnTo>
                  <a:lnTo>
                    <a:pt x="549" y="5072"/>
                  </a:lnTo>
                  <a:lnTo>
                    <a:pt x="680" y="5281"/>
                  </a:lnTo>
                  <a:lnTo>
                    <a:pt x="759" y="5542"/>
                  </a:lnTo>
                  <a:lnTo>
                    <a:pt x="785" y="5803"/>
                  </a:lnTo>
                  <a:lnTo>
                    <a:pt x="811" y="6065"/>
                  </a:lnTo>
                  <a:lnTo>
                    <a:pt x="863" y="6300"/>
                  </a:lnTo>
                  <a:lnTo>
                    <a:pt x="994" y="6535"/>
                  </a:lnTo>
                  <a:lnTo>
                    <a:pt x="1151" y="6718"/>
                  </a:lnTo>
                  <a:lnTo>
                    <a:pt x="1360" y="6875"/>
                  </a:lnTo>
                  <a:lnTo>
                    <a:pt x="1569" y="7006"/>
                  </a:lnTo>
                  <a:lnTo>
                    <a:pt x="1830" y="7084"/>
                  </a:lnTo>
                  <a:lnTo>
                    <a:pt x="2092" y="7111"/>
                  </a:lnTo>
                  <a:lnTo>
                    <a:pt x="2353" y="7137"/>
                  </a:lnTo>
                  <a:lnTo>
                    <a:pt x="2588" y="7215"/>
                  </a:lnTo>
                  <a:lnTo>
                    <a:pt x="2824" y="7320"/>
                  </a:lnTo>
                  <a:lnTo>
                    <a:pt x="3007" y="7476"/>
                  </a:lnTo>
                  <a:lnTo>
                    <a:pt x="3216" y="7659"/>
                  </a:lnTo>
                  <a:lnTo>
                    <a:pt x="3451" y="7790"/>
                  </a:lnTo>
                  <a:lnTo>
                    <a:pt x="3686" y="7842"/>
                  </a:lnTo>
                  <a:lnTo>
                    <a:pt x="3948" y="7869"/>
                  </a:lnTo>
                  <a:lnTo>
                    <a:pt x="4183" y="7842"/>
                  </a:lnTo>
                  <a:lnTo>
                    <a:pt x="4444" y="7790"/>
                  </a:lnTo>
                  <a:lnTo>
                    <a:pt x="4654" y="7659"/>
                  </a:lnTo>
                  <a:lnTo>
                    <a:pt x="4863" y="7476"/>
                  </a:lnTo>
                  <a:lnTo>
                    <a:pt x="5072" y="7320"/>
                  </a:lnTo>
                  <a:lnTo>
                    <a:pt x="5281" y="7215"/>
                  </a:lnTo>
                  <a:lnTo>
                    <a:pt x="5542" y="7137"/>
                  </a:lnTo>
                  <a:lnTo>
                    <a:pt x="5804" y="7111"/>
                  </a:lnTo>
                  <a:lnTo>
                    <a:pt x="6065" y="7084"/>
                  </a:lnTo>
                  <a:lnTo>
                    <a:pt x="6300" y="7006"/>
                  </a:lnTo>
                  <a:lnTo>
                    <a:pt x="6536" y="6875"/>
                  </a:lnTo>
                  <a:lnTo>
                    <a:pt x="6719" y="6718"/>
                  </a:lnTo>
                  <a:lnTo>
                    <a:pt x="6876" y="6535"/>
                  </a:lnTo>
                  <a:lnTo>
                    <a:pt x="7006" y="6300"/>
                  </a:lnTo>
                  <a:lnTo>
                    <a:pt x="7085" y="6065"/>
                  </a:lnTo>
                  <a:lnTo>
                    <a:pt x="7111" y="5803"/>
                  </a:lnTo>
                  <a:lnTo>
                    <a:pt x="7137" y="5542"/>
                  </a:lnTo>
                  <a:lnTo>
                    <a:pt x="7215" y="5281"/>
                  </a:lnTo>
                  <a:lnTo>
                    <a:pt x="7320" y="5072"/>
                  </a:lnTo>
                  <a:lnTo>
                    <a:pt x="7503" y="4862"/>
                  </a:lnTo>
                  <a:lnTo>
                    <a:pt x="7660" y="4653"/>
                  </a:lnTo>
                  <a:lnTo>
                    <a:pt x="7791" y="4418"/>
                  </a:lnTo>
                  <a:lnTo>
                    <a:pt x="7843" y="4183"/>
                  </a:lnTo>
                  <a:lnTo>
                    <a:pt x="7869" y="3947"/>
                  </a:lnTo>
                  <a:lnTo>
                    <a:pt x="7843" y="3686"/>
                  </a:lnTo>
                  <a:lnTo>
                    <a:pt x="7791" y="3451"/>
                  </a:lnTo>
                  <a:lnTo>
                    <a:pt x="7660" y="3215"/>
                  </a:lnTo>
                  <a:lnTo>
                    <a:pt x="7503" y="3006"/>
                  </a:lnTo>
                  <a:lnTo>
                    <a:pt x="7320" y="2797"/>
                  </a:lnTo>
                  <a:lnTo>
                    <a:pt x="7215" y="2588"/>
                  </a:lnTo>
                  <a:lnTo>
                    <a:pt x="7137" y="2327"/>
                  </a:lnTo>
                  <a:lnTo>
                    <a:pt x="7111" y="2091"/>
                  </a:lnTo>
                  <a:lnTo>
                    <a:pt x="7085" y="1804"/>
                  </a:lnTo>
                  <a:lnTo>
                    <a:pt x="7006" y="1569"/>
                  </a:lnTo>
                  <a:lnTo>
                    <a:pt x="6876" y="1333"/>
                  </a:lnTo>
                  <a:lnTo>
                    <a:pt x="6719" y="1150"/>
                  </a:lnTo>
                  <a:lnTo>
                    <a:pt x="6536" y="993"/>
                  </a:lnTo>
                  <a:lnTo>
                    <a:pt x="6300" y="863"/>
                  </a:lnTo>
                  <a:lnTo>
                    <a:pt x="6065" y="784"/>
                  </a:lnTo>
                  <a:lnTo>
                    <a:pt x="5804" y="758"/>
                  </a:lnTo>
                  <a:lnTo>
                    <a:pt x="5542" y="732"/>
                  </a:lnTo>
                  <a:lnTo>
                    <a:pt x="5281" y="680"/>
                  </a:lnTo>
                  <a:lnTo>
                    <a:pt x="5072" y="549"/>
                  </a:lnTo>
                  <a:lnTo>
                    <a:pt x="4863" y="392"/>
                  </a:lnTo>
                  <a:lnTo>
                    <a:pt x="4654" y="209"/>
                  </a:lnTo>
                  <a:lnTo>
                    <a:pt x="4444" y="105"/>
                  </a:lnTo>
                  <a:lnTo>
                    <a:pt x="4183" y="26"/>
                  </a:lnTo>
                  <a:lnTo>
                    <a:pt x="3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903;p41"/>
            <p:cNvSpPr/>
            <p:nvPr/>
          </p:nvSpPr>
          <p:spPr>
            <a:xfrm>
              <a:off x="5734566" y="1384848"/>
              <a:ext cx="92175" cy="92175"/>
            </a:xfrm>
            <a:custGeom>
              <a:avLst/>
              <a:gdLst/>
              <a:ahLst/>
              <a:cxnLst/>
              <a:rect l="l" t="t" r="r" b="b"/>
              <a:pathLst>
                <a:path w="3425" h="3425" extrusionOk="0">
                  <a:moveTo>
                    <a:pt x="1543" y="0"/>
                  </a:moveTo>
                  <a:lnTo>
                    <a:pt x="1360" y="26"/>
                  </a:lnTo>
                  <a:lnTo>
                    <a:pt x="1203" y="79"/>
                  </a:lnTo>
                  <a:lnTo>
                    <a:pt x="1046" y="131"/>
                  </a:lnTo>
                  <a:lnTo>
                    <a:pt x="915" y="209"/>
                  </a:lnTo>
                  <a:lnTo>
                    <a:pt x="759" y="288"/>
                  </a:lnTo>
                  <a:lnTo>
                    <a:pt x="628" y="392"/>
                  </a:lnTo>
                  <a:lnTo>
                    <a:pt x="497" y="497"/>
                  </a:lnTo>
                  <a:lnTo>
                    <a:pt x="393" y="628"/>
                  </a:lnTo>
                  <a:lnTo>
                    <a:pt x="288" y="758"/>
                  </a:lnTo>
                  <a:lnTo>
                    <a:pt x="210" y="889"/>
                  </a:lnTo>
                  <a:lnTo>
                    <a:pt x="131" y="1046"/>
                  </a:lnTo>
                  <a:lnTo>
                    <a:pt x="79" y="1203"/>
                  </a:lnTo>
                  <a:lnTo>
                    <a:pt x="53" y="1359"/>
                  </a:lnTo>
                  <a:lnTo>
                    <a:pt x="27" y="1542"/>
                  </a:lnTo>
                  <a:lnTo>
                    <a:pt x="0" y="1725"/>
                  </a:lnTo>
                  <a:lnTo>
                    <a:pt x="27" y="1882"/>
                  </a:lnTo>
                  <a:lnTo>
                    <a:pt x="53" y="2065"/>
                  </a:lnTo>
                  <a:lnTo>
                    <a:pt x="79" y="2222"/>
                  </a:lnTo>
                  <a:lnTo>
                    <a:pt x="131" y="2379"/>
                  </a:lnTo>
                  <a:lnTo>
                    <a:pt x="210" y="2536"/>
                  </a:lnTo>
                  <a:lnTo>
                    <a:pt x="288" y="2667"/>
                  </a:lnTo>
                  <a:lnTo>
                    <a:pt x="393" y="2797"/>
                  </a:lnTo>
                  <a:lnTo>
                    <a:pt x="497" y="2928"/>
                  </a:lnTo>
                  <a:lnTo>
                    <a:pt x="628" y="3032"/>
                  </a:lnTo>
                  <a:lnTo>
                    <a:pt x="759" y="3137"/>
                  </a:lnTo>
                  <a:lnTo>
                    <a:pt x="915" y="3215"/>
                  </a:lnTo>
                  <a:lnTo>
                    <a:pt x="1046" y="3294"/>
                  </a:lnTo>
                  <a:lnTo>
                    <a:pt x="1203" y="3346"/>
                  </a:lnTo>
                  <a:lnTo>
                    <a:pt x="1360" y="3398"/>
                  </a:lnTo>
                  <a:lnTo>
                    <a:pt x="1543" y="3425"/>
                  </a:lnTo>
                  <a:lnTo>
                    <a:pt x="1883" y="3425"/>
                  </a:lnTo>
                  <a:lnTo>
                    <a:pt x="2066" y="3398"/>
                  </a:lnTo>
                  <a:lnTo>
                    <a:pt x="2222" y="3346"/>
                  </a:lnTo>
                  <a:lnTo>
                    <a:pt x="2379" y="3294"/>
                  </a:lnTo>
                  <a:lnTo>
                    <a:pt x="2536" y="3215"/>
                  </a:lnTo>
                  <a:lnTo>
                    <a:pt x="2667" y="3137"/>
                  </a:lnTo>
                  <a:lnTo>
                    <a:pt x="2798" y="3032"/>
                  </a:lnTo>
                  <a:lnTo>
                    <a:pt x="2928" y="2928"/>
                  </a:lnTo>
                  <a:lnTo>
                    <a:pt x="3033" y="2797"/>
                  </a:lnTo>
                  <a:lnTo>
                    <a:pt x="3137" y="2667"/>
                  </a:lnTo>
                  <a:lnTo>
                    <a:pt x="3216" y="2536"/>
                  </a:lnTo>
                  <a:lnTo>
                    <a:pt x="3294" y="2379"/>
                  </a:lnTo>
                  <a:lnTo>
                    <a:pt x="3347" y="2222"/>
                  </a:lnTo>
                  <a:lnTo>
                    <a:pt x="3399" y="2065"/>
                  </a:lnTo>
                  <a:lnTo>
                    <a:pt x="3425" y="1882"/>
                  </a:lnTo>
                  <a:lnTo>
                    <a:pt x="3425" y="1725"/>
                  </a:lnTo>
                  <a:lnTo>
                    <a:pt x="3425" y="1542"/>
                  </a:lnTo>
                  <a:lnTo>
                    <a:pt x="3399" y="1359"/>
                  </a:lnTo>
                  <a:lnTo>
                    <a:pt x="3347" y="1203"/>
                  </a:lnTo>
                  <a:lnTo>
                    <a:pt x="3294" y="1046"/>
                  </a:lnTo>
                  <a:lnTo>
                    <a:pt x="3216" y="889"/>
                  </a:lnTo>
                  <a:lnTo>
                    <a:pt x="3137" y="758"/>
                  </a:lnTo>
                  <a:lnTo>
                    <a:pt x="3033" y="628"/>
                  </a:lnTo>
                  <a:lnTo>
                    <a:pt x="2928" y="497"/>
                  </a:lnTo>
                  <a:lnTo>
                    <a:pt x="2798" y="392"/>
                  </a:lnTo>
                  <a:lnTo>
                    <a:pt x="2667" y="288"/>
                  </a:lnTo>
                  <a:lnTo>
                    <a:pt x="2536" y="209"/>
                  </a:lnTo>
                  <a:lnTo>
                    <a:pt x="2379" y="131"/>
                  </a:lnTo>
                  <a:lnTo>
                    <a:pt x="2222" y="79"/>
                  </a:lnTo>
                  <a:lnTo>
                    <a:pt x="2066" y="26"/>
                  </a:lnTo>
                  <a:lnTo>
                    <a:pt x="1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 name="Google Shape;2894;p41"/>
          <p:cNvGrpSpPr/>
          <p:nvPr/>
        </p:nvGrpSpPr>
        <p:grpSpPr>
          <a:xfrm>
            <a:off x="1717420" y="3240394"/>
            <a:ext cx="447150" cy="438820"/>
            <a:chOff x="5561492" y="1202624"/>
            <a:chExt cx="439024" cy="433399"/>
          </a:xfrm>
        </p:grpSpPr>
        <p:sp>
          <p:nvSpPr>
            <p:cNvPr id="55" name="Google Shape;2895;p41"/>
            <p:cNvSpPr/>
            <p:nvPr/>
          </p:nvSpPr>
          <p:spPr>
            <a:xfrm>
              <a:off x="5777492" y="1432672"/>
              <a:ext cx="205450" cy="203351"/>
            </a:xfrm>
            <a:custGeom>
              <a:avLst/>
              <a:gdLst/>
              <a:ahLst/>
              <a:cxnLst/>
              <a:rect l="l" t="t" r="r" b="b"/>
              <a:pathLst>
                <a:path w="7634" h="7556" extrusionOk="0">
                  <a:moveTo>
                    <a:pt x="3346" y="1"/>
                  </a:moveTo>
                  <a:lnTo>
                    <a:pt x="3242" y="27"/>
                  </a:lnTo>
                  <a:lnTo>
                    <a:pt x="78" y="3059"/>
                  </a:lnTo>
                  <a:lnTo>
                    <a:pt x="52" y="3164"/>
                  </a:lnTo>
                  <a:lnTo>
                    <a:pt x="26" y="3425"/>
                  </a:lnTo>
                  <a:lnTo>
                    <a:pt x="0" y="3817"/>
                  </a:lnTo>
                  <a:lnTo>
                    <a:pt x="0" y="4053"/>
                  </a:lnTo>
                  <a:lnTo>
                    <a:pt x="26" y="4314"/>
                  </a:lnTo>
                  <a:lnTo>
                    <a:pt x="78" y="4628"/>
                  </a:lnTo>
                  <a:lnTo>
                    <a:pt x="157" y="4915"/>
                  </a:lnTo>
                  <a:lnTo>
                    <a:pt x="261" y="5255"/>
                  </a:lnTo>
                  <a:lnTo>
                    <a:pt x="366" y="5595"/>
                  </a:lnTo>
                  <a:lnTo>
                    <a:pt x="549" y="5935"/>
                  </a:lnTo>
                  <a:lnTo>
                    <a:pt x="758" y="6275"/>
                  </a:lnTo>
                  <a:lnTo>
                    <a:pt x="993" y="6641"/>
                  </a:lnTo>
                  <a:lnTo>
                    <a:pt x="1307" y="6980"/>
                  </a:lnTo>
                  <a:lnTo>
                    <a:pt x="1438" y="7111"/>
                  </a:lnTo>
                  <a:lnTo>
                    <a:pt x="1569" y="7216"/>
                  </a:lnTo>
                  <a:lnTo>
                    <a:pt x="1725" y="7320"/>
                  </a:lnTo>
                  <a:lnTo>
                    <a:pt x="1882" y="7399"/>
                  </a:lnTo>
                  <a:lnTo>
                    <a:pt x="2039" y="7451"/>
                  </a:lnTo>
                  <a:lnTo>
                    <a:pt x="2196" y="7503"/>
                  </a:lnTo>
                  <a:lnTo>
                    <a:pt x="2379" y="7529"/>
                  </a:lnTo>
                  <a:lnTo>
                    <a:pt x="2536" y="7556"/>
                  </a:lnTo>
                  <a:lnTo>
                    <a:pt x="2876" y="7556"/>
                  </a:lnTo>
                  <a:lnTo>
                    <a:pt x="3059" y="7529"/>
                  </a:lnTo>
                  <a:lnTo>
                    <a:pt x="3215" y="7477"/>
                  </a:lnTo>
                  <a:lnTo>
                    <a:pt x="3372" y="7425"/>
                  </a:lnTo>
                  <a:lnTo>
                    <a:pt x="3529" y="7346"/>
                  </a:lnTo>
                  <a:lnTo>
                    <a:pt x="3686" y="7242"/>
                  </a:lnTo>
                  <a:lnTo>
                    <a:pt x="3843" y="7137"/>
                  </a:lnTo>
                  <a:lnTo>
                    <a:pt x="4026" y="6954"/>
                  </a:lnTo>
                  <a:lnTo>
                    <a:pt x="4156" y="6745"/>
                  </a:lnTo>
                  <a:lnTo>
                    <a:pt x="4235" y="6667"/>
                  </a:lnTo>
                  <a:lnTo>
                    <a:pt x="4313" y="6588"/>
                  </a:lnTo>
                  <a:lnTo>
                    <a:pt x="4418" y="6562"/>
                  </a:lnTo>
                  <a:lnTo>
                    <a:pt x="4522" y="6562"/>
                  </a:lnTo>
                  <a:lnTo>
                    <a:pt x="4732" y="6588"/>
                  </a:lnTo>
                  <a:lnTo>
                    <a:pt x="4915" y="6562"/>
                  </a:lnTo>
                  <a:lnTo>
                    <a:pt x="5098" y="6536"/>
                  </a:lnTo>
                  <a:lnTo>
                    <a:pt x="5307" y="6484"/>
                  </a:lnTo>
                  <a:lnTo>
                    <a:pt x="5490" y="6405"/>
                  </a:lnTo>
                  <a:lnTo>
                    <a:pt x="5647" y="6327"/>
                  </a:lnTo>
                  <a:lnTo>
                    <a:pt x="5830" y="6222"/>
                  </a:lnTo>
                  <a:lnTo>
                    <a:pt x="5986" y="6065"/>
                  </a:lnTo>
                  <a:lnTo>
                    <a:pt x="6117" y="5935"/>
                  </a:lnTo>
                  <a:lnTo>
                    <a:pt x="6248" y="5752"/>
                  </a:lnTo>
                  <a:lnTo>
                    <a:pt x="6352" y="5595"/>
                  </a:lnTo>
                  <a:lnTo>
                    <a:pt x="6431" y="5412"/>
                  </a:lnTo>
                  <a:lnTo>
                    <a:pt x="6483" y="5229"/>
                  </a:lnTo>
                  <a:lnTo>
                    <a:pt x="6535" y="5046"/>
                  </a:lnTo>
                  <a:lnTo>
                    <a:pt x="6535" y="4837"/>
                  </a:lnTo>
                  <a:lnTo>
                    <a:pt x="6535" y="4654"/>
                  </a:lnTo>
                  <a:lnTo>
                    <a:pt x="6535" y="4549"/>
                  </a:lnTo>
                  <a:lnTo>
                    <a:pt x="6588" y="4445"/>
                  </a:lnTo>
                  <a:lnTo>
                    <a:pt x="6640" y="4366"/>
                  </a:lnTo>
                  <a:lnTo>
                    <a:pt x="6718" y="4288"/>
                  </a:lnTo>
                  <a:lnTo>
                    <a:pt x="6927" y="4157"/>
                  </a:lnTo>
                  <a:lnTo>
                    <a:pt x="7137" y="3974"/>
                  </a:lnTo>
                  <a:lnTo>
                    <a:pt x="7241" y="3843"/>
                  </a:lnTo>
                  <a:lnTo>
                    <a:pt x="7346" y="3687"/>
                  </a:lnTo>
                  <a:lnTo>
                    <a:pt x="7450" y="3530"/>
                  </a:lnTo>
                  <a:lnTo>
                    <a:pt x="7503" y="3373"/>
                  </a:lnTo>
                  <a:lnTo>
                    <a:pt x="7555" y="3216"/>
                  </a:lnTo>
                  <a:lnTo>
                    <a:pt x="7607" y="3059"/>
                  </a:lnTo>
                  <a:lnTo>
                    <a:pt x="7607" y="2876"/>
                  </a:lnTo>
                  <a:lnTo>
                    <a:pt x="7633" y="2719"/>
                  </a:lnTo>
                  <a:lnTo>
                    <a:pt x="7607" y="2536"/>
                  </a:lnTo>
                  <a:lnTo>
                    <a:pt x="7581" y="2380"/>
                  </a:lnTo>
                  <a:lnTo>
                    <a:pt x="7555" y="2197"/>
                  </a:lnTo>
                  <a:lnTo>
                    <a:pt x="7476" y="2040"/>
                  </a:lnTo>
                  <a:lnTo>
                    <a:pt x="7424" y="1883"/>
                  </a:lnTo>
                  <a:lnTo>
                    <a:pt x="7320" y="1726"/>
                  </a:lnTo>
                  <a:lnTo>
                    <a:pt x="7215" y="1569"/>
                  </a:lnTo>
                  <a:lnTo>
                    <a:pt x="7110" y="1438"/>
                  </a:lnTo>
                  <a:lnTo>
                    <a:pt x="6771" y="1125"/>
                  </a:lnTo>
                  <a:lnTo>
                    <a:pt x="6431" y="863"/>
                  </a:lnTo>
                  <a:lnTo>
                    <a:pt x="6091" y="628"/>
                  </a:lnTo>
                  <a:lnTo>
                    <a:pt x="5751" y="445"/>
                  </a:lnTo>
                  <a:lnTo>
                    <a:pt x="5411" y="314"/>
                  </a:lnTo>
                  <a:lnTo>
                    <a:pt x="5098" y="210"/>
                  </a:lnTo>
                  <a:lnTo>
                    <a:pt x="4810" y="105"/>
                  </a:lnTo>
                  <a:lnTo>
                    <a:pt x="4522" y="53"/>
                  </a:lnTo>
                  <a:lnTo>
                    <a:pt x="4235" y="27"/>
                  </a:lnTo>
                  <a:lnTo>
                    <a:pt x="40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2896;p41"/>
            <p:cNvSpPr/>
            <p:nvPr/>
          </p:nvSpPr>
          <p:spPr>
            <a:xfrm>
              <a:off x="5579093" y="1432672"/>
              <a:ext cx="204750" cy="203351"/>
            </a:xfrm>
            <a:custGeom>
              <a:avLst/>
              <a:gdLst/>
              <a:ahLst/>
              <a:cxnLst/>
              <a:rect l="l" t="t" r="r" b="b"/>
              <a:pathLst>
                <a:path w="7608" h="7556" extrusionOk="0">
                  <a:moveTo>
                    <a:pt x="3608" y="1"/>
                  </a:moveTo>
                  <a:lnTo>
                    <a:pt x="3372" y="27"/>
                  </a:lnTo>
                  <a:lnTo>
                    <a:pt x="3111" y="53"/>
                  </a:lnTo>
                  <a:lnTo>
                    <a:pt x="2823" y="105"/>
                  </a:lnTo>
                  <a:lnTo>
                    <a:pt x="2510" y="210"/>
                  </a:lnTo>
                  <a:lnTo>
                    <a:pt x="2196" y="314"/>
                  </a:lnTo>
                  <a:lnTo>
                    <a:pt x="1856" y="445"/>
                  </a:lnTo>
                  <a:lnTo>
                    <a:pt x="1516" y="628"/>
                  </a:lnTo>
                  <a:lnTo>
                    <a:pt x="1177" y="863"/>
                  </a:lnTo>
                  <a:lnTo>
                    <a:pt x="863" y="1125"/>
                  </a:lnTo>
                  <a:lnTo>
                    <a:pt x="523" y="1438"/>
                  </a:lnTo>
                  <a:lnTo>
                    <a:pt x="392" y="1569"/>
                  </a:lnTo>
                  <a:lnTo>
                    <a:pt x="288" y="1726"/>
                  </a:lnTo>
                  <a:lnTo>
                    <a:pt x="209" y="1883"/>
                  </a:lnTo>
                  <a:lnTo>
                    <a:pt x="131" y="2040"/>
                  </a:lnTo>
                  <a:lnTo>
                    <a:pt x="79" y="2197"/>
                  </a:lnTo>
                  <a:lnTo>
                    <a:pt x="26" y="2380"/>
                  </a:lnTo>
                  <a:lnTo>
                    <a:pt x="0" y="2536"/>
                  </a:lnTo>
                  <a:lnTo>
                    <a:pt x="0" y="2719"/>
                  </a:lnTo>
                  <a:lnTo>
                    <a:pt x="0" y="2876"/>
                  </a:lnTo>
                  <a:lnTo>
                    <a:pt x="26" y="3059"/>
                  </a:lnTo>
                  <a:lnTo>
                    <a:pt x="52" y="3216"/>
                  </a:lnTo>
                  <a:lnTo>
                    <a:pt x="105" y="3373"/>
                  </a:lnTo>
                  <a:lnTo>
                    <a:pt x="183" y="3530"/>
                  </a:lnTo>
                  <a:lnTo>
                    <a:pt x="262" y="3687"/>
                  </a:lnTo>
                  <a:lnTo>
                    <a:pt x="366" y="3843"/>
                  </a:lnTo>
                  <a:lnTo>
                    <a:pt x="497" y="3974"/>
                  </a:lnTo>
                  <a:lnTo>
                    <a:pt x="680" y="4157"/>
                  </a:lnTo>
                  <a:lnTo>
                    <a:pt x="889" y="4288"/>
                  </a:lnTo>
                  <a:lnTo>
                    <a:pt x="967" y="4366"/>
                  </a:lnTo>
                  <a:lnTo>
                    <a:pt x="1046" y="4445"/>
                  </a:lnTo>
                  <a:lnTo>
                    <a:pt x="1072" y="4549"/>
                  </a:lnTo>
                  <a:lnTo>
                    <a:pt x="1072" y="4654"/>
                  </a:lnTo>
                  <a:lnTo>
                    <a:pt x="1072" y="4837"/>
                  </a:lnTo>
                  <a:lnTo>
                    <a:pt x="1098" y="5046"/>
                  </a:lnTo>
                  <a:lnTo>
                    <a:pt x="1124" y="5229"/>
                  </a:lnTo>
                  <a:lnTo>
                    <a:pt x="1203" y="5412"/>
                  </a:lnTo>
                  <a:lnTo>
                    <a:pt x="1281" y="5595"/>
                  </a:lnTo>
                  <a:lnTo>
                    <a:pt x="1360" y="5752"/>
                  </a:lnTo>
                  <a:lnTo>
                    <a:pt x="1490" y="5935"/>
                  </a:lnTo>
                  <a:lnTo>
                    <a:pt x="1621" y="6065"/>
                  </a:lnTo>
                  <a:lnTo>
                    <a:pt x="1778" y="6222"/>
                  </a:lnTo>
                  <a:lnTo>
                    <a:pt x="1961" y="6327"/>
                  </a:lnTo>
                  <a:lnTo>
                    <a:pt x="2144" y="6405"/>
                  </a:lnTo>
                  <a:lnTo>
                    <a:pt x="2327" y="6484"/>
                  </a:lnTo>
                  <a:lnTo>
                    <a:pt x="2510" y="6536"/>
                  </a:lnTo>
                  <a:lnTo>
                    <a:pt x="2693" y="6562"/>
                  </a:lnTo>
                  <a:lnTo>
                    <a:pt x="2902" y="6588"/>
                  </a:lnTo>
                  <a:lnTo>
                    <a:pt x="3085" y="6562"/>
                  </a:lnTo>
                  <a:lnTo>
                    <a:pt x="3189" y="6562"/>
                  </a:lnTo>
                  <a:lnTo>
                    <a:pt x="3294" y="6588"/>
                  </a:lnTo>
                  <a:lnTo>
                    <a:pt x="3372" y="6667"/>
                  </a:lnTo>
                  <a:lnTo>
                    <a:pt x="3451" y="6745"/>
                  </a:lnTo>
                  <a:lnTo>
                    <a:pt x="3608" y="6954"/>
                  </a:lnTo>
                  <a:lnTo>
                    <a:pt x="3791" y="7137"/>
                  </a:lnTo>
                  <a:lnTo>
                    <a:pt x="3921" y="7242"/>
                  </a:lnTo>
                  <a:lnTo>
                    <a:pt x="4078" y="7346"/>
                  </a:lnTo>
                  <a:lnTo>
                    <a:pt x="4235" y="7425"/>
                  </a:lnTo>
                  <a:lnTo>
                    <a:pt x="4392" y="7477"/>
                  </a:lnTo>
                  <a:lnTo>
                    <a:pt x="4575" y="7529"/>
                  </a:lnTo>
                  <a:lnTo>
                    <a:pt x="4732" y="7556"/>
                  </a:lnTo>
                  <a:lnTo>
                    <a:pt x="5072" y="7556"/>
                  </a:lnTo>
                  <a:lnTo>
                    <a:pt x="5255" y="7529"/>
                  </a:lnTo>
                  <a:lnTo>
                    <a:pt x="5411" y="7503"/>
                  </a:lnTo>
                  <a:lnTo>
                    <a:pt x="5568" y="7451"/>
                  </a:lnTo>
                  <a:lnTo>
                    <a:pt x="5751" y="7399"/>
                  </a:lnTo>
                  <a:lnTo>
                    <a:pt x="5882" y="7320"/>
                  </a:lnTo>
                  <a:lnTo>
                    <a:pt x="6039" y="7216"/>
                  </a:lnTo>
                  <a:lnTo>
                    <a:pt x="6170" y="7111"/>
                  </a:lnTo>
                  <a:lnTo>
                    <a:pt x="6300" y="6980"/>
                  </a:lnTo>
                  <a:lnTo>
                    <a:pt x="6614" y="6641"/>
                  </a:lnTo>
                  <a:lnTo>
                    <a:pt x="6875" y="6275"/>
                  </a:lnTo>
                  <a:lnTo>
                    <a:pt x="7058" y="5935"/>
                  </a:lnTo>
                  <a:lnTo>
                    <a:pt x="7241" y="5595"/>
                  </a:lnTo>
                  <a:lnTo>
                    <a:pt x="7372" y="5255"/>
                  </a:lnTo>
                  <a:lnTo>
                    <a:pt x="7477" y="4915"/>
                  </a:lnTo>
                  <a:lnTo>
                    <a:pt x="7529" y="4628"/>
                  </a:lnTo>
                  <a:lnTo>
                    <a:pt x="7581" y="4314"/>
                  </a:lnTo>
                  <a:lnTo>
                    <a:pt x="7607" y="4053"/>
                  </a:lnTo>
                  <a:lnTo>
                    <a:pt x="7607" y="3817"/>
                  </a:lnTo>
                  <a:lnTo>
                    <a:pt x="7607" y="3425"/>
                  </a:lnTo>
                  <a:lnTo>
                    <a:pt x="7555" y="3164"/>
                  </a:lnTo>
                  <a:lnTo>
                    <a:pt x="7555" y="3059"/>
                  </a:lnTo>
                  <a:lnTo>
                    <a:pt x="4366" y="27"/>
                  </a:lnTo>
                  <a:lnTo>
                    <a:pt x="428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2897;p41"/>
            <p:cNvSpPr/>
            <p:nvPr/>
          </p:nvSpPr>
          <p:spPr>
            <a:xfrm>
              <a:off x="5814066" y="1268048"/>
              <a:ext cx="186450" cy="213201"/>
            </a:xfrm>
            <a:custGeom>
              <a:avLst/>
              <a:gdLst/>
              <a:ahLst/>
              <a:cxnLst/>
              <a:rect l="l" t="t" r="r" b="b"/>
              <a:pathLst>
                <a:path w="6928" h="7922" extrusionOk="0">
                  <a:moveTo>
                    <a:pt x="3268" y="1"/>
                  </a:moveTo>
                  <a:lnTo>
                    <a:pt x="3111" y="27"/>
                  </a:lnTo>
                  <a:lnTo>
                    <a:pt x="2928" y="79"/>
                  </a:lnTo>
                  <a:lnTo>
                    <a:pt x="2771" y="131"/>
                  </a:lnTo>
                  <a:lnTo>
                    <a:pt x="2353" y="341"/>
                  </a:lnTo>
                  <a:lnTo>
                    <a:pt x="1961" y="550"/>
                  </a:lnTo>
                  <a:lnTo>
                    <a:pt x="1621" y="785"/>
                  </a:lnTo>
                  <a:lnTo>
                    <a:pt x="1334" y="1020"/>
                  </a:lnTo>
                  <a:lnTo>
                    <a:pt x="1072" y="1282"/>
                  </a:lnTo>
                  <a:lnTo>
                    <a:pt x="863" y="1517"/>
                  </a:lnTo>
                  <a:lnTo>
                    <a:pt x="654" y="1778"/>
                  </a:lnTo>
                  <a:lnTo>
                    <a:pt x="497" y="2014"/>
                  </a:lnTo>
                  <a:lnTo>
                    <a:pt x="366" y="2249"/>
                  </a:lnTo>
                  <a:lnTo>
                    <a:pt x="262" y="2484"/>
                  </a:lnTo>
                  <a:lnTo>
                    <a:pt x="105" y="2850"/>
                  </a:lnTo>
                  <a:lnTo>
                    <a:pt x="27" y="3085"/>
                  </a:lnTo>
                  <a:lnTo>
                    <a:pt x="0" y="3190"/>
                  </a:lnTo>
                  <a:lnTo>
                    <a:pt x="1647" y="7268"/>
                  </a:lnTo>
                  <a:lnTo>
                    <a:pt x="1726" y="7320"/>
                  </a:lnTo>
                  <a:lnTo>
                    <a:pt x="1961" y="7451"/>
                  </a:lnTo>
                  <a:lnTo>
                    <a:pt x="2327" y="7608"/>
                  </a:lnTo>
                  <a:lnTo>
                    <a:pt x="2536" y="7686"/>
                  </a:lnTo>
                  <a:lnTo>
                    <a:pt x="2797" y="7765"/>
                  </a:lnTo>
                  <a:lnTo>
                    <a:pt x="3085" y="7843"/>
                  </a:lnTo>
                  <a:lnTo>
                    <a:pt x="3399" y="7895"/>
                  </a:lnTo>
                  <a:lnTo>
                    <a:pt x="3739" y="7921"/>
                  </a:lnTo>
                  <a:lnTo>
                    <a:pt x="4105" y="7921"/>
                  </a:lnTo>
                  <a:lnTo>
                    <a:pt x="4497" y="7895"/>
                  </a:lnTo>
                  <a:lnTo>
                    <a:pt x="4889" y="7817"/>
                  </a:lnTo>
                  <a:lnTo>
                    <a:pt x="5307" y="7712"/>
                  </a:lnTo>
                  <a:lnTo>
                    <a:pt x="5725" y="7582"/>
                  </a:lnTo>
                  <a:lnTo>
                    <a:pt x="5908" y="7503"/>
                  </a:lnTo>
                  <a:lnTo>
                    <a:pt x="6065" y="7425"/>
                  </a:lnTo>
                  <a:lnTo>
                    <a:pt x="6196" y="7320"/>
                  </a:lnTo>
                  <a:lnTo>
                    <a:pt x="6327" y="7190"/>
                  </a:lnTo>
                  <a:lnTo>
                    <a:pt x="6457" y="7085"/>
                  </a:lnTo>
                  <a:lnTo>
                    <a:pt x="6562" y="6928"/>
                  </a:lnTo>
                  <a:lnTo>
                    <a:pt x="6666" y="6797"/>
                  </a:lnTo>
                  <a:lnTo>
                    <a:pt x="6745" y="6641"/>
                  </a:lnTo>
                  <a:lnTo>
                    <a:pt x="6797" y="6484"/>
                  </a:lnTo>
                  <a:lnTo>
                    <a:pt x="6849" y="6327"/>
                  </a:lnTo>
                  <a:lnTo>
                    <a:pt x="6902" y="6144"/>
                  </a:lnTo>
                  <a:lnTo>
                    <a:pt x="6902" y="5987"/>
                  </a:lnTo>
                  <a:lnTo>
                    <a:pt x="6928" y="5804"/>
                  </a:lnTo>
                  <a:lnTo>
                    <a:pt x="6902" y="5647"/>
                  </a:lnTo>
                  <a:lnTo>
                    <a:pt x="6876" y="5464"/>
                  </a:lnTo>
                  <a:lnTo>
                    <a:pt x="6823" y="5281"/>
                  </a:lnTo>
                  <a:lnTo>
                    <a:pt x="6719" y="5046"/>
                  </a:lnTo>
                  <a:lnTo>
                    <a:pt x="6588" y="4837"/>
                  </a:lnTo>
                  <a:lnTo>
                    <a:pt x="6536" y="4732"/>
                  </a:lnTo>
                  <a:lnTo>
                    <a:pt x="6510" y="4628"/>
                  </a:lnTo>
                  <a:lnTo>
                    <a:pt x="6510" y="4523"/>
                  </a:lnTo>
                  <a:lnTo>
                    <a:pt x="6562" y="4419"/>
                  </a:lnTo>
                  <a:lnTo>
                    <a:pt x="6640" y="4262"/>
                  </a:lnTo>
                  <a:lnTo>
                    <a:pt x="6693" y="4079"/>
                  </a:lnTo>
                  <a:lnTo>
                    <a:pt x="6745" y="3870"/>
                  </a:lnTo>
                  <a:lnTo>
                    <a:pt x="6771" y="3687"/>
                  </a:lnTo>
                  <a:lnTo>
                    <a:pt x="6771" y="3477"/>
                  </a:lnTo>
                  <a:lnTo>
                    <a:pt x="6745" y="3294"/>
                  </a:lnTo>
                  <a:lnTo>
                    <a:pt x="6719" y="3085"/>
                  </a:lnTo>
                  <a:lnTo>
                    <a:pt x="6640" y="2902"/>
                  </a:lnTo>
                  <a:lnTo>
                    <a:pt x="6562" y="2719"/>
                  </a:lnTo>
                  <a:lnTo>
                    <a:pt x="6457" y="2536"/>
                  </a:lnTo>
                  <a:lnTo>
                    <a:pt x="6327" y="2380"/>
                  </a:lnTo>
                  <a:lnTo>
                    <a:pt x="6196" y="2249"/>
                  </a:lnTo>
                  <a:lnTo>
                    <a:pt x="6039" y="2118"/>
                  </a:lnTo>
                  <a:lnTo>
                    <a:pt x="5882" y="2014"/>
                  </a:lnTo>
                  <a:lnTo>
                    <a:pt x="5699" y="1909"/>
                  </a:lnTo>
                  <a:lnTo>
                    <a:pt x="5516" y="1857"/>
                  </a:lnTo>
                  <a:lnTo>
                    <a:pt x="5438" y="1804"/>
                  </a:lnTo>
                  <a:lnTo>
                    <a:pt x="5359" y="1726"/>
                  </a:lnTo>
                  <a:lnTo>
                    <a:pt x="5307" y="1648"/>
                  </a:lnTo>
                  <a:lnTo>
                    <a:pt x="5255" y="1543"/>
                  </a:lnTo>
                  <a:lnTo>
                    <a:pt x="5202" y="1282"/>
                  </a:lnTo>
                  <a:lnTo>
                    <a:pt x="5124" y="1046"/>
                  </a:lnTo>
                  <a:lnTo>
                    <a:pt x="5046" y="889"/>
                  </a:lnTo>
                  <a:lnTo>
                    <a:pt x="4941" y="733"/>
                  </a:lnTo>
                  <a:lnTo>
                    <a:pt x="4837" y="602"/>
                  </a:lnTo>
                  <a:lnTo>
                    <a:pt x="4706" y="471"/>
                  </a:lnTo>
                  <a:lnTo>
                    <a:pt x="4575" y="367"/>
                  </a:lnTo>
                  <a:lnTo>
                    <a:pt x="4444" y="262"/>
                  </a:lnTo>
                  <a:lnTo>
                    <a:pt x="4288" y="184"/>
                  </a:lnTo>
                  <a:lnTo>
                    <a:pt x="4131" y="131"/>
                  </a:lnTo>
                  <a:lnTo>
                    <a:pt x="3974" y="79"/>
                  </a:lnTo>
                  <a:lnTo>
                    <a:pt x="3791" y="27"/>
                  </a:lnTo>
                  <a:lnTo>
                    <a:pt x="36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2898;p41"/>
            <p:cNvSpPr/>
            <p:nvPr/>
          </p:nvSpPr>
          <p:spPr>
            <a:xfrm>
              <a:off x="5561492" y="1268048"/>
              <a:ext cx="185750" cy="213201"/>
            </a:xfrm>
            <a:custGeom>
              <a:avLst/>
              <a:gdLst/>
              <a:ahLst/>
              <a:cxnLst/>
              <a:rect l="l" t="t" r="r" b="b"/>
              <a:pathLst>
                <a:path w="6902" h="7922" extrusionOk="0">
                  <a:moveTo>
                    <a:pt x="3294" y="1"/>
                  </a:moveTo>
                  <a:lnTo>
                    <a:pt x="3111" y="27"/>
                  </a:lnTo>
                  <a:lnTo>
                    <a:pt x="2955" y="79"/>
                  </a:lnTo>
                  <a:lnTo>
                    <a:pt x="2798" y="131"/>
                  </a:lnTo>
                  <a:lnTo>
                    <a:pt x="2641" y="184"/>
                  </a:lnTo>
                  <a:lnTo>
                    <a:pt x="2484" y="262"/>
                  </a:lnTo>
                  <a:lnTo>
                    <a:pt x="2327" y="367"/>
                  </a:lnTo>
                  <a:lnTo>
                    <a:pt x="2197" y="471"/>
                  </a:lnTo>
                  <a:lnTo>
                    <a:pt x="2092" y="602"/>
                  </a:lnTo>
                  <a:lnTo>
                    <a:pt x="1961" y="733"/>
                  </a:lnTo>
                  <a:lnTo>
                    <a:pt x="1883" y="889"/>
                  </a:lnTo>
                  <a:lnTo>
                    <a:pt x="1778" y="1046"/>
                  </a:lnTo>
                  <a:lnTo>
                    <a:pt x="1700" y="1282"/>
                  </a:lnTo>
                  <a:lnTo>
                    <a:pt x="1648" y="1543"/>
                  </a:lnTo>
                  <a:lnTo>
                    <a:pt x="1621" y="1648"/>
                  </a:lnTo>
                  <a:lnTo>
                    <a:pt x="1569" y="1726"/>
                  </a:lnTo>
                  <a:lnTo>
                    <a:pt x="1491" y="1804"/>
                  </a:lnTo>
                  <a:lnTo>
                    <a:pt x="1386" y="1857"/>
                  </a:lnTo>
                  <a:lnTo>
                    <a:pt x="1203" y="1909"/>
                  </a:lnTo>
                  <a:lnTo>
                    <a:pt x="1046" y="2014"/>
                  </a:lnTo>
                  <a:lnTo>
                    <a:pt x="863" y="2118"/>
                  </a:lnTo>
                  <a:lnTo>
                    <a:pt x="733" y="2249"/>
                  </a:lnTo>
                  <a:lnTo>
                    <a:pt x="576" y="2380"/>
                  </a:lnTo>
                  <a:lnTo>
                    <a:pt x="471" y="2536"/>
                  </a:lnTo>
                  <a:lnTo>
                    <a:pt x="367" y="2719"/>
                  </a:lnTo>
                  <a:lnTo>
                    <a:pt x="262" y="2902"/>
                  </a:lnTo>
                  <a:lnTo>
                    <a:pt x="210" y="3085"/>
                  </a:lnTo>
                  <a:lnTo>
                    <a:pt x="158" y="3294"/>
                  </a:lnTo>
                  <a:lnTo>
                    <a:pt x="131" y="3477"/>
                  </a:lnTo>
                  <a:lnTo>
                    <a:pt x="131" y="3687"/>
                  </a:lnTo>
                  <a:lnTo>
                    <a:pt x="158" y="3870"/>
                  </a:lnTo>
                  <a:lnTo>
                    <a:pt x="210" y="4079"/>
                  </a:lnTo>
                  <a:lnTo>
                    <a:pt x="262" y="4262"/>
                  </a:lnTo>
                  <a:lnTo>
                    <a:pt x="367" y="4419"/>
                  </a:lnTo>
                  <a:lnTo>
                    <a:pt x="393" y="4523"/>
                  </a:lnTo>
                  <a:lnTo>
                    <a:pt x="393" y="4628"/>
                  </a:lnTo>
                  <a:lnTo>
                    <a:pt x="367" y="4732"/>
                  </a:lnTo>
                  <a:lnTo>
                    <a:pt x="341" y="4837"/>
                  </a:lnTo>
                  <a:lnTo>
                    <a:pt x="210" y="5046"/>
                  </a:lnTo>
                  <a:lnTo>
                    <a:pt x="105" y="5281"/>
                  </a:lnTo>
                  <a:lnTo>
                    <a:pt x="53" y="5464"/>
                  </a:lnTo>
                  <a:lnTo>
                    <a:pt x="1" y="5647"/>
                  </a:lnTo>
                  <a:lnTo>
                    <a:pt x="1" y="5804"/>
                  </a:lnTo>
                  <a:lnTo>
                    <a:pt x="1" y="5987"/>
                  </a:lnTo>
                  <a:lnTo>
                    <a:pt x="27" y="6144"/>
                  </a:lnTo>
                  <a:lnTo>
                    <a:pt x="53" y="6327"/>
                  </a:lnTo>
                  <a:lnTo>
                    <a:pt x="105" y="6484"/>
                  </a:lnTo>
                  <a:lnTo>
                    <a:pt x="184" y="6641"/>
                  </a:lnTo>
                  <a:lnTo>
                    <a:pt x="262" y="6797"/>
                  </a:lnTo>
                  <a:lnTo>
                    <a:pt x="341" y="6928"/>
                  </a:lnTo>
                  <a:lnTo>
                    <a:pt x="445" y="7085"/>
                  </a:lnTo>
                  <a:lnTo>
                    <a:pt x="576" y="7190"/>
                  </a:lnTo>
                  <a:lnTo>
                    <a:pt x="706" y="7320"/>
                  </a:lnTo>
                  <a:lnTo>
                    <a:pt x="863" y="7425"/>
                  </a:lnTo>
                  <a:lnTo>
                    <a:pt x="1020" y="7503"/>
                  </a:lnTo>
                  <a:lnTo>
                    <a:pt x="1177" y="7582"/>
                  </a:lnTo>
                  <a:lnTo>
                    <a:pt x="1595" y="7712"/>
                  </a:lnTo>
                  <a:lnTo>
                    <a:pt x="2040" y="7817"/>
                  </a:lnTo>
                  <a:lnTo>
                    <a:pt x="2432" y="7895"/>
                  </a:lnTo>
                  <a:lnTo>
                    <a:pt x="2798" y="7921"/>
                  </a:lnTo>
                  <a:lnTo>
                    <a:pt x="3164" y="7921"/>
                  </a:lnTo>
                  <a:lnTo>
                    <a:pt x="3504" y="7895"/>
                  </a:lnTo>
                  <a:lnTo>
                    <a:pt x="3817" y="7843"/>
                  </a:lnTo>
                  <a:lnTo>
                    <a:pt x="4105" y="7765"/>
                  </a:lnTo>
                  <a:lnTo>
                    <a:pt x="4366" y="7686"/>
                  </a:lnTo>
                  <a:lnTo>
                    <a:pt x="4602" y="7608"/>
                  </a:lnTo>
                  <a:lnTo>
                    <a:pt x="4968" y="7451"/>
                  </a:lnTo>
                  <a:lnTo>
                    <a:pt x="5203" y="7320"/>
                  </a:lnTo>
                  <a:lnTo>
                    <a:pt x="5281" y="7268"/>
                  </a:lnTo>
                  <a:lnTo>
                    <a:pt x="6902" y="3190"/>
                  </a:lnTo>
                  <a:lnTo>
                    <a:pt x="6876" y="3085"/>
                  </a:lnTo>
                  <a:lnTo>
                    <a:pt x="6797" y="2850"/>
                  </a:lnTo>
                  <a:lnTo>
                    <a:pt x="6641" y="2484"/>
                  </a:lnTo>
                  <a:lnTo>
                    <a:pt x="6536" y="2249"/>
                  </a:lnTo>
                  <a:lnTo>
                    <a:pt x="6405" y="2014"/>
                  </a:lnTo>
                  <a:lnTo>
                    <a:pt x="6248" y="1778"/>
                  </a:lnTo>
                  <a:lnTo>
                    <a:pt x="6065" y="1517"/>
                  </a:lnTo>
                  <a:lnTo>
                    <a:pt x="5830" y="1282"/>
                  </a:lnTo>
                  <a:lnTo>
                    <a:pt x="5569" y="1020"/>
                  </a:lnTo>
                  <a:lnTo>
                    <a:pt x="5281" y="785"/>
                  </a:lnTo>
                  <a:lnTo>
                    <a:pt x="4941" y="550"/>
                  </a:lnTo>
                  <a:lnTo>
                    <a:pt x="4575" y="341"/>
                  </a:lnTo>
                  <a:lnTo>
                    <a:pt x="4157" y="131"/>
                  </a:lnTo>
                  <a:lnTo>
                    <a:pt x="3974" y="79"/>
                  </a:lnTo>
                  <a:lnTo>
                    <a:pt x="3817" y="27"/>
                  </a:lnTo>
                  <a:lnTo>
                    <a:pt x="36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2899;p41"/>
            <p:cNvSpPr/>
            <p:nvPr/>
          </p:nvSpPr>
          <p:spPr>
            <a:xfrm>
              <a:off x="5672641" y="1202624"/>
              <a:ext cx="216027" cy="168876"/>
            </a:xfrm>
            <a:custGeom>
              <a:avLst/>
              <a:gdLst/>
              <a:ahLst/>
              <a:cxnLst/>
              <a:rect l="l" t="t" r="r" b="b"/>
              <a:pathLst>
                <a:path w="8027" h="6275" extrusionOk="0">
                  <a:moveTo>
                    <a:pt x="3818" y="1"/>
                  </a:moveTo>
                  <a:lnTo>
                    <a:pt x="3608" y="53"/>
                  </a:lnTo>
                  <a:lnTo>
                    <a:pt x="3425" y="105"/>
                  </a:lnTo>
                  <a:lnTo>
                    <a:pt x="3243" y="184"/>
                  </a:lnTo>
                  <a:lnTo>
                    <a:pt x="3060" y="262"/>
                  </a:lnTo>
                  <a:lnTo>
                    <a:pt x="2903" y="367"/>
                  </a:lnTo>
                  <a:lnTo>
                    <a:pt x="2772" y="497"/>
                  </a:lnTo>
                  <a:lnTo>
                    <a:pt x="2641" y="654"/>
                  </a:lnTo>
                  <a:lnTo>
                    <a:pt x="2563" y="706"/>
                  </a:lnTo>
                  <a:lnTo>
                    <a:pt x="2458" y="759"/>
                  </a:lnTo>
                  <a:lnTo>
                    <a:pt x="2354" y="785"/>
                  </a:lnTo>
                  <a:lnTo>
                    <a:pt x="2249" y="759"/>
                  </a:lnTo>
                  <a:lnTo>
                    <a:pt x="1988" y="733"/>
                  </a:lnTo>
                  <a:lnTo>
                    <a:pt x="1543" y="733"/>
                  </a:lnTo>
                  <a:lnTo>
                    <a:pt x="1386" y="785"/>
                  </a:lnTo>
                  <a:lnTo>
                    <a:pt x="1203" y="837"/>
                  </a:lnTo>
                  <a:lnTo>
                    <a:pt x="1047" y="889"/>
                  </a:lnTo>
                  <a:lnTo>
                    <a:pt x="890" y="968"/>
                  </a:lnTo>
                  <a:lnTo>
                    <a:pt x="759" y="1072"/>
                  </a:lnTo>
                  <a:lnTo>
                    <a:pt x="628" y="1177"/>
                  </a:lnTo>
                  <a:lnTo>
                    <a:pt x="498" y="1308"/>
                  </a:lnTo>
                  <a:lnTo>
                    <a:pt x="393" y="1438"/>
                  </a:lnTo>
                  <a:lnTo>
                    <a:pt x="289" y="1569"/>
                  </a:lnTo>
                  <a:lnTo>
                    <a:pt x="210" y="1726"/>
                  </a:lnTo>
                  <a:lnTo>
                    <a:pt x="132" y="1883"/>
                  </a:lnTo>
                  <a:lnTo>
                    <a:pt x="79" y="2040"/>
                  </a:lnTo>
                  <a:lnTo>
                    <a:pt x="53" y="2223"/>
                  </a:lnTo>
                  <a:lnTo>
                    <a:pt x="27" y="2406"/>
                  </a:lnTo>
                  <a:lnTo>
                    <a:pt x="1" y="2589"/>
                  </a:lnTo>
                  <a:lnTo>
                    <a:pt x="27" y="3033"/>
                  </a:lnTo>
                  <a:lnTo>
                    <a:pt x="106" y="3451"/>
                  </a:lnTo>
                  <a:lnTo>
                    <a:pt x="184" y="3869"/>
                  </a:lnTo>
                  <a:lnTo>
                    <a:pt x="315" y="4209"/>
                  </a:lnTo>
                  <a:lnTo>
                    <a:pt x="445" y="4549"/>
                  </a:lnTo>
                  <a:lnTo>
                    <a:pt x="602" y="4863"/>
                  </a:lnTo>
                  <a:lnTo>
                    <a:pt x="759" y="5124"/>
                  </a:lnTo>
                  <a:lnTo>
                    <a:pt x="916" y="5360"/>
                  </a:lnTo>
                  <a:lnTo>
                    <a:pt x="1099" y="5595"/>
                  </a:lnTo>
                  <a:lnTo>
                    <a:pt x="1256" y="5778"/>
                  </a:lnTo>
                  <a:lnTo>
                    <a:pt x="1543" y="6039"/>
                  </a:lnTo>
                  <a:lnTo>
                    <a:pt x="1752" y="6222"/>
                  </a:lnTo>
                  <a:lnTo>
                    <a:pt x="1831" y="6274"/>
                  </a:lnTo>
                  <a:lnTo>
                    <a:pt x="6223" y="6274"/>
                  </a:lnTo>
                  <a:lnTo>
                    <a:pt x="6301" y="6222"/>
                  </a:lnTo>
                  <a:lnTo>
                    <a:pt x="6484" y="6039"/>
                  </a:lnTo>
                  <a:lnTo>
                    <a:pt x="6772" y="5778"/>
                  </a:lnTo>
                  <a:lnTo>
                    <a:pt x="6955" y="5595"/>
                  </a:lnTo>
                  <a:lnTo>
                    <a:pt x="7111" y="5360"/>
                  </a:lnTo>
                  <a:lnTo>
                    <a:pt x="7268" y="5124"/>
                  </a:lnTo>
                  <a:lnTo>
                    <a:pt x="7451" y="4863"/>
                  </a:lnTo>
                  <a:lnTo>
                    <a:pt x="7608" y="4549"/>
                  </a:lnTo>
                  <a:lnTo>
                    <a:pt x="7739" y="4209"/>
                  </a:lnTo>
                  <a:lnTo>
                    <a:pt x="7843" y="3869"/>
                  </a:lnTo>
                  <a:lnTo>
                    <a:pt x="7948" y="3451"/>
                  </a:lnTo>
                  <a:lnTo>
                    <a:pt x="8000" y="3033"/>
                  </a:lnTo>
                  <a:lnTo>
                    <a:pt x="8026" y="2589"/>
                  </a:lnTo>
                  <a:lnTo>
                    <a:pt x="8026" y="2406"/>
                  </a:lnTo>
                  <a:lnTo>
                    <a:pt x="8000" y="2223"/>
                  </a:lnTo>
                  <a:lnTo>
                    <a:pt x="7948" y="2040"/>
                  </a:lnTo>
                  <a:lnTo>
                    <a:pt x="7896" y="1883"/>
                  </a:lnTo>
                  <a:lnTo>
                    <a:pt x="7817" y="1726"/>
                  </a:lnTo>
                  <a:lnTo>
                    <a:pt x="7739" y="1569"/>
                  </a:lnTo>
                  <a:lnTo>
                    <a:pt x="7634" y="1438"/>
                  </a:lnTo>
                  <a:lnTo>
                    <a:pt x="7530" y="1308"/>
                  </a:lnTo>
                  <a:lnTo>
                    <a:pt x="7399" y="1177"/>
                  </a:lnTo>
                  <a:lnTo>
                    <a:pt x="7268" y="1072"/>
                  </a:lnTo>
                  <a:lnTo>
                    <a:pt x="7138" y="968"/>
                  </a:lnTo>
                  <a:lnTo>
                    <a:pt x="6981" y="889"/>
                  </a:lnTo>
                  <a:lnTo>
                    <a:pt x="6824" y="837"/>
                  </a:lnTo>
                  <a:lnTo>
                    <a:pt x="6667" y="785"/>
                  </a:lnTo>
                  <a:lnTo>
                    <a:pt x="6484" y="733"/>
                  </a:lnTo>
                  <a:lnTo>
                    <a:pt x="6040" y="733"/>
                  </a:lnTo>
                  <a:lnTo>
                    <a:pt x="5778" y="759"/>
                  </a:lnTo>
                  <a:lnTo>
                    <a:pt x="5674" y="785"/>
                  </a:lnTo>
                  <a:lnTo>
                    <a:pt x="5569" y="759"/>
                  </a:lnTo>
                  <a:lnTo>
                    <a:pt x="5491" y="706"/>
                  </a:lnTo>
                  <a:lnTo>
                    <a:pt x="5412" y="654"/>
                  </a:lnTo>
                  <a:lnTo>
                    <a:pt x="5282" y="497"/>
                  </a:lnTo>
                  <a:lnTo>
                    <a:pt x="5125" y="367"/>
                  </a:lnTo>
                  <a:lnTo>
                    <a:pt x="4968" y="262"/>
                  </a:lnTo>
                  <a:lnTo>
                    <a:pt x="4785" y="184"/>
                  </a:lnTo>
                  <a:lnTo>
                    <a:pt x="4628" y="105"/>
                  </a:lnTo>
                  <a:lnTo>
                    <a:pt x="4419" y="53"/>
                  </a:lnTo>
                  <a:lnTo>
                    <a:pt x="42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2900;p41"/>
            <p:cNvSpPr/>
            <p:nvPr/>
          </p:nvSpPr>
          <p:spPr>
            <a:xfrm>
              <a:off x="5814066" y="1268048"/>
              <a:ext cx="186450" cy="213201"/>
            </a:xfrm>
            <a:custGeom>
              <a:avLst/>
              <a:gdLst/>
              <a:ahLst/>
              <a:cxnLst/>
              <a:rect l="l" t="t" r="r" b="b"/>
              <a:pathLst>
                <a:path w="6928" h="7922" extrusionOk="0">
                  <a:moveTo>
                    <a:pt x="3268" y="1"/>
                  </a:moveTo>
                  <a:lnTo>
                    <a:pt x="3111" y="27"/>
                  </a:lnTo>
                  <a:lnTo>
                    <a:pt x="2928" y="79"/>
                  </a:lnTo>
                  <a:lnTo>
                    <a:pt x="2771" y="131"/>
                  </a:lnTo>
                  <a:lnTo>
                    <a:pt x="2353" y="341"/>
                  </a:lnTo>
                  <a:lnTo>
                    <a:pt x="1961" y="550"/>
                  </a:lnTo>
                  <a:lnTo>
                    <a:pt x="1621" y="785"/>
                  </a:lnTo>
                  <a:lnTo>
                    <a:pt x="1334" y="1020"/>
                  </a:lnTo>
                  <a:lnTo>
                    <a:pt x="1072" y="1282"/>
                  </a:lnTo>
                  <a:lnTo>
                    <a:pt x="863" y="1517"/>
                  </a:lnTo>
                  <a:lnTo>
                    <a:pt x="654" y="1778"/>
                  </a:lnTo>
                  <a:lnTo>
                    <a:pt x="497" y="2014"/>
                  </a:lnTo>
                  <a:lnTo>
                    <a:pt x="366" y="2249"/>
                  </a:lnTo>
                  <a:lnTo>
                    <a:pt x="262" y="2484"/>
                  </a:lnTo>
                  <a:lnTo>
                    <a:pt x="105" y="2850"/>
                  </a:lnTo>
                  <a:lnTo>
                    <a:pt x="27" y="3085"/>
                  </a:lnTo>
                  <a:lnTo>
                    <a:pt x="0" y="3190"/>
                  </a:lnTo>
                  <a:lnTo>
                    <a:pt x="1647" y="7268"/>
                  </a:lnTo>
                  <a:lnTo>
                    <a:pt x="1726" y="7320"/>
                  </a:lnTo>
                  <a:lnTo>
                    <a:pt x="1961" y="7451"/>
                  </a:lnTo>
                  <a:lnTo>
                    <a:pt x="2327" y="7608"/>
                  </a:lnTo>
                  <a:lnTo>
                    <a:pt x="2536" y="7686"/>
                  </a:lnTo>
                  <a:lnTo>
                    <a:pt x="2797" y="7765"/>
                  </a:lnTo>
                  <a:lnTo>
                    <a:pt x="3085" y="7843"/>
                  </a:lnTo>
                  <a:lnTo>
                    <a:pt x="3399" y="7895"/>
                  </a:lnTo>
                  <a:lnTo>
                    <a:pt x="3739" y="7921"/>
                  </a:lnTo>
                  <a:lnTo>
                    <a:pt x="4105" y="7921"/>
                  </a:lnTo>
                  <a:lnTo>
                    <a:pt x="4497" y="7895"/>
                  </a:lnTo>
                  <a:lnTo>
                    <a:pt x="4889" y="7817"/>
                  </a:lnTo>
                  <a:lnTo>
                    <a:pt x="5307" y="7712"/>
                  </a:lnTo>
                  <a:lnTo>
                    <a:pt x="5725" y="7582"/>
                  </a:lnTo>
                  <a:lnTo>
                    <a:pt x="5908" y="7503"/>
                  </a:lnTo>
                  <a:lnTo>
                    <a:pt x="6065" y="7425"/>
                  </a:lnTo>
                  <a:lnTo>
                    <a:pt x="6196" y="7320"/>
                  </a:lnTo>
                  <a:lnTo>
                    <a:pt x="6327" y="7190"/>
                  </a:lnTo>
                  <a:lnTo>
                    <a:pt x="6457" y="7085"/>
                  </a:lnTo>
                  <a:lnTo>
                    <a:pt x="6562" y="6928"/>
                  </a:lnTo>
                  <a:lnTo>
                    <a:pt x="6666" y="6797"/>
                  </a:lnTo>
                  <a:lnTo>
                    <a:pt x="6745" y="6641"/>
                  </a:lnTo>
                  <a:lnTo>
                    <a:pt x="6797" y="6484"/>
                  </a:lnTo>
                  <a:lnTo>
                    <a:pt x="6849" y="6327"/>
                  </a:lnTo>
                  <a:lnTo>
                    <a:pt x="6902" y="6144"/>
                  </a:lnTo>
                  <a:lnTo>
                    <a:pt x="6902" y="5987"/>
                  </a:lnTo>
                  <a:lnTo>
                    <a:pt x="6928" y="5804"/>
                  </a:lnTo>
                  <a:lnTo>
                    <a:pt x="6902" y="5647"/>
                  </a:lnTo>
                  <a:lnTo>
                    <a:pt x="6876" y="5464"/>
                  </a:lnTo>
                  <a:lnTo>
                    <a:pt x="6823" y="5281"/>
                  </a:lnTo>
                  <a:lnTo>
                    <a:pt x="6719" y="5046"/>
                  </a:lnTo>
                  <a:lnTo>
                    <a:pt x="6588" y="4837"/>
                  </a:lnTo>
                  <a:lnTo>
                    <a:pt x="6536" y="4732"/>
                  </a:lnTo>
                  <a:lnTo>
                    <a:pt x="6510" y="4628"/>
                  </a:lnTo>
                  <a:lnTo>
                    <a:pt x="6510" y="4523"/>
                  </a:lnTo>
                  <a:lnTo>
                    <a:pt x="6562" y="4419"/>
                  </a:lnTo>
                  <a:lnTo>
                    <a:pt x="6640" y="4262"/>
                  </a:lnTo>
                  <a:lnTo>
                    <a:pt x="6693" y="4079"/>
                  </a:lnTo>
                  <a:lnTo>
                    <a:pt x="6745" y="3870"/>
                  </a:lnTo>
                  <a:lnTo>
                    <a:pt x="6771" y="3687"/>
                  </a:lnTo>
                  <a:lnTo>
                    <a:pt x="6771" y="3477"/>
                  </a:lnTo>
                  <a:lnTo>
                    <a:pt x="6745" y="3294"/>
                  </a:lnTo>
                  <a:lnTo>
                    <a:pt x="6719" y="3085"/>
                  </a:lnTo>
                  <a:lnTo>
                    <a:pt x="6640" y="2902"/>
                  </a:lnTo>
                  <a:lnTo>
                    <a:pt x="6562" y="2719"/>
                  </a:lnTo>
                  <a:lnTo>
                    <a:pt x="6457" y="2536"/>
                  </a:lnTo>
                  <a:lnTo>
                    <a:pt x="6327" y="2380"/>
                  </a:lnTo>
                  <a:lnTo>
                    <a:pt x="6196" y="2249"/>
                  </a:lnTo>
                  <a:lnTo>
                    <a:pt x="6039" y="2118"/>
                  </a:lnTo>
                  <a:lnTo>
                    <a:pt x="5882" y="2014"/>
                  </a:lnTo>
                  <a:lnTo>
                    <a:pt x="5699" y="1909"/>
                  </a:lnTo>
                  <a:lnTo>
                    <a:pt x="5516" y="1857"/>
                  </a:lnTo>
                  <a:lnTo>
                    <a:pt x="5438" y="1804"/>
                  </a:lnTo>
                  <a:lnTo>
                    <a:pt x="5359" y="1726"/>
                  </a:lnTo>
                  <a:lnTo>
                    <a:pt x="5307" y="1648"/>
                  </a:lnTo>
                  <a:lnTo>
                    <a:pt x="5255" y="1543"/>
                  </a:lnTo>
                  <a:lnTo>
                    <a:pt x="5202" y="1282"/>
                  </a:lnTo>
                  <a:lnTo>
                    <a:pt x="5124" y="1046"/>
                  </a:lnTo>
                  <a:lnTo>
                    <a:pt x="5046" y="889"/>
                  </a:lnTo>
                  <a:lnTo>
                    <a:pt x="4941" y="733"/>
                  </a:lnTo>
                  <a:lnTo>
                    <a:pt x="4837" y="602"/>
                  </a:lnTo>
                  <a:lnTo>
                    <a:pt x="4706" y="471"/>
                  </a:lnTo>
                  <a:lnTo>
                    <a:pt x="4575" y="367"/>
                  </a:lnTo>
                  <a:lnTo>
                    <a:pt x="4444" y="262"/>
                  </a:lnTo>
                  <a:lnTo>
                    <a:pt x="4288" y="184"/>
                  </a:lnTo>
                  <a:lnTo>
                    <a:pt x="4131" y="131"/>
                  </a:lnTo>
                  <a:lnTo>
                    <a:pt x="3974" y="79"/>
                  </a:lnTo>
                  <a:lnTo>
                    <a:pt x="3791" y="27"/>
                  </a:lnTo>
                  <a:lnTo>
                    <a:pt x="363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901;p41"/>
            <p:cNvSpPr/>
            <p:nvPr/>
          </p:nvSpPr>
          <p:spPr>
            <a:xfrm>
              <a:off x="5561492" y="1268048"/>
              <a:ext cx="185750" cy="213201"/>
            </a:xfrm>
            <a:custGeom>
              <a:avLst/>
              <a:gdLst/>
              <a:ahLst/>
              <a:cxnLst/>
              <a:rect l="l" t="t" r="r" b="b"/>
              <a:pathLst>
                <a:path w="6902" h="7922" extrusionOk="0">
                  <a:moveTo>
                    <a:pt x="3294" y="1"/>
                  </a:moveTo>
                  <a:lnTo>
                    <a:pt x="3111" y="27"/>
                  </a:lnTo>
                  <a:lnTo>
                    <a:pt x="2955" y="79"/>
                  </a:lnTo>
                  <a:lnTo>
                    <a:pt x="2798" y="131"/>
                  </a:lnTo>
                  <a:lnTo>
                    <a:pt x="2641" y="184"/>
                  </a:lnTo>
                  <a:lnTo>
                    <a:pt x="2484" y="262"/>
                  </a:lnTo>
                  <a:lnTo>
                    <a:pt x="2327" y="367"/>
                  </a:lnTo>
                  <a:lnTo>
                    <a:pt x="2197" y="471"/>
                  </a:lnTo>
                  <a:lnTo>
                    <a:pt x="2092" y="602"/>
                  </a:lnTo>
                  <a:lnTo>
                    <a:pt x="1961" y="733"/>
                  </a:lnTo>
                  <a:lnTo>
                    <a:pt x="1883" y="889"/>
                  </a:lnTo>
                  <a:lnTo>
                    <a:pt x="1778" y="1046"/>
                  </a:lnTo>
                  <a:lnTo>
                    <a:pt x="1700" y="1282"/>
                  </a:lnTo>
                  <a:lnTo>
                    <a:pt x="1648" y="1543"/>
                  </a:lnTo>
                  <a:lnTo>
                    <a:pt x="1621" y="1648"/>
                  </a:lnTo>
                  <a:lnTo>
                    <a:pt x="1569" y="1726"/>
                  </a:lnTo>
                  <a:lnTo>
                    <a:pt x="1491" y="1804"/>
                  </a:lnTo>
                  <a:lnTo>
                    <a:pt x="1386" y="1857"/>
                  </a:lnTo>
                  <a:lnTo>
                    <a:pt x="1203" y="1909"/>
                  </a:lnTo>
                  <a:lnTo>
                    <a:pt x="1046" y="2014"/>
                  </a:lnTo>
                  <a:lnTo>
                    <a:pt x="863" y="2118"/>
                  </a:lnTo>
                  <a:lnTo>
                    <a:pt x="733" y="2249"/>
                  </a:lnTo>
                  <a:lnTo>
                    <a:pt x="576" y="2380"/>
                  </a:lnTo>
                  <a:lnTo>
                    <a:pt x="471" y="2536"/>
                  </a:lnTo>
                  <a:lnTo>
                    <a:pt x="367" y="2719"/>
                  </a:lnTo>
                  <a:lnTo>
                    <a:pt x="262" y="2902"/>
                  </a:lnTo>
                  <a:lnTo>
                    <a:pt x="210" y="3085"/>
                  </a:lnTo>
                  <a:lnTo>
                    <a:pt x="158" y="3294"/>
                  </a:lnTo>
                  <a:lnTo>
                    <a:pt x="131" y="3477"/>
                  </a:lnTo>
                  <a:lnTo>
                    <a:pt x="131" y="3687"/>
                  </a:lnTo>
                  <a:lnTo>
                    <a:pt x="158" y="3870"/>
                  </a:lnTo>
                  <a:lnTo>
                    <a:pt x="210" y="4079"/>
                  </a:lnTo>
                  <a:lnTo>
                    <a:pt x="262" y="4262"/>
                  </a:lnTo>
                  <a:lnTo>
                    <a:pt x="367" y="4419"/>
                  </a:lnTo>
                  <a:lnTo>
                    <a:pt x="393" y="4523"/>
                  </a:lnTo>
                  <a:lnTo>
                    <a:pt x="393" y="4628"/>
                  </a:lnTo>
                  <a:lnTo>
                    <a:pt x="367" y="4732"/>
                  </a:lnTo>
                  <a:lnTo>
                    <a:pt x="341" y="4837"/>
                  </a:lnTo>
                  <a:lnTo>
                    <a:pt x="210" y="5046"/>
                  </a:lnTo>
                  <a:lnTo>
                    <a:pt x="105" y="5281"/>
                  </a:lnTo>
                  <a:lnTo>
                    <a:pt x="53" y="5464"/>
                  </a:lnTo>
                  <a:lnTo>
                    <a:pt x="1" y="5647"/>
                  </a:lnTo>
                  <a:lnTo>
                    <a:pt x="1" y="5804"/>
                  </a:lnTo>
                  <a:lnTo>
                    <a:pt x="1" y="5987"/>
                  </a:lnTo>
                  <a:lnTo>
                    <a:pt x="27" y="6144"/>
                  </a:lnTo>
                  <a:lnTo>
                    <a:pt x="53" y="6327"/>
                  </a:lnTo>
                  <a:lnTo>
                    <a:pt x="105" y="6484"/>
                  </a:lnTo>
                  <a:lnTo>
                    <a:pt x="184" y="6641"/>
                  </a:lnTo>
                  <a:lnTo>
                    <a:pt x="262" y="6797"/>
                  </a:lnTo>
                  <a:lnTo>
                    <a:pt x="341" y="6928"/>
                  </a:lnTo>
                  <a:lnTo>
                    <a:pt x="445" y="7085"/>
                  </a:lnTo>
                  <a:lnTo>
                    <a:pt x="576" y="7190"/>
                  </a:lnTo>
                  <a:lnTo>
                    <a:pt x="706" y="7320"/>
                  </a:lnTo>
                  <a:lnTo>
                    <a:pt x="863" y="7425"/>
                  </a:lnTo>
                  <a:lnTo>
                    <a:pt x="1020" y="7503"/>
                  </a:lnTo>
                  <a:lnTo>
                    <a:pt x="1177" y="7582"/>
                  </a:lnTo>
                  <a:lnTo>
                    <a:pt x="1595" y="7712"/>
                  </a:lnTo>
                  <a:lnTo>
                    <a:pt x="2040" y="7817"/>
                  </a:lnTo>
                  <a:lnTo>
                    <a:pt x="2432" y="7895"/>
                  </a:lnTo>
                  <a:lnTo>
                    <a:pt x="2798" y="7921"/>
                  </a:lnTo>
                  <a:lnTo>
                    <a:pt x="3164" y="7921"/>
                  </a:lnTo>
                  <a:lnTo>
                    <a:pt x="3504" y="7895"/>
                  </a:lnTo>
                  <a:lnTo>
                    <a:pt x="3817" y="7843"/>
                  </a:lnTo>
                  <a:lnTo>
                    <a:pt x="4105" y="7765"/>
                  </a:lnTo>
                  <a:lnTo>
                    <a:pt x="4366" y="7686"/>
                  </a:lnTo>
                  <a:lnTo>
                    <a:pt x="4602" y="7608"/>
                  </a:lnTo>
                  <a:lnTo>
                    <a:pt x="4968" y="7451"/>
                  </a:lnTo>
                  <a:lnTo>
                    <a:pt x="5203" y="7320"/>
                  </a:lnTo>
                  <a:lnTo>
                    <a:pt x="5281" y="7268"/>
                  </a:lnTo>
                  <a:lnTo>
                    <a:pt x="6902" y="3190"/>
                  </a:lnTo>
                  <a:lnTo>
                    <a:pt x="6876" y="3085"/>
                  </a:lnTo>
                  <a:lnTo>
                    <a:pt x="6797" y="2850"/>
                  </a:lnTo>
                  <a:lnTo>
                    <a:pt x="6641" y="2484"/>
                  </a:lnTo>
                  <a:lnTo>
                    <a:pt x="6536" y="2249"/>
                  </a:lnTo>
                  <a:lnTo>
                    <a:pt x="6405" y="2014"/>
                  </a:lnTo>
                  <a:lnTo>
                    <a:pt x="6248" y="1778"/>
                  </a:lnTo>
                  <a:lnTo>
                    <a:pt x="6065" y="1517"/>
                  </a:lnTo>
                  <a:lnTo>
                    <a:pt x="5830" y="1282"/>
                  </a:lnTo>
                  <a:lnTo>
                    <a:pt x="5569" y="1020"/>
                  </a:lnTo>
                  <a:lnTo>
                    <a:pt x="5281" y="785"/>
                  </a:lnTo>
                  <a:lnTo>
                    <a:pt x="4941" y="550"/>
                  </a:lnTo>
                  <a:lnTo>
                    <a:pt x="4575" y="341"/>
                  </a:lnTo>
                  <a:lnTo>
                    <a:pt x="4157" y="131"/>
                  </a:lnTo>
                  <a:lnTo>
                    <a:pt x="3974" y="79"/>
                  </a:lnTo>
                  <a:lnTo>
                    <a:pt x="3817" y="27"/>
                  </a:lnTo>
                  <a:lnTo>
                    <a:pt x="363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2902;p41"/>
            <p:cNvSpPr/>
            <p:nvPr/>
          </p:nvSpPr>
          <p:spPr>
            <a:xfrm>
              <a:off x="5674767" y="1325048"/>
              <a:ext cx="211774" cy="211774"/>
            </a:xfrm>
            <a:custGeom>
              <a:avLst/>
              <a:gdLst/>
              <a:ahLst/>
              <a:cxnLst/>
              <a:rect l="l" t="t" r="r" b="b"/>
              <a:pathLst>
                <a:path w="7869" h="7869" extrusionOk="0">
                  <a:moveTo>
                    <a:pt x="3948" y="0"/>
                  </a:moveTo>
                  <a:lnTo>
                    <a:pt x="3686" y="26"/>
                  </a:lnTo>
                  <a:lnTo>
                    <a:pt x="3451" y="105"/>
                  </a:lnTo>
                  <a:lnTo>
                    <a:pt x="3216" y="209"/>
                  </a:lnTo>
                  <a:lnTo>
                    <a:pt x="3007" y="392"/>
                  </a:lnTo>
                  <a:lnTo>
                    <a:pt x="2824" y="549"/>
                  </a:lnTo>
                  <a:lnTo>
                    <a:pt x="2588" y="680"/>
                  </a:lnTo>
                  <a:lnTo>
                    <a:pt x="2353" y="732"/>
                  </a:lnTo>
                  <a:lnTo>
                    <a:pt x="2092" y="758"/>
                  </a:lnTo>
                  <a:lnTo>
                    <a:pt x="1830" y="784"/>
                  </a:lnTo>
                  <a:lnTo>
                    <a:pt x="1569" y="863"/>
                  </a:lnTo>
                  <a:lnTo>
                    <a:pt x="1360" y="993"/>
                  </a:lnTo>
                  <a:lnTo>
                    <a:pt x="1151" y="1150"/>
                  </a:lnTo>
                  <a:lnTo>
                    <a:pt x="994" y="1333"/>
                  </a:lnTo>
                  <a:lnTo>
                    <a:pt x="863" y="1569"/>
                  </a:lnTo>
                  <a:lnTo>
                    <a:pt x="811" y="1804"/>
                  </a:lnTo>
                  <a:lnTo>
                    <a:pt x="785" y="2091"/>
                  </a:lnTo>
                  <a:lnTo>
                    <a:pt x="759" y="2327"/>
                  </a:lnTo>
                  <a:lnTo>
                    <a:pt x="680" y="2588"/>
                  </a:lnTo>
                  <a:lnTo>
                    <a:pt x="549" y="2797"/>
                  </a:lnTo>
                  <a:lnTo>
                    <a:pt x="393" y="3006"/>
                  </a:lnTo>
                  <a:lnTo>
                    <a:pt x="210" y="3215"/>
                  </a:lnTo>
                  <a:lnTo>
                    <a:pt x="105" y="3451"/>
                  </a:lnTo>
                  <a:lnTo>
                    <a:pt x="27" y="3686"/>
                  </a:lnTo>
                  <a:lnTo>
                    <a:pt x="0" y="3947"/>
                  </a:lnTo>
                  <a:lnTo>
                    <a:pt x="27" y="4183"/>
                  </a:lnTo>
                  <a:lnTo>
                    <a:pt x="105" y="4418"/>
                  </a:lnTo>
                  <a:lnTo>
                    <a:pt x="210" y="4653"/>
                  </a:lnTo>
                  <a:lnTo>
                    <a:pt x="393" y="4862"/>
                  </a:lnTo>
                  <a:lnTo>
                    <a:pt x="549" y="5072"/>
                  </a:lnTo>
                  <a:lnTo>
                    <a:pt x="680" y="5281"/>
                  </a:lnTo>
                  <a:lnTo>
                    <a:pt x="759" y="5542"/>
                  </a:lnTo>
                  <a:lnTo>
                    <a:pt x="785" y="5803"/>
                  </a:lnTo>
                  <a:lnTo>
                    <a:pt x="811" y="6065"/>
                  </a:lnTo>
                  <a:lnTo>
                    <a:pt x="863" y="6300"/>
                  </a:lnTo>
                  <a:lnTo>
                    <a:pt x="994" y="6535"/>
                  </a:lnTo>
                  <a:lnTo>
                    <a:pt x="1151" y="6718"/>
                  </a:lnTo>
                  <a:lnTo>
                    <a:pt x="1360" y="6875"/>
                  </a:lnTo>
                  <a:lnTo>
                    <a:pt x="1569" y="7006"/>
                  </a:lnTo>
                  <a:lnTo>
                    <a:pt x="1830" y="7084"/>
                  </a:lnTo>
                  <a:lnTo>
                    <a:pt x="2092" y="7111"/>
                  </a:lnTo>
                  <a:lnTo>
                    <a:pt x="2353" y="7137"/>
                  </a:lnTo>
                  <a:lnTo>
                    <a:pt x="2588" y="7215"/>
                  </a:lnTo>
                  <a:lnTo>
                    <a:pt x="2824" y="7320"/>
                  </a:lnTo>
                  <a:lnTo>
                    <a:pt x="3007" y="7476"/>
                  </a:lnTo>
                  <a:lnTo>
                    <a:pt x="3216" y="7659"/>
                  </a:lnTo>
                  <a:lnTo>
                    <a:pt x="3451" y="7790"/>
                  </a:lnTo>
                  <a:lnTo>
                    <a:pt x="3686" y="7842"/>
                  </a:lnTo>
                  <a:lnTo>
                    <a:pt x="3948" y="7869"/>
                  </a:lnTo>
                  <a:lnTo>
                    <a:pt x="4183" y="7842"/>
                  </a:lnTo>
                  <a:lnTo>
                    <a:pt x="4444" y="7790"/>
                  </a:lnTo>
                  <a:lnTo>
                    <a:pt x="4654" y="7659"/>
                  </a:lnTo>
                  <a:lnTo>
                    <a:pt x="4863" y="7476"/>
                  </a:lnTo>
                  <a:lnTo>
                    <a:pt x="5072" y="7320"/>
                  </a:lnTo>
                  <a:lnTo>
                    <a:pt x="5281" y="7215"/>
                  </a:lnTo>
                  <a:lnTo>
                    <a:pt x="5542" y="7137"/>
                  </a:lnTo>
                  <a:lnTo>
                    <a:pt x="5804" y="7111"/>
                  </a:lnTo>
                  <a:lnTo>
                    <a:pt x="6065" y="7084"/>
                  </a:lnTo>
                  <a:lnTo>
                    <a:pt x="6300" y="7006"/>
                  </a:lnTo>
                  <a:lnTo>
                    <a:pt x="6536" y="6875"/>
                  </a:lnTo>
                  <a:lnTo>
                    <a:pt x="6719" y="6718"/>
                  </a:lnTo>
                  <a:lnTo>
                    <a:pt x="6876" y="6535"/>
                  </a:lnTo>
                  <a:lnTo>
                    <a:pt x="7006" y="6300"/>
                  </a:lnTo>
                  <a:lnTo>
                    <a:pt x="7085" y="6065"/>
                  </a:lnTo>
                  <a:lnTo>
                    <a:pt x="7111" y="5803"/>
                  </a:lnTo>
                  <a:lnTo>
                    <a:pt x="7137" y="5542"/>
                  </a:lnTo>
                  <a:lnTo>
                    <a:pt x="7215" y="5281"/>
                  </a:lnTo>
                  <a:lnTo>
                    <a:pt x="7320" y="5072"/>
                  </a:lnTo>
                  <a:lnTo>
                    <a:pt x="7503" y="4862"/>
                  </a:lnTo>
                  <a:lnTo>
                    <a:pt x="7660" y="4653"/>
                  </a:lnTo>
                  <a:lnTo>
                    <a:pt x="7791" y="4418"/>
                  </a:lnTo>
                  <a:lnTo>
                    <a:pt x="7843" y="4183"/>
                  </a:lnTo>
                  <a:lnTo>
                    <a:pt x="7869" y="3947"/>
                  </a:lnTo>
                  <a:lnTo>
                    <a:pt x="7843" y="3686"/>
                  </a:lnTo>
                  <a:lnTo>
                    <a:pt x="7791" y="3451"/>
                  </a:lnTo>
                  <a:lnTo>
                    <a:pt x="7660" y="3215"/>
                  </a:lnTo>
                  <a:lnTo>
                    <a:pt x="7503" y="3006"/>
                  </a:lnTo>
                  <a:lnTo>
                    <a:pt x="7320" y="2797"/>
                  </a:lnTo>
                  <a:lnTo>
                    <a:pt x="7215" y="2588"/>
                  </a:lnTo>
                  <a:lnTo>
                    <a:pt x="7137" y="2327"/>
                  </a:lnTo>
                  <a:lnTo>
                    <a:pt x="7111" y="2091"/>
                  </a:lnTo>
                  <a:lnTo>
                    <a:pt x="7085" y="1804"/>
                  </a:lnTo>
                  <a:lnTo>
                    <a:pt x="7006" y="1569"/>
                  </a:lnTo>
                  <a:lnTo>
                    <a:pt x="6876" y="1333"/>
                  </a:lnTo>
                  <a:lnTo>
                    <a:pt x="6719" y="1150"/>
                  </a:lnTo>
                  <a:lnTo>
                    <a:pt x="6536" y="993"/>
                  </a:lnTo>
                  <a:lnTo>
                    <a:pt x="6300" y="863"/>
                  </a:lnTo>
                  <a:lnTo>
                    <a:pt x="6065" y="784"/>
                  </a:lnTo>
                  <a:lnTo>
                    <a:pt x="5804" y="758"/>
                  </a:lnTo>
                  <a:lnTo>
                    <a:pt x="5542" y="732"/>
                  </a:lnTo>
                  <a:lnTo>
                    <a:pt x="5281" y="680"/>
                  </a:lnTo>
                  <a:lnTo>
                    <a:pt x="5072" y="549"/>
                  </a:lnTo>
                  <a:lnTo>
                    <a:pt x="4863" y="392"/>
                  </a:lnTo>
                  <a:lnTo>
                    <a:pt x="4654" y="209"/>
                  </a:lnTo>
                  <a:lnTo>
                    <a:pt x="4444" y="105"/>
                  </a:lnTo>
                  <a:lnTo>
                    <a:pt x="4183" y="26"/>
                  </a:lnTo>
                  <a:lnTo>
                    <a:pt x="3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2903;p41"/>
            <p:cNvSpPr/>
            <p:nvPr/>
          </p:nvSpPr>
          <p:spPr>
            <a:xfrm>
              <a:off x="5734566" y="1384848"/>
              <a:ext cx="92175" cy="92175"/>
            </a:xfrm>
            <a:custGeom>
              <a:avLst/>
              <a:gdLst/>
              <a:ahLst/>
              <a:cxnLst/>
              <a:rect l="l" t="t" r="r" b="b"/>
              <a:pathLst>
                <a:path w="3425" h="3425" extrusionOk="0">
                  <a:moveTo>
                    <a:pt x="1543" y="0"/>
                  </a:moveTo>
                  <a:lnTo>
                    <a:pt x="1360" y="26"/>
                  </a:lnTo>
                  <a:lnTo>
                    <a:pt x="1203" y="79"/>
                  </a:lnTo>
                  <a:lnTo>
                    <a:pt x="1046" y="131"/>
                  </a:lnTo>
                  <a:lnTo>
                    <a:pt x="915" y="209"/>
                  </a:lnTo>
                  <a:lnTo>
                    <a:pt x="759" y="288"/>
                  </a:lnTo>
                  <a:lnTo>
                    <a:pt x="628" y="392"/>
                  </a:lnTo>
                  <a:lnTo>
                    <a:pt x="497" y="497"/>
                  </a:lnTo>
                  <a:lnTo>
                    <a:pt x="393" y="628"/>
                  </a:lnTo>
                  <a:lnTo>
                    <a:pt x="288" y="758"/>
                  </a:lnTo>
                  <a:lnTo>
                    <a:pt x="210" y="889"/>
                  </a:lnTo>
                  <a:lnTo>
                    <a:pt x="131" y="1046"/>
                  </a:lnTo>
                  <a:lnTo>
                    <a:pt x="79" y="1203"/>
                  </a:lnTo>
                  <a:lnTo>
                    <a:pt x="53" y="1359"/>
                  </a:lnTo>
                  <a:lnTo>
                    <a:pt x="27" y="1542"/>
                  </a:lnTo>
                  <a:lnTo>
                    <a:pt x="0" y="1725"/>
                  </a:lnTo>
                  <a:lnTo>
                    <a:pt x="27" y="1882"/>
                  </a:lnTo>
                  <a:lnTo>
                    <a:pt x="53" y="2065"/>
                  </a:lnTo>
                  <a:lnTo>
                    <a:pt x="79" y="2222"/>
                  </a:lnTo>
                  <a:lnTo>
                    <a:pt x="131" y="2379"/>
                  </a:lnTo>
                  <a:lnTo>
                    <a:pt x="210" y="2536"/>
                  </a:lnTo>
                  <a:lnTo>
                    <a:pt x="288" y="2667"/>
                  </a:lnTo>
                  <a:lnTo>
                    <a:pt x="393" y="2797"/>
                  </a:lnTo>
                  <a:lnTo>
                    <a:pt x="497" y="2928"/>
                  </a:lnTo>
                  <a:lnTo>
                    <a:pt x="628" y="3032"/>
                  </a:lnTo>
                  <a:lnTo>
                    <a:pt x="759" y="3137"/>
                  </a:lnTo>
                  <a:lnTo>
                    <a:pt x="915" y="3215"/>
                  </a:lnTo>
                  <a:lnTo>
                    <a:pt x="1046" y="3294"/>
                  </a:lnTo>
                  <a:lnTo>
                    <a:pt x="1203" y="3346"/>
                  </a:lnTo>
                  <a:lnTo>
                    <a:pt x="1360" y="3398"/>
                  </a:lnTo>
                  <a:lnTo>
                    <a:pt x="1543" y="3425"/>
                  </a:lnTo>
                  <a:lnTo>
                    <a:pt x="1883" y="3425"/>
                  </a:lnTo>
                  <a:lnTo>
                    <a:pt x="2066" y="3398"/>
                  </a:lnTo>
                  <a:lnTo>
                    <a:pt x="2222" y="3346"/>
                  </a:lnTo>
                  <a:lnTo>
                    <a:pt x="2379" y="3294"/>
                  </a:lnTo>
                  <a:lnTo>
                    <a:pt x="2536" y="3215"/>
                  </a:lnTo>
                  <a:lnTo>
                    <a:pt x="2667" y="3137"/>
                  </a:lnTo>
                  <a:lnTo>
                    <a:pt x="2798" y="3032"/>
                  </a:lnTo>
                  <a:lnTo>
                    <a:pt x="2928" y="2928"/>
                  </a:lnTo>
                  <a:lnTo>
                    <a:pt x="3033" y="2797"/>
                  </a:lnTo>
                  <a:lnTo>
                    <a:pt x="3137" y="2667"/>
                  </a:lnTo>
                  <a:lnTo>
                    <a:pt x="3216" y="2536"/>
                  </a:lnTo>
                  <a:lnTo>
                    <a:pt x="3294" y="2379"/>
                  </a:lnTo>
                  <a:lnTo>
                    <a:pt x="3347" y="2222"/>
                  </a:lnTo>
                  <a:lnTo>
                    <a:pt x="3399" y="2065"/>
                  </a:lnTo>
                  <a:lnTo>
                    <a:pt x="3425" y="1882"/>
                  </a:lnTo>
                  <a:lnTo>
                    <a:pt x="3425" y="1725"/>
                  </a:lnTo>
                  <a:lnTo>
                    <a:pt x="3425" y="1542"/>
                  </a:lnTo>
                  <a:lnTo>
                    <a:pt x="3399" y="1359"/>
                  </a:lnTo>
                  <a:lnTo>
                    <a:pt x="3347" y="1203"/>
                  </a:lnTo>
                  <a:lnTo>
                    <a:pt x="3294" y="1046"/>
                  </a:lnTo>
                  <a:lnTo>
                    <a:pt x="3216" y="889"/>
                  </a:lnTo>
                  <a:lnTo>
                    <a:pt x="3137" y="758"/>
                  </a:lnTo>
                  <a:lnTo>
                    <a:pt x="3033" y="628"/>
                  </a:lnTo>
                  <a:lnTo>
                    <a:pt x="2928" y="497"/>
                  </a:lnTo>
                  <a:lnTo>
                    <a:pt x="2798" y="392"/>
                  </a:lnTo>
                  <a:lnTo>
                    <a:pt x="2667" y="288"/>
                  </a:lnTo>
                  <a:lnTo>
                    <a:pt x="2536" y="209"/>
                  </a:lnTo>
                  <a:lnTo>
                    <a:pt x="2379" y="131"/>
                  </a:lnTo>
                  <a:lnTo>
                    <a:pt x="2222" y="79"/>
                  </a:lnTo>
                  <a:lnTo>
                    <a:pt x="2066" y="26"/>
                  </a:lnTo>
                  <a:lnTo>
                    <a:pt x="1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 name="Google Shape;2894;p41"/>
          <p:cNvGrpSpPr/>
          <p:nvPr/>
        </p:nvGrpSpPr>
        <p:grpSpPr>
          <a:xfrm>
            <a:off x="7926710" y="3440462"/>
            <a:ext cx="447150" cy="438820"/>
            <a:chOff x="5561492" y="1202624"/>
            <a:chExt cx="439024" cy="433399"/>
          </a:xfrm>
        </p:grpSpPr>
        <p:sp>
          <p:nvSpPr>
            <p:cNvPr id="65" name="Google Shape;2895;p41"/>
            <p:cNvSpPr/>
            <p:nvPr/>
          </p:nvSpPr>
          <p:spPr>
            <a:xfrm>
              <a:off x="5777492" y="1432672"/>
              <a:ext cx="205450" cy="203351"/>
            </a:xfrm>
            <a:custGeom>
              <a:avLst/>
              <a:gdLst/>
              <a:ahLst/>
              <a:cxnLst/>
              <a:rect l="l" t="t" r="r" b="b"/>
              <a:pathLst>
                <a:path w="7634" h="7556" extrusionOk="0">
                  <a:moveTo>
                    <a:pt x="3346" y="1"/>
                  </a:moveTo>
                  <a:lnTo>
                    <a:pt x="3242" y="27"/>
                  </a:lnTo>
                  <a:lnTo>
                    <a:pt x="78" y="3059"/>
                  </a:lnTo>
                  <a:lnTo>
                    <a:pt x="52" y="3164"/>
                  </a:lnTo>
                  <a:lnTo>
                    <a:pt x="26" y="3425"/>
                  </a:lnTo>
                  <a:lnTo>
                    <a:pt x="0" y="3817"/>
                  </a:lnTo>
                  <a:lnTo>
                    <a:pt x="0" y="4053"/>
                  </a:lnTo>
                  <a:lnTo>
                    <a:pt x="26" y="4314"/>
                  </a:lnTo>
                  <a:lnTo>
                    <a:pt x="78" y="4628"/>
                  </a:lnTo>
                  <a:lnTo>
                    <a:pt x="157" y="4915"/>
                  </a:lnTo>
                  <a:lnTo>
                    <a:pt x="261" y="5255"/>
                  </a:lnTo>
                  <a:lnTo>
                    <a:pt x="366" y="5595"/>
                  </a:lnTo>
                  <a:lnTo>
                    <a:pt x="549" y="5935"/>
                  </a:lnTo>
                  <a:lnTo>
                    <a:pt x="758" y="6275"/>
                  </a:lnTo>
                  <a:lnTo>
                    <a:pt x="993" y="6641"/>
                  </a:lnTo>
                  <a:lnTo>
                    <a:pt x="1307" y="6980"/>
                  </a:lnTo>
                  <a:lnTo>
                    <a:pt x="1438" y="7111"/>
                  </a:lnTo>
                  <a:lnTo>
                    <a:pt x="1569" y="7216"/>
                  </a:lnTo>
                  <a:lnTo>
                    <a:pt x="1725" y="7320"/>
                  </a:lnTo>
                  <a:lnTo>
                    <a:pt x="1882" y="7399"/>
                  </a:lnTo>
                  <a:lnTo>
                    <a:pt x="2039" y="7451"/>
                  </a:lnTo>
                  <a:lnTo>
                    <a:pt x="2196" y="7503"/>
                  </a:lnTo>
                  <a:lnTo>
                    <a:pt x="2379" y="7529"/>
                  </a:lnTo>
                  <a:lnTo>
                    <a:pt x="2536" y="7556"/>
                  </a:lnTo>
                  <a:lnTo>
                    <a:pt x="2876" y="7556"/>
                  </a:lnTo>
                  <a:lnTo>
                    <a:pt x="3059" y="7529"/>
                  </a:lnTo>
                  <a:lnTo>
                    <a:pt x="3215" y="7477"/>
                  </a:lnTo>
                  <a:lnTo>
                    <a:pt x="3372" y="7425"/>
                  </a:lnTo>
                  <a:lnTo>
                    <a:pt x="3529" y="7346"/>
                  </a:lnTo>
                  <a:lnTo>
                    <a:pt x="3686" y="7242"/>
                  </a:lnTo>
                  <a:lnTo>
                    <a:pt x="3843" y="7137"/>
                  </a:lnTo>
                  <a:lnTo>
                    <a:pt x="4026" y="6954"/>
                  </a:lnTo>
                  <a:lnTo>
                    <a:pt x="4156" y="6745"/>
                  </a:lnTo>
                  <a:lnTo>
                    <a:pt x="4235" y="6667"/>
                  </a:lnTo>
                  <a:lnTo>
                    <a:pt x="4313" y="6588"/>
                  </a:lnTo>
                  <a:lnTo>
                    <a:pt x="4418" y="6562"/>
                  </a:lnTo>
                  <a:lnTo>
                    <a:pt x="4522" y="6562"/>
                  </a:lnTo>
                  <a:lnTo>
                    <a:pt x="4732" y="6588"/>
                  </a:lnTo>
                  <a:lnTo>
                    <a:pt x="4915" y="6562"/>
                  </a:lnTo>
                  <a:lnTo>
                    <a:pt x="5098" y="6536"/>
                  </a:lnTo>
                  <a:lnTo>
                    <a:pt x="5307" y="6484"/>
                  </a:lnTo>
                  <a:lnTo>
                    <a:pt x="5490" y="6405"/>
                  </a:lnTo>
                  <a:lnTo>
                    <a:pt x="5647" y="6327"/>
                  </a:lnTo>
                  <a:lnTo>
                    <a:pt x="5830" y="6222"/>
                  </a:lnTo>
                  <a:lnTo>
                    <a:pt x="5986" y="6065"/>
                  </a:lnTo>
                  <a:lnTo>
                    <a:pt x="6117" y="5935"/>
                  </a:lnTo>
                  <a:lnTo>
                    <a:pt x="6248" y="5752"/>
                  </a:lnTo>
                  <a:lnTo>
                    <a:pt x="6352" y="5595"/>
                  </a:lnTo>
                  <a:lnTo>
                    <a:pt x="6431" y="5412"/>
                  </a:lnTo>
                  <a:lnTo>
                    <a:pt x="6483" y="5229"/>
                  </a:lnTo>
                  <a:lnTo>
                    <a:pt x="6535" y="5046"/>
                  </a:lnTo>
                  <a:lnTo>
                    <a:pt x="6535" y="4837"/>
                  </a:lnTo>
                  <a:lnTo>
                    <a:pt x="6535" y="4654"/>
                  </a:lnTo>
                  <a:lnTo>
                    <a:pt x="6535" y="4549"/>
                  </a:lnTo>
                  <a:lnTo>
                    <a:pt x="6588" y="4445"/>
                  </a:lnTo>
                  <a:lnTo>
                    <a:pt x="6640" y="4366"/>
                  </a:lnTo>
                  <a:lnTo>
                    <a:pt x="6718" y="4288"/>
                  </a:lnTo>
                  <a:lnTo>
                    <a:pt x="6927" y="4157"/>
                  </a:lnTo>
                  <a:lnTo>
                    <a:pt x="7137" y="3974"/>
                  </a:lnTo>
                  <a:lnTo>
                    <a:pt x="7241" y="3843"/>
                  </a:lnTo>
                  <a:lnTo>
                    <a:pt x="7346" y="3687"/>
                  </a:lnTo>
                  <a:lnTo>
                    <a:pt x="7450" y="3530"/>
                  </a:lnTo>
                  <a:lnTo>
                    <a:pt x="7503" y="3373"/>
                  </a:lnTo>
                  <a:lnTo>
                    <a:pt x="7555" y="3216"/>
                  </a:lnTo>
                  <a:lnTo>
                    <a:pt x="7607" y="3059"/>
                  </a:lnTo>
                  <a:lnTo>
                    <a:pt x="7607" y="2876"/>
                  </a:lnTo>
                  <a:lnTo>
                    <a:pt x="7633" y="2719"/>
                  </a:lnTo>
                  <a:lnTo>
                    <a:pt x="7607" y="2536"/>
                  </a:lnTo>
                  <a:lnTo>
                    <a:pt x="7581" y="2380"/>
                  </a:lnTo>
                  <a:lnTo>
                    <a:pt x="7555" y="2197"/>
                  </a:lnTo>
                  <a:lnTo>
                    <a:pt x="7476" y="2040"/>
                  </a:lnTo>
                  <a:lnTo>
                    <a:pt x="7424" y="1883"/>
                  </a:lnTo>
                  <a:lnTo>
                    <a:pt x="7320" y="1726"/>
                  </a:lnTo>
                  <a:lnTo>
                    <a:pt x="7215" y="1569"/>
                  </a:lnTo>
                  <a:lnTo>
                    <a:pt x="7110" y="1438"/>
                  </a:lnTo>
                  <a:lnTo>
                    <a:pt x="6771" y="1125"/>
                  </a:lnTo>
                  <a:lnTo>
                    <a:pt x="6431" y="863"/>
                  </a:lnTo>
                  <a:lnTo>
                    <a:pt x="6091" y="628"/>
                  </a:lnTo>
                  <a:lnTo>
                    <a:pt x="5751" y="445"/>
                  </a:lnTo>
                  <a:lnTo>
                    <a:pt x="5411" y="314"/>
                  </a:lnTo>
                  <a:lnTo>
                    <a:pt x="5098" y="210"/>
                  </a:lnTo>
                  <a:lnTo>
                    <a:pt x="4810" y="105"/>
                  </a:lnTo>
                  <a:lnTo>
                    <a:pt x="4522" y="53"/>
                  </a:lnTo>
                  <a:lnTo>
                    <a:pt x="4235" y="27"/>
                  </a:lnTo>
                  <a:lnTo>
                    <a:pt x="40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2896;p41"/>
            <p:cNvSpPr/>
            <p:nvPr/>
          </p:nvSpPr>
          <p:spPr>
            <a:xfrm>
              <a:off x="5579093" y="1432672"/>
              <a:ext cx="204750" cy="203351"/>
            </a:xfrm>
            <a:custGeom>
              <a:avLst/>
              <a:gdLst/>
              <a:ahLst/>
              <a:cxnLst/>
              <a:rect l="l" t="t" r="r" b="b"/>
              <a:pathLst>
                <a:path w="7608" h="7556" extrusionOk="0">
                  <a:moveTo>
                    <a:pt x="3608" y="1"/>
                  </a:moveTo>
                  <a:lnTo>
                    <a:pt x="3372" y="27"/>
                  </a:lnTo>
                  <a:lnTo>
                    <a:pt x="3111" y="53"/>
                  </a:lnTo>
                  <a:lnTo>
                    <a:pt x="2823" y="105"/>
                  </a:lnTo>
                  <a:lnTo>
                    <a:pt x="2510" y="210"/>
                  </a:lnTo>
                  <a:lnTo>
                    <a:pt x="2196" y="314"/>
                  </a:lnTo>
                  <a:lnTo>
                    <a:pt x="1856" y="445"/>
                  </a:lnTo>
                  <a:lnTo>
                    <a:pt x="1516" y="628"/>
                  </a:lnTo>
                  <a:lnTo>
                    <a:pt x="1177" y="863"/>
                  </a:lnTo>
                  <a:lnTo>
                    <a:pt x="863" y="1125"/>
                  </a:lnTo>
                  <a:lnTo>
                    <a:pt x="523" y="1438"/>
                  </a:lnTo>
                  <a:lnTo>
                    <a:pt x="392" y="1569"/>
                  </a:lnTo>
                  <a:lnTo>
                    <a:pt x="288" y="1726"/>
                  </a:lnTo>
                  <a:lnTo>
                    <a:pt x="209" y="1883"/>
                  </a:lnTo>
                  <a:lnTo>
                    <a:pt x="131" y="2040"/>
                  </a:lnTo>
                  <a:lnTo>
                    <a:pt x="79" y="2197"/>
                  </a:lnTo>
                  <a:lnTo>
                    <a:pt x="26" y="2380"/>
                  </a:lnTo>
                  <a:lnTo>
                    <a:pt x="0" y="2536"/>
                  </a:lnTo>
                  <a:lnTo>
                    <a:pt x="0" y="2719"/>
                  </a:lnTo>
                  <a:lnTo>
                    <a:pt x="0" y="2876"/>
                  </a:lnTo>
                  <a:lnTo>
                    <a:pt x="26" y="3059"/>
                  </a:lnTo>
                  <a:lnTo>
                    <a:pt x="52" y="3216"/>
                  </a:lnTo>
                  <a:lnTo>
                    <a:pt x="105" y="3373"/>
                  </a:lnTo>
                  <a:lnTo>
                    <a:pt x="183" y="3530"/>
                  </a:lnTo>
                  <a:lnTo>
                    <a:pt x="262" y="3687"/>
                  </a:lnTo>
                  <a:lnTo>
                    <a:pt x="366" y="3843"/>
                  </a:lnTo>
                  <a:lnTo>
                    <a:pt x="497" y="3974"/>
                  </a:lnTo>
                  <a:lnTo>
                    <a:pt x="680" y="4157"/>
                  </a:lnTo>
                  <a:lnTo>
                    <a:pt x="889" y="4288"/>
                  </a:lnTo>
                  <a:lnTo>
                    <a:pt x="967" y="4366"/>
                  </a:lnTo>
                  <a:lnTo>
                    <a:pt x="1046" y="4445"/>
                  </a:lnTo>
                  <a:lnTo>
                    <a:pt x="1072" y="4549"/>
                  </a:lnTo>
                  <a:lnTo>
                    <a:pt x="1072" y="4654"/>
                  </a:lnTo>
                  <a:lnTo>
                    <a:pt x="1072" y="4837"/>
                  </a:lnTo>
                  <a:lnTo>
                    <a:pt x="1098" y="5046"/>
                  </a:lnTo>
                  <a:lnTo>
                    <a:pt x="1124" y="5229"/>
                  </a:lnTo>
                  <a:lnTo>
                    <a:pt x="1203" y="5412"/>
                  </a:lnTo>
                  <a:lnTo>
                    <a:pt x="1281" y="5595"/>
                  </a:lnTo>
                  <a:lnTo>
                    <a:pt x="1360" y="5752"/>
                  </a:lnTo>
                  <a:lnTo>
                    <a:pt x="1490" y="5935"/>
                  </a:lnTo>
                  <a:lnTo>
                    <a:pt x="1621" y="6065"/>
                  </a:lnTo>
                  <a:lnTo>
                    <a:pt x="1778" y="6222"/>
                  </a:lnTo>
                  <a:lnTo>
                    <a:pt x="1961" y="6327"/>
                  </a:lnTo>
                  <a:lnTo>
                    <a:pt x="2144" y="6405"/>
                  </a:lnTo>
                  <a:lnTo>
                    <a:pt x="2327" y="6484"/>
                  </a:lnTo>
                  <a:lnTo>
                    <a:pt x="2510" y="6536"/>
                  </a:lnTo>
                  <a:lnTo>
                    <a:pt x="2693" y="6562"/>
                  </a:lnTo>
                  <a:lnTo>
                    <a:pt x="2902" y="6588"/>
                  </a:lnTo>
                  <a:lnTo>
                    <a:pt x="3085" y="6562"/>
                  </a:lnTo>
                  <a:lnTo>
                    <a:pt x="3189" y="6562"/>
                  </a:lnTo>
                  <a:lnTo>
                    <a:pt x="3294" y="6588"/>
                  </a:lnTo>
                  <a:lnTo>
                    <a:pt x="3372" y="6667"/>
                  </a:lnTo>
                  <a:lnTo>
                    <a:pt x="3451" y="6745"/>
                  </a:lnTo>
                  <a:lnTo>
                    <a:pt x="3608" y="6954"/>
                  </a:lnTo>
                  <a:lnTo>
                    <a:pt x="3791" y="7137"/>
                  </a:lnTo>
                  <a:lnTo>
                    <a:pt x="3921" y="7242"/>
                  </a:lnTo>
                  <a:lnTo>
                    <a:pt x="4078" y="7346"/>
                  </a:lnTo>
                  <a:lnTo>
                    <a:pt x="4235" y="7425"/>
                  </a:lnTo>
                  <a:lnTo>
                    <a:pt x="4392" y="7477"/>
                  </a:lnTo>
                  <a:lnTo>
                    <a:pt x="4575" y="7529"/>
                  </a:lnTo>
                  <a:lnTo>
                    <a:pt x="4732" y="7556"/>
                  </a:lnTo>
                  <a:lnTo>
                    <a:pt x="5072" y="7556"/>
                  </a:lnTo>
                  <a:lnTo>
                    <a:pt x="5255" y="7529"/>
                  </a:lnTo>
                  <a:lnTo>
                    <a:pt x="5411" y="7503"/>
                  </a:lnTo>
                  <a:lnTo>
                    <a:pt x="5568" y="7451"/>
                  </a:lnTo>
                  <a:lnTo>
                    <a:pt x="5751" y="7399"/>
                  </a:lnTo>
                  <a:lnTo>
                    <a:pt x="5882" y="7320"/>
                  </a:lnTo>
                  <a:lnTo>
                    <a:pt x="6039" y="7216"/>
                  </a:lnTo>
                  <a:lnTo>
                    <a:pt x="6170" y="7111"/>
                  </a:lnTo>
                  <a:lnTo>
                    <a:pt x="6300" y="6980"/>
                  </a:lnTo>
                  <a:lnTo>
                    <a:pt x="6614" y="6641"/>
                  </a:lnTo>
                  <a:lnTo>
                    <a:pt x="6875" y="6275"/>
                  </a:lnTo>
                  <a:lnTo>
                    <a:pt x="7058" y="5935"/>
                  </a:lnTo>
                  <a:lnTo>
                    <a:pt x="7241" y="5595"/>
                  </a:lnTo>
                  <a:lnTo>
                    <a:pt x="7372" y="5255"/>
                  </a:lnTo>
                  <a:lnTo>
                    <a:pt x="7477" y="4915"/>
                  </a:lnTo>
                  <a:lnTo>
                    <a:pt x="7529" y="4628"/>
                  </a:lnTo>
                  <a:lnTo>
                    <a:pt x="7581" y="4314"/>
                  </a:lnTo>
                  <a:lnTo>
                    <a:pt x="7607" y="4053"/>
                  </a:lnTo>
                  <a:lnTo>
                    <a:pt x="7607" y="3817"/>
                  </a:lnTo>
                  <a:lnTo>
                    <a:pt x="7607" y="3425"/>
                  </a:lnTo>
                  <a:lnTo>
                    <a:pt x="7555" y="3164"/>
                  </a:lnTo>
                  <a:lnTo>
                    <a:pt x="7555" y="3059"/>
                  </a:lnTo>
                  <a:lnTo>
                    <a:pt x="4366" y="27"/>
                  </a:lnTo>
                  <a:lnTo>
                    <a:pt x="428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2897;p41"/>
            <p:cNvSpPr/>
            <p:nvPr/>
          </p:nvSpPr>
          <p:spPr>
            <a:xfrm>
              <a:off x="5814066" y="1268048"/>
              <a:ext cx="186450" cy="213201"/>
            </a:xfrm>
            <a:custGeom>
              <a:avLst/>
              <a:gdLst/>
              <a:ahLst/>
              <a:cxnLst/>
              <a:rect l="l" t="t" r="r" b="b"/>
              <a:pathLst>
                <a:path w="6928" h="7922" extrusionOk="0">
                  <a:moveTo>
                    <a:pt x="3268" y="1"/>
                  </a:moveTo>
                  <a:lnTo>
                    <a:pt x="3111" y="27"/>
                  </a:lnTo>
                  <a:lnTo>
                    <a:pt x="2928" y="79"/>
                  </a:lnTo>
                  <a:lnTo>
                    <a:pt x="2771" y="131"/>
                  </a:lnTo>
                  <a:lnTo>
                    <a:pt x="2353" y="341"/>
                  </a:lnTo>
                  <a:lnTo>
                    <a:pt x="1961" y="550"/>
                  </a:lnTo>
                  <a:lnTo>
                    <a:pt x="1621" y="785"/>
                  </a:lnTo>
                  <a:lnTo>
                    <a:pt x="1334" y="1020"/>
                  </a:lnTo>
                  <a:lnTo>
                    <a:pt x="1072" y="1282"/>
                  </a:lnTo>
                  <a:lnTo>
                    <a:pt x="863" y="1517"/>
                  </a:lnTo>
                  <a:lnTo>
                    <a:pt x="654" y="1778"/>
                  </a:lnTo>
                  <a:lnTo>
                    <a:pt x="497" y="2014"/>
                  </a:lnTo>
                  <a:lnTo>
                    <a:pt x="366" y="2249"/>
                  </a:lnTo>
                  <a:lnTo>
                    <a:pt x="262" y="2484"/>
                  </a:lnTo>
                  <a:lnTo>
                    <a:pt x="105" y="2850"/>
                  </a:lnTo>
                  <a:lnTo>
                    <a:pt x="27" y="3085"/>
                  </a:lnTo>
                  <a:lnTo>
                    <a:pt x="0" y="3190"/>
                  </a:lnTo>
                  <a:lnTo>
                    <a:pt x="1647" y="7268"/>
                  </a:lnTo>
                  <a:lnTo>
                    <a:pt x="1726" y="7320"/>
                  </a:lnTo>
                  <a:lnTo>
                    <a:pt x="1961" y="7451"/>
                  </a:lnTo>
                  <a:lnTo>
                    <a:pt x="2327" y="7608"/>
                  </a:lnTo>
                  <a:lnTo>
                    <a:pt x="2536" y="7686"/>
                  </a:lnTo>
                  <a:lnTo>
                    <a:pt x="2797" y="7765"/>
                  </a:lnTo>
                  <a:lnTo>
                    <a:pt x="3085" y="7843"/>
                  </a:lnTo>
                  <a:lnTo>
                    <a:pt x="3399" y="7895"/>
                  </a:lnTo>
                  <a:lnTo>
                    <a:pt x="3739" y="7921"/>
                  </a:lnTo>
                  <a:lnTo>
                    <a:pt x="4105" y="7921"/>
                  </a:lnTo>
                  <a:lnTo>
                    <a:pt x="4497" y="7895"/>
                  </a:lnTo>
                  <a:lnTo>
                    <a:pt x="4889" y="7817"/>
                  </a:lnTo>
                  <a:lnTo>
                    <a:pt x="5307" y="7712"/>
                  </a:lnTo>
                  <a:lnTo>
                    <a:pt x="5725" y="7582"/>
                  </a:lnTo>
                  <a:lnTo>
                    <a:pt x="5908" y="7503"/>
                  </a:lnTo>
                  <a:lnTo>
                    <a:pt x="6065" y="7425"/>
                  </a:lnTo>
                  <a:lnTo>
                    <a:pt x="6196" y="7320"/>
                  </a:lnTo>
                  <a:lnTo>
                    <a:pt x="6327" y="7190"/>
                  </a:lnTo>
                  <a:lnTo>
                    <a:pt x="6457" y="7085"/>
                  </a:lnTo>
                  <a:lnTo>
                    <a:pt x="6562" y="6928"/>
                  </a:lnTo>
                  <a:lnTo>
                    <a:pt x="6666" y="6797"/>
                  </a:lnTo>
                  <a:lnTo>
                    <a:pt x="6745" y="6641"/>
                  </a:lnTo>
                  <a:lnTo>
                    <a:pt x="6797" y="6484"/>
                  </a:lnTo>
                  <a:lnTo>
                    <a:pt x="6849" y="6327"/>
                  </a:lnTo>
                  <a:lnTo>
                    <a:pt x="6902" y="6144"/>
                  </a:lnTo>
                  <a:lnTo>
                    <a:pt x="6902" y="5987"/>
                  </a:lnTo>
                  <a:lnTo>
                    <a:pt x="6928" y="5804"/>
                  </a:lnTo>
                  <a:lnTo>
                    <a:pt x="6902" y="5647"/>
                  </a:lnTo>
                  <a:lnTo>
                    <a:pt x="6876" y="5464"/>
                  </a:lnTo>
                  <a:lnTo>
                    <a:pt x="6823" y="5281"/>
                  </a:lnTo>
                  <a:lnTo>
                    <a:pt x="6719" y="5046"/>
                  </a:lnTo>
                  <a:lnTo>
                    <a:pt x="6588" y="4837"/>
                  </a:lnTo>
                  <a:lnTo>
                    <a:pt x="6536" y="4732"/>
                  </a:lnTo>
                  <a:lnTo>
                    <a:pt x="6510" y="4628"/>
                  </a:lnTo>
                  <a:lnTo>
                    <a:pt x="6510" y="4523"/>
                  </a:lnTo>
                  <a:lnTo>
                    <a:pt x="6562" y="4419"/>
                  </a:lnTo>
                  <a:lnTo>
                    <a:pt x="6640" y="4262"/>
                  </a:lnTo>
                  <a:lnTo>
                    <a:pt x="6693" y="4079"/>
                  </a:lnTo>
                  <a:lnTo>
                    <a:pt x="6745" y="3870"/>
                  </a:lnTo>
                  <a:lnTo>
                    <a:pt x="6771" y="3687"/>
                  </a:lnTo>
                  <a:lnTo>
                    <a:pt x="6771" y="3477"/>
                  </a:lnTo>
                  <a:lnTo>
                    <a:pt x="6745" y="3294"/>
                  </a:lnTo>
                  <a:lnTo>
                    <a:pt x="6719" y="3085"/>
                  </a:lnTo>
                  <a:lnTo>
                    <a:pt x="6640" y="2902"/>
                  </a:lnTo>
                  <a:lnTo>
                    <a:pt x="6562" y="2719"/>
                  </a:lnTo>
                  <a:lnTo>
                    <a:pt x="6457" y="2536"/>
                  </a:lnTo>
                  <a:lnTo>
                    <a:pt x="6327" y="2380"/>
                  </a:lnTo>
                  <a:lnTo>
                    <a:pt x="6196" y="2249"/>
                  </a:lnTo>
                  <a:lnTo>
                    <a:pt x="6039" y="2118"/>
                  </a:lnTo>
                  <a:lnTo>
                    <a:pt x="5882" y="2014"/>
                  </a:lnTo>
                  <a:lnTo>
                    <a:pt x="5699" y="1909"/>
                  </a:lnTo>
                  <a:lnTo>
                    <a:pt x="5516" y="1857"/>
                  </a:lnTo>
                  <a:lnTo>
                    <a:pt x="5438" y="1804"/>
                  </a:lnTo>
                  <a:lnTo>
                    <a:pt x="5359" y="1726"/>
                  </a:lnTo>
                  <a:lnTo>
                    <a:pt x="5307" y="1648"/>
                  </a:lnTo>
                  <a:lnTo>
                    <a:pt x="5255" y="1543"/>
                  </a:lnTo>
                  <a:lnTo>
                    <a:pt x="5202" y="1282"/>
                  </a:lnTo>
                  <a:lnTo>
                    <a:pt x="5124" y="1046"/>
                  </a:lnTo>
                  <a:lnTo>
                    <a:pt x="5046" y="889"/>
                  </a:lnTo>
                  <a:lnTo>
                    <a:pt x="4941" y="733"/>
                  </a:lnTo>
                  <a:lnTo>
                    <a:pt x="4837" y="602"/>
                  </a:lnTo>
                  <a:lnTo>
                    <a:pt x="4706" y="471"/>
                  </a:lnTo>
                  <a:lnTo>
                    <a:pt x="4575" y="367"/>
                  </a:lnTo>
                  <a:lnTo>
                    <a:pt x="4444" y="262"/>
                  </a:lnTo>
                  <a:lnTo>
                    <a:pt x="4288" y="184"/>
                  </a:lnTo>
                  <a:lnTo>
                    <a:pt x="4131" y="131"/>
                  </a:lnTo>
                  <a:lnTo>
                    <a:pt x="3974" y="79"/>
                  </a:lnTo>
                  <a:lnTo>
                    <a:pt x="3791" y="27"/>
                  </a:lnTo>
                  <a:lnTo>
                    <a:pt x="36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2898;p41"/>
            <p:cNvSpPr/>
            <p:nvPr/>
          </p:nvSpPr>
          <p:spPr>
            <a:xfrm>
              <a:off x="5561492" y="1268048"/>
              <a:ext cx="185750" cy="213201"/>
            </a:xfrm>
            <a:custGeom>
              <a:avLst/>
              <a:gdLst/>
              <a:ahLst/>
              <a:cxnLst/>
              <a:rect l="l" t="t" r="r" b="b"/>
              <a:pathLst>
                <a:path w="6902" h="7922" extrusionOk="0">
                  <a:moveTo>
                    <a:pt x="3294" y="1"/>
                  </a:moveTo>
                  <a:lnTo>
                    <a:pt x="3111" y="27"/>
                  </a:lnTo>
                  <a:lnTo>
                    <a:pt x="2955" y="79"/>
                  </a:lnTo>
                  <a:lnTo>
                    <a:pt x="2798" y="131"/>
                  </a:lnTo>
                  <a:lnTo>
                    <a:pt x="2641" y="184"/>
                  </a:lnTo>
                  <a:lnTo>
                    <a:pt x="2484" y="262"/>
                  </a:lnTo>
                  <a:lnTo>
                    <a:pt x="2327" y="367"/>
                  </a:lnTo>
                  <a:lnTo>
                    <a:pt x="2197" y="471"/>
                  </a:lnTo>
                  <a:lnTo>
                    <a:pt x="2092" y="602"/>
                  </a:lnTo>
                  <a:lnTo>
                    <a:pt x="1961" y="733"/>
                  </a:lnTo>
                  <a:lnTo>
                    <a:pt x="1883" y="889"/>
                  </a:lnTo>
                  <a:lnTo>
                    <a:pt x="1778" y="1046"/>
                  </a:lnTo>
                  <a:lnTo>
                    <a:pt x="1700" y="1282"/>
                  </a:lnTo>
                  <a:lnTo>
                    <a:pt x="1648" y="1543"/>
                  </a:lnTo>
                  <a:lnTo>
                    <a:pt x="1621" y="1648"/>
                  </a:lnTo>
                  <a:lnTo>
                    <a:pt x="1569" y="1726"/>
                  </a:lnTo>
                  <a:lnTo>
                    <a:pt x="1491" y="1804"/>
                  </a:lnTo>
                  <a:lnTo>
                    <a:pt x="1386" y="1857"/>
                  </a:lnTo>
                  <a:lnTo>
                    <a:pt x="1203" y="1909"/>
                  </a:lnTo>
                  <a:lnTo>
                    <a:pt x="1046" y="2014"/>
                  </a:lnTo>
                  <a:lnTo>
                    <a:pt x="863" y="2118"/>
                  </a:lnTo>
                  <a:lnTo>
                    <a:pt x="733" y="2249"/>
                  </a:lnTo>
                  <a:lnTo>
                    <a:pt x="576" y="2380"/>
                  </a:lnTo>
                  <a:lnTo>
                    <a:pt x="471" y="2536"/>
                  </a:lnTo>
                  <a:lnTo>
                    <a:pt x="367" y="2719"/>
                  </a:lnTo>
                  <a:lnTo>
                    <a:pt x="262" y="2902"/>
                  </a:lnTo>
                  <a:lnTo>
                    <a:pt x="210" y="3085"/>
                  </a:lnTo>
                  <a:lnTo>
                    <a:pt x="158" y="3294"/>
                  </a:lnTo>
                  <a:lnTo>
                    <a:pt x="131" y="3477"/>
                  </a:lnTo>
                  <a:lnTo>
                    <a:pt x="131" y="3687"/>
                  </a:lnTo>
                  <a:lnTo>
                    <a:pt x="158" y="3870"/>
                  </a:lnTo>
                  <a:lnTo>
                    <a:pt x="210" y="4079"/>
                  </a:lnTo>
                  <a:lnTo>
                    <a:pt x="262" y="4262"/>
                  </a:lnTo>
                  <a:lnTo>
                    <a:pt x="367" y="4419"/>
                  </a:lnTo>
                  <a:lnTo>
                    <a:pt x="393" y="4523"/>
                  </a:lnTo>
                  <a:lnTo>
                    <a:pt x="393" y="4628"/>
                  </a:lnTo>
                  <a:lnTo>
                    <a:pt x="367" y="4732"/>
                  </a:lnTo>
                  <a:lnTo>
                    <a:pt x="341" y="4837"/>
                  </a:lnTo>
                  <a:lnTo>
                    <a:pt x="210" y="5046"/>
                  </a:lnTo>
                  <a:lnTo>
                    <a:pt x="105" y="5281"/>
                  </a:lnTo>
                  <a:lnTo>
                    <a:pt x="53" y="5464"/>
                  </a:lnTo>
                  <a:lnTo>
                    <a:pt x="1" y="5647"/>
                  </a:lnTo>
                  <a:lnTo>
                    <a:pt x="1" y="5804"/>
                  </a:lnTo>
                  <a:lnTo>
                    <a:pt x="1" y="5987"/>
                  </a:lnTo>
                  <a:lnTo>
                    <a:pt x="27" y="6144"/>
                  </a:lnTo>
                  <a:lnTo>
                    <a:pt x="53" y="6327"/>
                  </a:lnTo>
                  <a:lnTo>
                    <a:pt x="105" y="6484"/>
                  </a:lnTo>
                  <a:lnTo>
                    <a:pt x="184" y="6641"/>
                  </a:lnTo>
                  <a:lnTo>
                    <a:pt x="262" y="6797"/>
                  </a:lnTo>
                  <a:lnTo>
                    <a:pt x="341" y="6928"/>
                  </a:lnTo>
                  <a:lnTo>
                    <a:pt x="445" y="7085"/>
                  </a:lnTo>
                  <a:lnTo>
                    <a:pt x="576" y="7190"/>
                  </a:lnTo>
                  <a:lnTo>
                    <a:pt x="706" y="7320"/>
                  </a:lnTo>
                  <a:lnTo>
                    <a:pt x="863" y="7425"/>
                  </a:lnTo>
                  <a:lnTo>
                    <a:pt x="1020" y="7503"/>
                  </a:lnTo>
                  <a:lnTo>
                    <a:pt x="1177" y="7582"/>
                  </a:lnTo>
                  <a:lnTo>
                    <a:pt x="1595" y="7712"/>
                  </a:lnTo>
                  <a:lnTo>
                    <a:pt x="2040" y="7817"/>
                  </a:lnTo>
                  <a:lnTo>
                    <a:pt x="2432" y="7895"/>
                  </a:lnTo>
                  <a:lnTo>
                    <a:pt x="2798" y="7921"/>
                  </a:lnTo>
                  <a:lnTo>
                    <a:pt x="3164" y="7921"/>
                  </a:lnTo>
                  <a:lnTo>
                    <a:pt x="3504" y="7895"/>
                  </a:lnTo>
                  <a:lnTo>
                    <a:pt x="3817" y="7843"/>
                  </a:lnTo>
                  <a:lnTo>
                    <a:pt x="4105" y="7765"/>
                  </a:lnTo>
                  <a:lnTo>
                    <a:pt x="4366" y="7686"/>
                  </a:lnTo>
                  <a:lnTo>
                    <a:pt x="4602" y="7608"/>
                  </a:lnTo>
                  <a:lnTo>
                    <a:pt x="4968" y="7451"/>
                  </a:lnTo>
                  <a:lnTo>
                    <a:pt x="5203" y="7320"/>
                  </a:lnTo>
                  <a:lnTo>
                    <a:pt x="5281" y="7268"/>
                  </a:lnTo>
                  <a:lnTo>
                    <a:pt x="6902" y="3190"/>
                  </a:lnTo>
                  <a:lnTo>
                    <a:pt x="6876" y="3085"/>
                  </a:lnTo>
                  <a:lnTo>
                    <a:pt x="6797" y="2850"/>
                  </a:lnTo>
                  <a:lnTo>
                    <a:pt x="6641" y="2484"/>
                  </a:lnTo>
                  <a:lnTo>
                    <a:pt x="6536" y="2249"/>
                  </a:lnTo>
                  <a:lnTo>
                    <a:pt x="6405" y="2014"/>
                  </a:lnTo>
                  <a:lnTo>
                    <a:pt x="6248" y="1778"/>
                  </a:lnTo>
                  <a:lnTo>
                    <a:pt x="6065" y="1517"/>
                  </a:lnTo>
                  <a:lnTo>
                    <a:pt x="5830" y="1282"/>
                  </a:lnTo>
                  <a:lnTo>
                    <a:pt x="5569" y="1020"/>
                  </a:lnTo>
                  <a:lnTo>
                    <a:pt x="5281" y="785"/>
                  </a:lnTo>
                  <a:lnTo>
                    <a:pt x="4941" y="550"/>
                  </a:lnTo>
                  <a:lnTo>
                    <a:pt x="4575" y="341"/>
                  </a:lnTo>
                  <a:lnTo>
                    <a:pt x="4157" y="131"/>
                  </a:lnTo>
                  <a:lnTo>
                    <a:pt x="3974" y="79"/>
                  </a:lnTo>
                  <a:lnTo>
                    <a:pt x="3817" y="27"/>
                  </a:lnTo>
                  <a:lnTo>
                    <a:pt x="36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2899;p41"/>
            <p:cNvSpPr/>
            <p:nvPr/>
          </p:nvSpPr>
          <p:spPr>
            <a:xfrm>
              <a:off x="5672641" y="1202624"/>
              <a:ext cx="216027" cy="168876"/>
            </a:xfrm>
            <a:custGeom>
              <a:avLst/>
              <a:gdLst/>
              <a:ahLst/>
              <a:cxnLst/>
              <a:rect l="l" t="t" r="r" b="b"/>
              <a:pathLst>
                <a:path w="8027" h="6275" extrusionOk="0">
                  <a:moveTo>
                    <a:pt x="3818" y="1"/>
                  </a:moveTo>
                  <a:lnTo>
                    <a:pt x="3608" y="53"/>
                  </a:lnTo>
                  <a:lnTo>
                    <a:pt x="3425" y="105"/>
                  </a:lnTo>
                  <a:lnTo>
                    <a:pt x="3243" y="184"/>
                  </a:lnTo>
                  <a:lnTo>
                    <a:pt x="3060" y="262"/>
                  </a:lnTo>
                  <a:lnTo>
                    <a:pt x="2903" y="367"/>
                  </a:lnTo>
                  <a:lnTo>
                    <a:pt x="2772" y="497"/>
                  </a:lnTo>
                  <a:lnTo>
                    <a:pt x="2641" y="654"/>
                  </a:lnTo>
                  <a:lnTo>
                    <a:pt x="2563" y="706"/>
                  </a:lnTo>
                  <a:lnTo>
                    <a:pt x="2458" y="759"/>
                  </a:lnTo>
                  <a:lnTo>
                    <a:pt x="2354" y="785"/>
                  </a:lnTo>
                  <a:lnTo>
                    <a:pt x="2249" y="759"/>
                  </a:lnTo>
                  <a:lnTo>
                    <a:pt x="1988" y="733"/>
                  </a:lnTo>
                  <a:lnTo>
                    <a:pt x="1543" y="733"/>
                  </a:lnTo>
                  <a:lnTo>
                    <a:pt x="1386" y="785"/>
                  </a:lnTo>
                  <a:lnTo>
                    <a:pt x="1203" y="837"/>
                  </a:lnTo>
                  <a:lnTo>
                    <a:pt x="1047" y="889"/>
                  </a:lnTo>
                  <a:lnTo>
                    <a:pt x="890" y="968"/>
                  </a:lnTo>
                  <a:lnTo>
                    <a:pt x="759" y="1072"/>
                  </a:lnTo>
                  <a:lnTo>
                    <a:pt x="628" y="1177"/>
                  </a:lnTo>
                  <a:lnTo>
                    <a:pt x="498" y="1308"/>
                  </a:lnTo>
                  <a:lnTo>
                    <a:pt x="393" y="1438"/>
                  </a:lnTo>
                  <a:lnTo>
                    <a:pt x="289" y="1569"/>
                  </a:lnTo>
                  <a:lnTo>
                    <a:pt x="210" y="1726"/>
                  </a:lnTo>
                  <a:lnTo>
                    <a:pt x="132" y="1883"/>
                  </a:lnTo>
                  <a:lnTo>
                    <a:pt x="79" y="2040"/>
                  </a:lnTo>
                  <a:lnTo>
                    <a:pt x="53" y="2223"/>
                  </a:lnTo>
                  <a:lnTo>
                    <a:pt x="27" y="2406"/>
                  </a:lnTo>
                  <a:lnTo>
                    <a:pt x="1" y="2589"/>
                  </a:lnTo>
                  <a:lnTo>
                    <a:pt x="27" y="3033"/>
                  </a:lnTo>
                  <a:lnTo>
                    <a:pt x="106" y="3451"/>
                  </a:lnTo>
                  <a:lnTo>
                    <a:pt x="184" y="3869"/>
                  </a:lnTo>
                  <a:lnTo>
                    <a:pt x="315" y="4209"/>
                  </a:lnTo>
                  <a:lnTo>
                    <a:pt x="445" y="4549"/>
                  </a:lnTo>
                  <a:lnTo>
                    <a:pt x="602" y="4863"/>
                  </a:lnTo>
                  <a:lnTo>
                    <a:pt x="759" y="5124"/>
                  </a:lnTo>
                  <a:lnTo>
                    <a:pt x="916" y="5360"/>
                  </a:lnTo>
                  <a:lnTo>
                    <a:pt x="1099" y="5595"/>
                  </a:lnTo>
                  <a:lnTo>
                    <a:pt x="1256" y="5778"/>
                  </a:lnTo>
                  <a:lnTo>
                    <a:pt x="1543" y="6039"/>
                  </a:lnTo>
                  <a:lnTo>
                    <a:pt x="1752" y="6222"/>
                  </a:lnTo>
                  <a:lnTo>
                    <a:pt x="1831" y="6274"/>
                  </a:lnTo>
                  <a:lnTo>
                    <a:pt x="6223" y="6274"/>
                  </a:lnTo>
                  <a:lnTo>
                    <a:pt x="6301" y="6222"/>
                  </a:lnTo>
                  <a:lnTo>
                    <a:pt x="6484" y="6039"/>
                  </a:lnTo>
                  <a:lnTo>
                    <a:pt x="6772" y="5778"/>
                  </a:lnTo>
                  <a:lnTo>
                    <a:pt x="6955" y="5595"/>
                  </a:lnTo>
                  <a:lnTo>
                    <a:pt x="7111" y="5360"/>
                  </a:lnTo>
                  <a:lnTo>
                    <a:pt x="7268" y="5124"/>
                  </a:lnTo>
                  <a:lnTo>
                    <a:pt x="7451" y="4863"/>
                  </a:lnTo>
                  <a:lnTo>
                    <a:pt x="7608" y="4549"/>
                  </a:lnTo>
                  <a:lnTo>
                    <a:pt x="7739" y="4209"/>
                  </a:lnTo>
                  <a:lnTo>
                    <a:pt x="7843" y="3869"/>
                  </a:lnTo>
                  <a:lnTo>
                    <a:pt x="7948" y="3451"/>
                  </a:lnTo>
                  <a:lnTo>
                    <a:pt x="8000" y="3033"/>
                  </a:lnTo>
                  <a:lnTo>
                    <a:pt x="8026" y="2589"/>
                  </a:lnTo>
                  <a:lnTo>
                    <a:pt x="8026" y="2406"/>
                  </a:lnTo>
                  <a:lnTo>
                    <a:pt x="8000" y="2223"/>
                  </a:lnTo>
                  <a:lnTo>
                    <a:pt x="7948" y="2040"/>
                  </a:lnTo>
                  <a:lnTo>
                    <a:pt x="7896" y="1883"/>
                  </a:lnTo>
                  <a:lnTo>
                    <a:pt x="7817" y="1726"/>
                  </a:lnTo>
                  <a:lnTo>
                    <a:pt x="7739" y="1569"/>
                  </a:lnTo>
                  <a:lnTo>
                    <a:pt x="7634" y="1438"/>
                  </a:lnTo>
                  <a:lnTo>
                    <a:pt x="7530" y="1308"/>
                  </a:lnTo>
                  <a:lnTo>
                    <a:pt x="7399" y="1177"/>
                  </a:lnTo>
                  <a:lnTo>
                    <a:pt x="7268" y="1072"/>
                  </a:lnTo>
                  <a:lnTo>
                    <a:pt x="7138" y="968"/>
                  </a:lnTo>
                  <a:lnTo>
                    <a:pt x="6981" y="889"/>
                  </a:lnTo>
                  <a:lnTo>
                    <a:pt x="6824" y="837"/>
                  </a:lnTo>
                  <a:lnTo>
                    <a:pt x="6667" y="785"/>
                  </a:lnTo>
                  <a:lnTo>
                    <a:pt x="6484" y="733"/>
                  </a:lnTo>
                  <a:lnTo>
                    <a:pt x="6040" y="733"/>
                  </a:lnTo>
                  <a:lnTo>
                    <a:pt x="5778" y="759"/>
                  </a:lnTo>
                  <a:lnTo>
                    <a:pt x="5674" y="785"/>
                  </a:lnTo>
                  <a:lnTo>
                    <a:pt x="5569" y="759"/>
                  </a:lnTo>
                  <a:lnTo>
                    <a:pt x="5491" y="706"/>
                  </a:lnTo>
                  <a:lnTo>
                    <a:pt x="5412" y="654"/>
                  </a:lnTo>
                  <a:lnTo>
                    <a:pt x="5282" y="497"/>
                  </a:lnTo>
                  <a:lnTo>
                    <a:pt x="5125" y="367"/>
                  </a:lnTo>
                  <a:lnTo>
                    <a:pt x="4968" y="262"/>
                  </a:lnTo>
                  <a:lnTo>
                    <a:pt x="4785" y="184"/>
                  </a:lnTo>
                  <a:lnTo>
                    <a:pt x="4628" y="105"/>
                  </a:lnTo>
                  <a:lnTo>
                    <a:pt x="4419" y="53"/>
                  </a:lnTo>
                  <a:lnTo>
                    <a:pt x="42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2900;p41"/>
            <p:cNvSpPr/>
            <p:nvPr/>
          </p:nvSpPr>
          <p:spPr>
            <a:xfrm>
              <a:off x="5814066" y="1268048"/>
              <a:ext cx="186450" cy="213201"/>
            </a:xfrm>
            <a:custGeom>
              <a:avLst/>
              <a:gdLst/>
              <a:ahLst/>
              <a:cxnLst/>
              <a:rect l="l" t="t" r="r" b="b"/>
              <a:pathLst>
                <a:path w="6928" h="7922" extrusionOk="0">
                  <a:moveTo>
                    <a:pt x="3268" y="1"/>
                  </a:moveTo>
                  <a:lnTo>
                    <a:pt x="3111" y="27"/>
                  </a:lnTo>
                  <a:lnTo>
                    <a:pt x="2928" y="79"/>
                  </a:lnTo>
                  <a:lnTo>
                    <a:pt x="2771" y="131"/>
                  </a:lnTo>
                  <a:lnTo>
                    <a:pt x="2353" y="341"/>
                  </a:lnTo>
                  <a:lnTo>
                    <a:pt x="1961" y="550"/>
                  </a:lnTo>
                  <a:lnTo>
                    <a:pt x="1621" y="785"/>
                  </a:lnTo>
                  <a:lnTo>
                    <a:pt x="1334" y="1020"/>
                  </a:lnTo>
                  <a:lnTo>
                    <a:pt x="1072" y="1282"/>
                  </a:lnTo>
                  <a:lnTo>
                    <a:pt x="863" y="1517"/>
                  </a:lnTo>
                  <a:lnTo>
                    <a:pt x="654" y="1778"/>
                  </a:lnTo>
                  <a:lnTo>
                    <a:pt x="497" y="2014"/>
                  </a:lnTo>
                  <a:lnTo>
                    <a:pt x="366" y="2249"/>
                  </a:lnTo>
                  <a:lnTo>
                    <a:pt x="262" y="2484"/>
                  </a:lnTo>
                  <a:lnTo>
                    <a:pt x="105" y="2850"/>
                  </a:lnTo>
                  <a:lnTo>
                    <a:pt x="27" y="3085"/>
                  </a:lnTo>
                  <a:lnTo>
                    <a:pt x="0" y="3190"/>
                  </a:lnTo>
                  <a:lnTo>
                    <a:pt x="1647" y="7268"/>
                  </a:lnTo>
                  <a:lnTo>
                    <a:pt x="1726" y="7320"/>
                  </a:lnTo>
                  <a:lnTo>
                    <a:pt x="1961" y="7451"/>
                  </a:lnTo>
                  <a:lnTo>
                    <a:pt x="2327" y="7608"/>
                  </a:lnTo>
                  <a:lnTo>
                    <a:pt x="2536" y="7686"/>
                  </a:lnTo>
                  <a:lnTo>
                    <a:pt x="2797" y="7765"/>
                  </a:lnTo>
                  <a:lnTo>
                    <a:pt x="3085" y="7843"/>
                  </a:lnTo>
                  <a:lnTo>
                    <a:pt x="3399" y="7895"/>
                  </a:lnTo>
                  <a:lnTo>
                    <a:pt x="3739" y="7921"/>
                  </a:lnTo>
                  <a:lnTo>
                    <a:pt x="4105" y="7921"/>
                  </a:lnTo>
                  <a:lnTo>
                    <a:pt x="4497" y="7895"/>
                  </a:lnTo>
                  <a:lnTo>
                    <a:pt x="4889" y="7817"/>
                  </a:lnTo>
                  <a:lnTo>
                    <a:pt x="5307" y="7712"/>
                  </a:lnTo>
                  <a:lnTo>
                    <a:pt x="5725" y="7582"/>
                  </a:lnTo>
                  <a:lnTo>
                    <a:pt x="5908" y="7503"/>
                  </a:lnTo>
                  <a:lnTo>
                    <a:pt x="6065" y="7425"/>
                  </a:lnTo>
                  <a:lnTo>
                    <a:pt x="6196" y="7320"/>
                  </a:lnTo>
                  <a:lnTo>
                    <a:pt x="6327" y="7190"/>
                  </a:lnTo>
                  <a:lnTo>
                    <a:pt x="6457" y="7085"/>
                  </a:lnTo>
                  <a:lnTo>
                    <a:pt x="6562" y="6928"/>
                  </a:lnTo>
                  <a:lnTo>
                    <a:pt x="6666" y="6797"/>
                  </a:lnTo>
                  <a:lnTo>
                    <a:pt x="6745" y="6641"/>
                  </a:lnTo>
                  <a:lnTo>
                    <a:pt x="6797" y="6484"/>
                  </a:lnTo>
                  <a:lnTo>
                    <a:pt x="6849" y="6327"/>
                  </a:lnTo>
                  <a:lnTo>
                    <a:pt x="6902" y="6144"/>
                  </a:lnTo>
                  <a:lnTo>
                    <a:pt x="6902" y="5987"/>
                  </a:lnTo>
                  <a:lnTo>
                    <a:pt x="6928" y="5804"/>
                  </a:lnTo>
                  <a:lnTo>
                    <a:pt x="6902" y="5647"/>
                  </a:lnTo>
                  <a:lnTo>
                    <a:pt x="6876" y="5464"/>
                  </a:lnTo>
                  <a:lnTo>
                    <a:pt x="6823" y="5281"/>
                  </a:lnTo>
                  <a:lnTo>
                    <a:pt x="6719" y="5046"/>
                  </a:lnTo>
                  <a:lnTo>
                    <a:pt x="6588" y="4837"/>
                  </a:lnTo>
                  <a:lnTo>
                    <a:pt x="6536" y="4732"/>
                  </a:lnTo>
                  <a:lnTo>
                    <a:pt x="6510" y="4628"/>
                  </a:lnTo>
                  <a:lnTo>
                    <a:pt x="6510" y="4523"/>
                  </a:lnTo>
                  <a:lnTo>
                    <a:pt x="6562" y="4419"/>
                  </a:lnTo>
                  <a:lnTo>
                    <a:pt x="6640" y="4262"/>
                  </a:lnTo>
                  <a:lnTo>
                    <a:pt x="6693" y="4079"/>
                  </a:lnTo>
                  <a:lnTo>
                    <a:pt x="6745" y="3870"/>
                  </a:lnTo>
                  <a:lnTo>
                    <a:pt x="6771" y="3687"/>
                  </a:lnTo>
                  <a:lnTo>
                    <a:pt x="6771" y="3477"/>
                  </a:lnTo>
                  <a:lnTo>
                    <a:pt x="6745" y="3294"/>
                  </a:lnTo>
                  <a:lnTo>
                    <a:pt x="6719" y="3085"/>
                  </a:lnTo>
                  <a:lnTo>
                    <a:pt x="6640" y="2902"/>
                  </a:lnTo>
                  <a:lnTo>
                    <a:pt x="6562" y="2719"/>
                  </a:lnTo>
                  <a:lnTo>
                    <a:pt x="6457" y="2536"/>
                  </a:lnTo>
                  <a:lnTo>
                    <a:pt x="6327" y="2380"/>
                  </a:lnTo>
                  <a:lnTo>
                    <a:pt x="6196" y="2249"/>
                  </a:lnTo>
                  <a:lnTo>
                    <a:pt x="6039" y="2118"/>
                  </a:lnTo>
                  <a:lnTo>
                    <a:pt x="5882" y="2014"/>
                  </a:lnTo>
                  <a:lnTo>
                    <a:pt x="5699" y="1909"/>
                  </a:lnTo>
                  <a:lnTo>
                    <a:pt x="5516" y="1857"/>
                  </a:lnTo>
                  <a:lnTo>
                    <a:pt x="5438" y="1804"/>
                  </a:lnTo>
                  <a:lnTo>
                    <a:pt x="5359" y="1726"/>
                  </a:lnTo>
                  <a:lnTo>
                    <a:pt x="5307" y="1648"/>
                  </a:lnTo>
                  <a:lnTo>
                    <a:pt x="5255" y="1543"/>
                  </a:lnTo>
                  <a:lnTo>
                    <a:pt x="5202" y="1282"/>
                  </a:lnTo>
                  <a:lnTo>
                    <a:pt x="5124" y="1046"/>
                  </a:lnTo>
                  <a:lnTo>
                    <a:pt x="5046" y="889"/>
                  </a:lnTo>
                  <a:lnTo>
                    <a:pt x="4941" y="733"/>
                  </a:lnTo>
                  <a:lnTo>
                    <a:pt x="4837" y="602"/>
                  </a:lnTo>
                  <a:lnTo>
                    <a:pt x="4706" y="471"/>
                  </a:lnTo>
                  <a:lnTo>
                    <a:pt x="4575" y="367"/>
                  </a:lnTo>
                  <a:lnTo>
                    <a:pt x="4444" y="262"/>
                  </a:lnTo>
                  <a:lnTo>
                    <a:pt x="4288" y="184"/>
                  </a:lnTo>
                  <a:lnTo>
                    <a:pt x="4131" y="131"/>
                  </a:lnTo>
                  <a:lnTo>
                    <a:pt x="3974" y="79"/>
                  </a:lnTo>
                  <a:lnTo>
                    <a:pt x="3791" y="27"/>
                  </a:lnTo>
                  <a:lnTo>
                    <a:pt x="363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2901;p41"/>
            <p:cNvSpPr/>
            <p:nvPr/>
          </p:nvSpPr>
          <p:spPr>
            <a:xfrm>
              <a:off x="5561492" y="1268048"/>
              <a:ext cx="185750" cy="213201"/>
            </a:xfrm>
            <a:custGeom>
              <a:avLst/>
              <a:gdLst/>
              <a:ahLst/>
              <a:cxnLst/>
              <a:rect l="l" t="t" r="r" b="b"/>
              <a:pathLst>
                <a:path w="6902" h="7922" extrusionOk="0">
                  <a:moveTo>
                    <a:pt x="3294" y="1"/>
                  </a:moveTo>
                  <a:lnTo>
                    <a:pt x="3111" y="27"/>
                  </a:lnTo>
                  <a:lnTo>
                    <a:pt x="2955" y="79"/>
                  </a:lnTo>
                  <a:lnTo>
                    <a:pt x="2798" y="131"/>
                  </a:lnTo>
                  <a:lnTo>
                    <a:pt x="2641" y="184"/>
                  </a:lnTo>
                  <a:lnTo>
                    <a:pt x="2484" y="262"/>
                  </a:lnTo>
                  <a:lnTo>
                    <a:pt x="2327" y="367"/>
                  </a:lnTo>
                  <a:lnTo>
                    <a:pt x="2197" y="471"/>
                  </a:lnTo>
                  <a:lnTo>
                    <a:pt x="2092" y="602"/>
                  </a:lnTo>
                  <a:lnTo>
                    <a:pt x="1961" y="733"/>
                  </a:lnTo>
                  <a:lnTo>
                    <a:pt x="1883" y="889"/>
                  </a:lnTo>
                  <a:lnTo>
                    <a:pt x="1778" y="1046"/>
                  </a:lnTo>
                  <a:lnTo>
                    <a:pt x="1700" y="1282"/>
                  </a:lnTo>
                  <a:lnTo>
                    <a:pt x="1648" y="1543"/>
                  </a:lnTo>
                  <a:lnTo>
                    <a:pt x="1621" y="1648"/>
                  </a:lnTo>
                  <a:lnTo>
                    <a:pt x="1569" y="1726"/>
                  </a:lnTo>
                  <a:lnTo>
                    <a:pt x="1491" y="1804"/>
                  </a:lnTo>
                  <a:lnTo>
                    <a:pt x="1386" y="1857"/>
                  </a:lnTo>
                  <a:lnTo>
                    <a:pt x="1203" y="1909"/>
                  </a:lnTo>
                  <a:lnTo>
                    <a:pt x="1046" y="2014"/>
                  </a:lnTo>
                  <a:lnTo>
                    <a:pt x="863" y="2118"/>
                  </a:lnTo>
                  <a:lnTo>
                    <a:pt x="733" y="2249"/>
                  </a:lnTo>
                  <a:lnTo>
                    <a:pt x="576" y="2380"/>
                  </a:lnTo>
                  <a:lnTo>
                    <a:pt x="471" y="2536"/>
                  </a:lnTo>
                  <a:lnTo>
                    <a:pt x="367" y="2719"/>
                  </a:lnTo>
                  <a:lnTo>
                    <a:pt x="262" y="2902"/>
                  </a:lnTo>
                  <a:lnTo>
                    <a:pt x="210" y="3085"/>
                  </a:lnTo>
                  <a:lnTo>
                    <a:pt x="158" y="3294"/>
                  </a:lnTo>
                  <a:lnTo>
                    <a:pt x="131" y="3477"/>
                  </a:lnTo>
                  <a:lnTo>
                    <a:pt x="131" y="3687"/>
                  </a:lnTo>
                  <a:lnTo>
                    <a:pt x="158" y="3870"/>
                  </a:lnTo>
                  <a:lnTo>
                    <a:pt x="210" y="4079"/>
                  </a:lnTo>
                  <a:lnTo>
                    <a:pt x="262" y="4262"/>
                  </a:lnTo>
                  <a:lnTo>
                    <a:pt x="367" y="4419"/>
                  </a:lnTo>
                  <a:lnTo>
                    <a:pt x="393" y="4523"/>
                  </a:lnTo>
                  <a:lnTo>
                    <a:pt x="393" y="4628"/>
                  </a:lnTo>
                  <a:lnTo>
                    <a:pt x="367" y="4732"/>
                  </a:lnTo>
                  <a:lnTo>
                    <a:pt x="341" y="4837"/>
                  </a:lnTo>
                  <a:lnTo>
                    <a:pt x="210" y="5046"/>
                  </a:lnTo>
                  <a:lnTo>
                    <a:pt x="105" y="5281"/>
                  </a:lnTo>
                  <a:lnTo>
                    <a:pt x="53" y="5464"/>
                  </a:lnTo>
                  <a:lnTo>
                    <a:pt x="1" y="5647"/>
                  </a:lnTo>
                  <a:lnTo>
                    <a:pt x="1" y="5804"/>
                  </a:lnTo>
                  <a:lnTo>
                    <a:pt x="1" y="5987"/>
                  </a:lnTo>
                  <a:lnTo>
                    <a:pt x="27" y="6144"/>
                  </a:lnTo>
                  <a:lnTo>
                    <a:pt x="53" y="6327"/>
                  </a:lnTo>
                  <a:lnTo>
                    <a:pt x="105" y="6484"/>
                  </a:lnTo>
                  <a:lnTo>
                    <a:pt x="184" y="6641"/>
                  </a:lnTo>
                  <a:lnTo>
                    <a:pt x="262" y="6797"/>
                  </a:lnTo>
                  <a:lnTo>
                    <a:pt x="341" y="6928"/>
                  </a:lnTo>
                  <a:lnTo>
                    <a:pt x="445" y="7085"/>
                  </a:lnTo>
                  <a:lnTo>
                    <a:pt x="576" y="7190"/>
                  </a:lnTo>
                  <a:lnTo>
                    <a:pt x="706" y="7320"/>
                  </a:lnTo>
                  <a:lnTo>
                    <a:pt x="863" y="7425"/>
                  </a:lnTo>
                  <a:lnTo>
                    <a:pt x="1020" y="7503"/>
                  </a:lnTo>
                  <a:lnTo>
                    <a:pt x="1177" y="7582"/>
                  </a:lnTo>
                  <a:lnTo>
                    <a:pt x="1595" y="7712"/>
                  </a:lnTo>
                  <a:lnTo>
                    <a:pt x="2040" y="7817"/>
                  </a:lnTo>
                  <a:lnTo>
                    <a:pt x="2432" y="7895"/>
                  </a:lnTo>
                  <a:lnTo>
                    <a:pt x="2798" y="7921"/>
                  </a:lnTo>
                  <a:lnTo>
                    <a:pt x="3164" y="7921"/>
                  </a:lnTo>
                  <a:lnTo>
                    <a:pt x="3504" y="7895"/>
                  </a:lnTo>
                  <a:lnTo>
                    <a:pt x="3817" y="7843"/>
                  </a:lnTo>
                  <a:lnTo>
                    <a:pt x="4105" y="7765"/>
                  </a:lnTo>
                  <a:lnTo>
                    <a:pt x="4366" y="7686"/>
                  </a:lnTo>
                  <a:lnTo>
                    <a:pt x="4602" y="7608"/>
                  </a:lnTo>
                  <a:lnTo>
                    <a:pt x="4968" y="7451"/>
                  </a:lnTo>
                  <a:lnTo>
                    <a:pt x="5203" y="7320"/>
                  </a:lnTo>
                  <a:lnTo>
                    <a:pt x="5281" y="7268"/>
                  </a:lnTo>
                  <a:lnTo>
                    <a:pt x="6902" y="3190"/>
                  </a:lnTo>
                  <a:lnTo>
                    <a:pt x="6876" y="3085"/>
                  </a:lnTo>
                  <a:lnTo>
                    <a:pt x="6797" y="2850"/>
                  </a:lnTo>
                  <a:lnTo>
                    <a:pt x="6641" y="2484"/>
                  </a:lnTo>
                  <a:lnTo>
                    <a:pt x="6536" y="2249"/>
                  </a:lnTo>
                  <a:lnTo>
                    <a:pt x="6405" y="2014"/>
                  </a:lnTo>
                  <a:lnTo>
                    <a:pt x="6248" y="1778"/>
                  </a:lnTo>
                  <a:lnTo>
                    <a:pt x="6065" y="1517"/>
                  </a:lnTo>
                  <a:lnTo>
                    <a:pt x="5830" y="1282"/>
                  </a:lnTo>
                  <a:lnTo>
                    <a:pt x="5569" y="1020"/>
                  </a:lnTo>
                  <a:lnTo>
                    <a:pt x="5281" y="785"/>
                  </a:lnTo>
                  <a:lnTo>
                    <a:pt x="4941" y="550"/>
                  </a:lnTo>
                  <a:lnTo>
                    <a:pt x="4575" y="341"/>
                  </a:lnTo>
                  <a:lnTo>
                    <a:pt x="4157" y="131"/>
                  </a:lnTo>
                  <a:lnTo>
                    <a:pt x="3974" y="79"/>
                  </a:lnTo>
                  <a:lnTo>
                    <a:pt x="3817" y="27"/>
                  </a:lnTo>
                  <a:lnTo>
                    <a:pt x="363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2902;p41"/>
            <p:cNvSpPr/>
            <p:nvPr/>
          </p:nvSpPr>
          <p:spPr>
            <a:xfrm>
              <a:off x="5674767" y="1325048"/>
              <a:ext cx="211774" cy="211774"/>
            </a:xfrm>
            <a:custGeom>
              <a:avLst/>
              <a:gdLst/>
              <a:ahLst/>
              <a:cxnLst/>
              <a:rect l="l" t="t" r="r" b="b"/>
              <a:pathLst>
                <a:path w="7869" h="7869" extrusionOk="0">
                  <a:moveTo>
                    <a:pt x="3948" y="0"/>
                  </a:moveTo>
                  <a:lnTo>
                    <a:pt x="3686" y="26"/>
                  </a:lnTo>
                  <a:lnTo>
                    <a:pt x="3451" y="105"/>
                  </a:lnTo>
                  <a:lnTo>
                    <a:pt x="3216" y="209"/>
                  </a:lnTo>
                  <a:lnTo>
                    <a:pt x="3007" y="392"/>
                  </a:lnTo>
                  <a:lnTo>
                    <a:pt x="2824" y="549"/>
                  </a:lnTo>
                  <a:lnTo>
                    <a:pt x="2588" y="680"/>
                  </a:lnTo>
                  <a:lnTo>
                    <a:pt x="2353" y="732"/>
                  </a:lnTo>
                  <a:lnTo>
                    <a:pt x="2092" y="758"/>
                  </a:lnTo>
                  <a:lnTo>
                    <a:pt x="1830" y="784"/>
                  </a:lnTo>
                  <a:lnTo>
                    <a:pt x="1569" y="863"/>
                  </a:lnTo>
                  <a:lnTo>
                    <a:pt x="1360" y="993"/>
                  </a:lnTo>
                  <a:lnTo>
                    <a:pt x="1151" y="1150"/>
                  </a:lnTo>
                  <a:lnTo>
                    <a:pt x="994" y="1333"/>
                  </a:lnTo>
                  <a:lnTo>
                    <a:pt x="863" y="1569"/>
                  </a:lnTo>
                  <a:lnTo>
                    <a:pt x="811" y="1804"/>
                  </a:lnTo>
                  <a:lnTo>
                    <a:pt x="785" y="2091"/>
                  </a:lnTo>
                  <a:lnTo>
                    <a:pt x="759" y="2327"/>
                  </a:lnTo>
                  <a:lnTo>
                    <a:pt x="680" y="2588"/>
                  </a:lnTo>
                  <a:lnTo>
                    <a:pt x="549" y="2797"/>
                  </a:lnTo>
                  <a:lnTo>
                    <a:pt x="393" y="3006"/>
                  </a:lnTo>
                  <a:lnTo>
                    <a:pt x="210" y="3215"/>
                  </a:lnTo>
                  <a:lnTo>
                    <a:pt x="105" y="3451"/>
                  </a:lnTo>
                  <a:lnTo>
                    <a:pt x="27" y="3686"/>
                  </a:lnTo>
                  <a:lnTo>
                    <a:pt x="0" y="3947"/>
                  </a:lnTo>
                  <a:lnTo>
                    <a:pt x="27" y="4183"/>
                  </a:lnTo>
                  <a:lnTo>
                    <a:pt x="105" y="4418"/>
                  </a:lnTo>
                  <a:lnTo>
                    <a:pt x="210" y="4653"/>
                  </a:lnTo>
                  <a:lnTo>
                    <a:pt x="393" y="4862"/>
                  </a:lnTo>
                  <a:lnTo>
                    <a:pt x="549" y="5072"/>
                  </a:lnTo>
                  <a:lnTo>
                    <a:pt x="680" y="5281"/>
                  </a:lnTo>
                  <a:lnTo>
                    <a:pt x="759" y="5542"/>
                  </a:lnTo>
                  <a:lnTo>
                    <a:pt x="785" y="5803"/>
                  </a:lnTo>
                  <a:lnTo>
                    <a:pt x="811" y="6065"/>
                  </a:lnTo>
                  <a:lnTo>
                    <a:pt x="863" y="6300"/>
                  </a:lnTo>
                  <a:lnTo>
                    <a:pt x="994" y="6535"/>
                  </a:lnTo>
                  <a:lnTo>
                    <a:pt x="1151" y="6718"/>
                  </a:lnTo>
                  <a:lnTo>
                    <a:pt x="1360" y="6875"/>
                  </a:lnTo>
                  <a:lnTo>
                    <a:pt x="1569" y="7006"/>
                  </a:lnTo>
                  <a:lnTo>
                    <a:pt x="1830" y="7084"/>
                  </a:lnTo>
                  <a:lnTo>
                    <a:pt x="2092" y="7111"/>
                  </a:lnTo>
                  <a:lnTo>
                    <a:pt x="2353" y="7137"/>
                  </a:lnTo>
                  <a:lnTo>
                    <a:pt x="2588" y="7215"/>
                  </a:lnTo>
                  <a:lnTo>
                    <a:pt x="2824" y="7320"/>
                  </a:lnTo>
                  <a:lnTo>
                    <a:pt x="3007" y="7476"/>
                  </a:lnTo>
                  <a:lnTo>
                    <a:pt x="3216" y="7659"/>
                  </a:lnTo>
                  <a:lnTo>
                    <a:pt x="3451" y="7790"/>
                  </a:lnTo>
                  <a:lnTo>
                    <a:pt x="3686" y="7842"/>
                  </a:lnTo>
                  <a:lnTo>
                    <a:pt x="3948" y="7869"/>
                  </a:lnTo>
                  <a:lnTo>
                    <a:pt x="4183" y="7842"/>
                  </a:lnTo>
                  <a:lnTo>
                    <a:pt x="4444" y="7790"/>
                  </a:lnTo>
                  <a:lnTo>
                    <a:pt x="4654" y="7659"/>
                  </a:lnTo>
                  <a:lnTo>
                    <a:pt x="4863" y="7476"/>
                  </a:lnTo>
                  <a:lnTo>
                    <a:pt x="5072" y="7320"/>
                  </a:lnTo>
                  <a:lnTo>
                    <a:pt x="5281" y="7215"/>
                  </a:lnTo>
                  <a:lnTo>
                    <a:pt x="5542" y="7137"/>
                  </a:lnTo>
                  <a:lnTo>
                    <a:pt x="5804" y="7111"/>
                  </a:lnTo>
                  <a:lnTo>
                    <a:pt x="6065" y="7084"/>
                  </a:lnTo>
                  <a:lnTo>
                    <a:pt x="6300" y="7006"/>
                  </a:lnTo>
                  <a:lnTo>
                    <a:pt x="6536" y="6875"/>
                  </a:lnTo>
                  <a:lnTo>
                    <a:pt x="6719" y="6718"/>
                  </a:lnTo>
                  <a:lnTo>
                    <a:pt x="6876" y="6535"/>
                  </a:lnTo>
                  <a:lnTo>
                    <a:pt x="7006" y="6300"/>
                  </a:lnTo>
                  <a:lnTo>
                    <a:pt x="7085" y="6065"/>
                  </a:lnTo>
                  <a:lnTo>
                    <a:pt x="7111" y="5803"/>
                  </a:lnTo>
                  <a:lnTo>
                    <a:pt x="7137" y="5542"/>
                  </a:lnTo>
                  <a:lnTo>
                    <a:pt x="7215" y="5281"/>
                  </a:lnTo>
                  <a:lnTo>
                    <a:pt x="7320" y="5072"/>
                  </a:lnTo>
                  <a:lnTo>
                    <a:pt x="7503" y="4862"/>
                  </a:lnTo>
                  <a:lnTo>
                    <a:pt x="7660" y="4653"/>
                  </a:lnTo>
                  <a:lnTo>
                    <a:pt x="7791" y="4418"/>
                  </a:lnTo>
                  <a:lnTo>
                    <a:pt x="7843" y="4183"/>
                  </a:lnTo>
                  <a:lnTo>
                    <a:pt x="7869" y="3947"/>
                  </a:lnTo>
                  <a:lnTo>
                    <a:pt x="7843" y="3686"/>
                  </a:lnTo>
                  <a:lnTo>
                    <a:pt x="7791" y="3451"/>
                  </a:lnTo>
                  <a:lnTo>
                    <a:pt x="7660" y="3215"/>
                  </a:lnTo>
                  <a:lnTo>
                    <a:pt x="7503" y="3006"/>
                  </a:lnTo>
                  <a:lnTo>
                    <a:pt x="7320" y="2797"/>
                  </a:lnTo>
                  <a:lnTo>
                    <a:pt x="7215" y="2588"/>
                  </a:lnTo>
                  <a:lnTo>
                    <a:pt x="7137" y="2327"/>
                  </a:lnTo>
                  <a:lnTo>
                    <a:pt x="7111" y="2091"/>
                  </a:lnTo>
                  <a:lnTo>
                    <a:pt x="7085" y="1804"/>
                  </a:lnTo>
                  <a:lnTo>
                    <a:pt x="7006" y="1569"/>
                  </a:lnTo>
                  <a:lnTo>
                    <a:pt x="6876" y="1333"/>
                  </a:lnTo>
                  <a:lnTo>
                    <a:pt x="6719" y="1150"/>
                  </a:lnTo>
                  <a:lnTo>
                    <a:pt x="6536" y="993"/>
                  </a:lnTo>
                  <a:lnTo>
                    <a:pt x="6300" y="863"/>
                  </a:lnTo>
                  <a:lnTo>
                    <a:pt x="6065" y="784"/>
                  </a:lnTo>
                  <a:lnTo>
                    <a:pt x="5804" y="758"/>
                  </a:lnTo>
                  <a:lnTo>
                    <a:pt x="5542" y="732"/>
                  </a:lnTo>
                  <a:lnTo>
                    <a:pt x="5281" y="680"/>
                  </a:lnTo>
                  <a:lnTo>
                    <a:pt x="5072" y="549"/>
                  </a:lnTo>
                  <a:lnTo>
                    <a:pt x="4863" y="392"/>
                  </a:lnTo>
                  <a:lnTo>
                    <a:pt x="4654" y="209"/>
                  </a:lnTo>
                  <a:lnTo>
                    <a:pt x="4444" y="105"/>
                  </a:lnTo>
                  <a:lnTo>
                    <a:pt x="4183" y="26"/>
                  </a:lnTo>
                  <a:lnTo>
                    <a:pt x="3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2903;p41"/>
            <p:cNvSpPr/>
            <p:nvPr/>
          </p:nvSpPr>
          <p:spPr>
            <a:xfrm>
              <a:off x="5734566" y="1384848"/>
              <a:ext cx="92175" cy="92175"/>
            </a:xfrm>
            <a:custGeom>
              <a:avLst/>
              <a:gdLst/>
              <a:ahLst/>
              <a:cxnLst/>
              <a:rect l="l" t="t" r="r" b="b"/>
              <a:pathLst>
                <a:path w="3425" h="3425" extrusionOk="0">
                  <a:moveTo>
                    <a:pt x="1543" y="0"/>
                  </a:moveTo>
                  <a:lnTo>
                    <a:pt x="1360" y="26"/>
                  </a:lnTo>
                  <a:lnTo>
                    <a:pt x="1203" y="79"/>
                  </a:lnTo>
                  <a:lnTo>
                    <a:pt x="1046" y="131"/>
                  </a:lnTo>
                  <a:lnTo>
                    <a:pt x="915" y="209"/>
                  </a:lnTo>
                  <a:lnTo>
                    <a:pt x="759" y="288"/>
                  </a:lnTo>
                  <a:lnTo>
                    <a:pt x="628" y="392"/>
                  </a:lnTo>
                  <a:lnTo>
                    <a:pt x="497" y="497"/>
                  </a:lnTo>
                  <a:lnTo>
                    <a:pt x="393" y="628"/>
                  </a:lnTo>
                  <a:lnTo>
                    <a:pt x="288" y="758"/>
                  </a:lnTo>
                  <a:lnTo>
                    <a:pt x="210" y="889"/>
                  </a:lnTo>
                  <a:lnTo>
                    <a:pt x="131" y="1046"/>
                  </a:lnTo>
                  <a:lnTo>
                    <a:pt x="79" y="1203"/>
                  </a:lnTo>
                  <a:lnTo>
                    <a:pt x="53" y="1359"/>
                  </a:lnTo>
                  <a:lnTo>
                    <a:pt x="27" y="1542"/>
                  </a:lnTo>
                  <a:lnTo>
                    <a:pt x="0" y="1725"/>
                  </a:lnTo>
                  <a:lnTo>
                    <a:pt x="27" y="1882"/>
                  </a:lnTo>
                  <a:lnTo>
                    <a:pt x="53" y="2065"/>
                  </a:lnTo>
                  <a:lnTo>
                    <a:pt x="79" y="2222"/>
                  </a:lnTo>
                  <a:lnTo>
                    <a:pt x="131" y="2379"/>
                  </a:lnTo>
                  <a:lnTo>
                    <a:pt x="210" y="2536"/>
                  </a:lnTo>
                  <a:lnTo>
                    <a:pt x="288" y="2667"/>
                  </a:lnTo>
                  <a:lnTo>
                    <a:pt x="393" y="2797"/>
                  </a:lnTo>
                  <a:lnTo>
                    <a:pt x="497" y="2928"/>
                  </a:lnTo>
                  <a:lnTo>
                    <a:pt x="628" y="3032"/>
                  </a:lnTo>
                  <a:lnTo>
                    <a:pt x="759" y="3137"/>
                  </a:lnTo>
                  <a:lnTo>
                    <a:pt x="915" y="3215"/>
                  </a:lnTo>
                  <a:lnTo>
                    <a:pt x="1046" y="3294"/>
                  </a:lnTo>
                  <a:lnTo>
                    <a:pt x="1203" y="3346"/>
                  </a:lnTo>
                  <a:lnTo>
                    <a:pt x="1360" y="3398"/>
                  </a:lnTo>
                  <a:lnTo>
                    <a:pt x="1543" y="3425"/>
                  </a:lnTo>
                  <a:lnTo>
                    <a:pt x="1883" y="3425"/>
                  </a:lnTo>
                  <a:lnTo>
                    <a:pt x="2066" y="3398"/>
                  </a:lnTo>
                  <a:lnTo>
                    <a:pt x="2222" y="3346"/>
                  </a:lnTo>
                  <a:lnTo>
                    <a:pt x="2379" y="3294"/>
                  </a:lnTo>
                  <a:lnTo>
                    <a:pt x="2536" y="3215"/>
                  </a:lnTo>
                  <a:lnTo>
                    <a:pt x="2667" y="3137"/>
                  </a:lnTo>
                  <a:lnTo>
                    <a:pt x="2798" y="3032"/>
                  </a:lnTo>
                  <a:lnTo>
                    <a:pt x="2928" y="2928"/>
                  </a:lnTo>
                  <a:lnTo>
                    <a:pt x="3033" y="2797"/>
                  </a:lnTo>
                  <a:lnTo>
                    <a:pt x="3137" y="2667"/>
                  </a:lnTo>
                  <a:lnTo>
                    <a:pt x="3216" y="2536"/>
                  </a:lnTo>
                  <a:lnTo>
                    <a:pt x="3294" y="2379"/>
                  </a:lnTo>
                  <a:lnTo>
                    <a:pt x="3347" y="2222"/>
                  </a:lnTo>
                  <a:lnTo>
                    <a:pt x="3399" y="2065"/>
                  </a:lnTo>
                  <a:lnTo>
                    <a:pt x="3425" y="1882"/>
                  </a:lnTo>
                  <a:lnTo>
                    <a:pt x="3425" y="1725"/>
                  </a:lnTo>
                  <a:lnTo>
                    <a:pt x="3425" y="1542"/>
                  </a:lnTo>
                  <a:lnTo>
                    <a:pt x="3399" y="1359"/>
                  </a:lnTo>
                  <a:lnTo>
                    <a:pt x="3347" y="1203"/>
                  </a:lnTo>
                  <a:lnTo>
                    <a:pt x="3294" y="1046"/>
                  </a:lnTo>
                  <a:lnTo>
                    <a:pt x="3216" y="889"/>
                  </a:lnTo>
                  <a:lnTo>
                    <a:pt x="3137" y="758"/>
                  </a:lnTo>
                  <a:lnTo>
                    <a:pt x="3033" y="628"/>
                  </a:lnTo>
                  <a:lnTo>
                    <a:pt x="2928" y="497"/>
                  </a:lnTo>
                  <a:lnTo>
                    <a:pt x="2798" y="392"/>
                  </a:lnTo>
                  <a:lnTo>
                    <a:pt x="2667" y="288"/>
                  </a:lnTo>
                  <a:lnTo>
                    <a:pt x="2536" y="209"/>
                  </a:lnTo>
                  <a:lnTo>
                    <a:pt x="2379" y="131"/>
                  </a:lnTo>
                  <a:lnTo>
                    <a:pt x="2222" y="79"/>
                  </a:lnTo>
                  <a:lnTo>
                    <a:pt x="2066" y="26"/>
                  </a:lnTo>
                  <a:lnTo>
                    <a:pt x="1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 name="Google Shape;2894;p41"/>
          <p:cNvGrpSpPr/>
          <p:nvPr/>
        </p:nvGrpSpPr>
        <p:grpSpPr>
          <a:xfrm>
            <a:off x="7721062" y="4358744"/>
            <a:ext cx="447150" cy="438820"/>
            <a:chOff x="5561492" y="1202624"/>
            <a:chExt cx="439024" cy="433399"/>
          </a:xfrm>
        </p:grpSpPr>
        <p:sp>
          <p:nvSpPr>
            <p:cNvPr id="75" name="Google Shape;2895;p41"/>
            <p:cNvSpPr/>
            <p:nvPr/>
          </p:nvSpPr>
          <p:spPr>
            <a:xfrm>
              <a:off x="5777492" y="1432672"/>
              <a:ext cx="205450" cy="203351"/>
            </a:xfrm>
            <a:custGeom>
              <a:avLst/>
              <a:gdLst/>
              <a:ahLst/>
              <a:cxnLst/>
              <a:rect l="l" t="t" r="r" b="b"/>
              <a:pathLst>
                <a:path w="7634" h="7556" extrusionOk="0">
                  <a:moveTo>
                    <a:pt x="3346" y="1"/>
                  </a:moveTo>
                  <a:lnTo>
                    <a:pt x="3242" y="27"/>
                  </a:lnTo>
                  <a:lnTo>
                    <a:pt x="78" y="3059"/>
                  </a:lnTo>
                  <a:lnTo>
                    <a:pt x="52" y="3164"/>
                  </a:lnTo>
                  <a:lnTo>
                    <a:pt x="26" y="3425"/>
                  </a:lnTo>
                  <a:lnTo>
                    <a:pt x="0" y="3817"/>
                  </a:lnTo>
                  <a:lnTo>
                    <a:pt x="0" y="4053"/>
                  </a:lnTo>
                  <a:lnTo>
                    <a:pt x="26" y="4314"/>
                  </a:lnTo>
                  <a:lnTo>
                    <a:pt x="78" y="4628"/>
                  </a:lnTo>
                  <a:lnTo>
                    <a:pt x="157" y="4915"/>
                  </a:lnTo>
                  <a:lnTo>
                    <a:pt x="261" y="5255"/>
                  </a:lnTo>
                  <a:lnTo>
                    <a:pt x="366" y="5595"/>
                  </a:lnTo>
                  <a:lnTo>
                    <a:pt x="549" y="5935"/>
                  </a:lnTo>
                  <a:lnTo>
                    <a:pt x="758" y="6275"/>
                  </a:lnTo>
                  <a:lnTo>
                    <a:pt x="993" y="6641"/>
                  </a:lnTo>
                  <a:lnTo>
                    <a:pt x="1307" y="6980"/>
                  </a:lnTo>
                  <a:lnTo>
                    <a:pt x="1438" y="7111"/>
                  </a:lnTo>
                  <a:lnTo>
                    <a:pt x="1569" y="7216"/>
                  </a:lnTo>
                  <a:lnTo>
                    <a:pt x="1725" y="7320"/>
                  </a:lnTo>
                  <a:lnTo>
                    <a:pt x="1882" y="7399"/>
                  </a:lnTo>
                  <a:lnTo>
                    <a:pt x="2039" y="7451"/>
                  </a:lnTo>
                  <a:lnTo>
                    <a:pt x="2196" y="7503"/>
                  </a:lnTo>
                  <a:lnTo>
                    <a:pt x="2379" y="7529"/>
                  </a:lnTo>
                  <a:lnTo>
                    <a:pt x="2536" y="7556"/>
                  </a:lnTo>
                  <a:lnTo>
                    <a:pt x="2876" y="7556"/>
                  </a:lnTo>
                  <a:lnTo>
                    <a:pt x="3059" y="7529"/>
                  </a:lnTo>
                  <a:lnTo>
                    <a:pt x="3215" y="7477"/>
                  </a:lnTo>
                  <a:lnTo>
                    <a:pt x="3372" y="7425"/>
                  </a:lnTo>
                  <a:lnTo>
                    <a:pt x="3529" y="7346"/>
                  </a:lnTo>
                  <a:lnTo>
                    <a:pt x="3686" y="7242"/>
                  </a:lnTo>
                  <a:lnTo>
                    <a:pt x="3843" y="7137"/>
                  </a:lnTo>
                  <a:lnTo>
                    <a:pt x="4026" y="6954"/>
                  </a:lnTo>
                  <a:lnTo>
                    <a:pt x="4156" y="6745"/>
                  </a:lnTo>
                  <a:lnTo>
                    <a:pt x="4235" y="6667"/>
                  </a:lnTo>
                  <a:lnTo>
                    <a:pt x="4313" y="6588"/>
                  </a:lnTo>
                  <a:lnTo>
                    <a:pt x="4418" y="6562"/>
                  </a:lnTo>
                  <a:lnTo>
                    <a:pt x="4522" y="6562"/>
                  </a:lnTo>
                  <a:lnTo>
                    <a:pt x="4732" y="6588"/>
                  </a:lnTo>
                  <a:lnTo>
                    <a:pt x="4915" y="6562"/>
                  </a:lnTo>
                  <a:lnTo>
                    <a:pt x="5098" y="6536"/>
                  </a:lnTo>
                  <a:lnTo>
                    <a:pt x="5307" y="6484"/>
                  </a:lnTo>
                  <a:lnTo>
                    <a:pt x="5490" y="6405"/>
                  </a:lnTo>
                  <a:lnTo>
                    <a:pt x="5647" y="6327"/>
                  </a:lnTo>
                  <a:lnTo>
                    <a:pt x="5830" y="6222"/>
                  </a:lnTo>
                  <a:lnTo>
                    <a:pt x="5986" y="6065"/>
                  </a:lnTo>
                  <a:lnTo>
                    <a:pt x="6117" y="5935"/>
                  </a:lnTo>
                  <a:lnTo>
                    <a:pt x="6248" y="5752"/>
                  </a:lnTo>
                  <a:lnTo>
                    <a:pt x="6352" y="5595"/>
                  </a:lnTo>
                  <a:lnTo>
                    <a:pt x="6431" y="5412"/>
                  </a:lnTo>
                  <a:lnTo>
                    <a:pt x="6483" y="5229"/>
                  </a:lnTo>
                  <a:lnTo>
                    <a:pt x="6535" y="5046"/>
                  </a:lnTo>
                  <a:lnTo>
                    <a:pt x="6535" y="4837"/>
                  </a:lnTo>
                  <a:lnTo>
                    <a:pt x="6535" y="4654"/>
                  </a:lnTo>
                  <a:lnTo>
                    <a:pt x="6535" y="4549"/>
                  </a:lnTo>
                  <a:lnTo>
                    <a:pt x="6588" y="4445"/>
                  </a:lnTo>
                  <a:lnTo>
                    <a:pt x="6640" y="4366"/>
                  </a:lnTo>
                  <a:lnTo>
                    <a:pt x="6718" y="4288"/>
                  </a:lnTo>
                  <a:lnTo>
                    <a:pt x="6927" y="4157"/>
                  </a:lnTo>
                  <a:lnTo>
                    <a:pt x="7137" y="3974"/>
                  </a:lnTo>
                  <a:lnTo>
                    <a:pt x="7241" y="3843"/>
                  </a:lnTo>
                  <a:lnTo>
                    <a:pt x="7346" y="3687"/>
                  </a:lnTo>
                  <a:lnTo>
                    <a:pt x="7450" y="3530"/>
                  </a:lnTo>
                  <a:lnTo>
                    <a:pt x="7503" y="3373"/>
                  </a:lnTo>
                  <a:lnTo>
                    <a:pt x="7555" y="3216"/>
                  </a:lnTo>
                  <a:lnTo>
                    <a:pt x="7607" y="3059"/>
                  </a:lnTo>
                  <a:lnTo>
                    <a:pt x="7607" y="2876"/>
                  </a:lnTo>
                  <a:lnTo>
                    <a:pt x="7633" y="2719"/>
                  </a:lnTo>
                  <a:lnTo>
                    <a:pt x="7607" y="2536"/>
                  </a:lnTo>
                  <a:lnTo>
                    <a:pt x="7581" y="2380"/>
                  </a:lnTo>
                  <a:lnTo>
                    <a:pt x="7555" y="2197"/>
                  </a:lnTo>
                  <a:lnTo>
                    <a:pt x="7476" y="2040"/>
                  </a:lnTo>
                  <a:lnTo>
                    <a:pt x="7424" y="1883"/>
                  </a:lnTo>
                  <a:lnTo>
                    <a:pt x="7320" y="1726"/>
                  </a:lnTo>
                  <a:lnTo>
                    <a:pt x="7215" y="1569"/>
                  </a:lnTo>
                  <a:lnTo>
                    <a:pt x="7110" y="1438"/>
                  </a:lnTo>
                  <a:lnTo>
                    <a:pt x="6771" y="1125"/>
                  </a:lnTo>
                  <a:lnTo>
                    <a:pt x="6431" y="863"/>
                  </a:lnTo>
                  <a:lnTo>
                    <a:pt x="6091" y="628"/>
                  </a:lnTo>
                  <a:lnTo>
                    <a:pt x="5751" y="445"/>
                  </a:lnTo>
                  <a:lnTo>
                    <a:pt x="5411" y="314"/>
                  </a:lnTo>
                  <a:lnTo>
                    <a:pt x="5098" y="210"/>
                  </a:lnTo>
                  <a:lnTo>
                    <a:pt x="4810" y="105"/>
                  </a:lnTo>
                  <a:lnTo>
                    <a:pt x="4522" y="53"/>
                  </a:lnTo>
                  <a:lnTo>
                    <a:pt x="4235" y="27"/>
                  </a:lnTo>
                  <a:lnTo>
                    <a:pt x="40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2896;p41"/>
            <p:cNvSpPr/>
            <p:nvPr/>
          </p:nvSpPr>
          <p:spPr>
            <a:xfrm>
              <a:off x="5579093" y="1432672"/>
              <a:ext cx="204750" cy="203351"/>
            </a:xfrm>
            <a:custGeom>
              <a:avLst/>
              <a:gdLst/>
              <a:ahLst/>
              <a:cxnLst/>
              <a:rect l="l" t="t" r="r" b="b"/>
              <a:pathLst>
                <a:path w="7608" h="7556" extrusionOk="0">
                  <a:moveTo>
                    <a:pt x="3608" y="1"/>
                  </a:moveTo>
                  <a:lnTo>
                    <a:pt x="3372" y="27"/>
                  </a:lnTo>
                  <a:lnTo>
                    <a:pt x="3111" y="53"/>
                  </a:lnTo>
                  <a:lnTo>
                    <a:pt x="2823" y="105"/>
                  </a:lnTo>
                  <a:lnTo>
                    <a:pt x="2510" y="210"/>
                  </a:lnTo>
                  <a:lnTo>
                    <a:pt x="2196" y="314"/>
                  </a:lnTo>
                  <a:lnTo>
                    <a:pt x="1856" y="445"/>
                  </a:lnTo>
                  <a:lnTo>
                    <a:pt x="1516" y="628"/>
                  </a:lnTo>
                  <a:lnTo>
                    <a:pt x="1177" y="863"/>
                  </a:lnTo>
                  <a:lnTo>
                    <a:pt x="863" y="1125"/>
                  </a:lnTo>
                  <a:lnTo>
                    <a:pt x="523" y="1438"/>
                  </a:lnTo>
                  <a:lnTo>
                    <a:pt x="392" y="1569"/>
                  </a:lnTo>
                  <a:lnTo>
                    <a:pt x="288" y="1726"/>
                  </a:lnTo>
                  <a:lnTo>
                    <a:pt x="209" y="1883"/>
                  </a:lnTo>
                  <a:lnTo>
                    <a:pt x="131" y="2040"/>
                  </a:lnTo>
                  <a:lnTo>
                    <a:pt x="79" y="2197"/>
                  </a:lnTo>
                  <a:lnTo>
                    <a:pt x="26" y="2380"/>
                  </a:lnTo>
                  <a:lnTo>
                    <a:pt x="0" y="2536"/>
                  </a:lnTo>
                  <a:lnTo>
                    <a:pt x="0" y="2719"/>
                  </a:lnTo>
                  <a:lnTo>
                    <a:pt x="0" y="2876"/>
                  </a:lnTo>
                  <a:lnTo>
                    <a:pt x="26" y="3059"/>
                  </a:lnTo>
                  <a:lnTo>
                    <a:pt x="52" y="3216"/>
                  </a:lnTo>
                  <a:lnTo>
                    <a:pt x="105" y="3373"/>
                  </a:lnTo>
                  <a:lnTo>
                    <a:pt x="183" y="3530"/>
                  </a:lnTo>
                  <a:lnTo>
                    <a:pt x="262" y="3687"/>
                  </a:lnTo>
                  <a:lnTo>
                    <a:pt x="366" y="3843"/>
                  </a:lnTo>
                  <a:lnTo>
                    <a:pt x="497" y="3974"/>
                  </a:lnTo>
                  <a:lnTo>
                    <a:pt x="680" y="4157"/>
                  </a:lnTo>
                  <a:lnTo>
                    <a:pt x="889" y="4288"/>
                  </a:lnTo>
                  <a:lnTo>
                    <a:pt x="967" y="4366"/>
                  </a:lnTo>
                  <a:lnTo>
                    <a:pt x="1046" y="4445"/>
                  </a:lnTo>
                  <a:lnTo>
                    <a:pt x="1072" y="4549"/>
                  </a:lnTo>
                  <a:lnTo>
                    <a:pt x="1072" y="4654"/>
                  </a:lnTo>
                  <a:lnTo>
                    <a:pt x="1072" y="4837"/>
                  </a:lnTo>
                  <a:lnTo>
                    <a:pt x="1098" y="5046"/>
                  </a:lnTo>
                  <a:lnTo>
                    <a:pt x="1124" y="5229"/>
                  </a:lnTo>
                  <a:lnTo>
                    <a:pt x="1203" y="5412"/>
                  </a:lnTo>
                  <a:lnTo>
                    <a:pt x="1281" y="5595"/>
                  </a:lnTo>
                  <a:lnTo>
                    <a:pt x="1360" y="5752"/>
                  </a:lnTo>
                  <a:lnTo>
                    <a:pt x="1490" y="5935"/>
                  </a:lnTo>
                  <a:lnTo>
                    <a:pt x="1621" y="6065"/>
                  </a:lnTo>
                  <a:lnTo>
                    <a:pt x="1778" y="6222"/>
                  </a:lnTo>
                  <a:lnTo>
                    <a:pt x="1961" y="6327"/>
                  </a:lnTo>
                  <a:lnTo>
                    <a:pt x="2144" y="6405"/>
                  </a:lnTo>
                  <a:lnTo>
                    <a:pt x="2327" y="6484"/>
                  </a:lnTo>
                  <a:lnTo>
                    <a:pt x="2510" y="6536"/>
                  </a:lnTo>
                  <a:lnTo>
                    <a:pt x="2693" y="6562"/>
                  </a:lnTo>
                  <a:lnTo>
                    <a:pt x="2902" y="6588"/>
                  </a:lnTo>
                  <a:lnTo>
                    <a:pt x="3085" y="6562"/>
                  </a:lnTo>
                  <a:lnTo>
                    <a:pt x="3189" y="6562"/>
                  </a:lnTo>
                  <a:lnTo>
                    <a:pt x="3294" y="6588"/>
                  </a:lnTo>
                  <a:lnTo>
                    <a:pt x="3372" y="6667"/>
                  </a:lnTo>
                  <a:lnTo>
                    <a:pt x="3451" y="6745"/>
                  </a:lnTo>
                  <a:lnTo>
                    <a:pt x="3608" y="6954"/>
                  </a:lnTo>
                  <a:lnTo>
                    <a:pt x="3791" y="7137"/>
                  </a:lnTo>
                  <a:lnTo>
                    <a:pt x="3921" y="7242"/>
                  </a:lnTo>
                  <a:lnTo>
                    <a:pt x="4078" y="7346"/>
                  </a:lnTo>
                  <a:lnTo>
                    <a:pt x="4235" y="7425"/>
                  </a:lnTo>
                  <a:lnTo>
                    <a:pt x="4392" y="7477"/>
                  </a:lnTo>
                  <a:lnTo>
                    <a:pt x="4575" y="7529"/>
                  </a:lnTo>
                  <a:lnTo>
                    <a:pt x="4732" y="7556"/>
                  </a:lnTo>
                  <a:lnTo>
                    <a:pt x="5072" y="7556"/>
                  </a:lnTo>
                  <a:lnTo>
                    <a:pt x="5255" y="7529"/>
                  </a:lnTo>
                  <a:lnTo>
                    <a:pt x="5411" y="7503"/>
                  </a:lnTo>
                  <a:lnTo>
                    <a:pt x="5568" y="7451"/>
                  </a:lnTo>
                  <a:lnTo>
                    <a:pt x="5751" y="7399"/>
                  </a:lnTo>
                  <a:lnTo>
                    <a:pt x="5882" y="7320"/>
                  </a:lnTo>
                  <a:lnTo>
                    <a:pt x="6039" y="7216"/>
                  </a:lnTo>
                  <a:lnTo>
                    <a:pt x="6170" y="7111"/>
                  </a:lnTo>
                  <a:lnTo>
                    <a:pt x="6300" y="6980"/>
                  </a:lnTo>
                  <a:lnTo>
                    <a:pt x="6614" y="6641"/>
                  </a:lnTo>
                  <a:lnTo>
                    <a:pt x="6875" y="6275"/>
                  </a:lnTo>
                  <a:lnTo>
                    <a:pt x="7058" y="5935"/>
                  </a:lnTo>
                  <a:lnTo>
                    <a:pt x="7241" y="5595"/>
                  </a:lnTo>
                  <a:lnTo>
                    <a:pt x="7372" y="5255"/>
                  </a:lnTo>
                  <a:lnTo>
                    <a:pt x="7477" y="4915"/>
                  </a:lnTo>
                  <a:lnTo>
                    <a:pt x="7529" y="4628"/>
                  </a:lnTo>
                  <a:lnTo>
                    <a:pt x="7581" y="4314"/>
                  </a:lnTo>
                  <a:lnTo>
                    <a:pt x="7607" y="4053"/>
                  </a:lnTo>
                  <a:lnTo>
                    <a:pt x="7607" y="3817"/>
                  </a:lnTo>
                  <a:lnTo>
                    <a:pt x="7607" y="3425"/>
                  </a:lnTo>
                  <a:lnTo>
                    <a:pt x="7555" y="3164"/>
                  </a:lnTo>
                  <a:lnTo>
                    <a:pt x="7555" y="3059"/>
                  </a:lnTo>
                  <a:lnTo>
                    <a:pt x="4366" y="27"/>
                  </a:lnTo>
                  <a:lnTo>
                    <a:pt x="428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2897;p41"/>
            <p:cNvSpPr/>
            <p:nvPr/>
          </p:nvSpPr>
          <p:spPr>
            <a:xfrm>
              <a:off x="5814066" y="1268048"/>
              <a:ext cx="186450" cy="213201"/>
            </a:xfrm>
            <a:custGeom>
              <a:avLst/>
              <a:gdLst/>
              <a:ahLst/>
              <a:cxnLst/>
              <a:rect l="l" t="t" r="r" b="b"/>
              <a:pathLst>
                <a:path w="6928" h="7922" extrusionOk="0">
                  <a:moveTo>
                    <a:pt x="3268" y="1"/>
                  </a:moveTo>
                  <a:lnTo>
                    <a:pt x="3111" y="27"/>
                  </a:lnTo>
                  <a:lnTo>
                    <a:pt x="2928" y="79"/>
                  </a:lnTo>
                  <a:lnTo>
                    <a:pt x="2771" y="131"/>
                  </a:lnTo>
                  <a:lnTo>
                    <a:pt x="2353" y="341"/>
                  </a:lnTo>
                  <a:lnTo>
                    <a:pt x="1961" y="550"/>
                  </a:lnTo>
                  <a:lnTo>
                    <a:pt x="1621" y="785"/>
                  </a:lnTo>
                  <a:lnTo>
                    <a:pt x="1334" y="1020"/>
                  </a:lnTo>
                  <a:lnTo>
                    <a:pt x="1072" y="1282"/>
                  </a:lnTo>
                  <a:lnTo>
                    <a:pt x="863" y="1517"/>
                  </a:lnTo>
                  <a:lnTo>
                    <a:pt x="654" y="1778"/>
                  </a:lnTo>
                  <a:lnTo>
                    <a:pt x="497" y="2014"/>
                  </a:lnTo>
                  <a:lnTo>
                    <a:pt x="366" y="2249"/>
                  </a:lnTo>
                  <a:lnTo>
                    <a:pt x="262" y="2484"/>
                  </a:lnTo>
                  <a:lnTo>
                    <a:pt x="105" y="2850"/>
                  </a:lnTo>
                  <a:lnTo>
                    <a:pt x="27" y="3085"/>
                  </a:lnTo>
                  <a:lnTo>
                    <a:pt x="0" y="3190"/>
                  </a:lnTo>
                  <a:lnTo>
                    <a:pt x="1647" y="7268"/>
                  </a:lnTo>
                  <a:lnTo>
                    <a:pt x="1726" y="7320"/>
                  </a:lnTo>
                  <a:lnTo>
                    <a:pt x="1961" y="7451"/>
                  </a:lnTo>
                  <a:lnTo>
                    <a:pt x="2327" y="7608"/>
                  </a:lnTo>
                  <a:lnTo>
                    <a:pt x="2536" y="7686"/>
                  </a:lnTo>
                  <a:lnTo>
                    <a:pt x="2797" y="7765"/>
                  </a:lnTo>
                  <a:lnTo>
                    <a:pt x="3085" y="7843"/>
                  </a:lnTo>
                  <a:lnTo>
                    <a:pt x="3399" y="7895"/>
                  </a:lnTo>
                  <a:lnTo>
                    <a:pt x="3739" y="7921"/>
                  </a:lnTo>
                  <a:lnTo>
                    <a:pt x="4105" y="7921"/>
                  </a:lnTo>
                  <a:lnTo>
                    <a:pt x="4497" y="7895"/>
                  </a:lnTo>
                  <a:lnTo>
                    <a:pt x="4889" y="7817"/>
                  </a:lnTo>
                  <a:lnTo>
                    <a:pt x="5307" y="7712"/>
                  </a:lnTo>
                  <a:lnTo>
                    <a:pt x="5725" y="7582"/>
                  </a:lnTo>
                  <a:lnTo>
                    <a:pt x="5908" y="7503"/>
                  </a:lnTo>
                  <a:lnTo>
                    <a:pt x="6065" y="7425"/>
                  </a:lnTo>
                  <a:lnTo>
                    <a:pt x="6196" y="7320"/>
                  </a:lnTo>
                  <a:lnTo>
                    <a:pt x="6327" y="7190"/>
                  </a:lnTo>
                  <a:lnTo>
                    <a:pt x="6457" y="7085"/>
                  </a:lnTo>
                  <a:lnTo>
                    <a:pt x="6562" y="6928"/>
                  </a:lnTo>
                  <a:lnTo>
                    <a:pt x="6666" y="6797"/>
                  </a:lnTo>
                  <a:lnTo>
                    <a:pt x="6745" y="6641"/>
                  </a:lnTo>
                  <a:lnTo>
                    <a:pt x="6797" y="6484"/>
                  </a:lnTo>
                  <a:lnTo>
                    <a:pt x="6849" y="6327"/>
                  </a:lnTo>
                  <a:lnTo>
                    <a:pt x="6902" y="6144"/>
                  </a:lnTo>
                  <a:lnTo>
                    <a:pt x="6902" y="5987"/>
                  </a:lnTo>
                  <a:lnTo>
                    <a:pt x="6928" y="5804"/>
                  </a:lnTo>
                  <a:lnTo>
                    <a:pt x="6902" y="5647"/>
                  </a:lnTo>
                  <a:lnTo>
                    <a:pt x="6876" y="5464"/>
                  </a:lnTo>
                  <a:lnTo>
                    <a:pt x="6823" y="5281"/>
                  </a:lnTo>
                  <a:lnTo>
                    <a:pt x="6719" y="5046"/>
                  </a:lnTo>
                  <a:lnTo>
                    <a:pt x="6588" y="4837"/>
                  </a:lnTo>
                  <a:lnTo>
                    <a:pt x="6536" y="4732"/>
                  </a:lnTo>
                  <a:lnTo>
                    <a:pt x="6510" y="4628"/>
                  </a:lnTo>
                  <a:lnTo>
                    <a:pt x="6510" y="4523"/>
                  </a:lnTo>
                  <a:lnTo>
                    <a:pt x="6562" y="4419"/>
                  </a:lnTo>
                  <a:lnTo>
                    <a:pt x="6640" y="4262"/>
                  </a:lnTo>
                  <a:lnTo>
                    <a:pt x="6693" y="4079"/>
                  </a:lnTo>
                  <a:lnTo>
                    <a:pt x="6745" y="3870"/>
                  </a:lnTo>
                  <a:lnTo>
                    <a:pt x="6771" y="3687"/>
                  </a:lnTo>
                  <a:lnTo>
                    <a:pt x="6771" y="3477"/>
                  </a:lnTo>
                  <a:lnTo>
                    <a:pt x="6745" y="3294"/>
                  </a:lnTo>
                  <a:lnTo>
                    <a:pt x="6719" y="3085"/>
                  </a:lnTo>
                  <a:lnTo>
                    <a:pt x="6640" y="2902"/>
                  </a:lnTo>
                  <a:lnTo>
                    <a:pt x="6562" y="2719"/>
                  </a:lnTo>
                  <a:lnTo>
                    <a:pt x="6457" y="2536"/>
                  </a:lnTo>
                  <a:lnTo>
                    <a:pt x="6327" y="2380"/>
                  </a:lnTo>
                  <a:lnTo>
                    <a:pt x="6196" y="2249"/>
                  </a:lnTo>
                  <a:lnTo>
                    <a:pt x="6039" y="2118"/>
                  </a:lnTo>
                  <a:lnTo>
                    <a:pt x="5882" y="2014"/>
                  </a:lnTo>
                  <a:lnTo>
                    <a:pt x="5699" y="1909"/>
                  </a:lnTo>
                  <a:lnTo>
                    <a:pt x="5516" y="1857"/>
                  </a:lnTo>
                  <a:lnTo>
                    <a:pt x="5438" y="1804"/>
                  </a:lnTo>
                  <a:lnTo>
                    <a:pt x="5359" y="1726"/>
                  </a:lnTo>
                  <a:lnTo>
                    <a:pt x="5307" y="1648"/>
                  </a:lnTo>
                  <a:lnTo>
                    <a:pt x="5255" y="1543"/>
                  </a:lnTo>
                  <a:lnTo>
                    <a:pt x="5202" y="1282"/>
                  </a:lnTo>
                  <a:lnTo>
                    <a:pt x="5124" y="1046"/>
                  </a:lnTo>
                  <a:lnTo>
                    <a:pt x="5046" y="889"/>
                  </a:lnTo>
                  <a:lnTo>
                    <a:pt x="4941" y="733"/>
                  </a:lnTo>
                  <a:lnTo>
                    <a:pt x="4837" y="602"/>
                  </a:lnTo>
                  <a:lnTo>
                    <a:pt x="4706" y="471"/>
                  </a:lnTo>
                  <a:lnTo>
                    <a:pt x="4575" y="367"/>
                  </a:lnTo>
                  <a:lnTo>
                    <a:pt x="4444" y="262"/>
                  </a:lnTo>
                  <a:lnTo>
                    <a:pt x="4288" y="184"/>
                  </a:lnTo>
                  <a:lnTo>
                    <a:pt x="4131" y="131"/>
                  </a:lnTo>
                  <a:lnTo>
                    <a:pt x="3974" y="79"/>
                  </a:lnTo>
                  <a:lnTo>
                    <a:pt x="3791" y="27"/>
                  </a:lnTo>
                  <a:lnTo>
                    <a:pt x="36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2898;p41"/>
            <p:cNvSpPr/>
            <p:nvPr/>
          </p:nvSpPr>
          <p:spPr>
            <a:xfrm>
              <a:off x="5561492" y="1268048"/>
              <a:ext cx="185750" cy="213201"/>
            </a:xfrm>
            <a:custGeom>
              <a:avLst/>
              <a:gdLst/>
              <a:ahLst/>
              <a:cxnLst/>
              <a:rect l="l" t="t" r="r" b="b"/>
              <a:pathLst>
                <a:path w="6902" h="7922" extrusionOk="0">
                  <a:moveTo>
                    <a:pt x="3294" y="1"/>
                  </a:moveTo>
                  <a:lnTo>
                    <a:pt x="3111" y="27"/>
                  </a:lnTo>
                  <a:lnTo>
                    <a:pt x="2955" y="79"/>
                  </a:lnTo>
                  <a:lnTo>
                    <a:pt x="2798" y="131"/>
                  </a:lnTo>
                  <a:lnTo>
                    <a:pt x="2641" y="184"/>
                  </a:lnTo>
                  <a:lnTo>
                    <a:pt x="2484" y="262"/>
                  </a:lnTo>
                  <a:lnTo>
                    <a:pt x="2327" y="367"/>
                  </a:lnTo>
                  <a:lnTo>
                    <a:pt x="2197" y="471"/>
                  </a:lnTo>
                  <a:lnTo>
                    <a:pt x="2092" y="602"/>
                  </a:lnTo>
                  <a:lnTo>
                    <a:pt x="1961" y="733"/>
                  </a:lnTo>
                  <a:lnTo>
                    <a:pt x="1883" y="889"/>
                  </a:lnTo>
                  <a:lnTo>
                    <a:pt x="1778" y="1046"/>
                  </a:lnTo>
                  <a:lnTo>
                    <a:pt x="1700" y="1282"/>
                  </a:lnTo>
                  <a:lnTo>
                    <a:pt x="1648" y="1543"/>
                  </a:lnTo>
                  <a:lnTo>
                    <a:pt x="1621" y="1648"/>
                  </a:lnTo>
                  <a:lnTo>
                    <a:pt x="1569" y="1726"/>
                  </a:lnTo>
                  <a:lnTo>
                    <a:pt x="1491" y="1804"/>
                  </a:lnTo>
                  <a:lnTo>
                    <a:pt x="1386" y="1857"/>
                  </a:lnTo>
                  <a:lnTo>
                    <a:pt x="1203" y="1909"/>
                  </a:lnTo>
                  <a:lnTo>
                    <a:pt x="1046" y="2014"/>
                  </a:lnTo>
                  <a:lnTo>
                    <a:pt x="863" y="2118"/>
                  </a:lnTo>
                  <a:lnTo>
                    <a:pt x="733" y="2249"/>
                  </a:lnTo>
                  <a:lnTo>
                    <a:pt x="576" y="2380"/>
                  </a:lnTo>
                  <a:lnTo>
                    <a:pt x="471" y="2536"/>
                  </a:lnTo>
                  <a:lnTo>
                    <a:pt x="367" y="2719"/>
                  </a:lnTo>
                  <a:lnTo>
                    <a:pt x="262" y="2902"/>
                  </a:lnTo>
                  <a:lnTo>
                    <a:pt x="210" y="3085"/>
                  </a:lnTo>
                  <a:lnTo>
                    <a:pt x="158" y="3294"/>
                  </a:lnTo>
                  <a:lnTo>
                    <a:pt x="131" y="3477"/>
                  </a:lnTo>
                  <a:lnTo>
                    <a:pt x="131" y="3687"/>
                  </a:lnTo>
                  <a:lnTo>
                    <a:pt x="158" y="3870"/>
                  </a:lnTo>
                  <a:lnTo>
                    <a:pt x="210" y="4079"/>
                  </a:lnTo>
                  <a:lnTo>
                    <a:pt x="262" y="4262"/>
                  </a:lnTo>
                  <a:lnTo>
                    <a:pt x="367" y="4419"/>
                  </a:lnTo>
                  <a:lnTo>
                    <a:pt x="393" y="4523"/>
                  </a:lnTo>
                  <a:lnTo>
                    <a:pt x="393" y="4628"/>
                  </a:lnTo>
                  <a:lnTo>
                    <a:pt x="367" y="4732"/>
                  </a:lnTo>
                  <a:lnTo>
                    <a:pt x="341" y="4837"/>
                  </a:lnTo>
                  <a:lnTo>
                    <a:pt x="210" y="5046"/>
                  </a:lnTo>
                  <a:lnTo>
                    <a:pt x="105" y="5281"/>
                  </a:lnTo>
                  <a:lnTo>
                    <a:pt x="53" y="5464"/>
                  </a:lnTo>
                  <a:lnTo>
                    <a:pt x="1" y="5647"/>
                  </a:lnTo>
                  <a:lnTo>
                    <a:pt x="1" y="5804"/>
                  </a:lnTo>
                  <a:lnTo>
                    <a:pt x="1" y="5987"/>
                  </a:lnTo>
                  <a:lnTo>
                    <a:pt x="27" y="6144"/>
                  </a:lnTo>
                  <a:lnTo>
                    <a:pt x="53" y="6327"/>
                  </a:lnTo>
                  <a:lnTo>
                    <a:pt x="105" y="6484"/>
                  </a:lnTo>
                  <a:lnTo>
                    <a:pt x="184" y="6641"/>
                  </a:lnTo>
                  <a:lnTo>
                    <a:pt x="262" y="6797"/>
                  </a:lnTo>
                  <a:lnTo>
                    <a:pt x="341" y="6928"/>
                  </a:lnTo>
                  <a:lnTo>
                    <a:pt x="445" y="7085"/>
                  </a:lnTo>
                  <a:lnTo>
                    <a:pt x="576" y="7190"/>
                  </a:lnTo>
                  <a:lnTo>
                    <a:pt x="706" y="7320"/>
                  </a:lnTo>
                  <a:lnTo>
                    <a:pt x="863" y="7425"/>
                  </a:lnTo>
                  <a:lnTo>
                    <a:pt x="1020" y="7503"/>
                  </a:lnTo>
                  <a:lnTo>
                    <a:pt x="1177" y="7582"/>
                  </a:lnTo>
                  <a:lnTo>
                    <a:pt x="1595" y="7712"/>
                  </a:lnTo>
                  <a:lnTo>
                    <a:pt x="2040" y="7817"/>
                  </a:lnTo>
                  <a:lnTo>
                    <a:pt x="2432" y="7895"/>
                  </a:lnTo>
                  <a:lnTo>
                    <a:pt x="2798" y="7921"/>
                  </a:lnTo>
                  <a:lnTo>
                    <a:pt x="3164" y="7921"/>
                  </a:lnTo>
                  <a:lnTo>
                    <a:pt x="3504" y="7895"/>
                  </a:lnTo>
                  <a:lnTo>
                    <a:pt x="3817" y="7843"/>
                  </a:lnTo>
                  <a:lnTo>
                    <a:pt x="4105" y="7765"/>
                  </a:lnTo>
                  <a:lnTo>
                    <a:pt x="4366" y="7686"/>
                  </a:lnTo>
                  <a:lnTo>
                    <a:pt x="4602" y="7608"/>
                  </a:lnTo>
                  <a:lnTo>
                    <a:pt x="4968" y="7451"/>
                  </a:lnTo>
                  <a:lnTo>
                    <a:pt x="5203" y="7320"/>
                  </a:lnTo>
                  <a:lnTo>
                    <a:pt x="5281" y="7268"/>
                  </a:lnTo>
                  <a:lnTo>
                    <a:pt x="6902" y="3190"/>
                  </a:lnTo>
                  <a:lnTo>
                    <a:pt x="6876" y="3085"/>
                  </a:lnTo>
                  <a:lnTo>
                    <a:pt x="6797" y="2850"/>
                  </a:lnTo>
                  <a:lnTo>
                    <a:pt x="6641" y="2484"/>
                  </a:lnTo>
                  <a:lnTo>
                    <a:pt x="6536" y="2249"/>
                  </a:lnTo>
                  <a:lnTo>
                    <a:pt x="6405" y="2014"/>
                  </a:lnTo>
                  <a:lnTo>
                    <a:pt x="6248" y="1778"/>
                  </a:lnTo>
                  <a:lnTo>
                    <a:pt x="6065" y="1517"/>
                  </a:lnTo>
                  <a:lnTo>
                    <a:pt x="5830" y="1282"/>
                  </a:lnTo>
                  <a:lnTo>
                    <a:pt x="5569" y="1020"/>
                  </a:lnTo>
                  <a:lnTo>
                    <a:pt x="5281" y="785"/>
                  </a:lnTo>
                  <a:lnTo>
                    <a:pt x="4941" y="550"/>
                  </a:lnTo>
                  <a:lnTo>
                    <a:pt x="4575" y="341"/>
                  </a:lnTo>
                  <a:lnTo>
                    <a:pt x="4157" y="131"/>
                  </a:lnTo>
                  <a:lnTo>
                    <a:pt x="3974" y="79"/>
                  </a:lnTo>
                  <a:lnTo>
                    <a:pt x="3817" y="27"/>
                  </a:lnTo>
                  <a:lnTo>
                    <a:pt x="36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2899;p41"/>
            <p:cNvSpPr/>
            <p:nvPr/>
          </p:nvSpPr>
          <p:spPr>
            <a:xfrm>
              <a:off x="5672641" y="1202624"/>
              <a:ext cx="216027" cy="168876"/>
            </a:xfrm>
            <a:custGeom>
              <a:avLst/>
              <a:gdLst/>
              <a:ahLst/>
              <a:cxnLst/>
              <a:rect l="l" t="t" r="r" b="b"/>
              <a:pathLst>
                <a:path w="8027" h="6275" extrusionOk="0">
                  <a:moveTo>
                    <a:pt x="3818" y="1"/>
                  </a:moveTo>
                  <a:lnTo>
                    <a:pt x="3608" y="53"/>
                  </a:lnTo>
                  <a:lnTo>
                    <a:pt x="3425" y="105"/>
                  </a:lnTo>
                  <a:lnTo>
                    <a:pt x="3243" y="184"/>
                  </a:lnTo>
                  <a:lnTo>
                    <a:pt x="3060" y="262"/>
                  </a:lnTo>
                  <a:lnTo>
                    <a:pt x="2903" y="367"/>
                  </a:lnTo>
                  <a:lnTo>
                    <a:pt x="2772" y="497"/>
                  </a:lnTo>
                  <a:lnTo>
                    <a:pt x="2641" y="654"/>
                  </a:lnTo>
                  <a:lnTo>
                    <a:pt x="2563" y="706"/>
                  </a:lnTo>
                  <a:lnTo>
                    <a:pt x="2458" y="759"/>
                  </a:lnTo>
                  <a:lnTo>
                    <a:pt x="2354" y="785"/>
                  </a:lnTo>
                  <a:lnTo>
                    <a:pt x="2249" y="759"/>
                  </a:lnTo>
                  <a:lnTo>
                    <a:pt x="1988" y="733"/>
                  </a:lnTo>
                  <a:lnTo>
                    <a:pt x="1543" y="733"/>
                  </a:lnTo>
                  <a:lnTo>
                    <a:pt x="1386" y="785"/>
                  </a:lnTo>
                  <a:lnTo>
                    <a:pt x="1203" y="837"/>
                  </a:lnTo>
                  <a:lnTo>
                    <a:pt x="1047" y="889"/>
                  </a:lnTo>
                  <a:lnTo>
                    <a:pt x="890" y="968"/>
                  </a:lnTo>
                  <a:lnTo>
                    <a:pt x="759" y="1072"/>
                  </a:lnTo>
                  <a:lnTo>
                    <a:pt x="628" y="1177"/>
                  </a:lnTo>
                  <a:lnTo>
                    <a:pt x="498" y="1308"/>
                  </a:lnTo>
                  <a:lnTo>
                    <a:pt x="393" y="1438"/>
                  </a:lnTo>
                  <a:lnTo>
                    <a:pt x="289" y="1569"/>
                  </a:lnTo>
                  <a:lnTo>
                    <a:pt x="210" y="1726"/>
                  </a:lnTo>
                  <a:lnTo>
                    <a:pt x="132" y="1883"/>
                  </a:lnTo>
                  <a:lnTo>
                    <a:pt x="79" y="2040"/>
                  </a:lnTo>
                  <a:lnTo>
                    <a:pt x="53" y="2223"/>
                  </a:lnTo>
                  <a:lnTo>
                    <a:pt x="27" y="2406"/>
                  </a:lnTo>
                  <a:lnTo>
                    <a:pt x="1" y="2589"/>
                  </a:lnTo>
                  <a:lnTo>
                    <a:pt x="27" y="3033"/>
                  </a:lnTo>
                  <a:lnTo>
                    <a:pt x="106" y="3451"/>
                  </a:lnTo>
                  <a:lnTo>
                    <a:pt x="184" y="3869"/>
                  </a:lnTo>
                  <a:lnTo>
                    <a:pt x="315" y="4209"/>
                  </a:lnTo>
                  <a:lnTo>
                    <a:pt x="445" y="4549"/>
                  </a:lnTo>
                  <a:lnTo>
                    <a:pt x="602" y="4863"/>
                  </a:lnTo>
                  <a:lnTo>
                    <a:pt x="759" y="5124"/>
                  </a:lnTo>
                  <a:lnTo>
                    <a:pt x="916" y="5360"/>
                  </a:lnTo>
                  <a:lnTo>
                    <a:pt x="1099" y="5595"/>
                  </a:lnTo>
                  <a:lnTo>
                    <a:pt x="1256" y="5778"/>
                  </a:lnTo>
                  <a:lnTo>
                    <a:pt x="1543" y="6039"/>
                  </a:lnTo>
                  <a:lnTo>
                    <a:pt x="1752" y="6222"/>
                  </a:lnTo>
                  <a:lnTo>
                    <a:pt x="1831" y="6274"/>
                  </a:lnTo>
                  <a:lnTo>
                    <a:pt x="6223" y="6274"/>
                  </a:lnTo>
                  <a:lnTo>
                    <a:pt x="6301" y="6222"/>
                  </a:lnTo>
                  <a:lnTo>
                    <a:pt x="6484" y="6039"/>
                  </a:lnTo>
                  <a:lnTo>
                    <a:pt x="6772" y="5778"/>
                  </a:lnTo>
                  <a:lnTo>
                    <a:pt x="6955" y="5595"/>
                  </a:lnTo>
                  <a:lnTo>
                    <a:pt x="7111" y="5360"/>
                  </a:lnTo>
                  <a:lnTo>
                    <a:pt x="7268" y="5124"/>
                  </a:lnTo>
                  <a:lnTo>
                    <a:pt x="7451" y="4863"/>
                  </a:lnTo>
                  <a:lnTo>
                    <a:pt x="7608" y="4549"/>
                  </a:lnTo>
                  <a:lnTo>
                    <a:pt x="7739" y="4209"/>
                  </a:lnTo>
                  <a:lnTo>
                    <a:pt x="7843" y="3869"/>
                  </a:lnTo>
                  <a:lnTo>
                    <a:pt x="7948" y="3451"/>
                  </a:lnTo>
                  <a:lnTo>
                    <a:pt x="8000" y="3033"/>
                  </a:lnTo>
                  <a:lnTo>
                    <a:pt x="8026" y="2589"/>
                  </a:lnTo>
                  <a:lnTo>
                    <a:pt x="8026" y="2406"/>
                  </a:lnTo>
                  <a:lnTo>
                    <a:pt x="8000" y="2223"/>
                  </a:lnTo>
                  <a:lnTo>
                    <a:pt x="7948" y="2040"/>
                  </a:lnTo>
                  <a:lnTo>
                    <a:pt x="7896" y="1883"/>
                  </a:lnTo>
                  <a:lnTo>
                    <a:pt x="7817" y="1726"/>
                  </a:lnTo>
                  <a:lnTo>
                    <a:pt x="7739" y="1569"/>
                  </a:lnTo>
                  <a:lnTo>
                    <a:pt x="7634" y="1438"/>
                  </a:lnTo>
                  <a:lnTo>
                    <a:pt x="7530" y="1308"/>
                  </a:lnTo>
                  <a:lnTo>
                    <a:pt x="7399" y="1177"/>
                  </a:lnTo>
                  <a:lnTo>
                    <a:pt x="7268" y="1072"/>
                  </a:lnTo>
                  <a:lnTo>
                    <a:pt x="7138" y="968"/>
                  </a:lnTo>
                  <a:lnTo>
                    <a:pt x="6981" y="889"/>
                  </a:lnTo>
                  <a:lnTo>
                    <a:pt x="6824" y="837"/>
                  </a:lnTo>
                  <a:lnTo>
                    <a:pt x="6667" y="785"/>
                  </a:lnTo>
                  <a:lnTo>
                    <a:pt x="6484" y="733"/>
                  </a:lnTo>
                  <a:lnTo>
                    <a:pt x="6040" y="733"/>
                  </a:lnTo>
                  <a:lnTo>
                    <a:pt x="5778" y="759"/>
                  </a:lnTo>
                  <a:lnTo>
                    <a:pt x="5674" y="785"/>
                  </a:lnTo>
                  <a:lnTo>
                    <a:pt x="5569" y="759"/>
                  </a:lnTo>
                  <a:lnTo>
                    <a:pt x="5491" y="706"/>
                  </a:lnTo>
                  <a:lnTo>
                    <a:pt x="5412" y="654"/>
                  </a:lnTo>
                  <a:lnTo>
                    <a:pt x="5282" y="497"/>
                  </a:lnTo>
                  <a:lnTo>
                    <a:pt x="5125" y="367"/>
                  </a:lnTo>
                  <a:lnTo>
                    <a:pt x="4968" y="262"/>
                  </a:lnTo>
                  <a:lnTo>
                    <a:pt x="4785" y="184"/>
                  </a:lnTo>
                  <a:lnTo>
                    <a:pt x="4628" y="105"/>
                  </a:lnTo>
                  <a:lnTo>
                    <a:pt x="4419" y="53"/>
                  </a:lnTo>
                  <a:lnTo>
                    <a:pt x="42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2900;p41"/>
            <p:cNvSpPr/>
            <p:nvPr/>
          </p:nvSpPr>
          <p:spPr>
            <a:xfrm>
              <a:off x="5814066" y="1268048"/>
              <a:ext cx="186450" cy="213201"/>
            </a:xfrm>
            <a:custGeom>
              <a:avLst/>
              <a:gdLst/>
              <a:ahLst/>
              <a:cxnLst/>
              <a:rect l="l" t="t" r="r" b="b"/>
              <a:pathLst>
                <a:path w="6928" h="7922" extrusionOk="0">
                  <a:moveTo>
                    <a:pt x="3268" y="1"/>
                  </a:moveTo>
                  <a:lnTo>
                    <a:pt x="3111" y="27"/>
                  </a:lnTo>
                  <a:lnTo>
                    <a:pt x="2928" y="79"/>
                  </a:lnTo>
                  <a:lnTo>
                    <a:pt x="2771" y="131"/>
                  </a:lnTo>
                  <a:lnTo>
                    <a:pt x="2353" y="341"/>
                  </a:lnTo>
                  <a:lnTo>
                    <a:pt x="1961" y="550"/>
                  </a:lnTo>
                  <a:lnTo>
                    <a:pt x="1621" y="785"/>
                  </a:lnTo>
                  <a:lnTo>
                    <a:pt x="1334" y="1020"/>
                  </a:lnTo>
                  <a:lnTo>
                    <a:pt x="1072" y="1282"/>
                  </a:lnTo>
                  <a:lnTo>
                    <a:pt x="863" y="1517"/>
                  </a:lnTo>
                  <a:lnTo>
                    <a:pt x="654" y="1778"/>
                  </a:lnTo>
                  <a:lnTo>
                    <a:pt x="497" y="2014"/>
                  </a:lnTo>
                  <a:lnTo>
                    <a:pt x="366" y="2249"/>
                  </a:lnTo>
                  <a:lnTo>
                    <a:pt x="262" y="2484"/>
                  </a:lnTo>
                  <a:lnTo>
                    <a:pt x="105" y="2850"/>
                  </a:lnTo>
                  <a:lnTo>
                    <a:pt x="27" y="3085"/>
                  </a:lnTo>
                  <a:lnTo>
                    <a:pt x="0" y="3190"/>
                  </a:lnTo>
                  <a:lnTo>
                    <a:pt x="1647" y="7268"/>
                  </a:lnTo>
                  <a:lnTo>
                    <a:pt x="1726" y="7320"/>
                  </a:lnTo>
                  <a:lnTo>
                    <a:pt x="1961" y="7451"/>
                  </a:lnTo>
                  <a:lnTo>
                    <a:pt x="2327" y="7608"/>
                  </a:lnTo>
                  <a:lnTo>
                    <a:pt x="2536" y="7686"/>
                  </a:lnTo>
                  <a:lnTo>
                    <a:pt x="2797" y="7765"/>
                  </a:lnTo>
                  <a:lnTo>
                    <a:pt x="3085" y="7843"/>
                  </a:lnTo>
                  <a:lnTo>
                    <a:pt x="3399" y="7895"/>
                  </a:lnTo>
                  <a:lnTo>
                    <a:pt x="3739" y="7921"/>
                  </a:lnTo>
                  <a:lnTo>
                    <a:pt x="4105" y="7921"/>
                  </a:lnTo>
                  <a:lnTo>
                    <a:pt x="4497" y="7895"/>
                  </a:lnTo>
                  <a:lnTo>
                    <a:pt x="4889" y="7817"/>
                  </a:lnTo>
                  <a:lnTo>
                    <a:pt x="5307" y="7712"/>
                  </a:lnTo>
                  <a:lnTo>
                    <a:pt x="5725" y="7582"/>
                  </a:lnTo>
                  <a:lnTo>
                    <a:pt x="5908" y="7503"/>
                  </a:lnTo>
                  <a:lnTo>
                    <a:pt x="6065" y="7425"/>
                  </a:lnTo>
                  <a:lnTo>
                    <a:pt x="6196" y="7320"/>
                  </a:lnTo>
                  <a:lnTo>
                    <a:pt x="6327" y="7190"/>
                  </a:lnTo>
                  <a:lnTo>
                    <a:pt x="6457" y="7085"/>
                  </a:lnTo>
                  <a:lnTo>
                    <a:pt x="6562" y="6928"/>
                  </a:lnTo>
                  <a:lnTo>
                    <a:pt x="6666" y="6797"/>
                  </a:lnTo>
                  <a:lnTo>
                    <a:pt x="6745" y="6641"/>
                  </a:lnTo>
                  <a:lnTo>
                    <a:pt x="6797" y="6484"/>
                  </a:lnTo>
                  <a:lnTo>
                    <a:pt x="6849" y="6327"/>
                  </a:lnTo>
                  <a:lnTo>
                    <a:pt x="6902" y="6144"/>
                  </a:lnTo>
                  <a:lnTo>
                    <a:pt x="6902" y="5987"/>
                  </a:lnTo>
                  <a:lnTo>
                    <a:pt x="6928" y="5804"/>
                  </a:lnTo>
                  <a:lnTo>
                    <a:pt x="6902" y="5647"/>
                  </a:lnTo>
                  <a:lnTo>
                    <a:pt x="6876" y="5464"/>
                  </a:lnTo>
                  <a:lnTo>
                    <a:pt x="6823" y="5281"/>
                  </a:lnTo>
                  <a:lnTo>
                    <a:pt x="6719" y="5046"/>
                  </a:lnTo>
                  <a:lnTo>
                    <a:pt x="6588" y="4837"/>
                  </a:lnTo>
                  <a:lnTo>
                    <a:pt x="6536" y="4732"/>
                  </a:lnTo>
                  <a:lnTo>
                    <a:pt x="6510" y="4628"/>
                  </a:lnTo>
                  <a:lnTo>
                    <a:pt x="6510" y="4523"/>
                  </a:lnTo>
                  <a:lnTo>
                    <a:pt x="6562" y="4419"/>
                  </a:lnTo>
                  <a:lnTo>
                    <a:pt x="6640" y="4262"/>
                  </a:lnTo>
                  <a:lnTo>
                    <a:pt x="6693" y="4079"/>
                  </a:lnTo>
                  <a:lnTo>
                    <a:pt x="6745" y="3870"/>
                  </a:lnTo>
                  <a:lnTo>
                    <a:pt x="6771" y="3687"/>
                  </a:lnTo>
                  <a:lnTo>
                    <a:pt x="6771" y="3477"/>
                  </a:lnTo>
                  <a:lnTo>
                    <a:pt x="6745" y="3294"/>
                  </a:lnTo>
                  <a:lnTo>
                    <a:pt x="6719" y="3085"/>
                  </a:lnTo>
                  <a:lnTo>
                    <a:pt x="6640" y="2902"/>
                  </a:lnTo>
                  <a:lnTo>
                    <a:pt x="6562" y="2719"/>
                  </a:lnTo>
                  <a:lnTo>
                    <a:pt x="6457" y="2536"/>
                  </a:lnTo>
                  <a:lnTo>
                    <a:pt x="6327" y="2380"/>
                  </a:lnTo>
                  <a:lnTo>
                    <a:pt x="6196" y="2249"/>
                  </a:lnTo>
                  <a:lnTo>
                    <a:pt x="6039" y="2118"/>
                  </a:lnTo>
                  <a:lnTo>
                    <a:pt x="5882" y="2014"/>
                  </a:lnTo>
                  <a:lnTo>
                    <a:pt x="5699" y="1909"/>
                  </a:lnTo>
                  <a:lnTo>
                    <a:pt x="5516" y="1857"/>
                  </a:lnTo>
                  <a:lnTo>
                    <a:pt x="5438" y="1804"/>
                  </a:lnTo>
                  <a:lnTo>
                    <a:pt x="5359" y="1726"/>
                  </a:lnTo>
                  <a:lnTo>
                    <a:pt x="5307" y="1648"/>
                  </a:lnTo>
                  <a:lnTo>
                    <a:pt x="5255" y="1543"/>
                  </a:lnTo>
                  <a:lnTo>
                    <a:pt x="5202" y="1282"/>
                  </a:lnTo>
                  <a:lnTo>
                    <a:pt x="5124" y="1046"/>
                  </a:lnTo>
                  <a:lnTo>
                    <a:pt x="5046" y="889"/>
                  </a:lnTo>
                  <a:lnTo>
                    <a:pt x="4941" y="733"/>
                  </a:lnTo>
                  <a:lnTo>
                    <a:pt x="4837" y="602"/>
                  </a:lnTo>
                  <a:lnTo>
                    <a:pt x="4706" y="471"/>
                  </a:lnTo>
                  <a:lnTo>
                    <a:pt x="4575" y="367"/>
                  </a:lnTo>
                  <a:lnTo>
                    <a:pt x="4444" y="262"/>
                  </a:lnTo>
                  <a:lnTo>
                    <a:pt x="4288" y="184"/>
                  </a:lnTo>
                  <a:lnTo>
                    <a:pt x="4131" y="131"/>
                  </a:lnTo>
                  <a:lnTo>
                    <a:pt x="3974" y="79"/>
                  </a:lnTo>
                  <a:lnTo>
                    <a:pt x="3791" y="27"/>
                  </a:lnTo>
                  <a:lnTo>
                    <a:pt x="363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2901;p41"/>
            <p:cNvSpPr/>
            <p:nvPr/>
          </p:nvSpPr>
          <p:spPr>
            <a:xfrm>
              <a:off x="5561492" y="1268048"/>
              <a:ext cx="185750" cy="213201"/>
            </a:xfrm>
            <a:custGeom>
              <a:avLst/>
              <a:gdLst/>
              <a:ahLst/>
              <a:cxnLst/>
              <a:rect l="l" t="t" r="r" b="b"/>
              <a:pathLst>
                <a:path w="6902" h="7922" extrusionOk="0">
                  <a:moveTo>
                    <a:pt x="3294" y="1"/>
                  </a:moveTo>
                  <a:lnTo>
                    <a:pt x="3111" y="27"/>
                  </a:lnTo>
                  <a:lnTo>
                    <a:pt x="2955" y="79"/>
                  </a:lnTo>
                  <a:lnTo>
                    <a:pt x="2798" y="131"/>
                  </a:lnTo>
                  <a:lnTo>
                    <a:pt x="2641" y="184"/>
                  </a:lnTo>
                  <a:lnTo>
                    <a:pt x="2484" y="262"/>
                  </a:lnTo>
                  <a:lnTo>
                    <a:pt x="2327" y="367"/>
                  </a:lnTo>
                  <a:lnTo>
                    <a:pt x="2197" y="471"/>
                  </a:lnTo>
                  <a:lnTo>
                    <a:pt x="2092" y="602"/>
                  </a:lnTo>
                  <a:lnTo>
                    <a:pt x="1961" y="733"/>
                  </a:lnTo>
                  <a:lnTo>
                    <a:pt x="1883" y="889"/>
                  </a:lnTo>
                  <a:lnTo>
                    <a:pt x="1778" y="1046"/>
                  </a:lnTo>
                  <a:lnTo>
                    <a:pt x="1700" y="1282"/>
                  </a:lnTo>
                  <a:lnTo>
                    <a:pt x="1648" y="1543"/>
                  </a:lnTo>
                  <a:lnTo>
                    <a:pt x="1621" y="1648"/>
                  </a:lnTo>
                  <a:lnTo>
                    <a:pt x="1569" y="1726"/>
                  </a:lnTo>
                  <a:lnTo>
                    <a:pt x="1491" y="1804"/>
                  </a:lnTo>
                  <a:lnTo>
                    <a:pt x="1386" y="1857"/>
                  </a:lnTo>
                  <a:lnTo>
                    <a:pt x="1203" y="1909"/>
                  </a:lnTo>
                  <a:lnTo>
                    <a:pt x="1046" y="2014"/>
                  </a:lnTo>
                  <a:lnTo>
                    <a:pt x="863" y="2118"/>
                  </a:lnTo>
                  <a:lnTo>
                    <a:pt x="733" y="2249"/>
                  </a:lnTo>
                  <a:lnTo>
                    <a:pt x="576" y="2380"/>
                  </a:lnTo>
                  <a:lnTo>
                    <a:pt x="471" y="2536"/>
                  </a:lnTo>
                  <a:lnTo>
                    <a:pt x="367" y="2719"/>
                  </a:lnTo>
                  <a:lnTo>
                    <a:pt x="262" y="2902"/>
                  </a:lnTo>
                  <a:lnTo>
                    <a:pt x="210" y="3085"/>
                  </a:lnTo>
                  <a:lnTo>
                    <a:pt x="158" y="3294"/>
                  </a:lnTo>
                  <a:lnTo>
                    <a:pt x="131" y="3477"/>
                  </a:lnTo>
                  <a:lnTo>
                    <a:pt x="131" y="3687"/>
                  </a:lnTo>
                  <a:lnTo>
                    <a:pt x="158" y="3870"/>
                  </a:lnTo>
                  <a:lnTo>
                    <a:pt x="210" y="4079"/>
                  </a:lnTo>
                  <a:lnTo>
                    <a:pt x="262" y="4262"/>
                  </a:lnTo>
                  <a:lnTo>
                    <a:pt x="367" y="4419"/>
                  </a:lnTo>
                  <a:lnTo>
                    <a:pt x="393" y="4523"/>
                  </a:lnTo>
                  <a:lnTo>
                    <a:pt x="393" y="4628"/>
                  </a:lnTo>
                  <a:lnTo>
                    <a:pt x="367" y="4732"/>
                  </a:lnTo>
                  <a:lnTo>
                    <a:pt x="341" y="4837"/>
                  </a:lnTo>
                  <a:lnTo>
                    <a:pt x="210" y="5046"/>
                  </a:lnTo>
                  <a:lnTo>
                    <a:pt x="105" y="5281"/>
                  </a:lnTo>
                  <a:lnTo>
                    <a:pt x="53" y="5464"/>
                  </a:lnTo>
                  <a:lnTo>
                    <a:pt x="1" y="5647"/>
                  </a:lnTo>
                  <a:lnTo>
                    <a:pt x="1" y="5804"/>
                  </a:lnTo>
                  <a:lnTo>
                    <a:pt x="1" y="5987"/>
                  </a:lnTo>
                  <a:lnTo>
                    <a:pt x="27" y="6144"/>
                  </a:lnTo>
                  <a:lnTo>
                    <a:pt x="53" y="6327"/>
                  </a:lnTo>
                  <a:lnTo>
                    <a:pt x="105" y="6484"/>
                  </a:lnTo>
                  <a:lnTo>
                    <a:pt x="184" y="6641"/>
                  </a:lnTo>
                  <a:lnTo>
                    <a:pt x="262" y="6797"/>
                  </a:lnTo>
                  <a:lnTo>
                    <a:pt x="341" y="6928"/>
                  </a:lnTo>
                  <a:lnTo>
                    <a:pt x="445" y="7085"/>
                  </a:lnTo>
                  <a:lnTo>
                    <a:pt x="576" y="7190"/>
                  </a:lnTo>
                  <a:lnTo>
                    <a:pt x="706" y="7320"/>
                  </a:lnTo>
                  <a:lnTo>
                    <a:pt x="863" y="7425"/>
                  </a:lnTo>
                  <a:lnTo>
                    <a:pt x="1020" y="7503"/>
                  </a:lnTo>
                  <a:lnTo>
                    <a:pt x="1177" y="7582"/>
                  </a:lnTo>
                  <a:lnTo>
                    <a:pt x="1595" y="7712"/>
                  </a:lnTo>
                  <a:lnTo>
                    <a:pt x="2040" y="7817"/>
                  </a:lnTo>
                  <a:lnTo>
                    <a:pt x="2432" y="7895"/>
                  </a:lnTo>
                  <a:lnTo>
                    <a:pt x="2798" y="7921"/>
                  </a:lnTo>
                  <a:lnTo>
                    <a:pt x="3164" y="7921"/>
                  </a:lnTo>
                  <a:lnTo>
                    <a:pt x="3504" y="7895"/>
                  </a:lnTo>
                  <a:lnTo>
                    <a:pt x="3817" y="7843"/>
                  </a:lnTo>
                  <a:lnTo>
                    <a:pt x="4105" y="7765"/>
                  </a:lnTo>
                  <a:lnTo>
                    <a:pt x="4366" y="7686"/>
                  </a:lnTo>
                  <a:lnTo>
                    <a:pt x="4602" y="7608"/>
                  </a:lnTo>
                  <a:lnTo>
                    <a:pt x="4968" y="7451"/>
                  </a:lnTo>
                  <a:lnTo>
                    <a:pt x="5203" y="7320"/>
                  </a:lnTo>
                  <a:lnTo>
                    <a:pt x="5281" y="7268"/>
                  </a:lnTo>
                  <a:lnTo>
                    <a:pt x="6902" y="3190"/>
                  </a:lnTo>
                  <a:lnTo>
                    <a:pt x="6876" y="3085"/>
                  </a:lnTo>
                  <a:lnTo>
                    <a:pt x="6797" y="2850"/>
                  </a:lnTo>
                  <a:lnTo>
                    <a:pt x="6641" y="2484"/>
                  </a:lnTo>
                  <a:lnTo>
                    <a:pt x="6536" y="2249"/>
                  </a:lnTo>
                  <a:lnTo>
                    <a:pt x="6405" y="2014"/>
                  </a:lnTo>
                  <a:lnTo>
                    <a:pt x="6248" y="1778"/>
                  </a:lnTo>
                  <a:lnTo>
                    <a:pt x="6065" y="1517"/>
                  </a:lnTo>
                  <a:lnTo>
                    <a:pt x="5830" y="1282"/>
                  </a:lnTo>
                  <a:lnTo>
                    <a:pt x="5569" y="1020"/>
                  </a:lnTo>
                  <a:lnTo>
                    <a:pt x="5281" y="785"/>
                  </a:lnTo>
                  <a:lnTo>
                    <a:pt x="4941" y="550"/>
                  </a:lnTo>
                  <a:lnTo>
                    <a:pt x="4575" y="341"/>
                  </a:lnTo>
                  <a:lnTo>
                    <a:pt x="4157" y="131"/>
                  </a:lnTo>
                  <a:lnTo>
                    <a:pt x="3974" y="79"/>
                  </a:lnTo>
                  <a:lnTo>
                    <a:pt x="3817" y="27"/>
                  </a:lnTo>
                  <a:lnTo>
                    <a:pt x="363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2902;p41"/>
            <p:cNvSpPr/>
            <p:nvPr/>
          </p:nvSpPr>
          <p:spPr>
            <a:xfrm>
              <a:off x="5674767" y="1325048"/>
              <a:ext cx="211774" cy="211774"/>
            </a:xfrm>
            <a:custGeom>
              <a:avLst/>
              <a:gdLst/>
              <a:ahLst/>
              <a:cxnLst/>
              <a:rect l="l" t="t" r="r" b="b"/>
              <a:pathLst>
                <a:path w="7869" h="7869" extrusionOk="0">
                  <a:moveTo>
                    <a:pt x="3948" y="0"/>
                  </a:moveTo>
                  <a:lnTo>
                    <a:pt x="3686" y="26"/>
                  </a:lnTo>
                  <a:lnTo>
                    <a:pt x="3451" y="105"/>
                  </a:lnTo>
                  <a:lnTo>
                    <a:pt x="3216" y="209"/>
                  </a:lnTo>
                  <a:lnTo>
                    <a:pt x="3007" y="392"/>
                  </a:lnTo>
                  <a:lnTo>
                    <a:pt x="2824" y="549"/>
                  </a:lnTo>
                  <a:lnTo>
                    <a:pt x="2588" y="680"/>
                  </a:lnTo>
                  <a:lnTo>
                    <a:pt x="2353" y="732"/>
                  </a:lnTo>
                  <a:lnTo>
                    <a:pt x="2092" y="758"/>
                  </a:lnTo>
                  <a:lnTo>
                    <a:pt x="1830" y="784"/>
                  </a:lnTo>
                  <a:lnTo>
                    <a:pt x="1569" y="863"/>
                  </a:lnTo>
                  <a:lnTo>
                    <a:pt x="1360" y="993"/>
                  </a:lnTo>
                  <a:lnTo>
                    <a:pt x="1151" y="1150"/>
                  </a:lnTo>
                  <a:lnTo>
                    <a:pt x="994" y="1333"/>
                  </a:lnTo>
                  <a:lnTo>
                    <a:pt x="863" y="1569"/>
                  </a:lnTo>
                  <a:lnTo>
                    <a:pt x="811" y="1804"/>
                  </a:lnTo>
                  <a:lnTo>
                    <a:pt x="785" y="2091"/>
                  </a:lnTo>
                  <a:lnTo>
                    <a:pt x="759" y="2327"/>
                  </a:lnTo>
                  <a:lnTo>
                    <a:pt x="680" y="2588"/>
                  </a:lnTo>
                  <a:lnTo>
                    <a:pt x="549" y="2797"/>
                  </a:lnTo>
                  <a:lnTo>
                    <a:pt x="393" y="3006"/>
                  </a:lnTo>
                  <a:lnTo>
                    <a:pt x="210" y="3215"/>
                  </a:lnTo>
                  <a:lnTo>
                    <a:pt x="105" y="3451"/>
                  </a:lnTo>
                  <a:lnTo>
                    <a:pt x="27" y="3686"/>
                  </a:lnTo>
                  <a:lnTo>
                    <a:pt x="0" y="3947"/>
                  </a:lnTo>
                  <a:lnTo>
                    <a:pt x="27" y="4183"/>
                  </a:lnTo>
                  <a:lnTo>
                    <a:pt x="105" y="4418"/>
                  </a:lnTo>
                  <a:lnTo>
                    <a:pt x="210" y="4653"/>
                  </a:lnTo>
                  <a:lnTo>
                    <a:pt x="393" y="4862"/>
                  </a:lnTo>
                  <a:lnTo>
                    <a:pt x="549" y="5072"/>
                  </a:lnTo>
                  <a:lnTo>
                    <a:pt x="680" y="5281"/>
                  </a:lnTo>
                  <a:lnTo>
                    <a:pt x="759" y="5542"/>
                  </a:lnTo>
                  <a:lnTo>
                    <a:pt x="785" y="5803"/>
                  </a:lnTo>
                  <a:lnTo>
                    <a:pt x="811" y="6065"/>
                  </a:lnTo>
                  <a:lnTo>
                    <a:pt x="863" y="6300"/>
                  </a:lnTo>
                  <a:lnTo>
                    <a:pt x="994" y="6535"/>
                  </a:lnTo>
                  <a:lnTo>
                    <a:pt x="1151" y="6718"/>
                  </a:lnTo>
                  <a:lnTo>
                    <a:pt x="1360" y="6875"/>
                  </a:lnTo>
                  <a:lnTo>
                    <a:pt x="1569" y="7006"/>
                  </a:lnTo>
                  <a:lnTo>
                    <a:pt x="1830" y="7084"/>
                  </a:lnTo>
                  <a:lnTo>
                    <a:pt x="2092" y="7111"/>
                  </a:lnTo>
                  <a:lnTo>
                    <a:pt x="2353" y="7137"/>
                  </a:lnTo>
                  <a:lnTo>
                    <a:pt x="2588" y="7215"/>
                  </a:lnTo>
                  <a:lnTo>
                    <a:pt x="2824" y="7320"/>
                  </a:lnTo>
                  <a:lnTo>
                    <a:pt x="3007" y="7476"/>
                  </a:lnTo>
                  <a:lnTo>
                    <a:pt x="3216" y="7659"/>
                  </a:lnTo>
                  <a:lnTo>
                    <a:pt x="3451" y="7790"/>
                  </a:lnTo>
                  <a:lnTo>
                    <a:pt x="3686" y="7842"/>
                  </a:lnTo>
                  <a:lnTo>
                    <a:pt x="3948" y="7869"/>
                  </a:lnTo>
                  <a:lnTo>
                    <a:pt x="4183" y="7842"/>
                  </a:lnTo>
                  <a:lnTo>
                    <a:pt x="4444" y="7790"/>
                  </a:lnTo>
                  <a:lnTo>
                    <a:pt x="4654" y="7659"/>
                  </a:lnTo>
                  <a:lnTo>
                    <a:pt x="4863" y="7476"/>
                  </a:lnTo>
                  <a:lnTo>
                    <a:pt x="5072" y="7320"/>
                  </a:lnTo>
                  <a:lnTo>
                    <a:pt x="5281" y="7215"/>
                  </a:lnTo>
                  <a:lnTo>
                    <a:pt x="5542" y="7137"/>
                  </a:lnTo>
                  <a:lnTo>
                    <a:pt x="5804" y="7111"/>
                  </a:lnTo>
                  <a:lnTo>
                    <a:pt x="6065" y="7084"/>
                  </a:lnTo>
                  <a:lnTo>
                    <a:pt x="6300" y="7006"/>
                  </a:lnTo>
                  <a:lnTo>
                    <a:pt x="6536" y="6875"/>
                  </a:lnTo>
                  <a:lnTo>
                    <a:pt x="6719" y="6718"/>
                  </a:lnTo>
                  <a:lnTo>
                    <a:pt x="6876" y="6535"/>
                  </a:lnTo>
                  <a:lnTo>
                    <a:pt x="7006" y="6300"/>
                  </a:lnTo>
                  <a:lnTo>
                    <a:pt x="7085" y="6065"/>
                  </a:lnTo>
                  <a:lnTo>
                    <a:pt x="7111" y="5803"/>
                  </a:lnTo>
                  <a:lnTo>
                    <a:pt x="7137" y="5542"/>
                  </a:lnTo>
                  <a:lnTo>
                    <a:pt x="7215" y="5281"/>
                  </a:lnTo>
                  <a:lnTo>
                    <a:pt x="7320" y="5072"/>
                  </a:lnTo>
                  <a:lnTo>
                    <a:pt x="7503" y="4862"/>
                  </a:lnTo>
                  <a:lnTo>
                    <a:pt x="7660" y="4653"/>
                  </a:lnTo>
                  <a:lnTo>
                    <a:pt x="7791" y="4418"/>
                  </a:lnTo>
                  <a:lnTo>
                    <a:pt x="7843" y="4183"/>
                  </a:lnTo>
                  <a:lnTo>
                    <a:pt x="7869" y="3947"/>
                  </a:lnTo>
                  <a:lnTo>
                    <a:pt x="7843" y="3686"/>
                  </a:lnTo>
                  <a:lnTo>
                    <a:pt x="7791" y="3451"/>
                  </a:lnTo>
                  <a:lnTo>
                    <a:pt x="7660" y="3215"/>
                  </a:lnTo>
                  <a:lnTo>
                    <a:pt x="7503" y="3006"/>
                  </a:lnTo>
                  <a:lnTo>
                    <a:pt x="7320" y="2797"/>
                  </a:lnTo>
                  <a:lnTo>
                    <a:pt x="7215" y="2588"/>
                  </a:lnTo>
                  <a:lnTo>
                    <a:pt x="7137" y="2327"/>
                  </a:lnTo>
                  <a:lnTo>
                    <a:pt x="7111" y="2091"/>
                  </a:lnTo>
                  <a:lnTo>
                    <a:pt x="7085" y="1804"/>
                  </a:lnTo>
                  <a:lnTo>
                    <a:pt x="7006" y="1569"/>
                  </a:lnTo>
                  <a:lnTo>
                    <a:pt x="6876" y="1333"/>
                  </a:lnTo>
                  <a:lnTo>
                    <a:pt x="6719" y="1150"/>
                  </a:lnTo>
                  <a:lnTo>
                    <a:pt x="6536" y="993"/>
                  </a:lnTo>
                  <a:lnTo>
                    <a:pt x="6300" y="863"/>
                  </a:lnTo>
                  <a:lnTo>
                    <a:pt x="6065" y="784"/>
                  </a:lnTo>
                  <a:lnTo>
                    <a:pt x="5804" y="758"/>
                  </a:lnTo>
                  <a:lnTo>
                    <a:pt x="5542" y="732"/>
                  </a:lnTo>
                  <a:lnTo>
                    <a:pt x="5281" y="680"/>
                  </a:lnTo>
                  <a:lnTo>
                    <a:pt x="5072" y="549"/>
                  </a:lnTo>
                  <a:lnTo>
                    <a:pt x="4863" y="392"/>
                  </a:lnTo>
                  <a:lnTo>
                    <a:pt x="4654" y="209"/>
                  </a:lnTo>
                  <a:lnTo>
                    <a:pt x="4444" y="105"/>
                  </a:lnTo>
                  <a:lnTo>
                    <a:pt x="4183" y="26"/>
                  </a:lnTo>
                  <a:lnTo>
                    <a:pt x="3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2903;p41"/>
            <p:cNvSpPr/>
            <p:nvPr/>
          </p:nvSpPr>
          <p:spPr>
            <a:xfrm>
              <a:off x="5734566" y="1384848"/>
              <a:ext cx="92175" cy="92175"/>
            </a:xfrm>
            <a:custGeom>
              <a:avLst/>
              <a:gdLst/>
              <a:ahLst/>
              <a:cxnLst/>
              <a:rect l="l" t="t" r="r" b="b"/>
              <a:pathLst>
                <a:path w="3425" h="3425" extrusionOk="0">
                  <a:moveTo>
                    <a:pt x="1543" y="0"/>
                  </a:moveTo>
                  <a:lnTo>
                    <a:pt x="1360" y="26"/>
                  </a:lnTo>
                  <a:lnTo>
                    <a:pt x="1203" y="79"/>
                  </a:lnTo>
                  <a:lnTo>
                    <a:pt x="1046" y="131"/>
                  </a:lnTo>
                  <a:lnTo>
                    <a:pt x="915" y="209"/>
                  </a:lnTo>
                  <a:lnTo>
                    <a:pt x="759" y="288"/>
                  </a:lnTo>
                  <a:lnTo>
                    <a:pt x="628" y="392"/>
                  </a:lnTo>
                  <a:lnTo>
                    <a:pt x="497" y="497"/>
                  </a:lnTo>
                  <a:lnTo>
                    <a:pt x="393" y="628"/>
                  </a:lnTo>
                  <a:lnTo>
                    <a:pt x="288" y="758"/>
                  </a:lnTo>
                  <a:lnTo>
                    <a:pt x="210" y="889"/>
                  </a:lnTo>
                  <a:lnTo>
                    <a:pt x="131" y="1046"/>
                  </a:lnTo>
                  <a:lnTo>
                    <a:pt x="79" y="1203"/>
                  </a:lnTo>
                  <a:lnTo>
                    <a:pt x="53" y="1359"/>
                  </a:lnTo>
                  <a:lnTo>
                    <a:pt x="27" y="1542"/>
                  </a:lnTo>
                  <a:lnTo>
                    <a:pt x="0" y="1725"/>
                  </a:lnTo>
                  <a:lnTo>
                    <a:pt x="27" y="1882"/>
                  </a:lnTo>
                  <a:lnTo>
                    <a:pt x="53" y="2065"/>
                  </a:lnTo>
                  <a:lnTo>
                    <a:pt x="79" y="2222"/>
                  </a:lnTo>
                  <a:lnTo>
                    <a:pt x="131" y="2379"/>
                  </a:lnTo>
                  <a:lnTo>
                    <a:pt x="210" y="2536"/>
                  </a:lnTo>
                  <a:lnTo>
                    <a:pt x="288" y="2667"/>
                  </a:lnTo>
                  <a:lnTo>
                    <a:pt x="393" y="2797"/>
                  </a:lnTo>
                  <a:lnTo>
                    <a:pt x="497" y="2928"/>
                  </a:lnTo>
                  <a:lnTo>
                    <a:pt x="628" y="3032"/>
                  </a:lnTo>
                  <a:lnTo>
                    <a:pt x="759" y="3137"/>
                  </a:lnTo>
                  <a:lnTo>
                    <a:pt x="915" y="3215"/>
                  </a:lnTo>
                  <a:lnTo>
                    <a:pt x="1046" y="3294"/>
                  </a:lnTo>
                  <a:lnTo>
                    <a:pt x="1203" y="3346"/>
                  </a:lnTo>
                  <a:lnTo>
                    <a:pt x="1360" y="3398"/>
                  </a:lnTo>
                  <a:lnTo>
                    <a:pt x="1543" y="3425"/>
                  </a:lnTo>
                  <a:lnTo>
                    <a:pt x="1883" y="3425"/>
                  </a:lnTo>
                  <a:lnTo>
                    <a:pt x="2066" y="3398"/>
                  </a:lnTo>
                  <a:lnTo>
                    <a:pt x="2222" y="3346"/>
                  </a:lnTo>
                  <a:lnTo>
                    <a:pt x="2379" y="3294"/>
                  </a:lnTo>
                  <a:lnTo>
                    <a:pt x="2536" y="3215"/>
                  </a:lnTo>
                  <a:lnTo>
                    <a:pt x="2667" y="3137"/>
                  </a:lnTo>
                  <a:lnTo>
                    <a:pt x="2798" y="3032"/>
                  </a:lnTo>
                  <a:lnTo>
                    <a:pt x="2928" y="2928"/>
                  </a:lnTo>
                  <a:lnTo>
                    <a:pt x="3033" y="2797"/>
                  </a:lnTo>
                  <a:lnTo>
                    <a:pt x="3137" y="2667"/>
                  </a:lnTo>
                  <a:lnTo>
                    <a:pt x="3216" y="2536"/>
                  </a:lnTo>
                  <a:lnTo>
                    <a:pt x="3294" y="2379"/>
                  </a:lnTo>
                  <a:lnTo>
                    <a:pt x="3347" y="2222"/>
                  </a:lnTo>
                  <a:lnTo>
                    <a:pt x="3399" y="2065"/>
                  </a:lnTo>
                  <a:lnTo>
                    <a:pt x="3425" y="1882"/>
                  </a:lnTo>
                  <a:lnTo>
                    <a:pt x="3425" y="1725"/>
                  </a:lnTo>
                  <a:lnTo>
                    <a:pt x="3425" y="1542"/>
                  </a:lnTo>
                  <a:lnTo>
                    <a:pt x="3399" y="1359"/>
                  </a:lnTo>
                  <a:lnTo>
                    <a:pt x="3347" y="1203"/>
                  </a:lnTo>
                  <a:lnTo>
                    <a:pt x="3294" y="1046"/>
                  </a:lnTo>
                  <a:lnTo>
                    <a:pt x="3216" y="889"/>
                  </a:lnTo>
                  <a:lnTo>
                    <a:pt x="3137" y="758"/>
                  </a:lnTo>
                  <a:lnTo>
                    <a:pt x="3033" y="628"/>
                  </a:lnTo>
                  <a:lnTo>
                    <a:pt x="2928" y="497"/>
                  </a:lnTo>
                  <a:lnTo>
                    <a:pt x="2798" y="392"/>
                  </a:lnTo>
                  <a:lnTo>
                    <a:pt x="2667" y="288"/>
                  </a:lnTo>
                  <a:lnTo>
                    <a:pt x="2536" y="209"/>
                  </a:lnTo>
                  <a:lnTo>
                    <a:pt x="2379" y="131"/>
                  </a:lnTo>
                  <a:lnTo>
                    <a:pt x="2222" y="79"/>
                  </a:lnTo>
                  <a:lnTo>
                    <a:pt x="2066" y="26"/>
                  </a:lnTo>
                  <a:lnTo>
                    <a:pt x="1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 name="Google Shape;2894;p41"/>
          <p:cNvGrpSpPr/>
          <p:nvPr/>
        </p:nvGrpSpPr>
        <p:grpSpPr>
          <a:xfrm>
            <a:off x="6054103" y="1705840"/>
            <a:ext cx="447150" cy="438820"/>
            <a:chOff x="5561492" y="1202624"/>
            <a:chExt cx="439024" cy="433399"/>
          </a:xfrm>
        </p:grpSpPr>
        <p:sp>
          <p:nvSpPr>
            <p:cNvPr id="85" name="Google Shape;2895;p41"/>
            <p:cNvSpPr/>
            <p:nvPr/>
          </p:nvSpPr>
          <p:spPr>
            <a:xfrm>
              <a:off x="5777492" y="1432672"/>
              <a:ext cx="205450" cy="203351"/>
            </a:xfrm>
            <a:custGeom>
              <a:avLst/>
              <a:gdLst/>
              <a:ahLst/>
              <a:cxnLst/>
              <a:rect l="l" t="t" r="r" b="b"/>
              <a:pathLst>
                <a:path w="7634" h="7556" extrusionOk="0">
                  <a:moveTo>
                    <a:pt x="3346" y="1"/>
                  </a:moveTo>
                  <a:lnTo>
                    <a:pt x="3242" y="27"/>
                  </a:lnTo>
                  <a:lnTo>
                    <a:pt x="78" y="3059"/>
                  </a:lnTo>
                  <a:lnTo>
                    <a:pt x="52" y="3164"/>
                  </a:lnTo>
                  <a:lnTo>
                    <a:pt x="26" y="3425"/>
                  </a:lnTo>
                  <a:lnTo>
                    <a:pt x="0" y="3817"/>
                  </a:lnTo>
                  <a:lnTo>
                    <a:pt x="0" y="4053"/>
                  </a:lnTo>
                  <a:lnTo>
                    <a:pt x="26" y="4314"/>
                  </a:lnTo>
                  <a:lnTo>
                    <a:pt x="78" y="4628"/>
                  </a:lnTo>
                  <a:lnTo>
                    <a:pt x="157" y="4915"/>
                  </a:lnTo>
                  <a:lnTo>
                    <a:pt x="261" y="5255"/>
                  </a:lnTo>
                  <a:lnTo>
                    <a:pt x="366" y="5595"/>
                  </a:lnTo>
                  <a:lnTo>
                    <a:pt x="549" y="5935"/>
                  </a:lnTo>
                  <a:lnTo>
                    <a:pt x="758" y="6275"/>
                  </a:lnTo>
                  <a:lnTo>
                    <a:pt x="993" y="6641"/>
                  </a:lnTo>
                  <a:lnTo>
                    <a:pt x="1307" y="6980"/>
                  </a:lnTo>
                  <a:lnTo>
                    <a:pt x="1438" y="7111"/>
                  </a:lnTo>
                  <a:lnTo>
                    <a:pt x="1569" y="7216"/>
                  </a:lnTo>
                  <a:lnTo>
                    <a:pt x="1725" y="7320"/>
                  </a:lnTo>
                  <a:lnTo>
                    <a:pt x="1882" y="7399"/>
                  </a:lnTo>
                  <a:lnTo>
                    <a:pt x="2039" y="7451"/>
                  </a:lnTo>
                  <a:lnTo>
                    <a:pt x="2196" y="7503"/>
                  </a:lnTo>
                  <a:lnTo>
                    <a:pt x="2379" y="7529"/>
                  </a:lnTo>
                  <a:lnTo>
                    <a:pt x="2536" y="7556"/>
                  </a:lnTo>
                  <a:lnTo>
                    <a:pt x="2876" y="7556"/>
                  </a:lnTo>
                  <a:lnTo>
                    <a:pt x="3059" y="7529"/>
                  </a:lnTo>
                  <a:lnTo>
                    <a:pt x="3215" y="7477"/>
                  </a:lnTo>
                  <a:lnTo>
                    <a:pt x="3372" y="7425"/>
                  </a:lnTo>
                  <a:lnTo>
                    <a:pt x="3529" y="7346"/>
                  </a:lnTo>
                  <a:lnTo>
                    <a:pt x="3686" y="7242"/>
                  </a:lnTo>
                  <a:lnTo>
                    <a:pt x="3843" y="7137"/>
                  </a:lnTo>
                  <a:lnTo>
                    <a:pt x="4026" y="6954"/>
                  </a:lnTo>
                  <a:lnTo>
                    <a:pt x="4156" y="6745"/>
                  </a:lnTo>
                  <a:lnTo>
                    <a:pt x="4235" y="6667"/>
                  </a:lnTo>
                  <a:lnTo>
                    <a:pt x="4313" y="6588"/>
                  </a:lnTo>
                  <a:lnTo>
                    <a:pt x="4418" y="6562"/>
                  </a:lnTo>
                  <a:lnTo>
                    <a:pt x="4522" y="6562"/>
                  </a:lnTo>
                  <a:lnTo>
                    <a:pt x="4732" y="6588"/>
                  </a:lnTo>
                  <a:lnTo>
                    <a:pt x="4915" y="6562"/>
                  </a:lnTo>
                  <a:lnTo>
                    <a:pt x="5098" y="6536"/>
                  </a:lnTo>
                  <a:lnTo>
                    <a:pt x="5307" y="6484"/>
                  </a:lnTo>
                  <a:lnTo>
                    <a:pt x="5490" y="6405"/>
                  </a:lnTo>
                  <a:lnTo>
                    <a:pt x="5647" y="6327"/>
                  </a:lnTo>
                  <a:lnTo>
                    <a:pt x="5830" y="6222"/>
                  </a:lnTo>
                  <a:lnTo>
                    <a:pt x="5986" y="6065"/>
                  </a:lnTo>
                  <a:lnTo>
                    <a:pt x="6117" y="5935"/>
                  </a:lnTo>
                  <a:lnTo>
                    <a:pt x="6248" y="5752"/>
                  </a:lnTo>
                  <a:lnTo>
                    <a:pt x="6352" y="5595"/>
                  </a:lnTo>
                  <a:lnTo>
                    <a:pt x="6431" y="5412"/>
                  </a:lnTo>
                  <a:lnTo>
                    <a:pt x="6483" y="5229"/>
                  </a:lnTo>
                  <a:lnTo>
                    <a:pt x="6535" y="5046"/>
                  </a:lnTo>
                  <a:lnTo>
                    <a:pt x="6535" y="4837"/>
                  </a:lnTo>
                  <a:lnTo>
                    <a:pt x="6535" y="4654"/>
                  </a:lnTo>
                  <a:lnTo>
                    <a:pt x="6535" y="4549"/>
                  </a:lnTo>
                  <a:lnTo>
                    <a:pt x="6588" y="4445"/>
                  </a:lnTo>
                  <a:lnTo>
                    <a:pt x="6640" y="4366"/>
                  </a:lnTo>
                  <a:lnTo>
                    <a:pt x="6718" y="4288"/>
                  </a:lnTo>
                  <a:lnTo>
                    <a:pt x="6927" y="4157"/>
                  </a:lnTo>
                  <a:lnTo>
                    <a:pt x="7137" y="3974"/>
                  </a:lnTo>
                  <a:lnTo>
                    <a:pt x="7241" y="3843"/>
                  </a:lnTo>
                  <a:lnTo>
                    <a:pt x="7346" y="3687"/>
                  </a:lnTo>
                  <a:lnTo>
                    <a:pt x="7450" y="3530"/>
                  </a:lnTo>
                  <a:lnTo>
                    <a:pt x="7503" y="3373"/>
                  </a:lnTo>
                  <a:lnTo>
                    <a:pt x="7555" y="3216"/>
                  </a:lnTo>
                  <a:lnTo>
                    <a:pt x="7607" y="3059"/>
                  </a:lnTo>
                  <a:lnTo>
                    <a:pt x="7607" y="2876"/>
                  </a:lnTo>
                  <a:lnTo>
                    <a:pt x="7633" y="2719"/>
                  </a:lnTo>
                  <a:lnTo>
                    <a:pt x="7607" y="2536"/>
                  </a:lnTo>
                  <a:lnTo>
                    <a:pt x="7581" y="2380"/>
                  </a:lnTo>
                  <a:lnTo>
                    <a:pt x="7555" y="2197"/>
                  </a:lnTo>
                  <a:lnTo>
                    <a:pt x="7476" y="2040"/>
                  </a:lnTo>
                  <a:lnTo>
                    <a:pt x="7424" y="1883"/>
                  </a:lnTo>
                  <a:lnTo>
                    <a:pt x="7320" y="1726"/>
                  </a:lnTo>
                  <a:lnTo>
                    <a:pt x="7215" y="1569"/>
                  </a:lnTo>
                  <a:lnTo>
                    <a:pt x="7110" y="1438"/>
                  </a:lnTo>
                  <a:lnTo>
                    <a:pt x="6771" y="1125"/>
                  </a:lnTo>
                  <a:lnTo>
                    <a:pt x="6431" y="863"/>
                  </a:lnTo>
                  <a:lnTo>
                    <a:pt x="6091" y="628"/>
                  </a:lnTo>
                  <a:lnTo>
                    <a:pt x="5751" y="445"/>
                  </a:lnTo>
                  <a:lnTo>
                    <a:pt x="5411" y="314"/>
                  </a:lnTo>
                  <a:lnTo>
                    <a:pt x="5098" y="210"/>
                  </a:lnTo>
                  <a:lnTo>
                    <a:pt x="4810" y="105"/>
                  </a:lnTo>
                  <a:lnTo>
                    <a:pt x="4522" y="53"/>
                  </a:lnTo>
                  <a:lnTo>
                    <a:pt x="4235" y="27"/>
                  </a:lnTo>
                  <a:lnTo>
                    <a:pt x="40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2896;p41"/>
            <p:cNvSpPr/>
            <p:nvPr/>
          </p:nvSpPr>
          <p:spPr>
            <a:xfrm>
              <a:off x="5579093" y="1432672"/>
              <a:ext cx="204750" cy="203351"/>
            </a:xfrm>
            <a:custGeom>
              <a:avLst/>
              <a:gdLst/>
              <a:ahLst/>
              <a:cxnLst/>
              <a:rect l="l" t="t" r="r" b="b"/>
              <a:pathLst>
                <a:path w="7608" h="7556" extrusionOk="0">
                  <a:moveTo>
                    <a:pt x="3608" y="1"/>
                  </a:moveTo>
                  <a:lnTo>
                    <a:pt x="3372" y="27"/>
                  </a:lnTo>
                  <a:lnTo>
                    <a:pt x="3111" y="53"/>
                  </a:lnTo>
                  <a:lnTo>
                    <a:pt x="2823" y="105"/>
                  </a:lnTo>
                  <a:lnTo>
                    <a:pt x="2510" y="210"/>
                  </a:lnTo>
                  <a:lnTo>
                    <a:pt x="2196" y="314"/>
                  </a:lnTo>
                  <a:lnTo>
                    <a:pt x="1856" y="445"/>
                  </a:lnTo>
                  <a:lnTo>
                    <a:pt x="1516" y="628"/>
                  </a:lnTo>
                  <a:lnTo>
                    <a:pt x="1177" y="863"/>
                  </a:lnTo>
                  <a:lnTo>
                    <a:pt x="863" y="1125"/>
                  </a:lnTo>
                  <a:lnTo>
                    <a:pt x="523" y="1438"/>
                  </a:lnTo>
                  <a:lnTo>
                    <a:pt x="392" y="1569"/>
                  </a:lnTo>
                  <a:lnTo>
                    <a:pt x="288" y="1726"/>
                  </a:lnTo>
                  <a:lnTo>
                    <a:pt x="209" y="1883"/>
                  </a:lnTo>
                  <a:lnTo>
                    <a:pt x="131" y="2040"/>
                  </a:lnTo>
                  <a:lnTo>
                    <a:pt x="79" y="2197"/>
                  </a:lnTo>
                  <a:lnTo>
                    <a:pt x="26" y="2380"/>
                  </a:lnTo>
                  <a:lnTo>
                    <a:pt x="0" y="2536"/>
                  </a:lnTo>
                  <a:lnTo>
                    <a:pt x="0" y="2719"/>
                  </a:lnTo>
                  <a:lnTo>
                    <a:pt x="0" y="2876"/>
                  </a:lnTo>
                  <a:lnTo>
                    <a:pt x="26" y="3059"/>
                  </a:lnTo>
                  <a:lnTo>
                    <a:pt x="52" y="3216"/>
                  </a:lnTo>
                  <a:lnTo>
                    <a:pt x="105" y="3373"/>
                  </a:lnTo>
                  <a:lnTo>
                    <a:pt x="183" y="3530"/>
                  </a:lnTo>
                  <a:lnTo>
                    <a:pt x="262" y="3687"/>
                  </a:lnTo>
                  <a:lnTo>
                    <a:pt x="366" y="3843"/>
                  </a:lnTo>
                  <a:lnTo>
                    <a:pt x="497" y="3974"/>
                  </a:lnTo>
                  <a:lnTo>
                    <a:pt x="680" y="4157"/>
                  </a:lnTo>
                  <a:lnTo>
                    <a:pt x="889" y="4288"/>
                  </a:lnTo>
                  <a:lnTo>
                    <a:pt x="967" y="4366"/>
                  </a:lnTo>
                  <a:lnTo>
                    <a:pt x="1046" y="4445"/>
                  </a:lnTo>
                  <a:lnTo>
                    <a:pt x="1072" y="4549"/>
                  </a:lnTo>
                  <a:lnTo>
                    <a:pt x="1072" y="4654"/>
                  </a:lnTo>
                  <a:lnTo>
                    <a:pt x="1072" y="4837"/>
                  </a:lnTo>
                  <a:lnTo>
                    <a:pt x="1098" y="5046"/>
                  </a:lnTo>
                  <a:lnTo>
                    <a:pt x="1124" y="5229"/>
                  </a:lnTo>
                  <a:lnTo>
                    <a:pt x="1203" y="5412"/>
                  </a:lnTo>
                  <a:lnTo>
                    <a:pt x="1281" y="5595"/>
                  </a:lnTo>
                  <a:lnTo>
                    <a:pt x="1360" y="5752"/>
                  </a:lnTo>
                  <a:lnTo>
                    <a:pt x="1490" y="5935"/>
                  </a:lnTo>
                  <a:lnTo>
                    <a:pt x="1621" y="6065"/>
                  </a:lnTo>
                  <a:lnTo>
                    <a:pt x="1778" y="6222"/>
                  </a:lnTo>
                  <a:lnTo>
                    <a:pt x="1961" y="6327"/>
                  </a:lnTo>
                  <a:lnTo>
                    <a:pt x="2144" y="6405"/>
                  </a:lnTo>
                  <a:lnTo>
                    <a:pt x="2327" y="6484"/>
                  </a:lnTo>
                  <a:lnTo>
                    <a:pt x="2510" y="6536"/>
                  </a:lnTo>
                  <a:lnTo>
                    <a:pt x="2693" y="6562"/>
                  </a:lnTo>
                  <a:lnTo>
                    <a:pt x="2902" y="6588"/>
                  </a:lnTo>
                  <a:lnTo>
                    <a:pt x="3085" y="6562"/>
                  </a:lnTo>
                  <a:lnTo>
                    <a:pt x="3189" y="6562"/>
                  </a:lnTo>
                  <a:lnTo>
                    <a:pt x="3294" y="6588"/>
                  </a:lnTo>
                  <a:lnTo>
                    <a:pt x="3372" y="6667"/>
                  </a:lnTo>
                  <a:lnTo>
                    <a:pt x="3451" y="6745"/>
                  </a:lnTo>
                  <a:lnTo>
                    <a:pt x="3608" y="6954"/>
                  </a:lnTo>
                  <a:lnTo>
                    <a:pt x="3791" y="7137"/>
                  </a:lnTo>
                  <a:lnTo>
                    <a:pt x="3921" y="7242"/>
                  </a:lnTo>
                  <a:lnTo>
                    <a:pt x="4078" y="7346"/>
                  </a:lnTo>
                  <a:lnTo>
                    <a:pt x="4235" y="7425"/>
                  </a:lnTo>
                  <a:lnTo>
                    <a:pt x="4392" y="7477"/>
                  </a:lnTo>
                  <a:lnTo>
                    <a:pt x="4575" y="7529"/>
                  </a:lnTo>
                  <a:lnTo>
                    <a:pt x="4732" y="7556"/>
                  </a:lnTo>
                  <a:lnTo>
                    <a:pt x="5072" y="7556"/>
                  </a:lnTo>
                  <a:lnTo>
                    <a:pt x="5255" y="7529"/>
                  </a:lnTo>
                  <a:lnTo>
                    <a:pt x="5411" y="7503"/>
                  </a:lnTo>
                  <a:lnTo>
                    <a:pt x="5568" y="7451"/>
                  </a:lnTo>
                  <a:lnTo>
                    <a:pt x="5751" y="7399"/>
                  </a:lnTo>
                  <a:lnTo>
                    <a:pt x="5882" y="7320"/>
                  </a:lnTo>
                  <a:lnTo>
                    <a:pt x="6039" y="7216"/>
                  </a:lnTo>
                  <a:lnTo>
                    <a:pt x="6170" y="7111"/>
                  </a:lnTo>
                  <a:lnTo>
                    <a:pt x="6300" y="6980"/>
                  </a:lnTo>
                  <a:lnTo>
                    <a:pt x="6614" y="6641"/>
                  </a:lnTo>
                  <a:lnTo>
                    <a:pt x="6875" y="6275"/>
                  </a:lnTo>
                  <a:lnTo>
                    <a:pt x="7058" y="5935"/>
                  </a:lnTo>
                  <a:lnTo>
                    <a:pt x="7241" y="5595"/>
                  </a:lnTo>
                  <a:lnTo>
                    <a:pt x="7372" y="5255"/>
                  </a:lnTo>
                  <a:lnTo>
                    <a:pt x="7477" y="4915"/>
                  </a:lnTo>
                  <a:lnTo>
                    <a:pt x="7529" y="4628"/>
                  </a:lnTo>
                  <a:lnTo>
                    <a:pt x="7581" y="4314"/>
                  </a:lnTo>
                  <a:lnTo>
                    <a:pt x="7607" y="4053"/>
                  </a:lnTo>
                  <a:lnTo>
                    <a:pt x="7607" y="3817"/>
                  </a:lnTo>
                  <a:lnTo>
                    <a:pt x="7607" y="3425"/>
                  </a:lnTo>
                  <a:lnTo>
                    <a:pt x="7555" y="3164"/>
                  </a:lnTo>
                  <a:lnTo>
                    <a:pt x="7555" y="3059"/>
                  </a:lnTo>
                  <a:lnTo>
                    <a:pt x="4366" y="27"/>
                  </a:lnTo>
                  <a:lnTo>
                    <a:pt x="428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2897;p41"/>
            <p:cNvSpPr/>
            <p:nvPr/>
          </p:nvSpPr>
          <p:spPr>
            <a:xfrm>
              <a:off x="5814066" y="1268048"/>
              <a:ext cx="186450" cy="213201"/>
            </a:xfrm>
            <a:custGeom>
              <a:avLst/>
              <a:gdLst/>
              <a:ahLst/>
              <a:cxnLst/>
              <a:rect l="l" t="t" r="r" b="b"/>
              <a:pathLst>
                <a:path w="6928" h="7922" extrusionOk="0">
                  <a:moveTo>
                    <a:pt x="3268" y="1"/>
                  </a:moveTo>
                  <a:lnTo>
                    <a:pt x="3111" y="27"/>
                  </a:lnTo>
                  <a:lnTo>
                    <a:pt x="2928" y="79"/>
                  </a:lnTo>
                  <a:lnTo>
                    <a:pt x="2771" y="131"/>
                  </a:lnTo>
                  <a:lnTo>
                    <a:pt x="2353" y="341"/>
                  </a:lnTo>
                  <a:lnTo>
                    <a:pt x="1961" y="550"/>
                  </a:lnTo>
                  <a:lnTo>
                    <a:pt x="1621" y="785"/>
                  </a:lnTo>
                  <a:lnTo>
                    <a:pt x="1334" y="1020"/>
                  </a:lnTo>
                  <a:lnTo>
                    <a:pt x="1072" y="1282"/>
                  </a:lnTo>
                  <a:lnTo>
                    <a:pt x="863" y="1517"/>
                  </a:lnTo>
                  <a:lnTo>
                    <a:pt x="654" y="1778"/>
                  </a:lnTo>
                  <a:lnTo>
                    <a:pt x="497" y="2014"/>
                  </a:lnTo>
                  <a:lnTo>
                    <a:pt x="366" y="2249"/>
                  </a:lnTo>
                  <a:lnTo>
                    <a:pt x="262" y="2484"/>
                  </a:lnTo>
                  <a:lnTo>
                    <a:pt x="105" y="2850"/>
                  </a:lnTo>
                  <a:lnTo>
                    <a:pt x="27" y="3085"/>
                  </a:lnTo>
                  <a:lnTo>
                    <a:pt x="0" y="3190"/>
                  </a:lnTo>
                  <a:lnTo>
                    <a:pt x="1647" y="7268"/>
                  </a:lnTo>
                  <a:lnTo>
                    <a:pt x="1726" y="7320"/>
                  </a:lnTo>
                  <a:lnTo>
                    <a:pt x="1961" y="7451"/>
                  </a:lnTo>
                  <a:lnTo>
                    <a:pt x="2327" y="7608"/>
                  </a:lnTo>
                  <a:lnTo>
                    <a:pt x="2536" y="7686"/>
                  </a:lnTo>
                  <a:lnTo>
                    <a:pt x="2797" y="7765"/>
                  </a:lnTo>
                  <a:lnTo>
                    <a:pt x="3085" y="7843"/>
                  </a:lnTo>
                  <a:lnTo>
                    <a:pt x="3399" y="7895"/>
                  </a:lnTo>
                  <a:lnTo>
                    <a:pt x="3739" y="7921"/>
                  </a:lnTo>
                  <a:lnTo>
                    <a:pt x="4105" y="7921"/>
                  </a:lnTo>
                  <a:lnTo>
                    <a:pt x="4497" y="7895"/>
                  </a:lnTo>
                  <a:lnTo>
                    <a:pt x="4889" y="7817"/>
                  </a:lnTo>
                  <a:lnTo>
                    <a:pt x="5307" y="7712"/>
                  </a:lnTo>
                  <a:lnTo>
                    <a:pt x="5725" y="7582"/>
                  </a:lnTo>
                  <a:lnTo>
                    <a:pt x="5908" y="7503"/>
                  </a:lnTo>
                  <a:lnTo>
                    <a:pt x="6065" y="7425"/>
                  </a:lnTo>
                  <a:lnTo>
                    <a:pt x="6196" y="7320"/>
                  </a:lnTo>
                  <a:lnTo>
                    <a:pt x="6327" y="7190"/>
                  </a:lnTo>
                  <a:lnTo>
                    <a:pt x="6457" y="7085"/>
                  </a:lnTo>
                  <a:lnTo>
                    <a:pt x="6562" y="6928"/>
                  </a:lnTo>
                  <a:lnTo>
                    <a:pt x="6666" y="6797"/>
                  </a:lnTo>
                  <a:lnTo>
                    <a:pt x="6745" y="6641"/>
                  </a:lnTo>
                  <a:lnTo>
                    <a:pt x="6797" y="6484"/>
                  </a:lnTo>
                  <a:lnTo>
                    <a:pt x="6849" y="6327"/>
                  </a:lnTo>
                  <a:lnTo>
                    <a:pt x="6902" y="6144"/>
                  </a:lnTo>
                  <a:lnTo>
                    <a:pt x="6902" y="5987"/>
                  </a:lnTo>
                  <a:lnTo>
                    <a:pt x="6928" y="5804"/>
                  </a:lnTo>
                  <a:lnTo>
                    <a:pt x="6902" y="5647"/>
                  </a:lnTo>
                  <a:lnTo>
                    <a:pt x="6876" y="5464"/>
                  </a:lnTo>
                  <a:lnTo>
                    <a:pt x="6823" y="5281"/>
                  </a:lnTo>
                  <a:lnTo>
                    <a:pt x="6719" y="5046"/>
                  </a:lnTo>
                  <a:lnTo>
                    <a:pt x="6588" y="4837"/>
                  </a:lnTo>
                  <a:lnTo>
                    <a:pt x="6536" y="4732"/>
                  </a:lnTo>
                  <a:lnTo>
                    <a:pt x="6510" y="4628"/>
                  </a:lnTo>
                  <a:lnTo>
                    <a:pt x="6510" y="4523"/>
                  </a:lnTo>
                  <a:lnTo>
                    <a:pt x="6562" y="4419"/>
                  </a:lnTo>
                  <a:lnTo>
                    <a:pt x="6640" y="4262"/>
                  </a:lnTo>
                  <a:lnTo>
                    <a:pt x="6693" y="4079"/>
                  </a:lnTo>
                  <a:lnTo>
                    <a:pt x="6745" y="3870"/>
                  </a:lnTo>
                  <a:lnTo>
                    <a:pt x="6771" y="3687"/>
                  </a:lnTo>
                  <a:lnTo>
                    <a:pt x="6771" y="3477"/>
                  </a:lnTo>
                  <a:lnTo>
                    <a:pt x="6745" y="3294"/>
                  </a:lnTo>
                  <a:lnTo>
                    <a:pt x="6719" y="3085"/>
                  </a:lnTo>
                  <a:lnTo>
                    <a:pt x="6640" y="2902"/>
                  </a:lnTo>
                  <a:lnTo>
                    <a:pt x="6562" y="2719"/>
                  </a:lnTo>
                  <a:lnTo>
                    <a:pt x="6457" y="2536"/>
                  </a:lnTo>
                  <a:lnTo>
                    <a:pt x="6327" y="2380"/>
                  </a:lnTo>
                  <a:lnTo>
                    <a:pt x="6196" y="2249"/>
                  </a:lnTo>
                  <a:lnTo>
                    <a:pt x="6039" y="2118"/>
                  </a:lnTo>
                  <a:lnTo>
                    <a:pt x="5882" y="2014"/>
                  </a:lnTo>
                  <a:lnTo>
                    <a:pt x="5699" y="1909"/>
                  </a:lnTo>
                  <a:lnTo>
                    <a:pt x="5516" y="1857"/>
                  </a:lnTo>
                  <a:lnTo>
                    <a:pt x="5438" y="1804"/>
                  </a:lnTo>
                  <a:lnTo>
                    <a:pt x="5359" y="1726"/>
                  </a:lnTo>
                  <a:lnTo>
                    <a:pt x="5307" y="1648"/>
                  </a:lnTo>
                  <a:lnTo>
                    <a:pt x="5255" y="1543"/>
                  </a:lnTo>
                  <a:lnTo>
                    <a:pt x="5202" y="1282"/>
                  </a:lnTo>
                  <a:lnTo>
                    <a:pt x="5124" y="1046"/>
                  </a:lnTo>
                  <a:lnTo>
                    <a:pt x="5046" y="889"/>
                  </a:lnTo>
                  <a:lnTo>
                    <a:pt x="4941" y="733"/>
                  </a:lnTo>
                  <a:lnTo>
                    <a:pt x="4837" y="602"/>
                  </a:lnTo>
                  <a:lnTo>
                    <a:pt x="4706" y="471"/>
                  </a:lnTo>
                  <a:lnTo>
                    <a:pt x="4575" y="367"/>
                  </a:lnTo>
                  <a:lnTo>
                    <a:pt x="4444" y="262"/>
                  </a:lnTo>
                  <a:lnTo>
                    <a:pt x="4288" y="184"/>
                  </a:lnTo>
                  <a:lnTo>
                    <a:pt x="4131" y="131"/>
                  </a:lnTo>
                  <a:lnTo>
                    <a:pt x="3974" y="79"/>
                  </a:lnTo>
                  <a:lnTo>
                    <a:pt x="3791" y="27"/>
                  </a:lnTo>
                  <a:lnTo>
                    <a:pt x="36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2898;p41"/>
            <p:cNvSpPr/>
            <p:nvPr/>
          </p:nvSpPr>
          <p:spPr>
            <a:xfrm>
              <a:off x="5561492" y="1268048"/>
              <a:ext cx="185750" cy="213201"/>
            </a:xfrm>
            <a:custGeom>
              <a:avLst/>
              <a:gdLst/>
              <a:ahLst/>
              <a:cxnLst/>
              <a:rect l="l" t="t" r="r" b="b"/>
              <a:pathLst>
                <a:path w="6902" h="7922" extrusionOk="0">
                  <a:moveTo>
                    <a:pt x="3294" y="1"/>
                  </a:moveTo>
                  <a:lnTo>
                    <a:pt x="3111" y="27"/>
                  </a:lnTo>
                  <a:lnTo>
                    <a:pt x="2955" y="79"/>
                  </a:lnTo>
                  <a:lnTo>
                    <a:pt x="2798" y="131"/>
                  </a:lnTo>
                  <a:lnTo>
                    <a:pt x="2641" y="184"/>
                  </a:lnTo>
                  <a:lnTo>
                    <a:pt x="2484" y="262"/>
                  </a:lnTo>
                  <a:lnTo>
                    <a:pt x="2327" y="367"/>
                  </a:lnTo>
                  <a:lnTo>
                    <a:pt x="2197" y="471"/>
                  </a:lnTo>
                  <a:lnTo>
                    <a:pt x="2092" y="602"/>
                  </a:lnTo>
                  <a:lnTo>
                    <a:pt x="1961" y="733"/>
                  </a:lnTo>
                  <a:lnTo>
                    <a:pt x="1883" y="889"/>
                  </a:lnTo>
                  <a:lnTo>
                    <a:pt x="1778" y="1046"/>
                  </a:lnTo>
                  <a:lnTo>
                    <a:pt x="1700" y="1282"/>
                  </a:lnTo>
                  <a:lnTo>
                    <a:pt x="1648" y="1543"/>
                  </a:lnTo>
                  <a:lnTo>
                    <a:pt x="1621" y="1648"/>
                  </a:lnTo>
                  <a:lnTo>
                    <a:pt x="1569" y="1726"/>
                  </a:lnTo>
                  <a:lnTo>
                    <a:pt x="1491" y="1804"/>
                  </a:lnTo>
                  <a:lnTo>
                    <a:pt x="1386" y="1857"/>
                  </a:lnTo>
                  <a:lnTo>
                    <a:pt x="1203" y="1909"/>
                  </a:lnTo>
                  <a:lnTo>
                    <a:pt x="1046" y="2014"/>
                  </a:lnTo>
                  <a:lnTo>
                    <a:pt x="863" y="2118"/>
                  </a:lnTo>
                  <a:lnTo>
                    <a:pt x="733" y="2249"/>
                  </a:lnTo>
                  <a:lnTo>
                    <a:pt x="576" y="2380"/>
                  </a:lnTo>
                  <a:lnTo>
                    <a:pt x="471" y="2536"/>
                  </a:lnTo>
                  <a:lnTo>
                    <a:pt x="367" y="2719"/>
                  </a:lnTo>
                  <a:lnTo>
                    <a:pt x="262" y="2902"/>
                  </a:lnTo>
                  <a:lnTo>
                    <a:pt x="210" y="3085"/>
                  </a:lnTo>
                  <a:lnTo>
                    <a:pt x="158" y="3294"/>
                  </a:lnTo>
                  <a:lnTo>
                    <a:pt x="131" y="3477"/>
                  </a:lnTo>
                  <a:lnTo>
                    <a:pt x="131" y="3687"/>
                  </a:lnTo>
                  <a:lnTo>
                    <a:pt x="158" y="3870"/>
                  </a:lnTo>
                  <a:lnTo>
                    <a:pt x="210" y="4079"/>
                  </a:lnTo>
                  <a:lnTo>
                    <a:pt x="262" y="4262"/>
                  </a:lnTo>
                  <a:lnTo>
                    <a:pt x="367" y="4419"/>
                  </a:lnTo>
                  <a:lnTo>
                    <a:pt x="393" y="4523"/>
                  </a:lnTo>
                  <a:lnTo>
                    <a:pt x="393" y="4628"/>
                  </a:lnTo>
                  <a:lnTo>
                    <a:pt x="367" y="4732"/>
                  </a:lnTo>
                  <a:lnTo>
                    <a:pt x="341" y="4837"/>
                  </a:lnTo>
                  <a:lnTo>
                    <a:pt x="210" y="5046"/>
                  </a:lnTo>
                  <a:lnTo>
                    <a:pt x="105" y="5281"/>
                  </a:lnTo>
                  <a:lnTo>
                    <a:pt x="53" y="5464"/>
                  </a:lnTo>
                  <a:lnTo>
                    <a:pt x="1" y="5647"/>
                  </a:lnTo>
                  <a:lnTo>
                    <a:pt x="1" y="5804"/>
                  </a:lnTo>
                  <a:lnTo>
                    <a:pt x="1" y="5987"/>
                  </a:lnTo>
                  <a:lnTo>
                    <a:pt x="27" y="6144"/>
                  </a:lnTo>
                  <a:lnTo>
                    <a:pt x="53" y="6327"/>
                  </a:lnTo>
                  <a:lnTo>
                    <a:pt x="105" y="6484"/>
                  </a:lnTo>
                  <a:lnTo>
                    <a:pt x="184" y="6641"/>
                  </a:lnTo>
                  <a:lnTo>
                    <a:pt x="262" y="6797"/>
                  </a:lnTo>
                  <a:lnTo>
                    <a:pt x="341" y="6928"/>
                  </a:lnTo>
                  <a:lnTo>
                    <a:pt x="445" y="7085"/>
                  </a:lnTo>
                  <a:lnTo>
                    <a:pt x="576" y="7190"/>
                  </a:lnTo>
                  <a:lnTo>
                    <a:pt x="706" y="7320"/>
                  </a:lnTo>
                  <a:lnTo>
                    <a:pt x="863" y="7425"/>
                  </a:lnTo>
                  <a:lnTo>
                    <a:pt x="1020" y="7503"/>
                  </a:lnTo>
                  <a:lnTo>
                    <a:pt x="1177" y="7582"/>
                  </a:lnTo>
                  <a:lnTo>
                    <a:pt x="1595" y="7712"/>
                  </a:lnTo>
                  <a:lnTo>
                    <a:pt x="2040" y="7817"/>
                  </a:lnTo>
                  <a:lnTo>
                    <a:pt x="2432" y="7895"/>
                  </a:lnTo>
                  <a:lnTo>
                    <a:pt x="2798" y="7921"/>
                  </a:lnTo>
                  <a:lnTo>
                    <a:pt x="3164" y="7921"/>
                  </a:lnTo>
                  <a:lnTo>
                    <a:pt x="3504" y="7895"/>
                  </a:lnTo>
                  <a:lnTo>
                    <a:pt x="3817" y="7843"/>
                  </a:lnTo>
                  <a:lnTo>
                    <a:pt x="4105" y="7765"/>
                  </a:lnTo>
                  <a:lnTo>
                    <a:pt x="4366" y="7686"/>
                  </a:lnTo>
                  <a:lnTo>
                    <a:pt x="4602" y="7608"/>
                  </a:lnTo>
                  <a:lnTo>
                    <a:pt x="4968" y="7451"/>
                  </a:lnTo>
                  <a:lnTo>
                    <a:pt x="5203" y="7320"/>
                  </a:lnTo>
                  <a:lnTo>
                    <a:pt x="5281" y="7268"/>
                  </a:lnTo>
                  <a:lnTo>
                    <a:pt x="6902" y="3190"/>
                  </a:lnTo>
                  <a:lnTo>
                    <a:pt x="6876" y="3085"/>
                  </a:lnTo>
                  <a:lnTo>
                    <a:pt x="6797" y="2850"/>
                  </a:lnTo>
                  <a:lnTo>
                    <a:pt x="6641" y="2484"/>
                  </a:lnTo>
                  <a:lnTo>
                    <a:pt x="6536" y="2249"/>
                  </a:lnTo>
                  <a:lnTo>
                    <a:pt x="6405" y="2014"/>
                  </a:lnTo>
                  <a:lnTo>
                    <a:pt x="6248" y="1778"/>
                  </a:lnTo>
                  <a:lnTo>
                    <a:pt x="6065" y="1517"/>
                  </a:lnTo>
                  <a:lnTo>
                    <a:pt x="5830" y="1282"/>
                  </a:lnTo>
                  <a:lnTo>
                    <a:pt x="5569" y="1020"/>
                  </a:lnTo>
                  <a:lnTo>
                    <a:pt x="5281" y="785"/>
                  </a:lnTo>
                  <a:lnTo>
                    <a:pt x="4941" y="550"/>
                  </a:lnTo>
                  <a:lnTo>
                    <a:pt x="4575" y="341"/>
                  </a:lnTo>
                  <a:lnTo>
                    <a:pt x="4157" y="131"/>
                  </a:lnTo>
                  <a:lnTo>
                    <a:pt x="3974" y="79"/>
                  </a:lnTo>
                  <a:lnTo>
                    <a:pt x="3817" y="27"/>
                  </a:lnTo>
                  <a:lnTo>
                    <a:pt x="36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2899;p41"/>
            <p:cNvSpPr/>
            <p:nvPr/>
          </p:nvSpPr>
          <p:spPr>
            <a:xfrm>
              <a:off x="5672641" y="1202624"/>
              <a:ext cx="216027" cy="168876"/>
            </a:xfrm>
            <a:custGeom>
              <a:avLst/>
              <a:gdLst/>
              <a:ahLst/>
              <a:cxnLst/>
              <a:rect l="l" t="t" r="r" b="b"/>
              <a:pathLst>
                <a:path w="8027" h="6275" extrusionOk="0">
                  <a:moveTo>
                    <a:pt x="3818" y="1"/>
                  </a:moveTo>
                  <a:lnTo>
                    <a:pt x="3608" y="53"/>
                  </a:lnTo>
                  <a:lnTo>
                    <a:pt x="3425" y="105"/>
                  </a:lnTo>
                  <a:lnTo>
                    <a:pt x="3243" y="184"/>
                  </a:lnTo>
                  <a:lnTo>
                    <a:pt x="3060" y="262"/>
                  </a:lnTo>
                  <a:lnTo>
                    <a:pt x="2903" y="367"/>
                  </a:lnTo>
                  <a:lnTo>
                    <a:pt x="2772" y="497"/>
                  </a:lnTo>
                  <a:lnTo>
                    <a:pt x="2641" y="654"/>
                  </a:lnTo>
                  <a:lnTo>
                    <a:pt x="2563" y="706"/>
                  </a:lnTo>
                  <a:lnTo>
                    <a:pt x="2458" y="759"/>
                  </a:lnTo>
                  <a:lnTo>
                    <a:pt x="2354" y="785"/>
                  </a:lnTo>
                  <a:lnTo>
                    <a:pt x="2249" y="759"/>
                  </a:lnTo>
                  <a:lnTo>
                    <a:pt x="1988" y="733"/>
                  </a:lnTo>
                  <a:lnTo>
                    <a:pt x="1543" y="733"/>
                  </a:lnTo>
                  <a:lnTo>
                    <a:pt x="1386" y="785"/>
                  </a:lnTo>
                  <a:lnTo>
                    <a:pt x="1203" y="837"/>
                  </a:lnTo>
                  <a:lnTo>
                    <a:pt x="1047" y="889"/>
                  </a:lnTo>
                  <a:lnTo>
                    <a:pt x="890" y="968"/>
                  </a:lnTo>
                  <a:lnTo>
                    <a:pt x="759" y="1072"/>
                  </a:lnTo>
                  <a:lnTo>
                    <a:pt x="628" y="1177"/>
                  </a:lnTo>
                  <a:lnTo>
                    <a:pt x="498" y="1308"/>
                  </a:lnTo>
                  <a:lnTo>
                    <a:pt x="393" y="1438"/>
                  </a:lnTo>
                  <a:lnTo>
                    <a:pt x="289" y="1569"/>
                  </a:lnTo>
                  <a:lnTo>
                    <a:pt x="210" y="1726"/>
                  </a:lnTo>
                  <a:lnTo>
                    <a:pt x="132" y="1883"/>
                  </a:lnTo>
                  <a:lnTo>
                    <a:pt x="79" y="2040"/>
                  </a:lnTo>
                  <a:lnTo>
                    <a:pt x="53" y="2223"/>
                  </a:lnTo>
                  <a:lnTo>
                    <a:pt x="27" y="2406"/>
                  </a:lnTo>
                  <a:lnTo>
                    <a:pt x="1" y="2589"/>
                  </a:lnTo>
                  <a:lnTo>
                    <a:pt x="27" y="3033"/>
                  </a:lnTo>
                  <a:lnTo>
                    <a:pt x="106" y="3451"/>
                  </a:lnTo>
                  <a:lnTo>
                    <a:pt x="184" y="3869"/>
                  </a:lnTo>
                  <a:lnTo>
                    <a:pt x="315" y="4209"/>
                  </a:lnTo>
                  <a:lnTo>
                    <a:pt x="445" y="4549"/>
                  </a:lnTo>
                  <a:lnTo>
                    <a:pt x="602" y="4863"/>
                  </a:lnTo>
                  <a:lnTo>
                    <a:pt x="759" y="5124"/>
                  </a:lnTo>
                  <a:lnTo>
                    <a:pt x="916" y="5360"/>
                  </a:lnTo>
                  <a:lnTo>
                    <a:pt x="1099" y="5595"/>
                  </a:lnTo>
                  <a:lnTo>
                    <a:pt x="1256" y="5778"/>
                  </a:lnTo>
                  <a:lnTo>
                    <a:pt x="1543" y="6039"/>
                  </a:lnTo>
                  <a:lnTo>
                    <a:pt x="1752" y="6222"/>
                  </a:lnTo>
                  <a:lnTo>
                    <a:pt x="1831" y="6274"/>
                  </a:lnTo>
                  <a:lnTo>
                    <a:pt x="6223" y="6274"/>
                  </a:lnTo>
                  <a:lnTo>
                    <a:pt x="6301" y="6222"/>
                  </a:lnTo>
                  <a:lnTo>
                    <a:pt x="6484" y="6039"/>
                  </a:lnTo>
                  <a:lnTo>
                    <a:pt x="6772" y="5778"/>
                  </a:lnTo>
                  <a:lnTo>
                    <a:pt x="6955" y="5595"/>
                  </a:lnTo>
                  <a:lnTo>
                    <a:pt x="7111" y="5360"/>
                  </a:lnTo>
                  <a:lnTo>
                    <a:pt x="7268" y="5124"/>
                  </a:lnTo>
                  <a:lnTo>
                    <a:pt x="7451" y="4863"/>
                  </a:lnTo>
                  <a:lnTo>
                    <a:pt x="7608" y="4549"/>
                  </a:lnTo>
                  <a:lnTo>
                    <a:pt x="7739" y="4209"/>
                  </a:lnTo>
                  <a:lnTo>
                    <a:pt x="7843" y="3869"/>
                  </a:lnTo>
                  <a:lnTo>
                    <a:pt x="7948" y="3451"/>
                  </a:lnTo>
                  <a:lnTo>
                    <a:pt x="8000" y="3033"/>
                  </a:lnTo>
                  <a:lnTo>
                    <a:pt x="8026" y="2589"/>
                  </a:lnTo>
                  <a:lnTo>
                    <a:pt x="8026" y="2406"/>
                  </a:lnTo>
                  <a:lnTo>
                    <a:pt x="8000" y="2223"/>
                  </a:lnTo>
                  <a:lnTo>
                    <a:pt x="7948" y="2040"/>
                  </a:lnTo>
                  <a:lnTo>
                    <a:pt x="7896" y="1883"/>
                  </a:lnTo>
                  <a:lnTo>
                    <a:pt x="7817" y="1726"/>
                  </a:lnTo>
                  <a:lnTo>
                    <a:pt x="7739" y="1569"/>
                  </a:lnTo>
                  <a:lnTo>
                    <a:pt x="7634" y="1438"/>
                  </a:lnTo>
                  <a:lnTo>
                    <a:pt x="7530" y="1308"/>
                  </a:lnTo>
                  <a:lnTo>
                    <a:pt x="7399" y="1177"/>
                  </a:lnTo>
                  <a:lnTo>
                    <a:pt x="7268" y="1072"/>
                  </a:lnTo>
                  <a:lnTo>
                    <a:pt x="7138" y="968"/>
                  </a:lnTo>
                  <a:lnTo>
                    <a:pt x="6981" y="889"/>
                  </a:lnTo>
                  <a:lnTo>
                    <a:pt x="6824" y="837"/>
                  </a:lnTo>
                  <a:lnTo>
                    <a:pt x="6667" y="785"/>
                  </a:lnTo>
                  <a:lnTo>
                    <a:pt x="6484" y="733"/>
                  </a:lnTo>
                  <a:lnTo>
                    <a:pt x="6040" y="733"/>
                  </a:lnTo>
                  <a:lnTo>
                    <a:pt x="5778" y="759"/>
                  </a:lnTo>
                  <a:lnTo>
                    <a:pt x="5674" y="785"/>
                  </a:lnTo>
                  <a:lnTo>
                    <a:pt x="5569" y="759"/>
                  </a:lnTo>
                  <a:lnTo>
                    <a:pt x="5491" y="706"/>
                  </a:lnTo>
                  <a:lnTo>
                    <a:pt x="5412" y="654"/>
                  </a:lnTo>
                  <a:lnTo>
                    <a:pt x="5282" y="497"/>
                  </a:lnTo>
                  <a:lnTo>
                    <a:pt x="5125" y="367"/>
                  </a:lnTo>
                  <a:lnTo>
                    <a:pt x="4968" y="262"/>
                  </a:lnTo>
                  <a:lnTo>
                    <a:pt x="4785" y="184"/>
                  </a:lnTo>
                  <a:lnTo>
                    <a:pt x="4628" y="105"/>
                  </a:lnTo>
                  <a:lnTo>
                    <a:pt x="4419" y="53"/>
                  </a:lnTo>
                  <a:lnTo>
                    <a:pt x="42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900;p41"/>
            <p:cNvSpPr/>
            <p:nvPr/>
          </p:nvSpPr>
          <p:spPr>
            <a:xfrm>
              <a:off x="5814066" y="1268048"/>
              <a:ext cx="186450" cy="213201"/>
            </a:xfrm>
            <a:custGeom>
              <a:avLst/>
              <a:gdLst/>
              <a:ahLst/>
              <a:cxnLst/>
              <a:rect l="l" t="t" r="r" b="b"/>
              <a:pathLst>
                <a:path w="6928" h="7922" extrusionOk="0">
                  <a:moveTo>
                    <a:pt x="3268" y="1"/>
                  </a:moveTo>
                  <a:lnTo>
                    <a:pt x="3111" y="27"/>
                  </a:lnTo>
                  <a:lnTo>
                    <a:pt x="2928" y="79"/>
                  </a:lnTo>
                  <a:lnTo>
                    <a:pt x="2771" y="131"/>
                  </a:lnTo>
                  <a:lnTo>
                    <a:pt x="2353" y="341"/>
                  </a:lnTo>
                  <a:lnTo>
                    <a:pt x="1961" y="550"/>
                  </a:lnTo>
                  <a:lnTo>
                    <a:pt x="1621" y="785"/>
                  </a:lnTo>
                  <a:lnTo>
                    <a:pt x="1334" y="1020"/>
                  </a:lnTo>
                  <a:lnTo>
                    <a:pt x="1072" y="1282"/>
                  </a:lnTo>
                  <a:lnTo>
                    <a:pt x="863" y="1517"/>
                  </a:lnTo>
                  <a:lnTo>
                    <a:pt x="654" y="1778"/>
                  </a:lnTo>
                  <a:lnTo>
                    <a:pt x="497" y="2014"/>
                  </a:lnTo>
                  <a:lnTo>
                    <a:pt x="366" y="2249"/>
                  </a:lnTo>
                  <a:lnTo>
                    <a:pt x="262" y="2484"/>
                  </a:lnTo>
                  <a:lnTo>
                    <a:pt x="105" y="2850"/>
                  </a:lnTo>
                  <a:lnTo>
                    <a:pt x="27" y="3085"/>
                  </a:lnTo>
                  <a:lnTo>
                    <a:pt x="0" y="3190"/>
                  </a:lnTo>
                  <a:lnTo>
                    <a:pt x="1647" y="7268"/>
                  </a:lnTo>
                  <a:lnTo>
                    <a:pt x="1726" y="7320"/>
                  </a:lnTo>
                  <a:lnTo>
                    <a:pt x="1961" y="7451"/>
                  </a:lnTo>
                  <a:lnTo>
                    <a:pt x="2327" y="7608"/>
                  </a:lnTo>
                  <a:lnTo>
                    <a:pt x="2536" y="7686"/>
                  </a:lnTo>
                  <a:lnTo>
                    <a:pt x="2797" y="7765"/>
                  </a:lnTo>
                  <a:lnTo>
                    <a:pt x="3085" y="7843"/>
                  </a:lnTo>
                  <a:lnTo>
                    <a:pt x="3399" y="7895"/>
                  </a:lnTo>
                  <a:lnTo>
                    <a:pt x="3739" y="7921"/>
                  </a:lnTo>
                  <a:lnTo>
                    <a:pt x="4105" y="7921"/>
                  </a:lnTo>
                  <a:lnTo>
                    <a:pt x="4497" y="7895"/>
                  </a:lnTo>
                  <a:lnTo>
                    <a:pt x="4889" y="7817"/>
                  </a:lnTo>
                  <a:lnTo>
                    <a:pt x="5307" y="7712"/>
                  </a:lnTo>
                  <a:lnTo>
                    <a:pt x="5725" y="7582"/>
                  </a:lnTo>
                  <a:lnTo>
                    <a:pt x="5908" y="7503"/>
                  </a:lnTo>
                  <a:lnTo>
                    <a:pt x="6065" y="7425"/>
                  </a:lnTo>
                  <a:lnTo>
                    <a:pt x="6196" y="7320"/>
                  </a:lnTo>
                  <a:lnTo>
                    <a:pt x="6327" y="7190"/>
                  </a:lnTo>
                  <a:lnTo>
                    <a:pt x="6457" y="7085"/>
                  </a:lnTo>
                  <a:lnTo>
                    <a:pt x="6562" y="6928"/>
                  </a:lnTo>
                  <a:lnTo>
                    <a:pt x="6666" y="6797"/>
                  </a:lnTo>
                  <a:lnTo>
                    <a:pt x="6745" y="6641"/>
                  </a:lnTo>
                  <a:lnTo>
                    <a:pt x="6797" y="6484"/>
                  </a:lnTo>
                  <a:lnTo>
                    <a:pt x="6849" y="6327"/>
                  </a:lnTo>
                  <a:lnTo>
                    <a:pt x="6902" y="6144"/>
                  </a:lnTo>
                  <a:lnTo>
                    <a:pt x="6902" y="5987"/>
                  </a:lnTo>
                  <a:lnTo>
                    <a:pt x="6928" y="5804"/>
                  </a:lnTo>
                  <a:lnTo>
                    <a:pt x="6902" y="5647"/>
                  </a:lnTo>
                  <a:lnTo>
                    <a:pt x="6876" y="5464"/>
                  </a:lnTo>
                  <a:lnTo>
                    <a:pt x="6823" y="5281"/>
                  </a:lnTo>
                  <a:lnTo>
                    <a:pt x="6719" y="5046"/>
                  </a:lnTo>
                  <a:lnTo>
                    <a:pt x="6588" y="4837"/>
                  </a:lnTo>
                  <a:lnTo>
                    <a:pt x="6536" y="4732"/>
                  </a:lnTo>
                  <a:lnTo>
                    <a:pt x="6510" y="4628"/>
                  </a:lnTo>
                  <a:lnTo>
                    <a:pt x="6510" y="4523"/>
                  </a:lnTo>
                  <a:lnTo>
                    <a:pt x="6562" y="4419"/>
                  </a:lnTo>
                  <a:lnTo>
                    <a:pt x="6640" y="4262"/>
                  </a:lnTo>
                  <a:lnTo>
                    <a:pt x="6693" y="4079"/>
                  </a:lnTo>
                  <a:lnTo>
                    <a:pt x="6745" y="3870"/>
                  </a:lnTo>
                  <a:lnTo>
                    <a:pt x="6771" y="3687"/>
                  </a:lnTo>
                  <a:lnTo>
                    <a:pt x="6771" y="3477"/>
                  </a:lnTo>
                  <a:lnTo>
                    <a:pt x="6745" y="3294"/>
                  </a:lnTo>
                  <a:lnTo>
                    <a:pt x="6719" y="3085"/>
                  </a:lnTo>
                  <a:lnTo>
                    <a:pt x="6640" y="2902"/>
                  </a:lnTo>
                  <a:lnTo>
                    <a:pt x="6562" y="2719"/>
                  </a:lnTo>
                  <a:lnTo>
                    <a:pt x="6457" y="2536"/>
                  </a:lnTo>
                  <a:lnTo>
                    <a:pt x="6327" y="2380"/>
                  </a:lnTo>
                  <a:lnTo>
                    <a:pt x="6196" y="2249"/>
                  </a:lnTo>
                  <a:lnTo>
                    <a:pt x="6039" y="2118"/>
                  </a:lnTo>
                  <a:lnTo>
                    <a:pt x="5882" y="2014"/>
                  </a:lnTo>
                  <a:lnTo>
                    <a:pt x="5699" y="1909"/>
                  </a:lnTo>
                  <a:lnTo>
                    <a:pt x="5516" y="1857"/>
                  </a:lnTo>
                  <a:lnTo>
                    <a:pt x="5438" y="1804"/>
                  </a:lnTo>
                  <a:lnTo>
                    <a:pt x="5359" y="1726"/>
                  </a:lnTo>
                  <a:lnTo>
                    <a:pt x="5307" y="1648"/>
                  </a:lnTo>
                  <a:lnTo>
                    <a:pt x="5255" y="1543"/>
                  </a:lnTo>
                  <a:lnTo>
                    <a:pt x="5202" y="1282"/>
                  </a:lnTo>
                  <a:lnTo>
                    <a:pt x="5124" y="1046"/>
                  </a:lnTo>
                  <a:lnTo>
                    <a:pt x="5046" y="889"/>
                  </a:lnTo>
                  <a:lnTo>
                    <a:pt x="4941" y="733"/>
                  </a:lnTo>
                  <a:lnTo>
                    <a:pt x="4837" y="602"/>
                  </a:lnTo>
                  <a:lnTo>
                    <a:pt x="4706" y="471"/>
                  </a:lnTo>
                  <a:lnTo>
                    <a:pt x="4575" y="367"/>
                  </a:lnTo>
                  <a:lnTo>
                    <a:pt x="4444" y="262"/>
                  </a:lnTo>
                  <a:lnTo>
                    <a:pt x="4288" y="184"/>
                  </a:lnTo>
                  <a:lnTo>
                    <a:pt x="4131" y="131"/>
                  </a:lnTo>
                  <a:lnTo>
                    <a:pt x="3974" y="79"/>
                  </a:lnTo>
                  <a:lnTo>
                    <a:pt x="3791" y="27"/>
                  </a:lnTo>
                  <a:lnTo>
                    <a:pt x="363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01;p41"/>
            <p:cNvSpPr/>
            <p:nvPr/>
          </p:nvSpPr>
          <p:spPr>
            <a:xfrm>
              <a:off x="5561492" y="1268048"/>
              <a:ext cx="185750" cy="213201"/>
            </a:xfrm>
            <a:custGeom>
              <a:avLst/>
              <a:gdLst/>
              <a:ahLst/>
              <a:cxnLst/>
              <a:rect l="l" t="t" r="r" b="b"/>
              <a:pathLst>
                <a:path w="6902" h="7922" extrusionOk="0">
                  <a:moveTo>
                    <a:pt x="3294" y="1"/>
                  </a:moveTo>
                  <a:lnTo>
                    <a:pt x="3111" y="27"/>
                  </a:lnTo>
                  <a:lnTo>
                    <a:pt x="2955" y="79"/>
                  </a:lnTo>
                  <a:lnTo>
                    <a:pt x="2798" y="131"/>
                  </a:lnTo>
                  <a:lnTo>
                    <a:pt x="2641" y="184"/>
                  </a:lnTo>
                  <a:lnTo>
                    <a:pt x="2484" y="262"/>
                  </a:lnTo>
                  <a:lnTo>
                    <a:pt x="2327" y="367"/>
                  </a:lnTo>
                  <a:lnTo>
                    <a:pt x="2197" y="471"/>
                  </a:lnTo>
                  <a:lnTo>
                    <a:pt x="2092" y="602"/>
                  </a:lnTo>
                  <a:lnTo>
                    <a:pt x="1961" y="733"/>
                  </a:lnTo>
                  <a:lnTo>
                    <a:pt x="1883" y="889"/>
                  </a:lnTo>
                  <a:lnTo>
                    <a:pt x="1778" y="1046"/>
                  </a:lnTo>
                  <a:lnTo>
                    <a:pt x="1700" y="1282"/>
                  </a:lnTo>
                  <a:lnTo>
                    <a:pt x="1648" y="1543"/>
                  </a:lnTo>
                  <a:lnTo>
                    <a:pt x="1621" y="1648"/>
                  </a:lnTo>
                  <a:lnTo>
                    <a:pt x="1569" y="1726"/>
                  </a:lnTo>
                  <a:lnTo>
                    <a:pt x="1491" y="1804"/>
                  </a:lnTo>
                  <a:lnTo>
                    <a:pt x="1386" y="1857"/>
                  </a:lnTo>
                  <a:lnTo>
                    <a:pt x="1203" y="1909"/>
                  </a:lnTo>
                  <a:lnTo>
                    <a:pt x="1046" y="2014"/>
                  </a:lnTo>
                  <a:lnTo>
                    <a:pt x="863" y="2118"/>
                  </a:lnTo>
                  <a:lnTo>
                    <a:pt x="733" y="2249"/>
                  </a:lnTo>
                  <a:lnTo>
                    <a:pt x="576" y="2380"/>
                  </a:lnTo>
                  <a:lnTo>
                    <a:pt x="471" y="2536"/>
                  </a:lnTo>
                  <a:lnTo>
                    <a:pt x="367" y="2719"/>
                  </a:lnTo>
                  <a:lnTo>
                    <a:pt x="262" y="2902"/>
                  </a:lnTo>
                  <a:lnTo>
                    <a:pt x="210" y="3085"/>
                  </a:lnTo>
                  <a:lnTo>
                    <a:pt x="158" y="3294"/>
                  </a:lnTo>
                  <a:lnTo>
                    <a:pt x="131" y="3477"/>
                  </a:lnTo>
                  <a:lnTo>
                    <a:pt x="131" y="3687"/>
                  </a:lnTo>
                  <a:lnTo>
                    <a:pt x="158" y="3870"/>
                  </a:lnTo>
                  <a:lnTo>
                    <a:pt x="210" y="4079"/>
                  </a:lnTo>
                  <a:lnTo>
                    <a:pt x="262" y="4262"/>
                  </a:lnTo>
                  <a:lnTo>
                    <a:pt x="367" y="4419"/>
                  </a:lnTo>
                  <a:lnTo>
                    <a:pt x="393" y="4523"/>
                  </a:lnTo>
                  <a:lnTo>
                    <a:pt x="393" y="4628"/>
                  </a:lnTo>
                  <a:lnTo>
                    <a:pt x="367" y="4732"/>
                  </a:lnTo>
                  <a:lnTo>
                    <a:pt x="341" y="4837"/>
                  </a:lnTo>
                  <a:lnTo>
                    <a:pt x="210" y="5046"/>
                  </a:lnTo>
                  <a:lnTo>
                    <a:pt x="105" y="5281"/>
                  </a:lnTo>
                  <a:lnTo>
                    <a:pt x="53" y="5464"/>
                  </a:lnTo>
                  <a:lnTo>
                    <a:pt x="1" y="5647"/>
                  </a:lnTo>
                  <a:lnTo>
                    <a:pt x="1" y="5804"/>
                  </a:lnTo>
                  <a:lnTo>
                    <a:pt x="1" y="5987"/>
                  </a:lnTo>
                  <a:lnTo>
                    <a:pt x="27" y="6144"/>
                  </a:lnTo>
                  <a:lnTo>
                    <a:pt x="53" y="6327"/>
                  </a:lnTo>
                  <a:lnTo>
                    <a:pt x="105" y="6484"/>
                  </a:lnTo>
                  <a:lnTo>
                    <a:pt x="184" y="6641"/>
                  </a:lnTo>
                  <a:lnTo>
                    <a:pt x="262" y="6797"/>
                  </a:lnTo>
                  <a:lnTo>
                    <a:pt x="341" y="6928"/>
                  </a:lnTo>
                  <a:lnTo>
                    <a:pt x="445" y="7085"/>
                  </a:lnTo>
                  <a:lnTo>
                    <a:pt x="576" y="7190"/>
                  </a:lnTo>
                  <a:lnTo>
                    <a:pt x="706" y="7320"/>
                  </a:lnTo>
                  <a:lnTo>
                    <a:pt x="863" y="7425"/>
                  </a:lnTo>
                  <a:lnTo>
                    <a:pt x="1020" y="7503"/>
                  </a:lnTo>
                  <a:lnTo>
                    <a:pt x="1177" y="7582"/>
                  </a:lnTo>
                  <a:lnTo>
                    <a:pt x="1595" y="7712"/>
                  </a:lnTo>
                  <a:lnTo>
                    <a:pt x="2040" y="7817"/>
                  </a:lnTo>
                  <a:lnTo>
                    <a:pt x="2432" y="7895"/>
                  </a:lnTo>
                  <a:lnTo>
                    <a:pt x="2798" y="7921"/>
                  </a:lnTo>
                  <a:lnTo>
                    <a:pt x="3164" y="7921"/>
                  </a:lnTo>
                  <a:lnTo>
                    <a:pt x="3504" y="7895"/>
                  </a:lnTo>
                  <a:lnTo>
                    <a:pt x="3817" y="7843"/>
                  </a:lnTo>
                  <a:lnTo>
                    <a:pt x="4105" y="7765"/>
                  </a:lnTo>
                  <a:lnTo>
                    <a:pt x="4366" y="7686"/>
                  </a:lnTo>
                  <a:lnTo>
                    <a:pt x="4602" y="7608"/>
                  </a:lnTo>
                  <a:lnTo>
                    <a:pt x="4968" y="7451"/>
                  </a:lnTo>
                  <a:lnTo>
                    <a:pt x="5203" y="7320"/>
                  </a:lnTo>
                  <a:lnTo>
                    <a:pt x="5281" y="7268"/>
                  </a:lnTo>
                  <a:lnTo>
                    <a:pt x="6902" y="3190"/>
                  </a:lnTo>
                  <a:lnTo>
                    <a:pt x="6876" y="3085"/>
                  </a:lnTo>
                  <a:lnTo>
                    <a:pt x="6797" y="2850"/>
                  </a:lnTo>
                  <a:lnTo>
                    <a:pt x="6641" y="2484"/>
                  </a:lnTo>
                  <a:lnTo>
                    <a:pt x="6536" y="2249"/>
                  </a:lnTo>
                  <a:lnTo>
                    <a:pt x="6405" y="2014"/>
                  </a:lnTo>
                  <a:lnTo>
                    <a:pt x="6248" y="1778"/>
                  </a:lnTo>
                  <a:lnTo>
                    <a:pt x="6065" y="1517"/>
                  </a:lnTo>
                  <a:lnTo>
                    <a:pt x="5830" y="1282"/>
                  </a:lnTo>
                  <a:lnTo>
                    <a:pt x="5569" y="1020"/>
                  </a:lnTo>
                  <a:lnTo>
                    <a:pt x="5281" y="785"/>
                  </a:lnTo>
                  <a:lnTo>
                    <a:pt x="4941" y="550"/>
                  </a:lnTo>
                  <a:lnTo>
                    <a:pt x="4575" y="341"/>
                  </a:lnTo>
                  <a:lnTo>
                    <a:pt x="4157" y="131"/>
                  </a:lnTo>
                  <a:lnTo>
                    <a:pt x="3974" y="79"/>
                  </a:lnTo>
                  <a:lnTo>
                    <a:pt x="3817" y="27"/>
                  </a:lnTo>
                  <a:lnTo>
                    <a:pt x="363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02;p41"/>
            <p:cNvSpPr/>
            <p:nvPr/>
          </p:nvSpPr>
          <p:spPr>
            <a:xfrm>
              <a:off x="5674767" y="1325048"/>
              <a:ext cx="211774" cy="211774"/>
            </a:xfrm>
            <a:custGeom>
              <a:avLst/>
              <a:gdLst/>
              <a:ahLst/>
              <a:cxnLst/>
              <a:rect l="l" t="t" r="r" b="b"/>
              <a:pathLst>
                <a:path w="7869" h="7869" extrusionOk="0">
                  <a:moveTo>
                    <a:pt x="3948" y="0"/>
                  </a:moveTo>
                  <a:lnTo>
                    <a:pt x="3686" y="26"/>
                  </a:lnTo>
                  <a:lnTo>
                    <a:pt x="3451" y="105"/>
                  </a:lnTo>
                  <a:lnTo>
                    <a:pt x="3216" y="209"/>
                  </a:lnTo>
                  <a:lnTo>
                    <a:pt x="3007" y="392"/>
                  </a:lnTo>
                  <a:lnTo>
                    <a:pt x="2824" y="549"/>
                  </a:lnTo>
                  <a:lnTo>
                    <a:pt x="2588" y="680"/>
                  </a:lnTo>
                  <a:lnTo>
                    <a:pt x="2353" y="732"/>
                  </a:lnTo>
                  <a:lnTo>
                    <a:pt x="2092" y="758"/>
                  </a:lnTo>
                  <a:lnTo>
                    <a:pt x="1830" y="784"/>
                  </a:lnTo>
                  <a:lnTo>
                    <a:pt x="1569" y="863"/>
                  </a:lnTo>
                  <a:lnTo>
                    <a:pt x="1360" y="993"/>
                  </a:lnTo>
                  <a:lnTo>
                    <a:pt x="1151" y="1150"/>
                  </a:lnTo>
                  <a:lnTo>
                    <a:pt x="994" y="1333"/>
                  </a:lnTo>
                  <a:lnTo>
                    <a:pt x="863" y="1569"/>
                  </a:lnTo>
                  <a:lnTo>
                    <a:pt x="811" y="1804"/>
                  </a:lnTo>
                  <a:lnTo>
                    <a:pt x="785" y="2091"/>
                  </a:lnTo>
                  <a:lnTo>
                    <a:pt x="759" y="2327"/>
                  </a:lnTo>
                  <a:lnTo>
                    <a:pt x="680" y="2588"/>
                  </a:lnTo>
                  <a:lnTo>
                    <a:pt x="549" y="2797"/>
                  </a:lnTo>
                  <a:lnTo>
                    <a:pt x="393" y="3006"/>
                  </a:lnTo>
                  <a:lnTo>
                    <a:pt x="210" y="3215"/>
                  </a:lnTo>
                  <a:lnTo>
                    <a:pt x="105" y="3451"/>
                  </a:lnTo>
                  <a:lnTo>
                    <a:pt x="27" y="3686"/>
                  </a:lnTo>
                  <a:lnTo>
                    <a:pt x="0" y="3947"/>
                  </a:lnTo>
                  <a:lnTo>
                    <a:pt x="27" y="4183"/>
                  </a:lnTo>
                  <a:lnTo>
                    <a:pt x="105" y="4418"/>
                  </a:lnTo>
                  <a:lnTo>
                    <a:pt x="210" y="4653"/>
                  </a:lnTo>
                  <a:lnTo>
                    <a:pt x="393" y="4862"/>
                  </a:lnTo>
                  <a:lnTo>
                    <a:pt x="549" y="5072"/>
                  </a:lnTo>
                  <a:lnTo>
                    <a:pt x="680" y="5281"/>
                  </a:lnTo>
                  <a:lnTo>
                    <a:pt x="759" y="5542"/>
                  </a:lnTo>
                  <a:lnTo>
                    <a:pt x="785" y="5803"/>
                  </a:lnTo>
                  <a:lnTo>
                    <a:pt x="811" y="6065"/>
                  </a:lnTo>
                  <a:lnTo>
                    <a:pt x="863" y="6300"/>
                  </a:lnTo>
                  <a:lnTo>
                    <a:pt x="994" y="6535"/>
                  </a:lnTo>
                  <a:lnTo>
                    <a:pt x="1151" y="6718"/>
                  </a:lnTo>
                  <a:lnTo>
                    <a:pt x="1360" y="6875"/>
                  </a:lnTo>
                  <a:lnTo>
                    <a:pt x="1569" y="7006"/>
                  </a:lnTo>
                  <a:lnTo>
                    <a:pt x="1830" y="7084"/>
                  </a:lnTo>
                  <a:lnTo>
                    <a:pt x="2092" y="7111"/>
                  </a:lnTo>
                  <a:lnTo>
                    <a:pt x="2353" y="7137"/>
                  </a:lnTo>
                  <a:lnTo>
                    <a:pt x="2588" y="7215"/>
                  </a:lnTo>
                  <a:lnTo>
                    <a:pt x="2824" y="7320"/>
                  </a:lnTo>
                  <a:lnTo>
                    <a:pt x="3007" y="7476"/>
                  </a:lnTo>
                  <a:lnTo>
                    <a:pt x="3216" y="7659"/>
                  </a:lnTo>
                  <a:lnTo>
                    <a:pt x="3451" y="7790"/>
                  </a:lnTo>
                  <a:lnTo>
                    <a:pt x="3686" y="7842"/>
                  </a:lnTo>
                  <a:lnTo>
                    <a:pt x="3948" y="7869"/>
                  </a:lnTo>
                  <a:lnTo>
                    <a:pt x="4183" y="7842"/>
                  </a:lnTo>
                  <a:lnTo>
                    <a:pt x="4444" y="7790"/>
                  </a:lnTo>
                  <a:lnTo>
                    <a:pt x="4654" y="7659"/>
                  </a:lnTo>
                  <a:lnTo>
                    <a:pt x="4863" y="7476"/>
                  </a:lnTo>
                  <a:lnTo>
                    <a:pt x="5072" y="7320"/>
                  </a:lnTo>
                  <a:lnTo>
                    <a:pt x="5281" y="7215"/>
                  </a:lnTo>
                  <a:lnTo>
                    <a:pt x="5542" y="7137"/>
                  </a:lnTo>
                  <a:lnTo>
                    <a:pt x="5804" y="7111"/>
                  </a:lnTo>
                  <a:lnTo>
                    <a:pt x="6065" y="7084"/>
                  </a:lnTo>
                  <a:lnTo>
                    <a:pt x="6300" y="7006"/>
                  </a:lnTo>
                  <a:lnTo>
                    <a:pt x="6536" y="6875"/>
                  </a:lnTo>
                  <a:lnTo>
                    <a:pt x="6719" y="6718"/>
                  </a:lnTo>
                  <a:lnTo>
                    <a:pt x="6876" y="6535"/>
                  </a:lnTo>
                  <a:lnTo>
                    <a:pt x="7006" y="6300"/>
                  </a:lnTo>
                  <a:lnTo>
                    <a:pt x="7085" y="6065"/>
                  </a:lnTo>
                  <a:lnTo>
                    <a:pt x="7111" y="5803"/>
                  </a:lnTo>
                  <a:lnTo>
                    <a:pt x="7137" y="5542"/>
                  </a:lnTo>
                  <a:lnTo>
                    <a:pt x="7215" y="5281"/>
                  </a:lnTo>
                  <a:lnTo>
                    <a:pt x="7320" y="5072"/>
                  </a:lnTo>
                  <a:lnTo>
                    <a:pt x="7503" y="4862"/>
                  </a:lnTo>
                  <a:lnTo>
                    <a:pt x="7660" y="4653"/>
                  </a:lnTo>
                  <a:lnTo>
                    <a:pt x="7791" y="4418"/>
                  </a:lnTo>
                  <a:lnTo>
                    <a:pt x="7843" y="4183"/>
                  </a:lnTo>
                  <a:lnTo>
                    <a:pt x="7869" y="3947"/>
                  </a:lnTo>
                  <a:lnTo>
                    <a:pt x="7843" y="3686"/>
                  </a:lnTo>
                  <a:lnTo>
                    <a:pt x="7791" y="3451"/>
                  </a:lnTo>
                  <a:lnTo>
                    <a:pt x="7660" y="3215"/>
                  </a:lnTo>
                  <a:lnTo>
                    <a:pt x="7503" y="3006"/>
                  </a:lnTo>
                  <a:lnTo>
                    <a:pt x="7320" y="2797"/>
                  </a:lnTo>
                  <a:lnTo>
                    <a:pt x="7215" y="2588"/>
                  </a:lnTo>
                  <a:lnTo>
                    <a:pt x="7137" y="2327"/>
                  </a:lnTo>
                  <a:lnTo>
                    <a:pt x="7111" y="2091"/>
                  </a:lnTo>
                  <a:lnTo>
                    <a:pt x="7085" y="1804"/>
                  </a:lnTo>
                  <a:lnTo>
                    <a:pt x="7006" y="1569"/>
                  </a:lnTo>
                  <a:lnTo>
                    <a:pt x="6876" y="1333"/>
                  </a:lnTo>
                  <a:lnTo>
                    <a:pt x="6719" y="1150"/>
                  </a:lnTo>
                  <a:lnTo>
                    <a:pt x="6536" y="993"/>
                  </a:lnTo>
                  <a:lnTo>
                    <a:pt x="6300" y="863"/>
                  </a:lnTo>
                  <a:lnTo>
                    <a:pt x="6065" y="784"/>
                  </a:lnTo>
                  <a:lnTo>
                    <a:pt x="5804" y="758"/>
                  </a:lnTo>
                  <a:lnTo>
                    <a:pt x="5542" y="732"/>
                  </a:lnTo>
                  <a:lnTo>
                    <a:pt x="5281" y="680"/>
                  </a:lnTo>
                  <a:lnTo>
                    <a:pt x="5072" y="549"/>
                  </a:lnTo>
                  <a:lnTo>
                    <a:pt x="4863" y="392"/>
                  </a:lnTo>
                  <a:lnTo>
                    <a:pt x="4654" y="209"/>
                  </a:lnTo>
                  <a:lnTo>
                    <a:pt x="4444" y="105"/>
                  </a:lnTo>
                  <a:lnTo>
                    <a:pt x="4183" y="26"/>
                  </a:lnTo>
                  <a:lnTo>
                    <a:pt x="3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03;p41"/>
            <p:cNvSpPr/>
            <p:nvPr/>
          </p:nvSpPr>
          <p:spPr>
            <a:xfrm>
              <a:off x="5734566" y="1384848"/>
              <a:ext cx="92175" cy="92175"/>
            </a:xfrm>
            <a:custGeom>
              <a:avLst/>
              <a:gdLst/>
              <a:ahLst/>
              <a:cxnLst/>
              <a:rect l="l" t="t" r="r" b="b"/>
              <a:pathLst>
                <a:path w="3425" h="3425" extrusionOk="0">
                  <a:moveTo>
                    <a:pt x="1543" y="0"/>
                  </a:moveTo>
                  <a:lnTo>
                    <a:pt x="1360" y="26"/>
                  </a:lnTo>
                  <a:lnTo>
                    <a:pt x="1203" y="79"/>
                  </a:lnTo>
                  <a:lnTo>
                    <a:pt x="1046" y="131"/>
                  </a:lnTo>
                  <a:lnTo>
                    <a:pt x="915" y="209"/>
                  </a:lnTo>
                  <a:lnTo>
                    <a:pt x="759" y="288"/>
                  </a:lnTo>
                  <a:lnTo>
                    <a:pt x="628" y="392"/>
                  </a:lnTo>
                  <a:lnTo>
                    <a:pt x="497" y="497"/>
                  </a:lnTo>
                  <a:lnTo>
                    <a:pt x="393" y="628"/>
                  </a:lnTo>
                  <a:lnTo>
                    <a:pt x="288" y="758"/>
                  </a:lnTo>
                  <a:lnTo>
                    <a:pt x="210" y="889"/>
                  </a:lnTo>
                  <a:lnTo>
                    <a:pt x="131" y="1046"/>
                  </a:lnTo>
                  <a:lnTo>
                    <a:pt x="79" y="1203"/>
                  </a:lnTo>
                  <a:lnTo>
                    <a:pt x="53" y="1359"/>
                  </a:lnTo>
                  <a:lnTo>
                    <a:pt x="27" y="1542"/>
                  </a:lnTo>
                  <a:lnTo>
                    <a:pt x="0" y="1725"/>
                  </a:lnTo>
                  <a:lnTo>
                    <a:pt x="27" y="1882"/>
                  </a:lnTo>
                  <a:lnTo>
                    <a:pt x="53" y="2065"/>
                  </a:lnTo>
                  <a:lnTo>
                    <a:pt x="79" y="2222"/>
                  </a:lnTo>
                  <a:lnTo>
                    <a:pt x="131" y="2379"/>
                  </a:lnTo>
                  <a:lnTo>
                    <a:pt x="210" y="2536"/>
                  </a:lnTo>
                  <a:lnTo>
                    <a:pt x="288" y="2667"/>
                  </a:lnTo>
                  <a:lnTo>
                    <a:pt x="393" y="2797"/>
                  </a:lnTo>
                  <a:lnTo>
                    <a:pt x="497" y="2928"/>
                  </a:lnTo>
                  <a:lnTo>
                    <a:pt x="628" y="3032"/>
                  </a:lnTo>
                  <a:lnTo>
                    <a:pt x="759" y="3137"/>
                  </a:lnTo>
                  <a:lnTo>
                    <a:pt x="915" y="3215"/>
                  </a:lnTo>
                  <a:lnTo>
                    <a:pt x="1046" y="3294"/>
                  </a:lnTo>
                  <a:lnTo>
                    <a:pt x="1203" y="3346"/>
                  </a:lnTo>
                  <a:lnTo>
                    <a:pt x="1360" y="3398"/>
                  </a:lnTo>
                  <a:lnTo>
                    <a:pt x="1543" y="3425"/>
                  </a:lnTo>
                  <a:lnTo>
                    <a:pt x="1883" y="3425"/>
                  </a:lnTo>
                  <a:lnTo>
                    <a:pt x="2066" y="3398"/>
                  </a:lnTo>
                  <a:lnTo>
                    <a:pt x="2222" y="3346"/>
                  </a:lnTo>
                  <a:lnTo>
                    <a:pt x="2379" y="3294"/>
                  </a:lnTo>
                  <a:lnTo>
                    <a:pt x="2536" y="3215"/>
                  </a:lnTo>
                  <a:lnTo>
                    <a:pt x="2667" y="3137"/>
                  </a:lnTo>
                  <a:lnTo>
                    <a:pt x="2798" y="3032"/>
                  </a:lnTo>
                  <a:lnTo>
                    <a:pt x="2928" y="2928"/>
                  </a:lnTo>
                  <a:lnTo>
                    <a:pt x="3033" y="2797"/>
                  </a:lnTo>
                  <a:lnTo>
                    <a:pt x="3137" y="2667"/>
                  </a:lnTo>
                  <a:lnTo>
                    <a:pt x="3216" y="2536"/>
                  </a:lnTo>
                  <a:lnTo>
                    <a:pt x="3294" y="2379"/>
                  </a:lnTo>
                  <a:lnTo>
                    <a:pt x="3347" y="2222"/>
                  </a:lnTo>
                  <a:lnTo>
                    <a:pt x="3399" y="2065"/>
                  </a:lnTo>
                  <a:lnTo>
                    <a:pt x="3425" y="1882"/>
                  </a:lnTo>
                  <a:lnTo>
                    <a:pt x="3425" y="1725"/>
                  </a:lnTo>
                  <a:lnTo>
                    <a:pt x="3425" y="1542"/>
                  </a:lnTo>
                  <a:lnTo>
                    <a:pt x="3399" y="1359"/>
                  </a:lnTo>
                  <a:lnTo>
                    <a:pt x="3347" y="1203"/>
                  </a:lnTo>
                  <a:lnTo>
                    <a:pt x="3294" y="1046"/>
                  </a:lnTo>
                  <a:lnTo>
                    <a:pt x="3216" y="889"/>
                  </a:lnTo>
                  <a:lnTo>
                    <a:pt x="3137" y="758"/>
                  </a:lnTo>
                  <a:lnTo>
                    <a:pt x="3033" y="628"/>
                  </a:lnTo>
                  <a:lnTo>
                    <a:pt x="2928" y="497"/>
                  </a:lnTo>
                  <a:lnTo>
                    <a:pt x="2798" y="392"/>
                  </a:lnTo>
                  <a:lnTo>
                    <a:pt x="2667" y="288"/>
                  </a:lnTo>
                  <a:lnTo>
                    <a:pt x="2536" y="209"/>
                  </a:lnTo>
                  <a:lnTo>
                    <a:pt x="2379" y="131"/>
                  </a:lnTo>
                  <a:lnTo>
                    <a:pt x="2222" y="79"/>
                  </a:lnTo>
                  <a:lnTo>
                    <a:pt x="2066" y="26"/>
                  </a:lnTo>
                  <a:lnTo>
                    <a:pt x="1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 name="Google Shape;2894;p41"/>
          <p:cNvGrpSpPr/>
          <p:nvPr/>
        </p:nvGrpSpPr>
        <p:grpSpPr>
          <a:xfrm>
            <a:off x="8570939" y="2386573"/>
            <a:ext cx="447150" cy="438820"/>
            <a:chOff x="5561492" y="1202624"/>
            <a:chExt cx="439024" cy="433399"/>
          </a:xfrm>
        </p:grpSpPr>
        <p:sp>
          <p:nvSpPr>
            <p:cNvPr id="95" name="Google Shape;2895;p41"/>
            <p:cNvSpPr/>
            <p:nvPr/>
          </p:nvSpPr>
          <p:spPr>
            <a:xfrm>
              <a:off x="5777492" y="1432672"/>
              <a:ext cx="205450" cy="203351"/>
            </a:xfrm>
            <a:custGeom>
              <a:avLst/>
              <a:gdLst/>
              <a:ahLst/>
              <a:cxnLst/>
              <a:rect l="l" t="t" r="r" b="b"/>
              <a:pathLst>
                <a:path w="7634" h="7556" extrusionOk="0">
                  <a:moveTo>
                    <a:pt x="3346" y="1"/>
                  </a:moveTo>
                  <a:lnTo>
                    <a:pt x="3242" y="27"/>
                  </a:lnTo>
                  <a:lnTo>
                    <a:pt x="78" y="3059"/>
                  </a:lnTo>
                  <a:lnTo>
                    <a:pt x="52" y="3164"/>
                  </a:lnTo>
                  <a:lnTo>
                    <a:pt x="26" y="3425"/>
                  </a:lnTo>
                  <a:lnTo>
                    <a:pt x="0" y="3817"/>
                  </a:lnTo>
                  <a:lnTo>
                    <a:pt x="0" y="4053"/>
                  </a:lnTo>
                  <a:lnTo>
                    <a:pt x="26" y="4314"/>
                  </a:lnTo>
                  <a:lnTo>
                    <a:pt x="78" y="4628"/>
                  </a:lnTo>
                  <a:lnTo>
                    <a:pt x="157" y="4915"/>
                  </a:lnTo>
                  <a:lnTo>
                    <a:pt x="261" y="5255"/>
                  </a:lnTo>
                  <a:lnTo>
                    <a:pt x="366" y="5595"/>
                  </a:lnTo>
                  <a:lnTo>
                    <a:pt x="549" y="5935"/>
                  </a:lnTo>
                  <a:lnTo>
                    <a:pt x="758" y="6275"/>
                  </a:lnTo>
                  <a:lnTo>
                    <a:pt x="993" y="6641"/>
                  </a:lnTo>
                  <a:lnTo>
                    <a:pt x="1307" y="6980"/>
                  </a:lnTo>
                  <a:lnTo>
                    <a:pt x="1438" y="7111"/>
                  </a:lnTo>
                  <a:lnTo>
                    <a:pt x="1569" y="7216"/>
                  </a:lnTo>
                  <a:lnTo>
                    <a:pt x="1725" y="7320"/>
                  </a:lnTo>
                  <a:lnTo>
                    <a:pt x="1882" y="7399"/>
                  </a:lnTo>
                  <a:lnTo>
                    <a:pt x="2039" y="7451"/>
                  </a:lnTo>
                  <a:lnTo>
                    <a:pt x="2196" y="7503"/>
                  </a:lnTo>
                  <a:lnTo>
                    <a:pt x="2379" y="7529"/>
                  </a:lnTo>
                  <a:lnTo>
                    <a:pt x="2536" y="7556"/>
                  </a:lnTo>
                  <a:lnTo>
                    <a:pt x="2876" y="7556"/>
                  </a:lnTo>
                  <a:lnTo>
                    <a:pt x="3059" y="7529"/>
                  </a:lnTo>
                  <a:lnTo>
                    <a:pt x="3215" y="7477"/>
                  </a:lnTo>
                  <a:lnTo>
                    <a:pt x="3372" y="7425"/>
                  </a:lnTo>
                  <a:lnTo>
                    <a:pt x="3529" y="7346"/>
                  </a:lnTo>
                  <a:lnTo>
                    <a:pt x="3686" y="7242"/>
                  </a:lnTo>
                  <a:lnTo>
                    <a:pt x="3843" y="7137"/>
                  </a:lnTo>
                  <a:lnTo>
                    <a:pt x="4026" y="6954"/>
                  </a:lnTo>
                  <a:lnTo>
                    <a:pt x="4156" y="6745"/>
                  </a:lnTo>
                  <a:lnTo>
                    <a:pt x="4235" y="6667"/>
                  </a:lnTo>
                  <a:lnTo>
                    <a:pt x="4313" y="6588"/>
                  </a:lnTo>
                  <a:lnTo>
                    <a:pt x="4418" y="6562"/>
                  </a:lnTo>
                  <a:lnTo>
                    <a:pt x="4522" y="6562"/>
                  </a:lnTo>
                  <a:lnTo>
                    <a:pt x="4732" y="6588"/>
                  </a:lnTo>
                  <a:lnTo>
                    <a:pt x="4915" y="6562"/>
                  </a:lnTo>
                  <a:lnTo>
                    <a:pt x="5098" y="6536"/>
                  </a:lnTo>
                  <a:lnTo>
                    <a:pt x="5307" y="6484"/>
                  </a:lnTo>
                  <a:lnTo>
                    <a:pt x="5490" y="6405"/>
                  </a:lnTo>
                  <a:lnTo>
                    <a:pt x="5647" y="6327"/>
                  </a:lnTo>
                  <a:lnTo>
                    <a:pt x="5830" y="6222"/>
                  </a:lnTo>
                  <a:lnTo>
                    <a:pt x="5986" y="6065"/>
                  </a:lnTo>
                  <a:lnTo>
                    <a:pt x="6117" y="5935"/>
                  </a:lnTo>
                  <a:lnTo>
                    <a:pt x="6248" y="5752"/>
                  </a:lnTo>
                  <a:lnTo>
                    <a:pt x="6352" y="5595"/>
                  </a:lnTo>
                  <a:lnTo>
                    <a:pt x="6431" y="5412"/>
                  </a:lnTo>
                  <a:lnTo>
                    <a:pt x="6483" y="5229"/>
                  </a:lnTo>
                  <a:lnTo>
                    <a:pt x="6535" y="5046"/>
                  </a:lnTo>
                  <a:lnTo>
                    <a:pt x="6535" y="4837"/>
                  </a:lnTo>
                  <a:lnTo>
                    <a:pt x="6535" y="4654"/>
                  </a:lnTo>
                  <a:lnTo>
                    <a:pt x="6535" y="4549"/>
                  </a:lnTo>
                  <a:lnTo>
                    <a:pt x="6588" y="4445"/>
                  </a:lnTo>
                  <a:lnTo>
                    <a:pt x="6640" y="4366"/>
                  </a:lnTo>
                  <a:lnTo>
                    <a:pt x="6718" y="4288"/>
                  </a:lnTo>
                  <a:lnTo>
                    <a:pt x="6927" y="4157"/>
                  </a:lnTo>
                  <a:lnTo>
                    <a:pt x="7137" y="3974"/>
                  </a:lnTo>
                  <a:lnTo>
                    <a:pt x="7241" y="3843"/>
                  </a:lnTo>
                  <a:lnTo>
                    <a:pt x="7346" y="3687"/>
                  </a:lnTo>
                  <a:lnTo>
                    <a:pt x="7450" y="3530"/>
                  </a:lnTo>
                  <a:lnTo>
                    <a:pt x="7503" y="3373"/>
                  </a:lnTo>
                  <a:lnTo>
                    <a:pt x="7555" y="3216"/>
                  </a:lnTo>
                  <a:lnTo>
                    <a:pt x="7607" y="3059"/>
                  </a:lnTo>
                  <a:lnTo>
                    <a:pt x="7607" y="2876"/>
                  </a:lnTo>
                  <a:lnTo>
                    <a:pt x="7633" y="2719"/>
                  </a:lnTo>
                  <a:lnTo>
                    <a:pt x="7607" y="2536"/>
                  </a:lnTo>
                  <a:lnTo>
                    <a:pt x="7581" y="2380"/>
                  </a:lnTo>
                  <a:lnTo>
                    <a:pt x="7555" y="2197"/>
                  </a:lnTo>
                  <a:lnTo>
                    <a:pt x="7476" y="2040"/>
                  </a:lnTo>
                  <a:lnTo>
                    <a:pt x="7424" y="1883"/>
                  </a:lnTo>
                  <a:lnTo>
                    <a:pt x="7320" y="1726"/>
                  </a:lnTo>
                  <a:lnTo>
                    <a:pt x="7215" y="1569"/>
                  </a:lnTo>
                  <a:lnTo>
                    <a:pt x="7110" y="1438"/>
                  </a:lnTo>
                  <a:lnTo>
                    <a:pt x="6771" y="1125"/>
                  </a:lnTo>
                  <a:lnTo>
                    <a:pt x="6431" y="863"/>
                  </a:lnTo>
                  <a:lnTo>
                    <a:pt x="6091" y="628"/>
                  </a:lnTo>
                  <a:lnTo>
                    <a:pt x="5751" y="445"/>
                  </a:lnTo>
                  <a:lnTo>
                    <a:pt x="5411" y="314"/>
                  </a:lnTo>
                  <a:lnTo>
                    <a:pt x="5098" y="210"/>
                  </a:lnTo>
                  <a:lnTo>
                    <a:pt x="4810" y="105"/>
                  </a:lnTo>
                  <a:lnTo>
                    <a:pt x="4522" y="53"/>
                  </a:lnTo>
                  <a:lnTo>
                    <a:pt x="4235" y="27"/>
                  </a:lnTo>
                  <a:lnTo>
                    <a:pt x="40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896;p41"/>
            <p:cNvSpPr/>
            <p:nvPr/>
          </p:nvSpPr>
          <p:spPr>
            <a:xfrm>
              <a:off x="5579093" y="1432672"/>
              <a:ext cx="204750" cy="203351"/>
            </a:xfrm>
            <a:custGeom>
              <a:avLst/>
              <a:gdLst/>
              <a:ahLst/>
              <a:cxnLst/>
              <a:rect l="l" t="t" r="r" b="b"/>
              <a:pathLst>
                <a:path w="7608" h="7556" extrusionOk="0">
                  <a:moveTo>
                    <a:pt x="3608" y="1"/>
                  </a:moveTo>
                  <a:lnTo>
                    <a:pt x="3372" y="27"/>
                  </a:lnTo>
                  <a:lnTo>
                    <a:pt x="3111" y="53"/>
                  </a:lnTo>
                  <a:lnTo>
                    <a:pt x="2823" y="105"/>
                  </a:lnTo>
                  <a:lnTo>
                    <a:pt x="2510" y="210"/>
                  </a:lnTo>
                  <a:lnTo>
                    <a:pt x="2196" y="314"/>
                  </a:lnTo>
                  <a:lnTo>
                    <a:pt x="1856" y="445"/>
                  </a:lnTo>
                  <a:lnTo>
                    <a:pt x="1516" y="628"/>
                  </a:lnTo>
                  <a:lnTo>
                    <a:pt x="1177" y="863"/>
                  </a:lnTo>
                  <a:lnTo>
                    <a:pt x="863" y="1125"/>
                  </a:lnTo>
                  <a:lnTo>
                    <a:pt x="523" y="1438"/>
                  </a:lnTo>
                  <a:lnTo>
                    <a:pt x="392" y="1569"/>
                  </a:lnTo>
                  <a:lnTo>
                    <a:pt x="288" y="1726"/>
                  </a:lnTo>
                  <a:lnTo>
                    <a:pt x="209" y="1883"/>
                  </a:lnTo>
                  <a:lnTo>
                    <a:pt x="131" y="2040"/>
                  </a:lnTo>
                  <a:lnTo>
                    <a:pt x="79" y="2197"/>
                  </a:lnTo>
                  <a:lnTo>
                    <a:pt x="26" y="2380"/>
                  </a:lnTo>
                  <a:lnTo>
                    <a:pt x="0" y="2536"/>
                  </a:lnTo>
                  <a:lnTo>
                    <a:pt x="0" y="2719"/>
                  </a:lnTo>
                  <a:lnTo>
                    <a:pt x="0" y="2876"/>
                  </a:lnTo>
                  <a:lnTo>
                    <a:pt x="26" y="3059"/>
                  </a:lnTo>
                  <a:lnTo>
                    <a:pt x="52" y="3216"/>
                  </a:lnTo>
                  <a:lnTo>
                    <a:pt x="105" y="3373"/>
                  </a:lnTo>
                  <a:lnTo>
                    <a:pt x="183" y="3530"/>
                  </a:lnTo>
                  <a:lnTo>
                    <a:pt x="262" y="3687"/>
                  </a:lnTo>
                  <a:lnTo>
                    <a:pt x="366" y="3843"/>
                  </a:lnTo>
                  <a:lnTo>
                    <a:pt x="497" y="3974"/>
                  </a:lnTo>
                  <a:lnTo>
                    <a:pt x="680" y="4157"/>
                  </a:lnTo>
                  <a:lnTo>
                    <a:pt x="889" y="4288"/>
                  </a:lnTo>
                  <a:lnTo>
                    <a:pt x="967" y="4366"/>
                  </a:lnTo>
                  <a:lnTo>
                    <a:pt x="1046" y="4445"/>
                  </a:lnTo>
                  <a:lnTo>
                    <a:pt x="1072" y="4549"/>
                  </a:lnTo>
                  <a:lnTo>
                    <a:pt x="1072" y="4654"/>
                  </a:lnTo>
                  <a:lnTo>
                    <a:pt x="1072" y="4837"/>
                  </a:lnTo>
                  <a:lnTo>
                    <a:pt x="1098" y="5046"/>
                  </a:lnTo>
                  <a:lnTo>
                    <a:pt x="1124" y="5229"/>
                  </a:lnTo>
                  <a:lnTo>
                    <a:pt x="1203" y="5412"/>
                  </a:lnTo>
                  <a:lnTo>
                    <a:pt x="1281" y="5595"/>
                  </a:lnTo>
                  <a:lnTo>
                    <a:pt x="1360" y="5752"/>
                  </a:lnTo>
                  <a:lnTo>
                    <a:pt x="1490" y="5935"/>
                  </a:lnTo>
                  <a:lnTo>
                    <a:pt x="1621" y="6065"/>
                  </a:lnTo>
                  <a:lnTo>
                    <a:pt x="1778" y="6222"/>
                  </a:lnTo>
                  <a:lnTo>
                    <a:pt x="1961" y="6327"/>
                  </a:lnTo>
                  <a:lnTo>
                    <a:pt x="2144" y="6405"/>
                  </a:lnTo>
                  <a:lnTo>
                    <a:pt x="2327" y="6484"/>
                  </a:lnTo>
                  <a:lnTo>
                    <a:pt x="2510" y="6536"/>
                  </a:lnTo>
                  <a:lnTo>
                    <a:pt x="2693" y="6562"/>
                  </a:lnTo>
                  <a:lnTo>
                    <a:pt x="2902" y="6588"/>
                  </a:lnTo>
                  <a:lnTo>
                    <a:pt x="3085" y="6562"/>
                  </a:lnTo>
                  <a:lnTo>
                    <a:pt x="3189" y="6562"/>
                  </a:lnTo>
                  <a:lnTo>
                    <a:pt x="3294" y="6588"/>
                  </a:lnTo>
                  <a:lnTo>
                    <a:pt x="3372" y="6667"/>
                  </a:lnTo>
                  <a:lnTo>
                    <a:pt x="3451" y="6745"/>
                  </a:lnTo>
                  <a:lnTo>
                    <a:pt x="3608" y="6954"/>
                  </a:lnTo>
                  <a:lnTo>
                    <a:pt x="3791" y="7137"/>
                  </a:lnTo>
                  <a:lnTo>
                    <a:pt x="3921" y="7242"/>
                  </a:lnTo>
                  <a:lnTo>
                    <a:pt x="4078" y="7346"/>
                  </a:lnTo>
                  <a:lnTo>
                    <a:pt x="4235" y="7425"/>
                  </a:lnTo>
                  <a:lnTo>
                    <a:pt x="4392" y="7477"/>
                  </a:lnTo>
                  <a:lnTo>
                    <a:pt x="4575" y="7529"/>
                  </a:lnTo>
                  <a:lnTo>
                    <a:pt x="4732" y="7556"/>
                  </a:lnTo>
                  <a:lnTo>
                    <a:pt x="5072" y="7556"/>
                  </a:lnTo>
                  <a:lnTo>
                    <a:pt x="5255" y="7529"/>
                  </a:lnTo>
                  <a:lnTo>
                    <a:pt x="5411" y="7503"/>
                  </a:lnTo>
                  <a:lnTo>
                    <a:pt x="5568" y="7451"/>
                  </a:lnTo>
                  <a:lnTo>
                    <a:pt x="5751" y="7399"/>
                  </a:lnTo>
                  <a:lnTo>
                    <a:pt x="5882" y="7320"/>
                  </a:lnTo>
                  <a:lnTo>
                    <a:pt x="6039" y="7216"/>
                  </a:lnTo>
                  <a:lnTo>
                    <a:pt x="6170" y="7111"/>
                  </a:lnTo>
                  <a:lnTo>
                    <a:pt x="6300" y="6980"/>
                  </a:lnTo>
                  <a:lnTo>
                    <a:pt x="6614" y="6641"/>
                  </a:lnTo>
                  <a:lnTo>
                    <a:pt x="6875" y="6275"/>
                  </a:lnTo>
                  <a:lnTo>
                    <a:pt x="7058" y="5935"/>
                  </a:lnTo>
                  <a:lnTo>
                    <a:pt x="7241" y="5595"/>
                  </a:lnTo>
                  <a:lnTo>
                    <a:pt x="7372" y="5255"/>
                  </a:lnTo>
                  <a:lnTo>
                    <a:pt x="7477" y="4915"/>
                  </a:lnTo>
                  <a:lnTo>
                    <a:pt x="7529" y="4628"/>
                  </a:lnTo>
                  <a:lnTo>
                    <a:pt x="7581" y="4314"/>
                  </a:lnTo>
                  <a:lnTo>
                    <a:pt x="7607" y="4053"/>
                  </a:lnTo>
                  <a:lnTo>
                    <a:pt x="7607" y="3817"/>
                  </a:lnTo>
                  <a:lnTo>
                    <a:pt x="7607" y="3425"/>
                  </a:lnTo>
                  <a:lnTo>
                    <a:pt x="7555" y="3164"/>
                  </a:lnTo>
                  <a:lnTo>
                    <a:pt x="7555" y="3059"/>
                  </a:lnTo>
                  <a:lnTo>
                    <a:pt x="4366" y="27"/>
                  </a:lnTo>
                  <a:lnTo>
                    <a:pt x="428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897;p41"/>
            <p:cNvSpPr/>
            <p:nvPr/>
          </p:nvSpPr>
          <p:spPr>
            <a:xfrm>
              <a:off x="5814066" y="1268048"/>
              <a:ext cx="186450" cy="213201"/>
            </a:xfrm>
            <a:custGeom>
              <a:avLst/>
              <a:gdLst/>
              <a:ahLst/>
              <a:cxnLst/>
              <a:rect l="l" t="t" r="r" b="b"/>
              <a:pathLst>
                <a:path w="6928" h="7922" extrusionOk="0">
                  <a:moveTo>
                    <a:pt x="3268" y="1"/>
                  </a:moveTo>
                  <a:lnTo>
                    <a:pt x="3111" y="27"/>
                  </a:lnTo>
                  <a:lnTo>
                    <a:pt x="2928" y="79"/>
                  </a:lnTo>
                  <a:lnTo>
                    <a:pt x="2771" y="131"/>
                  </a:lnTo>
                  <a:lnTo>
                    <a:pt x="2353" y="341"/>
                  </a:lnTo>
                  <a:lnTo>
                    <a:pt x="1961" y="550"/>
                  </a:lnTo>
                  <a:lnTo>
                    <a:pt x="1621" y="785"/>
                  </a:lnTo>
                  <a:lnTo>
                    <a:pt x="1334" y="1020"/>
                  </a:lnTo>
                  <a:lnTo>
                    <a:pt x="1072" y="1282"/>
                  </a:lnTo>
                  <a:lnTo>
                    <a:pt x="863" y="1517"/>
                  </a:lnTo>
                  <a:lnTo>
                    <a:pt x="654" y="1778"/>
                  </a:lnTo>
                  <a:lnTo>
                    <a:pt x="497" y="2014"/>
                  </a:lnTo>
                  <a:lnTo>
                    <a:pt x="366" y="2249"/>
                  </a:lnTo>
                  <a:lnTo>
                    <a:pt x="262" y="2484"/>
                  </a:lnTo>
                  <a:lnTo>
                    <a:pt x="105" y="2850"/>
                  </a:lnTo>
                  <a:lnTo>
                    <a:pt x="27" y="3085"/>
                  </a:lnTo>
                  <a:lnTo>
                    <a:pt x="0" y="3190"/>
                  </a:lnTo>
                  <a:lnTo>
                    <a:pt x="1647" y="7268"/>
                  </a:lnTo>
                  <a:lnTo>
                    <a:pt x="1726" y="7320"/>
                  </a:lnTo>
                  <a:lnTo>
                    <a:pt x="1961" y="7451"/>
                  </a:lnTo>
                  <a:lnTo>
                    <a:pt x="2327" y="7608"/>
                  </a:lnTo>
                  <a:lnTo>
                    <a:pt x="2536" y="7686"/>
                  </a:lnTo>
                  <a:lnTo>
                    <a:pt x="2797" y="7765"/>
                  </a:lnTo>
                  <a:lnTo>
                    <a:pt x="3085" y="7843"/>
                  </a:lnTo>
                  <a:lnTo>
                    <a:pt x="3399" y="7895"/>
                  </a:lnTo>
                  <a:lnTo>
                    <a:pt x="3739" y="7921"/>
                  </a:lnTo>
                  <a:lnTo>
                    <a:pt x="4105" y="7921"/>
                  </a:lnTo>
                  <a:lnTo>
                    <a:pt x="4497" y="7895"/>
                  </a:lnTo>
                  <a:lnTo>
                    <a:pt x="4889" y="7817"/>
                  </a:lnTo>
                  <a:lnTo>
                    <a:pt x="5307" y="7712"/>
                  </a:lnTo>
                  <a:lnTo>
                    <a:pt x="5725" y="7582"/>
                  </a:lnTo>
                  <a:lnTo>
                    <a:pt x="5908" y="7503"/>
                  </a:lnTo>
                  <a:lnTo>
                    <a:pt x="6065" y="7425"/>
                  </a:lnTo>
                  <a:lnTo>
                    <a:pt x="6196" y="7320"/>
                  </a:lnTo>
                  <a:lnTo>
                    <a:pt x="6327" y="7190"/>
                  </a:lnTo>
                  <a:lnTo>
                    <a:pt x="6457" y="7085"/>
                  </a:lnTo>
                  <a:lnTo>
                    <a:pt x="6562" y="6928"/>
                  </a:lnTo>
                  <a:lnTo>
                    <a:pt x="6666" y="6797"/>
                  </a:lnTo>
                  <a:lnTo>
                    <a:pt x="6745" y="6641"/>
                  </a:lnTo>
                  <a:lnTo>
                    <a:pt x="6797" y="6484"/>
                  </a:lnTo>
                  <a:lnTo>
                    <a:pt x="6849" y="6327"/>
                  </a:lnTo>
                  <a:lnTo>
                    <a:pt x="6902" y="6144"/>
                  </a:lnTo>
                  <a:lnTo>
                    <a:pt x="6902" y="5987"/>
                  </a:lnTo>
                  <a:lnTo>
                    <a:pt x="6928" y="5804"/>
                  </a:lnTo>
                  <a:lnTo>
                    <a:pt x="6902" y="5647"/>
                  </a:lnTo>
                  <a:lnTo>
                    <a:pt x="6876" y="5464"/>
                  </a:lnTo>
                  <a:lnTo>
                    <a:pt x="6823" y="5281"/>
                  </a:lnTo>
                  <a:lnTo>
                    <a:pt x="6719" y="5046"/>
                  </a:lnTo>
                  <a:lnTo>
                    <a:pt x="6588" y="4837"/>
                  </a:lnTo>
                  <a:lnTo>
                    <a:pt x="6536" y="4732"/>
                  </a:lnTo>
                  <a:lnTo>
                    <a:pt x="6510" y="4628"/>
                  </a:lnTo>
                  <a:lnTo>
                    <a:pt x="6510" y="4523"/>
                  </a:lnTo>
                  <a:lnTo>
                    <a:pt x="6562" y="4419"/>
                  </a:lnTo>
                  <a:lnTo>
                    <a:pt x="6640" y="4262"/>
                  </a:lnTo>
                  <a:lnTo>
                    <a:pt x="6693" y="4079"/>
                  </a:lnTo>
                  <a:lnTo>
                    <a:pt x="6745" y="3870"/>
                  </a:lnTo>
                  <a:lnTo>
                    <a:pt x="6771" y="3687"/>
                  </a:lnTo>
                  <a:lnTo>
                    <a:pt x="6771" y="3477"/>
                  </a:lnTo>
                  <a:lnTo>
                    <a:pt x="6745" y="3294"/>
                  </a:lnTo>
                  <a:lnTo>
                    <a:pt x="6719" y="3085"/>
                  </a:lnTo>
                  <a:lnTo>
                    <a:pt x="6640" y="2902"/>
                  </a:lnTo>
                  <a:lnTo>
                    <a:pt x="6562" y="2719"/>
                  </a:lnTo>
                  <a:lnTo>
                    <a:pt x="6457" y="2536"/>
                  </a:lnTo>
                  <a:lnTo>
                    <a:pt x="6327" y="2380"/>
                  </a:lnTo>
                  <a:lnTo>
                    <a:pt x="6196" y="2249"/>
                  </a:lnTo>
                  <a:lnTo>
                    <a:pt x="6039" y="2118"/>
                  </a:lnTo>
                  <a:lnTo>
                    <a:pt x="5882" y="2014"/>
                  </a:lnTo>
                  <a:lnTo>
                    <a:pt x="5699" y="1909"/>
                  </a:lnTo>
                  <a:lnTo>
                    <a:pt x="5516" y="1857"/>
                  </a:lnTo>
                  <a:lnTo>
                    <a:pt x="5438" y="1804"/>
                  </a:lnTo>
                  <a:lnTo>
                    <a:pt x="5359" y="1726"/>
                  </a:lnTo>
                  <a:lnTo>
                    <a:pt x="5307" y="1648"/>
                  </a:lnTo>
                  <a:lnTo>
                    <a:pt x="5255" y="1543"/>
                  </a:lnTo>
                  <a:lnTo>
                    <a:pt x="5202" y="1282"/>
                  </a:lnTo>
                  <a:lnTo>
                    <a:pt x="5124" y="1046"/>
                  </a:lnTo>
                  <a:lnTo>
                    <a:pt x="5046" y="889"/>
                  </a:lnTo>
                  <a:lnTo>
                    <a:pt x="4941" y="733"/>
                  </a:lnTo>
                  <a:lnTo>
                    <a:pt x="4837" y="602"/>
                  </a:lnTo>
                  <a:lnTo>
                    <a:pt x="4706" y="471"/>
                  </a:lnTo>
                  <a:lnTo>
                    <a:pt x="4575" y="367"/>
                  </a:lnTo>
                  <a:lnTo>
                    <a:pt x="4444" y="262"/>
                  </a:lnTo>
                  <a:lnTo>
                    <a:pt x="4288" y="184"/>
                  </a:lnTo>
                  <a:lnTo>
                    <a:pt x="4131" y="131"/>
                  </a:lnTo>
                  <a:lnTo>
                    <a:pt x="3974" y="79"/>
                  </a:lnTo>
                  <a:lnTo>
                    <a:pt x="3791" y="27"/>
                  </a:lnTo>
                  <a:lnTo>
                    <a:pt x="36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898;p41"/>
            <p:cNvSpPr/>
            <p:nvPr/>
          </p:nvSpPr>
          <p:spPr>
            <a:xfrm>
              <a:off x="5561492" y="1268048"/>
              <a:ext cx="185750" cy="213201"/>
            </a:xfrm>
            <a:custGeom>
              <a:avLst/>
              <a:gdLst/>
              <a:ahLst/>
              <a:cxnLst/>
              <a:rect l="l" t="t" r="r" b="b"/>
              <a:pathLst>
                <a:path w="6902" h="7922" extrusionOk="0">
                  <a:moveTo>
                    <a:pt x="3294" y="1"/>
                  </a:moveTo>
                  <a:lnTo>
                    <a:pt x="3111" y="27"/>
                  </a:lnTo>
                  <a:lnTo>
                    <a:pt x="2955" y="79"/>
                  </a:lnTo>
                  <a:lnTo>
                    <a:pt x="2798" y="131"/>
                  </a:lnTo>
                  <a:lnTo>
                    <a:pt x="2641" y="184"/>
                  </a:lnTo>
                  <a:lnTo>
                    <a:pt x="2484" y="262"/>
                  </a:lnTo>
                  <a:lnTo>
                    <a:pt x="2327" y="367"/>
                  </a:lnTo>
                  <a:lnTo>
                    <a:pt x="2197" y="471"/>
                  </a:lnTo>
                  <a:lnTo>
                    <a:pt x="2092" y="602"/>
                  </a:lnTo>
                  <a:lnTo>
                    <a:pt x="1961" y="733"/>
                  </a:lnTo>
                  <a:lnTo>
                    <a:pt x="1883" y="889"/>
                  </a:lnTo>
                  <a:lnTo>
                    <a:pt x="1778" y="1046"/>
                  </a:lnTo>
                  <a:lnTo>
                    <a:pt x="1700" y="1282"/>
                  </a:lnTo>
                  <a:lnTo>
                    <a:pt x="1648" y="1543"/>
                  </a:lnTo>
                  <a:lnTo>
                    <a:pt x="1621" y="1648"/>
                  </a:lnTo>
                  <a:lnTo>
                    <a:pt x="1569" y="1726"/>
                  </a:lnTo>
                  <a:lnTo>
                    <a:pt x="1491" y="1804"/>
                  </a:lnTo>
                  <a:lnTo>
                    <a:pt x="1386" y="1857"/>
                  </a:lnTo>
                  <a:lnTo>
                    <a:pt x="1203" y="1909"/>
                  </a:lnTo>
                  <a:lnTo>
                    <a:pt x="1046" y="2014"/>
                  </a:lnTo>
                  <a:lnTo>
                    <a:pt x="863" y="2118"/>
                  </a:lnTo>
                  <a:lnTo>
                    <a:pt x="733" y="2249"/>
                  </a:lnTo>
                  <a:lnTo>
                    <a:pt x="576" y="2380"/>
                  </a:lnTo>
                  <a:lnTo>
                    <a:pt x="471" y="2536"/>
                  </a:lnTo>
                  <a:lnTo>
                    <a:pt x="367" y="2719"/>
                  </a:lnTo>
                  <a:lnTo>
                    <a:pt x="262" y="2902"/>
                  </a:lnTo>
                  <a:lnTo>
                    <a:pt x="210" y="3085"/>
                  </a:lnTo>
                  <a:lnTo>
                    <a:pt x="158" y="3294"/>
                  </a:lnTo>
                  <a:lnTo>
                    <a:pt x="131" y="3477"/>
                  </a:lnTo>
                  <a:lnTo>
                    <a:pt x="131" y="3687"/>
                  </a:lnTo>
                  <a:lnTo>
                    <a:pt x="158" y="3870"/>
                  </a:lnTo>
                  <a:lnTo>
                    <a:pt x="210" y="4079"/>
                  </a:lnTo>
                  <a:lnTo>
                    <a:pt x="262" y="4262"/>
                  </a:lnTo>
                  <a:lnTo>
                    <a:pt x="367" y="4419"/>
                  </a:lnTo>
                  <a:lnTo>
                    <a:pt x="393" y="4523"/>
                  </a:lnTo>
                  <a:lnTo>
                    <a:pt x="393" y="4628"/>
                  </a:lnTo>
                  <a:lnTo>
                    <a:pt x="367" y="4732"/>
                  </a:lnTo>
                  <a:lnTo>
                    <a:pt x="341" y="4837"/>
                  </a:lnTo>
                  <a:lnTo>
                    <a:pt x="210" y="5046"/>
                  </a:lnTo>
                  <a:lnTo>
                    <a:pt x="105" y="5281"/>
                  </a:lnTo>
                  <a:lnTo>
                    <a:pt x="53" y="5464"/>
                  </a:lnTo>
                  <a:lnTo>
                    <a:pt x="1" y="5647"/>
                  </a:lnTo>
                  <a:lnTo>
                    <a:pt x="1" y="5804"/>
                  </a:lnTo>
                  <a:lnTo>
                    <a:pt x="1" y="5987"/>
                  </a:lnTo>
                  <a:lnTo>
                    <a:pt x="27" y="6144"/>
                  </a:lnTo>
                  <a:lnTo>
                    <a:pt x="53" y="6327"/>
                  </a:lnTo>
                  <a:lnTo>
                    <a:pt x="105" y="6484"/>
                  </a:lnTo>
                  <a:lnTo>
                    <a:pt x="184" y="6641"/>
                  </a:lnTo>
                  <a:lnTo>
                    <a:pt x="262" y="6797"/>
                  </a:lnTo>
                  <a:lnTo>
                    <a:pt x="341" y="6928"/>
                  </a:lnTo>
                  <a:lnTo>
                    <a:pt x="445" y="7085"/>
                  </a:lnTo>
                  <a:lnTo>
                    <a:pt x="576" y="7190"/>
                  </a:lnTo>
                  <a:lnTo>
                    <a:pt x="706" y="7320"/>
                  </a:lnTo>
                  <a:lnTo>
                    <a:pt x="863" y="7425"/>
                  </a:lnTo>
                  <a:lnTo>
                    <a:pt x="1020" y="7503"/>
                  </a:lnTo>
                  <a:lnTo>
                    <a:pt x="1177" y="7582"/>
                  </a:lnTo>
                  <a:lnTo>
                    <a:pt x="1595" y="7712"/>
                  </a:lnTo>
                  <a:lnTo>
                    <a:pt x="2040" y="7817"/>
                  </a:lnTo>
                  <a:lnTo>
                    <a:pt x="2432" y="7895"/>
                  </a:lnTo>
                  <a:lnTo>
                    <a:pt x="2798" y="7921"/>
                  </a:lnTo>
                  <a:lnTo>
                    <a:pt x="3164" y="7921"/>
                  </a:lnTo>
                  <a:lnTo>
                    <a:pt x="3504" y="7895"/>
                  </a:lnTo>
                  <a:lnTo>
                    <a:pt x="3817" y="7843"/>
                  </a:lnTo>
                  <a:lnTo>
                    <a:pt x="4105" y="7765"/>
                  </a:lnTo>
                  <a:lnTo>
                    <a:pt x="4366" y="7686"/>
                  </a:lnTo>
                  <a:lnTo>
                    <a:pt x="4602" y="7608"/>
                  </a:lnTo>
                  <a:lnTo>
                    <a:pt x="4968" y="7451"/>
                  </a:lnTo>
                  <a:lnTo>
                    <a:pt x="5203" y="7320"/>
                  </a:lnTo>
                  <a:lnTo>
                    <a:pt x="5281" y="7268"/>
                  </a:lnTo>
                  <a:lnTo>
                    <a:pt x="6902" y="3190"/>
                  </a:lnTo>
                  <a:lnTo>
                    <a:pt x="6876" y="3085"/>
                  </a:lnTo>
                  <a:lnTo>
                    <a:pt x="6797" y="2850"/>
                  </a:lnTo>
                  <a:lnTo>
                    <a:pt x="6641" y="2484"/>
                  </a:lnTo>
                  <a:lnTo>
                    <a:pt x="6536" y="2249"/>
                  </a:lnTo>
                  <a:lnTo>
                    <a:pt x="6405" y="2014"/>
                  </a:lnTo>
                  <a:lnTo>
                    <a:pt x="6248" y="1778"/>
                  </a:lnTo>
                  <a:lnTo>
                    <a:pt x="6065" y="1517"/>
                  </a:lnTo>
                  <a:lnTo>
                    <a:pt x="5830" y="1282"/>
                  </a:lnTo>
                  <a:lnTo>
                    <a:pt x="5569" y="1020"/>
                  </a:lnTo>
                  <a:lnTo>
                    <a:pt x="5281" y="785"/>
                  </a:lnTo>
                  <a:lnTo>
                    <a:pt x="4941" y="550"/>
                  </a:lnTo>
                  <a:lnTo>
                    <a:pt x="4575" y="341"/>
                  </a:lnTo>
                  <a:lnTo>
                    <a:pt x="4157" y="131"/>
                  </a:lnTo>
                  <a:lnTo>
                    <a:pt x="3974" y="79"/>
                  </a:lnTo>
                  <a:lnTo>
                    <a:pt x="3817" y="27"/>
                  </a:lnTo>
                  <a:lnTo>
                    <a:pt x="36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899;p41"/>
            <p:cNvSpPr/>
            <p:nvPr/>
          </p:nvSpPr>
          <p:spPr>
            <a:xfrm>
              <a:off x="5672641" y="1202624"/>
              <a:ext cx="216027" cy="168876"/>
            </a:xfrm>
            <a:custGeom>
              <a:avLst/>
              <a:gdLst/>
              <a:ahLst/>
              <a:cxnLst/>
              <a:rect l="l" t="t" r="r" b="b"/>
              <a:pathLst>
                <a:path w="8027" h="6275" extrusionOk="0">
                  <a:moveTo>
                    <a:pt x="3818" y="1"/>
                  </a:moveTo>
                  <a:lnTo>
                    <a:pt x="3608" y="53"/>
                  </a:lnTo>
                  <a:lnTo>
                    <a:pt x="3425" y="105"/>
                  </a:lnTo>
                  <a:lnTo>
                    <a:pt x="3243" y="184"/>
                  </a:lnTo>
                  <a:lnTo>
                    <a:pt x="3060" y="262"/>
                  </a:lnTo>
                  <a:lnTo>
                    <a:pt x="2903" y="367"/>
                  </a:lnTo>
                  <a:lnTo>
                    <a:pt x="2772" y="497"/>
                  </a:lnTo>
                  <a:lnTo>
                    <a:pt x="2641" y="654"/>
                  </a:lnTo>
                  <a:lnTo>
                    <a:pt x="2563" y="706"/>
                  </a:lnTo>
                  <a:lnTo>
                    <a:pt x="2458" y="759"/>
                  </a:lnTo>
                  <a:lnTo>
                    <a:pt x="2354" y="785"/>
                  </a:lnTo>
                  <a:lnTo>
                    <a:pt x="2249" y="759"/>
                  </a:lnTo>
                  <a:lnTo>
                    <a:pt x="1988" y="733"/>
                  </a:lnTo>
                  <a:lnTo>
                    <a:pt x="1543" y="733"/>
                  </a:lnTo>
                  <a:lnTo>
                    <a:pt x="1386" y="785"/>
                  </a:lnTo>
                  <a:lnTo>
                    <a:pt x="1203" y="837"/>
                  </a:lnTo>
                  <a:lnTo>
                    <a:pt x="1047" y="889"/>
                  </a:lnTo>
                  <a:lnTo>
                    <a:pt x="890" y="968"/>
                  </a:lnTo>
                  <a:lnTo>
                    <a:pt x="759" y="1072"/>
                  </a:lnTo>
                  <a:lnTo>
                    <a:pt x="628" y="1177"/>
                  </a:lnTo>
                  <a:lnTo>
                    <a:pt x="498" y="1308"/>
                  </a:lnTo>
                  <a:lnTo>
                    <a:pt x="393" y="1438"/>
                  </a:lnTo>
                  <a:lnTo>
                    <a:pt x="289" y="1569"/>
                  </a:lnTo>
                  <a:lnTo>
                    <a:pt x="210" y="1726"/>
                  </a:lnTo>
                  <a:lnTo>
                    <a:pt x="132" y="1883"/>
                  </a:lnTo>
                  <a:lnTo>
                    <a:pt x="79" y="2040"/>
                  </a:lnTo>
                  <a:lnTo>
                    <a:pt x="53" y="2223"/>
                  </a:lnTo>
                  <a:lnTo>
                    <a:pt x="27" y="2406"/>
                  </a:lnTo>
                  <a:lnTo>
                    <a:pt x="1" y="2589"/>
                  </a:lnTo>
                  <a:lnTo>
                    <a:pt x="27" y="3033"/>
                  </a:lnTo>
                  <a:lnTo>
                    <a:pt x="106" y="3451"/>
                  </a:lnTo>
                  <a:lnTo>
                    <a:pt x="184" y="3869"/>
                  </a:lnTo>
                  <a:lnTo>
                    <a:pt x="315" y="4209"/>
                  </a:lnTo>
                  <a:lnTo>
                    <a:pt x="445" y="4549"/>
                  </a:lnTo>
                  <a:lnTo>
                    <a:pt x="602" y="4863"/>
                  </a:lnTo>
                  <a:lnTo>
                    <a:pt x="759" y="5124"/>
                  </a:lnTo>
                  <a:lnTo>
                    <a:pt x="916" y="5360"/>
                  </a:lnTo>
                  <a:lnTo>
                    <a:pt x="1099" y="5595"/>
                  </a:lnTo>
                  <a:lnTo>
                    <a:pt x="1256" y="5778"/>
                  </a:lnTo>
                  <a:lnTo>
                    <a:pt x="1543" y="6039"/>
                  </a:lnTo>
                  <a:lnTo>
                    <a:pt x="1752" y="6222"/>
                  </a:lnTo>
                  <a:lnTo>
                    <a:pt x="1831" y="6274"/>
                  </a:lnTo>
                  <a:lnTo>
                    <a:pt x="6223" y="6274"/>
                  </a:lnTo>
                  <a:lnTo>
                    <a:pt x="6301" y="6222"/>
                  </a:lnTo>
                  <a:lnTo>
                    <a:pt x="6484" y="6039"/>
                  </a:lnTo>
                  <a:lnTo>
                    <a:pt x="6772" y="5778"/>
                  </a:lnTo>
                  <a:lnTo>
                    <a:pt x="6955" y="5595"/>
                  </a:lnTo>
                  <a:lnTo>
                    <a:pt x="7111" y="5360"/>
                  </a:lnTo>
                  <a:lnTo>
                    <a:pt x="7268" y="5124"/>
                  </a:lnTo>
                  <a:lnTo>
                    <a:pt x="7451" y="4863"/>
                  </a:lnTo>
                  <a:lnTo>
                    <a:pt x="7608" y="4549"/>
                  </a:lnTo>
                  <a:lnTo>
                    <a:pt x="7739" y="4209"/>
                  </a:lnTo>
                  <a:lnTo>
                    <a:pt x="7843" y="3869"/>
                  </a:lnTo>
                  <a:lnTo>
                    <a:pt x="7948" y="3451"/>
                  </a:lnTo>
                  <a:lnTo>
                    <a:pt x="8000" y="3033"/>
                  </a:lnTo>
                  <a:lnTo>
                    <a:pt x="8026" y="2589"/>
                  </a:lnTo>
                  <a:lnTo>
                    <a:pt x="8026" y="2406"/>
                  </a:lnTo>
                  <a:lnTo>
                    <a:pt x="8000" y="2223"/>
                  </a:lnTo>
                  <a:lnTo>
                    <a:pt x="7948" y="2040"/>
                  </a:lnTo>
                  <a:lnTo>
                    <a:pt x="7896" y="1883"/>
                  </a:lnTo>
                  <a:lnTo>
                    <a:pt x="7817" y="1726"/>
                  </a:lnTo>
                  <a:lnTo>
                    <a:pt x="7739" y="1569"/>
                  </a:lnTo>
                  <a:lnTo>
                    <a:pt x="7634" y="1438"/>
                  </a:lnTo>
                  <a:lnTo>
                    <a:pt x="7530" y="1308"/>
                  </a:lnTo>
                  <a:lnTo>
                    <a:pt x="7399" y="1177"/>
                  </a:lnTo>
                  <a:lnTo>
                    <a:pt x="7268" y="1072"/>
                  </a:lnTo>
                  <a:lnTo>
                    <a:pt x="7138" y="968"/>
                  </a:lnTo>
                  <a:lnTo>
                    <a:pt x="6981" y="889"/>
                  </a:lnTo>
                  <a:lnTo>
                    <a:pt x="6824" y="837"/>
                  </a:lnTo>
                  <a:lnTo>
                    <a:pt x="6667" y="785"/>
                  </a:lnTo>
                  <a:lnTo>
                    <a:pt x="6484" y="733"/>
                  </a:lnTo>
                  <a:lnTo>
                    <a:pt x="6040" y="733"/>
                  </a:lnTo>
                  <a:lnTo>
                    <a:pt x="5778" y="759"/>
                  </a:lnTo>
                  <a:lnTo>
                    <a:pt x="5674" y="785"/>
                  </a:lnTo>
                  <a:lnTo>
                    <a:pt x="5569" y="759"/>
                  </a:lnTo>
                  <a:lnTo>
                    <a:pt x="5491" y="706"/>
                  </a:lnTo>
                  <a:lnTo>
                    <a:pt x="5412" y="654"/>
                  </a:lnTo>
                  <a:lnTo>
                    <a:pt x="5282" y="497"/>
                  </a:lnTo>
                  <a:lnTo>
                    <a:pt x="5125" y="367"/>
                  </a:lnTo>
                  <a:lnTo>
                    <a:pt x="4968" y="262"/>
                  </a:lnTo>
                  <a:lnTo>
                    <a:pt x="4785" y="184"/>
                  </a:lnTo>
                  <a:lnTo>
                    <a:pt x="4628" y="105"/>
                  </a:lnTo>
                  <a:lnTo>
                    <a:pt x="4419" y="53"/>
                  </a:lnTo>
                  <a:lnTo>
                    <a:pt x="42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00;p41"/>
            <p:cNvSpPr/>
            <p:nvPr/>
          </p:nvSpPr>
          <p:spPr>
            <a:xfrm>
              <a:off x="5814066" y="1268048"/>
              <a:ext cx="186450" cy="213201"/>
            </a:xfrm>
            <a:custGeom>
              <a:avLst/>
              <a:gdLst/>
              <a:ahLst/>
              <a:cxnLst/>
              <a:rect l="l" t="t" r="r" b="b"/>
              <a:pathLst>
                <a:path w="6928" h="7922" extrusionOk="0">
                  <a:moveTo>
                    <a:pt x="3268" y="1"/>
                  </a:moveTo>
                  <a:lnTo>
                    <a:pt x="3111" y="27"/>
                  </a:lnTo>
                  <a:lnTo>
                    <a:pt x="2928" y="79"/>
                  </a:lnTo>
                  <a:lnTo>
                    <a:pt x="2771" y="131"/>
                  </a:lnTo>
                  <a:lnTo>
                    <a:pt x="2353" y="341"/>
                  </a:lnTo>
                  <a:lnTo>
                    <a:pt x="1961" y="550"/>
                  </a:lnTo>
                  <a:lnTo>
                    <a:pt x="1621" y="785"/>
                  </a:lnTo>
                  <a:lnTo>
                    <a:pt x="1334" y="1020"/>
                  </a:lnTo>
                  <a:lnTo>
                    <a:pt x="1072" y="1282"/>
                  </a:lnTo>
                  <a:lnTo>
                    <a:pt x="863" y="1517"/>
                  </a:lnTo>
                  <a:lnTo>
                    <a:pt x="654" y="1778"/>
                  </a:lnTo>
                  <a:lnTo>
                    <a:pt x="497" y="2014"/>
                  </a:lnTo>
                  <a:lnTo>
                    <a:pt x="366" y="2249"/>
                  </a:lnTo>
                  <a:lnTo>
                    <a:pt x="262" y="2484"/>
                  </a:lnTo>
                  <a:lnTo>
                    <a:pt x="105" y="2850"/>
                  </a:lnTo>
                  <a:lnTo>
                    <a:pt x="27" y="3085"/>
                  </a:lnTo>
                  <a:lnTo>
                    <a:pt x="0" y="3190"/>
                  </a:lnTo>
                  <a:lnTo>
                    <a:pt x="1647" y="7268"/>
                  </a:lnTo>
                  <a:lnTo>
                    <a:pt x="1726" y="7320"/>
                  </a:lnTo>
                  <a:lnTo>
                    <a:pt x="1961" y="7451"/>
                  </a:lnTo>
                  <a:lnTo>
                    <a:pt x="2327" y="7608"/>
                  </a:lnTo>
                  <a:lnTo>
                    <a:pt x="2536" y="7686"/>
                  </a:lnTo>
                  <a:lnTo>
                    <a:pt x="2797" y="7765"/>
                  </a:lnTo>
                  <a:lnTo>
                    <a:pt x="3085" y="7843"/>
                  </a:lnTo>
                  <a:lnTo>
                    <a:pt x="3399" y="7895"/>
                  </a:lnTo>
                  <a:lnTo>
                    <a:pt x="3739" y="7921"/>
                  </a:lnTo>
                  <a:lnTo>
                    <a:pt x="4105" y="7921"/>
                  </a:lnTo>
                  <a:lnTo>
                    <a:pt x="4497" y="7895"/>
                  </a:lnTo>
                  <a:lnTo>
                    <a:pt x="4889" y="7817"/>
                  </a:lnTo>
                  <a:lnTo>
                    <a:pt x="5307" y="7712"/>
                  </a:lnTo>
                  <a:lnTo>
                    <a:pt x="5725" y="7582"/>
                  </a:lnTo>
                  <a:lnTo>
                    <a:pt x="5908" y="7503"/>
                  </a:lnTo>
                  <a:lnTo>
                    <a:pt x="6065" y="7425"/>
                  </a:lnTo>
                  <a:lnTo>
                    <a:pt x="6196" y="7320"/>
                  </a:lnTo>
                  <a:lnTo>
                    <a:pt x="6327" y="7190"/>
                  </a:lnTo>
                  <a:lnTo>
                    <a:pt x="6457" y="7085"/>
                  </a:lnTo>
                  <a:lnTo>
                    <a:pt x="6562" y="6928"/>
                  </a:lnTo>
                  <a:lnTo>
                    <a:pt x="6666" y="6797"/>
                  </a:lnTo>
                  <a:lnTo>
                    <a:pt x="6745" y="6641"/>
                  </a:lnTo>
                  <a:lnTo>
                    <a:pt x="6797" y="6484"/>
                  </a:lnTo>
                  <a:lnTo>
                    <a:pt x="6849" y="6327"/>
                  </a:lnTo>
                  <a:lnTo>
                    <a:pt x="6902" y="6144"/>
                  </a:lnTo>
                  <a:lnTo>
                    <a:pt x="6902" y="5987"/>
                  </a:lnTo>
                  <a:lnTo>
                    <a:pt x="6928" y="5804"/>
                  </a:lnTo>
                  <a:lnTo>
                    <a:pt x="6902" y="5647"/>
                  </a:lnTo>
                  <a:lnTo>
                    <a:pt x="6876" y="5464"/>
                  </a:lnTo>
                  <a:lnTo>
                    <a:pt x="6823" y="5281"/>
                  </a:lnTo>
                  <a:lnTo>
                    <a:pt x="6719" y="5046"/>
                  </a:lnTo>
                  <a:lnTo>
                    <a:pt x="6588" y="4837"/>
                  </a:lnTo>
                  <a:lnTo>
                    <a:pt x="6536" y="4732"/>
                  </a:lnTo>
                  <a:lnTo>
                    <a:pt x="6510" y="4628"/>
                  </a:lnTo>
                  <a:lnTo>
                    <a:pt x="6510" y="4523"/>
                  </a:lnTo>
                  <a:lnTo>
                    <a:pt x="6562" y="4419"/>
                  </a:lnTo>
                  <a:lnTo>
                    <a:pt x="6640" y="4262"/>
                  </a:lnTo>
                  <a:lnTo>
                    <a:pt x="6693" y="4079"/>
                  </a:lnTo>
                  <a:lnTo>
                    <a:pt x="6745" y="3870"/>
                  </a:lnTo>
                  <a:lnTo>
                    <a:pt x="6771" y="3687"/>
                  </a:lnTo>
                  <a:lnTo>
                    <a:pt x="6771" y="3477"/>
                  </a:lnTo>
                  <a:lnTo>
                    <a:pt x="6745" y="3294"/>
                  </a:lnTo>
                  <a:lnTo>
                    <a:pt x="6719" y="3085"/>
                  </a:lnTo>
                  <a:lnTo>
                    <a:pt x="6640" y="2902"/>
                  </a:lnTo>
                  <a:lnTo>
                    <a:pt x="6562" y="2719"/>
                  </a:lnTo>
                  <a:lnTo>
                    <a:pt x="6457" y="2536"/>
                  </a:lnTo>
                  <a:lnTo>
                    <a:pt x="6327" y="2380"/>
                  </a:lnTo>
                  <a:lnTo>
                    <a:pt x="6196" y="2249"/>
                  </a:lnTo>
                  <a:lnTo>
                    <a:pt x="6039" y="2118"/>
                  </a:lnTo>
                  <a:lnTo>
                    <a:pt x="5882" y="2014"/>
                  </a:lnTo>
                  <a:lnTo>
                    <a:pt x="5699" y="1909"/>
                  </a:lnTo>
                  <a:lnTo>
                    <a:pt x="5516" y="1857"/>
                  </a:lnTo>
                  <a:lnTo>
                    <a:pt x="5438" y="1804"/>
                  </a:lnTo>
                  <a:lnTo>
                    <a:pt x="5359" y="1726"/>
                  </a:lnTo>
                  <a:lnTo>
                    <a:pt x="5307" y="1648"/>
                  </a:lnTo>
                  <a:lnTo>
                    <a:pt x="5255" y="1543"/>
                  </a:lnTo>
                  <a:lnTo>
                    <a:pt x="5202" y="1282"/>
                  </a:lnTo>
                  <a:lnTo>
                    <a:pt x="5124" y="1046"/>
                  </a:lnTo>
                  <a:lnTo>
                    <a:pt x="5046" y="889"/>
                  </a:lnTo>
                  <a:lnTo>
                    <a:pt x="4941" y="733"/>
                  </a:lnTo>
                  <a:lnTo>
                    <a:pt x="4837" y="602"/>
                  </a:lnTo>
                  <a:lnTo>
                    <a:pt x="4706" y="471"/>
                  </a:lnTo>
                  <a:lnTo>
                    <a:pt x="4575" y="367"/>
                  </a:lnTo>
                  <a:lnTo>
                    <a:pt x="4444" y="262"/>
                  </a:lnTo>
                  <a:lnTo>
                    <a:pt x="4288" y="184"/>
                  </a:lnTo>
                  <a:lnTo>
                    <a:pt x="4131" y="131"/>
                  </a:lnTo>
                  <a:lnTo>
                    <a:pt x="3974" y="79"/>
                  </a:lnTo>
                  <a:lnTo>
                    <a:pt x="3791" y="27"/>
                  </a:lnTo>
                  <a:lnTo>
                    <a:pt x="363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01;p41"/>
            <p:cNvSpPr/>
            <p:nvPr/>
          </p:nvSpPr>
          <p:spPr>
            <a:xfrm>
              <a:off x="5561492" y="1268048"/>
              <a:ext cx="185750" cy="213201"/>
            </a:xfrm>
            <a:custGeom>
              <a:avLst/>
              <a:gdLst/>
              <a:ahLst/>
              <a:cxnLst/>
              <a:rect l="l" t="t" r="r" b="b"/>
              <a:pathLst>
                <a:path w="6902" h="7922" extrusionOk="0">
                  <a:moveTo>
                    <a:pt x="3294" y="1"/>
                  </a:moveTo>
                  <a:lnTo>
                    <a:pt x="3111" y="27"/>
                  </a:lnTo>
                  <a:lnTo>
                    <a:pt x="2955" y="79"/>
                  </a:lnTo>
                  <a:lnTo>
                    <a:pt x="2798" y="131"/>
                  </a:lnTo>
                  <a:lnTo>
                    <a:pt x="2641" y="184"/>
                  </a:lnTo>
                  <a:lnTo>
                    <a:pt x="2484" y="262"/>
                  </a:lnTo>
                  <a:lnTo>
                    <a:pt x="2327" y="367"/>
                  </a:lnTo>
                  <a:lnTo>
                    <a:pt x="2197" y="471"/>
                  </a:lnTo>
                  <a:lnTo>
                    <a:pt x="2092" y="602"/>
                  </a:lnTo>
                  <a:lnTo>
                    <a:pt x="1961" y="733"/>
                  </a:lnTo>
                  <a:lnTo>
                    <a:pt x="1883" y="889"/>
                  </a:lnTo>
                  <a:lnTo>
                    <a:pt x="1778" y="1046"/>
                  </a:lnTo>
                  <a:lnTo>
                    <a:pt x="1700" y="1282"/>
                  </a:lnTo>
                  <a:lnTo>
                    <a:pt x="1648" y="1543"/>
                  </a:lnTo>
                  <a:lnTo>
                    <a:pt x="1621" y="1648"/>
                  </a:lnTo>
                  <a:lnTo>
                    <a:pt x="1569" y="1726"/>
                  </a:lnTo>
                  <a:lnTo>
                    <a:pt x="1491" y="1804"/>
                  </a:lnTo>
                  <a:lnTo>
                    <a:pt x="1386" y="1857"/>
                  </a:lnTo>
                  <a:lnTo>
                    <a:pt x="1203" y="1909"/>
                  </a:lnTo>
                  <a:lnTo>
                    <a:pt x="1046" y="2014"/>
                  </a:lnTo>
                  <a:lnTo>
                    <a:pt x="863" y="2118"/>
                  </a:lnTo>
                  <a:lnTo>
                    <a:pt x="733" y="2249"/>
                  </a:lnTo>
                  <a:lnTo>
                    <a:pt x="576" y="2380"/>
                  </a:lnTo>
                  <a:lnTo>
                    <a:pt x="471" y="2536"/>
                  </a:lnTo>
                  <a:lnTo>
                    <a:pt x="367" y="2719"/>
                  </a:lnTo>
                  <a:lnTo>
                    <a:pt x="262" y="2902"/>
                  </a:lnTo>
                  <a:lnTo>
                    <a:pt x="210" y="3085"/>
                  </a:lnTo>
                  <a:lnTo>
                    <a:pt x="158" y="3294"/>
                  </a:lnTo>
                  <a:lnTo>
                    <a:pt x="131" y="3477"/>
                  </a:lnTo>
                  <a:lnTo>
                    <a:pt x="131" y="3687"/>
                  </a:lnTo>
                  <a:lnTo>
                    <a:pt x="158" y="3870"/>
                  </a:lnTo>
                  <a:lnTo>
                    <a:pt x="210" y="4079"/>
                  </a:lnTo>
                  <a:lnTo>
                    <a:pt x="262" y="4262"/>
                  </a:lnTo>
                  <a:lnTo>
                    <a:pt x="367" y="4419"/>
                  </a:lnTo>
                  <a:lnTo>
                    <a:pt x="393" y="4523"/>
                  </a:lnTo>
                  <a:lnTo>
                    <a:pt x="393" y="4628"/>
                  </a:lnTo>
                  <a:lnTo>
                    <a:pt x="367" y="4732"/>
                  </a:lnTo>
                  <a:lnTo>
                    <a:pt x="341" y="4837"/>
                  </a:lnTo>
                  <a:lnTo>
                    <a:pt x="210" y="5046"/>
                  </a:lnTo>
                  <a:lnTo>
                    <a:pt x="105" y="5281"/>
                  </a:lnTo>
                  <a:lnTo>
                    <a:pt x="53" y="5464"/>
                  </a:lnTo>
                  <a:lnTo>
                    <a:pt x="1" y="5647"/>
                  </a:lnTo>
                  <a:lnTo>
                    <a:pt x="1" y="5804"/>
                  </a:lnTo>
                  <a:lnTo>
                    <a:pt x="1" y="5987"/>
                  </a:lnTo>
                  <a:lnTo>
                    <a:pt x="27" y="6144"/>
                  </a:lnTo>
                  <a:lnTo>
                    <a:pt x="53" y="6327"/>
                  </a:lnTo>
                  <a:lnTo>
                    <a:pt x="105" y="6484"/>
                  </a:lnTo>
                  <a:lnTo>
                    <a:pt x="184" y="6641"/>
                  </a:lnTo>
                  <a:lnTo>
                    <a:pt x="262" y="6797"/>
                  </a:lnTo>
                  <a:lnTo>
                    <a:pt x="341" y="6928"/>
                  </a:lnTo>
                  <a:lnTo>
                    <a:pt x="445" y="7085"/>
                  </a:lnTo>
                  <a:lnTo>
                    <a:pt x="576" y="7190"/>
                  </a:lnTo>
                  <a:lnTo>
                    <a:pt x="706" y="7320"/>
                  </a:lnTo>
                  <a:lnTo>
                    <a:pt x="863" y="7425"/>
                  </a:lnTo>
                  <a:lnTo>
                    <a:pt x="1020" y="7503"/>
                  </a:lnTo>
                  <a:lnTo>
                    <a:pt x="1177" y="7582"/>
                  </a:lnTo>
                  <a:lnTo>
                    <a:pt x="1595" y="7712"/>
                  </a:lnTo>
                  <a:lnTo>
                    <a:pt x="2040" y="7817"/>
                  </a:lnTo>
                  <a:lnTo>
                    <a:pt x="2432" y="7895"/>
                  </a:lnTo>
                  <a:lnTo>
                    <a:pt x="2798" y="7921"/>
                  </a:lnTo>
                  <a:lnTo>
                    <a:pt x="3164" y="7921"/>
                  </a:lnTo>
                  <a:lnTo>
                    <a:pt x="3504" y="7895"/>
                  </a:lnTo>
                  <a:lnTo>
                    <a:pt x="3817" y="7843"/>
                  </a:lnTo>
                  <a:lnTo>
                    <a:pt x="4105" y="7765"/>
                  </a:lnTo>
                  <a:lnTo>
                    <a:pt x="4366" y="7686"/>
                  </a:lnTo>
                  <a:lnTo>
                    <a:pt x="4602" y="7608"/>
                  </a:lnTo>
                  <a:lnTo>
                    <a:pt x="4968" y="7451"/>
                  </a:lnTo>
                  <a:lnTo>
                    <a:pt x="5203" y="7320"/>
                  </a:lnTo>
                  <a:lnTo>
                    <a:pt x="5281" y="7268"/>
                  </a:lnTo>
                  <a:lnTo>
                    <a:pt x="6902" y="3190"/>
                  </a:lnTo>
                  <a:lnTo>
                    <a:pt x="6876" y="3085"/>
                  </a:lnTo>
                  <a:lnTo>
                    <a:pt x="6797" y="2850"/>
                  </a:lnTo>
                  <a:lnTo>
                    <a:pt x="6641" y="2484"/>
                  </a:lnTo>
                  <a:lnTo>
                    <a:pt x="6536" y="2249"/>
                  </a:lnTo>
                  <a:lnTo>
                    <a:pt x="6405" y="2014"/>
                  </a:lnTo>
                  <a:lnTo>
                    <a:pt x="6248" y="1778"/>
                  </a:lnTo>
                  <a:lnTo>
                    <a:pt x="6065" y="1517"/>
                  </a:lnTo>
                  <a:lnTo>
                    <a:pt x="5830" y="1282"/>
                  </a:lnTo>
                  <a:lnTo>
                    <a:pt x="5569" y="1020"/>
                  </a:lnTo>
                  <a:lnTo>
                    <a:pt x="5281" y="785"/>
                  </a:lnTo>
                  <a:lnTo>
                    <a:pt x="4941" y="550"/>
                  </a:lnTo>
                  <a:lnTo>
                    <a:pt x="4575" y="341"/>
                  </a:lnTo>
                  <a:lnTo>
                    <a:pt x="4157" y="131"/>
                  </a:lnTo>
                  <a:lnTo>
                    <a:pt x="3974" y="79"/>
                  </a:lnTo>
                  <a:lnTo>
                    <a:pt x="3817" y="27"/>
                  </a:lnTo>
                  <a:lnTo>
                    <a:pt x="363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902;p41"/>
            <p:cNvSpPr/>
            <p:nvPr/>
          </p:nvSpPr>
          <p:spPr>
            <a:xfrm>
              <a:off x="5674767" y="1325048"/>
              <a:ext cx="211774" cy="211774"/>
            </a:xfrm>
            <a:custGeom>
              <a:avLst/>
              <a:gdLst/>
              <a:ahLst/>
              <a:cxnLst/>
              <a:rect l="l" t="t" r="r" b="b"/>
              <a:pathLst>
                <a:path w="7869" h="7869" extrusionOk="0">
                  <a:moveTo>
                    <a:pt x="3948" y="0"/>
                  </a:moveTo>
                  <a:lnTo>
                    <a:pt x="3686" y="26"/>
                  </a:lnTo>
                  <a:lnTo>
                    <a:pt x="3451" y="105"/>
                  </a:lnTo>
                  <a:lnTo>
                    <a:pt x="3216" y="209"/>
                  </a:lnTo>
                  <a:lnTo>
                    <a:pt x="3007" y="392"/>
                  </a:lnTo>
                  <a:lnTo>
                    <a:pt x="2824" y="549"/>
                  </a:lnTo>
                  <a:lnTo>
                    <a:pt x="2588" y="680"/>
                  </a:lnTo>
                  <a:lnTo>
                    <a:pt x="2353" y="732"/>
                  </a:lnTo>
                  <a:lnTo>
                    <a:pt x="2092" y="758"/>
                  </a:lnTo>
                  <a:lnTo>
                    <a:pt x="1830" y="784"/>
                  </a:lnTo>
                  <a:lnTo>
                    <a:pt x="1569" y="863"/>
                  </a:lnTo>
                  <a:lnTo>
                    <a:pt x="1360" y="993"/>
                  </a:lnTo>
                  <a:lnTo>
                    <a:pt x="1151" y="1150"/>
                  </a:lnTo>
                  <a:lnTo>
                    <a:pt x="994" y="1333"/>
                  </a:lnTo>
                  <a:lnTo>
                    <a:pt x="863" y="1569"/>
                  </a:lnTo>
                  <a:lnTo>
                    <a:pt x="811" y="1804"/>
                  </a:lnTo>
                  <a:lnTo>
                    <a:pt x="785" y="2091"/>
                  </a:lnTo>
                  <a:lnTo>
                    <a:pt x="759" y="2327"/>
                  </a:lnTo>
                  <a:lnTo>
                    <a:pt x="680" y="2588"/>
                  </a:lnTo>
                  <a:lnTo>
                    <a:pt x="549" y="2797"/>
                  </a:lnTo>
                  <a:lnTo>
                    <a:pt x="393" y="3006"/>
                  </a:lnTo>
                  <a:lnTo>
                    <a:pt x="210" y="3215"/>
                  </a:lnTo>
                  <a:lnTo>
                    <a:pt x="105" y="3451"/>
                  </a:lnTo>
                  <a:lnTo>
                    <a:pt x="27" y="3686"/>
                  </a:lnTo>
                  <a:lnTo>
                    <a:pt x="0" y="3947"/>
                  </a:lnTo>
                  <a:lnTo>
                    <a:pt x="27" y="4183"/>
                  </a:lnTo>
                  <a:lnTo>
                    <a:pt x="105" y="4418"/>
                  </a:lnTo>
                  <a:lnTo>
                    <a:pt x="210" y="4653"/>
                  </a:lnTo>
                  <a:lnTo>
                    <a:pt x="393" y="4862"/>
                  </a:lnTo>
                  <a:lnTo>
                    <a:pt x="549" y="5072"/>
                  </a:lnTo>
                  <a:lnTo>
                    <a:pt x="680" y="5281"/>
                  </a:lnTo>
                  <a:lnTo>
                    <a:pt x="759" y="5542"/>
                  </a:lnTo>
                  <a:lnTo>
                    <a:pt x="785" y="5803"/>
                  </a:lnTo>
                  <a:lnTo>
                    <a:pt x="811" y="6065"/>
                  </a:lnTo>
                  <a:lnTo>
                    <a:pt x="863" y="6300"/>
                  </a:lnTo>
                  <a:lnTo>
                    <a:pt x="994" y="6535"/>
                  </a:lnTo>
                  <a:lnTo>
                    <a:pt x="1151" y="6718"/>
                  </a:lnTo>
                  <a:lnTo>
                    <a:pt x="1360" y="6875"/>
                  </a:lnTo>
                  <a:lnTo>
                    <a:pt x="1569" y="7006"/>
                  </a:lnTo>
                  <a:lnTo>
                    <a:pt x="1830" y="7084"/>
                  </a:lnTo>
                  <a:lnTo>
                    <a:pt x="2092" y="7111"/>
                  </a:lnTo>
                  <a:lnTo>
                    <a:pt x="2353" y="7137"/>
                  </a:lnTo>
                  <a:lnTo>
                    <a:pt x="2588" y="7215"/>
                  </a:lnTo>
                  <a:lnTo>
                    <a:pt x="2824" y="7320"/>
                  </a:lnTo>
                  <a:lnTo>
                    <a:pt x="3007" y="7476"/>
                  </a:lnTo>
                  <a:lnTo>
                    <a:pt x="3216" y="7659"/>
                  </a:lnTo>
                  <a:lnTo>
                    <a:pt x="3451" y="7790"/>
                  </a:lnTo>
                  <a:lnTo>
                    <a:pt x="3686" y="7842"/>
                  </a:lnTo>
                  <a:lnTo>
                    <a:pt x="3948" y="7869"/>
                  </a:lnTo>
                  <a:lnTo>
                    <a:pt x="4183" y="7842"/>
                  </a:lnTo>
                  <a:lnTo>
                    <a:pt x="4444" y="7790"/>
                  </a:lnTo>
                  <a:lnTo>
                    <a:pt x="4654" y="7659"/>
                  </a:lnTo>
                  <a:lnTo>
                    <a:pt x="4863" y="7476"/>
                  </a:lnTo>
                  <a:lnTo>
                    <a:pt x="5072" y="7320"/>
                  </a:lnTo>
                  <a:lnTo>
                    <a:pt x="5281" y="7215"/>
                  </a:lnTo>
                  <a:lnTo>
                    <a:pt x="5542" y="7137"/>
                  </a:lnTo>
                  <a:lnTo>
                    <a:pt x="5804" y="7111"/>
                  </a:lnTo>
                  <a:lnTo>
                    <a:pt x="6065" y="7084"/>
                  </a:lnTo>
                  <a:lnTo>
                    <a:pt x="6300" y="7006"/>
                  </a:lnTo>
                  <a:lnTo>
                    <a:pt x="6536" y="6875"/>
                  </a:lnTo>
                  <a:lnTo>
                    <a:pt x="6719" y="6718"/>
                  </a:lnTo>
                  <a:lnTo>
                    <a:pt x="6876" y="6535"/>
                  </a:lnTo>
                  <a:lnTo>
                    <a:pt x="7006" y="6300"/>
                  </a:lnTo>
                  <a:lnTo>
                    <a:pt x="7085" y="6065"/>
                  </a:lnTo>
                  <a:lnTo>
                    <a:pt x="7111" y="5803"/>
                  </a:lnTo>
                  <a:lnTo>
                    <a:pt x="7137" y="5542"/>
                  </a:lnTo>
                  <a:lnTo>
                    <a:pt x="7215" y="5281"/>
                  </a:lnTo>
                  <a:lnTo>
                    <a:pt x="7320" y="5072"/>
                  </a:lnTo>
                  <a:lnTo>
                    <a:pt x="7503" y="4862"/>
                  </a:lnTo>
                  <a:lnTo>
                    <a:pt x="7660" y="4653"/>
                  </a:lnTo>
                  <a:lnTo>
                    <a:pt x="7791" y="4418"/>
                  </a:lnTo>
                  <a:lnTo>
                    <a:pt x="7843" y="4183"/>
                  </a:lnTo>
                  <a:lnTo>
                    <a:pt x="7869" y="3947"/>
                  </a:lnTo>
                  <a:lnTo>
                    <a:pt x="7843" y="3686"/>
                  </a:lnTo>
                  <a:lnTo>
                    <a:pt x="7791" y="3451"/>
                  </a:lnTo>
                  <a:lnTo>
                    <a:pt x="7660" y="3215"/>
                  </a:lnTo>
                  <a:lnTo>
                    <a:pt x="7503" y="3006"/>
                  </a:lnTo>
                  <a:lnTo>
                    <a:pt x="7320" y="2797"/>
                  </a:lnTo>
                  <a:lnTo>
                    <a:pt x="7215" y="2588"/>
                  </a:lnTo>
                  <a:lnTo>
                    <a:pt x="7137" y="2327"/>
                  </a:lnTo>
                  <a:lnTo>
                    <a:pt x="7111" y="2091"/>
                  </a:lnTo>
                  <a:lnTo>
                    <a:pt x="7085" y="1804"/>
                  </a:lnTo>
                  <a:lnTo>
                    <a:pt x="7006" y="1569"/>
                  </a:lnTo>
                  <a:lnTo>
                    <a:pt x="6876" y="1333"/>
                  </a:lnTo>
                  <a:lnTo>
                    <a:pt x="6719" y="1150"/>
                  </a:lnTo>
                  <a:lnTo>
                    <a:pt x="6536" y="993"/>
                  </a:lnTo>
                  <a:lnTo>
                    <a:pt x="6300" y="863"/>
                  </a:lnTo>
                  <a:lnTo>
                    <a:pt x="6065" y="784"/>
                  </a:lnTo>
                  <a:lnTo>
                    <a:pt x="5804" y="758"/>
                  </a:lnTo>
                  <a:lnTo>
                    <a:pt x="5542" y="732"/>
                  </a:lnTo>
                  <a:lnTo>
                    <a:pt x="5281" y="680"/>
                  </a:lnTo>
                  <a:lnTo>
                    <a:pt x="5072" y="549"/>
                  </a:lnTo>
                  <a:lnTo>
                    <a:pt x="4863" y="392"/>
                  </a:lnTo>
                  <a:lnTo>
                    <a:pt x="4654" y="209"/>
                  </a:lnTo>
                  <a:lnTo>
                    <a:pt x="4444" y="105"/>
                  </a:lnTo>
                  <a:lnTo>
                    <a:pt x="4183" y="26"/>
                  </a:lnTo>
                  <a:lnTo>
                    <a:pt x="3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2903;p41"/>
            <p:cNvSpPr/>
            <p:nvPr/>
          </p:nvSpPr>
          <p:spPr>
            <a:xfrm>
              <a:off x="5734566" y="1384848"/>
              <a:ext cx="92175" cy="92175"/>
            </a:xfrm>
            <a:custGeom>
              <a:avLst/>
              <a:gdLst/>
              <a:ahLst/>
              <a:cxnLst/>
              <a:rect l="l" t="t" r="r" b="b"/>
              <a:pathLst>
                <a:path w="3425" h="3425" extrusionOk="0">
                  <a:moveTo>
                    <a:pt x="1543" y="0"/>
                  </a:moveTo>
                  <a:lnTo>
                    <a:pt x="1360" y="26"/>
                  </a:lnTo>
                  <a:lnTo>
                    <a:pt x="1203" y="79"/>
                  </a:lnTo>
                  <a:lnTo>
                    <a:pt x="1046" y="131"/>
                  </a:lnTo>
                  <a:lnTo>
                    <a:pt x="915" y="209"/>
                  </a:lnTo>
                  <a:lnTo>
                    <a:pt x="759" y="288"/>
                  </a:lnTo>
                  <a:lnTo>
                    <a:pt x="628" y="392"/>
                  </a:lnTo>
                  <a:lnTo>
                    <a:pt x="497" y="497"/>
                  </a:lnTo>
                  <a:lnTo>
                    <a:pt x="393" y="628"/>
                  </a:lnTo>
                  <a:lnTo>
                    <a:pt x="288" y="758"/>
                  </a:lnTo>
                  <a:lnTo>
                    <a:pt x="210" y="889"/>
                  </a:lnTo>
                  <a:lnTo>
                    <a:pt x="131" y="1046"/>
                  </a:lnTo>
                  <a:lnTo>
                    <a:pt x="79" y="1203"/>
                  </a:lnTo>
                  <a:lnTo>
                    <a:pt x="53" y="1359"/>
                  </a:lnTo>
                  <a:lnTo>
                    <a:pt x="27" y="1542"/>
                  </a:lnTo>
                  <a:lnTo>
                    <a:pt x="0" y="1725"/>
                  </a:lnTo>
                  <a:lnTo>
                    <a:pt x="27" y="1882"/>
                  </a:lnTo>
                  <a:lnTo>
                    <a:pt x="53" y="2065"/>
                  </a:lnTo>
                  <a:lnTo>
                    <a:pt x="79" y="2222"/>
                  </a:lnTo>
                  <a:lnTo>
                    <a:pt x="131" y="2379"/>
                  </a:lnTo>
                  <a:lnTo>
                    <a:pt x="210" y="2536"/>
                  </a:lnTo>
                  <a:lnTo>
                    <a:pt x="288" y="2667"/>
                  </a:lnTo>
                  <a:lnTo>
                    <a:pt x="393" y="2797"/>
                  </a:lnTo>
                  <a:lnTo>
                    <a:pt x="497" y="2928"/>
                  </a:lnTo>
                  <a:lnTo>
                    <a:pt x="628" y="3032"/>
                  </a:lnTo>
                  <a:lnTo>
                    <a:pt x="759" y="3137"/>
                  </a:lnTo>
                  <a:lnTo>
                    <a:pt x="915" y="3215"/>
                  </a:lnTo>
                  <a:lnTo>
                    <a:pt x="1046" y="3294"/>
                  </a:lnTo>
                  <a:lnTo>
                    <a:pt x="1203" y="3346"/>
                  </a:lnTo>
                  <a:lnTo>
                    <a:pt x="1360" y="3398"/>
                  </a:lnTo>
                  <a:lnTo>
                    <a:pt x="1543" y="3425"/>
                  </a:lnTo>
                  <a:lnTo>
                    <a:pt x="1883" y="3425"/>
                  </a:lnTo>
                  <a:lnTo>
                    <a:pt x="2066" y="3398"/>
                  </a:lnTo>
                  <a:lnTo>
                    <a:pt x="2222" y="3346"/>
                  </a:lnTo>
                  <a:lnTo>
                    <a:pt x="2379" y="3294"/>
                  </a:lnTo>
                  <a:lnTo>
                    <a:pt x="2536" y="3215"/>
                  </a:lnTo>
                  <a:lnTo>
                    <a:pt x="2667" y="3137"/>
                  </a:lnTo>
                  <a:lnTo>
                    <a:pt x="2798" y="3032"/>
                  </a:lnTo>
                  <a:lnTo>
                    <a:pt x="2928" y="2928"/>
                  </a:lnTo>
                  <a:lnTo>
                    <a:pt x="3033" y="2797"/>
                  </a:lnTo>
                  <a:lnTo>
                    <a:pt x="3137" y="2667"/>
                  </a:lnTo>
                  <a:lnTo>
                    <a:pt x="3216" y="2536"/>
                  </a:lnTo>
                  <a:lnTo>
                    <a:pt x="3294" y="2379"/>
                  </a:lnTo>
                  <a:lnTo>
                    <a:pt x="3347" y="2222"/>
                  </a:lnTo>
                  <a:lnTo>
                    <a:pt x="3399" y="2065"/>
                  </a:lnTo>
                  <a:lnTo>
                    <a:pt x="3425" y="1882"/>
                  </a:lnTo>
                  <a:lnTo>
                    <a:pt x="3425" y="1725"/>
                  </a:lnTo>
                  <a:lnTo>
                    <a:pt x="3425" y="1542"/>
                  </a:lnTo>
                  <a:lnTo>
                    <a:pt x="3399" y="1359"/>
                  </a:lnTo>
                  <a:lnTo>
                    <a:pt x="3347" y="1203"/>
                  </a:lnTo>
                  <a:lnTo>
                    <a:pt x="3294" y="1046"/>
                  </a:lnTo>
                  <a:lnTo>
                    <a:pt x="3216" y="889"/>
                  </a:lnTo>
                  <a:lnTo>
                    <a:pt x="3137" y="758"/>
                  </a:lnTo>
                  <a:lnTo>
                    <a:pt x="3033" y="628"/>
                  </a:lnTo>
                  <a:lnTo>
                    <a:pt x="2928" y="497"/>
                  </a:lnTo>
                  <a:lnTo>
                    <a:pt x="2798" y="392"/>
                  </a:lnTo>
                  <a:lnTo>
                    <a:pt x="2667" y="288"/>
                  </a:lnTo>
                  <a:lnTo>
                    <a:pt x="2536" y="209"/>
                  </a:lnTo>
                  <a:lnTo>
                    <a:pt x="2379" y="131"/>
                  </a:lnTo>
                  <a:lnTo>
                    <a:pt x="2222" y="79"/>
                  </a:lnTo>
                  <a:lnTo>
                    <a:pt x="2066" y="26"/>
                  </a:lnTo>
                  <a:lnTo>
                    <a:pt x="1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1 Minute Timer with Music for Kids! Countdown Videos HD!">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1151848" y="868221"/>
            <a:ext cx="1236294" cy="695416"/>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62694"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6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7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8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9" restart="whenNotActive" fill="hold" evtFilter="cancelBubble" nodeType="interactiveSeq">
                <p:stCondLst>
                  <p:cond evt="onClick" delay="0">
                    <p:tgtEl>
                      <p:spTgt spid="2"/>
                    </p:tgtEl>
                  </p:cond>
                </p:stCondLst>
                <p:endSync evt="end" delay="0">
                  <p:rtn val="all"/>
                </p:endSync>
                <p:childTnLst>
                  <p:par>
                    <p:cTn id="40" fill="hold">
                      <p:stCondLst>
                        <p:cond delay="0"/>
                      </p:stCondLst>
                      <p:childTnLst>
                        <p:par>
                          <p:cTn id="41" fill="hold">
                            <p:stCondLst>
                              <p:cond delay="0"/>
                            </p:stCondLst>
                            <p:childTnLst>
                              <p:par>
                                <p:cTn id="42" presetID="2" presetClass="mediacall" presetSubtype="0" fill="hold" nodeType="clickEffect">
                                  <p:stCondLst>
                                    <p:cond delay="0"/>
                                  </p:stCondLst>
                                  <p:childTnLst>
                                    <p:cmd type="call" cmd="togglePause">
                                      <p:cBhvr>
                                        <p:cTn id="43" dur="1" fill="hold"/>
                                        <p:tgtEl>
                                          <p:spTgt spid="2"/>
                                        </p:tgtEl>
                                      </p:cBhvr>
                                    </p:cmd>
                                  </p:childTnLst>
                                </p:cTn>
                              </p:par>
                            </p:childTnLst>
                          </p:cTn>
                        </p:par>
                      </p:childTnLst>
                    </p:cTn>
                  </p:par>
                </p:childTnLst>
              </p:cTn>
              <p:nextCondLst>
                <p:cond evt="onClick" delay="0">
                  <p:tgtEl>
                    <p:spTgt spid="2"/>
                  </p:tgtEl>
                </p:cond>
              </p:nextCondLst>
            </p:seq>
            <p:video>
              <p:cMediaNode vol="80000">
                <p:cTn id="44" fill="hold" display="0">
                  <p:stCondLst>
                    <p:cond delay="indefinite"/>
                  </p:stCondLst>
                </p:cTn>
                <p:tgtEl>
                  <p:spTgt spid="2"/>
                </p:tgtEl>
              </p:cMediaNode>
            </p:video>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753"/>
        <p:cNvGrpSpPr/>
        <p:nvPr/>
      </p:nvGrpSpPr>
      <p:grpSpPr>
        <a:xfrm>
          <a:off x="0" y="0"/>
          <a:ext cx="0" cy="0"/>
          <a:chOff x="0" y="0"/>
          <a:chExt cx="0" cy="0"/>
        </a:xfrm>
      </p:grpSpPr>
      <p:sp>
        <p:nvSpPr>
          <p:cNvPr id="2760" name="Google Shape;2760;p39"/>
          <p:cNvSpPr/>
          <p:nvPr/>
        </p:nvSpPr>
        <p:spPr>
          <a:xfrm rot="18570194">
            <a:off x="3556406" y="1030127"/>
            <a:ext cx="642475" cy="572375"/>
          </a:xfrm>
          <a:custGeom>
            <a:avLst/>
            <a:gdLst/>
            <a:ahLst/>
            <a:cxnLst/>
            <a:rect l="l" t="t" r="r" b="b"/>
            <a:pathLst>
              <a:path w="25699" h="22895" extrusionOk="0">
                <a:moveTo>
                  <a:pt x="7362" y="1"/>
                </a:moveTo>
                <a:lnTo>
                  <a:pt x="7048" y="19"/>
                </a:lnTo>
                <a:lnTo>
                  <a:pt x="6734" y="38"/>
                </a:lnTo>
                <a:lnTo>
                  <a:pt x="6421" y="93"/>
                </a:lnTo>
                <a:lnTo>
                  <a:pt x="6126" y="185"/>
                </a:lnTo>
                <a:lnTo>
                  <a:pt x="5812" y="277"/>
                </a:lnTo>
                <a:lnTo>
                  <a:pt x="5535" y="406"/>
                </a:lnTo>
                <a:lnTo>
                  <a:pt x="5259" y="573"/>
                </a:lnTo>
                <a:lnTo>
                  <a:pt x="5000" y="739"/>
                </a:lnTo>
                <a:lnTo>
                  <a:pt x="4724" y="941"/>
                </a:lnTo>
                <a:lnTo>
                  <a:pt x="4484" y="1181"/>
                </a:lnTo>
                <a:lnTo>
                  <a:pt x="4281" y="1421"/>
                </a:lnTo>
                <a:lnTo>
                  <a:pt x="4078" y="1679"/>
                </a:lnTo>
                <a:lnTo>
                  <a:pt x="3893" y="1956"/>
                </a:lnTo>
                <a:lnTo>
                  <a:pt x="3746" y="2233"/>
                </a:lnTo>
                <a:lnTo>
                  <a:pt x="3617" y="2528"/>
                </a:lnTo>
                <a:lnTo>
                  <a:pt x="3506" y="2842"/>
                </a:lnTo>
                <a:lnTo>
                  <a:pt x="3432" y="3137"/>
                </a:lnTo>
                <a:lnTo>
                  <a:pt x="3377" y="3450"/>
                </a:lnTo>
                <a:lnTo>
                  <a:pt x="3358" y="3782"/>
                </a:lnTo>
                <a:lnTo>
                  <a:pt x="3377" y="4096"/>
                </a:lnTo>
                <a:lnTo>
                  <a:pt x="3414" y="4410"/>
                </a:lnTo>
                <a:lnTo>
                  <a:pt x="3488" y="4723"/>
                </a:lnTo>
                <a:lnTo>
                  <a:pt x="3580" y="5018"/>
                </a:lnTo>
                <a:lnTo>
                  <a:pt x="3709" y="5332"/>
                </a:lnTo>
                <a:lnTo>
                  <a:pt x="3709" y="5332"/>
                </a:lnTo>
                <a:lnTo>
                  <a:pt x="3580" y="5277"/>
                </a:lnTo>
                <a:lnTo>
                  <a:pt x="3451" y="5258"/>
                </a:lnTo>
                <a:lnTo>
                  <a:pt x="3192" y="5240"/>
                </a:lnTo>
                <a:lnTo>
                  <a:pt x="2989" y="5240"/>
                </a:lnTo>
                <a:lnTo>
                  <a:pt x="2805" y="5277"/>
                </a:lnTo>
                <a:lnTo>
                  <a:pt x="2602" y="5332"/>
                </a:lnTo>
                <a:lnTo>
                  <a:pt x="2418" y="5387"/>
                </a:lnTo>
                <a:lnTo>
                  <a:pt x="2233" y="5461"/>
                </a:lnTo>
                <a:lnTo>
                  <a:pt x="2067" y="5553"/>
                </a:lnTo>
                <a:lnTo>
                  <a:pt x="1883" y="5646"/>
                </a:lnTo>
                <a:lnTo>
                  <a:pt x="1717" y="5756"/>
                </a:lnTo>
                <a:lnTo>
                  <a:pt x="1421" y="5996"/>
                </a:lnTo>
                <a:lnTo>
                  <a:pt x="1163" y="6273"/>
                </a:lnTo>
                <a:lnTo>
                  <a:pt x="923" y="6550"/>
                </a:lnTo>
                <a:lnTo>
                  <a:pt x="702" y="6863"/>
                </a:lnTo>
                <a:lnTo>
                  <a:pt x="517" y="7195"/>
                </a:lnTo>
                <a:lnTo>
                  <a:pt x="351" y="7546"/>
                </a:lnTo>
                <a:lnTo>
                  <a:pt x="222" y="7896"/>
                </a:lnTo>
                <a:lnTo>
                  <a:pt x="130" y="8265"/>
                </a:lnTo>
                <a:lnTo>
                  <a:pt x="56" y="8634"/>
                </a:lnTo>
                <a:lnTo>
                  <a:pt x="1" y="9022"/>
                </a:lnTo>
                <a:lnTo>
                  <a:pt x="1" y="9409"/>
                </a:lnTo>
                <a:lnTo>
                  <a:pt x="19" y="9796"/>
                </a:lnTo>
                <a:lnTo>
                  <a:pt x="56" y="10184"/>
                </a:lnTo>
                <a:lnTo>
                  <a:pt x="130" y="10553"/>
                </a:lnTo>
                <a:lnTo>
                  <a:pt x="241" y="10922"/>
                </a:lnTo>
                <a:lnTo>
                  <a:pt x="370" y="11291"/>
                </a:lnTo>
                <a:lnTo>
                  <a:pt x="536" y="11623"/>
                </a:lnTo>
                <a:lnTo>
                  <a:pt x="720" y="11955"/>
                </a:lnTo>
                <a:lnTo>
                  <a:pt x="942" y="12269"/>
                </a:lnTo>
                <a:lnTo>
                  <a:pt x="1163" y="12582"/>
                </a:lnTo>
                <a:lnTo>
                  <a:pt x="1421" y="12859"/>
                </a:lnTo>
                <a:lnTo>
                  <a:pt x="1698" y="13136"/>
                </a:lnTo>
                <a:lnTo>
                  <a:pt x="1975" y="13375"/>
                </a:lnTo>
                <a:lnTo>
                  <a:pt x="2288" y="13615"/>
                </a:lnTo>
                <a:lnTo>
                  <a:pt x="2602" y="13837"/>
                </a:lnTo>
                <a:lnTo>
                  <a:pt x="2934" y="14021"/>
                </a:lnTo>
                <a:lnTo>
                  <a:pt x="3266" y="14206"/>
                </a:lnTo>
                <a:lnTo>
                  <a:pt x="3617" y="14372"/>
                </a:lnTo>
                <a:lnTo>
                  <a:pt x="3986" y="14501"/>
                </a:lnTo>
                <a:lnTo>
                  <a:pt x="4355" y="14630"/>
                </a:lnTo>
                <a:lnTo>
                  <a:pt x="4724" y="14722"/>
                </a:lnTo>
                <a:lnTo>
                  <a:pt x="5093" y="14796"/>
                </a:lnTo>
                <a:lnTo>
                  <a:pt x="5388" y="14851"/>
                </a:lnTo>
                <a:lnTo>
                  <a:pt x="5683" y="14888"/>
                </a:lnTo>
                <a:lnTo>
                  <a:pt x="6273" y="14925"/>
                </a:lnTo>
                <a:lnTo>
                  <a:pt x="6402" y="14741"/>
                </a:lnTo>
                <a:lnTo>
                  <a:pt x="6568" y="14556"/>
                </a:lnTo>
                <a:lnTo>
                  <a:pt x="6808" y="14316"/>
                </a:lnTo>
                <a:lnTo>
                  <a:pt x="7066" y="14113"/>
                </a:lnTo>
                <a:lnTo>
                  <a:pt x="7325" y="13929"/>
                </a:lnTo>
                <a:lnTo>
                  <a:pt x="7620" y="13781"/>
                </a:lnTo>
                <a:lnTo>
                  <a:pt x="7933" y="13652"/>
                </a:lnTo>
                <a:lnTo>
                  <a:pt x="8247" y="13578"/>
                </a:lnTo>
                <a:lnTo>
                  <a:pt x="8561" y="13523"/>
                </a:lnTo>
                <a:lnTo>
                  <a:pt x="8893" y="13505"/>
                </a:lnTo>
                <a:lnTo>
                  <a:pt x="9096" y="13505"/>
                </a:lnTo>
                <a:lnTo>
                  <a:pt x="9280" y="13523"/>
                </a:lnTo>
                <a:lnTo>
                  <a:pt x="9446" y="13560"/>
                </a:lnTo>
                <a:lnTo>
                  <a:pt x="9612" y="13597"/>
                </a:lnTo>
                <a:lnTo>
                  <a:pt x="9797" y="13652"/>
                </a:lnTo>
                <a:lnTo>
                  <a:pt x="9944" y="13726"/>
                </a:lnTo>
                <a:lnTo>
                  <a:pt x="10110" y="13800"/>
                </a:lnTo>
                <a:lnTo>
                  <a:pt x="10258" y="13892"/>
                </a:lnTo>
                <a:lnTo>
                  <a:pt x="10405" y="13984"/>
                </a:lnTo>
                <a:lnTo>
                  <a:pt x="10553" y="14095"/>
                </a:lnTo>
                <a:lnTo>
                  <a:pt x="10682" y="14206"/>
                </a:lnTo>
                <a:lnTo>
                  <a:pt x="10811" y="14335"/>
                </a:lnTo>
                <a:lnTo>
                  <a:pt x="10922" y="14464"/>
                </a:lnTo>
                <a:lnTo>
                  <a:pt x="11033" y="14611"/>
                </a:lnTo>
                <a:lnTo>
                  <a:pt x="11125" y="14759"/>
                </a:lnTo>
                <a:lnTo>
                  <a:pt x="11199" y="14925"/>
                </a:lnTo>
                <a:lnTo>
                  <a:pt x="11273" y="15091"/>
                </a:lnTo>
                <a:lnTo>
                  <a:pt x="11346" y="15331"/>
                </a:lnTo>
                <a:lnTo>
                  <a:pt x="11383" y="15589"/>
                </a:lnTo>
                <a:lnTo>
                  <a:pt x="11420" y="15866"/>
                </a:lnTo>
                <a:lnTo>
                  <a:pt x="11420" y="16124"/>
                </a:lnTo>
                <a:lnTo>
                  <a:pt x="11383" y="16493"/>
                </a:lnTo>
                <a:lnTo>
                  <a:pt x="11365" y="16678"/>
                </a:lnTo>
                <a:lnTo>
                  <a:pt x="11309" y="16844"/>
                </a:lnTo>
                <a:lnTo>
                  <a:pt x="11254" y="17028"/>
                </a:lnTo>
                <a:lnTo>
                  <a:pt x="11199" y="17194"/>
                </a:lnTo>
                <a:lnTo>
                  <a:pt x="11107" y="17360"/>
                </a:lnTo>
                <a:lnTo>
                  <a:pt x="11014" y="17508"/>
                </a:lnTo>
                <a:lnTo>
                  <a:pt x="10904" y="17618"/>
                </a:lnTo>
                <a:lnTo>
                  <a:pt x="10793" y="17729"/>
                </a:lnTo>
                <a:lnTo>
                  <a:pt x="10664" y="17840"/>
                </a:lnTo>
                <a:lnTo>
                  <a:pt x="10535" y="17914"/>
                </a:lnTo>
                <a:lnTo>
                  <a:pt x="10387" y="17987"/>
                </a:lnTo>
                <a:lnTo>
                  <a:pt x="10239" y="18043"/>
                </a:lnTo>
                <a:lnTo>
                  <a:pt x="10092" y="18080"/>
                </a:lnTo>
                <a:lnTo>
                  <a:pt x="9926" y="18080"/>
                </a:lnTo>
                <a:lnTo>
                  <a:pt x="9741" y="18061"/>
                </a:lnTo>
                <a:lnTo>
                  <a:pt x="9944" y="17895"/>
                </a:lnTo>
                <a:lnTo>
                  <a:pt x="10110" y="17711"/>
                </a:lnTo>
                <a:lnTo>
                  <a:pt x="10276" y="17489"/>
                </a:lnTo>
                <a:lnTo>
                  <a:pt x="10405" y="17249"/>
                </a:lnTo>
                <a:lnTo>
                  <a:pt x="10516" y="17010"/>
                </a:lnTo>
                <a:lnTo>
                  <a:pt x="10608" y="16751"/>
                </a:lnTo>
                <a:lnTo>
                  <a:pt x="10645" y="16493"/>
                </a:lnTo>
                <a:lnTo>
                  <a:pt x="10664" y="16235"/>
                </a:lnTo>
                <a:lnTo>
                  <a:pt x="10645" y="15977"/>
                </a:lnTo>
                <a:lnTo>
                  <a:pt x="10608" y="15737"/>
                </a:lnTo>
                <a:lnTo>
                  <a:pt x="10516" y="15497"/>
                </a:lnTo>
                <a:lnTo>
                  <a:pt x="10405" y="15257"/>
                </a:lnTo>
                <a:lnTo>
                  <a:pt x="10258" y="15054"/>
                </a:lnTo>
                <a:lnTo>
                  <a:pt x="10073" y="14870"/>
                </a:lnTo>
                <a:lnTo>
                  <a:pt x="9889" y="14704"/>
                </a:lnTo>
                <a:lnTo>
                  <a:pt x="9668" y="14575"/>
                </a:lnTo>
                <a:lnTo>
                  <a:pt x="9483" y="14501"/>
                </a:lnTo>
                <a:lnTo>
                  <a:pt x="9317" y="14445"/>
                </a:lnTo>
                <a:lnTo>
                  <a:pt x="9133" y="14427"/>
                </a:lnTo>
                <a:lnTo>
                  <a:pt x="8930" y="14408"/>
                </a:lnTo>
                <a:lnTo>
                  <a:pt x="8690" y="14427"/>
                </a:lnTo>
                <a:lnTo>
                  <a:pt x="8432" y="14482"/>
                </a:lnTo>
                <a:lnTo>
                  <a:pt x="8192" y="14556"/>
                </a:lnTo>
                <a:lnTo>
                  <a:pt x="7952" y="14667"/>
                </a:lnTo>
                <a:lnTo>
                  <a:pt x="7731" y="14814"/>
                </a:lnTo>
                <a:lnTo>
                  <a:pt x="7528" y="14980"/>
                </a:lnTo>
                <a:lnTo>
                  <a:pt x="7362" y="15165"/>
                </a:lnTo>
                <a:lnTo>
                  <a:pt x="7196" y="15368"/>
                </a:lnTo>
                <a:lnTo>
                  <a:pt x="7122" y="15534"/>
                </a:lnTo>
                <a:lnTo>
                  <a:pt x="7048" y="15681"/>
                </a:lnTo>
                <a:lnTo>
                  <a:pt x="6974" y="15847"/>
                </a:lnTo>
                <a:lnTo>
                  <a:pt x="6919" y="16013"/>
                </a:lnTo>
                <a:lnTo>
                  <a:pt x="6882" y="16179"/>
                </a:lnTo>
                <a:lnTo>
                  <a:pt x="6864" y="16364"/>
                </a:lnTo>
                <a:lnTo>
                  <a:pt x="6845" y="16530"/>
                </a:lnTo>
                <a:lnTo>
                  <a:pt x="6845" y="16714"/>
                </a:lnTo>
                <a:lnTo>
                  <a:pt x="6864" y="17065"/>
                </a:lnTo>
                <a:lnTo>
                  <a:pt x="6937" y="17415"/>
                </a:lnTo>
                <a:lnTo>
                  <a:pt x="7048" y="17748"/>
                </a:lnTo>
                <a:lnTo>
                  <a:pt x="7196" y="18080"/>
                </a:lnTo>
                <a:lnTo>
                  <a:pt x="7380" y="18375"/>
                </a:lnTo>
                <a:lnTo>
                  <a:pt x="7583" y="18670"/>
                </a:lnTo>
                <a:lnTo>
                  <a:pt x="7823" y="18928"/>
                </a:lnTo>
                <a:lnTo>
                  <a:pt x="8081" y="19168"/>
                </a:lnTo>
                <a:lnTo>
                  <a:pt x="8358" y="19389"/>
                </a:lnTo>
                <a:lnTo>
                  <a:pt x="8653" y="19592"/>
                </a:lnTo>
                <a:lnTo>
                  <a:pt x="8967" y="19777"/>
                </a:lnTo>
                <a:lnTo>
                  <a:pt x="9280" y="19924"/>
                </a:lnTo>
                <a:lnTo>
                  <a:pt x="9428" y="20017"/>
                </a:lnTo>
                <a:lnTo>
                  <a:pt x="9649" y="20054"/>
                </a:lnTo>
                <a:lnTo>
                  <a:pt x="9871" y="20109"/>
                </a:lnTo>
                <a:lnTo>
                  <a:pt x="10092" y="20127"/>
                </a:lnTo>
                <a:lnTo>
                  <a:pt x="10313" y="20127"/>
                </a:lnTo>
                <a:lnTo>
                  <a:pt x="10627" y="20109"/>
                </a:lnTo>
                <a:lnTo>
                  <a:pt x="10940" y="20054"/>
                </a:lnTo>
                <a:lnTo>
                  <a:pt x="11291" y="19961"/>
                </a:lnTo>
                <a:lnTo>
                  <a:pt x="11623" y="19851"/>
                </a:lnTo>
                <a:lnTo>
                  <a:pt x="12269" y="19574"/>
                </a:lnTo>
                <a:lnTo>
                  <a:pt x="12601" y="19445"/>
                </a:lnTo>
                <a:lnTo>
                  <a:pt x="12933" y="19334"/>
                </a:lnTo>
                <a:lnTo>
                  <a:pt x="13246" y="19279"/>
                </a:lnTo>
                <a:lnTo>
                  <a:pt x="13412" y="19242"/>
                </a:lnTo>
                <a:lnTo>
                  <a:pt x="13579" y="19242"/>
                </a:lnTo>
                <a:lnTo>
                  <a:pt x="13800" y="19260"/>
                </a:lnTo>
                <a:lnTo>
                  <a:pt x="14021" y="19297"/>
                </a:lnTo>
                <a:lnTo>
                  <a:pt x="14206" y="19353"/>
                </a:lnTo>
                <a:lnTo>
                  <a:pt x="14372" y="19426"/>
                </a:lnTo>
                <a:lnTo>
                  <a:pt x="14538" y="19537"/>
                </a:lnTo>
                <a:lnTo>
                  <a:pt x="14704" y="19648"/>
                </a:lnTo>
                <a:lnTo>
                  <a:pt x="14851" y="19758"/>
                </a:lnTo>
                <a:lnTo>
                  <a:pt x="14981" y="19906"/>
                </a:lnTo>
                <a:lnTo>
                  <a:pt x="15239" y="20201"/>
                </a:lnTo>
                <a:lnTo>
                  <a:pt x="15497" y="20515"/>
                </a:lnTo>
                <a:lnTo>
                  <a:pt x="15737" y="20865"/>
                </a:lnTo>
                <a:lnTo>
                  <a:pt x="15977" y="21179"/>
                </a:lnTo>
                <a:lnTo>
                  <a:pt x="16235" y="21492"/>
                </a:lnTo>
                <a:lnTo>
                  <a:pt x="16438" y="21695"/>
                </a:lnTo>
                <a:lnTo>
                  <a:pt x="16641" y="21898"/>
                </a:lnTo>
                <a:lnTo>
                  <a:pt x="16862" y="22064"/>
                </a:lnTo>
                <a:lnTo>
                  <a:pt x="17102" y="22212"/>
                </a:lnTo>
                <a:lnTo>
                  <a:pt x="17360" y="22360"/>
                </a:lnTo>
                <a:lnTo>
                  <a:pt x="17619" y="22470"/>
                </a:lnTo>
                <a:lnTo>
                  <a:pt x="17877" y="22562"/>
                </a:lnTo>
                <a:lnTo>
                  <a:pt x="18154" y="22618"/>
                </a:lnTo>
                <a:lnTo>
                  <a:pt x="18486" y="22673"/>
                </a:lnTo>
                <a:lnTo>
                  <a:pt x="19058" y="22673"/>
                </a:lnTo>
                <a:lnTo>
                  <a:pt x="19297" y="22655"/>
                </a:lnTo>
                <a:lnTo>
                  <a:pt x="19556" y="22618"/>
                </a:lnTo>
                <a:lnTo>
                  <a:pt x="19814" y="22562"/>
                </a:lnTo>
                <a:lnTo>
                  <a:pt x="20312" y="22452"/>
                </a:lnTo>
                <a:lnTo>
                  <a:pt x="20792" y="22304"/>
                </a:lnTo>
                <a:lnTo>
                  <a:pt x="21437" y="22120"/>
                </a:lnTo>
                <a:lnTo>
                  <a:pt x="22083" y="21935"/>
                </a:lnTo>
                <a:lnTo>
                  <a:pt x="22415" y="21861"/>
                </a:lnTo>
                <a:lnTo>
                  <a:pt x="22747" y="21806"/>
                </a:lnTo>
                <a:lnTo>
                  <a:pt x="23079" y="21769"/>
                </a:lnTo>
                <a:lnTo>
                  <a:pt x="23411" y="21751"/>
                </a:lnTo>
                <a:lnTo>
                  <a:pt x="23430" y="21751"/>
                </a:lnTo>
                <a:lnTo>
                  <a:pt x="23762" y="21769"/>
                </a:lnTo>
                <a:lnTo>
                  <a:pt x="24094" y="21825"/>
                </a:lnTo>
                <a:lnTo>
                  <a:pt x="24426" y="21898"/>
                </a:lnTo>
                <a:lnTo>
                  <a:pt x="24739" y="22027"/>
                </a:lnTo>
                <a:lnTo>
                  <a:pt x="24887" y="22101"/>
                </a:lnTo>
                <a:lnTo>
                  <a:pt x="25016" y="22193"/>
                </a:lnTo>
                <a:lnTo>
                  <a:pt x="25164" y="22286"/>
                </a:lnTo>
                <a:lnTo>
                  <a:pt x="25293" y="22378"/>
                </a:lnTo>
                <a:lnTo>
                  <a:pt x="25404" y="22489"/>
                </a:lnTo>
                <a:lnTo>
                  <a:pt x="25514" y="22618"/>
                </a:lnTo>
                <a:lnTo>
                  <a:pt x="25625" y="22747"/>
                </a:lnTo>
                <a:lnTo>
                  <a:pt x="25699" y="22895"/>
                </a:lnTo>
                <a:lnTo>
                  <a:pt x="25533" y="22544"/>
                </a:lnTo>
                <a:lnTo>
                  <a:pt x="25330" y="22212"/>
                </a:lnTo>
                <a:lnTo>
                  <a:pt x="25108" y="21898"/>
                </a:lnTo>
                <a:lnTo>
                  <a:pt x="24869" y="21603"/>
                </a:lnTo>
                <a:lnTo>
                  <a:pt x="24592" y="21326"/>
                </a:lnTo>
                <a:lnTo>
                  <a:pt x="24297" y="21087"/>
                </a:lnTo>
                <a:lnTo>
                  <a:pt x="24149" y="20976"/>
                </a:lnTo>
                <a:lnTo>
                  <a:pt x="23983" y="20884"/>
                </a:lnTo>
                <a:lnTo>
                  <a:pt x="23817" y="20791"/>
                </a:lnTo>
                <a:lnTo>
                  <a:pt x="23633" y="20718"/>
                </a:lnTo>
                <a:lnTo>
                  <a:pt x="23430" y="20644"/>
                </a:lnTo>
                <a:lnTo>
                  <a:pt x="23208" y="20570"/>
                </a:lnTo>
                <a:lnTo>
                  <a:pt x="22987" y="20533"/>
                </a:lnTo>
                <a:lnTo>
                  <a:pt x="22747" y="20496"/>
                </a:lnTo>
                <a:lnTo>
                  <a:pt x="22304" y="20459"/>
                </a:lnTo>
                <a:lnTo>
                  <a:pt x="21825" y="20441"/>
                </a:lnTo>
                <a:lnTo>
                  <a:pt x="21345" y="20459"/>
                </a:lnTo>
                <a:lnTo>
                  <a:pt x="20626" y="20459"/>
                </a:lnTo>
                <a:lnTo>
                  <a:pt x="20238" y="20441"/>
                </a:lnTo>
                <a:lnTo>
                  <a:pt x="19851" y="20386"/>
                </a:lnTo>
                <a:lnTo>
                  <a:pt x="19482" y="20312"/>
                </a:lnTo>
                <a:lnTo>
                  <a:pt x="19113" y="20201"/>
                </a:lnTo>
                <a:lnTo>
                  <a:pt x="18928" y="20127"/>
                </a:lnTo>
                <a:lnTo>
                  <a:pt x="18762" y="20054"/>
                </a:lnTo>
                <a:lnTo>
                  <a:pt x="18596" y="19961"/>
                </a:lnTo>
                <a:lnTo>
                  <a:pt x="18449" y="19851"/>
                </a:lnTo>
                <a:lnTo>
                  <a:pt x="18301" y="19740"/>
                </a:lnTo>
                <a:lnTo>
                  <a:pt x="18172" y="19611"/>
                </a:lnTo>
                <a:lnTo>
                  <a:pt x="18061" y="19463"/>
                </a:lnTo>
                <a:lnTo>
                  <a:pt x="17951" y="19316"/>
                </a:lnTo>
                <a:lnTo>
                  <a:pt x="17858" y="19150"/>
                </a:lnTo>
                <a:lnTo>
                  <a:pt x="17803" y="18984"/>
                </a:lnTo>
                <a:lnTo>
                  <a:pt x="17748" y="18818"/>
                </a:lnTo>
                <a:lnTo>
                  <a:pt x="17692" y="18651"/>
                </a:lnTo>
                <a:lnTo>
                  <a:pt x="17619" y="18301"/>
                </a:lnTo>
                <a:lnTo>
                  <a:pt x="17582" y="17950"/>
                </a:lnTo>
                <a:lnTo>
                  <a:pt x="17545" y="17582"/>
                </a:lnTo>
                <a:lnTo>
                  <a:pt x="17508" y="17213"/>
                </a:lnTo>
                <a:lnTo>
                  <a:pt x="17434" y="16862"/>
                </a:lnTo>
                <a:lnTo>
                  <a:pt x="17379" y="16696"/>
                </a:lnTo>
                <a:lnTo>
                  <a:pt x="17323" y="16512"/>
                </a:lnTo>
                <a:lnTo>
                  <a:pt x="17213" y="16290"/>
                </a:lnTo>
                <a:lnTo>
                  <a:pt x="17084" y="16050"/>
                </a:lnTo>
                <a:lnTo>
                  <a:pt x="16918" y="15847"/>
                </a:lnTo>
                <a:lnTo>
                  <a:pt x="16752" y="15663"/>
                </a:lnTo>
                <a:lnTo>
                  <a:pt x="16549" y="15497"/>
                </a:lnTo>
                <a:lnTo>
                  <a:pt x="16327" y="15349"/>
                </a:lnTo>
                <a:lnTo>
                  <a:pt x="16087" y="15239"/>
                </a:lnTo>
                <a:lnTo>
                  <a:pt x="15848" y="15146"/>
                </a:lnTo>
                <a:lnTo>
                  <a:pt x="15626" y="15091"/>
                </a:lnTo>
                <a:lnTo>
                  <a:pt x="15405" y="15036"/>
                </a:lnTo>
                <a:lnTo>
                  <a:pt x="14962" y="14980"/>
                </a:lnTo>
                <a:lnTo>
                  <a:pt x="14722" y="14943"/>
                </a:lnTo>
                <a:lnTo>
                  <a:pt x="14501" y="14907"/>
                </a:lnTo>
                <a:lnTo>
                  <a:pt x="14298" y="14851"/>
                </a:lnTo>
                <a:lnTo>
                  <a:pt x="14077" y="14777"/>
                </a:lnTo>
                <a:lnTo>
                  <a:pt x="13892" y="14685"/>
                </a:lnTo>
                <a:lnTo>
                  <a:pt x="13745" y="14556"/>
                </a:lnTo>
                <a:lnTo>
                  <a:pt x="13634" y="14408"/>
                </a:lnTo>
                <a:lnTo>
                  <a:pt x="13560" y="14261"/>
                </a:lnTo>
                <a:lnTo>
                  <a:pt x="13523" y="14095"/>
                </a:lnTo>
                <a:lnTo>
                  <a:pt x="13505" y="13892"/>
                </a:lnTo>
                <a:lnTo>
                  <a:pt x="13523" y="13689"/>
                </a:lnTo>
                <a:lnTo>
                  <a:pt x="13579" y="13486"/>
                </a:lnTo>
                <a:lnTo>
                  <a:pt x="13634" y="13320"/>
                </a:lnTo>
                <a:lnTo>
                  <a:pt x="13689" y="13172"/>
                </a:lnTo>
                <a:lnTo>
                  <a:pt x="13855" y="12877"/>
                </a:lnTo>
                <a:lnTo>
                  <a:pt x="14206" y="12269"/>
                </a:lnTo>
                <a:lnTo>
                  <a:pt x="14372" y="11955"/>
                </a:lnTo>
                <a:lnTo>
                  <a:pt x="14446" y="11789"/>
                </a:lnTo>
                <a:lnTo>
                  <a:pt x="14519" y="11623"/>
                </a:lnTo>
                <a:lnTo>
                  <a:pt x="14575" y="11457"/>
                </a:lnTo>
                <a:lnTo>
                  <a:pt x="14593" y="11272"/>
                </a:lnTo>
                <a:lnTo>
                  <a:pt x="14612" y="11069"/>
                </a:lnTo>
                <a:lnTo>
                  <a:pt x="14612" y="10866"/>
                </a:lnTo>
                <a:lnTo>
                  <a:pt x="14575" y="10553"/>
                </a:lnTo>
                <a:lnTo>
                  <a:pt x="14501" y="10258"/>
                </a:lnTo>
                <a:lnTo>
                  <a:pt x="14409" y="9963"/>
                </a:lnTo>
                <a:lnTo>
                  <a:pt x="14298" y="9667"/>
                </a:lnTo>
                <a:lnTo>
                  <a:pt x="14150" y="9354"/>
                </a:lnTo>
                <a:lnTo>
                  <a:pt x="13966" y="9059"/>
                </a:lnTo>
                <a:lnTo>
                  <a:pt x="13874" y="8911"/>
                </a:lnTo>
                <a:lnTo>
                  <a:pt x="13763" y="8782"/>
                </a:lnTo>
                <a:lnTo>
                  <a:pt x="13652" y="8671"/>
                </a:lnTo>
                <a:lnTo>
                  <a:pt x="13505" y="8560"/>
                </a:lnTo>
                <a:lnTo>
                  <a:pt x="13320" y="8431"/>
                </a:lnTo>
                <a:lnTo>
                  <a:pt x="13117" y="8358"/>
                </a:lnTo>
                <a:lnTo>
                  <a:pt x="12896" y="8302"/>
                </a:lnTo>
                <a:lnTo>
                  <a:pt x="12675" y="8284"/>
                </a:lnTo>
                <a:lnTo>
                  <a:pt x="12416" y="8302"/>
                </a:lnTo>
                <a:lnTo>
                  <a:pt x="12232" y="8616"/>
                </a:lnTo>
                <a:lnTo>
                  <a:pt x="11992" y="8893"/>
                </a:lnTo>
                <a:lnTo>
                  <a:pt x="11752" y="9151"/>
                </a:lnTo>
                <a:lnTo>
                  <a:pt x="11475" y="9372"/>
                </a:lnTo>
                <a:lnTo>
                  <a:pt x="11180" y="9594"/>
                </a:lnTo>
                <a:lnTo>
                  <a:pt x="10885" y="9760"/>
                </a:lnTo>
                <a:lnTo>
                  <a:pt x="10553" y="9907"/>
                </a:lnTo>
                <a:lnTo>
                  <a:pt x="10203" y="10018"/>
                </a:lnTo>
                <a:lnTo>
                  <a:pt x="10018" y="10055"/>
                </a:lnTo>
                <a:lnTo>
                  <a:pt x="9834" y="10092"/>
                </a:lnTo>
                <a:lnTo>
                  <a:pt x="9649" y="10110"/>
                </a:lnTo>
                <a:lnTo>
                  <a:pt x="9465" y="10110"/>
                </a:lnTo>
                <a:lnTo>
                  <a:pt x="9206" y="10092"/>
                </a:lnTo>
                <a:lnTo>
                  <a:pt x="8948" y="10073"/>
                </a:lnTo>
                <a:lnTo>
                  <a:pt x="8708" y="10018"/>
                </a:lnTo>
                <a:lnTo>
                  <a:pt x="8468" y="9944"/>
                </a:lnTo>
                <a:lnTo>
                  <a:pt x="8229" y="9833"/>
                </a:lnTo>
                <a:lnTo>
                  <a:pt x="8007" y="9723"/>
                </a:lnTo>
                <a:lnTo>
                  <a:pt x="7786" y="9594"/>
                </a:lnTo>
                <a:lnTo>
                  <a:pt x="7565" y="9428"/>
                </a:lnTo>
                <a:lnTo>
                  <a:pt x="7767" y="9483"/>
                </a:lnTo>
                <a:lnTo>
                  <a:pt x="7952" y="9501"/>
                </a:lnTo>
                <a:lnTo>
                  <a:pt x="8136" y="9520"/>
                </a:lnTo>
                <a:lnTo>
                  <a:pt x="8339" y="9538"/>
                </a:lnTo>
                <a:lnTo>
                  <a:pt x="8579" y="9520"/>
                </a:lnTo>
                <a:lnTo>
                  <a:pt x="8819" y="9501"/>
                </a:lnTo>
                <a:lnTo>
                  <a:pt x="9040" y="9446"/>
                </a:lnTo>
                <a:lnTo>
                  <a:pt x="9280" y="9391"/>
                </a:lnTo>
                <a:lnTo>
                  <a:pt x="9502" y="9317"/>
                </a:lnTo>
                <a:lnTo>
                  <a:pt x="9741" y="9225"/>
                </a:lnTo>
                <a:lnTo>
                  <a:pt x="9944" y="9114"/>
                </a:lnTo>
                <a:lnTo>
                  <a:pt x="10166" y="8985"/>
                </a:lnTo>
                <a:lnTo>
                  <a:pt x="10369" y="8856"/>
                </a:lnTo>
                <a:lnTo>
                  <a:pt x="10572" y="8708"/>
                </a:lnTo>
                <a:lnTo>
                  <a:pt x="10756" y="8542"/>
                </a:lnTo>
                <a:lnTo>
                  <a:pt x="10922" y="8376"/>
                </a:lnTo>
                <a:lnTo>
                  <a:pt x="11088" y="8192"/>
                </a:lnTo>
                <a:lnTo>
                  <a:pt x="11236" y="8007"/>
                </a:lnTo>
                <a:lnTo>
                  <a:pt x="11383" y="7804"/>
                </a:lnTo>
                <a:lnTo>
                  <a:pt x="11512" y="7601"/>
                </a:lnTo>
                <a:lnTo>
                  <a:pt x="11642" y="7343"/>
                </a:lnTo>
                <a:lnTo>
                  <a:pt x="11752" y="7066"/>
                </a:lnTo>
                <a:lnTo>
                  <a:pt x="11844" y="6808"/>
                </a:lnTo>
                <a:lnTo>
                  <a:pt x="11918" y="6513"/>
                </a:lnTo>
                <a:lnTo>
                  <a:pt x="11992" y="6236"/>
                </a:lnTo>
                <a:lnTo>
                  <a:pt x="12029" y="5959"/>
                </a:lnTo>
                <a:lnTo>
                  <a:pt x="12047" y="5664"/>
                </a:lnTo>
                <a:lnTo>
                  <a:pt x="12066" y="5369"/>
                </a:lnTo>
                <a:lnTo>
                  <a:pt x="12066" y="5074"/>
                </a:lnTo>
                <a:lnTo>
                  <a:pt x="12029" y="4779"/>
                </a:lnTo>
                <a:lnTo>
                  <a:pt x="11992" y="4483"/>
                </a:lnTo>
                <a:lnTo>
                  <a:pt x="11955" y="4207"/>
                </a:lnTo>
                <a:lnTo>
                  <a:pt x="11881" y="3912"/>
                </a:lnTo>
                <a:lnTo>
                  <a:pt x="11808" y="3635"/>
                </a:lnTo>
                <a:lnTo>
                  <a:pt x="11715" y="3358"/>
                </a:lnTo>
                <a:lnTo>
                  <a:pt x="11605" y="3081"/>
                </a:lnTo>
                <a:lnTo>
                  <a:pt x="11457" y="2768"/>
                </a:lnTo>
                <a:lnTo>
                  <a:pt x="11291" y="2454"/>
                </a:lnTo>
                <a:lnTo>
                  <a:pt x="11125" y="2141"/>
                </a:lnTo>
                <a:lnTo>
                  <a:pt x="10922" y="1864"/>
                </a:lnTo>
                <a:lnTo>
                  <a:pt x="10701" y="1587"/>
                </a:lnTo>
                <a:lnTo>
                  <a:pt x="10479" y="1310"/>
                </a:lnTo>
                <a:lnTo>
                  <a:pt x="10221" y="1071"/>
                </a:lnTo>
                <a:lnTo>
                  <a:pt x="9963" y="849"/>
                </a:lnTo>
                <a:lnTo>
                  <a:pt x="9668" y="646"/>
                </a:lnTo>
                <a:lnTo>
                  <a:pt x="9372" y="480"/>
                </a:lnTo>
                <a:lnTo>
                  <a:pt x="9059" y="333"/>
                </a:lnTo>
                <a:lnTo>
                  <a:pt x="8727" y="222"/>
                </a:lnTo>
                <a:lnTo>
                  <a:pt x="8395" y="111"/>
                </a:lnTo>
                <a:lnTo>
                  <a:pt x="8063" y="56"/>
                </a:lnTo>
                <a:lnTo>
                  <a:pt x="7712" y="19"/>
                </a:lnTo>
                <a:lnTo>
                  <a:pt x="7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9"/>
          <p:cNvSpPr/>
          <p:nvPr/>
        </p:nvSpPr>
        <p:spPr>
          <a:xfrm>
            <a:off x="3983850" y="1142016"/>
            <a:ext cx="1176300" cy="1176300"/>
          </a:xfrm>
          <a:prstGeom prst="ellipse">
            <a:avLst/>
          </a:prstGeom>
          <a:solidFill>
            <a:schemeClr val="accent4"/>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9"/>
          <p:cNvSpPr txBox="1">
            <a:spLocks noGrp="1"/>
          </p:cNvSpPr>
          <p:nvPr>
            <p:ph type="title"/>
          </p:nvPr>
        </p:nvSpPr>
        <p:spPr>
          <a:xfrm>
            <a:off x="1778250" y="2472575"/>
            <a:ext cx="5587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Speaking</a:t>
            </a:r>
            <a:endParaRPr dirty="0"/>
          </a:p>
        </p:txBody>
      </p:sp>
      <p:sp>
        <p:nvSpPr>
          <p:cNvPr id="2756" name="Google Shape;2756;p39"/>
          <p:cNvSpPr/>
          <p:nvPr/>
        </p:nvSpPr>
        <p:spPr>
          <a:xfrm>
            <a:off x="2143132" y="3415153"/>
            <a:ext cx="4857735" cy="586331"/>
          </a:xfrm>
          <a:custGeom>
            <a:avLst/>
            <a:gdLst/>
            <a:ahLst/>
            <a:cxnLst/>
            <a:rect l="l" t="t" r="r" b="b"/>
            <a:pathLst>
              <a:path w="63821" h="8424" extrusionOk="0">
                <a:moveTo>
                  <a:pt x="0" y="0"/>
                </a:moveTo>
                <a:lnTo>
                  <a:pt x="2893" y="4212"/>
                </a:lnTo>
                <a:lnTo>
                  <a:pt x="0" y="8424"/>
                </a:lnTo>
                <a:lnTo>
                  <a:pt x="63820" y="8424"/>
                </a:lnTo>
                <a:lnTo>
                  <a:pt x="60928" y="4212"/>
                </a:lnTo>
                <a:lnTo>
                  <a:pt x="63820" y="0"/>
                </a:ln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757" name="Google Shape;2757;p39"/>
          <p:cNvSpPr txBox="1">
            <a:spLocks noGrp="1"/>
          </p:cNvSpPr>
          <p:nvPr>
            <p:ph type="title" idx="2"/>
          </p:nvPr>
        </p:nvSpPr>
        <p:spPr>
          <a:xfrm>
            <a:off x="4040550" y="1309273"/>
            <a:ext cx="10629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smtClean="0"/>
              <a:t>03</a:t>
            </a:r>
            <a:endParaRPr dirty="0"/>
          </a:p>
        </p:txBody>
      </p:sp>
      <p:sp>
        <p:nvSpPr>
          <p:cNvPr id="2758" name="Google Shape;2758;p39"/>
          <p:cNvSpPr/>
          <p:nvPr/>
        </p:nvSpPr>
        <p:spPr>
          <a:xfrm>
            <a:off x="5473550" y="674396"/>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9"/>
          <p:cNvSpPr txBox="1">
            <a:spLocks noGrp="1"/>
          </p:cNvSpPr>
          <p:nvPr>
            <p:ph type="subTitle" idx="1"/>
          </p:nvPr>
        </p:nvSpPr>
        <p:spPr>
          <a:xfrm>
            <a:off x="2038200" y="3433968"/>
            <a:ext cx="5067600" cy="54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2600" dirty="0" smtClean="0"/>
              <a:t>New year customs</a:t>
            </a:r>
            <a:endParaRPr sz="2600" dirty="0"/>
          </a:p>
        </p:txBody>
      </p:sp>
    </p:spTree>
    <p:extLst>
      <p:ext uri="{BB962C8B-B14F-4D97-AF65-F5344CB8AC3E}">
        <p14:creationId xmlns:p14="http://schemas.microsoft.com/office/powerpoint/2010/main" val="1931782295"/>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111"/>
        <p:cNvGrpSpPr/>
        <p:nvPr/>
      </p:nvGrpSpPr>
      <p:grpSpPr>
        <a:xfrm>
          <a:off x="0" y="0"/>
          <a:ext cx="0" cy="0"/>
          <a:chOff x="0" y="0"/>
          <a:chExt cx="0" cy="0"/>
        </a:xfrm>
      </p:grpSpPr>
      <p:sp>
        <p:nvSpPr>
          <p:cNvPr id="4" name="Google Shape;3031;p44"/>
          <p:cNvSpPr/>
          <p:nvPr/>
        </p:nvSpPr>
        <p:spPr>
          <a:xfrm>
            <a:off x="891970" y="1326859"/>
            <a:ext cx="6873841" cy="853167"/>
          </a:xfrm>
          <a:custGeom>
            <a:avLst/>
            <a:gdLst/>
            <a:ahLst/>
            <a:cxnLst/>
            <a:rect l="l" t="t" r="r" b="b"/>
            <a:pathLst>
              <a:path w="63821" h="8424" extrusionOk="0">
                <a:moveTo>
                  <a:pt x="0" y="0"/>
                </a:moveTo>
                <a:lnTo>
                  <a:pt x="2893" y="4212"/>
                </a:lnTo>
                <a:lnTo>
                  <a:pt x="0" y="8424"/>
                </a:lnTo>
                <a:lnTo>
                  <a:pt x="63820" y="8424"/>
                </a:lnTo>
                <a:lnTo>
                  <a:pt x="60928" y="4212"/>
                </a:lnTo>
                <a:lnTo>
                  <a:pt x="63820" y="0"/>
                </a:ln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112" name="Google Shape;3112;p45"/>
          <p:cNvSpPr txBox="1">
            <a:spLocks noGrp="1"/>
          </p:cNvSpPr>
          <p:nvPr>
            <p:ph type="title"/>
          </p:nvPr>
        </p:nvSpPr>
        <p:spPr>
          <a:xfrm>
            <a:off x="920647" y="1474592"/>
            <a:ext cx="6816486" cy="610358"/>
          </a:xfrm>
          <a:prstGeom prst="rect">
            <a:avLst/>
          </a:prstGeom>
        </p:spPr>
        <p:txBody>
          <a:bodyPr spcFirstLastPara="1" wrap="square" lIns="91425" tIns="91425" rIns="91425" bIns="91425" anchor="ctr" anchorCtr="0">
            <a:noAutofit/>
          </a:bodyPr>
          <a:lstStyle/>
          <a:p>
            <a:pPr lvl="0"/>
            <a:r>
              <a:rPr lang="en-US" sz="2000" dirty="0"/>
              <a:t>Task 3</a:t>
            </a:r>
            <a:r>
              <a:rPr lang="en-US" sz="2000" dirty="0" smtClean="0"/>
              <a:t>: Discuss the activities from </a:t>
            </a:r>
            <a:r>
              <a:rPr lang="en-US" sz="2000" dirty="0"/>
              <a:t>the reading passages in Task </a:t>
            </a:r>
            <a:r>
              <a:rPr lang="en-US" sz="2000" dirty="0" smtClean="0"/>
              <a:t>1</a:t>
            </a:r>
            <a:r>
              <a:rPr lang="en-US" sz="2000" dirty="0"/>
              <a:t> </a:t>
            </a:r>
            <a:r>
              <a:rPr lang="en-US" sz="2000" dirty="0" smtClean="0"/>
              <a:t>(P.44)</a:t>
            </a:r>
            <a:endParaRPr sz="2000" dirty="0"/>
          </a:p>
        </p:txBody>
      </p:sp>
      <p:sp>
        <p:nvSpPr>
          <p:cNvPr id="3" name="Google Shape;2929;p42"/>
          <p:cNvSpPr txBox="1">
            <a:spLocks/>
          </p:cNvSpPr>
          <p:nvPr/>
        </p:nvSpPr>
        <p:spPr>
          <a:xfrm>
            <a:off x="891970" y="2533338"/>
            <a:ext cx="5508830" cy="1898497"/>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1"/>
              </a:buClr>
              <a:buSzPts val="4800"/>
              <a:buFont typeface="Ultra"/>
              <a:buNone/>
              <a:defRPr sz="8000" b="0" i="0" u="none" strike="noStrike" cap="none">
                <a:solidFill>
                  <a:schemeClr val="lt1"/>
                </a:solidFill>
                <a:latin typeface="Ultra"/>
                <a:ea typeface="Ultra"/>
                <a:cs typeface="Ultra"/>
                <a:sym typeface="Ultra"/>
              </a:defRPr>
            </a:lvl1pPr>
            <a:lvl2pPr marR="0" lvl="1"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9pPr>
          </a:lstStyle>
          <a:p>
            <a:pPr algn="just">
              <a:lnSpc>
                <a:spcPct val="150000"/>
              </a:lnSpc>
            </a:pPr>
            <a:r>
              <a:rPr lang="en-US" sz="1600" dirty="0" smtClean="0">
                <a:latin typeface="Rubik" panose="020B0604020202020204" charset="-79"/>
                <a:cs typeface="Rubik" panose="020B0604020202020204" charset="-79"/>
              </a:rPr>
              <a:t>- Work in </a:t>
            </a:r>
            <a:r>
              <a:rPr lang="en-US" sz="1600" b="1" dirty="0" smtClean="0">
                <a:solidFill>
                  <a:srgbClr val="FFD86A"/>
                </a:solidFill>
                <a:latin typeface="Rubik" panose="020B0604020202020204" charset="-79"/>
                <a:cs typeface="Rubik" panose="020B0604020202020204" charset="-79"/>
              </a:rPr>
              <a:t>group of </a:t>
            </a:r>
            <a:r>
              <a:rPr lang="en-US" sz="1600" b="1" dirty="0">
                <a:solidFill>
                  <a:srgbClr val="FFD86A"/>
                </a:solidFill>
                <a:latin typeface="Rubik" panose="020B0604020202020204" charset="-79"/>
                <a:cs typeface="Rubik" panose="020B0604020202020204" charset="-79"/>
              </a:rPr>
              <a:t>4</a:t>
            </a:r>
            <a:r>
              <a:rPr lang="en-US" sz="1600" b="1" dirty="0" smtClean="0">
                <a:solidFill>
                  <a:srgbClr val="FFD86A"/>
                </a:solidFill>
                <a:latin typeface="Rubik" panose="020B0604020202020204" charset="-79"/>
                <a:cs typeface="Rubik" panose="020B0604020202020204" charset="-79"/>
              </a:rPr>
              <a:t> in </a:t>
            </a:r>
            <a:r>
              <a:rPr lang="en-US" sz="1600" b="1" dirty="0">
                <a:solidFill>
                  <a:srgbClr val="FFD86A"/>
                </a:solidFill>
                <a:latin typeface="Rubik" panose="020B0604020202020204" charset="-79"/>
                <a:cs typeface="Rubik" panose="020B0604020202020204" charset="-79"/>
              </a:rPr>
              <a:t>4</a:t>
            </a:r>
            <a:r>
              <a:rPr lang="en-US" sz="1600" b="1" dirty="0" smtClean="0">
                <a:solidFill>
                  <a:srgbClr val="FFD86A"/>
                </a:solidFill>
                <a:latin typeface="Rubik" panose="020B0604020202020204" charset="-79"/>
                <a:cs typeface="Rubik" panose="020B0604020202020204" charset="-79"/>
              </a:rPr>
              <a:t> minutes </a:t>
            </a:r>
          </a:p>
          <a:p>
            <a:pPr algn="just">
              <a:lnSpc>
                <a:spcPct val="150000"/>
              </a:lnSpc>
            </a:pPr>
            <a:r>
              <a:rPr lang="en-US" sz="1600" dirty="0" smtClean="0">
                <a:latin typeface="Rubik" panose="020B0604020202020204" charset="-79"/>
                <a:cs typeface="Rubik" panose="020B0604020202020204" charset="-79"/>
              </a:rPr>
              <a:t>- </a:t>
            </a:r>
            <a:r>
              <a:rPr lang="en-US" sz="1600" dirty="0">
                <a:latin typeface="Rubik" panose="020B0604020202020204" charset="-79"/>
                <a:cs typeface="Rubik" panose="020B0604020202020204" charset="-79"/>
              </a:rPr>
              <a:t>T</a:t>
            </a:r>
            <a:r>
              <a:rPr lang="en-US" sz="1600" dirty="0" smtClean="0">
                <a:latin typeface="Rubik" panose="020B0604020202020204" charset="-79"/>
                <a:cs typeface="Rubik" panose="020B0604020202020204" charset="-79"/>
              </a:rPr>
              <a:t>ell </a:t>
            </a:r>
            <a:r>
              <a:rPr lang="en-US" sz="1600" dirty="0">
                <a:latin typeface="Rubik" panose="020B0604020202020204" charset="-79"/>
                <a:cs typeface="Rubik" panose="020B0604020202020204" charset="-79"/>
              </a:rPr>
              <a:t>other members of the group what </a:t>
            </a:r>
            <a:r>
              <a:rPr lang="en-US" sz="1600" dirty="0" smtClean="0">
                <a:latin typeface="Rubik" panose="020B0604020202020204" charset="-79"/>
                <a:cs typeface="Rubik" panose="020B0604020202020204" charset="-79"/>
              </a:rPr>
              <a:t>you </a:t>
            </a:r>
            <a:r>
              <a:rPr lang="en-US" sz="1600" b="1" dirty="0">
                <a:solidFill>
                  <a:srgbClr val="FFD86A"/>
                </a:solidFill>
                <a:latin typeface="Rubik" panose="020B0604020202020204" charset="-79"/>
                <a:cs typeface="Rubik" panose="020B0604020202020204" charset="-79"/>
              </a:rPr>
              <a:t>do/don’t</a:t>
            </a:r>
            <a:r>
              <a:rPr lang="en-US" sz="1600" dirty="0">
                <a:latin typeface="Rubik" panose="020B0604020202020204" charset="-79"/>
                <a:cs typeface="Rubik" panose="020B0604020202020204" charset="-79"/>
              </a:rPr>
              <a:t> </a:t>
            </a:r>
            <a:r>
              <a:rPr lang="en-US" sz="1600" b="1" dirty="0">
                <a:solidFill>
                  <a:srgbClr val="FFD86A"/>
                </a:solidFill>
                <a:latin typeface="Rubik" panose="020B0604020202020204" charset="-79"/>
                <a:cs typeface="Rubik" panose="020B0604020202020204" charset="-79"/>
              </a:rPr>
              <a:t>do during </a:t>
            </a:r>
            <a:r>
              <a:rPr lang="en-US" sz="1600" b="1" dirty="0" smtClean="0">
                <a:solidFill>
                  <a:srgbClr val="FFD86A"/>
                </a:solidFill>
                <a:latin typeface="Rubik" panose="020B0604020202020204" charset="-79"/>
                <a:cs typeface="Rubik" panose="020B0604020202020204" charset="-79"/>
              </a:rPr>
              <a:t>Tet. </a:t>
            </a:r>
          </a:p>
          <a:p>
            <a:pPr algn="just">
              <a:lnSpc>
                <a:spcPct val="150000"/>
              </a:lnSpc>
            </a:pPr>
            <a:r>
              <a:rPr lang="en-US" sz="1600" dirty="0" smtClean="0">
                <a:latin typeface="Rubik" panose="020B0604020202020204" charset="-79"/>
                <a:cs typeface="Rubik" panose="020B0604020202020204" charset="-79"/>
              </a:rPr>
              <a:t>- </a:t>
            </a:r>
            <a:r>
              <a:rPr lang="en-US" sz="1600" b="1" dirty="0" smtClean="0">
                <a:solidFill>
                  <a:srgbClr val="FFD86A"/>
                </a:solidFill>
                <a:latin typeface="Rubik" panose="020B0604020202020204" charset="-79"/>
                <a:cs typeface="Rubik" panose="020B0604020202020204" charset="-79"/>
              </a:rPr>
              <a:t>Report </a:t>
            </a:r>
            <a:r>
              <a:rPr lang="en-US" sz="1600" b="1" dirty="0">
                <a:solidFill>
                  <a:srgbClr val="FFD86A"/>
                </a:solidFill>
                <a:latin typeface="Rubik" panose="020B0604020202020204" charset="-79"/>
                <a:cs typeface="Rubik" panose="020B0604020202020204" charset="-79"/>
              </a:rPr>
              <a:t>the results </a:t>
            </a:r>
            <a:r>
              <a:rPr lang="en-US" sz="1600" dirty="0">
                <a:latin typeface="Rubik" panose="020B0604020202020204" charset="-79"/>
                <a:cs typeface="Rubik" panose="020B0604020202020204" charset="-79"/>
              </a:rPr>
              <a:t>of </a:t>
            </a:r>
            <a:r>
              <a:rPr lang="en-US" sz="1600" dirty="0" smtClean="0">
                <a:latin typeface="Rubik" panose="020B0604020202020204" charset="-79"/>
                <a:cs typeface="Rubik" panose="020B0604020202020204" charset="-79"/>
              </a:rPr>
              <a:t>your </a:t>
            </a:r>
            <a:r>
              <a:rPr lang="en-US" sz="1600" dirty="0">
                <a:latin typeface="Rubik" panose="020B0604020202020204" charset="-79"/>
                <a:cs typeface="Rubik" panose="020B0604020202020204" charset="-79"/>
              </a:rPr>
              <a:t>group </a:t>
            </a:r>
            <a:r>
              <a:rPr lang="en-US" sz="1600" b="1" dirty="0">
                <a:solidFill>
                  <a:srgbClr val="FFD86A"/>
                </a:solidFill>
                <a:latin typeface="Rubik" panose="020B0604020202020204" charset="-79"/>
                <a:cs typeface="Rubik" panose="020B0604020202020204" charset="-79"/>
              </a:rPr>
              <a:t>to the class</a:t>
            </a:r>
            <a:r>
              <a:rPr lang="en-US" sz="1600" dirty="0">
                <a:latin typeface="Rubik" panose="020B0604020202020204" charset="-79"/>
                <a:cs typeface="Rubik" panose="020B0604020202020204" charset="-79"/>
              </a:rPr>
              <a:t>. </a:t>
            </a:r>
            <a:endParaRPr lang="en-US" sz="1600" dirty="0" smtClean="0">
              <a:latin typeface="Rubik" panose="020B0604020202020204" charset="-79"/>
              <a:cs typeface="Rubik" panose="020B0604020202020204" charset="-79"/>
            </a:endParaRPr>
          </a:p>
          <a:p>
            <a:pPr algn="just">
              <a:lnSpc>
                <a:spcPct val="150000"/>
              </a:lnSpc>
            </a:pPr>
            <a:r>
              <a:rPr lang="en-US" sz="1600" b="1" dirty="0" smtClean="0">
                <a:solidFill>
                  <a:srgbClr val="FFD86A"/>
                </a:solidFill>
                <a:latin typeface="Rubik" panose="020B0604020202020204" charset="-79"/>
                <a:cs typeface="Rubik" panose="020B0604020202020204" charset="-79"/>
              </a:rPr>
              <a:t>Example: </a:t>
            </a:r>
            <a:r>
              <a:rPr lang="en-US" sz="1600" dirty="0" smtClean="0">
                <a:latin typeface="Rubik" panose="020B0604020202020204" charset="-79"/>
                <a:cs typeface="Rubik" panose="020B0604020202020204" charset="-79"/>
              </a:rPr>
              <a:t>go </a:t>
            </a:r>
            <a:r>
              <a:rPr lang="en-US" sz="1600" dirty="0">
                <a:latin typeface="Rubik" panose="020B0604020202020204" charset="-79"/>
                <a:cs typeface="Rubik" panose="020B0604020202020204" charset="-79"/>
              </a:rPr>
              <a:t>to Times Square to welcome the New Year</a:t>
            </a:r>
          </a:p>
          <a:p>
            <a:pPr algn="just">
              <a:lnSpc>
                <a:spcPct val="150000"/>
              </a:lnSpc>
            </a:pPr>
            <a:r>
              <a:rPr lang="en-US" sz="1600" dirty="0">
                <a:latin typeface="Rubik" panose="020B0604020202020204" charset="-79"/>
                <a:cs typeface="Rubik" panose="020B0604020202020204" charset="-79"/>
              </a:rPr>
              <a:t>→ I don't go to Times Square to welcome the New Year.</a:t>
            </a:r>
            <a:endParaRPr lang="en-US" sz="1600" dirty="0" smtClean="0">
              <a:latin typeface="Rubik" panose="020B0604020202020204" charset="-79"/>
              <a:cs typeface="Rubik" panose="020B0604020202020204" charset="-79"/>
            </a:endParaRPr>
          </a:p>
          <a:p>
            <a:pPr algn="just">
              <a:lnSpc>
                <a:spcPct val="150000"/>
              </a:lnSpc>
            </a:pPr>
            <a:endParaRPr lang="en-US" sz="1600" dirty="0">
              <a:latin typeface="Rubik" panose="020B0604020202020204" charset="-79"/>
              <a:cs typeface="Rubik" panose="020B0604020202020204" charset="-79"/>
            </a:endParaRPr>
          </a:p>
        </p:txBody>
      </p:sp>
      <p:sp>
        <p:nvSpPr>
          <p:cNvPr id="171" name="Rounded Rectangular Callout 170"/>
          <p:cNvSpPr/>
          <p:nvPr/>
        </p:nvSpPr>
        <p:spPr>
          <a:xfrm>
            <a:off x="6509111" y="2433248"/>
            <a:ext cx="2035282" cy="1736646"/>
          </a:xfrm>
          <a:prstGeom prst="wedgeRoundRectCallout">
            <a:avLst>
              <a:gd name="adj1" fmla="val -34810"/>
              <a:gd name="adj2" fmla="val -56267"/>
              <a:gd name="adj3" fmla="val 16667"/>
            </a:avLst>
          </a:prstGeom>
        </p:spPr>
        <p:style>
          <a:lnRef idx="2">
            <a:schemeClr val="accent5"/>
          </a:lnRef>
          <a:fillRef idx="1">
            <a:schemeClr val="lt1"/>
          </a:fillRef>
          <a:effectRef idx="0">
            <a:schemeClr val="accent5"/>
          </a:effectRef>
          <a:fontRef idx="minor">
            <a:schemeClr val="dk1"/>
          </a:fontRef>
        </p:style>
        <p:txBody>
          <a:bodyPr wrap="square">
            <a:spAutoFit/>
          </a:bodyPr>
          <a:lstStyle/>
          <a:p>
            <a:pPr algn="ctr"/>
            <a:r>
              <a:rPr lang="en-US" sz="1200" dirty="0"/>
              <a:t>1. watch fireworks on New Year's Eve</a:t>
            </a:r>
          </a:p>
          <a:p>
            <a:pPr algn="ctr"/>
            <a:r>
              <a:rPr lang="en-US" sz="1200" dirty="0"/>
              <a:t>2. sing when the New Year comes</a:t>
            </a:r>
          </a:p>
          <a:p>
            <a:pPr algn="ctr"/>
            <a:r>
              <a:rPr lang="en-US" sz="1200" dirty="0"/>
              <a:t>3. get lucky money</a:t>
            </a:r>
          </a:p>
          <a:p>
            <a:pPr algn="ctr"/>
            <a:r>
              <a:rPr lang="en-US" sz="1200" dirty="0"/>
              <a:t>4. go out and have fun</a:t>
            </a:r>
          </a:p>
          <a:p>
            <a:pPr algn="ctr"/>
            <a:r>
              <a:rPr lang="en-US" sz="1200" dirty="0"/>
              <a:t>5. dress beautifully</a:t>
            </a:r>
          </a:p>
          <a:p>
            <a:pPr algn="ctr"/>
            <a:r>
              <a:rPr lang="en-US" sz="1200" dirty="0"/>
              <a:t>6. buy salt for good </a:t>
            </a:r>
            <a:r>
              <a:rPr lang="en-US" sz="1200" dirty="0" smtClean="0"/>
              <a:t>luck</a:t>
            </a:r>
          </a:p>
        </p:txBody>
      </p:sp>
      <p:pic>
        <p:nvPicPr>
          <p:cNvPr id="2" name="4 Minute Countdown Timer - 4K">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218280" y="290189"/>
            <a:ext cx="1392796" cy="783448"/>
          </a:xfrm>
          <a:prstGeom prst="rect">
            <a:avLst/>
          </a:prstGeom>
        </p:spPr>
      </p:pic>
    </p:spTree>
    <p:extLst>
      <p:ext uri="{BB962C8B-B14F-4D97-AF65-F5344CB8AC3E}">
        <p14:creationId xmlns:p14="http://schemas.microsoft.com/office/powerpoint/2010/main" val="2942163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mediacall" presetSubtype="0" fill="hold" nodeType="clickEffect">
                                  <p:stCondLst>
                                    <p:cond delay="0"/>
                                  </p:stCondLst>
                                  <p:childTnLst>
                                    <p:cmd type="call" cmd="playFrom(0.0)">
                                      <p:cBhvr>
                                        <p:cTn id="10" dur="246132"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11" restart="whenNotActive" fill="hold" evtFilter="cancelBubble" nodeType="interactiveSeq">
                <p:stCondLst>
                  <p:cond evt="onClick" delay="0">
                    <p:tgtEl>
                      <p:spTgt spid="2"/>
                    </p:tgtEl>
                  </p:cond>
                </p:stCondLst>
                <p:endSync evt="end" delay="0">
                  <p:rtn val="all"/>
                </p:endSync>
                <p:childTnLst>
                  <p:par>
                    <p:cTn id="12" fill="hold">
                      <p:stCondLst>
                        <p:cond delay="0"/>
                      </p:stCondLst>
                      <p:childTnLst>
                        <p:par>
                          <p:cTn id="13" fill="hold">
                            <p:stCondLst>
                              <p:cond delay="0"/>
                            </p:stCondLst>
                            <p:childTnLst>
                              <p:par>
                                <p:cTn id="14" presetID="2" presetClass="mediacall" presetSubtype="0" fill="hold" nodeType="clickEffect">
                                  <p:stCondLst>
                                    <p:cond delay="0"/>
                                  </p:stCondLst>
                                  <p:childTnLst>
                                    <p:cmd type="call" cmd="togglePause">
                                      <p:cBhvr>
                                        <p:cTn id="15" dur="1" fill="hold"/>
                                        <p:tgtEl>
                                          <p:spTgt spid="2"/>
                                        </p:tgtEl>
                                      </p:cBhvr>
                                    </p:cmd>
                                  </p:childTnLst>
                                </p:cTn>
                              </p:par>
                            </p:childTnLst>
                          </p:cTn>
                        </p:par>
                      </p:childTnLst>
                    </p:cTn>
                  </p:par>
                </p:childTnLst>
              </p:cTn>
              <p:nextCondLst>
                <p:cond evt="onClick" delay="0">
                  <p:tgtEl>
                    <p:spTgt spid="2"/>
                  </p:tgtEl>
                </p:cond>
              </p:nextCondLst>
            </p:seq>
            <p:video>
              <p:cMediaNode vol="80000">
                <p:cTn id="16" fill="hold" display="0">
                  <p:stCondLst>
                    <p:cond delay="indefinite"/>
                  </p:stCondLst>
                </p:cTn>
                <p:tgtEl>
                  <p:spTgt spid="2"/>
                </p:tgtEl>
              </p:cMediaNode>
            </p:video>
          </p:childTnLst>
        </p:cTn>
      </p:par>
    </p:tnLst>
    <p:bldLst>
      <p:bldP spid="171"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133"/>
        <p:cNvGrpSpPr/>
        <p:nvPr/>
      </p:nvGrpSpPr>
      <p:grpSpPr>
        <a:xfrm>
          <a:off x="0" y="0"/>
          <a:ext cx="0" cy="0"/>
          <a:chOff x="0" y="0"/>
          <a:chExt cx="0" cy="0"/>
        </a:xfrm>
      </p:grpSpPr>
      <p:sp>
        <p:nvSpPr>
          <p:cNvPr id="4134" name="Google Shape;4134;p62"/>
          <p:cNvSpPr/>
          <p:nvPr/>
        </p:nvSpPr>
        <p:spPr>
          <a:xfrm>
            <a:off x="1135080" y="474925"/>
            <a:ext cx="6873841" cy="586353"/>
          </a:xfrm>
          <a:custGeom>
            <a:avLst/>
            <a:gdLst/>
            <a:ahLst/>
            <a:cxnLst/>
            <a:rect l="l" t="t" r="r" b="b"/>
            <a:pathLst>
              <a:path w="63821" h="8424" extrusionOk="0">
                <a:moveTo>
                  <a:pt x="0" y="0"/>
                </a:moveTo>
                <a:lnTo>
                  <a:pt x="2893" y="4212"/>
                </a:lnTo>
                <a:lnTo>
                  <a:pt x="0" y="8424"/>
                </a:lnTo>
                <a:lnTo>
                  <a:pt x="63820" y="8424"/>
                </a:lnTo>
                <a:lnTo>
                  <a:pt x="60928" y="4212"/>
                </a:lnTo>
                <a:lnTo>
                  <a:pt x="63820" y="0"/>
                </a:ln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135" name="Google Shape;4135;p62"/>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Present time!</a:t>
            </a:r>
            <a:endParaRPr dirty="0"/>
          </a:p>
        </p:txBody>
      </p:sp>
      <p:sp>
        <p:nvSpPr>
          <p:cNvPr id="4136" name="Google Shape;4136;p62"/>
          <p:cNvSpPr txBox="1"/>
          <p:nvPr/>
        </p:nvSpPr>
        <p:spPr>
          <a:xfrm flipH="1">
            <a:off x="5947882" y="1272196"/>
            <a:ext cx="17646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dirty="0" smtClean="0">
                <a:solidFill>
                  <a:schemeClr val="lt1"/>
                </a:solidFill>
                <a:latin typeface="Ultra"/>
                <a:ea typeface="Ultra"/>
                <a:cs typeface="Ultra"/>
                <a:sym typeface="Ultra"/>
              </a:rPr>
              <a:t>Greeting</a:t>
            </a:r>
            <a:endParaRPr sz="2000" dirty="0">
              <a:solidFill>
                <a:schemeClr val="lt1"/>
              </a:solidFill>
              <a:latin typeface="Ultra"/>
              <a:ea typeface="Ultra"/>
              <a:cs typeface="Ultra"/>
              <a:sym typeface="Ultra"/>
            </a:endParaRPr>
          </a:p>
        </p:txBody>
      </p:sp>
      <p:sp>
        <p:nvSpPr>
          <p:cNvPr id="4137" name="Google Shape;4137;p62"/>
          <p:cNvSpPr txBox="1"/>
          <p:nvPr/>
        </p:nvSpPr>
        <p:spPr>
          <a:xfrm flipH="1">
            <a:off x="5947882" y="1631325"/>
            <a:ext cx="2250900" cy="548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solidFill>
                  <a:schemeClr val="lt1"/>
                </a:solidFill>
                <a:latin typeface="Rubik"/>
                <a:ea typeface="Rubik"/>
                <a:cs typeface="Rubik"/>
                <a:sym typeface="Rubik"/>
              </a:rPr>
              <a:t>Hello everyone. We would like to present our group’s result.</a:t>
            </a:r>
            <a:endParaRPr dirty="0">
              <a:solidFill>
                <a:schemeClr val="lt1"/>
              </a:solidFill>
              <a:latin typeface="Rubik"/>
              <a:ea typeface="Rubik"/>
              <a:cs typeface="Rubik"/>
              <a:sym typeface="Rubik"/>
            </a:endParaRPr>
          </a:p>
        </p:txBody>
      </p:sp>
      <p:sp>
        <p:nvSpPr>
          <p:cNvPr id="4138" name="Google Shape;4138;p62"/>
          <p:cNvSpPr txBox="1"/>
          <p:nvPr/>
        </p:nvSpPr>
        <p:spPr>
          <a:xfrm flipH="1">
            <a:off x="5947881" y="3618471"/>
            <a:ext cx="1959429"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US" sz="2000" dirty="0" smtClean="0">
                <a:solidFill>
                  <a:schemeClr val="lt1"/>
                </a:solidFill>
                <a:latin typeface="Ultra"/>
                <a:ea typeface="Ultra"/>
                <a:cs typeface="Ultra"/>
                <a:sym typeface="Ultra"/>
              </a:rPr>
              <a:t>C</a:t>
            </a:r>
            <a:r>
              <a:rPr lang="en" sz="2000" dirty="0" smtClean="0">
                <a:solidFill>
                  <a:schemeClr val="lt1"/>
                </a:solidFill>
                <a:latin typeface="Ultra"/>
                <a:ea typeface="Ultra"/>
                <a:cs typeface="Ultra"/>
                <a:sym typeface="Ultra"/>
              </a:rPr>
              <a:t>onclusion </a:t>
            </a:r>
            <a:endParaRPr sz="2000" dirty="0">
              <a:solidFill>
                <a:schemeClr val="lt1"/>
              </a:solidFill>
              <a:latin typeface="Ultra"/>
              <a:ea typeface="Ultra"/>
              <a:cs typeface="Ultra"/>
              <a:sym typeface="Ultra"/>
            </a:endParaRPr>
          </a:p>
        </p:txBody>
      </p:sp>
      <p:sp>
        <p:nvSpPr>
          <p:cNvPr id="4139" name="Google Shape;4139;p62"/>
          <p:cNvSpPr txBox="1"/>
          <p:nvPr/>
        </p:nvSpPr>
        <p:spPr>
          <a:xfrm flipH="1">
            <a:off x="5947882" y="3977600"/>
            <a:ext cx="2250900" cy="548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US" sz="1600" dirty="0" smtClean="0">
                <a:solidFill>
                  <a:schemeClr val="lt1"/>
                </a:solidFill>
                <a:latin typeface="Rubik"/>
                <a:ea typeface="Rubik"/>
                <a:cs typeface="Rubik"/>
                <a:sym typeface="Rubik"/>
              </a:rPr>
              <a:t>Thanks for listening.</a:t>
            </a:r>
            <a:endParaRPr sz="1600" dirty="0">
              <a:solidFill>
                <a:schemeClr val="lt1"/>
              </a:solidFill>
              <a:latin typeface="Rubik"/>
              <a:ea typeface="Rubik"/>
              <a:cs typeface="Rubik"/>
              <a:sym typeface="Rubik"/>
            </a:endParaRPr>
          </a:p>
        </p:txBody>
      </p:sp>
      <p:sp>
        <p:nvSpPr>
          <p:cNvPr id="4140" name="Google Shape;4140;p62"/>
          <p:cNvSpPr txBox="1"/>
          <p:nvPr/>
        </p:nvSpPr>
        <p:spPr>
          <a:xfrm flipH="1">
            <a:off x="5947882" y="2445334"/>
            <a:ext cx="17646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dirty="0" smtClean="0">
                <a:solidFill>
                  <a:schemeClr val="lt1"/>
                </a:solidFill>
                <a:latin typeface="Ultra"/>
                <a:ea typeface="Ultra"/>
                <a:cs typeface="Ultra"/>
                <a:sym typeface="Ultra"/>
              </a:rPr>
              <a:t>Body</a:t>
            </a:r>
            <a:endParaRPr sz="2000" dirty="0">
              <a:solidFill>
                <a:schemeClr val="lt1"/>
              </a:solidFill>
              <a:latin typeface="Ultra"/>
              <a:ea typeface="Ultra"/>
              <a:cs typeface="Ultra"/>
              <a:sym typeface="Ultra"/>
            </a:endParaRPr>
          </a:p>
        </p:txBody>
      </p:sp>
      <p:sp>
        <p:nvSpPr>
          <p:cNvPr id="4141" name="Google Shape;4141;p62"/>
          <p:cNvSpPr txBox="1"/>
          <p:nvPr/>
        </p:nvSpPr>
        <p:spPr>
          <a:xfrm flipH="1">
            <a:off x="5947882" y="2801822"/>
            <a:ext cx="2250900" cy="548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dirty="0" smtClean="0">
                <a:solidFill>
                  <a:schemeClr val="lt1"/>
                </a:solidFill>
                <a:latin typeface="Rubik"/>
                <a:ea typeface="Rubik"/>
                <a:cs typeface="Rubik"/>
                <a:sym typeface="Rubik"/>
              </a:rPr>
              <a:t>During Tet Holiday, we … but A doesn’t …</a:t>
            </a:r>
          </a:p>
        </p:txBody>
      </p:sp>
      <p:sp>
        <p:nvSpPr>
          <p:cNvPr id="4142" name="Google Shape;4142;p62"/>
          <p:cNvSpPr/>
          <p:nvPr/>
        </p:nvSpPr>
        <p:spPr>
          <a:xfrm>
            <a:off x="4930654" y="1272186"/>
            <a:ext cx="909300" cy="909300"/>
          </a:xfrm>
          <a:prstGeom prst="ellipse">
            <a:avLst/>
          </a:prstGeom>
          <a:solidFill>
            <a:schemeClr val="accent4"/>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2"/>
          <p:cNvSpPr/>
          <p:nvPr/>
        </p:nvSpPr>
        <p:spPr>
          <a:xfrm>
            <a:off x="4930654" y="2445323"/>
            <a:ext cx="909300" cy="909300"/>
          </a:xfrm>
          <a:prstGeom prst="ellipse">
            <a:avLst/>
          </a:prstGeom>
          <a:solidFill>
            <a:schemeClr val="accent4"/>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2"/>
          <p:cNvSpPr/>
          <p:nvPr/>
        </p:nvSpPr>
        <p:spPr>
          <a:xfrm>
            <a:off x="4930654" y="3618461"/>
            <a:ext cx="909300" cy="909300"/>
          </a:xfrm>
          <a:prstGeom prst="ellipse">
            <a:avLst/>
          </a:prstGeom>
          <a:solidFill>
            <a:schemeClr val="accent4"/>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45" name="Google Shape;4145;p62"/>
          <p:cNvGrpSpPr/>
          <p:nvPr/>
        </p:nvGrpSpPr>
        <p:grpSpPr>
          <a:xfrm>
            <a:off x="5195465" y="1507390"/>
            <a:ext cx="379679" cy="438892"/>
            <a:chOff x="4785497" y="1199825"/>
            <a:chExt cx="379224" cy="439024"/>
          </a:xfrm>
        </p:grpSpPr>
        <p:sp>
          <p:nvSpPr>
            <p:cNvPr id="4146" name="Google Shape;4146;p62"/>
            <p:cNvSpPr/>
            <p:nvPr/>
          </p:nvSpPr>
          <p:spPr>
            <a:xfrm>
              <a:off x="4799572" y="1232873"/>
              <a:ext cx="114701" cy="93602"/>
            </a:xfrm>
            <a:custGeom>
              <a:avLst/>
              <a:gdLst/>
              <a:ahLst/>
              <a:cxnLst/>
              <a:rect l="l" t="t" r="r" b="b"/>
              <a:pathLst>
                <a:path w="4262" h="3478" extrusionOk="0">
                  <a:moveTo>
                    <a:pt x="1726" y="1"/>
                  </a:moveTo>
                  <a:lnTo>
                    <a:pt x="1465" y="27"/>
                  </a:lnTo>
                  <a:lnTo>
                    <a:pt x="1177" y="105"/>
                  </a:lnTo>
                  <a:lnTo>
                    <a:pt x="942" y="210"/>
                  </a:lnTo>
                  <a:lnTo>
                    <a:pt x="707" y="340"/>
                  </a:lnTo>
                  <a:lnTo>
                    <a:pt x="497" y="523"/>
                  </a:lnTo>
                  <a:lnTo>
                    <a:pt x="314" y="733"/>
                  </a:lnTo>
                  <a:lnTo>
                    <a:pt x="184" y="968"/>
                  </a:lnTo>
                  <a:lnTo>
                    <a:pt x="79" y="1203"/>
                  </a:lnTo>
                  <a:lnTo>
                    <a:pt x="27" y="1438"/>
                  </a:lnTo>
                  <a:lnTo>
                    <a:pt x="1" y="1674"/>
                  </a:lnTo>
                  <a:lnTo>
                    <a:pt x="1" y="1909"/>
                  </a:lnTo>
                  <a:lnTo>
                    <a:pt x="53" y="2118"/>
                  </a:lnTo>
                  <a:lnTo>
                    <a:pt x="105" y="2353"/>
                  </a:lnTo>
                  <a:lnTo>
                    <a:pt x="210" y="2562"/>
                  </a:lnTo>
                  <a:lnTo>
                    <a:pt x="341" y="2772"/>
                  </a:lnTo>
                  <a:lnTo>
                    <a:pt x="863" y="3477"/>
                  </a:lnTo>
                  <a:lnTo>
                    <a:pt x="3582" y="2040"/>
                  </a:lnTo>
                  <a:lnTo>
                    <a:pt x="4262" y="759"/>
                  </a:lnTo>
                  <a:lnTo>
                    <a:pt x="3948" y="340"/>
                  </a:lnTo>
                  <a:lnTo>
                    <a:pt x="2014" y="27"/>
                  </a:lnTo>
                  <a:lnTo>
                    <a:pt x="1726" y="1"/>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2"/>
            <p:cNvSpPr/>
            <p:nvPr/>
          </p:nvSpPr>
          <p:spPr>
            <a:xfrm>
              <a:off x="5033845" y="1232873"/>
              <a:ext cx="116827" cy="93602"/>
            </a:xfrm>
            <a:custGeom>
              <a:avLst/>
              <a:gdLst/>
              <a:ahLst/>
              <a:cxnLst/>
              <a:rect l="l" t="t" r="r" b="b"/>
              <a:pathLst>
                <a:path w="4341" h="3478" extrusionOk="0">
                  <a:moveTo>
                    <a:pt x="2615" y="1"/>
                  </a:moveTo>
                  <a:lnTo>
                    <a:pt x="2327" y="27"/>
                  </a:lnTo>
                  <a:lnTo>
                    <a:pt x="367" y="340"/>
                  </a:lnTo>
                  <a:lnTo>
                    <a:pt x="1" y="811"/>
                  </a:lnTo>
                  <a:lnTo>
                    <a:pt x="759" y="2040"/>
                  </a:lnTo>
                  <a:lnTo>
                    <a:pt x="3478" y="3477"/>
                  </a:lnTo>
                  <a:lnTo>
                    <a:pt x="4000" y="2772"/>
                  </a:lnTo>
                  <a:lnTo>
                    <a:pt x="4131" y="2562"/>
                  </a:lnTo>
                  <a:lnTo>
                    <a:pt x="4236" y="2353"/>
                  </a:lnTo>
                  <a:lnTo>
                    <a:pt x="4288" y="2118"/>
                  </a:lnTo>
                  <a:lnTo>
                    <a:pt x="4340" y="1909"/>
                  </a:lnTo>
                  <a:lnTo>
                    <a:pt x="4340" y="1674"/>
                  </a:lnTo>
                  <a:lnTo>
                    <a:pt x="4314" y="1438"/>
                  </a:lnTo>
                  <a:lnTo>
                    <a:pt x="4262" y="1203"/>
                  </a:lnTo>
                  <a:lnTo>
                    <a:pt x="4157" y="968"/>
                  </a:lnTo>
                  <a:lnTo>
                    <a:pt x="4026" y="733"/>
                  </a:lnTo>
                  <a:lnTo>
                    <a:pt x="3844" y="523"/>
                  </a:lnTo>
                  <a:lnTo>
                    <a:pt x="3634" y="340"/>
                  </a:lnTo>
                  <a:lnTo>
                    <a:pt x="3399" y="210"/>
                  </a:lnTo>
                  <a:lnTo>
                    <a:pt x="3138" y="105"/>
                  </a:lnTo>
                  <a:lnTo>
                    <a:pt x="2876" y="27"/>
                  </a:lnTo>
                  <a:lnTo>
                    <a:pt x="2615" y="1"/>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2"/>
            <p:cNvSpPr/>
            <p:nvPr/>
          </p:nvSpPr>
          <p:spPr>
            <a:xfrm>
              <a:off x="4857972" y="1554397"/>
              <a:ext cx="93602" cy="84451"/>
            </a:xfrm>
            <a:custGeom>
              <a:avLst/>
              <a:gdLst/>
              <a:ahLst/>
              <a:cxnLst/>
              <a:rect l="l" t="t" r="r" b="b"/>
              <a:pathLst>
                <a:path w="3478" h="3138" extrusionOk="0">
                  <a:moveTo>
                    <a:pt x="1255" y="0"/>
                  </a:moveTo>
                  <a:lnTo>
                    <a:pt x="1072" y="209"/>
                  </a:lnTo>
                  <a:lnTo>
                    <a:pt x="863" y="497"/>
                  </a:lnTo>
                  <a:lnTo>
                    <a:pt x="654" y="811"/>
                  </a:lnTo>
                  <a:lnTo>
                    <a:pt x="471" y="1203"/>
                  </a:lnTo>
                  <a:lnTo>
                    <a:pt x="288" y="1621"/>
                  </a:lnTo>
                  <a:lnTo>
                    <a:pt x="131" y="2091"/>
                  </a:lnTo>
                  <a:lnTo>
                    <a:pt x="79" y="2353"/>
                  </a:lnTo>
                  <a:lnTo>
                    <a:pt x="53" y="2588"/>
                  </a:lnTo>
                  <a:lnTo>
                    <a:pt x="0" y="2876"/>
                  </a:lnTo>
                  <a:lnTo>
                    <a:pt x="0" y="3137"/>
                  </a:lnTo>
                  <a:lnTo>
                    <a:pt x="3111" y="3137"/>
                  </a:lnTo>
                  <a:lnTo>
                    <a:pt x="3477" y="2876"/>
                  </a:lnTo>
                  <a:lnTo>
                    <a:pt x="3477" y="2144"/>
                  </a:lnTo>
                  <a:lnTo>
                    <a:pt x="185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2"/>
            <p:cNvSpPr/>
            <p:nvPr/>
          </p:nvSpPr>
          <p:spPr>
            <a:xfrm>
              <a:off x="4914946" y="1545946"/>
              <a:ext cx="121752" cy="66151"/>
            </a:xfrm>
            <a:custGeom>
              <a:avLst/>
              <a:gdLst/>
              <a:ahLst/>
              <a:cxnLst/>
              <a:rect l="l" t="t" r="r" b="b"/>
              <a:pathLst>
                <a:path w="4524" h="2458" extrusionOk="0">
                  <a:moveTo>
                    <a:pt x="393" y="0"/>
                  </a:moveTo>
                  <a:lnTo>
                    <a:pt x="1" y="628"/>
                  </a:lnTo>
                  <a:lnTo>
                    <a:pt x="1360" y="2458"/>
                  </a:lnTo>
                  <a:lnTo>
                    <a:pt x="3059" y="2458"/>
                  </a:lnTo>
                  <a:lnTo>
                    <a:pt x="4523" y="654"/>
                  </a:lnTo>
                  <a:lnTo>
                    <a:pt x="4236" y="0"/>
                  </a:ln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2"/>
            <p:cNvSpPr/>
            <p:nvPr/>
          </p:nvSpPr>
          <p:spPr>
            <a:xfrm>
              <a:off x="4995145" y="1554397"/>
              <a:ext cx="101352" cy="84451"/>
            </a:xfrm>
            <a:custGeom>
              <a:avLst/>
              <a:gdLst/>
              <a:ahLst/>
              <a:cxnLst/>
              <a:rect l="l" t="t" r="r" b="b"/>
              <a:pathLst>
                <a:path w="3766" h="3138" extrusionOk="0">
                  <a:moveTo>
                    <a:pt x="2537" y="0"/>
                  </a:moveTo>
                  <a:lnTo>
                    <a:pt x="1" y="3137"/>
                  </a:lnTo>
                  <a:lnTo>
                    <a:pt x="3765" y="3137"/>
                  </a:lnTo>
                  <a:lnTo>
                    <a:pt x="3765" y="2876"/>
                  </a:lnTo>
                  <a:lnTo>
                    <a:pt x="3739" y="2588"/>
                  </a:lnTo>
                  <a:lnTo>
                    <a:pt x="3687" y="2353"/>
                  </a:lnTo>
                  <a:lnTo>
                    <a:pt x="3635" y="2091"/>
                  </a:lnTo>
                  <a:lnTo>
                    <a:pt x="3504" y="1621"/>
                  </a:lnTo>
                  <a:lnTo>
                    <a:pt x="3321" y="1203"/>
                  </a:lnTo>
                  <a:lnTo>
                    <a:pt x="3112" y="811"/>
                  </a:lnTo>
                  <a:lnTo>
                    <a:pt x="2903" y="497"/>
                  </a:lnTo>
                  <a:lnTo>
                    <a:pt x="2694" y="209"/>
                  </a:lnTo>
                  <a:lnTo>
                    <a:pt x="253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2"/>
            <p:cNvSpPr/>
            <p:nvPr/>
          </p:nvSpPr>
          <p:spPr>
            <a:xfrm>
              <a:off x="4941697" y="1544547"/>
              <a:ext cx="121725" cy="94301"/>
            </a:xfrm>
            <a:custGeom>
              <a:avLst/>
              <a:gdLst/>
              <a:ahLst/>
              <a:cxnLst/>
              <a:rect l="l" t="t" r="r" b="b"/>
              <a:pathLst>
                <a:path w="4523" h="3504" extrusionOk="0">
                  <a:moveTo>
                    <a:pt x="4183" y="0"/>
                  </a:moveTo>
                  <a:lnTo>
                    <a:pt x="3242" y="52"/>
                  </a:lnTo>
                  <a:lnTo>
                    <a:pt x="2980" y="471"/>
                  </a:lnTo>
                  <a:lnTo>
                    <a:pt x="2693" y="889"/>
                  </a:lnTo>
                  <a:lnTo>
                    <a:pt x="2353" y="1333"/>
                  </a:lnTo>
                  <a:lnTo>
                    <a:pt x="1961" y="1778"/>
                  </a:lnTo>
                  <a:lnTo>
                    <a:pt x="1543" y="2222"/>
                  </a:lnTo>
                  <a:lnTo>
                    <a:pt x="1072" y="2667"/>
                  </a:lnTo>
                  <a:lnTo>
                    <a:pt x="549" y="3085"/>
                  </a:lnTo>
                  <a:lnTo>
                    <a:pt x="0" y="3503"/>
                  </a:lnTo>
                  <a:lnTo>
                    <a:pt x="1987" y="3503"/>
                  </a:lnTo>
                  <a:lnTo>
                    <a:pt x="2353" y="3163"/>
                  </a:lnTo>
                  <a:lnTo>
                    <a:pt x="2667" y="2850"/>
                  </a:lnTo>
                  <a:lnTo>
                    <a:pt x="3242" y="2196"/>
                  </a:lnTo>
                  <a:lnTo>
                    <a:pt x="3738" y="1569"/>
                  </a:lnTo>
                  <a:lnTo>
                    <a:pt x="4131" y="967"/>
                  </a:lnTo>
                  <a:lnTo>
                    <a:pt x="4523" y="366"/>
                  </a:lnTo>
                  <a:lnTo>
                    <a:pt x="4287" y="105"/>
                  </a:lnTo>
                  <a:lnTo>
                    <a:pt x="41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2"/>
            <p:cNvSpPr/>
            <p:nvPr/>
          </p:nvSpPr>
          <p:spPr>
            <a:xfrm>
              <a:off x="4891747" y="1545946"/>
              <a:ext cx="85851" cy="85851"/>
            </a:xfrm>
            <a:custGeom>
              <a:avLst/>
              <a:gdLst/>
              <a:ahLst/>
              <a:cxnLst/>
              <a:rect l="l" t="t" r="r" b="b"/>
              <a:pathLst>
                <a:path w="3190" h="3190" extrusionOk="0">
                  <a:moveTo>
                    <a:pt x="262" y="0"/>
                  </a:moveTo>
                  <a:lnTo>
                    <a:pt x="183" y="79"/>
                  </a:lnTo>
                  <a:lnTo>
                    <a:pt x="0" y="314"/>
                  </a:lnTo>
                  <a:lnTo>
                    <a:pt x="366" y="915"/>
                  </a:lnTo>
                  <a:lnTo>
                    <a:pt x="732" y="1438"/>
                  </a:lnTo>
                  <a:lnTo>
                    <a:pt x="1150" y="2013"/>
                  </a:lnTo>
                  <a:lnTo>
                    <a:pt x="1647" y="2588"/>
                  </a:lnTo>
                  <a:lnTo>
                    <a:pt x="2222" y="3190"/>
                  </a:lnTo>
                  <a:lnTo>
                    <a:pt x="2745" y="2771"/>
                  </a:lnTo>
                  <a:lnTo>
                    <a:pt x="3189" y="2379"/>
                  </a:lnTo>
                  <a:lnTo>
                    <a:pt x="2876" y="2092"/>
                  </a:lnTo>
                  <a:lnTo>
                    <a:pt x="2588" y="1778"/>
                  </a:lnTo>
                  <a:lnTo>
                    <a:pt x="2065" y="1177"/>
                  </a:lnTo>
                  <a:lnTo>
                    <a:pt x="1621" y="576"/>
                  </a:lnTo>
                  <a:lnTo>
                    <a:pt x="125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2"/>
            <p:cNvSpPr/>
            <p:nvPr/>
          </p:nvSpPr>
          <p:spPr>
            <a:xfrm>
              <a:off x="4889621" y="1199825"/>
              <a:ext cx="170275" cy="112575"/>
            </a:xfrm>
            <a:custGeom>
              <a:avLst/>
              <a:gdLst/>
              <a:ahLst/>
              <a:cxnLst/>
              <a:rect l="l" t="t" r="r" b="b"/>
              <a:pathLst>
                <a:path w="6327" h="4183" extrusionOk="0">
                  <a:moveTo>
                    <a:pt x="2144" y="0"/>
                  </a:moveTo>
                  <a:lnTo>
                    <a:pt x="1909" y="26"/>
                  </a:lnTo>
                  <a:lnTo>
                    <a:pt x="1674" y="78"/>
                  </a:lnTo>
                  <a:lnTo>
                    <a:pt x="1439" y="183"/>
                  </a:lnTo>
                  <a:lnTo>
                    <a:pt x="1229" y="340"/>
                  </a:lnTo>
                  <a:lnTo>
                    <a:pt x="1046" y="497"/>
                  </a:lnTo>
                  <a:lnTo>
                    <a:pt x="916" y="680"/>
                  </a:lnTo>
                  <a:lnTo>
                    <a:pt x="785" y="915"/>
                  </a:lnTo>
                  <a:lnTo>
                    <a:pt x="707" y="1150"/>
                  </a:lnTo>
                  <a:lnTo>
                    <a:pt x="1" y="4183"/>
                  </a:lnTo>
                  <a:lnTo>
                    <a:pt x="6327" y="4183"/>
                  </a:lnTo>
                  <a:lnTo>
                    <a:pt x="5647" y="1150"/>
                  </a:lnTo>
                  <a:lnTo>
                    <a:pt x="5569" y="915"/>
                  </a:lnTo>
                  <a:lnTo>
                    <a:pt x="5438" y="680"/>
                  </a:lnTo>
                  <a:lnTo>
                    <a:pt x="5307" y="497"/>
                  </a:lnTo>
                  <a:lnTo>
                    <a:pt x="5124" y="340"/>
                  </a:lnTo>
                  <a:lnTo>
                    <a:pt x="4915" y="183"/>
                  </a:lnTo>
                  <a:lnTo>
                    <a:pt x="4680" y="78"/>
                  </a:lnTo>
                  <a:lnTo>
                    <a:pt x="4445" y="26"/>
                  </a:lnTo>
                  <a:lnTo>
                    <a:pt x="418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2"/>
            <p:cNvSpPr/>
            <p:nvPr/>
          </p:nvSpPr>
          <p:spPr>
            <a:xfrm>
              <a:off x="4798173" y="1316598"/>
              <a:ext cx="353899" cy="99226"/>
            </a:xfrm>
            <a:custGeom>
              <a:avLst/>
              <a:gdLst/>
              <a:ahLst/>
              <a:cxnLst/>
              <a:rect l="l" t="t" r="r" b="b"/>
              <a:pathLst>
                <a:path w="13150" h="3687" extrusionOk="0">
                  <a:moveTo>
                    <a:pt x="6562" y="0"/>
                  </a:moveTo>
                  <a:lnTo>
                    <a:pt x="445" y="1281"/>
                  </a:lnTo>
                  <a:lnTo>
                    <a:pt x="262" y="1830"/>
                  </a:lnTo>
                  <a:lnTo>
                    <a:pt x="131" y="2405"/>
                  </a:lnTo>
                  <a:lnTo>
                    <a:pt x="27" y="3007"/>
                  </a:lnTo>
                  <a:lnTo>
                    <a:pt x="0" y="3608"/>
                  </a:lnTo>
                  <a:lnTo>
                    <a:pt x="0" y="3686"/>
                  </a:lnTo>
                  <a:lnTo>
                    <a:pt x="13149" y="3686"/>
                  </a:lnTo>
                  <a:lnTo>
                    <a:pt x="13123" y="3059"/>
                  </a:lnTo>
                  <a:lnTo>
                    <a:pt x="13019" y="2458"/>
                  </a:lnTo>
                  <a:lnTo>
                    <a:pt x="12888" y="1856"/>
                  </a:lnTo>
                  <a:lnTo>
                    <a:pt x="12705" y="1281"/>
                  </a:lnTo>
                  <a:lnTo>
                    <a:pt x="6562" y="0"/>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2"/>
            <p:cNvSpPr/>
            <p:nvPr/>
          </p:nvSpPr>
          <p:spPr>
            <a:xfrm>
              <a:off x="5083795" y="1389773"/>
              <a:ext cx="80926" cy="80926"/>
            </a:xfrm>
            <a:custGeom>
              <a:avLst/>
              <a:gdLst/>
              <a:ahLst/>
              <a:cxnLst/>
              <a:rect l="l" t="t" r="r" b="b"/>
              <a:pathLst>
                <a:path w="3007" h="3007" extrusionOk="0">
                  <a:moveTo>
                    <a:pt x="1517" y="0"/>
                  </a:moveTo>
                  <a:lnTo>
                    <a:pt x="1203" y="52"/>
                  </a:lnTo>
                  <a:lnTo>
                    <a:pt x="916" y="131"/>
                  </a:lnTo>
                  <a:lnTo>
                    <a:pt x="680" y="262"/>
                  </a:lnTo>
                  <a:lnTo>
                    <a:pt x="445" y="445"/>
                  </a:lnTo>
                  <a:lnTo>
                    <a:pt x="262" y="680"/>
                  </a:lnTo>
                  <a:lnTo>
                    <a:pt x="131" y="915"/>
                  </a:lnTo>
                  <a:lnTo>
                    <a:pt x="27" y="1203"/>
                  </a:lnTo>
                  <a:lnTo>
                    <a:pt x="1" y="1516"/>
                  </a:lnTo>
                  <a:lnTo>
                    <a:pt x="27" y="1804"/>
                  </a:lnTo>
                  <a:lnTo>
                    <a:pt x="131" y="2091"/>
                  </a:lnTo>
                  <a:lnTo>
                    <a:pt x="262" y="2353"/>
                  </a:lnTo>
                  <a:lnTo>
                    <a:pt x="445" y="2562"/>
                  </a:lnTo>
                  <a:lnTo>
                    <a:pt x="680" y="2745"/>
                  </a:lnTo>
                  <a:lnTo>
                    <a:pt x="916" y="2902"/>
                  </a:lnTo>
                  <a:lnTo>
                    <a:pt x="1203" y="2980"/>
                  </a:lnTo>
                  <a:lnTo>
                    <a:pt x="1517" y="3006"/>
                  </a:lnTo>
                  <a:lnTo>
                    <a:pt x="1805" y="2980"/>
                  </a:lnTo>
                  <a:lnTo>
                    <a:pt x="2092" y="2902"/>
                  </a:lnTo>
                  <a:lnTo>
                    <a:pt x="2353" y="2745"/>
                  </a:lnTo>
                  <a:lnTo>
                    <a:pt x="2563" y="2562"/>
                  </a:lnTo>
                  <a:lnTo>
                    <a:pt x="2746" y="2353"/>
                  </a:lnTo>
                  <a:lnTo>
                    <a:pt x="2876" y="2091"/>
                  </a:lnTo>
                  <a:lnTo>
                    <a:pt x="2981" y="1804"/>
                  </a:lnTo>
                  <a:lnTo>
                    <a:pt x="3007" y="1516"/>
                  </a:lnTo>
                  <a:lnTo>
                    <a:pt x="2981" y="1203"/>
                  </a:lnTo>
                  <a:lnTo>
                    <a:pt x="2876" y="915"/>
                  </a:lnTo>
                  <a:lnTo>
                    <a:pt x="2746" y="680"/>
                  </a:lnTo>
                  <a:lnTo>
                    <a:pt x="2563" y="445"/>
                  </a:lnTo>
                  <a:lnTo>
                    <a:pt x="2353" y="262"/>
                  </a:lnTo>
                  <a:lnTo>
                    <a:pt x="2092" y="131"/>
                  </a:lnTo>
                  <a:lnTo>
                    <a:pt x="1805" y="52"/>
                  </a:lnTo>
                  <a:lnTo>
                    <a:pt x="1517" y="0"/>
                  </a:ln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2"/>
            <p:cNvSpPr/>
            <p:nvPr/>
          </p:nvSpPr>
          <p:spPr>
            <a:xfrm>
              <a:off x="4824197" y="1265249"/>
              <a:ext cx="301851" cy="301824"/>
            </a:xfrm>
            <a:custGeom>
              <a:avLst/>
              <a:gdLst/>
              <a:ahLst/>
              <a:cxnLst/>
              <a:rect l="l" t="t" r="r" b="b"/>
              <a:pathLst>
                <a:path w="11216" h="11215" extrusionOk="0">
                  <a:moveTo>
                    <a:pt x="5124" y="0"/>
                  </a:moveTo>
                  <a:lnTo>
                    <a:pt x="4549" y="79"/>
                  </a:lnTo>
                  <a:lnTo>
                    <a:pt x="4026" y="209"/>
                  </a:lnTo>
                  <a:lnTo>
                    <a:pt x="3504" y="392"/>
                  </a:lnTo>
                  <a:lnTo>
                    <a:pt x="3007" y="628"/>
                  </a:lnTo>
                  <a:lnTo>
                    <a:pt x="2536" y="915"/>
                  </a:lnTo>
                  <a:lnTo>
                    <a:pt x="2118" y="1229"/>
                  </a:lnTo>
                  <a:lnTo>
                    <a:pt x="1700" y="1569"/>
                  </a:lnTo>
                  <a:lnTo>
                    <a:pt x="1334" y="1961"/>
                  </a:lnTo>
                  <a:lnTo>
                    <a:pt x="994" y="2405"/>
                  </a:lnTo>
                  <a:lnTo>
                    <a:pt x="706" y="2850"/>
                  </a:lnTo>
                  <a:lnTo>
                    <a:pt x="471" y="3346"/>
                  </a:lnTo>
                  <a:lnTo>
                    <a:pt x="262" y="3869"/>
                  </a:lnTo>
                  <a:lnTo>
                    <a:pt x="131" y="4392"/>
                  </a:lnTo>
                  <a:lnTo>
                    <a:pt x="27" y="4941"/>
                  </a:lnTo>
                  <a:lnTo>
                    <a:pt x="1" y="5516"/>
                  </a:lnTo>
                  <a:lnTo>
                    <a:pt x="1" y="5673"/>
                  </a:lnTo>
                  <a:lnTo>
                    <a:pt x="27" y="6248"/>
                  </a:lnTo>
                  <a:lnTo>
                    <a:pt x="131" y="6797"/>
                  </a:lnTo>
                  <a:lnTo>
                    <a:pt x="262" y="7346"/>
                  </a:lnTo>
                  <a:lnTo>
                    <a:pt x="471" y="7842"/>
                  </a:lnTo>
                  <a:lnTo>
                    <a:pt x="706" y="8339"/>
                  </a:lnTo>
                  <a:lnTo>
                    <a:pt x="994" y="8784"/>
                  </a:lnTo>
                  <a:lnTo>
                    <a:pt x="1334" y="9228"/>
                  </a:lnTo>
                  <a:lnTo>
                    <a:pt x="1700" y="9620"/>
                  </a:lnTo>
                  <a:lnTo>
                    <a:pt x="2118" y="9960"/>
                  </a:lnTo>
                  <a:lnTo>
                    <a:pt x="2536" y="10300"/>
                  </a:lnTo>
                  <a:lnTo>
                    <a:pt x="3007" y="10561"/>
                  </a:lnTo>
                  <a:lnTo>
                    <a:pt x="3504" y="10796"/>
                  </a:lnTo>
                  <a:lnTo>
                    <a:pt x="4026" y="10979"/>
                  </a:lnTo>
                  <a:lnTo>
                    <a:pt x="4549" y="11110"/>
                  </a:lnTo>
                  <a:lnTo>
                    <a:pt x="5124" y="11189"/>
                  </a:lnTo>
                  <a:lnTo>
                    <a:pt x="5699" y="11215"/>
                  </a:lnTo>
                  <a:lnTo>
                    <a:pt x="6248" y="11162"/>
                  </a:lnTo>
                  <a:lnTo>
                    <a:pt x="6797" y="11084"/>
                  </a:lnTo>
                  <a:lnTo>
                    <a:pt x="7346" y="10927"/>
                  </a:lnTo>
                  <a:lnTo>
                    <a:pt x="7843" y="10744"/>
                  </a:lnTo>
                  <a:lnTo>
                    <a:pt x="8340" y="10509"/>
                  </a:lnTo>
                  <a:lnTo>
                    <a:pt x="8784" y="10221"/>
                  </a:lnTo>
                  <a:lnTo>
                    <a:pt x="9202" y="9908"/>
                  </a:lnTo>
                  <a:lnTo>
                    <a:pt x="9594" y="9542"/>
                  </a:lnTo>
                  <a:lnTo>
                    <a:pt x="9960" y="9150"/>
                  </a:lnTo>
                  <a:lnTo>
                    <a:pt x="10274" y="8705"/>
                  </a:lnTo>
                  <a:lnTo>
                    <a:pt x="10562" y="8261"/>
                  </a:lnTo>
                  <a:lnTo>
                    <a:pt x="10771" y="7764"/>
                  </a:lnTo>
                  <a:lnTo>
                    <a:pt x="10954" y="7241"/>
                  </a:lnTo>
                  <a:lnTo>
                    <a:pt x="11111" y="6718"/>
                  </a:lnTo>
                  <a:lnTo>
                    <a:pt x="11189" y="6169"/>
                  </a:lnTo>
                  <a:lnTo>
                    <a:pt x="11215" y="5594"/>
                  </a:lnTo>
                  <a:lnTo>
                    <a:pt x="11189" y="5019"/>
                  </a:lnTo>
                  <a:lnTo>
                    <a:pt x="11111" y="4470"/>
                  </a:lnTo>
                  <a:lnTo>
                    <a:pt x="10954" y="3947"/>
                  </a:lnTo>
                  <a:lnTo>
                    <a:pt x="10771" y="3425"/>
                  </a:lnTo>
                  <a:lnTo>
                    <a:pt x="10562" y="2954"/>
                  </a:lnTo>
                  <a:lnTo>
                    <a:pt x="10274" y="2484"/>
                  </a:lnTo>
                  <a:lnTo>
                    <a:pt x="9960" y="2065"/>
                  </a:lnTo>
                  <a:lnTo>
                    <a:pt x="9594" y="1647"/>
                  </a:lnTo>
                  <a:lnTo>
                    <a:pt x="9202" y="1307"/>
                  </a:lnTo>
                  <a:lnTo>
                    <a:pt x="8784" y="967"/>
                  </a:lnTo>
                  <a:lnTo>
                    <a:pt x="8340" y="680"/>
                  </a:lnTo>
                  <a:lnTo>
                    <a:pt x="7843" y="445"/>
                  </a:lnTo>
                  <a:lnTo>
                    <a:pt x="7346" y="262"/>
                  </a:lnTo>
                  <a:lnTo>
                    <a:pt x="6797" y="131"/>
                  </a:lnTo>
                  <a:lnTo>
                    <a:pt x="6248" y="26"/>
                  </a:lnTo>
                  <a:lnTo>
                    <a:pt x="5699" y="0"/>
                  </a:ln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2"/>
            <p:cNvSpPr/>
            <p:nvPr/>
          </p:nvSpPr>
          <p:spPr>
            <a:xfrm>
              <a:off x="4785497" y="1265249"/>
              <a:ext cx="202651" cy="301824"/>
            </a:xfrm>
            <a:custGeom>
              <a:avLst/>
              <a:gdLst/>
              <a:ahLst/>
              <a:cxnLst/>
              <a:rect l="l" t="t" r="r" b="b"/>
              <a:pathLst>
                <a:path w="7530" h="11215" extrusionOk="0">
                  <a:moveTo>
                    <a:pt x="6615" y="0"/>
                  </a:moveTo>
                  <a:lnTo>
                    <a:pt x="6118" y="79"/>
                  </a:lnTo>
                  <a:lnTo>
                    <a:pt x="5621" y="183"/>
                  </a:lnTo>
                  <a:lnTo>
                    <a:pt x="5151" y="314"/>
                  </a:lnTo>
                  <a:lnTo>
                    <a:pt x="4680" y="523"/>
                  </a:lnTo>
                  <a:lnTo>
                    <a:pt x="4262" y="732"/>
                  </a:lnTo>
                  <a:lnTo>
                    <a:pt x="3844" y="993"/>
                  </a:lnTo>
                  <a:lnTo>
                    <a:pt x="3452" y="1307"/>
                  </a:lnTo>
                  <a:lnTo>
                    <a:pt x="3086" y="1621"/>
                  </a:lnTo>
                  <a:lnTo>
                    <a:pt x="2772" y="1987"/>
                  </a:lnTo>
                  <a:lnTo>
                    <a:pt x="2458" y="2379"/>
                  </a:lnTo>
                  <a:lnTo>
                    <a:pt x="2197" y="2771"/>
                  </a:lnTo>
                  <a:lnTo>
                    <a:pt x="1961" y="3215"/>
                  </a:lnTo>
                  <a:lnTo>
                    <a:pt x="1778" y="3660"/>
                  </a:lnTo>
                  <a:lnTo>
                    <a:pt x="1622" y="4157"/>
                  </a:lnTo>
                  <a:lnTo>
                    <a:pt x="1517" y="4627"/>
                  </a:lnTo>
                  <a:lnTo>
                    <a:pt x="1491" y="4627"/>
                  </a:lnTo>
                  <a:lnTo>
                    <a:pt x="1203" y="4679"/>
                  </a:lnTo>
                  <a:lnTo>
                    <a:pt x="916" y="4758"/>
                  </a:lnTo>
                  <a:lnTo>
                    <a:pt x="654" y="4889"/>
                  </a:lnTo>
                  <a:lnTo>
                    <a:pt x="445" y="5072"/>
                  </a:lnTo>
                  <a:lnTo>
                    <a:pt x="262" y="5307"/>
                  </a:lnTo>
                  <a:lnTo>
                    <a:pt x="105" y="5542"/>
                  </a:lnTo>
                  <a:lnTo>
                    <a:pt x="27" y="5830"/>
                  </a:lnTo>
                  <a:lnTo>
                    <a:pt x="1" y="6143"/>
                  </a:lnTo>
                  <a:lnTo>
                    <a:pt x="27" y="6431"/>
                  </a:lnTo>
                  <a:lnTo>
                    <a:pt x="105" y="6718"/>
                  </a:lnTo>
                  <a:lnTo>
                    <a:pt x="262" y="6980"/>
                  </a:lnTo>
                  <a:lnTo>
                    <a:pt x="445" y="7189"/>
                  </a:lnTo>
                  <a:lnTo>
                    <a:pt x="654" y="7372"/>
                  </a:lnTo>
                  <a:lnTo>
                    <a:pt x="916" y="7503"/>
                  </a:lnTo>
                  <a:lnTo>
                    <a:pt x="1203" y="7607"/>
                  </a:lnTo>
                  <a:lnTo>
                    <a:pt x="1491" y="7633"/>
                  </a:lnTo>
                  <a:lnTo>
                    <a:pt x="1674" y="7633"/>
                  </a:lnTo>
                  <a:lnTo>
                    <a:pt x="1805" y="7607"/>
                  </a:lnTo>
                  <a:lnTo>
                    <a:pt x="1961" y="7999"/>
                  </a:lnTo>
                  <a:lnTo>
                    <a:pt x="2171" y="8365"/>
                  </a:lnTo>
                  <a:lnTo>
                    <a:pt x="2406" y="8731"/>
                  </a:lnTo>
                  <a:lnTo>
                    <a:pt x="2641" y="9071"/>
                  </a:lnTo>
                  <a:lnTo>
                    <a:pt x="2929" y="9385"/>
                  </a:lnTo>
                  <a:lnTo>
                    <a:pt x="3216" y="9672"/>
                  </a:lnTo>
                  <a:lnTo>
                    <a:pt x="3530" y="9960"/>
                  </a:lnTo>
                  <a:lnTo>
                    <a:pt x="3870" y="10221"/>
                  </a:lnTo>
                  <a:lnTo>
                    <a:pt x="4236" y="10430"/>
                  </a:lnTo>
                  <a:lnTo>
                    <a:pt x="4602" y="10640"/>
                  </a:lnTo>
                  <a:lnTo>
                    <a:pt x="4994" y="10823"/>
                  </a:lnTo>
                  <a:lnTo>
                    <a:pt x="5386" y="10953"/>
                  </a:lnTo>
                  <a:lnTo>
                    <a:pt x="5804" y="11058"/>
                  </a:lnTo>
                  <a:lnTo>
                    <a:pt x="6249" y="11136"/>
                  </a:lnTo>
                  <a:lnTo>
                    <a:pt x="6693" y="11189"/>
                  </a:lnTo>
                  <a:lnTo>
                    <a:pt x="7137" y="11215"/>
                  </a:lnTo>
                  <a:lnTo>
                    <a:pt x="7530" y="11189"/>
                  </a:lnTo>
                  <a:lnTo>
                    <a:pt x="7007" y="11110"/>
                  </a:lnTo>
                  <a:lnTo>
                    <a:pt x="6510" y="11006"/>
                  </a:lnTo>
                  <a:lnTo>
                    <a:pt x="6013" y="10823"/>
                  </a:lnTo>
                  <a:lnTo>
                    <a:pt x="5543" y="10613"/>
                  </a:lnTo>
                  <a:lnTo>
                    <a:pt x="5098" y="10378"/>
                  </a:lnTo>
                  <a:lnTo>
                    <a:pt x="4680" y="10091"/>
                  </a:lnTo>
                  <a:lnTo>
                    <a:pt x="4288" y="9777"/>
                  </a:lnTo>
                  <a:lnTo>
                    <a:pt x="3922" y="9411"/>
                  </a:lnTo>
                  <a:lnTo>
                    <a:pt x="3608" y="9045"/>
                  </a:lnTo>
                  <a:lnTo>
                    <a:pt x="3321" y="8627"/>
                  </a:lnTo>
                  <a:lnTo>
                    <a:pt x="3059" y="8182"/>
                  </a:lnTo>
                  <a:lnTo>
                    <a:pt x="2850" y="7712"/>
                  </a:lnTo>
                  <a:lnTo>
                    <a:pt x="2667" y="7241"/>
                  </a:lnTo>
                  <a:lnTo>
                    <a:pt x="2537" y="6718"/>
                  </a:lnTo>
                  <a:lnTo>
                    <a:pt x="2458" y="6222"/>
                  </a:lnTo>
                  <a:lnTo>
                    <a:pt x="2432" y="5673"/>
                  </a:lnTo>
                  <a:lnTo>
                    <a:pt x="2432" y="5516"/>
                  </a:lnTo>
                  <a:lnTo>
                    <a:pt x="2458" y="4993"/>
                  </a:lnTo>
                  <a:lnTo>
                    <a:pt x="2537" y="4470"/>
                  </a:lnTo>
                  <a:lnTo>
                    <a:pt x="2667" y="3947"/>
                  </a:lnTo>
                  <a:lnTo>
                    <a:pt x="2850" y="3477"/>
                  </a:lnTo>
                  <a:lnTo>
                    <a:pt x="3059" y="3006"/>
                  </a:lnTo>
                  <a:lnTo>
                    <a:pt x="3321" y="2562"/>
                  </a:lnTo>
                  <a:lnTo>
                    <a:pt x="3608" y="2170"/>
                  </a:lnTo>
                  <a:lnTo>
                    <a:pt x="3922" y="1778"/>
                  </a:lnTo>
                  <a:lnTo>
                    <a:pt x="4288" y="1412"/>
                  </a:lnTo>
                  <a:lnTo>
                    <a:pt x="4680" y="1098"/>
                  </a:lnTo>
                  <a:lnTo>
                    <a:pt x="5098" y="811"/>
                  </a:lnTo>
                  <a:lnTo>
                    <a:pt x="5543" y="575"/>
                  </a:lnTo>
                  <a:lnTo>
                    <a:pt x="6013" y="366"/>
                  </a:lnTo>
                  <a:lnTo>
                    <a:pt x="6510" y="209"/>
                  </a:lnTo>
                  <a:lnTo>
                    <a:pt x="7007" y="79"/>
                  </a:lnTo>
                  <a:lnTo>
                    <a:pt x="7530" y="0"/>
                  </a:ln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2"/>
            <p:cNvSpPr/>
            <p:nvPr/>
          </p:nvSpPr>
          <p:spPr>
            <a:xfrm>
              <a:off x="4855146" y="1424948"/>
              <a:ext cx="64751" cy="51376"/>
            </a:xfrm>
            <a:custGeom>
              <a:avLst/>
              <a:gdLst/>
              <a:ahLst/>
              <a:cxnLst/>
              <a:rect l="l" t="t" r="r" b="b"/>
              <a:pathLst>
                <a:path w="2406" h="1909" extrusionOk="0">
                  <a:moveTo>
                    <a:pt x="942" y="0"/>
                  </a:moveTo>
                  <a:lnTo>
                    <a:pt x="733" y="79"/>
                  </a:lnTo>
                  <a:lnTo>
                    <a:pt x="524" y="157"/>
                  </a:lnTo>
                  <a:lnTo>
                    <a:pt x="341" y="262"/>
                  </a:lnTo>
                  <a:lnTo>
                    <a:pt x="184" y="418"/>
                  </a:lnTo>
                  <a:lnTo>
                    <a:pt x="79" y="575"/>
                  </a:lnTo>
                  <a:lnTo>
                    <a:pt x="1" y="758"/>
                  </a:lnTo>
                  <a:lnTo>
                    <a:pt x="1" y="941"/>
                  </a:lnTo>
                  <a:lnTo>
                    <a:pt x="1" y="1150"/>
                  </a:lnTo>
                  <a:lnTo>
                    <a:pt x="79" y="1333"/>
                  </a:lnTo>
                  <a:lnTo>
                    <a:pt x="184" y="1490"/>
                  </a:lnTo>
                  <a:lnTo>
                    <a:pt x="341" y="1621"/>
                  </a:lnTo>
                  <a:lnTo>
                    <a:pt x="524" y="1752"/>
                  </a:lnTo>
                  <a:lnTo>
                    <a:pt x="733" y="1830"/>
                  </a:lnTo>
                  <a:lnTo>
                    <a:pt x="942" y="1882"/>
                  </a:lnTo>
                  <a:lnTo>
                    <a:pt x="1203" y="1908"/>
                  </a:lnTo>
                  <a:lnTo>
                    <a:pt x="1439" y="1882"/>
                  </a:lnTo>
                  <a:lnTo>
                    <a:pt x="1674" y="1830"/>
                  </a:lnTo>
                  <a:lnTo>
                    <a:pt x="1857" y="1752"/>
                  </a:lnTo>
                  <a:lnTo>
                    <a:pt x="2040" y="1621"/>
                  </a:lnTo>
                  <a:lnTo>
                    <a:pt x="2197" y="1490"/>
                  </a:lnTo>
                  <a:lnTo>
                    <a:pt x="2301" y="1333"/>
                  </a:lnTo>
                  <a:lnTo>
                    <a:pt x="2380" y="1150"/>
                  </a:lnTo>
                  <a:lnTo>
                    <a:pt x="2406" y="941"/>
                  </a:lnTo>
                  <a:lnTo>
                    <a:pt x="2380" y="758"/>
                  </a:lnTo>
                  <a:lnTo>
                    <a:pt x="2301" y="575"/>
                  </a:lnTo>
                  <a:lnTo>
                    <a:pt x="2197" y="418"/>
                  </a:lnTo>
                  <a:lnTo>
                    <a:pt x="2040" y="262"/>
                  </a:lnTo>
                  <a:lnTo>
                    <a:pt x="1857" y="157"/>
                  </a:lnTo>
                  <a:lnTo>
                    <a:pt x="1674" y="79"/>
                  </a:lnTo>
                  <a:lnTo>
                    <a:pt x="1439" y="0"/>
                  </a:lnTo>
                  <a:close/>
                </a:path>
              </a:pathLst>
            </a:custGeom>
            <a:solidFill>
              <a:srgbClr val="FF5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2"/>
            <p:cNvSpPr/>
            <p:nvPr/>
          </p:nvSpPr>
          <p:spPr>
            <a:xfrm>
              <a:off x="5030347" y="1424948"/>
              <a:ext cx="64751" cy="51376"/>
            </a:xfrm>
            <a:custGeom>
              <a:avLst/>
              <a:gdLst/>
              <a:ahLst/>
              <a:cxnLst/>
              <a:rect l="l" t="t" r="r" b="b"/>
              <a:pathLst>
                <a:path w="2406" h="1909" extrusionOk="0">
                  <a:moveTo>
                    <a:pt x="967" y="0"/>
                  </a:moveTo>
                  <a:lnTo>
                    <a:pt x="732" y="79"/>
                  </a:lnTo>
                  <a:lnTo>
                    <a:pt x="549" y="157"/>
                  </a:lnTo>
                  <a:lnTo>
                    <a:pt x="366" y="262"/>
                  </a:lnTo>
                  <a:lnTo>
                    <a:pt x="209" y="418"/>
                  </a:lnTo>
                  <a:lnTo>
                    <a:pt x="105" y="575"/>
                  </a:lnTo>
                  <a:lnTo>
                    <a:pt x="26" y="758"/>
                  </a:lnTo>
                  <a:lnTo>
                    <a:pt x="0" y="941"/>
                  </a:lnTo>
                  <a:lnTo>
                    <a:pt x="26" y="1150"/>
                  </a:lnTo>
                  <a:lnTo>
                    <a:pt x="105" y="1333"/>
                  </a:lnTo>
                  <a:lnTo>
                    <a:pt x="209" y="1490"/>
                  </a:lnTo>
                  <a:lnTo>
                    <a:pt x="366" y="1621"/>
                  </a:lnTo>
                  <a:lnTo>
                    <a:pt x="549" y="1752"/>
                  </a:lnTo>
                  <a:lnTo>
                    <a:pt x="732" y="1830"/>
                  </a:lnTo>
                  <a:lnTo>
                    <a:pt x="967" y="1882"/>
                  </a:lnTo>
                  <a:lnTo>
                    <a:pt x="1203" y="1908"/>
                  </a:lnTo>
                  <a:lnTo>
                    <a:pt x="1464" y="1882"/>
                  </a:lnTo>
                  <a:lnTo>
                    <a:pt x="1673" y="1830"/>
                  </a:lnTo>
                  <a:lnTo>
                    <a:pt x="1882" y="1752"/>
                  </a:lnTo>
                  <a:lnTo>
                    <a:pt x="2065" y="1621"/>
                  </a:lnTo>
                  <a:lnTo>
                    <a:pt x="2196" y="1490"/>
                  </a:lnTo>
                  <a:lnTo>
                    <a:pt x="2327" y="1333"/>
                  </a:lnTo>
                  <a:lnTo>
                    <a:pt x="2379" y="1150"/>
                  </a:lnTo>
                  <a:lnTo>
                    <a:pt x="2405" y="941"/>
                  </a:lnTo>
                  <a:lnTo>
                    <a:pt x="2379" y="758"/>
                  </a:lnTo>
                  <a:lnTo>
                    <a:pt x="2327" y="575"/>
                  </a:lnTo>
                  <a:lnTo>
                    <a:pt x="2196" y="418"/>
                  </a:lnTo>
                  <a:lnTo>
                    <a:pt x="2065" y="262"/>
                  </a:lnTo>
                  <a:lnTo>
                    <a:pt x="1882" y="157"/>
                  </a:lnTo>
                  <a:lnTo>
                    <a:pt x="1673" y="79"/>
                  </a:lnTo>
                  <a:lnTo>
                    <a:pt x="1464" y="0"/>
                  </a:lnTo>
                  <a:close/>
                </a:path>
              </a:pathLst>
            </a:custGeom>
            <a:solidFill>
              <a:srgbClr val="FF5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2"/>
            <p:cNvSpPr/>
            <p:nvPr/>
          </p:nvSpPr>
          <p:spPr>
            <a:xfrm>
              <a:off x="4899471" y="1405947"/>
              <a:ext cx="13402" cy="26051"/>
            </a:xfrm>
            <a:custGeom>
              <a:avLst/>
              <a:gdLst/>
              <a:ahLst/>
              <a:cxnLst/>
              <a:rect l="l" t="t" r="r" b="b"/>
              <a:pathLst>
                <a:path w="498" h="968" extrusionOk="0">
                  <a:moveTo>
                    <a:pt x="236" y="0"/>
                  </a:moveTo>
                  <a:lnTo>
                    <a:pt x="158" y="26"/>
                  </a:lnTo>
                  <a:lnTo>
                    <a:pt x="79" y="79"/>
                  </a:lnTo>
                  <a:lnTo>
                    <a:pt x="27" y="157"/>
                  </a:lnTo>
                  <a:lnTo>
                    <a:pt x="1" y="236"/>
                  </a:lnTo>
                  <a:lnTo>
                    <a:pt x="1" y="732"/>
                  </a:lnTo>
                  <a:lnTo>
                    <a:pt x="27" y="837"/>
                  </a:lnTo>
                  <a:lnTo>
                    <a:pt x="79" y="915"/>
                  </a:lnTo>
                  <a:lnTo>
                    <a:pt x="158" y="968"/>
                  </a:lnTo>
                  <a:lnTo>
                    <a:pt x="341" y="968"/>
                  </a:lnTo>
                  <a:lnTo>
                    <a:pt x="419" y="915"/>
                  </a:lnTo>
                  <a:lnTo>
                    <a:pt x="471" y="837"/>
                  </a:lnTo>
                  <a:lnTo>
                    <a:pt x="497" y="732"/>
                  </a:lnTo>
                  <a:lnTo>
                    <a:pt x="497" y="236"/>
                  </a:lnTo>
                  <a:lnTo>
                    <a:pt x="471" y="157"/>
                  </a:lnTo>
                  <a:lnTo>
                    <a:pt x="419" y="79"/>
                  </a:lnTo>
                  <a:lnTo>
                    <a:pt x="341" y="26"/>
                  </a:lnTo>
                  <a:lnTo>
                    <a:pt x="236" y="0"/>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2"/>
            <p:cNvSpPr/>
            <p:nvPr/>
          </p:nvSpPr>
          <p:spPr>
            <a:xfrm>
              <a:off x="5037371" y="1405947"/>
              <a:ext cx="13402" cy="26051"/>
            </a:xfrm>
            <a:custGeom>
              <a:avLst/>
              <a:gdLst/>
              <a:ahLst/>
              <a:cxnLst/>
              <a:rect l="l" t="t" r="r" b="b"/>
              <a:pathLst>
                <a:path w="498" h="968" extrusionOk="0">
                  <a:moveTo>
                    <a:pt x="236" y="0"/>
                  </a:moveTo>
                  <a:lnTo>
                    <a:pt x="157" y="26"/>
                  </a:lnTo>
                  <a:lnTo>
                    <a:pt x="79" y="79"/>
                  </a:lnTo>
                  <a:lnTo>
                    <a:pt x="27" y="157"/>
                  </a:lnTo>
                  <a:lnTo>
                    <a:pt x="0" y="236"/>
                  </a:lnTo>
                  <a:lnTo>
                    <a:pt x="0" y="732"/>
                  </a:lnTo>
                  <a:lnTo>
                    <a:pt x="27" y="837"/>
                  </a:lnTo>
                  <a:lnTo>
                    <a:pt x="79" y="915"/>
                  </a:lnTo>
                  <a:lnTo>
                    <a:pt x="157" y="968"/>
                  </a:lnTo>
                  <a:lnTo>
                    <a:pt x="340" y="968"/>
                  </a:lnTo>
                  <a:lnTo>
                    <a:pt x="419" y="915"/>
                  </a:lnTo>
                  <a:lnTo>
                    <a:pt x="471" y="837"/>
                  </a:lnTo>
                  <a:lnTo>
                    <a:pt x="497" y="732"/>
                  </a:lnTo>
                  <a:lnTo>
                    <a:pt x="497" y="236"/>
                  </a:lnTo>
                  <a:lnTo>
                    <a:pt x="471" y="157"/>
                  </a:lnTo>
                  <a:lnTo>
                    <a:pt x="419" y="79"/>
                  </a:lnTo>
                  <a:lnTo>
                    <a:pt x="340" y="26"/>
                  </a:lnTo>
                  <a:lnTo>
                    <a:pt x="236" y="0"/>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2"/>
            <p:cNvSpPr/>
            <p:nvPr/>
          </p:nvSpPr>
          <p:spPr>
            <a:xfrm>
              <a:off x="4950121" y="1434798"/>
              <a:ext cx="49977" cy="21126"/>
            </a:xfrm>
            <a:custGeom>
              <a:avLst/>
              <a:gdLst/>
              <a:ahLst/>
              <a:cxnLst/>
              <a:rect l="l" t="t" r="r" b="b"/>
              <a:pathLst>
                <a:path w="1857" h="785" extrusionOk="0">
                  <a:moveTo>
                    <a:pt x="184" y="0"/>
                  </a:moveTo>
                  <a:lnTo>
                    <a:pt x="79" y="52"/>
                  </a:lnTo>
                  <a:lnTo>
                    <a:pt x="27" y="131"/>
                  </a:lnTo>
                  <a:lnTo>
                    <a:pt x="1" y="209"/>
                  </a:lnTo>
                  <a:lnTo>
                    <a:pt x="27" y="314"/>
                  </a:lnTo>
                  <a:lnTo>
                    <a:pt x="79" y="392"/>
                  </a:lnTo>
                  <a:lnTo>
                    <a:pt x="236" y="549"/>
                  </a:lnTo>
                  <a:lnTo>
                    <a:pt x="445" y="680"/>
                  </a:lnTo>
                  <a:lnTo>
                    <a:pt x="681" y="758"/>
                  </a:lnTo>
                  <a:lnTo>
                    <a:pt x="916" y="784"/>
                  </a:lnTo>
                  <a:lnTo>
                    <a:pt x="1177" y="758"/>
                  </a:lnTo>
                  <a:lnTo>
                    <a:pt x="1413" y="680"/>
                  </a:lnTo>
                  <a:lnTo>
                    <a:pt x="1596" y="549"/>
                  </a:lnTo>
                  <a:lnTo>
                    <a:pt x="1779" y="392"/>
                  </a:lnTo>
                  <a:lnTo>
                    <a:pt x="1831" y="314"/>
                  </a:lnTo>
                  <a:lnTo>
                    <a:pt x="1857" y="209"/>
                  </a:lnTo>
                  <a:lnTo>
                    <a:pt x="1831" y="131"/>
                  </a:lnTo>
                  <a:lnTo>
                    <a:pt x="1752" y="52"/>
                  </a:lnTo>
                  <a:lnTo>
                    <a:pt x="1674" y="0"/>
                  </a:lnTo>
                  <a:lnTo>
                    <a:pt x="1491" y="0"/>
                  </a:lnTo>
                  <a:lnTo>
                    <a:pt x="1413" y="79"/>
                  </a:lnTo>
                  <a:lnTo>
                    <a:pt x="1308" y="157"/>
                  </a:lnTo>
                  <a:lnTo>
                    <a:pt x="1203" y="235"/>
                  </a:lnTo>
                  <a:lnTo>
                    <a:pt x="1073" y="288"/>
                  </a:lnTo>
                  <a:lnTo>
                    <a:pt x="785" y="288"/>
                  </a:lnTo>
                  <a:lnTo>
                    <a:pt x="654" y="235"/>
                  </a:lnTo>
                  <a:lnTo>
                    <a:pt x="550" y="157"/>
                  </a:lnTo>
                  <a:lnTo>
                    <a:pt x="445" y="79"/>
                  </a:lnTo>
                  <a:lnTo>
                    <a:pt x="367" y="0"/>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2"/>
            <p:cNvSpPr/>
            <p:nvPr/>
          </p:nvSpPr>
          <p:spPr>
            <a:xfrm>
              <a:off x="4810122" y="1239198"/>
              <a:ext cx="330001" cy="111902"/>
            </a:xfrm>
            <a:custGeom>
              <a:avLst/>
              <a:gdLst/>
              <a:ahLst/>
              <a:cxnLst/>
              <a:rect l="l" t="t" r="r" b="b"/>
              <a:pathLst>
                <a:path w="12262" h="4158" extrusionOk="0">
                  <a:moveTo>
                    <a:pt x="5804" y="1"/>
                  </a:moveTo>
                  <a:lnTo>
                    <a:pt x="5490" y="27"/>
                  </a:lnTo>
                  <a:lnTo>
                    <a:pt x="4863" y="105"/>
                  </a:lnTo>
                  <a:lnTo>
                    <a:pt x="4236" y="262"/>
                  </a:lnTo>
                  <a:lnTo>
                    <a:pt x="3634" y="471"/>
                  </a:lnTo>
                  <a:lnTo>
                    <a:pt x="3059" y="759"/>
                  </a:lnTo>
                  <a:lnTo>
                    <a:pt x="2510" y="1073"/>
                  </a:lnTo>
                  <a:lnTo>
                    <a:pt x="2014" y="1465"/>
                  </a:lnTo>
                  <a:lnTo>
                    <a:pt x="1517" y="1883"/>
                  </a:lnTo>
                  <a:lnTo>
                    <a:pt x="1282" y="2144"/>
                  </a:lnTo>
                  <a:lnTo>
                    <a:pt x="1046" y="2406"/>
                  </a:lnTo>
                  <a:lnTo>
                    <a:pt x="837" y="2667"/>
                  </a:lnTo>
                  <a:lnTo>
                    <a:pt x="628" y="2955"/>
                  </a:lnTo>
                  <a:lnTo>
                    <a:pt x="471" y="3242"/>
                  </a:lnTo>
                  <a:lnTo>
                    <a:pt x="288" y="3530"/>
                  </a:lnTo>
                  <a:lnTo>
                    <a:pt x="158" y="3844"/>
                  </a:lnTo>
                  <a:lnTo>
                    <a:pt x="1" y="4157"/>
                  </a:lnTo>
                  <a:lnTo>
                    <a:pt x="12261" y="4157"/>
                  </a:lnTo>
                  <a:lnTo>
                    <a:pt x="12130" y="3844"/>
                  </a:lnTo>
                  <a:lnTo>
                    <a:pt x="11974" y="3556"/>
                  </a:lnTo>
                  <a:lnTo>
                    <a:pt x="11817" y="3269"/>
                  </a:lnTo>
                  <a:lnTo>
                    <a:pt x="11634" y="2981"/>
                  </a:lnTo>
                  <a:lnTo>
                    <a:pt x="11451" y="2720"/>
                  </a:lnTo>
                  <a:lnTo>
                    <a:pt x="11268" y="2458"/>
                  </a:lnTo>
                  <a:lnTo>
                    <a:pt x="11032" y="2197"/>
                  </a:lnTo>
                  <a:lnTo>
                    <a:pt x="10797" y="1961"/>
                  </a:lnTo>
                  <a:lnTo>
                    <a:pt x="10588" y="1726"/>
                  </a:lnTo>
                  <a:lnTo>
                    <a:pt x="10327" y="1517"/>
                  </a:lnTo>
                  <a:lnTo>
                    <a:pt x="9830" y="1125"/>
                  </a:lnTo>
                  <a:lnTo>
                    <a:pt x="9281" y="785"/>
                  </a:lnTo>
                  <a:lnTo>
                    <a:pt x="8706" y="524"/>
                  </a:lnTo>
                  <a:lnTo>
                    <a:pt x="8131" y="288"/>
                  </a:lnTo>
                  <a:lnTo>
                    <a:pt x="7503" y="132"/>
                  </a:lnTo>
                  <a:lnTo>
                    <a:pt x="6876" y="27"/>
                  </a:lnTo>
                  <a:lnTo>
                    <a:pt x="6562" y="1"/>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4" name="Google Shape;4164;p62"/>
          <p:cNvGrpSpPr/>
          <p:nvPr/>
        </p:nvGrpSpPr>
        <p:grpSpPr>
          <a:xfrm>
            <a:off x="5198981" y="2680528"/>
            <a:ext cx="372647" cy="438892"/>
            <a:chOff x="8011875" y="1199825"/>
            <a:chExt cx="372200" cy="439024"/>
          </a:xfrm>
        </p:grpSpPr>
        <p:sp>
          <p:nvSpPr>
            <p:cNvPr id="4165" name="Google Shape;4165;p62"/>
            <p:cNvSpPr/>
            <p:nvPr/>
          </p:nvSpPr>
          <p:spPr>
            <a:xfrm>
              <a:off x="8025251" y="1482621"/>
              <a:ext cx="78827" cy="78827"/>
            </a:xfrm>
            <a:custGeom>
              <a:avLst/>
              <a:gdLst/>
              <a:ahLst/>
              <a:cxnLst/>
              <a:rect l="l" t="t" r="r" b="b"/>
              <a:pathLst>
                <a:path w="2929" h="2929" extrusionOk="0">
                  <a:moveTo>
                    <a:pt x="2275" y="1"/>
                  </a:moveTo>
                  <a:lnTo>
                    <a:pt x="2092" y="262"/>
                  </a:lnTo>
                  <a:lnTo>
                    <a:pt x="1856" y="497"/>
                  </a:lnTo>
                  <a:lnTo>
                    <a:pt x="1569" y="733"/>
                  </a:lnTo>
                  <a:lnTo>
                    <a:pt x="1281" y="942"/>
                  </a:lnTo>
                  <a:lnTo>
                    <a:pt x="968" y="1125"/>
                  </a:lnTo>
                  <a:lnTo>
                    <a:pt x="680" y="1256"/>
                  </a:lnTo>
                  <a:lnTo>
                    <a:pt x="183" y="1491"/>
                  </a:lnTo>
                  <a:lnTo>
                    <a:pt x="79" y="1569"/>
                  </a:lnTo>
                  <a:lnTo>
                    <a:pt x="26" y="1674"/>
                  </a:lnTo>
                  <a:lnTo>
                    <a:pt x="0" y="1804"/>
                  </a:lnTo>
                  <a:lnTo>
                    <a:pt x="0" y="1935"/>
                  </a:lnTo>
                  <a:lnTo>
                    <a:pt x="105" y="2144"/>
                  </a:lnTo>
                  <a:lnTo>
                    <a:pt x="236" y="2353"/>
                  </a:lnTo>
                  <a:lnTo>
                    <a:pt x="471" y="2667"/>
                  </a:lnTo>
                  <a:lnTo>
                    <a:pt x="654" y="2850"/>
                  </a:lnTo>
                  <a:lnTo>
                    <a:pt x="732" y="2929"/>
                  </a:lnTo>
                  <a:lnTo>
                    <a:pt x="2248" y="2510"/>
                  </a:lnTo>
                  <a:lnTo>
                    <a:pt x="2928" y="602"/>
                  </a:lnTo>
                  <a:lnTo>
                    <a:pt x="2275" y="1"/>
                  </a:lnTo>
                  <a:close/>
                </a:path>
              </a:pathLst>
            </a:custGeom>
            <a:solidFill>
              <a:srgbClr val="358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2"/>
            <p:cNvSpPr/>
            <p:nvPr/>
          </p:nvSpPr>
          <p:spPr>
            <a:xfrm>
              <a:off x="8029476" y="1517796"/>
              <a:ext cx="79526" cy="76728"/>
            </a:xfrm>
            <a:custGeom>
              <a:avLst/>
              <a:gdLst/>
              <a:ahLst/>
              <a:cxnLst/>
              <a:rect l="l" t="t" r="r" b="b"/>
              <a:pathLst>
                <a:path w="2955" h="2851" extrusionOk="0">
                  <a:moveTo>
                    <a:pt x="2301" y="1"/>
                  </a:moveTo>
                  <a:lnTo>
                    <a:pt x="2091" y="262"/>
                  </a:lnTo>
                  <a:lnTo>
                    <a:pt x="1856" y="524"/>
                  </a:lnTo>
                  <a:lnTo>
                    <a:pt x="1569" y="733"/>
                  </a:lnTo>
                  <a:lnTo>
                    <a:pt x="1281" y="942"/>
                  </a:lnTo>
                  <a:lnTo>
                    <a:pt x="967" y="1125"/>
                  </a:lnTo>
                  <a:lnTo>
                    <a:pt x="680" y="1282"/>
                  </a:lnTo>
                  <a:lnTo>
                    <a:pt x="209" y="1517"/>
                  </a:lnTo>
                  <a:lnTo>
                    <a:pt x="79" y="1595"/>
                  </a:lnTo>
                  <a:lnTo>
                    <a:pt x="26" y="1700"/>
                  </a:lnTo>
                  <a:lnTo>
                    <a:pt x="0" y="1805"/>
                  </a:lnTo>
                  <a:lnTo>
                    <a:pt x="26" y="1935"/>
                  </a:lnTo>
                  <a:lnTo>
                    <a:pt x="131" y="2197"/>
                  </a:lnTo>
                  <a:lnTo>
                    <a:pt x="262" y="2406"/>
                  </a:lnTo>
                  <a:lnTo>
                    <a:pt x="392" y="2589"/>
                  </a:lnTo>
                  <a:lnTo>
                    <a:pt x="523" y="2746"/>
                  </a:lnTo>
                  <a:lnTo>
                    <a:pt x="628" y="2824"/>
                  </a:lnTo>
                  <a:lnTo>
                    <a:pt x="732" y="2850"/>
                  </a:lnTo>
                  <a:lnTo>
                    <a:pt x="837" y="2850"/>
                  </a:lnTo>
                  <a:lnTo>
                    <a:pt x="967" y="2798"/>
                  </a:lnTo>
                  <a:lnTo>
                    <a:pt x="1438" y="2432"/>
                  </a:lnTo>
                  <a:lnTo>
                    <a:pt x="1856" y="2040"/>
                  </a:lnTo>
                  <a:lnTo>
                    <a:pt x="2196" y="1674"/>
                  </a:lnTo>
                  <a:lnTo>
                    <a:pt x="2484" y="1334"/>
                  </a:lnTo>
                  <a:lnTo>
                    <a:pt x="2693" y="1046"/>
                  </a:lnTo>
                  <a:lnTo>
                    <a:pt x="2823" y="811"/>
                  </a:lnTo>
                  <a:lnTo>
                    <a:pt x="2954" y="628"/>
                  </a:lnTo>
                  <a:lnTo>
                    <a:pt x="23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2"/>
            <p:cNvSpPr/>
            <p:nvPr/>
          </p:nvSpPr>
          <p:spPr>
            <a:xfrm>
              <a:off x="8159625" y="1199825"/>
              <a:ext cx="81626" cy="65451"/>
            </a:xfrm>
            <a:custGeom>
              <a:avLst/>
              <a:gdLst/>
              <a:ahLst/>
              <a:cxnLst/>
              <a:rect l="l" t="t" r="r" b="b"/>
              <a:pathLst>
                <a:path w="3033" h="2432" extrusionOk="0">
                  <a:moveTo>
                    <a:pt x="1229" y="0"/>
                  </a:moveTo>
                  <a:lnTo>
                    <a:pt x="941" y="26"/>
                  </a:lnTo>
                  <a:lnTo>
                    <a:pt x="680" y="78"/>
                  </a:lnTo>
                  <a:lnTo>
                    <a:pt x="445" y="157"/>
                  </a:lnTo>
                  <a:lnTo>
                    <a:pt x="262" y="261"/>
                  </a:lnTo>
                  <a:lnTo>
                    <a:pt x="183" y="340"/>
                  </a:lnTo>
                  <a:lnTo>
                    <a:pt x="131" y="418"/>
                  </a:lnTo>
                  <a:lnTo>
                    <a:pt x="79" y="523"/>
                  </a:lnTo>
                  <a:lnTo>
                    <a:pt x="53" y="627"/>
                  </a:lnTo>
                  <a:lnTo>
                    <a:pt x="26" y="758"/>
                  </a:lnTo>
                  <a:lnTo>
                    <a:pt x="0" y="915"/>
                  </a:lnTo>
                  <a:lnTo>
                    <a:pt x="53" y="1229"/>
                  </a:lnTo>
                  <a:lnTo>
                    <a:pt x="131" y="1516"/>
                  </a:lnTo>
                  <a:lnTo>
                    <a:pt x="262" y="1751"/>
                  </a:lnTo>
                  <a:lnTo>
                    <a:pt x="445" y="1987"/>
                  </a:lnTo>
                  <a:lnTo>
                    <a:pt x="680" y="2170"/>
                  </a:lnTo>
                  <a:lnTo>
                    <a:pt x="941" y="2300"/>
                  </a:lnTo>
                  <a:lnTo>
                    <a:pt x="1229" y="2405"/>
                  </a:lnTo>
                  <a:lnTo>
                    <a:pt x="1517" y="2431"/>
                  </a:lnTo>
                  <a:lnTo>
                    <a:pt x="1830" y="2405"/>
                  </a:lnTo>
                  <a:lnTo>
                    <a:pt x="2118" y="2300"/>
                  </a:lnTo>
                  <a:lnTo>
                    <a:pt x="2353" y="2170"/>
                  </a:lnTo>
                  <a:lnTo>
                    <a:pt x="2588" y="1987"/>
                  </a:lnTo>
                  <a:lnTo>
                    <a:pt x="2771" y="1751"/>
                  </a:lnTo>
                  <a:lnTo>
                    <a:pt x="2902" y="1516"/>
                  </a:lnTo>
                  <a:lnTo>
                    <a:pt x="3007" y="1229"/>
                  </a:lnTo>
                  <a:lnTo>
                    <a:pt x="3033" y="915"/>
                  </a:lnTo>
                  <a:lnTo>
                    <a:pt x="3033" y="758"/>
                  </a:lnTo>
                  <a:lnTo>
                    <a:pt x="3007" y="627"/>
                  </a:lnTo>
                  <a:lnTo>
                    <a:pt x="2954" y="523"/>
                  </a:lnTo>
                  <a:lnTo>
                    <a:pt x="2902" y="418"/>
                  </a:lnTo>
                  <a:lnTo>
                    <a:pt x="2850" y="340"/>
                  </a:lnTo>
                  <a:lnTo>
                    <a:pt x="2771" y="261"/>
                  </a:lnTo>
                  <a:lnTo>
                    <a:pt x="2588" y="157"/>
                  </a:lnTo>
                  <a:lnTo>
                    <a:pt x="2353" y="78"/>
                  </a:lnTo>
                  <a:lnTo>
                    <a:pt x="2118" y="26"/>
                  </a:lnTo>
                  <a:lnTo>
                    <a:pt x="1830" y="0"/>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2"/>
            <p:cNvSpPr/>
            <p:nvPr/>
          </p:nvSpPr>
          <p:spPr>
            <a:xfrm>
              <a:off x="8078726" y="1240624"/>
              <a:ext cx="243424" cy="78100"/>
            </a:xfrm>
            <a:custGeom>
              <a:avLst/>
              <a:gdLst/>
              <a:ahLst/>
              <a:cxnLst/>
              <a:rect l="l" t="t" r="r" b="b"/>
              <a:pathLst>
                <a:path w="9045" h="2902" extrusionOk="0">
                  <a:moveTo>
                    <a:pt x="4496" y="0"/>
                  </a:moveTo>
                  <a:lnTo>
                    <a:pt x="3869" y="26"/>
                  </a:lnTo>
                  <a:lnTo>
                    <a:pt x="3242" y="131"/>
                  </a:lnTo>
                  <a:lnTo>
                    <a:pt x="2640" y="288"/>
                  </a:lnTo>
                  <a:lnTo>
                    <a:pt x="2065" y="523"/>
                  </a:lnTo>
                  <a:lnTo>
                    <a:pt x="1490" y="784"/>
                  </a:lnTo>
                  <a:lnTo>
                    <a:pt x="967" y="1098"/>
                  </a:lnTo>
                  <a:lnTo>
                    <a:pt x="471" y="1490"/>
                  </a:lnTo>
                  <a:lnTo>
                    <a:pt x="0" y="1908"/>
                  </a:lnTo>
                  <a:lnTo>
                    <a:pt x="4523" y="2902"/>
                  </a:lnTo>
                  <a:lnTo>
                    <a:pt x="9045" y="1908"/>
                  </a:lnTo>
                  <a:lnTo>
                    <a:pt x="8574" y="1490"/>
                  </a:lnTo>
                  <a:lnTo>
                    <a:pt x="8078" y="1098"/>
                  </a:lnTo>
                  <a:lnTo>
                    <a:pt x="7529" y="784"/>
                  </a:lnTo>
                  <a:lnTo>
                    <a:pt x="6980" y="523"/>
                  </a:lnTo>
                  <a:lnTo>
                    <a:pt x="6379" y="288"/>
                  </a:lnTo>
                  <a:lnTo>
                    <a:pt x="5777" y="131"/>
                  </a:lnTo>
                  <a:lnTo>
                    <a:pt x="5150" y="26"/>
                  </a:lnTo>
                  <a:lnTo>
                    <a:pt x="4523" y="0"/>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2"/>
            <p:cNvSpPr/>
            <p:nvPr/>
          </p:nvSpPr>
          <p:spPr>
            <a:xfrm>
              <a:off x="8027350" y="1318697"/>
              <a:ext cx="346175" cy="97127"/>
            </a:xfrm>
            <a:custGeom>
              <a:avLst/>
              <a:gdLst/>
              <a:ahLst/>
              <a:cxnLst/>
              <a:rect l="l" t="t" r="r" b="b"/>
              <a:pathLst>
                <a:path w="12863" h="3609" extrusionOk="0">
                  <a:moveTo>
                    <a:pt x="6432" y="1"/>
                  </a:moveTo>
                  <a:lnTo>
                    <a:pt x="550" y="968"/>
                  </a:lnTo>
                  <a:lnTo>
                    <a:pt x="419" y="1282"/>
                  </a:lnTo>
                  <a:lnTo>
                    <a:pt x="314" y="1595"/>
                  </a:lnTo>
                  <a:lnTo>
                    <a:pt x="210" y="1935"/>
                  </a:lnTo>
                  <a:lnTo>
                    <a:pt x="131" y="2249"/>
                  </a:lnTo>
                  <a:lnTo>
                    <a:pt x="79" y="2589"/>
                  </a:lnTo>
                  <a:lnTo>
                    <a:pt x="27" y="2929"/>
                  </a:lnTo>
                  <a:lnTo>
                    <a:pt x="1" y="3268"/>
                  </a:lnTo>
                  <a:lnTo>
                    <a:pt x="1" y="3608"/>
                  </a:lnTo>
                  <a:lnTo>
                    <a:pt x="12862" y="3608"/>
                  </a:lnTo>
                  <a:lnTo>
                    <a:pt x="12836" y="3268"/>
                  </a:lnTo>
                  <a:lnTo>
                    <a:pt x="12810" y="2929"/>
                  </a:lnTo>
                  <a:lnTo>
                    <a:pt x="12784" y="2589"/>
                  </a:lnTo>
                  <a:lnTo>
                    <a:pt x="12705" y="2249"/>
                  </a:lnTo>
                  <a:lnTo>
                    <a:pt x="12627" y="1935"/>
                  </a:lnTo>
                  <a:lnTo>
                    <a:pt x="12549" y="1595"/>
                  </a:lnTo>
                  <a:lnTo>
                    <a:pt x="12418" y="1282"/>
                  </a:lnTo>
                  <a:lnTo>
                    <a:pt x="12287" y="968"/>
                  </a:lnTo>
                  <a:lnTo>
                    <a:pt x="6432" y="1"/>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2"/>
            <p:cNvSpPr/>
            <p:nvPr/>
          </p:nvSpPr>
          <p:spPr>
            <a:xfrm>
              <a:off x="8314398" y="1380623"/>
              <a:ext cx="69676" cy="70376"/>
            </a:xfrm>
            <a:custGeom>
              <a:avLst/>
              <a:gdLst/>
              <a:ahLst/>
              <a:cxnLst/>
              <a:rect l="l" t="t" r="r" b="b"/>
              <a:pathLst>
                <a:path w="2589" h="2615" extrusionOk="0">
                  <a:moveTo>
                    <a:pt x="1281" y="0"/>
                  </a:moveTo>
                  <a:lnTo>
                    <a:pt x="1020" y="26"/>
                  </a:lnTo>
                  <a:lnTo>
                    <a:pt x="785" y="105"/>
                  </a:lnTo>
                  <a:lnTo>
                    <a:pt x="576" y="236"/>
                  </a:lnTo>
                  <a:lnTo>
                    <a:pt x="366" y="392"/>
                  </a:lnTo>
                  <a:lnTo>
                    <a:pt x="210" y="575"/>
                  </a:lnTo>
                  <a:lnTo>
                    <a:pt x="105" y="811"/>
                  </a:lnTo>
                  <a:lnTo>
                    <a:pt x="27" y="1046"/>
                  </a:lnTo>
                  <a:lnTo>
                    <a:pt x="0" y="1307"/>
                  </a:lnTo>
                  <a:lnTo>
                    <a:pt x="27" y="1569"/>
                  </a:lnTo>
                  <a:lnTo>
                    <a:pt x="105" y="1804"/>
                  </a:lnTo>
                  <a:lnTo>
                    <a:pt x="210" y="2039"/>
                  </a:lnTo>
                  <a:lnTo>
                    <a:pt x="366" y="2222"/>
                  </a:lnTo>
                  <a:lnTo>
                    <a:pt x="576" y="2379"/>
                  </a:lnTo>
                  <a:lnTo>
                    <a:pt x="785" y="2510"/>
                  </a:lnTo>
                  <a:lnTo>
                    <a:pt x="1020" y="2588"/>
                  </a:lnTo>
                  <a:lnTo>
                    <a:pt x="1281" y="2614"/>
                  </a:lnTo>
                  <a:lnTo>
                    <a:pt x="1543" y="2588"/>
                  </a:lnTo>
                  <a:lnTo>
                    <a:pt x="1804" y="2510"/>
                  </a:lnTo>
                  <a:lnTo>
                    <a:pt x="2013" y="2379"/>
                  </a:lnTo>
                  <a:lnTo>
                    <a:pt x="2196" y="2222"/>
                  </a:lnTo>
                  <a:lnTo>
                    <a:pt x="2379" y="2039"/>
                  </a:lnTo>
                  <a:lnTo>
                    <a:pt x="2484" y="1804"/>
                  </a:lnTo>
                  <a:lnTo>
                    <a:pt x="2562" y="1569"/>
                  </a:lnTo>
                  <a:lnTo>
                    <a:pt x="2588" y="1307"/>
                  </a:lnTo>
                  <a:lnTo>
                    <a:pt x="2562" y="1046"/>
                  </a:lnTo>
                  <a:lnTo>
                    <a:pt x="2484" y="811"/>
                  </a:lnTo>
                  <a:lnTo>
                    <a:pt x="2379" y="575"/>
                  </a:lnTo>
                  <a:lnTo>
                    <a:pt x="2196" y="392"/>
                  </a:lnTo>
                  <a:lnTo>
                    <a:pt x="2013" y="236"/>
                  </a:lnTo>
                  <a:lnTo>
                    <a:pt x="1804" y="105"/>
                  </a:lnTo>
                  <a:lnTo>
                    <a:pt x="1543" y="26"/>
                  </a:lnTo>
                  <a:lnTo>
                    <a:pt x="1281" y="0"/>
                  </a:ln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2"/>
            <p:cNvSpPr/>
            <p:nvPr/>
          </p:nvSpPr>
          <p:spPr>
            <a:xfrm>
              <a:off x="8154700" y="1552271"/>
              <a:ext cx="90776" cy="67577"/>
            </a:xfrm>
            <a:custGeom>
              <a:avLst/>
              <a:gdLst/>
              <a:ahLst/>
              <a:cxnLst/>
              <a:rect l="l" t="t" r="r" b="b"/>
              <a:pathLst>
                <a:path w="3373" h="2511" extrusionOk="0">
                  <a:moveTo>
                    <a:pt x="0" y="1"/>
                  </a:moveTo>
                  <a:lnTo>
                    <a:pt x="0" y="1099"/>
                  </a:lnTo>
                  <a:lnTo>
                    <a:pt x="837" y="2484"/>
                  </a:lnTo>
                  <a:lnTo>
                    <a:pt x="2719" y="2510"/>
                  </a:lnTo>
                  <a:lnTo>
                    <a:pt x="3373" y="1099"/>
                  </a:lnTo>
                  <a:lnTo>
                    <a:pt x="3373" y="1"/>
                  </a:ln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2"/>
            <p:cNvSpPr/>
            <p:nvPr/>
          </p:nvSpPr>
          <p:spPr>
            <a:xfrm>
              <a:off x="8219424" y="1564946"/>
              <a:ext cx="80226" cy="73902"/>
            </a:xfrm>
            <a:custGeom>
              <a:avLst/>
              <a:gdLst/>
              <a:ahLst/>
              <a:cxnLst/>
              <a:rect l="l" t="t" r="r" b="b"/>
              <a:pathLst>
                <a:path w="2981" h="2746" extrusionOk="0">
                  <a:moveTo>
                    <a:pt x="2092" y="0"/>
                  </a:moveTo>
                  <a:lnTo>
                    <a:pt x="0" y="2745"/>
                  </a:lnTo>
                  <a:lnTo>
                    <a:pt x="2980" y="2745"/>
                  </a:lnTo>
                  <a:lnTo>
                    <a:pt x="2954" y="2248"/>
                  </a:lnTo>
                  <a:lnTo>
                    <a:pt x="2876" y="1804"/>
                  </a:lnTo>
                  <a:lnTo>
                    <a:pt x="2797" y="1386"/>
                  </a:lnTo>
                  <a:lnTo>
                    <a:pt x="2667" y="1020"/>
                  </a:lnTo>
                  <a:lnTo>
                    <a:pt x="2536" y="706"/>
                  </a:lnTo>
                  <a:lnTo>
                    <a:pt x="2379" y="445"/>
                  </a:lnTo>
                  <a:lnTo>
                    <a:pt x="2248" y="183"/>
                  </a:lnTo>
                  <a:lnTo>
                    <a:pt x="2092" y="0"/>
                  </a:lnTo>
                  <a:close/>
                </a:path>
              </a:pathLst>
            </a:custGeom>
            <a:solidFill>
              <a:srgbClr val="358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2"/>
            <p:cNvSpPr/>
            <p:nvPr/>
          </p:nvSpPr>
          <p:spPr>
            <a:xfrm>
              <a:off x="8096300" y="1561421"/>
              <a:ext cx="80926" cy="77427"/>
            </a:xfrm>
            <a:custGeom>
              <a:avLst/>
              <a:gdLst/>
              <a:ahLst/>
              <a:cxnLst/>
              <a:rect l="l" t="t" r="r" b="b"/>
              <a:pathLst>
                <a:path w="3007" h="2877" extrusionOk="0">
                  <a:moveTo>
                    <a:pt x="994" y="1"/>
                  </a:moveTo>
                  <a:lnTo>
                    <a:pt x="837" y="184"/>
                  </a:lnTo>
                  <a:lnTo>
                    <a:pt x="680" y="419"/>
                  </a:lnTo>
                  <a:lnTo>
                    <a:pt x="497" y="706"/>
                  </a:lnTo>
                  <a:lnTo>
                    <a:pt x="340" y="1046"/>
                  </a:lnTo>
                  <a:lnTo>
                    <a:pt x="210" y="1412"/>
                  </a:lnTo>
                  <a:lnTo>
                    <a:pt x="105" y="1857"/>
                  </a:lnTo>
                  <a:lnTo>
                    <a:pt x="27" y="2327"/>
                  </a:lnTo>
                  <a:lnTo>
                    <a:pt x="1" y="2876"/>
                  </a:lnTo>
                  <a:lnTo>
                    <a:pt x="2798" y="2876"/>
                  </a:lnTo>
                  <a:lnTo>
                    <a:pt x="3007" y="2719"/>
                  </a:lnTo>
                  <a:lnTo>
                    <a:pt x="994" y="1"/>
                  </a:lnTo>
                  <a:close/>
                </a:path>
              </a:pathLst>
            </a:custGeom>
            <a:solidFill>
              <a:srgbClr val="358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2"/>
            <p:cNvSpPr/>
            <p:nvPr/>
          </p:nvSpPr>
          <p:spPr>
            <a:xfrm>
              <a:off x="8123024" y="1550871"/>
              <a:ext cx="77427" cy="83752"/>
            </a:xfrm>
            <a:custGeom>
              <a:avLst/>
              <a:gdLst/>
              <a:ahLst/>
              <a:cxnLst/>
              <a:rect l="l" t="t" r="r" b="b"/>
              <a:pathLst>
                <a:path w="2877" h="3112" extrusionOk="0">
                  <a:moveTo>
                    <a:pt x="419" y="0"/>
                  </a:moveTo>
                  <a:lnTo>
                    <a:pt x="289" y="105"/>
                  </a:lnTo>
                  <a:lnTo>
                    <a:pt x="158" y="236"/>
                  </a:lnTo>
                  <a:lnTo>
                    <a:pt x="1" y="393"/>
                  </a:lnTo>
                  <a:lnTo>
                    <a:pt x="341" y="968"/>
                  </a:lnTo>
                  <a:lnTo>
                    <a:pt x="785" y="1621"/>
                  </a:lnTo>
                  <a:lnTo>
                    <a:pt x="1047" y="1987"/>
                  </a:lnTo>
                  <a:lnTo>
                    <a:pt x="1334" y="2353"/>
                  </a:lnTo>
                  <a:lnTo>
                    <a:pt x="1648" y="2719"/>
                  </a:lnTo>
                  <a:lnTo>
                    <a:pt x="2014" y="3111"/>
                  </a:lnTo>
                  <a:lnTo>
                    <a:pt x="2458" y="2693"/>
                  </a:lnTo>
                  <a:lnTo>
                    <a:pt x="2877" y="2275"/>
                  </a:lnTo>
                  <a:lnTo>
                    <a:pt x="2328" y="1673"/>
                  </a:lnTo>
                  <a:lnTo>
                    <a:pt x="1857" y="1072"/>
                  </a:lnTo>
                  <a:lnTo>
                    <a:pt x="1491" y="549"/>
                  </a:lnTo>
                  <a:lnTo>
                    <a:pt x="1177" y="53"/>
                  </a:lnTo>
                  <a:lnTo>
                    <a:pt x="4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2"/>
            <p:cNvSpPr/>
            <p:nvPr/>
          </p:nvSpPr>
          <p:spPr>
            <a:xfrm>
              <a:off x="8171574" y="1552271"/>
              <a:ext cx="104151" cy="86578"/>
            </a:xfrm>
            <a:custGeom>
              <a:avLst/>
              <a:gdLst/>
              <a:ahLst/>
              <a:cxnLst/>
              <a:rect l="l" t="t" r="r" b="b"/>
              <a:pathLst>
                <a:path w="3870" h="3217" extrusionOk="0">
                  <a:moveTo>
                    <a:pt x="2746" y="1"/>
                  </a:moveTo>
                  <a:lnTo>
                    <a:pt x="2536" y="341"/>
                  </a:lnTo>
                  <a:lnTo>
                    <a:pt x="2301" y="707"/>
                  </a:lnTo>
                  <a:lnTo>
                    <a:pt x="2014" y="1099"/>
                  </a:lnTo>
                  <a:lnTo>
                    <a:pt x="1700" y="1491"/>
                  </a:lnTo>
                  <a:lnTo>
                    <a:pt x="1334" y="1909"/>
                  </a:lnTo>
                  <a:lnTo>
                    <a:pt x="942" y="2353"/>
                  </a:lnTo>
                  <a:lnTo>
                    <a:pt x="497" y="2772"/>
                  </a:lnTo>
                  <a:lnTo>
                    <a:pt x="1" y="3216"/>
                  </a:lnTo>
                  <a:lnTo>
                    <a:pt x="1778" y="3216"/>
                  </a:lnTo>
                  <a:lnTo>
                    <a:pt x="2144" y="2824"/>
                  </a:lnTo>
                  <a:lnTo>
                    <a:pt x="2458" y="2458"/>
                  </a:lnTo>
                  <a:lnTo>
                    <a:pt x="2772" y="2092"/>
                  </a:lnTo>
                  <a:lnTo>
                    <a:pt x="3033" y="1726"/>
                  </a:lnTo>
                  <a:lnTo>
                    <a:pt x="3504" y="1073"/>
                  </a:lnTo>
                  <a:lnTo>
                    <a:pt x="3870" y="471"/>
                  </a:lnTo>
                  <a:lnTo>
                    <a:pt x="3687" y="262"/>
                  </a:lnTo>
                  <a:lnTo>
                    <a:pt x="3530" y="105"/>
                  </a:lnTo>
                  <a:lnTo>
                    <a:pt x="339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2"/>
            <p:cNvSpPr/>
            <p:nvPr/>
          </p:nvSpPr>
          <p:spPr>
            <a:xfrm>
              <a:off x="8051275" y="1322922"/>
              <a:ext cx="297625" cy="244150"/>
            </a:xfrm>
            <a:custGeom>
              <a:avLst/>
              <a:gdLst/>
              <a:ahLst/>
              <a:cxnLst/>
              <a:rect l="l" t="t" r="r" b="b"/>
              <a:pathLst>
                <a:path w="11059" h="9072" extrusionOk="0">
                  <a:moveTo>
                    <a:pt x="5543" y="1"/>
                  </a:moveTo>
                  <a:lnTo>
                    <a:pt x="654" y="811"/>
                  </a:lnTo>
                  <a:lnTo>
                    <a:pt x="497" y="1125"/>
                  </a:lnTo>
                  <a:lnTo>
                    <a:pt x="367" y="1412"/>
                  </a:lnTo>
                  <a:lnTo>
                    <a:pt x="262" y="1752"/>
                  </a:lnTo>
                  <a:lnTo>
                    <a:pt x="184" y="2066"/>
                  </a:lnTo>
                  <a:lnTo>
                    <a:pt x="105" y="2406"/>
                  </a:lnTo>
                  <a:lnTo>
                    <a:pt x="53" y="2746"/>
                  </a:lnTo>
                  <a:lnTo>
                    <a:pt x="1" y="3085"/>
                  </a:lnTo>
                  <a:lnTo>
                    <a:pt x="1" y="3451"/>
                  </a:lnTo>
                  <a:lnTo>
                    <a:pt x="27" y="4026"/>
                  </a:lnTo>
                  <a:lnTo>
                    <a:pt x="105" y="4575"/>
                  </a:lnTo>
                  <a:lnTo>
                    <a:pt x="236" y="5098"/>
                  </a:lnTo>
                  <a:lnTo>
                    <a:pt x="445" y="5621"/>
                  </a:lnTo>
                  <a:lnTo>
                    <a:pt x="654" y="6118"/>
                  </a:lnTo>
                  <a:lnTo>
                    <a:pt x="942" y="6562"/>
                  </a:lnTo>
                  <a:lnTo>
                    <a:pt x="1255" y="7007"/>
                  </a:lnTo>
                  <a:lnTo>
                    <a:pt x="1621" y="7399"/>
                  </a:lnTo>
                  <a:lnTo>
                    <a:pt x="2013" y="7765"/>
                  </a:lnTo>
                  <a:lnTo>
                    <a:pt x="2432" y="8078"/>
                  </a:lnTo>
                  <a:lnTo>
                    <a:pt x="2902" y="8366"/>
                  </a:lnTo>
                  <a:lnTo>
                    <a:pt x="3373" y="8601"/>
                  </a:lnTo>
                  <a:lnTo>
                    <a:pt x="3896" y="8810"/>
                  </a:lnTo>
                  <a:lnTo>
                    <a:pt x="4418" y="8941"/>
                  </a:lnTo>
                  <a:lnTo>
                    <a:pt x="4967" y="9046"/>
                  </a:lnTo>
                  <a:lnTo>
                    <a:pt x="5543" y="9072"/>
                  </a:lnTo>
                  <a:lnTo>
                    <a:pt x="6091" y="9046"/>
                  </a:lnTo>
                  <a:lnTo>
                    <a:pt x="6640" y="8941"/>
                  </a:lnTo>
                  <a:lnTo>
                    <a:pt x="7189" y="8810"/>
                  </a:lnTo>
                  <a:lnTo>
                    <a:pt x="7686" y="8601"/>
                  </a:lnTo>
                  <a:lnTo>
                    <a:pt x="8183" y="8366"/>
                  </a:lnTo>
                  <a:lnTo>
                    <a:pt x="8627" y="8078"/>
                  </a:lnTo>
                  <a:lnTo>
                    <a:pt x="9045" y="7765"/>
                  </a:lnTo>
                  <a:lnTo>
                    <a:pt x="9438" y="7399"/>
                  </a:lnTo>
                  <a:lnTo>
                    <a:pt x="9804" y="7007"/>
                  </a:lnTo>
                  <a:lnTo>
                    <a:pt x="10117" y="6562"/>
                  </a:lnTo>
                  <a:lnTo>
                    <a:pt x="10405" y="6118"/>
                  </a:lnTo>
                  <a:lnTo>
                    <a:pt x="10640" y="5621"/>
                  </a:lnTo>
                  <a:lnTo>
                    <a:pt x="10823" y="5098"/>
                  </a:lnTo>
                  <a:lnTo>
                    <a:pt x="10954" y="4575"/>
                  </a:lnTo>
                  <a:lnTo>
                    <a:pt x="11032" y="4026"/>
                  </a:lnTo>
                  <a:lnTo>
                    <a:pt x="11058" y="3451"/>
                  </a:lnTo>
                  <a:lnTo>
                    <a:pt x="11058" y="3085"/>
                  </a:lnTo>
                  <a:lnTo>
                    <a:pt x="11032" y="2746"/>
                  </a:lnTo>
                  <a:lnTo>
                    <a:pt x="10980" y="2406"/>
                  </a:lnTo>
                  <a:lnTo>
                    <a:pt x="10901" y="2066"/>
                  </a:lnTo>
                  <a:lnTo>
                    <a:pt x="10797" y="1752"/>
                  </a:lnTo>
                  <a:lnTo>
                    <a:pt x="10692" y="1412"/>
                  </a:lnTo>
                  <a:lnTo>
                    <a:pt x="10562" y="1125"/>
                  </a:lnTo>
                  <a:lnTo>
                    <a:pt x="10405" y="811"/>
                  </a:lnTo>
                  <a:lnTo>
                    <a:pt x="5543" y="1"/>
                  </a:ln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2"/>
            <p:cNvSpPr/>
            <p:nvPr/>
          </p:nvSpPr>
          <p:spPr>
            <a:xfrm>
              <a:off x="8011875" y="1322922"/>
              <a:ext cx="201252" cy="244150"/>
            </a:xfrm>
            <a:custGeom>
              <a:avLst/>
              <a:gdLst/>
              <a:ahLst/>
              <a:cxnLst/>
              <a:rect l="l" t="t" r="r" b="b"/>
              <a:pathLst>
                <a:path w="7478" h="9072" extrusionOk="0">
                  <a:moveTo>
                    <a:pt x="7007" y="1"/>
                  </a:moveTo>
                  <a:lnTo>
                    <a:pt x="2118" y="811"/>
                  </a:lnTo>
                  <a:lnTo>
                    <a:pt x="1961" y="1151"/>
                  </a:lnTo>
                  <a:lnTo>
                    <a:pt x="1831" y="1491"/>
                  </a:lnTo>
                  <a:lnTo>
                    <a:pt x="1700" y="1831"/>
                  </a:lnTo>
                  <a:lnTo>
                    <a:pt x="1595" y="2197"/>
                  </a:lnTo>
                  <a:lnTo>
                    <a:pt x="1465" y="2170"/>
                  </a:lnTo>
                  <a:lnTo>
                    <a:pt x="1282" y="2144"/>
                  </a:lnTo>
                  <a:lnTo>
                    <a:pt x="1020" y="2170"/>
                  </a:lnTo>
                  <a:lnTo>
                    <a:pt x="785" y="2249"/>
                  </a:lnTo>
                  <a:lnTo>
                    <a:pt x="576" y="2380"/>
                  </a:lnTo>
                  <a:lnTo>
                    <a:pt x="367" y="2536"/>
                  </a:lnTo>
                  <a:lnTo>
                    <a:pt x="210" y="2719"/>
                  </a:lnTo>
                  <a:lnTo>
                    <a:pt x="105" y="2955"/>
                  </a:lnTo>
                  <a:lnTo>
                    <a:pt x="27" y="3190"/>
                  </a:lnTo>
                  <a:lnTo>
                    <a:pt x="1" y="3451"/>
                  </a:lnTo>
                  <a:lnTo>
                    <a:pt x="27" y="3713"/>
                  </a:lnTo>
                  <a:lnTo>
                    <a:pt x="105" y="3948"/>
                  </a:lnTo>
                  <a:lnTo>
                    <a:pt x="210" y="4183"/>
                  </a:lnTo>
                  <a:lnTo>
                    <a:pt x="367" y="4366"/>
                  </a:lnTo>
                  <a:lnTo>
                    <a:pt x="576" y="4523"/>
                  </a:lnTo>
                  <a:lnTo>
                    <a:pt x="785" y="4654"/>
                  </a:lnTo>
                  <a:lnTo>
                    <a:pt x="1020" y="4732"/>
                  </a:lnTo>
                  <a:lnTo>
                    <a:pt x="1282" y="4758"/>
                  </a:lnTo>
                  <a:lnTo>
                    <a:pt x="1465" y="4732"/>
                  </a:lnTo>
                  <a:lnTo>
                    <a:pt x="1595" y="4706"/>
                  </a:lnTo>
                  <a:lnTo>
                    <a:pt x="1726" y="5177"/>
                  </a:lnTo>
                  <a:lnTo>
                    <a:pt x="1883" y="5595"/>
                  </a:lnTo>
                  <a:lnTo>
                    <a:pt x="2092" y="6013"/>
                  </a:lnTo>
                  <a:lnTo>
                    <a:pt x="2327" y="6431"/>
                  </a:lnTo>
                  <a:lnTo>
                    <a:pt x="2589" y="6797"/>
                  </a:lnTo>
                  <a:lnTo>
                    <a:pt x="2876" y="7163"/>
                  </a:lnTo>
                  <a:lnTo>
                    <a:pt x="3190" y="7503"/>
                  </a:lnTo>
                  <a:lnTo>
                    <a:pt x="3530" y="7791"/>
                  </a:lnTo>
                  <a:lnTo>
                    <a:pt x="3896" y="8078"/>
                  </a:lnTo>
                  <a:lnTo>
                    <a:pt x="4288" y="8314"/>
                  </a:lnTo>
                  <a:lnTo>
                    <a:pt x="4706" y="8549"/>
                  </a:lnTo>
                  <a:lnTo>
                    <a:pt x="5124" y="8732"/>
                  </a:lnTo>
                  <a:lnTo>
                    <a:pt x="5569" y="8863"/>
                  </a:lnTo>
                  <a:lnTo>
                    <a:pt x="6039" y="8967"/>
                  </a:lnTo>
                  <a:lnTo>
                    <a:pt x="6510" y="9046"/>
                  </a:lnTo>
                  <a:lnTo>
                    <a:pt x="7007" y="9072"/>
                  </a:lnTo>
                  <a:lnTo>
                    <a:pt x="7477" y="9046"/>
                  </a:lnTo>
                  <a:lnTo>
                    <a:pt x="6954" y="8967"/>
                  </a:lnTo>
                  <a:lnTo>
                    <a:pt x="6458" y="8836"/>
                  </a:lnTo>
                  <a:lnTo>
                    <a:pt x="5961" y="8680"/>
                  </a:lnTo>
                  <a:lnTo>
                    <a:pt x="5516" y="8444"/>
                  </a:lnTo>
                  <a:lnTo>
                    <a:pt x="5072" y="8209"/>
                  </a:lnTo>
                  <a:lnTo>
                    <a:pt x="4654" y="7921"/>
                  </a:lnTo>
                  <a:lnTo>
                    <a:pt x="4262" y="7582"/>
                  </a:lnTo>
                  <a:lnTo>
                    <a:pt x="3896" y="7216"/>
                  </a:lnTo>
                  <a:lnTo>
                    <a:pt x="3582" y="6850"/>
                  </a:lnTo>
                  <a:lnTo>
                    <a:pt x="3294" y="6431"/>
                  </a:lnTo>
                  <a:lnTo>
                    <a:pt x="3059" y="5987"/>
                  </a:lnTo>
                  <a:lnTo>
                    <a:pt x="2850" y="5516"/>
                  </a:lnTo>
                  <a:lnTo>
                    <a:pt x="2667" y="5020"/>
                  </a:lnTo>
                  <a:lnTo>
                    <a:pt x="2536" y="4523"/>
                  </a:lnTo>
                  <a:lnTo>
                    <a:pt x="2484" y="4000"/>
                  </a:lnTo>
                  <a:lnTo>
                    <a:pt x="2458" y="3451"/>
                  </a:lnTo>
                  <a:lnTo>
                    <a:pt x="2458" y="3085"/>
                  </a:lnTo>
                  <a:lnTo>
                    <a:pt x="2484" y="2746"/>
                  </a:lnTo>
                  <a:lnTo>
                    <a:pt x="2536" y="2406"/>
                  </a:lnTo>
                  <a:lnTo>
                    <a:pt x="2615" y="2066"/>
                  </a:lnTo>
                  <a:lnTo>
                    <a:pt x="2719" y="1752"/>
                  </a:lnTo>
                  <a:lnTo>
                    <a:pt x="2824" y="1412"/>
                  </a:lnTo>
                  <a:lnTo>
                    <a:pt x="2955" y="1125"/>
                  </a:lnTo>
                  <a:lnTo>
                    <a:pt x="3111" y="811"/>
                  </a:lnTo>
                  <a:lnTo>
                    <a:pt x="7477" y="105"/>
                  </a:lnTo>
                  <a:lnTo>
                    <a:pt x="7007" y="1"/>
                  </a:ln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2"/>
            <p:cNvSpPr/>
            <p:nvPr/>
          </p:nvSpPr>
          <p:spPr>
            <a:xfrm>
              <a:off x="8081525" y="1417197"/>
              <a:ext cx="62652" cy="49977"/>
            </a:xfrm>
            <a:custGeom>
              <a:avLst/>
              <a:gdLst/>
              <a:ahLst/>
              <a:cxnLst/>
              <a:rect l="l" t="t" r="r" b="b"/>
              <a:pathLst>
                <a:path w="2328" h="1857" extrusionOk="0">
                  <a:moveTo>
                    <a:pt x="1177" y="1"/>
                  </a:moveTo>
                  <a:lnTo>
                    <a:pt x="942" y="27"/>
                  </a:lnTo>
                  <a:lnTo>
                    <a:pt x="706" y="79"/>
                  </a:lnTo>
                  <a:lnTo>
                    <a:pt x="523" y="157"/>
                  </a:lnTo>
                  <a:lnTo>
                    <a:pt x="340" y="262"/>
                  </a:lnTo>
                  <a:lnTo>
                    <a:pt x="210" y="419"/>
                  </a:lnTo>
                  <a:lnTo>
                    <a:pt x="105" y="576"/>
                  </a:lnTo>
                  <a:lnTo>
                    <a:pt x="27" y="733"/>
                  </a:lnTo>
                  <a:lnTo>
                    <a:pt x="1" y="942"/>
                  </a:lnTo>
                  <a:lnTo>
                    <a:pt x="27" y="1125"/>
                  </a:lnTo>
                  <a:lnTo>
                    <a:pt x="105" y="1282"/>
                  </a:lnTo>
                  <a:lnTo>
                    <a:pt x="210" y="1438"/>
                  </a:lnTo>
                  <a:lnTo>
                    <a:pt x="340" y="1595"/>
                  </a:lnTo>
                  <a:lnTo>
                    <a:pt x="523" y="1700"/>
                  </a:lnTo>
                  <a:lnTo>
                    <a:pt x="706" y="1778"/>
                  </a:lnTo>
                  <a:lnTo>
                    <a:pt x="942" y="1830"/>
                  </a:lnTo>
                  <a:lnTo>
                    <a:pt x="1177" y="1857"/>
                  </a:lnTo>
                  <a:lnTo>
                    <a:pt x="1412" y="1830"/>
                  </a:lnTo>
                  <a:lnTo>
                    <a:pt x="1621" y="1778"/>
                  </a:lnTo>
                  <a:lnTo>
                    <a:pt x="1831" y="1700"/>
                  </a:lnTo>
                  <a:lnTo>
                    <a:pt x="1987" y="1595"/>
                  </a:lnTo>
                  <a:lnTo>
                    <a:pt x="2144" y="1438"/>
                  </a:lnTo>
                  <a:lnTo>
                    <a:pt x="2249" y="1282"/>
                  </a:lnTo>
                  <a:lnTo>
                    <a:pt x="2301" y="1125"/>
                  </a:lnTo>
                  <a:lnTo>
                    <a:pt x="2327" y="942"/>
                  </a:lnTo>
                  <a:lnTo>
                    <a:pt x="2301" y="733"/>
                  </a:lnTo>
                  <a:lnTo>
                    <a:pt x="2249" y="576"/>
                  </a:lnTo>
                  <a:lnTo>
                    <a:pt x="2144" y="419"/>
                  </a:lnTo>
                  <a:lnTo>
                    <a:pt x="1987" y="262"/>
                  </a:lnTo>
                  <a:lnTo>
                    <a:pt x="1831" y="157"/>
                  </a:lnTo>
                  <a:lnTo>
                    <a:pt x="1621" y="79"/>
                  </a:lnTo>
                  <a:lnTo>
                    <a:pt x="1412" y="27"/>
                  </a:lnTo>
                  <a:lnTo>
                    <a:pt x="1177" y="1"/>
                  </a:lnTo>
                  <a:close/>
                </a:path>
              </a:pathLst>
            </a:custGeom>
            <a:solidFill>
              <a:srgbClr val="FF5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2"/>
            <p:cNvSpPr/>
            <p:nvPr/>
          </p:nvSpPr>
          <p:spPr>
            <a:xfrm>
              <a:off x="8251773" y="1417197"/>
              <a:ext cx="62652" cy="49977"/>
            </a:xfrm>
            <a:custGeom>
              <a:avLst/>
              <a:gdLst/>
              <a:ahLst/>
              <a:cxnLst/>
              <a:rect l="l" t="t" r="r" b="b"/>
              <a:pathLst>
                <a:path w="2328" h="1857" extrusionOk="0">
                  <a:moveTo>
                    <a:pt x="1151" y="1"/>
                  </a:moveTo>
                  <a:lnTo>
                    <a:pt x="916" y="27"/>
                  </a:lnTo>
                  <a:lnTo>
                    <a:pt x="707" y="79"/>
                  </a:lnTo>
                  <a:lnTo>
                    <a:pt x="498" y="157"/>
                  </a:lnTo>
                  <a:lnTo>
                    <a:pt x="341" y="262"/>
                  </a:lnTo>
                  <a:lnTo>
                    <a:pt x="184" y="419"/>
                  </a:lnTo>
                  <a:lnTo>
                    <a:pt x="79" y="576"/>
                  </a:lnTo>
                  <a:lnTo>
                    <a:pt x="27" y="733"/>
                  </a:lnTo>
                  <a:lnTo>
                    <a:pt x="1" y="942"/>
                  </a:lnTo>
                  <a:lnTo>
                    <a:pt x="27" y="1125"/>
                  </a:lnTo>
                  <a:lnTo>
                    <a:pt x="79" y="1282"/>
                  </a:lnTo>
                  <a:lnTo>
                    <a:pt x="184" y="1438"/>
                  </a:lnTo>
                  <a:lnTo>
                    <a:pt x="341" y="1595"/>
                  </a:lnTo>
                  <a:lnTo>
                    <a:pt x="498" y="1700"/>
                  </a:lnTo>
                  <a:lnTo>
                    <a:pt x="707" y="1778"/>
                  </a:lnTo>
                  <a:lnTo>
                    <a:pt x="916" y="1830"/>
                  </a:lnTo>
                  <a:lnTo>
                    <a:pt x="1151" y="1857"/>
                  </a:lnTo>
                  <a:lnTo>
                    <a:pt x="1386" y="1830"/>
                  </a:lnTo>
                  <a:lnTo>
                    <a:pt x="1622" y="1778"/>
                  </a:lnTo>
                  <a:lnTo>
                    <a:pt x="1805" y="1700"/>
                  </a:lnTo>
                  <a:lnTo>
                    <a:pt x="1988" y="1595"/>
                  </a:lnTo>
                  <a:lnTo>
                    <a:pt x="2118" y="1438"/>
                  </a:lnTo>
                  <a:lnTo>
                    <a:pt x="2223" y="1282"/>
                  </a:lnTo>
                  <a:lnTo>
                    <a:pt x="2301" y="1125"/>
                  </a:lnTo>
                  <a:lnTo>
                    <a:pt x="2327" y="942"/>
                  </a:lnTo>
                  <a:lnTo>
                    <a:pt x="2301" y="733"/>
                  </a:lnTo>
                  <a:lnTo>
                    <a:pt x="2223" y="576"/>
                  </a:lnTo>
                  <a:lnTo>
                    <a:pt x="2118" y="419"/>
                  </a:lnTo>
                  <a:lnTo>
                    <a:pt x="1988" y="262"/>
                  </a:lnTo>
                  <a:lnTo>
                    <a:pt x="1805" y="157"/>
                  </a:lnTo>
                  <a:lnTo>
                    <a:pt x="1622" y="79"/>
                  </a:lnTo>
                  <a:lnTo>
                    <a:pt x="1386" y="27"/>
                  </a:lnTo>
                  <a:lnTo>
                    <a:pt x="1151" y="1"/>
                  </a:lnTo>
                  <a:close/>
                </a:path>
              </a:pathLst>
            </a:custGeom>
            <a:solidFill>
              <a:srgbClr val="FF5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2"/>
            <p:cNvSpPr/>
            <p:nvPr/>
          </p:nvSpPr>
          <p:spPr>
            <a:xfrm>
              <a:off x="8124450" y="1398896"/>
              <a:ext cx="13376" cy="26078"/>
            </a:xfrm>
            <a:custGeom>
              <a:avLst/>
              <a:gdLst/>
              <a:ahLst/>
              <a:cxnLst/>
              <a:rect l="l" t="t" r="r" b="b"/>
              <a:pathLst>
                <a:path w="497" h="969" extrusionOk="0">
                  <a:moveTo>
                    <a:pt x="157" y="1"/>
                  </a:moveTo>
                  <a:lnTo>
                    <a:pt x="79" y="53"/>
                  </a:lnTo>
                  <a:lnTo>
                    <a:pt x="26" y="132"/>
                  </a:lnTo>
                  <a:lnTo>
                    <a:pt x="0" y="236"/>
                  </a:lnTo>
                  <a:lnTo>
                    <a:pt x="0" y="707"/>
                  </a:lnTo>
                  <a:lnTo>
                    <a:pt x="26" y="811"/>
                  </a:lnTo>
                  <a:lnTo>
                    <a:pt x="79" y="890"/>
                  </a:lnTo>
                  <a:lnTo>
                    <a:pt x="157" y="942"/>
                  </a:lnTo>
                  <a:lnTo>
                    <a:pt x="262" y="968"/>
                  </a:lnTo>
                  <a:lnTo>
                    <a:pt x="340" y="942"/>
                  </a:lnTo>
                  <a:lnTo>
                    <a:pt x="419" y="890"/>
                  </a:lnTo>
                  <a:lnTo>
                    <a:pt x="471" y="811"/>
                  </a:lnTo>
                  <a:lnTo>
                    <a:pt x="497" y="707"/>
                  </a:lnTo>
                  <a:lnTo>
                    <a:pt x="497" y="236"/>
                  </a:lnTo>
                  <a:lnTo>
                    <a:pt x="471" y="132"/>
                  </a:lnTo>
                  <a:lnTo>
                    <a:pt x="419" y="53"/>
                  </a:lnTo>
                  <a:lnTo>
                    <a:pt x="340" y="1"/>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2"/>
            <p:cNvSpPr/>
            <p:nvPr/>
          </p:nvSpPr>
          <p:spPr>
            <a:xfrm>
              <a:off x="8258124" y="1398896"/>
              <a:ext cx="13376" cy="26078"/>
            </a:xfrm>
            <a:custGeom>
              <a:avLst/>
              <a:gdLst/>
              <a:ahLst/>
              <a:cxnLst/>
              <a:rect l="l" t="t" r="r" b="b"/>
              <a:pathLst>
                <a:path w="497" h="969" extrusionOk="0">
                  <a:moveTo>
                    <a:pt x="157" y="1"/>
                  </a:moveTo>
                  <a:lnTo>
                    <a:pt x="79" y="53"/>
                  </a:lnTo>
                  <a:lnTo>
                    <a:pt x="26" y="132"/>
                  </a:lnTo>
                  <a:lnTo>
                    <a:pt x="0" y="236"/>
                  </a:lnTo>
                  <a:lnTo>
                    <a:pt x="0" y="707"/>
                  </a:lnTo>
                  <a:lnTo>
                    <a:pt x="26" y="811"/>
                  </a:lnTo>
                  <a:lnTo>
                    <a:pt x="79" y="890"/>
                  </a:lnTo>
                  <a:lnTo>
                    <a:pt x="157" y="942"/>
                  </a:lnTo>
                  <a:lnTo>
                    <a:pt x="235" y="968"/>
                  </a:lnTo>
                  <a:lnTo>
                    <a:pt x="340" y="942"/>
                  </a:lnTo>
                  <a:lnTo>
                    <a:pt x="418" y="890"/>
                  </a:lnTo>
                  <a:lnTo>
                    <a:pt x="471" y="811"/>
                  </a:lnTo>
                  <a:lnTo>
                    <a:pt x="497" y="707"/>
                  </a:lnTo>
                  <a:lnTo>
                    <a:pt x="497" y="236"/>
                  </a:lnTo>
                  <a:lnTo>
                    <a:pt x="471" y="132"/>
                  </a:lnTo>
                  <a:lnTo>
                    <a:pt x="418" y="53"/>
                  </a:lnTo>
                  <a:lnTo>
                    <a:pt x="340" y="1"/>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2"/>
            <p:cNvSpPr/>
            <p:nvPr/>
          </p:nvSpPr>
          <p:spPr>
            <a:xfrm>
              <a:off x="8173700" y="1410872"/>
              <a:ext cx="48550" cy="21826"/>
            </a:xfrm>
            <a:custGeom>
              <a:avLst/>
              <a:gdLst/>
              <a:ahLst/>
              <a:cxnLst/>
              <a:rect l="l" t="t" r="r" b="b"/>
              <a:pathLst>
                <a:path w="1804" h="811" extrusionOk="0">
                  <a:moveTo>
                    <a:pt x="262" y="0"/>
                  </a:moveTo>
                  <a:lnTo>
                    <a:pt x="157" y="26"/>
                  </a:lnTo>
                  <a:lnTo>
                    <a:pt x="79" y="79"/>
                  </a:lnTo>
                  <a:lnTo>
                    <a:pt x="26" y="157"/>
                  </a:lnTo>
                  <a:lnTo>
                    <a:pt x="0" y="236"/>
                  </a:lnTo>
                  <a:lnTo>
                    <a:pt x="0" y="340"/>
                  </a:lnTo>
                  <a:lnTo>
                    <a:pt x="52" y="419"/>
                  </a:lnTo>
                  <a:lnTo>
                    <a:pt x="235" y="575"/>
                  </a:lnTo>
                  <a:lnTo>
                    <a:pt x="445" y="706"/>
                  </a:lnTo>
                  <a:lnTo>
                    <a:pt x="654" y="785"/>
                  </a:lnTo>
                  <a:lnTo>
                    <a:pt x="889" y="811"/>
                  </a:lnTo>
                  <a:lnTo>
                    <a:pt x="1124" y="785"/>
                  </a:lnTo>
                  <a:lnTo>
                    <a:pt x="1359" y="706"/>
                  </a:lnTo>
                  <a:lnTo>
                    <a:pt x="1569" y="575"/>
                  </a:lnTo>
                  <a:lnTo>
                    <a:pt x="1752" y="419"/>
                  </a:lnTo>
                  <a:lnTo>
                    <a:pt x="1778" y="340"/>
                  </a:lnTo>
                  <a:lnTo>
                    <a:pt x="1804" y="236"/>
                  </a:lnTo>
                  <a:lnTo>
                    <a:pt x="1778" y="157"/>
                  </a:lnTo>
                  <a:lnTo>
                    <a:pt x="1725" y="79"/>
                  </a:lnTo>
                  <a:lnTo>
                    <a:pt x="1621" y="26"/>
                  </a:lnTo>
                  <a:lnTo>
                    <a:pt x="1542" y="0"/>
                  </a:lnTo>
                  <a:lnTo>
                    <a:pt x="1438" y="26"/>
                  </a:lnTo>
                  <a:lnTo>
                    <a:pt x="1359" y="105"/>
                  </a:lnTo>
                  <a:lnTo>
                    <a:pt x="1281" y="183"/>
                  </a:lnTo>
                  <a:lnTo>
                    <a:pt x="1150" y="262"/>
                  </a:lnTo>
                  <a:lnTo>
                    <a:pt x="1020" y="288"/>
                  </a:lnTo>
                  <a:lnTo>
                    <a:pt x="889" y="314"/>
                  </a:lnTo>
                  <a:lnTo>
                    <a:pt x="758" y="288"/>
                  </a:lnTo>
                  <a:lnTo>
                    <a:pt x="654" y="262"/>
                  </a:lnTo>
                  <a:lnTo>
                    <a:pt x="523" y="183"/>
                  </a:lnTo>
                  <a:lnTo>
                    <a:pt x="445" y="105"/>
                  </a:lnTo>
                  <a:lnTo>
                    <a:pt x="366" y="26"/>
                  </a:lnTo>
                  <a:lnTo>
                    <a:pt x="262" y="0"/>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2"/>
            <p:cNvSpPr/>
            <p:nvPr/>
          </p:nvSpPr>
          <p:spPr>
            <a:xfrm>
              <a:off x="8042125" y="1291973"/>
              <a:ext cx="315926" cy="52802"/>
            </a:xfrm>
            <a:custGeom>
              <a:avLst/>
              <a:gdLst/>
              <a:ahLst/>
              <a:cxnLst/>
              <a:rect l="l" t="t" r="r" b="b"/>
              <a:pathLst>
                <a:path w="11739" h="1962" extrusionOk="0">
                  <a:moveTo>
                    <a:pt x="1360" y="0"/>
                  </a:moveTo>
                  <a:lnTo>
                    <a:pt x="1334" y="27"/>
                  </a:lnTo>
                  <a:lnTo>
                    <a:pt x="916" y="471"/>
                  </a:lnTo>
                  <a:lnTo>
                    <a:pt x="576" y="942"/>
                  </a:lnTo>
                  <a:lnTo>
                    <a:pt x="262" y="1438"/>
                  </a:lnTo>
                  <a:lnTo>
                    <a:pt x="1" y="1961"/>
                  </a:lnTo>
                  <a:lnTo>
                    <a:pt x="11738" y="1961"/>
                  </a:lnTo>
                  <a:lnTo>
                    <a:pt x="11477" y="1438"/>
                  </a:lnTo>
                  <a:lnTo>
                    <a:pt x="11189" y="942"/>
                  </a:lnTo>
                  <a:lnTo>
                    <a:pt x="10823" y="471"/>
                  </a:lnTo>
                  <a:lnTo>
                    <a:pt x="10431" y="27"/>
                  </a:lnTo>
                  <a:lnTo>
                    <a:pt x="104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2"/>
            <p:cNvSpPr/>
            <p:nvPr/>
          </p:nvSpPr>
          <p:spPr>
            <a:xfrm>
              <a:off x="8188475" y="1306748"/>
              <a:ext cx="23225" cy="23252"/>
            </a:xfrm>
            <a:custGeom>
              <a:avLst/>
              <a:gdLst/>
              <a:ahLst/>
              <a:cxnLst/>
              <a:rect l="l" t="t" r="r" b="b"/>
              <a:pathLst>
                <a:path w="863" h="864" extrusionOk="0">
                  <a:moveTo>
                    <a:pt x="340" y="0"/>
                  </a:moveTo>
                  <a:lnTo>
                    <a:pt x="262" y="27"/>
                  </a:lnTo>
                  <a:lnTo>
                    <a:pt x="183" y="79"/>
                  </a:lnTo>
                  <a:lnTo>
                    <a:pt x="131" y="131"/>
                  </a:lnTo>
                  <a:lnTo>
                    <a:pt x="79" y="183"/>
                  </a:lnTo>
                  <a:lnTo>
                    <a:pt x="26" y="262"/>
                  </a:lnTo>
                  <a:lnTo>
                    <a:pt x="0" y="340"/>
                  </a:lnTo>
                  <a:lnTo>
                    <a:pt x="0" y="445"/>
                  </a:lnTo>
                  <a:lnTo>
                    <a:pt x="0" y="523"/>
                  </a:lnTo>
                  <a:lnTo>
                    <a:pt x="26" y="602"/>
                  </a:lnTo>
                  <a:lnTo>
                    <a:pt x="79" y="680"/>
                  </a:lnTo>
                  <a:lnTo>
                    <a:pt x="131" y="732"/>
                  </a:lnTo>
                  <a:lnTo>
                    <a:pt x="183" y="785"/>
                  </a:lnTo>
                  <a:lnTo>
                    <a:pt x="262" y="837"/>
                  </a:lnTo>
                  <a:lnTo>
                    <a:pt x="340" y="863"/>
                  </a:lnTo>
                  <a:lnTo>
                    <a:pt x="523" y="863"/>
                  </a:lnTo>
                  <a:lnTo>
                    <a:pt x="601" y="837"/>
                  </a:lnTo>
                  <a:lnTo>
                    <a:pt x="680" y="785"/>
                  </a:lnTo>
                  <a:lnTo>
                    <a:pt x="732" y="732"/>
                  </a:lnTo>
                  <a:lnTo>
                    <a:pt x="784" y="680"/>
                  </a:lnTo>
                  <a:lnTo>
                    <a:pt x="837" y="602"/>
                  </a:lnTo>
                  <a:lnTo>
                    <a:pt x="863" y="523"/>
                  </a:lnTo>
                  <a:lnTo>
                    <a:pt x="863" y="445"/>
                  </a:lnTo>
                  <a:lnTo>
                    <a:pt x="863" y="340"/>
                  </a:lnTo>
                  <a:lnTo>
                    <a:pt x="837" y="262"/>
                  </a:lnTo>
                  <a:lnTo>
                    <a:pt x="784" y="183"/>
                  </a:lnTo>
                  <a:lnTo>
                    <a:pt x="732" y="131"/>
                  </a:lnTo>
                  <a:lnTo>
                    <a:pt x="680" y="79"/>
                  </a:lnTo>
                  <a:lnTo>
                    <a:pt x="601" y="27"/>
                  </a:lnTo>
                  <a:lnTo>
                    <a:pt x="52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5" name="Google Shape;4185;p62"/>
          <p:cNvGrpSpPr/>
          <p:nvPr/>
        </p:nvGrpSpPr>
        <p:grpSpPr>
          <a:xfrm>
            <a:off x="5179971" y="3853665"/>
            <a:ext cx="410666" cy="438892"/>
            <a:chOff x="7187357" y="1939918"/>
            <a:chExt cx="410173" cy="439024"/>
          </a:xfrm>
        </p:grpSpPr>
        <p:sp>
          <p:nvSpPr>
            <p:cNvPr id="4186" name="Google Shape;4186;p62"/>
            <p:cNvSpPr/>
            <p:nvPr/>
          </p:nvSpPr>
          <p:spPr>
            <a:xfrm>
              <a:off x="7480003" y="1958919"/>
              <a:ext cx="111202" cy="106950"/>
            </a:xfrm>
            <a:custGeom>
              <a:avLst/>
              <a:gdLst/>
              <a:ahLst/>
              <a:cxnLst/>
              <a:rect l="l" t="t" r="r" b="b"/>
              <a:pathLst>
                <a:path w="4132" h="3974" extrusionOk="0">
                  <a:moveTo>
                    <a:pt x="1543" y="0"/>
                  </a:moveTo>
                  <a:lnTo>
                    <a:pt x="1439" y="26"/>
                  </a:lnTo>
                  <a:lnTo>
                    <a:pt x="1334" y="53"/>
                  </a:lnTo>
                  <a:lnTo>
                    <a:pt x="1256" y="131"/>
                  </a:lnTo>
                  <a:lnTo>
                    <a:pt x="1177" y="183"/>
                  </a:lnTo>
                  <a:lnTo>
                    <a:pt x="1125" y="288"/>
                  </a:lnTo>
                  <a:lnTo>
                    <a:pt x="1047" y="392"/>
                  </a:lnTo>
                  <a:lnTo>
                    <a:pt x="968" y="471"/>
                  </a:lnTo>
                  <a:lnTo>
                    <a:pt x="864" y="523"/>
                  </a:lnTo>
                  <a:lnTo>
                    <a:pt x="733" y="575"/>
                  </a:lnTo>
                  <a:lnTo>
                    <a:pt x="628" y="602"/>
                  </a:lnTo>
                  <a:lnTo>
                    <a:pt x="550" y="628"/>
                  </a:lnTo>
                  <a:lnTo>
                    <a:pt x="471" y="706"/>
                  </a:lnTo>
                  <a:lnTo>
                    <a:pt x="393" y="785"/>
                  </a:lnTo>
                  <a:lnTo>
                    <a:pt x="341" y="863"/>
                  </a:lnTo>
                  <a:lnTo>
                    <a:pt x="315" y="968"/>
                  </a:lnTo>
                  <a:lnTo>
                    <a:pt x="288" y="1072"/>
                  </a:lnTo>
                  <a:lnTo>
                    <a:pt x="315" y="1177"/>
                  </a:lnTo>
                  <a:lnTo>
                    <a:pt x="315" y="1281"/>
                  </a:lnTo>
                  <a:lnTo>
                    <a:pt x="288" y="1412"/>
                  </a:lnTo>
                  <a:lnTo>
                    <a:pt x="236" y="1516"/>
                  </a:lnTo>
                  <a:lnTo>
                    <a:pt x="158" y="1621"/>
                  </a:lnTo>
                  <a:lnTo>
                    <a:pt x="79" y="1699"/>
                  </a:lnTo>
                  <a:lnTo>
                    <a:pt x="53" y="1804"/>
                  </a:lnTo>
                  <a:lnTo>
                    <a:pt x="1" y="1882"/>
                  </a:lnTo>
                  <a:lnTo>
                    <a:pt x="1" y="1987"/>
                  </a:lnTo>
                  <a:lnTo>
                    <a:pt x="1" y="2092"/>
                  </a:lnTo>
                  <a:lnTo>
                    <a:pt x="53" y="2196"/>
                  </a:lnTo>
                  <a:lnTo>
                    <a:pt x="79" y="2275"/>
                  </a:lnTo>
                  <a:lnTo>
                    <a:pt x="158" y="2379"/>
                  </a:lnTo>
                  <a:lnTo>
                    <a:pt x="236" y="2458"/>
                  </a:lnTo>
                  <a:lnTo>
                    <a:pt x="288" y="2562"/>
                  </a:lnTo>
                  <a:lnTo>
                    <a:pt x="315" y="2693"/>
                  </a:lnTo>
                  <a:lnTo>
                    <a:pt x="315" y="2824"/>
                  </a:lnTo>
                  <a:lnTo>
                    <a:pt x="288" y="2928"/>
                  </a:lnTo>
                  <a:lnTo>
                    <a:pt x="315" y="3033"/>
                  </a:lnTo>
                  <a:lnTo>
                    <a:pt x="341" y="3111"/>
                  </a:lnTo>
                  <a:lnTo>
                    <a:pt x="393" y="3216"/>
                  </a:lnTo>
                  <a:lnTo>
                    <a:pt x="471" y="3294"/>
                  </a:lnTo>
                  <a:lnTo>
                    <a:pt x="550" y="3346"/>
                  </a:lnTo>
                  <a:lnTo>
                    <a:pt x="628" y="3399"/>
                  </a:lnTo>
                  <a:lnTo>
                    <a:pt x="733" y="3425"/>
                  </a:lnTo>
                  <a:lnTo>
                    <a:pt x="864" y="3451"/>
                  </a:lnTo>
                  <a:lnTo>
                    <a:pt x="968" y="3529"/>
                  </a:lnTo>
                  <a:lnTo>
                    <a:pt x="1047" y="3608"/>
                  </a:lnTo>
                  <a:lnTo>
                    <a:pt x="1125" y="3712"/>
                  </a:lnTo>
                  <a:lnTo>
                    <a:pt x="1177" y="3791"/>
                  </a:lnTo>
                  <a:lnTo>
                    <a:pt x="1256" y="3869"/>
                  </a:lnTo>
                  <a:lnTo>
                    <a:pt x="1334" y="3921"/>
                  </a:lnTo>
                  <a:lnTo>
                    <a:pt x="1439" y="3974"/>
                  </a:lnTo>
                  <a:lnTo>
                    <a:pt x="1726" y="3974"/>
                  </a:lnTo>
                  <a:lnTo>
                    <a:pt x="1831" y="3921"/>
                  </a:lnTo>
                  <a:lnTo>
                    <a:pt x="1961" y="3895"/>
                  </a:lnTo>
                  <a:lnTo>
                    <a:pt x="2066" y="3869"/>
                  </a:lnTo>
                  <a:lnTo>
                    <a:pt x="2197" y="3895"/>
                  </a:lnTo>
                  <a:lnTo>
                    <a:pt x="2301" y="3921"/>
                  </a:lnTo>
                  <a:lnTo>
                    <a:pt x="2406" y="3974"/>
                  </a:lnTo>
                  <a:lnTo>
                    <a:pt x="2720" y="3974"/>
                  </a:lnTo>
                  <a:lnTo>
                    <a:pt x="2798" y="3921"/>
                  </a:lnTo>
                  <a:lnTo>
                    <a:pt x="2903" y="3869"/>
                  </a:lnTo>
                  <a:lnTo>
                    <a:pt x="2955" y="3791"/>
                  </a:lnTo>
                  <a:lnTo>
                    <a:pt x="3033" y="3712"/>
                  </a:lnTo>
                  <a:lnTo>
                    <a:pt x="3086" y="3608"/>
                  </a:lnTo>
                  <a:lnTo>
                    <a:pt x="3190" y="3529"/>
                  </a:lnTo>
                  <a:lnTo>
                    <a:pt x="3295" y="3451"/>
                  </a:lnTo>
                  <a:lnTo>
                    <a:pt x="3399" y="3425"/>
                  </a:lnTo>
                  <a:lnTo>
                    <a:pt x="3504" y="3399"/>
                  </a:lnTo>
                  <a:lnTo>
                    <a:pt x="3608" y="3346"/>
                  </a:lnTo>
                  <a:lnTo>
                    <a:pt x="3687" y="3294"/>
                  </a:lnTo>
                  <a:lnTo>
                    <a:pt x="3739" y="3216"/>
                  </a:lnTo>
                  <a:lnTo>
                    <a:pt x="3791" y="3111"/>
                  </a:lnTo>
                  <a:lnTo>
                    <a:pt x="3844" y="3033"/>
                  </a:lnTo>
                  <a:lnTo>
                    <a:pt x="3844" y="2928"/>
                  </a:lnTo>
                  <a:lnTo>
                    <a:pt x="3844" y="2824"/>
                  </a:lnTo>
                  <a:lnTo>
                    <a:pt x="3844" y="2693"/>
                  </a:lnTo>
                  <a:lnTo>
                    <a:pt x="3870" y="2562"/>
                  </a:lnTo>
                  <a:lnTo>
                    <a:pt x="3922" y="2458"/>
                  </a:lnTo>
                  <a:lnTo>
                    <a:pt x="4000" y="2379"/>
                  </a:lnTo>
                  <a:lnTo>
                    <a:pt x="4053" y="2275"/>
                  </a:lnTo>
                  <a:lnTo>
                    <a:pt x="4105" y="2196"/>
                  </a:lnTo>
                  <a:lnTo>
                    <a:pt x="4131" y="2092"/>
                  </a:lnTo>
                  <a:lnTo>
                    <a:pt x="4131" y="1987"/>
                  </a:lnTo>
                  <a:lnTo>
                    <a:pt x="4131" y="1882"/>
                  </a:lnTo>
                  <a:lnTo>
                    <a:pt x="4105" y="1804"/>
                  </a:lnTo>
                  <a:lnTo>
                    <a:pt x="4053" y="1699"/>
                  </a:lnTo>
                  <a:lnTo>
                    <a:pt x="4000" y="1621"/>
                  </a:lnTo>
                  <a:lnTo>
                    <a:pt x="3922" y="1516"/>
                  </a:lnTo>
                  <a:lnTo>
                    <a:pt x="3870" y="1412"/>
                  </a:lnTo>
                  <a:lnTo>
                    <a:pt x="3844" y="1281"/>
                  </a:lnTo>
                  <a:lnTo>
                    <a:pt x="3844" y="1177"/>
                  </a:lnTo>
                  <a:lnTo>
                    <a:pt x="3844" y="1072"/>
                  </a:lnTo>
                  <a:lnTo>
                    <a:pt x="3844" y="968"/>
                  </a:lnTo>
                  <a:lnTo>
                    <a:pt x="3791" y="863"/>
                  </a:lnTo>
                  <a:lnTo>
                    <a:pt x="3739" y="785"/>
                  </a:lnTo>
                  <a:lnTo>
                    <a:pt x="3687" y="706"/>
                  </a:lnTo>
                  <a:lnTo>
                    <a:pt x="3608" y="628"/>
                  </a:lnTo>
                  <a:lnTo>
                    <a:pt x="3504" y="602"/>
                  </a:lnTo>
                  <a:lnTo>
                    <a:pt x="3399" y="575"/>
                  </a:lnTo>
                  <a:lnTo>
                    <a:pt x="3295" y="523"/>
                  </a:lnTo>
                  <a:lnTo>
                    <a:pt x="3190" y="471"/>
                  </a:lnTo>
                  <a:lnTo>
                    <a:pt x="3086" y="392"/>
                  </a:lnTo>
                  <a:lnTo>
                    <a:pt x="3033" y="288"/>
                  </a:lnTo>
                  <a:lnTo>
                    <a:pt x="2955" y="183"/>
                  </a:lnTo>
                  <a:lnTo>
                    <a:pt x="2903" y="131"/>
                  </a:lnTo>
                  <a:lnTo>
                    <a:pt x="2798" y="53"/>
                  </a:lnTo>
                  <a:lnTo>
                    <a:pt x="2720" y="26"/>
                  </a:lnTo>
                  <a:lnTo>
                    <a:pt x="2615" y="0"/>
                  </a:lnTo>
                  <a:lnTo>
                    <a:pt x="2510" y="0"/>
                  </a:lnTo>
                  <a:lnTo>
                    <a:pt x="2406" y="26"/>
                  </a:lnTo>
                  <a:lnTo>
                    <a:pt x="2301" y="53"/>
                  </a:lnTo>
                  <a:lnTo>
                    <a:pt x="2197" y="105"/>
                  </a:lnTo>
                  <a:lnTo>
                    <a:pt x="1961" y="105"/>
                  </a:lnTo>
                  <a:lnTo>
                    <a:pt x="1831" y="53"/>
                  </a:lnTo>
                  <a:lnTo>
                    <a:pt x="1726" y="26"/>
                  </a:lnTo>
                  <a:lnTo>
                    <a:pt x="162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2"/>
            <p:cNvSpPr/>
            <p:nvPr/>
          </p:nvSpPr>
          <p:spPr>
            <a:xfrm>
              <a:off x="7199306" y="1939918"/>
              <a:ext cx="386275" cy="412999"/>
            </a:xfrm>
            <a:custGeom>
              <a:avLst/>
              <a:gdLst/>
              <a:ahLst/>
              <a:cxnLst/>
              <a:rect l="l" t="t" r="r" b="b"/>
              <a:pathLst>
                <a:path w="14353" h="15346" extrusionOk="0">
                  <a:moveTo>
                    <a:pt x="7163" y="0"/>
                  </a:moveTo>
                  <a:lnTo>
                    <a:pt x="6797" y="27"/>
                  </a:lnTo>
                  <a:lnTo>
                    <a:pt x="6457" y="53"/>
                  </a:lnTo>
                  <a:lnTo>
                    <a:pt x="6091" y="79"/>
                  </a:lnTo>
                  <a:lnTo>
                    <a:pt x="5752" y="157"/>
                  </a:lnTo>
                  <a:lnTo>
                    <a:pt x="5412" y="210"/>
                  </a:lnTo>
                  <a:lnTo>
                    <a:pt x="5072" y="314"/>
                  </a:lnTo>
                  <a:lnTo>
                    <a:pt x="4732" y="419"/>
                  </a:lnTo>
                  <a:lnTo>
                    <a:pt x="4418" y="549"/>
                  </a:lnTo>
                  <a:lnTo>
                    <a:pt x="4105" y="680"/>
                  </a:lnTo>
                  <a:lnTo>
                    <a:pt x="3791" y="837"/>
                  </a:lnTo>
                  <a:lnTo>
                    <a:pt x="3477" y="1020"/>
                  </a:lnTo>
                  <a:lnTo>
                    <a:pt x="3190" y="1203"/>
                  </a:lnTo>
                  <a:lnTo>
                    <a:pt x="2902" y="1412"/>
                  </a:lnTo>
                  <a:lnTo>
                    <a:pt x="2615" y="1621"/>
                  </a:lnTo>
                  <a:lnTo>
                    <a:pt x="2353" y="1857"/>
                  </a:lnTo>
                  <a:lnTo>
                    <a:pt x="2092" y="2118"/>
                  </a:lnTo>
                  <a:lnTo>
                    <a:pt x="1857" y="2379"/>
                  </a:lnTo>
                  <a:lnTo>
                    <a:pt x="1621" y="2641"/>
                  </a:lnTo>
                  <a:lnTo>
                    <a:pt x="1386" y="2928"/>
                  </a:lnTo>
                  <a:lnTo>
                    <a:pt x="1203" y="3216"/>
                  </a:lnTo>
                  <a:lnTo>
                    <a:pt x="994" y="3503"/>
                  </a:lnTo>
                  <a:lnTo>
                    <a:pt x="837" y="3817"/>
                  </a:lnTo>
                  <a:lnTo>
                    <a:pt x="680" y="4131"/>
                  </a:lnTo>
                  <a:lnTo>
                    <a:pt x="523" y="4444"/>
                  </a:lnTo>
                  <a:lnTo>
                    <a:pt x="419" y="4758"/>
                  </a:lnTo>
                  <a:lnTo>
                    <a:pt x="288" y="5098"/>
                  </a:lnTo>
                  <a:lnTo>
                    <a:pt x="210" y="5438"/>
                  </a:lnTo>
                  <a:lnTo>
                    <a:pt x="131" y="5778"/>
                  </a:lnTo>
                  <a:lnTo>
                    <a:pt x="79" y="6118"/>
                  </a:lnTo>
                  <a:lnTo>
                    <a:pt x="27" y="6483"/>
                  </a:lnTo>
                  <a:lnTo>
                    <a:pt x="1" y="6823"/>
                  </a:lnTo>
                  <a:lnTo>
                    <a:pt x="1" y="7189"/>
                  </a:lnTo>
                  <a:lnTo>
                    <a:pt x="1" y="7555"/>
                  </a:lnTo>
                  <a:lnTo>
                    <a:pt x="27" y="7947"/>
                  </a:lnTo>
                  <a:lnTo>
                    <a:pt x="131" y="8758"/>
                  </a:lnTo>
                  <a:lnTo>
                    <a:pt x="288" y="9594"/>
                  </a:lnTo>
                  <a:lnTo>
                    <a:pt x="419" y="10013"/>
                  </a:lnTo>
                  <a:lnTo>
                    <a:pt x="523" y="10431"/>
                  </a:lnTo>
                  <a:lnTo>
                    <a:pt x="680" y="10849"/>
                  </a:lnTo>
                  <a:lnTo>
                    <a:pt x="837" y="11241"/>
                  </a:lnTo>
                  <a:lnTo>
                    <a:pt x="994" y="11633"/>
                  </a:lnTo>
                  <a:lnTo>
                    <a:pt x="1203" y="11999"/>
                  </a:lnTo>
                  <a:lnTo>
                    <a:pt x="1386" y="12339"/>
                  </a:lnTo>
                  <a:lnTo>
                    <a:pt x="1621" y="12679"/>
                  </a:lnTo>
                  <a:lnTo>
                    <a:pt x="1857" y="12966"/>
                  </a:lnTo>
                  <a:lnTo>
                    <a:pt x="2092" y="13254"/>
                  </a:lnTo>
                  <a:lnTo>
                    <a:pt x="2353" y="13489"/>
                  </a:lnTo>
                  <a:lnTo>
                    <a:pt x="2615" y="13725"/>
                  </a:lnTo>
                  <a:lnTo>
                    <a:pt x="2902" y="13960"/>
                  </a:lnTo>
                  <a:lnTo>
                    <a:pt x="3190" y="14143"/>
                  </a:lnTo>
                  <a:lnTo>
                    <a:pt x="3477" y="14326"/>
                  </a:lnTo>
                  <a:lnTo>
                    <a:pt x="3791" y="14509"/>
                  </a:lnTo>
                  <a:lnTo>
                    <a:pt x="4105" y="14666"/>
                  </a:lnTo>
                  <a:lnTo>
                    <a:pt x="4418" y="14823"/>
                  </a:lnTo>
                  <a:lnTo>
                    <a:pt x="4732" y="14927"/>
                  </a:lnTo>
                  <a:lnTo>
                    <a:pt x="5072" y="15032"/>
                  </a:lnTo>
                  <a:lnTo>
                    <a:pt x="5412" y="15136"/>
                  </a:lnTo>
                  <a:lnTo>
                    <a:pt x="5752" y="15215"/>
                  </a:lnTo>
                  <a:lnTo>
                    <a:pt x="6091" y="15267"/>
                  </a:lnTo>
                  <a:lnTo>
                    <a:pt x="6457" y="15319"/>
                  </a:lnTo>
                  <a:lnTo>
                    <a:pt x="6797" y="15345"/>
                  </a:lnTo>
                  <a:lnTo>
                    <a:pt x="7529" y="15345"/>
                  </a:lnTo>
                  <a:lnTo>
                    <a:pt x="7869" y="15319"/>
                  </a:lnTo>
                  <a:lnTo>
                    <a:pt x="8235" y="15267"/>
                  </a:lnTo>
                  <a:lnTo>
                    <a:pt x="8575" y="15215"/>
                  </a:lnTo>
                  <a:lnTo>
                    <a:pt x="8915" y="15136"/>
                  </a:lnTo>
                  <a:lnTo>
                    <a:pt x="9255" y="15032"/>
                  </a:lnTo>
                  <a:lnTo>
                    <a:pt x="9594" y="14927"/>
                  </a:lnTo>
                  <a:lnTo>
                    <a:pt x="9908" y="14823"/>
                  </a:lnTo>
                  <a:lnTo>
                    <a:pt x="10248" y="14666"/>
                  </a:lnTo>
                  <a:lnTo>
                    <a:pt x="10535" y="14509"/>
                  </a:lnTo>
                  <a:lnTo>
                    <a:pt x="10849" y="14326"/>
                  </a:lnTo>
                  <a:lnTo>
                    <a:pt x="11137" y="14143"/>
                  </a:lnTo>
                  <a:lnTo>
                    <a:pt x="11424" y="13960"/>
                  </a:lnTo>
                  <a:lnTo>
                    <a:pt x="11712" y="13725"/>
                  </a:lnTo>
                  <a:lnTo>
                    <a:pt x="11973" y="13489"/>
                  </a:lnTo>
                  <a:lnTo>
                    <a:pt x="12235" y="13254"/>
                  </a:lnTo>
                  <a:lnTo>
                    <a:pt x="12496" y="12966"/>
                  </a:lnTo>
                  <a:lnTo>
                    <a:pt x="12731" y="12679"/>
                  </a:lnTo>
                  <a:lnTo>
                    <a:pt x="12940" y="12339"/>
                  </a:lnTo>
                  <a:lnTo>
                    <a:pt x="13150" y="11999"/>
                  </a:lnTo>
                  <a:lnTo>
                    <a:pt x="13333" y="11633"/>
                  </a:lnTo>
                  <a:lnTo>
                    <a:pt x="13516" y="11241"/>
                  </a:lnTo>
                  <a:lnTo>
                    <a:pt x="13672" y="10849"/>
                  </a:lnTo>
                  <a:lnTo>
                    <a:pt x="13803" y="10431"/>
                  </a:lnTo>
                  <a:lnTo>
                    <a:pt x="13934" y="10013"/>
                  </a:lnTo>
                  <a:lnTo>
                    <a:pt x="14038" y="9594"/>
                  </a:lnTo>
                  <a:lnTo>
                    <a:pt x="14195" y="8758"/>
                  </a:lnTo>
                  <a:lnTo>
                    <a:pt x="14300" y="7947"/>
                  </a:lnTo>
                  <a:lnTo>
                    <a:pt x="14326" y="7555"/>
                  </a:lnTo>
                  <a:lnTo>
                    <a:pt x="14352" y="7189"/>
                  </a:lnTo>
                  <a:lnTo>
                    <a:pt x="14326" y="6823"/>
                  </a:lnTo>
                  <a:lnTo>
                    <a:pt x="14300" y="6483"/>
                  </a:lnTo>
                  <a:lnTo>
                    <a:pt x="14274" y="6118"/>
                  </a:lnTo>
                  <a:lnTo>
                    <a:pt x="14195" y="5778"/>
                  </a:lnTo>
                  <a:lnTo>
                    <a:pt x="14143" y="5438"/>
                  </a:lnTo>
                  <a:lnTo>
                    <a:pt x="14038" y="5098"/>
                  </a:lnTo>
                  <a:lnTo>
                    <a:pt x="13934" y="4758"/>
                  </a:lnTo>
                  <a:lnTo>
                    <a:pt x="13803" y="4444"/>
                  </a:lnTo>
                  <a:lnTo>
                    <a:pt x="13672" y="4131"/>
                  </a:lnTo>
                  <a:lnTo>
                    <a:pt x="13516" y="3817"/>
                  </a:lnTo>
                  <a:lnTo>
                    <a:pt x="13333" y="3503"/>
                  </a:lnTo>
                  <a:lnTo>
                    <a:pt x="13150" y="3216"/>
                  </a:lnTo>
                  <a:lnTo>
                    <a:pt x="12940" y="2928"/>
                  </a:lnTo>
                  <a:lnTo>
                    <a:pt x="12731" y="2641"/>
                  </a:lnTo>
                  <a:lnTo>
                    <a:pt x="12496" y="2379"/>
                  </a:lnTo>
                  <a:lnTo>
                    <a:pt x="12235" y="2118"/>
                  </a:lnTo>
                  <a:lnTo>
                    <a:pt x="11973" y="1857"/>
                  </a:lnTo>
                  <a:lnTo>
                    <a:pt x="11712" y="1621"/>
                  </a:lnTo>
                  <a:lnTo>
                    <a:pt x="11424" y="1412"/>
                  </a:lnTo>
                  <a:lnTo>
                    <a:pt x="11137" y="1203"/>
                  </a:lnTo>
                  <a:lnTo>
                    <a:pt x="10849" y="1020"/>
                  </a:lnTo>
                  <a:lnTo>
                    <a:pt x="10535" y="837"/>
                  </a:lnTo>
                  <a:lnTo>
                    <a:pt x="10248" y="680"/>
                  </a:lnTo>
                  <a:lnTo>
                    <a:pt x="9908" y="549"/>
                  </a:lnTo>
                  <a:lnTo>
                    <a:pt x="9594" y="419"/>
                  </a:lnTo>
                  <a:lnTo>
                    <a:pt x="9255" y="314"/>
                  </a:lnTo>
                  <a:lnTo>
                    <a:pt x="8915" y="210"/>
                  </a:lnTo>
                  <a:lnTo>
                    <a:pt x="8575" y="157"/>
                  </a:lnTo>
                  <a:lnTo>
                    <a:pt x="8235" y="79"/>
                  </a:lnTo>
                  <a:lnTo>
                    <a:pt x="7869" y="53"/>
                  </a:lnTo>
                  <a:lnTo>
                    <a:pt x="7529" y="27"/>
                  </a:lnTo>
                  <a:lnTo>
                    <a:pt x="7163" y="0"/>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2"/>
            <p:cNvSpPr/>
            <p:nvPr/>
          </p:nvSpPr>
          <p:spPr>
            <a:xfrm>
              <a:off x="7520103" y="2094692"/>
              <a:ext cx="77427" cy="77427"/>
            </a:xfrm>
            <a:custGeom>
              <a:avLst/>
              <a:gdLst/>
              <a:ahLst/>
              <a:cxnLst/>
              <a:rect l="l" t="t" r="r" b="b"/>
              <a:pathLst>
                <a:path w="2877" h="2877" extrusionOk="0">
                  <a:moveTo>
                    <a:pt x="1439" y="1"/>
                  </a:moveTo>
                  <a:lnTo>
                    <a:pt x="1151" y="27"/>
                  </a:lnTo>
                  <a:lnTo>
                    <a:pt x="890" y="105"/>
                  </a:lnTo>
                  <a:lnTo>
                    <a:pt x="628" y="262"/>
                  </a:lnTo>
                  <a:lnTo>
                    <a:pt x="419" y="419"/>
                  </a:lnTo>
                  <a:lnTo>
                    <a:pt x="262" y="628"/>
                  </a:lnTo>
                  <a:lnTo>
                    <a:pt x="132" y="889"/>
                  </a:lnTo>
                  <a:lnTo>
                    <a:pt x="27" y="1151"/>
                  </a:lnTo>
                  <a:lnTo>
                    <a:pt x="1" y="1438"/>
                  </a:lnTo>
                  <a:lnTo>
                    <a:pt x="27" y="1726"/>
                  </a:lnTo>
                  <a:lnTo>
                    <a:pt x="132" y="1987"/>
                  </a:lnTo>
                  <a:lnTo>
                    <a:pt x="262" y="2223"/>
                  </a:lnTo>
                  <a:lnTo>
                    <a:pt x="419" y="2458"/>
                  </a:lnTo>
                  <a:lnTo>
                    <a:pt x="628" y="2615"/>
                  </a:lnTo>
                  <a:lnTo>
                    <a:pt x="890" y="2745"/>
                  </a:lnTo>
                  <a:lnTo>
                    <a:pt x="1151" y="2824"/>
                  </a:lnTo>
                  <a:lnTo>
                    <a:pt x="1439" y="2876"/>
                  </a:lnTo>
                  <a:lnTo>
                    <a:pt x="1726" y="2824"/>
                  </a:lnTo>
                  <a:lnTo>
                    <a:pt x="1988" y="2745"/>
                  </a:lnTo>
                  <a:lnTo>
                    <a:pt x="2249" y="2615"/>
                  </a:lnTo>
                  <a:lnTo>
                    <a:pt x="2458" y="2458"/>
                  </a:lnTo>
                  <a:lnTo>
                    <a:pt x="2615" y="2223"/>
                  </a:lnTo>
                  <a:lnTo>
                    <a:pt x="2746" y="1987"/>
                  </a:lnTo>
                  <a:lnTo>
                    <a:pt x="2850" y="1726"/>
                  </a:lnTo>
                  <a:lnTo>
                    <a:pt x="2876" y="1438"/>
                  </a:lnTo>
                  <a:lnTo>
                    <a:pt x="2850" y="1151"/>
                  </a:lnTo>
                  <a:lnTo>
                    <a:pt x="2746" y="889"/>
                  </a:lnTo>
                  <a:lnTo>
                    <a:pt x="2615" y="628"/>
                  </a:lnTo>
                  <a:lnTo>
                    <a:pt x="2458" y="419"/>
                  </a:lnTo>
                  <a:lnTo>
                    <a:pt x="2249" y="262"/>
                  </a:lnTo>
                  <a:lnTo>
                    <a:pt x="1988" y="105"/>
                  </a:lnTo>
                  <a:lnTo>
                    <a:pt x="1726" y="27"/>
                  </a:lnTo>
                  <a:lnTo>
                    <a:pt x="1439" y="1"/>
                  </a:ln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2"/>
            <p:cNvSpPr/>
            <p:nvPr/>
          </p:nvSpPr>
          <p:spPr>
            <a:xfrm>
              <a:off x="7344929" y="2283941"/>
              <a:ext cx="99926" cy="74601"/>
            </a:xfrm>
            <a:custGeom>
              <a:avLst/>
              <a:gdLst/>
              <a:ahLst/>
              <a:cxnLst/>
              <a:rect l="l" t="t" r="r" b="b"/>
              <a:pathLst>
                <a:path w="3713" h="2772" extrusionOk="0">
                  <a:moveTo>
                    <a:pt x="1" y="1"/>
                  </a:moveTo>
                  <a:lnTo>
                    <a:pt x="1" y="1203"/>
                  </a:lnTo>
                  <a:lnTo>
                    <a:pt x="890" y="2719"/>
                  </a:lnTo>
                  <a:lnTo>
                    <a:pt x="3007" y="2771"/>
                  </a:lnTo>
                  <a:lnTo>
                    <a:pt x="3713" y="1203"/>
                  </a:lnTo>
                  <a:lnTo>
                    <a:pt x="3713" y="1"/>
                  </a:ln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2"/>
            <p:cNvSpPr/>
            <p:nvPr/>
          </p:nvSpPr>
          <p:spPr>
            <a:xfrm>
              <a:off x="7415279" y="2297316"/>
              <a:ext cx="88677" cy="81626"/>
            </a:xfrm>
            <a:custGeom>
              <a:avLst/>
              <a:gdLst/>
              <a:ahLst/>
              <a:cxnLst/>
              <a:rect l="l" t="t" r="r" b="b"/>
              <a:pathLst>
                <a:path w="3295" h="3033" extrusionOk="0">
                  <a:moveTo>
                    <a:pt x="2327" y="0"/>
                  </a:moveTo>
                  <a:lnTo>
                    <a:pt x="1" y="3033"/>
                  </a:lnTo>
                  <a:lnTo>
                    <a:pt x="3295" y="3033"/>
                  </a:lnTo>
                  <a:lnTo>
                    <a:pt x="3269" y="2484"/>
                  </a:lnTo>
                  <a:lnTo>
                    <a:pt x="3190" y="1987"/>
                  </a:lnTo>
                  <a:lnTo>
                    <a:pt x="3112" y="1543"/>
                  </a:lnTo>
                  <a:lnTo>
                    <a:pt x="2981" y="1150"/>
                  </a:lnTo>
                  <a:lnTo>
                    <a:pt x="2824" y="784"/>
                  </a:lnTo>
                  <a:lnTo>
                    <a:pt x="2667" y="497"/>
                  </a:lnTo>
                  <a:lnTo>
                    <a:pt x="2484" y="235"/>
                  </a:lnTo>
                  <a:lnTo>
                    <a:pt x="2327" y="0"/>
                  </a:lnTo>
                  <a:close/>
                </a:path>
              </a:pathLst>
            </a:custGeom>
            <a:solidFill>
              <a:srgbClr val="FF5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2"/>
            <p:cNvSpPr/>
            <p:nvPr/>
          </p:nvSpPr>
          <p:spPr>
            <a:xfrm>
              <a:off x="7280205" y="2293791"/>
              <a:ext cx="88677" cy="85151"/>
            </a:xfrm>
            <a:custGeom>
              <a:avLst/>
              <a:gdLst/>
              <a:ahLst/>
              <a:cxnLst/>
              <a:rect l="l" t="t" r="r" b="b"/>
              <a:pathLst>
                <a:path w="3295" h="3164" extrusionOk="0">
                  <a:moveTo>
                    <a:pt x="1099" y="0"/>
                  </a:moveTo>
                  <a:lnTo>
                    <a:pt x="916" y="210"/>
                  </a:lnTo>
                  <a:lnTo>
                    <a:pt x="733" y="471"/>
                  </a:lnTo>
                  <a:lnTo>
                    <a:pt x="550" y="785"/>
                  </a:lnTo>
                  <a:lnTo>
                    <a:pt x="393" y="1151"/>
                  </a:lnTo>
                  <a:lnTo>
                    <a:pt x="236" y="1569"/>
                  </a:lnTo>
                  <a:lnTo>
                    <a:pt x="105" y="2039"/>
                  </a:lnTo>
                  <a:lnTo>
                    <a:pt x="27" y="2562"/>
                  </a:lnTo>
                  <a:lnTo>
                    <a:pt x="1" y="3164"/>
                  </a:lnTo>
                  <a:lnTo>
                    <a:pt x="3085" y="3164"/>
                  </a:lnTo>
                  <a:lnTo>
                    <a:pt x="3295" y="2981"/>
                  </a:lnTo>
                  <a:lnTo>
                    <a:pt x="1099" y="0"/>
                  </a:lnTo>
                  <a:close/>
                </a:path>
              </a:pathLst>
            </a:custGeom>
            <a:solidFill>
              <a:srgbClr val="FF5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2"/>
            <p:cNvSpPr/>
            <p:nvPr/>
          </p:nvSpPr>
          <p:spPr>
            <a:xfrm>
              <a:off x="7309755" y="2283941"/>
              <a:ext cx="85151" cy="90076"/>
            </a:xfrm>
            <a:custGeom>
              <a:avLst/>
              <a:gdLst/>
              <a:ahLst/>
              <a:cxnLst/>
              <a:rect l="l" t="t" r="r" b="b"/>
              <a:pathLst>
                <a:path w="3164" h="3347" extrusionOk="0">
                  <a:moveTo>
                    <a:pt x="393" y="1"/>
                  </a:moveTo>
                  <a:lnTo>
                    <a:pt x="288" y="79"/>
                  </a:lnTo>
                  <a:lnTo>
                    <a:pt x="158" y="210"/>
                  </a:lnTo>
                  <a:lnTo>
                    <a:pt x="1" y="366"/>
                  </a:lnTo>
                  <a:lnTo>
                    <a:pt x="367" y="994"/>
                  </a:lnTo>
                  <a:lnTo>
                    <a:pt x="863" y="1726"/>
                  </a:lnTo>
                  <a:lnTo>
                    <a:pt x="1151" y="2118"/>
                  </a:lnTo>
                  <a:lnTo>
                    <a:pt x="1465" y="2510"/>
                  </a:lnTo>
                  <a:lnTo>
                    <a:pt x="1804" y="2928"/>
                  </a:lnTo>
                  <a:lnTo>
                    <a:pt x="2197" y="3347"/>
                  </a:lnTo>
                  <a:lnTo>
                    <a:pt x="2693" y="2902"/>
                  </a:lnTo>
                  <a:lnTo>
                    <a:pt x="3164" y="2432"/>
                  </a:lnTo>
                  <a:lnTo>
                    <a:pt x="2563" y="1778"/>
                  </a:lnTo>
                  <a:lnTo>
                    <a:pt x="2066" y="1125"/>
                  </a:lnTo>
                  <a:lnTo>
                    <a:pt x="1648" y="523"/>
                  </a:lnTo>
                  <a:lnTo>
                    <a:pt x="13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2"/>
            <p:cNvSpPr/>
            <p:nvPr/>
          </p:nvSpPr>
          <p:spPr>
            <a:xfrm>
              <a:off x="7363230" y="2283941"/>
              <a:ext cx="114701" cy="95001"/>
            </a:xfrm>
            <a:custGeom>
              <a:avLst/>
              <a:gdLst/>
              <a:ahLst/>
              <a:cxnLst/>
              <a:rect l="l" t="t" r="r" b="b"/>
              <a:pathLst>
                <a:path w="4262" h="3530" extrusionOk="0">
                  <a:moveTo>
                    <a:pt x="3033" y="1"/>
                  </a:moveTo>
                  <a:lnTo>
                    <a:pt x="2798" y="366"/>
                  </a:lnTo>
                  <a:lnTo>
                    <a:pt x="2536" y="759"/>
                  </a:lnTo>
                  <a:lnTo>
                    <a:pt x="2222" y="1203"/>
                  </a:lnTo>
                  <a:lnTo>
                    <a:pt x="1883" y="1647"/>
                  </a:lnTo>
                  <a:lnTo>
                    <a:pt x="1464" y="2092"/>
                  </a:lnTo>
                  <a:lnTo>
                    <a:pt x="1020" y="2588"/>
                  </a:lnTo>
                  <a:lnTo>
                    <a:pt x="549" y="3059"/>
                  </a:lnTo>
                  <a:lnTo>
                    <a:pt x="0" y="3530"/>
                  </a:lnTo>
                  <a:lnTo>
                    <a:pt x="1935" y="3530"/>
                  </a:lnTo>
                  <a:lnTo>
                    <a:pt x="2353" y="3111"/>
                  </a:lnTo>
                  <a:lnTo>
                    <a:pt x="2719" y="2693"/>
                  </a:lnTo>
                  <a:lnTo>
                    <a:pt x="3033" y="2301"/>
                  </a:lnTo>
                  <a:lnTo>
                    <a:pt x="3346" y="1909"/>
                  </a:lnTo>
                  <a:lnTo>
                    <a:pt x="3869" y="1151"/>
                  </a:lnTo>
                  <a:lnTo>
                    <a:pt x="4261" y="497"/>
                  </a:lnTo>
                  <a:lnTo>
                    <a:pt x="4052" y="262"/>
                  </a:lnTo>
                  <a:lnTo>
                    <a:pt x="3895" y="105"/>
                  </a:lnTo>
                  <a:lnTo>
                    <a:pt x="37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2"/>
            <p:cNvSpPr/>
            <p:nvPr/>
          </p:nvSpPr>
          <p:spPr>
            <a:xfrm>
              <a:off x="7225330" y="2015193"/>
              <a:ext cx="333500" cy="284950"/>
            </a:xfrm>
            <a:custGeom>
              <a:avLst/>
              <a:gdLst/>
              <a:ahLst/>
              <a:cxnLst/>
              <a:rect l="l" t="t" r="r" b="b"/>
              <a:pathLst>
                <a:path w="12392" h="10588" extrusionOk="0">
                  <a:moveTo>
                    <a:pt x="2249" y="1"/>
                  </a:moveTo>
                  <a:lnTo>
                    <a:pt x="1987" y="79"/>
                  </a:lnTo>
                  <a:lnTo>
                    <a:pt x="1752" y="184"/>
                  </a:lnTo>
                  <a:lnTo>
                    <a:pt x="1543" y="340"/>
                  </a:lnTo>
                  <a:lnTo>
                    <a:pt x="1334" y="550"/>
                  </a:lnTo>
                  <a:lnTo>
                    <a:pt x="1046" y="968"/>
                  </a:lnTo>
                  <a:lnTo>
                    <a:pt x="785" y="1412"/>
                  </a:lnTo>
                  <a:lnTo>
                    <a:pt x="550" y="1883"/>
                  </a:lnTo>
                  <a:lnTo>
                    <a:pt x="341" y="2353"/>
                  </a:lnTo>
                  <a:lnTo>
                    <a:pt x="210" y="2876"/>
                  </a:lnTo>
                  <a:lnTo>
                    <a:pt x="79" y="3399"/>
                  </a:lnTo>
                  <a:lnTo>
                    <a:pt x="27" y="3948"/>
                  </a:lnTo>
                  <a:lnTo>
                    <a:pt x="1" y="4497"/>
                  </a:lnTo>
                  <a:lnTo>
                    <a:pt x="27" y="4811"/>
                  </a:lnTo>
                  <a:lnTo>
                    <a:pt x="53" y="5124"/>
                  </a:lnTo>
                  <a:lnTo>
                    <a:pt x="105" y="5438"/>
                  </a:lnTo>
                  <a:lnTo>
                    <a:pt x="158" y="5725"/>
                  </a:lnTo>
                  <a:lnTo>
                    <a:pt x="314" y="6327"/>
                  </a:lnTo>
                  <a:lnTo>
                    <a:pt x="550" y="6876"/>
                  </a:lnTo>
                  <a:lnTo>
                    <a:pt x="811" y="7425"/>
                  </a:lnTo>
                  <a:lnTo>
                    <a:pt x="1125" y="7921"/>
                  </a:lnTo>
                  <a:lnTo>
                    <a:pt x="1491" y="8392"/>
                  </a:lnTo>
                  <a:lnTo>
                    <a:pt x="1909" y="8836"/>
                  </a:lnTo>
                  <a:lnTo>
                    <a:pt x="2353" y="9228"/>
                  </a:lnTo>
                  <a:lnTo>
                    <a:pt x="2824" y="9568"/>
                  </a:lnTo>
                  <a:lnTo>
                    <a:pt x="3347" y="9882"/>
                  </a:lnTo>
                  <a:lnTo>
                    <a:pt x="3896" y="10117"/>
                  </a:lnTo>
                  <a:lnTo>
                    <a:pt x="4445" y="10326"/>
                  </a:lnTo>
                  <a:lnTo>
                    <a:pt x="5046" y="10483"/>
                  </a:lnTo>
                  <a:lnTo>
                    <a:pt x="5360" y="10509"/>
                  </a:lnTo>
                  <a:lnTo>
                    <a:pt x="5673" y="10562"/>
                  </a:lnTo>
                  <a:lnTo>
                    <a:pt x="5987" y="10588"/>
                  </a:lnTo>
                  <a:lnTo>
                    <a:pt x="6301" y="10588"/>
                  </a:lnTo>
                  <a:lnTo>
                    <a:pt x="6614" y="10562"/>
                  </a:lnTo>
                  <a:lnTo>
                    <a:pt x="6928" y="10535"/>
                  </a:lnTo>
                  <a:lnTo>
                    <a:pt x="7529" y="10431"/>
                  </a:lnTo>
                  <a:lnTo>
                    <a:pt x="8105" y="10274"/>
                  </a:lnTo>
                  <a:lnTo>
                    <a:pt x="8680" y="10065"/>
                  </a:lnTo>
                  <a:lnTo>
                    <a:pt x="9202" y="9804"/>
                  </a:lnTo>
                  <a:lnTo>
                    <a:pt x="9699" y="9490"/>
                  </a:lnTo>
                  <a:lnTo>
                    <a:pt x="10170" y="9124"/>
                  </a:lnTo>
                  <a:lnTo>
                    <a:pt x="10614" y="8732"/>
                  </a:lnTo>
                  <a:lnTo>
                    <a:pt x="11006" y="8287"/>
                  </a:lnTo>
                  <a:lnTo>
                    <a:pt x="11346" y="7817"/>
                  </a:lnTo>
                  <a:lnTo>
                    <a:pt x="11660" y="7320"/>
                  </a:lnTo>
                  <a:lnTo>
                    <a:pt x="11921" y="6771"/>
                  </a:lnTo>
                  <a:lnTo>
                    <a:pt x="12130" y="6222"/>
                  </a:lnTo>
                  <a:lnTo>
                    <a:pt x="12261" y="5621"/>
                  </a:lnTo>
                  <a:lnTo>
                    <a:pt x="12366" y="5020"/>
                  </a:lnTo>
                  <a:lnTo>
                    <a:pt x="12392" y="4706"/>
                  </a:lnTo>
                  <a:lnTo>
                    <a:pt x="12392" y="4392"/>
                  </a:lnTo>
                  <a:lnTo>
                    <a:pt x="12392" y="4026"/>
                  </a:lnTo>
                  <a:lnTo>
                    <a:pt x="12339" y="3660"/>
                  </a:lnTo>
                  <a:lnTo>
                    <a:pt x="12287" y="3321"/>
                  </a:lnTo>
                  <a:lnTo>
                    <a:pt x="12235" y="2981"/>
                  </a:lnTo>
                  <a:lnTo>
                    <a:pt x="11503" y="2955"/>
                  </a:lnTo>
                  <a:lnTo>
                    <a:pt x="10823" y="2902"/>
                  </a:lnTo>
                  <a:lnTo>
                    <a:pt x="10117" y="2798"/>
                  </a:lnTo>
                  <a:lnTo>
                    <a:pt x="9464" y="2693"/>
                  </a:lnTo>
                  <a:lnTo>
                    <a:pt x="8810" y="2562"/>
                  </a:lnTo>
                  <a:lnTo>
                    <a:pt x="8183" y="2379"/>
                  </a:lnTo>
                  <a:lnTo>
                    <a:pt x="7556" y="2196"/>
                  </a:lnTo>
                  <a:lnTo>
                    <a:pt x="6980" y="1987"/>
                  </a:lnTo>
                  <a:lnTo>
                    <a:pt x="6405" y="1778"/>
                  </a:lnTo>
                  <a:lnTo>
                    <a:pt x="5883" y="1569"/>
                  </a:lnTo>
                  <a:lnTo>
                    <a:pt x="5360" y="1334"/>
                  </a:lnTo>
                  <a:lnTo>
                    <a:pt x="4889" y="1099"/>
                  </a:lnTo>
                  <a:lnTo>
                    <a:pt x="4026" y="654"/>
                  </a:lnTo>
                  <a:lnTo>
                    <a:pt x="3295" y="210"/>
                  </a:lnTo>
                  <a:lnTo>
                    <a:pt x="3033" y="79"/>
                  </a:lnTo>
                  <a:lnTo>
                    <a:pt x="2772" y="27"/>
                  </a:lnTo>
                  <a:lnTo>
                    <a:pt x="2510" y="1"/>
                  </a:ln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2"/>
            <p:cNvSpPr/>
            <p:nvPr/>
          </p:nvSpPr>
          <p:spPr>
            <a:xfrm>
              <a:off x="7187357" y="2015193"/>
              <a:ext cx="218099" cy="284950"/>
            </a:xfrm>
            <a:custGeom>
              <a:avLst/>
              <a:gdLst/>
              <a:ahLst/>
              <a:cxnLst/>
              <a:rect l="l" t="t" r="r" b="b"/>
              <a:pathLst>
                <a:path w="8104" h="10588" extrusionOk="0">
                  <a:moveTo>
                    <a:pt x="3738" y="1"/>
                  </a:moveTo>
                  <a:lnTo>
                    <a:pt x="3503" y="53"/>
                  </a:lnTo>
                  <a:lnTo>
                    <a:pt x="3294" y="131"/>
                  </a:lnTo>
                  <a:lnTo>
                    <a:pt x="3111" y="236"/>
                  </a:lnTo>
                  <a:lnTo>
                    <a:pt x="2928" y="367"/>
                  </a:lnTo>
                  <a:lnTo>
                    <a:pt x="2745" y="550"/>
                  </a:lnTo>
                  <a:lnTo>
                    <a:pt x="2562" y="811"/>
                  </a:lnTo>
                  <a:lnTo>
                    <a:pt x="2379" y="1099"/>
                  </a:lnTo>
                  <a:lnTo>
                    <a:pt x="2196" y="1386"/>
                  </a:lnTo>
                  <a:lnTo>
                    <a:pt x="2039" y="1674"/>
                  </a:lnTo>
                  <a:lnTo>
                    <a:pt x="1908" y="1987"/>
                  </a:lnTo>
                  <a:lnTo>
                    <a:pt x="1778" y="2301"/>
                  </a:lnTo>
                  <a:lnTo>
                    <a:pt x="1673" y="2641"/>
                  </a:lnTo>
                  <a:lnTo>
                    <a:pt x="1595" y="2981"/>
                  </a:lnTo>
                  <a:lnTo>
                    <a:pt x="1412" y="2955"/>
                  </a:lnTo>
                  <a:lnTo>
                    <a:pt x="1124" y="2981"/>
                  </a:lnTo>
                  <a:lnTo>
                    <a:pt x="863" y="3059"/>
                  </a:lnTo>
                  <a:lnTo>
                    <a:pt x="627" y="3216"/>
                  </a:lnTo>
                  <a:lnTo>
                    <a:pt x="418" y="3373"/>
                  </a:lnTo>
                  <a:lnTo>
                    <a:pt x="235" y="3582"/>
                  </a:lnTo>
                  <a:lnTo>
                    <a:pt x="105" y="3843"/>
                  </a:lnTo>
                  <a:lnTo>
                    <a:pt x="26" y="4105"/>
                  </a:lnTo>
                  <a:lnTo>
                    <a:pt x="0" y="4392"/>
                  </a:lnTo>
                  <a:lnTo>
                    <a:pt x="26" y="4680"/>
                  </a:lnTo>
                  <a:lnTo>
                    <a:pt x="105" y="4941"/>
                  </a:lnTo>
                  <a:lnTo>
                    <a:pt x="235" y="5177"/>
                  </a:lnTo>
                  <a:lnTo>
                    <a:pt x="418" y="5412"/>
                  </a:lnTo>
                  <a:lnTo>
                    <a:pt x="627" y="5569"/>
                  </a:lnTo>
                  <a:lnTo>
                    <a:pt x="863" y="5699"/>
                  </a:lnTo>
                  <a:lnTo>
                    <a:pt x="1124" y="5778"/>
                  </a:lnTo>
                  <a:lnTo>
                    <a:pt x="1412" y="5830"/>
                  </a:lnTo>
                  <a:lnTo>
                    <a:pt x="1595" y="5804"/>
                  </a:lnTo>
                  <a:lnTo>
                    <a:pt x="1725" y="6327"/>
                  </a:lnTo>
                  <a:lnTo>
                    <a:pt x="1908" y="6797"/>
                  </a:lnTo>
                  <a:lnTo>
                    <a:pt x="2144" y="7268"/>
                  </a:lnTo>
                  <a:lnTo>
                    <a:pt x="2405" y="7738"/>
                  </a:lnTo>
                  <a:lnTo>
                    <a:pt x="2693" y="8157"/>
                  </a:lnTo>
                  <a:lnTo>
                    <a:pt x="3032" y="8549"/>
                  </a:lnTo>
                  <a:lnTo>
                    <a:pt x="3398" y="8915"/>
                  </a:lnTo>
                  <a:lnTo>
                    <a:pt x="3791" y="9255"/>
                  </a:lnTo>
                  <a:lnTo>
                    <a:pt x="4209" y="9542"/>
                  </a:lnTo>
                  <a:lnTo>
                    <a:pt x="4653" y="9830"/>
                  </a:lnTo>
                  <a:lnTo>
                    <a:pt x="5098" y="10039"/>
                  </a:lnTo>
                  <a:lnTo>
                    <a:pt x="5594" y="10248"/>
                  </a:lnTo>
                  <a:lnTo>
                    <a:pt x="6091" y="10379"/>
                  </a:lnTo>
                  <a:lnTo>
                    <a:pt x="6614" y="10509"/>
                  </a:lnTo>
                  <a:lnTo>
                    <a:pt x="7163" y="10562"/>
                  </a:lnTo>
                  <a:lnTo>
                    <a:pt x="7712" y="10588"/>
                  </a:lnTo>
                  <a:lnTo>
                    <a:pt x="8104" y="10562"/>
                  </a:lnTo>
                  <a:lnTo>
                    <a:pt x="7529" y="10483"/>
                  </a:lnTo>
                  <a:lnTo>
                    <a:pt x="6954" y="10352"/>
                  </a:lnTo>
                  <a:lnTo>
                    <a:pt x="6431" y="10169"/>
                  </a:lnTo>
                  <a:lnTo>
                    <a:pt x="5908" y="9960"/>
                  </a:lnTo>
                  <a:lnTo>
                    <a:pt x="5411" y="9699"/>
                  </a:lnTo>
                  <a:lnTo>
                    <a:pt x="4941" y="9385"/>
                  </a:lnTo>
                  <a:lnTo>
                    <a:pt x="4496" y="9019"/>
                  </a:lnTo>
                  <a:lnTo>
                    <a:pt x="4104" y="8627"/>
                  </a:lnTo>
                  <a:lnTo>
                    <a:pt x="3738" y="8209"/>
                  </a:lnTo>
                  <a:lnTo>
                    <a:pt x="3398" y="7765"/>
                  </a:lnTo>
                  <a:lnTo>
                    <a:pt x="3111" y="7268"/>
                  </a:lnTo>
                  <a:lnTo>
                    <a:pt x="2876" y="6745"/>
                  </a:lnTo>
                  <a:lnTo>
                    <a:pt x="2693" y="6222"/>
                  </a:lnTo>
                  <a:lnTo>
                    <a:pt x="2536" y="5673"/>
                  </a:lnTo>
                  <a:lnTo>
                    <a:pt x="2457" y="5072"/>
                  </a:lnTo>
                  <a:lnTo>
                    <a:pt x="2405" y="4497"/>
                  </a:lnTo>
                  <a:lnTo>
                    <a:pt x="2431" y="3948"/>
                  </a:lnTo>
                  <a:lnTo>
                    <a:pt x="2484" y="3399"/>
                  </a:lnTo>
                  <a:lnTo>
                    <a:pt x="2588" y="2876"/>
                  </a:lnTo>
                  <a:lnTo>
                    <a:pt x="2745" y="2353"/>
                  </a:lnTo>
                  <a:lnTo>
                    <a:pt x="2928" y="1883"/>
                  </a:lnTo>
                  <a:lnTo>
                    <a:pt x="3163" y="1412"/>
                  </a:lnTo>
                  <a:lnTo>
                    <a:pt x="3425" y="968"/>
                  </a:lnTo>
                  <a:lnTo>
                    <a:pt x="3738" y="550"/>
                  </a:lnTo>
                  <a:lnTo>
                    <a:pt x="3895" y="393"/>
                  </a:lnTo>
                  <a:lnTo>
                    <a:pt x="4052" y="262"/>
                  </a:lnTo>
                  <a:lnTo>
                    <a:pt x="4235" y="157"/>
                  </a:lnTo>
                  <a:lnTo>
                    <a:pt x="4418" y="79"/>
                  </a:lnTo>
                  <a:lnTo>
                    <a:pt x="4183" y="1"/>
                  </a:ln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2"/>
            <p:cNvSpPr/>
            <p:nvPr/>
          </p:nvSpPr>
          <p:spPr>
            <a:xfrm>
              <a:off x="7264730" y="2134092"/>
              <a:ext cx="68977" cy="54901"/>
            </a:xfrm>
            <a:custGeom>
              <a:avLst/>
              <a:gdLst/>
              <a:ahLst/>
              <a:cxnLst/>
              <a:rect l="l" t="t" r="r" b="b"/>
              <a:pathLst>
                <a:path w="2563" h="2040" extrusionOk="0">
                  <a:moveTo>
                    <a:pt x="1282" y="0"/>
                  </a:moveTo>
                  <a:lnTo>
                    <a:pt x="1020" y="27"/>
                  </a:lnTo>
                  <a:lnTo>
                    <a:pt x="785" y="79"/>
                  </a:lnTo>
                  <a:lnTo>
                    <a:pt x="550" y="183"/>
                  </a:lnTo>
                  <a:lnTo>
                    <a:pt x="367" y="314"/>
                  </a:lnTo>
                  <a:lnTo>
                    <a:pt x="210" y="445"/>
                  </a:lnTo>
                  <a:lnTo>
                    <a:pt x="105" y="628"/>
                  </a:lnTo>
                  <a:lnTo>
                    <a:pt x="27" y="811"/>
                  </a:lnTo>
                  <a:lnTo>
                    <a:pt x="1" y="1020"/>
                  </a:lnTo>
                  <a:lnTo>
                    <a:pt x="27" y="1229"/>
                  </a:lnTo>
                  <a:lnTo>
                    <a:pt x="105" y="1412"/>
                  </a:lnTo>
                  <a:lnTo>
                    <a:pt x="210" y="1595"/>
                  </a:lnTo>
                  <a:lnTo>
                    <a:pt x="367" y="1752"/>
                  </a:lnTo>
                  <a:lnTo>
                    <a:pt x="550" y="1856"/>
                  </a:lnTo>
                  <a:lnTo>
                    <a:pt x="785" y="1961"/>
                  </a:lnTo>
                  <a:lnTo>
                    <a:pt x="1020" y="2013"/>
                  </a:lnTo>
                  <a:lnTo>
                    <a:pt x="1282" y="2039"/>
                  </a:lnTo>
                  <a:lnTo>
                    <a:pt x="1543" y="2013"/>
                  </a:lnTo>
                  <a:lnTo>
                    <a:pt x="1778" y="1961"/>
                  </a:lnTo>
                  <a:lnTo>
                    <a:pt x="1987" y="1856"/>
                  </a:lnTo>
                  <a:lnTo>
                    <a:pt x="2170" y="1752"/>
                  </a:lnTo>
                  <a:lnTo>
                    <a:pt x="2327" y="1595"/>
                  </a:lnTo>
                  <a:lnTo>
                    <a:pt x="2458" y="1412"/>
                  </a:lnTo>
                  <a:lnTo>
                    <a:pt x="2536" y="1229"/>
                  </a:lnTo>
                  <a:lnTo>
                    <a:pt x="2562" y="1020"/>
                  </a:lnTo>
                  <a:lnTo>
                    <a:pt x="2536" y="811"/>
                  </a:lnTo>
                  <a:lnTo>
                    <a:pt x="2458" y="628"/>
                  </a:lnTo>
                  <a:lnTo>
                    <a:pt x="2327" y="445"/>
                  </a:lnTo>
                  <a:lnTo>
                    <a:pt x="2170" y="314"/>
                  </a:lnTo>
                  <a:lnTo>
                    <a:pt x="1987" y="183"/>
                  </a:lnTo>
                  <a:lnTo>
                    <a:pt x="1778" y="79"/>
                  </a:lnTo>
                  <a:lnTo>
                    <a:pt x="1543" y="27"/>
                  </a:lnTo>
                  <a:lnTo>
                    <a:pt x="1282" y="0"/>
                  </a:lnTo>
                  <a:close/>
                </a:path>
              </a:pathLst>
            </a:custGeom>
            <a:solidFill>
              <a:srgbClr val="FF5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2"/>
            <p:cNvSpPr/>
            <p:nvPr/>
          </p:nvSpPr>
          <p:spPr>
            <a:xfrm>
              <a:off x="7451180" y="2134092"/>
              <a:ext cx="68250" cy="54901"/>
            </a:xfrm>
            <a:custGeom>
              <a:avLst/>
              <a:gdLst/>
              <a:ahLst/>
              <a:cxnLst/>
              <a:rect l="l" t="t" r="r" b="b"/>
              <a:pathLst>
                <a:path w="2536" h="2040" extrusionOk="0">
                  <a:moveTo>
                    <a:pt x="1281" y="0"/>
                  </a:moveTo>
                  <a:lnTo>
                    <a:pt x="1020" y="27"/>
                  </a:lnTo>
                  <a:lnTo>
                    <a:pt x="784" y="79"/>
                  </a:lnTo>
                  <a:lnTo>
                    <a:pt x="549" y="183"/>
                  </a:lnTo>
                  <a:lnTo>
                    <a:pt x="366" y="314"/>
                  </a:lnTo>
                  <a:lnTo>
                    <a:pt x="209" y="445"/>
                  </a:lnTo>
                  <a:lnTo>
                    <a:pt x="105" y="628"/>
                  </a:lnTo>
                  <a:lnTo>
                    <a:pt x="26" y="811"/>
                  </a:lnTo>
                  <a:lnTo>
                    <a:pt x="0" y="1020"/>
                  </a:lnTo>
                  <a:lnTo>
                    <a:pt x="26" y="1229"/>
                  </a:lnTo>
                  <a:lnTo>
                    <a:pt x="105" y="1412"/>
                  </a:lnTo>
                  <a:lnTo>
                    <a:pt x="209" y="1595"/>
                  </a:lnTo>
                  <a:lnTo>
                    <a:pt x="366" y="1752"/>
                  </a:lnTo>
                  <a:lnTo>
                    <a:pt x="549" y="1856"/>
                  </a:lnTo>
                  <a:lnTo>
                    <a:pt x="784" y="1961"/>
                  </a:lnTo>
                  <a:lnTo>
                    <a:pt x="1020" y="2013"/>
                  </a:lnTo>
                  <a:lnTo>
                    <a:pt x="1281" y="2039"/>
                  </a:lnTo>
                  <a:lnTo>
                    <a:pt x="1516" y="2013"/>
                  </a:lnTo>
                  <a:lnTo>
                    <a:pt x="1778" y="1961"/>
                  </a:lnTo>
                  <a:lnTo>
                    <a:pt x="1987" y="1856"/>
                  </a:lnTo>
                  <a:lnTo>
                    <a:pt x="2170" y="1752"/>
                  </a:lnTo>
                  <a:lnTo>
                    <a:pt x="2327" y="1595"/>
                  </a:lnTo>
                  <a:lnTo>
                    <a:pt x="2457" y="1412"/>
                  </a:lnTo>
                  <a:lnTo>
                    <a:pt x="2510" y="1229"/>
                  </a:lnTo>
                  <a:lnTo>
                    <a:pt x="2536" y="1020"/>
                  </a:lnTo>
                  <a:lnTo>
                    <a:pt x="2510" y="811"/>
                  </a:lnTo>
                  <a:lnTo>
                    <a:pt x="2457" y="628"/>
                  </a:lnTo>
                  <a:lnTo>
                    <a:pt x="2327" y="445"/>
                  </a:lnTo>
                  <a:lnTo>
                    <a:pt x="2170" y="314"/>
                  </a:lnTo>
                  <a:lnTo>
                    <a:pt x="1987" y="183"/>
                  </a:lnTo>
                  <a:lnTo>
                    <a:pt x="1778" y="79"/>
                  </a:lnTo>
                  <a:lnTo>
                    <a:pt x="1516" y="27"/>
                  </a:lnTo>
                  <a:lnTo>
                    <a:pt x="1281" y="0"/>
                  </a:lnTo>
                  <a:close/>
                </a:path>
              </a:pathLst>
            </a:custGeom>
            <a:solidFill>
              <a:srgbClr val="FF5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2"/>
            <p:cNvSpPr/>
            <p:nvPr/>
          </p:nvSpPr>
          <p:spPr>
            <a:xfrm>
              <a:off x="7296379" y="2108767"/>
              <a:ext cx="45778" cy="29577"/>
            </a:xfrm>
            <a:custGeom>
              <a:avLst/>
              <a:gdLst/>
              <a:ahLst/>
              <a:cxnLst/>
              <a:rect l="l" t="t" r="r" b="b"/>
              <a:pathLst>
                <a:path w="1701" h="1099" extrusionOk="0">
                  <a:moveTo>
                    <a:pt x="838" y="0"/>
                  </a:moveTo>
                  <a:lnTo>
                    <a:pt x="681" y="27"/>
                  </a:lnTo>
                  <a:lnTo>
                    <a:pt x="524" y="79"/>
                  </a:lnTo>
                  <a:lnTo>
                    <a:pt x="367" y="157"/>
                  </a:lnTo>
                  <a:lnTo>
                    <a:pt x="236" y="262"/>
                  </a:lnTo>
                  <a:lnTo>
                    <a:pt x="132" y="366"/>
                  </a:lnTo>
                  <a:lnTo>
                    <a:pt x="53" y="523"/>
                  </a:lnTo>
                  <a:lnTo>
                    <a:pt x="1" y="680"/>
                  </a:lnTo>
                  <a:lnTo>
                    <a:pt x="1" y="863"/>
                  </a:lnTo>
                  <a:lnTo>
                    <a:pt x="1" y="941"/>
                  </a:lnTo>
                  <a:lnTo>
                    <a:pt x="53" y="1020"/>
                  </a:lnTo>
                  <a:lnTo>
                    <a:pt x="132" y="1072"/>
                  </a:lnTo>
                  <a:lnTo>
                    <a:pt x="236" y="1098"/>
                  </a:lnTo>
                  <a:lnTo>
                    <a:pt x="341" y="1072"/>
                  </a:lnTo>
                  <a:lnTo>
                    <a:pt x="419" y="1020"/>
                  </a:lnTo>
                  <a:lnTo>
                    <a:pt x="472" y="941"/>
                  </a:lnTo>
                  <a:lnTo>
                    <a:pt x="472" y="863"/>
                  </a:lnTo>
                  <a:lnTo>
                    <a:pt x="498" y="706"/>
                  </a:lnTo>
                  <a:lnTo>
                    <a:pt x="576" y="602"/>
                  </a:lnTo>
                  <a:lnTo>
                    <a:pt x="707" y="523"/>
                  </a:lnTo>
                  <a:lnTo>
                    <a:pt x="838" y="497"/>
                  </a:lnTo>
                  <a:lnTo>
                    <a:pt x="994" y="523"/>
                  </a:lnTo>
                  <a:lnTo>
                    <a:pt x="1099" y="602"/>
                  </a:lnTo>
                  <a:lnTo>
                    <a:pt x="1177" y="706"/>
                  </a:lnTo>
                  <a:lnTo>
                    <a:pt x="1203" y="863"/>
                  </a:lnTo>
                  <a:lnTo>
                    <a:pt x="1230" y="941"/>
                  </a:lnTo>
                  <a:lnTo>
                    <a:pt x="1282" y="1020"/>
                  </a:lnTo>
                  <a:lnTo>
                    <a:pt x="1360" y="1072"/>
                  </a:lnTo>
                  <a:lnTo>
                    <a:pt x="1439" y="1098"/>
                  </a:lnTo>
                  <a:lnTo>
                    <a:pt x="1543" y="1072"/>
                  </a:lnTo>
                  <a:lnTo>
                    <a:pt x="1622" y="1020"/>
                  </a:lnTo>
                  <a:lnTo>
                    <a:pt x="1674" y="941"/>
                  </a:lnTo>
                  <a:lnTo>
                    <a:pt x="1700" y="863"/>
                  </a:lnTo>
                  <a:lnTo>
                    <a:pt x="1674" y="680"/>
                  </a:lnTo>
                  <a:lnTo>
                    <a:pt x="1622" y="523"/>
                  </a:lnTo>
                  <a:lnTo>
                    <a:pt x="1543" y="366"/>
                  </a:lnTo>
                  <a:lnTo>
                    <a:pt x="1439" y="262"/>
                  </a:lnTo>
                  <a:lnTo>
                    <a:pt x="1308" y="157"/>
                  </a:lnTo>
                  <a:lnTo>
                    <a:pt x="1177" y="79"/>
                  </a:lnTo>
                  <a:lnTo>
                    <a:pt x="1021" y="27"/>
                  </a:lnTo>
                  <a:lnTo>
                    <a:pt x="838" y="0"/>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2"/>
            <p:cNvSpPr/>
            <p:nvPr/>
          </p:nvSpPr>
          <p:spPr>
            <a:xfrm>
              <a:off x="7442030" y="2108767"/>
              <a:ext cx="46451" cy="29577"/>
            </a:xfrm>
            <a:custGeom>
              <a:avLst/>
              <a:gdLst/>
              <a:ahLst/>
              <a:cxnLst/>
              <a:rect l="l" t="t" r="r" b="b"/>
              <a:pathLst>
                <a:path w="1726" h="1099" extrusionOk="0">
                  <a:moveTo>
                    <a:pt x="863" y="0"/>
                  </a:moveTo>
                  <a:lnTo>
                    <a:pt x="706" y="27"/>
                  </a:lnTo>
                  <a:lnTo>
                    <a:pt x="523" y="79"/>
                  </a:lnTo>
                  <a:lnTo>
                    <a:pt x="392" y="157"/>
                  </a:lnTo>
                  <a:lnTo>
                    <a:pt x="262" y="262"/>
                  </a:lnTo>
                  <a:lnTo>
                    <a:pt x="157" y="366"/>
                  </a:lnTo>
                  <a:lnTo>
                    <a:pt x="79" y="523"/>
                  </a:lnTo>
                  <a:lnTo>
                    <a:pt x="26" y="680"/>
                  </a:lnTo>
                  <a:lnTo>
                    <a:pt x="0" y="863"/>
                  </a:lnTo>
                  <a:lnTo>
                    <a:pt x="26" y="941"/>
                  </a:lnTo>
                  <a:lnTo>
                    <a:pt x="79" y="1020"/>
                  </a:lnTo>
                  <a:lnTo>
                    <a:pt x="157" y="1072"/>
                  </a:lnTo>
                  <a:lnTo>
                    <a:pt x="262" y="1098"/>
                  </a:lnTo>
                  <a:lnTo>
                    <a:pt x="366" y="1072"/>
                  </a:lnTo>
                  <a:lnTo>
                    <a:pt x="445" y="1020"/>
                  </a:lnTo>
                  <a:lnTo>
                    <a:pt x="497" y="941"/>
                  </a:lnTo>
                  <a:lnTo>
                    <a:pt x="497" y="863"/>
                  </a:lnTo>
                  <a:lnTo>
                    <a:pt x="523" y="706"/>
                  </a:lnTo>
                  <a:lnTo>
                    <a:pt x="601" y="602"/>
                  </a:lnTo>
                  <a:lnTo>
                    <a:pt x="732" y="523"/>
                  </a:lnTo>
                  <a:lnTo>
                    <a:pt x="863" y="497"/>
                  </a:lnTo>
                  <a:lnTo>
                    <a:pt x="994" y="523"/>
                  </a:lnTo>
                  <a:lnTo>
                    <a:pt x="1124" y="602"/>
                  </a:lnTo>
                  <a:lnTo>
                    <a:pt x="1203" y="706"/>
                  </a:lnTo>
                  <a:lnTo>
                    <a:pt x="1229" y="863"/>
                  </a:lnTo>
                  <a:lnTo>
                    <a:pt x="1255" y="941"/>
                  </a:lnTo>
                  <a:lnTo>
                    <a:pt x="1307" y="1020"/>
                  </a:lnTo>
                  <a:lnTo>
                    <a:pt x="1386" y="1072"/>
                  </a:lnTo>
                  <a:lnTo>
                    <a:pt x="1464" y="1098"/>
                  </a:lnTo>
                  <a:lnTo>
                    <a:pt x="1569" y="1072"/>
                  </a:lnTo>
                  <a:lnTo>
                    <a:pt x="1647" y="1020"/>
                  </a:lnTo>
                  <a:lnTo>
                    <a:pt x="1699" y="941"/>
                  </a:lnTo>
                  <a:lnTo>
                    <a:pt x="1726" y="863"/>
                  </a:lnTo>
                  <a:lnTo>
                    <a:pt x="1699" y="680"/>
                  </a:lnTo>
                  <a:lnTo>
                    <a:pt x="1647" y="523"/>
                  </a:lnTo>
                  <a:lnTo>
                    <a:pt x="1569" y="366"/>
                  </a:lnTo>
                  <a:lnTo>
                    <a:pt x="1464" y="262"/>
                  </a:lnTo>
                  <a:lnTo>
                    <a:pt x="1333" y="157"/>
                  </a:lnTo>
                  <a:lnTo>
                    <a:pt x="1203" y="79"/>
                  </a:lnTo>
                  <a:lnTo>
                    <a:pt x="1046" y="27"/>
                  </a:lnTo>
                  <a:lnTo>
                    <a:pt x="863" y="0"/>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2"/>
            <p:cNvSpPr/>
            <p:nvPr/>
          </p:nvSpPr>
          <p:spPr>
            <a:xfrm>
              <a:off x="7368155" y="2144642"/>
              <a:ext cx="47850" cy="21126"/>
            </a:xfrm>
            <a:custGeom>
              <a:avLst/>
              <a:gdLst/>
              <a:ahLst/>
              <a:cxnLst/>
              <a:rect l="l" t="t" r="r" b="b"/>
              <a:pathLst>
                <a:path w="1778" h="785" extrusionOk="0">
                  <a:moveTo>
                    <a:pt x="183" y="1"/>
                  </a:moveTo>
                  <a:lnTo>
                    <a:pt x="79" y="53"/>
                  </a:lnTo>
                  <a:lnTo>
                    <a:pt x="27" y="131"/>
                  </a:lnTo>
                  <a:lnTo>
                    <a:pt x="0" y="210"/>
                  </a:lnTo>
                  <a:lnTo>
                    <a:pt x="27" y="314"/>
                  </a:lnTo>
                  <a:lnTo>
                    <a:pt x="53" y="393"/>
                  </a:lnTo>
                  <a:lnTo>
                    <a:pt x="236" y="550"/>
                  </a:lnTo>
                  <a:lnTo>
                    <a:pt x="445" y="680"/>
                  </a:lnTo>
                  <a:lnTo>
                    <a:pt x="654" y="759"/>
                  </a:lnTo>
                  <a:lnTo>
                    <a:pt x="889" y="785"/>
                  </a:lnTo>
                  <a:lnTo>
                    <a:pt x="1124" y="759"/>
                  </a:lnTo>
                  <a:lnTo>
                    <a:pt x="1360" y="680"/>
                  </a:lnTo>
                  <a:lnTo>
                    <a:pt x="1543" y="550"/>
                  </a:lnTo>
                  <a:lnTo>
                    <a:pt x="1726" y="393"/>
                  </a:lnTo>
                  <a:lnTo>
                    <a:pt x="1778" y="314"/>
                  </a:lnTo>
                  <a:lnTo>
                    <a:pt x="1778" y="210"/>
                  </a:lnTo>
                  <a:lnTo>
                    <a:pt x="1752" y="131"/>
                  </a:lnTo>
                  <a:lnTo>
                    <a:pt x="1700" y="53"/>
                  </a:lnTo>
                  <a:lnTo>
                    <a:pt x="1621" y="1"/>
                  </a:lnTo>
                  <a:lnTo>
                    <a:pt x="1438" y="1"/>
                  </a:lnTo>
                  <a:lnTo>
                    <a:pt x="1360" y="79"/>
                  </a:lnTo>
                  <a:lnTo>
                    <a:pt x="1255" y="157"/>
                  </a:lnTo>
                  <a:lnTo>
                    <a:pt x="1151" y="236"/>
                  </a:lnTo>
                  <a:lnTo>
                    <a:pt x="1020" y="262"/>
                  </a:lnTo>
                  <a:lnTo>
                    <a:pt x="889" y="288"/>
                  </a:lnTo>
                  <a:lnTo>
                    <a:pt x="759" y="262"/>
                  </a:lnTo>
                  <a:lnTo>
                    <a:pt x="654" y="236"/>
                  </a:lnTo>
                  <a:lnTo>
                    <a:pt x="523" y="157"/>
                  </a:lnTo>
                  <a:lnTo>
                    <a:pt x="445" y="79"/>
                  </a:lnTo>
                  <a:lnTo>
                    <a:pt x="366" y="1"/>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1" name="Google Shape;4201;p62"/>
          <p:cNvGrpSpPr/>
          <p:nvPr/>
        </p:nvGrpSpPr>
        <p:grpSpPr>
          <a:xfrm>
            <a:off x="945218" y="1218492"/>
            <a:ext cx="3019653" cy="3020407"/>
            <a:chOff x="1177210" y="1348407"/>
            <a:chExt cx="3019653" cy="3020407"/>
          </a:xfrm>
        </p:grpSpPr>
        <p:sp>
          <p:nvSpPr>
            <p:cNvPr id="4202" name="Google Shape;4202;p62"/>
            <p:cNvSpPr/>
            <p:nvPr/>
          </p:nvSpPr>
          <p:spPr>
            <a:xfrm>
              <a:off x="1177210" y="1348407"/>
              <a:ext cx="3019653" cy="3020407"/>
            </a:xfrm>
            <a:custGeom>
              <a:avLst/>
              <a:gdLst/>
              <a:ahLst/>
              <a:cxnLst/>
              <a:rect l="l" t="t" r="r" b="b"/>
              <a:pathLst>
                <a:path w="72038" h="72056" extrusionOk="0">
                  <a:moveTo>
                    <a:pt x="36019" y="0"/>
                  </a:moveTo>
                  <a:lnTo>
                    <a:pt x="35090" y="18"/>
                  </a:lnTo>
                  <a:lnTo>
                    <a:pt x="34160" y="55"/>
                  </a:lnTo>
                  <a:lnTo>
                    <a:pt x="33249" y="109"/>
                  </a:lnTo>
                  <a:lnTo>
                    <a:pt x="32337" y="201"/>
                  </a:lnTo>
                  <a:lnTo>
                    <a:pt x="31426" y="292"/>
                  </a:lnTo>
                  <a:lnTo>
                    <a:pt x="30533" y="419"/>
                  </a:lnTo>
                  <a:lnTo>
                    <a:pt x="29639" y="565"/>
                  </a:lnTo>
                  <a:lnTo>
                    <a:pt x="28764" y="747"/>
                  </a:lnTo>
                  <a:lnTo>
                    <a:pt x="27889" y="930"/>
                  </a:lnTo>
                  <a:lnTo>
                    <a:pt x="27015" y="1148"/>
                  </a:lnTo>
                  <a:lnTo>
                    <a:pt x="26158" y="1367"/>
                  </a:lnTo>
                  <a:lnTo>
                    <a:pt x="25301" y="1622"/>
                  </a:lnTo>
                  <a:lnTo>
                    <a:pt x="24463" y="1896"/>
                  </a:lnTo>
                  <a:lnTo>
                    <a:pt x="23624" y="2187"/>
                  </a:lnTo>
                  <a:lnTo>
                    <a:pt x="22804" y="2497"/>
                  </a:lnTo>
                  <a:lnTo>
                    <a:pt x="22002" y="2844"/>
                  </a:lnTo>
                  <a:lnTo>
                    <a:pt x="21200" y="3190"/>
                  </a:lnTo>
                  <a:lnTo>
                    <a:pt x="20398" y="3554"/>
                  </a:lnTo>
                  <a:lnTo>
                    <a:pt x="19614" y="3955"/>
                  </a:lnTo>
                  <a:lnTo>
                    <a:pt x="18848" y="4357"/>
                  </a:lnTo>
                  <a:lnTo>
                    <a:pt x="18083" y="4776"/>
                  </a:lnTo>
                  <a:lnTo>
                    <a:pt x="17335" y="5231"/>
                  </a:lnTo>
                  <a:lnTo>
                    <a:pt x="16606" y="5687"/>
                  </a:lnTo>
                  <a:lnTo>
                    <a:pt x="15877" y="6161"/>
                  </a:lnTo>
                  <a:lnTo>
                    <a:pt x="15166" y="6653"/>
                  </a:lnTo>
                  <a:lnTo>
                    <a:pt x="14474" y="7164"/>
                  </a:lnTo>
                  <a:lnTo>
                    <a:pt x="13781" y="7692"/>
                  </a:lnTo>
                  <a:lnTo>
                    <a:pt x="13107" y="8239"/>
                  </a:lnTo>
                  <a:lnTo>
                    <a:pt x="12450" y="8786"/>
                  </a:lnTo>
                  <a:lnTo>
                    <a:pt x="11794" y="9369"/>
                  </a:lnTo>
                  <a:lnTo>
                    <a:pt x="11156" y="9953"/>
                  </a:lnTo>
                  <a:lnTo>
                    <a:pt x="10555" y="10554"/>
                  </a:lnTo>
                  <a:lnTo>
                    <a:pt x="9935" y="11174"/>
                  </a:lnTo>
                  <a:lnTo>
                    <a:pt x="9352" y="11812"/>
                  </a:lnTo>
                  <a:lnTo>
                    <a:pt x="8787" y="12450"/>
                  </a:lnTo>
                  <a:lnTo>
                    <a:pt x="8221" y="13124"/>
                  </a:lnTo>
                  <a:lnTo>
                    <a:pt x="7675" y="13799"/>
                  </a:lnTo>
                  <a:lnTo>
                    <a:pt x="7146" y="14473"/>
                  </a:lnTo>
                  <a:lnTo>
                    <a:pt x="6636" y="15184"/>
                  </a:lnTo>
                  <a:lnTo>
                    <a:pt x="6143" y="15895"/>
                  </a:lnTo>
                  <a:lnTo>
                    <a:pt x="5670" y="16606"/>
                  </a:lnTo>
                  <a:lnTo>
                    <a:pt x="5214" y="17353"/>
                  </a:lnTo>
                  <a:lnTo>
                    <a:pt x="4776" y="18100"/>
                  </a:lnTo>
                  <a:lnTo>
                    <a:pt x="4339" y="18866"/>
                  </a:lnTo>
                  <a:lnTo>
                    <a:pt x="3938" y="19632"/>
                  </a:lnTo>
                  <a:lnTo>
                    <a:pt x="3555" y="20415"/>
                  </a:lnTo>
                  <a:lnTo>
                    <a:pt x="3172" y="21199"/>
                  </a:lnTo>
                  <a:lnTo>
                    <a:pt x="2826" y="22001"/>
                  </a:lnTo>
                  <a:lnTo>
                    <a:pt x="2498" y="22822"/>
                  </a:lnTo>
                  <a:lnTo>
                    <a:pt x="2188" y="23642"/>
                  </a:lnTo>
                  <a:lnTo>
                    <a:pt x="1896" y="24480"/>
                  </a:lnTo>
                  <a:lnTo>
                    <a:pt x="1623" y="25319"/>
                  </a:lnTo>
                  <a:lnTo>
                    <a:pt x="1368" y="26176"/>
                  </a:lnTo>
                  <a:lnTo>
                    <a:pt x="1131" y="27032"/>
                  </a:lnTo>
                  <a:lnTo>
                    <a:pt x="912" y="27889"/>
                  </a:lnTo>
                  <a:lnTo>
                    <a:pt x="730" y="28764"/>
                  </a:lnTo>
                  <a:lnTo>
                    <a:pt x="566" y="29657"/>
                  </a:lnTo>
                  <a:lnTo>
                    <a:pt x="420" y="30550"/>
                  </a:lnTo>
                  <a:lnTo>
                    <a:pt x="292" y="31443"/>
                  </a:lnTo>
                  <a:lnTo>
                    <a:pt x="183" y="32355"/>
                  </a:lnTo>
                  <a:lnTo>
                    <a:pt x="92" y="33266"/>
                  </a:lnTo>
                  <a:lnTo>
                    <a:pt x="37" y="34178"/>
                  </a:lnTo>
                  <a:lnTo>
                    <a:pt x="1" y="35107"/>
                  </a:lnTo>
                  <a:lnTo>
                    <a:pt x="1" y="36037"/>
                  </a:lnTo>
                  <a:lnTo>
                    <a:pt x="1" y="36967"/>
                  </a:lnTo>
                  <a:lnTo>
                    <a:pt x="37" y="37878"/>
                  </a:lnTo>
                  <a:lnTo>
                    <a:pt x="92" y="38808"/>
                  </a:lnTo>
                  <a:lnTo>
                    <a:pt x="183" y="39719"/>
                  </a:lnTo>
                  <a:lnTo>
                    <a:pt x="292" y="40612"/>
                  </a:lnTo>
                  <a:lnTo>
                    <a:pt x="420" y="41524"/>
                  </a:lnTo>
                  <a:lnTo>
                    <a:pt x="566" y="42399"/>
                  </a:lnTo>
                  <a:lnTo>
                    <a:pt x="730" y="43292"/>
                  </a:lnTo>
                  <a:lnTo>
                    <a:pt x="912" y="44167"/>
                  </a:lnTo>
                  <a:lnTo>
                    <a:pt x="1131" y="45042"/>
                  </a:lnTo>
                  <a:lnTo>
                    <a:pt x="1368" y="45898"/>
                  </a:lnTo>
                  <a:lnTo>
                    <a:pt x="1623" y="46737"/>
                  </a:lnTo>
                  <a:lnTo>
                    <a:pt x="1896" y="47575"/>
                  </a:lnTo>
                  <a:lnTo>
                    <a:pt x="2188" y="48414"/>
                  </a:lnTo>
                  <a:lnTo>
                    <a:pt x="2498" y="49234"/>
                  </a:lnTo>
                  <a:lnTo>
                    <a:pt x="2826" y="50054"/>
                  </a:lnTo>
                  <a:lnTo>
                    <a:pt x="3172" y="50856"/>
                  </a:lnTo>
                  <a:lnTo>
                    <a:pt x="3555" y="51640"/>
                  </a:lnTo>
                  <a:lnTo>
                    <a:pt x="3938" y="52424"/>
                  </a:lnTo>
                  <a:lnTo>
                    <a:pt x="4339" y="53208"/>
                  </a:lnTo>
                  <a:lnTo>
                    <a:pt x="4776" y="53955"/>
                  </a:lnTo>
                  <a:lnTo>
                    <a:pt x="5214" y="54702"/>
                  </a:lnTo>
                  <a:lnTo>
                    <a:pt x="5670" y="55450"/>
                  </a:lnTo>
                  <a:lnTo>
                    <a:pt x="6143" y="56179"/>
                  </a:lnTo>
                  <a:lnTo>
                    <a:pt x="6636" y="56890"/>
                  </a:lnTo>
                  <a:lnTo>
                    <a:pt x="7146" y="57583"/>
                  </a:lnTo>
                  <a:lnTo>
                    <a:pt x="7675" y="58275"/>
                  </a:lnTo>
                  <a:lnTo>
                    <a:pt x="8221" y="58950"/>
                  </a:lnTo>
                  <a:lnTo>
                    <a:pt x="8787" y="59606"/>
                  </a:lnTo>
                  <a:lnTo>
                    <a:pt x="9352" y="60244"/>
                  </a:lnTo>
                  <a:lnTo>
                    <a:pt x="9935" y="60882"/>
                  </a:lnTo>
                  <a:lnTo>
                    <a:pt x="10555" y="61502"/>
                  </a:lnTo>
                  <a:lnTo>
                    <a:pt x="11156" y="62103"/>
                  </a:lnTo>
                  <a:lnTo>
                    <a:pt x="11794" y="62686"/>
                  </a:lnTo>
                  <a:lnTo>
                    <a:pt x="12450" y="63270"/>
                  </a:lnTo>
                  <a:lnTo>
                    <a:pt x="13107" y="63835"/>
                  </a:lnTo>
                  <a:lnTo>
                    <a:pt x="13781" y="64363"/>
                  </a:lnTo>
                  <a:lnTo>
                    <a:pt x="14474" y="64892"/>
                  </a:lnTo>
                  <a:lnTo>
                    <a:pt x="15166" y="65402"/>
                  </a:lnTo>
                  <a:lnTo>
                    <a:pt x="15877" y="65895"/>
                  </a:lnTo>
                  <a:lnTo>
                    <a:pt x="16606" y="66387"/>
                  </a:lnTo>
                  <a:lnTo>
                    <a:pt x="17335" y="66842"/>
                  </a:lnTo>
                  <a:lnTo>
                    <a:pt x="18083" y="67280"/>
                  </a:lnTo>
                  <a:lnTo>
                    <a:pt x="18848" y="67699"/>
                  </a:lnTo>
                  <a:lnTo>
                    <a:pt x="19614" y="68118"/>
                  </a:lnTo>
                  <a:lnTo>
                    <a:pt x="20398" y="68501"/>
                  </a:lnTo>
                  <a:lnTo>
                    <a:pt x="21200" y="68866"/>
                  </a:lnTo>
                  <a:lnTo>
                    <a:pt x="22002" y="69230"/>
                  </a:lnTo>
                  <a:lnTo>
                    <a:pt x="22804" y="69558"/>
                  </a:lnTo>
                  <a:lnTo>
                    <a:pt x="23624" y="69868"/>
                  </a:lnTo>
                  <a:lnTo>
                    <a:pt x="24463" y="70160"/>
                  </a:lnTo>
                  <a:lnTo>
                    <a:pt x="25301" y="70433"/>
                  </a:lnTo>
                  <a:lnTo>
                    <a:pt x="26158" y="70688"/>
                  </a:lnTo>
                  <a:lnTo>
                    <a:pt x="27015" y="70925"/>
                  </a:lnTo>
                  <a:lnTo>
                    <a:pt x="27889" y="71126"/>
                  </a:lnTo>
                  <a:lnTo>
                    <a:pt x="28764" y="71326"/>
                  </a:lnTo>
                  <a:lnTo>
                    <a:pt x="29639" y="71491"/>
                  </a:lnTo>
                  <a:lnTo>
                    <a:pt x="30533" y="71636"/>
                  </a:lnTo>
                  <a:lnTo>
                    <a:pt x="31426" y="71764"/>
                  </a:lnTo>
                  <a:lnTo>
                    <a:pt x="32337" y="71873"/>
                  </a:lnTo>
                  <a:lnTo>
                    <a:pt x="33249" y="71946"/>
                  </a:lnTo>
                  <a:lnTo>
                    <a:pt x="34160" y="72001"/>
                  </a:lnTo>
                  <a:lnTo>
                    <a:pt x="35090" y="72037"/>
                  </a:lnTo>
                  <a:lnTo>
                    <a:pt x="36019" y="72056"/>
                  </a:lnTo>
                  <a:lnTo>
                    <a:pt x="36949" y="72037"/>
                  </a:lnTo>
                  <a:lnTo>
                    <a:pt x="37878" y="72001"/>
                  </a:lnTo>
                  <a:lnTo>
                    <a:pt x="38790" y="71946"/>
                  </a:lnTo>
                  <a:lnTo>
                    <a:pt x="39701" y="71873"/>
                  </a:lnTo>
                  <a:lnTo>
                    <a:pt x="40613" y="71764"/>
                  </a:lnTo>
                  <a:lnTo>
                    <a:pt x="41506" y="71636"/>
                  </a:lnTo>
                  <a:lnTo>
                    <a:pt x="42399" y="71491"/>
                  </a:lnTo>
                  <a:lnTo>
                    <a:pt x="43274" y="71326"/>
                  </a:lnTo>
                  <a:lnTo>
                    <a:pt x="44149" y="71126"/>
                  </a:lnTo>
                  <a:lnTo>
                    <a:pt x="45024" y="70925"/>
                  </a:lnTo>
                  <a:lnTo>
                    <a:pt x="45881" y="70688"/>
                  </a:lnTo>
                  <a:lnTo>
                    <a:pt x="46737" y="70433"/>
                  </a:lnTo>
                  <a:lnTo>
                    <a:pt x="47576" y="70160"/>
                  </a:lnTo>
                  <a:lnTo>
                    <a:pt x="48396" y="69868"/>
                  </a:lnTo>
                  <a:lnTo>
                    <a:pt x="49235" y="69558"/>
                  </a:lnTo>
                  <a:lnTo>
                    <a:pt x="50037" y="69230"/>
                  </a:lnTo>
                  <a:lnTo>
                    <a:pt x="50839" y="68866"/>
                  </a:lnTo>
                  <a:lnTo>
                    <a:pt x="51641" y="68501"/>
                  </a:lnTo>
                  <a:lnTo>
                    <a:pt x="52424" y="68118"/>
                  </a:lnTo>
                  <a:lnTo>
                    <a:pt x="53190" y="67699"/>
                  </a:lnTo>
                  <a:lnTo>
                    <a:pt x="53956" y="67280"/>
                  </a:lnTo>
                  <a:lnTo>
                    <a:pt x="54703" y="66842"/>
                  </a:lnTo>
                  <a:lnTo>
                    <a:pt x="55432" y="66387"/>
                  </a:lnTo>
                  <a:lnTo>
                    <a:pt x="56161" y="65895"/>
                  </a:lnTo>
                  <a:lnTo>
                    <a:pt x="56872" y="65402"/>
                  </a:lnTo>
                  <a:lnTo>
                    <a:pt x="57565" y="64892"/>
                  </a:lnTo>
                  <a:lnTo>
                    <a:pt x="58257" y="64363"/>
                  </a:lnTo>
                  <a:lnTo>
                    <a:pt x="58932" y="63835"/>
                  </a:lnTo>
                  <a:lnTo>
                    <a:pt x="59588" y="63270"/>
                  </a:lnTo>
                  <a:lnTo>
                    <a:pt x="60244" y="62686"/>
                  </a:lnTo>
                  <a:lnTo>
                    <a:pt x="60864" y="62103"/>
                  </a:lnTo>
                  <a:lnTo>
                    <a:pt x="61484" y="61502"/>
                  </a:lnTo>
                  <a:lnTo>
                    <a:pt x="62085" y="60882"/>
                  </a:lnTo>
                  <a:lnTo>
                    <a:pt x="62687" y="60244"/>
                  </a:lnTo>
                  <a:lnTo>
                    <a:pt x="63252" y="59606"/>
                  </a:lnTo>
                  <a:lnTo>
                    <a:pt x="63817" y="58950"/>
                  </a:lnTo>
                  <a:lnTo>
                    <a:pt x="64364" y="58275"/>
                  </a:lnTo>
                  <a:lnTo>
                    <a:pt x="64892" y="57583"/>
                  </a:lnTo>
                  <a:lnTo>
                    <a:pt x="65403" y="56890"/>
                  </a:lnTo>
                  <a:lnTo>
                    <a:pt x="65895" y="56179"/>
                  </a:lnTo>
                  <a:lnTo>
                    <a:pt x="66369" y="55450"/>
                  </a:lnTo>
                  <a:lnTo>
                    <a:pt x="66825" y="54702"/>
                  </a:lnTo>
                  <a:lnTo>
                    <a:pt x="67262" y="53955"/>
                  </a:lnTo>
                  <a:lnTo>
                    <a:pt x="67699" y="53208"/>
                  </a:lnTo>
                  <a:lnTo>
                    <a:pt x="68100" y="52424"/>
                  </a:lnTo>
                  <a:lnTo>
                    <a:pt x="68483" y="51640"/>
                  </a:lnTo>
                  <a:lnTo>
                    <a:pt x="68866" y="50856"/>
                  </a:lnTo>
                  <a:lnTo>
                    <a:pt x="69212" y="50054"/>
                  </a:lnTo>
                  <a:lnTo>
                    <a:pt x="69541" y="49234"/>
                  </a:lnTo>
                  <a:lnTo>
                    <a:pt x="69850" y="48414"/>
                  </a:lnTo>
                  <a:lnTo>
                    <a:pt x="70142" y="47575"/>
                  </a:lnTo>
                  <a:lnTo>
                    <a:pt x="70415" y="46737"/>
                  </a:lnTo>
                  <a:lnTo>
                    <a:pt x="70671" y="45898"/>
                  </a:lnTo>
                  <a:lnTo>
                    <a:pt x="70908" y="45042"/>
                  </a:lnTo>
                  <a:lnTo>
                    <a:pt x="71126" y="44167"/>
                  </a:lnTo>
                  <a:lnTo>
                    <a:pt x="71309" y="43292"/>
                  </a:lnTo>
                  <a:lnTo>
                    <a:pt x="71473" y="42399"/>
                  </a:lnTo>
                  <a:lnTo>
                    <a:pt x="71618" y="41524"/>
                  </a:lnTo>
                  <a:lnTo>
                    <a:pt x="71746" y="40612"/>
                  </a:lnTo>
                  <a:lnTo>
                    <a:pt x="71855" y="39719"/>
                  </a:lnTo>
                  <a:lnTo>
                    <a:pt x="71928" y="38808"/>
                  </a:lnTo>
                  <a:lnTo>
                    <a:pt x="72001" y="37878"/>
                  </a:lnTo>
                  <a:lnTo>
                    <a:pt x="72038" y="36967"/>
                  </a:lnTo>
                  <a:lnTo>
                    <a:pt x="72038" y="36037"/>
                  </a:lnTo>
                  <a:lnTo>
                    <a:pt x="72038" y="35107"/>
                  </a:lnTo>
                  <a:lnTo>
                    <a:pt x="72001" y="34178"/>
                  </a:lnTo>
                  <a:lnTo>
                    <a:pt x="71928" y="33266"/>
                  </a:lnTo>
                  <a:lnTo>
                    <a:pt x="71855" y="32355"/>
                  </a:lnTo>
                  <a:lnTo>
                    <a:pt x="71746" y="31443"/>
                  </a:lnTo>
                  <a:lnTo>
                    <a:pt x="71618" y="30550"/>
                  </a:lnTo>
                  <a:lnTo>
                    <a:pt x="71473" y="29657"/>
                  </a:lnTo>
                  <a:lnTo>
                    <a:pt x="71309" y="28764"/>
                  </a:lnTo>
                  <a:lnTo>
                    <a:pt x="71126" y="27889"/>
                  </a:lnTo>
                  <a:lnTo>
                    <a:pt x="70908" y="27032"/>
                  </a:lnTo>
                  <a:lnTo>
                    <a:pt x="70671" y="26176"/>
                  </a:lnTo>
                  <a:lnTo>
                    <a:pt x="70415" y="25319"/>
                  </a:lnTo>
                  <a:lnTo>
                    <a:pt x="70142" y="24480"/>
                  </a:lnTo>
                  <a:lnTo>
                    <a:pt x="69850" y="23642"/>
                  </a:lnTo>
                  <a:lnTo>
                    <a:pt x="69541" y="22822"/>
                  </a:lnTo>
                  <a:lnTo>
                    <a:pt x="69212" y="22001"/>
                  </a:lnTo>
                  <a:lnTo>
                    <a:pt x="68866" y="21199"/>
                  </a:lnTo>
                  <a:lnTo>
                    <a:pt x="68483" y="20415"/>
                  </a:lnTo>
                  <a:lnTo>
                    <a:pt x="68100" y="19632"/>
                  </a:lnTo>
                  <a:lnTo>
                    <a:pt x="67699" y="18866"/>
                  </a:lnTo>
                  <a:lnTo>
                    <a:pt x="67262" y="18100"/>
                  </a:lnTo>
                  <a:lnTo>
                    <a:pt x="66825" y="17353"/>
                  </a:lnTo>
                  <a:lnTo>
                    <a:pt x="66369" y="16606"/>
                  </a:lnTo>
                  <a:lnTo>
                    <a:pt x="65895" y="15895"/>
                  </a:lnTo>
                  <a:lnTo>
                    <a:pt x="65403" y="15184"/>
                  </a:lnTo>
                  <a:lnTo>
                    <a:pt x="64892" y="14473"/>
                  </a:lnTo>
                  <a:lnTo>
                    <a:pt x="64364" y="13799"/>
                  </a:lnTo>
                  <a:lnTo>
                    <a:pt x="63817" y="13124"/>
                  </a:lnTo>
                  <a:lnTo>
                    <a:pt x="63252" y="12450"/>
                  </a:lnTo>
                  <a:lnTo>
                    <a:pt x="62687" y="11812"/>
                  </a:lnTo>
                  <a:lnTo>
                    <a:pt x="62085" y="11174"/>
                  </a:lnTo>
                  <a:lnTo>
                    <a:pt x="61484" y="10554"/>
                  </a:lnTo>
                  <a:lnTo>
                    <a:pt x="60864" y="9953"/>
                  </a:lnTo>
                  <a:lnTo>
                    <a:pt x="60244" y="9369"/>
                  </a:lnTo>
                  <a:lnTo>
                    <a:pt x="59588" y="8786"/>
                  </a:lnTo>
                  <a:lnTo>
                    <a:pt x="58932" y="8239"/>
                  </a:lnTo>
                  <a:lnTo>
                    <a:pt x="58257" y="7692"/>
                  </a:lnTo>
                  <a:lnTo>
                    <a:pt x="57565" y="7164"/>
                  </a:lnTo>
                  <a:lnTo>
                    <a:pt x="56872" y="6653"/>
                  </a:lnTo>
                  <a:lnTo>
                    <a:pt x="56161" y="6161"/>
                  </a:lnTo>
                  <a:lnTo>
                    <a:pt x="55432" y="5687"/>
                  </a:lnTo>
                  <a:lnTo>
                    <a:pt x="54703" y="5231"/>
                  </a:lnTo>
                  <a:lnTo>
                    <a:pt x="53956" y="4776"/>
                  </a:lnTo>
                  <a:lnTo>
                    <a:pt x="53190" y="4357"/>
                  </a:lnTo>
                  <a:lnTo>
                    <a:pt x="52424" y="3955"/>
                  </a:lnTo>
                  <a:lnTo>
                    <a:pt x="51641" y="3554"/>
                  </a:lnTo>
                  <a:lnTo>
                    <a:pt x="50839" y="3190"/>
                  </a:lnTo>
                  <a:lnTo>
                    <a:pt x="50037" y="2844"/>
                  </a:lnTo>
                  <a:lnTo>
                    <a:pt x="49235" y="2497"/>
                  </a:lnTo>
                  <a:lnTo>
                    <a:pt x="48396" y="2187"/>
                  </a:lnTo>
                  <a:lnTo>
                    <a:pt x="47576" y="1896"/>
                  </a:lnTo>
                  <a:lnTo>
                    <a:pt x="46737" y="1622"/>
                  </a:lnTo>
                  <a:lnTo>
                    <a:pt x="45881" y="1367"/>
                  </a:lnTo>
                  <a:lnTo>
                    <a:pt x="45024" y="1148"/>
                  </a:lnTo>
                  <a:lnTo>
                    <a:pt x="44149" y="930"/>
                  </a:lnTo>
                  <a:lnTo>
                    <a:pt x="43274" y="747"/>
                  </a:lnTo>
                  <a:lnTo>
                    <a:pt x="42399" y="565"/>
                  </a:lnTo>
                  <a:lnTo>
                    <a:pt x="41506" y="419"/>
                  </a:lnTo>
                  <a:lnTo>
                    <a:pt x="40613" y="292"/>
                  </a:lnTo>
                  <a:lnTo>
                    <a:pt x="39701" y="201"/>
                  </a:lnTo>
                  <a:lnTo>
                    <a:pt x="38790" y="109"/>
                  </a:lnTo>
                  <a:lnTo>
                    <a:pt x="37878" y="55"/>
                  </a:lnTo>
                  <a:lnTo>
                    <a:pt x="36949" y="18"/>
                  </a:lnTo>
                  <a:lnTo>
                    <a:pt x="36019" y="0"/>
                  </a:lnTo>
                  <a:close/>
                </a:path>
              </a:pathLst>
            </a:custGeom>
            <a:solidFill>
              <a:srgbClr val="152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2"/>
            <p:cNvSpPr/>
            <p:nvPr/>
          </p:nvSpPr>
          <p:spPr>
            <a:xfrm>
              <a:off x="1346850" y="1518005"/>
              <a:ext cx="2680415" cy="2681169"/>
            </a:xfrm>
            <a:custGeom>
              <a:avLst/>
              <a:gdLst/>
              <a:ahLst/>
              <a:cxnLst/>
              <a:rect l="l" t="t" r="r" b="b"/>
              <a:pathLst>
                <a:path w="63945" h="63963" extrusionOk="0">
                  <a:moveTo>
                    <a:pt x="31972" y="1"/>
                  </a:moveTo>
                  <a:lnTo>
                    <a:pt x="31152" y="19"/>
                  </a:lnTo>
                  <a:lnTo>
                    <a:pt x="30332" y="55"/>
                  </a:lnTo>
                  <a:lnTo>
                    <a:pt x="29511" y="92"/>
                  </a:lnTo>
                  <a:lnTo>
                    <a:pt x="28709" y="165"/>
                  </a:lnTo>
                  <a:lnTo>
                    <a:pt x="27889" y="256"/>
                  </a:lnTo>
                  <a:lnTo>
                    <a:pt x="27105" y="365"/>
                  </a:lnTo>
                  <a:lnTo>
                    <a:pt x="26303" y="511"/>
                  </a:lnTo>
                  <a:lnTo>
                    <a:pt x="25519" y="657"/>
                  </a:lnTo>
                  <a:lnTo>
                    <a:pt x="24754" y="821"/>
                  </a:lnTo>
                  <a:lnTo>
                    <a:pt x="23970" y="1021"/>
                  </a:lnTo>
                  <a:lnTo>
                    <a:pt x="23223" y="1222"/>
                  </a:lnTo>
                  <a:lnTo>
                    <a:pt x="22457" y="1441"/>
                  </a:lnTo>
                  <a:lnTo>
                    <a:pt x="21710" y="1678"/>
                  </a:lnTo>
                  <a:lnTo>
                    <a:pt x="20981" y="1951"/>
                  </a:lnTo>
                  <a:lnTo>
                    <a:pt x="20252" y="2224"/>
                  </a:lnTo>
                  <a:lnTo>
                    <a:pt x="19522" y="2516"/>
                  </a:lnTo>
                  <a:lnTo>
                    <a:pt x="18812" y="2826"/>
                  </a:lnTo>
                  <a:lnTo>
                    <a:pt x="18101" y="3154"/>
                  </a:lnTo>
                  <a:lnTo>
                    <a:pt x="17408" y="3500"/>
                  </a:lnTo>
                  <a:lnTo>
                    <a:pt x="16734" y="3865"/>
                  </a:lnTo>
                  <a:lnTo>
                    <a:pt x="16059" y="4248"/>
                  </a:lnTo>
                  <a:lnTo>
                    <a:pt x="15385" y="4631"/>
                  </a:lnTo>
                  <a:lnTo>
                    <a:pt x="14728" y="5050"/>
                  </a:lnTo>
                  <a:lnTo>
                    <a:pt x="14091" y="5469"/>
                  </a:lnTo>
                  <a:lnTo>
                    <a:pt x="13453" y="5907"/>
                  </a:lnTo>
                  <a:lnTo>
                    <a:pt x="12833" y="6362"/>
                  </a:lnTo>
                  <a:lnTo>
                    <a:pt x="12231" y="6818"/>
                  </a:lnTo>
                  <a:lnTo>
                    <a:pt x="11630" y="7310"/>
                  </a:lnTo>
                  <a:lnTo>
                    <a:pt x="11046" y="7802"/>
                  </a:lnTo>
                  <a:lnTo>
                    <a:pt x="10463" y="8313"/>
                  </a:lnTo>
                  <a:lnTo>
                    <a:pt x="9916" y="8841"/>
                  </a:lnTo>
                  <a:lnTo>
                    <a:pt x="9351" y="9370"/>
                  </a:lnTo>
                  <a:lnTo>
                    <a:pt x="8823" y="9917"/>
                  </a:lnTo>
                  <a:lnTo>
                    <a:pt x="8294" y="10482"/>
                  </a:lnTo>
                  <a:lnTo>
                    <a:pt x="7784" y="11065"/>
                  </a:lnTo>
                  <a:lnTo>
                    <a:pt x="7291" y="11648"/>
                  </a:lnTo>
                  <a:lnTo>
                    <a:pt x="6818" y="12250"/>
                  </a:lnTo>
                  <a:lnTo>
                    <a:pt x="6344" y="12851"/>
                  </a:lnTo>
                  <a:lnTo>
                    <a:pt x="5888" y="13471"/>
                  </a:lnTo>
                  <a:lnTo>
                    <a:pt x="5450" y="14109"/>
                  </a:lnTo>
                  <a:lnTo>
                    <a:pt x="5031" y="14747"/>
                  </a:lnTo>
                  <a:lnTo>
                    <a:pt x="4630" y="15403"/>
                  </a:lnTo>
                  <a:lnTo>
                    <a:pt x="4229" y="16060"/>
                  </a:lnTo>
                  <a:lnTo>
                    <a:pt x="3846" y="16734"/>
                  </a:lnTo>
                  <a:lnTo>
                    <a:pt x="3500" y="17427"/>
                  </a:lnTo>
                  <a:lnTo>
                    <a:pt x="3154" y="18119"/>
                  </a:lnTo>
                  <a:lnTo>
                    <a:pt x="2826" y="18830"/>
                  </a:lnTo>
                  <a:lnTo>
                    <a:pt x="2497" y="19541"/>
                  </a:lnTo>
                  <a:lnTo>
                    <a:pt x="2206" y="20252"/>
                  </a:lnTo>
                  <a:lnTo>
                    <a:pt x="1932" y="20981"/>
                  </a:lnTo>
                  <a:lnTo>
                    <a:pt x="1677" y="21729"/>
                  </a:lnTo>
                  <a:lnTo>
                    <a:pt x="1422" y="22476"/>
                  </a:lnTo>
                  <a:lnTo>
                    <a:pt x="1203" y="23223"/>
                  </a:lnTo>
                  <a:lnTo>
                    <a:pt x="1003" y="23989"/>
                  </a:lnTo>
                  <a:lnTo>
                    <a:pt x="821" y="24754"/>
                  </a:lnTo>
                  <a:lnTo>
                    <a:pt x="638" y="25538"/>
                  </a:lnTo>
                  <a:lnTo>
                    <a:pt x="492" y="26322"/>
                  </a:lnTo>
                  <a:lnTo>
                    <a:pt x="365" y="27106"/>
                  </a:lnTo>
                  <a:lnTo>
                    <a:pt x="255" y="27908"/>
                  </a:lnTo>
                  <a:lnTo>
                    <a:pt x="164" y="28710"/>
                  </a:lnTo>
                  <a:lnTo>
                    <a:pt x="91" y="29530"/>
                  </a:lnTo>
                  <a:lnTo>
                    <a:pt x="37" y="30332"/>
                  </a:lnTo>
                  <a:lnTo>
                    <a:pt x="0" y="31152"/>
                  </a:lnTo>
                  <a:lnTo>
                    <a:pt x="0" y="31991"/>
                  </a:lnTo>
                  <a:lnTo>
                    <a:pt x="0" y="32811"/>
                  </a:lnTo>
                  <a:lnTo>
                    <a:pt x="37" y="33631"/>
                  </a:lnTo>
                  <a:lnTo>
                    <a:pt x="91" y="34452"/>
                  </a:lnTo>
                  <a:lnTo>
                    <a:pt x="164" y="35254"/>
                  </a:lnTo>
                  <a:lnTo>
                    <a:pt x="255" y="36056"/>
                  </a:lnTo>
                  <a:lnTo>
                    <a:pt x="365" y="36858"/>
                  </a:lnTo>
                  <a:lnTo>
                    <a:pt x="492" y="37642"/>
                  </a:lnTo>
                  <a:lnTo>
                    <a:pt x="638" y="38425"/>
                  </a:lnTo>
                  <a:lnTo>
                    <a:pt x="821" y="39209"/>
                  </a:lnTo>
                  <a:lnTo>
                    <a:pt x="1003" y="39975"/>
                  </a:lnTo>
                  <a:lnTo>
                    <a:pt x="1203" y="40740"/>
                  </a:lnTo>
                  <a:lnTo>
                    <a:pt x="1422" y="41488"/>
                  </a:lnTo>
                  <a:lnTo>
                    <a:pt x="1677" y="42235"/>
                  </a:lnTo>
                  <a:lnTo>
                    <a:pt x="1932" y="42982"/>
                  </a:lnTo>
                  <a:lnTo>
                    <a:pt x="2206" y="43712"/>
                  </a:lnTo>
                  <a:lnTo>
                    <a:pt x="2497" y="44441"/>
                  </a:lnTo>
                  <a:lnTo>
                    <a:pt x="2826" y="45152"/>
                  </a:lnTo>
                  <a:lnTo>
                    <a:pt x="3154" y="45844"/>
                  </a:lnTo>
                  <a:lnTo>
                    <a:pt x="3500" y="46537"/>
                  </a:lnTo>
                  <a:lnTo>
                    <a:pt x="3846" y="47230"/>
                  </a:lnTo>
                  <a:lnTo>
                    <a:pt x="4229" y="47904"/>
                  </a:lnTo>
                  <a:lnTo>
                    <a:pt x="4630" y="48560"/>
                  </a:lnTo>
                  <a:lnTo>
                    <a:pt x="5031" y="49216"/>
                  </a:lnTo>
                  <a:lnTo>
                    <a:pt x="5450" y="49873"/>
                  </a:lnTo>
                  <a:lnTo>
                    <a:pt x="5888" y="50492"/>
                  </a:lnTo>
                  <a:lnTo>
                    <a:pt x="6344" y="51112"/>
                  </a:lnTo>
                  <a:lnTo>
                    <a:pt x="6818" y="51732"/>
                  </a:lnTo>
                  <a:lnTo>
                    <a:pt x="7291" y="52333"/>
                  </a:lnTo>
                  <a:lnTo>
                    <a:pt x="7784" y="52917"/>
                  </a:lnTo>
                  <a:lnTo>
                    <a:pt x="8294" y="53482"/>
                  </a:lnTo>
                  <a:lnTo>
                    <a:pt x="8823" y="54047"/>
                  </a:lnTo>
                  <a:lnTo>
                    <a:pt x="9351" y="54594"/>
                  </a:lnTo>
                  <a:lnTo>
                    <a:pt x="9916" y="55141"/>
                  </a:lnTo>
                  <a:lnTo>
                    <a:pt x="10463" y="55651"/>
                  </a:lnTo>
                  <a:lnTo>
                    <a:pt x="11046" y="56161"/>
                  </a:lnTo>
                  <a:lnTo>
                    <a:pt x="11630" y="56654"/>
                  </a:lnTo>
                  <a:lnTo>
                    <a:pt x="12231" y="57146"/>
                  </a:lnTo>
                  <a:lnTo>
                    <a:pt x="12833" y="57601"/>
                  </a:lnTo>
                  <a:lnTo>
                    <a:pt x="13453" y="58057"/>
                  </a:lnTo>
                  <a:lnTo>
                    <a:pt x="14091" y="58495"/>
                  </a:lnTo>
                  <a:lnTo>
                    <a:pt x="14728" y="58932"/>
                  </a:lnTo>
                  <a:lnTo>
                    <a:pt x="15385" y="59333"/>
                  </a:lnTo>
                  <a:lnTo>
                    <a:pt x="16059" y="59734"/>
                  </a:lnTo>
                  <a:lnTo>
                    <a:pt x="16734" y="60099"/>
                  </a:lnTo>
                  <a:lnTo>
                    <a:pt x="17408" y="60463"/>
                  </a:lnTo>
                  <a:lnTo>
                    <a:pt x="18101" y="60810"/>
                  </a:lnTo>
                  <a:lnTo>
                    <a:pt x="18812" y="61138"/>
                  </a:lnTo>
                  <a:lnTo>
                    <a:pt x="19522" y="61447"/>
                  </a:lnTo>
                  <a:lnTo>
                    <a:pt x="20252" y="61739"/>
                  </a:lnTo>
                  <a:lnTo>
                    <a:pt x="20981" y="62031"/>
                  </a:lnTo>
                  <a:lnTo>
                    <a:pt x="21710" y="62286"/>
                  </a:lnTo>
                  <a:lnTo>
                    <a:pt x="22457" y="62523"/>
                  </a:lnTo>
                  <a:lnTo>
                    <a:pt x="23223" y="62742"/>
                  </a:lnTo>
                  <a:lnTo>
                    <a:pt x="23970" y="62960"/>
                  </a:lnTo>
                  <a:lnTo>
                    <a:pt x="24754" y="63143"/>
                  </a:lnTo>
                  <a:lnTo>
                    <a:pt x="25519" y="63307"/>
                  </a:lnTo>
                  <a:lnTo>
                    <a:pt x="26303" y="63471"/>
                  </a:lnTo>
                  <a:lnTo>
                    <a:pt x="27105" y="63598"/>
                  </a:lnTo>
                  <a:lnTo>
                    <a:pt x="27889" y="63708"/>
                  </a:lnTo>
                  <a:lnTo>
                    <a:pt x="28709" y="63799"/>
                  </a:lnTo>
                  <a:lnTo>
                    <a:pt x="29511" y="63872"/>
                  </a:lnTo>
                  <a:lnTo>
                    <a:pt x="30332" y="63927"/>
                  </a:lnTo>
                  <a:lnTo>
                    <a:pt x="31152" y="63945"/>
                  </a:lnTo>
                  <a:lnTo>
                    <a:pt x="31972" y="63963"/>
                  </a:lnTo>
                  <a:lnTo>
                    <a:pt x="32792" y="63945"/>
                  </a:lnTo>
                  <a:lnTo>
                    <a:pt x="33613" y="63927"/>
                  </a:lnTo>
                  <a:lnTo>
                    <a:pt x="34433" y="63872"/>
                  </a:lnTo>
                  <a:lnTo>
                    <a:pt x="35235" y="63799"/>
                  </a:lnTo>
                  <a:lnTo>
                    <a:pt x="36037" y="63708"/>
                  </a:lnTo>
                  <a:lnTo>
                    <a:pt x="36839" y="63598"/>
                  </a:lnTo>
                  <a:lnTo>
                    <a:pt x="37623" y="63471"/>
                  </a:lnTo>
                  <a:lnTo>
                    <a:pt x="38425" y="63307"/>
                  </a:lnTo>
                  <a:lnTo>
                    <a:pt x="39190" y="63143"/>
                  </a:lnTo>
                  <a:lnTo>
                    <a:pt x="39956" y="62960"/>
                  </a:lnTo>
                  <a:lnTo>
                    <a:pt x="40722" y="62742"/>
                  </a:lnTo>
                  <a:lnTo>
                    <a:pt x="41487" y="62523"/>
                  </a:lnTo>
                  <a:lnTo>
                    <a:pt x="42235" y="62286"/>
                  </a:lnTo>
                  <a:lnTo>
                    <a:pt x="42964" y="62031"/>
                  </a:lnTo>
                  <a:lnTo>
                    <a:pt x="43693" y="61739"/>
                  </a:lnTo>
                  <a:lnTo>
                    <a:pt x="44422" y="61447"/>
                  </a:lnTo>
                  <a:lnTo>
                    <a:pt x="45133" y="61138"/>
                  </a:lnTo>
                  <a:lnTo>
                    <a:pt x="45844" y="60810"/>
                  </a:lnTo>
                  <a:lnTo>
                    <a:pt x="46536" y="60463"/>
                  </a:lnTo>
                  <a:lnTo>
                    <a:pt x="47211" y="60099"/>
                  </a:lnTo>
                  <a:lnTo>
                    <a:pt x="47885" y="59734"/>
                  </a:lnTo>
                  <a:lnTo>
                    <a:pt x="48560" y="59333"/>
                  </a:lnTo>
                  <a:lnTo>
                    <a:pt x="49216" y="58932"/>
                  </a:lnTo>
                  <a:lnTo>
                    <a:pt x="49854" y="58495"/>
                  </a:lnTo>
                  <a:lnTo>
                    <a:pt x="50492" y="58057"/>
                  </a:lnTo>
                  <a:lnTo>
                    <a:pt x="51112" y="57601"/>
                  </a:lnTo>
                  <a:lnTo>
                    <a:pt x="51713" y="57146"/>
                  </a:lnTo>
                  <a:lnTo>
                    <a:pt x="52315" y="56654"/>
                  </a:lnTo>
                  <a:lnTo>
                    <a:pt x="52898" y="56161"/>
                  </a:lnTo>
                  <a:lnTo>
                    <a:pt x="53481" y="55651"/>
                  </a:lnTo>
                  <a:lnTo>
                    <a:pt x="54028" y="55141"/>
                  </a:lnTo>
                  <a:lnTo>
                    <a:pt x="54575" y="54594"/>
                  </a:lnTo>
                  <a:lnTo>
                    <a:pt x="55122" y="54047"/>
                  </a:lnTo>
                  <a:lnTo>
                    <a:pt x="55650" y="53482"/>
                  </a:lnTo>
                  <a:lnTo>
                    <a:pt x="56143" y="52917"/>
                  </a:lnTo>
                  <a:lnTo>
                    <a:pt x="56653" y="52333"/>
                  </a:lnTo>
                  <a:lnTo>
                    <a:pt x="57127" y="51732"/>
                  </a:lnTo>
                  <a:lnTo>
                    <a:pt x="57601" y="51112"/>
                  </a:lnTo>
                  <a:lnTo>
                    <a:pt x="58056" y="50492"/>
                  </a:lnTo>
                  <a:lnTo>
                    <a:pt x="58494" y="49873"/>
                  </a:lnTo>
                  <a:lnTo>
                    <a:pt x="58913" y="49216"/>
                  </a:lnTo>
                  <a:lnTo>
                    <a:pt x="59314" y="48560"/>
                  </a:lnTo>
                  <a:lnTo>
                    <a:pt x="59715" y="47904"/>
                  </a:lnTo>
                  <a:lnTo>
                    <a:pt x="60098" y="47230"/>
                  </a:lnTo>
                  <a:lnTo>
                    <a:pt x="60444" y="46537"/>
                  </a:lnTo>
                  <a:lnTo>
                    <a:pt x="60791" y="45844"/>
                  </a:lnTo>
                  <a:lnTo>
                    <a:pt x="61119" y="45152"/>
                  </a:lnTo>
                  <a:lnTo>
                    <a:pt x="61429" y="44441"/>
                  </a:lnTo>
                  <a:lnTo>
                    <a:pt x="61739" y="43712"/>
                  </a:lnTo>
                  <a:lnTo>
                    <a:pt x="62012" y="42982"/>
                  </a:lnTo>
                  <a:lnTo>
                    <a:pt x="62267" y="42235"/>
                  </a:lnTo>
                  <a:lnTo>
                    <a:pt x="62504" y="41488"/>
                  </a:lnTo>
                  <a:lnTo>
                    <a:pt x="62741" y="40740"/>
                  </a:lnTo>
                  <a:lnTo>
                    <a:pt x="62942" y="39975"/>
                  </a:lnTo>
                  <a:lnTo>
                    <a:pt x="63124" y="39209"/>
                  </a:lnTo>
                  <a:lnTo>
                    <a:pt x="63306" y="38425"/>
                  </a:lnTo>
                  <a:lnTo>
                    <a:pt x="63452" y="37642"/>
                  </a:lnTo>
                  <a:lnTo>
                    <a:pt x="63580" y="36858"/>
                  </a:lnTo>
                  <a:lnTo>
                    <a:pt x="63689" y="36056"/>
                  </a:lnTo>
                  <a:lnTo>
                    <a:pt x="63780" y="35254"/>
                  </a:lnTo>
                  <a:lnTo>
                    <a:pt x="63853" y="34452"/>
                  </a:lnTo>
                  <a:lnTo>
                    <a:pt x="63908" y="33631"/>
                  </a:lnTo>
                  <a:lnTo>
                    <a:pt x="63944" y="32811"/>
                  </a:lnTo>
                  <a:lnTo>
                    <a:pt x="63944" y="31991"/>
                  </a:lnTo>
                  <a:lnTo>
                    <a:pt x="63944" y="31152"/>
                  </a:lnTo>
                  <a:lnTo>
                    <a:pt x="63908" y="30332"/>
                  </a:lnTo>
                  <a:lnTo>
                    <a:pt x="63853" y="29530"/>
                  </a:lnTo>
                  <a:lnTo>
                    <a:pt x="63780" y="28710"/>
                  </a:lnTo>
                  <a:lnTo>
                    <a:pt x="63689" y="27908"/>
                  </a:lnTo>
                  <a:lnTo>
                    <a:pt x="63580" y="27106"/>
                  </a:lnTo>
                  <a:lnTo>
                    <a:pt x="63452" y="26322"/>
                  </a:lnTo>
                  <a:lnTo>
                    <a:pt x="63306" y="25538"/>
                  </a:lnTo>
                  <a:lnTo>
                    <a:pt x="63124" y="24754"/>
                  </a:lnTo>
                  <a:lnTo>
                    <a:pt x="62942" y="23989"/>
                  </a:lnTo>
                  <a:lnTo>
                    <a:pt x="62741" y="23223"/>
                  </a:lnTo>
                  <a:lnTo>
                    <a:pt x="62504" y="22476"/>
                  </a:lnTo>
                  <a:lnTo>
                    <a:pt x="62267" y="21729"/>
                  </a:lnTo>
                  <a:lnTo>
                    <a:pt x="62012" y="20981"/>
                  </a:lnTo>
                  <a:lnTo>
                    <a:pt x="61739" y="20252"/>
                  </a:lnTo>
                  <a:lnTo>
                    <a:pt x="61429" y="19541"/>
                  </a:lnTo>
                  <a:lnTo>
                    <a:pt x="61119" y="18830"/>
                  </a:lnTo>
                  <a:lnTo>
                    <a:pt x="60791" y="18119"/>
                  </a:lnTo>
                  <a:lnTo>
                    <a:pt x="60444" y="17427"/>
                  </a:lnTo>
                  <a:lnTo>
                    <a:pt x="60098" y="16734"/>
                  </a:lnTo>
                  <a:lnTo>
                    <a:pt x="59715" y="16060"/>
                  </a:lnTo>
                  <a:lnTo>
                    <a:pt x="59314" y="15403"/>
                  </a:lnTo>
                  <a:lnTo>
                    <a:pt x="58913" y="14747"/>
                  </a:lnTo>
                  <a:lnTo>
                    <a:pt x="58494" y="14109"/>
                  </a:lnTo>
                  <a:lnTo>
                    <a:pt x="58056" y="13471"/>
                  </a:lnTo>
                  <a:lnTo>
                    <a:pt x="57601" y="12851"/>
                  </a:lnTo>
                  <a:lnTo>
                    <a:pt x="57127" y="12250"/>
                  </a:lnTo>
                  <a:lnTo>
                    <a:pt x="56653" y="11648"/>
                  </a:lnTo>
                  <a:lnTo>
                    <a:pt x="56143" y="11065"/>
                  </a:lnTo>
                  <a:lnTo>
                    <a:pt x="55650" y="10482"/>
                  </a:lnTo>
                  <a:lnTo>
                    <a:pt x="55122" y="9917"/>
                  </a:lnTo>
                  <a:lnTo>
                    <a:pt x="54575" y="9370"/>
                  </a:lnTo>
                  <a:lnTo>
                    <a:pt x="54028" y="8841"/>
                  </a:lnTo>
                  <a:lnTo>
                    <a:pt x="53481" y="8313"/>
                  </a:lnTo>
                  <a:lnTo>
                    <a:pt x="52898" y="7802"/>
                  </a:lnTo>
                  <a:lnTo>
                    <a:pt x="52315" y="7310"/>
                  </a:lnTo>
                  <a:lnTo>
                    <a:pt x="51713" y="6818"/>
                  </a:lnTo>
                  <a:lnTo>
                    <a:pt x="51112" y="6362"/>
                  </a:lnTo>
                  <a:lnTo>
                    <a:pt x="50492" y="5907"/>
                  </a:lnTo>
                  <a:lnTo>
                    <a:pt x="49854" y="5469"/>
                  </a:lnTo>
                  <a:lnTo>
                    <a:pt x="49216" y="5050"/>
                  </a:lnTo>
                  <a:lnTo>
                    <a:pt x="48560" y="4631"/>
                  </a:lnTo>
                  <a:lnTo>
                    <a:pt x="47885" y="4248"/>
                  </a:lnTo>
                  <a:lnTo>
                    <a:pt x="47211" y="3865"/>
                  </a:lnTo>
                  <a:lnTo>
                    <a:pt x="46536" y="3500"/>
                  </a:lnTo>
                  <a:lnTo>
                    <a:pt x="45844" y="3154"/>
                  </a:lnTo>
                  <a:lnTo>
                    <a:pt x="45133" y="2826"/>
                  </a:lnTo>
                  <a:lnTo>
                    <a:pt x="44422" y="2516"/>
                  </a:lnTo>
                  <a:lnTo>
                    <a:pt x="43693" y="2224"/>
                  </a:lnTo>
                  <a:lnTo>
                    <a:pt x="42964" y="1951"/>
                  </a:lnTo>
                  <a:lnTo>
                    <a:pt x="42235" y="1678"/>
                  </a:lnTo>
                  <a:lnTo>
                    <a:pt x="41487" y="1441"/>
                  </a:lnTo>
                  <a:lnTo>
                    <a:pt x="40722" y="1222"/>
                  </a:lnTo>
                  <a:lnTo>
                    <a:pt x="39956" y="1021"/>
                  </a:lnTo>
                  <a:lnTo>
                    <a:pt x="39190" y="821"/>
                  </a:lnTo>
                  <a:lnTo>
                    <a:pt x="38425" y="657"/>
                  </a:lnTo>
                  <a:lnTo>
                    <a:pt x="37623" y="511"/>
                  </a:lnTo>
                  <a:lnTo>
                    <a:pt x="36839" y="365"/>
                  </a:lnTo>
                  <a:lnTo>
                    <a:pt x="36037" y="256"/>
                  </a:lnTo>
                  <a:lnTo>
                    <a:pt x="35235" y="165"/>
                  </a:lnTo>
                  <a:lnTo>
                    <a:pt x="34433" y="92"/>
                  </a:lnTo>
                  <a:lnTo>
                    <a:pt x="33613" y="55"/>
                  </a:lnTo>
                  <a:lnTo>
                    <a:pt x="32792" y="19"/>
                  </a:lnTo>
                  <a:lnTo>
                    <a:pt x="31972" y="1"/>
                  </a:lnTo>
                  <a:close/>
                </a:path>
              </a:pathLst>
            </a:custGeom>
            <a:solidFill>
              <a:srgbClr val="222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2"/>
            <p:cNvSpPr/>
            <p:nvPr/>
          </p:nvSpPr>
          <p:spPr>
            <a:xfrm>
              <a:off x="2048256" y="2219453"/>
              <a:ext cx="1277562" cy="1278316"/>
            </a:xfrm>
            <a:custGeom>
              <a:avLst/>
              <a:gdLst/>
              <a:ahLst/>
              <a:cxnLst/>
              <a:rect l="l" t="t" r="r" b="b"/>
              <a:pathLst>
                <a:path w="30478" h="30496" extrusionOk="0">
                  <a:moveTo>
                    <a:pt x="8112" y="0"/>
                  </a:moveTo>
                  <a:lnTo>
                    <a:pt x="8112" y="292"/>
                  </a:lnTo>
                  <a:lnTo>
                    <a:pt x="15093" y="292"/>
                  </a:lnTo>
                  <a:lnTo>
                    <a:pt x="15093" y="0"/>
                  </a:lnTo>
                  <a:close/>
                  <a:moveTo>
                    <a:pt x="15385" y="0"/>
                  </a:moveTo>
                  <a:lnTo>
                    <a:pt x="15385" y="292"/>
                  </a:lnTo>
                  <a:lnTo>
                    <a:pt x="22366" y="292"/>
                  </a:lnTo>
                  <a:lnTo>
                    <a:pt x="22366" y="0"/>
                  </a:lnTo>
                  <a:close/>
                  <a:moveTo>
                    <a:pt x="1" y="8130"/>
                  </a:moveTo>
                  <a:lnTo>
                    <a:pt x="1" y="15111"/>
                  </a:lnTo>
                  <a:lnTo>
                    <a:pt x="292" y="15111"/>
                  </a:lnTo>
                  <a:lnTo>
                    <a:pt x="292" y="8130"/>
                  </a:lnTo>
                  <a:close/>
                  <a:moveTo>
                    <a:pt x="30186" y="8130"/>
                  </a:moveTo>
                  <a:lnTo>
                    <a:pt x="30186" y="15111"/>
                  </a:lnTo>
                  <a:lnTo>
                    <a:pt x="30478" y="15111"/>
                  </a:lnTo>
                  <a:lnTo>
                    <a:pt x="30478" y="8130"/>
                  </a:lnTo>
                  <a:close/>
                  <a:moveTo>
                    <a:pt x="1" y="15403"/>
                  </a:moveTo>
                  <a:lnTo>
                    <a:pt x="1" y="22366"/>
                  </a:lnTo>
                  <a:lnTo>
                    <a:pt x="292" y="22366"/>
                  </a:lnTo>
                  <a:lnTo>
                    <a:pt x="292" y="15403"/>
                  </a:lnTo>
                  <a:close/>
                  <a:moveTo>
                    <a:pt x="30186" y="15403"/>
                  </a:moveTo>
                  <a:lnTo>
                    <a:pt x="30186" y="22366"/>
                  </a:lnTo>
                  <a:lnTo>
                    <a:pt x="30478" y="22366"/>
                  </a:lnTo>
                  <a:lnTo>
                    <a:pt x="30478" y="15403"/>
                  </a:lnTo>
                  <a:close/>
                  <a:moveTo>
                    <a:pt x="8112" y="30204"/>
                  </a:moveTo>
                  <a:lnTo>
                    <a:pt x="8112" y="30350"/>
                  </a:lnTo>
                  <a:lnTo>
                    <a:pt x="8112" y="30496"/>
                  </a:lnTo>
                  <a:lnTo>
                    <a:pt x="15093" y="30496"/>
                  </a:lnTo>
                  <a:lnTo>
                    <a:pt x="15093" y="30204"/>
                  </a:lnTo>
                  <a:close/>
                  <a:moveTo>
                    <a:pt x="15385" y="30204"/>
                  </a:moveTo>
                  <a:lnTo>
                    <a:pt x="15385" y="30496"/>
                  </a:lnTo>
                  <a:lnTo>
                    <a:pt x="22366" y="30496"/>
                  </a:lnTo>
                  <a:lnTo>
                    <a:pt x="22366" y="30204"/>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2"/>
            <p:cNvSpPr/>
            <p:nvPr/>
          </p:nvSpPr>
          <p:spPr>
            <a:xfrm>
              <a:off x="2056681" y="3485487"/>
              <a:ext cx="624277" cy="12282"/>
            </a:xfrm>
            <a:custGeom>
              <a:avLst/>
              <a:gdLst/>
              <a:ahLst/>
              <a:cxnLst/>
              <a:rect l="l" t="t" r="r" b="b"/>
              <a:pathLst>
                <a:path w="14893" h="293" fill="none" extrusionOk="0">
                  <a:moveTo>
                    <a:pt x="14892" y="1"/>
                  </a:moveTo>
                  <a:lnTo>
                    <a:pt x="7911" y="1"/>
                  </a:lnTo>
                  <a:lnTo>
                    <a:pt x="7911" y="147"/>
                  </a:lnTo>
                  <a:lnTo>
                    <a:pt x="7911" y="293"/>
                  </a:lnTo>
                  <a:lnTo>
                    <a:pt x="0" y="293"/>
                  </a:lnTo>
                  <a:lnTo>
                    <a:pt x="14892" y="293"/>
                  </a:lnTo>
                  <a:lnTo>
                    <a:pt x="14892" y="1"/>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2"/>
            <p:cNvSpPr/>
            <p:nvPr/>
          </p:nvSpPr>
          <p:spPr>
            <a:xfrm>
              <a:off x="2693157" y="3485487"/>
              <a:ext cx="624277" cy="12282"/>
            </a:xfrm>
            <a:custGeom>
              <a:avLst/>
              <a:gdLst/>
              <a:ahLst/>
              <a:cxnLst/>
              <a:rect l="l" t="t" r="r" b="b"/>
              <a:pathLst>
                <a:path w="14893" h="293" fill="none" extrusionOk="0">
                  <a:moveTo>
                    <a:pt x="6981" y="1"/>
                  </a:moveTo>
                  <a:lnTo>
                    <a:pt x="0" y="1"/>
                  </a:lnTo>
                  <a:lnTo>
                    <a:pt x="0" y="293"/>
                  </a:lnTo>
                  <a:lnTo>
                    <a:pt x="14892" y="293"/>
                  </a:lnTo>
                  <a:lnTo>
                    <a:pt x="6981" y="293"/>
                  </a:lnTo>
                  <a:lnTo>
                    <a:pt x="6981" y="1"/>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2"/>
            <p:cNvSpPr/>
            <p:nvPr/>
          </p:nvSpPr>
          <p:spPr>
            <a:xfrm>
              <a:off x="2693157" y="2219453"/>
              <a:ext cx="292668" cy="12240"/>
            </a:xfrm>
            <a:custGeom>
              <a:avLst/>
              <a:gdLst/>
              <a:ahLst/>
              <a:cxnLst/>
              <a:rect l="l" t="t" r="r" b="b"/>
              <a:pathLst>
                <a:path w="6982" h="292" fill="none" extrusionOk="0">
                  <a:moveTo>
                    <a:pt x="6981" y="0"/>
                  </a:moveTo>
                  <a:lnTo>
                    <a:pt x="0" y="0"/>
                  </a:lnTo>
                  <a:lnTo>
                    <a:pt x="0" y="292"/>
                  </a:lnTo>
                  <a:lnTo>
                    <a:pt x="6981" y="292"/>
                  </a:lnTo>
                  <a:lnTo>
                    <a:pt x="6981" y="0"/>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2"/>
            <p:cNvSpPr/>
            <p:nvPr/>
          </p:nvSpPr>
          <p:spPr>
            <a:xfrm>
              <a:off x="2985783" y="2219453"/>
              <a:ext cx="340035" cy="340789"/>
            </a:xfrm>
            <a:custGeom>
              <a:avLst/>
              <a:gdLst/>
              <a:ahLst/>
              <a:cxnLst/>
              <a:rect l="l" t="t" r="r" b="b"/>
              <a:pathLst>
                <a:path w="8112" h="8130" extrusionOk="0">
                  <a:moveTo>
                    <a:pt x="7820" y="292"/>
                  </a:moveTo>
                  <a:lnTo>
                    <a:pt x="7820" y="7838"/>
                  </a:lnTo>
                  <a:lnTo>
                    <a:pt x="292" y="7838"/>
                  </a:lnTo>
                  <a:lnTo>
                    <a:pt x="292" y="292"/>
                  </a:lnTo>
                  <a:close/>
                  <a:moveTo>
                    <a:pt x="0" y="0"/>
                  </a:moveTo>
                  <a:lnTo>
                    <a:pt x="0" y="292"/>
                  </a:lnTo>
                  <a:lnTo>
                    <a:pt x="0" y="8130"/>
                  </a:lnTo>
                  <a:lnTo>
                    <a:pt x="8112" y="8130"/>
                  </a:lnTo>
                  <a:lnTo>
                    <a:pt x="8112" y="7984"/>
                  </a:lnTo>
                  <a:lnTo>
                    <a:pt x="8112" y="219"/>
                  </a:lnTo>
                  <a:lnTo>
                    <a:pt x="8075" y="255"/>
                  </a:lnTo>
                  <a:lnTo>
                    <a:pt x="7857" y="55"/>
                  </a:lnTo>
                  <a:lnTo>
                    <a:pt x="7911"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2"/>
            <p:cNvSpPr/>
            <p:nvPr/>
          </p:nvSpPr>
          <p:spPr>
            <a:xfrm>
              <a:off x="3319656" y="2548002"/>
              <a:ext cx="6162" cy="6120"/>
            </a:xfrm>
            <a:custGeom>
              <a:avLst/>
              <a:gdLst/>
              <a:ahLst/>
              <a:cxnLst/>
              <a:rect l="l" t="t" r="r" b="b"/>
              <a:pathLst>
                <a:path w="147" h="146" fill="none" extrusionOk="0">
                  <a:moveTo>
                    <a:pt x="1" y="146"/>
                  </a:moveTo>
                  <a:lnTo>
                    <a:pt x="1" y="146"/>
                  </a:lnTo>
                  <a:lnTo>
                    <a:pt x="1" y="0"/>
                  </a:lnTo>
                  <a:lnTo>
                    <a:pt x="1" y="146"/>
                  </a:lnTo>
                  <a:lnTo>
                    <a:pt x="147" y="146"/>
                  </a:lnTo>
                  <a:lnTo>
                    <a:pt x="1" y="146"/>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2"/>
            <p:cNvSpPr/>
            <p:nvPr/>
          </p:nvSpPr>
          <p:spPr>
            <a:xfrm>
              <a:off x="2985783" y="2219453"/>
              <a:ext cx="340035" cy="340789"/>
            </a:xfrm>
            <a:custGeom>
              <a:avLst/>
              <a:gdLst/>
              <a:ahLst/>
              <a:cxnLst/>
              <a:rect l="l" t="t" r="r" b="b"/>
              <a:pathLst>
                <a:path w="8112" h="8130" fill="none" extrusionOk="0">
                  <a:moveTo>
                    <a:pt x="7911" y="0"/>
                  </a:moveTo>
                  <a:lnTo>
                    <a:pt x="0" y="0"/>
                  </a:lnTo>
                  <a:lnTo>
                    <a:pt x="0" y="292"/>
                  </a:lnTo>
                  <a:lnTo>
                    <a:pt x="0" y="8130"/>
                  </a:lnTo>
                  <a:lnTo>
                    <a:pt x="7820" y="8130"/>
                  </a:lnTo>
                  <a:lnTo>
                    <a:pt x="8112" y="8130"/>
                  </a:lnTo>
                  <a:lnTo>
                    <a:pt x="8112" y="7984"/>
                  </a:lnTo>
                  <a:lnTo>
                    <a:pt x="8112" y="219"/>
                  </a:lnTo>
                  <a:lnTo>
                    <a:pt x="8075" y="255"/>
                  </a:lnTo>
                  <a:lnTo>
                    <a:pt x="7857" y="55"/>
                  </a:lnTo>
                  <a:lnTo>
                    <a:pt x="7911" y="0"/>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2"/>
            <p:cNvSpPr/>
            <p:nvPr/>
          </p:nvSpPr>
          <p:spPr>
            <a:xfrm>
              <a:off x="2985783" y="3156938"/>
              <a:ext cx="340035" cy="340831"/>
            </a:xfrm>
            <a:custGeom>
              <a:avLst/>
              <a:gdLst/>
              <a:ahLst/>
              <a:cxnLst/>
              <a:rect l="l" t="t" r="r" b="b"/>
              <a:pathLst>
                <a:path w="8112" h="8131" extrusionOk="0">
                  <a:moveTo>
                    <a:pt x="7820" y="293"/>
                  </a:moveTo>
                  <a:lnTo>
                    <a:pt x="7820" y="7839"/>
                  </a:lnTo>
                  <a:lnTo>
                    <a:pt x="292" y="7839"/>
                  </a:lnTo>
                  <a:lnTo>
                    <a:pt x="292" y="293"/>
                  </a:lnTo>
                  <a:close/>
                  <a:moveTo>
                    <a:pt x="0" y="1"/>
                  </a:moveTo>
                  <a:lnTo>
                    <a:pt x="0" y="7839"/>
                  </a:lnTo>
                  <a:lnTo>
                    <a:pt x="0" y="8131"/>
                  </a:lnTo>
                  <a:lnTo>
                    <a:pt x="7911" y="8131"/>
                  </a:lnTo>
                  <a:lnTo>
                    <a:pt x="7857" y="8076"/>
                  </a:lnTo>
                  <a:lnTo>
                    <a:pt x="7966" y="7985"/>
                  </a:lnTo>
                  <a:lnTo>
                    <a:pt x="8075" y="7875"/>
                  </a:lnTo>
                  <a:lnTo>
                    <a:pt x="8112" y="7930"/>
                  </a:lnTo>
                  <a:lnTo>
                    <a:pt x="8112"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2"/>
            <p:cNvSpPr/>
            <p:nvPr/>
          </p:nvSpPr>
          <p:spPr>
            <a:xfrm>
              <a:off x="2997981" y="3169178"/>
              <a:ext cx="315639" cy="316351"/>
            </a:xfrm>
            <a:custGeom>
              <a:avLst/>
              <a:gdLst/>
              <a:ahLst/>
              <a:cxnLst/>
              <a:rect l="l" t="t" r="r" b="b"/>
              <a:pathLst>
                <a:path w="7530" h="7547" fill="none" extrusionOk="0">
                  <a:moveTo>
                    <a:pt x="7529" y="1"/>
                  </a:moveTo>
                  <a:lnTo>
                    <a:pt x="7529" y="1"/>
                  </a:lnTo>
                  <a:lnTo>
                    <a:pt x="7529" y="7547"/>
                  </a:lnTo>
                  <a:lnTo>
                    <a:pt x="1" y="7547"/>
                  </a:lnTo>
                  <a:lnTo>
                    <a:pt x="1" y="1"/>
                  </a:lnTo>
                  <a:lnTo>
                    <a:pt x="7529" y="1"/>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2"/>
            <p:cNvSpPr/>
            <p:nvPr/>
          </p:nvSpPr>
          <p:spPr>
            <a:xfrm>
              <a:off x="2048256" y="2219453"/>
              <a:ext cx="340077" cy="340789"/>
            </a:xfrm>
            <a:custGeom>
              <a:avLst/>
              <a:gdLst/>
              <a:ahLst/>
              <a:cxnLst/>
              <a:rect l="l" t="t" r="r" b="b"/>
              <a:pathLst>
                <a:path w="8113" h="8130" extrusionOk="0">
                  <a:moveTo>
                    <a:pt x="7820" y="292"/>
                  </a:moveTo>
                  <a:lnTo>
                    <a:pt x="7820" y="7838"/>
                  </a:lnTo>
                  <a:lnTo>
                    <a:pt x="292" y="7838"/>
                  </a:lnTo>
                  <a:lnTo>
                    <a:pt x="292" y="292"/>
                  </a:lnTo>
                  <a:close/>
                  <a:moveTo>
                    <a:pt x="201" y="0"/>
                  </a:moveTo>
                  <a:lnTo>
                    <a:pt x="256" y="55"/>
                  </a:lnTo>
                  <a:lnTo>
                    <a:pt x="37" y="255"/>
                  </a:lnTo>
                  <a:lnTo>
                    <a:pt x="1" y="219"/>
                  </a:lnTo>
                  <a:lnTo>
                    <a:pt x="1" y="8130"/>
                  </a:lnTo>
                  <a:lnTo>
                    <a:pt x="8112" y="8130"/>
                  </a:lnTo>
                  <a:lnTo>
                    <a:pt x="8112" y="7984"/>
                  </a:lnTo>
                  <a:lnTo>
                    <a:pt x="8112" y="292"/>
                  </a:lnTo>
                  <a:lnTo>
                    <a:pt x="8112"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2"/>
            <p:cNvSpPr/>
            <p:nvPr/>
          </p:nvSpPr>
          <p:spPr>
            <a:xfrm>
              <a:off x="2382171" y="2548002"/>
              <a:ext cx="6162" cy="6120"/>
            </a:xfrm>
            <a:custGeom>
              <a:avLst/>
              <a:gdLst/>
              <a:ahLst/>
              <a:cxnLst/>
              <a:rect l="l" t="t" r="r" b="b"/>
              <a:pathLst>
                <a:path w="147" h="146" fill="none" extrusionOk="0">
                  <a:moveTo>
                    <a:pt x="0" y="146"/>
                  </a:moveTo>
                  <a:lnTo>
                    <a:pt x="0" y="146"/>
                  </a:lnTo>
                  <a:lnTo>
                    <a:pt x="0" y="0"/>
                  </a:lnTo>
                  <a:lnTo>
                    <a:pt x="0" y="146"/>
                  </a:lnTo>
                  <a:lnTo>
                    <a:pt x="146" y="146"/>
                  </a:lnTo>
                  <a:lnTo>
                    <a:pt x="0" y="146"/>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2"/>
            <p:cNvSpPr/>
            <p:nvPr/>
          </p:nvSpPr>
          <p:spPr>
            <a:xfrm>
              <a:off x="2048256" y="2219453"/>
              <a:ext cx="340077" cy="340789"/>
            </a:xfrm>
            <a:custGeom>
              <a:avLst/>
              <a:gdLst/>
              <a:ahLst/>
              <a:cxnLst/>
              <a:rect l="l" t="t" r="r" b="b"/>
              <a:pathLst>
                <a:path w="8113" h="8130" fill="none" extrusionOk="0">
                  <a:moveTo>
                    <a:pt x="8112" y="0"/>
                  </a:moveTo>
                  <a:lnTo>
                    <a:pt x="201" y="0"/>
                  </a:lnTo>
                  <a:lnTo>
                    <a:pt x="256" y="55"/>
                  </a:lnTo>
                  <a:lnTo>
                    <a:pt x="37" y="255"/>
                  </a:lnTo>
                  <a:lnTo>
                    <a:pt x="1" y="219"/>
                  </a:lnTo>
                  <a:lnTo>
                    <a:pt x="1" y="8130"/>
                  </a:lnTo>
                  <a:lnTo>
                    <a:pt x="292" y="8130"/>
                  </a:lnTo>
                  <a:lnTo>
                    <a:pt x="8112" y="8130"/>
                  </a:lnTo>
                  <a:lnTo>
                    <a:pt x="8112" y="7984"/>
                  </a:lnTo>
                  <a:lnTo>
                    <a:pt x="8112" y="292"/>
                  </a:lnTo>
                  <a:lnTo>
                    <a:pt x="8112" y="0"/>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2"/>
            <p:cNvSpPr/>
            <p:nvPr/>
          </p:nvSpPr>
          <p:spPr>
            <a:xfrm>
              <a:off x="2048256" y="3156938"/>
              <a:ext cx="340077" cy="340831"/>
            </a:xfrm>
            <a:custGeom>
              <a:avLst/>
              <a:gdLst/>
              <a:ahLst/>
              <a:cxnLst/>
              <a:rect l="l" t="t" r="r" b="b"/>
              <a:pathLst>
                <a:path w="8113" h="8131" extrusionOk="0">
                  <a:moveTo>
                    <a:pt x="7820" y="293"/>
                  </a:moveTo>
                  <a:lnTo>
                    <a:pt x="7820" y="7839"/>
                  </a:lnTo>
                  <a:lnTo>
                    <a:pt x="292" y="7839"/>
                  </a:lnTo>
                  <a:lnTo>
                    <a:pt x="292" y="293"/>
                  </a:lnTo>
                  <a:close/>
                  <a:moveTo>
                    <a:pt x="1" y="1"/>
                  </a:moveTo>
                  <a:lnTo>
                    <a:pt x="1" y="7930"/>
                  </a:lnTo>
                  <a:lnTo>
                    <a:pt x="37" y="7875"/>
                  </a:lnTo>
                  <a:lnTo>
                    <a:pt x="256" y="8076"/>
                  </a:lnTo>
                  <a:lnTo>
                    <a:pt x="201" y="8131"/>
                  </a:lnTo>
                  <a:lnTo>
                    <a:pt x="8112" y="8131"/>
                  </a:lnTo>
                  <a:lnTo>
                    <a:pt x="8112" y="7985"/>
                  </a:lnTo>
                  <a:lnTo>
                    <a:pt x="8112" y="7839"/>
                  </a:lnTo>
                  <a:lnTo>
                    <a:pt x="8112"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2"/>
            <p:cNvSpPr/>
            <p:nvPr/>
          </p:nvSpPr>
          <p:spPr>
            <a:xfrm>
              <a:off x="2382171" y="3485487"/>
              <a:ext cx="6162" cy="6162"/>
            </a:xfrm>
            <a:custGeom>
              <a:avLst/>
              <a:gdLst/>
              <a:ahLst/>
              <a:cxnLst/>
              <a:rect l="l" t="t" r="r" b="b"/>
              <a:pathLst>
                <a:path w="147" h="147" fill="none" extrusionOk="0">
                  <a:moveTo>
                    <a:pt x="0" y="147"/>
                  </a:moveTo>
                  <a:lnTo>
                    <a:pt x="0" y="147"/>
                  </a:lnTo>
                  <a:lnTo>
                    <a:pt x="0" y="1"/>
                  </a:lnTo>
                  <a:lnTo>
                    <a:pt x="0" y="147"/>
                  </a:lnTo>
                  <a:lnTo>
                    <a:pt x="146" y="147"/>
                  </a:lnTo>
                  <a:lnTo>
                    <a:pt x="0" y="147"/>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2"/>
            <p:cNvSpPr/>
            <p:nvPr/>
          </p:nvSpPr>
          <p:spPr>
            <a:xfrm>
              <a:off x="2060496" y="3169178"/>
              <a:ext cx="315597" cy="316351"/>
            </a:xfrm>
            <a:custGeom>
              <a:avLst/>
              <a:gdLst/>
              <a:ahLst/>
              <a:cxnLst/>
              <a:rect l="l" t="t" r="r" b="b"/>
              <a:pathLst>
                <a:path w="7529" h="7547" fill="none" extrusionOk="0">
                  <a:moveTo>
                    <a:pt x="0" y="7547"/>
                  </a:moveTo>
                  <a:lnTo>
                    <a:pt x="0" y="1"/>
                  </a:lnTo>
                  <a:lnTo>
                    <a:pt x="7528" y="1"/>
                  </a:lnTo>
                  <a:lnTo>
                    <a:pt x="7528" y="7547"/>
                  </a:lnTo>
                  <a:lnTo>
                    <a:pt x="0" y="7547"/>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2"/>
            <p:cNvSpPr/>
            <p:nvPr/>
          </p:nvSpPr>
          <p:spPr>
            <a:xfrm>
              <a:off x="2048256" y="3156938"/>
              <a:ext cx="340077" cy="340831"/>
            </a:xfrm>
            <a:custGeom>
              <a:avLst/>
              <a:gdLst/>
              <a:ahLst/>
              <a:cxnLst/>
              <a:rect l="l" t="t" r="r" b="b"/>
              <a:pathLst>
                <a:path w="8113" h="8131" fill="none" extrusionOk="0">
                  <a:moveTo>
                    <a:pt x="8112" y="1"/>
                  </a:moveTo>
                  <a:lnTo>
                    <a:pt x="292" y="1"/>
                  </a:lnTo>
                  <a:lnTo>
                    <a:pt x="1" y="1"/>
                  </a:lnTo>
                  <a:lnTo>
                    <a:pt x="1" y="7930"/>
                  </a:lnTo>
                  <a:lnTo>
                    <a:pt x="37" y="7875"/>
                  </a:lnTo>
                  <a:lnTo>
                    <a:pt x="256" y="8076"/>
                  </a:lnTo>
                  <a:lnTo>
                    <a:pt x="201" y="8131"/>
                  </a:lnTo>
                  <a:lnTo>
                    <a:pt x="8112" y="8131"/>
                  </a:lnTo>
                  <a:lnTo>
                    <a:pt x="8112" y="7985"/>
                  </a:lnTo>
                  <a:lnTo>
                    <a:pt x="8112" y="7839"/>
                  </a:lnTo>
                  <a:lnTo>
                    <a:pt x="8112" y="1"/>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2"/>
            <p:cNvSpPr/>
            <p:nvPr/>
          </p:nvSpPr>
          <p:spPr>
            <a:xfrm>
              <a:off x="1455333" y="1627284"/>
              <a:ext cx="2463408" cy="2462653"/>
            </a:xfrm>
            <a:custGeom>
              <a:avLst/>
              <a:gdLst/>
              <a:ahLst/>
              <a:cxnLst/>
              <a:rect l="l" t="t" r="r" b="b"/>
              <a:pathLst>
                <a:path w="58768" h="58750" extrusionOk="0">
                  <a:moveTo>
                    <a:pt x="29530" y="146"/>
                  </a:moveTo>
                  <a:lnTo>
                    <a:pt x="29530" y="292"/>
                  </a:lnTo>
                  <a:lnTo>
                    <a:pt x="30259" y="310"/>
                  </a:lnTo>
                  <a:lnTo>
                    <a:pt x="30988" y="328"/>
                  </a:lnTo>
                  <a:lnTo>
                    <a:pt x="31717" y="383"/>
                  </a:lnTo>
                  <a:lnTo>
                    <a:pt x="32428" y="456"/>
                  </a:lnTo>
                  <a:lnTo>
                    <a:pt x="33139" y="529"/>
                  </a:lnTo>
                  <a:lnTo>
                    <a:pt x="33850" y="638"/>
                  </a:lnTo>
                  <a:lnTo>
                    <a:pt x="34561" y="748"/>
                  </a:lnTo>
                  <a:lnTo>
                    <a:pt x="35254" y="875"/>
                  </a:lnTo>
                  <a:lnTo>
                    <a:pt x="35946" y="1039"/>
                  </a:lnTo>
                  <a:lnTo>
                    <a:pt x="36639" y="1203"/>
                  </a:lnTo>
                  <a:lnTo>
                    <a:pt x="37313" y="1386"/>
                  </a:lnTo>
                  <a:lnTo>
                    <a:pt x="37988" y="1586"/>
                  </a:lnTo>
                  <a:lnTo>
                    <a:pt x="38644" y="1805"/>
                  </a:lnTo>
                  <a:lnTo>
                    <a:pt x="39300" y="2024"/>
                  </a:lnTo>
                  <a:lnTo>
                    <a:pt x="39956" y="2279"/>
                  </a:lnTo>
                  <a:lnTo>
                    <a:pt x="40594" y="2534"/>
                  </a:lnTo>
                  <a:lnTo>
                    <a:pt x="41232" y="2807"/>
                  </a:lnTo>
                  <a:lnTo>
                    <a:pt x="41852" y="3099"/>
                  </a:lnTo>
                  <a:lnTo>
                    <a:pt x="42472" y="3391"/>
                  </a:lnTo>
                  <a:lnTo>
                    <a:pt x="43092" y="3719"/>
                  </a:lnTo>
                  <a:lnTo>
                    <a:pt x="43693" y="4047"/>
                  </a:lnTo>
                  <a:lnTo>
                    <a:pt x="44276" y="4393"/>
                  </a:lnTo>
                  <a:lnTo>
                    <a:pt x="44878" y="4758"/>
                  </a:lnTo>
                  <a:lnTo>
                    <a:pt x="45443" y="5122"/>
                  </a:lnTo>
                  <a:lnTo>
                    <a:pt x="46008" y="5505"/>
                  </a:lnTo>
                  <a:lnTo>
                    <a:pt x="46573" y="5906"/>
                  </a:lnTo>
                  <a:lnTo>
                    <a:pt x="47120" y="6325"/>
                  </a:lnTo>
                  <a:lnTo>
                    <a:pt x="47649" y="6745"/>
                  </a:lnTo>
                  <a:lnTo>
                    <a:pt x="48177" y="7182"/>
                  </a:lnTo>
                  <a:lnTo>
                    <a:pt x="48688" y="7620"/>
                  </a:lnTo>
                  <a:lnTo>
                    <a:pt x="49198" y="8075"/>
                  </a:lnTo>
                  <a:lnTo>
                    <a:pt x="49690" y="8549"/>
                  </a:lnTo>
                  <a:lnTo>
                    <a:pt x="49781" y="8458"/>
                  </a:lnTo>
                  <a:lnTo>
                    <a:pt x="50000" y="8659"/>
                  </a:lnTo>
                  <a:lnTo>
                    <a:pt x="49891" y="8750"/>
                  </a:lnTo>
                  <a:lnTo>
                    <a:pt x="49945" y="8804"/>
                  </a:lnTo>
                  <a:lnTo>
                    <a:pt x="50438" y="9315"/>
                  </a:lnTo>
                  <a:lnTo>
                    <a:pt x="50911" y="9807"/>
                  </a:lnTo>
                  <a:lnTo>
                    <a:pt x="51367" y="10336"/>
                  </a:lnTo>
                  <a:lnTo>
                    <a:pt x="51823" y="10864"/>
                  </a:lnTo>
                  <a:lnTo>
                    <a:pt x="52260" y="11411"/>
                  </a:lnTo>
                  <a:lnTo>
                    <a:pt x="52680" y="11958"/>
                  </a:lnTo>
                  <a:lnTo>
                    <a:pt x="53081" y="12523"/>
                  </a:lnTo>
                  <a:lnTo>
                    <a:pt x="53482" y="13088"/>
                  </a:lnTo>
                  <a:lnTo>
                    <a:pt x="53864" y="13671"/>
                  </a:lnTo>
                  <a:lnTo>
                    <a:pt x="54229" y="14255"/>
                  </a:lnTo>
                  <a:lnTo>
                    <a:pt x="54594" y="14856"/>
                  </a:lnTo>
                  <a:lnTo>
                    <a:pt x="54940" y="15476"/>
                  </a:lnTo>
                  <a:lnTo>
                    <a:pt x="55268" y="16077"/>
                  </a:lnTo>
                  <a:lnTo>
                    <a:pt x="55578" y="16715"/>
                  </a:lnTo>
                  <a:lnTo>
                    <a:pt x="55869" y="17353"/>
                  </a:lnTo>
                  <a:lnTo>
                    <a:pt x="56161" y="17991"/>
                  </a:lnTo>
                  <a:lnTo>
                    <a:pt x="56416" y="18648"/>
                  </a:lnTo>
                  <a:lnTo>
                    <a:pt x="56672" y="19304"/>
                  </a:lnTo>
                  <a:lnTo>
                    <a:pt x="56908" y="19978"/>
                  </a:lnTo>
                  <a:lnTo>
                    <a:pt x="57127" y="20653"/>
                  </a:lnTo>
                  <a:lnTo>
                    <a:pt x="57346" y="21327"/>
                  </a:lnTo>
                  <a:lnTo>
                    <a:pt x="57528" y="22020"/>
                  </a:lnTo>
                  <a:lnTo>
                    <a:pt x="57711" y="22712"/>
                  </a:lnTo>
                  <a:lnTo>
                    <a:pt x="57856" y="23405"/>
                  </a:lnTo>
                  <a:lnTo>
                    <a:pt x="58002" y="24116"/>
                  </a:lnTo>
                  <a:lnTo>
                    <a:pt x="58112" y="24827"/>
                  </a:lnTo>
                  <a:lnTo>
                    <a:pt x="58221" y="25556"/>
                  </a:lnTo>
                  <a:lnTo>
                    <a:pt x="58312" y="26285"/>
                  </a:lnTo>
                  <a:lnTo>
                    <a:pt x="58367" y="27014"/>
                  </a:lnTo>
                  <a:lnTo>
                    <a:pt x="58421" y="27743"/>
                  </a:lnTo>
                  <a:lnTo>
                    <a:pt x="58458" y="28491"/>
                  </a:lnTo>
                  <a:lnTo>
                    <a:pt x="58476" y="29238"/>
                  </a:lnTo>
                  <a:lnTo>
                    <a:pt x="58585" y="29238"/>
                  </a:lnTo>
                  <a:lnTo>
                    <a:pt x="58585" y="29384"/>
                  </a:lnTo>
                  <a:lnTo>
                    <a:pt x="58585" y="29530"/>
                  </a:lnTo>
                  <a:lnTo>
                    <a:pt x="58476" y="29530"/>
                  </a:lnTo>
                  <a:lnTo>
                    <a:pt x="58458" y="30277"/>
                  </a:lnTo>
                  <a:lnTo>
                    <a:pt x="58421" y="31006"/>
                  </a:lnTo>
                  <a:lnTo>
                    <a:pt x="58367" y="31754"/>
                  </a:lnTo>
                  <a:lnTo>
                    <a:pt x="58312" y="32483"/>
                  </a:lnTo>
                  <a:lnTo>
                    <a:pt x="58221" y="33194"/>
                  </a:lnTo>
                  <a:lnTo>
                    <a:pt x="58112" y="33923"/>
                  </a:lnTo>
                  <a:lnTo>
                    <a:pt x="58002" y="34634"/>
                  </a:lnTo>
                  <a:lnTo>
                    <a:pt x="57856" y="35344"/>
                  </a:lnTo>
                  <a:lnTo>
                    <a:pt x="57711" y="36037"/>
                  </a:lnTo>
                  <a:lnTo>
                    <a:pt x="57528" y="36748"/>
                  </a:lnTo>
                  <a:lnTo>
                    <a:pt x="57346" y="37422"/>
                  </a:lnTo>
                  <a:lnTo>
                    <a:pt x="57127" y="38115"/>
                  </a:lnTo>
                  <a:lnTo>
                    <a:pt x="56908" y="38790"/>
                  </a:lnTo>
                  <a:lnTo>
                    <a:pt x="56672" y="39446"/>
                  </a:lnTo>
                  <a:lnTo>
                    <a:pt x="56416" y="40102"/>
                  </a:lnTo>
                  <a:lnTo>
                    <a:pt x="56161" y="40758"/>
                  </a:lnTo>
                  <a:lnTo>
                    <a:pt x="55869" y="41414"/>
                  </a:lnTo>
                  <a:lnTo>
                    <a:pt x="55578" y="42034"/>
                  </a:lnTo>
                  <a:lnTo>
                    <a:pt x="55268" y="42672"/>
                  </a:lnTo>
                  <a:lnTo>
                    <a:pt x="54940" y="43292"/>
                  </a:lnTo>
                  <a:lnTo>
                    <a:pt x="54594" y="43893"/>
                  </a:lnTo>
                  <a:lnTo>
                    <a:pt x="54229" y="44495"/>
                  </a:lnTo>
                  <a:lnTo>
                    <a:pt x="53864" y="45078"/>
                  </a:lnTo>
                  <a:lnTo>
                    <a:pt x="53482" y="45662"/>
                  </a:lnTo>
                  <a:lnTo>
                    <a:pt x="53081" y="46245"/>
                  </a:lnTo>
                  <a:lnTo>
                    <a:pt x="52680" y="46792"/>
                  </a:lnTo>
                  <a:lnTo>
                    <a:pt x="52260" y="47357"/>
                  </a:lnTo>
                  <a:lnTo>
                    <a:pt x="51823" y="47885"/>
                  </a:lnTo>
                  <a:lnTo>
                    <a:pt x="51367" y="48414"/>
                  </a:lnTo>
                  <a:lnTo>
                    <a:pt x="50911" y="48943"/>
                  </a:lnTo>
                  <a:lnTo>
                    <a:pt x="50438" y="49453"/>
                  </a:lnTo>
                  <a:lnTo>
                    <a:pt x="49945" y="49945"/>
                  </a:lnTo>
                  <a:lnTo>
                    <a:pt x="49891" y="50000"/>
                  </a:lnTo>
                  <a:lnTo>
                    <a:pt x="50000" y="50109"/>
                  </a:lnTo>
                  <a:lnTo>
                    <a:pt x="49781" y="50310"/>
                  </a:lnTo>
                  <a:lnTo>
                    <a:pt x="49690" y="50200"/>
                  </a:lnTo>
                  <a:lnTo>
                    <a:pt x="49198" y="50674"/>
                  </a:lnTo>
                  <a:lnTo>
                    <a:pt x="48688" y="51130"/>
                  </a:lnTo>
                  <a:lnTo>
                    <a:pt x="48177" y="51586"/>
                  </a:lnTo>
                  <a:lnTo>
                    <a:pt x="47649" y="52005"/>
                  </a:lnTo>
                  <a:lnTo>
                    <a:pt x="47120" y="52442"/>
                  </a:lnTo>
                  <a:lnTo>
                    <a:pt x="46573" y="52843"/>
                  </a:lnTo>
                  <a:lnTo>
                    <a:pt x="46008" y="53244"/>
                  </a:lnTo>
                  <a:lnTo>
                    <a:pt x="45443" y="53627"/>
                  </a:lnTo>
                  <a:lnTo>
                    <a:pt x="44878" y="54010"/>
                  </a:lnTo>
                  <a:lnTo>
                    <a:pt x="44276" y="54356"/>
                  </a:lnTo>
                  <a:lnTo>
                    <a:pt x="43693" y="54703"/>
                  </a:lnTo>
                  <a:lnTo>
                    <a:pt x="43092" y="55031"/>
                  </a:lnTo>
                  <a:lnTo>
                    <a:pt x="42472" y="55359"/>
                  </a:lnTo>
                  <a:lnTo>
                    <a:pt x="41852" y="55651"/>
                  </a:lnTo>
                  <a:lnTo>
                    <a:pt x="41232" y="55942"/>
                  </a:lnTo>
                  <a:lnTo>
                    <a:pt x="40594" y="56216"/>
                  </a:lnTo>
                  <a:lnTo>
                    <a:pt x="39956" y="56489"/>
                  </a:lnTo>
                  <a:lnTo>
                    <a:pt x="39300" y="56726"/>
                  </a:lnTo>
                  <a:lnTo>
                    <a:pt x="38644" y="56963"/>
                  </a:lnTo>
                  <a:lnTo>
                    <a:pt x="37988" y="57164"/>
                  </a:lnTo>
                  <a:lnTo>
                    <a:pt x="37313" y="57364"/>
                  </a:lnTo>
                  <a:lnTo>
                    <a:pt x="36639" y="57546"/>
                  </a:lnTo>
                  <a:lnTo>
                    <a:pt x="35946" y="57729"/>
                  </a:lnTo>
                  <a:lnTo>
                    <a:pt x="35254" y="57874"/>
                  </a:lnTo>
                  <a:lnTo>
                    <a:pt x="34561" y="58002"/>
                  </a:lnTo>
                  <a:lnTo>
                    <a:pt x="33850" y="58130"/>
                  </a:lnTo>
                  <a:lnTo>
                    <a:pt x="33139" y="58221"/>
                  </a:lnTo>
                  <a:lnTo>
                    <a:pt x="32428" y="58312"/>
                  </a:lnTo>
                  <a:lnTo>
                    <a:pt x="31717" y="58367"/>
                  </a:lnTo>
                  <a:lnTo>
                    <a:pt x="30988" y="58421"/>
                  </a:lnTo>
                  <a:lnTo>
                    <a:pt x="30259" y="58458"/>
                  </a:lnTo>
                  <a:lnTo>
                    <a:pt x="29530" y="58458"/>
                  </a:lnTo>
                  <a:lnTo>
                    <a:pt x="29530" y="58604"/>
                  </a:lnTo>
                  <a:lnTo>
                    <a:pt x="29238" y="58604"/>
                  </a:lnTo>
                  <a:lnTo>
                    <a:pt x="29238" y="58458"/>
                  </a:lnTo>
                  <a:lnTo>
                    <a:pt x="28509" y="58458"/>
                  </a:lnTo>
                  <a:lnTo>
                    <a:pt x="27780" y="58421"/>
                  </a:lnTo>
                  <a:lnTo>
                    <a:pt x="27051" y="58367"/>
                  </a:lnTo>
                  <a:lnTo>
                    <a:pt x="26340" y="58312"/>
                  </a:lnTo>
                  <a:lnTo>
                    <a:pt x="25611" y="58221"/>
                  </a:lnTo>
                  <a:lnTo>
                    <a:pt x="24918" y="58130"/>
                  </a:lnTo>
                  <a:lnTo>
                    <a:pt x="24207" y="58002"/>
                  </a:lnTo>
                  <a:lnTo>
                    <a:pt x="23515" y="57874"/>
                  </a:lnTo>
                  <a:lnTo>
                    <a:pt x="22822" y="57729"/>
                  </a:lnTo>
                  <a:lnTo>
                    <a:pt x="22129" y="57546"/>
                  </a:lnTo>
                  <a:lnTo>
                    <a:pt x="21455" y="57364"/>
                  </a:lnTo>
                  <a:lnTo>
                    <a:pt x="20781" y="57164"/>
                  </a:lnTo>
                  <a:lnTo>
                    <a:pt x="20124" y="56963"/>
                  </a:lnTo>
                  <a:lnTo>
                    <a:pt x="19468" y="56726"/>
                  </a:lnTo>
                  <a:lnTo>
                    <a:pt x="18812" y="56489"/>
                  </a:lnTo>
                  <a:lnTo>
                    <a:pt x="18174" y="56216"/>
                  </a:lnTo>
                  <a:lnTo>
                    <a:pt x="17536" y="55942"/>
                  </a:lnTo>
                  <a:lnTo>
                    <a:pt x="16916" y="55651"/>
                  </a:lnTo>
                  <a:lnTo>
                    <a:pt x="16296" y="55359"/>
                  </a:lnTo>
                  <a:lnTo>
                    <a:pt x="15677" y="55031"/>
                  </a:lnTo>
                  <a:lnTo>
                    <a:pt x="15075" y="54703"/>
                  </a:lnTo>
                  <a:lnTo>
                    <a:pt x="14474" y="54356"/>
                  </a:lnTo>
                  <a:lnTo>
                    <a:pt x="13890" y="54010"/>
                  </a:lnTo>
                  <a:lnTo>
                    <a:pt x="13325" y="53627"/>
                  </a:lnTo>
                  <a:lnTo>
                    <a:pt x="12760" y="53244"/>
                  </a:lnTo>
                  <a:lnTo>
                    <a:pt x="12195" y="52843"/>
                  </a:lnTo>
                  <a:lnTo>
                    <a:pt x="11648" y="52442"/>
                  </a:lnTo>
                  <a:lnTo>
                    <a:pt x="11120" y="52005"/>
                  </a:lnTo>
                  <a:lnTo>
                    <a:pt x="10591" y="51586"/>
                  </a:lnTo>
                  <a:lnTo>
                    <a:pt x="10081" y="51130"/>
                  </a:lnTo>
                  <a:lnTo>
                    <a:pt x="9570" y="50674"/>
                  </a:lnTo>
                  <a:lnTo>
                    <a:pt x="9078" y="50200"/>
                  </a:lnTo>
                  <a:lnTo>
                    <a:pt x="8987" y="50310"/>
                  </a:lnTo>
                  <a:lnTo>
                    <a:pt x="8768" y="50109"/>
                  </a:lnTo>
                  <a:lnTo>
                    <a:pt x="8878" y="50000"/>
                  </a:lnTo>
                  <a:lnTo>
                    <a:pt x="8823" y="49945"/>
                  </a:lnTo>
                  <a:lnTo>
                    <a:pt x="8331" y="49453"/>
                  </a:lnTo>
                  <a:lnTo>
                    <a:pt x="7857" y="48943"/>
                  </a:lnTo>
                  <a:lnTo>
                    <a:pt x="7401" y="48414"/>
                  </a:lnTo>
                  <a:lnTo>
                    <a:pt x="6946" y="47885"/>
                  </a:lnTo>
                  <a:lnTo>
                    <a:pt x="6508" y="47357"/>
                  </a:lnTo>
                  <a:lnTo>
                    <a:pt x="6089" y="46792"/>
                  </a:lnTo>
                  <a:lnTo>
                    <a:pt x="5688" y="46245"/>
                  </a:lnTo>
                  <a:lnTo>
                    <a:pt x="5287" y="45662"/>
                  </a:lnTo>
                  <a:lnTo>
                    <a:pt x="4904" y="45078"/>
                  </a:lnTo>
                  <a:lnTo>
                    <a:pt x="4521" y="44495"/>
                  </a:lnTo>
                  <a:lnTo>
                    <a:pt x="4175" y="43893"/>
                  </a:lnTo>
                  <a:lnTo>
                    <a:pt x="3829" y="43292"/>
                  </a:lnTo>
                  <a:lnTo>
                    <a:pt x="3500" y="42672"/>
                  </a:lnTo>
                  <a:lnTo>
                    <a:pt x="3191" y="42034"/>
                  </a:lnTo>
                  <a:lnTo>
                    <a:pt x="2899" y="41414"/>
                  </a:lnTo>
                  <a:lnTo>
                    <a:pt x="2607" y="40758"/>
                  </a:lnTo>
                  <a:lnTo>
                    <a:pt x="2334" y="40102"/>
                  </a:lnTo>
                  <a:lnTo>
                    <a:pt x="2097" y="39446"/>
                  </a:lnTo>
                  <a:lnTo>
                    <a:pt x="1860" y="38790"/>
                  </a:lnTo>
                  <a:lnTo>
                    <a:pt x="1623" y="38115"/>
                  </a:lnTo>
                  <a:lnTo>
                    <a:pt x="1422" y="37422"/>
                  </a:lnTo>
                  <a:lnTo>
                    <a:pt x="1240" y="36748"/>
                  </a:lnTo>
                  <a:lnTo>
                    <a:pt x="1058" y="36037"/>
                  </a:lnTo>
                  <a:lnTo>
                    <a:pt x="912" y="35344"/>
                  </a:lnTo>
                  <a:lnTo>
                    <a:pt x="766" y="34634"/>
                  </a:lnTo>
                  <a:lnTo>
                    <a:pt x="657" y="33923"/>
                  </a:lnTo>
                  <a:lnTo>
                    <a:pt x="547" y="33194"/>
                  </a:lnTo>
                  <a:lnTo>
                    <a:pt x="456" y="32483"/>
                  </a:lnTo>
                  <a:lnTo>
                    <a:pt x="383" y="31754"/>
                  </a:lnTo>
                  <a:lnTo>
                    <a:pt x="347" y="31006"/>
                  </a:lnTo>
                  <a:lnTo>
                    <a:pt x="311" y="30277"/>
                  </a:lnTo>
                  <a:lnTo>
                    <a:pt x="292" y="29530"/>
                  </a:lnTo>
                  <a:lnTo>
                    <a:pt x="146" y="29530"/>
                  </a:lnTo>
                  <a:lnTo>
                    <a:pt x="146" y="29238"/>
                  </a:lnTo>
                  <a:lnTo>
                    <a:pt x="292" y="29238"/>
                  </a:lnTo>
                  <a:lnTo>
                    <a:pt x="311" y="28491"/>
                  </a:lnTo>
                  <a:lnTo>
                    <a:pt x="347" y="27743"/>
                  </a:lnTo>
                  <a:lnTo>
                    <a:pt x="383" y="27014"/>
                  </a:lnTo>
                  <a:lnTo>
                    <a:pt x="456" y="26285"/>
                  </a:lnTo>
                  <a:lnTo>
                    <a:pt x="547" y="25556"/>
                  </a:lnTo>
                  <a:lnTo>
                    <a:pt x="657" y="24827"/>
                  </a:lnTo>
                  <a:lnTo>
                    <a:pt x="766" y="24116"/>
                  </a:lnTo>
                  <a:lnTo>
                    <a:pt x="912" y="23405"/>
                  </a:lnTo>
                  <a:lnTo>
                    <a:pt x="1058" y="22712"/>
                  </a:lnTo>
                  <a:lnTo>
                    <a:pt x="1240" y="22020"/>
                  </a:lnTo>
                  <a:lnTo>
                    <a:pt x="1422" y="21327"/>
                  </a:lnTo>
                  <a:lnTo>
                    <a:pt x="1623" y="20653"/>
                  </a:lnTo>
                  <a:lnTo>
                    <a:pt x="1860" y="19978"/>
                  </a:lnTo>
                  <a:lnTo>
                    <a:pt x="2097" y="19304"/>
                  </a:lnTo>
                  <a:lnTo>
                    <a:pt x="2334" y="18648"/>
                  </a:lnTo>
                  <a:lnTo>
                    <a:pt x="2607" y="17991"/>
                  </a:lnTo>
                  <a:lnTo>
                    <a:pt x="2899" y="17353"/>
                  </a:lnTo>
                  <a:lnTo>
                    <a:pt x="3191" y="16715"/>
                  </a:lnTo>
                  <a:lnTo>
                    <a:pt x="3500" y="16077"/>
                  </a:lnTo>
                  <a:lnTo>
                    <a:pt x="3829" y="15476"/>
                  </a:lnTo>
                  <a:lnTo>
                    <a:pt x="4175" y="14856"/>
                  </a:lnTo>
                  <a:lnTo>
                    <a:pt x="4521" y="14255"/>
                  </a:lnTo>
                  <a:lnTo>
                    <a:pt x="4904" y="13671"/>
                  </a:lnTo>
                  <a:lnTo>
                    <a:pt x="5287" y="13088"/>
                  </a:lnTo>
                  <a:lnTo>
                    <a:pt x="5688" y="12523"/>
                  </a:lnTo>
                  <a:lnTo>
                    <a:pt x="6089" y="11958"/>
                  </a:lnTo>
                  <a:lnTo>
                    <a:pt x="6508" y="11411"/>
                  </a:lnTo>
                  <a:lnTo>
                    <a:pt x="6946" y="10864"/>
                  </a:lnTo>
                  <a:lnTo>
                    <a:pt x="7401" y="10336"/>
                  </a:lnTo>
                  <a:lnTo>
                    <a:pt x="7857" y="9807"/>
                  </a:lnTo>
                  <a:lnTo>
                    <a:pt x="8331" y="9315"/>
                  </a:lnTo>
                  <a:lnTo>
                    <a:pt x="8823" y="8804"/>
                  </a:lnTo>
                  <a:lnTo>
                    <a:pt x="8878" y="8750"/>
                  </a:lnTo>
                  <a:lnTo>
                    <a:pt x="8768" y="8659"/>
                  </a:lnTo>
                  <a:lnTo>
                    <a:pt x="8987" y="8458"/>
                  </a:lnTo>
                  <a:lnTo>
                    <a:pt x="9078" y="8549"/>
                  </a:lnTo>
                  <a:lnTo>
                    <a:pt x="9570" y="8075"/>
                  </a:lnTo>
                  <a:lnTo>
                    <a:pt x="10081" y="7620"/>
                  </a:lnTo>
                  <a:lnTo>
                    <a:pt x="10591" y="7182"/>
                  </a:lnTo>
                  <a:lnTo>
                    <a:pt x="11120" y="6745"/>
                  </a:lnTo>
                  <a:lnTo>
                    <a:pt x="11648" y="6325"/>
                  </a:lnTo>
                  <a:lnTo>
                    <a:pt x="12195" y="5906"/>
                  </a:lnTo>
                  <a:lnTo>
                    <a:pt x="12760" y="5505"/>
                  </a:lnTo>
                  <a:lnTo>
                    <a:pt x="13325" y="5122"/>
                  </a:lnTo>
                  <a:lnTo>
                    <a:pt x="13890" y="4758"/>
                  </a:lnTo>
                  <a:lnTo>
                    <a:pt x="14474" y="4393"/>
                  </a:lnTo>
                  <a:lnTo>
                    <a:pt x="15075" y="4047"/>
                  </a:lnTo>
                  <a:lnTo>
                    <a:pt x="15677" y="3719"/>
                  </a:lnTo>
                  <a:lnTo>
                    <a:pt x="16296" y="3391"/>
                  </a:lnTo>
                  <a:lnTo>
                    <a:pt x="16916" y="3099"/>
                  </a:lnTo>
                  <a:lnTo>
                    <a:pt x="17536" y="2807"/>
                  </a:lnTo>
                  <a:lnTo>
                    <a:pt x="18174" y="2534"/>
                  </a:lnTo>
                  <a:lnTo>
                    <a:pt x="18812" y="2279"/>
                  </a:lnTo>
                  <a:lnTo>
                    <a:pt x="19468" y="2024"/>
                  </a:lnTo>
                  <a:lnTo>
                    <a:pt x="20124" y="1805"/>
                  </a:lnTo>
                  <a:lnTo>
                    <a:pt x="20781" y="1586"/>
                  </a:lnTo>
                  <a:lnTo>
                    <a:pt x="21455" y="1386"/>
                  </a:lnTo>
                  <a:lnTo>
                    <a:pt x="22129" y="1203"/>
                  </a:lnTo>
                  <a:lnTo>
                    <a:pt x="22822" y="1039"/>
                  </a:lnTo>
                  <a:lnTo>
                    <a:pt x="23515" y="875"/>
                  </a:lnTo>
                  <a:lnTo>
                    <a:pt x="24207" y="748"/>
                  </a:lnTo>
                  <a:lnTo>
                    <a:pt x="24918" y="638"/>
                  </a:lnTo>
                  <a:lnTo>
                    <a:pt x="25611" y="529"/>
                  </a:lnTo>
                  <a:lnTo>
                    <a:pt x="26340" y="456"/>
                  </a:lnTo>
                  <a:lnTo>
                    <a:pt x="27051" y="383"/>
                  </a:lnTo>
                  <a:lnTo>
                    <a:pt x="27780" y="328"/>
                  </a:lnTo>
                  <a:lnTo>
                    <a:pt x="28509" y="310"/>
                  </a:lnTo>
                  <a:lnTo>
                    <a:pt x="29238" y="292"/>
                  </a:lnTo>
                  <a:lnTo>
                    <a:pt x="29238" y="146"/>
                  </a:lnTo>
                  <a:close/>
                  <a:moveTo>
                    <a:pt x="28619" y="0"/>
                  </a:moveTo>
                  <a:lnTo>
                    <a:pt x="27871" y="37"/>
                  </a:lnTo>
                  <a:lnTo>
                    <a:pt x="27124" y="91"/>
                  </a:lnTo>
                  <a:lnTo>
                    <a:pt x="26377" y="146"/>
                  </a:lnTo>
                  <a:lnTo>
                    <a:pt x="25647" y="237"/>
                  </a:lnTo>
                  <a:lnTo>
                    <a:pt x="24900" y="347"/>
                  </a:lnTo>
                  <a:lnTo>
                    <a:pt x="24189" y="456"/>
                  </a:lnTo>
                  <a:lnTo>
                    <a:pt x="23460" y="602"/>
                  </a:lnTo>
                  <a:lnTo>
                    <a:pt x="22749" y="748"/>
                  </a:lnTo>
                  <a:lnTo>
                    <a:pt x="22038" y="930"/>
                  </a:lnTo>
                  <a:lnTo>
                    <a:pt x="21346" y="1112"/>
                  </a:lnTo>
                  <a:lnTo>
                    <a:pt x="20653" y="1313"/>
                  </a:lnTo>
                  <a:lnTo>
                    <a:pt x="19960" y="1550"/>
                  </a:lnTo>
                  <a:lnTo>
                    <a:pt x="19286" y="1787"/>
                  </a:lnTo>
                  <a:lnTo>
                    <a:pt x="18611" y="2042"/>
                  </a:lnTo>
                  <a:lnTo>
                    <a:pt x="17955" y="2315"/>
                  </a:lnTo>
                  <a:lnTo>
                    <a:pt x="17299" y="2589"/>
                  </a:lnTo>
                  <a:lnTo>
                    <a:pt x="16643" y="2899"/>
                  </a:lnTo>
                  <a:lnTo>
                    <a:pt x="16005" y="3208"/>
                  </a:lnTo>
                  <a:lnTo>
                    <a:pt x="15385" y="3536"/>
                  </a:lnTo>
                  <a:lnTo>
                    <a:pt x="14765" y="3883"/>
                  </a:lnTo>
                  <a:lnTo>
                    <a:pt x="14146" y="4247"/>
                  </a:lnTo>
                  <a:lnTo>
                    <a:pt x="13544" y="4630"/>
                  </a:lnTo>
                  <a:lnTo>
                    <a:pt x="12961" y="5013"/>
                  </a:lnTo>
                  <a:lnTo>
                    <a:pt x="12377" y="5414"/>
                  </a:lnTo>
                  <a:lnTo>
                    <a:pt x="11812" y="5833"/>
                  </a:lnTo>
                  <a:lnTo>
                    <a:pt x="11247" y="6271"/>
                  </a:lnTo>
                  <a:lnTo>
                    <a:pt x="10700" y="6708"/>
                  </a:lnTo>
                  <a:lnTo>
                    <a:pt x="10154" y="7164"/>
                  </a:lnTo>
                  <a:lnTo>
                    <a:pt x="9625" y="7638"/>
                  </a:lnTo>
                  <a:lnTo>
                    <a:pt x="9115" y="8112"/>
                  </a:lnTo>
                  <a:lnTo>
                    <a:pt x="8604" y="8604"/>
                  </a:lnTo>
                  <a:lnTo>
                    <a:pt x="8112" y="9114"/>
                  </a:lnTo>
                  <a:lnTo>
                    <a:pt x="7638" y="9625"/>
                  </a:lnTo>
                  <a:lnTo>
                    <a:pt x="7164" y="10153"/>
                  </a:lnTo>
                  <a:lnTo>
                    <a:pt x="6709" y="10682"/>
                  </a:lnTo>
                  <a:lnTo>
                    <a:pt x="6271" y="11247"/>
                  </a:lnTo>
                  <a:lnTo>
                    <a:pt x="5834" y="11794"/>
                  </a:lnTo>
                  <a:lnTo>
                    <a:pt x="5433" y="12377"/>
                  </a:lnTo>
                  <a:lnTo>
                    <a:pt x="5032" y="12960"/>
                  </a:lnTo>
                  <a:lnTo>
                    <a:pt x="4631" y="13544"/>
                  </a:lnTo>
                  <a:lnTo>
                    <a:pt x="4266" y="14145"/>
                  </a:lnTo>
                  <a:lnTo>
                    <a:pt x="3901" y="14747"/>
                  </a:lnTo>
                  <a:lnTo>
                    <a:pt x="3555" y="15367"/>
                  </a:lnTo>
                  <a:lnTo>
                    <a:pt x="3227" y="16005"/>
                  </a:lnTo>
                  <a:lnTo>
                    <a:pt x="2899" y="16642"/>
                  </a:lnTo>
                  <a:lnTo>
                    <a:pt x="2607" y="17280"/>
                  </a:lnTo>
                  <a:lnTo>
                    <a:pt x="2316" y="17937"/>
                  </a:lnTo>
                  <a:lnTo>
                    <a:pt x="2042" y="18611"/>
                  </a:lnTo>
                  <a:lnTo>
                    <a:pt x="1787" y="19267"/>
                  </a:lnTo>
                  <a:lnTo>
                    <a:pt x="1550" y="19960"/>
                  </a:lnTo>
                  <a:lnTo>
                    <a:pt x="1331" y="20634"/>
                  </a:lnTo>
                  <a:lnTo>
                    <a:pt x="1113" y="21327"/>
                  </a:lnTo>
                  <a:lnTo>
                    <a:pt x="930" y="22038"/>
                  </a:lnTo>
                  <a:lnTo>
                    <a:pt x="766" y="22749"/>
                  </a:lnTo>
                  <a:lnTo>
                    <a:pt x="602" y="23460"/>
                  </a:lnTo>
                  <a:lnTo>
                    <a:pt x="456" y="24171"/>
                  </a:lnTo>
                  <a:lnTo>
                    <a:pt x="347" y="24900"/>
                  </a:lnTo>
                  <a:lnTo>
                    <a:pt x="238" y="25629"/>
                  </a:lnTo>
                  <a:lnTo>
                    <a:pt x="165" y="26376"/>
                  </a:lnTo>
                  <a:lnTo>
                    <a:pt x="92" y="27124"/>
                  </a:lnTo>
                  <a:lnTo>
                    <a:pt x="37" y="27871"/>
                  </a:lnTo>
                  <a:lnTo>
                    <a:pt x="19" y="28618"/>
                  </a:lnTo>
                  <a:lnTo>
                    <a:pt x="1" y="29384"/>
                  </a:lnTo>
                  <a:lnTo>
                    <a:pt x="19" y="30131"/>
                  </a:lnTo>
                  <a:lnTo>
                    <a:pt x="37" y="30897"/>
                  </a:lnTo>
                  <a:lnTo>
                    <a:pt x="92" y="31644"/>
                  </a:lnTo>
                  <a:lnTo>
                    <a:pt x="165" y="32373"/>
                  </a:lnTo>
                  <a:lnTo>
                    <a:pt x="238" y="33121"/>
                  </a:lnTo>
                  <a:lnTo>
                    <a:pt x="347" y="33850"/>
                  </a:lnTo>
                  <a:lnTo>
                    <a:pt x="456" y="34579"/>
                  </a:lnTo>
                  <a:lnTo>
                    <a:pt x="602" y="35290"/>
                  </a:lnTo>
                  <a:lnTo>
                    <a:pt x="766" y="36019"/>
                  </a:lnTo>
                  <a:lnTo>
                    <a:pt x="930" y="36712"/>
                  </a:lnTo>
                  <a:lnTo>
                    <a:pt x="1113" y="37422"/>
                  </a:lnTo>
                  <a:lnTo>
                    <a:pt x="1331" y="38115"/>
                  </a:lnTo>
                  <a:lnTo>
                    <a:pt x="1550" y="38808"/>
                  </a:lnTo>
                  <a:lnTo>
                    <a:pt x="1787" y="39482"/>
                  </a:lnTo>
                  <a:lnTo>
                    <a:pt x="2042" y="40157"/>
                  </a:lnTo>
                  <a:lnTo>
                    <a:pt x="2316" y="40813"/>
                  </a:lnTo>
                  <a:lnTo>
                    <a:pt x="2607" y="41469"/>
                  </a:lnTo>
                  <a:lnTo>
                    <a:pt x="2899" y="42107"/>
                  </a:lnTo>
                  <a:lnTo>
                    <a:pt x="3227" y="42745"/>
                  </a:lnTo>
                  <a:lnTo>
                    <a:pt x="3555" y="43383"/>
                  </a:lnTo>
                  <a:lnTo>
                    <a:pt x="3901" y="44003"/>
                  </a:lnTo>
                  <a:lnTo>
                    <a:pt x="4266" y="44604"/>
                  </a:lnTo>
                  <a:lnTo>
                    <a:pt x="4631" y="45206"/>
                  </a:lnTo>
                  <a:lnTo>
                    <a:pt x="5032" y="45807"/>
                  </a:lnTo>
                  <a:lnTo>
                    <a:pt x="5433" y="46391"/>
                  </a:lnTo>
                  <a:lnTo>
                    <a:pt x="5834" y="46956"/>
                  </a:lnTo>
                  <a:lnTo>
                    <a:pt x="6271" y="47521"/>
                  </a:lnTo>
                  <a:lnTo>
                    <a:pt x="6709" y="48068"/>
                  </a:lnTo>
                  <a:lnTo>
                    <a:pt x="7164" y="48596"/>
                  </a:lnTo>
                  <a:lnTo>
                    <a:pt x="7638" y="49125"/>
                  </a:lnTo>
                  <a:lnTo>
                    <a:pt x="8112" y="49654"/>
                  </a:lnTo>
                  <a:lnTo>
                    <a:pt x="8604" y="50146"/>
                  </a:lnTo>
                  <a:lnTo>
                    <a:pt x="9115" y="50638"/>
                  </a:lnTo>
                  <a:lnTo>
                    <a:pt x="9625" y="51130"/>
                  </a:lnTo>
                  <a:lnTo>
                    <a:pt x="10154" y="51586"/>
                  </a:lnTo>
                  <a:lnTo>
                    <a:pt x="10700" y="52041"/>
                  </a:lnTo>
                  <a:lnTo>
                    <a:pt x="11247" y="52497"/>
                  </a:lnTo>
                  <a:lnTo>
                    <a:pt x="11812" y="52916"/>
                  </a:lnTo>
                  <a:lnTo>
                    <a:pt x="12377" y="53336"/>
                  </a:lnTo>
                  <a:lnTo>
                    <a:pt x="12961" y="53737"/>
                  </a:lnTo>
                  <a:lnTo>
                    <a:pt x="13544" y="54119"/>
                  </a:lnTo>
                  <a:lnTo>
                    <a:pt x="14146" y="54502"/>
                  </a:lnTo>
                  <a:lnTo>
                    <a:pt x="14765" y="54867"/>
                  </a:lnTo>
                  <a:lnTo>
                    <a:pt x="15385" y="55213"/>
                  </a:lnTo>
                  <a:lnTo>
                    <a:pt x="16005" y="55541"/>
                  </a:lnTo>
                  <a:lnTo>
                    <a:pt x="16643" y="55851"/>
                  </a:lnTo>
                  <a:lnTo>
                    <a:pt x="17299" y="56161"/>
                  </a:lnTo>
                  <a:lnTo>
                    <a:pt x="17955" y="56453"/>
                  </a:lnTo>
                  <a:lnTo>
                    <a:pt x="18611" y="56726"/>
                  </a:lnTo>
                  <a:lnTo>
                    <a:pt x="19286" y="56981"/>
                  </a:lnTo>
                  <a:lnTo>
                    <a:pt x="19960" y="57218"/>
                  </a:lnTo>
                  <a:lnTo>
                    <a:pt x="20653" y="57437"/>
                  </a:lnTo>
                  <a:lnTo>
                    <a:pt x="21346" y="57637"/>
                  </a:lnTo>
                  <a:lnTo>
                    <a:pt x="22038" y="57838"/>
                  </a:lnTo>
                  <a:lnTo>
                    <a:pt x="22749" y="58002"/>
                  </a:lnTo>
                  <a:lnTo>
                    <a:pt x="23460" y="58166"/>
                  </a:lnTo>
                  <a:lnTo>
                    <a:pt x="24189" y="58294"/>
                  </a:lnTo>
                  <a:lnTo>
                    <a:pt x="24900" y="58421"/>
                  </a:lnTo>
                  <a:lnTo>
                    <a:pt x="25647" y="58512"/>
                  </a:lnTo>
                  <a:lnTo>
                    <a:pt x="26377" y="58604"/>
                  </a:lnTo>
                  <a:lnTo>
                    <a:pt x="27124" y="58676"/>
                  </a:lnTo>
                  <a:lnTo>
                    <a:pt x="27871" y="58713"/>
                  </a:lnTo>
                  <a:lnTo>
                    <a:pt x="28619" y="58749"/>
                  </a:lnTo>
                  <a:lnTo>
                    <a:pt x="30150" y="58749"/>
                  </a:lnTo>
                  <a:lnTo>
                    <a:pt x="30897" y="58713"/>
                  </a:lnTo>
                  <a:lnTo>
                    <a:pt x="31644" y="58676"/>
                  </a:lnTo>
                  <a:lnTo>
                    <a:pt x="32392" y="58604"/>
                  </a:lnTo>
                  <a:lnTo>
                    <a:pt x="33121" y="58512"/>
                  </a:lnTo>
                  <a:lnTo>
                    <a:pt x="33850" y="58421"/>
                  </a:lnTo>
                  <a:lnTo>
                    <a:pt x="34579" y="58294"/>
                  </a:lnTo>
                  <a:lnTo>
                    <a:pt x="35308" y="58166"/>
                  </a:lnTo>
                  <a:lnTo>
                    <a:pt x="36019" y="58002"/>
                  </a:lnTo>
                  <a:lnTo>
                    <a:pt x="36730" y="57838"/>
                  </a:lnTo>
                  <a:lnTo>
                    <a:pt x="37423" y="57637"/>
                  </a:lnTo>
                  <a:lnTo>
                    <a:pt x="38115" y="57437"/>
                  </a:lnTo>
                  <a:lnTo>
                    <a:pt x="38808" y="57218"/>
                  </a:lnTo>
                  <a:lnTo>
                    <a:pt x="39483" y="56981"/>
                  </a:lnTo>
                  <a:lnTo>
                    <a:pt x="40157" y="56726"/>
                  </a:lnTo>
                  <a:lnTo>
                    <a:pt x="40813" y="56453"/>
                  </a:lnTo>
                  <a:lnTo>
                    <a:pt x="41469" y="56161"/>
                  </a:lnTo>
                  <a:lnTo>
                    <a:pt x="42126" y="55851"/>
                  </a:lnTo>
                  <a:lnTo>
                    <a:pt x="42764" y="55541"/>
                  </a:lnTo>
                  <a:lnTo>
                    <a:pt x="43383" y="55213"/>
                  </a:lnTo>
                  <a:lnTo>
                    <a:pt x="44003" y="54867"/>
                  </a:lnTo>
                  <a:lnTo>
                    <a:pt x="44623" y="54502"/>
                  </a:lnTo>
                  <a:lnTo>
                    <a:pt x="45224" y="54119"/>
                  </a:lnTo>
                  <a:lnTo>
                    <a:pt x="45808" y="53737"/>
                  </a:lnTo>
                  <a:lnTo>
                    <a:pt x="46391" y="53336"/>
                  </a:lnTo>
                  <a:lnTo>
                    <a:pt x="46956" y="52916"/>
                  </a:lnTo>
                  <a:lnTo>
                    <a:pt x="47521" y="52497"/>
                  </a:lnTo>
                  <a:lnTo>
                    <a:pt x="48068" y="52041"/>
                  </a:lnTo>
                  <a:lnTo>
                    <a:pt x="48615" y="51586"/>
                  </a:lnTo>
                  <a:lnTo>
                    <a:pt x="49143" y="51130"/>
                  </a:lnTo>
                  <a:lnTo>
                    <a:pt x="49654" y="50638"/>
                  </a:lnTo>
                  <a:lnTo>
                    <a:pt x="50164" y="50146"/>
                  </a:lnTo>
                  <a:lnTo>
                    <a:pt x="50656" y="49654"/>
                  </a:lnTo>
                  <a:lnTo>
                    <a:pt x="51130" y="49125"/>
                  </a:lnTo>
                  <a:lnTo>
                    <a:pt x="51604" y="48596"/>
                  </a:lnTo>
                  <a:lnTo>
                    <a:pt x="52060" y="48068"/>
                  </a:lnTo>
                  <a:lnTo>
                    <a:pt x="52497" y="47521"/>
                  </a:lnTo>
                  <a:lnTo>
                    <a:pt x="52917" y="46956"/>
                  </a:lnTo>
                  <a:lnTo>
                    <a:pt x="53336" y="46391"/>
                  </a:lnTo>
                  <a:lnTo>
                    <a:pt x="53737" y="45807"/>
                  </a:lnTo>
                  <a:lnTo>
                    <a:pt x="54138" y="45206"/>
                  </a:lnTo>
                  <a:lnTo>
                    <a:pt x="54502" y="44604"/>
                  </a:lnTo>
                  <a:lnTo>
                    <a:pt x="54867" y="44003"/>
                  </a:lnTo>
                  <a:lnTo>
                    <a:pt x="55213" y="43383"/>
                  </a:lnTo>
                  <a:lnTo>
                    <a:pt x="55541" y="42745"/>
                  </a:lnTo>
                  <a:lnTo>
                    <a:pt x="55869" y="42107"/>
                  </a:lnTo>
                  <a:lnTo>
                    <a:pt x="56161" y="41469"/>
                  </a:lnTo>
                  <a:lnTo>
                    <a:pt x="56453" y="40813"/>
                  </a:lnTo>
                  <a:lnTo>
                    <a:pt x="56726" y="40157"/>
                  </a:lnTo>
                  <a:lnTo>
                    <a:pt x="56981" y="39482"/>
                  </a:lnTo>
                  <a:lnTo>
                    <a:pt x="57218" y="38808"/>
                  </a:lnTo>
                  <a:lnTo>
                    <a:pt x="57437" y="38115"/>
                  </a:lnTo>
                  <a:lnTo>
                    <a:pt x="57638" y="37422"/>
                  </a:lnTo>
                  <a:lnTo>
                    <a:pt x="57838" y="36712"/>
                  </a:lnTo>
                  <a:lnTo>
                    <a:pt x="58002" y="36019"/>
                  </a:lnTo>
                  <a:lnTo>
                    <a:pt x="58166" y="35290"/>
                  </a:lnTo>
                  <a:lnTo>
                    <a:pt x="58294" y="34579"/>
                  </a:lnTo>
                  <a:lnTo>
                    <a:pt x="58421" y="33850"/>
                  </a:lnTo>
                  <a:lnTo>
                    <a:pt x="58531" y="33121"/>
                  </a:lnTo>
                  <a:lnTo>
                    <a:pt x="58604" y="32373"/>
                  </a:lnTo>
                  <a:lnTo>
                    <a:pt x="58677" y="31644"/>
                  </a:lnTo>
                  <a:lnTo>
                    <a:pt x="58731" y="30897"/>
                  </a:lnTo>
                  <a:lnTo>
                    <a:pt x="58750" y="30131"/>
                  </a:lnTo>
                  <a:lnTo>
                    <a:pt x="58768" y="29384"/>
                  </a:lnTo>
                  <a:lnTo>
                    <a:pt x="58750" y="28618"/>
                  </a:lnTo>
                  <a:lnTo>
                    <a:pt x="58731" y="27871"/>
                  </a:lnTo>
                  <a:lnTo>
                    <a:pt x="58677" y="27124"/>
                  </a:lnTo>
                  <a:lnTo>
                    <a:pt x="58604" y="26376"/>
                  </a:lnTo>
                  <a:lnTo>
                    <a:pt x="58531" y="25629"/>
                  </a:lnTo>
                  <a:lnTo>
                    <a:pt x="58421" y="24900"/>
                  </a:lnTo>
                  <a:lnTo>
                    <a:pt x="58294" y="24171"/>
                  </a:lnTo>
                  <a:lnTo>
                    <a:pt x="58166" y="23460"/>
                  </a:lnTo>
                  <a:lnTo>
                    <a:pt x="58002" y="22749"/>
                  </a:lnTo>
                  <a:lnTo>
                    <a:pt x="57838" y="22038"/>
                  </a:lnTo>
                  <a:lnTo>
                    <a:pt x="57638" y="21327"/>
                  </a:lnTo>
                  <a:lnTo>
                    <a:pt x="57437" y="20634"/>
                  </a:lnTo>
                  <a:lnTo>
                    <a:pt x="57218" y="19960"/>
                  </a:lnTo>
                  <a:lnTo>
                    <a:pt x="56981" y="19267"/>
                  </a:lnTo>
                  <a:lnTo>
                    <a:pt x="56726" y="18611"/>
                  </a:lnTo>
                  <a:lnTo>
                    <a:pt x="56453" y="17937"/>
                  </a:lnTo>
                  <a:lnTo>
                    <a:pt x="56161" y="17280"/>
                  </a:lnTo>
                  <a:lnTo>
                    <a:pt x="55869" y="16642"/>
                  </a:lnTo>
                  <a:lnTo>
                    <a:pt x="55541" y="16005"/>
                  </a:lnTo>
                  <a:lnTo>
                    <a:pt x="55213" y="15367"/>
                  </a:lnTo>
                  <a:lnTo>
                    <a:pt x="54867" y="14747"/>
                  </a:lnTo>
                  <a:lnTo>
                    <a:pt x="54502" y="14145"/>
                  </a:lnTo>
                  <a:lnTo>
                    <a:pt x="54138" y="13544"/>
                  </a:lnTo>
                  <a:lnTo>
                    <a:pt x="53737" y="12960"/>
                  </a:lnTo>
                  <a:lnTo>
                    <a:pt x="53336" y="12377"/>
                  </a:lnTo>
                  <a:lnTo>
                    <a:pt x="52917" y="11794"/>
                  </a:lnTo>
                  <a:lnTo>
                    <a:pt x="52497" y="11247"/>
                  </a:lnTo>
                  <a:lnTo>
                    <a:pt x="52060" y="10682"/>
                  </a:lnTo>
                  <a:lnTo>
                    <a:pt x="51604" y="10153"/>
                  </a:lnTo>
                  <a:lnTo>
                    <a:pt x="51130" y="9625"/>
                  </a:lnTo>
                  <a:lnTo>
                    <a:pt x="50656" y="9114"/>
                  </a:lnTo>
                  <a:lnTo>
                    <a:pt x="50164" y="8604"/>
                  </a:lnTo>
                  <a:lnTo>
                    <a:pt x="49654" y="8112"/>
                  </a:lnTo>
                  <a:lnTo>
                    <a:pt x="49143" y="7638"/>
                  </a:lnTo>
                  <a:lnTo>
                    <a:pt x="48615" y="7164"/>
                  </a:lnTo>
                  <a:lnTo>
                    <a:pt x="48068" y="6708"/>
                  </a:lnTo>
                  <a:lnTo>
                    <a:pt x="47521" y="6271"/>
                  </a:lnTo>
                  <a:lnTo>
                    <a:pt x="46956" y="5833"/>
                  </a:lnTo>
                  <a:lnTo>
                    <a:pt x="46391" y="5414"/>
                  </a:lnTo>
                  <a:lnTo>
                    <a:pt x="45808" y="5013"/>
                  </a:lnTo>
                  <a:lnTo>
                    <a:pt x="45224" y="4630"/>
                  </a:lnTo>
                  <a:lnTo>
                    <a:pt x="44623" y="4247"/>
                  </a:lnTo>
                  <a:lnTo>
                    <a:pt x="44003" y="3883"/>
                  </a:lnTo>
                  <a:lnTo>
                    <a:pt x="43383" y="3536"/>
                  </a:lnTo>
                  <a:lnTo>
                    <a:pt x="42764" y="3208"/>
                  </a:lnTo>
                  <a:lnTo>
                    <a:pt x="42126" y="2899"/>
                  </a:lnTo>
                  <a:lnTo>
                    <a:pt x="41469" y="2589"/>
                  </a:lnTo>
                  <a:lnTo>
                    <a:pt x="40813" y="2315"/>
                  </a:lnTo>
                  <a:lnTo>
                    <a:pt x="40157" y="2042"/>
                  </a:lnTo>
                  <a:lnTo>
                    <a:pt x="39483" y="1787"/>
                  </a:lnTo>
                  <a:lnTo>
                    <a:pt x="38808" y="1550"/>
                  </a:lnTo>
                  <a:lnTo>
                    <a:pt x="38115" y="1313"/>
                  </a:lnTo>
                  <a:lnTo>
                    <a:pt x="37423" y="1112"/>
                  </a:lnTo>
                  <a:lnTo>
                    <a:pt x="36730" y="930"/>
                  </a:lnTo>
                  <a:lnTo>
                    <a:pt x="36019" y="748"/>
                  </a:lnTo>
                  <a:lnTo>
                    <a:pt x="35308" y="602"/>
                  </a:lnTo>
                  <a:lnTo>
                    <a:pt x="34579" y="456"/>
                  </a:lnTo>
                  <a:lnTo>
                    <a:pt x="33850" y="347"/>
                  </a:lnTo>
                  <a:lnTo>
                    <a:pt x="33121" y="237"/>
                  </a:lnTo>
                  <a:lnTo>
                    <a:pt x="32392" y="146"/>
                  </a:lnTo>
                  <a:lnTo>
                    <a:pt x="31644" y="91"/>
                  </a:lnTo>
                  <a:lnTo>
                    <a:pt x="30897" y="37"/>
                  </a:lnTo>
                  <a:lnTo>
                    <a:pt x="30150"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2"/>
            <p:cNvSpPr/>
            <p:nvPr/>
          </p:nvSpPr>
          <p:spPr>
            <a:xfrm>
              <a:off x="3918699" y="2858946"/>
              <a:ext cx="42" cy="42"/>
            </a:xfrm>
            <a:custGeom>
              <a:avLst/>
              <a:gdLst/>
              <a:ahLst/>
              <a:cxnLst/>
              <a:rect l="l" t="t" r="r" b="b"/>
              <a:pathLst>
                <a:path w="1" h="1" fill="none" extrusionOk="0">
                  <a:moveTo>
                    <a:pt x="1" y="1"/>
                  </a:moveTo>
                  <a:lnTo>
                    <a:pt x="1" y="1"/>
                  </a:lnTo>
                  <a:lnTo>
                    <a:pt x="1" y="1"/>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2"/>
            <p:cNvSpPr/>
            <p:nvPr/>
          </p:nvSpPr>
          <p:spPr>
            <a:xfrm>
              <a:off x="1461453" y="2852868"/>
              <a:ext cx="2449659" cy="12240"/>
            </a:xfrm>
            <a:custGeom>
              <a:avLst/>
              <a:gdLst/>
              <a:ahLst/>
              <a:cxnLst/>
              <a:rect l="l" t="t" r="r" b="b"/>
              <a:pathLst>
                <a:path w="58440" h="292" extrusionOk="0">
                  <a:moveTo>
                    <a:pt x="0" y="0"/>
                  </a:moveTo>
                  <a:lnTo>
                    <a:pt x="0" y="292"/>
                  </a:lnTo>
                  <a:lnTo>
                    <a:pt x="29092" y="292"/>
                  </a:lnTo>
                  <a:lnTo>
                    <a:pt x="29092" y="0"/>
                  </a:lnTo>
                  <a:close/>
                  <a:moveTo>
                    <a:pt x="29384" y="0"/>
                  </a:moveTo>
                  <a:lnTo>
                    <a:pt x="29384" y="292"/>
                  </a:lnTo>
                  <a:lnTo>
                    <a:pt x="58439" y="292"/>
                  </a:lnTo>
                  <a:lnTo>
                    <a:pt x="58439" y="146"/>
                  </a:lnTo>
                  <a:lnTo>
                    <a:pt x="58439"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2"/>
            <p:cNvSpPr/>
            <p:nvPr/>
          </p:nvSpPr>
          <p:spPr>
            <a:xfrm>
              <a:off x="2693157" y="2852868"/>
              <a:ext cx="1217955" cy="12240"/>
            </a:xfrm>
            <a:custGeom>
              <a:avLst/>
              <a:gdLst/>
              <a:ahLst/>
              <a:cxnLst/>
              <a:rect l="l" t="t" r="r" b="b"/>
              <a:pathLst>
                <a:path w="29056" h="292" fill="none" extrusionOk="0">
                  <a:moveTo>
                    <a:pt x="29055" y="0"/>
                  </a:moveTo>
                  <a:lnTo>
                    <a:pt x="28946" y="0"/>
                  </a:lnTo>
                  <a:lnTo>
                    <a:pt x="15093" y="0"/>
                  </a:lnTo>
                  <a:lnTo>
                    <a:pt x="14801" y="0"/>
                  </a:lnTo>
                  <a:lnTo>
                    <a:pt x="0" y="0"/>
                  </a:lnTo>
                  <a:lnTo>
                    <a:pt x="0" y="292"/>
                  </a:lnTo>
                  <a:lnTo>
                    <a:pt x="14801" y="292"/>
                  </a:lnTo>
                  <a:lnTo>
                    <a:pt x="15093" y="292"/>
                  </a:lnTo>
                  <a:lnTo>
                    <a:pt x="28946" y="292"/>
                  </a:lnTo>
                  <a:lnTo>
                    <a:pt x="29055" y="292"/>
                  </a:lnTo>
                  <a:lnTo>
                    <a:pt x="29055" y="146"/>
                  </a:lnTo>
                  <a:lnTo>
                    <a:pt x="29055" y="146"/>
                  </a:lnTo>
                  <a:lnTo>
                    <a:pt x="29055" y="0"/>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2"/>
            <p:cNvSpPr/>
            <p:nvPr/>
          </p:nvSpPr>
          <p:spPr>
            <a:xfrm>
              <a:off x="2680917" y="1633404"/>
              <a:ext cx="12282" cy="2450413"/>
            </a:xfrm>
            <a:custGeom>
              <a:avLst/>
              <a:gdLst/>
              <a:ahLst/>
              <a:cxnLst/>
              <a:rect l="l" t="t" r="r" b="b"/>
              <a:pathLst>
                <a:path w="293" h="58458" extrusionOk="0">
                  <a:moveTo>
                    <a:pt x="0" y="0"/>
                  </a:moveTo>
                  <a:lnTo>
                    <a:pt x="0" y="146"/>
                  </a:lnTo>
                  <a:lnTo>
                    <a:pt x="0" y="13981"/>
                  </a:lnTo>
                  <a:lnTo>
                    <a:pt x="0" y="14273"/>
                  </a:lnTo>
                  <a:lnTo>
                    <a:pt x="0" y="29092"/>
                  </a:lnTo>
                  <a:lnTo>
                    <a:pt x="0" y="29384"/>
                  </a:lnTo>
                  <a:lnTo>
                    <a:pt x="0" y="44185"/>
                  </a:lnTo>
                  <a:lnTo>
                    <a:pt x="0" y="44477"/>
                  </a:lnTo>
                  <a:lnTo>
                    <a:pt x="0" y="58312"/>
                  </a:lnTo>
                  <a:lnTo>
                    <a:pt x="0" y="58458"/>
                  </a:lnTo>
                  <a:lnTo>
                    <a:pt x="292" y="58458"/>
                  </a:lnTo>
                  <a:lnTo>
                    <a:pt x="292" y="58312"/>
                  </a:lnTo>
                  <a:lnTo>
                    <a:pt x="292" y="44477"/>
                  </a:lnTo>
                  <a:lnTo>
                    <a:pt x="292" y="44185"/>
                  </a:lnTo>
                  <a:lnTo>
                    <a:pt x="292" y="29384"/>
                  </a:lnTo>
                  <a:lnTo>
                    <a:pt x="292" y="29092"/>
                  </a:lnTo>
                  <a:lnTo>
                    <a:pt x="292" y="14273"/>
                  </a:lnTo>
                  <a:lnTo>
                    <a:pt x="292" y="13981"/>
                  </a:lnTo>
                  <a:lnTo>
                    <a:pt x="292" y="146"/>
                  </a:lnTo>
                  <a:lnTo>
                    <a:pt x="292"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2"/>
            <p:cNvSpPr/>
            <p:nvPr/>
          </p:nvSpPr>
          <p:spPr>
            <a:xfrm>
              <a:off x="3315087" y="1981822"/>
              <a:ext cx="236163" cy="248361"/>
            </a:xfrm>
            <a:custGeom>
              <a:avLst/>
              <a:gdLst/>
              <a:ahLst/>
              <a:cxnLst/>
              <a:rect l="l" t="t" r="r" b="b"/>
              <a:pathLst>
                <a:path w="5634" h="5925" extrusionOk="0">
                  <a:moveTo>
                    <a:pt x="5414" y="0"/>
                  </a:moveTo>
                  <a:lnTo>
                    <a:pt x="5323" y="91"/>
                  </a:lnTo>
                  <a:lnTo>
                    <a:pt x="55" y="5669"/>
                  </a:lnTo>
                  <a:lnTo>
                    <a:pt x="1" y="5724"/>
                  </a:lnTo>
                  <a:lnTo>
                    <a:pt x="219" y="5924"/>
                  </a:lnTo>
                  <a:lnTo>
                    <a:pt x="256" y="5888"/>
                  </a:lnTo>
                  <a:lnTo>
                    <a:pt x="5524" y="292"/>
                  </a:lnTo>
                  <a:lnTo>
                    <a:pt x="5633" y="201"/>
                  </a:lnTo>
                  <a:lnTo>
                    <a:pt x="5414"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2"/>
            <p:cNvSpPr/>
            <p:nvPr/>
          </p:nvSpPr>
          <p:spPr>
            <a:xfrm>
              <a:off x="1822866" y="1981822"/>
              <a:ext cx="236121" cy="248361"/>
            </a:xfrm>
            <a:custGeom>
              <a:avLst/>
              <a:gdLst/>
              <a:ahLst/>
              <a:cxnLst/>
              <a:rect l="l" t="t" r="r" b="b"/>
              <a:pathLst>
                <a:path w="5633" h="5925" extrusionOk="0">
                  <a:moveTo>
                    <a:pt x="219" y="0"/>
                  </a:moveTo>
                  <a:lnTo>
                    <a:pt x="0" y="201"/>
                  </a:lnTo>
                  <a:lnTo>
                    <a:pt x="110" y="292"/>
                  </a:lnTo>
                  <a:lnTo>
                    <a:pt x="5378" y="5888"/>
                  </a:lnTo>
                  <a:lnTo>
                    <a:pt x="5414" y="5924"/>
                  </a:lnTo>
                  <a:lnTo>
                    <a:pt x="5633" y="5724"/>
                  </a:lnTo>
                  <a:lnTo>
                    <a:pt x="5578" y="5669"/>
                  </a:lnTo>
                  <a:lnTo>
                    <a:pt x="310" y="91"/>
                  </a:lnTo>
                  <a:lnTo>
                    <a:pt x="219"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2"/>
            <p:cNvSpPr/>
            <p:nvPr/>
          </p:nvSpPr>
          <p:spPr>
            <a:xfrm>
              <a:off x="3315087" y="3487038"/>
              <a:ext cx="236163" cy="249116"/>
            </a:xfrm>
            <a:custGeom>
              <a:avLst/>
              <a:gdLst/>
              <a:ahLst/>
              <a:cxnLst/>
              <a:rect l="l" t="t" r="r" b="b"/>
              <a:pathLst>
                <a:path w="5634" h="5943" extrusionOk="0">
                  <a:moveTo>
                    <a:pt x="219" y="0"/>
                  </a:moveTo>
                  <a:lnTo>
                    <a:pt x="110" y="110"/>
                  </a:lnTo>
                  <a:lnTo>
                    <a:pt x="1" y="201"/>
                  </a:lnTo>
                  <a:lnTo>
                    <a:pt x="55" y="256"/>
                  </a:lnTo>
                  <a:lnTo>
                    <a:pt x="5323" y="5833"/>
                  </a:lnTo>
                  <a:lnTo>
                    <a:pt x="5414" y="5943"/>
                  </a:lnTo>
                  <a:lnTo>
                    <a:pt x="5633" y="5742"/>
                  </a:lnTo>
                  <a:lnTo>
                    <a:pt x="5524" y="5633"/>
                  </a:lnTo>
                  <a:lnTo>
                    <a:pt x="256" y="55"/>
                  </a:lnTo>
                  <a:lnTo>
                    <a:pt x="219"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2"/>
            <p:cNvSpPr/>
            <p:nvPr/>
          </p:nvSpPr>
          <p:spPr>
            <a:xfrm>
              <a:off x="3315087" y="3487038"/>
              <a:ext cx="236163" cy="249116"/>
            </a:xfrm>
            <a:custGeom>
              <a:avLst/>
              <a:gdLst/>
              <a:ahLst/>
              <a:cxnLst/>
              <a:rect l="l" t="t" r="r" b="b"/>
              <a:pathLst>
                <a:path w="5634" h="5943" fill="none" extrusionOk="0">
                  <a:moveTo>
                    <a:pt x="219" y="0"/>
                  </a:moveTo>
                  <a:lnTo>
                    <a:pt x="110" y="110"/>
                  </a:lnTo>
                  <a:lnTo>
                    <a:pt x="1" y="201"/>
                  </a:lnTo>
                  <a:lnTo>
                    <a:pt x="55" y="256"/>
                  </a:lnTo>
                  <a:lnTo>
                    <a:pt x="5323" y="5833"/>
                  </a:lnTo>
                  <a:lnTo>
                    <a:pt x="5414" y="5943"/>
                  </a:lnTo>
                  <a:lnTo>
                    <a:pt x="5633" y="5742"/>
                  </a:lnTo>
                  <a:lnTo>
                    <a:pt x="5524" y="5633"/>
                  </a:lnTo>
                  <a:lnTo>
                    <a:pt x="256" y="55"/>
                  </a:lnTo>
                  <a:lnTo>
                    <a:pt x="219" y="0"/>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2"/>
            <p:cNvSpPr/>
            <p:nvPr/>
          </p:nvSpPr>
          <p:spPr>
            <a:xfrm>
              <a:off x="1822866" y="3487038"/>
              <a:ext cx="236121" cy="249116"/>
            </a:xfrm>
            <a:custGeom>
              <a:avLst/>
              <a:gdLst/>
              <a:ahLst/>
              <a:cxnLst/>
              <a:rect l="l" t="t" r="r" b="b"/>
              <a:pathLst>
                <a:path w="5633" h="5943" extrusionOk="0">
                  <a:moveTo>
                    <a:pt x="5414" y="0"/>
                  </a:moveTo>
                  <a:lnTo>
                    <a:pt x="5378" y="55"/>
                  </a:lnTo>
                  <a:lnTo>
                    <a:pt x="110" y="5633"/>
                  </a:lnTo>
                  <a:lnTo>
                    <a:pt x="0" y="5742"/>
                  </a:lnTo>
                  <a:lnTo>
                    <a:pt x="219" y="5943"/>
                  </a:lnTo>
                  <a:lnTo>
                    <a:pt x="310" y="5833"/>
                  </a:lnTo>
                  <a:lnTo>
                    <a:pt x="5578" y="256"/>
                  </a:lnTo>
                  <a:lnTo>
                    <a:pt x="5633" y="201"/>
                  </a:lnTo>
                  <a:lnTo>
                    <a:pt x="5414"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2"/>
            <p:cNvSpPr/>
            <p:nvPr/>
          </p:nvSpPr>
          <p:spPr>
            <a:xfrm>
              <a:off x="1822866" y="3487038"/>
              <a:ext cx="236121" cy="249116"/>
            </a:xfrm>
            <a:custGeom>
              <a:avLst/>
              <a:gdLst/>
              <a:ahLst/>
              <a:cxnLst/>
              <a:rect l="l" t="t" r="r" b="b"/>
              <a:pathLst>
                <a:path w="5633" h="5943" fill="none" extrusionOk="0">
                  <a:moveTo>
                    <a:pt x="5414" y="0"/>
                  </a:moveTo>
                  <a:lnTo>
                    <a:pt x="5378" y="55"/>
                  </a:lnTo>
                  <a:lnTo>
                    <a:pt x="110" y="5633"/>
                  </a:lnTo>
                  <a:lnTo>
                    <a:pt x="0" y="5742"/>
                  </a:lnTo>
                  <a:lnTo>
                    <a:pt x="219" y="5943"/>
                  </a:lnTo>
                  <a:lnTo>
                    <a:pt x="310" y="5833"/>
                  </a:lnTo>
                  <a:lnTo>
                    <a:pt x="5578" y="256"/>
                  </a:lnTo>
                  <a:lnTo>
                    <a:pt x="5633" y="201"/>
                  </a:lnTo>
                  <a:lnTo>
                    <a:pt x="5414" y="0"/>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1" name="Google Shape;4231;p62"/>
          <p:cNvGrpSpPr/>
          <p:nvPr/>
        </p:nvGrpSpPr>
        <p:grpSpPr>
          <a:xfrm>
            <a:off x="1251427" y="1761663"/>
            <a:ext cx="2407234" cy="2529071"/>
            <a:chOff x="416650" y="-1653295"/>
            <a:chExt cx="6786675" cy="7130170"/>
          </a:xfrm>
        </p:grpSpPr>
        <p:sp>
          <p:nvSpPr>
            <p:cNvPr id="4232" name="Google Shape;4232;p62"/>
            <p:cNvSpPr/>
            <p:nvPr/>
          </p:nvSpPr>
          <p:spPr>
            <a:xfrm>
              <a:off x="946750" y="4999100"/>
              <a:ext cx="5925075" cy="477775"/>
            </a:xfrm>
            <a:custGeom>
              <a:avLst/>
              <a:gdLst/>
              <a:ahLst/>
              <a:cxnLst/>
              <a:rect l="l" t="t" r="r" b="b"/>
              <a:pathLst>
                <a:path w="237003" h="19111" extrusionOk="0">
                  <a:moveTo>
                    <a:pt x="118518" y="1"/>
                  </a:moveTo>
                  <a:lnTo>
                    <a:pt x="112402" y="34"/>
                  </a:lnTo>
                  <a:lnTo>
                    <a:pt x="106387" y="100"/>
                  </a:lnTo>
                  <a:lnTo>
                    <a:pt x="100471" y="233"/>
                  </a:lnTo>
                  <a:lnTo>
                    <a:pt x="94621" y="433"/>
                  </a:lnTo>
                  <a:lnTo>
                    <a:pt x="88872" y="632"/>
                  </a:lnTo>
                  <a:lnTo>
                    <a:pt x="83255" y="898"/>
                  </a:lnTo>
                  <a:lnTo>
                    <a:pt x="77771" y="1164"/>
                  </a:lnTo>
                  <a:lnTo>
                    <a:pt x="72387" y="1496"/>
                  </a:lnTo>
                  <a:lnTo>
                    <a:pt x="67136" y="1862"/>
                  </a:lnTo>
                  <a:lnTo>
                    <a:pt x="62018" y="2227"/>
                  </a:lnTo>
                  <a:lnTo>
                    <a:pt x="57065" y="2626"/>
                  </a:lnTo>
                  <a:lnTo>
                    <a:pt x="52246" y="3025"/>
                  </a:lnTo>
                  <a:lnTo>
                    <a:pt x="47593" y="3457"/>
                  </a:lnTo>
                  <a:lnTo>
                    <a:pt x="43140" y="3889"/>
                  </a:lnTo>
                  <a:lnTo>
                    <a:pt x="38819" y="4321"/>
                  </a:lnTo>
                  <a:lnTo>
                    <a:pt x="34698" y="4786"/>
                  </a:lnTo>
                  <a:lnTo>
                    <a:pt x="30776" y="5219"/>
                  </a:lnTo>
                  <a:lnTo>
                    <a:pt x="27054" y="5684"/>
                  </a:lnTo>
                  <a:lnTo>
                    <a:pt x="20241" y="6548"/>
                  </a:lnTo>
                  <a:lnTo>
                    <a:pt x="14291" y="7346"/>
                  </a:lnTo>
                  <a:lnTo>
                    <a:pt x="9306" y="8077"/>
                  </a:lnTo>
                  <a:lnTo>
                    <a:pt x="5318" y="8675"/>
                  </a:lnTo>
                  <a:lnTo>
                    <a:pt x="2393" y="9140"/>
                  </a:lnTo>
                  <a:lnTo>
                    <a:pt x="0" y="9572"/>
                  </a:lnTo>
                  <a:lnTo>
                    <a:pt x="2393" y="9971"/>
                  </a:lnTo>
                  <a:lnTo>
                    <a:pt x="5318" y="10437"/>
                  </a:lnTo>
                  <a:lnTo>
                    <a:pt x="9306" y="11035"/>
                  </a:lnTo>
                  <a:lnTo>
                    <a:pt x="14291" y="11766"/>
                  </a:lnTo>
                  <a:lnTo>
                    <a:pt x="20241" y="12564"/>
                  </a:lnTo>
                  <a:lnTo>
                    <a:pt x="27054" y="13428"/>
                  </a:lnTo>
                  <a:lnTo>
                    <a:pt x="30776" y="13893"/>
                  </a:lnTo>
                  <a:lnTo>
                    <a:pt x="34698" y="14325"/>
                  </a:lnTo>
                  <a:lnTo>
                    <a:pt x="38819" y="14790"/>
                  </a:lnTo>
                  <a:lnTo>
                    <a:pt x="43140" y="15222"/>
                  </a:lnTo>
                  <a:lnTo>
                    <a:pt x="47593" y="15655"/>
                  </a:lnTo>
                  <a:lnTo>
                    <a:pt x="52246" y="16087"/>
                  </a:lnTo>
                  <a:lnTo>
                    <a:pt x="57065" y="16485"/>
                  </a:lnTo>
                  <a:lnTo>
                    <a:pt x="62018" y="16884"/>
                  </a:lnTo>
                  <a:lnTo>
                    <a:pt x="67136" y="17250"/>
                  </a:lnTo>
                  <a:lnTo>
                    <a:pt x="72387" y="17615"/>
                  </a:lnTo>
                  <a:lnTo>
                    <a:pt x="77771" y="17948"/>
                  </a:lnTo>
                  <a:lnTo>
                    <a:pt x="83255" y="18214"/>
                  </a:lnTo>
                  <a:lnTo>
                    <a:pt x="88872" y="18480"/>
                  </a:lnTo>
                  <a:lnTo>
                    <a:pt x="94621" y="18712"/>
                  </a:lnTo>
                  <a:lnTo>
                    <a:pt x="100471" y="18878"/>
                  </a:lnTo>
                  <a:lnTo>
                    <a:pt x="106387" y="19011"/>
                  </a:lnTo>
                  <a:lnTo>
                    <a:pt x="112402" y="19078"/>
                  </a:lnTo>
                  <a:lnTo>
                    <a:pt x="118518" y="19111"/>
                  </a:lnTo>
                  <a:lnTo>
                    <a:pt x="124600" y="19078"/>
                  </a:lnTo>
                  <a:lnTo>
                    <a:pt x="130615" y="19011"/>
                  </a:lnTo>
                  <a:lnTo>
                    <a:pt x="136565" y="18878"/>
                  </a:lnTo>
                  <a:lnTo>
                    <a:pt x="142381" y="18712"/>
                  </a:lnTo>
                  <a:lnTo>
                    <a:pt x="148131" y="18480"/>
                  </a:lnTo>
                  <a:lnTo>
                    <a:pt x="153747" y="18214"/>
                  </a:lnTo>
                  <a:lnTo>
                    <a:pt x="159264" y="17948"/>
                  </a:lnTo>
                  <a:lnTo>
                    <a:pt x="164615" y="17615"/>
                  </a:lnTo>
                  <a:lnTo>
                    <a:pt x="169867" y="17250"/>
                  </a:lnTo>
                  <a:lnTo>
                    <a:pt x="174985" y="16884"/>
                  </a:lnTo>
                  <a:lnTo>
                    <a:pt x="179937" y="16485"/>
                  </a:lnTo>
                  <a:lnTo>
                    <a:pt x="184756" y="16087"/>
                  </a:lnTo>
                  <a:lnTo>
                    <a:pt x="189409" y="15655"/>
                  </a:lnTo>
                  <a:lnTo>
                    <a:pt x="193896" y="15222"/>
                  </a:lnTo>
                  <a:lnTo>
                    <a:pt x="198183" y="14790"/>
                  </a:lnTo>
                  <a:lnTo>
                    <a:pt x="202304" y="14325"/>
                  </a:lnTo>
                  <a:lnTo>
                    <a:pt x="206226" y="13893"/>
                  </a:lnTo>
                  <a:lnTo>
                    <a:pt x="209948" y="13428"/>
                  </a:lnTo>
                  <a:lnTo>
                    <a:pt x="216762" y="12564"/>
                  </a:lnTo>
                  <a:lnTo>
                    <a:pt x="222711" y="11766"/>
                  </a:lnTo>
                  <a:lnTo>
                    <a:pt x="227696" y="11035"/>
                  </a:lnTo>
                  <a:lnTo>
                    <a:pt x="231684" y="10437"/>
                  </a:lnTo>
                  <a:lnTo>
                    <a:pt x="234609" y="9971"/>
                  </a:lnTo>
                  <a:lnTo>
                    <a:pt x="237002" y="9572"/>
                  </a:lnTo>
                  <a:lnTo>
                    <a:pt x="234609" y="9140"/>
                  </a:lnTo>
                  <a:lnTo>
                    <a:pt x="231684" y="8675"/>
                  </a:lnTo>
                  <a:lnTo>
                    <a:pt x="227696" y="8077"/>
                  </a:lnTo>
                  <a:lnTo>
                    <a:pt x="222711" y="7346"/>
                  </a:lnTo>
                  <a:lnTo>
                    <a:pt x="216762" y="6548"/>
                  </a:lnTo>
                  <a:lnTo>
                    <a:pt x="209948" y="5684"/>
                  </a:lnTo>
                  <a:lnTo>
                    <a:pt x="206226" y="5219"/>
                  </a:lnTo>
                  <a:lnTo>
                    <a:pt x="202304" y="4786"/>
                  </a:lnTo>
                  <a:lnTo>
                    <a:pt x="198183" y="4321"/>
                  </a:lnTo>
                  <a:lnTo>
                    <a:pt x="193896" y="3889"/>
                  </a:lnTo>
                  <a:lnTo>
                    <a:pt x="189409" y="3457"/>
                  </a:lnTo>
                  <a:lnTo>
                    <a:pt x="184756" y="3025"/>
                  </a:lnTo>
                  <a:lnTo>
                    <a:pt x="179937" y="2626"/>
                  </a:lnTo>
                  <a:lnTo>
                    <a:pt x="174985" y="2227"/>
                  </a:lnTo>
                  <a:lnTo>
                    <a:pt x="169867" y="1862"/>
                  </a:lnTo>
                  <a:lnTo>
                    <a:pt x="164615" y="1496"/>
                  </a:lnTo>
                  <a:lnTo>
                    <a:pt x="159264" y="1164"/>
                  </a:lnTo>
                  <a:lnTo>
                    <a:pt x="153747" y="898"/>
                  </a:lnTo>
                  <a:lnTo>
                    <a:pt x="148131" y="632"/>
                  </a:lnTo>
                  <a:lnTo>
                    <a:pt x="142381" y="433"/>
                  </a:lnTo>
                  <a:lnTo>
                    <a:pt x="136565" y="233"/>
                  </a:lnTo>
                  <a:lnTo>
                    <a:pt x="130615" y="100"/>
                  </a:lnTo>
                  <a:lnTo>
                    <a:pt x="124600" y="34"/>
                  </a:lnTo>
                  <a:lnTo>
                    <a:pt x="118518"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2"/>
            <p:cNvSpPr/>
            <p:nvPr/>
          </p:nvSpPr>
          <p:spPr>
            <a:xfrm>
              <a:off x="4806200" y="1794375"/>
              <a:ext cx="1447425" cy="1275425"/>
            </a:xfrm>
            <a:custGeom>
              <a:avLst/>
              <a:gdLst/>
              <a:ahLst/>
              <a:cxnLst/>
              <a:rect l="l" t="t" r="r" b="b"/>
              <a:pathLst>
                <a:path w="57897" h="51017" extrusionOk="0">
                  <a:moveTo>
                    <a:pt x="28550" y="0"/>
                  </a:moveTo>
                  <a:lnTo>
                    <a:pt x="27819" y="33"/>
                  </a:lnTo>
                  <a:lnTo>
                    <a:pt x="27088" y="67"/>
                  </a:lnTo>
                  <a:lnTo>
                    <a:pt x="26356" y="166"/>
                  </a:lnTo>
                  <a:lnTo>
                    <a:pt x="25625" y="266"/>
                  </a:lnTo>
                  <a:lnTo>
                    <a:pt x="24861" y="366"/>
                  </a:lnTo>
                  <a:lnTo>
                    <a:pt x="24130" y="499"/>
                  </a:lnTo>
                  <a:lnTo>
                    <a:pt x="23399" y="665"/>
                  </a:lnTo>
                  <a:lnTo>
                    <a:pt x="22534" y="898"/>
                  </a:lnTo>
                  <a:lnTo>
                    <a:pt x="21670" y="1130"/>
                  </a:lnTo>
                  <a:lnTo>
                    <a:pt x="20806" y="1396"/>
                  </a:lnTo>
                  <a:lnTo>
                    <a:pt x="19975" y="1662"/>
                  </a:lnTo>
                  <a:lnTo>
                    <a:pt x="19111" y="1994"/>
                  </a:lnTo>
                  <a:lnTo>
                    <a:pt x="18280" y="2327"/>
                  </a:lnTo>
                  <a:lnTo>
                    <a:pt x="17416" y="2692"/>
                  </a:lnTo>
                  <a:lnTo>
                    <a:pt x="16585" y="3058"/>
                  </a:lnTo>
                  <a:lnTo>
                    <a:pt x="15754" y="3490"/>
                  </a:lnTo>
                  <a:lnTo>
                    <a:pt x="14957" y="3922"/>
                  </a:lnTo>
                  <a:lnTo>
                    <a:pt x="14159" y="4354"/>
                  </a:lnTo>
                  <a:lnTo>
                    <a:pt x="13361" y="4853"/>
                  </a:lnTo>
                  <a:lnTo>
                    <a:pt x="12564" y="5351"/>
                  </a:lnTo>
                  <a:lnTo>
                    <a:pt x="11799" y="5850"/>
                  </a:lnTo>
                  <a:lnTo>
                    <a:pt x="11068" y="6381"/>
                  </a:lnTo>
                  <a:lnTo>
                    <a:pt x="10304" y="6946"/>
                  </a:lnTo>
                  <a:lnTo>
                    <a:pt x="9606" y="7545"/>
                  </a:lnTo>
                  <a:lnTo>
                    <a:pt x="8875" y="8110"/>
                  </a:lnTo>
                  <a:lnTo>
                    <a:pt x="8210" y="8741"/>
                  </a:lnTo>
                  <a:lnTo>
                    <a:pt x="7545" y="9373"/>
                  </a:lnTo>
                  <a:lnTo>
                    <a:pt x="6881" y="10004"/>
                  </a:lnTo>
                  <a:lnTo>
                    <a:pt x="6282" y="10669"/>
                  </a:lnTo>
                  <a:lnTo>
                    <a:pt x="5684" y="11367"/>
                  </a:lnTo>
                  <a:lnTo>
                    <a:pt x="5086" y="12065"/>
                  </a:lnTo>
                  <a:lnTo>
                    <a:pt x="4554" y="12763"/>
                  </a:lnTo>
                  <a:lnTo>
                    <a:pt x="4022" y="13494"/>
                  </a:lnTo>
                  <a:lnTo>
                    <a:pt x="3524" y="14225"/>
                  </a:lnTo>
                  <a:lnTo>
                    <a:pt x="3058" y="14989"/>
                  </a:lnTo>
                  <a:lnTo>
                    <a:pt x="2626" y="15754"/>
                  </a:lnTo>
                  <a:lnTo>
                    <a:pt x="2194" y="16518"/>
                  </a:lnTo>
                  <a:lnTo>
                    <a:pt x="1829" y="17316"/>
                  </a:lnTo>
                  <a:lnTo>
                    <a:pt x="1496" y="18114"/>
                  </a:lnTo>
                  <a:lnTo>
                    <a:pt x="1064" y="19244"/>
                  </a:lnTo>
                  <a:lnTo>
                    <a:pt x="699" y="20407"/>
                  </a:lnTo>
                  <a:lnTo>
                    <a:pt x="400" y="21603"/>
                  </a:lnTo>
                  <a:lnTo>
                    <a:pt x="200" y="22800"/>
                  </a:lnTo>
                  <a:lnTo>
                    <a:pt x="134" y="23398"/>
                  </a:lnTo>
                  <a:lnTo>
                    <a:pt x="67" y="23996"/>
                  </a:lnTo>
                  <a:lnTo>
                    <a:pt x="34" y="24628"/>
                  </a:lnTo>
                  <a:lnTo>
                    <a:pt x="1" y="25226"/>
                  </a:lnTo>
                  <a:lnTo>
                    <a:pt x="34" y="25857"/>
                  </a:lnTo>
                  <a:lnTo>
                    <a:pt x="34" y="26489"/>
                  </a:lnTo>
                  <a:lnTo>
                    <a:pt x="100" y="27087"/>
                  </a:lnTo>
                  <a:lnTo>
                    <a:pt x="167" y="27719"/>
                  </a:lnTo>
                  <a:lnTo>
                    <a:pt x="233" y="28350"/>
                  </a:lnTo>
                  <a:lnTo>
                    <a:pt x="366" y="28982"/>
                  </a:lnTo>
                  <a:lnTo>
                    <a:pt x="499" y="29646"/>
                  </a:lnTo>
                  <a:lnTo>
                    <a:pt x="665" y="30278"/>
                  </a:lnTo>
                  <a:lnTo>
                    <a:pt x="832" y="30909"/>
                  </a:lnTo>
                  <a:lnTo>
                    <a:pt x="1064" y="31541"/>
                  </a:lnTo>
                  <a:lnTo>
                    <a:pt x="1297" y="32205"/>
                  </a:lnTo>
                  <a:lnTo>
                    <a:pt x="1530" y="32837"/>
                  </a:lnTo>
                  <a:lnTo>
                    <a:pt x="1829" y="33502"/>
                  </a:lnTo>
                  <a:lnTo>
                    <a:pt x="2128" y="34133"/>
                  </a:lnTo>
                  <a:lnTo>
                    <a:pt x="2460" y="34765"/>
                  </a:lnTo>
                  <a:lnTo>
                    <a:pt x="2826" y="35429"/>
                  </a:lnTo>
                  <a:lnTo>
                    <a:pt x="3225" y="36094"/>
                  </a:lnTo>
                  <a:lnTo>
                    <a:pt x="3623" y="36725"/>
                  </a:lnTo>
                  <a:lnTo>
                    <a:pt x="4056" y="37390"/>
                  </a:lnTo>
                  <a:lnTo>
                    <a:pt x="4521" y="38022"/>
                  </a:lnTo>
                  <a:lnTo>
                    <a:pt x="5019" y="38653"/>
                  </a:lnTo>
                  <a:lnTo>
                    <a:pt x="5518" y="39251"/>
                  </a:lnTo>
                  <a:lnTo>
                    <a:pt x="6016" y="39850"/>
                  </a:lnTo>
                  <a:lnTo>
                    <a:pt x="6548" y="40448"/>
                  </a:lnTo>
                  <a:lnTo>
                    <a:pt x="7113" y="41013"/>
                  </a:lnTo>
                  <a:lnTo>
                    <a:pt x="7678" y="41578"/>
                  </a:lnTo>
                  <a:lnTo>
                    <a:pt x="8276" y="42110"/>
                  </a:lnTo>
                  <a:lnTo>
                    <a:pt x="8908" y="42641"/>
                  </a:lnTo>
                  <a:lnTo>
                    <a:pt x="9539" y="43140"/>
                  </a:lnTo>
                  <a:lnTo>
                    <a:pt x="10171" y="43672"/>
                  </a:lnTo>
                  <a:lnTo>
                    <a:pt x="10836" y="44137"/>
                  </a:lnTo>
                  <a:lnTo>
                    <a:pt x="11500" y="44602"/>
                  </a:lnTo>
                  <a:lnTo>
                    <a:pt x="12198" y="45068"/>
                  </a:lnTo>
                  <a:lnTo>
                    <a:pt x="12896" y="45500"/>
                  </a:lnTo>
                  <a:lnTo>
                    <a:pt x="14325" y="46364"/>
                  </a:lnTo>
                  <a:lnTo>
                    <a:pt x="15821" y="47128"/>
                  </a:lnTo>
                  <a:lnTo>
                    <a:pt x="17350" y="47826"/>
                  </a:lnTo>
                  <a:lnTo>
                    <a:pt x="18912" y="48491"/>
                  </a:lnTo>
                  <a:lnTo>
                    <a:pt x="20507" y="49056"/>
                  </a:lnTo>
                  <a:lnTo>
                    <a:pt x="22136" y="49554"/>
                  </a:lnTo>
                  <a:lnTo>
                    <a:pt x="23797" y="49986"/>
                  </a:lnTo>
                  <a:lnTo>
                    <a:pt x="25459" y="50352"/>
                  </a:lnTo>
                  <a:lnTo>
                    <a:pt x="27121" y="50651"/>
                  </a:lnTo>
                  <a:lnTo>
                    <a:pt x="28816" y="50851"/>
                  </a:lnTo>
                  <a:lnTo>
                    <a:pt x="30511" y="50983"/>
                  </a:lnTo>
                  <a:lnTo>
                    <a:pt x="31342" y="51017"/>
                  </a:lnTo>
                  <a:lnTo>
                    <a:pt x="33037" y="51017"/>
                  </a:lnTo>
                  <a:lnTo>
                    <a:pt x="33868" y="50983"/>
                  </a:lnTo>
                  <a:lnTo>
                    <a:pt x="34699" y="50950"/>
                  </a:lnTo>
                  <a:lnTo>
                    <a:pt x="35529" y="50884"/>
                  </a:lnTo>
                  <a:lnTo>
                    <a:pt x="36360" y="50784"/>
                  </a:lnTo>
                  <a:lnTo>
                    <a:pt x="37158" y="50684"/>
                  </a:lnTo>
                  <a:lnTo>
                    <a:pt x="37989" y="50551"/>
                  </a:lnTo>
                  <a:lnTo>
                    <a:pt x="38787" y="50385"/>
                  </a:lnTo>
                  <a:lnTo>
                    <a:pt x="39584" y="50186"/>
                  </a:lnTo>
                  <a:lnTo>
                    <a:pt x="40382" y="49986"/>
                  </a:lnTo>
                  <a:lnTo>
                    <a:pt x="41179" y="49787"/>
                  </a:lnTo>
                  <a:lnTo>
                    <a:pt x="41944" y="49521"/>
                  </a:lnTo>
                  <a:lnTo>
                    <a:pt x="42708" y="49255"/>
                  </a:lnTo>
                  <a:lnTo>
                    <a:pt x="43473" y="48956"/>
                  </a:lnTo>
                  <a:lnTo>
                    <a:pt x="44204" y="48657"/>
                  </a:lnTo>
                  <a:lnTo>
                    <a:pt x="44968" y="48291"/>
                  </a:lnTo>
                  <a:lnTo>
                    <a:pt x="45666" y="47926"/>
                  </a:lnTo>
                  <a:lnTo>
                    <a:pt x="46397" y="47560"/>
                  </a:lnTo>
                  <a:lnTo>
                    <a:pt x="47095" y="47128"/>
                  </a:lnTo>
                  <a:lnTo>
                    <a:pt x="47760" y="46696"/>
                  </a:lnTo>
                  <a:lnTo>
                    <a:pt x="48425" y="46231"/>
                  </a:lnTo>
                  <a:lnTo>
                    <a:pt x="49090" y="45732"/>
                  </a:lnTo>
                  <a:lnTo>
                    <a:pt x="49721" y="45234"/>
                  </a:lnTo>
                  <a:lnTo>
                    <a:pt x="50352" y="44702"/>
                  </a:lnTo>
                  <a:lnTo>
                    <a:pt x="50951" y="44137"/>
                  </a:lnTo>
                  <a:lnTo>
                    <a:pt x="51549" y="43539"/>
                  </a:lnTo>
                  <a:lnTo>
                    <a:pt x="52214" y="42808"/>
                  </a:lnTo>
                  <a:lnTo>
                    <a:pt x="52845" y="42010"/>
                  </a:lnTo>
                  <a:lnTo>
                    <a:pt x="53443" y="41212"/>
                  </a:lnTo>
                  <a:lnTo>
                    <a:pt x="54008" y="40381"/>
                  </a:lnTo>
                  <a:lnTo>
                    <a:pt x="54540" y="39517"/>
                  </a:lnTo>
                  <a:lnTo>
                    <a:pt x="55039" y="38620"/>
                  </a:lnTo>
                  <a:lnTo>
                    <a:pt x="55471" y="37722"/>
                  </a:lnTo>
                  <a:lnTo>
                    <a:pt x="55870" y="36792"/>
                  </a:lnTo>
                  <a:lnTo>
                    <a:pt x="56268" y="35762"/>
                  </a:lnTo>
                  <a:lnTo>
                    <a:pt x="56634" y="34765"/>
                  </a:lnTo>
                  <a:lnTo>
                    <a:pt x="56933" y="33701"/>
                  </a:lnTo>
                  <a:lnTo>
                    <a:pt x="57199" y="32671"/>
                  </a:lnTo>
                  <a:lnTo>
                    <a:pt x="57432" y="31607"/>
                  </a:lnTo>
                  <a:lnTo>
                    <a:pt x="57598" y="30510"/>
                  </a:lnTo>
                  <a:lnTo>
                    <a:pt x="57731" y="29447"/>
                  </a:lnTo>
                  <a:lnTo>
                    <a:pt x="57830" y="28350"/>
                  </a:lnTo>
                  <a:lnTo>
                    <a:pt x="57897" y="27253"/>
                  </a:lnTo>
                  <a:lnTo>
                    <a:pt x="57897" y="26157"/>
                  </a:lnTo>
                  <a:lnTo>
                    <a:pt x="57864" y="25060"/>
                  </a:lnTo>
                  <a:lnTo>
                    <a:pt x="57797" y="23996"/>
                  </a:lnTo>
                  <a:lnTo>
                    <a:pt x="57664" y="22899"/>
                  </a:lnTo>
                  <a:lnTo>
                    <a:pt x="57498" y="21836"/>
                  </a:lnTo>
                  <a:lnTo>
                    <a:pt x="57265" y="20772"/>
                  </a:lnTo>
                  <a:lnTo>
                    <a:pt x="57033" y="19742"/>
                  </a:lnTo>
                  <a:lnTo>
                    <a:pt x="56667" y="18512"/>
                  </a:lnTo>
                  <a:lnTo>
                    <a:pt x="56268" y="17349"/>
                  </a:lnTo>
                  <a:lnTo>
                    <a:pt x="55803" y="16186"/>
                  </a:lnTo>
                  <a:lnTo>
                    <a:pt x="55305" y="15089"/>
                  </a:lnTo>
                  <a:lnTo>
                    <a:pt x="54740" y="14026"/>
                  </a:lnTo>
                  <a:lnTo>
                    <a:pt x="54141" y="13028"/>
                  </a:lnTo>
                  <a:lnTo>
                    <a:pt x="53510" y="12031"/>
                  </a:lnTo>
                  <a:lnTo>
                    <a:pt x="52845" y="11101"/>
                  </a:lnTo>
                  <a:lnTo>
                    <a:pt x="52147" y="10170"/>
                  </a:lnTo>
                  <a:lnTo>
                    <a:pt x="51383" y="9306"/>
                  </a:lnTo>
                  <a:lnTo>
                    <a:pt x="50618" y="8475"/>
                  </a:lnTo>
                  <a:lnTo>
                    <a:pt x="49787" y="7678"/>
                  </a:lnTo>
                  <a:lnTo>
                    <a:pt x="48957" y="6946"/>
                  </a:lnTo>
                  <a:lnTo>
                    <a:pt x="48059" y="6215"/>
                  </a:lnTo>
                  <a:lnTo>
                    <a:pt x="47162" y="5550"/>
                  </a:lnTo>
                  <a:lnTo>
                    <a:pt x="46231" y="4919"/>
                  </a:lnTo>
                  <a:lnTo>
                    <a:pt x="45301" y="4321"/>
                  </a:lnTo>
                  <a:lnTo>
                    <a:pt x="44304" y="3756"/>
                  </a:lnTo>
                  <a:lnTo>
                    <a:pt x="43307" y="3257"/>
                  </a:lnTo>
                  <a:lnTo>
                    <a:pt x="42309" y="2759"/>
                  </a:lnTo>
                  <a:lnTo>
                    <a:pt x="41279" y="2327"/>
                  </a:lnTo>
                  <a:lnTo>
                    <a:pt x="40216" y="1928"/>
                  </a:lnTo>
                  <a:lnTo>
                    <a:pt x="39152" y="1562"/>
                  </a:lnTo>
                  <a:lnTo>
                    <a:pt x="38089" y="1230"/>
                  </a:lnTo>
                  <a:lnTo>
                    <a:pt x="36992" y="931"/>
                  </a:lnTo>
                  <a:lnTo>
                    <a:pt x="35895" y="698"/>
                  </a:lnTo>
                  <a:lnTo>
                    <a:pt x="34798" y="465"/>
                  </a:lnTo>
                  <a:lnTo>
                    <a:pt x="33702" y="299"/>
                  </a:lnTo>
                  <a:lnTo>
                    <a:pt x="32572" y="166"/>
                  </a:lnTo>
                  <a:lnTo>
                    <a:pt x="31475" y="67"/>
                  </a:lnTo>
                  <a:lnTo>
                    <a:pt x="303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2"/>
            <p:cNvSpPr/>
            <p:nvPr/>
          </p:nvSpPr>
          <p:spPr>
            <a:xfrm>
              <a:off x="4806200" y="1810975"/>
              <a:ext cx="1396750" cy="1258825"/>
            </a:xfrm>
            <a:custGeom>
              <a:avLst/>
              <a:gdLst/>
              <a:ahLst/>
              <a:cxnLst/>
              <a:rect l="l" t="t" r="r" b="b"/>
              <a:pathLst>
                <a:path w="55870" h="50353" extrusionOk="0">
                  <a:moveTo>
                    <a:pt x="23399" y="1"/>
                  </a:moveTo>
                  <a:lnTo>
                    <a:pt x="22534" y="234"/>
                  </a:lnTo>
                  <a:lnTo>
                    <a:pt x="21670" y="466"/>
                  </a:lnTo>
                  <a:lnTo>
                    <a:pt x="20806" y="732"/>
                  </a:lnTo>
                  <a:lnTo>
                    <a:pt x="19975" y="998"/>
                  </a:lnTo>
                  <a:lnTo>
                    <a:pt x="19111" y="1330"/>
                  </a:lnTo>
                  <a:lnTo>
                    <a:pt x="18280" y="1663"/>
                  </a:lnTo>
                  <a:lnTo>
                    <a:pt x="17416" y="2028"/>
                  </a:lnTo>
                  <a:lnTo>
                    <a:pt x="16585" y="2394"/>
                  </a:lnTo>
                  <a:lnTo>
                    <a:pt x="15754" y="2826"/>
                  </a:lnTo>
                  <a:lnTo>
                    <a:pt x="14957" y="3258"/>
                  </a:lnTo>
                  <a:lnTo>
                    <a:pt x="14159" y="3690"/>
                  </a:lnTo>
                  <a:lnTo>
                    <a:pt x="13361" y="4189"/>
                  </a:lnTo>
                  <a:lnTo>
                    <a:pt x="12564" y="4687"/>
                  </a:lnTo>
                  <a:lnTo>
                    <a:pt x="11799" y="5186"/>
                  </a:lnTo>
                  <a:lnTo>
                    <a:pt x="11068" y="5717"/>
                  </a:lnTo>
                  <a:lnTo>
                    <a:pt x="10304" y="6282"/>
                  </a:lnTo>
                  <a:lnTo>
                    <a:pt x="9606" y="6881"/>
                  </a:lnTo>
                  <a:lnTo>
                    <a:pt x="8875" y="7446"/>
                  </a:lnTo>
                  <a:lnTo>
                    <a:pt x="8210" y="8077"/>
                  </a:lnTo>
                  <a:lnTo>
                    <a:pt x="7545" y="8709"/>
                  </a:lnTo>
                  <a:lnTo>
                    <a:pt x="6881" y="9340"/>
                  </a:lnTo>
                  <a:lnTo>
                    <a:pt x="6282" y="10005"/>
                  </a:lnTo>
                  <a:lnTo>
                    <a:pt x="5684" y="10703"/>
                  </a:lnTo>
                  <a:lnTo>
                    <a:pt x="5086" y="11401"/>
                  </a:lnTo>
                  <a:lnTo>
                    <a:pt x="4554" y="12099"/>
                  </a:lnTo>
                  <a:lnTo>
                    <a:pt x="4022" y="12830"/>
                  </a:lnTo>
                  <a:lnTo>
                    <a:pt x="3524" y="13561"/>
                  </a:lnTo>
                  <a:lnTo>
                    <a:pt x="3058" y="14325"/>
                  </a:lnTo>
                  <a:lnTo>
                    <a:pt x="2626" y="15090"/>
                  </a:lnTo>
                  <a:lnTo>
                    <a:pt x="2194" y="15854"/>
                  </a:lnTo>
                  <a:lnTo>
                    <a:pt x="1829" y="16652"/>
                  </a:lnTo>
                  <a:lnTo>
                    <a:pt x="1496" y="17450"/>
                  </a:lnTo>
                  <a:lnTo>
                    <a:pt x="1064" y="18580"/>
                  </a:lnTo>
                  <a:lnTo>
                    <a:pt x="699" y="19743"/>
                  </a:lnTo>
                  <a:lnTo>
                    <a:pt x="400" y="20939"/>
                  </a:lnTo>
                  <a:lnTo>
                    <a:pt x="200" y="22136"/>
                  </a:lnTo>
                  <a:lnTo>
                    <a:pt x="134" y="22734"/>
                  </a:lnTo>
                  <a:lnTo>
                    <a:pt x="67" y="23332"/>
                  </a:lnTo>
                  <a:lnTo>
                    <a:pt x="34" y="23964"/>
                  </a:lnTo>
                  <a:lnTo>
                    <a:pt x="1" y="24562"/>
                  </a:lnTo>
                  <a:lnTo>
                    <a:pt x="34" y="25193"/>
                  </a:lnTo>
                  <a:lnTo>
                    <a:pt x="34" y="25825"/>
                  </a:lnTo>
                  <a:lnTo>
                    <a:pt x="100" y="26423"/>
                  </a:lnTo>
                  <a:lnTo>
                    <a:pt x="167" y="27055"/>
                  </a:lnTo>
                  <a:lnTo>
                    <a:pt x="233" y="27686"/>
                  </a:lnTo>
                  <a:lnTo>
                    <a:pt x="366" y="28318"/>
                  </a:lnTo>
                  <a:lnTo>
                    <a:pt x="499" y="28982"/>
                  </a:lnTo>
                  <a:lnTo>
                    <a:pt x="665" y="29614"/>
                  </a:lnTo>
                  <a:lnTo>
                    <a:pt x="832" y="30245"/>
                  </a:lnTo>
                  <a:lnTo>
                    <a:pt x="1064" y="30877"/>
                  </a:lnTo>
                  <a:lnTo>
                    <a:pt x="1297" y="31541"/>
                  </a:lnTo>
                  <a:lnTo>
                    <a:pt x="1530" y="32173"/>
                  </a:lnTo>
                  <a:lnTo>
                    <a:pt x="1829" y="32838"/>
                  </a:lnTo>
                  <a:lnTo>
                    <a:pt x="2128" y="33469"/>
                  </a:lnTo>
                  <a:lnTo>
                    <a:pt x="2460" y="34101"/>
                  </a:lnTo>
                  <a:lnTo>
                    <a:pt x="2826" y="34765"/>
                  </a:lnTo>
                  <a:lnTo>
                    <a:pt x="3225" y="35430"/>
                  </a:lnTo>
                  <a:lnTo>
                    <a:pt x="3623" y="36061"/>
                  </a:lnTo>
                  <a:lnTo>
                    <a:pt x="4056" y="36726"/>
                  </a:lnTo>
                  <a:lnTo>
                    <a:pt x="4521" y="37358"/>
                  </a:lnTo>
                  <a:lnTo>
                    <a:pt x="5019" y="37989"/>
                  </a:lnTo>
                  <a:lnTo>
                    <a:pt x="5518" y="38587"/>
                  </a:lnTo>
                  <a:lnTo>
                    <a:pt x="6016" y="39186"/>
                  </a:lnTo>
                  <a:lnTo>
                    <a:pt x="6548" y="39784"/>
                  </a:lnTo>
                  <a:lnTo>
                    <a:pt x="7113" y="40349"/>
                  </a:lnTo>
                  <a:lnTo>
                    <a:pt x="7678" y="40914"/>
                  </a:lnTo>
                  <a:lnTo>
                    <a:pt x="8276" y="41446"/>
                  </a:lnTo>
                  <a:lnTo>
                    <a:pt x="8908" y="41977"/>
                  </a:lnTo>
                  <a:lnTo>
                    <a:pt x="9539" y="42476"/>
                  </a:lnTo>
                  <a:lnTo>
                    <a:pt x="10171" y="43008"/>
                  </a:lnTo>
                  <a:lnTo>
                    <a:pt x="10836" y="43473"/>
                  </a:lnTo>
                  <a:lnTo>
                    <a:pt x="11500" y="43938"/>
                  </a:lnTo>
                  <a:lnTo>
                    <a:pt x="12198" y="44404"/>
                  </a:lnTo>
                  <a:lnTo>
                    <a:pt x="12896" y="44836"/>
                  </a:lnTo>
                  <a:lnTo>
                    <a:pt x="14325" y="45700"/>
                  </a:lnTo>
                  <a:lnTo>
                    <a:pt x="15821" y="46464"/>
                  </a:lnTo>
                  <a:lnTo>
                    <a:pt x="17350" y="47162"/>
                  </a:lnTo>
                  <a:lnTo>
                    <a:pt x="18912" y="47827"/>
                  </a:lnTo>
                  <a:lnTo>
                    <a:pt x="20507" y="48392"/>
                  </a:lnTo>
                  <a:lnTo>
                    <a:pt x="22136" y="48890"/>
                  </a:lnTo>
                  <a:lnTo>
                    <a:pt x="23797" y="49322"/>
                  </a:lnTo>
                  <a:lnTo>
                    <a:pt x="25459" y="49688"/>
                  </a:lnTo>
                  <a:lnTo>
                    <a:pt x="27121" y="49987"/>
                  </a:lnTo>
                  <a:lnTo>
                    <a:pt x="28816" y="50187"/>
                  </a:lnTo>
                  <a:lnTo>
                    <a:pt x="30511" y="50319"/>
                  </a:lnTo>
                  <a:lnTo>
                    <a:pt x="31342" y="50353"/>
                  </a:lnTo>
                  <a:lnTo>
                    <a:pt x="33037" y="50353"/>
                  </a:lnTo>
                  <a:lnTo>
                    <a:pt x="33868" y="50319"/>
                  </a:lnTo>
                  <a:lnTo>
                    <a:pt x="34699" y="50286"/>
                  </a:lnTo>
                  <a:lnTo>
                    <a:pt x="35529" y="50220"/>
                  </a:lnTo>
                  <a:lnTo>
                    <a:pt x="36360" y="50120"/>
                  </a:lnTo>
                  <a:lnTo>
                    <a:pt x="37158" y="50020"/>
                  </a:lnTo>
                  <a:lnTo>
                    <a:pt x="37989" y="49887"/>
                  </a:lnTo>
                  <a:lnTo>
                    <a:pt x="38787" y="49721"/>
                  </a:lnTo>
                  <a:lnTo>
                    <a:pt x="39584" y="49522"/>
                  </a:lnTo>
                  <a:lnTo>
                    <a:pt x="40382" y="49322"/>
                  </a:lnTo>
                  <a:lnTo>
                    <a:pt x="41179" y="49123"/>
                  </a:lnTo>
                  <a:lnTo>
                    <a:pt x="41944" y="48857"/>
                  </a:lnTo>
                  <a:lnTo>
                    <a:pt x="42708" y="48591"/>
                  </a:lnTo>
                  <a:lnTo>
                    <a:pt x="43473" y="48292"/>
                  </a:lnTo>
                  <a:lnTo>
                    <a:pt x="44204" y="47993"/>
                  </a:lnTo>
                  <a:lnTo>
                    <a:pt x="44968" y="47627"/>
                  </a:lnTo>
                  <a:lnTo>
                    <a:pt x="45666" y="47262"/>
                  </a:lnTo>
                  <a:lnTo>
                    <a:pt x="46397" y="46896"/>
                  </a:lnTo>
                  <a:lnTo>
                    <a:pt x="47095" y="46464"/>
                  </a:lnTo>
                  <a:lnTo>
                    <a:pt x="47760" y="46032"/>
                  </a:lnTo>
                  <a:lnTo>
                    <a:pt x="48425" y="45567"/>
                  </a:lnTo>
                  <a:lnTo>
                    <a:pt x="49090" y="45068"/>
                  </a:lnTo>
                  <a:lnTo>
                    <a:pt x="49721" y="44570"/>
                  </a:lnTo>
                  <a:lnTo>
                    <a:pt x="50352" y="44038"/>
                  </a:lnTo>
                  <a:lnTo>
                    <a:pt x="50951" y="43473"/>
                  </a:lnTo>
                  <a:lnTo>
                    <a:pt x="51549" y="42875"/>
                  </a:lnTo>
                  <a:lnTo>
                    <a:pt x="52214" y="42144"/>
                  </a:lnTo>
                  <a:lnTo>
                    <a:pt x="52845" y="41346"/>
                  </a:lnTo>
                  <a:lnTo>
                    <a:pt x="53443" y="40548"/>
                  </a:lnTo>
                  <a:lnTo>
                    <a:pt x="54008" y="39717"/>
                  </a:lnTo>
                  <a:lnTo>
                    <a:pt x="54540" y="38853"/>
                  </a:lnTo>
                  <a:lnTo>
                    <a:pt x="55039" y="37956"/>
                  </a:lnTo>
                  <a:lnTo>
                    <a:pt x="55471" y="37058"/>
                  </a:lnTo>
                  <a:lnTo>
                    <a:pt x="55870" y="36128"/>
                  </a:lnTo>
                  <a:lnTo>
                    <a:pt x="53875" y="36992"/>
                  </a:lnTo>
                  <a:lnTo>
                    <a:pt x="51848" y="37823"/>
                  </a:lnTo>
                  <a:lnTo>
                    <a:pt x="50818" y="38222"/>
                  </a:lnTo>
                  <a:lnTo>
                    <a:pt x="49787" y="38587"/>
                  </a:lnTo>
                  <a:lnTo>
                    <a:pt x="48757" y="38920"/>
                  </a:lnTo>
                  <a:lnTo>
                    <a:pt x="47727" y="39252"/>
                  </a:lnTo>
                  <a:lnTo>
                    <a:pt x="46364" y="39651"/>
                  </a:lnTo>
                  <a:lnTo>
                    <a:pt x="45035" y="39983"/>
                  </a:lnTo>
                  <a:lnTo>
                    <a:pt x="43672" y="40316"/>
                  </a:lnTo>
                  <a:lnTo>
                    <a:pt x="42276" y="40581"/>
                  </a:lnTo>
                  <a:lnTo>
                    <a:pt x="40914" y="40781"/>
                  </a:lnTo>
                  <a:lnTo>
                    <a:pt x="39518" y="40980"/>
                  </a:lnTo>
                  <a:lnTo>
                    <a:pt x="38122" y="41080"/>
                  </a:lnTo>
                  <a:lnTo>
                    <a:pt x="36759" y="41180"/>
                  </a:lnTo>
                  <a:lnTo>
                    <a:pt x="35363" y="41213"/>
                  </a:lnTo>
                  <a:lnTo>
                    <a:pt x="33967" y="41180"/>
                  </a:lnTo>
                  <a:lnTo>
                    <a:pt x="32605" y="41080"/>
                  </a:lnTo>
                  <a:lnTo>
                    <a:pt x="31209" y="40947"/>
                  </a:lnTo>
                  <a:lnTo>
                    <a:pt x="29846" y="40714"/>
                  </a:lnTo>
                  <a:lnTo>
                    <a:pt x="28484" y="40448"/>
                  </a:lnTo>
                  <a:lnTo>
                    <a:pt x="27154" y="40116"/>
                  </a:lnTo>
                  <a:lnTo>
                    <a:pt x="25825" y="39717"/>
                  </a:lnTo>
                  <a:lnTo>
                    <a:pt x="25160" y="39485"/>
                  </a:lnTo>
                  <a:lnTo>
                    <a:pt x="24529" y="39219"/>
                  </a:lnTo>
                  <a:lnTo>
                    <a:pt x="23897" y="38953"/>
                  </a:lnTo>
                  <a:lnTo>
                    <a:pt x="23232" y="38654"/>
                  </a:lnTo>
                  <a:lnTo>
                    <a:pt x="22634" y="38355"/>
                  </a:lnTo>
                  <a:lnTo>
                    <a:pt x="22003" y="38022"/>
                  </a:lnTo>
                  <a:lnTo>
                    <a:pt x="21404" y="37690"/>
                  </a:lnTo>
                  <a:lnTo>
                    <a:pt x="20773" y="37324"/>
                  </a:lnTo>
                  <a:lnTo>
                    <a:pt x="20208" y="36959"/>
                  </a:lnTo>
                  <a:lnTo>
                    <a:pt x="19610" y="36560"/>
                  </a:lnTo>
                  <a:lnTo>
                    <a:pt x="19045" y="36128"/>
                  </a:lnTo>
                  <a:lnTo>
                    <a:pt x="18513" y="35729"/>
                  </a:lnTo>
                  <a:lnTo>
                    <a:pt x="17948" y="35264"/>
                  </a:lnTo>
                  <a:lnTo>
                    <a:pt x="17449" y="34832"/>
                  </a:lnTo>
                  <a:lnTo>
                    <a:pt x="16918" y="34333"/>
                  </a:lnTo>
                  <a:lnTo>
                    <a:pt x="16419" y="33868"/>
                  </a:lnTo>
                  <a:lnTo>
                    <a:pt x="15954" y="33369"/>
                  </a:lnTo>
                  <a:lnTo>
                    <a:pt x="15489" y="32838"/>
                  </a:lnTo>
                  <a:lnTo>
                    <a:pt x="15056" y="32306"/>
                  </a:lnTo>
                  <a:lnTo>
                    <a:pt x="14624" y="31774"/>
                  </a:lnTo>
                  <a:lnTo>
                    <a:pt x="14192" y="31209"/>
                  </a:lnTo>
                  <a:lnTo>
                    <a:pt x="13827" y="30644"/>
                  </a:lnTo>
                  <a:lnTo>
                    <a:pt x="13461" y="30079"/>
                  </a:lnTo>
                  <a:lnTo>
                    <a:pt x="13096" y="29481"/>
                  </a:lnTo>
                  <a:lnTo>
                    <a:pt x="12763" y="28883"/>
                  </a:lnTo>
                  <a:lnTo>
                    <a:pt x="12464" y="28251"/>
                  </a:lnTo>
                  <a:lnTo>
                    <a:pt x="12165" y="27620"/>
                  </a:lnTo>
                  <a:lnTo>
                    <a:pt x="11932" y="26988"/>
                  </a:lnTo>
                  <a:lnTo>
                    <a:pt x="11700" y="26357"/>
                  </a:lnTo>
                  <a:lnTo>
                    <a:pt x="11467" y="25692"/>
                  </a:lnTo>
                  <a:lnTo>
                    <a:pt x="11301" y="25027"/>
                  </a:lnTo>
                  <a:lnTo>
                    <a:pt x="11135" y="24362"/>
                  </a:lnTo>
                  <a:lnTo>
                    <a:pt x="11002" y="23698"/>
                  </a:lnTo>
                  <a:lnTo>
                    <a:pt x="10902" y="23033"/>
                  </a:lnTo>
                  <a:lnTo>
                    <a:pt x="10836" y="22368"/>
                  </a:lnTo>
                  <a:lnTo>
                    <a:pt x="10769" y="21704"/>
                  </a:lnTo>
                  <a:lnTo>
                    <a:pt x="10736" y="21072"/>
                  </a:lnTo>
                  <a:lnTo>
                    <a:pt x="10736" y="20407"/>
                  </a:lnTo>
                  <a:lnTo>
                    <a:pt x="10769" y="19743"/>
                  </a:lnTo>
                  <a:lnTo>
                    <a:pt x="10802" y="19078"/>
                  </a:lnTo>
                  <a:lnTo>
                    <a:pt x="10869" y="18413"/>
                  </a:lnTo>
                  <a:lnTo>
                    <a:pt x="10935" y="17749"/>
                  </a:lnTo>
                  <a:lnTo>
                    <a:pt x="11035" y="17117"/>
                  </a:lnTo>
                  <a:lnTo>
                    <a:pt x="11168" y="16452"/>
                  </a:lnTo>
                  <a:lnTo>
                    <a:pt x="11334" y="15821"/>
                  </a:lnTo>
                  <a:lnTo>
                    <a:pt x="11500" y="15156"/>
                  </a:lnTo>
                  <a:lnTo>
                    <a:pt x="11666" y="14525"/>
                  </a:lnTo>
                  <a:lnTo>
                    <a:pt x="11899" y="13893"/>
                  </a:lnTo>
                  <a:lnTo>
                    <a:pt x="12364" y="12630"/>
                  </a:lnTo>
                  <a:lnTo>
                    <a:pt x="12896" y="11401"/>
                  </a:lnTo>
                  <a:lnTo>
                    <a:pt x="13528" y="10204"/>
                  </a:lnTo>
                  <a:lnTo>
                    <a:pt x="14192" y="9041"/>
                  </a:lnTo>
                  <a:lnTo>
                    <a:pt x="14923" y="7911"/>
                  </a:lnTo>
                  <a:lnTo>
                    <a:pt x="15721" y="6814"/>
                  </a:lnTo>
                  <a:lnTo>
                    <a:pt x="16585" y="5784"/>
                  </a:lnTo>
                  <a:lnTo>
                    <a:pt x="17483" y="4787"/>
                  </a:lnTo>
                  <a:lnTo>
                    <a:pt x="18147" y="4122"/>
                  </a:lnTo>
                  <a:lnTo>
                    <a:pt x="18845" y="3457"/>
                  </a:lnTo>
                  <a:lnTo>
                    <a:pt x="19543" y="2826"/>
                  </a:lnTo>
                  <a:lnTo>
                    <a:pt x="20274" y="2228"/>
                  </a:lnTo>
                  <a:lnTo>
                    <a:pt x="21039" y="1629"/>
                  </a:lnTo>
                  <a:lnTo>
                    <a:pt x="21803" y="1064"/>
                  </a:lnTo>
                  <a:lnTo>
                    <a:pt x="22601" y="533"/>
                  </a:lnTo>
                  <a:lnTo>
                    <a:pt x="23399"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2"/>
            <p:cNvSpPr/>
            <p:nvPr/>
          </p:nvSpPr>
          <p:spPr>
            <a:xfrm>
              <a:off x="5510800" y="1930625"/>
              <a:ext cx="586625" cy="541775"/>
            </a:xfrm>
            <a:custGeom>
              <a:avLst/>
              <a:gdLst/>
              <a:ahLst/>
              <a:cxnLst/>
              <a:rect l="l" t="t" r="r" b="b"/>
              <a:pathLst>
                <a:path w="23465" h="21671" extrusionOk="0">
                  <a:moveTo>
                    <a:pt x="6182" y="1"/>
                  </a:moveTo>
                  <a:lnTo>
                    <a:pt x="5717" y="34"/>
                  </a:lnTo>
                  <a:lnTo>
                    <a:pt x="5252" y="100"/>
                  </a:lnTo>
                  <a:lnTo>
                    <a:pt x="4820" y="200"/>
                  </a:lnTo>
                  <a:lnTo>
                    <a:pt x="4388" y="333"/>
                  </a:lnTo>
                  <a:lnTo>
                    <a:pt x="3989" y="466"/>
                  </a:lnTo>
                  <a:lnTo>
                    <a:pt x="3590" y="665"/>
                  </a:lnTo>
                  <a:lnTo>
                    <a:pt x="3224" y="865"/>
                  </a:lnTo>
                  <a:lnTo>
                    <a:pt x="2892" y="1098"/>
                  </a:lnTo>
                  <a:lnTo>
                    <a:pt x="2560" y="1363"/>
                  </a:lnTo>
                  <a:lnTo>
                    <a:pt x="2260" y="1663"/>
                  </a:lnTo>
                  <a:lnTo>
                    <a:pt x="1961" y="1962"/>
                  </a:lnTo>
                  <a:lnTo>
                    <a:pt x="1695" y="2261"/>
                  </a:lnTo>
                  <a:lnTo>
                    <a:pt x="1463" y="2626"/>
                  </a:lnTo>
                  <a:lnTo>
                    <a:pt x="1230" y="2959"/>
                  </a:lnTo>
                  <a:lnTo>
                    <a:pt x="1031" y="3358"/>
                  </a:lnTo>
                  <a:lnTo>
                    <a:pt x="831" y="3756"/>
                  </a:lnTo>
                  <a:lnTo>
                    <a:pt x="665" y="4155"/>
                  </a:lnTo>
                  <a:lnTo>
                    <a:pt x="499" y="4554"/>
                  </a:lnTo>
                  <a:lnTo>
                    <a:pt x="366" y="4986"/>
                  </a:lnTo>
                  <a:lnTo>
                    <a:pt x="266" y="5451"/>
                  </a:lnTo>
                  <a:lnTo>
                    <a:pt x="167" y="5883"/>
                  </a:lnTo>
                  <a:lnTo>
                    <a:pt x="100" y="6349"/>
                  </a:lnTo>
                  <a:lnTo>
                    <a:pt x="67" y="6814"/>
                  </a:lnTo>
                  <a:lnTo>
                    <a:pt x="34" y="7279"/>
                  </a:lnTo>
                  <a:lnTo>
                    <a:pt x="0" y="7778"/>
                  </a:lnTo>
                  <a:lnTo>
                    <a:pt x="34" y="8276"/>
                  </a:lnTo>
                  <a:lnTo>
                    <a:pt x="67" y="8742"/>
                  </a:lnTo>
                  <a:lnTo>
                    <a:pt x="100" y="9207"/>
                  </a:lnTo>
                  <a:lnTo>
                    <a:pt x="167" y="9672"/>
                  </a:lnTo>
                  <a:lnTo>
                    <a:pt x="266" y="10138"/>
                  </a:lnTo>
                  <a:lnTo>
                    <a:pt x="366" y="10603"/>
                  </a:lnTo>
                  <a:lnTo>
                    <a:pt x="499" y="11035"/>
                  </a:lnTo>
                  <a:lnTo>
                    <a:pt x="665" y="11467"/>
                  </a:lnTo>
                  <a:lnTo>
                    <a:pt x="997" y="12298"/>
                  </a:lnTo>
                  <a:lnTo>
                    <a:pt x="1430" y="13096"/>
                  </a:lnTo>
                  <a:lnTo>
                    <a:pt x="1895" y="13860"/>
                  </a:lnTo>
                  <a:lnTo>
                    <a:pt x="2427" y="14591"/>
                  </a:lnTo>
                  <a:lnTo>
                    <a:pt x="3025" y="15256"/>
                  </a:lnTo>
                  <a:lnTo>
                    <a:pt x="3656" y="15921"/>
                  </a:lnTo>
                  <a:lnTo>
                    <a:pt x="4354" y="16519"/>
                  </a:lnTo>
                  <a:lnTo>
                    <a:pt x="5052" y="17117"/>
                  </a:lnTo>
                  <a:lnTo>
                    <a:pt x="5817" y="17649"/>
                  </a:lnTo>
                  <a:lnTo>
                    <a:pt x="6614" y="18147"/>
                  </a:lnTo>
                  <a:lnTo>
                    <a:pt x="7445" y="18613"/>
                  </a:lnTo>
                  <a:lnTo>
                    <a:pt x="8276" y="19011"/>
                  </a:lnTo>
                  <a:lnTo>
                    <a:pt x="9772" y="19676"/>
                  </a:lnTo>
                  <a:lnTo>
                    <a:pt x="10636" y="20042"/>
                  </a:lnTo>
                  <a:lnTo>
                    <a:pt x="11566" y="20374"/>
                  </a:lnTo>
                  <a:lnTo>
                    <a:pt x="12530" y="20707"/>
                  </a:lnTo>
                  <a:lnTo>
                    <a:pt x="13527" y="21006"/>
                  </a:lnTo>
                  <a:lnTo>
                    <a:pt x="14558" y="21272"/>
                  </a:lnTo>
                  <a:lnTo>
                    <a:pt x="15588" y="21471"/>
                  </a:lnTo>
                  <a:lnTo>
                    <a:pt x="16585" y="21604"/>
                  </a:lnTo>
                  <a:lnTo>
                    <a:pt x="17117" y="21637"/>
                  </a:lnTo>
                  <a:lnTo>
                    <a:pt x="17615" y="21670"/>
                  </a:lnTo>
                  <a:lnTo>
                    <a:pt x="18081" y="21670"/>
                  </a:lnTo>
                  <a:lnTo>
                    <a:pt x="18579" y="21637"/>
                  </a:lnTo>
                  <a:lnTo>
                    <a:pt x="19044" y="21571"/>
                  </a:lnTo>
                  <a:lnTo>
                    <a:pt x="19510" y="21504"/>
                  </a:lnTo>
                  <a:lnTo>
                    <a:pt x="19942" y="21404"/>
                  </a:lnTo>
                  <a:lnTo>
                    <a:pt x="20374" y="21272"/>
                  </a:lnTo>
                  <a:lnTo>
                    <a:pt x="20806" y="21105"/>
                  </a:lnTo>
                  <a:lnTo>
                    <a:pt x="21171" y="20906"/>
                  </a:lnTo>
                  <a:lnTo>
                    <a:pt x="21570" y="20673"/>
                  </a:lnTo>
                  <a:lnTo>
                    <a:pt x="21903" y="20407"/>
                  </a:lnTo>
                  <a:lnTo>
                    <a:pt x="22235" y="20075"/>
                  </a:lnTo>
                  <a:lnTo>
                    <a:pt x="22534" y="19743"/>
                  </a:lnTo>
                  <a:lnTo>
                    <a:pt x="22800" y="19344"/>
                  </a:lnTo>
                  <a:lnTo>
                    <a:pt x="23033" y="18945"/>
                  </a:lnTo>
                  <a:lnTo>
                    <a:pt x="23199" y="18513"/>
                  </a:lnTo>
                  <a:lnTo>
                    <a:pt x="23332" y="18048"/>
                  </a:lnTo>
                  <a:lnTo>
                    <a:pt x="23431" y="17582"/>
                  </a:lnTo>
                  <a:lnTo>
                    <a:pt x="23465" y="17117"/>
                  </a:lnTo>
                  <a:lnTo>
                    <a:pt x="23465" y="16619"/>
                  </a:lnTo>
                  <a:lnTo>
                    <a:pt x="23431" y="16120"/>
                  </a:lnTo>
                  <a:lnTo>
                    <a:pt x="23365" y="15655"/>
                  </a:lnTo>
                  <a:lnTo>
                    <a:pt x="23265" y="15156"/>
                  </a:lnTo>
                  <a:lnTo>
                    <a:pt x="23166" y="14658"/>
                  </a:lnTo>
                  <a:lnTo>
                    <a:pt x="22999" y="14159"/>
                  </a:lnTo>
                  <a:lnTo>
                    <a:pt x="22833" y="13694"/>
                  </a:lnTo>
                  <a:lnTo>
                    <a:pt x="22667" y="13229"/>
                  </a:lnTo>
                  <a:lnTo>
                    <a:pt x="22235" y="12298"/>
                  </a:lnTo>
                  <a:lnTo>
                    <a:pt x="21736" y="11334"/>
                  </a:lnTo>
                  <a:lnTo>
                    <a:pt x="21205" y="10403"/>
                  </a:lnTo>
                  <a:lnTo>
                    <a:pt x="20640" y="9506"/>
                  </a:lnTo>
                  <a:lnTo>
                    <a:pt x="20008" y="8609"/>
                  </a:lnTo>
                  <a:lnTo>
                    <a:pt x="19377" y="7778"/>
                  </a:lnTo>
                  <a:lnTo>
                    <a:pt x="18679" y="6947"/>
                  </a:lnTo>
                  <a:lnTo>
                    <a:pt x="17948" y="6149"/>
                  </a:lnTo>
                  <a:lnTo>
                    <a:pt x="17183" y="5385"/>
                  </a:lnTo>
                  <a:lnTo>
                    <a:pt x="16419" y="4687"/>
                  </a:lnTo>
                  <a:lnTo>
                    <a:pt x="15588" y="3989"/>
                  </a:lnTo>
                  <a:lnTo>
                    <a:pt x="14724" y="3358"/>
                  </a:lnTo>
                  <a:lnTo>
                    <a:pt x="13860" y="2759"/>
                  </a:lnTo>
                  <a:lnTo>
                    <a:pt x="12929" y="2194"/>
                  </a:lnTo>
                  <a:lnTo>
                    <a:pt x="11998" y="1663"/>
                  </a:lnTo>
                  <a:lnTo>
                    <a:pt x="11035" y="1197"/>
                  </a:lnTo>
                  <a:lnTo>
                    <a:pt x="10038" y="765"/>
                  </a:lnTo>
                  <a:lnTo>
                    <a:pt x="9439" y="533"/>
                  </a:lnTo>
                  <a:lnTo>
                    <a:pt x="8841" y="366"/>
                  </a:lnTo>
                  <a:lnTo>
                    <a:pt x="8276" y="200"/>
                  </a:lnTo>
                  <a:lnTo>
                    <a:pt x="7711" y="100"/>
                  </a:lnTo>
                  <a:lnTo>
                    <a:pt x="7179" y="34"/>
                  </a:lnTo>
                  <a:lnTo>
                    <a:pt x="66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2"/>
            <p:cNvSpPr/>
            <p:nvPr/>
          </p:nvSpPr>
          <p:spPr>
            <a:xfrm>
              <a:off x="5256550" y="1731225"/>
              <a:ext cx="814300" cy="370600"/>
            </a:xfrm>
            <a:custGeom>
              <a:avLst/>
              <a:gdLst/>
              <a:ahLst/>
              <a:cxnLst/>
              <a:rect l="l" t="t" r="r" b="b"/>
              <a:pathLst>
                <a:path w="32572" h="14824" extrusionOk="0">
                  <a:moveTo>
                    <a:pt x="11633" y="0"/>
                  </a:moveTo>
                  <a:lnTo>
                    <a:pt x="10868" y="33"/>
                  </a:lnTo>
                  <a:lnTo>
                    <a:pt x="10037" y="100"/>
                  </a:lnTo>
                  <a:lnTo>
                    <a:pt x="9406" y="200"/>
                  </a:lnTo>
                  <a:lnTo>
                    <a:pt x="8775" y="333"/>
                  </a:lnTo>
                  <a:lnTo>
                    <a:pt x="8077" y="532"/>
                  </a:lnTo>
                  <a:lnTo>
                    <a:pt x="7412" y="765"/>
                  </a:lnTo>
                  <a:lnTo>
                    <a:pt x="6714" y="1031"/>
                  </a:lnTo>
                  <a:lnTo>
                    <a:pt x="6016" y="1330"/>
                  </a:lnTo>
                  <a:lnTo>
                    <a:pt x="5318" y="1662"/>
                  </a:lnTo>
                  <a:lnTo>
                    <a:pt x="4620" y="2028"/>
                  </a:lnTo>
                  <a:lnTo>
                    <a:pt x="3922" y="2426"/>
                  </a:lnTo>
                  <a:lnTo>
                    <a:pt x="3291" y="2825"/>
                  </a:lnTo>
                  <a:lnTo>
                    <a:pt x="2626" y="3257"/>
                  </a:lnTo>
                  <a:lnTo>
                    <a:pt x="2028" y="3689"/>
                  </a:lnTo>
                  <a:lnTo>
                    <a:pt x="1463" y="4155"/>
                  </a:lnTo>
                  <a:lnTo>
                    <a:pt x="931" y="4587"/>
                  </a:lnTo>
                  <a:lnTo>
                    <a:pt x="432" y="5052"/>
                  </a:lnTo>
                  <a:lnTo>
                    <a:pt x="0" y="5517"/>
                  </a:lnTo>
                  <a:lnTo>
                    <a:pt x="532" y="5816"/>
                  </a:lnTo>
                  <a:lnTo>
                    <a:pt x="1064" y="6049"/>
                  </a:lnTo>
                  <a:lnTo>
                    <a:pt x="1629" y="6282"/>
                  </a:lnTo>
                  <a:lnTo>
                    <a:pt x="2194" y="6448"/>
                  </a:lnTo>
                  <a:lnTo>
                    <a:pt x="2759" y="6614"/>
                  </a:lnTo>
                  <a:lnTo>
                    <a:pt x="3357" y="6747"/>
                  </a:lnTo>
                  <a:lnTo>
                    <a:pt x="3955" y="6847"/>
                  </a:lnTo>
                  <a:lnTo>
                    <a:pt x="4520" y="6913"/>
                  </a:lnTo>
                  <a:lnTo>
                    <a:pt x="5119" y="6946"/>
                  </a:lnTo>
                  <a:lnTo>
                    <a:pt x="5717" y="6946"/>
                  </a:lnTo>
                  <a:lnTo>
                    <a:pt x="6315" y="6913"/>
                  </a:lnTo>
                  <a:lnTo>
                    <a:pt x="6913" y="6847"/>
                  </a:lnTo>
                  <a:lnTo>
                    <a:pt x="7512" y="6747"/>
                  </a:lnTo>
                  <a:lnTo>
                    <a:pt x="8110" y="6647"/>
                  </a:lnTo>
                  <a:lnTo>
                    <a:pt x="8675" y="6481"/>
                  </a:lnTo>
                  <a:lnTo>
                    <a:pt x="9240" y="6282"/>
                  </a:lnTo>
                  <a:lnTo>
                    <a:pt x="8775" y="6780"/>
                  </a:lnTo>
                  <a:lnTo>
                    <a:pt x="8309" y="7279"/>
                  </a:lnTo>
                  <a:lnTo>
                    <a:pt x="7877" y="7811"/>
                  </a:lnTo>
                  <a:lnTo>
                    <a:pt x="7445" y="8342"/>
                  </a:lnTo>
                  <a:lnTo>
                    <a:pt x="7046" y="8907"/>
                  </a:lnTo>
                  <a:lnTo>
                    <a:pt x="6681" y="9472"/>
                  </a:lnTo>
                  <a:lnTo>
                    <a:pt x="6348" y="10071"/>
                  </a:lnTo>
                  <a:lnTo>
                    <a:pt x="6049" y="10669"/>
                  </a:lnTo>
                  <a:lnTo>
                    <a:pt x="6747" y="10868"/>
                  </a:lnTo>
                  <a:lnTo>
                    <a:pt x="7445" y="11034"/>
                  </a:lnTo>
                  <a:lnTo>
                    <a:pt x="8143" y="11134"/>
                  </a:lnTo>
                  <a:lnTo>
                    <a:pt x="8874" y="11167"/>
                  </a:lnTo>
                  <a:lnTo>
                    <a:pt x="9605" y="11167"/>
                  </a:lnTo>
                  <a:lnTo>
                    <a:pt x="10303" y="11134"/>
                  </a:lnTo>
                  <a:lnTo>
                    <a:pt x="11035" y="11034"/>
                  </a:lnTo>
                  <a:lnTo>
                    <a:pt x="11733" y="10901"/>
                  </a:lnTo>
                  <a:lnTo>
                    <a:pt x="12430" y="10735"/>
                  </a:lnTo>
                  <a:lnTo>
                    <a:pt x="13128" y="10503"/>
                  </a:lnTo>
                  <a:lnTo>
                    <a:pt x="13793" y="10237"/>
                  </a:lnTo>
                  <a:lnTo>
                    <a:pt x="14458" y="9938"/>
                  </a:lnTo>
                  <a:lnTo>
                    <a:pt x="15089" y="9572"/>
                  </a:lnTo>
                  <a:lnTo>
                    <a:pt x="15688" y="9173"/>
                  </a:lnTo>
                  <a:lnTo>
                    <a:pt x="16286" y="8741"/>
                  </a:lnTo>
                  <a:lnTo>
                    <a:pt x="16818" y="8276"/>
                  </a:lnTo>
                  <a:lnTo>
                    <a:pt x="17117" y="8774"/>
                  </a:lnTo>
                  <a:lnTo>
                    <a:pt x="17449" y="9273"/>
                  </a:lnTo>
                  <a:lnTo>
                    <a:pt x="17781" y="9771"/>
                  </a:lnTo>
                  <a:lnTo>
                    <a:pt x="18114" y="10237"/>
                  </a:lnTo>
                  <a:lnTo>
                    <a:pt x="18513" y="10702"/>
                  </a:lnTo>
                  <a:lnTo>
                    <a:pt x="18878" y="11167"/>
                  </a:lnTo>
                  <a:lnTo>
                    <a:pt x="19709" y="11998"/>
                  </a:lnTo>
                  <a:lnTo>
                    <a:pt x="20573" y="12796"/>
                  </a:lnTo>
                  <a:lnTo>
                    <a:pt x="21005" y="13195"/>
                  </a:lnTo>
                  <a:lnTo>
                    <a:pt x="21470" y="13560"/>
                  </a:lnTo>
                  <a:lnTo>
                    <a:pt x="21969" y="13893"/>
                  </a:lnTo>
                  <a:lnTo>
                    <a:pt x="22434" y="14225"/>
                  </a:lnTo>
                  <a:lnTo>
                    <a:pt x="22933" y="14524"/>
                  </a:lnTo>
                  <a:lnTo>
                    <a:pt x="23465" y="14823"/>
                  </a:lnTo>
                  <a:lnTo>
                    <a:pt x="23398" y="14026"/>
                  </a:lnTo>
                  <a:lnTo>
                    <a:pt x="23298" y="13228"/>
                  </a:lnTo>
                  <a:lnTo>
                    <a:pt x="23199" y="12397"/>
                  </a:lnTo>
                  <a:lnTo>
                    <a:pt x="23033" y="11599"/>
                  </a:lnTo>
                  <a:lnTo>
                    <a:pt x="22833" y="10802"/>
                  </a:lnTo>
                  <a:lnTo>
                    <a:pt x="22634" y="10037"/>
                  </a:lnTo>
                  <a:lnTo>
                    <a:pt x="22368" y="9240"/>
                  </a:lnTo>
                  <a:lnTo>
                    <a:pt x="22102" y="8475"/>
                  </a:lnTo>
                  <a:lnTo>
                    <a:pt x="22667" y="8874"/>
                  </a:lnTo>
                  <a:lnTo>
                    <a:pt x="23265" y="9206"/>
                  </a:lnTo>
                  <a:lnTo>
                    <a:pt x="23863" y="9506"/>
                  </a:lnTo>
                  <a:lnTo>
                    <a:pt x="24462" y="9771"/>
                  </a:lnTo>
                  <a:lnTo>
                    <a:pt x="25093" y="10004"/>
                  </a:lnTo>
                  <a:lnTo>
                    <a:pt x="25758" y="10204"/>
                  </a:lnTo>
                  <a:lnTo>
                    <a:pt x="26423" y="10370"/>
                  </a:lnTo>
                  <a:lnTo>
                    <a:pt x="27087" y="10536"/>
                  </a:lnTo>
                  <a:lnTo>
                    <a:pt x="27752" y="10636"/>
                  </a:lnTo>
                  <a:lnTo>
                    <a:pt x="28417" y="10735"/>
                  </a:lnTo>
                  <a:lnTo>
                    <a:pt x="29813" y="10901"/>
                  </a:lnTo>
                  <a:lnTo>
                    <a:pt x="31175" y="11001"/>
                  </a:lnTo>
                  <a:lnTo>
                    <a:pt x="32571" y="11101"/>
                  </a:lnTo>
                  <a:lnTo>
                    <a:pt x="32571" y="11101"/>
                  </a:lnTo>
                  <a:lnTo>
                    <a:pt x="32372" y="10536"/>
                  </a:lnTo>
                  <a:lnTo>
                    <a:pt x="32106" y="9971"/>
                  </a:lnTo>
                  <a:lnTo>
                    <a:pt x="31807" y="9373"/>
                  </a:lnTo>
                  <a:lnTo>
                    <a:pt x="31474" y="8774"/>
                  </a:lnTo>
                  <a:lnTo>
                    <a:pt x="31109" y="8176"/>
                  </a:lnTo>
                  <a:lnTo>
                    <a:pt x="30710" y="7578"/>
                  </a:lnTo>
                  <a:lnTo>
                    <a:pt x="30311" y="6980"/>
                  </a:lnTo>
                  <a:lnTo>
                    <a:pt x="29846" y="6415"/>
                  </a:lnTo>
                  <a:lnTo>
                    <a:pt x="29381" y="5850"/>
                  </a:lnTo>
                  <a:lnTo>
                    <a:pt x="28915" y="5318"/>
                  </a:lnTo>
                  <a:lnTo>
                    <a:pt x="28417" y="4819"/>
                  </a:lnTo>
                  <a:lnTo>
                    <a:pt x="27918" y="4321"/>
                  </a:lnTo>
                  <a:lnTo>
                    <a:pt x="27386" y="3889"/>
                  </a:lnTo>
                  <a:lnTo>
                    <a:pt x="26888" y="3490"/>
                  </a:lnTo>
                  <a:lnTo>
                    <a:pt x="26356" y="3158"/>
                  </a:lnTo>
                  <a:lnTo>
                    <a:pt x="25858" y="2859"/>
                  </a:lnTo>
                  <a:lnTo>
                    <a:pt x="25326" y="2593"/>
                  </a:lnTo>
                  <a:lnTo>
                    <a:pt x="24794" y="2393"/>
                  </a:lnTo>
                  <a:lnTo>
                    <a:pt x="24262" y="2260"/>
                  </a:lnTo>
                  <a:lnTo>
                    <a:pt x="23697" y="2127"/>
                  </a:lnTo>
                  <a:lnTo>
                    <a:pt x="23132" y="2061"/>
                  </a:lnTo>
                  <a:lnTo>
                    <a:pt x="22567" y="2028"/>
                  </a:lnTo>
                  <a:lnTo>
                    <a:pt x="22035" y="1994"/>
                  </a:lnTo>
                  <a:lnTo>
                    <a:pt x="21470" y="2028"/>
                  </a:lnTo>
                  <a:lnTo>
                    <a:pt x="20972" y="2094"/>
                  </a:lnTo>
                  <a:lnTo>
                    <a:pt x="20473" y="2161"/>
                  </a:lnTo>
                  <a:lnTo>
                    <a:pt x="19975" y="2260"/>
                  </a:lnTo>
                  <a:lnTo>
                    <a:pt x="19543" y="2393"/>
                  </a:lnTo>
                  <a:lnTo>
                    <a:pt x="19111" y="2526"/>
                  </a:lnTo>
                  <a:lnTo>
                    <a:pt x="18745" y="2692"/>
                  </a:lnTo>
                  <a:lnTo>
                    <a:pt x="18413" y="2892"/>
                  </a:lnTo>
                  <a:lnTo>
                    <a:pt x="18147" y="3058"/>
                  </a:lnTo>
                  <a:lnTo>
                    <a:pt x="17948" y="2825"/>
                  </a:lnTo>
                  <a:lnTo>
                    <a:pt x="17715" y="2559"/>
                  </a:lnTo>
                  <a:lnTo>
                    <a:pt x="17449" y="2293"/>
                  </a:lnTo>
                  <a:lnTo>
                    <a:pt x="17117" y="2028"/>
                  </a:lnTo>
                  <a:lnTo>
                    <a:pt x="16784" y="1728"/>
                  </a:lnTo>
                  <a:lnTo>
                    <a:pt x="16385" y="1463"/>
                  </a:lnTo>
                  <a:lnTo>
                    <a:pt x="15920" y="1163"/>
                  </a:lnTo>
                  <a:lnTo>
                    <a:pt x="15455" y="931"/>
                  </a:lnTo>
                  <a:lnTo>
                    <a:pt x="14923" y="698"/>
                  </a:lnTo>
                  <a:lnTo>
                    <a:pt x="14358" y="466"/>
                  </a:lnTo>
                  <a:lnTo>
                    <a:pt x="13727" y="299"/>
                  </a:lnTo>
                  <a:lnTo>
                    <a:pt x="13095" y="166"/>
                  </a:lnTo>
                  <a:lnTo>
                    <a:pt x="12397" y="67"/>
                  </a:lnTo>
                  <a:lnTo>
                    <a:pt x="1163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2"/>
            <p:cNvSpPr/>
            <p:nvPr/>
          </p:nvSpPr>
          <p:spPr>
            <a:xfrm>
              <a:off x="1807550" y="1558400"/>
              <a:ext cx="3109200" cy="3587800"/>
            </a:xfrm>
            <a:custGeom>
              <a:avLst/>
              <a:gdLst/>
              <a:ahLst/>
              <a:cxnLst/>
              <a:rect l="l" t="t" r="r" b="b"/>
              <a:pathLst>
                <a:path w="124368" h="143512" extrusionOk="0">
                  <a:moveTo>
                    <a:pt x="59791" y="0"/>
                  </a:moveTo>
                  <a:lnTo>
                    <a:pt x="59791" y="532"/>
                  </a:lnTo>
                  <a:lnTo>
                    <a:pt x="59757" y="1163"/>
                  </a:lnTo>
                  <a:lnTo>
                    <a:pt x="59658" y="2028"/>
                  </a:lnTo>
                  <a:lnTo>
                    <a:pt x="59458" y="3091"/>
                  </a:lnTo>
                  <a:lnTo>
                    <a:pt x="59192" y="4387"/>
                  </a:lnTo>
                  <a:lnTo>
                    <a:pt x="58993" y="5085"/>
                  </a:lnTo>
                  <a:lnTo>
                    <a:pt x="58760" y="5850"/>
                  </a:lnTo>
                  <a:lnTo>
                    <a:pt x="58494" y="6647"/>
                  </a:lnTo>
                  <a:lnTo>
                    <a:pt x="58195" y="7478"/>
                  </a:lnTo>
                  <a:lnTo>
                    <a:pt x="57863" y="8376"/>
                  </a:lnTo>
                  <a:lnTo>
                    <a:pt x="57464" y="9306"/>
                  </a:lnTo>
                  <a:lnTo>
                    <a:pt x="57032" y="10270"/>
                  </a:lnTo>
                  <a:lnTo>
                    <a:pt x="56534" y="11267"/>
                  </a:lnTo>
                  <a:lnTo>
                    <a:pt x="55969" y="12297"/>
                  </a:lnTo>
                  <a:lnTo>
                    <a:pt x="55370" y="13361"/>
                  </a:lnTo>
                  <a:lnTo>
                    <a:pt x="54706" y="14424"/>
                  </a:lnTo>
                  <a:lnTo>
                    <a:pt x="53941" y="15554"/>
                  </a:lnTo>
                  <a:lnTo>
                    <a:pt x="53144" y="16718"/>
                  </a:lnTo>
                  <a:lnTo>
                    <a:pt x="52279" y="17881"/>
                  </a:lnTo>
                  <a:lnTo>
                    <a:pt x="51316" y="19077"/>
                  </a:lnTo>
                  <a:lnTo>
                    <a:pt x="50319" y="20307"/>
                  </a:lnTo>
                  <a:lnTo>
                    <a:pt x="49189" y="21537"/>
                  </a:lnTo>
                  <a:lnTo>
                    <a:pt x="48025" y="22800"/>
                  </a:lnTo>
                  <a:lnTo>
                    <a:pt x="46729" y="24063"/>
                  </a:lnTo>
                  <a:lnTo>
                    <a:pt x="45400" y="25359"/>
                  </a:lnTo>
                  <a:lnTo>
                    <a:pt x="43937" y="26655"/>
                  </a:lnTo>
                  <a:lnTo>
                    <a:pt x="42475" y="27885"/>
                  </a:lnTo>
                  <a:lnTo>
                    <a:pt x="40913" y="29148"/>
                  </a:lnTo>
                  <a:lnTo>
                    <a:pt x="39351" y="30344"/>
                  </a:lnTo>
                  <a:lnTo>
                    <a:pt x="37722" y="31574"/>
                  </a:lnTo>
                  <a:lnTo>
                    <a:pt x="36061" y="32770"/>
                  </a:lnTo>
                  <a:lnTo>
                    <a:pt x="32671" y="35230"/>
                  </a:lnTo>
                  <a:lnTo>
                    <a:pt x="29247" y="37689"/>
                  </a:lnTo>
                  <a:lnTo>
                    <a:pt x="27519" y="38986"/>
                  </a:lnTo>
                  <a:lnTo>
                    <a:pt x="25791" y="40282"/>
                  </a:lnTo>
                  <a:lnTo>
                    <a:pt x="24063" y="41611"/>
                  </a:lnTo>
                  <a:lnTo>
                    <a:pt x="22368" y="43007"/>
                  </a:lnTo>
                  <a:lnTo>
                    <a:pt x="20673" y="44403"/>
                  </a:lnTo>
                  <a:lnTo>
                    <a:pt x="19011" y="45899"/>
                  </a:lnTo>
                  <a:lnTo>
                    <a:pt x="17382" y="47427"/>
                  </a:lnTo>
                  <a:lnTo>
                    <a:pt x="15787" y="49023"/>
                  </a:lnTo>
                  <a:lnTo>
                    <a:pt x="15023" y="49820"/>
                  </a:lnTo>
                  <a:lnTo>
                    <a:pt x="14225" y="50651"/>
                  </a:lnTo>
                  <a:lnTo>
                    <a:pt x="13460" y="51515"/>
                  </a:lnTo>
                  <a:lnTo>
                    <a:pt x="12729" y="52379"/>
                  </a:lnTo>
                  <a:lnTo>
                    <a:pt x="11998" y="53277"/>
                  </a:lnTo>
                  <a:lnTo>
                    <a:pt x="11267" y="54207"/>
                  </a:lnTo>
                  <a:lnTo>
                    <a:pt x="10569" y="55138"/>
                  </a:lnTo>
                  <a:lnTo>
                    <a:pt x="9871" y="56069"/>
                  </a:lnTo>
                  <a:lnTo>
                    <a:pt x="9206" y="57066"/>
                  </a:lnTo>
                  <a:lnTo>
                    <a:pt x="8542" y="58063"/>
                  </a:lnTo>
                  <a:lnTo>
                    <a:pt x="7910" y="59093"/>
                  </a:lnTo>
                  <a:lnTo>
                    <a:pt x="7279" y="60123"/>
                  </a:lnTo>
                  <a:lnTo>
                    <a:pt x="6680" y="61187"/>
                  </a:lnTo>
                  <a:lnTo>
                    <a:pt x="6115" y="62284"/>
                  </a:lnTo>
                  <a:lnTo>
                    <a:pt x="5550" y="63414"/>
                  </a:lnTo>
                  <a:lnTo>
                    <a:pt x="5019" y="64577"/>
                  </a:lnTo>
                  <a:lnTo>
                    <a:pt x="4487" y="65740"/>
                  </a:lnTo>
                  <a:lnTo>
                    <a:pt x="3988" y="66937"/>
                  </a:lnTo>
                  <a:lnTo>
                    <a:pt x="3523" y="68166"/>
                  </a:lnTo>
                  <a:lnTo>
                    <a:pt x="3058" y="69429"/>
                  </a:lnTo>
                  <a:lnTo>
                    <a:pt x="2659" y="70725"/>
                  </a:lnTo>
                  <a:lnTo>
                    <a:pt x="2260" y="72055"/>
                  </a:lnTo>
                  <a:lnTo>
                    <a:pt x="1861" y="73418"/>
                  </a:lnTo>
                  <a:lnTo>
                    <a:pt x="1529" y="74813"/>
                  </a:lnTo>
                  <a:lnTo>
                    <a:pt x="1197" y="76209"/>
                  </a:lnTo>
                  <a:lnTo>
                    <a:pt x="931" y="77672"/>
                  </a:lnTo>
                  <a:lnTo>
                    <a:pt x="665" y="79167"/>
                  </a:lnTo>
                  <a:lnTo>
                    <a:pt x="432" y="80696"/>
                  </a:lnTo>
                  <a:lnTo>
                    <a:pt x="233" y="82225"/>
                  </a:lnTo>
                  <a:lnTo>
                    <a:pt x="100" y="83754"/>
                  </a:lnTo>
                  <a:lnTo>
                    <a:pt x="33" y="85283"/>
                  </a:lnTo>
                  <a:lnTo>
                    <a:pt x="0" y="86811"/>
                  </a:lnTo>
                  <a:lnTo>
                    <a:pt x="33" y="88307"/>
                  </a:lnTo>
                  <a:lnTo>
                    <a:pt x="100" y="89836"/>
                  </a:lnTo>
                  <a:lnTo>
                    <a:pt x="233" y="91331"/>
                  </a:lnTo>
                  <a:lnTo>
                    <a:pt x="366" y="92827"/>
                  </a:lnTo>
                  <a:lnTo>
                    <a:pt x="598" y="94289"/>
                  </a:lnTo>
                  <a:lnTo>
                    <a:pt x="831" y="95785"/>
                  </a:lnTo>
                  <a:lnTo>
                    <a:pt x="1130" y="97247"/>
                  </a:lnTo>
                  <a:lnTo>
                    <a:pt x="1462" y="98677"/>
                  </a:lnTo>
                  <a:lnTo>
                    <a:pt x="1828" y="100106"/>
                  </a:lnTo>
                  <a:lnTo>
                    <a:pt x="2227" y="101535"/>
                  </a:lnTo>
                  <a:lnTo>
                    <a:pt x="2659" y="102964"/>
                  </a:lnTo>
                  <a:lnTo>
                    <a:pt x="3124" y="104360"/>
                  </a:lnTo>
                  <a:lnTo>
                    <a:pt x="3623" y="105756"/>
                  </a:lnTo>
                  <a:lnTo>
                    <a:pt x="4155" y="107118"/>
                  </a:lnTo>
                  <a:lnTo>
                    <a:pt x="4686" y="108481"/>
                  </a:lnTo>
                  <a:lnTo>
                    <a:pt x="5285" y="109810"/>
                  </a:lnTo>
                  <a:lnTo>
                    <a:pt x="5883" y="111140"/>
                  </a:lnTo>
                  <a:lnTo>
                    <a:pt x="6481" y="112436"/>
                  </a:lnTo>
                  <a:lnTo>
                    <a:pt x="7146" y="113732"/>
                  </a:lnTo>
                  <a:lnTo>
                    <a:pt x="7810" y="114995"/>
                  </a:lnTo>
                  <a:lnTo>
                    <a:pt x="8475" y="116258"/>
                  </a:lnTo>
                  <a:lnTo>
                    <a:pt x="9173" y="117488"/>
                  </a:lnTo>
                  <a:lnTo>
                    <a:pt x="9871" y="118684"/>
                  </a:lnTo>
                  <a:lnTo>
                    <a:pt x="10602" y="119881"/>
                  </a:lnTo>
                  <a:lnTo>
                    <a:pt x="12065" y="122207"/>
                  </a:lnTo>
                  <a:lnTo>
                    <a:pt x="13527" y="124401"/>
                  </a:lnTo>
                  <a:lnTo>
                    <a:pt x="15056" y="126528"/>
                  </a:lnTo>
                  <a:lnTo>
                    <a:pt x="16551" y="128555"/>
                  </a:lnTo>
                  <a:lnTo>
                    <a:pt x="18047" y="130483"/>
                  </a:lnTo>
                  <a:lnTo>
                    <a:pt x="19509" y="132278"/>
                  </a:lnTo>
                  <a:lnTo>
                    <a:pt x="20938" y="133973"/>
                  </a:lnTo>
                  <a:lnTo>
                    <a:pt x="22301" y="135568"/>
                  </a:lnTo>
                  <a:lnTo>
                    <a:pt x="23597" y="136997"/>
                  </a:lnTo>
                  <a:lnTo>
                    <a:pt x="24827" y="138293"/>
                  </a:lnTo>
                  <a:lnTo>
                    <a:pt x="25957" y="139490"/>
                  </a:lnTo>
                  <a:lnTo>
                    <a:pt x="26987" y="140520"/>
                  </a:lnTo>
                  <a:lnTo>
                    <a:pt x="28649" y="142149"/>
                  </a:lnTo>
                  <a:lnTo>
                    <a:pt x="29713" y="143146"/>
                  </a:lnTo>
                  <a:lnTo>
                    <a:pt x="30111" y="143511"/>
                  </a:lnTo>
                  <a:lnTo>
                    <a:pt x="104027" y="143511"/>
                  </a:lnTo>
                  <a:lnTo>
                    <a:pt x="104924" y="141849"/>
                  </a:lnTo>
                  <a:lnTo>
                    <a:pt x="105955" y="139922"/>
                  </a:lnTo>
                  <a:lnTo>
                    <a:pt x="107284" y="137363"/>
                  </a:lnTo>
                  <a:lnTo>
                    <a:pt x="108846" y="134272"/>
                  </a:lnTo>
                  <a:lnTo>
                    <a:pt x="110608" y="130716"/>
                  </a:lnTo>
                  <a:lnTo>
                    <a:pt x="112469" y="126761"/>
                  </a:lnTo>
                  <a:lnTo>
                    <a:pt x="113433" y="124700"/>
                  </a:lnTo>
                  <a:lnTo>
                    <a:pt x="114396" y="122540"/>
                  </a:lnTo>
                  <a:lnTo>
                    <a:pt x="115360" y="120346"/>
                  </a:lnTo>
                  <a:lnTo>
                    <a:pt x="116324" y="118086"/>
                  </a:lnTo>
                  <a:lnTo>
                    <a:pt x="117255" y="115826"/>
                  </a:lnTo>
                  <a:lnTo>
                    <a:pt x="118152" y="113533"/>
                  </a:lnTo>
                  <a:lnTo>
                    <a:pt x="119049" y="111240"/>
                  </a:lnTo>
                  <a:lnTo>
                    <a:pt x="119880" y="108913"/>
                  </a:lnTo>
                  <a:lnTo>
                    <a:pt x="120678" y="106620"/>
                  </a:lnTo>
                  <a:lnTo>
                    <a:pt x="121409" y="104360"/>
                  </a:lnTo>
                  <a:lnTo>
                    <a:pt x="122074" y="102133"/>
                  </a:lnTo>
                  <a:lnTo>
                    <a:pt x="122672" y="99906"/>
                  </a:lnTo>
                  <a:lnTo>
                    <a:pt x="123204" y="97779"/>
                  </a:lnTo>
                  <a:lnTo>
                    <a:pt x="123636" y="95685"/>
                  </a:lnTo>
                  <a:lnTo>
                    <a:pt x="123802" y="94655"/>
                  </a:lnTo>
                  <a:lnTo>
                    <a:pt x="123968" y="93658"/>
                  </a:lnTo>
                  <a:lnTo>
                    <a:pt x="124101" y="92694"/>
                  </a:lnTo>
                  <a:lnTo>
                    <a:pt x="124201" y="91730"/>
                  </a:lnTo>
                  <a:lnTo>
                    <a:pt x="124267" y="90800"/>
                  </a:lnTo>
                  <a:lnTo>
                    <a:pt x="124334" y="89902"/>
                  </a:lnTo>
                  <a:lnTo>
                    <a:pt x="124367" y="89038"/>
                  </a:lnTo>
                  <a:lnTo>
                    <a:pt x="124334" y="88174"/>
                  </a:lnTo>
                  <a:lnTo>
                    <a:pt x="124267" y="86379"/>
                  </a:lnTo>
                  <a:lnTo>
                    <a:pt x="124134" y="84352"/>
                  </a:lnTo>
                  <a:lnTo>
                    <a:pt x="123935" y="82158"/>
                  </a:lnTo>
                  <a:lnTo>
                    <a:pt x="123736" y="79732"/>
                  </a:lnTo>
                  <a:lnTo>
                    <a:pt x="123470" y="77140"/>
                  </a:lnTo>
                  <a:lnTo>
                    <a:pt x="123171" y="74415"/>
                  </a:lnTo>
                  <a:lnTo>
                    <a:pt x="122473" y="68565"/>
                  </a:lnTo>
                  <a:lnTo>
                    <a:pt x="121675" y="62350"/>
                  </a:lnTo>
                  <a:lnTo>
                    <a:pt x="120811" y="55902"/>
                  </a:lnTo>
                  <a:lnTo>
                    <a:pt x="119880" y="49355"/>
                  </a:lnTo>
                  <a:lnTo>
                    <a:pt x="118950" y="42874"/>
                  </a:lnTo>
                  <a:lnTo>
                    <a:pt x="117986" y="36593"/>
                  </a:lnTo>
                  <a:lnTo>
                    <a:pt x="117089" y="30677"/>
                  </a:lnTo>
                  <a:lnTo>
                    <a:pt x="115493" y="20507"/>
                  </a:lnTo>
                  <a:lnTo>
                    <a:pt x="114396" y="13527"/>
                  </a:lnTo>
                  <a:lnTo>
                    <a:pt x="113964" y="10935"/>
                  </a:lnTo>
                  <a:lnTo>
                    <a:pt x="597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2"/>
            <p:cNvSpPr/>
            <p:nvPr/>
          </p:nvSpPr>
          <p:spPr>
            <a:xfrm>
              <a:off x="1487650" y="4106725"/>
              <a:ext cx="1194000" cy="1039475"/>
            </a:xfrm>
            <a:custGeom>
              <a:avLst/>
              <a:gdLst/>
              <a:ahLst/>
              <a:cxnLst/>
              <a:rect l="l" t="t" r="r" b="b"/>
              <a:pathLst>
                <a:path w="47760" h="41579" extrusionOk="0">
                  <a:moveTo>
                    <a:pt x="8276" y="1"/>
                  </a:moveTo>
                  <a:lnTo>
                    <a:pt x="7844" y="34"/>
                  </a:lnTo>
                  <a:lnTo>
                    <a:pt x="7445" y="100"/>
                  </a:lnTo>
                  <a:lnTo>
                    <a:pt x="7013" y="134"/>
                  </a:lnTo>
                  <a:lnTo>
                    <a:pt x="6614" y="233"/>
                  </a:lnTo>
                  <a:lnTo>
                    <a:pt x="6182" y="333"/>
                  </a:lnTo>
                  <a:lnTo>
                    <a:pt x="5783" y="466"/>
                  </a:lnTo>
                  <a:lnTo>
                    <a:pt x="5385" y="632"/>
                  </a:lnTo>
                  <a:lnTo>
                    <a:pt x="4986" y="798"/>
                  </a:lnTo>
                  <a:lnTo>
                    <a:pt x="4587" y="998"/>
                  </a:lnTo>
                  <a:lnTo>
                    <a:pt x="4221" y="1197"/>
                  </a:lnTo>
                  <a:lnTo>
                    <a:pt x="3823" y="1463"/>
                  </a:lnTo>
                  <a:lnTo>
                    <a:pt x="3457" y="1729"/>
                  </a:lnTo>
                  <a:lnTo>
                    <a:pt x="3058" y="2028"/>
                  </a:lnTo>
                  <a:lnTo>
                    <a:pt x="2693" y="2327"/>
                  </a:lnTo>
                  <a:lnTo>
                    <a:pt x="2327" y="2659"/>
                  </a:lnTo>
                  <a:lnTo>
                    <a:pt x="1928" y="3125"/>
                  </a:lnTo>
                  <a:lnTo>
                    <a:pt x="1529" y="3623"/>
                  </a:lnTo>
                  <a:lnTo>
                    <a:pt x="1197" y="4122"/>
                  </a:lnTo>
                  <a:lnTo>
                    <a:pt x="898" y="4687"/>
                  </a:lnTo>
                  <a:lnTo>
                    <a:pt x="665" y="5252"/>
                  </a:lnTo>
                  <a:lnTo>
                    <a:pt x="433" y="5817"/>
                  </a:lnTo>
                  <a:lnTo>
                    <a:pt x="266" y="6448"/>
                  </a:lnTo>
                  <a:lnTo>
                    <a:pt x="167" y="7080"/>
                  </a:lnTo>
                  <a:lnTo>
                    <a:pt x="67" y="7711"/>
                  </a:lnTo>
                  <a:lnTo>
                    <a:pt x="0" y="8409"/>
                  </a:lnTo>
                  <a:lnTo>
                    <a:pt x="0" y="9074"/>
                  </a:lnTo>
                  <a:lnTo>
                    <a:pt x="34" y="9772"/>
                  </a:lnTo>
                  <a:lnTo>
                    <a:pt x="67" y="10503"/>
                  </a:lnTo>
                  <a:lnTo>
                    <a:pt x="167" y="11234"/>
                  </a:lnTo>
                  <a:lnTo>
                    <a:pt x="266" y="11999"/>
                  </a:lnTo>
                  <a:lnTo>
                    <a:pt x="399" y="12763"/>
                  </a:lnTo>
                  <a:lnTo>
                    <a:pt x="599" y="13527"/>
                  </a:lnTo>
                  <a:lnTo>
                    <a:pt x="798" y="14325"/>
                  </a:lnTo>
                  <a:lnTo>
                    <a:pt x="998" y="15090"/>
                  </a:lnTo>
                  <a:lnTo>
                    <a:pt x="1263" y="15887"/>
                  </a:lnTo>
                  <a:lnTo>
                    <a:pt x="1828" y="17516"/>
                  </a:lnTo>
                  <a:lnTo>
                    <a:pt x="2460" y="19144"/>
                  </a:lnTo>
                  <a:lnTo>
                    <a:pt x="3158" y="20806"/>
                  </a:lnTo>
                  <a:lnTo>
                    <a:pt x="3955" y="22435"/>
                  </a:lnTo>
                  <a:lnTo>
                    <a:pt x="4753" y="24063"/>
                  </a:lnTo>
                  <a:lnTo>
                    <a:pt x="5617" y="25692"/>
                  </a:lnTo>
                  <a:lnTo>
                    <a:pt x="6515" y="27254"/>
                  </a:lnTo>
                  <a:lnTo>
                    <a:pt x="7412" y="28816"/>
                  </a:lnTo>
                  <a:lnTo>
                    <a:pt x="8343" y="30311"/>
                  </a:lnTo>
                  <a:lnTo>
                    <a:pt x="9240" y="31774"/>
                  </a:lnTo>
                  <a:lnTo>
                    <a:pt x="10137" y="33136"/>
                  </a:lnTo>
                  <a:lnTo>
                    <a:pt x="11001" y="34466"/>
                  </a:lnTo>
                  <a:lnTo>
                    <a:pt x="12663" y="36826"/>
                  </a:lnTo>
                  <a:lnTo>
                    <a:pt x="14059" y="38786"/>
                  </a:lnTo>
                  <a:lnTo>
                    <a:pt x="15189" y="40282"/>
                  </a:lnTo>
                  <a:lnTo>
                    <a:pt x="16186" y="41578"/>
                  </a:lnTo>
                  <a:lnTo>
                    <a:pt x="47760" y="41578"/>
                  </a:lnTo>
                  <a:lnTo>
                    <a:pt x="47427" y="40980"/>
                  </a:lnTo>
                  <a:lnTo>
                    <a:pt x="46430" y="39285"/>
                  </a:lnTo>
                  <a:lnTo>
                    <a:pt x="44902" y="36693"/>
                  </a:lnTo>
                  <a:lnTo>
                    <a:pt x="42841" y="33369"/>
                  </a:lnTo>
                  <a:lnTo>
                    <a:pt x="41611" y="31508"/>
                  </a:lnTo>
                  <a:lnTo>
                    <a:pt x="40315" y="29514"/>
                  </a:lnTo>
                  <a:lnTo>
                    <a:pt x="38919" y="27420"/>
                  </a:lnTo>
                  <a:lnTo>
                    <a:pt x="37457" y="25293"/>
                  </a:lnTo>
                  <a:lnTo>
                    <a:pt x="35895" y="23099"/>
                  </a:lnTo>
                  <a:lnTo>
                    <a:pt x="34266" y="20873"/>
                  </a:lnTo>
                  <a:lnTo>
                    <a:pt x="32571" y="18646"/>
                  </a:lnTo>
                  <a:lnTo>
                    <a:pt x="30810" y="16452"/>
                  </a:lnTo>
                  <a:lnTo>
                    <a:pt x="29048" y="14325"/>
                  </a:lnTo>
                  <a:lnTo>
                    <a:pt x="27220" y="12231"/>
                  </a:lnTo>
                  <a:lnTo>
                    <a:pt x="26290" y="11234"/>
                  </a:lnTo>
                  <a:lnTo>
                    <a:pt x="25359" y="10237"/>
                  </a:lnTo>
                  <a:lnTo>
                    <a:pt x="24429" y="9273"/>
                  </a:lnTo>
                  <a:lnTo>
                    <a:pt x="23465" y="8343"/>
                  </a:lnTo>
                  <a:lnTo>
                    <a:pt x="22534" y="7445"/>
                  </a:lnTo>
                  <a:lnTo>
                    <a:pt x="21570" y="6614"/>
                  </a:lnTo>
                  <a:lnTo>
                    <a:pt x="20640" y="5784"/>
                  </a:lnTo>
                  <a:lnTo>
                    <a:pt x="19709" y="5019"/>
                  </a:lnTo>
                  <a:lnTo>
                    <a:pt x="18745" y="4288"/>
                  </a:lnTo>
                  <a:lnTo>
                    <a:pt x="17815" y="3590"/>
                  </a:lnTo>
                  <a:lnTo>
                    <a:pt x="16851" y="2959"/>
                  </a:lnTo>
                  <a:lnTo>
                    <a:pt x="15920" y="2394"/>
                  </a:lnTo>
                  <a:lnTo>
                    <a:pt x="14990" y="1862"/>
                  </a:lnTo>
                  <a:lnTo>
                    <a:pt x="14059" y="1397"/>
                  </a:lnTo>
                  <a:lnTo>
                    <a:pt x="13162" y="998"/>
                  </a:lnTo>
                  <a:lnTo>
                    <a:pt x="12264" y="665"/>
                  </a:lnTo>
                  <a:lnTo>
                    <a:pt x="11334" y="399"/>
                  </a:lnTo>
                  <a:lnTo>
                    <a:pt x="10470" y="200"/>
                  </a:lnTo>
                  <a:lnTo>
                    <a:pt x="9572" y="67"/>
                  </a:lnTo>
                  <a:lnTo>
                    <a:pt x="8708"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2"/>
            <p:cNvSpPr/>
            <p:nvPr/>
          </p:nvSpPr>
          <p:spPr>
            <a:xfrm>
              <a:off x="3244975" y="238125"/>
              <a:ext cx="2180275" cy="1798050"/>
            </a:xfrm>
            <a:custGeom>
              <a:avLst/>
              <a:gdLst/>
              <a:ahLst/>
              <a:cxnLst/>
              <a:rect l="l" t="t" r="r" b="b"/>
              <a:pathLst>
                <a:path w="87211" h="71922" extrusionOk="0">
                  <a:moveTo>
                    <a:pt x="38853" y="0"/>
                  </a:moveTo>
                  <a:lnTo>
                    <a:pt x="37291" y="66"/>
                  </a:lnTo>
                  <a:lnTo>
                    <a:pt x="35762" y="199"/>
                  </a:lnTo>
                  <a:lnTo>
                    <a:pt x="34266" y="399"/>
                  </a:lnTo>
                  <a:lnTo>
                    <a:pt x="32771" y="631"/>
                  </a:lnTo>
                  <a:lnTo>
                    <a:pt x="31308" y="964"/>
                  </a:lnTo>
                  <a:lnTo>
                    <a:pt x="29846" y="1363"/>
                  </a:lnTo>
                  <a:lnTo>
                    <a:pt x="28417" y="1795"/>
                  </a:lnTo>
                  <a:lnTo>
                    <a:pt x="27021" y="2326"/>
                  </a:lnTo>
                  <a:lnTo>
                    <a:pt x="25625" y="2891"/>
                  </a:lnTo>
                  <a:lnTo>
                    <a:pt x="24296" y="3523"/>
                  </a:lnTo>
                  <a:lnTo>
                    <a:pt x="22966" y="4221"/>
                  </a:lnTo>
                  <a:lnTo>
                    <a:pt x="21637" y="4952"/>
                  </a:lnTo>
                  <a:lnTo>
                    <a:pt x="20374" y="5750"/>
                  </a:lnTo>
                  <a:lnTo>
                    <a:pt x="19144" y="6581"/>
                  </a:lnTo>
                  <a:lnTo>
                    <a:pt x="17914" y="7478"/>
                  </a:lnTo>
                  <a:lnTo>
                    <a:pt x="16751" y="8409"/>
                  </a:lnTo>
                  <a:lnTo>
                    <a:pt x="15588" y="9372"/>
                  </a:lnTo>
                  <a:lnTo>
                    <a:pt x="14458" y="10369"/>
                  </a:lnTo>
                  <a:lnTo>
                    <a:pt x="13394" y="11433"/>
                  </a:lnTo>
                  <a:lnTo>
                    <a:pt x="12331" y="12530"/>
                  </a:lnTo>
                  <a:lnTo>
                    <a:pt x="11334" y="13627"/>
                  </a:lnTo>
                  <a:lnTo>
                    <a:pt x="10337" y="14790"/>
                  </a:lnTo>
                  <a:lnTo>
                    <a:pt x="9406" y="15986"/>
                  </a:lnTo>
                  <a:lnTo>
                    <a:pt x="8509" y="17183"/>
                  </a:lnTo>
                  <a:lnTo>
                    <a:pt x="7645" y="18446"/>
                  </a:lnTo>
                  <a:lnTo>
                    <a:pt x="6814" y="19709"/>
                  </a:lnTo>
                  <a:lnTo>
                    <a:pt x="6049" y="20972"/>
                  </a:lnTo>
                  <a:lnTo>
                    <a:pt x="5318" y="22301"/>
                  </a:lnTo>
                  <a:lnTo>
                    <a:pt x="4620" y="23597"/>
                  </a:lnTo>
                  <a:lnTo>
                    <a:pt x="3955" y="24960"/>
                  </a:lnTo>
                  <a:lnTo>
                    <a:pt x="3357" y="26289"/>
                  </a:lnTo>
                  <a:lnTo>
                    <a:pt x="2792" y="27652"/>
                  </a:lnTo>
                  <a:lnTo>
                    <a:pt x="2294" y="29048"/>
                  </a:lnTo>
                  <a:lnTo>
                    <a:pt x="1828" y="30411"/>
                  </a:lnTo>
                  <a:lnTo>
                    <a:pt x="1430" y="31740"/>
                  </a:lnTo>
                  <a:lnTo>
                    <a:pt x="1097" y="33003"/>
                  </a:lnTo>
                  <a:lnTo>
                    <a:pt x="798" y="34266"/>
                  </a:lnTo>
                  <a:lnTo>
                    <a:pt x="565" y="35496"/>
                  </a:lnTo>
                  <a:lnTo>
                    <a:pt x="366" y="36692"/>
                  </a:lnTo>
                  <a:lnTo>
                    <a:pt x="233" y="37822"/>
                  </a:lnTo>
                  <a:lnTo>
                    <a:pt x="100" y="38952"/>
                  </a:lnTo>
                  <a:lnTo>
                    <a:pt x="34" y="40016"/>
                  </a:lnTo>
                  <a:lnTo>
                    <a:pt x="0" y="41079"/>
                  </a:lnTo>
                  <a:lnTo>
                    <a:pt x="0" y="42076"/>
                  </a:lnTo>
                  <a:lnTo>
                    <a:pt x="0" y="43007"/>
                  </a:lnTo>
                  <a:lnTo>
                    <a:pt x="67" y="43937"/>
                  </a:lnTo>
                  <a:lnTo>
                    <a:pt x="133" y="44801"/>
                  </a:lnTo>
                  <a:lnTo>
                    <a:pt x="233" y="45632"/>
                  </a:lnTo>
                  <a:lnTo>
                    <a:pt x="333" y="46430"/>
                  </a:lnTo>
                  <a:lnTo>
                    <a:pt x="466" y="47194"/>
                  </a:lnTo>
                  <a:lnTo>
                    <a:pt x="632" y="47892"/>
                  </a:lnTo>
                  <a:lnTo>
                    <a:pt x="931" y="49155"/>
                  </a:lnTo>
                  <a:lnTo>
                    <a:pt x="1263" y="50252"/>
                  </a:lnTo>
                  <a:lnTo>
                    <a:pt x="1562" y="51149"/>
                  </a:lnTo>
                  <a:lnTo>
                    <a:pt x="1862" y="51881"/>
                  </a:lnTo>
                  <a:lnTo>
                    <a:pt x="2094" y="52379"/>
                  </a:lnTo>
                  <a:lnTo>
                    <a:pt x="2294" y="52811"/>
                  </a:lnTo>
                  <a:lnTo>
                    <a:pt x="2859" y="53642"/>
                  </a:lnTo>
                  <a:lnTo>
                    <a:pt x="3557" y="54506"/>
                  </a:lnTo>
                  <a:lnTo>
                    <a:pt x="4321" y="55404"/>
                  </a:lnTo>
                  <a:lnTo>
                    <a:pt x="5218" y="56301"/>
                  </a:lnTo>
                  <a:lnTo>
                    <a:pt x="6182" y="57232"/>
                  </a:lnTo>
                  <a:lnTo>
                    <a:pt x="7246" y="58162"/>
                  </a:lnTo>
                  <a:lnTo>
                    <a:pt x="8376" y="59126"/>
                  </a:lnTo>
                  <a:lnTo>
                    <a:pt x="9605" y="60090"/>
                  </a:lnTo>
                  <a:lnTo>
                    <a:pt x="10935" y="61020"/>
                  </a:lnTo>
                  <a:lnTo>
                    <a:pt x="12331" y="61984"/>
                  </a:lnTo>
                  <a:lnTo>
                    <a:pt x="13826" y="62915"/>
                  </a:lnTo>
                  <a:lnTo>
                    <a:pt x="15355" y="63812"/>
                  </a:lnTo>
                  <a:lnTo>
                    <a:pt x="16984" y="64710"/>
                  </a:lnTo>
                  <a:lnTo>
                    <a:pt x="18679" y="65574"/>
                  </a:lnTo>
                  <a:lnTo>
                    <a:pt x="20473" y="66405"/>
                  </a:lnTo>
                  <a:lnTo>
                    <a:pt x="22301" y="67169"/>
                  </a:lnTo>
                  <a:lnTo>
                    <a:pt x="24196" y="67933"/>
                  </a:lnTo>
                  <a:lnTo>
                    <a:pt x="26157" y="68631"/>
                  </a:lnTo>
                  <a:lnTo>
                    <a:pt x="28151" y="69263"/>
                  </a:lnTo>
                  <a:lnTo>
                    <a:pt x="30245" y="69861"/>
                  </a:lnTo>
                  <a:lnTo>
                    <a:pt x="32338" y="70393"/>
                  </a:lnTo>
                  <a:lnTo>
                    <a:pt x="33435" y="70625"/>
                  </a:lnTo>
                  <a:lnTo>
                    <a:pt x="34532" y="70858"/>
                  </a:lnTo>
                  <a:lnTo>
                    <a:pt x="35629" y="71058"/>
                  </a:lnTo>
                  <a:lnTo>
                    <a:pt x="36759" y="71224"/>
                  </a:lnTo>
                  <a:lnTo>
                    <a:pt x="37889" y="71390"/>
                  </a:lnTo>
                  <a:lnTo>
                    <a:pt x="39019" y="71523"/>
                  </a:lnTo>
                  <a:lnTo>
                    <a:pt x="40149" y="71656"/>
                  </a:lnTo>
                  <a:lnTo>
                    <a:pt x="41312" y="71756"/>
                  </a:lnTo>
                  <a:lnTo>
                    <a:pt x="42509" y="71822"/>
                  </a:lnTo>
                  <a:lnTo>
                    <a:pt x="43672" y="71888"/>
                  </a:lnTo>
                  <a:lnTo>
                    <a:pt x="44868" y="71922"/>
                  </a:lnTo>
                  <a:lnTo>
                    <a:pt x="46065" y="71922"/>
                  </a:lnTo>
                  <a:lnTo>
                    <a:pt x="47261" y="71888"/>
                  </a:lnTo>
                  <a:lnTo>
                    <a:pt x="48491" y="71855"/>
                  </a:lnTo>
                  <a:lnTo>
                    <a:pt x="49721" y="71789"/>
                  </a:lnTo>
                  <a:lnTo>
                    <a:pt x="50950" y="71689"/>
                  </a:lnTo>
                  <a:lnTo>
                    <a:pt x="52180" y="71589"/>
                  </a:lnTo>
                  <a:lnTo>
                    <a:pt x="53443" y="71423"/>
                  </a:lnTo>
                  <a:lnTo>
                    <a:pt x="54673" y="71257"/>
                  </a:lnTo>
                  <a:lnTo>
                    <a:pt x="55936" y="71024"/>
                  </a:lnTo>
                  <a:lnTo>
                    <a:pt x="57199" y="70792"/>
                  </a:lnTo>
                  <a:lnTo>
                    <a:pt x="58495" y="70526"/>
                  </a:lnTo>
                  <a:lnTo>
                    <a:pt x="59259" y="70326"/>
                  </a:lnTo>
                  <a:lnTo>
                    <a:pt x="60024" y="70060"/>
                  </a:lnTo>
                  <a:lnTo>
                    <a:pt x="60788" y="69695"/>
                  </a:lnTo>
                  <a:lnTo>
                    <a:pt x="61519" y="69296"/>
                  </a:lnTo>
                  <a:lnTo>
                    <a:pt x="62284" y="68831"/>
                  </a:lnTo>
                  <a:lnTo>
                    <a:pt x="63015" y="68299"/>
                  </a:lnTo>
                  <a:lnTo>
                    <a:pt x="63746" y="67701"/>
                  </a:lnTo>
                  <a:lnTo>
                    <a:pt x="64477" y="67069"/>
                  </a:lnTo>
                  <a:lnTo>
                    <a:pt x="65175" y="66371"/>
                  </a:lnTo>
                  <a:lnTo>
                    <a:pt x="65906" y="65640"/>
                  </a:lnTo>
                  <a:lnTo>
                    <a:pt x="66604" y="64843"/>
                  </a:lnTo>
                  <a:lnTo>
                    <a:pt x="67269" y="64012"/>
                  </a:lnTo>
                  <a:lnTo>
                    <a:pt x="67967" y="63114"/>
                  </a:lnTo>
                  <a:lnTo>
                    <a:pt x="68632" y="62184"/>
                  </a:lnTo>
                  <a:lnTo>
                    <a:pt x="69296" y="61220"/>
                  </a:lnTo>
                  <a:lnTo>
                    <a:pt x="69961" y="60223"/>
                  </a:lnTo>
                  <a:lnTo>
                    <a:pt x="70592" y="59192"/>
                  </a:lnTo>
                  <a:lnTo>
                    <a:pt x="71224" y="58129"/>
                  </a:lnTo>
                  <a:lnTo>
                    <a:pt x="71855" y="57032"/>
                  </a:lnTo>
                  <a:lnTo>
                    <a:pt x="72487" y="55935"/>
                  </a:lnTo>
                  <a:lnTo>
                    <a:pt x="73683" y="53609"/>
                  </a:lnTo>
                  <a:lnTo>
                    <a:pt x="74847" y="51216"/>
                  </a:lnTo>
                  <a:lnTo>
                    <a:pt x="75943" y="48757"/>
                  </a:lnTo>
                  <a:lnTo>
                    <a:pt x="77040" y="46231"/>
                  </a:lnTo>
                  <a:lnTo>
                    <a:pt x="78070" y="43705"/>
                  </a:lnTo>
                  <a:lnTo>
                    <a:pt x="79034" y="41146"/>
                  </a:lnTo>
                  <a:lnTo>
                    <a:pt x="79965" y="38620"/>
                  </a:lnTo>
                  <a:lnTo>
                    <a:pt x="80862" y="36127"/>
                  </a:lnTo>
                  <a:lnTo>
                    <a:pt x="81693" y="33668"/>
                  </a:lnTo>
                  <a:lnTo>
                    <a:pt x="82458" y="31275"/>
                  </a:lnTo>
                  <a:lnTo>
                    <a:pt x="83189" y="28981"/>
                  </a:lnTo>
                  <a:lnTo>
                    <a:pt x="83853" y="26788"/>
                  </a:lnTo>
                  <a:lnTo>
                    <a:pt x="85050" y="22766"/>
                  </a:lnTo>
                  <a:lnTo>
                    <a:pt x="85980" y="19410"/>
                  </a:lnTo>
                  <a:lnTo>
                    <a:pt x="86645" y="16784"/>
                  </a:lnTo>
                  <a:lnTo>
                    <a:pt x="87210" y="14557"/>
                  </a:lnTo>
                  <a:lnTo>
                    <a:pt x="86246" y="13726"/>
                  </a:lnTo>
                  <a:lnTo>
                    <a:pt x="85216" y="12929"/>
                  </a:lnTo>
                  <a:lnTo>
                    <a:pt x="84119" y="12131"/>
                  </a:lnTo>
                  <a:lnTo>
                    <a:pt x="82923" y="11367"/>
                  </a:lnTo>
                  <a:lnTo>
                    <a:pt x="81693" y="10602"/>
                  </a:lnTo>
                  <a:lnTo>
                    <a:pt x="80397" y="9871"/>
                  </a:lnTo>
                  <a:lnTo>
                    <a:pt x="79034" y="9140"/>
                  </a:lnTo>
                  <a:lnTo>
                    <a:pt x="77605" y="8442"/>
                  </a:lnTo>
                  <a:lnTo>
                    <a:pt x="76143" y="7777"/>
                  </a:lnTo>
                  <a:lnTo>
                    <a:pt x="74614" y="7112"/>
                  </a:lnTo>
                  <a:lnTo>
                    <a:pt x="73052" y="6481"/>
                  </a:lnTo>
                  <a:lnTo>
                    <a:pt x="71457" y="5883"/>
                  </a:lnTo>
                  <a:lnTo>
                    <a:pt x="69828" y="5284"/>
                  </a:lnTo>
                  <a:lnTo>
                    <a:pt x="68166" y="4719"/>
                  </a:lnTo>
                  <a:lnTo>
                    <a:pt x="66471" y="4188"/>
                  </a:lnTo>
                  <a:lnTo>
                    <a:pt x="64743" y="3689"/>
                  </a:lnTo>
                  <a:lnTo>
                    <a:pt x="63015" y="3191"/>
                  </a:lnTo>
                  <a:lnTo>
                    <a:pt x="61287" y="2759"/>
                  </a:lnTo>
                  <a:lnTo>
                    <a:pt x="59525" y="2326"/>
                  </a:lnTo>
                  <a:lnTo>
                    <a:pt x="57730" y="1961"/>
                  </a:lnTo>
                  <a:lnTo>
                    <a:pt x="55969" y="1595"/>
                  </a:lnTo>
                  <a:lnTo>
                    <a:pt x="54207" y="1263"/>
                  </a:lnTo>
                  <a:lnTo>
                    <a:pt x="52413" y="997"/>
                  </a:lnTo>
                  <a:lnTo>
                    <a:pt x="50651" y="731"/>
                  </a:lnTo>
                  <a:lnTo>
                    <a:pt x="48923" y="532"/>
                  </a:lnTo>
                  <a:lnTo>
                    <a:pt x="47161" y="332"/>
                  </a:lnTo>
                  <a:lnTo>
                    <a:pt x="45466" y="199"/>
                  </a:lnTo>
                  <a:lnTo>
                    <a:pt x="43771" y="100"/>
                  </a:lnTo>
                  <a:lnTo>
                    <a:pt x="42110" y="33"/>
                  </a:lnTo>
                  <a:lnTo>
                    <a:pt x="4048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2"/>
            <p:cNvSpPr/>
            <p:nvPr/>
          </p:nvSpPr>
          <p:spPr>
            <a:xfrm>
              <a:off x="4781275" y="521450"/>
              <a:ext cx="171200" cy="250125"/>
            </a:xfrm>
            <a:custGeom>
              <a:avLst/>
              <a:gdLst/>
              <a:ahLst/>
              <a:cxnLst/>
              <a:rect l="l" t="t" r="r" b="b"/>
              <a:pathLst>
                <a:path w="6848" h="10005" extrusionOk="0">
                  <a:moveTo>
                    <a:pt x="1629" y="0"/>
                  </a:moveTo>
                  <a:lnTo>
                    <a:pt x="1330" y="34"/>
                  </a:lnTo>
                  <a:lnTo>
                    <a:pt x="1064" y="133"/>
                  </a:lnTo>
                  <a:lnTo>
                    <a:pt x="832" y="299"/>
                  </a:lnTo>
                  <a:lnTo>
                    <a:pt x="632" y="499"/>
                  </a:lnTo>
                  <a:lnTo>
                    <a:pt x="433" y="731"/>
                  </a:lnTo>
                  <a:lnTo>
                    <a:pt x="300" y="997"/>
                  </a:lnTo>
                  <a:lnTo>
                    <a:pt x="167" y="1297"/>
                  </a:lnTo>
                  <a:lnTo>
                    <a:pt x="100" y="1662"/>
                  </a:lnTo>
                  <a:lnTo>
                    <a:pt x="34" y="2028"/>
                  </a:lnTo>
                  <a:lnTo>
                    <a:pt x="1" y="2427"/>
                  </a:lnTo>
                  <a:lnTo>
                    <a:pt x="1" y="2825"/>
                  </a:lnTo>
                  <a:lnTo>
                    <a:pt x="67" y="3291"/>
                  </a:lnTo>
                  <a:lnTo>
                    <a:pt x="134" y="3756"/>
                  </a:lnTo>
                  <a:lnTo>
                    <a:pt x="233" y="4221"/>
                  </a:lnTo>
                  <a:lnTo>
                    <a:pt x="366" y="4720"/>
                  </a:lnTo>
                  <a:lnTo>
                    <a:pt x="532" y="5185"/>
                  </a:lnTo>
                  <a:lnTo>
                    <a:pt x="699" y="5684"/>
                  </a:lnTo>
                  <a:lnTo>
                    <a:pt x="931" y="6215"/>
                  </a:lnTo>
                  <a:lnTo>
                    <a:pt x="1197" y="6681"/>
                  </a:lnTo>
                  <a:lnTo>
                    <a:pt x="1463" y="7146"/>
                  </a:lnTo>
                  <a:lnTo>
                    <a:pt x="1762" y="7578"/>
                  </a:lnTo>
                  <a:lnTo>
                    <a:pt x="2061" y="8010"/>
                  </a:lnTo>
                  <a:lnTo>
                    <a:pt x="2360" y="8376"/>
                  </a:lnTo>
                  <a:lnTo>
                    <a:pt x="2693" y="8708"/>
                  </a:lnTo>
                  <a:lnTo>
                    <a:pt x="2992" y="9007"/>
                  </a:lnTo>
                  <a:lnTo>
                    <a:pt x="3324" y="9273"/>
                  </a:lnTo>
                  <a:lnTo>
                    <a:pt x="3657" y="9506"/>
                  </a:lnTo>
                  <a:lnTo>
                    <a:pt x="3989" y="9705"/>
                  </a:lnTo>
                  <a:lnTo>
                    <a:pt x="4321" y="9838"/>
                  </a:lnTo>
                  <a:lnTo>
                    <a:pt x="4620" y="9938"/>
                  </a:lnTo>
                  <a:lnTo>
                    <a:pt x="4920" y="10004"/>
                  </a:lnTo>
                  <a:lnTo>
                    <a:pt x="5219" y="10004"/>
                  </a:lnTo>
                  <a:lnTo>
                    <a:pt x="5518" y="9938"/>
                  </a:lnTo>
                  <a:lnTo>
                    <a:pt x="5784" y="9838"/>
                  </a:lnTo>
                  <a:lnTo>
                    <a:pt x="6016" y="9705"/>
                  </a:lnTo>
                  <a:lnTo>
                    <a:pt x="6216" y="9506"/>
                  </a:lnTo>
                  <a:lnTo>
                    <a:pt x="6415" y="9273"/>
                  </a:lnTo>
                  <a:lnTo>
                    <a:pt x="6548" y="9007"/>
                  </a:lnTo>
                  <a:lnTo>
                    <a:pt x="6681" y="8708"/>
                  </a:lnTo>
                  <a:lnTo>
                    <a:pt x="6748" y="8342"/>
                  </a:lnTo>
                  <a:lnTo>
                    <a:pt x="6814" y="7977"/>
                  </a:lnTo>
                  <a:lnTo>
                    <a:pt x="6847" y="7578"/>
                  </a:lnTo>
                  <a:lnTo>
                    <a:pt x="6847" y="7146"/>
                  </a:lnTo>
                  <a:lnTo>
                    <a:pt x="6781" y="6714"/>
                  </a:lnTo>
                  <a:lnTo>
                    <a:pt x="6714" y="6249"/>
                  </a:lnTo>
                  <a:lnTo>
                    <a:pt x="6615" y="5783"/>
                  </a:lnTo>
                  <a:lnTo>
                    <a:pt x="6482" y="5285"/>
                  </a:lnTo>
                  <a:lnTo>
                    <a:pt x="6315" y="4786"/>
                  </a:lnTo>
                  <a:lnTo>
                    <a:pt x="6116" y="4288"/>
                  </a:lnTo>
                  <a:lnTo>
                    <a:pt x="5917" y="3789"/>
                  </a:lnTo>
                  <a:lnTo>
                    <a:pt x="5651" y="3324"/>
                  </a:lnTo>
                  <a:lnTo>
                    <a:pt x="5385" y="2859"/>
                  </a:lnTo>
                  <a:lnTo>
                    <a:pt x="5086" y="2393"/>
                  </a:lnTo>
                  <a:lnTo>
                    <a:pt x="4787" y="1994"/>
                  </a:lnTo>
                  <a:lnTo>
                    <a:pt x="4488" y="1629"/>
                  </a:lnTo>
                  <a:lnTo>
                    <a:pt x="4155" y="1297"/>
                  </a:lnTo>
                  <a:lnTo>
                    <a:pt x="3856" y="997"/>
                  </a:lnTo>
                  <a:lnTo>
                    <a:pt x="3524" y="731"/>
                  </a:lnTo>
                  <a:lnTo>
                    <a:pt x="3191" y="499"/>
                  </a:lnTo>
                  <a:lnTo>
                    <a:pt x="2859" y="299"/>
                  </a:lnTo>
                  <a:lnTo>
                    <a:pt x="2527" y="166"/>
                  </a:lnTo>
                  <a:lnTo>
                    <a:pt x="2228" y="67"/>
                  </a:lnTo>
                  <a:lnTo>
                    <a:pt x="1928" y="0"/>
                  </a:lnTo>
                  <a:close/>
                </a:path>
              </a:pathLst>
            </a:custGeom>
            <a:solidFill>
              <a:srgbClr val="0024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2"/>
            <p:cNvSpPr/>
            <p:nvPr/>
          </p:nvSpPr>
          <p:spPr>
            <a:xfrm>
              <a:off x="4610125" y="893675"/>
              <a:ext cx="383050" cy="239325"/>
            </a:xfrm>
            <a:custGeom>
              <a:avLst/>
              <a:gdLst/>
              <a:ahLst/>
              <a:cxnLst/>
              <a:rect l="l" t="t" r="r" b="b"/>
              <a:pathLst>
                <a:path w="15322" h="9573" extrusionOk="0">
                  <a:moveTo>
                    <a:pt x="14524" y="1"/>
                  </a:moveTo>
                  <a:lnTo>
                    <a:pt x="13494" y="200"/>
                  </a:lnTo>
                  <a:lnTo>
                    <a:pt x="12430" y="466"/>
                  </a:lnTo>
                  <a:lnTo>
                    <a:pt x="11400" y="765"/>
                  </a:lnTo>
                  <a:lnTo>
                    <a:pt x="10403" y="1131"/>
                  </a:lnTo>
                  <a:lnTo>
                    <a:pt x="9406" y="1530"/>
                  </a:lnTo>
                  <a:lnTo>
                    <a:pt x="8442" y="1962"/>
                  </a:lnTo>
                  <a:lnTo>
                    <a:pt x="7478" y="2427"/>
                  </a:lnTo>
                  <a:lnTo>
                    <a:pt x="6548" y="2959"/>
                  </a:lnTo>
                  <a:lnTo>
                    <a:pt x="5650" y="3524"/>
                  </a:lnTo>
                  <a:lnTo>
                    <a:pt x="4786" y="4122"/>
                  </a:lnTo>
                  <a:lnTo>
                    <a:pt x="3922" y="4787"/>
                  </a:lnTo>
                  <a:lnTo>
                    <a:pt x="3124" y="5451"/>
                  </a:lnTo>
                  <a:lnTo>
                    <a:pt x="2327" y="6183"/>
                  </a:lnTo>
                  <a:lnTo>
                    <a:pt x="1562" y="6947"/>
                  </a:lnTo>
                  <a:lnTo>
                    <a:pt x="831" y="7711"/>
                  </a:lnTo>
                  <a:lnTo>
                    <a:pt x="166" y="8542"/>
                  </a:lnTo>
                  <a:lnTo>
                    <a:pt x="67" y="8675"/>
                  </a:lnTo>
                  <a:lnTo>
                    <a:pt x="33" y="8808"/>
                  </a:lnTo>
                  <a:lnTo>
                    <a:pt x="0" y="8941"/>
                  </a:lnTo>
                  <a:lnTo>
                    <a:pt x="33" y="9041"/>
                  </a:lnTo>
                  <a:lnTo>
                    <a:pt x="67" y="9174"/>
                  </a:lnTo>
                  <a:lnTo>
                    <a:pt x="133" y="9274"/>
                  </a:lnTo>
                  <a:lnTo>
                    <a:pt x="200" y="9340"/>
                  </a:lnTo>
                  <a:lnTo>
                    <a:pt x="299" y="9440"/>
                  </a:lnTo>
                  <a:lnTo>
                    <a:pt x="432" y="9506"/>
                  </a:lnTo>
                  <a:lnTo>
                    <a:pt x="532" y="9539"/>
                  </a:lnTo>
                  <a:lnTo>
                    <a:pt x="665" y="9573"/>
                  </a:lnTo>
                  <a:lnTo>
                    <a:pt x="798" y="9573"/>
                  </a:lnTo>
                  <a:lnTo>
                    <a:pt x="931" y="9539"/>
                  </a:lnTo>
                  <a:lnTo>
                    <a:pt x="1031" y="9473"/>
                  </a:lnTo>
                  <a:lnTo>
                    <a:pt x="1163" y="9406"/>
                  </a:lnTo>
                  <a:lnTo>
                    <a:pt x="1263" y="9307"/>
                  </a:lnTo>
                  <a:lnTo>
                    <a:pt x="1928" y="8542"/>
                  </a:lnTo>
                  <a:lnTo>
                    <a:pt x="2593" y="7778"/>
                  </a:lnTo>
                  <a:lnTo>
                    <a:pt x="3291" y="7080"/>
                  </a:lnTo>
                  <a:lnTo>
                    <a:pt x="4055" y="6415"/>
                  </a:lnTo>
                  <a:lnTo>
                    <a:pt x="4819" y="5784"/>
                  </a:lnTo>
                  <a:lnTo>
                    <a:pt x="5617" y="5152"/>
                  </a:lnTo>
                  <a:lnTo>
                    <a:pt x="6448" y="4587"/>
                  </a:lnTo>
                  <a:lnTo>
                    <a:pt x="7279" y="4089"/>
                  </a:lnTo>
                  <a:lnTo>
                    <a:pt x="8176" y="3590"/>
                  </a:lnTo>
                  <a:lnTo>
                    <a:pt x="9074" y="3158"/>
                  </a:lnTo>
                  <a:lnTo>
                    <a:pt x="9971" y="2726"/>
                  </a:lnTo>
                  <a:lnTo>
                    <a:pt x="10901" y="2361"/>
                  </a:lnTo>
                  <a:lnTo>
                    <a:pt x="11865" y="2028"/>
                  </a:lnTo>
                  <a:lnTo>
                    <a:pt x="12829" y="1762"/>
                  </a:lnTo>
                  <a:lnTo>
                    <a:pt x="13793" y="1530"/>
                  </a:lnTo>
                  <a:lnTo>
                    <a:pt x="14790" y="1330"/>
                  </a:lnTo>
                  <a:lnTo>
                    <a:pt x="14923" y="1297"/>
                  </a:lnTo>
                  <a:lnTo>
                    <a:pt x="15056" y="1231"/>
                  </a:lnTo>
                  <a:lnTo>
                    <a:pt x="15156" y="1131"/>
                  </a:lnTo>
                  <a:lnTo>
                    <a:pt x="15222" y="1031"/>
                  </a:lnTo>
                  <a:lnTo>
                    <a:pt x="15289" y="931"/>
                  </a:lnTo>
                  <a:lnTo>
                    <a:pt x="15289" y="798"/>
                  </a:lnTo>
                  <a:lnTo>
                    <a:pt x="15322" y="699"/>
                  </a:lnTo>
                  <a:lnTo>
                    <a:pt x="15289" y="566"/>
                  </a:lnTo>
                  <a:lnTo>
                    <a:pt x="15255" y="433"/>
                  </a:lnTo>
                  <a:lnTo>
                    <a:pt x="15222" y="333"/>
                  </a:lnTo>
                  <a:lnTo>
                    <a:pt x="15156" y="233"/>
                  </a:lnTo>
                  <a:lnTo>
                    <a:pt x="15056" y="134"/>
                  </a:lnTo>
                  <a:lnTo>
                    <a:pt x="14956" y="67"/>
                  </a:lnTo>
                  <a:lnTo>
                    <a:pt x="14823" y="34"/>
                  </a:lnTo>
                  <a:lnTo>
                    <a:pt x="146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2"/>
            <p:cNvSpPr/>
            <p:nvPr/>
          </p:nvSpPr>
          <p:spPr>
            <a:xfrm>
              <a:off x="4789600" y="1001700"/>
              <a:ext cx="233500" cy="227675"/>
            </a:xfrm>
            <a:custGeom>
              <a:avLst/>
              <a:gdLst/>
              <a:ahLst/>
              <a:cxnLst/>
              <a:rect l="l" t="t" r="r" b="b"/>
              <a:pathLst>
                <a:path w="9340" h="9107" extrusionOk="0">
                  <a:moveTo>
                    <a:pt x="8575" y="0"/>
                  </a:moveTo>
                  <a:lnTo>
                    <a:pt x="8342" y="67"/>
                  </a:lnTo>
                  <a:lnTo>
                    <a:pt x="7677" y="399"/>
                  </a:lnTo>
                  <a:lnTo>
                    <a:pt x="7013" y="765"/>
                  </a:lnTo>
                  <a:lnTo>
                    <a:pt x="6381" y="1130"/>
                  </a:lnTo>
                  <a:lnTo>
                    <a:pt x="5783" y="1529"/>
                  </a:lnTo>
                  <a:lnTo>
                    <a:pt x="5185" y="1961"/>
                  </a:lnTo>
                  <a:lnTo>
                    <a:pt x="4620" y="2393"/>
                  </a:lnTo>
                  <a:lnTo>
                    <a:pt x="4055" y="2892"/>
                  </a:lnTo>
                  <a:lnTo>
                    <a:pt x="3523" y="3390"/>
                  </a:lnTo>
                  <a:lnTo>
                    <a:pt x="2991" y="3922"/>
                  </a:lnTo>
                  <a:lnTo>
                    <a:pt x="2493" y="4454"/>
                  </a:lnTo>
                  <a:lnTo>
                    <a:pt x="2027" y="5019"/>
                  </a:lnTo>
                  <a:lnTo>
                    <a:pt x="1595" y="5584"/>
                  </a:lnTo>
                  <a:lnTo>
                    <a:pt x="1163" y="6215"/>
                  </a:lnTo>
                  <a:lnTo>
                    <a:pt x="798" y="6814"/>
                  </a:lnTo>
                  <a:lnTo>
                    <a:pt x="432" y="7445"/>
                  </a:lnTo>
                  <a:lnTo>
                    <a:pt x="67" y="8110"/>
                  </a:lnTo>
                  <a:lnTo>
                    <a:pt x="33" y="8243"/>
                  </a:lnTo>
                  <a:lnTo>
                    <a:pt x="0" y="8376"/>
                  </a:lnTo>
                  <a:lnTo>
                    <a:pt x="0" y="8509"/>
                  </a:lnTo>
                  <a:lnTo>
                    <a:pt x="67" y="8642"/>
                  </a:lnTo>
                  <a:lnTo>
                    <a:pt x="100" y="8775"/>
                  </a:lnTo>
                  <a:lnTo>
                    <a:pt x="199" y="8874"/>
                  </a:lnTo>
                  <a:lnTo>
                    <a:pt x="266" y="8941"/>
                  </a:lnTo>
                  <a:lnTo>
                    <a:pt x="399" y="9007"/>
                  </a:lnTo>
                  <a:lnTo>
                    <a:pt x="499" y="9074"/>
                  </a:lnTo>
                  <a:lnTo>
                    <a:pt x="632" y="9107"/>
                  </a:lnTo>
                  <a:lnTo>
                    <a:pt x="864" y="9107"/>
                  </a:lnTo>
                  <a:lnTo>
                    <a:pt x="964" y="9041"/>
                  </a:lnTo>
                  <a:lnTo>
                    <a:pt x="1097" y="8974"/>
                  </a:lnTo>
                  <a:lnTo>
                    <a:pt x="1197" y="8874"/>
                  </a:lnTo>
                  <a:lnTo>
                    <a:pt x="1263" y="8741"/>
                  </a:lnTo>
                  <a:lnTo>
                    <a:pt x="1595" y="8143"/>
                  </a:lnTo>
                  <a:lnTo>
                    <a:pt x="1928" y="7545"/>
                  </a:lnTo>
                  <a:lnTo>
                    <a:pt x="2293" y="6947"/>
                  </a:lnTo>
                  <a:lnTo>
                    <a:pt x="2692" y="6382"/>
                  </a:lnTo>
                  <a:lnTo>
                    <a:pt x="3124" y="5850"/>
                  </a:lnTo>
                  <a:lnTo>
                    <a:pt x="3556" y="5318"/>
                  </a:lnTo>
                  <a:lnTo>
                    <a:pt x="4022" y="4820"/>
                  </a:lnTo>
                  <a:lnTo>
                    <a:pt x="4487" y="4321"/>
                  </a:lnTo>
                  <a:lnTo>
                    <a:pt x="4985" y="3856"/>
                  </a:lnTo>
                  <a:lnTo>
                    <a:pt x="5517" y="3390"/>
                  </a:lnTo>
                  <a:lnTo>
                    <a:pt x="6049" y="2992"/>
                  </a:lnTo>
                  <a:lnTo>
                    <a:pt x="6614" y="2593"/>
                  </a:lnTo>
                  <a:lnTo>
                    <a:pt x="7212" y="2194"/>
                  </a:lnTo>
                  <a:lnTo>
                    <a:pt x="7810" y="1862"/>
                  </a:lnTo>
                  <a:lnTo>
                    <a:pt x="8409" y="1529"/>
                  </a:lnTo>
                  <a:lnTo>
                    <a:pt x="9040" y="1230"/>
                  </a:lnTo>
                  <a:lnTo>
                    <a:pt x="9140" y="1164"/>
                  </a:lnTo>
                  <a:lnTo>
                    <a:pt x="9240" y="1064"/>
                  </a:lnTo>
                  <a:lnTo>
                    <a:pt x="9306" y="931"/>
                  </a:lnTo>
                  <a:lnTo>
                    <a:pt x="9339" y="798"/>
                  </a:lnTo>
                  <a:lnTo>
                    <a:pt x="9339" y="665"/>
                  </a:lnTo>
                  <a:lnTo>
                    <a:pt x="9339" y="532"/>
                  </a:lnTo>
                  <a:lnTo>
                    <a:pt x="9306" y="399"/>
                  </a:lnTo>
                  <a:lnTo>
                    <a:pt x="9240" y="300"/>
                  </a:lnTo>
                  <a:lnTo>
                    <a:pt x="9173" y="200"/>
                  </a:lnTo>
                  <a:lnTo>
                    <a:pt x="9073" y="100"/>
                  </a:lnTo>
                  <a:lnTo>
                    <a:pt x="8940" y="34"/>
                  </a:lnTo>
                  <a:lnTo>
                    <a:pt x="88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2"/>
            <p:cNvSpPr/>
            <p:nvPr/>
          </p:nvSpPr>
          <p:spPr>
            <a:xfrm>
              <a:off x="4968225" y="1092275"/>
              <a:ext cx="99725" cy="265075"/>
            </a:xfrm>
            <a:custGeom>
              <a:avLst/>
              <a:gdLst/>
              <a:ahLst/>
              <a:cxnLst/>
              <a:rect l="l" t="t" r="r" b="b"/>
              <a:pathLst>
                <a:path w="3989" h="10603" extrusionOk="0">
                  <a:moveTo>
                    <a:pt x="3191" y="0"/>
                  </a:moveTo>
                  <a:lnTo>
                    <a:pt x="3058" y="33"/>
                  </a:lnTo>
                  <a:lnTo>
                    <a:pt x="2959" y="100"/>
                  </a:lnTo>
                  <a:lnTo>
                    <a:pt x="2859" y="166"/>
                  </a:lnTo>
                  <a:lnTo>
                    <a:pt x="2759" y="299"/>
                  </a:lnTo>
                  <a:lnTo>
                    <a:pt x="2427" y="831"/>
                  </a:lnTo>
                  <a:lnTo>
                    <a:pt x="2095" y="1363"/>
                  </a:lnTo>
                  <a:lnTo>
                    <a:pt x="1829" y="1928"/>
                  </a:lnTo>
                  <a:lnTo>
                    <a:pt x="1530" y="2493"/>
                  </a:lnTo>
                  <a:lnTo>
                    <a:pt x="1297" y="3091"/>
                  </a:lnTo>
                  <a:lnTo>
                    <a:pt x="1064" y="3689"/>
                  </a:lnTo>
                  <a:lnTo>
                    <a:pt x="865" y="4288"/>
                  </a:lnTo>
                  <a:lnTo>
                    <a:pt x="665" y="4886"/>
                  </a:lnTo>
                  <a:lnTo>
                    <a:pt x="499" y="5484"/>
                  </a:lnTo>
                  <a:lnTo>
                    <a:pt x="366" y="6115"/>
                  </a:lnTo>
                  <a:lnTo>
                    <a:pt x="233" y="6714"/>
                  </a:lnTo>
                  <a:lnTo>
                    <a:pt x="167" y="7345"/>
                  </a:lnTo>
                  <a:lnTo>
                    <a:pt x="67" y="7977"/>
                  </a:lnTo>
                  <a:lnTo>
                    <a:pt x="34" y="8608"/>
                  </a:lnTo>
                  <a:lnTo>
                    <a:pt x="1" y="9240"/>
                  </a:lnTo>
                  <a:lnTo>
                    <a:pt x="1" y="9871"/>
                  </a:lnTo>
                  <a:lnTo>
                    <a:pt x="34" y="10004"/>
                  </a:lnTo>
                  <a:lnTo>
                    <a:pt x="34" y="10137"/>
                  </a:lnTo>
                  <a:lnTo>
                    <a:pt x="100" y="10237"/>
                  </a:lnTo>
                  <a:lnTo>
                    <a:pt x="167" y="10336"/>
                  </a:lnTo>
                  <a:lnTo>
                    <a:pt x="267" y="10436"/>
                  </a:lnTo>
                  <a:lnTo>
                    <a:pt x="366" y="10503"/>
                  </a:lnTo>
                  <a:lnTo>
                    <a:pt x="499" y="10569"/>
                  </a:lnTo>
                  <a:lnTo>
                    <a:pt x="632" y="10602"/>
                  </a:lnTo>
                  <a:lnTo>
                    <a:pt x="765" y="10569"/>
                  </a:lnTo>
                  <a:lnTo>
                    <a:pt x="865" y="10569"/>
                  </a:lnTo>
                  <a:lnTo>
                    <a:pt x="998" y="10503"/>
                  </a:lnTo>
                  <a:lnTo>
                    <a:pt x="1097" y="10436"/>
                  </a:lnTo>
                  <a:lnTo>
                    <a:pt x="1197" y="10336"/>
                  </a:lnTo>
                  <a:lnTo>
                    <a:pt x="1297" y="10237"/>
                  </a:lnTo>
                  <a:lnTo>
                    <a:pt x="1330" y="10104"/>
                  </a:lnTo>
                  <a:lnTo>
                    <a:pt x="1330" y="9971"/>
                  </a:lnTo>
                  <a:lnTo>
                    <a:pt x="1330" y="9373"/>
                  </a:lnTo>
                  <a:lnTo>
                    <a:pt x="1363" y="8774"/>
                  </a:lnTo>
                  <a:lnTo>
                    <a:pt x="1397" y="8209"/>
                  </a:lnTo>
                  <a:lnTo>
                    <a:pt x="1463" y="7611"/>
                  </a:lnTo>
                  <a:lnTo>
                    <a:pt x="1563" y="7046"/>
                  </a:lnTo>
                  <a:lnTo>
                    <a:pt x="1662" y="6448"/>
                  </a:lnTo>
                  <a:lnTo>
                    <a:pt x="1795" y="5883"/>
                  </a:lnTo>
                  <a:lnTo>
                    <a:pt x="1928" y="5318"/>
                  </a:lnTo>
                  <a:lnTo>
                    <a:pt x="2128" y="4753"/>
                  </a:lnTo>
                  <a:lnTo>
                    <a:pt x="2294" y="4188"/>
                  </a:lnTo>
                  <a:lnTo>
                    <a:pt x="2527" y="3656"/>
                  </a:lnTo>
                  <a:lnTo>
                    <a:pt x="2759" y="3124"/>
                  </a:lnTo>
                  <a:lnTo>
                    <a:pt x="2992" y="2592"/>
                  </a:lnTo>
                  <a:lnTo>
                    <a:pt x="3258" y="2061"/>
                  </a:lnTo>
                  <a:lnTo>
                    <a:pt x="3557" y="1529"/>
                  </a:lnTo>
                  <a:lnTo>
                    <a:pt x="3856" y="1030"/>
                  </a:lnTo>
                  <a:lnTo>
                    <a:pt x="3922" y="897"/>
                  </a:lnTo>
                  <a:lnTo>
                    <a:pt x="3989" y="765"/>
                  </a:lnTo>
                  <a:lnTo>
                    <a:pt x="3989" y="632"/>
                  </a:lnTo>
                  <a:lnTo>
                    <a:pt x="3956" y="499"/>
                  </a:lnTo>
                  <a:lnTo>
                    <a:pt x="3922" y="399"/>
                  </a:lnTo>
                  <a:lnTo>
                    <a:pt x="3856" y="299"/>
                  </a:lnTo>
                  <a:lnTo>
                    <a:pt x="3756" y="200"/>
                  </a:lnTo>
                  <a:lnTo>
                    <a:pt x="3657" y="133"/>
                  </a:lnTo>
                  <a:lnTo>
                    <a:pt x="3557" y="67"/>
                  </a:lnTo>
                  <a:lnTo>
                    <a:pt x="34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2"/>
            <p:cNvSpPr/>
            <p:nvPr/>
          </p:nvSpPr>
          <p:spPr>
            <a:xfrm>
              <a:off x="5201700" y="576275"/>
              <a:ext cx="223550" cy="192800"/>
            </a:xfrm>
            <a:custGeom>
              <a:avLst/>
              <a:gdLst/>
              <a:ahLst/>
              <a:cxnLst/>
              <a:rect l="l" t="t" r="r" b="b"/>
              <a:pathLst>
                <a:path w="8942" h="7712" extrusionOk="0">
                  <a:moveTo>
                    <a:pt x="7878" y="1"/>
                  </a:moveTo>
                  <a:lnTo>
                    <a:pt x="1" y="1796"/>
                  </a:lnTo>
                  <a:lnTo>
                    <a:pt x="34" y="2028"/>
                  </a:lnTo>
                  <a:lnTo>
                    <a:pt x="101" y="2261"/>
                  </a:lnTo>
                  <a:lnTo>
                    <a:pt x="167" y="2593"/>
                  </a:lnTo>
                  <a:lnTo>
                    <a:pt x="333" y="2992"/>
                  </a:lnTo>
                  <a:lnTo>
                    <a:pt x="499" y="3457"/>
                  </a:lnTo>
                  <a:lnTo>
                    <a:pt x="765" y="3923"/>
                  </a:lnTo>
                  <a:lnTo>
                    <a:pt x="1098" y="4454"/>
                  </a:lnTo>
                  <a:lnTo>
                    <a:pt x="1496" y="4953"/>
                  </a:lnTo>
                  <a:lnTo>
                    <a:pt x="1995" y="5485"/>
                  </a:lnTo>
                  <a:lnTo>
                    <a:pt x="2261" y="5751"/>
                  </a:lnTo>
                  <a:lnTo>
                    <a:pt x="2560" y="5983"/>
                  </a:lnTo>
                  <a:lnTo>
                    <a:pt x="2892" y="6216"/>
                  </a:lnTo>
                  <a:lnTo>
                    <a:pt x="3225" y="6449"/>
                  </a:lnTo>
                  <a:lnTo>
                    <a:pt x="3624" y="6648"/>
                  </a:lnTo>
                  <a:lnTo>
                    <a:pt x="4022" y="6847"/>
                  </a:lnTo>
                  <a:lnTo>
                    <a:pt x="4454" y="7047"/>
                  </a:lnTo>
                  <a:lnTo>
                    <a:pt x="4953" y="7213"/>
                  </a:lnTo>
                  <a:lnTo>
                    <a:pt x="5451" y="7379"/>
                  </a:lnTo>
                  <a:lnTo>
                    <a:pt x="5983" y="7512"/>
                  </a:lnTo>
                  <a:lnTo>
                    <a:pt x="6548" y="7612"/>
                  </a:lnTo>
                  <a:lnTo>
                    <a:pt x="7146" y="7712"/>
                  </a:lnTo>
                  <a:lnTo>
                    <a:pt x="8941" y="865"/>
                  </a:lnTo>
                  <a:lnTo>
                    <a:pt x="8576" y="533"/>
                  </a:lnTo>
                  <a:lnTo>
                    <a:pt x="78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2"/>
            <p:cNvSpPr/>
            <p:nvPr/>
          </p:nvSpPr>
          <p:spPr>
            <a:xfrm>
              <a:off x="946750" y="238950"/>
              <a:ext cx="3230500" cy="2830850"/>
            </a:xfrm>
            <a:custGeom>
              <a:avLst/>
              <a:gdLst/>
              <a:ahLst/>
              <a:cxnLst/>
              <a:rect l="l" t="t" r="r" b="b"/>
              <a:pathLst>
                <a:path w="129220" h="113234" extrusionOk="0">
                  <a:moveTo>
                    <a:pt x="126095" y="0"/>
                  </a:moveTo>
                  <a:lnTo>
                    <a:pt x="124533" y="33"/>
                  </a:lnTo>
                  <a:lnTo>
                    <a:pt x="122705" y="67"/>
                  </a:lnTo>
                  <a:lnTo>
                    <a:pt x="120678" y="166"/>
                  </a:lnTo>
                  <a:lnTo>
                    <a:pt x="118518" y="333"/>
                  </a:lnTo>
                  <a:lnTo>
                    <a:pt x="116258" y="565"/>
                  </a:lnTo>
                  <a:lnTo>
                    <a:pt x="115061" y="698"/>
                  </a:lnTo>
                  <a:lnTo>
                    <a:pt x="113898" y="864"/>
                  </a:lnTo>
                  <a:lnTo>
                    <a:pt x="112702" y="1031"/>
                  </a:lnTo>
                  <a:lnTo>
                    <a:pt x="111505" y="1263"/>
                  </a:lnTo>
                  <a:lnTo>
                    <a:pt x="110342" y="1496"/>
                  </a:lnTo>
                  <a:lnTo>
                    <a:pt x="109145" y="1762"/>
                  </a:lnTo>
                  <a:lnTo>
                    <a:pt x="107982" y="2028"/>
                  </a:lnTo>
                  <a:lnTo>
                    <a:pt x="106852" y="2360"/>
                  </a:lnTo>
                  <a:lnTo>
                    <a:pt x="105722" y="2692"/>
                  </a:lnTo>
                  <a:lnTo>
                    <a:pt x="104625" y="3091"/>
                  </a:lnTo>
                  <a:lnTo>
                    <a:pt x="103595" y="3490"/>
                  </a:lnTo>
                  <a:lnTo>
                    <a:pt x="102565" y="3922"/>
                  </a:lnTo>
                  <a:lnTo>
                    <a:pt x="101601" y="4421"/>
                  </a:lnTo>
                  <a:lnTo>
                    <a:pt x="100670" y="4952"/>
                  </a:lnTo>
                  <a:lnTo>
                    <a:pt x="100238" y="5251"/>
                  </a:lnTo>
                  <a:lnTo>
                    <a:pt x="99740" y="5617"/>
                  </a:lnTo>
                  <a:lnTo>
                    <a:pt x="99241" y="6049"/>
                  </a:lnTo>
                  <a:lnTo>
                    <a:pt x="98743" y="6548"/>
                  </a:lnTo>
                  <a:lnTo>
                    <a:pt x="98178" y="7113"/>
                  </a:lnTo>
                  <a:lnTo>
                    <a:pt x="97646" y="7711"/>
                  </a:lnTo>
                  <a:lnTo>
                    <a:pt x="96449" y="9107"/>
                  </a:lnTo>
                  <a:lnTo>
                    <a:pt x="95186" y="10702"/>
                  </a:lnTo>
                  <a:lnTo>
                    <a:pt x="93824" y="12497"/>
                  </a:lnTo>
                  <a:lnTo>
                    <a:pt x="92395" y="14458"/>
                  </a:lnTo>
                  <a:lnTo>
                    <a:pt x="90866" y="16585"/>
                  </a:lnTo>
                  <a:lnTo>
                    <a:pt x="87576" y="21238"/>
                  </a:lnTo>
                  <a:lnTo>
                    <a:pt x="83920" y="26356"/>
                  </a:lnTo>
                  <a:lnTo>
                    <a:pt x="81959" y="29015"/>
                  </a:lnTo>
                  <a:lnTo>
                    <a:pt x="79931" y="31773"/>
                  </a:lnTo>
                  <a:lnTo>
                    <a:pt x="77804" y="34532"/>
                  </a:lnTo>
                  <a:lnTo>
                    <a:pt x="75578" y="37357"/>
                  </a:lnTo>
                  <a:lnTo>
                    <a:pt x="73251" y="40182"/>
                  </a:lnTo>
                  <a:lnTo>
                    <a:pt x="70858" y="43007"/>
                  </a:lnTo>
                  <a:lnTo>
                    <a:pt x="69628" y="44403"/>
                  </a:lnTo>
                  <a:lnTo>
                    <a:pt x="68399" y="45832"/>
                  </a:lnTo>
                  <a:lnTo>
                    <a:pt x="67103" y="47195"/>
                  </a:lnTo>
                  <a:lnTo>
                    <a:pt x="65806" y="48591"/>
                  </a:lnTo>
                  <a:lnTo>
                    <a:pt x="64477" y="49953"/>
                  </a:lnTo>
                  <a:lnTo>
                    <a:pt x="63148" y="51316"/>
                  </a:lnTo>
                  <a:lnTo>
                    <a:pt x="61785" y="52645"/>
                  </a:lnTo>
                  <a:lnTo>
                    <a:pt x="60389" y="53975"/>
                  </a:lnTo>
                  <a:lnTo>
                    <a:pt x="58960" y="55271"/>
                  </a:lnTo>
                  <a:lnTo>
                    <a:pt x="57531" y="56534"/>
                  </a:lnTo>
                  <a:lnTo>
                    <a:pt x="56068" y="57764"/>
                  </a:lnTo>
                  <a:lnTo>
                    <a:pt x="54606" y="58993"/>
                  </a:lnTo>
                  <a:lnTo>
                    <a:pt x="53110" y="60190"/>
                  </a:lnTo>
                  <a:lnTo>
                    <a:pt x="51582" y="61353"/>
                  </a:lnTo>
                  <a:lnTo>
                    <a:pt x="50020" y="62483"/>
                  </a:lnTo>
                  <a:lnTo>
                    <a:pt x="48457" y="63580"/>
                  </a:lnTo>
                  <a:lnTo>
                    <a:pt x="46862" y="64643"/>
                  </a:lnTo>
                  <a:lnTo>
                    <a:pt x="45234" y="65640"/>
                  </a:lnTo>
                  <a:lnTo>
                    <a:pt x="43605" y="66637"/>
                  </a:lnTo>
                  <a:lnTo>
                    <a:pt x="41943" y="67568"/>
                  </a:lnTo>
                  <a:lnTo>
                    <a:pt x="40248" y="68465"/>
                  </a:lnTo>
                  <a:lnTo>
                    <a:pt x="38520" y="69296"/>
                  </a:lnTo>
                  <a:lnTo>
                    <a:pt x="36792" y="70094"/>
                  </a:lnTo>
                  <a:lnTo>
                    <a:pt x="35030" y="70825"/>
                  </a:lnTo>
                  <a:lnTo>
                    <a:pt x="33269" y="71523"/>
                  </a:lnTo>
                  <a:lnTo>
                    <a:pt x="31441" y="72155"/>
                  </a:lnTo>
                  <a:lnTo>
                    <a:pt x="29613" y="72720"/>
                  </a:lnTo>
                  <a:lnTo>
                    <a:pt x="27785" y="73251"/>
                  </a:lnTo>
                  <a:lnTo>
                    <a:pt x="25957" y="73750"/>
                  </a:lnTo>
                  <a:lnTo>
                    <a:pt x="24196" y="74248"/>
                  </a:lnTo>
                  <a:lnTo>
                    <a:pt x="22501" y="74780"/>
                  </a:lnTo>
                  <a:lnTo>
                    <a:pt x="20905" y="75345"/>
                  </a:lnTo>
                  <a:lnTo>
                    <a:pt x="19343" y="75910"/>
                  </a:lnTo>
                  <a:lnTo>
                    <a:pt x="17881" y="76508"/>
                  </a:lnTo>
                  <a:lnTo>
                    <a:pt x="16485" y="77107"/>
                  </a:lnTo>
                  <a:lnTo>
                    <a:pt x="15122" y="77705"/>
                  </a:lnTo>
                  <a:lnTo>
                    <a:pt x="13859" y="78336"/>
                  </a:lnTo>
                  <a:lnTo>
                    <a:pt x="12630" y="79001"/>
                  </a:lnTo>
                  <a:lnTo>
                    <a:pt x="11500" y="79633"/>
                  </a:lnTo>
                  <a:lnTo>
                    <a:pt x="10403" y="80297"/>
                  </a:lnTo>
                  <a:lnTo>
                    <a:pt x="9373" y="80995"/>
                  </a:lnTo>
                  <a:lnTo>
                    <a:pt x="8409" y="81693"/>
                  </a:lnTo>
                  <a:lnTo>
                    <a:pt x="7511" y="82391"/>
                  </a:lnTo>
                  <a:lnTo>
                    <a:pt x="6681" y="83089"/>
                  </a:lnTo>
                  <a:lnTo>
                    <a:pt x="5883" y="83820"/>
                  </a:lnTo>
                  <a:lnTo>
                    <a:pt x="5118" y="84551"/>
                  </a:lnTo>
                  <a:lnTo>
                    <a:pt x="4454" y="85283"/>
                  </a:lnTo>
                  <a:lnTo>
                    <a:pt x="3822" y="86014"/>
                  </a:lnTo>
                  <a:lnTo>
                    <a:pt x="3257" y="86745"/>
                  </a:lnTo>
                  <a:lnTo>
                    <a:pt x="2726" y="87476"/>
                  </a:lnTo>
                  <a:lnTo>
                    <a:pt x="2260" y="88241"/>
                  </a:lnTo>
                  <a:lnTo>
                    <a:pt x="1828" y="89005"/>
                  </a:lnTo>
                  <a:lnTo>
                    <a:pt x="1429" y="89736"/>
                  </a:lnTo>
                  <a:lnTo>
                    <a:pt x="1097" y="90501"/>
                  </a:lnTo>
                  <a:lnTo>
                    <a:pt x="831" y="91265"/>
                  </a:lnTo>
                  <a:lnTo>
                    <a:pt x="565" y="92029"/>
                  </a:lnTo>
                  <a:lnTo>
                    <a:pt x="366" y="92761"/>
                  </a:lnTo>
                  <a:lnTo>
                    <a:pt x="233" y="93525"/>
                  </a:lnTo>
                  <a:lnTo>
                    <a:pt x="100" y="94289"/>
                  </a:lnTo>
                  <a:lnTo>
                    <a:pt x="33" y="95021"/>
                  </a:lnTo>
                  <a:lnTo>
                    <a:pt x="0" y="95785"/>
                  </a:lnTo>
                  <a:lnTo>
                    <a:pt x="0" y="96516"/>
                  </a:lnTo>
                  <a:lnTo>
                    <a:pt x="33" y="97247"/>
                  </a:lnTo>
                  <a:lnTo>
                    <a:pt x="133" y="97979"/>
                  </a:lnTo>
                  <a:lnTo>
                    <a:pt x="233" y="98710"/>
                  </a:lnTo>
                  <a:lnTo>
                    <a:pt x="366" y="99408"/>
                  </a:lnTo>
                  <a:lnTo>
                    <a:pt x="565" y="100106"/>
                  </a:lnTo>
                  <a:lnTo>
                    <a:pt x="765" y="100804"/>
                  </a:lnTo>
                  <a:lnTo>
                    <a:pt x="997" y="101502"/>
                  </a:lnTo>
                  <a:lnTo>
                    <a:pt x="1263" y="102166"/>
                  </a:lnTo>
                  <a:lnTo>
                    <a:pt x="1562" y="102831"/>
                  </a:lnTo>
                  <a:lnTo>
                    <a:pt x="1895" y="103462"/>
                  </a:lnTo>
                  <a:lnTo>
                    <a:pt x="2260" y="104127"/>
                  </a:lnTo>
                  <a:lnTo>
                    <a:pt x="2626" y="104725"/>
                  </a:lnTo>
                  <a:lnTo>
                    <a:pt x="3025" y="105357"/>
                  </a:lnTo>
                  <a:lnTo>
                    <a:pt x="3457" y="105955"/>
                  </a:lnTo>
                  <a:lnTo>
                    <a:pt x="3889" y="106520"/>
                  </a:lnTo>
                  <a:lnTo>
                    <a:pt x="4387" y="107085"/>
                  </a:lnTo>
                  <a:lnTo>
                    <a:pt x="4853" y="107617"/>
                  </a:lnTo>
                  <a:lnTo>
                    <a:pt x="5351" y="108149"/>
                  </a:lnTo>
                  <a:lnTo>
                    <a:pt x="5883" y="108647"/>
                  </a:lnTo>
                  <a:lnTo>
                    <a:pt x="6415" y="109146"/>
                  </a:lnTo>
                  <a:lnTo>
                    <a:pt x="6980" y="109611"/>
                  </a:lnTo>
                  <a:lnTo>
                    <a:pt x="7545" y="110043"/>
                  </a:lnTo>
                  <a:lnTo>
                    <a:pt x="8143" y="110475"/>
                  </a:lnTo>
                  <a:lnTo>
                    <a:pt x="8741" y="110841"/>
                  </a:lnTo>
                  <a:lnTo>
                    <a:pt x="9339" y="111240"/>
                  </a:lnTo>
                  <a:lnTo>
                    <a:pt x="9971" y="111572"/>
                  </a:lnTo>
                  <a:lnTo>
                    <a:pt x="10569" y="111904"/>
                  </a:lnTo>
                  <a:lnTo>
                    <a:pt x="11201" y="112203"/>
                  </a:lnTo>
                  <a:lnTo>
                    <a:pt x="11865" y="112469"/>
                  </a:lnTo>
                  <a:lnTo>
                    <a:pt x="12497" y="112702"/>
                  </a:lnTo>
                  <a:lnTo>
                    <a:pt x="13195" y="112935"/>
                  </a:lnTo>
                  <a:lnTo>
                    <a:pt x="13959" y="113068"/>
                  </a:lnTo>
                  <a:lnTo>
                    <a:pt x="14790" y="113167"/>
                  </a:lnTo>
                  <a:lnTo>
                    <a:pt x="15687" y="113234"/>
                  </a:lnTo>
                  <a:lnTo>
                    <a:pt x="16684" y="113234"/>
                  </a:lnTo>
                  <a:lnTo>
                    <a:pt x="17715" y="113200"/>
                  </a:lnTo>
                  <a:lnTo>
                    <a:pt x="18845" y="113101"/>
                  </a:lnTo>
                  <a:lnTo>
                    <a:pt x="20008" y="112968"/>
                  </a:lnTo>
                  <a:lnTo>
                    <a:pt x="21238" y="112768"/>
                  </a:lnTo>
                  <a:lnTo>
                    <a:pt x="22501" y="112536"/>
                  </a:lnTo>
                  <a:lnTo>
                    <a:pt x="23863" y="112270"/>
                  </a:lnTo>
                  <a:lnTo>
                    <a:pt x="25226" y="111937"/>
                  </a:lnTo>
                  <a:lnTo>
                    <a:pt x="26655" y="111572"/>
                  </a:lnTo>
                  <a:lnTo>
                    <a:pt x="28151" y="111140"/>
                  </a:lnTo>
                  <a:lnTo>
                    <a:pt x="29679" y="110675"/>
                  </a:lnTo>
                  <a:lnTo>
                    <a:pt x="31242" y="110176"/>
                  </a:lnTo>
                  <a:lnTo>
                    <a:pt x="32837" y="109611"/>
                  </a:lnTo>
                  <a:lnTo>
                    <a:pt x="34465" y="109013"/>
                  </a:lnTo>
                  <a:lnTo>
                    <a:pt x="36127" y="108381"/>
                  </a:lnTo>
                  <a:lnTo>
                    <a:pt x="37822" y="107683"/>
                  </a:lnTo>
                  <a:lnTo>
                    <a:pt x="39550" y="106952"/>
                  </a:lnTo>
                  <a:lnTo>
                    <a:pt x="41279" y="106188"/>
                  </a:lnTo>
                  <a:lnTo>
                    <a:pt x="43040" y="105390"/>
                  </a:lnTo>
                  <a:lnTo>
                    <a:pt x="44835" y="104526"/>
                  </a:lnTo>
                  <a:lnTo>
                    <a:pt x="46630" y="103629"/>
                  </a:lnTo>
                  <a:lnTo>
                    <a:pt x="48457" y="102698"/>
                  </a:lnTo>
                  <a:lnTo>
                    <a:pt x="50285" y="101701"/>
                  </a:lnTo>
                  <a:lnTo>
                    <a:pt x="52113" y="100704"/>
                  </a:lnTo>
                  <a:lnTo>
                    <a:pt x="53941" y="99640"/>
                  </a:lnTo>
                  <a:lnTo>
                    <a:pt x="55802" y="98544"/>
                  </a:lnTo>
                  <a:lnTo>
                    <a:pt x="57630" y="97380"/>
                  </a:lnTo>
                  <a:lnTo>
                    <a:pt x="59458" y="96217"/>
                  </a:lnTo>
                  <a:lnTo>
                    <a:pt x="61320" y="94987"/>
                  </a:lnTo>
                  <a:lnTo>
                    <a:pt x="63148" y="93758"/>
                  </a:lnTo>
                  <a:lnTo>
                    <a:pt x="64942" y="92461"/>
                  </a:lnTo>
                  <a:lnTo>
                    <a:pt x="66737" y="91132"/>
                  </a:lnTo>
                  <a:lnTo>
                    <a:pt x="68532" y="89769"/>
                  </a:lnTo>
                  <a:lnTo>
                    <a:pt x="70293" y="88374"/>
                  </a:lnTo>
                  <a:lnTo>
                    <a:pt x="72055" y="86944"/>
                  </a:lnTo>
                  <a:lnTo>
                    <a:pt x="73783" y="85449"/>
                  </a:lnTo>
                  <a:lnTo>
                    <a:pt x="75478" y="83953"/>
                  </a:lnTo>
                  <a:lnTo>
                    <a:pt x="77140" y="82391"/>
                  </a:lnTo>
                  <a:lnTo>
                    <a:pt x="78801" y="80829"/>
                  </a:lnTo>
                  <a:lnTo>
                    <a:pt x="80397" y="79234"/>
                  </a:lnTo>
                  <a:lnTo>
                    <a:pt x="81959" y="77572"/>
                  </a:lnTo>
                  <a:lnTo>
                    <a:pt x="83488" y="75877"/>
                  </a:lnTo>
                  <a:lnTo>
                    <a:pt x="84983" y="74182"/>
                  </a:lnTo>
                  <a:lnTo>
                    <a:pt x="86412" y="72420"/>
                  </a:lnTo>
                  <a:lnTo>
                    <a:pt x="87808" y="70659"/>
                  </a:lnTo>
                  <a:lnTo>
                    <a:pt x="89138" y="68864"/>
                  </a:lnTo>
                  <a:lnTo>
                    <a:pt x="90434" y="67003"/>
                  </a:lnTo>
                  <a:lnTo>
                    <a:pt x="91697" y="65142"/>
                  </a:lnTo>
                  <a:lnTo>
                    <a:pt x="92860" y="63247"/>
                  </a:lnTo>
                  <a:lnTo>
                    <a:pt x="93990" y="61287"/>
                  </a:lnTo>
                  <a:lnTo>
                    <a:pt x="95020" y="59326"/>
                  </a:lnTo>
                  <a:lnTo>
                    <a:pt x="96017" y="57332"/>
                  </a:lnTo>
                  <a:lnTo>
                    <a:pt x="96948" y="55337"/>
                  </a:lnTo>
                  <a:lnTo>
                    <a:pt x="97779" y="53277"/>
                  </a:lnTo>
                  <a:lnTo>
                    <a:pt x="98178" y="52246"/>
                  </a:lnTo>
                  <a:lnTo>
                    <a:pt x="98577" y="51183"/>
                  </a:lnTo>
                  <a:lnTo>
                    <a:pt x="98942" y="50153"/>
                  </a:lnTo>
                  <a:lnTo>
                    <a:pt x="99274" y="49089"/>
                  </a:lnTo>
                  <a:lnTo>
                    <a:pt x="99607" y="48026"/>
                  </a:lnTo>
                  <a:lnTo>
                    <a:pt x="99906" y="46962"/>
                  </a:lnTo>
                  <a:lnTo>
                    <a:pt x="100172" y="45865"/>
                  </a:lnTo>
                  <a:lnTo>
                    <a:pt x="100438" y="44802"/>
                  </a:lnTo>
                  <a:lnTo>
                    <a:pt x="100670" y="43705"/>
                  </a:lnTo>
                  <a:lnTo>
                    <a:pt x="100870" y="42608"/>
                  </a:lnTo>
                  <a:lnTo>
                    <a:pt x="101069" y="41511"/>
                  </a:lnTo>
                  <a:lnTo>
                    <a:pt x="101269" y="40381"/>
                  </a:lnTo>
                  <a:lnTo>
                    <a:pt x="102365" y="39418"/>
                  </a:lnTo>
                  <a:lnTo>
                    <a:pt x="103628" y="38254"/>
                  </a:lnTo>
                  <a:lnTo>
                    <a:pt x="105290" y="36692"/>
                  </a:lnTo>
                  <a:lnTo>
                    <a:pt x="107284" y="34731"/>
                  </a:lnTo>
                  <a:lnTo>
                    <a:pt x="109511" y="32471"/>
                  </a:lnTo>
                  <a:lnTo>
                    <a:pt x="110674" y="31242"/>
                  </a:lnTo>
                  <a:lnTo>
                    <a:pt x="111904" y="29945"/>
                  </a:lnTo>
                  <a:lnTo>
                    <a:pt x="113134" y="28550"/>
                  </a:lnTo>
                  <a:lnTo>
                    <a:pt x="114397" y="27120"/>
                  </a:lnTo>
                  <a:lnTo>
                    <a:pt x="115660" y="25658"/>
                  </a:lnTo>
                  <a:lnTo>
                    <a:pt x="116922" y="24096"/>
                  </a:lnTo>
                  <a:lnTo>
                    <a:pt x="118152" y="22534"/>
                  </a:lnTo>
                  <a:lnTo>
                    <a:pt x="119382" y="20905"/>
                  </a:lnTo>
                  <a:lnTo>
                    <a:pt x="120578" y="19244"/>
                  </a:lnTo>
                  <a:lnTo>
                    <a:pt x="121742" y="17582"/>
                  </a:lnTo>
                  <a:lnTo>
                    <a:pt x="122838" y="15854"/>
                  </a:lnTo>
                  <a:lnTo>
                    <a:pt x="123902" y="14125"/>
                  </a:lnTo>
                  <a:lnTo>
                    <a:pt x="124899" y="12364"/>
                  </a:lnTo>
                  <a:lnTo>
                    <a:pt x="125796" y="10602"/>
                  </a:lnTo>
                  <a:lnTo>
                    <a:pt x="126228" y="9738"/>
                  </a:lnTo>
                  <a:lnTo>
                    <a:pt x="126627" y="8841"/>
                  </a:lnTo>
                  <a:lnTo>
                    <a:pt x="127026" y="7944"/>
                  </a:lnTo>
                  <a:lnTo>
                    <a:pt x="127392" y="7079"/>
                  </a:lnTo>
                  <a:lnTo>
                    <a:pt x="127724" y="6182"/>
                  </a:lnTo>
                  <a:lnTo>
                    <a:pt x="128023" y="5285"/>
                  </a:lnTo>
                  <a:lnTo>
                    <a:pt x="128289" y="4421"/>
                  </a:lnTo>
                  <a:lnTo>
                    <a:pt x="128555" y="3523"/>
                  </a:lnTo>
                  <a:lnTo>
                    <a:pt x="128754" y="2659"/>
                  </a:lnTo>
                  <a:lnTo>
                    <a:pt x="128954" y="1795"/>
                  </a:lnTo>
                  <a:lnTo>
                    <a:pt x="129120" y="898"/>
                  </a:lnTo>
                  <a:lnTo>
                    <a:pt x="129220" y="33"/>
                  </a:lnTo>
                  <a:lnTo>
                    <a:pt x="128389" y="33"/>
                  </a:lnTo>
                  <a:lnTo>
                    <a:pt x="1260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2"/>
            <p:cNvSpPr/>
            <p:nvPr/>
          </p:nvSpPr>
          <p:spPr>
            <a:xfrm>
              <a:off x="1502600" y="855450"/>
              <a:ext cx="1918550" cy="1783950"/>
            </a:xfrm>
            <a:custGeom>
              <a:avLst/>
              <a:gdLst/>
              <a:ahLst/>
              <a:cxnLst/>
              <a:rect l="l" t="t" r="r" b="b"/>
              <a:pathLst>
                <a:path w="76742" h="71358" extrusionOk="0">
                  <a:moveTo>
                    <a:pt x="76741" y="1"/>
                  </a:moveTo>
                  <a:lnTo>
                    <a:pt x="76409" y="466"/>
                  </a:lnTo>
                  <a:lnTo>
                    <a:pt x="75412" y="1862"/>
                  </a:lnTo>
                  <a:lnTo>
                    <a:pt x="73783" y="4056"/>
                  </a:lnTo>
                  <a:lnTo>
                    <a:pt x="72753" y="5418"/>
                  </a:lnTo>
                  <a:lnTo>
                    <a:pt x="71557" y="6947"/>
                  </a:lnTo>
                  <a:lnTo>
                    <a:pt x="70227" y="8609"/>
                  </a:lnTo>
                  <a:lnTo>
                    <a:pt x="68732" y="10437"/>
                  </a:lnTo>
                  <a:lnTo>
                    <a:pt x="67103" y="12365"/>
                  </a:lnTo>
                  <a:lnTo>
                    <a:pt x="65375" y="14392"/>
                  </a:lnTo>
                  <a:lnTo>
                    <a:pt x="63480" y="16519"/>
                  </a:lnTo>
                  <a:lnTo>
                    <a:pt x="61486" y="18713"/>
                  </a:lnTo>
                  <a:lnTo>
                    <a:pt x="59326" y="21006"/>
                  </a:lnTo>
                  <a:lnTo>
                    <a:pt x="57099" y="23332"/>
                  </a:lnTo>
                  <a:lnTo>
                    <a:pt x="54706" y="25725"/>
                  </a:lnTo>
                  <a:lnTo>
                    <a:pt x="52214" y="28151"/>
                  </a:lnTo>
                  <a:lnTo>
                    <a:pt x="49621" y="30578"/>
                  </a:lnTo>
                  <a:lnTo>
                    <a:pt x="46929" y="33004"/>
                  </a:lnTo>
                  <a:lnTo>
                    <a:pt x="45533" y="34200"/>
                  </a:lnTo>
                  <a:lnTo>
                    <a:pt x="44104" y="35430"/>
                  </a:lnTo>
                  <a:lnTo>
                    <a:pt x="42675" y="36627"/>
                  </a:lnTo>
                  <a:lnTo>
                    <a:pt x="41213" y="37823"/>
                  </a:lnTo>
                  <a:lnTo>
                    <a:pt x="39717" y="39020"/>
                  </a:lnTo>
                  <a:lnTo>
                    <a:pt x="38188" y="40183"/>
                  </a:lnTo>
                  <a:lnTo>
                    <a:pt x="36659" y="41346"/>
                  </a:lnTo>
                  <a:lnTo>
                    <a:pt x="35097" y="42509"/>
                  </a:lnTo>
                  <a:lnTo>
                    <a:pt x="33502" y="43639"/>
                  </a:lnTo>
                  <a:lnTo>
                    <a:pt x="31907" y="44736"/>
                  </a:lnTo>
                  <a:lnTo>
                    <a:pt x="30278" y="45866"/>
                  </a:lnTo>
                  <a:lnTo>
                    <a:pt x="28616" y="46930"/>
                  </a:lnTo>
                  <a:lnTo>
                    <a:pt x="26955" y="47993"/>
                  </a:lnTo>
                  <a:lnTo>
                    <a:pt x="25260" y="49023"/>
                  </a:lnTo>
                  <a:lnTo>
                    <a:pt x="23531" y="50020"/>
                  </a:lnTo>
                  <a:lnTo>
                    <a:pt x="21803" y="51018"/>
                  </a:lnTo>
                  <a:lnTo>
                    <a:pt x="20042" y="51948"/>
                  </a:lnTo>
                  <a:lnTo>
                    <a:pt x="18280" y="52879"/>
                  </a:lnTo>
                  <a:lnTo>
                    <a:pt x="16485" y="53776"/>
                  </a:lnTo>
                  <a:lnTo>
                    <a:pt x="14691" y="54640"/>
                  </a:lnTo>
                  <a:lnTo>
                    <a:pt x="12863" y="55471"/>
                  </a:lnTo>
                  <a:lnTo>
                    <a:pt x="11002" y="56236"/>
                  </a:lnTo>
                  <a:lnTo>
                    <a:pt x="9140" y="57000"/>
                  </a:lnTo>
                  <a:lnTo>
                    <a:pt x="7279" y="57698"/>
                  </a:lnTo>
                  <a:lnTo>
                    <a:pt x="6681" y="57931"/>
                  </a:lnTo>
                  <a:lnTo>
                    <a:pt x="6116" y="58196"/>
                  </a:lnTo>
                  <a:lnTo>
                    <a:pt x="5584" y="58462"/>
                  </a:lnTo>
                  <a:lnTo>
                    <a:pt x="5052" y="58795"/>
                  </a:lnTo>
                  <a:lnTo>
                    <a:pt x="4521" y="59127"/>
                  </a:lnTo>
                  <a:lnTo>
                    <a:pt x="4022" y="59493"/>
                  </a:lnTo>
                  <a:lnTo>
                    <a:pt x="3557" y="59891"/>
                  </a:lnTo>
                  <a:lnTo>
                    <a:pt x="3092" y="60290"/>
                  </a:lnTo>
                  <a:lnTo>
                    <a:pt x="2660" y="60722"/>
                  </a:lnTo>
                  <a:lnTo>
                    <a:pt x="2261" y="61188"/>
                  </a:lnTo>
                  <a:lnTo>
                    <a:pt x="1895" y="61686"/>
                  </a:lnTo>
                  <a:lnTo>
                    <a:pt x="1530" y="62185"/>
                  </a:lnTo>
                  <a:lnTo>
                    <a:pt x="1230" y="62716"/>
                  </a:lnTo>
                  <a:lnTo>
                    <a:pt x="931" y="63248"/>
                  </a:lnTo>
                  <a:lnTo>
                    <a:pt x="665" y="63813"/>
                  </a:lnTo>
                  <a:lnTo>
                    <a:pt x="466" y="64411"/>
                  </a:lnTo>
                  <a:lnTo>
                    <a:pt x="233" y="65109"/>
                  </a:lnTo>
                  <a:lnTo>
                    <a:pt x="67" y="65841"/>
                  </a:lnTo>
                  <a:lnTo>
                    <a:pt x="34" y="66173"/>
                  </a:lnTo>
                  <a:lnTo>
                    <a:pt x="1" y="66539"/>
                  </a:lnTo>
                  <a:lnTo>
                    <a:pt x="1" y="66904"/>
                  </a:lnTo>
                  <a:lnTo>
                    <a:pt x="1" y="67236"/>
                  </a:lnTo>
                  <a:lnTo>
                    <a:pt x="34" y="67569"/>
                  </a:lnTo>
                  <a:lnTo>
                    <a:pt x="134" y="67901"/>
                  </a:lnTo>
                  <a:lnTo>
                    <a:pt x="200" y="68200"/>
                  </a:lnTo>
                  <a:lnTo>
                    <a:pt x="333" y="68533"/>
                  </a:lnTo>
                  <a:lnTo>
                    <a:pt x="499" y="68832"/>
                  </a:lnTo>
                  <a:lnTo>
                    <a:pt x="699" y="69131"/>
                  </a:lnTo>
                  <a:lnTo>
                    <a:pt x="931" y="69397"/>
                  </a:lnTo>
                  <a:lnTo>
                    <a:pt x="1164" y="69663"/>
                  </a:lnTo>
                  <a:lnTo>
                    <a:pt x="1463" y="69895"/>
                  </a:lnTo>
                  <a:lnTo>
                    <a:pt x="1829" y="70128"/>
                  </a:lnTo>
                  <a:lnTo>
                    <a:pt x="2194" y="70361"/>
                  </a:lnTo>
                  <a:lnTo>
                    <a:pt x="2626" y="70560"/>
                  </a:lnTo>
                  <a:lnTo>
                    <a:pt x="3092" y="70726"/>
                  </a:lnTo>
                  <a:lnTo>
                    <a:pt x="3590" y="70892"/>
                  </a:lnTo>
                  <a:lnTo>
                    <a:pt x="4155" y="71025"/>
                  </a:lnTo>
                  <a:lnTo>
                    <a:pt x="4753" y="71125"/>
                  </a:lnTo>
                  <a:lnTo>
                    <a:pt x="5418" y="71225"/>
                  </a:lnTo>
                  <a:lnTo>
                    <a:pt x="6116" y="71291"/>
                  </a:lnTo>
                  <a:lnTo>
                    <a:pt x="6880" y="71324"/>
                  </a:lnTo>
                  <a:lnTo>
                    <a:pt x="7678" y="71358"/>
                  </a:lnTo>
                  <a:lnTo>
                    <a:pt x="8542" y="71324"/>
                  </a:lnTo>
                  <a:lnTo>
                    <a:pt x="9473" y="71291"/>
                  </a:lnTo>
                  <a:lnTo>
                    <a:pt x="10470" y="71225"/>
                  </a:lnTo>
                  <a:lnTo>
                    <a:pt x="11500" y="71125"/>
                  </a:lnTo>
                  <a:lnTo>
                    <a:pt x="12464" y="70992"/>
                  </a:lnTo>
                  <a:lnTo>
                    <a:pt x="13428" y="70793"/>
                  </a:lnTo>
                  <a:lnTo>
                    <a:pt x="14425" y="70560"/>
                  </a:lnTo>
                  <a:lnTo>
                    <a:pt x="15455" y="70261"/>
                  </a:lnTo>
                  <a:lnTo>
                    <a:pt x="16485" y="69895"/>
                  </a:lnTo>
                  <a:lnTo>
                    <a:pt x="17549" y="69463"/>
                  </a:lnTo>
                  <a:lnTo>
                    <a:pt x="18646" y="68998"/>
                  </a:lnTo>
                  <a:lnTo>
                    <a:pt x="19743" y="68499"/>
                  </a:lnTo>
                  <a:lnTo>
                    <a:pt x="20839" y="67934"/>
                  </a:lnTo>
                  <a:lnTo>
                    <a:pt x="21969" y="67303"/>
                  </a:lnTo>
                  <a:lnTo>
                    <a:pt x="23133" y="66638"/>
                  </a:lnTo>
                  <a:lnTo>
                    <a:pt x="24263" y="65940"/>
                  </a:lnTo>
                  <a:lnTo>
                    <a:pt x="25459" y="65176"/>
                  </a:lnTo>
                  <a:lnTo>
                    <a:pt x="26622" y="64411"/>
                  </a:lnTo>
                  <a:lnTo>
                    <a:pt x="27819" y="63547"/>
                  </a:lnTo>
                  <a:lnTo>
                    <a:pt x="29015" y="62683"/>
                  </a:lnTo>
                  <a:lnTo>
                    <a:pt x="30212" y="61753"/>
                  </a:lnTo>
                  <a:lnTo>
                    <a:pt x="31441" y="60822"/>
                  </a:lnTo>
                  <a:lnTo>
                    <a:pt x="32671" y="59825"/>
                  </a:lnTo>
                  <a:lnTo>
                    <a:pt x="33901" y="58795"/>
                  </a:lnTo>
                  <a:lnTo>
                    <a:pt x="35131" y="57731"/>
                  </a:lnTo>
                  <a:lnTo>
                    <a:pt x="36360" y="56668"/>
                  </a:lnTo>
                  <a:lnTo>
                    <a:pt x="37590" y="55538"/>
                  </a:lnTo>
                  <a:lnTo>
                    <a:pt x="38820" y="54374"/>
                  </a:lnTo>
                  <a:lnTo>
                    <a:pt x="40049" y="53211"/>
                  </a:lnTo>
                  <a:lnTo>
                    <a:pt x="41279" y="52015"/>
                  </a:lnTo>
                  <a:lnTo>
                    <a:pt x="43739" y="49522"/>
                  </a:lnTo>
                  <a:lnTo>
                    <a:pt x="46198" y="46963"/>
                  </a:lnTo>
                  <a:lnTo>
                    <a:pt x="48591" y="44304"/>
                  </a:lnTo>
                  <a:lnTo>
                    <a:pt x="50984" y="41579"/>
                  </a:lnTo>
                  <a:lnTo>
                    <a:pt x="53310" y="38787"/>
                  </a:lnTo>
                  <a:lnTo>
                    <a:pt x="55604" y="35962"/>
                  </a:lnTo>
                  <a:lnTo>
                    <a:pt x="57830" y="33104"/>
                  </a:lnTo>
                  <a:lnTo>
                    <a:pt x="59957" y="30245"/>
                  </a:lnTo>
                  <a:lnTo>
                    <a:pt x="62051" y="27321"/>
                  </a:lnTo>
                  <a:lnTo>
                    <a:pt x="64045" y="24429"/>
                  </a:lnTo>
                  <a:lnTo>
                    <a:pt x="65940" y="21538"/>
                  </a:lnTo>
                  <a:lnTo>
                    <a:pt x="67735" y="18679"/>
                  </a:lnTo>
                  <a:lnTo>
                    <a:pt x="68599" y="17250"/>
                  </a:lnTo>
                  <a:lnTo>
                    <a:pt x="69430" y="15821"/>
                  </a:lnTo>
                  <a:lnTo>
                    <a:pt x="70227" y="14425"/>
                  </a:lnTo>
                  <a:lnTo>
                    <a:pt x="70992" y="13029"/>
                  </a:lnTo>
                  <a:lnTo>
                    <a:pt x="71723" y="11633"/>
                  </a:lnTo>
                  <a:lnTo>
                    <a:pt x="72421" y="10271"/>
                  </a:lnTo>
                  <a:lnTo>
                    <a:pt x="73119" y="8908"/>
                  </a:lnTo>
                  <a:lnTo>
                    <a:pt x="73750" y="7579"/>
                  </a:lnTo>
                  <a:lnTo>
                    <a:pt x="74348" y="6249"/>
                  </a:lnTo>
                  <a:lnTo>
                    <a:pt x="74913" y="4953"/>
                  </a:lnTo>
                  <a:lnTo>
                    <a:pt x="75412" y="3690"/>
                  </a:lnTo>
                  <a:lnTo>
                    <a:pt x="75910" y="2427"/>
                  </a:lnTo>
                  <a:lnTo>
                    <a:pt x="76343" y="1197"/>
                  </a:lnTo>
                  <a:lnTo>
                    <a:pt x="76741"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2"/>
            <p:cNvSpPr/>
            <p:nvPr/>
          </p:nvSpPr>
          <p:spPr>
            <a:xfrm>
              <a:off x="2356750" y="1320750"/>
              <a:ext cx="1238050" cy="1779800"/>
            </a:xfrm>
            <a:custGeom>
              <a:avLst/>
              <a:gdLst/>
              <a:ahLst/>
              <a:cxnLst/>
              <a:rect l="l" t="t" r="r" b="b"/>
              <a:pathLst>
                <a:path w="49522" h="71192" extrusionOk="0">
                  <a:moveTo>
                    <a:pt x="48990" y="1"/>
                  </a:moveTo>
                  <a:lnTo>
                    <a:pt x="48757" y="1796"/>
                  </a:lnTo>
                  <a:lnTo>
                    <a:pt x="48491" y="3590"/>
                  </a:lnTo>
                  <a:lnTo>
                    <a:pt x="48192" y="5385"/>
                  </a:lnTo>
                  <a:lnTo>
                    <a:pt x="47893" y="7147"/>
                  </a:lnTo>
                  <a:lnTo>
                    <a:pt x="47527" y="8908"/>
                  </a:lnTo>
                  <a:lnTo>
                    <a:pt x="47162" y="10669"/>
                  </a:lnTo>
                  <a:lnTo>
                    <a:pt x="46796" y="12398"/>
                  </a:lnTo>
                  <a:lnTo>
                    <a:pt x="46364" y="14159"/>
                  </a:lnTo>
                  <a:lnTo>
                    <a:pt x="45932" y="15887"/>
                  </a:lnTo>
                  <a:lnTo>
                    <a:pt x="45467" y="17616"/>
                  </a:lnTo>
                  <a:lnTo>
                    <a:pt x="44968" y="19344"/>
                  </a:lnTo>
                  <a:lnTo>
                    <a:pt x="44470" y="21039"/>
                  </a:lnTo>
                  <a:lnTo>
                    <a:pt x="43938" y="22734"/>
                  </a:lnTo>
                  <a:lnTo>
                    <a:pt x="43373" y="24429"/>
                  </a:lnTo>
                  <a:lnTo>
                    <a:pt x="42775" y="26124"/>
                  </a:lnTo>
                  <a:lnTo>
                    <a:pt x="42177" y="27786"/>
                  </a:lnTo>
                  <a:lnTo>
                    <a:pt x="41545" y="29448"/>
                  </a:lnTo>
                  <a:lnTo>
                    <a:pt x="40880" y="31109"/>
                  </a:lnTo>
                  <a:lnTo>
                    <a:pt x="40216" y="32771"/>
                  </a:lnTo>
                  <a:lnTo>
                    <a:pt x="39484" y="34400"/>
                  </a:lnTo>
                  <a:lnTo>
                    <a:pt x="38753" y="36028"/>
                  </a:lnTo>
                  <a:lnTo>
                    <a:pt x="38022" y="37657"/>
                  </a:lnTo>
                  <a:lnTo>
                    <a:pt x="37224" y="39285"/>
                  </a:lnTo>
                  <a:lnTo>
                    <a:pt x="36427" y="40881"/>
                  </a:lnTo>
                  <a:lnTo>
                    <a:pt x="35629" y="42476"/>
                  </a:lnTo>
                  <a:lnTo>
                    <a:pt x="34765" y="44038"/>
                  </a:lnTo>
                  <a:lnTo>
                    <a:pt x="33901" y="45633"/>
                  </a:lnTo>
                  <a:lnTo>
                    <a:pt x="33004" y="47195"/>
                  </a:lnTo>
                  <a:lnTo>
                    <a:pt x="32106" y="48724"/>
                  </a:lnTo>
                  <a:lnTo>
                    <a:pt x="31176" y="50286"/>
                  </a:lnTo>
                  <a:lnTo>
                    <a:pt x="30212" y="51815"/>
                  </a:lnTo>
                  <a:lnTo>
                    <a:pt x="29248" y="53344"/>
                  </a:lnTo>
                  <a:lnTo>
                    <a:pt x="27985" y="55205"/>
                  </a:lnTo>
                  <a:lnTo>
                    <a:pt x="27320" y="56136"/>
                  </a:lnTo>
                  <a:lnTo>
                    <a:pt x="26656" y="57033"/>
                  </a:lnTo>
                  <a:lnTo>
                    <a:pt x="25958" y="57930"/>
                  </a:lnTo>
                  <a:lnTo>
                    <a:pt x="25226" y="58828"/>
                  </a:lnTo>
                  <a:lnTo>
                    <a:pt x="24495" y="59659"/>
                  </a:lnTo>
                  <a:lnTo>
                    <a:pt x="23698" y="60490"/>
                  </a:lnTo>
                  <a:lnTo>
                    <a:pt x="22900" y="61287"/>
                  </a:lnTo>
                  <a:lnTo>
                    <a:pt x="22102" y="62052"/>
                  </a:lnTo>
                  <a:lnTo>
                    <a:pt x="21238" y="62750"/>
                  </a:lnTo>
                  <a:lnTo>
                    <a:pt x="20341" y="63414"/>
                  </a:lnTo>
                  <a:lnTo>
                    <a:pt x="19443" y="64046"/>
                  </a:lnTo>
                  <a:lnTo>
                    <a:pt x="18480" y="64611"/>
                  </a:lnTo>
                  <a:lnTo>
                    <a:pt x="17483" y="65109"/>
                  </a:lnTo>
                  <a:lnTo>
                    <a:pt x="16452" y="65541"/>
                  </a:lnTo>
                  <a:lnTo>
                    <a:pt x="15921" y="65741"/>
                  </a:lnTo>
                  <a:lnTo>
                    <a:pt x="15389" y="65907"/>
                  </a:lnTo>
                  <a:lnTo>
                    <a:pt x="14824" y="66073"/>
                  </a:lnTo>
                  <a:lnTo>
                    <a:pt x="14259" y="66206"/>
                  </a:lnTo>
                  <a:lnTo>
                    <a:pt x="13660" y="66306"/>
                  </a:lnTo>
                  <a:lnTo>
                    <a:pt x="13062" y="66372"/>
                  </a:lnTo>
                  <a:lnTo>
                    <a:pt x="12464" y="66439"/>
                  </a:lnTo>
                  <a:lnTo>
                    <a:pt x="11866" y="66472"/>
                  </a:lnTo>
                  <a:lnTo>
                    <a:pt x="11234" y="66505"/>
                  </a:lnTo>
                  <a:lnTo>
                    <a:pt x="10636" y="66505"/>
                  </a:lnTo>
                  <a:lnTo>
                    <a:pt x="10005" y="66472"/>
                  </a:lnTo>
                  <a:lnTo>
                    <a:pt x="9406" y="66405"/>
                  </a:lnTo>
                  <a:lnTo>
                    <a:pt x="8775" y="66339"/>
                  </a:lnTo>
                  <a:lnTo>
                    <a:pt x="8177" y="66239"/>
                  </a:lnTo>
                  <a:lnTo>
                    <a:pt x="7578" y="66140"/>
                  </a:lnTo>
                  <a:lnTo>
                    <a:pt x="6980" y="65973"/>
                  </a:lnTo>
                  <a:lnTo>
                    <a:pt x="6382" y="65807"/>
                  </a:lnTo>
                  <a:lnTo>
                    <a:pt x="5817" y="65641"/>
                  </a:lnTo>
                  <a:lnTo>
                    <a:pt x="5252" y="65442"/>
                  </a:lnTo>
                  <a:lnTo>
                    <a:pt x="4720" y="65209"/>
                  </a:lnTo>
                  <a:lnTo>
                    <a:pt x="4188" y="64943"/>
                  </a:lnTo>
                  <a:lnTo>
                    <a:pt x="3690" y="64644"/>
                  </a:lnTo>
                  <a:lnTo>
                    <a:pt x="3191" y="64345"/>
                  </a:lnTo>
                  <a:lnTo>
                    <a:pt x="2726" y="64046"/>
                  </a:lnTo>
                  <a:lnTo>
                    <a:pt x="2294" y="63680"/>
                  </a:lnTo>
                  <a:lnTo>
                    <a:pt x="1862" y="63315"/>
                  </a:lnTo>
                  <a:lnTo>
                    <a:pt x="1463" y="62916"/>
                  </a:lnTo>
                  <a:lnTo>
                    <a:pt x="1131" y="62517"/>
                  </a:lnTo>
                  <a:lnTo>
                    <a:pt x="798" y="62052"/>
                  </a:lnTo>
                  <a:lnTo>
                    <a:pt x="499" y="61586"/>
                  </a:lnTo>
                  <a:lnTo>
                    <a:pt x="233" y="61121"/>
                  </a:lnTo>
                  <a:lnTo>
                    <a:pt x="1" y="60589"/>
                  </a:lnTo>
                  <a:lnTo>
                    <a:pt x="67" y="61055"/>
                  </a:lnTo>
                  <a:lnTo>
                    <a:pt x="167" y="61520"/>
                  </a:lnTo>
                  <a:lnTo>
                    <a:pt x="267" y="61985"/>
                  </a:lnTo>
                  <a:lnTo>
                    <a:pt x="400" y="62417"/>
                  </a:lnTo>
                  <a:lnTo>
                    <a:pt x="566" y="62883"/>
                  </a:lnTo>
                  <a:lnTo>
                    <a:pt x="732" y="63315"/>
                  </a:lnTo>
                  <a:lnTo>
                    <a:pt x="1131" y="64145"/>
                  </a:lnTo>
                  <a:lnTo>
                    <a:pt x="1596" y="64943"/>
                  </a:lnTo>
                  <a:lnTo>
                    <a:pt x="2128" y="65708"/>
                  </a:lnTo>
                  <a:lnTo>
                    <a:pt x="2693" y="66439"/>
                  </a:lnTo>
                  <a:lnTo>
                    <a:pt x="3358" y="67137"/>
                  </a:lnTo>
                  <a:lnTo>
                    <a:pt x="4022" y="67768"/>
                  </a:lnTo>
                  <a:lnTo>
                    <a:pt x="4787" y="68366"/>
                  </a:lnTo>
                  <a:lnTo>
                    <a:pt x="5551" y="68931"/>
                  </a:lnTo>
                  <a:lnTo>
                    <a:pt x="6349" y="69430"/>
                  </a:lnTo>
                  <a:lnTo>
                    <a:pt x="7213" y="69862"/>
                  </a:lnTo>
                  <a:lnTo>
                    <a:pt x="8077" y="70228"/>
                  </a:lnTo>
                  <a:lnTo>
                    <a:pt x="8974" y="70527"/>
                  </a:lnTo>
                  <a:lnTo>
                    <a:pt x="9872" y="70793"/>
                  </a:lnTo>
                  <a:lnTo>
                    <a:pt x="10802" y="70959"/>
                  </a:lnTo>
                  <a:lnTo>
                    <a:pt x="11733" y="71092"/>
                  </a:lnTo>
                  <a:lnTo>
                    <a:pt x="12663" y="71158"/>
                  </a:lnTo>
                  <a:lnTo>
                    <a:pt x="13594" y="71191"/>
                  </a:lnTo>
                  <a:lnTo>
                    <a:pt x="14525" y="71125"/>
                  </a:lnTo>
                  <a:lnTo>
                    <a:pt x="15488" y="71058"/>
                  </a:lnTo>
                  <a:lnTo>
                    <a:pt x="16419" y="70926"/>
                  </a:lnTo>
                  <a:lnTo>
                    <a:pt x="17316" y="70726"/>
                  </a:lnTo>
                  <a:lnTo>
                    <a:pt x="18247" y="70493"/>
                  </a:lnTo>
                  <a:lnTo>
                    <a:pt x="19144" y="70228"/>
                  </a:lnTo>
                  <a:lnTo>
                    <a:pt x="20042" y="69895"/>
                  </a:lnTo>
                  <a:lnTo>
                    <a:pt x="20939" y="69530"/>
                  </a:lnTo>
                  <a:lnTo>
                    <a:pt x="21803" y="69164"/>
                  </a:lnTo>
                  <a:lnTo>
                    <a:pt x="22634" y="68732"/>
                  </a:lnTo>
                  <a:lnTo>
                    <a:pt x="23465" y="68267"/>
                  </a:lnTo>
                  <a:lnTo>
                    <a:pt x="24263" y="67768"/>
                  </a:lnTo>
                  <a:lnTo>
                    <a:pt x="25060" y="67236"/>
                  </a:lnTo>
                  <a:lnTo>
                    <a:pt x="25825" y="66671"/>
                  </a:lnTo>
                  <a:lnTo>
                    <a:pt x="26556" y="66106"/>
                  </a:lnTo>
                  <a:lnTo>
                    <a:pt x="27287" y="65508"/>
                  </a:lnTo>
                  <a:lnTo>
                    <a:pt x="27985" y="64877"/>
                  </a:lnTo>
                  <a:lnTo>
                    <a:pt x="28683" y="64245"/>
                  </a:lnTo>
                  <a:lnTo>
                    <a:pt x="29348" y="63580"/>
                  </a:lnTo>
                  <a:lnTo>
                    <a:pt x="29979" y="62883"/>
                  </a:lnTo>
                  <a:lnTo>
                    <a:pt x="30611" y="62185"/>
                  </a:lnTo>
                  <a:lnTo>
                    <a:pt x="31242" y="61487"/>
                  </a:lnTo>
                  <a:lnTo>
                    <a:pt x="32439" y="60024"/>
                  </a:lnTo>
                  <a:lnTo>
                    <a:pt x="33602" y="58495"/>
                  </a:lnTo>
                  <a:lnTo>
                    <a:pt x="34699" y="56967"/>
                  </a:lnTo>
                  <a:lnTo>
                    <a:pt x="35762" y="55405"/>
                  </a:lnTo>
                  <a:lnTo>
                    <a:pt x="36759" y="53842"/>
                  </a:lnTo>
                  <a:lnTo>
                    <a:pt x="37756" y="52247"/>
                  </a:lnTo>
                  <a:lnTo>
                    <a:pt x="38687" y="50619"/>
                  </a:lnTo>
                  <a:lnTo>
                    <a:pt x="39584" y="48990"/>
                  </a:lnTo>
                  <a:lnTo>
                    <a:pt x="40448" y="47328"/>
                  </a:lnTo>
                  <a:lnTo>
                    <a:pt x="41279" y="45633"/>
                  </a:lnTo>
                  <a:lnTo>
                    <a:pt x="42077" y="43938"/>
                  </a:lnTo>
                  <a:lnTo>
                    <a:pt x="42841" y="42210"/>
                  </a:lnTo>
                  <a:lnTo>
                    <a:pt x="43539" y="40482"/>
                  </a:lnTo>
                  <a:lnTo>
                    <a:pt x="44237" y="38720"/>
                  </a:lnTo>
                  <a:lnTo>
                    <a:pt x="44869" y="36959"/>
                  </a:lnTo>
                  <a:lnTo>
                    <a:pt x="45467" y="35197"/>
                  </a:lnTo>
                  <a:lnTo>
                    <a:pt x="45999" y="33403"/>
                  </a:lnTo>
                  <a:lnTo>
                    <a:pt x="46530" y="31608"/>
                  </a:lnTo>
                  <a:lnTo>
                    <a:pt x="46996" y="29780"/>
                  </a:lnTo>
                  <a:lnTo>
                    <a:pt x="47428" y="27952"/>
                  </a:lnTo>
                  <a:lnTo>
                    <a:pt x="47827" y="26124"/>
                  </a:lnTo>
                  <a:lnTo>
                    <a:pt x="48192" y="24296"/>
                  </a:lnTo>
                  <a:lnTo>
                    <a:pt x="48491" y="22435"/>
                  </a:lnTo>
                  <a:lnTo>
                    <a:pt x="48790" y="20574"/>
                  </a:lnTo>
                  <a:lnTo>
                    <a:pt x="48990" y="18712"/>
                  </a:lnTo>
                  <a:lnTo>
                    <a:pt x="49189" y="16851"/>
                  </a:lnTo>
                  <a:lnTo>
                    <a:pt x="49355" y="14990"/>
                  </a:lnTo>
                  <a:lnTo>
                    <a:pt x="49455" y="13129"/>
                  </a:lnTo>
                  <a:lnTo>
                    <a:pt x="49522" y="11235"/>
                  </a:lnTo>
                  <a:lnTo>
                    <a:pt x="49522" y="9373"/>
                  </a:lnTo>
                  <a:lnTo>
                    <a:pt x="49522" y="7479"/>
                  </a:lnTo>
                  <a:lnTo>
                    <a:pt x="49455" y="5618"/>
                  </a:lnTo>
                  <a:lnTo>
                    <a:pt x="49322" y="3757"/>
                  </a:lnTo>
                  <a:lnTo>
                    <a:pt x="49189" y="1862"/>
                  </a:lnTo>
                  <a:lnTo>
                    <a:pt x="48990"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2"/>
            <p:cNvSpPr/>
            <p:nvPr/>
          </p:nvSpPr>
          <p:spPr>
            <a:xfrm>
              <a:off x="3748500" y="3338975"/>
              <a:ext cx="1989150" cy="1807225"/>
            </a:xfrm>
            <a:custGeom>
              <a:avLst/>
              <a:gdLst/>
              <a:ahLst/>
              <a:cxnLst/>
              <a:rect l="l" t="t" r="r" b="b"/>
              <a:pathLst>
                <a:path w="79566" h="72289" extrusionOk="0">
                  <a:moveTo>
                    <a:pt x="31840" y="1"/>
                  </a:moveTo>
                  <a:lnTo>
                    <a:pt x="30909" y="34"/>
                  </a:lnTo>
                  <a:lnTo>
                    <a:pt x="29945" y="101"/>
                  </a:lnTo>
                  <a:lnTo>
                    <a:pt x="28981" y="234"/>
                  </a:lnTo>
                  <a:lnTo>
                    <a:pt x="28018" y="333"/>
                  </a:lnTo>
                  <a:lnTo>
                    <a:pt x="27054" y="500"/>
                  </a:lnTo>
                  <a:lnTo>
                    <a:pt x="26123" y="699"/>
                  </a:lnTo>
                  <a:lnTo>
                    <a:pt x="25193" y="898"/>
                  </a:lnTo>
                  <a:lnTo>
                    <a:pt x="24262" y="1131"/>
                  </a:lnTo>
                  <a:lnTo>
                    <a:pt x="23331" y="1364"/>
                  </a:lnTo>
                  <a:lnTo>
                    <a:pt x="22401" y="1630"/>
                  </a:lnTo>
                  <a:lnTo>
                    <a:pt x="20639" y="2228"/>
                  </a:lnTo>
                  <a:lnTo>
                    <a:pt x="18911" y="2859"/>
                  </a:lnTo>
                  <a:lnTo>
                    <a:pt x="17249" y="3524"/>
                  </a:lnTo>
                  <a:lnTo>
                    <a:pt x="15654" y="4222"/>
                  </a:lnTo>
                  <a:lnTo>
                    <a:pt x="14158" y="4920"/>
                  </a:lnTo>
                  <a:lnTo>
                    <a:pt x="12729" y="5618"/>
                  </a:lnTo>
                  <a:lnTo>
                    <a:pt x="11433" y="6316"/>
                  </a:lnTo>
                  <a:lnTo>
                    <a:pt x="10270" y="6980"/>
                  </a:lnTo>
                  <a:lnTo>
                    <a:pt x="9206" y="7579"/>
                  </a:lnTo>
                  <a:lnTo>
                    <a:pt x="7511" y="8642"/>
                  </a:lnTo>
                  <a:lnTo>
                    <a:pt x="6415" y="9340"/>
                  </a:lnTo>
                  <a:lnTo>
                    <a:pt x="6049" y="9606"/>
                  </a:lnTo>
                  <a:lnTo>
                    <a:pt x="0" y="72288"/>
                  </a:lnTo>
                  <a:lnTo>
                    <a:pt x="79532" y="72288"/>
                  </a:lnTo>
                  <a:lnTo>
                    <a:pt x="79532" y="71923"/>
                  </a:lnTo>
                  <a:lnTo>
                    <a:pt x="79566" y="71524"/>
                  </a:lnTo>
                  <a:lnTo>
                    <a:pt x="79566" y="70959"/>
                  </a:lnTo>
                  <a:lnTo>
                    <a:pt x="79532" y="70294"/>
                  </a:lnTo>
                  <a:lnTo>
                    <a:pt x="79466" y="69496"/>
                  </a:lnTo>
                  <a:lnTo>
                    <a:pt x="79333" y="68599"/>
                  </a:lnTo>
                  <a:lnTo>
                    <a:pt x="79134" y="67635"/>
                  </a:lnTo>
                  <a:lnTo>
                    <a:pt x="78868" y="66605"/>
                  </a:lnTo>
                  <a:lnTo>
                    <a:pt x="78535" y="65475"/>
                  </a:lnTo>
                  <a:lnTo>
                    <a:pt x="78336" y="64910"/>
                  </a:lnTo>
                  <a:lnTo>
                    <a:pt x="78070" y="64345"/>
                  </a:lnTo>
                  <a:lnTo>
                    <a:pt x="77804" y="63747"/>
                  </a:lnTo>
                  <a:lnTo>
                    <a:pt x="77505" y="63148"/>
                  </a:lnTo>
                  <a:lnTo>
                    <a:pt x="77206" y="62583"/>
                  </a:lnTo>
                  <a:lnTo>
                    <a:pt x="76840" y="61985"/>
                  </a:lnTo>
                  <a:lnTo>
                    <a:pt x="76442" y="61387"/>
                  </a:lnTo>
                  <a:lnTo>
                    <a:pt x="76010" y="60789"/>
                  </a:lnTo>
                  <a:lnTo>
                    <a:pt x="75544" y="60191"/>
                  </a:lnTo>
                  <a:lnTo>
                    <a:pt x="75046" y="59592"/>
                  </a:lnTo>
                  <a:lnTo>
                    <a:pt x="74481" y="59027"/>
                  </a:lnTo>
                  <a:lnTo>
                    <a:pt x="73916" y="58462"/>
                  </a:lnTo>
                  <a:lnTo>
                    <a:pt x="73583" y="58163"/>
                  </a:lnTo>
                  <a:lnTo>
                    <a:pt x="73251" y="57931"/>
                  </a:lnTo>
                  <a:lnTo>
                    <a:pt x="72885" y="57665"/>
                  </a:lnTo>
                  <a:lnTo>
                    <a:pt x="72487" y="57465"/>
                  </a:lnTo>
                  <a:lnTo>
                    <a:pt x="72088" y="57233"/>
                  </a:lnTo>
                  <a:lnTo>
                    <a:pt x="71656" y="57066"/>
                  </a:lnTo>
                  <a:lnTo>
                    <a:pt x="71224" y="56867"/>
                  </a:lnTo>
                  <a:lnTo>
                    <a:pt x="70758" y="56701"/>
                  </a:lnTo>
                  <a:lnTo>
                    <a:pt x="69761" y="56435"/>
                  </a:lnTo>
                  <a:lnTo>
                    <a:pt x="68698" y="56202"/>
                  </a:lnTo>
                  <a:lnTo>
                    <a:pt x="67601" y="56036"/>
                  </a:lnTo>
                  <a:lnTo>
                    <a:pt x="66438" y="55903"/>
                  </a:lnTo>
                  <a:lnTo>
                    <a:pt x="65241" y="55803"/>
                  </a:lnTo>
                  <a:lnTo>
                    <a:pt x="64012" y="55770"/>
                  </a:lnTo>
                  <a:lnTo>
                    <a:pt x="62749" y="55770"/>
                  </a:lnTo>
                  <a:lnTo>
                    <a:pt x="61486" y="55803"/>
                  </a:lnTo>
                  <a:lnTo>
                    <a:pt x="60189" y="55837"/>
                  </a:lnTo>
                  <a:lnTo>
                    <a:pt x="58893" y="55936"/>
                  </a:lnTo>
                  <a:lnTo>
                    <a:pt x="57630" y="56036"/>
                  </a:lnTo>
                  <a:lnTo>
                    <a:pt x="56334" y="56169"/>
                  </a:lnTo>
                  <a:lnTo>
                    <a:pt x="53875" y="56501"/>
                  </a:lnTo>
                  <a:lnTo>
                    <a:pt x="51515" y="56867"/>
                  </a:lnTo>
                  <a:lnTo>
                    <a:pt x="49355" y="57233"/>
                  </a:lnTo>
                  <a:lnTo>
                    <a:pt x="47460" y="57598"/>
                  </a:lnTo>
                  <a:lnTo>
                    <a:pt x="45898" y="57931"/>
                  </a:lnTo>
                  <a:lnTo>
                    <a:pt x="44669" y="58196"/>
                  </a:lnTo>
                  <a:lnTo>
                    <a:pt x="43638" y="58462"/>
                  </a:lnTo>
                  <a:lnTo>
                    <a:pt x="43871" y="58230"/>
                  </a:lnTo>
                  <a:lnTo>
                    <a:pt x="44502" y="57631"/>
                  </a:lnTo>
                  <a:lnTo>
                    <a:pt x="45466" y="56601"/>
                  </a:lnTo>
                  <a:lnTo>
                    <a:pt x="46064" y="55936"/>
                  </a:lnTo>
                  <a:lnTo>
                    <a:pt x="46696" y="55172"/>
                  </a:lnTo>
                  <a:lnTo>
                    <a:pt x="47361" y="54341"/>
                  </a:lnTo>
                  <a:lnTo>
                    <a:pt x="48092" y="53410"/>
                  </a:lnTo>
                  <a:lnTo>
                    <a:pt x="48823" y="52380"/>
                  </a:lnTo>
                  <a:lnTo>
                    <a:pt x="49554" y="51283"/>
                  </a:lnTo>
                  <a:lnTo>
                    <a:pt x="50285" y="50087"/>
                  </a:lnTo>
                  <a:lnTo>
                    <a:pt x="51050" y="48791"/>
                  </a:lnTo>
                  <a:lnTo>
                    <a:pt x="51748" y="47428"/>
                  </a:lnTo>
                  <a:lnTo>
                    <a:pt x="52446" y="45966"/>
                  </a:lnTo>
                  <a:lnTo>
                    <a:pt x="53110" y="44437"/>
                  </a:lnTo>
                  <a:lnTo>
                    <a:pt x="53709" y="42842"/>
                  </a:lnTo>
                  <a:lnTo>
                    <a:pt x="54008" y="42011"/>
                  </a:lnTo>
                  <a:lnTo>
                    <a:pt x="54274" y="41147"/>
                  </a:lnTo>
                  <a:lnTo>
                    <a:pt x="54539" y="40282"/>
                  </a:lnTo>
                  <a:lnTo>
                    <a:pt x="54772" y="39385"/>
                  </a:lnTo>
                  <a:lnTo>
                    <a:pt x="54971" y="38488"/>
                  </a:lnTo>
                  <a:lnTo>
                    <a:pt x="55171" y="37557"/>
                  </a:lnTo>
                  <a:lnTo>
                    <a:pt x="55370" y="36627"/>
                  </a:lnTo>
                  <a:lnTo>
                    <a:pt x="55503" y="35663"/>
                  </a:lnTo>
                  <a:lnTo>
                    <a:pt x="55636" y="34666"/>
                  </a:lnTo>
                  <a:lnTo>
                    <a:pt x="55736" y="33702"/>
                  </a:lnTo>
                  <a:lnTo>
                    <a:pt x="55802" y="32672"/>
                  </a:lnTo>
                  <a:lnTo>
                    <a:pt x="55869" y="31641"/>
                  </a:lnTo>
                  <a:lnTo>
                    <a:pt x="55869" y="30611"/>
                  </a:lnTo>
                  <a:lnTo>
                    <a:pt x="55869" y="29547"/>
                  </a:lnTo>
                  <a:lnTo>
                    <a:pt x="55836" y="28451"/>
                  </a:lnTo>
                  <a:lnTo>
                    <a:pt x="55769" y="27354"/>
                  </a:lnTo>
                  <a:lnTo>
                    <a:pt x="55636" y="26257"/>
                  </a:lnTo>
                  <a:lnTo>
                    <a:pt x="55503" y="25127"/>
                  </a:lnTo>
                  <a:lnTo>
                    <a:pt x="55337" y="23997"/>
                  </a:lnTo>
                  <a:lnTo>
                    <a:pt x="55104" y="22834"/>
                  </a:lnTo>
                  <a:lnTo>
                    <a:pt x="54839" y="21671"/>
                  </a:lnTo>
                  <a:lnTo>
                    <a:pt x="54539" y="20474"/>
                  </a:lnTo>
                  <a:lnTo>
                    <a:pt x="54207" y="19278"/>
                  </a:lnTo>
                  <a:lnTo>
                    <a:pt x="53841" y="18048"/>
                  </a:lnTo>
                  <a:lnTo>
                    <a:pt x="53409" y="16818"/>
                  </a:lnTo>
                  <a:lnTo>
                    <a:pt x="52944" y="15588"/>
                  </a:lnTo>
                  <a:lnTo>
                    <a:pt x="52412" y="14326"/>
                  </a:lnTo>
                  <a:lnTo>
                    <a:pt x="51847" y="13063"/>
                  </a:lnTo>
                  <a:lnTo>
                    <a:pt x="51249" y="11833"/>
                  </a:lnTo>
                  <a:lnTo>
                    <a:pt x="50618" y="10670"/>
                  </a:lnTo>
                  <a:lnTo>
                    <a:pt x="49953" y="9573"/>
                  </a:lnTo>
                  <a:lnTo>
                    <a:pt x="49288" y="8543"/>
                  </a:lnTo>
                  <a:lnTo>
                    <a:pt x="48557" y="7579"/>
                  </a:lnTo>
                  <a:lnTo>
                    <a:pt x="47826" y="6681"/>
                  </a:lnTo>
                  <a:lnTo>
                    <a:pt x="47061" y="5850"/>
                  </a:lnTo>
                  <a:lnTo>
                    <a:pt x="46297" y="5086"/>
                  </a:lnTo>
                  <a:lnTo>
                    <a:pt x="45499" y="4388"/>
                  </a:lnTo>
                  <a:lnTo>
                    <a:pt x="44669" y="3757"/>
                  </a:lnTo>
                  <a:lnTo>
                    <a:pt x="43838" y="3158"/>
                  </a:lnTo>
                  <a:lnTo>
                    <a:pt x="42973" y="2627"/>
                  </a:lnTo>
                  <a:lnTo>
                    <a:pt x="42109" y="2161"/>
                  </a:lnTo>
                  <a:lnTo>
                    <a:pt x="41212" y="1729"/>
                  </a:lnTo>
                  <a:lnTo>
                    <a:pt x="40315" y="1364"/>
                  </a:lnTo>
                  <a:lnTo>
                    <a:pt x="39417" y="1031"/>
                  </a:lnTo>
                  <a:lnTo>
                    <a:pt x="38487" y="765"/>
                  </a:lnTo>
                  <a:lnTo>
                    <a:pt x="37556" y="533"/>
                  </a:lnTo>
                  <a:lnTo>
                    <a:pt x="36626" y="333"/>
                  </a:lnTo>
                  <a:lnTo>
                    <a:pt x="35695" y="200"/>
                  </a:lnTo>
                  <a:lnTo>
                    <a:pt x="34731" y="101"/>
                  </a:lnTo>
                  <a:lnTo>
                    <a:pt x="33767" y="34"/>
                  </a:lnTo>
                  <a:lnTo>
                    <a:pt x="328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2"/>
            <p:cNvSpPr/>
            <p:nvPr/>
          </p:nvSpPr>
          <p:spPr>
            <a:xfrm>
              <a:off x="3996100" y="3305750"/>
              <a:ext cx="1740725" cy="1840450"/>
            </a:xfrm>
            <a:custGeom>
              <a:avLst/>
              <a:gdLst/>
              <a:ahLst/>
              <a:cxnLst/>
              <a:rect l="l" t="t" r="r" b="b"/>
              <a:pathLst>
                <a:path w="69629" h="73618" extrusionOk="0">
                  <a:moveTo>
                    <a:pt x="22800" y="1"/>
                  </a:moveTo>
                  <a:lnTo>
                    <a:pt x="21836" y="67"/>
                  </a:lnTo>
                  <a:lnTo>
                    <a:pt x="20905" y="167"/>
                  </a:lnTo>
                  <a:lnTo>
                    <a:pt x="19942" y="266"/>
                  </a:lnTo>
                  <a:lnTo>
                    <a:pt x="19011" y="399"/>
                  </a:lnTo>
                  <a:lnTo>
                    <a:pt x="18114" y="566"/>
                  </a:lnTo>
                  <a:lnTo>
                    <a:pt x="17216" y="765"/>
                  </a:lnTo>
                  <a:lnTo>
                    <a:pt x="16319" y="964"/>
                  </a:lnTo>
                  <a:lnTo>
                    <a:pt x="15421" y="1197"/>
                  </a:lnTo>
                  <a:lnTo>
                    <a:pt x="13693" y="1696"/>
                  </a:lnTo>
                  <a:lnTo>
                    <a:pt x="12031" y="2227"/>
                  </a:lnTo>
                  <a:lnTo>
                    <a:pt x="10469" y="2859"/>
                  </a:lnTo>
                  <a:lnTo>
                    <a:pt x="8941" y="3490"/>
                  </a:lnTo>
                  <a:lnTo>
                    <a:pt x="7545" y="4122"/>
                  </a:lnTo>
                  <a:lnTo>
                    <a:pt x="6215" y="4786"/>
                  </a:lnTo>
                  <a:lnTo>
                    <a:pt x="4986" y="5418"/>
                  </a:lnTo>
                  <a:lnTo>
                    <a:pt x="3889" y="6016"/>
                  </a:lnTo>
                  <a:lnTo>
                    <a:pt x="2925" y="6614"/>
                  </a:lnTo>
                  <a:lnTo>
                    <a:pt x="2061" y="7113"/>
                  </a:lnTo>
                  <a:lnTo>
                    <a:pt x="1330" y="7578"/>
                  </a:lnTo>
                  <a:lnTo>
                    <a:pt x="366" y="8243"/>
                  </a:lnTo>
                  <a:lnTo>
                    <a:pt x="0" y="8509"/>
                  </a:lnTo>
                  <a:lnTo>
                    <a:pt x="366" y="8343"/>
                  </a:lnTo>
                  <a:lnTo>
                    <a:pt x="1330" y="7911"/>
                  </a:lnTo>
                  <a:lnTo>
                    <a:pt x="2892" y="7279"/>
                  </a:lnTo>
                  <a:lnTo>
                    <a:pt x="3856" y="6914"/>
                  </a:lnTo>
                  <a:lnTo>
                    <a:pt x="4952" y="6515"/>
                  </a:lnTo>
                  <a:lnTo>
                    <a:pt x="6116" y="6116"/>
                  </a:lnTo>
                  <a:lnTo>
                    <a:pt x="7412" y="5717"/>
                  </a:lnTo>
                  <a:lnTo>
                    <a:pt x="8774" y="5351"/>
                  </a:lnTo>
                  <a:lnTo>
                    <a:pt x="10237" y="4986"/>
                  </a:lnTo>
                  <a:lnTo>
                    <a:pt x="11766" y="4620"/>
                  </a:lnTo>
                  <a:lnTo>
                    <a:pt x="13361" y="4321"/>
                  </a:lnTo>
                  <a:lnTo>
                    <a:pt x="14989" y="4089"/>
                  </a:lnTo>
                  <a:lnTo>
                    <a:pt x="16651" y="3889"/>
                  </a:lnTo>
                  <a:lnTo>
                    <a:pt x="18379" y="3756"/>
                  </a:lnTo>
                  <a:lnTo>
                    <a:pt x="19244" y="3723"/>
                  </a:lnTo>
                  <a:lnTo>
                    <a:pt x="20972" y="3723"/>
                  </a:lnTo>
                  <a:lnTo>
                    <a:pt x="21869" y="3756"/>
                  </a:lnTo>
                  <a:lnTo>
                    <a:pt x="22733" y="3789"/>
                  </a:lnTo>
                  <a:lnTo>
                    <a:pt x="23631" y="3889"/>
                  </a:lnTo>
                  <a:lnTo>
                    <a:pt x="24495" y="3989"/>
                  </a:lnTo>
                  <a:lnTo>
                    <a:pt x="25359" y="4122"/>
                  </a:lnTo>
                  <a:lnTo>
                    <a:pt x="26256" y="4288"/>
                  </a:lnTo>
                  <a:lnTo>
                    <a:pt x="27120" y="4487"/>
                  </a:lnTo>
                  <a:lnTo>
                    <a:pt x="27984" y="4687"/>
                  </a:lnTo>
                  <a:lnTo>
                    <a:pt x="28849" y="4953"/>
                  </a:lnTo>
                  <a:lnTo>
                    <a:pt x="29679" y="5252"/>
                  </a:lnTo>
                  <a:lnTo>
                    <a:pt x="30544" y="5584"/>
                  </a:lnTo>
                  <a:lnTo>
                    <a:pt x="31374" y="5950"/>
                  </a:lnTo>
                  <a:lnTo>
                    <a:pt x="32205" y="6349"/>
                  </a:lnTo>
                  <a:lnTo>
                    <a:pt x="33003" y="6781"/>
                  </a:lnTo>
                  <a:lnTo>
                    <a:pt x="33801" y="7246"/>
                  </a:lnTo>
                  <a:lnTo>
                    <a:pt x="34598" y="7778"/>
                  </a:lnTo>
                  <a:lnTo>
                    <a:pt x="35363" y="8343"/>
                  </a:lnTo>
                  <a:lnTo>
                    <a:pt x="36094" y="8941"/>
                  </a:lnTo>
                  <a:lnTo>
                    <a:pt x="36858" y="9606"/>
                  </a:lnTo>
                  <a:lnTo>
                    <a:pt x="37556" y="10270"/>
                  </a:lnTo>
                  <a:lnTo>
                    <a:pt x="38254" y="11035"/>
                  </a:lnTo>
                  <a:lnTo>
                    <a:pt x="38919" y="11832"/>
                  </a:lnTo>
                  <a:lnTo>
                    <a:pt x="39584" y="12663"/>
                  </a:lnTo>
                  <a:lnTo>
                    <a:pt x="40215" y="13561"/>
                  </a:lnTo>
                  <a:lnTo>
                    <a:pt x="40813" y="14491"/>
                  </a:lnTo>
                  <a:lnTo>
                    <a:pt x="41412" y="15488"/>
                  </a:lnTo>
                  <a:lnTo>
                    <a:pt x="41943" y="16552"/>
                  </a:lnTo>
                  <a:lnTo>
                    <a:pt x="42475" y="17649"/>
                  </a:lnTo>
                  <a:lnTo>
                    <a:pt x="42940" y="18712"/>
                  </a:lnTo>
                  <a:lnTo>
                    <a:pt x="43339" y="19809"/>
                  </a:lnTo>
                  <a:lnTo>
                    <a:pt x="43672" y="20872"/>
                  </a:lnTo>
                  <a:lnTo>
                    <a:pt x="43971" y="21969"/>
                  </a:lnTo>
                  <a:lnTo>
                    <a:pt x="44237" y="23033"/>
                  </a:lnTo>
                  <a:lnTo>
                    <a:pt x="44436" y="24130"/>
                  </a:lnTo>
                  <a:lnTo>
                    <a:pt x="44602" y="25193"/>
                  </a:lnTo>
                  <a:lnTo>
                    <a:pt x="44702" y="26290"/>
                  </a:lnTo>
                  <a:lnTo>
                    <a:pt x="44768" y="27353"/>
                  </a:lnTo>
                  <a:lnTo>
                    <a:pt x="44802" y="28417"/>
                  </a:lnTo>
                  <a:lnTo>
                    <a:pt x="44802" y="29480"/>
                  </a:lnTo>
                  <a:lnTo>
                    <a:pt x="44735" y="30544"/>
                  </a:lnTo>
                  <a:lnTo>
                    <a:pt x="44635" y="31574"/>
                  </a:lnTo>
                  <a:lnTo>
                    <a:pt x="44536" y="32638"/>
                  </a:lnTo>
                  <a:lnTo>
                    <a:pt x="44370" y="33668"/>
                  </a:lnTo>
                  <a:lnTo>
                    <a:pt x="44170" y="34698"/>
                  </a:lnTo>
                  <a:lnTo>
                    <a:pt x="43937" y="35729"/>
                  </a:lnTo>
                  <a:lnTo>
                    <a:pt x="43705" y="36726"/>
                  </a:lnTo>
                  <a:lnTo>
                    <a:pt x="43406" y="37723"/>
                  </a:lnTo>
                  <a:lnTo>
                    <a:pt x="43107" y="38720"/>
                  </a:lnTo>
                  <a:lnTo>
                    <a:pt x="42774" y="39717"/>
                  </a:lnTo>
                  <a:lnTo>
                    <a:pt x="42442" y="40681"/>
                  </a:lnTo>
                  <a:lnTo>
                    <a:pt x="42043" y="41645"/>
                  </a:lnTo>
                  <a:lnTo>
                    <a:pt x="41644" y="42575"/>
                  </a:lnTo>
                  <a:lnTo>
                    <a:pt x="41245" y="43506"/>
                  </a:lnTo>
                  <a:lnTo>
                    <a:pt x="40813" y="44436"/>
                  </a:lnTo>
                  <a:lnTo>
                    <a:pt x="40348" y="45367"/>
                  </a:lnTo>
                  <a:lnTo>
                    <a:pt x="39417" y="47129"/>
                  </a:lnTo>
                  <a:lnTo>
                    <a:pt x="38420" y="48824"/>
                  </a:lnTo>
                  <a:lnTo>
                    <a:pt x="37390" y="50485"/>
                  </a:lnTo>
                  <a:lnTo>
                    <a:pt x="36360" y="52047"/>
                  </a:lnTo>
                  <a:lnTo>
                    <a:pt x="35296" y="53543"/>
                  </a:lnTo>
                  <a:lnTo>
                    <a:pt x="34266" y="54939"/>
                  </a:lnTo>
                  <a:lnTo>
                    <a:pt x="33236" y="56268"/>
                  </a:lnTo>
                  <a:lnTo>
                    <a:pt x="32205" y="57498"/>
                  </a:lnTo>
                  <a:lnTo>
                    <a:pt x="31242" y="58628"/>
                  </a:lnTo>
                  <a:lnTo>
                    <a:pt x="30311" y="59658"/>
                  </a:lnTo>
                  <a:lnTo>
                    <a:pt x="29480" y="60589"/>
                  </a:lnTo>
                  <a:lnTo>
                    <a:pt x="28682" y="61420"/>
                  </a:lnTo>
                  <a:lnTo>
                    <a:pt x="27386" y="62716"/>
                  </a:lnTo>
                  <a:lnTo>
                    <a:pt x="26555" y="63547"/>
                  </a:lnTo>
                  <a:lnTo>
                    <a:pt x="26256" y="63813"/>
                  </a:lnTo>
                  <a:lnTo>
                    <a:pt x="30677" y="63148"/>
                  </a:lnTo>
                  <a:lnTo>
                    <a:pt x="35330" y="62450"/>
                  </a:lnTo>
                  <a:lnTo>
                    <a:pt x="40780" y="61719"/>
                  </a:lnTo>
                  <a:lnTo>
                    <a:pt x="43638" y="61353"/>
                  </a:lnTo>
                  <a:lnTo>
                    <a:pt x="46497" y="61054"/>
                  </a:lnTo>
                  <a:lnTo>
                    <a:pt x="49255" y="60755"/>
                  </a:lnTo>
                  <a:lnTo>
                    <a:pt x="51848" y="60522"/>
                  </a:lnTo>
                  <a:lnTo>
                    <a:pt x="54207" y="60390"/>
                  </a:lnTo>
                  <a:lnTo>
                    <a:pt x="55271" y="60323"/>
                  </a:lnTo>
                  <a:lnTo>
                    <a:pt x="57132" y="60323"/>
                  </a:lnTo>
                  <a:lnTo>
                    <a:pt x="57896" y="60356"/>
                  </a:lnTo>
                  <a:lnTo>
                    <a:pt x="58561" y="60423"/>
                  </a:lnTo>
                  <a:lnTo>
                    <a:pt x="59093" y="60489"/>
                  </a:lnTo>
                  <a:lnTo>
                    <a:pt x="59591" y="60655"/>
                  </a:lnTo>
                  <a:lnTo>
                    <a:pt x="60057" y="60822"/>
                  </a:lnTo>
                  <a:lnTo>
                    <a:pt x="60522" y="61087"/>
                  </a:lnTo>
                  <a:lnTo>
                    <a:pt x="60987" y="61387"/>
                  </a:lnTo>
                  <a:lnTo>
                    <a:pt x="61486" y="61752"/>
                  </a:lnTo>
                  <a:lnTo>
                    <a:pt x="61951" y="62151"/>
                  </a:lnTo>
                  <a:lnTo>
                    <a:pt x="62416" y="62583"/>
                  </a:lnTo>
                  <a:lnTo>
                    <a:pt x="62882" y="63048"/>
                  </a:lnTo>
                  <a:lnTo>
                    <a:pt x="63314" y="63547"/>
                  </a:lnTo>
                  <a:lnTo>
                    <a:pt x="63779" y="64045"/>
                  </a:lnTo>
                  <a:lnTo>
                    <a:pt x="64643" y="65142"/>
                  </a:lnTo>
                  <a:lnTo>
                    <a:pt x="65474" y="66305"/>
                  </a:lnTo>
                  <a:lnTo>
                    <a:pt x="66238" y="67502"/>
                  </a:lnTo>
                  <a:lnTo>
                    <a:pt x="66970" y="68665"/>
                  </a:lnTo>
                  <a:lnTo>
                    <a:pt x="67634" y="69762"/>
                  </a:lnTo>
                  <a:lnTo>
                    <a:pt x="68199" y="70792"/>
                  </a:lnTo>
                  <a:lnTo>
                    <a:pt x="68698" y="71723"/>
                  </a:lnTo>
                  <a:lnTo>
                    <a:pt x="69363" y="73085"/>
                  </a:lnTo>
                  <a:lnTo>
                    <a:pt x="69628" y="73617"/>
                  </a:lnTo>
                  <a:lnTo>
                    <a:pt x="69628" y="72820"/>
                  </a:lnTo>
                  <a:lnTo>
                    <a:pt x="69595" y="71922"/>
                  </a:lnTo>
                  <a:lnTo>
                    <a:pt x="69562" y="70726"/>
                  </a:lnTo>
                  <a:lnTo>
                    <a:pt x="69462" y="69330"/>
                  </a:lnTo>
                  <a:lnTo>
                    <a:pt x="69329" y="67735"/>
                  </a:lnTo>
                  <a:lnTo>
                    <a:pt x="69097" y="66006"/>
                  </a:lnTo>
                  <a:lnTo>
                    <a:pt x="68964" y="65109"/>
                  </a:lnTo>
                  <a:lnTo>
                    <a:pt x="68798" y="64212"/>
                  </a:lnTo>
                  <a:lnTo>
                    <a:pt x="68631" y="63281"/>
                  </a:lnTo>
                  <a:lnTo>
                    <a:pt x="68399" y="62384"/>
                  </a:lnTo>
                  <a:lnTo>
                    <a:pt x="68166" y="61453"/>
                  </a:lnTo>
                  <a:lnTo>
                    <a:pt x="67900" y="60556"/>
                  </a:lnTo>
                  <a:lnTo>
                    <a:pt x="67601" y="59692"/>
                  </a:lnTo>
                  <a:lnTo>
                    <a:pt x="67269" y="58827"/>
                  </a:lnTo>
                  <a:lnTo>
                    <a:pt x="66903" y="57997"/>
                  </a:lnTo>
                  <a:lnTo>
                    <a:pt x="66504" y="57199"/>
                  </a:lnTo>
                  <a:lnTo>
                    <a:pt x="66072" y="56435"/>
                  </a:lnTo>
                  <a:lnTo>
                    <a:pt x="65607" y="55737"/>
                  </a:lnTo>
                  <a:lnTo>
                    <a:pt x="65075" y="55072"/>
                  </a:lnTo>
                  <a:lnTo>
                    <a:pt x="64543" y="54474"/>
                  </a:lnTo>
                  <a:lnTo>
                    <a:pt x="64244" y="54208"/>
                  </a:lnTo>
                  <a:lnTo>
                    <a:pt x="63945" y="53942"/>
                  </a:lnTo>
                  <a:lnTo>
                    <a:pt x="63613" y="53709"/>
                  </a:lnTo>
                  <a:lnTo>
                    <a:pt x="63281" y="53510"/>
                  </a:lnTo>
                  <a:lnTo>
                    <a:pt x="62948" y="53310"/>
                  </a:lnTo>
                  <a:lnTo>
                    <a:pt x="62583" y="53111"/>
                  </a:lnTo>
                  <a:lnTo>
                    <a:pt x="62217" y="52978"/>
                  </a:lnTo>
                  <a:lnTo>
                    <a:pt x="61851" y="52845"/>
                  </a:lnTo>
                  <a:lnTo>
                    <a:pt x="61453" y="52712"/>
                  </a:lnTo>
                  <a:lnTo>
                    <a:pt x="61020" y="52612"/>
                  </a:lnTo>
                  <a:lnTo>
                    <a:pt x="60156" y="52479"/>
                  </a:lnTo>
                  <a:lnTo>
                    <a:pt x="59259" y="52380"/>
                  </a:lnTo>
                  <a:lnTo>
                    <a:pt x="58262" y="52380"/>
                  </a:lnTo>
                  <a:lnTo>
                    <a:pt x="57265" y="52413"/>
                  </a:lnTo>
                  <a:lnTo>
                    <a:pt x="56201" y="52513"/>
                  </a:lnTo>
                  <a:lnTo>
                    <a:pt x="55105" y="52646"/>
                  </a:lnTo>
                  <a:lnTo>
                    <a:pt x="53975" y="52812"/>
                  </a:lnTo>
                  <a:lnTo>
                    <a:pt x="52845" y="53011"/>
                  </a:lnTo>
                  <a:lnTo>
                    <a:pt x="51681" y="53277"/>
                  </a:lnTo>
                  <a:lnTo>
                    <a:pt x="50518" y="53576"/>
                  </a:lnTo>
                  <a:lnTo>
                    <a:pt x="49355" y="53875"/>
                  </a:lnTo>
                  <a:lnTo>
                    <a:pt x="48158" y="54208"/>
                  </a:lnTo>
                  <a:lnTo>
                    <a:pt x="46995" y="54573"/>
                  </a:lnTo>
                  <a:lnTo>
                    <a:pt x="44702" y="55304"/>
                  </a:lnTo>
                  <a:lnTo>
                    <a:pt x="42508" y="56102"/>
                  </a:lnTo>
                  <a:lnTo>
                    <a:pt x="40481" y="56900"/>
                  </a:lnTo>
                  <a:lnTo>
                    <a:pt x="38620" y="57631"/>
                  </a:lnTo>
                  <a:lnTo>
                    <a:pt x="36991" y="58329"/>
                  </a:lnTo>
                  <a:lnTo>
                    <a:pt x="34598" y="59359"/>
                  </a:lnTo>
                  <a:lnTo>
                    <a:pt x="33734" y="59791"/>
                  </a:lnTo>
                  <a:lnTo>
                    <a:pt x="33734" y="59791"/>
                  </a:lnTo>
                  <a:lnTo>
                    <a:pt x="34067" y="59592"/>
                  </a:lnTo>
                  <a:lnTo>
                    <a:pt x="34964" y="58994"/>
                  </a:lnTo>
                  <a:lnTo>
                    <a:pt x="35595" y="58562"/>
                  </a:lnTo>
                  <a:lnTo>
                    <a:pt x="36360" y="58030"/>
                  </a:lnTo>
                  <a:lnTo>
                    <a:pt x="37191" y="57398"/>
                  </a:lnTo>
                  <a:lnTo>
                    <a:pt x="38088" y="56700"/>
                  </a:lnTo>
                  <a:lnTo>
                    <a:pt x="39052" y="55903"/>
                  </a:lnTo>
                  <a:lnTo>
                    <a:pt x="40049" y="55005"/>
                  </a:lnTo>
                  <a:lnTo>
                    <a:pt x="41112" y="54008"/>
                  </a:lnTo>
                  <a:lnTo>
                    <a:pt x="42176" y="52945"/>
                  </a:lnTo>
                  <a:lnTo>
                    <a:pt x="43240" y="51782"/>
                  </a:lnTo>
                  <a:lnTo>
                    <a:pt x="44336" y="50519"/>
                  </a:lnTo>
                  <a:lnTo>
                    <a:pt x="45367" y="49189"/>
                  </a:lnTo>
                  <a:lnTo>
                    <a:pt x="45898" y="48491"/>
                  </a:lnTo>
                  <a:lnTo>
                    <a:pt x="46397" y="47793"/>
                  </a:lnTo>
                  <a:lnTo>
                    <a:pt x="46862" y="47029"/>
                  </a:lnTo>
                  <a:lnTo>
                    <a:pt x="47361" y="46298"/>
                  </a:lnTo>
                  <a:lnTo>
                    <a:pt x="47826" y="45500"/>
                  </a:lnTo>
                  <a:lnTo>
                    <a:pt x="48258" y="44702"/>
                  </a:lnTo>
                  <a:lnTo>
                    <a:pt x="48690" y="43871"/>
                  </a:lnTo>
                  <a:lnTo>
                    <a:pt x="49089" y="43041"/>
                  </a:lnTo>
                  <a:lnTo>
                    <a:pt x="49455" y="42176"/>
                  </a:lnTo>
                  <a:lnTo>
                    <a:pt x="49820" y="41279"/>
                  </a:lnTo>
                  <a:lnTo>
                    <a:pt x="50153" y="40382"/>
                  </a:lnTo>
                  <a:lnTo>
                    <a:pt x="50452" y="39451"/>
                  </a:lnTo>
                  <a:lnTo>
                    <a:pt x="50751" y="38521"/>
                  </a:lnTo>
                  <a:lnTo>
                    <a:pt x="50983" y="37557"/>
                  </a:lnTo>
                  <a:lnTo>
                    <a:pt x="51183" y="36593"/>
                  </a:lnTo>
                  <a:lnTo>
                    <a:pt x="51382" y="35596"/>
                  </a:lnTo>
                  <a:lnTo>
                    <a:pt x="51515" y="34566"/>
                  </a:lnTo>
                  <a:lnTo>
                    <a:pt x="51615" y="33535"/>
                  </a:lnTo>
                  <a:lnTo>
                    <a:pt x="51681" y="32472"/>
                  </a:lnTo>
                  <a:lnTo>
                    <a:pt x="51715" y="31375"/>
                  </a:lnTo>
                  <a:lnTo>
                    <a:pt x="51681" y="30278"/>
                  </a:lnTo>
                  <a:lnTo>
                    <a:pt x="51615" y="29181"/>
                  </a:lnTo>
                  <a:lnTo>
                    <a:pt x="51515" y="28051"/>
                  </a:lnTo>
                  <a:lnTo>
                    <a:pt x="51349" y="26888"/>
                  </a:lnTo>
                  <a:lnTo>
                    <a:pt x="51116" y="25725"/>
                  </a:lnTo>
                  <a:lnTo>
                    <a:pt x="50884" y="24528"/>
                  </a:lnTo>
                  <a:lnTo>
                    <a:pt x="50551" y="23332"/>
                  </a:lnTo>
                  <a:lnTo>
                    <a:pt x="50186" y="22102"/>
                  </a:lnTo>
                  <a:lnTo>
                    <a:pt x="49754" y="20872"/>
                  </a:lnTo>
                  <a:lnTo>
                    <a:pt x="49288" y="19610"/>
                  </a:lnTo>
                  <a:lnTo>
                    <a:pt x="48723" y="18313"/>
                  </a:lnTo>
                  <a:lnTo>
                    <a:pt x="48125" y="17050"/>
                  </a:lnTo>
                  <a:lnTo>
                    <a:pt x="47460" y="15721"/>
                  </a:lnTo>
                  <a:lnTo>
                    <a:pt x="46696" y="14392"/>
                  </a:lnTo>
                  <a:lnTo>
                    <a:pt x="45932" y="13095"/>
                  </a:lnTo>
                  <a:lnTo>
                    <a:pt x="45134" y="11866"/>
                  </a:lnTo>
                  <a:lnTo>
                    <a:pt x="44303" y="10702"/>
                  </a:lnTo>
                  <a:lnTo>
                    <a:pt x="43472" y="9639"/>
                  </a:lnTo>
                  <a:lnTo>
                    <a:pt x="42641" y="8609"/>
                  </a:lnTo>
                  <a:lnTo>
                    <a:pt x="41777" y="7645"/>
                  </a:lnTo>
                  <a:lnTo>
                    <a:pt x="40880" y="6781"/>
                  </a:lnTo>
                  <a:lnTo>
                    <a:pt x="39982" y="5950"/>
                  </a:lnTo>
                  <a:lnTo>
                    <a:pt x="39085" y="5185"/>
                  </a:lnTo>
                  <a:lnTo>
                    <a:pt x="38155" y="4487"/>
                  </a:lnTo>
                  <a:lnTo>
                    <a:pt x="37224" y="3856"/>
                  </a:lnTo>
                  <a:lnTo>
                    <a:pt x="36293" y="3258"/>
                  </a:lnTo>
                  <a:lnTo>
                    <a:pt x="35363" y="2726"/>
                  </a:lnTo>
                  <a:lnTo>
                    <a:pt x="34399" y="2261"/>
                  </a:lnTo>
                  <a:lnTo>
                    <a:pt x="33435" y="1829"/>
                  </a:lnTo>
                  <a:lnTo>
                    <a:pt x="32471" y="1430"/>
                  </a:lnTo>
                  <a:lnTo>
                    <a:pt x="31507" y="1097"/>
                  </a:lnTo>
                  <a:lnTo>
                    <a:pt x="30544" y="831"/>
                  </a:lnTo>
                  <a:lnTo>
                    <a:pt x="29580" y="599"/>
                  </a:lnTo>
                  <a:lnTo>
                    <a:pt x="28616" y="399"/>
                  </a:lnTo>
                  <a:lnTo>
                    <a:pt x="27619" y="233"/>
                  </a:lnTo>
                  <a:lnTo>
                    <a:pt x="26655" y="100"/>
                  </a:lnTo>
                  <a:lnTo>
                    <a:pt x="25691" y="34"/>
                  </a:lnTo>
                  <a:lnTo>
                    <a:pt x="247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2"/>
            <p:cNvSpPr/>
            <p:nvPr/>
          </p:nvSpPr>
          <p:spPr>
            <a:xfrm>
              <a:off x="4292725" y="2126725"/>
              <a:ext cx="1237200" cy="1101775"/>
            </a:xfrm>
            <a:custGeom>
              <a:avLst/>
              <a:gdLst/>
              <a:ahLst/>
              <a:cxnLst/>
              <a:rect l="l" t="t" r="r" b="b"/>
              <a:pathLst>
                <a:path w="49488" h="44071" extrusionOk="0">
                  <a:moveTo>
                    <a:pt x="5451" y="0"/>
                  </a:moveTo>
                  <a:lnTo>
                    <a:pt x="0" y="36659"/>
                  </a:lnTo>
                  <a:lnTo>
                    <a:pt x="499" y="36892"/>
                  </a:lnTo>
                  <a:lnTo>
                    <a:pt x="997" y="37124"/>
                  </a:lnTo>
                  <a:lnTo>
                    <a:pt x="1496" y="37324"/>
                  </a:lnTo>
                  <a:lnTo>
                    <a:pt x="1994" y="37490"/>
                  </a:lnTo>
                  <a:lnTo>
                    <a:pt x="2526" y="37656"/>
                  </a:lnTo>
                  <a:lnTo>
                    <a:pt x="3058" y="37789"/>
                  </a:lnTo>
                  <a:lnTo>
                    <a:pt x="4088" y="38022"/>
                  </a:lnTo>
                  <a:lnTo>
                    <a:pt x="5185" y="38155"/>
                  </a:lnTo>
                  <a:lnTo>
                    <a:pt x="6249" y="38254"/>
                  </a:lnTo>
                  <a:lnTo>
                    <a:pt x="7345" y="38288"/>
                  </a:lnTo>
                  <a:lnTo>
                    <a:pt x="8475" y="38288"/>
                  </a:lnTo>
                  <a:lnTo>
                    <a:pt x="9472" y="38221"/>
                  </a:lnTo>
                  <a:lnTo>
                    <a:pt x="10503" y="38155"/>
                  </a:lnTo>
                  <a:lnTo>
                    <a:pt x="11533" y="38022"/>
                  </a:lnTo>
                  <a:lnTo>
                    <a:pt x="12530" y="37889"/>
                  </a:lnTo>
                  <a:lnTo>
                    <a:pt x="14557" y="37590"/>
                  </a:lnTo>
                  <a:lnTo>
                    <a:pt x="16585" y="37224"/>
                  </a:lnTo>
                  <a:lnTo>
                    <a:pt x="18679" y="36859"/>
                  </a:lnTo>
                  <a:lnTo>
                    <a:pt x="19742" y="36726"/>
                  </a:lnTo>
                  <a:lnTo>
                    <a:pt x="20806" y="36593"/>
                  </a:lnTo>
                  <a:lnTo>
                    <a:pt x="21902" y="36460"/>
                  </a:lnTo>
                  <a:lnTo>
                    <a:pt x="22966" y="36393"/>
                  </a:lnTo>
                  <a:lnTo>
                    <a:pt x="24030" y="36327"/>
                  </a:lnTo>
                  <a:lnTo>
                    <a:pt x="25093" y="36327"/>
                  </a:lnTo>
                  <a:lnTo>
                    <a:pt x="26157" y="36393"/>
                  </a:lnTo>
                  <a:lnTo>
                    <a:pt x="27187" y="36460"/>
                  </a:lnTo>
                  <a:lnTo>
                    <a:pt x="28217" y="36626"/>
                  </a:lnTo>
                  <a:lnTo>
                    <a:pt x="29214" y="36825"/>
                  </a:lnTo>
                  <a:lnTo>
                    <a:pt x="30211" y="37124"/>
                  </a:lnTo>
                  <a:lnTo>
                    <a:pt x="30710" y="37291"/>
                  </a:lnTo>
                  <a:lnTo>
                    <a:pt x="31175" y="37457"/>
                  </a:lnTo>
                  <a:lnTo>
                    <a:pt x="31674" y="37689"/>
                  </a:lnTo>
                  <a:lnTo>
                    <a:pt x="32139" y="37889"/>
                  </a:lnTo>
                  <a:lnTo>
                    <a:pt x="32604" y="38155"/>
                  </a:lnTo>
                  <a:lnTo>
                    <a:pt x="33036" y="38421"/>
                  </a:lnTo>
                  <a:lnTo>
                    <a:pt x="33668" y="38819"/>
                  </a:lnTo>
                  <a:lnTo>
                    <a:pt x="34299" y="39285"/>
                  </a:lnTo>
                  <a:lnTo>
                    <a:pt x="35496" y="40249"/>
                  </a:lnTo>
                  <a:lnTo>
                    <a:pt x="36725" y="41246"/>
                  </a:lnTo>
                  <a:lnTo>
                    <a:pt x="37324" y="41711"/>
                  </a:lnTo>
                  <a:lnTo>
                    <a:pt x="37922" y="42176"/>
                  </a:lnTo>
                  <a:lnTo>
                    <a:pt x="38553" y="42608"/>
                  </a:lnTo>
                  <a:lnTo>
                    <a:pt x="39152" y="43007"/>
                  </a:lnTo>
                  <a:lnTo>
                    <a:pt x="39783" y="43373"/>
                  </a:lnTo>
                  <a:lnTo>
                    <a:pt x="40448" y="43639"/>
                  </a:lnTo>
                  <a:lnTo>
                    <a:pt x="41113" y="43871"/>
                  </a:lnTo>
                  <a:lnTo>
                    <a:pt x="41445" y="43971"/>
                  </a:lnTo>
                  <a:lnTo>
                    <a:pt x="41810" y="44037"/>
                  </a:lnTo>
                  <a:lnTo>
                    <a:pt x="42143" y="44071"/>
                  </a:lnTo>
                  <a:lnTo>
                    <a:pt x="43240" y="44071"/>
                  </a:lnTo>
                  <a:lnTo>
                    <a:pt x="43638" y="44004"/>
                  </a:lnTo>
                  <a:lnTo>
                    <a:pt x="44037" y="43904"/>
                  </a:lnTo>
                  <a:lnTo>
                    <a:pt x="44436" y="43772"/>
                  </a:lnTo>
                  <a:lnTo>
                    <a:pt x="44835" y="43605"/>
                  </a:lnTo>
                  <a:lnTo>
                    <a:pt x="45200" y="43439"/>
                  </a:lnTo>
                  <a:lnTo>
                    <a:pt x="45566" y="43207"/>
                  </a:lnTo>
                  <a:lnTo>
                    <a:pt x="45898" y="42974"/>
                  </a:lnTo>
                  <a:lnTo>
                    <a:pt x="46231" y="42741"/>
                  </a:lnTo>
                  <a:lnTo>
                    <a:pt x="46563" y="42442"/>
                  </a:lnTo>
                  <a:lnTo>
                    <a:pt x="46862" y="42143"/>
                  </a:lnTo>
                  <a:lnTo>
                    <a:pt x="47128" y="41844"/>
                  </a:lnTo>
                  <a:lnTo>
                    <a:pt x="47394" y="41512"/>
                  </a:lnTo>
                  <a:lnTo>
                    <a:pt x="47660" y="41179"/>
                  </a:lnTo>
                  <a:lnTo>
                    <a:pt x="47893" y="40814"/>
                  </a:lnTo>
                  <a:lnTo>
                    <a:pt x="48092" y="40448"/>
                  </a:lnTo>
                  <a:lnTo>
                    <a:pt x="48291" y="40082"/>
                  </a:lnTo>
                  <a:lnTo>
                    <a:pt x="48624" y="39285"/>
                  </a:lnTo>
                  <a:lnTo>
                    <a:pt x="48890" y="38487"/>
                  </a:lnTo>
                  <a:lnTo>
                    <a:pt x="49089" y="37689"/>
                  </a:lnTo>
                  <a:lnTo>
                    <a:pt x="49255" y="36859"/>
                  </a:lnTo>
                  <a:lnTo>
                    <a:pt x="49355" y="36028"/>
                  </a:lnTo>
                  <a:lnTo>
                    <a:pt x="49421" y="35197"/>
                  </a:lnTo>
                  <a:lnTo>
                    <a:pt x="49455" y="34333"/>
                  </a:lnTo>
                  <a:lnTo>
                    <a:pt x="49488" y="33502"/>
                  </a:lnTo>
                  <a:lnTo>
                    <a:pt x="49488" y="31674"/>
                  </a:lnTo>
                  <a:lnTo>
                    <a:pt x="49455" y="30743"/>
                  </a:lnTo>
                  <a:lnTo>
                    <a:pt x="49421" y="29813"/>
                  </a:lnTo>
                  <a:lnTo>
                    <a:pt x="49322" y="28915"/>
                  </a:lnTo>
                  <a:lnTo>
                    <a:pt x="49255" y="27985"/>
                  </a:lnTo>
                  <a:lnTo>
                    <a:pt x="49122" y="27087"/>
                  </a:lnTo>
                  <a:lnTo>
                    <a:pt x="48989" y="26157"/>
                  </a:lnTo>
                  <a:lnTo>
                    <a:pt x="48823" y="25259"/>
                  </a:lnTo>
                  <a:lnTo>
                    <a:pt x="48624" y="24362"/>
                  </a:lnTo>
                  <a:lnTo>
                    <a:pt x="48391" y="23498"/>
                  </a:lnTo>
                  <a:lnTo>
                    <a:pt x="48158" y="22601"/>
                  </a:lnTo>
                  <a:lnTo>
                    <a:pt x="47859" y="21736"/>
                  </a:lnTo>
                  <a:lnTo>
                    <a:pt x="47560" y="20872"/>
                  </a:lnTo>
                  <a:lnTo>
                    <a:pt x="47228" y="20041"/>
                  </a:lnTo>
                  <a:lnTo>
                    <a:pt x="46829" y="19210"/>
                  </a:lnTo>
                  <a:lnTo>
                    <a:pt x="46430" y="18380"/>
                  </a:lnTo>
                  <a:lnTo>
                    <a:pt x="45998" y="17582"/>
                  </a:lnTo>
                  <a:lnTo>
                    <a:pt x="45500" y="16784"/>
                  </a:lnTo>
                  <a:lnTo>
                    <a:pt x="45001" y="16020"/>
                  </a:lnTo>
                  <a:lnTo>
                    <a:pt x="44436" y="15289"/>
                  </a:lnTo>
                  <a:lnTo>
                    <a:pt x="43871" y="14558"/>
                  </a:lnTo>
                  <a:lnTo>
                    <a:pt x="43240" y="13860"/>
                  </a:lnTo>
                  <a:lnTo>
                    <a:pt x="42608" y="13228"/>
                  </a:lnTo>
                  <a:lnTo>
                    <a:pt x="41943" y="12597"/>
                  </a:lnTo>
                  <a:lnTo>
                    <a:pt x="41245" y="11998"/>
                  </a:lnTo>
                  <a:lnTo>
                    <a:pt x="40514" y="11467"/>
                  </a:lnTo>
                  <a:lnTo>
                    <a:pt x="39750" y="10968"/>
                  </a:lnTo>
                  <a:lnTo>
                    <a:pt x="38952" y="10503"/>
                  </a:lnTo>
                  <a:lnTo>
                    <a:pt x="38155" y="10071"/>
                  </a:lnTo>
                  <a:lnTo>
                    <a:pt x="37324" y="9705"/>
                  </a:lnTo>
                  <a:lnTo>
                    <a:pt x="36460" y="9406"/>
                  </a:lnTo>
                  <a:lnTo>
                    <a:pt x="35762" y="9173"/>
                  </a:lnTo>
                  <a:lnTo>
                    <a:pt x="35030" y="9007"/>
                  </a:lnTo>
                  <a:lnTo>
                    <a:pt x="34332" y="8841"/>
                  </a:lnTo>
                  <a:lnTo>
                    <a:pt x="33601" y="8708"/>
                  </a:lnTo>
                  <a:lnTo>
                    <a:pt x="32870" y="8642"/>
                  </a:lnTo>
                  <a:lnTo>
                    <a:pt x="32139" y="8542"/>
                  </a:lnTo>
                  <a:lnTo>
                    <a:pt x="31408" y="8509"/>
                  </a:lnTo>
                  <a:lnTo>
                    <a:pt x="30677" y="8475"/>
                  </a:lnTo>
                  <a:lnTo>
                    <a:pt x="29214" y="8475"/>
                  </a:lnTo>
                  <a:lnTo>
                    <a:pt x="27719" y="8509"/>
                  </a:lnTo>
                  <a:lnTo>
                    <a:pt x="26223" y="8608"/>
                  </a:lnTo>
                  <a:lnTo>
                    <a:pt x="24761" y="8708"/>
                  </a:lnTo>
                  <a:lnTo>
                    <a:pt x="23298" y="8808"/>
                  </a:lnTo>
                  <a:lnTo>
                    <a:pt x="21803" y="8907"/>
                  </a:lnTo>
                  <a:lnTo>
                    <a:pt x="20340" y="8974"/>
                  </a:lnTo>
                  <a:lnTo>
                    <a:pt x="18845" y="8974"/>
                  </a:lnTo>
                  <a:lnTo>
                    <a:pt x="18114" y="8941"/>
                  </a:lnTo>
                  <a:lnTo>
                    <a:pt x="17382" y="8907"/>
                  </a:lnTo>
                  <a:lnTo>
                    <a:pt x="16651" y="8841"/>
                  </a:lnTo>
                  <a:lnTo>
                    <a:pt x="15920" y="8775"/>
                  </a:lnTo>
                  <a:lnTo>
                    <a:pt x="15189" y="8642"/>
                  </a:lnTo>
                  <a:lnTo>
                    <a:pt x="14491" y="8509"/>
                  </a:lnTo>
                  <a:lnTo>
                    <a:pt x="13760" y="8342"/>
                  </a:lnTo>
                  <a:lnTo>
                    <a:pt x="13062" y="8110"/>
                  </a:lnTo>
                  <a:lnTo>
                    <a:pt x="12563" y="7944"/>
                  </a:lnTo>
                  <a:lnTo>
                    <a:pt x="12032" y="7744"/>
                  </a:lnTo>
                  <a:lnTo>
                    <a:pt x="11533" y="7545"/>
                  </a:lnTo>
                  <a:lnTo>
                    <a:pt x="11034" y="7279"/>
                  </a:lnTo>
                  <a:lnTo>
                    <a:pt x="10569" y="7046"/>
                  </a:lnTo>
                  <a:lnTo>
                    <a:pt x="10104" y="6747"/>
                  </a:lnTo>
                  <a:lnTo>
                    <a:pt x="9639" y="6448"/>
                  </a:lnTo>
                  <a:lnTo>
                    <a:pt x="9207" y="6116"/>
                  </a:lnTo>
                  <a:lnTo>
                    <a:pt x="8475" y="5517"/>
                  </a:lnTo>
                  <a:lnTo>
                    <a:pt x="8143" y="5218"/>
                  </a:lnTo>
                  <a:lnTo>
                    <a:pt x="7811" y="4886"/>
                  </a:lnTo>
                  <a:lnTo>
                    <a:pt x="7512" y="4520"/>
                  </a:lnTo>
                  <a:lnTo>
                    <a:pt x="7212" y="4155"/>
                  </a:lnTo>
                  <a:lnTo>
                    <a:pt x="6946" y="3789"/>
                  </a:lnTo>
                  <a:lnTo>
                    <a:pt x="6681" y="3424"/>
                  </a:lnTo>
                  <a:lnTo>
                    <a:pt x="6448" y="3025"/>
                  </a:lnTo>
                  <a:lnTo>
                    <a:pt x="6215" y="2626"/>
                  </a:lnTo>
                  <a:lnTo>
                    <a:pt x="6049" y="2194"/>
                  </a:lnTo>
                  <a:lnTo>
                    <a:pt x="5883" y="1762"/>
                  </a:lnTo>
                  <a:lnTo>
                    <a:pt x="5717" y="1330"/>
                  </a:lnTo>
                  <a:lnTo>
                    <a:pt x="5617" y="898"/>
                  </a:lnTo>
                  <a:lnTo>
                    <a:pt x="5517" y="432"/>
                  </a:lnTo>
                  <a:lnTo>
                    <a:pt x="54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2"/>
            <p:cNvSpPr/>
            <p:nvPr/>
          </p:nvSpPr>
          <p:spPr>
            <a:xfrm>
              <a:off x="4411525" y="2267975"/>
              <a:ext cx="1118400" cy="960525"/>
            </a:xfrm>
            <a:custGeom>
              <a:avLst/>
              <a:gdLst/>
              <a:ahLst/>
              <a:cxnLst/>
              <a:rect l="l" t="t" r="r" b="b"/>
              <a:pathLst>
                <a:path w="44736" h="38421" extrusionOk="0">
                  <a:moveTo>
                    <a:pt x="1" y="0"/>
                  </a:moveTo>
                  <a:lnTo>
                    <a:pt x="101" y="366"/>
                  </a:lnTo>
                  <a:lnTo>
                    <a:pt x="200" y="732"/>
                  </a:lnTo>
                  <a:lnTo>
                    <a:pt x="333" y="1064"/>
                  </a:lnTo>
                  <a:lnTo>
                    <a:pt x="499" y="1430"/>
                  </a:lnTo>
                  <a:lnTo>
                    <a:pt x="832" y="2094"/>
                  </a:lnTo>
                  <a:lnTo>
                    <a:pt x="1264" y="2759"/>
                  </a:lnTo>
                  <a:lnTo>
                    <a:pt x="1729" y="3357"/>
                  </a:lnTo>
                  <a:lnTo>
                    <a:pt x="2261" y="3922"/>
                  </a:lnTo>
                  <a:lnTo>
                    <a:pt x="2859" y="4454"/>
                  </a:lnTo>
                  <a:lnTo>
                    <a:pt x="3457" y="4986"/>
                  </a:lnTo>
                  <a:lnTo>
                    <a:pt x="4122" y="5451"/>
                  </a:lnTo>
                  <a:lnTo>
                    <a:pt x="4787" y="5883"/>
                  </a:lnTo>
                  <a:lnTo>
                    <a:pt x="5485" y="6282"/>
                  </a:lnTo>
                  <a:lnTo>
                    <a:pt x="6216" y="6648"/>
                  </a:lnTo>
                  <a:lnTo>
                    <a:pt x="6914" y="6947"/>
                  </a:lnTo>
                  <a:lnTo>
                    <a:pt x="7645" y="7246"/>
                  </a:lnTo>
                  <a:lnTo>
                    <a:pt x="8376" y="7478"/>
                  </a:lnTo>
                  <a:lnTo>
                    <a:pt x="9074" y="7678"/>
                  </a:lnTo>
                  <a:lnTo>
                    <a:pt x="9905" y="7910"/>
                  </a:lnTo>
                  <a:lnTo>
                    <a:pt x="10769" y="8077"/>
                  </a:lnTo>
                  <a:lnTo>
                    <a:pt x="11633" y="8210"/>
                  </a:lnTo>
                  <a:lnTo>
                    <a:pt x="12531" y="8309"/>
                  </a:lnTo>
                  <a:lnTo>
                    <a:pt x="13395" y="8409"/>
                  </a:lnTo>
                  <a:lnTo>
                    <a:pt x="14259" y="8442"/>
                  </a:lnTo>
                  <a:lnTo>
                    <a:pt x="16054" y="8509"/>
                  </a:lnTo>
                  <a:lnTo>
                    <a:pt x="17815" y="8542"/>
                  </a:lnTo>
                  <a:lnTo>
                    <a:pt x="23133" y="8542"/>
                  </a:lnTo>
                  <a:lnTo>
                    <a:pt x="23997" y="8575"/>
                  </a:lnTo>
                  <a:lnTo>
                    <a:pt x="24894" y="8642"/>
                  </a:lnTo>
                  <a:lnTo>
                    <a:pt x="25792" y="8708"/>
                  </a:lnTo>
                  <a:lnTo>
                    <a:pt x="26689" y="8808"/>
                  </a:lnTo>
                  <a:lnTo>
                    <a:pt x="27586" y="8941"/>
                  </a:lnTo>
                  <a:lnTo>
                    <a:pt x="28450" y="9074"/>
                  </a:lnTo>
                  <a:lnTo>
                    <a:pt x="29315" y="9273"/>
                  </a:lnTo>
                  <a:lnTo>
                    <a:pt x="30179" y="9506"/>
                  </a:lnTo>
                  <a:lnTo>
                    <a:pt x="31010" y="9738"/>
                  </a:lnTo>
                  <a:lnTo>
                    <a:pt x="31841" y="10038"/>
                  </a:lnTo>
                  <a:lnTo>
                    <a:pt x="32671" y="10370"/>
                  </a:lnTo>
                  <a:lnTo>
                    <a:pt x="33436" y="10769"/>
                  </a:lnTo>
                  <a:lnTo>
                    <a:pt x="34200" y="11201"/>
                  </a:lnTo>
                  <a:lnTo>
                    <a:pt x="34931" y="11666"/>
                  </a:lnTo>
                  <a:lnTo>
                    <a:pt x="35629" y="12198"/>
                  </a:lnTo>
                  <a:lnTo>
                    <a:pt x="36261" y="12763"/>
                  </a:lnTo>
                  <a:lnTo>
                    <a:pt x="36859" y="13361"/>
                  </a:lnTo>
                  <a:lnTo>
                    <a:pt x="37391" y="13993"/>
                  </a:lnTo>
                  <a:lnTo>
                    <a:pt x="37889" y="14657"/>
                  </a:lnTo>
                  <a:lnTo>
                    <a:pt x="38321" y="15322"/>
                  </a:lnTo>
                  <a:lnTo>
                    <a:pt x="38753" y="16053"/>
                  </a:lnTo>
                  <a:lnTo>
                    <a:pt x="39119" y="16784"/>
                  </a:lnTo>
                  <a:lnTo>
                    <a:pt x="39485" y="17549"/>
                  </a:lnTo>
                  <a:lnTo>
                    <a:pt x="39784" y="18313"/>
                  </a:lnTo>
                  <a:lnTo>
                    <a:pt x="40083" y="19111"/>
                  </a:lnTo>
                  <a:lnTo>
                    <a:pt x="40349" y="19908"/>
                  </a:lnTo>
                  <a:lnTo>
                    <a:pt x="40581" y="20706"/>
                  </a:lnTo>
                  <a:lnTo>
                    <a:pt x="40781" y="21537"/>
                  </a:lnTo>
                  <a:lnTo>
                    <a:pt x="41146" y="23199"/>
                  </a:lnTo>
                  <a:lnTo>
                    <a:pt x="41446" y="24861"/>
                  </a:lnTo>
                  <a:lnTo>
                    <a:pt x="41612" y="25991"/>
                  </a:lnTo>
                  <a:lnTo>
                    <a:pt x="41678" y="26589"/>
                  </a:lnTo>
                  <a:lnTo>
                    <a:pt x="41711" y="27187"/>
                  </a:lnTo>
                  <a:lnTo>
                    <a:pt x="41711" y="27819"/>
                  </a:lnTo>
                  <a:lnTo>
                    <a:pt x="41678" y="28417"/>
                  </a:lnTo>
                  <a:lnTo>
                    <a:pt x="41645" y="28982"/>
                  </a:lnTo>
                  <a:lnTo>
                    <a:pt x="41545" y="29547"/>
                  </a:lnTo>
                  <a:lnTo>
                    <a:pt x="41412" y="30112"/>
                  </a:lnTo>
                  <a:lnTo>
                    <a:pt x="41246" y="30644"/>
                  </a:lnTo>
                  <a:lnTo>
                    <a:pt x="41013" y="31142"/>
                  </a:lnTo>
                  <a:lnTo>
                    <a:pt x="40748" y="31607"/>
                  </a:lnTo>
                  <a:lnTo>
                    <a:pt x="40448" y="32006"/>
                  </a:lnTo>
                  <a:lnTo>
                    <a:pt x="40083" y="32405"/>
                  </a:lnTo>
                  <a:lnTo>
                    <a:pt x="39651" y="32704"/>
                  </a:lnTo>
                  <a:lnTo>
                    <a:pt x="39418" y="32870"/>
                  </a:lnTo>
                  <a:lnTo>
                    <a:pt x="39186" y="32970"/>
                  </a:lnTo>
                  <a:lnTo>
                    <a:pt x="38753" y="33169"/>
                  </a:lnTo>
                  <a:lnTo>
                    <a:pt x="38321" y="33269"/>
                  </a:lnTo>
                  <a:lnTo>
                    <a:pt x="37889" y="33336"/>
                  </a:lnTo>
                  <a:lnTo>
                    <a:pt x="36992" y="33336"/>
                  </a:lnTo>
                  <a:lnTo>
                    <a:pt x="36527" y="33269"/>
                  </a:lnTo>
                  <a:lnTo>
                    <a:pt x="36095" y="33169"/>
                  </a:lnTo>
                  <a:lnTo>
                    <a:pt x="35629" y="33037"/>
                  </a:lnTo>
                  <a:lnTo>
                    <a:pt x="35197" y="32904"/>
                  </a:lnTo>
                  <a:lnTo>
                    <a:pt x="34732" y="32704"/>
                  </a:lnTo>
                  <a:lnTo>
                    <a:pt x="33868" y="32305"/>
                  </a:lnTo>
                  <a:lnTo>
                    <a:pt x="32971" y="31907"/>
                  </a:lnTo>
                  <a:lnTo>
                    <a:pt x="32140" y="31474"/>
                  </a:lnTo>
                  <a:lnTo>
                    <a:pt x="31309" y="31042"/>
                  </a:lnTo>
                  <a:lnTo>
                    <a:pt x="30445" y="30677"/>
                  </a:lnTo>
                  <a:lnTo>
                    <a:pt x="29580" y="30344"/>
                  </a:lnTo>
                  <a:lnTo>
                    <a:pt x="28716" y="30012"/>
                  </a:lnTo>
                  <a:lnTo>
                    <a:pt x="27852" y="29713"/>
                  </a:lnTo>
                  <a:lnTo>
                    <a:pt x="26955" y="29480"/>
                  </a:lnTo>
                  <a:lnTo>
                    <a:pt x="26058" y="29248"/>
                  </a:lnTo>
                  <a:lnTo>
                    <a:pt x="25160" y="29048"/>
                  </a:lnTo>
                  <a:lnTo>
                    <a:pt x="24230" y="28849"/>
                  </a:lnTo>
                  <a:lnTo>
                    <a:pt x="23332" y="28716"/>
                  </a:lnTo>
                  <a:lnTo>
                    <a:pt x="22402" y="28583"/>
                  </a:lnTo>
                  <a:lnTo>
                    <a:pt x="21471" y="28516"/>
                  </a:lnTo>
                  <a:lnTo>
                    <a:pt x="20574" y="28450"/>
                  </a:lnTo>
                  <a:lnTo>
                    <a:pt x="19643" y="28417"/>
                  </a:lnTo>
                  <a:lnTo>
                    <a:pt x="18713" y="28417"/>
                  </a:lnTo>
                  <a:lnTo>
                    <a:pt x="17782" y="28450"/>
                  </a:lnTo>
                  <a:lnTo>
                    <a:pt x="16851" y="28483"/>
                  </a:lnTo>
                  <a:lnTo>
                    <a:pt x="15921" y="28583"/>
                  </a:lnTo>
                  <a:lnTo>
                    <a:pt x="14990" y="28683"/>
                  </a:lnTo>
                  <a:lnTo>
                    <a:pt x="14093" y="28816"/>
                  </a:lnTo>
                  <a:lnTo>
                    <a:pt x="13162" y="28982"/>
                  </a:lnTo>
                  <a:lnTo>
                    <a:pt x="12265" y="29181"/>
                  </a:lnTo>
                  <a:lnTo>
                    <a:pt x="11367" y="29414"/>
                  </a:lnTo>
                  <a:lnTo>
                    <a:pt x="10470" y="29646"/>
                  </a:lnTo>
                  <a:lnTo>
                    <a:pt x="9606" y="29912"/>
                  </a:lnTo>
                  <a:lnTo>
                    <a:pt x="8709" y="30245"/>
                  </a:lnTo>
                  <a:lnTo>
                    <a:pt x="7845" y="30577"/>
                  </a:lnTo>
                  <a:lnTo>
                    <a:pt x="7014" y="30909"/>
                  </a:lnTo>
                  <a:lnTo>
                    <a:pt x="6150" y="31308"/>
                  </a:lnTo>
                  <a:lnTo>
                    <a:pt x="5319" y="31707"/>
                  </a:lnTo>
                  <a:lnTo>
                    <a:pt x="4521" y="32172"/>
                  </a:lnTo>
                  <a:lnTo>
                    <a:pt x="3723" y="32638"/>
                  </a:lnTo>
                  <a:lnTo>
                    <a:pt x="3723" y="32638"/>
                  </a:lnTo>
                  <a:lnTo>
                    <a:pt x="4720" y="32571"/>
                  </a:lnTo>
                  <a:lnTo>
                    <a:pt x="5751" y="32505"/>
                  </a:lnTo>
                  <a:lnTo>
                    <a:pt x="6781" y="32372"/>
                  </a:lnTo>
                  <a:lnTo>
                    <a:pt x="7778" y="32239"/>
                  </a:lnTo>
                  <a:lnTo>
                    <a:pt x="9805" y="31940"/>
                  </a:lnTo>
                  <a:lnTo>
                    <a:pt x="11833" y="31574"/>
                  </a:lnTo>
                  <a:lnTo>
                    <a:pt x="13927" y="31209"/>
                  </a:lnTo>
                  <a:lnTo>
                    <a:pt x="14990" y="31076"/>
                  </a:lnTo>
                  <a:lnTo>
                    <a:pt x="16054" y="30943"/>
                  </a:lnTo>
                  <a:lnTo>
                    <a:pt x="17150" y="30810"/>
                  </a:lnTo>
                  <a:lnTo>
                    <a:pt x="18214" y="30743"/>
                  </a:lnTo>
                  <a:lnTo>
                    <a:pt x="19278" y="30677"/>
                  </a:lnTo>
                  <a:lnTo>
                    <a:pt x="20341" y="30677"/>
                  </a:lnTo>
                  <a:lnTo>
                    <a:pt x="21405" y="30743"/>
                  </a:lnTo>
                  <a:lnTo>
                    <a:pt x="22435" y="30810"/>
                  </a:lnTo>
                  <a:lnTo>
                    <a:pt x="23465" y="30976"/>
                  </a:lnTo>
                  <a:lnTo>
                    <a:pt x="24462" y="31175"/>
                  </a:lnTo>
                  <a:lnTo>
                    <a:pt x="25459" y="31474"/>
                  </a:lnTo>
                  <a:lnTo>
                    <a:pt x="25958" y="31641"/>
                  </a:lnTo>
                  <a:lnTo>
                    <a:pt x="26423" y="31807"/>
                  </a:lnTo>
                  <a:lnTo>
                    <a:pt x="26922" y="32039"/>
                  </a:lnTo>
                  <a:lnTo>
                    <a:pt x="27387" y="32239"/>
                  </a:lnTo>
                  <a:lnTo>
                    <a:pt x="27852" y="32505"/>
                  </a:lnTo>
                  <a:lnTo>
                    <a:pt x="28284" y="32771"/>
                  </a:lnTo>
                  <a:lnTo>
                    <a:pt x="28916" y="33169"/>
                  </a:lnTo>
                  <a:lnTo>
                    <a:pt x="29547" y="33635"/>
                  </a:lnTo>
                  <a:lnTo>
                    <a:pt x="30744" y="34599"/>
                  </a:lnTo>
                  <a:lnTo>
                    <a:pt x="31973" y="35596"/>
                  </a:lnTo>
                  <a:lnTo>
                    <a:pt x="32572" y="36061"/>
                  </a:lnTo>
                  <a:lnTo>
                    <a:pt x="33170" y="36526"/>
                  </a:lnTo>
                  <a:lnTo>
                    <a:pt x="33801" y="36958"/>
                  </a:lnTo>
                  <a:lnTo>
                    <a:pt x="34400" y="37357"/>
                  </a:lnTo>
                  <a:lnTo>
                    <a:pt x="35031" y="37723"/>
                  </a:lnTo>
                  <a:lnTo>
                    <a:pt x="35696" y="37989"/>
                  </a:lnTo>
                  <a:lnTo>
                    <a:pt x="36361" y="38221"/>
                  </a:lnTo>
                  <a:lnTo>
                    <a:pt x="36693" y="38321"/>
                  </a:lnTo>
                  <a:lnTo>
                    <a:pt x="37058" y="38387"/>
                  </a:lnTo>
                  <a:lnTo>
                    <a:pt x="37391" y="38421"/>
                  </a:lnTo>
                  <a:lnTo>
                    <a:pt x="38488" y="38421"/>
                  </a:lnTo>
                  <a:lnTo>
                    <a:pt x="38886" y="38354"/>
                  </a:lnTo>
                  <a:lnTo>
                    <a:pt x="39285" y="38254"/>
                  </a:lnTo>
                  <a:lnTo>
                    <a:pt x="39684" y="38122"/>
                  </a:lnTo>
                  <a:lnTo>
                    <a:pt x="40083" y="37955"/>
                  </a:lnTo>
                  <a:lnTo>
                    <a:pt x="40448" y="37789"/>
                  </a:lnTo>
                  <a:lnTo>
                    <a:pt x="40814" y="37557"/>
                  </a:lnTo>
                  <a:lnTo>
                    <a:pt x="41146" y="37324"/>
                  </a:lnTo>
                  <a:lnTo>
                    <a:pt x="41479" y="37091"/>
                  </a:lnTo>
                  <a:lnTo>
                    <a:pt x="41811" y="36792"/>
                  </a:lnTo>
                  <a:lnTo>
                    <a:pt x="42110" y="36493"/>
                  </a:lnTo>
                  <a:lnTo>
                    <a:pt x="42376" y="36194"/>
                  </a:lnTo>
                  <a:lnTo>
                    <a:pt x="42642" y="35862"/>
                  </a:lnTo>
                  <a:lnTo>
                    <a:pt x="42908" y="35529"/>
                  </a:lnTo>
                  <a:lnTo>
                    <a:pt x="43141" y="35164"/>
                  </a:lnTo>
                  <a:lnTo>
                    <a:pt x="43340" y="34798"/>
                  </a:lnTo>
                  <a:lnTo>
                    <a:pt x="43539" y="34432"/>
                  </a:lnTo>
                  <a:lnTo>
                    <a:pt x="43872" y="33635"/>
                  </a:lnTo>
                  <a:lnTo>
                    <a:pt x="44138" y="32837"/>
                  </a:lnTo>
                  <a:lnTo>
                    <a:pt x="44337" y="32039"/>
                  </a:lnTo>
                  <a:lnTo>
                    <a:pt x="44503" y="31209"/>
                  </a:lnTo>
                  <a:lnTo>
                    <a:pt x="44603" y="30378"/>
                  </a:lnTo>
                  <a:lnTo>
                    <a:pt x="44669" y="29547"/>
                  </a:lnTo>
                  <a:lnTo>
                    <a:pt x="44703" y="28683"/>
                  </a:lnTo>
                  <a:lnTo>
                    <a:pt x="44736" y="27852"/>
                  </a:lnTo>
                  <a:lnTo>
                    <a:pt x="44736" y="26024"/>
                  </a:lnTo>
                  <a:lnTo>
                    <a:pt x="44703" y="25093"/>
                  </a:lnTo>
                  <a:lnTo>
                    <a:pt x="44669" y="24163"/>
                  </a:lnTo>
                  <a:lnTo>
                    <a:pt x="44570" y="23265"/>
                  </a:lnTo>
                  <a:lnTo>
                    <a:pt x="44503" y="22335"/>
                  </a:lnTo>
                  <a:lnTo>
                    <a:pt x="44370" y="21437"/>
                  </a:lnTo>
                  <a:lnTo>
                    <a:pt x="44237" y="20507"/>
                  </a:lnTo>
                  <a:lnTo>
                    <a:pt x="44071" y="19609"/>
                  </a:lnTo>
                  <a:lnTo>
                    <a:pt x="43872" y="18712"/>
                  </a:lnTo>
                  <a:lnTo>
                    <a:pt x="43639" y="17848"/>
                  </a:lnTo>
                  <a:lnTo>
                    <a:pt x="43406" y="16951"/>
                  </a:lnTo>
                  <a:lnTo>
                    <a:pt x="43107" y="16086"/>
                  </a:lnTo>
                  <a:lnTo>
                    <a:pt x="42808" y="15222"/>
                  </a:lnTo>
                  <a:lnTo>
                    <a:pt x="42476" y="14391"/>
                  </a:lnTo>
                  <a:lnTo>
                    <a:pt x="42077" y="13560"/>
                  </a:lnTo>
                  <a:lnTo>
                    <a:pt x="41678" y="12730"/>
                  </a:lnTo>
                  <a:lnTo>
                    <a:pt x="41246" y="11932"/>
                  </a:lnTo>
                  <a:lnTo>
                    <a:pt x="40748" y="11134"/>
                  </a:lnTo>
                  <a:lnTo>
                    <a:pt x="40249" y="10370"/>
                  </a:lnTo>
                  <a:lnTo>
                    <a:pt x="39684" y="9639"/>
                  </a:lnTo>
                  <a:lnTo>
                    <a:pt x="39119" y="8908"/>
                  </a:lnTo>
                  <a:lnTo>
                    <a:pt x="38488" y="8210"/>
                  </a:lnTo>
                  <a:lnTo>
                    <a:pt x="37856" y="7578"/>
                  </a:lnTo>
                  <a:lnTo>
                    <a:pt x="37191" y="6947"/>
                  </a:lnTo>
                  <a:lnTo>
                    <a:pt x="36493" y="6348"/>
                  </a:lnTo>
                  <a:lnTo>
                    <a:pt x="35762" y="5817"/>
                  </a:lnTo>
                  <a:lnTo>
                    <a:pt x="34998" y="5318"/>
                  </a:lnTo>
                  <a:lnTo>
                    <a:pt x="34200" y="4853"/>
                  </a:lnTo>
                  <a:lnTo>
                    <a:pt x="33403" y="4421"/>
                  </a:lnTo>
                  <a:lnTo>
                    <a:pt x="32572" y="4055"/>
                  </a:lnTo>
                  <a:lnTo>
                    <a:pt x="31708" y="3756"/>
                  </a:lnTo>
                  <a:lnTo>
                    <a:pt x="31010" y="3523"/>
                  </a:lnTo>
                  <a:lnTo>
                    <a:pt x="30278" y="3357"/>
                  </a:lnTo>
                  <a:lnTo>
                    <a:pt x="29580" y="3191"/>
                  </a:lnTo>
                  <a:lnTo>
                    <a:pt x="28849" y="3058"/>
                  </a:lnTo>
                  <a:lnTo>
                    <a:pt x="28118" y="2992"/>
                  </a:lnTo>
                  <a:lnTo>
                    <a:pt x="27387" y="2892"/>
                  </a:lnTo>
                  <a:lnTo>
                    <a:pt x="26656" y="2859"/>
                  </a:lnTo>
                  <a:lnTo>
                    <a:pt x="25925" y="2825"/>
                  </a:lnTo>
                  <a:lnTo>
                    <a:pt x="24462" y="2825"/>
                  </a:lnTo>
                  <a:lnTo>
                    <a:pt x="22967" y="2859"/>
                  </a:lnTo>
                  <a:lnTo>
                    <a:pt x="21471" y="2958"/>
                  </a:lnTo>
                  <a:lnTo>
                    <a:pt x="20009" y="3058"/>
                  </a:lnTo>
                  <a:lnTo>
                    <a:pt x="18413" y="3224"/>
                  </a:lnTo>
                  <a:lnTo>
                    <a:pt x="16552" y="3390"/>
                  </a:lnTo>
                  <a:lnTo>
                    <a:pt x="15522" y="3457"/>
                  </a:lnTo>
                  <a:lnTo>
                    <a:pt x="14425" y="3490"/>
                  </a:lnTo>
                  <a:lnTo>
                    <a:pt x="13295" y="3490"/>
                  </a:lnTo>
                  <a:lnTo>
                    <a:pt x="12065" y="3457"/>
                  </a:lnTo>
                  <a:lnTo>
                    <a:pt x="10769" y="3357"/>
                  </a:lnTo>
                  <a:lnTo>
                    <a:pt x="9440" y="3158"/>
                  </a:lnTo>
                  <a:lnTo>
                    <a:pt x="8011" y="2925"/>
                  </a:lnTo>
                  <a:lnTo>
                    <a:pt x="7280" y="2759"/>
                  </a:lnTo>
                  <a:lnTo>
                    <a:pt x="6548" y="2560"/>
                  </a:lnTo>
                  <a:lnTo>
                    <a:pt x="5784" y="2360"/>
                  </a:lnTo>
                  <a:lnTo>
                    <a:pt x="5020" y="2094"/>
                  </a:lnTo>
                  <a:lnTo>
                    <a:pt x="4222" y="1828"/>
                  </a:lnTo>
                  <a:lnTo>
                    <a:pt x="3391" y="1529"/>
                  </a:lnTo>
                  <a:lnTo>
                    <a:pt x="2593" y="1197"/>
                  </a:lnTo>
                  <a:lnTo>
                    <a:pt x="1729" y="831"/>
                  </a:lnTo>
                  <a:lnTo>
                    <a:pt x="898" y="432"/>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2"/>
            <p:cNvSpPr/>
            <p:nvPr/>
          </p:nvSpPr>
          <p:spPr>
            <a:xfrm>
              <a:off x="1168600" y="298775"/>
              <a:ext cx="666375" cy="933925"/>
            </a:xfrm>
            <a:custGeom>
              <a:avLst/>
              <a:gdLst/>
              <a:ahLst/>
              <a:cxnLst/>
              <a:rect l="l" t="t" r="r" b="b"/>
              <a:pathLst>
                <a:path w="26655" h="37357" extrusionOk="0">
                  <a:moveTo>
                    <a:pt x="13327" y="0"/>
                  </a:moveTo>
                  <a:lnTo>
                    <a:pt x="11765" y="4653"/>
                  </a:lnTo>
                  <a:lnTo>
                    <a:pt x="11333" y="5750"/>
                  </a:lnTo>
                  <a:lnTo>
                    <a:pt x="10901" y="6847"/>
                  </a:lnTo>
                  <a:lnTo>
                    <a:pt x="10403" y="7910"/>
                  </a:lnTo>
                  <a:lnTo>
                    <a:pt x="9838" y="8941"/>
                  </a:lnTo>
                  <a:lnTo>
                    <a:pt x="9240" y="9938"/>
                  </a:lnTo>
                  <a:lnTo>
                    <a:pt x="8608" y="10935"/>
                  </a:lnTo>
                  <a:lnTo>
                    <a:pt x="7910" y="11865"/>
                  </a:lnTo>
                  <a:lnTo>
                    <a:pt x="7179" y="12763"/>
                  </a:lnTo>
                  <a:lnTo>
                    <a:pt x="6415" y="13660"/>
                  </a:lnTo>
                  <a:lnTo>
                    <a:pt x="5617" y="14491"/>
                  </a:lnTo>
                  <a:lnTo>
                    <a:pt x="4753" y="15289"/>
                  </a:lnTo>
                  <a:lnTo>
                    <a:pt x="3889" y="16053"/>
                  </a:lnTo>
                  <a:lnTo>
                    <a:pt x="2958" y="16784"/>
                  </a:lnTo>
                  <a:lnTo>
                    <a:pt x="1994" y="17449"/>
                  </a:lnTo>
                  <a:lnTo>
                    <a:pt x="997" y="18080"/>
                  </a:lnTo>
                  <a:lnTo>
                    <a:pt x="0" y="18679"/>
                  </a:lnTo>
                  <a:lnTo>
                    <a:pt x="997" y="19277"/>
                  </a:lnTo>
                  <a:lnTo>
                    <a:pt x="1994" y="19908"/>
                  </a:lnTo>
                  <a:lnTo>
                    <a:pt x="2958" y="20573"/>
                  </a:lnTo>
                  <a:lnTo>
                    <a:pt x="3889" y="21304"/>
                  </a:lnTo>
                  <a:lnTo>
                    <a:pt x="4753" y="22069"/>
                  </a:lnTo>
                  <a:lnTo>
                    <a:pt x="5617" y="22866"/>
                  </a:lnTo>
                  <a:lnTo>
                    <a:pt x="6415" y="23697"/>
                  </a:lnTo>
                  <a:lnTo>
                    <a:pt x="7179" y="24594"/>
                  </a:lnTo>
                  <a:lnTo>
                    <a:pt x="7910" y="25492"/>
                  </a:lnTo>
                  <a:lnTo>
                    <a:pt x="8608" y="26422"/>
                  </a:lnTo>
                  <a:lnTo>
                    <a:pt x="9240" y="27420"/>
                  </a:lnTo>
                  <a:lnTo>
                    <a:pt x="9838" y="28417"/>
                  </a:lnTo>
                  <a:lnTo>
                    <a:pt x="10403" y="29447"/>
                  </a:lnTo>
                  <a:lnTo>
                    <a:pt x="10901" y="30510"/>
                  </a:lnTo>
                  <a:lnTo>
                    <a:pt x="11333" y="31574"/>
                  </a:lnTo>
                  <a:lnTo>
                    <a:pt x="11765" y="32704"/>
                  </a:lnTo>
                  <a:lnTo>
                    <a:pt x="13327" y="37357"/>
                  </a:lnTo>
                  <a:lnTo>
                    <a:pt x="14890" y="32704"/>
                  </a:lnTo>
                  <a:lnTo>
                    <a:pt x="15288" y="31574"/>
                  </a:lnTo>
                  <a:lnTo>
                    <a:pt x="15754" y="30510"/>
                  </a:lnTo>
                  <a:lnTo>
                    <a:pt x="16252" y="29447"/>
                  </a:lnTo>
                  <a:lnTo>
                    <a:pt x="16817" y="28417"/>
                  </a:lnTo>
                  <a:lnTo>
                    <a:pt x="17415" y="27420"/>
                  </a:lnTo>
                  <a:lnTo>
                    <a:pt x="18047" y="26422"/>
                  </a:lnTo>
                  <a:lnTo>
                    <a:pt x="18712" y="25492"/>
                  </a:lnTo>
                  <a:lnTo>
                    <a:pt x="19443" y="24594"/>
                  </a:lnTo>
                  <a:lnTo>
                    <a:pt x="20207" y="23697"/>
                  </a:lnTo>
                  <a:lnTo>
                    <a:pt x="21038" y="22866"/>
                  </a:lnTo>
                  <a:lnTo>
                    <a:pt x="21869" y="22069"/>
                  </a:lnTo>
                  <a:lnTo>
                    <a:pt x="22766" y="21304"/>
                  </a:lnTo>
                  <a:lnTo>
                    <a:pt x="23697" y="20573"/>
                  </a:lnTo>
                  <a:lnTo>
                    <a:pt x="24628" y="19908"/>
                  </a:lnTo>
                  <a:lnTo>
                    <a:pt x="25625" y="19277"/>
                  </a:lnTo>
                  <a:lnTo>
                    <a:pt x="26655" y="18679"/>
                  </a:lnTo>
                  <a:lnTo>
                    <a:pt x="25625" y="18080"/>
                  </a:lnTo>
                  <a:lnTo>
                    <a:pt x="24628" y="17449"/>
                  </a:lnTo>
                  <a:lnTo>
                    <a:pt x="23697" y="16784"/>
                  </a:lnTo>
                  <a:lnTo>
                    <a:pt x="22766" y="16053"/>
                  </a:lnTo>
                  <a:lnTo>
                    <a:pt x="21869" y="15289"/>
                  </a:lnTo>
                  <a:lnTo>
                    <a:pt x="21038" y="14491"/>
                  </a:lnTo>
                  <a:lnTo>
                    <a:pt x="20207" y="13660"/>
                  </a:lnTo>
                  <a:lnTo>
                    <a:pt x="19443" y="12763"/>
                  </a:lnTo>
                  <a:lnTo>
                    <a:pt x="18712" y="11865"/>
                  </a:lnTo>
                  <a:lnTo>
                    <a:pt x="18047" y="10935"/>
                  </a:lnTo>
                  <a:lnTo>
                    <a:pt x="17415" y="9938"/>
                  </a:lnTo>
                  <a:lnTo>
                    <a:pt x="16817" y="8941"/>
                  </a:lnTo>
                  <a:lnTo>
                    <a:pt x="16252" y="7910"/>
                  </a:lnTo>
                  <a:lnTo>
                    <a:pt x="15754" y="6847"/>
                  </a:lnTo>
                  <a:lnTo>
                    <a:pt x="15288" y="5750"/>
                  </a:lnTo>
                  <a:lnTo>
                    <a:pt x="14890" y="4653"/>
                  </a:lnTo>
                  <a:lnTo>
                    <a:pt x="13327" y="0"/>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2"/>
            <p:cNvSpPr/>
            <p:nvPr/>
          </p:nvSpPr>
          <p:spPr>
            <a:xfrm>
              <a:off x="416650" y="1338200"/>
              <a:ext cx="452025" cy="633175"/>
            </a:xfrm>
            <a:custGeom>
              <a:avLst/>
              <a:gdLst/>
              <a:ahLst/>
              <a:cxnLst/>
              <a:rect l="l" t="t" r="r" b="b"/>
              <a:pathLst>
                <a:path w="18081" h="25327" extrusionOk="0">
                  <a:moveTo>
                    <a:pt x="9040" y="1"/>
                  </a:moveTo>
                  <a:lnTo>
                    <a:pt x="7977" y="3125"/>
                  </a:lnTo>
                  <a:lnTo>
                    <a:pt x="7711" y="3889"/>
                  </a:lnTo>
                  <a:lnTo>
                    <a:pt x="7378" y="4621"/>
                  </a:lnTo>
                  <a:lnTo>
                    <a:pt x="7046" y="5352"/>
                  </a:lnTo>
                  <a:lnTo>
                    <a:pt x="6680" y="6050"/>
                  </a:lnTo>
                  <a:lnTo>
                    <a:pt x="6281" y="6714"/>
                  </a:lnTo>
                  <a:lnTo>
                    <a:pt x="5849" y="7379"/>
                  </a:lnTo>
                  <a:lnTo>
                    <a:pt x="5384" y="8044"/>
                  </a:lnTo>
                  <a:lnTo>
                    <a:pt x="4886" y="8642"/>
                  </a:lnTo>
                  <a:lnTo>
                    <a:pt x="4354" y="9240"/>
                  </a:lnTo>
                  <a:lnTo>
                    <a:pt x="3822" y="9805"/>
                  </a:lnTo>
                  <a:lnTo>
                    <a:pt x="3224" y="10337"/>
                  </a:lnTo>
                  <a:lnTo>
                    <a:pt x="2626" y="10869"/>
                  </a:lnTo>
                  <a:lnTo>
                    <a:pt x="1994" y="11367"/>
                  </a:lnTo>
                  <a:lnTo>
                    <a:pt x="1363" y="11833"/>
                  </a:lnTo>
                  <a:lnTo>
                    <a:pt x="698" y="12265"/>
                  </a:lnTo>
                  <a:lnTo>
                    <a:pt x="0" y="12664"/>
                  </a:lnTo>
                  <a:lnTo>
                    <a:pt x="698" y="13062"/>
                  </a:lnTo>
                  <a:lnTo>
                    <a:pt x="1363" y="13494"/>
                  </a:lnTo>
                  <a:lnTo>
                    <a:pt x="1994" y="13960"/>
                  </a:lnTo>
                  <a:lnTo>
                    <a:pt x="2626" y="14425"/>
                  </a:lnTo>
                  <a:lnTo>
                    <a:pt x="3224" y="14957"/>
                  </a:lnTo>
                  <a:lnTo>
                    <a:pt x="3822" y="15489"/>
                  </a:lnTo>
                  <a:lnTo>
                    <a:pt x="4354" y="16054"/>
                  </a:lnTo>
                  <a:lnTo>
                    <a:pt x="4886" y="16652"/>
                  </a:lnTo>
                  <a:lnTo>
                    <a:pt x="5384" y="17283"/>
                  </a:lnTo>
                  <a:lnTo>
                    <a:pt x="5849" y="17915"/>
                  </a:lnTo>
                  <a:lnTo>
                    <a:pt x="6281" y="18580"/>
                  </a:lnTo>
                  <a:lnTo>
                    <a:pt x="6680" y="19244"/>
                  </a:lnTo>
                  <a:lnTo>
                    <a:pt x="7046" y="19942"/>
                  </a:lnTo>
                  <a:lnTo>
                    <a:pt x="7378" y="20673"/>
                  </a:lnTo>
                  <a:lnTo>
                    <a:pt x="7711" y="21405"/>
                  </a:lnTo>
                  <a:lnTo>
                    <a:pt x="7977" y="22169"/>
                  </a:lnTo>
                  <a:lnTo>
                    <a:pt x="9040" y="25326"/>
                  </a:lnTo>
                  <a:lnTo>
                    <a:pt x="10104" y="22169"/>
                  </a:lnTo>
                  <a:lnTo>
                    <a:pt x="10369" y="21405"/>
                  </a:lnTo>
                  <a:lnTo>
                    <a:pt x="10702" y="20673"/>
                  </a:lnTo>
                  <a:lnTo>
                    <a:pt x="11034" y="19942"/>
                  </a:lnTo>
                  <a:lnTo>
                    <a:pt x="11400" y="19244"/>
                  </a:lnTo>
                  <a:lnTo>
                    <a:pt x="11799" y="18580"/>
                  </a:lnTo>
                  <a:lnTo>
                    <a:pt x="12231" y="17915"/>
                  </a:lnTo>
                  <a:lnTo>
                    <a:pt x="12696" y="17283"/>
                  </a:lnTo>
                  <a:lnTo>
                    <a:pt x="13194" y="16652"/>
                  </a:lnTo>
                  <a:lnTo>
                    <a:pt x="13726" y="16054"/>
                  </a:lnTo>
                  <a:lnTo>
                    <a:pt x="14258" y="15489"/>
                  </a:lnTo>
                  <a:lnTo>
                    <a:pt x="14856" y="14957"/>
                  </a:lnTo>
                  <a:lnTo>
                    <a:pt x="15454" y="14425"/>
                  </a:lnTo>
                  <a:lnTo>
                    <a:pt x="16086" y="13960"/>
                  </a:lnTo>
                  <a:lnTo>
                    <a:pt x="16717" y="13494"/>
                  </a:lnTo>
                  <a:lnTo>
                    <a:pt x="17382" y="13062"/>
                  </a:lnTo>
                  <a:lnTo>
                    <a:pt x="18080" y="12664"/>
                  </a:lnTo>
                  <a:lnTo>
                    <a:pt x="17382" y="12265"/>
                  </a:lnTo>
                  <a:lnTo>
                    <a:pt x="16717" y="11833"/>
                  </a:lnTo>
                  <a:lnTo>
                    <a:pt x="16086" y="11367"/>
                  </a:lnTo>
                  <a:lnTo>
                    <a:pt x="15454" y="10869"/>
                  </a:lnTo>
                  <a:lnTo>
                    <a:pt x="14856" y="10337"/>
                  </a:lnTo>
                  <a:lnTo>
                    <a:pt x="14258" y="9805"/>
                  </a:lnTo>
                  <a:lnTo>
                    <a:pt x="13726" y="9240"/>
                  </a:lnTo>
                  <a:lnTo>
                    <a:pt x="13194" y="8642"/>
                  </a:lnTo>
                  <a:lnTo>
                    <a:pt x="12696" y="8044"/>
                  </a:lnTo>
                  <a:lnTo>
                    <a:pt x="12231" y="7379"/>
                  </a:lnTo>
                  <a:lnTo>
                    <a:pt x="11799" y="6714"/>
                  </a:lnTo>
                  <a:lnTo>
                    <a:pt x="11400" y="6050"/>
                  </a:lnTo>
                  <a:lnTo>
                    <a:pt x="11034" y="5352"/>
                  </a:lnTo>
                  <a:lnTo>
                    <a:pt x="10702" y="4621"/>
                  </a:lnTo>
                  <a:lnTo>
                    <a:pt x="10369" y="3889"/>
                  </a:lnTo>
                  <a:lnTo>
                    <a:pt x="10104" y="3125"/>
                  </a:lnTo>
                  <a:lnTo>
                    <a:pt x="9040" y="1"/>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2"/>
            <p:cNvSpPr/>
            <p:nvPr/>
          </p:nvSpPr>
          <p:spPr>
            <a:xfrm>
              <a:off x="6751300" y="1257600"/>
              <a:ext cx="452025" cy="633175"/>
            </a:xfrm>
            <a:custGeom>
              <a:avLst/>
              <a:gdLst/>
              <a:ahLst/>
              <a:cxnLst/>
              <a:rect l="l" t="t" r="r" b="b"/>
              <a:pathLst>
                <a:path w="18081" h="25327" extrusionOk="0">
                  <a:moveTo>
                    <a:pt x="9041" y="1"/>
                  </a:moveTo>
                  <a:lnTo>
                    <a:pt x="7977" y="3158"/>
                  </a:lnTo>
                  <a:lnTo>
                    <a:pt x="7712" y="3890"/>
                  </a:lnTo>
                  <a:lnTo>
                    <a:pt x="7412" y="4654"/>
                  </a:lnTo>
                  <a:lnTo>
                    <a:pt x="7047" y="5352"/>
                  </a:lnTo>
                  <a:lnTo>
                    <a:pt x="6681" y="6050"/>
                  </a:lnTo>
                  <a:lnTo>
                    <a:pt x="6282" y="6748"/>
                  </a:lnTo>
                  <a:lnTo>
                    <a:pt x="5850" y="7413"/>
                  </a:lnTo>
                  <a:lnTo>
                    <a:pt x="5385" y="8044"/>
                  </a:lnTo>
                  <a:lnTo>
                    <a:pt x="4887" y="8642"/>
                  </a:lnTo>
                  <a:lnTo>
                    <a:pt x="4355" y="9240"/>
                  </a:lnTo>
                  <a:lnTo>
                    <a:pt x="3823" y="9805"/>
                  </a:lnTo>
                  <a:lnTo>
                    <a:pt x="3258" y="10370"/>
                  </a:lnTo>
                  <a:lnTo>
                    <a:pt x="2660" y="10869"/>
                  </a:lnTo>
                  <a:lnTo>
                    <a:pt x="2028" y="11368"/>
                  </a:lnTo>
                  <a:lnTo>
                    <a:pt x="1364" y="11833"/>
                  </a:lnTo>
                  <a:lnTo>
                    <a:pt x="699" y="12265"/>
                  </a:lnTo>
                  <a:lnTo>
                    <a:pt x="1" y="12664"/>
                  </a:lnTo>
                  <a:lnTo>
                    <a:pt x="699" y="13063"/>
                  </a:lnTo>
                  <a:lnTo>
                    <a:pt x="1364" y="13495"/>
                  </a:lnTo>
                  <a:lnTo>
                    <a:pt x="2028" y="13960"/>
                  </a:lnTo>
                  <a:lnTo>
                    <a:pt x="2660" y="14458"/>
                  </a:lnTo>
                  <a:lnTo>
                    <a:pt x="3258" y="14957"/>
                  </a:lnTo>
                  <a:lnTo>
                    <a:pt x="3823" y="15489"/>
                  </a:lnTo>
                  <a:lnTo>
                    <a:pt x="4355" y="16087"/>
                  </a:lnTo>
                  <a:lnTo>
                    <a:pt x="4887" y="16652"/>
                  </a:lnTo>
                  <a:lnTo>
                    <a:pt x="5385" y="17283"/>
                  </a:lnTo>
                  <a:lnTo>
                    <a:pt x="5850" y="17915"/>
                  </a:lnTo>
                  <a:lnTo>
                    <a:pt x="6282" y="18580"/>
                  </a:lnTo>
                  <a:lnTo>
                    <a:pt x="6681" y="19278"/>
                  </a:lnTo>
                  <a:lnTo>
                    <a:pt x="7047" y="19976"/>
                  </a:lnTo>
                  <a:lnTo>
                    <a:pt x="7412" y="20673"/>
                  </a:lnTo>
                  <a:lnTo>
                    <a:pt x="7712" y="21405"/>
                  </a:lnTo>
                  <a:lnTo>
                    <a:pt x="7977" y="22169"/>
                  </a:lnTo>
                  <a:lnTo>
                    <a:pt x="9041" y="25326"/>
                  </a:lnTo>
                  <a:lnTo>
                    <a:pt x="10105" y="22169"/>
                  </a:lnTo>
                  <a:lnTo>
                    <a:pt x="10404" y="21405"/>
                  </a:lnTo>
                  <a:lnTo>
                    <a:pt x="10703" y="20673"/>
                  </a:lnTo>
                  <a:lnTo>
                    <a:pt x="11035" y="19976"/>
                  </a:lnTo>
                  <a:lnTo>
                    <a:pt x="11401" y="19278"/>
                  </a:lnTo>
                  <a:lnTo>
                    <a:pt x="11833" y="18580"/>
                  </a:lnTo>
                  <a:lnTo>
                    <a:pt x="12265" y="17915"/>
                  </a:lnTo>
                  <a:lnTo>
                    <a:pt x="12730" y="17283"/>
                  </a:lnTo>
                  <a:lnTo>
                    <a:pt x="13195" y="16652"/>
                  </a:lnTo>
                  <a:lnTo>
                    <a:pt x="13727" y="16087"/>
                  </a:lnTo>
                  <a:lnTo>
                    <a:pt x="14292" y="15489"/>
                  </a:lnTo>
                  <a:lnTo>
                    <a:pt x="14857" y="14957"/>
                  </a:lnTo>
                  <a:lnTo>
                    <a:pt x="15455" y="14458"/>
                  </a:lnTo>
                  <a:lnTo>
                    <a:pt x="16087" y="13960"/>
                  </a:lnTo>
                  <a:lnTo>
                    <a:pt x="16718" y="13495"/>
                  </a:lnTo>
                  <a:lnTo>
                    <a:pt x="17416" y="13063"/>
                  </a:lnTo>
                  <a:lnTo>
                    <a:pt x="18081" y="12664"/>
                  </a:lnTo>
                  <a:lnTo>
                    <a:pt x="17416" y="12265"/>
                  </a:lnTo>
                  <a:lnTo>
                    <a:pt x="16718" y="11833"/>
                  </a:lnTo>
                  <a:lnTo>
                    <a:pt x="16087" y="11368"/>
                  </a:lnTo>
                  <a:lnTo>
                    <a:pt x="15455" y="10869"/>
                  </a:lnTo>
                  <a:lnTo>
                    <a:pt x="14857" y="10370"/>
                  </a:lnTo>
                  <a:lnTo>
                    <a:pt x="14292" y="9805"/>
                  </a:lnTo>
                  <a:lnTo>
                    <a:pt x="13727" y="9240"/>
                  </a:lnTo>
                  <a:lnTo>
                    <a:pt x="13195" y="8642"/>
                  </a:lnTo>
                  <a:lnTo>
                    <a:pt x="12730" y="8044"/>
                  </a:lnTo>
                  <a:lnTo>
                    <a:pt x="12265" y="7413"/>
                  </a:lnTo>
                  <a:lnTo>
                    <a:pt x="11833" y="6748"/>
                  </a:lnTo>
                  <a:lnTo>
                    <a:pt x="11401" y="6050"/>
                  </a:lnTo>
                  <a:lnTo>
                    <a:pt x="11035" y="5352"/>
                  </a:lnTo>
                  <a:lnTo>
                    <a:pt x="10703" y="4654"/>
                  </a:lnTo>
                  <a:lnTo>
                    <a:pt x="10404" y="3890"/>
                  </a:lnTo>
                  <a:lnTo>
                    <a:pt x="10105" y="3158"/>
                  </a:lnTo>
                  <a:lnTo>
                    <a:pt x="9041" y="1"/>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2"/>
            <p:cNvSpPr/>
            <p:nvPr/>
          </p:nvSpPr>
          <p:spPr>
            <a:xfrm>
              <a:off x="2599933" y="-1653295"/>
              <a:ext cx="452025" cy="633150"/>
            </a:xfrm>
            <a:custGeom>
              <a:avLst/>
              <a:gdLst/>
              <a:ahLst/>
              <a:cxnLst/>
              <a:rect l="l" t="t" r="r" b="b"/>
              <a:pathLst>
                <a:path w="18081" h="25326" extrusionOk="0">
                  <a:moveTo>
                    <a:pt x="9040" y="0"/>
                  </a:moveTo>
                  <a:lnTo>
                    <a:pt x="7977" y="3158"/>
                  </a:lnTo>
                  <a:lnTo>
                    <a:pt x="7711" y="3889"/>
                  </a:lnTo>
                  <a:lnTo>
                    <a:pt x="7378" y="4653"/>
                  </a:lnTo>
                  <a:lnTo>
                    <a:pt x="7046" y="5351"/>
                  </a:lnTo>
                  <a:lnTo>
                    <a:pt x="6680" y="6049"/>
                  </a:lnTo>
                  <a:lnTo>
                    <a:pt x="6282" y="6747"/>
                  </a:lnTo>
                  <a:lnTo>
                    <a:pt x="5849" y="7412"/>
                  </a:lnTo>
                  <a:lnTo>
                    <a:pt x="5384" y="8043"/>
                  </a:lnTo>
                  <a:lnTo>
                    <a:pt x="4886" y="8675"/>
                  </a:lnTo>
                  <a:lnTo>
                    <a:pt x="4354" y="9240"/>
                  </a:lnTo>
                  <a:lnTo>
                    <a:pt x="3822" y="9805"/>
                  </a:lnTo>
                  <a:lnTo>
                    <a:pt x="3224" y="10370"/>
                  </a:lnTo>
                  <a:lnTo>
                    <a:pt x="2626" y="10868"/>
                  </a:lnTo>
                  <a:lnTo>
                    <a:pt x="1994" y="11367"/>
                  </a:lnTo>
                  <a:lnTo>
                    <a:pt x="1363" y="11832"/>
                  </a:lnTo>
                  <a:lnTo>
                    <a:pt x="698" y="12264"/>
                  </a:lnTo>
                  <a:lnTo>
                    <a:pt x="0" y="12663"/>
                  </a:lnTo>
                  <a:lnTo>
                    <a:pt x="698" y="13062"/>
                  </a:lnTo>
                  <a:lnTo>
                    <a:pt x="1363" y="13494"/>
                  </a:lnTo>
                  <a:lnTo>
                    <a:pt x="1994" y="13959"/>
                  </a:lnTo>
                  <a:lnTo>
                    <a:pt x="2626" y="14458"/>
                  </a:lnTo>
                  <a:lnTo>
                    <a:pt x="3224" y="14956"/>
                  </a:lnTo>
                  <a:lnTo>
                    <a:pt x="3822" y="15521"/>
                  </a:lnTo>
                  <a:lnTo>
                    <a:pt x="4354" y="16086"/>
                  </a:lnTo>
                  <a:lnTo>
                    <a:pt x="4886" y="16651"/>
                  </a:lnTo>
                  <a:lnTo>
                    <a:pt x="5384" y="17283"/>
                  </a:lnTo>
                  <a:lnTo>
                    <a:pt x="5849" y="17914"/>
                  </a:lnTo>
                  <a:lnTo>
                    <a:pt x="6282" y="18579"/>
                  </a:lnTo>
                  <a:lnTo>
                    <a:pt x="6680" y="19277"/>
                  </a:lnTo>
                  <a:lnTo>
                    <a:pt x="7046" y="19975"/>
                  </a:lnTo>
                  <a:lnTo>
                    <a:pt x="7378" y="20673"/>
                  </a:lnTo>
                  <a:lnTo>
                    <a:pt x="7711" y="21437"/>
                  </a:lnTo>
                  <a:lnTo>
                    <a:pt x="7977" y="22168"/>
                  </a:lnTo>
                  <a:lnTo>
                    <a:pt x="9040" y="25326"/>
                  </a:lnTo>
                  <a:lnTo>
                    <a:pt x="10104" y="22168"/>
                  </a:lnTo>
                  <a:lnTo>
                    <a:pt x="10370" y="21437"/>
                  </a:lnTo>
                  <a:lnTo>
                    <a:pt x="10702" y="20673"/>
                  </a:lnTo>
                  <a:lnTo>
                    <a:pt x="11034" y="19975"/>
                  </a:lnTo>
                  <a:lnTo>
                    <a:pt x="11400" y="19277"/>
                  </a:lnTo>
                  <a:lnTo>
                    <a:pt x="11799" y="18579"/>
                  </a:lnTo>
                  <a:lnTo>
                    <a:pt x="12231" y="17914"/>
                  </a:lnTo>
                  <a:lnTo>
                    <a:pt x="12696" y="17283"/>
                  </a:lnTo>
                  <a:lnTo>
                    <a:pt x="13195" y="16651"/>
                  </a:lnTo>
                  <a:lnTo>
                    <a:pt x="13726" y="16086"/>
                  </a:lnTo>
                  <a:lnTo>
                    <a:pt x="14258" y="15521"/>
                  </a:lnTo>
                  <a:lnTo>
                    <a:pt x="14856" y="14956"/>
                  </a:lnTo>
                  <a:lnTo>
                    <a:pt x="15455" y="14458"/>
                  </a:lnTo>
                  <a:lnTo>
                    <a:pt x="16086" y="13959"/>
                  </a:lnTo>
                  <a:lnTo>
                    <a:pt x="16717" y="13494"/>
                  </a:lnTo>
                  <a:lnTo>
                    <a:pt x="17382" y="13062"/>
                  </a:lnTo>
                  <a:lnTo>
                    <a:pt x="18080" y="12663"/>
                  </a:lnTo>
                  <a:lnTo>
                    <a:pt x="17382" y="12264"/>
                  </a:lnTo>
                  <a:lnTo>
                    <a:pt x="16717" y="11832"/>
                  </a:lnTo>
                  <a:lnTo>
                    <a:pt x="16086" y="11367"/>
                  </a:lnTo>
                  <a:lnTo>
                    <a:pt x="15455" y="10868"/>
                  </a:lnTo>
                  <a:lnTo>
                    <a:pt x="14856" y="10370"/>
                  </a:lnTo>
                  <a:lnTo>
                    <a:pt x="14258" y="9805"/>
                  </a:lnTo>
                  <a:lnTo>
                    <a:pt x="13726" y="9240"/>
                  </a:lnTo>
                  <a:lnTo>
                    <a:pt x="13195" y="8675"/>
                  </a:lnTo>
                  <a:lnTo>
                    <a:pt x="12696" y="8043"/>
                  </a:lnTo>
                  <a:lnTo>
                    <a:pt x="12231" y="7412"/>
                  </a:lnTo>
                  <a:lnTo>
                    <a:pt x="11799" y="6747"/>
                  </a:lnTo>
                  <a:lnTo>
                    <a:pt x="11400" y="6049"/>
                  </a:lnTo>
                  <a:lnTo>
                    <a:pt x="11034" y="5351"/>
                  </a:lnTo>
                  <a:lnTo>
                    <a:pt x="10702" y="4653"/>
                  </a:lnTo>
                  <a:lnTo>
                    <a:pt x="10370" y="3889"/>
                  </a:lnTo>
                  <a:lnTo>
                    <a:pt x="10104" y="3158"/>
                  </a:lnTo>
                  <a:lnTo>
                    <a:pt x="9040" y="0"/>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56" name="Google Shape;4256;p62"/>
          <p:cNvSpPr/>
          <p:nvPr/>
        </p:nvSpPr>
        <p:spPr>
          <a:xfrm>
            <a:off x="2501171" y="2972538"/>
            <a:ext cx="118800" cy="118800"/>
          </a:xfrm>
          <a:prstGeom prst="ellipse">
            <a:avLst/>
          </a:prstGeom>
          <a:solidFill>
            <a:schemeClr val="accent5"/>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257" name="Google Shape;4257;p62"/>
          <p:cNvCxnSpPr>
            <a:stCxn id="4142" idx="2"/>
            <a:endCxn id="4256" idx="6"/>
          </p:cNvCxnSpPr>
          <p:nvPr/>
        </p:nvCxnSpPr>
        <p:spPr>
          <a:xfrm flipH="1">
            <a:off x="2620054" y="1726836"/>
            <a:ext cx="2310600" cy="1305000"/>
          </a:xfrm>
          <a:prstGeom prst="curvedConnector3">
            <a:avLst>
              <a:gd name="adj1" fmla="val 50002"/>
            </a:avLst>
          </a:prstGeom>
          <a:noFill/>
          <a:ln w="19050" cap="flat" cmpd="sng">
            <a:solidFill>
              <a:schemeClr val="lt1"/>
            </a:solidFill>
            <a:prstDash val="dash"/>
            <a:round/>
            <a:headEnd type="none" w="med" len="med"/>
            <a:tailEnd type="none" w="med" len="med"/>
          </a:ln>
        </p:spPr>
      </p:cxnSp>
      <p:cxnSp>
        <p:nvCxnSpPr>
          <p:cNvPr id="4258" name="Google Shape;4258;p62"/>
          <p:cNvCxnSpPr>
            <a:stCxn id="4144" idx="2"/>
            <a:endCxn id="4259" idx="6"/>
          </p:cNvCxnSpPr>
          <p:nvPr/>
        </p:nvCxnSpPr>
        <p:spPr>
          <a:xfrm flipH="1">
            <a:off x="3856654" y="4073111"/>
            <a:ext cx="1074000" cy="249900"/>
          </a:xfrm>
          <a:prstGeom prst="curvedConnector3">
            <a:avLst>
              <a:gd name="adj1" fmla="val 49998"/>
            </a:avLst>
          </a:prstGeom>
          <a:noFill/>
          <a:ln w="19050" cap="flat" cmpd="sng">
            <a:solidFill>
              <a:schemeClr val="lt1"/>
            </a:solidFill>
            <a:prstDash val="dash"/>
            <a:round/>
            <a:headEnd type="none" w="med" len="med"/>
            <a:tailEnd type="none" w="med" len="med"/>
          </a:ln>
        </p:spPr>
      </p:cxnSp>
      <p:grpSp>
        <p:nvGrpSpPr>
          <p:cNvPr id="4260" name="Google Shape;4260;p62"/>
          <p:cNvGrpSpPr/>
          <p:nvPr/>
        </p:nvGrpSpPr>
        <p:grpSpPr>
          <a:xfrm>
            <a:off x="2922132" y="3361377"/>
            <a:ext cx="909306" cy="1020966"/>
            <a:chOff x="3305862" y="3592734"/>
            <a:chExt cx="909306" cy="1020966"/>
          </a:xfrm>
        </p:grpSpPr>
        <p:sp>
          <p:nvSpPr>
            <p:cNvPr id="4261" name="Google Shape;4261;p62"/>
            <p:cNvSpPr/>
            <p:nvPr/>
          </p:nvSpPr>
          <p:spPr>
            <a:xfrm>
              <a:off x="3392077" y="4513800"/>
              <a:ext cx="781800" cy="99900"/>
            </a:xfrm>
            <a:prstGeom prst="ellipse">
              <a:avLst/>
            </a:pr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62" name="Google Shape;4262;p62"/>
            <p:cNvGrpSpPr/>
            <p:nvPr/>
          </p:nvGrpSpPr>
          <p:grpSpPr>
            <a:xfrm>
              <a:off x="3305862" y="3592734"/>
              <a:ext cx="909306" cy="963935"/>
              <a:chOff x="1947325" y="2235450"/>
              <a:chExt cx="948775" cy="1005775"/>
            </a:xfrm>
          </p:grpSpPr>
          <p:sp>
            <p:nvSpPr>
              <p:cNvPr id="4263" name="Google Shape;4263;p62"/>
              <p:cNvSpPr/>
              <p:nvPr/>
            </p:nvSpPr>
            <p:spPr>
              <a:xfrm>
                <a:off x="2220725" y="2269625"/>
                <a:ext cx="384650" cy="226525"/>
              </a:xfrm>
              <a:custGeom>
                <a:avLst/>
                <a:gdLst/>
                <a:ahLst/>
                <a:cxnLst/>
                <a:rect l="l" t="t" r="r" b="b"/>
                <a:pathLst>
                  <a:path w="15386" h="9061" extrusionOk="0">
                    <a:moveTo>
                      <a:pt x="5888" y="1"/>
                    </a:moveTo>
                    <a:lnTo>
                      <a:pt x="5469" y="37"/>
                    </a:lnTo>
                    <a:lnTo>
                      <a:pt x="5086" y="128"/>
                    </a:lnTo>
                    <a:lnTo>
                      <a:pt x="4740" y="220"/>
                    </a:lnTo>
                    <a:lnTo>
                      <a:pt x="4430" y="347"/>
                    </a:lnTo>
                    <a:lnTo>
                      <a:pt x="4157" y="475"/>
                    </a:lnTo>
                    <a:lnTo>
                      <a:pt x="3902" y="639"/>
                    </a:lnTo>
                    <a:lnTo>
                      <a:pt x="3701" y="785"/>
                    </a:lnTo>
                    <a:lnTo>
                      <a:pt x="3501" y="949"/>
                    </a:lnTo>
                    <a:lnTo>
                      <a:pt x="3355" y="1094"/>
                    </a:lnTo>
                    <a:lnTo>
                      <a:pt x="3209" y="1259"/>
                    </a:lnTo>
                    <a:lnTo>
                      <a:pt x="3100" y="1386"/>
                    </a:lnTo>
                    <a:lnTo>
                      <a:pt x="2954" y="1605"/>
                    </a:lnTo>
                    <a:lnTo>
                      <a:pt x="2881" y="1696"/>
                    </a:lnTo>
                    <a:lnTo>
                      <a:pt x="2352" y="2188"/>
                    </a:lnTo>
                    <a:lnTo>
                      <a:pt x="1878" y="2662"/>
                    </a:lnTo>
                    <a:lnTo>
                      <a:pt x="1477" y="3118"/>
                    </a:lnTo>
                    <a:lnTo>
                      <a:pt x="1131" y="3537"/>
                    </a:lnTo>
                    <a:lnTo>
                      <a:pt x="839" y="3956"/>
                    </a:lnTo>
                    <a:lnTo>
                      <a:pt x="584" y="4357"/>
                    </a:lnTo>
                    <a:lnTo>
                      <a:pt x="384" y="4740"/>
                    </a:lnTo>
                    <a:lnTo>
                      <a:pt x="238" y="5105"/>
                    </a:lnTo>
                    <a:lnTo>
                      <a:pt x="128" y="5433"/>
                    </a:lnTo>
                    <a:lnTo>
                      <a:pt x="37" y="5761"/>
                    </a:lnTo>
                    <a:lnTo>
                      <a:pt x="1" y="6071"/>
                    </a:lnTo>
                    <a:lnTo>
                      <a:pt x="1" y="6362"/>
                    </a:lnTo>
                    <a:lnTo>
                      <a:pt x="19" y="6654"/>
                    </a:lnTo>
                    <a:lnTo>
                      <a:pt x="74" y="6909"/>
                    </a:lnTo>
                    <a:lnTo>
                      <a:pt x="147" y="7146"/>
                    </a:lnTo>
                    <a:lnTo>
                      <a:pt x="238" y="7383"/>
                    </a:lnTo>
                    <a:lnTo>
                      <a:pt x="347" y="7584"/>
                    </a:lnTo>
                    <a:lnTo>
                      <a:pt x="457" y="7784"/>
                    </a:lnTo>
                    <a:lnTo>
                      <a:pt x="602" y="7966"/>
                    </a:lnTo>
                    <a:lnTo>
                      <a:pt x="748" y="8131"/>
                    </a:lnTo>
                    <a:lnTo>
                      <a:pt x="894" y="8295"/>
                    </a:lnTo>
                    <a:lnTo>
                      <a:pt x="1040" y="8422"/>
                    </a:lnTo>
                    <a:lnTo>
                      <a:pt x="1350" y="8659"/>
                    </a:lnTo>
                    <a:lnTo>
                      <a:pt x="1623" y="8841"/>
                    </a:lnTo>
                    <a:lnTo>
                      <a:pt x="1842" y="8969"/>
                    </a:lnTo>
                    <a:lnTo>
                      <a:pt x="2061" y="9060"/>
                    </a:lnTo>
                    <a:lnTo>
                      <a:pt x="7784" y="7511"/>
                    </a:lnTo>
                    <a:lnTo>
                      <a:pt x="8003" y="7547"/>
                    </a:lnTo>
                    <a:lnTo>
                      <a:pt x="8641" y="7602"/>
                    </a:lnTo>
                    <a:lnTo>
                      <a:pt x="9552" y="7638"/>
                    </a:lnTo>
                    <a:lnTo>
                      <a:pt x="10081" y="7657"/>
                    </a:lnTo>
                    <a:lnTo>
                      <a:pt x="10646" y="7657"/>
                    </a:lnTo>
                    <a:lnTo>
                      <a:pt x="11229" y="7638"/>
                    </a:lnTo>
                    <a:lnTo>
                      <a:pt x="11831" y="7602"/>
                    </a:lnTo>
                    <a:lnTo>
                      <a:pt x="12414" y="7547"/>
                    </a:lnTo>
                    <a:lnTo>
                      <a:pt x="12997" y="7456"/>
                    </a:lnTo>
                    <a:lnTo>
                      <a:pt x="13526" y="7347"/>
                    </a:lnTo>
                    <a:lnTo>
                      <a:pt x="13781" y="7274"/>
                    </a:lnTo>
                    <a:lnTo>
                      <a:pt x="14036" y="7183"/>
                    </a:lnTo>
                    <a:lnTo>
                      <a:pt x="14255" y="7092"/>
                    </a:lnTo>
                    <a:lnTo>
                      <a:pt x="14474" y="6982"/>
                    </a:lnTo>
                    <a:lnTo>
                      <a:pt x="14674" y="6873"/>
                    </a:lnTo>
                    <a:lnTo>
                      <a:pt x="14838" y="6745"/>
                    </a:lnTo>
                    <a:lnTo>
                      <a:pt x="15002" y="6618"/>
                    </a:lnTo>
                    <a:lnTo>
                      <a:pt x="15130" y="6472"/>
                    </a:lnTo>
                    <a:lnTo>
                      <a:pt x="15221" y="6344"/>
                    </a:lnTo>
                    <a:lnTo>
                      <a:pt x="15294" y="6198"/>
                    </a:lnTo>
                    <a:lnTo>
                      <a:pt x="15349" y="6053"/>
                    </a:lnTo>
                    <a:lnTo>
                      <a:pt x="15367" y="5907"/>
                    </a:lnTo>
                    <a:lnTo>
                      <a:pt x="15385" y="5743"/>
                    </a:lnTo>
                    <a:lnTo>
                      <a:pt x="15367" y="5597"/>
                    </a:lnTo>
                    <a:lnTo>
                      <a:pt x="15331" y="5451"/>
                    </a:lnTo>
                    <a:lnTo>
                      <a:pt x="15294" y="5287"/>
                    </a:lnTo>
                    <a:lnTo>
                      <a:pt x="15221" y="5141"/>
                    </a:lnTo>
                    <a:lnTo>
                      <a:pt x="15148" y="4977"/>
                    </a:lnTo>
                    <a:lnTo>
                      <a:pt x="15039" y="4831"/>
                    </a:lnTo>
                    <a:lnTo>
                      <a:pt x="14930" y="4685"/>
                    </a:lnTo>
                    <a:lnTo>
                      <a:pt x="14693" y="4394"/>
                    </a:lnTo>
                    <a:lnTo>
                      <a:pt x="14401" y="4102"/>
                    </a:lnTo>
                    <a:lnTo>
                      <a:pt x="14091" y="3829"/>
                    </a:lnTo>
                    <a:lnTo>
                      <a:pt x="13781" y="3573"/>
                    </a:lnTo>
                    <a:lnTo>
                      <a:pt x="13435" y="3355"/>
                    </a:lnTo>
                    <a:lnTo>
                      <a:pt x="13125" y="3154"/>
                    </a:lnTo>
                    <a:lnTo>
                      <a:pt x="12797" y="2972"/>
                    </a:lnTo>
                    <a:lnTo>
                      <a:pt x="12505" y="2826"/>
                    </a:lnTo>
                    <a:lnTo>
                      <a:pt x="12250" y="2717"/>
                    </a:lnTo>
                    <a:lnTo>
                      <a:pt x="11995" y="2626"/>
                    </a:lnTo>
                    <a:lnTo>
                      <a:pt x="11740" y="2480"/>
                    </a:lnTo>
                    <a:lnTo>
                      <a:pt x="11448" y="2298"/>
                    </a:lnTo>
                    <a:lnTo>
                      <a:pt x="11156" y="2115"/>
                    </a:lnTo>
                    <a:lnTo>
                      <a:pt x="10500" y="1678"/>
                    </a:lnTo>
                    <a:lnTo>
                      <a:pt x="9771" y="1204"/>
                    </a:lnTo>
                    <a:lnTo>
                      <a:pt x="9388" y="985"/>
                    </a:lnTo>
                    <a:lnTo>
                      <a:pt x="9005" y="766"/>
                    </a:lnTo>
                    <a:lnTo>
                      <a:pt x="8586" y="566"/>
                    </a:lnTo>
                    <a:lnTo>
                      <a:pt x="8167" y="384"/>
                    </a:lnTo>
                    <a:lnTo>
                      <a:pt x="7729" y="238"/>
                    </a:lnTo>
                    <a:lnTo>
                      <a:pt x="7274" y="110"/>
                    </a:lnTo>
                    <a:lnTo>
                      <a:pt x="7055" y="55"/>
                    </a:lnTo>
                    <a:lnTo>
                      <a:pt x="6818" y="37"/>
                    </a:lnTo>
                    <a:lnTo>
                      <a:pt x="658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2"/>
              <p:cNvSpPr/>
              <p:nvPr/>
            </p:nvSpPr>
            <p:spPr>
              <a:xfrm>
                <a:off x="2220725" y="2269625"/>
                <a:ext cx="384650" cy="226525"/>
              </a:xfrm>
              <a:custGeom>
                <a:avLst/>
                <a:gdLst/>
                <a:ahLst/>
                <a:cxnLst/>
                <a:rect l="l" t="t" r="r" b="b"/>
                <a:pathLst>
                  <a:path w="15386" h="9061" fill="none" extrusionOk="0">
                    <a:moveTo>
                      <a:pt x="2881" y="1696"/>
                    </a:moveTo>
                    <a:lnTo>
                      <a:pt x="2881" y="1696"/>
                    </a:lnTo>
                    <a:lnTo>
                      <a:pt x="2954" y="1605"/>
                    </a:lnTo>
                    <a:lnTo>
                      <a:pt x="3100" y="1386"/>
                    </a:lnTo>
                    <a:lnTo>
                      <a:pt x="3209" y="1259"/>
                    </a:lnTo>
                    <a:lnTo>
                      <a:pt x="3355" y="1094"/>
                    </a:lnTo>
                    <a:lnTo>
                      <a:pt x="3501" y="949"/>
                    </a:lnTo>
                    <a:lnTo>
                      <a:pt x="3701" y="785"/>
                    </a:lnTo>
                    <a:lnTo>
                      <a:pt x="3902" y="639"/>
                    </a:lnTo>
                    <a:lnTo>
                      <a:pt x="4157" y="475"/>
                    </a:lnTo>
                    <a:lnTo>
                      <a:pt x="4430" y="347"/>
                    </a:lnTo>
                    <a:lnTo>
                      <a:pt x="4740" y="220"/>
                    </a:lnTo>
                    <a:lnTo>
                      <a:pt x="5086" y="128"/>
                    </a:lnTo>
                    <a:lnTo>
                      <a:pt x="5469" y="37"/>
                    </a:lnTo>
                    <a:lnTo>
                      <a:pt x="5888" y="1"/>
                    </a:lnTo>
                    <a:lnTo>
                      <a:pt x="6344" y="1"/>
                    </a:lnTo>
                    <a:lnTo>
                      <a:pt x="6344" y="1"/>
                    </a:lnTo>
                    <a:lnTo>
                      <a:pt x="6581" y="1"/>
                    </a:lnTo>
                    <a:lnTo>
                      <a:pt x="6818" y="37"/>
                    </a:lnTo>
                    <a:lnTo>
                      <a:pt x="7055" y="55"/>
                    </a:lnTo>
                    <a:lnTo>
                      <a:pt x="7274" y="110"/>
                    </a:lnTo>
                    <a:lnTo>
                      <a:pt x="7729" y="238"/>
                    </a:lnTo>
                    <a:lnTo>
                      <a:pt x="8167" y="384"/>
                    </a:lnTo>
                    <a:lnTo>
                      <a:pt x="8586" y="566"/>
                    </a:lnTo>
                    <a:lnTo>
                      <a:pt x="9005" y="766"/>
                    </a:lnTo>
                    <a:lnTo>
                      <a:pt x="9388" y="985"/>
                    </a:lnTo>
                    <a:lnTo>
                      <a:pt x="9771" y="1204"/>
                    </a:lnTo>
                    <a:lnTo>
                      <a:pt x="10500" y="1678"/>
                    </a:lnTo>
                    <a:lnTo>
                      <a:pt x="11156" y="2115"/>
                    </a:lnTo>
                    <a:lnTo>
                      <a:pt x="11448" y="2298"/>
                    </a:lnTo>
                    <a:lnTo>
                      <a:pt x="11740" y="2480"/>
                    </a:lnTo>
                    <a:lnTo>
                      <a:pt x="11995" y="2626"/>
                    </a:lnTo>
                    <a:lnTo>
                      <a:pt x="12250" y="2717"/>
                    </a:lnTo>
                    <a:lnTo>
                      <a:pt x="12250" y="2717"/>
                    </a:lnTo>
                    <a:lnTo>
                      <a:pt x="12505" y="2826"/>
                    </a:lnTo>
                    <a:lnTo>
                      <a:pt x="12797" y="2972"/>
                    </a:lnTo>
                    <a:lnTo>
                      <a:pt x="13125" y="3154"/>
                    </a:lnTo>
                    <a:lnTo>
                      <a:pt x="13435" y="3355"/>
                    </a:lnTo>
                    <a:lnTo>
                      <a:pt x="13781" y="3573"/>
                    </a:lnTo>
                    <a:lnTo>
                      <a:pt x="14091" y="3829"/>
                    </a:lnTo>
                    <a:lnTo>
                      <a:pt x="14401" y="4102"/>
                    </a:lnTo>
                    <a:lnTo>
                      <a:pt x="14693" y="4394"/>
                    </a:lnTo>
                    <a:lnTo>
                      <a:pt x="14930" y="4685"/>
                    </a:lnTo>
                    <a:lnTo>
                      <a:pt x="15039" y="4831"/>
                    </a:lnTo>
                    <a:lnTo>
                      <a:pt x="15148" y="4977"/>
                    </a:lnTo>
                    <a:lnTo>
                      <a:pt x="15221" y="5141"/>
                    </a:lnTo>
                    <a:lnTo>
                      <a:pt x="15294" y="5287"/>
                    </a:lnTo>
                    <a:lnTo>
                      <a:pt x="15331" y="5451"/>
                    </a:lnTo>
                    <a:lnTo>
                      <a:pt x="15367" y="5597"/>
                    </a:lnTo>
                    <a:lnTo>
                      <a:pt x="15385" y="5743"/>
                    </a:lnTo>
                    <a:lnTo>
                      <a:pt x="15367" y="5907"/>
                    </a:lnTo>
                    <a:lnTo>
                      <a:pt x="15349" y="6053"/>
                    </a:lnTo>
                    <a:lnTo>
                      <a:pt x="15294" y="6198"/>
                    </a:lnTo>
                    <a:lnTo>
                      <a:pt x="15221" y="6344"/>
                    </a:lnTo>
                    <a:lnTo>
                      <a:pt x="15130" y="6472"/>
                    </a:lnTo>
                    <a:lnTo>
                      <a:pt x="15002" y="6618"/>
                    </a:lnTo>
                    <a:lnTo>
                      <a:pt x="14838" y="6745"/>
                    </a:lnTo>
                    <a:lnTo>
                      <a:pt x="14838" y="6745"/>
                    </a:lnTo>
                    <a:lnTo>
                      <a:pt x="14674" y="6873"/>
                    </a:lnTo>
                    <a:lnTo>
                      <a:pt x="14474" y="6982"/>
                    </a:lnTo>
                    <a:lnTo>
                      <a:pt x="14255" y="7092"/>
                    </a:lnTo>
                    <a:lnTo>
                      <a:pt x="14036" y="7183"/>
                    </a:lnTo>
                    <a:lnTo>
                      <a:pt x="13781" y="7274"/>
                    </a:lnTo>
                    <a:lnTo>
                      <a:pt x="13526" y="7347"/>
                    </a:lnTo>
                    <a:lnTo>
                      <a:pt x="12997" y="7456"/>
                    </a:lnTo>
                    <a:lnTo>
                      <a:pt x="12414" y="7547"/>
                    </a:lnTo>
                    <a:lnTo>
                      <a:pt x="11831" y="7602"/>
                    </a:lnTo>
                    <a:lnTo>
                      <a:pt x="11229" y="7638"/>
                    </a:lnTo>
                    <a:lnTo>
                      <a:pt x="10646" y="7657"/>
                    </a:lnTo>
                    <a:lnTo>
                      <a:pt x="10081" y="7657"/>
                    </a:lnTo>
                    <a:lnTo>
                      <a:pt x="9552" y="7638"/>
                    </a:lnTo>
                    <a:lnTo>
                      <a:pt x="8641" y="7602"/>
                    </a:lnTo>
                    <a:lnTo>
                      <a:pt x="8003" y="7547"/>
                    </a:lnTo>
                    <a:lnTo>
                      <a:pt x="7784" y="7511"/>
                    </a:lnTo>
                    <a:lnTo>
                      <a:pt x="2061" y="9060"/>
                    </a:lnTo>
                    <a:lnTo>
                      <a:pt x="2061" y="9060"/>
                    </a:lnTo>
                    <a:lnTo>
                      <a:pt x="1842" y="8969"/>
                    </a:lnTo>
                    <a:lnTo>
                      <a:pt x="1623" y="8841"/>
                    </a:lnTo>
                    <a:lnTo>
                      <a:pt x="1350" y="8659"/>
                    </a:lnTo>
                    <a:lnTo>
                      <a:pt x="1040" y="8422"/>
                    </a:lnTo>
                    <a:lnTo>
                      <a:pt x="894" y="8295"/>
                    </a:lnTo>
                    <a:lnTo>
                      <a:pt x="748" y="8131"/>
                    </a:lnTo>
                    <a:lnTo>
                      <a:pt x="602" y="7966"/>
                    </a:lnTo>
                    <a:lnTo>
                      <a:pt x="457" y="7784"/>
                    </a:lnTo>
                    <a:lnTo>
                      <a:pt x="347" y="7584"/>
                    </a:lnTo>
                    <a:lnTo>
                      <a:pt x="238" y="7383"/>
                    </a:lnTo>
                    <a:lnTo>
                      <a:pt x="147" y="7146"/>
                    </a:lnTo>
                    <a:lnTo>
                      <a:pt x="74" y="6909"/>
                    </a:lnTo>
                    <a:lnTo>
                      <a:pt x="19" y="6654"/>
                    </a:lnTo>
                    <a:lnTo>
                      <a:pt x="1" y="6362"/>
                    </a:lnTo>
                    <a:lnTo>
                      <a:pt x="1" y="6071"/>
                    </a:lnTo>
                    <a:lnTo>
                      <a:pt x="37" y="5761"/>
                    </a:lnTo>
                    <a:lnTo>
                      <a:pt x="128" y="5433"/>
                    </a:lnTo>
                    <a:lnTo>
                      <a:pt x="238" y="5105"/>
                    </a:lnTo>
                    <a:lnTo>
                      <a:pt x="384" y="4740"/>
                    </a:lnTo>
                    <a:lnTo>
                      <a:pt x="584" y="4357"/>
                    </a:lnTo>
                    <a:lnTo>
                      <a:pt x="839" y="3956"/>
                    </a:lnTo>
                    <a:lnTo>
                      <a:pt x="1131" y="3537"/>
                    </a:lnTo>
                    <a:lnTo>
                      <a:pt x="1477" y="3118"/>
                    </a:lnTo>
                    <a:lnTo>
                      <a:pt x="1878" y="2662"/>
                    </a:lnTo>
                    <a:lnTo>
                      <a:pt x="2352" y="2188"/>
                    </a:lnTo>
                    <a:lnTo>
                      <a:pt x="2881" y="16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2"/>
              <p:cNvSpPr/>
              <p:nvPr/>
            </p:nvSpPr>
            <p:spPr>
              <a:xfrm>
                <a:off x="2060775" y="2292875"/>
                <a:ext cx="543675" cy="376425"/>
              </a:xfrm>
              <a:custGeom>
                <a:avLst/>
                <a:gdLst/>
                <a:ahLst/>
                <a:cxnLst/>
                <a:rect l="l" t="t" r="r" b="b"/>
                <a:pathLst>
                  <a:path w="21747" h="15057" extrusionOk="0">
                    <a:moveTo>
                      <a:pt x="2225" y="0"/>
                    </a:moveTo>
                    <a:lnTo>
                      <a:pt x="19" y="3919"/>
                    </a:lnTo>
                    <a:lnTo>
                      <a:pt x="1" y="3974"/>
                    </a:lnTo>
                    <a:lnTo>
                      <a:pt x="1" y="4047"/>
                    </a:lnTo>
                    <a:lnTo>
                      <a:pt x="1" y="4120"/>
                    </a:lnTo>
                    <a:lnTo>
                      <a:pt x="19" y="4211"/>
                    </a:lnTo>
                    <a:lnTo>
                      <a:pt x="110" y="4393"/>
                    </a:lnTo>
                    <a:lnTo>
                      <a:pt x="274" y="4612"/>
                    </a:lnTo>
                    <a:lnTo>
                      <a:pt x="475" y="4867"/>
                    </a:lnTo>
                    <a:lnTo>
                      <a:pt x="730" y="5141"/>
                    </a:lnTo>
                    <a:lnTo>
                      <a:pt x="1040" y="5432"/>
                    </a:lnTo>
                    <a:lnTo>
                      <a:pt x="1404" y="5742"/>
                    </a:lnTo>
                    <a:lnTo>
                      <a:pt x="1805" y="6089"/>
                    </a:lnTo>
                    <a:lnTo>
                      <a:pt x="2261" y="6435"/>
                    </a:lnTo>
                    <a:lnTo>
                      <a:pt x="2753" y="6818"/>
                    </a:lnTo>
                    <a:lnTo>
                      <a:pt x="3282" y="7201"/>
                    </a:lnTo>
                    <a:lnTo>
                      <a:pt x="4467" y="8021"/>
                    </a:lnTo>
                    <a:lnTo>
                      <a:pt x="5779" y="8859"/>
                    </a:lnTo>
                    <a:lnTo>
                      <a:pt x="6545" y="9333"/>
                    </a:lnTo>
                    <a:lnTo>
                      <a:pt x="7347" y="9825"/>
                    </a:lnTo>
                    <a:lnTo>
                      <a:pt x="8167" y="10299"/>
                    </a:lnTo>
                    <a:lnTo>
                      <a:pt x="9005" y="10791"/>
                    </a:lnTo>
                    <a:lnTo>
                      <a:pt x="10245" y="11466"/>
                    </a:lnTo>
                    <a:lnTo>
                      <a:pt x="11466" y="12104"/>
                    </a:lnTo>
                    <a:lnTo>
                      <a:pt x="12250" y="12505"/>
                    </a:lnTo>
                    <a:lnTo>
                      <a:pt x="12997" y="12869"/>
                    </a:lnTo>
                    <a:lnTo>
                      <a:pt x="13745" y="13216"/>
                    </a:lnTo>
                    <a:lnTo>
                      <a:pt x="14456" y="13544"/>
                    </a:lnTo>
                    <a:lnTo>
                      <a:pt x="15112" y="13836"/>
                    </a:lnTo>
                    <a:lnTo>
                      <a:pt x="15750" y="14091"/>
                    </a:lnTo>
                    <a:lnTo>
                      <a:pt x="16351" y="14328"/>
                    </a:lnTo>
                    <a:lnTo>
                      <a:pt x="16916" y="14528"/>
                    </a:lnTo>
                    <a:lnTo>
                      <a:pt x="17427" y="14710"/>
                    </a:lnTo>
                    <a:lnTo>
                      <a:pt x="17901" y="14838"/>
                    </a:lnTo>
                    <a:lnTo>
                      <a:pt x="18320" y="14947"/>
                    </a:lnTo>
                    <a:lnTo>
                      <a:pt x="18684" y="15020"/>
                    </a:lnTo>
                    <a:lnTo>
                      <a:pt x="18994" y="15057"/>
                    </a:lnTo>
                    <a:lnTo>
                      <a:pt x="19231" y="15039"/>
                    </a:lnTo>
                    <a:lnTo>
                      <a:pt x="19341" y="15020"/>
                    </a:lnTo>
                    <a:lnTo>
                      <a:pt x="19414" y="15002"/>
                    </a:lnTo>
                    <a:lnTo>
                      <a:pt x="19487" y="14947"/>
                    </a:lnTo>
                    <a:lnTo>
                      <a:pt x="19541" y="14911"/>
                    </a:lnTo>
                    <a:lnTo>
                      <a:pt x="19559" y="14875"/>
                    </a:lnTo>
                    <a:lnTo>
                      <a:pt x="21747" y="10955"/>
                    </a:lnTo>
                    <a:lnTo>
                      <a:pt x="222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2"/>
              <p:cNvSpPr/>
              <p:nvPr/>
            </p:nvSpPr>
            <p:spPr>
              <a:xfrm>
                <a:off x="2060775" y="2292875"/>
                <a:ext cx="543675" cy="376425"/>
              </a:xfrm>
              <a:custGeom>
                <a:avLst/>
                <a:gdLst/>
                <a:ahLst/>
                <a:cxnLst/>
                <a:rect l="l" t="t" r="r" b="b"/>
                <a:pathLst>
                  <a:path w="21747" h="15057" fill="none" extrusionOk="0">
                    <a:moveTo>
                      <a:pt x="21747" y="10955"/>
                    </a:moveTo>
                    <a:lnTo>
                      <a:pt x="19559" y="14875"/>
                    </a:lnTo>
                    <a:lnTo>
                      <a:pt x="19559" y="14875"/>
                    </a:lnTo>
                    <a:lnTo>
                      <a:pt x="19541" y="14911"/>
                    </a:lnTo>
                    <a:lnTo>
                      <a:pt x="19541" y="14911"/>
                    </a:lnTo>
                    <a:lnTo>
                      <a:pt x="19487" y="14947"/>
                    </a:lnTo>
                    <a:lnTo>
                      <a:pt x="19414" y="15002"/>
                    </a:lnTo>
                    <a:lnTo>
                      <a:pt x="19341" y="15020"/>
                    </a:lnTo>
                    <a:lnTo>
                      <a:pt x="19231" y="15039"/>
                    </a:lnTo>
                    <a:lnTo>
                      <a:pt x="18994" y="15057"/>
                    </a:lnTo>
                    <a:lnTo>
                      <a:pt x="18684" y="15020"/>
                    </a:lnTo>
                    <a:lnTo>
                      <a:pt x="18320" y="14947"/>
                    </a:lnTo>
                    <a:lnTo>
                      <a:pt x="17901" y="14838"/>
                    </a:lnTo>
                    <a:lnTo>
                      <a:pt x="17427" y="14710"/>
                    </a:lnTo>
                    <a:lnTo>
                      <a:pt x="16916" y="14528"/>
                    </a:lnTo>
                    <a:lnTo>
                      <a:pt x="16351" y="14328"/>
                    </a:lnTo>
                    <a:lnTo>
                      <a:pt x="15750" y="14091"/>
                    </a:lnTo>
                    <a:lnTo>
                      <a:pt x="15112" y="13836"/>
                    </a:lnTo>
                    <a:lnTo>
                      <a:pt x="14456" y="13544"/>
                    </a:lnTo>
                    <a:lnTo>
                      <a:pt x="13745" y="13216"/>
                    </a:lnTo>
                    <a:lnTo>
                      <a:pt x="12997" y="12869"/>
                    </a:lnTo>
                    <a:lnTo>
                      <a:pt x="12250" y="12505"/>
                    </a:lnTo>
                    <a:lnTo>
                      <a:pt x="11466" y="12104"/>
                    </a:lnTo>
                    <a:lnTo>
                      <a:pt x="11466" y="12104"/>
                    </a:lnTo>
                    <a:lnTo>
                      <a:pt x="11466" y="12104"/>
                    </a:lnTo>
                    <a:lnTo>
                      <a:pt x="10245" y="11466"/>
                    </a:lnTo>
                    <a:lnTo>
                      <a:pt x="9005" y="10791"/>
                    </a:lnTo>
                    <a:lnTo>
                      <a:pt x="9005" y="10791"/>
                    </a:lnTo>
                    <a:lnTo>
                      <a:pt x="8167" y="10299"/>
                    </a:lnTo>
                    <a:lnTo>
                      <a:pt x="7347" y="9825"/>
                    </a:lnTo>
                    <a:lnTo>
                      <a:pt x="6545" y="9333"/>
                    </a:lnTo>
                    <a:lnTo>
                      <a:pt x="5779" y="8859"/>
                    </a:lnTo>
                    <a:lnTo>
                      <a:pt x="5779" y="8859"/>
                    </a:lnTo>
                    <a:lnTo>
                      <a:pt x="4467" y="8021"/>
                    </a:lnTo>
                    <a:lnTo>
                      <a:pt x="3282" y="7201"/>
                    </a:lnTo>
                    <a:lnTo>
                      <a:pt x="2753" y="6818"/>
                    </a:lnTo>
                    <a:lnTo>
                      <a:pt x="2261" y="6435"/>
                    </a:lnTo>
                    <a:lnTo>
                      <a:pt x="1805" y="6089"/>
                    </a:lnTo>
                    <a:lnTo>
                      <a:pt x="1404" y="5742"/>
                    </a:lnTo>
                    <a:lnTo>
                      <a:pt x="1040" y="5432"/>
                    </a:lnTo>
                    <a:lnTo>
                      <a:pt x="730" y="5141"/>
                    </a:lnTo>
                    <a:lnTo>
                      <a:pt x="475" y="4867"/>
                    </a:lnTo>
                    <a:lnTo>
                      <a:pt x="274" y="4612"/>
                    </a:lnTo>
                    <a:lnTo>
                      <a:pt x="110" y="4393"/>
                    </a:lnTo>
                    <a:lnTo>
                      <a:pt x="19" y="4211"/>
                    </a:lnTo>
                    <a:lnTo>
                      <a:pt x="1" y="4120"/>
                    </a:lnTo>
                    <a:lnTo>
                      <a:pt x="1" y="4047"/>
                    </a:lnTo>
                    <a:lnTo>
                      <a:pt x="1" y="3974"/>
                    </a:lnTo>
                    <a:lnTo>
                      <a:pt x="19" y="3919"/>
                    </a:lnTo>
                    <a:lnTo>
                      <a:pt x="2225" y="0"/>
                    </a:lnTo>
                    <a:lnTo>
                      <a:pt x="21747" y="109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2"/>
              <p:cNvSpPr/>
              <p:nvPr/>
            </p:nvSpPr>
            <p:spPr>
              <a:xfrm>
                <a:off x="2115475" y="2288325"/>
                <a:ext cx="489900" cy="283000"/>
              </a:xfrm>
              <a:custGeom>
                <a:avLst/>
                <a:gdLst/>
                <a:ahLst/>
                <a:cxnLst/>
                <a:rect l="l" t="t" r="r" b="b"/>
                <a:pathLst>
                  <a:path w="19596" h="11320" extrusionOk="0">
                    <a:moveTo>
                      <a:pt x="529" y="0"/>
                    </a:moveTo>
                    <a:lnTo>
                      <a:pt x="383" y="18"/>
                    </a:lnTo>
                    <a:lnTo>
                      <a:pt x="274" y="37"/>
                    </a:lnTo>
                    <a:lnTo>
                      <a:pt x="164" y="73"/>
                    </a:lnTo>
                    <a:lnTo>
                      <a:pt x="91" y="128"/>
                    </a:lnTo>
                    <a:lnTo>
                      <a:pt x="37" y="182"/>
                    </a:lnTo>
                    <a:lnTo>
                      <a:pt x="0" y="255"/>
                    </a:lnTo>
                    <a:lnTo>
                      <a:pt x="0" y="346"/>
                    </a:lnTo>
                    <a:lnTo>
                      <a:pt x="18" y="456"/>
                    </a:lnTo>
                    <a:lnTo>
                      <a:pt x="73" y="583"/>
                    </a:lnTo>
                    <a:lnTo>
                      <a:pt x="146" y="711"/>
                    </a:lnTo>
                    <a:lnTo>
                      <a:pt x="237" y="839"/>
                    </a:lnTo>
                    <a:lnTo>
                      <a:pt x="492" y="1149"/>
                    </a:lnTo>
                    <a:lnTo>
                      <a:pt x="839" y="1513"/>
                    </a:lnTo>
                    <a:lnTo>
                      <a:pt x="1258" y="1896"/>
                    </a:lnTo>
                    <a:lnTo>
                      <a:pt x="1768" y="2315"/>
                    </a:lnTo>
                    <a:lnTo>
                      <a:pt x="2352" y="2771"/>
                    </a:lnTo>
                    <a:lnTo>
                      <a:pt x="2990" y="3245"/>
                    </a:lnTo>
                    <a:lnTo>
                      <a:pt x="3700" y="3755"/>
                    </a:lnTo>
                    <a:lnTo>
                      <a:pt x="4466" y="4266"/>
                    </a:lnTo>
                    <a:lnTo>
                      <a:pt x="5286" y="4812"/>
                    </a:lnTo>
                    <a:lnTo>
                      <a:pt x="6143" y="5359"/>
                    </a:lnTo>
                    <a:lnTo>
                      <a:pt x="7073" y="5924"/>
                    </a:lnTo>
                    <a:lnTo>
                      <a:pt x="8020" y="6489"/>
                    </a:lnTo>
                    <a:lnTo>
                      <a:pt x="9023" y="7054"/>
                    </a:lnTo>
                    <a:lnTo>
                      <a:pt x="10026" y="7601"/>
                    </a:lnTo>
                    <a:lnTo>
                      <a:pt x="11010" y="8130"/>
                    </a:lnTo>
                    <a:lnTo>
                      <a:pt x="11958" y="8622"/>
                    </a:lnTo>
                    <a:lnTo>
                      <a:pt x="12887" y="9078"/>
                    </a:lnTo>
                    <a:lnTo>
                      <a:pt x="13762" y="9497"/>
                    </a:lnTo>
                    <a:lnTo>
                      <a:pt x="14619" y="9880"/>
                    </a:lnTo>
                    <a:lnTo>
                      <a:pt x="15403" y="10226"/>
                    </a:lnTo>
                    <a:lnTo>
                      <a:pt x="16150" y="10518"/>
                    </a:lnTo>
                    <a:lnTo>
                      <a:pt x="16843" y="10773"/>
                    </a:lnTo>
                    <a:lnTo>
                      <a:pt x="17463" y="10992"/>
                    </a:lnTo>
                    <a:lnTo>
                      <a:pt x="18009" y="11137"/>
                    </a:lnTo>
                    <a:lnTo>
                      <a:pt x="18502" y="11247"/>
                    </a:lnTo>
                    <a:lnTo>
                      <a:pt x="18903" y="11320"/>
                    </a:lnTo>
                    <a:lnTo>
                      <a:pt x="19212" y="11320"/>
                    </a:lnTo>
                    <a:lnTo>
                      <a:pt x="19340" y="11302"/>
                    </a:lnTo>
                    <a:lnTo>
                      <a:pt x="19431" y="11265"/>
                    </a:lnTo>
                    <a:lnTo>
                      <a:pt x="19522" y="11210"/>
                    </a:lnTo>
                    <a:lnTo>
                      <a:pt x="19559" y="11137"/>
                    </a:lnTo>
                    <a:lnTo>
                      <a:pt x="19595" y="11065"/>
                    </a:lnTo>
                    <a:lnTo>
                      <a:pt x="19595" y="10973"/>
                    </a:lnTo>
                    <a:lnTo>
                      <a:pt x="19577" y="10864"/>
                    </a:lnTo>
                    <a:lnTo>
                      <a:pt x="19522" y="10755"/>
                    </a:lnTo>
                    <a:lnTo>
                      <a:pt x="19449" y="10627"/>
                    </a:lnTo>
                    <a:lnTo>
                      <a:pt x="19358" y="10481"/>
                    </a:lnTo>
                    <a:lnTo>
                      <a:pt x="19103" y="10171"/>
                    </a:lnTo>
                    <a:lnTo>
                      <a:pt x="18757" y="9825"/>
                    </a:lnTo>
                    <a:lnTo>
                      <a:pt x="18338" y="9424"/>
                    </a:lnTo>
                    <a:lnTo>
                      <a:pt x="17827" y="9005"/>
                    </a:lnTo>
                    <a:lnTo>
                      <a:pt x="17262" y="8549"/>
                    </a:lnTo>
                    <a:lnTo>
                      <a:pt x="16624" y="8075"/>
                    </a:lnTo>
                    <a:lnTo>
                      <a:pt x="15913" y="7583"/>
                    </a:lnTo>
                    <a:lnTo>
                      <a:pt x="15148" y="7054"/>
                    </a:lnTo>
                    <a:lnTo>
                      <a:pt x="14327" y="6526"/>
                    </a:lnTo>
                    <a:lnTo>
                      <a:pt x="13452" y="5961"/>
                    </a:lnTo>
                    <a:lnTo>
                      <a:pt x="12541" y="5414"/>
                    </a:lnTo>
                    <a:lnTo>
                      <a:pt x="11575" y="4849"/>
                    </a:lnTo>
                    <a:lnTo>
                      <a:pt x="10572" y="4284"/>
                    </a:lnTo>
                    <a:lnTo>
                      <a:pt x="9570" y="3719"/>
                    </a:lnTo>
                    <a:lnTo>
                      <a:pt x="8604" y="3190"/>
                    </a:lnTo>
                    <a:lnTo>
                      <a:pt x="7638" y="2716"/>
                    </a:lnTo>
                    <a:lnTo>
                      <a:pt x="6726" y="2242"/>
                    </a:lnTo>
                    <a:lnTo>
                      <a:pt x="5833" y="1823"/>
                    </a:lnTo>
                    <a:lnTo>
                      <a:pt x="4995" y="1440"/>
                    </a:lnTo>
                    <a:lnTo>
                      <a:pt x="4193" y="1112"/>
                    </a:lnTo>
                    <a:lnTo>
                      <a:pt x="3445" y="802"/>
                    </a:lnTo>
                    <a:lnTo>
                      <a:pt x="2753" y="547"/>
                    </a:lnTo>
                    <a:lnTo>
                      <a:pt x="2133" y="346"/>
                    </a:lnTo>
                    <a:lnTo>
                      <a:pt x="1586" y="182"/>
                    </a:lnTo>
                    <a:lnTo>
                      <a:pt x="1112" y="73"/>
                    </a:lnTo>
                    <a:lnTo>
                      <a:pt x="711" y="18"/>
                    </a:lnTo>
                    <a:lnTo>
                      <a:pt x="5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2"/>
              <p:cNvSpPr/>
              <p:nvPr/>
            </p:nvSpPr>
            <p:spPr>
              <a:xfrm>
                <a:off x="2115475" y="2288325"/>
                <a:ext cx="489900" cy="283000"/>
              </a:xfrm>
              <a:custGeom>
                <a:avLst/>
                <a:gdLst/>
                <a:ahLst/>
                <a:cxnLst/>
                <a:rect l="l" t="t" r="r" b="b"/>
                <a:pathLst>
                  <a:path w="19596" h="11320" fill="none" extrusionOk="0">
                    <a:moveTo>
                      <a:pt x="19559" y="11137"/>
                    </a:moveTo>
                    <a:lnTo>
                      <a:pt x="19559" y="11137"/>
                    </a:lnTo>
                    <a:lnTo>
                      <a:pt x="19522" y="11210"/>
                    </a:lnTo>
                    <a:lnTo>
                      <a:pt x="19431" y="11265"/>
                    </a:lnTo>
                    <a:lnTo>
                      <a:pt x="19340" y="11302"/>
                    </a:lnTo>
                    <a:lnTo>
                      <a:pt x="19212" y="11320"/>
                    </a:lnTo>
                    <a:lnTo>
                      <a:pt x="19067" y="11320"/>
                    </a:lnTo>
                    <a:lnTo>
                      <a:pt x="18903" y="11320"/>
                    </a:lnTo>
                    <a:lnTo>
                      <a:pt x="18502" y="11247"/>
                    </a:lnTo>
                    <a:lnTo>
                      <a:pt x="18009" y="11137"/>
                    </a:lnTo>
                    <a:lnTo>
                      <a:pt x="17463" y="10992"/>
                    </a:lnTo>
                    <a:lnTo>
                      <a:pt x="16843" y="10773"/>
                    </a:lnTo>
                    <a:lnTo>
                      <a:pt x="16150" y="10518"/>
                    </a:lnTo>
                    <a:lnTo>
                      <a:pt x="15403" y="10226"/>
                    </a:lnTo>
                    <a:lnTo>
                      <a:pt x="14619" y="9880"/>
                    </a:lnTo>
                    <a:lnTo>
                      <a:pt x="13762" y="9497"/>
                    </a:lnTo>
                    <a:lnTo>
                      <a:pt x="12887" y="9078"/>
                    </a:lnTo>
                    <a:lnTo>
                      <a:pt x="11958" y="8622"/>
                    </a:lnTo>
                    <a:lnTo>
                      <a:pt x="11010" y="8130"/>
                    </a:lnTo>
                    <a:lnTo>
                      <a:pt x="10026" y="7601"/>
                    </a:lnTo>
                    <a:lnTo>
                      <a:pt x="9023" y="7054"/>
                    </a:lnTo>
                    <a:lnTo>
                      <a:pt x="9023" y="7054"/>
                    </a:lnTo>
                    <a:lnTo>
                      <a:pt x="8020" y="6489"/>
                    </a:lnTo>
                    <a:lnTo>
                      <a:pt x="7073" y="5924"/>
                    </a:lnTo>
                    <a:lnTo>
                      <a:pt x="6143" y="5359"/>
                    </a:lnTo>
                    <a:lnTo>
                      <a:pt x="5286" y="4812"/>
                    </a:lnTo>
                    <a:lnTo>
                      <a:pt x="4466" y="4266"/>
                    </a:lnTo>
                    <a:lnTo>
                      <a:pt x="3700" y="3755"/>
                    </a:lnTo>
                    <a:lnTo>
                      <a:pt x="2990" y="3245"/>
                    </a:lnTo>
                    <a:lnTo>
                      <a:pt x="2352" y="2771"/>
                    </a:lnTo>
                    <a:lnTo>
                      <a:pt x="1768" y="2315"/>
                    </a:lnTo>
                    <a:lnTo>
                      <a:pt x="1258" y="1896"/>
                    </a:lnTo>
                    <a:lnTo>
                      <a:pt x="839" y="1513"/>
                    </a:lnTo>
                    <a:lnTo>
                      <a:pt x="492" y="1149"/>
                    </a:lnTo>
                    <a:lnTo>
                      <a:pt x="237" y="839"/>
                    </a:lnTo>
                    <a:lnTo>
                      <a:pt x="146" y="711"/>
                    </a:lnTo>
                    <a:lnTo>
                      <a:pt x="73" y="583"/>
                    </a:lnTo>
                    <a:lnTo>
                      <a:pt x="18" y="456"/>
                    </a:lnTo>
                    <a:lnTo>
                      <a:pt x="0" y="346"/>
                    </a:lnTo>
                    <a:lnTo>
                      <a:pt x="0" y="255"/>
                    </a:lnTo>
                    <a:lnTo>
                      <a:pt x="37" y="182"/>
                    </a:lnTo>
                    <a:lnTo>
                      <a:pt x="37" y="182"/>
                    </a:lnTo>
                    <a:lnTo>
                      <a:pt x="91" y="128"/>
                    </a:lnTo>
                    <a:lnTo>
                      <a:pt x="164" y="73"/>
                    </a:lnTo>
                    <a:lnTo>
                      <a:pt x="274" y="37"/>
                    </a:lnTo>
                    <a:lnTo>
                      <a:pt x="383" y="18"/>
                    </a:lnTo>
                    <a:lnTo>
                      <a:pt x="529" y="0"/>
                    </a:lnTo>
                    <a:lnTo>
                      <a:pt x="711" y="18"/>
                    </a:lnTo>
                    <a:lnTo>
                      <a:pt x="1112" y="73"/>
                    </a:lnTo>
                    <a:lnTo>
                      <a:pt x="1586" y="182"/>
                    </a:lnTo>
                    <a:lnTo>
                      <a:pt x="2133" y="346"/>
                    </a:lnTo>
                    <a:lnTo>
                      <a:pt x="2753" y="547"/>
                    </a:lnTo>
                    <a:lnTo>
                      <a:pt x="3445" y="802"/>
                    </a:lnTo>
                    <a:lnTo>
                      <a:pt x="4193" y="1112"/>
                    </a:lnTo>
                    <a:lnTo>
                      <a:pt x="4995" y="1440"/>
                    </a:lnTo>
                    <a:lnTo>
                      <a:pt x="5833" y="1823"/>
                    </a:lnTo>
                    <a:lnTo>
                      <a:pt x="6726" y="2242"/>
                    </a:lnTo>
                    <a:lnTo>
                      <a:pt x="7638" y="2716"/>
                    </a:lnTo>
                    <a:lnTo>
                      <a:pt x="8604" y="3190"/>
                    </a:lnTo>
                    <a:lnTo>
                      <a:pt x="9570" y="3719"/>
                    </a:lnTo>
                    <a:lnTo>
                      <a:pt x="10572" y="4284"/>
                    </a:lnTo>
                    <a:lnTo>
                      <a:pt x="10572" y="4284"/>
                    </a:lnTo>
                    <a:lnTo>
                      <a:pt x="11575" y="4849"/>
                    </a:lnTo>
                    <a:lnTo>
                      <a:pt x="12541" y="5414"/>
                    </a:lnTo>
                    <a:lnTo>
                      <a:pt x="13452" y="5961"/>
                    </a:lnTo>
                    <a:lnTo>
                      <a:pt x="14327" y="6526"/>
                    </a:lnTo>
                    <a:lnTo>
                      <a:pt x="15148" y="7054"/>
                    </a:lnTo>
                    <a:lnTo>
                      <a:pt x="15913" y="7583"/>
                    </a:lnTo>
                    <a:lnTo>
                      <a:pt x="16624" y="8075"/>
                    </a:lnTo>
                    <a:lnTo>
                      <a:pt x="17262" y="8549"/>
                    </a:lnTo>
                    <a:lnTo>
                      <a:pt x="17827" y="9005"/>
                    </a:lnTo>
                    <a:lnTo>
                      <a:pt x="18338" y="9424"/>
                    </a:lnTo>
                    <a:lnTo>
                      <a:pt x="18757" y="9825"/>
                    </a:lnTo>
                    <a:lnTo>
                      <a:pt x="19103" y="10171"/>
                    </a:lnTo>
                    <a:lnTo>
                      <a:pt x="19358" y="10481"/>
                    </a:lnTo>
                    <a:lnTo>
                      <a:pt x="19449" y="10627"/>
                    </a:lnTo>
                    <a:lnTo>
                      <a:pt x="19522" y="10755"/>
                    </a:lnTo>
                    <a:lnTo>
                      <a:pt x="19577" y="10864"/>
                    </a:lnTo>
                    <a:lnTo>
                      <a:pt x="19595" y="10973"/>
                    </a:lnTo>
                    <a:lnTo>
                      <a:pt x="19595" y="11065"/>
                    </a:lnTo>
                    <a:lnTo>
                      <a:pt x="19559" y="11137"/>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2"/>
              <p:cNvSpPr/>
              <p:nvPr/>
            </p:nvSpPr>
            <p:spPr>
              <a:xfrm>
                <a:off x="2139625" y="2303350"/>
                <a:ext cx="188225" cy="126725"/>
              </a:xfrm>
              <a:custGeom>
                <a:avLst/>
                <a:gdLst/>
                <a:ahLst/>
                <a:cxnLst/>
                <a:rect l="l" t="t" r="r" b="b"/>
                <a:pathLst>
                  <a:path w="7529" h="5069" extrusionOk="0">
                    <a:moveTo>
                      <a:pt x="365" y="1"/>
                    </a:moveTo>
                    <a:lnTo>
                      <a:pt x="237" y="19"/>
                    </a:lnTo>
                    <a:lnTo>
                      <a:pt x="146" y="37"/>
                    </a:lnTo>
                    <a:lnTo>
                      <a:pt x="73" y="74"/>
                    </a:lnTo>
                    <a:lnTo>
                      <a:pt x="37" y="128"/>
                    </a:lnTo>
                    <a:lnTo>
                      <a:pt x="18" y="183"/>
                    </a:lnTo>
                    <a:lnTo>
                      <a:pt x="0" y="238"/>
                    </a:lnTo>
                    <a:lnTo>
                      <a:pt x="18" y="311"/>
                    </a:lnTo>
                    <a:lnTo>
                      <a:pt x="55" y="383"/>
                    </a:lnTo>
                    <a:lnTo>
                      <a:pt x="164" y="566"/>
                    </a:lnTo>
                    <a:lnTo>
                      <a:pt x="347" y="784"/>
                    </a:lnTo>
                    <a:lnTo>
                      <a:pt x="584" y="1021"/>
                    </a:lnTo>
                    <a:lnTo>
                      <a:pt x="875" y="1295"/>
                    </a:lnTo>
                    <a:lnTo>
                      <a:pt x="1222" y="1605"/>
                    </a:lnTo>
                    <a:lnTo>
                      <a:pt x="1623" y="1915"/>
                    </a:lnTo>
                    <a:lnTo>
                      <a:pt x="2078" y="2261"/>
                    </a:lnTo>
                    <a:lnTo>
                      <a:pt x="2570" y="2607"/>
                    </a:lnTo>
                    <a:lnTo>
                      <a:pt x="3682" y="3391"/>
                    </a:lnTo>
                    <a:lnTo>
                      <a:pt x="4958" y="4211"/>
                    </a:lnTo>
                    <a:lnTo>
                      <a:pt x="6362" y="5068"/>
                    </a:lnTo>
                    <a:lnTo>
                      <a:pt x="6581" y="4631"/>
                    </a:lnTo>
                    <a:lnTo>
                      <a:pt x="6818" y="4157"/>
                    </a:lnTo>
                    <a:lnTo>
                      <a:pt x="6963" y="3847"/>
                    </a:lnTo>
                    <a:lnTo>
                      <a:pt x="7146" y="3555"/>
                    </a:lnTo>
                    <a:lnTo>
                      <a:pt x="7328" y="3245"/>
                    </a:lnTo>
                    <a:lnTo>
                      <a:pt x="7528" y="2954"/>
                    </a:lnTo>
                    <a:lnTo>
                      <a:pt x="6289" y="2316"/>
                    </a:lnTo>
                    <a:lnTo>
                      <a:pt x="5122" y="1732"/>
                    </a:lnTo>
                    <a:lnTo>
                      <a:pt x="4029" y="1222"/>
                    </a:lnTo>
                    <a:lnTo>
                      <a:pt x="3044" y="803"/>
                    </a:lnTo>
                    <a:lnTo>
                      <a:pt x="2169" y="456"/>
                    </a:lnTo>
                    <a:lnTo>
                      <a:pt x="1768" y="329"/>
                    </a:lnTo>
                    <a:lnTo>
                      <a:pt x="1422" y="219"/>
                    </a:lnTo>
                    <a:lnTo>
                      <a:pt x="1094" y="128"/>
                    </a:lnTo>
                    <a:lnTo>
                      <a:pt x="802" y="55"/>
                    </a:lnTo>
                    <a:lnTo>
                      <a:pt x="565" y="19"/>
                    </a:lnTo>
                    <a:lnTo>
                      <a:pt x="3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2"/>
              <p:cNvSpPr/>
              <p:nvPr/>
            </p:nvSpPr>
            <p:spPr>
              <a:xfrm>
                <a:off x="2139625" y="2303350"/>
                <a:ext cx="188225" cy="126725"/>
              </a:xfrm>
              <a:custGeom>
                <a:avLst/>
                <a:gdLst/>
                <a:ahLst/>
                <a:cxnLst/>
                <a:rect l="l" t="t" r="r" b="b"/>
                <a:pathLst>
                  <a:path w="7529" h="5069" fill="none" extrusionOk="0">
                    <a:moveTo>
                      <a:pt x="365" y="1"/>
                    </a:moveTo>
                    <a:lnTo>
                      <a:pt x="365" y="1"/>
                    </a:lnTo>
                    <a:lnTo>
                      <a:pt x="237" y="19"/>
                    </a:lnTo>
                    <a:lnTo>
                      <a:pt x="146" y="37"/>
                    </a:lnTo>
                    <a:lnTo>
                      <a:pt x="73" y="74"/>
                    </a:lnTo>
                    <a:lnTo>
                      <a:pt x="37" y="128"/>
                    </a:lnTo>
                    <a:lnTo>
                      <a:pt x="37" y="128"/>
                    </a:lnTo>
                    <a:lnTo>
                      <a:pt x="18" y="183"/>
                    </a:lnTo>
                    <a:lnTo>
                      <a:pt x="0" y="238"/>
                    </a:lnTo>
                    <a:lnTo>
                      <a:pt x="18" y="311"/>
                    </a:lnTo>
                    <a:lnTo>
                      <a:pt x="55" y="383"/>
                    </a:lnTo>
                    <a:lnTo>
                      <a:pt x="164" y="566"/>
                    </a:lnTo>
                    <a:lnTo>
                      <a:pt x="347" y="784"/>
                    </a:lnTo>
                    <a:lnTo>
                      <a:pt x="584" y="1021"/>
                    </a:lnTo>
                    <a:lnTo>
                      <a:pt x="875" y="1295"/>
                    </a:lnTo>
                    <a:lnTo>
                      <a:pt x="1222" y="1605"/>
                    </a:lnTo>
                    <a:lnTo>
                      <a:pt x="1623" y="1915"/>
                    </a:lnTo>
                    <a:lnTo>
                      <a:pt x="2078" y="2261"/>
                    </a:lnTo>
                    <a:lnTo>
                      <a:pt x="2570" y="2607"/>
                    </a:lnTo>
                    <a:lnTo>
                      <a:pt x="3682" y="3391"/>
                    </a:lnTo>
                    <a:lnTo>
                      <a:pt x="4958" y="4211"/>
                    </a:lnTo>
                    <a:lnTo>
                      <a:pt x="6362" y="5068"/>
                    </a:lnTo>
                    <a:lnTo>
                      <a:pt x="6362" y="5068"/>
                    </a:lnTo>
                    <a:lnTo>
                      <a:pt x="6581" y="4631"/>
                    </a:lnTo>
                    <a:lnTo>
                      <a:pt x="6818" y="4157"/>
                    </a:lnTo>
                    <a:lnTo>
                      <a:pt x="6818" y="4157"/>
                    </a:lnTo>
                    <a:lnTo>
                      <a:pt x="6818" y="4157"/>
                    </a:lnTo>
                    <a:lnTo>
                      <a:pt x="6963" y="3847"/>
                    </a:lnTo>
                    <a:lnTo>
                      <a:pt x="7146" y="3555"/>
                    </a:lnTo>
                    <a:lnTo>
                      <a:pt x="7328" y="3245"/>
                    </a:lnTo>
                    <a:lnTo>
                      <a:pt x="7528" y="2954"/>
                    </a:lnTo>
                    <a:lnTo>
                      <a:pt x="7528" y="2954"/>
                    </a:lnTo>
                    <a:lnTo>
                      <a:pt x="6289" y="2316"/>
                    </a:lnTo>
                    <a:lnTo>
                      <a:pt x="5122" y="1732"/>
                    </a:lnTo>
                    <a:lnTo>
                      <a:pt x="4029" y="1222"/>
                    </a:lnTo>
                    <a:lnTo>
                      <a:pt x="3044" y="803"/>
                    </a:lnTo>
                    <a:lnTo>
                      <a:pt x="2169" y="456"/>
                    </a:lnTo>
                    <a:lnTo>
                      <a:pt x="1768" y="329"/>
                    </a:lnTo>
                    <a:lnTo>
                      <a:pt x="1422" y="219"/>
                    </a:lnTo>
                    <a:lnTo>
                      <a:pt x="1094" y="128"/>
                    </a:lnTo>
                    <a:lnTo>
                      <a:pt x="802" y="55"/>
                    </a:lnTo>
                    <a:lnTo>
                      <a:pt x="565" y="19"/>
                    </a:lnTo>
                    <a:lnTo>
                      <a:pt x="36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2"/>
              <p:cNvSpPr/>
              <p:nvPr/>
            </p:nvSpPr>
            <p:spPr>
              <a:xfrm>
                <a:off x="2248075" y="2238650"/>
                <a:ext cx="520425" cy="422900"/>
              </a:xfrm>
              <a:custGeom>
                <a:avLst/>
                <a:gdLst/>
                <a:ahLst/>
                <a:cxnLst/>
                <a:rect l="l" t="t" r="r" b="b"/>
                <a:pathLst>
                  <a:path w="20817" h="16916" extrusionOk="0">
                    <a:moveTo>
                      <a:pt x="18137" y="0"/>
                    </a:moveTo>
                    <a:lnTo>
                      <a:pt x="0" y="13161"/>
                    </a:lnTo>
                    <a:lnTo>
                      <a:pt x="2644" y="16788"/>
                    </a:lnTo>
                    <a:lnTo>
                      <a:pt x="2680" y="16843"/>
                    </a:lnTo>
                    <a:lnTo>
                      <a:pt x="2753" y="16879"/>
                    </a:lnTo>
                    <a:lnTo>
                      <a:pt x="2826" y="16898"/>
                    </a:lnTo>
                    <a:lnTo>
                      <a:pt x="2899" y="16916"/>
                    </a:lnTo>
                    <a:lnTo>
                      <a:pt x="3117" y="16916"/>
                    </a:lnTo>
                    <a:lnTo>
                      <a:pt x="3373" y="16861"/>
                    </a:lnTo>
                    <a:lnTo>
                      <a:pt x="3683" y="16788"/>
                    </a:lnTo>
                    <a:lnTo>
                      <a:pt x="4047" y="16661"/>
                    </a:lnTo>
                    <a:lnTo>
                      <a:pt x="4448" y="16497"/>
                    </a:lnTo>
                    <a:lnTo>
                      <a:pt x="4886" y="16314"/>
                    </a:lnTo>
                    <a:lnTo>
                      <a:pt x="5360" y="16077"/>
                    </a:lnTo>
                    <a:lnTo>
                      <a:pt x="5870" y="15822"/>
                    </a:lnTo>
                    <a:lnTo>
                      <a:pt x="6417" y="15531"/>
                    </a:lnTo>
                    <a:lnTo>
                      <a:pt x="7000" y="15202"/>
                    </a:lnTo>
                    <a:lnTo>
                      <a:pt x="8221" y="14473"/>
                    </a:lnTo>
                    <a:lnTo>
                      <a:pt x="9552" y="13635"/>
                    </a:lnTo>
                    <a:lnTo>
                      <a:pt x="10299" y="13143"/>
                    </a:lnTo>
                    <a:lnTo>
                      <a:pt x="11065" y="12614"/>
                    </a:lnTo>
                    <a:lnTo>
                      <a:pt x="11849" y="12067"/>
                    </a:lnTo>
                    <a:lnTo>
                      <a:pt x="12633" y="11502"/>
                    </a:lnTo>
                    <a:lnTo>
                      <a:pt x="13781" y="10664"/>
                    </a:lnTo>
                    <a:lnTo>
                      <a:pt x="14856" y="9825"/>
                    </a:lnTo>
                    <a:lnTo>
                      <a:pt x="15549" y="9278"/>
                    </a:lnTo>
                    <a:lnTo>
                      <a:pt x="16205" y="8750"/>
                    </a:lnTo>
                    <a:lnTo>
                      <a:pt x="16825" y="8221"/>
                    </a:lnTo>
                    <a:lnTo>
                      <a:pt x="17408" y="7711"/>
                    </a:lnTo>
                    <a:lnTo>
                      <a:pt x="17955" y="7219"/>
                    </a:lnTo>
                    <a:lnTo>
                      <a:pt x="18465" y="6763"/>
                    </a:lnTo>
                    <a:lnTo>
                      <a:pt x="18939" y="6307"/>
                    </a:lnTo>
                    <a:lnTo>
                      <a:pt x="19359" y="5888"/>
                    </a:lnTo>
                    <a:lnTo>
                      <a:pt x="19723" y="5487"/>
                    </a:lnTo>
                    <a:lnTo>
                      <a:pt x="20051" y="5122"/>
                    </a:lnTo>
                    <a:lnTo>
                      <a:pt x="20306" y="4794"/>
                    </a:lnTo>
                    <a:lnTo>
                      <a:pt x="20525" y="4484"/>
                    </a:lnTo>
                    <a:lnTo>
                      <a:pt x="20689" y="4211"/>
                    </a:lnTo>
                    <a:lnTo>
                      <a:pt x="20780" y="3992"/>
                    </a:lnTo>
                    <a:lnTo>
                      <a:pt x="20799" y="3883"/>
                    </a:lnTo>
                    <a:lnTo>
                      <a:pt x="20817" y="3810"/>
                    </a:lnTo>
                    <a:lnTo>
                      <a:pt x="20817" y="3719"/>
                    </a:lnTo>
                    <a:lnTo>
                      <a:pt x="20780" y="3664"/>
                    </a:lnTo>
                    <a:lnTo>
                      <a:pt x="20762" y="3628"/>
                    </a:lnTo>
                    <a:lnTo>
                      <a:pt x="1813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2"/>
              <p:cNvSpPr/>
              <p:nvPr/>
            </p:nvSpPr>
            <p:spPr>
              <a:xfrm>
                <a:off x="2248075" y="2238650"/>
                <a:ext cx="520425" cy="422900"/>
              </a:xfrm>
              <a:custGeom>
                <a:avLst/>
                <a:gdLst/>
                <a:ahLst/>
                <a:cxnLst/>
                <a:rect l="l" t="t" r="r" b="b"/>
                <a:pathLst>
                  <a:path w="20817" h="16916" fill="none" extrusionOk="0">
                    <a:moveTo>
                      <a:pt x="18137" y="0"/>
                    </a:moveTo>
                    <a:lnTo>
                      <a:pt x="20762" y="3628"/>
                    </a:lnTo>
                    <a:lnTo>
                      <a:pt x="20762" y="3628"/>
                    </a:lnTo>
                    <a:lnTo>
                      <a:pt x="20780" y="3664"/>
                    </a:lnTo>
                    <a:lnTo>
                      <a:pt x="20780" y="3664"/>
                    </a:lnTo>
                    <a:lnTo>
                      <a:pt x="20817" y="3719"/>
                    </a:lnTo>
                    <a:lnTo>
                      <a:pt x="20817" y="3810"/>
                    </a:lnTo>
                    <a:lnTo>
                      <a:pt x="20799" y="3883"/>
                    </a:lnTo>
                    <a:lnTo>
                      <a:pt x="20780" y="3992"/>
                    </a:lnTo>
                    <a:lnTo>
                      <a:pt x="20689" y="4211"/>
                    </a:lnTo>
                    <a:lnTo>
                      <a:pt x="20525" y="4484"/>
                    </a:lnTo>
                    <a:lnTo>
                      <a:pt x="20306" y="4794"/>
                    </a:lnTo>
                    <a:lnTo>
                      <a:pt x="20051" y="5122"/>
                    </a:lnTo>
                    <a:lnTo>
                      <a:pt x="19723" y="5487"/>
                    </a:lnTo>
                    <a:lnTo>
                      <a:pt x="19359" y="5888"/>
                    </a:lnTo>
                    <a:lnTo>
                      <a:pt x="18939" y="6307"/>
                    </a:lnTo>
                    <a:lnTo>
                      <a:pt x="18465" y="6763"/>
                    </a:lnTo>
                    <a:lnTo>
                      <a:pt x="17955" y="7219"/>
                    </a:lnTo>
                    <a:lnTo>
                      <a:pt x="17408" y="7711"/>
                    </a:lnTo>
                    <a:lnTo>
                      <a:pt x="16825" y="8221"/>
                    </a:lnTo>
                    <a:lnTo>
                      <a:pt x="16205" y="8750"/>
                    </a:lnTo>
                    <a:lnTo>
                      <a:pt x="15549" y="9278"/>
                    </a:lnTo>
                    <a:lnTo>
                      <a:pt x="14856" y="9825"/>
                    </a:lnTo>
                    <a:lnTo>
                      <a:pt x="14856" y="9825"/>
                    </a:lnTo>
                    <a:lnTo>
                      <a:pt x="14856" y="9825"/>
                    </a:lnTo>
                    <a:lnTo>
                      <a:pt x="13781" y="10664"/>
                    </a:lnTo>
                    <a:lnTo>
                      <a:pt x="12633" y="11502"/>
                    </a:lnTo>
                    <a:lnTo>
                      <a:pt x="12633" y="11502"/>
                    </a:lnTo>
                    <a:lnTo>
                      <a:pt x="11849" y="12067"/>
                    </a:lnTo>
                    <a:lnTo>
                      <a:pt x="11065" y="12614"/>
                    </a:lnTo>
                    <a:lnTo>
                      <a:pt x="10299" y="13143"/>
                    </a:lnTo>
                    <a:lnTo>
                      <a:pt x="9552" y="13635"/>
                    </a:lnTo>
                    <a:lnTo>
                      <a:pt x="9552" y="13635"/>
                    </a:lnTo>
                    <a:lnTo>
                      <a:pt x="8221" y="14473"/>
                    </a:lnTo>
                    <a:lnTo>
                      <a:pt x="7000" y="15202"/>
                    </a:lnTo>
                    <a:lnTo>
                      <a:pt x="6417" y="15531"/>
                    </a:lnTo>
                    <a:lnTo>
                      <a:pt x="5870" y="15822"/>
                    </a:lnTo>
                    <a:lnTo>
                      <a:pt x="5360" y="16077"/>
                    </a:lnTo>
                    <a:lnTo>
                      <a:pt x="4886" y="16314"/>
                    </a:lnTo>
                    <a:lnTo>
                      <a:pt x="4448" y="16497"/>
                    </a:lnTo>
                    <a:lnTo>
                      <a:pt x="4047" y="16661"/>
                    </a:lnTo>
                    <a:lnTo>
                      <a:pt x="3683" y="16788"/>
                    </a:lnTo>
                    <a:lnTo>
                      <a:pt x="3373" y="16861"/>
                    </a:lnTo>
                    <a:lnTo>
                      <a:pt x="3117" y="16916"/>
                    </a:lnTo>
                    <a:lnTo>
                      <a:pt x="2899" y="16916"/>
                    </a:lnTo>
                    <a:lnTo>
                      <a:pt x="2826" y="16898"/>
                    </a:lnTo>
                    <a:lnTo>
                      <a:pt x="2753" y="16879"/>
                    </a:lnTo>
                    <a:lnTo>
                      <a:pt x="2680" y="16843"/>
                    </a:lnTo>
                    <a:lnTo>
                      <a:pt x="2644" y="16788"/>
                    </a:lnTo>
                    <a:lnTo>
                      <a:pt x="0" y="13161"/>
                    </a:lnTo>
                    <a:lnTo>
                      <a:pt x="1813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2"/>
              <p:cNvSpPr/>
              <p:nvPr/>
            </p:nvSpPr>
            <p:spPr>
              <a:xfrm>
                <a:off x="2247175" y="2235450"/>
                <a:ext cx="455250" cy="335425"/>
              </a:xfrm>
              <a:custGeom>
                <a:avLst/>
                <a:gdLst/>
                <a:ahLst/>
                <a:cxnLst/>
                <a:rect l="l" t="t" r="r" b="b"/>
                <a:pathLst>
                  <a:path w="18210" h="13417" extrusionOk="0">
                    <a:moveTo>
                      <a:pt x="17791" y="1"/>
                    </a:moveTo>
                    <a:lnTo>
                      <a:pt x="17645" y="19"/>
                    </a:lnTo>
                    <a:lnTo>
                      <a:pt x="17481" y="37"/>
                    </a:lnTo>
                    <a:lnTo>
                      <a:pt x="17098" y="147"/>
                    </a:lnTo>
                    <a:lnTo>
                      <a:pt x="16624" y="311"/>
                    </a:lnTo>
                    <a:lnTo>
                      <a:pt x="16095" y="529"/>
                    </a:lnTo>
                    <a:lnTo>
                      <a:pt x="15494" y="803"/>
                    </a:lnTo>
                    <a:lnTo>
                      <a:pt x="14856" y="1149"/>
                    </a:lnTo>
                    <a:lnTo>
                      <a:pt x="14145" y="1532"/>
                    </a:lnTo>
                    <a:lnTo>
                      <a:pt x="13398" y="1951"/>
                    </a:lnTo>
                    <a:lnTo>
                      <a:pt x="12596" y="2443"/>
                    </a:lnTo>
                    <a:lnTo>
                      <a:pt x="11775" y="2954"/>
                    </a:lnTo>
                    <a:lnTo>
                      <a:pt x="10900" y="3519"/>
                    </a:lnTo>
                    <a:lnTo>
                      <a:pt x="10007" y="4120"/>
                    </a:lnTo>
                    <a:lnTo>
                      <a:pt x="9096" y="4758"/>
                    </a:lnTo>
                    <a:lnTo>
                      <a:pt x="8166" y="5414"/>
                    </a:lnTo>
                    <a:lnTo>
                      <a:pt x="7255" y="6089"/>
                    </a:lnTo>
                    <a:lnTo>
                      <a:pt x="6362" y="6763"/>
                    </a:lnTo>
                    <a:lnTo>
                      <a:pt x="5523" y="7438"/>
                    </a:lnTo>
                    <a:lnTo>
                      <a:pt x="4721" y="8076"/>
                    </a:lnTo>
                    <a:lnTo>
                      <a:pt x="3956" y="8714"/>
                    </a:lnTo>
                    <a:lnTo>
                      <a:pt x="3263" y="9315"/>
                    </a:lnTo>
                    <a:lnTo>
                      <a:pt x="2625" y="9899"/>
                    </a:lnTo>
                    <a:lnTo>
                      <a:pt x="2042" y="10445"/>
                    </a:lnTo>
                    <a:lnTo>
                      <a:pt x="1513" y="10956"/>
                    </a:lnTo>
                    <a:lnTo>
                      <a:pt x="1057" y="11448"/>
                    </a:lnTo>
                    <a:lnTo>
                      <a:pt x="693" y="11885"/>
                    </a:lnTo>
                    <a:lnTo>
                      <a:pt x="383" y="12268"/>
                    </a:lnTo>
                    <a:lnTo>
                      <a:pt x="164" y="12615"/>
                    </a:lnTo>
                    <a:lnTo>
                      <a:pt x="91" y="12760"/>
                    </a:lnTo>
                    <a:lnTo>
                      <a:pt x="36" y="12888"/>
                    </a:lnTo>
                    <a:lnTo>
                      <a:pt x="0" y="13016"/>
                    </a:lnTo>
                    <a:lnTo>
                      <a:pt x="0" y="13125"/>
                    </a:lnTo>
                    <a:lnTo>
                      <a:pt x="0" y="13216"/>
                    </a:lnTo>
                    <a:lnTo>
                      <a:pt x="36" y="13289"/>
                    </a:lnTo>
                    <a:lnTo>
                      <a:pt x="109" y="13344"/>
                    </a:lnTo>
                    <a:lnTo>
                      <a:pt x="182" y="13380"/>
                    </a:lnTo>
                    <a:lnTo>
                      <a:pt x="292" y="13417"/>
                    </a:lnTo>
                    <a:lnTo>
                      <a:pt x="419" y="13417"/>
                    </a:lnTo>
                    <a:lnTo>
                      <a:pt x="565" y="13398"/>
                    </a:lnTo>
                    <a:lnTo>
                      <a:pt x="729" y="13380"/>
                    </a:lnTo>
                    <a:lnTo>
                      <a:pt x="1112" y="13271"/>
                    </a:lnTo>
                    <a:lnTo>
                      <a:pt x="1586" y="13107"/>
                    </a:lnTo>
                    <a:lnTo>
                      <a:pt x="2114" y="12888"/>
                    </a:lnTo>
                    <a:lnTo>
                      <a:pt x="2716" y="12596"/>
                    </a:lnTo>
                    <a:lnTo>
                      <a:pt x="3354" y="12268"/>
                    </a:lnTo>
                    <a:lnTo>
                      <a:pt x="4065" y="11885"/>
                    </a:lnTo>
                    <a:lnTo>
                      <a:pt x="4812" y="11448"/>
                    </a:lnTo>
                    <a:lnTo>
                      <a:pt x="5614" y="10974"/>
                    </a:lnTo>
                    <a:lnTo>
                      <a:pt x="6435" y="10464"/>
                    </a:lnTo>
                    <a:lnTo>
                      <a:pt x="7309" y="9899"/>
                    </a:lnTo>
                    <a:lnTo>
                      <a:pt x="8203" y="9297"/>
                    </a:lnTo>
                    <a:lnTo>
                      <a:pt x="9114" y="8659"/>
                    </a:lnTo>
                    <a:lnTo>
                      <a:pt x="10044" y="8003"/>
                    </a:lnTo>
                    <a:lnTo>
                      <a:pt x="10955" y="7310"/>
                    </a:lnTo>
                    <a:lnTo>
                      <a:pt x="11848" y="6636"/>
                    </a:lnTo>
                    <a:lnTo>
                      <a:pt x="12687" y="5979"/>
                    </a:lnTo>
                    <a:lnTo>
                      <a:pt x="13489" y="5342"/>
                    </a:lnTo>
                    <a:lnTo>
                      <a:pt x="14254" y="4704"/>
                    </a:lnTo>
                    <a:lnTo>
                      <a:pt x="14947" y="4102"/>
                    </a:lnTo>
                    <a:lnTo>
                      <a:pt x="15585" y="3519"/>
                    </a:lnTo>
                    <a:lnTo>
                      <a:pt x="16168" y="2972"/>
                    </a:lnTo>
                    <a:lnTo>
                      <a:pt x="16697" y="2443"/>
                    </a:lnTo>
                    <a:lnTo>
                      <a:pt x="17134" y="1969"/>
                    </a:lnTo>
                    <a:lnTo>
                      <a:pt x="17517" y="1532"/>
                    </a:lnTo>
                    <a:lnTo>
                      <a:pt x="17827" y="1149"/>
                    </a:lnTo>
                    <a:lnTo>
                      <a:pt x="18046" y="803"/>
                    </a:lnTo>
                    <a:lnTo>
                      <a:pt x="18119" y="657"/>
                    </a:lnTo>
                    <a:lnTo>
                      <a:pt x="18173" y="511"/>
                    </a:lnTo>
                    <a:lnTo>
                      <a:pt x="18210" y="402"/>
                    </a:lnTo>
                    <a:lnTo>
                      <a:pt x="18210" y="292"/>
                    </a:lnTo>
                    <a:lnTo>
                      <a:pt x="18210" y="201"/>
                    </a:lnTo>
                    <a:lnTo>
                      <a:pt x="18173" y="128"/>
                    </a:lnTo>
                    <a:lnTo>
                      <a:pt x="18100" y="74"/>
                    </a:lnTo>
                    <a:lnTo>
                      <a:pt x="18028" y="19"/>
                    </a:lnTo>
                    <a:lnTo>
                      <a:pt x="179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2"/>
              <p:cNvSpPr/>
              <p:nvPr/>
            </p:nvSpPr>
            <p:spPr>
              <a:xfrm>
                <a:off x="2247175" y="2235450"/>
                <a:ext cx="455250" cy="335425"/>
              </a:xfrm>
              <a:custGeom>
                <a:avLst/>
                <a:gdLst/>
                <a:ahLst/>
                <a:cxnLst/>
                <a:rect l="l" t="t" r="r" b="b"/>
                <a:pathLst>
                  <a:path w="18210" h="13417" fill="none" extrusionOk="0">
                    <a:moveTo>
                      <a:pt x="18173" y="128"/>
                    </a:moveTo>
                    <a:lnTo>
                      <a:pt x="18173" y="128"/>
                    </a:lnTo>
                    <a:lnTo>
                      <a:pt x="18210" y="201"/>
                    </a:lnTo>
                    <a:lnTo>
                      <a:pt x="18210" y="292"/>
                    </a:lnTo>
                    <a:lnTo>
                      <a:pt x="18210" y="402"/>
                    </a:lnTo>
                    <a:lnTo>
                      <a:pt x="18173" y="511"/>
                    </a:lnTo>
                    <a:lnTo>
                      <a:pt x="18119" y="657"/>
                    </a:lnTo>
                    <a:lnTo>
                      <a:pt x="18046" y="803"/>
                    </a:lnTo>
                    <a:lnTo>
                      <a:pt x="17827" y="1149"/>
                    </a:lnTo>
                    <a:lnTo>
                      <a:pt x="17517" y="1532"/>
                    </a:lnTo>
                    <a:lnTo>
                      <a:pt x="17134" y="1969"/>
                    </a:lnTo>
                    <a:lnTo>
                      <a:pt x="16697" y="2443"/>
                    </a:lnTo>
                    <a:lnTo>
                      <a:pt x="16168" y="2972"/>
                    </a:lnTo>
                    <a:lnTo>
                      <a:pt x="15585" y="3519"/>
                    </a:lnTo>
                    <a:lnTo>
                      <a:pt x="14947" y="4102"/>
                    </a:lnTo>
                    <a:lnTo>
                      <a:pt x="14254" y="4704"/>
                    </a:lnTo>
                    <a:lnTo>
                      <a:pt x="13489" y="5342"/>
                    </a:lnTo>
                    <a:lnTo>
                      <a:pt x="12687" y="5979"/>
                    </a:lnTo>
                    <a:lnTo>
                      <a:pt x="11848" y="6636"/>
                    </a:lnTo>
                    <a:lnTo>
                      <a:pt x="10955" y="7310"/>
                    </a:lnTo>
                    <a:lnTo>
                      <a:pt x="10044" y="8003"/>
                    </a:lnTo>
                    <a:lnTo>
                      <a:pt x="10044" y="8003"/>
                    </a:lnTo>
                    <a:lnTo>
                      <a:pt x="9114" y="8659"/>
                    </a:lnTo>
                    <a:lnTo>
                      <a:pt x="8203" y="9297"/>
                    </a:lnTo>
                    <a:lnTo>
                      <a:pt x="7309" y="9899"/>
                    </a:lnTo>
                    <a:lnTo>
                      <a:pt x="6435" y="10464"/>
                    </a:lnTo>
                    <a:lnTo>
                      <a:pt x="5614" y="10974"/>
                    </a:lnTo>
                    <a:lnTo>
                      <a:pt x="4812" y="11448"/>
                    </a:lnTo>
                    <a:lnTo>
                      <a:pt x="4065" y="11885"/>
                    </a:lnTo>
                    <a:lnTo>
                      <a:pt x="3354" y="12268"/>
                    </a:lnTo>
                    <a:lnTo>
                      <a:pt x="2716" y="12596"/>
                    </a:lnTo>
                    <a:lnTo>
                      <a:pt x="2114" y="12888"/>
                    </a:lnTo>
                    <a:lnTo>
                      <a:pt x="1586" y="13107"/>
                    </a:lnTo>
                    <a:lnTo>
                      <a:pt x="1112" y="13271"/>
                    </a:lnTo>
                    <a:lnTo>
                      <a:pt x="729" y="13380"/>
                    </a:lnTo>
                    <a:lnTo>
                      <a:pt x="565" y="13398"/>
                    </a:lnTo>
                    <a:lnTo>
                      <a:pt x="419" y="13417"/>
                    </a:lnTo>
                    <a:lnTo>
                      <a:pt x="292" y="13417"/>
                    </a:lnTo>
                    <a:lnTo>
                      <a:pt x="182" y="13380"/>
                    </a:lnTo>
                    <a:lnTo>
                      <a:pt x="109" y="13344"/>
                    </a:lnTo>
                    <a:lnTo>
                      <a:pt x="36" y="13289"/>
                    </a:lnTo>
                    <a:lnTo>
                      <a:pt x="36" y="13289"/>
                    </a:lnTo>
                    <a:lnTo>
                      <a:pt x="0" y="13216"/>
                    </a:lnTo>
                    <a:lnTo>
                      <a:pt x="0" y="13125"/>
                    </a:lnTo>
                    <a:lnTo>
                      <a:pt x="0" y="13016"/>
                    </a:lnTo>
                    <a:lnTo>
                      <a:pt x="36" y="12888"/>
                    </a:lnTo>
                    <a:lnTo>
                      <a:pt x="91" y="12760"/>
                    </a:lnTo>
                    <a:lnTo>
                      <a:pt x="164" y="12615"/>
                    </a:lnTo>
                    <a:lnTo>
                      <a:pt x="383" y="12268"/>
                    </a:lnTo>
                    <a:lnTo>
                      <a:pt x="693" y="11885"/>
                    </a:lnTo>
                    <a:lnTo>
                      <a:pt x="1057" y="11448"/>
                    </a:lnTo>
                    <a:lnTo>
                      <a:pt x="1513" y="10956"/>
                    </a:lnTo>
                    <a:lnTo>
                      <a:pt x="2042" y="10445"/>
                    </a:lnTo>
                    <a:lnTo>
                      <a:pt x="2625" y="9899"/>
                    </a:lnTo>
                    <a:lnTo>
                      <a:pt x="3263" y="9315"/>
                    </a:lnTo>
                    <a:lnTo>
                      <a:pt x="3956" y="8714"/>
                    </a:lnTo>
                    <a:lnTo>
                      <a:pt x="4721" y="8076"/>
                    </a:lnTo>
                    <a:lnTo>
                      <a:pt x="5523" y="7438"/>
                    </a:lnTo>
                    <a:lnTo>
                      <a:pt x="6362" y="6763"/>
                    </a:lnTo>
                    <a:lnTo>
                      <a:pt x="7255" y="6089"/>
                    </a:lnTo>
                    <a:lnTo>
                      <a:pt x="8166" y="5414"/>
                    </a:lnTo>
                    <a:lnTo>
                      <a:pt x="8166" y="5414"/>
                    </a:lnTo>
                    <a:lnTo>
                      <a:pt x="9096" y="4758"/>
                    </a:lnTo>
                    <a:lnTo>
                      <a:pt x="10007" y="4120"/>
                    </a:lnTo>
                    <a:lnTo>
                      <a:pt x="10900" y="3519"/>
                    </a:lnTo>
                    <a:lnTo>
                      <a:pt x="11775" y="2954"/>
                    </a:lnTo>
                    <a:lnTo>
                      <a:pt x="12596" y="2443"/>
                    </a:lnTo>
                    <a:lnTo>
                      <a:pt x="13398" y="1951"/>
                    </a:lnTo>
                    <a:lnTo>
                      <a:pt x="14145" y="1532"/>
                    </a:lnTo>
                    <a:lnTo>
                      <a:pt x="14856" y="1149"/>
                    </a:lnTo>
                    <a:lnTo>
                      <a:pt x="15494" y="803"/>
                    </a:lnTo>
                    <a:lnTo>
                      <a:pt x="16095" y="529"/>
                    </a:lnTo>
                    <a:lnTo>
                      <a:pt x="16624" y="311"/>
                    </a:lnTo>
                    <a:lnTo>
                      <a:pt x="17098" y="147"/>
                    </a:lnTo>
                    <a:lnTo>
                      <a:pt x="17481" y="37"/>
                    </a:lnTo>
                    <a:lnTo>
                      <a:pt x="17645" y="19"/>
                    </a:lnTo>
                    <a:lnTo>
                      <a:pt x="17791" y="1"/>
                    </a:lnTo>
                    <a:lnTo>
                      <a:pt x="17918" y="1"/>
                    </a:lnTo>
                    <a:lnTo>
                      <a:pt x="18028" y="19"/>
                    </a:lnTo>
                    <a:lnTo>
                      <a:pt x="18100" y="74"/>
                    </a:lnTo>
                    <a:lnTo>
                      <a:pt x="18173" y="1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2"/>
              <p:cNvSpPr/>
              <p:nvPr/>
            </p:nvSpPr>
            <p:spPr>
              <a:xfrm>
                <a:off x="2483225" y="2254600"/>
                <a:ext cx="194150" cy="142650"/>
              </a:xfrm>
              <a:custGeom>
                <a:avLst/>
                <a:gdLst/>
                <a:ahLst/>
                <a:cxnLst/>
                <a:rect l="l" t="t" r="r" b="b"/>
                <a:pathLst>
                  <a:path w="7766" h="5706" extrusionOk="0">
                    <a:moveTo>
                      <a:pt x="7492" y="0"/>
                    </a:moveTo>
                    <a:lnTo>
                      <a:pt x="7291" y="18"/>
                    </a:lnTo>
                    <a:lnTo>
                      <a:pt x="7054" y="73"/>
                    </a:lnTo>
                    <a:lnTo>
                      <a:pt x="6763" y="164"/>
                    </a:lnTo>
                    <a:lnTo>
                      <a:pt x="6435" y="310"/>
                    </a:lnTo>
                    <a:lnTo>
                      <a:pt x="6070" y="474"/>
                    </a:lnTo>
                    <a:lnTo>
                      <a:pt x="5669" y="675"/>
                    </a:lnTo>
                    <a:lnTo>
                      <a:pt x="5213" y="893"/>
                    </a:lnTo>
                    <a:lnTo>
                      <a:pt x="4739" y="1149"/>
                    </a:lnTo>
                    <a:lnTo>
                      <a:pt x="3700" y="1768"/>
                    </a:lnTo>
                    <a:lnTo>
                      <a:pt x="2552" y="2479"/>
                    </a:lnTo>
                    <a:lnTo>
                      <a:pt x="1313" y="3281"/>
                    </a:lnTo>
                    <a:lnTo>
                      <a:pt x="0" y="4174"/>
                    </a:lnTo>
                    <a:lnTo>
                      <a:pt x="237" y="4320"/>
                    </a:lnTo>
                    <a:lnTo>
                      <a:pt x="474" y="4466"/>
                    </a:lnTo>
                    <a:lnTo>
                      <a:pt x="893" y="4758"/>
                    </a:lnTo>
                    <a:lnTo>
                      <a:pt x="1276" y="5086"/>
                    </a:lnTo>
                    <a:lnTo>
                      <a:pt x="1641" y="5432"/>
                    </a:lnTo>
                    <a:lnTo>
                      <a:pt x="1768" y="5560"/>
                    </a:lnTo>
                    <a:lnTo>
                      <a:pt x="1732" y="5396"/>
                    </a:lnTo>
                    <a:lnTo>
                      <a:pt x="2042" y="5706"/>
                    </a:lnTo>
                    <a:lnTo>
                      <a:pt x="3318" y="4703"/>
                    </a:lnTo>
                    <a:lnTo>
                      <a:pt x="4484" y="3737"/>
                    </a:lnTo>
                    <a:lnTo>
                      <a:pt x="5505" y="2844"/>
                    </a:lnTo>
                    <a:lnTo>
                      <a:pt x="5961" y="2443"/>
                    </a:lnTo>
                    <a:lnTo>
                      <a:pt x="6362" y="2042"/>
                    </a:lnTo>
                    <a:lnTo>
                      <a:pt x="6708" y="1677"/>
                    </a:lnTo>
                    <a:lnTo>
                      <a:pt x="7018" y="1349"/>
                    </a:lnTo>
                    <a:lnTo>
                      <a:pt x="7291" y="1039"/>
                    </a:lnTo>
                    <a:lnTo>
                      <a:pt x="7492" y="784"/>
                    </a:lnTo>
                    <a:lnTo>
                      <a:pt x="7638" y="547"/>
                    </a:lnTo>
                    <a:lnTo>
                      <a:pt x="7729" y="347"/>
                    </a:lnTo>
                    <a:lnTo>
                      <a:pt x="7747" y="274"/>
                    </a:lnTo>
                    <a:lnTo>
                      <a:pt x="7765" y="201"/>
                    </a:lnTo>
                    <a:lnTo>
                      <a:pt x="7747" y="128"/>
                    </a:lnTo>
                    <a:lnTo>
                      <a:pt x="7729" y="91"/>
                    </a:lnTo>
                    <a:lnTo>
                      <a:pt x="7692" y="55"/>
                    </a:lnTo>
                    <a:lnTo>
                      <a:pt x="7638" y="18"/>
                    </a:lnTo>
                    <a:lnTo>
                      <a:pt x="75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2"/>
              <p:cNvSpPr/>
              <p:nvPr/>
            </p:nvSpPr>
            <p:spPr>
              <a:xfrm>
                <a:off x="2483225" y="2254600"/>
                <a:ext cx="194150" cy="142650"/>
              </a:xfrm>
              <a:custGeom>
                <a:avLst/>
                <a:gdLst/>
                <a:ahLst/>
                <a:cxnLst/>
                <a:rect l="l" t="t" r="r" b="b"/>
                <a:pathLst>
                  <a:path w="7766" h="5706" fill="none" extrusionOk="0">
                    <a:moveTo>
                      <a:pt x="7492" y="0"/>
                    </a:moveTo>
                    <a:lnTo>
                      <a:pt x="7492" y="0"/>
                    </a:lnTo>
                    <a:lnTo>
                      <a:pt x="7291" y="18"/>
                    </a:lnTo>
                    <a:lnTo>
                      <a:pt x="7054" y="73"/>
                    </a:lnTo>
                    <a:lnTo>
                      <a:pt x="6763" y="164"/>
                    </a:lnTo>
                    <a:lnTo>
                      <a:pt x="6435" y="310"/>
                    </a:lnTo>
                    <a:lnTo>
                      <a:pt x="6070" y="474"/>
                    </a:lnTo>
                    <a:lnTo>
                      <a:pt x="5669" y="675"/>
                    </a:lnTo>
                    <a:lnTo>
                      <a:pt x="5213" y="893"/>
                    </a:lnTo>
                    <a:lnTo>
                      <a:pt x="4739" y="1149"/>
                    </a:lnTo>
                    <a:lnTo>
                      <a:pt x="3700" y="1768"/>
                    </a:lnTo>
                    <a:lnTo>
                      <a:pt x="2552" y="2479"/>
                    </a:lnTo>
                    <a:lnTo>
                      <a:pt x="1313" y="3281"/>
                    </a:lnTo>
                    <a:lnTo>
                      <a:pt x="0" y="4174"/>
                    </a:lnTo>
                    <a:lnTo>
                      <a:pt x="0" y="4174"/>
                    </a:lnTo>
                    <a:lnTo>
                      <a:pt x="237" y="4320"/>
                    </a:lnTo>
                    <a:lnTo>
                      <a:pt x="474" y="4466"/>
                    </a:lnTo>
                    <a:lnTo>
                      <a:pt x="893" y="4758"/>
                    </a:lnTo>
                    <a:lnTo>
                      <a:pt x="1276" y="5086"/>
                    </a:lnTo>
                    <a:lnTo>
                      <a:pt x="1641" y="5432"/>
                    </a:lnTo>
                    <a:lnTo>
                      <a:pt x="1641" y="5432"/>
                    </a:lnTo>
                    <a:lnTo>
                      <a:pt x="1768" y="5560"/>
                    </a:lnTo>
                    <a:lnTo>
                      <a:pt x="1768" y="5560"/>
                    </a:lnTo>
                    <a:lnTo>
                      <a:pt x="1732" y="5396"/>
                    </a:lnTo>
                    <a:lnTo>
                      <a:pt x="1732" y="5396"/>
                    </a:lnTo>
                    <a:lnTo>
                      <a:pt x="2042" y="5706"/>
                    </a:lnTo>
                    <a:lnTo>
                      <a:pt x="2042" y="5706"/>
                    </a:lnTo>
                    <a:lnTo>
                      <a:pt x="3318" y="4703"/>
                    </a:lnTo>
                    <a:lnTo>
                      <a:pt x="4484" y="3737"/>
                    </a:lnTo>
                    <a:lnTo>
                      <a:pt x="5505" y="2844"/>
                    </a:lnTo>
                    <a:lnTo>
                      <a:pt x="5961" y="2443"/>
                    </a:lnTo>
                    <a:lnTo>
                      <a:pt x="6362" y="2042"/>
                    </a:lnTo>
                    <a:lnTo>
                      <a:pt x="6708" y="1677"/>
                    </a:lnTo>
                    <a:lnTo>
                      <a:pt x="7018" y="1349"/>
                    </a:lnTo>
                    <a:lnTo>
                      <a:pt x="7291" y="1039"/>
                    </a:lnTo>
                    <a:lnTo>
                      <a:pt x="7492" y="784"/>
                    </a:lnTo>
                    <a:lnTo>
                      <a:pt x="7638" y="547"/>
                    </a:lnTo>
                    <a:lnTo>
                      <a:pt x="7729" y="347"/>
                    </a:lnTo>
                    <a:lnTo>
                      <a:pt x="7747" y="274"/>
                    </a:lnTo>
                    <a:lnTo>
                      <a:pt x="7765" y="201"/>
                    </a:lnTo>
                    <a:lnTo>
                      <a:pt x="7747" y="128"/>
                    </a:lnTo>
                    <a:lnTo>
                      <a:pt x="7729" y="91"/>
                    </a:lnTo>
                    <a:lnTo>
                      <a:pt x="7729" y="91"/>
                    </a:lnTo>
                    <a:lnTo>
                      <a:pt x="7692" y="55"/>
                    </a:lnTo>
                    <a:lnTo>
                      <a:pt x="7638" y="18"/>
                    </a:lnTo>
                    <a:lnTo>
                      <a:pt x="7565" y="0"/>
                    </a:lnTo>
                    <a:lnTo>
                      <a:pt x="74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2"/>
              <p:cNvSpPr/>
              <p:nvPr/>
            </p:nvSpPr>
            <p:spPr>
              <a:xfrm>
                <a:off x="2637700" y="2238650"/>
                <a:ext cx="130800" cy="159525"/>
              </a:xfrm>
              <a:custGeom>
                <a:avLst/>
                <a:gdLst/>
                <a:ahLst/>
                <a:cxnLst/>
                <a:rect l="l" t="t" r="r" b="b"/>
                <a:pathLst>
                  <a:path w="5232" h="6381" extrusionOk="0">
                    <a:moveTo>
                      <a:pt x="2552" y="0"/>
                    </a:moveTo>
                    <a:lnTo>
                      <a:pt x="2571" y="55"/>
                    </a:lnTo>
                    <a:lnTo>
                      <a:pt x="2589" y="110"/>
                    </a:lnTo>
                    <a:lnTo>
                      <a:pt x="2589" y="237"/>
                    </a:lnTo>
                    <a:lnTo>
                      <a:pt x="2552" y="383"/>
                    </a:lnTo>
                    <a:lnTo>
                      <a:pt x="2479" y="565"/>
                    </a:lnTo>
                    <a:lnTo>
                      <a:pt x="2352" y="784"/>
                    </a:lnTo>
                    <a:lnTo>
                      <a:pt x="2188" y="1039"/>
                    </a:lnTo>
                    <a:lnTo>
                      <a:pt x="1933" y="1367"/>
                    </a:lnTo>
                    <a:lnTo>
                      <a:pt x="1623" y="1732"/>
                    </a:lnTo>
                    <a:lnTo>
                      <a:pt x="1550" y="1823"/>
                    </a:lnTo>
                    <a:lnTo>
                      <a:pt x="1550" y="1896"/>
                    </a:lnTo>
                    <a:lnTo>
                      <a:pt x="1550" y="2133"/>
                    </a:lnTo>
                    <a:lnTo>
                      <a:pt x="1495" y="2516"/>
                    </a:lnTo>
                    <a:lnTo>
                      <a:pt x="1459" y="2753"/>
                    </a:lnTo>
                    <a:lnTo>
                      <a:pt x="1404" y="3026"/>
                    </a:lnTo>
                    <a:lnTo>
                      <a:pt x="1331" y="3336"/>
                    </a:lnTo>
                    <a:lnTo>
                      <a:pt x="1222" y="3664"/>
                    </a:lnTo>
                    <a:lnTo>
                      <a:pt x="1094" y="4047"/>
                    </a:lnTo>
                    <a:lnTo>
                      <a:pt x="948" y="4448"/>
                    </a:lnTo>
                    <a:lnTo>
                      <a:pt x="766" y="4885"/>
                    </a:lnTo>
                    <a:lnTo>
                      <a:pt x="547" y="5359"/>
                    </a:lnTo>
                    <a:lnTo>
                      <a:pt x="292" y="5851"/>
                    </a:lnTo>
                    <a:lnTo>
                      <a:pt x="0" y="6380"/>
                    </a:lnTo>
                    <a:lnTo>
                      <a:pt x="183" y="6216"/>
                    </a:lnTo>
                    <a:lnTo>
                      <a:pt x="383" y="6070"/>
                    </a:lnTo>
                    <a:lnTo>
                      <a:pt x="620" y="5906"/>
                    </a:lnTo>
                    <a:lnTo>
                      <a:pt x="875" y="5779"/>
                    </a:lnTo>
                    <a:lnTo>
                      <a:pt x="1112" y="5669"/>
                    </a:lnTo>
                    <a:lnTo>
                      <a:pt x="1368" y="5578"/>
                    </a:lnTo>
                    <a:lnTo>
                      <a:pt x="1623" y="5505"/>
                    </a:lnTo>
                    <a:lnTo>
                      <a:pt x="1860" y="5450"/>
                    </a:lnTo>
                    <a:lnTo>
                      <a:pt x="2115" y="5432"/>
                    </a:lnTo>
                    <a:lnTo>
                      <a:pt x="2370" y="5414"/>
                    </a:lnTo>
                    <a:lnTo>
                      <a:pt x="2607" y="5432"/>
                    </a:lnTo>
                    <a:lnTo>
                      <a:pt x="2844" y="5450"/>
                    </a:lnTo>
                    <a:lnTo>
                      <a:pt x="3081" y="5505"/>
                    </a:lnTo>
                    <a:lnTo>
                      <a:pt x="3318" y="5560"/>
                    </a:lnTo>
                    <a:lnTo>
                      <a:pt x="3610" y="5651"/>
                    </a:lnTo>
                    <a:lnTo>
                      <a:pt x="3865" y="5779"/>
                    </a:lnTo>
                    <a:lnTo>
                      <a:pt x="4175" y="5450"/>
                    </a:lnTo>
                    <a:lnTo>
                      <a:pt x="4448" y="5141"/>
                    </a:lnTo>
                    <a:lnTo>
                      <a:pt x="4685" y="4849"/>
                    </a:lnTo>
                    <a:lnTo>
                      <a:pt x="4867" y="4594"/>
                    </a:lnTo>
                    <a:lnTo>
                      <a:pt x="5031" y="4339"/>
                    </a:lnTo>
                    <a:lnTo>
                      <a:pt x="5141" y="4138"/>
                    </a:lnTo>
                    <a:lnTo>
                      <a:pt x="5214" y="3956"/>
                    </a:lnTo>
                    <a:lnTo>
                      <a:pt x="5232" y="3792"/>
                    </a:lnTo>
                    <a:lnTo>
                      <a:pt x="5232" y="3719"/>
                    </a:lnTo>
                    <a:lnTo>
                      <a:pt x="5195" y="3664"/>
                    </a:lnTo>
                    <a:lnTo>
                      <a:pt x="5177" y="3628"/>
                    </a:lnTo>
                    <a:lnTo>
                      <a:pt x="255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2"/>
              <p:cNvSpPr/>
              <p:nvPr/>
            </p:nvSpPr>
            <p:spPr>
              <a:xfrm>
                <a:off x="2637700" y="2238650"/>
                <a:ext cx="130800" cy="159525"/>
              </a:xfrm>
              <a:custGeom>
                <a:avLst/>
                <a:gdLst/>
                <a:ahLst/>
                <a:cxnLst/>
                <a:rect l="l" t="t" r="r" b="b"/>
                <a:pathLst>
                  <a:path w="5232" h="6381" fill="none" extrusionOk="0">
                    <a:moveTo>
                      <a:pt x="2552" y="0"/>
                    </a:moveTo>
                    <a:lnTo>
                      <a:pt x="2552" y="0"/>
                    </a:lnTo>
                    <a:lnTo>
                      <a:pt x="2571" y="55"/>
                    </a:lnTo>
                    <a:lnTo>
                      <a:pt x="2589" y="110"/>
                    </a:lnTo>
                    <a:lnTo>
                      <a:pt x="2589" y="237"/>
                    </a:lnTo>
                    <a:lnTo>
                      <a:pt x="2552" y="383"/>
                    </a:lnTo>
                    <a:lnTo>
                      <a:pt x="2479" y="565"/>
                    </a:lnTo>
                    <a:lnTo>
                      <a:pt x="2479" y="565"/>
                    </a:lnTo>
                    <a:lnTo>
                      <a:pt x="2352" y="784"/>
                    </a:lnTo>
                    <a:lnTo>
                      <a:pt x="2188" y="1039"/>
                    </a:lnTo>
                    <a:lnTo>
                      <a:pt x="1933" y="1367"/>
                    </a:lnTo>
                    <a:lnTo>
                      <a:pt x="1623" y="1732"/>
                    </a:lnTo>
                    <a:lnTo>
                      <a:pt x="1623" y="1732"/>
                    </a:lnTo>
                    <a:lnTo>
                      <a:pt x="1550" y="1823"/>
                    </a:lnTo>
                    <a:lnTo>
                      <a:pt x="1550" y="1823"/>
                    </a:lnTo>
                    <a:lnTo>
                      <a:pt x="1550" y="1896"/>
                    </a:lnTo>
                    <a:lnTo>
                      <a:pt x="1550" y="2133"/>
                    </a:lnTo>
                    <a:lnTo>
                      <a:pt x="1495" y="2516"/>
                    </a:lnTo>
                    <a:lnTo>
                      <a:pt x="1459" y="2753"/>
                    </a:lnTo>
                    <a:lnTo>
                      <a:pt x="1404" y="3026"/>
                    </a:lnTo>
                    <a:lnTo>
                      <a:pt x="1331" y="3336"/>
                    </a:lnTo>
                    <a:lnTo>
                      <a:pt x="1222" y="3664"/>
                    </a:lnTo>
                    <a:lnTo>
                      <a:pt x="1094" y="4047"/>
                    </a:lnTo>
                    <a:lnTo>
                      <a:pt x="948" y="4448"/>
                    </a:lnTo>
                    <a:lnTo>
                      <a:pt x="766" y="4885"/>
                    </a:lnTo>
                    <a:lnTo>
                      <a:pt x="547" y="5359"/>
                    </a:lnTo>
                    <a:lnTo>
                      <a:pt x="292" y="5851"/>
                    </a:lnTo>
                    <a:lnTo>
                      <a:pt x="0" y="6380"/>
                    </a:lnTo>
                    <a:lnTo>
                      <a:pt x="0" y="6380"/>
                    </a:lnTo>
                    <a:lnTo>
                      <a:pt x="183" y="6216"/>
                    </a:lnTo>
                    <a:lnTo>
                      <a:pt x="383" y="6070"/>
                    </a:lnTo>
                    <a:lnTo>
                      <a:pt x="383" y="6070"/>
                    </a:lnTo>
                    <a:lnTo>
                      <a:pt x="620" y="5906"/>
                    </a:lnTo>
                    <a:lnTo>
                      <a:pt x="875" y="5779"/>
                    </a:lnTo>
                    <a:lnTo>
                      <a:pt x="1112" y="5669"/>
                    </a:lnTo>
                    <a:lnTo>
                      <a:pt x="1368" y="5578"/>
                    </a:lnTo>
                    <a:lnTo>
                      <a:pt x="1623" y="5505"/>
                    </a:lnTo>
                    <a:lnTo>
                      <a:pt x="1860" y="5450"/>
                    </a:lnTo>
                    <a:lnTo>
                      <a:pt x="2115" y="5432"/>
                    </a:lnTo>
                    <a:lnTo>
                      <a:pt x="2370" y="5414"/>
                    </a:lnTo>
                    <a:lnTo>
                      <a:pt x="2370" y="5414"/>
                    </a:lnTo>
                    <a:lnTo>
                      <a:pt x="2607" y="5432"/>
                    </a:lnTo>
                    <a:lnTo>
                      <a:pt x="2844" y="5450"/>
                    </a:lnTo>
                    <a:lnTo>
                      <a:pt x="3081" y="5505"/>
                    </a:lnTo>
                    <a:lnTo>
                      <a:pt x="3318" y="5560"/>
                    </a:lnTo>
                    <a:lnTo>
                      <a:pt x="3318" y="5560"/>
                    </a:lnTo>
                    <a:lnTo>
                      <a:pt x="3318" y="5560"/>
                    </a:lnTo>
                    <a:lnTo>
                      <a:pt x="3610" y="5651"/>
                    </a:lnTo>
                    <a:lnTo>
                      <a:pt x="3865" y="5779"/>
                    </a:lnTo>
                    <a:lnTo>
                      <a:pt x="3865" y="5779"/>
                    </a:lnTo>
                    <a:lnTo>
                      <a:pt x="4175" y="5450"/>
                    </a:lnTo>
                    <a:lnTo>
                      <a:pt x="4448" y="5141"/>
                    </a:lnTo>
                    <a:lnTo>
                      <a:pt x="4685" y="4849"/>
                    </a:lnTo>
                    <a:lnTo>
                      <a:pt x="4867" y="4594"/>
                    </a:lnTo>
                    <a:lnTo>
                      <a:pt x="5031" y="4339"/>
                    </a:lnTo>
                    <a:lnTo>
                      <a:pt x="5141" y="4138"/>
                    </a:lnTo>
                    <a:lnTo>
                      <a:pt x="5214" y="3956"/>
                    </a:lnTo>
                    <a:lnTo>
                      <a:pt x="5232" y="3792"/>
                    </a:lnTo>
                    <a:lnTo>
                      <a:pt x="5232" y="3792"/>
                    </a:lnTo>
                    <a:lnTo>
                      <a:pt x="5232" y="3719"/>
                    </a:lnTo>
                    <a:lnTo>
                      <a:pt x="5195" y="3664"/>
                    </a:lnTo>
                    <a:lnTo>
                      <a:pt x="5195" y="3664"/>
                    </a:lnTo>
                    <a:lnTo>
                      <a:pt x="5177" y="3628"/>
                    </a:lnTo>
                    <a:lnTo>
                      <a:pt x="255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2"/>
              <p:cNvSpPr/>
              <p:nvPr/>
            </p:nvSpPr>
            <p:spPr>
              <a:xfrm>
                <a:off x="2676425" y="2238650"/>
                <a:ext cx="26000" cy="45600"/>
              </a:xfrm>
              <a:custGeom>
                <a:avLst/>
                <a:gdLst/>
                <a:ahLst/>
                <a:cxnLst/>
                <a:rect l="l" t="t" r="r" b="b"/>
                <a:pathLst>
                  <a:path w="1040" h="1824" extrusionOk="0">
                    <a:moveTo>
                      <a:pt x="1003" y="0"/>
                    </a:moveTo>
                    <a:lnTo>
                      <a:pt x="1022" y="73"/>
                    </a:lnTo>
                    <a:lnTo>
                      <a:pt x="1040" y="201"/>
                    </a:lnTo>
                    <a:lnTo>
                      <a:pt x="1040" y="110"/>
                    </a:lnTo>
                    <a:lnTo>
                      <a:pt x="1022" y="55"/>
                    </a:lnTo>
                    <a:lnTo>
                      <a:pt x="1003" y="0"/>
                    </a:lnTo>
                    <a:close/>
                    <a:moveTo>
                      <a:pt x="1040" y="201"/>
                    </a:moveTo>
                    <a:lnTo>
                      <a:pt x="1003" y="347"/>
                    </a:lnTo>
                    <a:lnTo>
                      <a:pt x="930" y="565"/>
                    </a:lnTo>
                    <a:lnTo>
                      <a:pt x="1003" y="383"/>
                    </a:lnTo>
                    <a:lnTo>
                      <a:pt x="1040" y="237"/>
                    </a:lnTo>
                    <a:lnTo>
                      <a:pt x="1040" y="201"/>
                    </a:lnTo>
                    <a:close/>
                    <a:moveTo>
                      <a:pt x="74" y="1732"/>
                    </a:moveTo>
                    <a:lnTo>
                      <a:pt x="1" y="1805"/>
                    </a:lnTo>
                    <a:lnTo>
                      <a:pt x="1" y="1823"/>
                    </a:lnTo>
                    <a:lnTo>
                      <a:pt x="74" y="1732"/>
                    </a:lnTo>
                    <a:close/>
                  </a:path>
                </a:pathLst>
              </a:custGeom>
              <a:solidFill>
                <a:srgbClr val="F391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2"/>
              <p:cNvSpPr/>
              <p:nvPr/>
            </p:nvSpPr>
            <p:spPr>
              <a:xfrm>
                <a:off x="2676425" y="2281925"/>
                <a:ext cx="1850" cy="2325"/>
              </a:xfrm>
              <a:custGeom>
                <a:avLst/>
                <a:gdLst/>
                <a:ahLst/>
                <a:cxnLst/>
                <a:rect l="l" t="t" r="r" b="b"/>
                <a:pathLst>
                  <a:path w="74" h="93" fill="none" extrusionOk="0">
                    <a:moveTo>
                      <a:pt x="74" y="1"/>
                    </a:moveTo>
                    <a:lnTo>
                      <a:pt x="74" y="1"/>
                    </a:lnTo>
                    <a:lnTo>
                      <a:pt x="1" y="74"/>
                    </a:lnTo>
                    <a:lnTo>
                      <a:pt x="1" y="74"/>
                    </a:lnTo>
                    <a:lnTo>
                      <a:pt x="1" y="92"/>
                    </a:lnTo>
                    <a:lnTo>
                      <a:pt x="1" y="92"/>
                    </a:lnTo>
                    <a:lnTo>
                      <a:pt x="7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2"/>
              <p:cNvSpPr/>
              <p:nvPr/>
            </p:nvSpPr>
            <p:spPr>
              <a:xfrm>
                <a:off x="2699675" y="2238650"/>
                <a:ext cx="2750" cy="14150"/>
              </a:xfrm>
              <a:custGeom>
                <a:avLst/>
                <a:gdLst/>
                <a:ahLst/>
                <a:cxnLst/>
                <a:rect l="l" t="t" r="r" b="b"/>
                <a:pathLst>
                  <a:path w="110" h="566" fill="none" extrusionOk="0">
                    <a:moveTo>
                      <a:pt x="73" y="0"/>
                    </a:moveTo>
                    <a:lnTo>
                      <a:pt x="73" y="0"/>
                    </a:lnTo>
                    <a:lnTo>
                      <a:pt x="73" y="0"/>
                    </a:lnTo>
                    <a:lnTo>
                      <a:pt x="92" y="73"/>
                    </a:lnTo>
                    <a:lnTo>
                      <a:pt x="110" y="201"/>
                    </a:lnTo>
                    <a:lnTo>
                      <a:pt x="73" y="347"/>
                    </a:lnTo>
                    <a:lnTo>
                      <a:pt x="0" y="565"/>
                    </a:lnTo>
                    <a:lnTo>
                      <a:pt x="0" y="565"/>
                    </a:lnTo>
                    <a:lnTo>
                      <a:pt x="73" y="383"/>
                    </a:lnTo>
                    <a:lnTo>
                      <a:pt x="110" y="237"/>
                    </a:lnTo>
                    <a:lnTo>
                      <a:pt x="110" y="110"/>
                    </a:lnTo>
                    <a:lnTo>
                      <a:pt x="92" y="55"/>
                    </a:lnTo>
                    <a:lnTo>
                      <a:pt x="73" y="0"/>
                    </a:lnTo>
                    <a:lnTo>
                      <a:pt x="73" y="0"/>
                    </a:lnTo>
                    <a:lnTo>
                      <a:pt x="7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2"/>
              <p:cNvSpPr/>
              <p:nvPr/>
            </p:nvSpPr>
            <p:spPr>
              <a:xfrm>
                <a:off x="1947325" y="2338450"/>
                <a:ext cx="937850" cy="902775"/>
              </a:xfrm>
              <a:custGeom>
                <a:avLst/>
                <a:gdLst/>
                <a:ahLst/>
                <a:cxnLst/>
                <a:rect l="l" t="t" r="r" b="b"/>
                <a:pathLst>
                  <a:path w="37514" h="36111" extrusionOk="0">
                    <a:moveTo>
                      <a:pt x="18119" y="0"/>
                    </a:moveTo>
                    <a:lnTo>
                      <a:pt x="17754" y="37"/>
                    </a:lnTo>
                    <a:lnTo>
                      <a:pt x="17426" y="110"/>
                    </a:lnTo>
                    <a:lnTo>
                      <a:pt x="17116" y="183"/>
                    </a:lnTo>
                    <a:lnTo>
                      <a:pt x="16824" y="292"/>
                    </a:lnTo>
                    <a:lnTo>
                      <a:pt x="16806" y="310"/>
                    </a:lnTo>
                    <a:lnTo>
                      <a:pt x="16715" y="347"/>
                    </a:lnTo>
                    <a:lnTo>
                      <a:pt x="16697" y="347"/>
                    </a:lnTo>
                    <a:lnTo>
                      <a:pt x="16496" y="456"/>
                    </a:lnTo>
                    <a:lnTo>
                      <a:pt x="16296" y="565"/>
                    </a:lnTo>
                    <a:lnTo>
                      <a:pt x="16095" y="675"/>
                    </a:lnTo>
                    <a:lnTo>
                      <a:pt x="15931" y="820"/>
                    </a:lnTo>
                    <a:lnTo>
                      <a:pt x="15767" y="948"/>
                    </a:lnTo>
                    <a:lnTo>
                      <a:pt x="15621" y="1094"/>
                    </a:lnTo>
                    <a:lnTo>
                      <a:pt x="15330" y="1404"/>
                    </a:lnTo>
                    <a:lnTo>
                      <a:pt x="15093" y="1732"/>
                    </a:lnTo>
                    <a:lnTo>
                      <a:pt x="14874" y="2078"/>
                    </a:lnTo>
                    <a:lnTo>
                      <a:pt x="14674" y="2406"/>
                    </a:lnTo>
                    <a:lnTo>
                      <a:pt x="14510" y="2753"/>
                    </a:lnTo>
                    <a:lnTo>
                      <a:pt x="14108" y="3555"/>
                    </a:lnTo>
                    <a:lnTo>
                      <a:pt x="13908" y="3901"/>
                    </a:lnTo>
                    <a:lnTo>
                      <a:pt x="13817" y="4047"/>
                    </a:lnTo>
                    <a:lnTo>
                      <a:pt x="13707" y="4174"/>
                    </a:lnTo>
                    <a:lnTo>
                      <a:pt x="13598" y="4302"/>
                    </a:lnTo>
                    <a:lnTo>
                      <a:pt x="13489" y="4411"/>
                    </a:lnTo>
                    <a:lnTo>
                      <a:pt x="13361" y="4484"/>
                    </a:lnTo>
                    <a:lnTo>
                      <a:pt x="13215" y="4539"/>
                    </a:lnTo>
                    <a:lnTo>
                      <a:pt x="13088" y="4575"/>
                    </a:lnTo>
                    <a:lnTo>
                      <a:pt x="12924" y="4594"/>
                    </a:lnTo>
                    <a:lnTo>
                      <a:pt x="12760" y="4575"/>
                    </a:lnTo>
                    <a:lnTo>
                      <a:pt x="12577" y="4521"/>
                    </a:lnTo>
                    <a:lnTo>
                      <a:pt x="12377" y="4448"/>
                    </a:lnTo>
                    <a:lnTo>
                      <a:pt x="12195" y="4375"/>
                    </a:lnTo>
                    <a:lnTo>
                      <a:pt x="12012" y="4266"/>
                    </a:lnTo>
                    <a:lnTo>
                      <a:pt x="11848" y="4156"/>
                    </a:lnTo>
                    <a:lnTo>
                      <a:pt x="11684" y="4029"/>
                    </a:lnTo>
                    <a:lnTo>
                      <a:pt x="11538" y="3883"/>
                    </a:lnTo>
                    <a:lnTo>
                      <a:pt x="11247" y="3591"/>
                    </a:lnTo>
                    <a:lnTo>
                      <a:pt x="10973" y="3263"/>
                    </a:lnTo>
                    <a:lnTo>
                      <a:pt x="10700" y="2917"/>
                    </a:lnTo>
                    <a:lnTo>
                      <a:pt x="10171" y="2224"/>
                    </a:lnTo>
                    <a:lnTo>
                      <a:pt x="9861" y="1841"/>
                    </a:lnTo>
                    <a:lnTo>
                      <a:pt x="9697" y="1659"/>
                    </a:lnTo>
                    <a:lnTo>
                      <a:pt x="9515" y="1495"/>
                    </a:lnTo>
                    <a:lnTo>
                      <a:pt x="9351" y="1331"/>
                    </a:lnTo>
                    <a:lnTo>
                      <a:pt x="9150" y="1203"/>
                    </a:lnTo>
                    <a:lnTo>
                      <a:pt x="8968" y="1076"/>
                    </a:lnTo>
                    <a:lnTo>
                      <a:pt x="8768" y="966"/>
                    </a:lnTo>
                    <a:lnTo>
                      <a:pt x="8549" y="875"/>
                    </a:lnTo>
                    <a:lnTo>
                      <a:pt x="8312" y="820"/>
                    </a:lnTo>
                    <a:lnTo>
                      <a:pt x="8075" y="784"/>
                    </a:lnTo>
                    <a:lnTo>
                      <a:pt x="7820" y="766"/>
                    </a:lnTo>
                    <a:lnTo>
                      <a:pt x="7528" y="784"/>
                    </a:lnTo>
                    <a:lnTo>
                      <a:pt x="7237" y="839"/>
                    </a:lnTo>
                    <a:lnTo>
                      <a:pt x="6927" y="912"/>
                    </a:lnTo>
                    <a:lnTo>
                      <a:pt x="6599" y="1021"/>
                    </a:lnTo>
                    <a:lnTo>
                      <a:pt x="6380" y="1130"/>
                    </a:lnTo>
                    <a:lnTo>
                      <a:pt x="6198" y="1222"/>
                    </a:lnTo>
                    <a:lnTo>
                      <a:pt x="6015" y="1313"/>
                    </a:lnTo>
                    <a:lnTo>
                      <a:pt x="5724" y="1513"/>
                    </a:lnTo>
                    <a:lnTo>
                      <a:pt x="5414" y="1750"/>
                    </a:lnTo>
                    <a:lnTo>
                      <a:pt x="5122" y="2005"/>
                    </a:lnTo>
                    <a:lnTo>
                      <a:pt x="4830" y="2279"/>
                    </a:lnTo>
                    <a:lnTo>
                      <a:pt x="4557" y="2589"/>
                    </a:lnTo>
                    <a:lnTo>
                      <a:pt x="4284" y="2917"/>
                    </a:lnTo>
                    <a:lnTo>
                      <a:pt x="4028" y="3245"/>
                    </a:lnTo>
                    <a:lnTo>
                      <a:pt x="3810" y="3591"/>
                    </a:lnTo>
                    <a:lnTo>
                      <a:pt x="3609" y="3956"/>
                    </a:lnTo>
                    <a:lnTo>
                      <a:pt x="3445" y="4320"/>
                    </a:lnTo>
                    <a:lnTo>
                      <a:pt x="3299" y="4703"/>
                    </a:lnTo>
                    <a:lnTo>
                      <a:pt x="3208" y="5068"/>
                    </a:lnTo>
                    <a:lnTo>
                      <a:pt x="3172" y="5250"/>
                    </a:lnTo>
                    <a:lnTo>
                      <a:pt x="3153" y="5432"/>
                    </a:lnTo>
                    <a:lnTo>
                      <a:pt x="3153" y="5614"/>
                    </a:lnTo>
                    <a:lnTo>
                      <a:pt x="3153" y="5797"/>
                    </a:lnTo>
                    <a:lnTo>
                      <a:pt x="3172" y="5979"/>
                    </a:lnTo>
                    <a:lnTo>
                      <a:pt x="3190" y="6143"/>
                    </a:lnTo>
                    <a:lnTo>
                      <a:pt x="3245" y="6325"/>
                    </a:lnTo>
                    <a:lnTo>
                      <a:pt x="3299" y="6489"/>
                    </a:lnTo>
                    <a:lnTo>
                      <a:pt x="3500" y="6945"/>
                    </a:lnTo>
                    <a:lnTo>
                      <a:pt x="3737" y="7383"/>
                    </a:lnTo>
                    <a:lnTo>
                      <a:pt x="4010" y="7838"/>
                    </a:lnTo>
                    <a:lnTo>
                      <a:pt x="4338" y="8276"/>
                    </a:lnTo>
                    <a:lnTo>
                      <a:pt x="4739" y="8713"/>
                    </a:lnTo>
                    <a:lnTo>
                      <a:pt x="5177" y="9169"/>
                    </a:lnTo>
                    <a:lnTo>
                      <a:pt x="5687" y="9643"/>
                    </a:lnTo>
                    <a:lnTo>
                      <a:pt x="6252" y="10135"/>
                    </a:lnTo>
                    <a:lnTo>
                      <a:pt x="6325" y="10135"/>
                    </a:lnTo>
                    <a:lnTo>
                      <a:pt x="6015" y="10463"/>
                    </a:lnTo>
                    <a:lnTo>
                      <a:pt x="5669" y="10882"/>
                    </a:lnTo>
                    <a:lnTo>
                      <a:pt x="5195" y="11429"/>
                    </a:lnTo>
                    <a:lnTo>
                      <a:pt x="4612" y="12140"/>
                    </a:lnTo>
                    <a:lnTo>
                      <a:pt x="3937" y="12997"/>
                    </a:lnTo>
                    <a:lnTo>
                      <a:pt x="3190" y="13981"/>
                    </a:lnTo>
                    <a:lnTo>
                      <a:pt x="2388" y="15111"/>
                    </a:lnTo>
                    <a:lnTo>
                      <a:pt x="2133" y="15494"/>
                    </a:lnTo>
                    <a:lnTo>
                      <a:pt x="1896" y="15877"/>
                    </a:lnTo>
                    <a:lnTo>
                      <a:pt x="1659" y="16278"/>
                    </a:lnTo>
                    <a:lnTo>
                      <a:pt x="1422" y="16697"/>
                    </a:lnTo>
                    <a:lnTo>
                      <a:pt x="1203" y="17116"/>
                    </a:lnTo>
                    <a:lnTo>
                      <a:pt x="1003" y="17536"/>
                    </a:lnTo>
                    <a:lnTo>
                      <a:pt x="820" y="17991"/>
                    </a:lnTo>
                    <a:lnTo>
                      <a:pt x="638" y="18447"/>
                    </a:lnTo>
                    <a:lnTo>
                      <a:pt x="492" y="18903"/>
                    </a:lnTo>
                    <a:lnTo>
                      <a:pt x="346" y="19377"/>
                    </a:lnTo>
                    <a:lnTo>
                      <a:pt x="237" y="19851"/>
                    </a:lnTo>
                    <a:lnTo>
                      <a:pt x="146" y="20343"/>
                    </a:lnTo>
                    <a:lnTo>
                      <a:pt x="73" y="20853"/>
                    </a:lnTo>
                    <a:lnTo>
                      <a:pt x="18" y="21364"/>
                    </a:lnTo>
                    <a:lnTo>
                      <a:pt x="0" y="21874"/>
                    </a:lnTo>
                    <a:lnTo>
                      <a:pt x="0" y="22403"/>
                    </a:lnTo>
                    <a:lnTo>
                      <a:pt x="18" y="22731"/>
                    </a:lnTo>
                    <a:lnTo>
                      <a:pt x="36" y="23077"/>
                    </a:lnTo>
                    <a:lnTo>
                      <a:pt x="73" y="23423"/>
                    </a:lnTo>
                    <a:lnTo>
                      <a:pt x="128" y="23770"/>
                    </a:lnTo>
                    <a:lnTo>
                      <a:pt x="273" y="24499"/>
                    </a:lnTo>
                    <a:lnTo>
                      <a:pt x="437" y="25228"/>
                    </a:lnTo>
                    <a:lnTo>
                      <a:pt x="656" y="25921"/>
                    </a:lnTo>
                    <a:lnTo>
                      <a:pt x="893" y="26595"/>
                    </a:lnTo>
                    <a:lnTo>
                      <a:pt x="1167" y="27251"/>
                    </a:lnTo>
                    <a:lnTo>
                      <a:pt x="1476" y="27889"/>
                    </a:lnTo>
                    <a:lnTo>
                      <a:pt x="1805" y="28491"/>
                    </a:lnTo>
                    <a:lnTo>
                      <a:pt x="2169" y="29092"/>
                    </a:lnTo>
                    <a:lnTo>
                      <a:pt x="2552" y="29657"/>
                    </a:lnTo>
                    <a:lnTo>
                      <a:pt x="2971" y="30186"/>
                    </a:lnTo>
                    <a:lnTo>
                      <a:pt x="3409" y="30715"/>
                    </a:lnTo>
                    <a:lnTo>
                      <a:pt x="3864" y="31207"/>
                    </a:lnTo>
                    <a:lnTo>
                      <a:pt x="4338" y="31681"/>
                    </a:lnTo>
                    <a:lnTo>
                      <a:pt x="4830" y="32118"/>
                    </a:lnTo>
                    <a:lnTo>
                      <a:pt x="5341" y="32556"/>
                    </a:lnTo>
                    <a:lnTo>
                      <a:pt x="5869" y="32957"/>
                    </a:lnTo>
                    <a:lnTo>
                      <a:pt x="6416" y="33321"/>
                    </a:lnTo>
                    <a:lnTo>
                      <a:pt x="6981" y="33686"/>
                    </a:lnTo>
                    <a:lnTo>
                      <a:pt x="7546" y="34014"/>
                    </a:lnTo>
                    <a:lnTo>
                      <a:pt x="8130" y="34324"/>
                    </a:lnTo>
                    <a:lnTo>
                      <a:pt x="8731" y="34597"/>
                    </a:lnTo>
                    <a:lnTo>
                      <a:pt x="9315" y="34871"/>
                    </a:lnTo>
                    <a:lnTo>
                      <a:pt x="9934" y="35089"/>
                    </a:lnTo>
                    <a:lnTo>
                      <a:pt x="10536" y="35308"/>
                    </a:lnTo>
                    <a:lnTo>
                      <a:pt x="11156" y="35490"/>
                    </a:lnTo>
                    <a:lnTo>
                      <a:pt x="11775" y="35654"/>
                    </a:lnTo>
                    <a:lnTo>
                      <a:pt x="12395" y="35800"/>
                    </a:lnTo>
                    <a:lnTo>
                      <a:pt x="13015" y="35910"/>
                    </a:lnTo>
                    <a:lnTo>
                      <a:pt x="13616" y="36001"/>
                    </a:lnTo>
                    <a:lnTo>
                      <a:pt x="14236" y="36055"/>
                    </a:lnTo>
                    <a:lnTo>
                      <a:pt x="14838" y="36092"/>
                    </a:lnTo>
                    <a:lnTo>
                      <a:pt x="15457" y="36110"/>
                    </a:lnTo>
                    <a:lnTo>
                      <a:pt x="21837" y="36110"/>
                    </a:lnTo>
                    <a:lnTo>
                      <a:pt x="22439" y="36092"/>
                    </a:lnTo>
                    <a:lnTo>
                      <a:pt x="23058" y="36055"/>
                    </a:lnTo>
                    <a:lnTo>
                      <a:pt x="23678" y="35982"/>
                    </a:lnTo>
                    <a:lnTo>
                      <a:pt x="24298" y="35910"/>
                    </a:lnTo>
                    <a:lnTo>
                      <a:pt x="24918" y="35782"/>
                    </a:lnTo>
                    <a:lnTo>
                      <a:pt x="25537" y="35654"/>
                    </a:lnTo>
                    <a:lnTo>
                      <a:pt x="26157" y="35490"/>
                    </a:lnTo>
                    <a:lnTo>
                      <a:pt x="26777" y="35290"/>
                    </a:lnTo>
                    <a:lnTo>
                      <a:pt x="27397" y="35089"/>
                    </a:lnTo>
                    <a:lnTo>
                      <a:pt x="28016" y="34852"/>
                    </a:lnTo>
                    <a:lnTo>
                      <a:pt x="28618" y="34579"/>
                    </a:lnTo>
                    <a:lnTo>
                      <a:pt x="29220" y="34305"/>
                    </a:lnTo>
                    <a:lnTo>
                      <a:pt x="29821" y="33996"/>
                    </a:lnTo>
                    <a:lnTo>
                      <a:pt x="30386" y="33649"/>
                    </a:lnTo>
                    <a:lnTo>
                      <a:pt x="30969" y="33303"/>
                    </a:lnTo>
                    <a:lnTo>
                      <a:pt x="31516" y="32920"/>
                    </a:lnTo>
                    <a:lnTo>
                      <a:pt x="32063" y="32501"/>
                    </a:lnTo>
                    <a:lnTo>
                      <a:pt x="32573" y="32082"/>
                    </a:lnTo>
                    <a:lnTo>
                      <a:pt x="33084" y="31626"/>
                    </a:lnTo>
                    <a:lnTo>
                      <a:pt x="33576" y="31152"/>
                    </a:lnTo>
                    <a:lnTo>
                      <a:pt x="34032" y="30660"/>
                    </a:lnTo>
                    <a:lnTo>
                      <a:pt x="34487" y="30131"/>
                    </a:lnTo>
                    <a:lnTo>
                      <a:pt x="34907" y="29584"/>
                    </a:lnTo>
                    <a:lnTo>
                      <a:pt x="35289" y="29019"/>
                    </a:lnTo>
                    <a:lnTo>
                      <a:pt x="35654" y="28436"/>
                    </a:lnTo>
                    <a:lnTo>
                      <a:pt x="36000" y="27816"/>
                    </a:lnTo>
                    <a:lnTo>
                      <a:pt x="36310" y="27197"/>
                    </a:lnTo>
                    <a:lnTo>
                      <a:pt x="36602" y="26540"/>
                    </a:lnTo>
                    <a:lnTo>
                      <a:pt x="36839" y="25848"/>
                    </a:lnTo>
                    <a:lnTo>
                      <a:pt x="37058" y="25155"/>
                    </a:lnTo>
                    <a:lnTo>
                      <a:pt x="37240" y="24426"/>
                    </a:lnTo>
                    <a:lnTo>
                      <a:pt x="37367" y="23697"/>
                    </a:lnTo>
                    <a:lnTo>
                      <a:pt x="37440" y="23186"/>
                    </a:lnTo>
                    <a:lnTo>
                      <a:pt x="37495" y="22694"/>
                    </a:lnTo>
                    <a:lnTo>
                      <a:pt x="37513" y="22202"/>
                    </a:lnTo>
                    <a:lnTo>
                      <a:pt x="37495" y="21728"/>
                    </a:lnTo>
                    <a:lnTo>
                      <a:pt x="37477" y="21254"/>
                    </a:lnTo>
                    <a:lnTo>
                      <a:pt x="37440" y="20780"/>
                    </a:lnTo>
                    <a:lnTo>
                      <a:pt x="37367" y="20325"/>
                    </a:lnTo>
                    <a:lnTo>
                      <a:pt x="37276" y="19869"/>
                    </a:lnTo>
                    <a:lnTo>
                      <a:pt x="37167" y="19431"/>
                    </a:lnTo>
                    <a:lnTo>
                      <a:pt x="37058" y="18994"/>
                    </a:lnTo>
                    <a:lnTo>
                      <a:pt x="36912" y="18556"/>
                    </a:lnTo>
                    <a:lnTo>
                      <a:pt x="36766" y="18137"/>
                    </a:lnTo>
                    <a:lnTo>
                      <a:pt x="36602" y="17736"/>
                    </a:lnTo>
                    <a:lnTo>
                      <a:pt x="36420" y="17335"/>
                    </a:lnTo>
                    <a:lnTo>
                      <a:pt x="36237" y="16934"/>
                    </a:lnTo>
                    <a:lnTo>
                      <a:pt x="36037" y="16551"/>
                    </a:lnTo>
                    <a:lnTo>
                      <a:pt x="35818" y="16169"/>
                    </a:lnTo>
                    <a:lnTo>
                      <a:pt x="35599" y="15804"/>
                    </a:lnTo>
                    <a:lnTo>
                      <a:pt x="35362" y="15458"/>
                    </a:lnTo>
                    <a:lnTo>
                      <a:pt x="35144" y="15111"/>
                    </a:lnTo>
                    <a:lnTo>
                      <a:pt x="34706" y="14528"/>
                    </a:lnTo>
                    <a:lnTo>
                      <a:pt x="34287" y="13981"/>
                    </a:lnTo>
                    <a:lnTo>
                      <a:pt x="33849" y="13471"/>
                    </a:lnTo>
                    <a:lnTo>
                      <a:pt x="33394" y="12979"/>
                    </a:lnTo>
                    <a:lnTo>
                      <a:pt x="32956" y="12523"/>
                    </a:lnTo>
                    <a:lnTo>
                      <a:pt x="32537" y="12104"/>
                    </a:lnTo>
                    <a:lnTo>
                      <a:pt x="32118" y="11739"/>
                    </a:lnTo>
                    <a:lnTo>
                      <a:pt x="31735" y="11393"/>
                    </a:lnTo>
                    <a:lnTo>
                      <a:pt x="31534" y="11192"/>
                    </a:lnTo>
                    <a:lnTo>
                      <a:pt x="31389" y="11010"/>
                    </a:lnTo>
                    <a:lnTo>
                      <a:pt x="31298" y="10828"/>
                    </a:lnTo>
                    <a:lnTo>
                      <a:pt x="31261" y="10682"/>
                    </a:lnTo>
                    <a:lnTo>
                      <a:pt x="31243" y="10536"/>
                    </a:lnTo>
                    <a:lnTo>
                      <a:pt x="31261" y="10408"/>
                    </a:lnTo>
                    <a:lnTo>
                      <a:pt x="31316" y="10317"/>
                    </a:lnTo>
                    <a:lnTo>
                      <a:pt x="31370" y="10208"/>
                    </a:lnTo>
                    <a:lnTo>
                      <a:pt x="31680" y="9770"/>
                    </a:lnTo>
                    <a:lnTo>
                      <a:pt x="31826" y="9534"/>
                    </a:lnTo>
                    <a:lnTo>
                      <a:pt x="31954" y="9297"/>
                    </a:lnTo>
                    <a:lnTo>
                      <a:pt x="32172" y="8786"/>
                    </a:lnTo>
                    <a:lnTo>
                      <a:pt x="32428" y="8166"/>
                    </a:lnTo>
                    <a:lnTo>
                      <a:pt x="32665" y="7474"/>
                    </a:lnTo>
                    <a:lnTo>
                      <a:pt x="32792" y="7091"/>
                    </a:lnTo>
                    <a:lnTo>
                      <a:pt x="32883" y="6708"/>
                    </a:lnTo>
                    <a:lnTo>
                      <a:pt x="32974" y="6325"/>
                    </a:lnTo>
                    <a:lnTo>
                      <a:pt x="33047" y="5943"/>
                    </a:lnTo>
                    <a:lnTo>
                      <a:pt x="33102" y="5542"/>
                    </a:lnTo>
                    <a:lnTo>
                      <a:pt x="33139" y="5141"/>
                    </a:lnTo>
                    <a:lnTo>
                      <a:pt x="33157" y="4758"/>
                    </a:lnTo>
                    <a:lnTo>
                      <a:pt x="33139" y="4375"/>
                    </a:lnTo>
                    <a:lnTo>
                      <a:pt x="33084" y="4010"/>
                    </a:lnTo>
                    <a:lnTo>
                      <a:pt x="33011" y="3646"/>
                    </a:lnTo>
                    <a:lnTo>
                      <a:pt x="32956" y="3445"/>
                    </a:lnTo>
                    <a:lnTo>
                      <a:pt x="32883" y="3263"/>
                    </a:lnTo>
                    <a:lnTo>
                      <a:pt x="32792" y="3099"/>
                    </a:lnTo>
                    <a:lnTo>
                      <a:pt x="32701" y="2917"/>
                    </a:lnTo>
                    <a:lnTo>
                      <a:pt x="32610" y="2771"/>
                    </a:lnTo>
                    <a:lnTo>
                      <a:pt x="32482" y="2607"/>
                    </a:lnTo>
                    <a:lnTo>
                      <a:pt x="32373" y="2461"/>
                    </a:lnTo>
                    <a:lnTo>
                      <a:pt x="32245" y="2333"/>
                    </a:lnTo>
                    <a:lnTo>
                      <a:pt x="32100" y="2206"/>
                    </a:lnTo>
                    <a:lnTo>
                      <a:pt x="31954" y="2078"/>
                    </a:lnTo>
                    <a:lnTo>
                      <a:pt x="31790" y="1969"/>
                    </a:lnTo>
                    <a:lnTo>
                      <a:pt x="31626" y="1878"/>
                    </a:lnTo>
                    <a:lnTo>
                      <a:pt x="31462" y="1787"/>
                    </a:lnTo>
                    <a:lnTo>
                      <a:pt x="31298" y="1695"/>
                    </a:lnTo>
                    <a:lnTo>
                      <a:pt x="31115" y="1623"/>
                    </a:lnTo>
                    <a:lnTo>
                      <a:pt x="30933" y="1568"/>
                    </a:lnTo>
                    <a:lnTo>
                      <a:pt x="30568" y="1477"/>
                    </a:lnTo>
                    <a:lnTo>
                      <a:pt x="30222" y="1440"/>
                    </a:lnTo>
                    <a:lnTo>
                      <a:pt x="29839" y="1422"/>
                    </a:lnTo>
                    <a:lnTo>
                      <a:pt x="29475" y="1458"/>
                    </a:lnTo>
                    <a:lnTo>
                      <a:pt x="29274" y="1495"/>
                    </a:lnTo>
                    <a:lnTo>
                      <a:pt x="29092" y="1550"/>
                    </a:lnTo>
                    <a:lnTo>
                      <a:pt x="28910" y="1604"/>
                    </a:lnTo>
                    <a:lnTo>
                      <a:pt x="28727" y="1677"/>
                    </a:lnTo>
                    <a:lnTo>
                      <a:pt x="28545" y="1750"/>
                    </a:lnTo>
                    <a:lnTo>
                      <a:pt x="28363" y="1841"/>
                    </a:lnTo>
                    <a:lnTo>
                      <a:pt x="28181" y="1951"/>
                    </a:lnTo>
                    <a:lnTo>
                      <a:pt x="27998" y="2078"/>
                    </a:lnTo>
                    <a:lnTo>
                      <a:pt x="27816" y="2224"/>
                    </a:lnTo>
                    <a:lnTo>
                      <a:pt x="27615" y="2388"/>
                    </a:lnTo>
                    <a:lnTo>
                      <a:pt x="27433" y="2570"/>
                    </a:lnTo>
                    <a:lnTo>
                      <a:pt x="27251" y="2771"/>
                    </a:lnTo>
                    <a:lnTo>
                      <a:pt x="27087" y="2990"/>
                    </a:lnTo>
                    <a:lnTo>
                      <a:pt x="26923" y="3227"/>
                    </a:lnTo>
                    <a:lnTo>
                      <a:pt x="26759" y="3482"/>
                    </a:lnTo>
                    <a:lnTo>
                      <a:pt x="26613" y="3755"/>
                    </a:lnTo>
                    <a:lnTo>
                      <a:pt x="26412" y="4120"/>
                    </a:lnTo>
                    <a:lnTo>
                      <a:pt x="26321" y="4266"/>
                    </a:lnTo>
                    <a:lnTo>
                      <a:pt x="26230" y="4393"/>
                    </a:lnTo>
                    <a:lnTo>
                      <a:pt x="26139" y="4484"/>
                    </a:lnTo>
                    <a:lnTo>
                      <a:pt x="26048" y="4575"/>
                    </a:lnTo>
                    <a:lnTo>
                      <a:pt x="25957" y="4630"/>
                    </a:lnTo>
                    <a:lnTo>
                      <a:pt x="25866" y="4667"/>
                    </a:lnTo>
                    <a:lnTo>
                      <a:pt x="25774" y="4703"/>
                    </a:lnTo>
                    <a:lnTo>
                      <a:pt x="25683" y="4703"/>
                    </a:lnTo>
                    <a:lnTo>
                      <a:pt x="25592" y="4685"/>
                    </a:lnTo>
                    <a:lnTo>
                      <a:pt x="25501" y="4667"/>
                    </a:lnTo>
                    <a:lnTo>
                      <a:pt x="25410" y="4630"/>
                    </a:lnTo>
                    <a:lnTo>
                      <a:pt x="25319" y="4575"/>
                    </a:lnTo>
                    <a:lnTo>
                      <a:pt x="25118" y="4411"/>
                    </a:lnTo>
                    <a:lnTo>
                      <a:pt x="24918" y="4229"/>
                    </a:lnTo>
                    <a:lnTo>
                      <a:pt x="24717" y="3974"/>
                    </a:lnTo>
                    <a:lnTo>
                      <a:pt x="24243" y="3409"/>
                    </a:lnTo>
                    <a:lnTo>
                      <a:pt x="23715" y="2753"/>
                    </a:lnTo>
                    <a:lnTo>
                      <a:pt x="23405" y="2425"/>
                    </a:lnTo>
                    <a:lnTo>
                      <a:pt x="23077" y="2078"/>
                    </a:lnTo>
                    <a:lnTo>
                      <a:pt x="22803" y="1823"/>
                    </a:lnTo>
                    <a:lnTo>
                      <a:pt x="22512" y="1568"/>
                    </a:lnTo>
                    <a:lnTo>
                      <a:pt x="22220" y="1331"/>
                    </a:lnTo>
                    <a:lnTo>
                      <a:pt x="21892" y="1094"/>
                    </a:lnTo>
                    <a:lnTo>
                      <a:pt x="21546" y="875"/>
                    </a:lnTo>
                    <a:lnTo>
                      <a:pt x="21181" y="675"/>
                    </a:lnTo>
                    <a:lnTo>
                      <a:pt x="20798" y="511"/>
                    </a:lnTo>
                    <a:lnTo>
                      <a:pt x="20379" y="347"/>
                    </a:lnTo>
                    <a:lnTo>
                      <a:pt x="20124" y="274"/>
                    </a:lnTo>
                    <a:lnTo>
                      <a:pt x="19869" y="201"/>
                    </a:lnTo>
                    <a:lnTo>
                      <a:pt x="19595" y="146"/>
                    </a:lnTo>
                    <a:lnTo>
                      <a:pt x="19322" y="91"/>
                    </a:lnTo>
                    <a:lnTo>
                      <a:pt x="19030" y="55"/>
                    </a:lnTo>
                    <a:lnTo>
                      <a:pt x="18738" y="18"/>
                    </a:lnTo>
                    <a:lnTo>
                      <a:pt x="18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2"/>
              <p:cNvSpPr/>
              <p:nvPr/>
            </p:nvSpPr>
            <p:spPr>
              <a:xfrm>
                <a:off x="1947325" y="2338450"/>
                <a:ext cx="937850" cy="902775"/>
              </a:xfrm>
              <a:custGeom>
                <a:avLst/>
                <a:gdLst/>
                <a:ahLst/>
                <a:cxnLst/>
                <a:rect l="l" t="t" r="r" b="b"/>
                <a:pathLst>
                  <a:path w="37514" h="36111" fill="none" extrusionOk="0">
                    <a:moveTo>
                      <a:pt x="37367" y="23697"/>
                    </a:moveTo>
                    <a:lnTo>
                      <a:pt x="37367" y="23697"/>
                    </a:lnTo>
                    <a:lnTo>
                      <a:pt x="37240" y="24426"/>
                    </a:lnTo>
                    <a:lnTo>
                      <a:pt x="37058" y="25155"/>
                    </a:lnTo>
                    <a:lnTo>
                      <a:pt x="36839" y="25848"/>
                    </a:lnTo>
                    <a:lnTo>
                      <a:pt x="36602" y="26540"/>
                    </a:lnTo>
                    <a:lnTo>
                      <a:pt x="36310" y="27197"/>
                    </a:lnTo>
                    <a:lnTo>
                      <a:pt x="36000" y="27816"/>
                    </a:lnTo>
                    <a:lnTo>
                      <a:pt x="35654" y="28436"/>
                    </a:lnTo>
                    <a:lnTo>
                      <a:pt x="35289" y="29019"/>
                    </a:lnTo>
                    <a:lnTo>
                      <a:pt x="34907" y="29584"/>
                    </a:lnTo>
                    <a:lnTo>
                      <a:pt x="34487" y="30131"/>
                    </a:lnTo>
                    <a:lnTo>
                      <a:pt x="34032" y="30660"/>
                    </a:lnTo>
                    <a:lnTo>
                      <a:pt x="33576" y="31152"/>
                    </a:lnTo>
                    <a:lnTo>
                      <a:pt x="33084" y="31626"/>
                    </a:lnTo>
                    <a:lnTo>
                      <a:pt x="32573" y="32082"/>
                    </a:lnTo>
                    <a:lnTo>
                      <a:pt x="32063" y="32501"/>
                    </a:lnTo>
                    <a:lnTo>
                      <a:pt x="31516" y="32920"/>
                    </a:lnTo>
                    <a:lnTo>
                      <a:pt x="30969" y="33303"/>
                    </a:lnTo>
                    <a:lnTo>
                      <a:pt x="30386" y="33649"/>
                    </a:lnTo>
                    <a:lnTo>
                      <a:pt x="29821" y="33996"/>
                    </a:lnTo>
                    <a:lnTo>
                      <a:pt x="29220" y="34305"/>
                    </a:lnTo>
                    <a:lnTo>
                      <a:pt x="28618" y="34579"/>
                    </a:lnTo>
                    <a:lnTo>
                      <a:pt x="28016" y="34852"/>
                    </a:lnTo>
                    <a:lnTo>
                      <a:pt x="27397" y="35089"/>
                    </a:lnTo>
                    <a:lnTo>
                      <a:pt x="26777" y="35290"/>
                    </a:lnTo>
                    <a:lnTo>
                      <a:pt x="26157" y="35490"/>
                    </a:lnTo>
                    <a:lnTo>
                      <a:pt x="25537" y="35654"/>
                    </a:lnTo>
                    <a:lnTo>
                      <a:pt x="24918" y="35782"/>
                    </a:lnTo>
                    <a:lnTo>
                      <a:pt x="24298" y="35910"/>
                    </a:lnTo>
                    <a:lnTo>
                      <a:pt x="23678" y="35982"/>
                    </a:lnTo>
                    <a:lnTo>
                      <a:pt x="23058" y="36055"/>
                    </a:lnTo>
                    <a:lnTo>
                      <a:pt x="22439" y="36092"/>
                    </a:lnTo>
                    <a:lnTo>
                      <a:pt x="21837" y="36110"/>
                    </a:lnTo>
                    <a:lnTo>
                      <a:pt x="15457" y="36110"/>
                    </a:lnTo>
                    <a:lnTo>
                      <a:pt x="15457" y="36110"/>
                    </a:lnTo>
                    <a:lnTo>
                      <a:pt x="14838" y="36092"/>
                    </a:lnTo>
                    <a:lnTo>
                      <a:pt x="14236" y="36055"/>
                    </a:lnTo>
                    <a:lnTo>
                      <a:pt x="13616" y="36001"/>
                    </a:lnTo>
                    <a:lnTo>
                      <a:pt x="13015" y="35910"/>
                    </a:lnTo>
                    <a:lnTo>
                      <a:pt x="12395" y="35800"/>
                    </a:lnTo>
                    <a:lnTo>
                      <a:pt x="11775" y="35654"/>
                    </a:lnTo>
                    <a:lnTo>
                      <a:pt x="11156" y="35490"/>
                    </a:lnTo>
                    <a:lnTo>
                      <a:pt x="10536" y="35308"/>
                    </a:lnTo>
                    <a:lnTo>
                      <a:pt x="9934" y="35089"/>
                    </a:lnTo>
                    <a:lnTo>
                      <a:pt x="9315" y="34871"/>
                    </a:lnTo>
                    <a:lnTo>
                      <a:pt x="8731" y="34597"/>
                    </a:lnTo>
                    <a:lnTo>
                      <a:pt x="8130" y="34324"/>
                    </a:lnTo>
                    <a:lnTo>
                      <a:pt x="7546" y="34014"/>
                    </a:lnTo>
                    <a:lnTo>
                      <a:pt x="6981" y="33686"/>
                    </a:lnTo>
                    <a:lnTo>
                      <a:pt x="6416" y="33321"/>
                    </a:lnTo>
                    <a:lnTo>
                      <a:pt x="5869" y="32957"/>
                    </a:lnTo>
                    <a:lnTo>
                      <a:pt x="5341" y="32556"/>
                    </a:lnTo>
                    <a:lnTo>
                      <a:pt x="4830" y="32118"/>
                    </a:lnTo>
                    <a:lnTo>
                      <a:pt x="4338" y="31681"/>
                    </a:lnTo>
                    <a:lnTo>
                      <a:pt x="3864" y="31207"/>
                    </a:lnTo>
                    <a:lnTo>
                      <a:pt x="3409" y="30715"/>
                    </a:lnTo>
                    <a:lnTo>
                      <a:pt x="2971" y="30186"/>
                    </a:lnTo>
                    <a:lnTo>
                      <a:pt x="2552" y="29657"/>
                    </a:lnTo>
                    <a:lnTo>
                      <a:pt x="2169" y="29092"/>
                    </a:lnTo>
                    <a:lnTo>
                      <a:pt x="1805" y="28491"/>
                    </a:lnTo>
                    <a:lnTo>
                      <a:pt x="1476" y="27889"/>
                    </a:lnTo>
                    <a:lnTo>
                      <a:pt x="1167" y="27251"/>
                    </a:lnTo>
                    <a:lnTo>
                      <a:pt x="893" y="26595"/>
                    </a:lnTo>
                    <a:lnTo>
                      <a:pt x="656" y="25921"/>
                    </a:lnTo>
                    <a:lnTo>
                      <a:pt x="437" y="25228"/>
                    </a:lnTo>
                    <a:lnTo>
                      <a:pt x="273" y="24499"/>
                    </a:lnTo>
                    <a:lnTo>
                      <a:pt x="128" y="23770"/>
                    </a:lnTo>
                    <a:lnTo>
                      <a:pt x="128" y="23770"/>
                    </a:lnTo>
                    <a:lnTo>
                      <a:pt x="73" y="23423"/>
                    </a:lnTo>
                    <a:lnTo>
                      <a:pt x="36" y="23077"/>
                    </a:lnTo>
                    <a:lnTo>
                      <a:pt x="18" y="22731"/>
                    </a:lnTo>
                    <a:lnTo>
                      <a:pt x="0" y="22403"/>
                    </a:lnTo>
                    <a:lnTo>
                      <a:pt x="0" y="22403"/>
                    </a:lnTo>
                    <a:lnTo>
                      <a:pt x="0" y="21874"/>
                    </a:lnTo>
                    <a:lnTo>
                      <a:pt x="18" y="21364"/>
                    </a:lnTo>
                    <a:lnTo>
                      <a:pt x="73" y="20853"/>
                    </a:lnTo>
                    <a:lnTo>
                      <a:pt x="146" y="20343"/>
                    </a:lnTo>
                    <a:lnTo>
                      <a:pt x="237" y="19851"/>
                    </a:lnTo>
                    <a:lnTo>
                      <a:pt x="346" y="19377"/>
                    </a:lnTo>
                    <a:lnTo>
                      <a:pt x="492" y="18903"/>
                    </a:lnTo>
                    <a:lnTo>
                      <a:pt x="638" y="18447"/>
                    </a:lnTo>
                    <a:lnTo>
                      <a:pt x="820" y="17991"/>
                    </a:lnTo>
                    <a:lnTo>
                      <a:pt x="1003" y="17536"/>
                    </a:lnTo>
                    <a:lnTo>
                      <a:pt x="1203" y="17116"/>
                    </a:lnTo>
                    <a:lnTo>
                      <a:pt x="1422" y="16697"/>
                    </a:lnTo>
                    <a:lnTo>
                      <a:pt x="1659" y="16278"/>
                    </a:lnTo>
                    <a:lnTo>
                      <a:pt x="1896" y="15877"/>
                    </a:lnTo>
                    <a:lnTo>
                      <a:pt x="2133" y="15494"/>
                    </a:lnTo>
                    <a:lnTo>
                      <a:pt x="2388" y="15111"/>
                    </a:lnTo>
                    <a:lnTo>
                      <a:pt x="2388" y="15111"/>
                    </a:lnTo>
                    <a:lnTo>
                      <a:pt x="2388" y="15111"/>
                    </a:lnTo>
                    <a:lnTo>
                      <a:pt x="3190" y="13981"/>
                    </a:lnTo>
                    <a:lnTo>
                      <a:pt x="3937" y="12997"/>
                    </a:lnTo>
                    <a:lnTo>
                      <a:pt x="4612" y="12140"/>
                    </a:lnTo>
                    <a:lnTo>
                      <a:pt x="5195" y="11429"/>
                    </a:lnTo>
                    <a:lnTo>
                      <a:pt x="5669" y="10882"/>
                    </a:lnTo>
                    <a:lnTo>
                      <a:pt x="6015" y="10463"/>
                    </a:lnTo>
                    <a:lnTo>
                      <a:pt x="6325" y="10135"/>
                    </a:lnTo>
                    <a:lnTo>
                      <a:pt x="6252" y="10135"/>
                    </a:lnTo>
                    <a:lnTo>
                      <a:pt x="6252" y="10135"/>
                    </a:lnTo>
                    <a:lnTo>
                      <a:pt x="5687" y="9643"/>
                    </a:lnTo>
                    <a:lnTo>
                      <a:pt x="5177" y="9169"/>
                    </a:lnTo>
                    <a:lnTo>
                      <a:pt x="4739" y="8713"/>
                    </a:lnTo>
                    <a:lnTo>
                      <a:pt x="4338" y="8276"/>
                    </a:lnTo>
                    <a:lnTo>
                      <a:pt x="4010" y="7838"/>
                    </a:lnTo>
                    <a:lnTo>
                      <a:pt x="3737" y="7383"/>
                    </a:lnTo>
                    <a:lnTo>
                      <a:pt x="3500" y="6945"/>
                    </a:lnTo>
                    <a:lnTo>
                      <a:pt x="3299" y="6489"/>
                    </a:lnTo>
                    <a:lnTo>
                      <a:pt x="3299" y="6489"/>
                    </a:lnTo>
                    <a:lnTo>
                      <a:pt x="3245" y="6325"/>
                    </a:lnTo>
                    <a:lnTo>
                      <a:pt x="3190" y="6143"/>
                    </a:lnTo>
                    <a:lnTo>
                      <a:pt x="3172" y="5979"/>
                    </a:lnTo>
                    <a:lnTo>
                      <a:pt x="3153" y="5797"/>
                    </a:lnTo>
                    <a:lnTo>
                      <a:pt x="3153" y="5614"/>
                    </a:lnTo>
                    <a:lnTo>
                      <a:pt x="3153" y="5432"/>
                    </a:lnTo>
                    <a:lnTo>
                      <a:pt x="3172" y="5250"/>
                    </a:lnTo>
                    <a:lnTo>
                      <a:pt x="3208" y="5068"/>
                    </a:lnTo>
                    <a:lnTo>
                      <a:pt x="3299" y="4703"/>
                    </a:lnTo>
                    <a:lnTo>
                      <a:pt x="3445" y="4320"/>
                    </a:lnTo>
                    <a:lnTo>
                      <a:pt x="3609" y="3956"/>
                    </a:lnTo>
                    <a:lnTo>
                      <a:pt x="3810" y="3591"/>
                    </a:lnTo>
                    <a:lnTo>
                      <a:pt x="4028" y="3245"/>
                    </a:lnTo>
                    <a:lnTo>
                      <a:pt x="4284" y="2917"/>
                    </a:lnTo>
                    <a:lnTo>
                      <a:pt x="4557" y="2589"/>
                    </a:lnTo>
                    <a:lnTo>
                      <a:pt x="4830" y="2279"/>
                    </a:lnTo>
                    <a:lnTo>
                      <a:pt x="5122" y="2005"/>
                    </a:lnTo>
                    <a:lnTo>
                      <a:pt x="5414" y="1750"/>
                    </a:lnTo>
                    <a:lnTo>
                      <a:pt x="5724" y="1513"/>
                    </a:lnTo>
                    <a:lnTo>
                      <a:pt x="6015" y="1313"/>
                    </a:lnTo>
                    <a:lnTo>
                      <a:pt x="6015" y="1313"/>
                    </a:lnTo>
                    <a:lnTo>
                      <a:pt x="6198" y="1222"/>
                    </a:lnTo>
                    <a:lnTo>
                      <a:pt x="6380" y="1130"/>
                    </a:lnTo>
                    <a:lnTo>
                      <a:pt x="6380" y="1130"/>
                    </a:lnTo>
                    <a:lnTo>
                      <a:pt x="6599" y="1021"/>
                    </a:lnTo>
                    <a:lnTo>
                      <a:pt x="6599" y="1021"/>
                    </a:lnTo>
                    <a:lnTo>
                      <a:pt x="6927" y="912"/>
                    </a:lnTo>
                    <a:lnTo>
                      <a:pt x="7237" y="839"/>
                    </a:lnTo>
                    <a:lnTo>
                      <a:pt x="7528" y="784"/>
                    </a:lnTo>
                    <a:lnTo>
                      <a:pt x="7820" y="766"/>
                    </a:lnTo>
                    <a:lnTo>
                      <a:pt x="8075" y="784"/>
                    </a:lnTo>
                    <a:lnTo>
                      <a:pt x="8312" y="820"/>
                    </a:lnTo>
                    <a:lnTo>
                      <a:pt x="8549" y="875"/>
                    </a:lnTo>
                    <a:lnTo>
                      <a:pt x="8768" y="966"/>
                    </a:lnTo>
                    <a:lnTo>
                      <a:pt x="8968" y="1076"/>
                    </a:lnTo>
                    <a:lnTo>
                      <a:pt x="9150" y="1203"/>
                    </a:lnTo>
                    <a:lnTo>
                      <a:pt x="9351" y="1331"/>
                    </a:lnTo>
                    <a:lnTo>
                      <a:pt x="9515" y="1495"/>
                    </a:lnTo>
                    <a:lnTo>
                      <a:pt x="9697" y="1659"/>
                    </a:lnTo>
                    <a:lnTo>
                      <a:pt x="9861" y="1841"/>
                    </a:lnTo>
                    <a:lnTo>
                      <a:pt x="10171" y="2224"/>
                    </a:lnTo>
                    <a:lnTo>
                      <a:pt x="10171" y="2224"/>
                    </a:lnTo>
                    <a:lnTo>
                      <a:pt x="10700" y="2917"/>
                    </a:lnTo>
                    <a:lnTo>
                      <a:pt x="10973" y="3263"/>
                    </a:lnTo>
                    <a:lnTo>
                      <a:pt x="11247" y="3591"/>
                    </a:lnTo>
                    <a:lnTo>
                      <a:pt x="11538" y="3883"/>
                    </a:lnTo>
                    <a:lnTo>
                      <a:pt x="11684" y="4029"/>
                    </a:lnTo>
                    <a:lnTo>
                      <a:pt x="11848" y="4156"/>
                    </a:lnTo>
                    <a:lnTo>
                      <a:pt x="12012" y="4266"/>
                    </a:lnTo>
                    <a:lnTo>
                      <a:pt x="12195" y="4375"/>
                    </a:lnTo>
                    <a:lnTo>
                      <a:pt x="12377" y="4448"/>
                    </a:lnTo>
                    <a:lnTo>
                      <a:pt x="12577" y="4521"/>
                    </a:lnTo>
                    <a:lnTo>
                      <a:pt x="12577" y="4521"/>
                    </a:lnTo>
                    <a:lnTo>
                      <a:pt x="12760" y="4575"/>
                    </a:lnTo>
                    <a:lnTo>
                      <a:pt x="12924" y="4594"/>
                    </a:lnTo>
                    <a:lnTo>
                      <a:pt x="13088" y="4575"/>
                    </a:lnTo>
                    <a:lnTo>
                      <a:pt x="13215" y="4539"/>
                    </a:lnTo>
                    <a:lnTo>
                      <a:pt x="13361" y="4484"/>
                    </a:lnTo>
                    <a:lnTo>
                      <a:pt x="13489" y="4411"/>
                    </a:lnTo>
                    <a:lnTo>
                      <a:pt x="13598" y="4302"/>
                    </a:lnTo>
                    <a:lnTo>
                      <a:pt x="13707" y="4174"/>
                    </a:lnTo>
                    <a:lnTo>
                      <a:pt x="13817" y="4047"/>
                    </a:lnTo>
                    <a:lnTo>
                      <a:pt x="13908" y="3901"/>
                    </a:lnTo>
                    <a:lnTo>
                      <a:pt x="14108" y="3555"/>
                    </a:lnTo>
                    <a:lnTo>
                      <a:pt x="14510" y="2753"/>
                    </a:lnTo>
                    <a:lnTo>
                      <a:pt x="14510" y="2753"/>
                    </a:lnTo>
                    <a:lnTo>
                      <a:pt x="14510" y="2753"/>
                    </a:lnTo>
                    <a:lnTo>
                      <a:pt x="14674" y="2406"/>
                    </a:lnTo>
                    <a:lnTo>
                      <a:pt x="14874" y="2078"/>
                    </a:lnTo>
                    <a:lnTo>
                      <a:pt x="15093" y="1732"/>
                    </a:lnTo>
                    <a:lnTo>
                      <a:pt x="15330" y="1404"/>
                    </a:lnTo>
                    <a:lnTo>
                      <a:pt x="15621" y="1094"/>
                    </a:lnTo>
                    <a:lnTo>
                      <a:pt x="15767" y="948"/>
                    </a:lnTo>
                    <a:lnTo>
                      <a:pt x="15931" y="820"/>
                    </a:lnTo>
                    <a:lnTo>
                      <a:pt x="16095" y="675"/>
                    </a:lnTo>
                    <a:lnTo>
                      <a:pt x="16296" y="565"/>
                    </a:lnTo>
                    <a:lnTo>
                      <a:pt x="16496" y="456"/>
                    </a:lnTo>
                    <a:lnTo>
                      <a:pt x="16697" y="347"/>
                    </a:lnTo>
                    <a:lnTo>
                      <a:pt x="16715" y="347"/>
                    </a:lnTo>
                    <a:lnTo>
                      <a:pt x="16715" y="347"/>
                    </a:lnTo>
                    <a:lnTo>
                      <a:pt x="16806" y="310"/>
                    </a:lnTo>
                    <a:lnTo>
                      <a:pt x="16806" y="310"/>
                    </a:lnTo>
                    <a:lnTo>
                      <a:pt x="16824" y="292"/>
                    </a:lnTo>
                    <a:lnTo>
                      <a:pt x="16824" y="292"/>
                    </a:lnTo>
                    <a:lnTo>
                      <a:pt x="16824" y="292"/>
                    </a:lnTo>
                    <a:lnTo>
                      <a:pt x="17116" y="183"/>
                    </a:lnTo>
                    <a:lnTo>
                      <a:pt x="17426" y="110"/>
                    </a:lnTo>
                    <a:lnTo>
                      <a:pt x="17754" y="37"/>
                    </a:lnTo>
                    <a:lnTo>
                      <a:pt x="18119" y="0"/>
                    </a:lnTo>
                    <a:lnTo>
                      <a:pt x="18119" y="0"/>
                    </a:lnTo>
                    <a:lnTo>
                      <a:pt x="18429" y="0"/>
                    </a:lnTo>
                    <a:lnTo>
                      <a:pt x="18738" y="18"/>
                    </a:lnTo>
                    <a:lnTo>
                      <a:pt x="19030" y="55"/>
                    </a:lnTo>
                    <a:lnTo>
                      <a:pt x="19322" y="91"/>
                    </a:lnTo>
                    <a:lnTo>
                      <a:pt x="19595" y="146"/>
                    </a:lnTo>
                    <a:lnTo>
                      <a:pt x="19869" y="201"/>
                    </a:lnTo>
                    <a:lnTo>
                      <a:pt x="20124" y="274"/>
                    </a:lnTo>
                    <a:lnTo>
                      <a:pt x="20379" y="347"/>
                    </a:lnTo>
                    <a:lnTo>
                      <a:pt x="20379" y="347"/>
                    </a:lnTo>
                    <a:lnTo>
                      <a:pt x="20798" y="511"/>
                    </a:lnTo>
                    <a:lnTo>
                      <a:pt x="21181" y="675"/>
                    </a:lnTo>
                    <a:lnTo>
                      <a:pt x="21546" y="875"/>
                    </a:lnTo>
                    <a:lnTo>
                      <a:pt x="21892" y="1094"/>
                    </a:lnTo>
                    <a:lnTo>
                      <a:pt x="22220" y="1331"/>
                    </a:lnTo>
                    <a:lnTo>
                      <a:pt x="22512" y="1568"/>
                    </a:lnTo>
                    <a:lnTo>
                      <a:pt x="22803" y="1823"/>
                    </a:lnTo>
                    <a:lnTo>
                      <a:pt x="23077" y="2078"/>
                    </a:lnTo>
                    <a:lnTo>
                      <a:pt x="23077" y="2078"/>
                    </a:lnTo>
                    <a:lnTo>
                      <a:pt x="23405" y="2425"/>
                    </a:lnTo>
                    <a:lnTo>
                      <a:pt x="23715" y="2753"/>
                    </a:lnTo>
                    <a:lnTo>
                      <a:pt x="24243" y="3409"/>
                    </a:lnTo>
                    <a:lnTo>
                      <a:pt x="24717" y="3974"/>
                    </a:lnTo>
                    <a:lnTo>
                      <a:pt x="24918" y="4229"/>
                    </a:lnTo>
                    <a:lnTo>
                      <a:pt x="25118" y="4411"/>
                    </a:lnTo>
                    <a:lnTo>
                      <a:pt x="25319" y="4575"/>
                    </a:lnTo>
                    <a:lnTo>
                      <a:pt x="25410" y="4630"/>
                    </a:lnTo>
                    <a:lnTo>
                      <a:pt x="25501" y="4667"/>
                    </a:lnTo>
                    <a:lnTo>
                      <a:pt x="25592" y="4685"/>
                    </a:lnTo>
                    <a:lnTo>
                      <a:pt x="25683" y="4703"/>
                    </a:lnTo>
                    <a:lnTo>
                      <a:pt x="25774" y="4703"/>
                    </a:lnTo>
                    <a:lnTo>
                      <a:pt x="25866" y="4667"/>
                    </a:lnTo>
                    <a:lnTo>
                      <a:pt x="25957" y="4630"/>
                    </a:lnTo>
                    <a:lnTo>
                      <a:pt x="26048" y="4575"/>
                    </a:lnTo>
                    <a:lnTo>
                      <a:pt x="26139" y="4484"/>
                    </a:lnTo>
                    <a:lnTo>
                      <a:pt x="26230" y="4393"/>
                    </a:lnTo>
                    <a:lnTo>
                      <a:pt x="26321" y="4266"/>
                    </a:lnTo>
                    <a:lnTo>
                      <a:pt x="26412" y="4120"/>
                    </a:lnTo>
                    <a:lnTo>
                      <a:pt x="26613" y="3755"/>
                    </a:lnTo>
                    <a:lnTo>
                      <a:pt x="26613" y="3755"/>
                    </a:lnTo>
                    <a:lnTo>
                      <a:pt x="26759" y="3482"/>
                    </a:lnTo>
                    <a:lnTo>
                      <a:pt x="26923" y="3227"/>
                    </a:lnTo>
                    <a:lnTo>
                      <a:pt x="27087" y="2990"/>
                    </a:lnTo>
                    <a:lnTo>
                      <a:pt x="27251" y="2771"/>
                    </a:lnTo>
                    <a:lnTo>
                      <a:pt x="27433" y="2570"/>
                    </a:lnTo>
                    <a:lnTo>
                      <a:pt x="27615" y="2388"/>
                    </a:lnTo>
                    <a:lnTo>
                      <a:pt x="27816" y="2224"/>
                    </a:lnTo>
                    <a:lnTo>
                      <a:pt x="27998" y="2078"/>
                    </a:lnTo>
                    <a:lnTo>
                      <a:pt x="27998" y="2078"/>
                    </a:lnTo>
                    <a:lnTo>
                      <a:pt x="28181" y="1951"/>
                    </a:lnTo>
                    <a:lnTo>
                      <a:pt x="28363" y="1841"/>
                    </a:lnTo>
                    <a:lnTo>
                      <a:pt x="28545" y="1750"/>
                    </a:lnTo>
                    <a:lnTo>
                      <a:pt x="28727" y="1677"/>
                    </a:lnTo>
                    <a:lnTo>
                      <a:pt x="28910" y="1604"/>
                    </a:lnTo>
                    <a:lnTo>
                      <a:pt x="29092" y="1550"/>
                    </a:lnTo>
                    <a:lnTo>
                      <a:pt x="29274" y="1495"/>
                    </a:lnTo>
                    <a:lnTo>
                      <a:pt x="29475" y="1458"/>
                    </a:lnTo>
                    <a:lnTo>
                      <a:pt x="29839" y="1422"/>
                    </a:lnTo>
                    <a:lnTo>
                      <a:pt x="30222" y="1440"/>
                    </a:lnTo>
                    <a:lnTo>
                      <a:pt x="30568" y="1477"/>
                    </a:lnTo>
                    <a:lnTo>
                      <a:pt x="30933" y="1568"/>
                    </a:lnTo>
                    <a:lnTo>
                      <a:pt x="30933" y="1568"/>
                    </a:lnTo>
                    <a:lnTo>
                      <a:pt x="30933" y="1568"/>
                    </a:lnTo>
                    <a:lnTo>
                      <a:pt x="31115" y="1623"/>
                    </a:lnTo>
                    <a:lnTo>
                      <a:pt x="31298" y="1695"/>
                    </a:lnTo>
                    <a:lnTo>
                      <a:pt x="31462" y="1787"/>
                    </a:lnTo>
                    <a:lnTo>
                      <a:pt x="31626" y="1878"/>
                    </a:lnTo>
                    <a:lnTo>
                      <a:pt x="31790" y="1969"/>
                    </a:lnTo>
                    <a:lnTo>
                      <a:pt x="31954" y="2078"/>
                    </a:lnTo>
                    <a:lnTo>
                      <a:pt x="32100" y="2206"/>
                    </a:lnTo>
                    <a:lnTo>
                      <a:pt x="32245" y="2333"/>
                    </a:lnTo>
                    <a:lnTo>
                      <a:pt x="32373" y="2461"/>
                    </a:lnTo>
                    <a:lnTo>
                      <a:pt x="32482" y="2607"/>
                    </a:lnTo>
                    <a:lnTo>
                      <a:pt x="32610" y="2771"/>
                    </a:lnTo>
                    <a:lnTo>
                      <a:pt x="32701" y="2917"/>
                    </a:lnTo>
                    <a:lnTo>
                      <a:pt x="32792" y="3099"/>
                    </a:lnTo>
                    <a:lnTo>
                      <a:pt x="32883" y="3263"/>
                    </a:lnTo>
                    <a:lnTo>
                      <a:pt x="32956" y="3445"/>
                    </a:lnTo>
                    <a:lnTo>
                      <a:pt x="33011" y="3646"/>
                    </a:lnTo>
                    <a:lnTo>
                      <a:pt x="33011" y="3646"/>
                    </a:lnTo>
                    <a:lnTo>
                      <a:pt x="33084" y="4010"/>
                    </a:lnTo>
                    <a:lnTo>
                      <a:pt x="33139" y="4375"/>
                    </a:lnTo>
                    <a:lnTo>
                      <a:pt x="33157" y="4758"/>
                    </a:lnTo>
                    <a:lnTo>
                      <a:pt x="33139" y="5141"/>
                    </a:lnTo>
                    <a:lnTo>
                      <a:pt x="33102" y="5542"/>
                    </a:lnTo>
                    <a:lnTo>
                      <a:pt x="33047" y="5943"/>
                    </a:lnTo>
                    <a:lnTo>
                      <a:pt x="32974" y="6325"/>
                    </a:lnTo>
                    <a:lnTo>
                      <a:pt x="32883" y="6708"/>
                    </a:lnTo>
                    <a:lnTo>
                      <a:pt x="32792" y="7091"/>
                    </a:lnTo>
                    <a:lnTo>
                      <a:pt x="32665" y="7474"/>
                    </a:lnTo>
                    <a:lnTo>
                      <a:pt x="32428" y="8166"/>
                    </a:lnTo>
                    <a:lnTo>
                      <a:pt x="32172" y="8786"/>
                    </a:lnTo>
                    <a:lnTo>
                      <a:pt x="31954" y="9297"/>
                    </a:lnTo>
                    <a:lnTo>
                      <a:pt x="31954" y="9297"/>
                    </a:lnTo>
                    <a:lnTo>
                      <a:pt x="31826" y="9534"/>
                    </a:lnTo>
                    <a:lnTo>
                      <a:pt x="31680" y="9770"/>
                    </a:lnTo>
                    <a:lnTo>
                      <a:pt x="31370" y="10208"/>
                    </a:lnTo>
                    <a:lnTo>
                      <a:pt x="31370" y="10208"/>
                    </a:lnTo>
                    <a:lnTo>
                      <a:pt x="31316" y="10317"/>
                    </a:lnTo>
                    <a:lnTo>
                      <a:pt x="31261" y="10408"/>
                    </a:lnTo>
                    <a:lnTo>
                      <a:pt x="31243" y="10536"/>
                    </a:lnTo>
                    <a:lnTo>
                      <a:pt x="31261" y="10682"/>
                    </a:lnTo>
                    <a:lnTo>
                      <a:pt x="31298" y="10828"/>
                    </a:lnTo>
                    <a:lnTo>
                      <a:pt x="31389" y="11010"/>
                    </a:lnTo>
                    <a:lnTo>
                      <a:pt x="31534" y="11192"/>
                    </a:lnTo>
                    <a:lnTo>
                      <a:pt x="31735" y="11393"/>
                    </a:lnTo>
                    <a:lnTo>
                      <a:pt x="31735" y="11393"/>
                    </a:lnTo>
                    <a:lnTo>
                      <a:pt x="32118" y="11739"/>
                    </a:lnTo>
                    <a:lnTo>
                      <a:pt x="32537" y="12104"/>
                    </a:lnTo>
                    <a:lnTo>
                      <a:pt x="32956" y="12523"/>
                    </a:lnTo>
                    <a:lnTo>
                      <a:pt x="33394" y="12979"/>
                    </a:lnTo>
                    <a:lnTo>
                      <a:pt x="33849" y="13471"/>
                    </a:lnTo>
                    <a:lnTo>
                      <a:pt x="34287" y="13981"/>
                    </a:lnTo>
                    <a:lnTo>
                      <a:pt x="34706" y="14528"/>
                    </a:lnTo>
                    <a:lnTo>
                      <a:pt x="35144" y="15111"/>
                    </a:lnTo>
                    <a:lnTo>
                      <a:pt x="35144" y="15111"/>
                    </a:lnTo>
                    <a:lnTo>
                      <a:pt x="35362" y="15458"/>
                    </a:lnTo>
                    <a:lnTo>
                      <a:pt x="35599" y="15804"/>
                    </a:lnTo>
                    <a:lnTo>
                      <a:pt x="35818" y="16169"/>
                    </a:lnTo>
                    <a:lnTo>
                      <a:pt x="36037" y="16551"/>
                    </a:lnTo>
                    <a:lnTo>
                      <a:pt x="36237" y="16934"/>
                    </a:lnTo>
                    <a:lnTo>
                      <a:pt x="36420" y="17335"/>
                    </a:lnTo>
                    <a:lnTo>
                      <a:pt x="36602" y="17736"/>
                    </a:lnTo>
                    <a:lnTo>
                      <a:pt x="36766" y="18137"/>
                    </a:lnTo>
                    <a:lnTo>
                      <a:pt x="36766" y="18137"/>
                    </a:lnTo>
                    <a:lnTo>
                      <a:pt x="36912" y="18556"/>
                    </a:lnTo>
                    <a:lnTo>
                      <a:pt x="37058" y="18994"/>
                    </a:lnTo>
                    <a:lnTo>
                      <a:pt x="37167" y="19431"/>
                    </a:lnTo>
                    <a:lnTo>
                      <a:pt x="37276" y="19869"/>
                    </a:lnTo>
                    <a:lnTo>
                      <a:pt x="37367" y="20325"/>
                    </a:lnTo>
                    <a:lnTo>
                      <a:pt x="37440" y="20780"/>
                    </a:lnTo>
                    <a:lnTo>
                      <a:pt x="37477" y="21254"/>
                    </a:lnTo>
                    <a:lnTo>
                      <a:pt x="37495" y="21728"/>
                    </a:lnTo>
                    <a:lnTo>
                      <a:pt x="37495" y="21728"/>
                    </a:lnTo>
                    <a:lnTo>
                      <a:pt x="37513" y="22202"/>
                    </a:lnTo>
                    <a:lnTo>
                      <a:pt x="37495" y="22694"/>
                    </a:lnTo>
                    <a:lnTo>
                      <a:pt x="37440" y="23186"/>
                    </a:lnTo>
                    <a:lnTo>
                      <a:pt x="37367" y="2369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2"/>
              <p:cNvSpPr/>
              <p:nvPr/>
            </p:nvSpPr>
            <p:spPr>
              <a:xfrm>
                <a:off x="2107275" y="2591350"/>
                <a:ext cx="7300" cy="3675"/>
              </a:xfrm>
              <a:custGeom>
                <a:avLst/>
                <a:gdLst/>
                <a:ahLst/>
                <a:cxnLst/>
                <a:rect l="l" t="t" r="r" b="b"/>
                <a:pathLst>
                  <a:path w="292" h="147" extrusionOk="0">
                    <a:moveTo>
                      <a:pt x="0" y="1"/>
                    </a:moveTo>
                    <a:lnTo>
                      <a:pt x="0" y="37"/>
                    </a:lnTo>
                    <a:lnTo>
                      <a:pt x="18" y="37"/>
                    </a:lnTo>
                    <a:lnTo>
                      <a:pt x="255" y="147"/>
                    </a:lnTo>
                    <a:lnTo>
                      <a:pt x="273" y="128"/>
                    </a:lnTo>
                    <a:lnTo>
                      <a:pt x="292" y="128"/>
                    </a:lnTo>
                    <a:lnTo>
                      <a:pt x="292" y="92"/>
                    </a:lnTo>
                    <a:lnTo>
                      <a:pt x="273" y="92"/>
                    </a:lnTo>
                    <a:lnTo>
                      <a:pt x="91" y="19"/>
                    </a:lnTo>
                    <a:lnTo>
                      <a:pt x="36" y="1"/>
                    </a:lnTo>
                    <a:close/>
                  </a:path>
                </a:pathLst>
              </a:custGeom>
              <a:solidFill>
                <a:srgbClr val="E83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2"/>
              <p:cNvSpPr/>
              <p:nvPr/>
            </p:nvSpPr>
            <p:spPr>
              <a:xfrm>
                <a:off x="2125025" y="2597725"/>
                <a:ext cx="589250" cy="51975"/>
              </a:xfrm>
              <a:custGeom>
                <a:avLst/>
                <a:gdLst/>
                <a:ahLst/>
                <a:cxnLst/>
                <a:rect l="l" t="t" r="r" b="b"/>
                <a:pathLst>
                  <a:path w="23570" h="2079" extrusionOk="0">
                    <a:moveTo>
                      <a:pt x="19" y="1"/>
                    </a:moveTo>
                    <a:lnTo>
                      <a:pt x="1" y="19"/>
                    </a:lnTo>
                    <a:lnTo>
                      <a:pt x="19" y="37"/>
                    </a:lnTo>
                    <a:lnTo>
                      <a:pt x="19" y="56"/>
                    </a:lnTo>
                    <a:lnTo>
                      <a:pt x="511" y="220"/>
                    </a:lnTo>
                    <a:lnTo>
                      <a:pt x="530" y="220"/>
                    </a:lnTo>
                    <a:lnTo>
                      <a:pt x="548" y="202"/>
                    </a:lnTo>
                    <a:lnTo>
                      <a:pt x="548" y="183"/>
                    </a:lnTo>
                    <a:lnTo>
                      <a:pt x="530" y="165"/>
                    </a:lnTo>
                    <a:lnTo>
                      <a:pt x="37" y="1"/>
                    </a:lnTo>
                    <a:close/>
                    <a:moveTo>
                      <a:pt x="23533" y="256"/>
                    </a:moveTo>
                    <a:lnTo>
                      <a:pt x="23059" y="402"/>
                    </a:lnTo>
                    <a:lnTo>
                      <a:pt x="23041" y="420"/>
                    </a:lnTo>
                    <a:lnTo>
                      <a:pt x="23041" y="438"/>
                    </a:lnTo>
                    <a:lnTo>
                      <a:pt x="23041" y="457"/>
                    </a:lnTo>
                    <a:lnTo>
                      <a:pt x="23078" y="457"/>
                    </a:lnTo>
                    <a:lnTo>
                      <a:pt x="23552" y="311"/>
                    </a:lnTo>
                    <a:lnTo>
                      <a:pt x="23570" y="293"/>
                    </a:lnTo>
                    <a:lnTo>
                      <a:pt x="23570" y="274"/>
                    </a:lnTo>
                    <a:lnTo>
                      <a:pt x="23552" y="256"/>
                    </a:lnTo>
                    <a:close/>
                    <a:moveTo>
                      <a:pt x="985" y="311"/>
                    </a:moveTo>
                    <a:lnTo>
                      <a:pt x="985" y="329"/>
                    </a:lnTo>
                    <a:lnTo>
                      <a:pt x="985" y="347"/>
                    </a:lnTo>
                    <a:lnTo>
                      <a:pt x="1003" y="366"/>
                    </a:lnTo>
                    <a:lnTo>
                      <a:pt x="1477" y="511"/>
                    </a:lnTo>
                    <a:lnTo>
                      <a:pt x="1514" y="511"/>
                    </a:lnTo>
                    <a:lnTo>
                      <a:pt x="1514" y="493"/>
                    </a:lnTo>
                    <a:lnTo>
                      <a:pt x="1514" y="475"/>
                    </a:lnTo>
                    <a:lnTo>
                      <a:pt x="1496" y="457"/>
                    </a:lnTo>
                    <a:lnTo>
                      <a:pt x="1003" y="311"/>
                    </a:lnTo>
                    <a:close/>
                    <a:moveTo>
                      <a:pt x="22567" y="566"/>
                    </a:moveTo>
                    <a:lnTo>
                      <a:pt x="22075" y="712"/>
                    </a:lnTo>
                    <a:lnTo>
                      <a:pt x="22057" y="712"/>
                    </a:lnTo>
                    <a:lnTo>
                      <a:pt x="22057" y="748"/>
                    </a:lnTo>
                    <a:lnTo>
                      <a:pt x="22075" y="767"/>
                    </a:lnTo>
                    <a:lnTo>
                      <a:pt x="22093" y="767"/>
                    </a:lnTo>
                    <a:lnTo>
                      <a:pt x="22585" y="621"/>
                    </a:lnTo>
                    <a:lnTo>
                      <a:pt x="22604" y="603"/>
                    </a:lnTo>
                    <a:lnTo>
                      <a:pt x="22604" y="584"/>
                    </a:lnTo>
                    <a:lnTo>
                      <a:pt x="22585" y="566"/>
                    </a:lnTo>
                    <a:close/>
                    <a:moveTo>
                      <a:pt x="1970" y="603"/>
                    </a:moveTo>
                    <a:lnTo>
                      <a:pt x="1951" y="621"/>
                    </a:lnTo>
                    <a:lnTo>
                      <a:pt x="1951" y="639"/>
                    </a:lnTo>
                    <a:lnTo>
                      <a:pt x="1970" y="657"/>
                    </a:lnTo>
                    <a:lnTo>
                      <a:pt x="2462" y="785"/>
                    </a:lnTo>
                    <a:lnTo>
                      <a:pt x="2480" y="785"/>
                    </a:lnTo>
                    <a:lnTo>
                      <a:pt x="2498" y="767"/>
                    </a:lnTo>
                    <a:lnTo>
                      <a:pt x="2498" y="748"/>
                    </a:lnTo>
                    <a:lnTo>
                      <a:pt x="2480" y="730"/>
                    </a:lnTo>
                    <a:lnTo>
                      <a:pt x="1988" y="603"/>
                    </a:lnTo>
                    <a:close/>
                    <a:moveTo>
                      <a:pt x="2954" y="858"/>
                    </a:moveTo>
                    <a:lnTo>
                      <a:pt x="2936" y="876"/>
                    </a:lnTo>
                    <a:lnTo>
                      <a:pt x="2936" y="894"/>
                    </a:lnTo>
                    <a:lnTo>
                      <a:pt x="2954" y="912"/>
                    </a:lnTo>
                    <a:lnTo>
                      <a:pt x="3464" y="1022"/>
                    </a:lnTo>
                    <a:lnTo>
                      <a:pt x="3482" y="1022"/>
                    </a:lnTo>
                    <a:lnTo>
                      <a:pt x="3482" y="1004"/>
                    </a:lnTo>
                    <a:lnTo>
                      <a:pt x="3482" y="985"/>
                    </a:lnTo>
                    <a:lnTo>
                      <a:pt x="3464" y="967"/>
                    </a:lnTo>
                    <a:lnTo>
                      <a:pt x="2972" y="858"/>
                    </a:lnTo>
                    <a:close/>
                    <a:moveTo>
                      <a:pt x="21583" y="839"/>
                    </a:moveTo>
                    <a:lnTo>
                      <a:pt x="21109" y="967"/>
                    </a:lnTo>
                    <a:lnTo>
                      <a:pt x="21091" y="985"/>
                    </a:lnTo>
                    <a:lnTo>
                      <a:pt x="21073" y="1004"/>
                    </a:lnTo>
                    <a:lnTo>
                      <a:pt x="21091" y="1022"/>
                    </a:lnTo>
                    <a:lnTo>
                      <a:pt x="21109" y="1022"/>
                    </a:lnTo>
                    <a:lnTo>
                      <a:pt x="21601" y="894"/>
                    </a:lnTo>
                    <a:lnTo>
                      <a:pt x="21619" y="876"/>
                    </a:lnTo>
                    <a:lnTo>
                      <a:pt x="21619" y="858"/>
                    </a:lnTo>
                    <a:lnTo>
                      <a:pt x="21619" y="839"/>
                    </a:lnTo>
                    <a:close/>
                    <a:moveTo>
                      <a:pt x="3956" y="1076"/>
                    </a:moveTo>
                    <a:lnTo>
                      <a:pt x="3938" y="1095"/>
                    </a:lnTo>
                    <a:lnTo>
                      <a:pt x="3938" y="1131"/>
                    </a:lnTo>
                    <a:lnTo>
                      <a:pt x="3956" y="1131"/>
                    </a:lnTo>
                    <a:lnTo>
                      <a:pt x="4449" y="1241"/>
                    </a:lnTo>
                    <a:lnTo>
                      <a:pt x="4467" y="1241"/>
                    </a:lnTo>
                    <a:lnTo>
                      <a:pt x="4485" y="1222"/>
                    </a:lnTo>
                    <a:lnTo>
                      <a:pt x="4485" y="1204"/>
                    </a:lnTo>
                    <a:lnTo>
                      <a:pt x="4467" y="1186"/>
                    </a:lnTo>
                    <a:lnTo>
                      <a:pt x="3956" y="1076"/>
                    </a:lnTo>
                    <a:close/>
                    <a:moveTo>
                      <a:pt x="20599" y="1095"/>
                    </a:moveTo>
                    <a:lnTo>
                      <a:pt x="20106" y="1204"/>
                    </a:lnTo>
                    <a:lnTo>
                      <a:pt x="20088" y="1222"/>
                    </a:lnTo>
                    <a:lnTo>
                      <a:pt x="20088" y="1241"/>
                    </a:lnTo>
                    <a:lnTo>
                      <a:pt x="20106" y="1259"/>
                    </a:lnTo>
                    <a:lnTo>
                      <a:pt x="20125" y="1259"/>
                    </a:lnTo>
                    <a:lnTo>
                      <a:pt x="20617" y="1149"/>
                    </a:lnTo>
                    <a:lnTo>
                      <a:pt x="20635" y="1131"/>
                    </a:lnTo>
                    <a:lnTo>
                      <a:pt x="20635" y="1113"/>
                    </a:lnTo>
                    <a:lnTo>
                      <a:pt x="20635" y="1095"/>
                    </a:lnTo>
                    <a:close/>
                    <a:moveTo>
                      <a:pt x="4941" y="1295"/>
                    </a:moveTo>
                    <a:lnTo>
                      <a:pt x="4922" y="1313"/>
                    </a:lnTo>
                    <a:lnTo>
                      <a:pt x="4941" y="1332"/>
                    </a:lnTo>
                    <a:lnTo>
                      <a:pt x="4959" y="1350"/>
                    </a:lnTo>
                    <a:lnTo>
                      <a:pt x="5451" y="1441"/>
                    </a:lnTo>
                    <a:lnTo>
                      <a:pt x="5469" y="1423"/>
                    </a:lnTo>
                    <a:lnTo>
                      <a:pt x="5488" y="1405"/>
                    </a:lnTo>
                    <a:lnTo>
                      <a:pt x="5488" y="1386"/>
                    </a:lnTo>
                    <a:lnTo>
                      <a:pt x="5469" y="1386"/>
                    </a:lnTo>
                    <a:lnTo>
                      <a:pt x="4959" y="1295"/>
                    </a:lnTo>
                    <a:close/>
                    <a:moveTo>
                      <a:pt x="19614" y="1313"/>
                    </a:moveTo>
                    <a:lnTo>
                      <a:pt x="19122" y="1405"/>
                    </a:lnTo>
                    <a:lnTo>
                      <a:pt x="19104" y="1423"/>
                    </a:lnTo>
                    <a:lnTo>
                      <a:pt x="19086" y="1441"/>
                    </a:lnTo>
                    <a:lnTo>
                      <a:pt x="19104" y="1459"/>
                    </a:lnTo>
                    <a:lnTo>
                      <a:pt x="19122" y="1459"/>
                    </a:lnTo>
                    <a:lnTo>
                      <a:pt x="19632" y="1368"/>
                    </a:lnTo>
                    <a:lnTo>
                      <a:pt x="19651" y="1350"/>
                    </a:lnTo>
                    <a:lnTo>
                      <a:pt x="19651" y="1332"/>
                    </a:lnTo>
                    <a:lnTo>
                      <a:pt x="19632" y="1313"/>
                    </a:lnTo>
                    <a:close/>
                    <a:moveTo>
                      <a:pt x="5961" y="1459"/>
                    </a:moveTo>
                    <a:lnTo>
                      <a:pt x="5943" y="1477"/>
                    </a:lnTo>
                    <a:lnTo>
                      <a:pt x="5925" y="1496"/>
                    </a:lnTo>
                    <a:lnTo>
                      <a:pt x="5943" y="1514"/>
                    </a:lnTo>
                    <a:lnTo>
                      <a:pt x="5961" y="1514"/>
                    </a:lnTo>
                    <a:lnTo>
                      <a:pt x="6454" y="1605"/>
                    </a:lnTo>
                    <a:lnTo>
                      <a:pt x="6472" y="1605"/>
                    </a:lnTo>
                    <a:lnTo>
                      <a:pt x="6490" y="1587"/>
                    </a:lnTo>
                    <a:lnTo>
                      <a:pt x="6490" y="1550"/>
                    </a:lnTo>
                    <a:lnTo>
                      <a:pt x="6472" y="1550"/>
                    </a:lnTo>
                    <a:lnTo>
                      <a:pt x="5961" y="1459"/>
                    </a:lnTo>
                    <a:close/>
                    <a:moveTo>
                      <a:pt x="18612" y="1496"/>
                    </a:moveTo>
                    <a:lnTo>
                      <a:pt x="18120" y="1587"/>
                    </a:lnTo>
                    <a:lnTo>
                      <a:pt x="18101" y="1587"/>
                    </a:lnTo>
                    <a:lnTo>
                      <a:pt x="18083" y="1623"/>
                    </a:lnTo>
                    <a:lnTo>
                      <a:pt x="18101" y="1642"/>
                    </a:lnTo>
                    <a:lnTo>
                      <a:pt x="18120" y="1642"/>
                    </a:lnTo>
                    <a:lnTo>
                      <a:pt x="18630" y="1550"/>
                    </a:lnTo>
                    <a:lnTo>
                      <a:pt x="18648" y="1550"/>
                    </a:lnTo>
                    <a:lnTo>
                      <a:pt x="18648" y="1514"/>
                    </a:lnTo>
                    <a:lnTo>
                      <a:pt x="18630" y="1496"/>
                    </a:lnTo>
                    <a:close/>
                    <a:moveTo>
                      <a:pt x="6946" y="1623"/>
                    </a:moveTo>
                    <a:lnTo>
                      <a:pt x="6928" y="1642"/>
                    </a:lnTo>
                    <a:lnTo>
                      <a:pt x="6946" y="1660"/>
                    </a:lnTo>
                    <a:lnTo>
                      <a:pt x="6964" y="1678"/>
                    </a:lnTo>
                    <a:lnTo>
                      <a:pt x="7456" y="1751"/>
                    </a:lnTo>
                    <a:lnTo>
                      <a:pt x="7493" y="1733"/>
                    </a:lnTo>
                    <a:lnTo>
                      <a:pt x="7493" y="1714"/>
                    </a:lnTo>
                    <a:lnTo>
                      <a:pt x="7493" y="1696"/>
                    </a:lnTo>
                    <a:lnTo>
                      <a:pt x="7474" y="1696"/>
                    </a:lnTo>
                    <a:lnTo>
                      <a:pt x="6964" y="1623"/>
                    </a:lnTo>
                    <a:close/>
                    <a:moveTo>
                      <a:pt x="17609" y="1660"/>
                    </a:moveTo>
                    <a:lnTo>
                      <a:pt x="17099" y="1733"/>
                    </a:lnTo>
                    <a:lnTo>
                      <a:pt x="17081" y="1733"/>
                    </a:lnTo>
                    <a:lnTo>
                      <a:pt x="17081" y="1751"/>
                    </a:lnTo>
                    <a:lnTo>
                      <a:pt x="17099" y="1769"/>
                    </a:lnTo>
                    <a:lnTo>
                      <a:pt x="17117" y="1787"/>
                    </a:lnTo>
                    <a:lnTo>
                      <a:pt x="17609" y="1714"/>
                    </a:lnTo>
                    <a:lnTo>
                      <a:pt x="17646" y="1696"/>
                    </a:lnTo>
                    <a:lnTo>
                      <a:pt x="17646" y="1678"/>
                    </a:lnTo>
                    <a:lnTo>
                      <a:pt x="17627" y="1660"/>
                    </a:lnTo>
                    <a:close/>
                    <a:moveTo>
                      <a:pt x="7948" y="1751"/>
                    </a:moveTo>
                    <a:lnTo>
                      <a:pt x="7948" y="1769"/>
                    </a:lnTo>
                    <a:lnTo>
                      <a:pt x="7948" y="1787"/>
                    </a:lnTo>
                    <a:lnTo>
                      <a:pt x="7967" y="1806"/>
                    </a:lnTo>
                    <a:lnTo>
                      <a:pt x="8477" y="1860"/>
                    </a:lnTo>
                    <a:lnTo>
                      <a:pt x="8495" y="1860"/>
                    </a:lnTo>
                    <a:lnTo>
                      <a:pt x="8513" y="1842"/>
                    </a:lnTo>
                    <a:lnTo>
                      <a:pt x="8495" y="1824"/>
                    </a:lnTo>
                    <a:lnTo>
                      <a:pt x="8477" y="1806"/>
                    </a:lnTo>
                    <a:lnTo>
                      <a:pt x="7985" y="1751"/>
                    </a:lnTo>
                    <a:close/>
                    <a:moveTo>
                      <a:pt x="16607" y="1787"/>
                    </a:moveTo>
                    <a:lnTo>
                      <a:pt x="16096" y="1842"/>
                    </a:lnTo>
                    <a:lnTo>
                      <a:pt x="16078" y="1842"/>
                    </a:lnTo>
                    <a:lnTo>
                      <a:pt x="16078" y="1878"/>
                    </a:lnTo>
                    <a:lnTo>
                      <a:pt x="16078" y="1897"/>
                    </a:lnTo>
                    <a:lnTo>
                      <a:pt x="16096" y="1897"/>
                    </a:lnTo>
                    <a:lnTo>
                      <a:pt x="16607" y="1842"/>
                    </a:lnTo>
                    <a:lnTo>
                      <a:pt x="16625" y="1824"/>
                    </a:lnTo>
                    <a:lnTo>
                      <a:pt x="16625" y="1806"/>
                    </a:lnTo>
                    <a:lnTo>
                      <a:pt x="16625" y="1787"/>
                    </a:lnTo>
                    <a:close/>
                    <a:moveTo>
                      <a:pt x="8969" y="1860"/>
                    </a:moveTo>
                    <a:lnTo>
                      <a:pt x="8951" y="1878"/>
                    </a:lnTo>
                    <a:lnTo>
                      <a:pt x="8969" y="1897"/>
                    </a:lnTo>
                    <a:lnTo>
                      <a:pt x="8987" y="1915"/>
                    </a:lnTo>
                    <a:lnTo>
                      <a:pt x="9498" y="1951"/>
                    </a:lnTo>
                    <a:lnTo>
                      <a:pt x="9516" y="1951"/>
                    </a:lnTo>
                    <a:lnTo>
                      <a:pt x="9516" y="1933"/>
                    </a:lnTo>
                    <a:lnTo>
                      <a:pt x="9516" y="1915"/>
                    </a:lnTo>
                    <a:lnTo>
                      <a:pt x="9498" y="1897"/>
                    </a:lnTo>
                    <a:lnTo>
                      <a:pt x="8987" y="1860"/>
                    </a:lnTo>
                    <a:close/>
                    <a:moveTo>
                      <a:pt x="15586" y="1878"/>
                    </a:moveTo>
                    <a:lnTo>
                      <a:pt x="15075" y="1933"/>
                    </a:lnTo>
                    <a:lnTo>
                      <a:pt x="15057" y="1933"/>
                    </a:lnTo>
                    <a:lnTo>
                      <a:pt x="15057" y="1951"/>
                    </a:lnTo>
                    <a:lnTo>
                      <a:pt x="15057" y="1970"/>
                    </a:lnTo>
                    <a:lnTo>
                      <a:pt x="15094" y="1988"/>
                    </a:lnTo>
                    <a:lnTo>
                      <a:pt x="15586" y="1951"/>
                    </a:lnTo>
                    <a:lnTo>
                      <a:pt x="15622" y="1933"/>
                    </a:lnTo>
                    <a:lnTo>
                      <a:pt x="15622" y="1915"/>
                    </a:lnTo>
                    <a:lnTo>
                      <a:pt x="15604" y="1897"/>
                    </a:lnTo>
                    <a:lnTo>
                      <a:pt x="15586" y="1878"/>
                    </a:lnTo>
                    <a:close/>
                    <a:moveTo>
                      <a:pt x="9990" y="1933"/>
                    </a:moveTo>
                    <a:lnTo>
                      <a:pt x="9972" y="1951"/>
                    </a:lnTo>
                    <a:lnTo>
                      <a:pt x="9972" y="1988"/>
                    </a:lnTo>
                    <a:lnTo>
                      <a:pt x="9990" y="1988"/>
                    </a:lnTo>
                    <a:lnTo>
                      <a:pt x="10500" y="2024"/>
                    </a:lnTo>
                    <a:lnTo>
                      <a:pt x="10518" y="2006"/>
                    </a:lnTo>
                    <a:lnTo>
                      <a:pt x="10537" y="1988"/>
                    </a:lnTo>
                    <a:lnTo>
                      <a:pt x="10537" y="1970"/>
                    </a:lnTo>
                    <a:lnTo>
                      <a:pt x="10518" y="1970"/>
                    </a:lnTo>
                    <a:lnTo>
                      <a:pt x="10008" y="1933"/>
                    </a:lnTo>
                    <a:close/>
                    <a:moveTo>
                      <a:pt x="14583" y="1951"/>
                    </a:moveTo>
                    <a:lnTo>
                      <a:pt x="14073" y="1988"/>
                    </a:lnTo>
                    <a:lnTo>
                      <a:pt x="14055" y="1988"/>
                    </a:lnTo>
                    <a:lnTo>
                      <a:pt x="14036" y="2006"/>
                    </a:lnTo>
                    <a:lnTo>
                      <a:pt x="14055" y="2024"/>
                    </a:lnTo>
                    <a:lnTo>
                      <a:pt x="14073" y="2043"/>
                    </a:lnTo>
                    <a:lnTo>
                      <a:pt x="14583" y="2006"/>
                    </a:lnTo>
                    <a:lnTo>
                      <a:pt x="14602" y="2006"/>
                    </a:lnTo>
                    <a:lnTo>
                      <a:pt x="14602" y="1988"/>
                    </a:lnTo>
                    <a:lnTo>
                      <a:pt x="14602" y="1970"/>
                    </a:lnTo>
                    <a:lnTo>
                      <a:pt x="14583" y="1951"/>
                    </a:lnTo>
                    <a:close/>
                    <a:moveTo>
                      <a:pt x="10992" y="1988"/>
                    </a:moveTo>
                    <a:lnTo>
                      <a:pt x="10992" y="2006"/>
                    </a:lnTo>
                    <a:lnTo>
                      <a:pt x="10992" y="2024"/>
                    </a:lnTo>
                    <a:lnTo>
                      <a:pt x="11011" y="2043"/>
                    </a:lnTo>
                    <a:lnTo>
                      <a:pt x="11521" y="2061"/>
                    </a:lnTo>
                    <a:lnTo>
                      <a:pt x="11539" y="2043"/>
                    </a:lnTo>
                    <a:lnTo>
                      <a:pt x="11557" y="2024"/>
                    </a:lnTo>
                    <a:lnTo>
                      <a:pt x="11539" y="2006"/>
                    </a:lnTo>
                    <a:lnTo>
                      <a:pt x="11521" y="2006"/>
                    </a:lnTo>
                    <a:lnTo>
                      <a:pt x="11011" y="1988"/>
                    </a:lnTo>
                    <a:close/>
                    <a:moveTo>
                      <a:pt x="13052" y="2006"/>
                    </a:moveTo>
                    <a:lnTo>
                      <a:pt x="13034" y="2024"/>
                    </a:lnTo>
                    <a:lnTo>
                      <a:pt x="13016" y="2043"/>
                    </a:lnTo>
                    <a:lnTo>
                      <a:pt x="13034" y="2061"/>
                    </a:lnTo>
                    <a:lnTo>
                      <a:pt x="13563" y="2061"/>
                    </a:lnTo>
                    <a:lnTo>
                      <a:pt x="13581" y="2043"/>
                    </a:lnTo>
                    <a:lnTo>
                      <a:pt x="13581" y="2024"/>
                    </a:lnTo>
                    <a:lnTo>
                      <a:pt x="13581" y="2006"/>
                    </a:lnTo>
                    <a:close/>
                    <a:moveTo>
                      <a:pt x="12031" y="2006"/>
                    </a:moveTo>
                    <a:lnTo>
                      <a:pt x="12013" y="2024"/>
                    </a:lnTo>
                    <a:lnTo>
                      <a:pt x="12013" y="2043"/>
                    </a:lnTo>
                    <a:lnTo>
                      <a:pt x="12013" y="2061"/>
                    </a:lnTo>
                    <a:lnTo>
                      <a:pt x="12031" y="2061"/>
                    </a:lnTo>
                    <a:lnTo>
                      <a:pt x="12505" y="2079"/>
                    </a:lnTo>
                    <a:lnTo>
                      <a:pt x="12542" y="2079"/>
                    </a:lnTo>
                    <a:lnTo>
                      <a:pt x="12560" y="2061"/>
                    </a:lnTo>
                    <a:lnTo>
                      <a:pt x="12578" y="2043"/>
                    </a:lnTo>
                    <a:lnTo>
                      <a:pt x="12560" y="2024"/>
                    </a:lnTo>
                    <a:lnTo>
                      <a:pt x="12542" y="2006"/>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2"/>
              <p:cNvSpPr/>
              <p:nvPr/>
            </p:nvSpPr>
            <p:spPr>
              <a:xfrm>
                <a:off x="2724725" y="2597725"/>
                <a:ext cx="7775" cy="3675"/>
              </a:xfrm>
              <a:custGeom>
                <a:avLst/>
                <a:gdLst/>
                <a:ahLst/>
                <a:cxnLst/>
                <a:rect l="l" t="t" r="r" b="b"/>
                <a:pathLst>
                  <a:path w="311" h="147" extrusionOk="0">
                    <a:moveTo>
                      <a:pt x="274" y="1"/>
                    </a:moveTo>
                    <a:lnTo>
                      <a:pt x="19" y="92"/>
                    </a:lnTo>
                    <a:lnTo>
                      <a:pt x="1" y="129"/>
                    </a:lnTo>
                    <a:lnTo>
                      <a:pt x="19" y="129"/>
                    </a:lnTo>
                    <a:lnTo>
                      <a:pt x="37" y="147"/>
                    </a:lnTo>
                    <a:lnTo>
                      <a:pt x="293" y="56"/>
                    </a:lnTo>
                    <a:lnTo>
                      <a:pt x="311" y="37"/>
                    </a:lnTo>
                    <a:lnTo>
                      <a:pt x="311" y="19"/>
                    </a:lnTo>
                    <a:lnTo>
                      <a:pt x="293" y="1"/>
                    </a:lnTo>
                    <a:close/>
                  </a:path>
                </a:pathLst>
              </a:custGeom>
              <a:solidFill>
                <a:srgbClr val="E83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2"/>
              <p:cNvSpPr/>
              <p:nvPr/>
            </p:nvSpPr>
            <p:spPr>
              <a:xfrm>
                <a:off x="1947325" y="2881650"/>
                <a:ext cx="937850" cy="359575"/>
              </a:xfrm>
              <a:custGeom>
                <a:avLst/>
                <a:gdLst/>
                <a:ahLst/>
                <a:cxnLst/>
                <a:rect l="l" t="t" r="r" b="b"/>
                <a:pathLst>
                  <a:path w="37514" h="14383" extrusionOk="0">
                    <a:moveTo>
                      <a:pt x="37495" y="0"/>
                    </a:moveTo>
                    <a:lnTo>
                      <a:pt x="36620" y="365"/>
                    </a:lnTo>
                    <a:lnTo>
                      <a:pt x="35727" y="711"/>
                    </a:lnTo>
                    <a:lnTo>
                      <a:pt x="34834" y="1039"/>
                    </a:lnTo>
                    <a:lnTo>
                      <a:pt x="33959" y="1349"/>
                    </a:lnTo>
                    <a:lnTo>
                      <a:pt x="33084" y="1641"/>
                    </a:lnTo>
                    <a:lnTo>
                      <a:pt x="32209" y="1896"/>
                    </a:lnTo>
                    <a:lnTo>
                      <a:pt x="31334" y="2151"/>
                    </a:lnTo>
                    <a:lnTo>
                      <a:pt x="30477" y="2370"/>
                    </a:lnTo>
                    <a:lnTo>
                      <a:pt x="29602" y="2588"/>
                    </a:lnTo>
                    <a:lnTo>
                      <a:pt x="28727" y="2789"/>
                    </a:lnTo>
                    <a:lnTo>
                      <a:pt x="27871" y="2953"/>
                    </a:lnTo>
                    <a:lnTo>
                      <a:pt x="27032" y="3117"/>
                    </a:lnTo>
                    <a:lnTo>
                      <a:pt x="26011" y="3281"/>
                    </a:lnTo>
                    <a:lnTo>
                      <a:pt x="25027" y="3427"/>
                    </a:lnTo>
                    <a:lnTo>
                      <a:pt x="24043" y="3555"/>
                    </a:lnTo>
                    <a:lnTo>
                      <a:pt x="23058" y="3646"/>
                    </a:lnTo>
                    <a:lnTo>
                      <a:pt x="22111" y="3737"/>
                    </a:lnTo>
                    <a:lnTo>
                      <a:pt x="21144" y="3792"/>
                    </a:lnTo>
                    <a:lnTo>
                      <a:pt x="20215" y="3846"/>
                    </a:lnTo>
                    <a:lnTo>
                      <a:pt x="19285" y="3864"/>
                    </a:lnTo>
                    <a:lnTo>
                      <a:pt x="18374" y="3883"/>
                    </a:lnTo>
                    <a:lnTo>
                      <a:pt x="17481" y="3883"/>
                    </a:lnTo>
                    <a:lnTo>
                      <a:pt x="16606" y="3846"/>
                    </a:lnTo>
                    <a:lnTo>
                      <a:pt x="15731" y="3828"/>
                    </a:lnTo>
                    <a:lnTo>
                      <a:pt x="14892" y="3773"/>
                    </a:lnTo>
                    <a:lnTo>
                      <a:pt x="14054" y="3719"/>
                    </a:lnTo>
                    <a:lnTo>
                      <a:pt x="13234" y="3646"/>
                    </a:lnTo>
                    <a:lnTo>
                      <a:pt x="12432" y="3573"/>
                    </a:lnTo>
                    <a:lnTo>
                      <a:pt x="11265" y="3427"/>
                    </a:lnTo>
                    <a:lnTo>
                      <a:pt x="10044" y="3245"/>
                    </a:lnTo>
                    <a:lnTo>
                      <a:pt x="8859" y="3062"/>
                    </a:lnTo>
                    <a:lnTo>
                      <a:pt x="7747" y="2862"/>
                    </a:lnTo>
                    <a:lnTo>
                      <a:pt x="6690" y="2643"/>
                    </a:lnTo>
                    <a:lnTo>
                      <a:pt x="5705" y="2406"/>
                    </a:lnTo>
                    <a:lnTo>
                      <a:pt x="4794" y="2187"/>
                    </a:lnTo>
                    <a:lnTo>
                      <a:pt x="3937" y="1969"/>
                    </a:lnTo>
                    <a:lnTo>
                      <a:pt x="3172" y="1750"/>
                    </a:lnTo>
                    <a:lnTo>
                      <a:pt x="2479" y="1531"/>
                    </a:lnTo>
                    <a:lnTo>
                      <a:pt x="1859" y="1349"/>
                    </a:lnTo>
                    <a:lnTo>
                      <a:pt x="875" y="1003"/>
                    </a:lnTo>
                    <a:lnTo>
                      <a:pt x="255" y="766"/>
                    </a:lnTo>
                    <a:lnTo>
                      <a:pt x="0" y="675"/>
                    </a:lnTo>
                    <a:lnTo>
                      <a:pt x="0" y="675"/>
                    </a:lnTo>
                    <a:lnTo>
                      <a:pt x="18" y="1003"/>
                    </a:lnTo>
                    <a:lnTo>
                      <a:pt x="36" y="1349"/>
                    </a:lnTo>
                    <a:lnTo>
                      <a:pt x="73" y="1695"/>
                    </a:lnTo>
                    <a:lnTo>
                      <a:pt x="128" y="2042"/>
                    </a:lnTo>
                    <a:lnTo>
                      <a:pt x="237" y="2625"/>
                    </a:lnTo>
                    <a:lnTo>
                      <a:pt x="365" y="3190"/>
                    </a:lnTo>
                    <a:lnTo>
                      <a:pt x="510" y="3755"/>
                    </a:lnTo>
                    <a:lnTo>
                      <a:pt x="674" y="4284"/>
                    </a:lnTo>
                    <a:lnTo>
                      <a:pt x="875" y="4831"/>
                    </a:lnTo>
                    <a:lnTo>
                      <a:pt x="1094" y="5341"/>
                    </a:lnTo>
                    <a:lnTo>
                      <a:pt x="1312" y="5833"/>
                    </a:lnTo>
                    <a:lnTo>
                      <a:pt x="1568" y="6325"/>
                    </a:lnTo>
                    <a:lnTo>
                      <a:pt x="1823" y="6799"/>
                    </a:lnTo>
                    <a:lnTo>
                      <a:pt x="2114" y="7273"/>
                    </a:lnTo>
                    <a:lnTo>
                      <a:pt x="2406" y="7711"/>
                    </a:lnTo>
                    <a:lnTo>
                      <a:pt x="2716" y="8148"/>
                    </a:lnTo>
                    <a:lnTo>
                      <a:pt x="3044" y="8567"/>
                    </a:lnTo>
                    <a:lnTo>
                      <a:pt x="3390" y="8968"/>
                    </a:lnTo>
                    <a:lnTo>
                      <a:pt x="3755" y="9351"/>
                    </a:lnTo>
                    <a:lnTo>
                      <a:pt x="4120" y="9734"/>
                    </a:lnTo>
                    <a:lnTo>
                      <a:pt x="4502" y="10098"/>
                    </a:lnTo>
                    <a:lnTo>
                      <a:pt x="4885" y="10445"/>
                    </a:lnTo>
                    <a:lnTo>
                      <a:pt x="5286" y="10773"/>
                    </a:lnTo>
                    <a:lnTo>
                      <a:pt x="5705" y="11101"/>
                    </a:lnTo>
                    <a:lnTo>
                      <a:pt x="6125" y="11393"/>
                    </a:lnTo>
                    <a:lnTo>
                      <a:pt x="6562" y="11684"/>
                    </a:lnTo>
                    <a:lnTo>
                      <a:pt x="7000" y="11958"/>
                    </a:lnTo>
                    <a:lnTo>
                      <a:pt x="7437" y="12231"/>
                    </a:lnTo>
                    <a:lnTo>
                      <a:pt x="7893" y="12468"/>
                    </a:lnTo>
                    <a:lnTo>
                      <a:pt x="8348" y="12705"/>
                    </a:lnTo>
                    <a:lnTo>
                      <a:pt x="8822" y="12924"/>
                    </a:lnTo>
                    <a:lnTo>
                      <a:pt x="9278" y="13124"/>
                    </a:lnTo>
                    <a:lnTo>
                      <a:pt x="9752" y="13307"/>
                    </a:lnTo>
                    <a:lnTo>
                      <a:pt x="10244" y="13489"/>
                    </a:lnTo>
                    <a:lnTo>
                      <a:pt x="10718" y="13635"/>
                    </a:lnTo>
                    <a:lnTo>
                      <a:pt x="11192" y="13781"/>
                    </a:lnTo>
                    <a:lnTo>
                      <a:pt x="11265" y="13799"/>
                    </a:lnTo>
                    <a:lnTo>
                      <a:pt x="11794" y="13926"/>
                    </a:lnTo>
                    <a:lnTo>
                      <a:pt x="12322" y="14054"/>
                    </a:lnTo>
                    <a:lnTo>
                      <a:pt x="12851" y="14145"/>
                    </a:lnTo>
                    <a:lnTo>
                      <a:pt x="13379" y="14236"/>
                    </a:lnTo>
                    <a:lnTo>
                      <a:pt x="13890" y="14291"/>
                    </a:lnTo>
                    <a:lnTo>
                      <a:pt x="14418" y="14346"/>
                    </a:lnTo>
                    <a:lnTo>
                      <a:pt x="14929" y="14364"/>
                    </a:lnTo>
                    <a:lnTo>
                      <a:pt x="15439" y="14382"/>
                    </a:lnTo>
                    <a:lnTo>
                      <a:pt x="21837" y="14382"/>
                    </a:lnTo>
                    <a:lnTo>
                      <a:pt x="22475" y="14364"/>
                    </a:lnTo>
                    <a:lnTo>
                      <a:pt x="23113" y="14327"/>
                    </a:lnTo>
                    <a:lnTo>
                      <a:pt x="23751" y="14254"/>
                    </a:lnTo>
                    <a:lnTo>
                      <a:pt x="24407" y="14145"/>
                    </a:lnTo>
                    <a:lnTo>
                      <a:pt x="25064" y="14036"/>
                    </a:lnTo>
                    <a:lnTo>
                      <a:pt x="25720" y="13872"/>
                    </a:lnTo>
                    <a:lnTo>
                      <a:pt x="26376" y="13689"/>
                    </a:lnTo>
                    <a:lnTo>
                      <a:pt x="27032" y="13489"/>
                    </a:lnTo>
                    <a:lnTo>
                      <a:pt x="27597" y="13288"/>
                    </a:lnTo>
                    <a:lnTo>
                      <a:pt x="28162" y="13051"/>
                    </a:lnTo>
                    <a:lnTo>
                      <a:pt x="28709" y="12814"/>
                    </a:lnTo>
                    <a:lnTo>
                      <a:pt x="29256" y="12541"/>
                    </a:lnTo>
                    <a:lnTo>
                      <a:pt x="29803" y="12268"/>
                    </a:lnTo>
                    <a:lnTo>
                      <a:pt x="30350" y="11958"/>
                    </a:lnTo>
                    <a:lnTo>
                      <a:pt x="30860" y="11630"/>
                    </a:lnTo>
                    <a:lnTo>
                      <a:pt x="31389" y="11283"/>
                    </a:lnTo>
                    <a:lnTo>
                      <a:pt x="31935" y="10882"/>
                    </a:lnTo>
                    <a:lnTo>
                      <a:pt x="32464" y="10445"/>
                    </a:lnTo>
                    <a:lnTo>
                      <a:pt x="32993" y="9989"/>
                    </a:lnTo>
                    <a:lnTo>
                      <a:pt x="33485" y="9515"/>
                    </a:lnTo>
                    <a:lnTo>
                      <a:pt x="33959" y="9005"/>
                    </a:lnTo>
                    <a:lnTo>
                      <a:pt x="34414" y="8494"/>
                    </a:lnTo>
                    <a:lnTo>
                      <a:pt x="34834" y="7929"/>
                    </a:lnTo>
                    <a:lnTo>
                      <a:pt x="35253" y="7364"/>
                    </a:lnTo>
                    <a:lnTo>
                      <a:pt x="35618" y="6763"/>
                    </a:lnTo>
                    <a:lnTo>
                      <a:pt x="35964" y="6143"/>
                    </a:lnTo>
                    <a:lnTo>
                      <a:pt x="36292" y="5505"/>
                    </a:lnTo>
                    <a:lnTo>
                      <a:pt x="36584" y="4849"/>
                    </a:lnTo>
                    <a:lnTo>
                      <a:pt x="36821" y="4156"/>
                    </a:lnTo>
                    <a:lnTo>
                      <a:pt x="37039" y="3445"/>
                    </a:lnTo>
                    <a:lnTo>
                      <a:pt x="37222" y="2716"/>
                    </a:lnTo>
                    <a:lnTo>
                      <a:pt x="37367" y="1969"/>
                    </a:lnTo>
                    <a:lnTo>
                      <a:pt x="37440" y="1458"/>
                    </a:lnTo>
                    <a:lnTo>
                      <a:pt x="37495" y="966"/>
                    </a:lnTo>
                    <a:lnTo>
                      <a:pt x="37513" y="474"/>
                    </a:lnTo>
                    <a:lnTo>
                      <a:pt x="3749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2"/>
              <p:cNvSpPr/>
              <p:nvPr/>
            </p:nvSpPr>
            <p:spPr>
              <a:xfrm>
                <a:off x="2185650" y="2959575"/>
                <a:ext cx="481700" cy="281650"/>
              </a:xfrm>
              <a:custGeom>
                <a:avLst/>
                <a:gdLst/>
                <a:ahLst/>
                <a:cxnLst/>
                <a:rect l="l" t="t" r="r" b="b"/>
                <a:pathLst>
                  <a:path w="19268" h="11266" extrusionOk="0">
                    <a:moveTo>
                      <a:pt x="17627" y="0"/>
                    </a:moveTo>
                    <a:lnTo>
                      <a:pt x="16606" y="164"/>
                    </a:lnTo>
                    <a:lnTo>
                      <a:pt x="15622" y="310"/>
                    </a:lnTo>
                    <a:lnTo>
                      <a:pt x="14637" y="438"/>
                    </a:lnTo>
                    <a:lnTo>
                      <a:pt x="13653" y="529"/>
                    </a:lnTo>
                    <a:lnTo>
                      <a:pt x="12705" y="620"/>
                    </a:lnTo>
                    <a:lnTo>
                      <a:pt x="11757" y="675"/>
                    </a:lnTo>
                    <a:lnTo>
                      <a:pt x="10809" y="729"/>
                    </a:lnTo>
                    <a:lnTo>
                      <a:pt x="9880" y="747"/>
                    </a:lnTo>
                    <a:lnTo>
                      <a:pt x="8968" y="766"/>
                    </a:lnTo>
                    <a:lnTo>
                      <a:pt x="8075" y="766"/>
                    </a:lnTo>
                    <a:lnTo>
                      <a:pt x="7200" y="729"/>
                    </a:lnTo>
                    <a:lnTo>
                      <a:pt x="6325" y="711"/>
                    </a:lnTo>
                    <a:lnTo>
                      <a:pt x="5487" y="656"/>
                    </a:lnTo>
                    <a:lnTo>
                      <a:pt x="4648" y="602"/>
                    </a:lnTo>
                    <a:lnTo>
                      <a:pt x="3828" y="529"/>
                    </a:lnTo>
                    <a:lnTo>
                      <a:pt x="3044" y="456"/>
                    </a:lnTo>
                    <a:lnTo>
                      <a:pt x="1860" y="310"/>
                    </a:lnTo>
                    <a:lnTo>
                      <a:pt x="1695" y="547"/>
                    </a:lnTo>
                    <a:lnTo>
                      <a:pt x="1495" y="820"/>
                    </a:lnTo>
                    <a:lnTo>
                      <a:pt x="1276" y="1185"/>
                    </a:lnTo>
                    <a:lnTo>
                      <a:pt x="1021" y="1659"/>
                    </a:lnTo>
                    <a:lnTo>
                      <a:pt x="748" y="2206"/>
                    </a:lnTo>
                    <a:lnTo>
                      <a:pt x="620" y="2516"/>
                    </a:lnTo>
                    <a:lnTo>
                      <a:pt x="511" y="2844"/>
                    </a:lnTo>
                    <a:lnTo>
                      <a:pt x="383" y="3172"/>
                    </a:lnTo>
                    <a:lnTo>
                      <a:pt x="292" y="3536"/>
                    </a:lnTo>
                    <a:lnTo>
                      <a:pt x="201" y="3901"/>
                    </a:lnTo>
                    <a:lnTo>
                      <a:pt x="110" y="4302"/>
                    </a:lnTo>
                    <a:lnTo>
                      <a:pt x="55" y="4703"/>
                    </a:lnTo>
                    <a:lnTo>
                      <a:pt x="18" y="5104"/>
                    </a:lnTo>
                    <a:lnTo>
                      <a:pt x="0" y="5541"/>
                    </a:lnTo>
                    <a:lnTo>
                      <a:pt x="0" y="5961"/>
                    </a:lnTo>
                    <a:lnTo>
                      <a:pt x="37" y="6416"/>
                    </a:lnTo>
                    <a:lnTo>
                      <a:pt x="91" y="6872"/>
                    </a:lnTo>
                    <a:lnTo>
                      <a:pt x="183" y="7328"/>
                    </a:lnTo>
                    <a:lnTo>
                      <a:pt x="310" y="7802"/>
                    </a:lnTo>
                    <a:lnTo>
                      <a:pt x="474" y="8276"/>
                    </a:lnTo>
                    <a:lnTo>
                      <a:pt x="675" y="8768"/>
                    </a:lnTo>
                    <a:lnTo>
                      <a:pt x="912" y="9242"/>
                    </a:lnTo>
                    <a:lnTo>
                      <a:pt x="1185" y="9734"/>
                    </a:lnTo>
                    <a:lnTo>
                      <a:pt x="1513" y="10226"/>
                    </a:lnTo>
                    <a:lnTo>
                      <a:pt x="1896" y="10718"/>
                    </a:lnTo>
                    <a:lnTo>
                      <a:pt x="2425" y="10864"/>
                    </a:lnTo>
                    <a:lnTo>
                      <a:pt x="2935" y="10973"/>
                    </a:lnTo>
                    <a:lnTo>
                      <a:pt x="3464" y="11065"/>
                    </a:lnTo>
                    <a:lnTo>
                      <a:pt x="3974" y="11137"/>
                    </a:lnTo>
                    <a:lnTo>
                      <a:pt x="4503" y="11192"/>
                    </a:lnTo>
                    <a:lnTo>
                      <a:pt x="5013" y="11229"/>
                    </a:lnTo>
                    <a:lnTo>
                      <a:pt x="5523" y="11247"/>
                    </a:lnTo>
                    <a:lnTo>
                      <a:pt x="6052" y="11265"/>
                    </a:lnTo>
                    <a:lnTo>
                      <a:pt x="12432" y="11265"/>
                    </a:lnTo>
                    <a:lnTo>
                      <a:pt x="13070" y="11247"/>
                    </a:lnTo>
                    <a:lnTo>
                      <a:pt x="13708" y="11210"/>
                    </a:lnTo>
                    <a:lnTo>
                      <a:pt x="14364" y="11137"/>
                    </a:lnTo>
                    <a:lnTo>
                      <a:pt x="15002" y="11028"/>
                    </a:lnTo>
                    <a:lnTo>
                      <a:pt x="15658" y="10919"/>
                    </a:lnTo>
                    <a:lnTo>
                      <a:pt x="16314" y="10755"/>
                    </a:lnTo>
                    <a:lnTo>
                      <a:pt x="16971" y="10572"/>
                    </a:lnTo>
                    <a:lnTo>
                      <a:pt x="17627" y="10372"/>
                    </a:lnTo>
                    <a:lnTo>
                      <a:pt x="17937" y="9916"/>
                    </a:lnTo>
                    <a:lnTo>
                      <a:pt x="18228" y="9479"/>
                    </a:lnTo>
                    <a:lnTo>
                      <a:pt x="18483" y="9023"/>
                    </a:lnTo>
                    <a:lnTo>
                      <a:pt x="18684" y="8567"/>
                    </a:lnTo>
                    <a:lnTo>
                      <a:pt x="18848" y="8112"/>
                    </a:lnTo>
                    <a:lnTo>
                      <a:pt x="18994" y="7656"/>
                    </a:lnTo>
                    <a:lnTo>
                      <a:pt x="19103" y="7200"/>
                    </a:lnTo>
                    <a:lnTo>
                      <a:pt x="19176" y="6744"/>
                    </a:lnTo>
                    <a:lnTo>
                      <a:pt x="19231" y="6307"/>
                    </a:lnTo>
                    <a:lnTo>
                      <a:pt x="19267" y="5870"/>
                    </a:lnTo>
                    <a:lnTo>
                      <a:pt x="19267" y="5432"/>
                    </a:lnTo>
                    <a:lnTo>
                      <a:pt x="19249" y="5013"/>
                    </a:lnTo>
                    <a:lnTo>
                      <a:pt x="19213" y="4594"/>
                    </a:lnTo>
                    <a:lnTo>
                      <a:pt x="19158" y="4193"/>
                    </a:lnTo>
                    <a:lnTo>
                      <a:pt x="19085" y="3792"/>
                    </a:lnTo>
                    <a:lnTo>
                      <a:pt x="19012" y="3409"/>
                    </a:lnTo>
                    <a:lnTo>
                      <a:pt x="18921" y="3044"/>
                    </a:lnTo>
                    <a:lnTo>
                      <a:pt x="18812" y="2680"/>
                    </a:lnTo>
                    <a:lnTo>
                      <a:pt x="18593" y="2042"/>
                    </a:lnTo>
                    <a:lnTo>
                      <a:pt x="18374" y="1458"/>
                    </a:lnTo>
                    <a:lnTo>
                      <a:pt x="18137" y="948"/>
                    </a:lnTo>
                    <a:lnTo>
                      <a:pt x="17937" y="547"/>
                    </a:lnTo>
                    <a:lnTo>
                      <a:pt x="17773" y="255"/>
                    </a:lnTo>
                    <a:lnTo>
                      <a:pt x="1762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2"/>
              <p:cNvSpPr/>
              <p:nvPr/>
            </p:nvSpPr>
            <p:spPr>
              <a:xfrm>
                <a:off x="2404375" y="2645575"/>
                <a:ext cx="201000" cy="207375"/>
              </a:xfrm>
              <a:custGeom>
                <a:avLst/>
                <a:gdLst/>
                <a:ahLst/>
                <a:cxnLst/>
                <a:rect l="l" t="t" r="r" b="b"/>
                <a:pathLst>
                  <a:path w="8040" h="8295" extrusionOk="0">
                    <a:moveTo>
                      <a:pt x="685" y="58"/>
                    </a:moveTo>
                    <a:lnTo>
                      <a:pt x="748" y="74"/>
                    </a:lnTo>
                    <a:lnTo>
                      <a:pt x="1295" y="183"/>
                    </a:lnTo>
                    <a:lnTo>
                      <a:pt x="1714" y="274"/>
                    </a:lnTo>
                    <a:lnTo>
                      <a:pt x="2225" y="402"/>
                    </a:lnTo>
                    <a:lnTo>
                      <a:pt x="2790" y="584"/>
                    </a:lnTo>
                    <a:lnTo>
                      <a:pt x="3391" y="785"/>
                    </a:lnTo>
                    <a:lnTo>
                      <a:pt x="4029" y="1040"/>
                    </a:lnTo>
                    <a:lnTo>
                      <a:pt x="4357" y="1186"/>
                    </a:lnTo>
                    <a:lnTo>
                      <a:pt x="4667" y="1332"/>
                    </a:lnTo>
                    <a:lnTo>
                      <a:pt x="4995" y="1496"/>
                    </a:lnTo>
                    <a:lnTo>
                      <a:pt x="5305" y="1678"/>
                    </a:lnTo>
                    <a:lnTo>
                      <a:pt x="5615" y="1860"/>
                    </a:lnTo>
                    <a:lnTo>
                      <a:pt x="5907" y="2079"/>
                    </a:lnTo>
                    <a:lnTo>
                      <a:pt x="6198" y="2279"/>
                    </a:lnTo>
                    <a:lnTo>
                      <a:pt x="6472" y="2516"/>
                    </a:lnTo>
                    <a:lnTo>
                      <a:pt x="6727" y="2772"/>
                    </a:lnTo>
                    <a:lnTo>
                      <a:pt x="6964" y="3027"/>
                    </a:lnTo>
                    <a:lnTo>
                      <a:pt x="7201" y="3300"/>
                    </a:lnTo>
                    <a:lnTo>
                      <a:pt x="7383" y="3592"/>
                    </a:lnTo>
                    <a:lnTo>
                      <a:pt x="7565" y="3902"/>
                    </a:lnTo>
                    <a:lnTo>
                      <a:pt x="7711" y="4212"/>
                    </a:lnTo>
                    <a:lnTo>
                      <a:pt x="7821" y="4558"/>
                    </a:lnTo>
                    <a:lnTo>
                      <a:pt x="7912" y="4904"/>
                    </a:lnTo>
                    <a:lnTo>
                      <a:pt x="7966" y="5269"/>
                    </a:lnTo>
                    <a:lnTo>
                      <a:pt x="7985" y="5670"/>
                    </a:lnTo>
                    <a:lnTo>
                      <a:pt x="7966" y="6053"/>
                    </a:lnTo>
                    <a:lnTo>
                      <a:pt x="7930" y="6326"/>
                    </a:lnTo>
                    <a:lnTo>
                      <a:pt x="7875" y="6581"/>
                    </a:lnTo>
                    <a:lnTo>
                      <a:pt x="7802" y="6818"/>
                    </a:lnTo>
                    <a:lnTo>
                      <a:pt x="7693" y="7037"/>
                    </a:lnTo>
                    <a:lnTo>
                      <a:pt x="7584" y="7237"/>
                    </a:lnTo>
                    <a:lnTo>
                      <a:pt x="7456" y="7420"/>
                    </a:lnTo>
                    <a:lnTo>
                      <a:pt x="7310" y="7584"/>
                    </a:lnTo>
                    <a:lnTo>
                      <a:pt x="7146" y="7711"/>
                    </a:lnTo>
                    <a:lnTo>
                      <a:pt x="6964" y="7839"/>
                    </a:lnTo>
                    <a:lnTo>
                      <a:pt x="6782" y="7948"/>
                    </a:lnTo>
                    <a:lnTo>
                      <a:pt x="6581" y="8040"/>
                    </a:lnTo>
                    <a:lnTo>
                      <a:pt x="6362" y="8112"/>
                    </a:lnTo>
                    <a:lnTo>
                      <a:pt x="6144" y="8167"/>
                    </a:lnTo>
                    <a:lnTo>
                      <a:pt x="5925" y="8222"/>
                    </a:lnTo>
                    <a:lnTo>
                      <a:pt x="5688" y="8240"/>
                    </a:lnTo>
                    <a:lnTo>
                      <a:pt x="5214" y="8240"/>
                    </a:lnTo>
                    <a:lnTo>
                      <a:pt x="4995" y="8222"/>
                    </a:lnTo>
                    <a:lnTo>
                      <a:pt x="4776" y="8185"/>
                    </a:lnTo>
                    <a:lnTo>
                      <a:pt x="4539" y="8149"/>
                    </a:lnTo>
                    <a:lnTo>
                      <a:pt x="4303" y="8094"/>
                    </a:lnTo>
                    <a:lnTo>
                      <a:pt x="4084" y="8040"/>
                    </a:lnTo>
                    <a:lnTo>
                      <a:pt x="3610" y="7857"/>
                    </a:lnTo>
                    <a:lnTo>
                      <a:pt x="3154" y="7657"/>
                    </a:lnTo>
                    <a:lnTo>
                      <a:pt x="2717" y="7402"/>
                    </a:lnTo>
                    <a:lnTo>
                      <a:pt x="2498" y="7256"/>
                    </a:lnTo>
                    <a:lnTo>
                      <a:pt x="2279" y="7110"/>
                    </a:lnTo>
                    <a:lnTo>
                      <a:pt x="2079" y="6946"/>
                    </a:lnTo>
                    <a:lnTo>
                      <a:pt x="1878" y="6782"/>
                    </a:lnTo>
                    <a:lnTo>
                      <a:pt x="1678" y="6600"/>
                    </a:lnTo>
                    <a:lnTo>
                      <a:pt x="1495" y="6399"/>
                    </a:lnTo>
                    <a:lnTo>
                      <a:pt x="1313" y="6198"/>
                    </a:lnTo>
                    <a:lnTo>
                      <a:pt x="1149" y="5998"/>
                    </a:lnTo>
                    <a:lnTo>
                      <a:pt x="985" y="5779"/>
                    </a:lnTo>
                    <a:lnTo>
                      <a:pt x="839" y="5542"/>
                    </a:lnTo>
                    <a:lnTo>
                      <a:pt x="693" y="5305"/>
                    </a:lnTo>
                    <a:lnTo>
                      <a:pt x="566" y="5068"/>
                    </a:lnTo>
                    <a:lnTo>
                      <a:pt x="456" y="4813"/>
                    </a:lnTo>
                    <a:lnTo>
                      <a:pt x="347" y="4540"/>
                    </a:lnTo>
                    <a:lnTo>
                      <a:pt x="256" y="4266"/>
                    </a:lnTo>
                    <a:lnTo>
                      <a:pt x="183" y="3993"/>
                    </a:lnTo>
                    <a:lnTo>
                      <a:pt x="128" y="3701"/>
                    </a:lnTo>
                    <a:lnTo>
                      <a:pt x="92" y="3410"/>
                    </a:lnTo>
                    <a:lnTo>
                      <a:pt x="55" y="3118"/>
                    </a:lnTo>
                    <a:lnTo>
                      <a:pt x="55" y="2808"/>
                    </a:lnTo>
                    <a:lnTo>
                      <a:pt x="55" y="2480"/>
                    </a:lnTo>
                    <a:lnTo>
                      <a:pt x="92" y="2152"/>
                    </a:lnTo>
                    <a:lnTo>
                      <a:pt x="128" y="1824"/>
                    </a:lnTo>
                    <a:lnTo>
                      <a:pt x="201" y="1477"/>
                    </a:lnTo>
                    <a:lnTo>
                      <a:pt x="292" y="1131"/>
                    </a:lnTo>
                    <a:lnTo>
                      <a:pt x="402" y="767"/>
                    </a:lnTo>
                    <a:lnTo>
                      <a:pt x="548" y="420"/>
                    </a:lnTo>
                    <a:lnTo>
                      <a:pt x="685" y="58"/>
                    </a:lnTo>
                    <a:close/>
                    <a:moveTo>
                      <a:pt x="657" y="1"/>
                    </a:moveTo>
                    <a:lnTo>
                      <a:pt x="639" y="19"/>
                    </a:lnTo>
                    <a:lnTo>
                      <a:pt x="493" y="384"/>
                    </a:lnTo>
                    <a:lnTo>
                      <a:pt x="347" y="748"/>
                    </a:lnTo>
                    <a:lnTo>
                      <a:pt x="238" y="1113"/>
                    </a:lnTo>
                    <a:lnTo>
                      <a:pt x="147" y="1459"/>
                    </a:lnTo>
                    <a:lnTo>
                      <a:pt x="74" y="1806"/>
                    </a:lnTo>
                    <a:lnTo>
                      <a:pt x="37" y="2152"/>
                    </a:lnTo>
                    <a:lnTo>
                      <a:pt x="1" y="2480"/>
                    </a:lnTo>
                    <a:lnTo>
                      <a:pt x="1" y="2808"/>
                    </a:lnTo>
                    <a:lnTo>
                      <a:pt x="1" y="3118"/>
                    </a:lnTo>
                    <a:lnTo>
                      <a:pt x="37" y="3428"/>
                    </a:lnTo>
                    <a:lnTo>
                      <a:pt x="74" y="3719"/>
                    </a:lnTo>
                    <a:lnTo>
                      <a:pt x="128" y="4011"/>
                    </a:lnTo>
                    <a:lnTo>
                      <a:pt x="201" y="4285"/>
                    </a:lnTo>
                    <a:lnTo>
                      <a:pt x="292" y="4558"/>
                    </a:lnTo>
                    <a:lnTo>
                      <a:pt x="402" y="4831"/>
                    </a:lnTo>
                    <a:lnTo>
                      <a:pt x="511" y="5087"/>
                    </a:lnTo>
                    <a:lnTo>
                      <a:pt x="639" y="5342"/>
                    </a:lnTo>
                    <a:lnTo>
                      <a:pt x="785" y="5579"/>
                    </a:lnTo>
                    <a:lnTo>
                      <a:pt x="930" y="5797"/>
                    </a:lnTo>
                    <a:lnTo>
                      <a:pt x="1094" y="6034"/>
                    </a:lnTo>
                    <a:lnTo>
                      <a:pt x="1277" y="6235"/>
                    </a:lnTo>
                    <a:lnTo>
                      <a:pt x="1459" y="6435"/>
                    </a:lnTo>
                    <a:lnTo>
                      <a:pt x="1641" y="6636"/>
                    </a:lnTo>
                    <a:lnTo>
                      <a:pt x="1842" y="6818"/>
                    </a:lnTo>
                    <a:lnTo>
                      <a:pt x="2042" y="7001"/>
                    </a:lnTo>
                    <a:lnTo>
                      <a:pt x="2243" y="7165"/>
                    </a:lnTo>
                    <a:lnTo>
                      <a:pt x="2461" y="7310"/>
                    </a:lnTo>
                    <a:lnTo>
                      <a:pt x="2680" y="7456"/>
                    </a:lnTo>
                    <a:lnTo>
                      <a:pt x="2899" y="7584"/>
                    </a:lnTo>
                    <a:lnTo>
                      <a:pt x="3136" y="7711"/>
                    </a:lnTo>
                    <a:lnTo>
                      <a:pt x="3592" y="7912"/>
                    </a:lnTo>
                    <a:lnTo>
                      <a:pt x="4066" y="8076"/>
                    </a:lnTo>
                    <a:lnTo>
                      <a:pt x="4303" y="8149"/>
                    </a:lnTo>
                    <a:lnTo>
                      <a:pt x="4521" y="8204"/>
                    </a:lnTo>
                    <a:lnTo>
                      <a:pt x="4758" y="8240"/>
                    </a:lnTo>
                    <a:lnTo>
                      <a:pt x="4995" y="8276"/>
                    </a:lnTo>
                    <a:lnTo>
                      <a:pt x="5214" y="8295"/>
                    </a:lnTo>
                    <a:lnTo>
                      <a:pt x="5688" y="8295"/>
                    </a:lnTo>
                    <a:lnTo>
                      <a:pt x="5925" y="8276"/>
                    </a:lnTo>
                    <a:lnTo>
                      <a:pt x="6162" y="8222"/>
                    </a:lnTo>
                    <a:lnTo>
                      <a:pt x="6381" y="8167"/>
                    </a:lnTo>
                    <a:lnTo>
                      <a:pt x="6599" y="8094"/>
                    </a:lnTo>
                    <a:lnTo>
                      <a:pt x="6800" y="8003"/>
                    </a:lnTo>
                    <a:lnTo>
                      <a:pt x="7000" y="7894"/>
                    </a:lnTo>
                    <a:lnTo>
                      <a:pt x="7183" y="7766"/>
                    </a:lnTo>
                    <a:lnTo>
                      <a:pt x="7347" y="7620"/>
                    </a:lnTo>
                    <a:lnTo>
                      <a:pt x="7492" y="7456"/>
                    </a:lnTo>
                    <a:lnTo>
                      <a:pt x="7638" y="7274"/>
                    </a:lnTo>
                    <a:lnTo>
                      <a:pt x="7748" y="7073"/>
                    </a:lnTo>
                    <a:lnTo>
                      <a:pt x="7857" y="6836"/>
                    </a:lnTo>
                    <a:lnTo>
                      <a:pt x="7930" y="6600"/>
                    </a:lnTo>
                    <a:lnTo>
                      <a:pt x="7985" y="6344"/>
                    </a:lnTo>
                    <a:lnTo>
                      <a:pt x="8021" y="6071"/>
                    </a:lnTo>
                    <a:lnTo>
                      <a:pt x="8039" y="5670"/>
                    </a:lnTo>
                    <a:lnTo>
                      <a:pt x="8021" y="5251"/>
                    </a:lnTo>
                    <a:lnTo>
                      <a:pt x="7966" y="4850"/>
                    </a:lnTo>
                    <a:lnTo>
                      <a:pt x="7857" y="4467"/>
                    </a:lnTo>
                    <a:lnTo>
                      <a:pt x="7729" y="4102"/>
                    </a:lnTo>
                    <a:lnTo>
                      <a:pt x="7565" y="3756"/>
                    </a:lnTo>
                    <a:lnTo>
                      <a:pt x="7365" y="3446"/>
                    </a:lnTo>
                    <a:lnTo>
                      <a:pt x="7128" y="3136"/>
                    </a:lnTo>
                    <a:lnTo>
                      <a:pt x="6891" y="2845"/>
                    </a:lnTo>
                    <a:lnTo>
                      <a:pt x="6690" y="2644"/>
                    </a:lnTo>
                    <a:lnTo>
                      <a:pt x="6472" y="2444"/>
                    </a:lnTo>
                    <a:lnTo>
                      <a:pt x="6253" y="2261"/>
                    </a:lnTo>
                    <a:lnTo>
                      <a:pt x="6016" y="2079"/>
                    </a:lnTo>
                    <a:lnTo>
                      <a:pt x="5779" y="1915"/>
                    </a:lnTo>
                    <a:lnTo>
                      <a:pt x="5542" y="1751"/>
                    </a:lnTo>
                    <a:lnTo>
                      <a:pt x="5050" y="1459"/>
                    </a:lnTo>
                    <a:lnTo>
                      <a:pt x="4521" y="1204"/>
                    </a:lnTo>
                    <a:lnTo>
                      <a:pt x="4011" y="967"/>
                    </a:lnTo>
                    <a:lnTo>
                      <a:pt x="3500" y="767"/>
                    </a:lnTo>
                    <a:lnTo>
                      <a:pt x="3008" y="584"/>
                    </a:lnTo>
                    <a:lnTo>
                      <a:pt x="2534" y="438"/>
                    </a:lnTo>
                    <a:lnTo>
                      <a:pt x="2097" y="311"/>
                    </a:lnTo>
                    <a:lnTo>
                      <a:pt x="1350" y="129"/>
                    </a:lnTo>
                    <a:lnTo>
                      <a:pt x="857" y="37"/>
                    </a:lnTo>
                    <a:lnTo>
                      <a:pt x="675"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2"/>
              <p:cNvSpPr/>
              <p:nvPr/>
            </p:nvSpPr>
            <p:spPr>
              <a:xfrm>
                <a:off x="2235325" y="2643300"/>
                <a:ext cx="196425" cy="206925"/>
              </a:xfrm>
              <a:custGeom>
                <a:avLst/>
                <a:gdLst/>
                <a:ahLst/>
                <a:cxnLst/>
                <a:rect l="l" t="t" r="r" b="b"/>
                <a:pathLst>
                  <a:path w="7857" h="8277" extrusionOk="0">
                    <a:moveTo>
                      <a:pt x="7153" y="55"/>
                    </a:moveTo>
                    <a:lnTo>
                      <a:pt x="7310" y="420"/>
                    </a:lnTo>
                    <a:lnTo>
                      <a:pt x="7455" y="785"/>
                    </a:lnTo>
                    <a:lnTo>
                      <a:pt x="7565" y="1149"/>
                    </a:lnTo>
                    <a:lnTo>
                      <a:pt x="7656" y="1496"/>
                    </a:lnTo>
                    <a:lnTo>
                      <a:pt x="7729" y="1842"/>
                    </a:lnTo>
                    <a:lnTo>
                      <a:pt x="7765" y="2188"/>
                    </a:lnTo>
                    <a:lnTo>
                      <a:pt x="7802" y="2516"/>
                    </a:lnTo>
                    <a:lnTo>
                      <a:pt x="7802" y="2826"/>
                    </a:lnTo>
                    <a:lnTo>
                      <a:pt x="7802" y="3136"/>
                    </a:lnTo>
                    <a:lnTo>
                      <a:pt x="7765" y="3446"/>
                    </a:lnTo>
                    <a:lnTo>
                      <a:pt x="7729" y="3738"/>
                    </a:lnTo>
                    <a:lnTo>
                      <a:pt x="7674" y="4011"/>
                    </a:lnTo>
                    <a:lnTo>
                      <a:pt x="7601" y="4284"/>
                    </a:lnTo>
                    <a:lnTo>
                      <a:pt x="7510" y="4558"/>
                    </a:lnTo>
                    <a:lnTo>
                      <a:pt x="7419" y="4813"/>
                    </a:lnTo>
                    <a:lnTo>
                      <a:pt x="7310" y="5068"/>
                    </a:lnTo>
                    <a:lnTo>
                      <a:pt x="7182" y="5305"/>
                    </a:lnTo>
                    <a:lnTo>
                      <a:pt x="7054" y="5542"/>
                    </a:lnTo>
                    <a:lnTo>
                      <a:pt x="6909" y="5779"/>
                    </a:lnTo>
                    <a:lnTo>
                      <a:pt x="6744" y="5998"/>
                    </a:lnTo>
                    <a:lnTo>
                      <a:pt x="6580" y="6198"/>
                    </a:lnTo>
                    <a:lnTo>
                      <a:pt x="6416" y="6399"/>
                    </a:lnTo>
                    <a:lnTo>
                      <a:pt x="6234" y="6581"/>
                    </a:lnTo>
                    <a:lnTo>
                      <a:pt x="6034" y="6763"/>
                    </a:lnTo>
                    <a:lnTo>
                      <a:pt x="5851" y="6927"/>
                    </a:lnTo>
                    <a:lnTo>
                      <a:pt x="5651" y="7092"/>
                    </a:lnTo>
                    <a:lnTo>
                      <a:pt x="5432" y="7237"/>
                    </a:lnTo>
                    <a:lnTo>
                      <a:pt x="5232" y="7383"/>
                    </a:lnTo>
                    <a:lnTo>
                      <a:pt x="4794" y="7638"/>
                    </a:lnTo>
                    <a:lnTo>
                      <a:pt x="4338" y="7839"/>
                    </a:lnTo>
                    <a:lnTo>
                      <a:pt x="3901" y="8003"/>
                    </a:lnTo>
                    <a:lnTo>
                      <a:pt x="3445" y="8112"/>
                    </a:lnTo>
                    <a:lnTo>
                      <a:pt x="3226" y="8167"/>
                    </a:lnTo>
                    <a:lnTo>
                      <a:pt x="3008" y="8185"/>
                    </a:lnTo>
                    <a:lnTo>
                      <a:pt x="2789" y="8203"/>
                    </a:lnTo>
                    <a:lnTo>
                      <a:pt x="2333" y="8203"/>
                    </a:lnTo>
                    <a:lnTo>
                      <a:pt x="2096" y="8185"/>
                    </a:lnTo>
                    <a:lnTo>
                      <a:pt x="1878" y="8131"/>
                    </a:lnTo>
                    <a:lnTo>
                      <a:pt x="1659" y="8076"/>
                    </a:lnTo>
                    <a:lnTo>
                      <a:pt x="1440" y="8003"/>
                    </a:lnTo>
                    <a:lnTo>
                      <a:pt x="1258" y="7912"/>
                    </a:lnTo>
                    <a:lnTo>
                      <a:pt x="1057" y="7802"/>
                    </a:lnTo>
                    <a:lnTo>
                      <a:pt x="893" y="7675"/>
                    </a:lnTo>
                    <a:lnTo>
                      <a:pt x="729" y="7547"/>
                    </a:lnTo>
                    <a:lnTo>
                      <a:pt x="583" y="7383"/>
                    </a:lnTo>
                    <a:lnTo>
                      <a:pt x="456" y="7201"/>
                    </a:lnTo>
                    <a:lnTo>
                      <a:pt x="346" y="7000"/>
                    </a:lnTo>
                    <a:lnTo>
                      <a:pt x="255" y="6782"/>
                    </a:lnTo>
                    <a:lnTo>
                      <a:pt x="164" y="6545"/>
                    </a:lnTo>
                    <a:lnTo>
                      <a:pt x="109" y="6289"/>
                    </a:lnTo>
                    <a:lnTo>
                      <a:pt x="73" y="6016"/>
                    </a:lnTo>
                    <a:lnTo>
                      <a:pt x="55" y="5615"/>
                    </a:lnTo>
                    <a:lnTo>
                      <a:pt x="73" y="5196"/>
                    </a:lnTo>
                    <a:lnTo>
                      <a:pt x="146" y="4813"/>
                    </a:lnTo>
                    <a:lnTo>
                      <a:pt x="237" y="4430"/>
                    </a:lnTo>
                    <a:lnTo>
                      <a:pt x="365" y="4084"/>
                    </a:lnTo>
                    <a:lnTo>
                      <a:pt x="529" y="3738"/>
                    </a:lnTo>
                    <a:lnTo>
                      <a:pt x="711" y="3428"/>
                    </a:lnTo>
                    <a:lnTo>
                      <a:pt x="930" y="3118"/>
                    </a:lnTo>
                    <a:lnTo>
                      <a:pt x="1167" y="2844"/>
                    </a:lnTo>
                    <a:lnTo>
                      <a:pt x="1367" y="2644"/>
                    </a:lnTo>
                    <a:lnTo>
                      <a:pt x="1568" y="2443"/>
                    </a:lnTo>
                    <a:lnTo>
                      <a:pt x="1786" y="2261"/>
                    </a:lnTo>
                    <a:lnTo>
                      <a:pt x="2005" y="2097"/>
                    </a:lnTo>
                    <a:lnTo>
                      <a:pt x="2461" y="1769"/>
                    </a:lnTo>
                    <a:lnTo>
                      <a:pt x="2953" y="1477"/>
                    </a:lnTo>
                    <a:lnTo>
                      <a:pt x="3445" y="1222"/>
                    </a:lnTo>
                    <a:lnTo>
                      <a:pt x="3956" y="1003"/>
                    </a:lnTo>
                    <a:lnTo>
                      <a:pt x="4448" y="803"/>
                    </a:lnTo>
                    <a:lnTo>
                      <a:pt x="4922" y="621"/>
                    </a:lnTo>
                    <a:lnTo>
                      <a:pt x="5377" y="475"/>
                    </a:lnTo>
                    <a:lnTo>
                      <a:pt x="5815" y="365"/>
                    </a:lnTo>
                    <a:lnTo>
                      <a:pt x="6526" y="183"/>
                    </a:lnTo>
                    <a:lnTo>
                      <a:pt x="7000" y="92"/>
                    </a:lnTo>
                    <a:lnTo>
                      <a:pt x="7145" y="55"/>
                    </a:lnTo>
                    <a:close/>
                    <a:moveTo>
                      <a:pt x="7182" y="1"/>
                    </a:moveTo>
                    <a:lnTo>
                      <a:pt x="6872" y="55"/>
                    </a:lnTo>
                    <a:lnTo>
                      <a:pt x="6508" y="128"/>
                    </a:lnTo>
                    <a:lnTo>
                      <a:pt x="6052" y="238"/>
                    </a:lnTo>
                    <a:lnTo>
                      <a:pt x="5505" y="384"/>
                    </a:lnTo>
                    <a:lnTo>
                      <a:pt x="4903" y="566"/>
                    </a:lnTo>
                    <a:lnTo>
                      <a:pt x="4265" y="803"/>
                    </a:lnTo>
                    <a:lnTo>
                      <a:pt x="3919" y="949"/>
                    </a:lnTo>
                    <a:lnTo>
                      <a:pt x="3591" y="1094"/>
                    </a:lnTo>
                    <a:lnTo>
                      <a:pt x="3263" y="1259"/>
                    </a:lnTo>
                    <a:lnTo>
                      <a:pt x="2917" y="1423"/>
                    </a:lnTo>
                    <a:lnTo>
                      <a:pt x="2588" y="1623"/>
                    </a:lnTo>
                    <a:lnTo>
                      <a:pt x="2279" y="1824"/>
                    </a:lnTo>
                    <a:lnTo>
                      <a:pt x="1969" y="2042"/>
                    </a:lnTo>
                    <a:lnTo>
                      <a:pt x="1677" y="2279"/>
                    </a:lnTo>
                    <a:lnTo>
                      <a:pt x="1385" y="2535"/>
                    </a:lnTo>
                    <a:lnTo>
                      <a:pt x="1130" y="2808"/>
                    </a:lnTo>
                    <a:lnTo>
                      <a:pt x="875" y="3100"/>
                    </a:lnTo>
                    <a:lnTo>
                      <a:pt x="656" y="3391"/>
                    </a:lnTo>
                    <a:lnTo>
                      <a:pt x="474" y="3719"/>
                    </a:lnTo>
                    <a:lnTo>
                      <a:pt x="310" y="4066"/>
                    </a:lnTo>
                    <a:lnTo>
                      <a:pt x="182" y="4412"/>
                    </a:lnTo>
                    <a:lnTo>
                      <a:pt x="73" y="4795"/>
                    </a:lnTo>
                    <a:lnTo>
                      <a:pt x="18" y="5196"/>
                    </a:lnTo>
                    <a:lnTo>
                      <a:pt x="0" y="5615"/>
                    </a:lnTo>
                    <a:lnTo>
                      <a:pt x="18" y="6016"/>
                    </a:lnTo>
                    <a:lnTo>
                      <a:pt x="55" y="6308"/>
                    </a:lnTo>
                    <a:lnTo>
                      <a:pt x="109" y="6563"/>
                    </a:lnTo>
                    <a:lnTo>
                      <a:pt x="201" y="6800"/>
                    </a:lnTo>
                    <a:lnTo>
                      <a:pt x="292" y="7019"/>
                    </a:lnTo>
                    <a:lnTo>
                      <a:pt x="401" y="7237"/>
                    </a:lnTo>
                    <a:lnTo>
                      <a:pt x="547" y="7420"/>
                    </a:lnTo>
                    <a:lnTo>
                      <a:pt x="693" y="7584"/>
                    </a:lnTo>
                    <a:lnTo>
                      <a:pt x="857" y="7730"/>
                    </a:lnTo>
                    <a:lnTo>
                      <a:pt x="1039" y="7857"/>
                    </a:lnTo>
                    <a:lnTo>
                      <a:pt x="1221" y="7966"/>
                    </a:lnTo>
                    <a:lnTo>
                      <a:pt x="1422" y="8058"/>
                    </a:lnTo>
                    <a:lnTo>
                      <a:pt x="1641" y="8131"/>
                    </a:lnTo>
                    <a:lnTo>
                      <a:pt x="1859" y="8203"/>
                    </a:lnTo>
                    <a:lnTo>
                      <a:pt x="2096" y="8240"/>
                    </a:lnTo>
                    <a:lnTo>
                      <a:pt x="2333" y="8258"/>
                    </a:lnTo>
                    <a:lnTo>
                      <a:pt x="2570" y="8276"/>
                    </a:lnTo>
                    <a:lnTo>
                      <a:pt x="2789" y="8258"/>
                    </a:lnTo>
                    <a:lnTo>
                      <a:pt x="3008" y="8240"/>
                    </a:lnTo>
                    <a:lnTo>
                      <a:pt x="3226" y="8222"/>
                    </a:lnTo>
                    <a:lnTo>
                      <a:pt x="3463" y="8167"/>
                    </a:lnTo>
                    <a:lnTo>
                      <a:pt x="3919" y="8058"/>
                    </a:lnTo>
                    <a:lnTo>
                      <a:pt x="4375" y="7894"/>
                    </a:lnTo>
                    <a:lnTo>
                      <a:pt x="4812" y="7675"/>
                    </a:lnTo>
                    <a:lnTo>
                      <a:pt x="5250" y="7438"/>
                    </a:lnTo>
                    <a:lnTo>
                      <a:pt x="5469" y="7292"/>
                    </a:lnTo>
                    <a:lnTo>
                      <a:pt x="5669" y="7146"/>
                    </a:lnTo>
                    <a:lnTo>
                      <a:pt x="5888" y="6982"/>
                    </a:lnTo>
                    <a:lnTo>
                      <a:pt x="6070" y="6800"/>
                    </a:lnTo>
                    <a:lnTo>
                      <a:pt x="6271" y="6618"/>
                    </a:lnTo>
                    <a:lnTo>
                      <a:pt x="6453" y="6435"/>
                    </a:lnTo>
                    <a:lnTo>
                      <a:pt x="6635" y="6235"/>
                    </a:lnTo>
                    <a:lnTo>
                      <a:pt x="6799" y="6016"/>
                    </a:lnTo>
                    <a:lnTo>
                      <a:pt x="6945" y="5797"/>
                    </a:lnTo>
                    <a:lnTo>
                      <a:pt x="7091" y="5579"/>
                    </a:lnTo>
                    <a:lnTo>
                      <a:pt x="7237" y="5342"/>
                    </a:lnTo>
                    <a:lnTo>
                      <a:pt x="7364" y="5086"/>
                    </a:lnTo>
                    <a:lnTo>
                      <a:pt x="7474" y="4849"/>
                    </a:lnTo>
                    <a:lnTo>
                      <a:pt x="7565" y="4576"/>
                    </a:lnTo>
                    <a:lnTo>
                      <a:pt x="7656" y="4303"/>
                    </a:lnTo>
                    <a:lnTo>
                      <a:pt x="7729" y="4029"/>
                    </a:lnTo>
                    <a:lnTo>
                      <a:pt x="7783" y="3738"/>
                    </a:lnTo>
                    <a:lnTo>
                      <a:pt x="7838" y="3446"/>
                    </a:lnTo>
                    <a:lnTo>
                      <a:pt x="7856" y="3136"/>
                    </a:lnTo>
                    <a:lnTo>
                      <a:pt x="7856" y="2826"/>
                    </a:lnTo>
                    <a:lnTo>
                      <a:pt x="7856" y="2516"/>
                    </a:lnTo>
                    <a:lnTo>
                      <a:pt x="7820" y="2170"/>
                    </a:lnTo>
                    <a:lnTo>
                      <a:pt x="7783" y="1824"/>
                    </a:lnTo>
                    <a:lnTo>
                      <a:pt x="7711" y="1477"/>
                    </a:lnTo>
                    <a:lnTo>
                      <a:pt x="7619" y="1131"/>
                    </a:lnTo>
                    <a:lnTo>
                      <a:pt x="7510" y="766"/>
                    </a:lnTo>
                    <a:lnTo>
                      <a:pt x="7364" y="384"/>
                    </a:lnTo>
                    <a:lnTo>
                      <a:pt x="7200" y="19"/>
                    </a:lnTo>
                    <a:lnTo>
                      <a:pt x="7200"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2"/>
              <p:cNvSpPr/>
              <p:nvPr/>
            </p:nvSpPr>
            <p:spPr>
              <a:xfrm>
                <a:off x="2398450" y="2619150"/>
                <a:ext cx="40125" cy="39675"/>
              </a:xfrm>
              <a:custGeom>
                <a:avLst/>
                <a:gdLst/>
                <a:ahLst/>
                <a:cxnLst/>
                <a:rect l="l" t="t" r="r" b="b"/>
                <a:pathLst>
                  <a:path w="1605" h="1587" extrusionOk="0">
                    <a:moveTo>
                      <a:pt x="693" y="1"/>
                    </a:moveTo>
                    <a:lnTo>
                      <a:pt x="529" y="37"/>
                    </a:lnTo>
                    <a:lnTo>
                      <a:pt x="402" y="110"/>
                    </a:lnTo>
                    <a:lnTo>
                      <a:pt x="274" y="201"/>
                    </a:lnTo>
                    <a:lnTo>
                      <a:pt x="165" y="311"/>
                    </a:lnTo>
                    <a:lnTo>
                      <a:pt x="92" y="438"/>
                    </a:lnTo>
                    <a:lnTo>
                      <a:pt x="37" y="584"/>
                    </a:lnTo>
                    <a:lnTo>
                      <a:pt x="1" y="730"/>
                    </a:lnTo>
                    <a:lnTo>
                      <a:pt x="1" y="894"/>
                    </a:lnTo>
                    <a:lnTo>
                      <a:pt x="55" y="1058"/>
                    </a:lnTo>
                    <a:lnTo>
                      <a:pt x="110" y="1204"/>
                    </a:lnTo>
                    <a:lnTo>
                      <a:pt x="201" y="1331"/>
                    </a:lnTo>
                    <a:lnTo>
                      <a:pt x="311" y="1423"/>
                    </a:lnTo>
                    <a:lnTo>
                      <a:pt x="456" y="1514"/>
                    </a:lnTo>
                    <a:lnTo>
                      <a:pt x="602" y="1568"/>
                    </a:lnTo>
                    <a:lnTo>
                      <a:pt x="748" y="1587"/>
                    </a:lnTo>
                    <a:lnTo>
                      <a:pt x="912" y="1587"/>
                    </a:lnTo>
                    <a:lnTo>
                      <a:pt x="1076" y="1550"/>
                    </a:lnTo>
                    <a:lnTo>
                      <a:pt x="1204" y="1477"/>
                    </a:lnTo>
                    <a:lnTo>
                      <a:pt x="1331" y="1386"/>
                    </a:lnTo>
                    <a:lnTo>
                      <a:pt x="1441" y="1277"/>
                    </a:lnTo>
                    <a:lnTo>
                      <a:pt x="1514" y="1149"/>
                    </a:lnTo>
                    <a:lnTo>
                      <a:pt x="1568" y="1003"/>
                    </a:lnTo>
                    <a:lnTo>
                      <a:pt x="1605" y="839"/>
                    </a:lnTo>
                    <a:lnTo>
                      <a:pt x="1605" y="675"/>
                    </a:lnTo>
                    <a:lnTo>
                      <a:pt x="1550" y="529"/>
                    </a:lnTo>
                    <a:lnTo>
                      <a:pt x="1495" y="384"/>
                    </a:lnTo>
                    <a:lnTo>
                      <a:pt x="1404" y="256"/>
                    </a:lnTo>
                    <a:lnTo>
                      <a:pt x="1295" y="147"/>
                    </a:lnTo>
                    <a:lnTo>
                      <a:pt x="1149" y="74"/>
                    </a:lnTo>
                    <a:lnTo>
                      <a:pt x="1003" y="19"/>
                    </a:lnTo>
                    <a:lnTo>
                      <a:pt x="85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2"/>
              <p:cNvSpPr/>
              <p:nvPr/>
            </p:nvSpPr>
            <p:spPr>
              <a:xfrm>
                <a:off x="2424425" y="2345275"/>
                <a:ext cx="431125" cy="289850"/>
              </a:xfrm>
              <a:custGeom>
                <a:avLst/>
                <a:gdLst/>
                <a:ahLst/>
                <a:cxnLst/>
                <a:rect l="l" t="t" r="r" b="b"/>
                <a:pathLst>
                  <a:path w="17245" h="11594" extrusionOk="0">
                    <a:moveTo>
                      <a:pt x="17190" y="1"/>
                    </a:moveTo>
                    <a:lnTo>
                      <a:pt x="17135" y="420"/>
                    </a:lnTo>
                    <a:lnTo>
                      <a:pt x="17044" y="857"/>
                    </a:lnTo>
                    <a:lnTo>
                      <a:pt x="16953" y="1277"/>
                    </a:lnTo>
                    <a:lnTo>
                      <a:pt x="16825" y="1678"/>
                    </a:lnTo>
                    <a:lnTo>
                      <a:pt x="16679" y="2060"/>
                    </a:lnTo>
                    <a:lnTo>
                      <a:pt x="16534" y="2443"/>
                    </a:lnTo>
                    <a:lnTo>
                      <a:pt x="16351" y="2826"/>
                    </a:lnTo>
                    <a:lnTo>
                      <a:pt x="16151" y="3191"/>
                    </a:lnTo>
                    <a:lnTo>
                      <a:pt x="15950" y="3537"/>
                    </a:lnTo>
                    <a:lnTo>
                      <a:pt x="15713" y="3883"/>
                    </a:lnTo>
                    <a:lnTo>
                      <a:pt x="15476" y="4230"/>
                    </a:lnTo>
                    <a:lnTo>
                      <a:pt x="15221" y="4558"/>
                    </a:lnTo>
                    <a:lnTo>
                      <a:pt x="14948" y="4868"/>
                    </a:lnTo>
                    <a:lnTo>
                      <a:pt x="14674" y="5177"/>
                    </a:lnTo>
                    <a:lnTo>
                      <a:pt x="14383" y="5469"/>
                    </a:lnTo>
                    <a:lnTo>
                      <a:pt x="14073" y="5761"/>
                    </a:lnTo>
                    <a:lnTo>
                      <a:pt x="13599" y="6180"/>
                    </a:lnTo>
                    <a:lnTo>
                      <a:pt x="13088" y="6581"/>
                    </a:lnTo>
                    <a:lnTo>
                      <a:pt x="12578" y="6964"/>
                    </a:lnTo>
                    <a:lnTo>
                      <a:pt x="12031" y="7328"/>
                    </a:lnTo>
                    <a:lnTo>
                      <a:pt x="11484" y="7675"/>
                    </a:lnTo>
                    <a:lnTo>
                      <a:pt x="10919" y="8003"/>
                    </a:lnTo>
                    <a:lnTo>
                      <a:pt x="10354" y="8313"/>
                    </a:lnTo>
                    <a:lnTo>
                      <a:pt x="9771" y="8604"/>
                    </a:lnTo>
                    <a:lnTo>
                      <a:pt x="9188" y="8878"/>
                    </a:lnTo>
                    <a:lnTo>
                      <a:pt x="8604" y="9133"/>
                    </a:lnTo>
                    <a:lnTo>
                      <a:pt x="8021" y="9370"/>
                    </a:lnTo>
                    <a:lnTo>
                      <a:pt x="7438" y="9607"/>
                    </a:lnTo>
                    <a:lnTo>
                      <a:pt x="6854" y="9807"/>
                    </a:lnTo>
                    <a:lnTo>
                      <a:pt x="6271" y="10008"/>
                    </a:lnTo>
                    <a:lnTo>
                      <a:pt x="5159" y="10372"/>
                    </a:lnTo>
                    <a:lnTo>
                      <a:pt x="4120" y="10664"/>
                    </a:lnTo>
                    <a:lnTo>
                      <a:pt x="3136" y="10919"/>
                    </a:lnTo>
                    <a:lnTo>
                      <a:pt x="2261" y="11120"/>
                    </a:lnTo>
                    <a:lnTo>
                      <a:pt x="1495" y="11284"/>
                    </a:lnTo>
                    <a:lnTo>
                      <a:pt x="876" y="11393"/>
                    </a:lnTo>
                    <a:lnTo>
                      <a:pt x="402" y="11484"/>
                    </a:lnTo>
                    <a:lnTo>
                      <a:pt x="110" y="11521"/>
                    </a:lnTo>
                    <a:lnTo>
                      <a:pt x="1" y="11539"/>
                    </a:lnTo>
                    <a:lnTo>
                      <a:pt x="1" y="11594"/>
                    </a:lnTo>
                    <a:lnTo>
                      <a:pt x="712" y="11484"/>
                    </a:lnTo>
                    <a:lnTo>
                      <a:pt x="1514" y="11339"/>
                    </a:lnTo>
                    <a:lnTo>
                      <a:pt x="2553" y="11120"/>
                    </a:lnTo>
                    <a:lnTo>
                      <a:pt x="3154" y="10974"/>
                    </a:lnTo>
                    <a:lnTo>
                      <a:pt x="3792" y="10810"/>
                    </a:lnTo>
                    <a:lnTo>
                      <a:pt x="4467" y="10628"/>
                    </a:lnTo>
                    <a:lnTo>
                      <a:pt x="5177" y="10427"/>
                    </a:lnTo>
                    <a:lnTo>
                      <a:pt x="5925" y="10190"/>
                    </a:lnTo>
                    <a:lnTo>
                      <a:pt x="6672" y="9935"/>
                    </a:lnTo>
                    <a:lnTo>
                      <a:pt x="7456" y="9662"/>
                    </a:lnTo>
                    <a:lnTo>
                      <a:pt x="8222" y="9352"/>
                    </a:lnTo>
                    <a:lnTo>
                      <a:pt x="9005" y="9005"/>
                    </a:lnTo>
                    <a:lnTo>
                      <a:pt x="9789" y="8641"/>
                    </a:lnTo>
                    <a:lnTo>
                      <a:pt x="10573" y="8258"/>
                    </a:lnTo>
                    <a:lnTo>
                      <a:pt x="11320" y="7839"/>
                    </a:lnTo>
                    <a:lnTo>
                      <a:pt x="12068" y="7383"/>
                    </a:lnTo>
                    <a:lnTo>
                      <a:pt x="12432" y="7128"/>
                    </a:lnTo>
                    <a:lnTo>
                      <a:pt x="12779" y="6891"/>
                    </a:lnTo>
                    <a:lnTo>
                      <a:pt x="13125" y="6636"/>
                    </a:lnTo>
                    <a:lnTo>
                      <a:pt x="13453" y="6362"/>
                    </a:lnTo>
                    <a:lnTo>
                      <a:pt x="13781" y="6089"/>
                    </a:lnTo>
                    <a:lnTo>
                      <a:pt x="14109" y="5815"/>
                    </a:lnTo>
                    <a:lnTo>
                      <a:pt x="14419" y="5524"/>
                    </a:lnTo>
                    <a:lnTo>
                      <a:pt x="14711" y="5214"/>
                    </a:lnTo>
                    <a:lnTo>
                      <a:pt x="15002" y="4904"/>
                    </a:lnTo>
                    <a:lnTo>
                      <a:pt x="15258" y="4594"/>
                    </a:lnTo>
                    <a:lnTo>
                      <a:pt x="15513" y="4266"/>
                    </a:lnTo>
                    <a:lnTo>
                      <a:pt x="15768" y="3920"/>
                    </a:lnTo>
                    <a:lnTo>
                      <a:pt x="15987" y="3573"/>
                    </a:lnTo>
                    <a:lnTo>
                      <a:pt x="16205" y="3209"/>
                    </a:lnTo>
                    <a:lnTo>
                      <a:pt x="16406" y="2844"/>
                    </a:lnTo>
                    <a:lnTo>
                      <a:pt x="16588" y="2480"/>
                    </a:lnTo>
                    <a:lnTo>
                      <a:pt x="16734" y="2079"/>
                    </a:lnTo>
                    <a:lnTo>
                      <a:pt x="16880" y="1696"/>
                    </a:lnTo>
                    <a:lnTo>
                      <a:pt x="17007" y="1277"/>
                    </a:lnTo>
                    <a:lnTo>
                      <a:pt x="17099" y="857"/>
                    </a:lnTo>
                    <a:lnTo>
                      <a:pt x="17190" y="438"/>
                    </a:lnTo>
                    <a:lnTo>
                      <a:pt x="17244"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2"/>
              <p:cNvSpPr/>
              <p:nvPr/>
            </p:nvSpPr>
            <p:spPr>
              <a:xfrm>
                <a:off x="2834100" y="2291950"/>
                <a:ext cx="62000" cy="78875"/>
              </a:xfrm>
              <a:custGeom>
                <a:avLst/>
                <a:gdLst/>
                <a:ahLst/>
                <a:cxnLst/>
                <a:rect l="l" t="t" r="r" b="b"/>
                <a:pathLst>
                  <a:path w="2480" h="3155" extrusionOk="0">
                    <a:moveTo>
                      <a:pt x="1350" y="1"/>
                    </a:moveTo>
                    <a:lnTo>
                      <a:pt x="1240" y="19"/>
                    </a:lnTo>
                    <a:lnTo>
                      <a:pt x="1021" y="56"/>
                    </a:lnTo>
                    <a:lnTo>
                      <a:pt x="839" y="147"/>
                    </a:lnTo>
                    <a:lnTo>
                      <a:pt x="657" y="256"/>
                    </a:lnTo>
                    <a:lnTo>
                      <a:pt x="511" y="420"/>
                    </a:lnTo>
                    <a:lnTo>
                      <a:pt x="438" y="511"/>
                    </a:lnTo>
                    <a:lnTo>
                      <a:pt x="384" y="602"/>
                    </a:lnTo>
                    <a:lnTo>
                      <a:pt x="347" y="712"/>
                    </a:lnTo>
                    <a:lnTo>
                      <a:pt x="311" y="803"/>
                    </a:lnTo>
                    <a:lnTo>
                      <a:pt x="37" y="1751"/>
                    </a:lnTo>
                    <a:lnTo>
                      <a:pt x="19" y="1860"/>
                    </a:lnTo>
                    <a:lnTo>
                      <a:pt x="1" y="1970"/>
                    </a:lnTo>
                    <a:lnTo>
                      <a:pt x="1" y="2079"/>
                    </a:lnTo>
                    <a:lnTo>
                      <a:pt x="1" y="2188"/>
                    </a:lnTo>
                    <a:lnTo>
                      <a:pt x="55" y="2389"/>
                    </a:lnTo>
                    <a:lnTo>
                      <a:pt x="128" y="2589"/>
                    </a:lnTo>
                    <a:lnTo>
                      <a:pt x="256" y="2753"/>
                    </a:lnTo>
                    <a:lnTo>
                      <a:pt x="420" y="2917"/>
                    </a:lnTo>
                    <a:lnTo>
                      <a:pt x="493" y="2972"/>
                    </a:lnTo>
                    <a:lnTo>
                      <a:pt x="602" y="3027"/>
                    </a:lnTo>
                    <a:lnTo>
                      <a:pt x="693" y="3082"/>
                    </a:lnTo>
                    <a:lnTo>
                      <a:pt x="803" y="3118"/>
                    </a:lnTo>
                    <a:lnTo>
                      <a:pt x="912" y="3136"/>
                    </a:lnTo>
                    <a:lnTo>
                      <a:pt x="1021" y="3154"/>
                    </a:lnTo>
                    <a:lnTo>
                      <a:pt x="1240" y="3154"/>
                    </a:lnTo>
                    <a:lnTo>
                      <a:pt x="1459" y="3100"/>
                    </a:lnTo>
                    <a:lnTo>
                      <a:pt x="1641" y="3009"/>
                    </a:lnTo>
                    <a:lnTo>
                      <a:pt x="1824" y="2899"/>
                    </a:lnTo>
                    <a:lnTo>
                      <a:pt x="1969" y="2735"/>
                    </a:lnTo>
                    <a:lnTo>
                      <a:pt x="2042" y="2662"/>
                    </a:lnTo>
                    <a:lnTo>
                      <a:pt x="2097" y="2553"/>
                    </a:lnTo>
                    <a:lnTo>
                      <a:pt x="2133" y="2462"/>
                    </a:lnTo>
                    <a:lnTo>
                      <a:pt x="2170" y="2352"/>
                    </a:lnTo>
                    <a:lnTo>
                      <a:pt x="2443" y="1423"/>
                    </a:lnTo>
                    <a:lnTo>
                      <a:pt x="2461" y="1313"/>
                    </a:lnTo>
                    <a:lnTo>
                      <a:pt x="2480" y="1204"/>
                    </a:lnTo>
                    <a:lnTo>
                      <a:pt x="2480" y="1095"/>
                    </a:lnTo>
                    <a:lnTo>
                      <a:pt x="2480" y="985"/>
                    </a:lnTo>
                    <a:lnTo>
                      <a:pt x="2425" y="767"/>
                    </a:lnTo>
                    <a:lnTo>
                      <a:pt x="2334" y="566"/>
                    </a:lnTo>
                    <a:lnTo>
                      <a:pt x="2225" y="402"/>
                    </a:lnTo>
                    <a:lnTo>
                      <a:pt x="2060" y="256"/>
                    </a:lnTo>
                    <a:lnTo>
                      <a:pt x="1988" y="183"/>
                    </a:lnTo>
                    <a:lnTo>
                      <a:pt x="1878" y="129"/>
                    </a:lnTo>
                    <a:lnTo>
                      <a:pt x="1787" y="74"/>
                    </a:lnTo>
                    <a:lnTo>
                      <a:pt x="1678" y="37"/>
                    </a:lnTo>
                    <a:lnTo>
                      <a:pt x="1568" y="19"/>
                    </a:lnTo>
                    <a:lnTo>
                      <a:pt x="1459" y="1"/>
                    </a:lnTo>
                    <a:close/>
                  </a:path>
                </a:pathLst>
              </a:custGeom>
              <a:solidFill>
                <a:srgbClr val="FFD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2"/>
              <p:cNvSpPr/>
              <p:nvPr/>
            </p:nvSpPr>
            <p:spPr>
              <a:xfrm>
                <a:off x="1990150" y="2345275"/>
                <a:ext cx="431125" cy="289850"/>
              </a:xfrm>
              <a:custGeom>
                <a:avLst/>
                <a:gdLst/>
                <a:ahLst/>
                <a:cxnLst/>
                <a:rect l="l" t="t" r="r" b="b"/>
                <a:pathLst>
                  <a:path w="17245" h="11594" extrusionOk="0">
                    <a:moveTo>
                      <a:pt x="0" y="1"/>
                    </a:moveTo>
                    <a:lnTo>
                      <a:pt x="55" y="438"/>
                    </a:lnTo>
                    <a:lnTo>
                      <a:pt x="146" y="857"/>
                    </a:lnTo>
                    <a:lnTo>
                      <a:pt x="237" y="1277"/>
                    </a:lnTo>
                    <a:lnTo>
                      <a:pt x="365" y="1696"/>
                    </a:lnTo>
                    <a:lnTo>
                      <a:pt x="511" y="2079"/>
                    </a:lnTo>
                    <a:lnTo>
                      <a:pt x="675" y="2480"/>
                    </a:lnTo>
                    <a:lnTo>
                      <a:pt x="839" y="2844"/>
                    </a:lnTo>
                    <a:lnTo>
                      <a:pt x="1039" y="3209"/>
                    </a:lnTo>
                    <a:lnTo>
                      <a:pt x="1258" y="3573"/>
                    </a:lnTo>
                    <a:lnTo>
                      <a:pt x="1477" y="3920"/>
                    </a:lnTo>
                    <a:lnTo>
                      <a:pt x="1732" y="4266"/>
                    </a:lnTo>
                    <a:lnTo>
                      <a:pt x="1987" y="4594"/>
                    </a:lnTo>
                    <a:lnTo>
                      <a:pt x="2261" y="4904"/>
                    </a:lnTo>
                    <a:lnTo>
                      <a:pt x="2534" y="5214"/>
                    </a:lnTo>
                    <a:lnTo>
                      <a:pt x="2826" y="5524"/>
                    </a:lnTo>
                    <a:lnTo>
                      <a:pt x="3136" y="5815"/>
                    </a:lnTo>
                    <a:lnTo>
                      <a:pt x="3628" y="6235"/>
                    </a:lnTo>
                    <a:lnTo>
                      <a:pt x="4120" y="6636"/>
                    </a:lnTo>
                    <a:lnTo>
                      <a:pt x="4649" y="7018"/>
                    </a:lnTo>
                    <a:lnTo>
                      <a:pt x="5177" y="7365"/>
                    </a:lnTo>
                    <a:lnTo>
                      <a:pt x="5724" y="7711"/>
                    </a:lnTo>
                    <a:lnTo>
                      <a:pt x="6289" y="8039"/>
                    </a:lnTo>
                    <a:lnTo>
                      <a:pt x="6872" y="8349"/>
                    </a:lnTo>
                    <a:lnTo>
                      <a:pt x="7456" y="8641"/>
                    </a:lnTo>
                    <a:lnTo>
                      <a:pt x="8039" y="8932"/>
                    </a:lnTo>
                    <a:lnTo>
                      <a:pt x="8622" y="9188"/>
                    </a:lnTo>
                    <a:lnTo>
                      <a:pt x="9206" y="9425"/>
                    </a:lnTo>
                    <a:lnTo>
                      <a:pt x="9789" y="9662"/>
                    </a:lnTo>
                    <a:lnTo>
                      <a:pt x="10372" y="9862"/>
                    </a:lnTo>
                    <a:lnTo>
                      <a:pt x="10955" y="10063"/>
                    </a:lnTo>
                    <a:lnTo>
                      <a:pt x="12067" y="10427"/>
                    </a:lnTo>
                    <a:lnTo>
                      <a:pt x="13125" y="10719"/>
                    </a:lnTo>
                    <a:lnTo>
                      <a:pt x="14091" y="10974"/>
                    </a:lnTo>
                    <a:lnTo>
                      <a:pt x="14966" y="11174"/>
                    </a:lnTo>
                    <a:lnTo>
                      <a:pt x="15731" y="11339"/>
                    </a:lnTo>
                    <a:lnTo>
                      <a:pt x="16369" y="11448"/>
                    </a:lnTo>
                    <a:lnTo>
                      <a:pt x="16843" y="11539"/>
                    </a:lnTo>
                    <a:lnTo>
                      <a:pt x="17244" y="11594"/>
                    </a:lnTo>
                    <a:lnTo>
                      <a:pt x="17244" y="11539"/>
                    </a:lnTo>
                    <a:lnTo>
                      <a:pt x="17062" y="11521"/>
                    </a:lnTo>
                    <a:lnTo>
                      <a:pt x="16588" y="11430"/>
                    </a:lnTo>
                    <a:lnTo>
                      <a:pt x="15859" y="11302"/>
                    </a:lnTo>
                    <a:lnTo>
                      <a:pt x="14911" y="11102"/>
                    </a:lnTo>
                    <a:lnTo>
                      <a:pt x="13799" y="10846"/>
                    </a:lnTo>
                    <a:lnTo>
                      <a:pt x="13179" y="10682"/>
                    </a:lnTo>
                    <a:lnTo>
                      <a:pt x="12523" y="10500"/>
                    </a:lnTo>
                    <a:lnTo>
                      <a:pt x="11849" y="10300"/>
                    </a:lnTo>
                    <a:lnTo>
                      <a:pt x="11156" y="10081"/>
                    </a:lnTo>
                    <a:lnTo>
                      <a:pt x="10445" y="9826"/>
                    </a:lnTo>
                    <a:lnTo>
                      <a:pt x="9716" y="9570"/>
                    </a:lnTo>
                    <a:lnTo>
                      <a:pt x="8987" y="9279"/>
                    </a:lnTo>
                    <a:lnTo>
                      <a:pt x="8258" y="8969"/>
                    </a:lnTo>
                    <a:lnTo>
                      <a:pt x="7529" y="8623"/>
                    </a:lnTo>
                    <a:lnTo>
                      <a:pt x="6799" y="8258"/>
                    </a:lnTo>
                    <a:lnTo>
                      <a:pt x="6089" y="7857"/>
                    </a:lnTo>
                    <a:lnTo>
                      <a:pt x="5396" y="7438"/>
                    </a:lnTo>
                    <a:lnTo>
                      <a:pt x="4721" y="7000"/>
                    </a:lnTo>
                    <a:lnTo>
                      <a:pt x="4065" y="6526"/>
                    </a:lnTo>
                    <a:lnTo>
                      <a:pt x="3755" y="6271"/>
                    </a:lnTo>
                    <a:lnTo>
                      <a:pt x="3446" y="6016"/>
                    </a:lnTo>
                    <a:lnTo>
                      <a:pt x="3154" y="5742"/>
                    </a:lnTo>
                    <a:lnTo>
                      <a:pt x="2862" y="5469"/>
                    </a:lnTo>
                    <a:lnTo>
                      <a:pt x="2589" y="5196"/>
                    </a:lnTo>
                    <a:lnTo>
                      <a:pt x="2334" y="4904"/>
                    </a:lnTo>
                    <a:lnTo>
                      <a:pt x="2078" y="4612"/>
                    </a:lnTo>
                    <a:lnTo>
                      <a:pt x="1823" y="4302"/>
                    </a:lnTo>
                    <a:lnTo>
                      <a:pt x="1605" y="3993"/>
                    </a:lnTo>
                    <a:lnTo>
                      <a:pt x="1386" y="3683"/>
                    </a:lnTo>
                    <a:lnTo>
                      <a:pt x="1185" y="3336"/>
                    </a:lnTo>
                    <a:lnTo>
                      <a:pt x="985" y="3008"/>
                    </a:lnTo>
                    <a:lnTo>
                      <a:pt x="821" y="2662"/>
                    </a:lnTo>
                    <a:lnTo>
                      <a:pt x="657" y="2316"/>
                    </a:lnTo>
                    <a:lnTo>
                      <a:pt x="511" y="1951"/>
                    </a:lnTo>
                    <a:lnTo>
                      <a:pt x="383" y="1568"/>
                    </a:lnTo>
                    <a:lnTo>
                      <a:pt x="274" y="1185"/>
                    </a:lnTo>
                    <a:lnTo>
                      <a:pt x="183" y="803"/>
                    </a:lnTo>
                    <a:lnTo>
                      <a:pt x="110" y="402"/>
                    </a:lnTo>
                    <a:lnTo>
                      <a:pt x="55"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2"/>
              <p:cNvSpPr/>
              <p:nvPr/>
            </p:nvSpPr>
            <p:spPr>
              <a:xfrm>
                <a:off x="1949600" y="2291950"/>
                <a:ext cx="62000" cy="78875"/>
              </a:xfrm>
              <a:custGeom>
                <a:avLst/>
                <a:gdLst/>
                <a:ahLst/>
                <a:cxnLst/>
                <a:rect l="l" t="t" r="r" b="b"/>
                <a:pathLst>
                  <a:path w="2480" h="3155" extrusionOk="0">
                    <a:moveTo>
                      <a:pt x="1021" y="1"/>
                    </a:moveTo>
                    <a:lnTo>
                      <a:pt x="912" y="19"/>
                    </a:lnTo>
                    <a:lnTo>
                      <a:pt x="802" y="37"/>
                    </a:lnTo>
                    <a:lnTo>
                      <a:pt x="693" y="74"/>
                    </a:lnTo>
                    <a:lnTo>
                      <a:pt x="602" y="129"/>
                    </a:lnTo>
                    <a:lnTo>
                      <a:pt x="511" y="183"/>
                    </a:lnTo>
                    <a:lnTo>
                      <a:pt x="419" y="256"/>
                    </a:lnTo>
                    <a:lnTo>
                      <a:pt x="255" y="402"/>
                    </a:lnTo>
                    <a:lnTo>
                      <a:pt x="146" y="566"/>
                    </a:lnTo>
                    <a:lnTo>
                      <a:pt x="55" y="767"/>
                    </a:lnTo>
                    <a:lnTo>
                      <a:pt x="0" y="985"/>
                    </a:lnTo>
                    <a:lnTo>
                      <a:pt x="0" y="1095"/>
                    </a:lnTo>
                    <a:lnTo>
                      <a:pt x="0" y="1204"/>
                    </a:lnTo>
                    <a:lnTo>
                      <a:pt x="18" y="1313"/>
                    </a:lnTo>
                    <a:lnTo>
                      <a:pt x="37" y="1423"/>
                    </a:lnTo>
                    <a:lnTo>
                      <a:pt x="310" y="2352"/>
                    </a:lnTo>
                    <a:lnTo>
                      <a:pt x="346" y="2462"/>
                    </a:lnTo>
                    <a:lnTo>
                      <a:pt x="383" y="2553"/>
                    </a:lnTo>
                    <a:lnTo>
                      <a:pt x="438" y="2662"/>
                    </a:lnTo>
                    <a:lnTo>
                      <a:pt x="511" y="2735"/>
                    </a:lnTo>
                    <a:lnTo>
                      <a:pt x="656" y="2899"/>
                    </a:lnTo>
                    <a:lnTo>
                      <a:pt x="839" y="3009"/>
                    </a:lnTo>
                    <a:lnTo>
                      <a:pt x="1021" y="3100"/>
                    </a:lnTo>
                    <a:lnTo>
                      <a:pt x="1240" y="3154"/>
                    </a:lnTo>
                    <a:lnTo>
                      <a:pt x="1458" y="3154"/>
                    </a:lnTo>
                    <a:lnTo>
                      <a:pt x="1568" y="3136"/>
                    </a:lnTo>
                    <a:lnTo>
                      <a:pt x="1677" y="3118"/>
                    </a:lnTo>
                    <a:lnTo>
                      <a:pt x="1786" y="3082"/>
                    </a:lnTo>
                    <a:lnTo>
                      <a:pt x="1896" y="3027"/>
                    </a:lnTo>
                    <a:lnTo>
                      <a:pt x="1987" y="2972"/>
                    </a:lnTo>
                    <a:lnTo>
                      <a:pt x="2078" y="2917"/>
                    </a:lnTo>
                    <a:lnTo>
                      <a:pt x="2224" y="2753"/>
                    </a:lnTo>
                    <a:lnTo>
                      <a:pt x="2352" y="2589"/>
                    </a:lnTo>
                    <a:lnTo>
                      <a:pt x="2424" y="2389"/>
                    </a:lnTo>
                    <a:lnTo>
                      <a:pt x="2479" y="2188"/>
                    </a:lnTo>
                    <a:lnTo>
                      <a:pt x="2479" y="2079"/>
                    </a:lnTo>
                    <a:lnTo>
                      <a:pt x="2479" y="1970"/>
                    </a:lnTo>
                    <a:lnTo>
                      <a:pt x="2461" y="1860"/>
                    </a:lnTo>
                    <a:lnTo>
                      <a:pt x="2443" y="1751"/>
                    </a:lnTo>
                    <a:lnTo>
                      <a:pt x="2188" y="803"/>
                    </a:lnTo>
                    <a:lnTo>
                      <a:pt x="2151" y="712"/>
                    </a:lnTo>
                    <a:lnTo>
                      <a:pt x="2096" y="602"/>
                    </a:lnTo>
                    <a:lnTo>
                      <a:pt x="2042" y="511"/>
                    </a:lnTo>
                    <a:lnTo>
                      <a:pt x="1969" y="420"/>
                    </a:lnTo>
                    <a:lnTo>
                      <a:pt x="1823" y="256"/>
                    </a:lnTo>
                    <a:lnTo>
                      <a:pt x="1659" y="147"/>
                    </a:lnTo>
                    <a:lnTo>
                      <a:pt x="1458" y="56"/>
                    </a:lnTo>
                    <a:lnTo>
                      <a:pt x="1240" y="19"/>
                    </a:lnTo>
                    <a:lnTo>
                      <a:pt x="1130" y="1"/>
                    </a:lnTo>
                    <a:close/>
                  </a:path>
                </a:pathLst>
              </a:custGeom>
              <a:solidFill>
                <a:srgbClr val="FFD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2"/>
              <p:cNvSpPr/>
              <p:nvPr/>
            </p:nvSpPr>
            <p:spPr>
              <a:xfrm>
                <a:off x="2538350" y="2404075"/>
                <a:ext cx="56075" cy="51975"/>
              </a:xfrm>
              <a:custGeom>
                <a:avLst/>
                <a:gdLst/>
                <a:ahLst/>
                <a:cxnLst/>
                <a:rect l="l" t="t" r="r" b="b"/>
                <a:pathLst>
                  <a:path w="2243" h="2079" extrusionOk="0">
                    <a:moveTo>
                      <a:pt x="74" y="0"/>
                    </a:moveTo>
                    <a:lnTo>
                      <a:pt x="1" y="55"/>
                    </a:lnTo>
                    <a:lnTo>
                      <a:pt x="329" y="438"/>
                    </a:lnTo>
                    <a:lnTo>
                      <a:pt x="639" y="820"/>
                    </a:lnTo>
                    <a:lnTo>
                      <a:pt x="912" y="1167"/>
                    </a:lnTo>
                    <a:lnTo>
                      <a:pt x="1167" y="1458"/>
                    </a:lnTo>
                    <a:lnTo>
                      <a:pt x="1404" y="1714"/>
                    </a:lnTo>
                    <a:lnTo>
                      <a:pt x="1623" y="1914"/>
                    </a:lnTo>
                    <a:lnTo>
                      <a:pt x="1732" y="1987"/>
                    </a:lnTo>
                    <a:lnTo>
                      <a:pt x="1842" y="2042"/>
                    </a:lnTo>
                    <a:lnTo>
                      <a:pt x="1951" y="2060"/>
                    </a:lnTo>
                    <a:lnTo>
                      <a:pt x="2061" y="2078"/>
                    </a:lnTo>
                    <a:lnTo>
                      <a:pt x="2152" y="2060"/>
                    </a:lnTo>
                    <a:lnTo>
                      <a:pt x="2243" y="2042"/>
                    </a:lnTo>
                    <a:lnTo>
                      <a:pt x="2042" y="2042"/>
                    </a:lnTo>
                    <a:lnTo>
                      <a:pt x="1933" y="2005"/>
                    </a:lnTo>
                    <a:lnTo>
                      <a:pt x="1824" y="1950"/>
                    </a:lnTo>
                    <a:lnTo>
                      <a:pt x="1714" y="1878"/>
                    </a:lnTo>
                    <a:lnTo>
                      <a:pt x="1605" y="1786"/>
                    </a:lnTo>
                    <a:lnTo>
                      <a:pt x="1495" y="1677"/>
                    </a:lnTo>
                    <a:lnTo>
                      <a:pt x="1258" y="1422"/>
                    </a:lnTo>
                    <a:lnTo>
                      <a:pt x="985" y="1112"/>
                    </a:lnTo>
                    <a:lnTo>
                      <a:pt x="712" y="766"/>
                    </a:lnTo>
                    <a:lnTo>
                      <a:pt x="402" y="383"/>
                    </a:lnTo>
                    <a:lnTo>
                      <a:pt x="74" y="0"/>
                    </a:lnTo>
                    <a:close/>
                  </a:path>
                </a:pathLst>
              </a:custGeom>
              <a:solidFill>
                <a:srgbClr val="D7A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2"/>
              <p:cNvSpPr/>
              <p:nvPr/>
            </p:nvSpPr>
            <p:spPr>
              <a:xfrm>
                <a:off x="2538350" y="2404075"/>
                <a:ext cx="56075" cy="51975"/>
              </a:xfrm>
              <a:custGeom>
                <a:avLst/>
                <a:gdLst/>
                <a:ahLst/>
                <a:cxnLst/>
                <a:rect l="l" t="t" r="r" b="b"/>
                <a:pathLst>
                  <a:path w="2243" h="2079" fill="none" extrusionOk="0">
                    <a:moveTo>
                      <a:pt x="74" y="0"/>
                    </a:moveTo>
                    <a:lnTo>
                      <a:pt x="74" y="0"/>
                    </a:lnTo>
                    <a:lnTo>
                      <a:pt x="1" y="55"/>
                    </a:lnTo>
                    <a:lnTo>
                      <a:pt x="1" y="55"/>
                    </a:lnTo>
                    <a:lnTo>
                      <a:pt x="329" y="438"/>
                    </a:lnTo>
                    <a:lnTo>
                      <a:pt x="639" y="820"/>
                    </a:lnTo>
                    <a:lnTo>
                      <a:pt x="912" y="1167"/>
                    </a:lnTo>
                    <a:lnTo>
                      <a:pt x="1167" y="1458"/>
                    </a:lnTo>
                    <a:lnTo>
                      <a:pt x="1404" y="1714"/>
                    </a:lnTo>
                    <a:lnTo>
                      <a:pt x="1623" y="1914"/>
                    </a:lnTo>
                    <a:lnTo>
                      <a:pt x="1732" y="1987"/>
                    </a:lnTo>
                    <a:lnTo>
                      <a:pt x="1842" y="2042"/>
                    </a:lnTo>
                    <a:lnTo>
                      <a:pt x="1951" y="2060"/>
                    </a:lnTo>
                    <a:lnTo>
                      <a:pt x="2061" y="2078"/>
                    </a:lnTo>
                    <a:lnTo>
                      <a:pt x="2061" y="2078"/>
                    </a:lnTo>
                    <a:lnTo>
                      <a:pt x="2152" y="2060"/>
                    </a:lnTo>
                    <a:lnTo>
                      <a:pt x="2243" y="2042"/>
                    </a:lnTo>
                    <a:lnTo>
                      <a:pt x="2243" y="2042"/>
                    </a:lnTo>
                    <a:lnTo>
                      <a:pt x="2152" y="2042"/>
                    </a:lnTo>
                    <a:lnTo>
                      <a:pt x="2152" y="2042"/>
                    </a:lnTo>
                    <a:lnTo>
                      <a:pt x="2042" y="2042"/>
                    </a:lnTo>
                    <a:lnTo>
                      <a:pt x="1933" y="2005"/>
                    </a:lnTo>
                    <a:lnTo>
                      <a:pt x="1824" y="1950"/>
                    </a:lnTo>
                    <a:lnTo>
                      <a:pt x="1714" y="1878"/>
                    </a:lnTo>
                    <a:lnTo>
                      <a:pt x="1605" y="1786"/>
                    </a:lnTo>
                    <a:lnTo>
                      <a:pt x="1495" y="1677"/>
                    </a:lnTo>
                    <a:lnTo>
                      <a:pt x="1258" y="1422"/>
                    </a:lnTo>
                    <a:lnTo>
                      <a:pt x="985" y="1112"/>
                    </a:lnTo>
                    <a:lnTo>
                      <a:pt x="712" y="766"/>
                    </a:lnTo>
                    <a:lnTo>
                      <a:pt x="402" y="383"/>
                    </a:lnTo>
                    <a:lnTo>
                      <a:pt x="7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2"/>
              <p:cNvSpPr/>
              <p:nvPr/>
            </p:nvSpPr>
            <p:spPr>
              <a:xfrm>
                <a:off x="2532425" y="2397225"/>
                <a:ext cx="7775" cy="8225"/>
              </a:xfrm>
              <a:custGeom>
                <a:avLst/>
                <a:gdLst/>
                <a:ahLst/>
                <a:cxnLst/>
                <a:rect l="l" t="t" r="r" b="b"/>
                <a:pathLst>
                  <a:path w="311" h="329" extrusionOk="0">
                    <a:moveTo>
                      <a:pt x="74" y="1"/>
                    </a:moveTo>
                    <a:lnTo>
                      <a:pt x="1" y="55"/>
                    </a:lnTo>
                    <a:lnTo>
                      <a:pt x="238" y="329"/>
                    </a:lnTo>
                    <a:lnTo>
                      <a:pt x="311" y="274"/>
                    </a:lnTo>
                    <a:lnTo>
                      <a:pt x="74" y="1"/>
                    </a:lnTo>
                    <a:close/>
                  </a:path>
                </a:pathLst>
              </a:custGeom>
              <a:solidFill>
                <a:srgbClr val="CE7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2"/>
              <p:cNvSpPr/>
              <p:nvPr/>
            </p:nvSpPr>
            <p:spPr>
              <a:xfrm>
                <a:off x="2532425" y="2397225"/>
                <a:ext cx="7775" cy="8225"/>
              </a:xfrm>
              <a:custGeom>
                <a:avLst/>
                <a:gdLst/>
                <a:ahLst/>
                <a:cxnLst/>
                <a:rect l="l" t="t" r="r" b="b"/>
                <a:pathLst>
                  <a:path w="311" h="329" fill="none" extrusionOk="0">
                    <a:moveTo>
                      <a:pt x="74" y="1"/>
                    </a:moveTo>
                    <a:lnTo>
                      <a:pt x="74" y="1"/>
                    </a:lnTo>
                    <a:lnTo>
                      <a:pt x="1" y="55"/>
                    </a:lnTo>
                    <a:lnTo>
                      <a:pt x="1" y="55"/>
                    </a:lnTo>
                    <a:lnTo>
                      <a:pt x="238" y="329"/>
                    </a:lnTo>
                    <a:lnTo>
                      <a:pt x="238" y="329"/>
                    </a:lnTo>
                    <a:lnTo>
                      <a:pt x="311" y="274"/>
                    </a:lnTo>
                    <a:lnTo>
                      <a:pt x="311" y="274"/>
                    </a:lnTo>
                    <a:lnTo>
                      <a:pt x="7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2"/>
              <p:cNvSpPr/>
              <p:nvPr/>
            </p:nvSpPr>
            <p:spPr>
              <a:xfrm>
                <a:off x="2526500" y="2389475"/>
                <a:ext cx="7775" cy="9150"/>
              </a:xfrm>
              <a:custGeom>
                <a:avLst/>
                <a:gdLst/>
                <a:ahLst/>
                <a:cxnLst/>
                <a:rect l="l" t="t" r="r" b="b"/>
                <a:pathLst>
                  <a:path w="311" h="366" extrusionOk="0">
                    <a:moveTo>
                      <a:pt x="1" y="1"/>
                    </a:moveTo>
                    <a:lnTo>
                      <a:pt x="37" y="165"/>
                    </a:lnTo>
                    <a:lnTo>
                      <a:pt x="238" y="365"/>
                    </a:lnTo>
                    <a:lnTo>
                      <a:pt x="311" y="311"/>
                    </a:lnTo>
                    <a:lnTo>
                      <a:pt x="1" y="1"/>
                    </a:lnTo>
                    <a:close/>
                  </a:path>
                </a:pathLst>
              </a:custGeom>
              <a:solidFill>
                <a:srgbClr val="9B6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2"/>
              <p:cNvSpPr/>
              <p:nvPr/>
            </p:nvSpPr>
            <p:spPr>
              <a:xfrm>
                <a:off x="2526500" y="2389475"/>
                <a:ext cx="7775" cy="9150"/>
              </a:xfrm>
              <a:custGeom>
                <a:avLst/>
                <a:gdLst/>
                <a:ahLst/>
                <a:cxnLst/>
                <a:rect l="l" t="t" r="r" b="b"/>
                <a:pathLst>
                  <a:path w="311" h="366" fill="none" extrusionOk="0">
                    <a:moveTo>
                      <a:pt x="1" y="1"/>
                    </a:moveTo>
                    <a:lnTo>
                      <a:pt x="1" y="1"/>
                    </a:lnTo>
                    <a:lnTo>
                      <a:pt x="37" y="165"/>
                    </a:lnTo>
                    <a:lnTo>
                      <a:pt x="37" y="165"/>
                    </a:lnTo>
                    <a:lnTo>
                      <a:pt x="238" y="365"/>
                    </a:lnTo>
                    <a:lnTo>
                      <a:pt x="238" y="365"/>
                    </a:lnTo>
                    <a:lnTo>
                      <a:pt x="311" y="311"/>
                    </a:lnTo>
                    <a:lnTo>
                      <a:pt x="311" y="31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2"/>
              <p:cNvSpPr/>
              <p:nvPr/>
            </p:nvSpPr>
            <p:spPr>
              <a:xfrm>
                <a:off x="2527425" y="2389475"/>
                <a:ext cx="122600" cy="111225"/>
              </a:xfrm>
              <a:custGeom>
                <a:avLst/>
                <a:gdLst/>
                <a:ahLst/>
                <a:cxnLst/>
                <a:rect l="l" t="t" r="r" b="b"/>
                <a:pathLst>
                  <a:path w="4904" h="4449" extrusionOk="0">
                    <a:moveTo>
                      <a:pt x="4904" y="1"/>
                    </a:moveTo>
                    <a:lnTo>
                      <a:pt x="4703" y="147"/>
                    </a:lnTo>
                    <a:lnTo>
                      <a:pt x="4521" y="311"/>
                    </a:lnTo>
                    <a:lnTo>
                      <a:pt x="4320" y="493"/>
                    </a:lnTo>
                    <a:lnTo>
                      <a:pt x="4156" y="693"/>
                    </a:lnTo>
                    <a:lnTo>
                      <a:pt x="3974" y="912"/>
                    </a:lnTo>
                    <a:lnTo>
                      <a:pt x="3810" y="1149"/>
                    </a:lnTo>
                    <a:lnTo>
                      <a:pt x="3664" y="1423"/>
                    </a:lnTo>
                    <a:lnTo>
                      <a:pt x="3500" y="1696"/>
                    </a:lnTo>
                    <a:lnTo>
                      <a:pt x="3391" y="1896"/>
                    </a:lnTo>
                    <a:lnTo>
                      <a:pt x="3281" y="2079"/>
                    </a:lnTo>
                    <a:lnTo>
                      <a:pt x="3190" y="2225"/>
                    </a:lnTo>
                    <a:lnTo>
                      <a:pt x="3081" y="2352"/>
                    </a:lnTo>
                    <a:lnTo>
                      <a:pt x="2990" y="2462"/>
                    </a:lnTo>
                    <a:lnTo>
                      <a:pt x="2880" y="2534"/>
                    </a:lnTo>
                    <a:lnTo>
                      <a:pt x="2789" y="2589"/>
                    </a:lnTo>
                    <a:lnTo>
                      <a:pt x="2680" y="2626"/>
                    </a:lnTo>
                    <a:lnTo>
                      <a:pt x="2589" y="2644"/>
                    </a:lnTo>
                    <a:lnTo>
                      <a:pt x="2498" y="2662"/>
                    </a:lnTo>
                    <a:lnTo>
                      <a:pt x="2388" y="2644"/>
                    </a:lnTo>
                    <a:lnTo>
                      <a:pt x="2279" y="2626"/>
                    </a:lnTo>
                    <a:lnTo>
                      <a:pt x="2169" y="2571"/>
                    </a:lnTo>
                    <a:lnTo>
                      <a:pt x="2060" y="2498"/>
                    </a:lnTo>
                    <a:lnTo>
                      <a:pt x="1841" y="2298"/>
                    </a:lnTo>
                    <a:lnTo>
                      <a:pt x="1604" y="2042"/>
                    </a:lnTo>
                    <a:lnTo>
                      <a:pt x="1349" y="1751"/>
                    </a:lnTo>
                    <a:lnTo>
                      <a:pt x="1076" y="1404"/>
                    </a:lnTo>
                    <a:lnTo>
                      <a:pt x="766" y="1022"/>
                    </a:lnTo>
                    <a:lnTo>
                      <a:pt x="438" y="639"/>
                    </a:lnTo>
                    <a:lnTo>
                      <a:pt x="201" y="365"/>
                    </a:lnTo>
                    <a:lnTo>
                      <a:pt x="0" y="165"/>
                    </a:lnTo>
                    <a:lnTo>
                      <a:pt x="0" y="165"/>
                    </a:lnTo>
                    <a:lnTo>
                      <a:pt x="91" y="438"/>
                    </a:lnTo>
                    <a:lnTo>
                      <a:pt x="237" y="730"/>
                    </a:lnTo>
                    <a:lnTo>
                      <a:pt x="420" y="1040"/>
                    </a:lnTo>
                    <a:lnTo>
                      <a:pt x="620" y="1386"/>
                    </a:lnTo>
                    <a:lnTo>
                      <a:pt x="857" y="1732"/>
                    </a:lnTo>
                    <a:lnTo>
                      <a:pt x="1112" y="2097"/>
                    </a:lnTo>
                    <a:lnTo>
                      <a:pt x="1386" y="2443"/>
                    </a:lnTo>
                    <a:lnTo>
                      <a:pt x="1659" y="2790"/>
                    </a:lnTo>
                    <a:lnTo>
                      <a:pt x="2206" y="3446"/>
                    </a:lnTo>
                    <a:lnTo>
                      <a:pt x="2479" y="3719"/>
                    </a:lnTo>
                    <a:lnTo>
                      <a:pt x="2716" y="3956"/>
                    </a:lnTo>
                    <a:lnTo>
                      <a:pt x="2935" y="4157"/>
                    </a:lnTo>
                    <a:lnTo>
                      <a:pt x="3135" y="4321"/>
                    </a:lnTo>
                    <a:lnTo>
                      <a:pt x="3281" y="4412"/>
                    </a:lnTo>
                    <a:lnTo>
                      <a:pt x="3354" y="4448"/>
                    </a:lnTo>
                    <a:lnTo>
                      <a:pt x="3409" y="4448"/>
                    </a:lnTo>
                    <a:lnTo>
                      <a:pt x="3445" y="4430"/>
                    </a:lnTo>
                    <a:lnTo>
                      <a:pt x="3482" y="4412"/>
                    </a:lnTo>
                    <a:lnTo>
                      <a:pt x="3482" y="4357"/>
                    </a:lnTo>
                    <a:lnTo>
                      <a:pt x="3482" y="4266"/>
                    </a:lnTo>
                    <a:lnTo>
                      <a:pt x="3464" y="4047"/>
                    </a:lnTo>
                    <a:lnTo>
                      <a:pt x="3500" y="3774"/>
                    </a:lnTo>
                    <a:lnTo>
                      <a:pt x="3555" y="3482"/>
                    </a:lnTo>
                    <a:lnTo>
                      <a:pt x="3628" y="3154"/>
                    </a:lnTo>
                    <a:lnTo>
                      <a:pt x="3737" y="2808"/>
                    </a:lnTo>
                    <a:lnTo>
                      <a:pt x="3865" y="2443"/>
                    </a:lnTo>
                    <a:lnTo>
                      <a:pt x="4138" y="1732"/>
                    </a:lnTo>
                    <a:lnTo>
                      <a:pt x="4411" y="1076"/>
                    </a:lnTo>
                    <a:lnTo>
                      <a:pt x="4648" y="511"/>
                    </a:lnTo>
                    <a:lnTo>
                      <a:pt x="490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2"/>
              <p:cNvSpPr/>
              <p:nvPr/>
            </p:nvSpPr>
            <p:spPr>
              <a:xfrm>
                <a:off x="2527425" y="2389475"/>
                <a:ext cx="122600" cy="111225"/>
              </a:xfrm>
              <a:custGeom>
                <a:avLst/>
                <a:gdLst/>
                <a:ahLst/>
                <a:cxnLst/>
                <a:rect l="l" t="t" r="r" b="b"/>
                <a:pathLst>
                  <a:path w="4904" h="4449" fill="none" extrusionOk="0">
                    <a:moveTo>
                      <a:pt x="4904" y="1"/>
                    </a:moveTo>
                    <a:lnTo>
                      <a:pt x="4904" y="1"/>
                    </a:lnTo>
                    <a:lnTo>
                      <a:pt x="4703" y="147"/>
                    </a:lnTo>
                    <a:lnTo>
                      <a:pt x="4521" y="311"/>
                    </a:lnTo>
                    <a:lnTo>
                      <a:pt x="4320" y="493"/>
                    </a:lnTo>
                    <a:lnTo>
                      <a:pt x="4156" y="693"/>
                    </a:lnTo>
                    <a:lnTo>
                      <a:pt x="3974" y="912"/>
                    </a:lnTo>
                    <a:lnTo>
                      <a:pt x="3810" y="1149"/>
                    </a:lnTo>
                    <a:lnTo>
                      <a:pt x="3664" y="1423"/>
                    </a:lnTo>
                    <a:lnTo>
                      <a:pt x="3500" y="1696"/>
                    </a:lnTo>
                    <a:lnTo>
                      <a:pt x="3500" y="1696"/>
                    </a:lnTo>
                    <a:lnTo>
                      <a:pt x="3391" y="1896"/>
                    </a:lnTo>
                    <a:lnTo>
                      <a:pt x="3281" y="2079"/>
                    </a:lnTo>
                    <a:lnTo>
                      <a:pt x="3190" y="2225"/>
                    </a:lnTo>
                    <a:lnTo>
                      <a:pt x="3081" y="2352"/>
                    </a:lnTo>
                    <a:lnTo>
                      <a:pt x="2990" y="2462"/>
                    </a:lnTo>
                    <a:lnTo>
                      <a:pt x="2880" y="2534"/>
                    </a:lnTo>
                    <a:lnTo>
                      <a:pt x="2789" y="2589"/>
                    </a:lnTo>
                    <a:lnTo>
                      <a:pt x="2680" y="2626"/>
                    </a:lnTo>
                    <a:lnTo>
                      <a:pt x="2680" y="2626"/>
                    </a:lnTo>
                    <a:lnTo>
                      <a:pt x="2589" y="2644"/>
                    </a:lnTo>
                    <a:lnTo>
                      <a:pt x="2498" y="2662"/>
                    </a:lnTo>
                    <a:lnTo>
                      <a:pt x="2498" y="2662"/>
                    </a:lnTo>
                    <a:lnTo>
                      <a:pt x="2388" y="2644"/>
                    </a:lnTo>
                    <a:lnTo>
                      <a:pt x="2279" y="2626"/>
                    </a:lnTo>
                    <a:lnTo>
                      <a:pt x="2169" y="2571"/>
                    </a:lnTo>
                    <a:lnTo>
                      <a:pt x="2060" y="2498"/>
                    </a:lnTo>
                    <a:lnTo>
                      <a:pt x="1841" y="2298"/>
                    </a:lnTo>
                    <a:lnTo>
                      <a:pt x="1604" y="2042"/>
                    </a:lnTo>
                    <a:lnTo>
                      <a:pt x="1349" y="1751"/>
                    </a:lnTo>
                    <a:lnTo>
                      <a:pt x="1076" y="1404"/>
                    </a:lnTo>
                    <a:lnTo>
                      <a:pt x="766" y="1022"/>
                    </a:lnTo>
                    <a:lnTo>
                      <a:pt x="438" y="639"/>
                    </a:lnTo>
                    <a:lnTo>
                      <a:pt x="438" y="639"/>
                    </a:lnTo>
                    <a:lnTo>
                      <a:pt x="201" y="365"/>
                    </a:lnTo>
                    <a:lnTo>
                      <a:pt x="201" y="365"/>
                    </a:lnTo>
                    <a:lnTo>
                      <a:pt x="0" y="165"/>
                    </a:lnTo>
                    <a:lnTo>
                      <a:pt x="0" y="165"/>
                    </a:lnTo>
                    <a:lnTo>
                      <a:pt x="91" y="438"/>
                    </a:lnTo>
                    <a:lnTo>
                      <a:pt x="237" y="730"/>
                    </a:lnTo>
                    <a:lnTo>
                      <a:pt x="420" y="1040"/>
                    </a:lnTo>
                    <a:lnTo>
                      <a:pt x="620" y="1386"/>
                    </a:lnTo>
                    <a:lnTo>
                      <a:pt x="857" y="1732"/>
                    </a:lnTo>
                    <a:lnTo>
                      <a:pt x="1112" y="2097"/>
                    </a:lnTo>
                    <a:lnTo>
                      <a:pt x="1386" y="2443"/>
                    </a:lnTo>
                    <a:lnTo>
                      <a:pt x="1659" y="2790"/>
                    </a:lnTo>
                    <a:lnTo>
                      <a:pt x="2206" y="3446"/>
                    </a:lnTo>
                    <a:lnTo>
                      <a:pt x="2479" y="3719"/>
                    </a:lnTo>
                    <a:lnTo>
                      <a:pt x="2716" y="3956"/>
                    </a:lnTo>
                    <a:lnTo>
                      <a:pt x="2935" y="4157"/>
                    </a:lnTo>
                    <a:lnTo>
                      <a:pt x="3135" y="4321"/>
                    </a:lnTo>
                    <a:lnTo>
                      <a:pt x="3281" y="4412"/>
                    </a:lnTo>
                    <a:lnTo>
                      <a:pt x="3354" y="4448"/>
                    </a:lnTo>
                    <a:lnTo>
                      <a:pt x="3409" y="4448"/>
                    </a:lnTo>
                    <a:lnTo>
                      <a:pt x="3409" y="4448"/>
                    </a:lnTo>
                    <a:lnTo>
                      <a:pt x="3445" y="4430"/>
                    </a:lnTo>
                    <a:lnTo>
                      <a:pt x="3482" y="4412"/>
                    </a:lnTo>
                    <a:lnTo>
                      <a:pt x="3482" y="4357"/>
                    </a:lnTo>
                    <a:lnTo>
                      <a:pt x="3482" y="4266"/>
                    </a:lnTo>
                    <a:lnTo>
                      <a:pt x="3482" y="4266"/>
                    </a:lnTo>
                    <a:lnTo>
                      <a:pt x="3464" y="4047"/>
                    </a:lnTo>
                    <a:lnTo>
                      <a:pt x="3500" y="3774"/>
                    </a:lnTo>
                    <a:lnTo>
                      <a:pt x="3555" y="3482"/>
                    </a:lnTo>
                    <a:lnTo>
                      <a:pt x="3628" y="3154"/>
                    </a:lnTo>
                    <a:lnTo>
                      <a:pt x="3737" y="2808"/>
                    </a:lnTo>
                    <a:lnTo>
                      <a:pt x="3865" y="2443"/>
                    </a:lnTo>
                    <a:lnTo>
                      <a:pt x="4138" y="1732"/>
                    </a:lnTo>
                    <a:lnTo>
                      <a:pt x="4411" y="1076"/>
                    </a:lnTo>
                    <a:lnTo>
                      <a:pt x="4648" y="511"/>
                    </a:lnTo>
                    <a:lnTo>
                      <a:pt x="49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2"/>
              <p:cNvSpPr/>
              <p:nvPr/>
            </p:nvSpPr>
            <p:spPr>
              <a:xfrm>
                <a:off x="2203875" y="2394050"/>
                <a:ext cx="68375" cy="59250"/>
              </a:xfrm>
              <a:custGeom>
                <a:avLst/>
                <a:gdLst/>
                <a:ahLst/>
                <a:cxnLst/>
                <a:rect l="l" t="t" r="r" b="b"/>
                <a:pathLst>
                  <a:path w="2735" h="2370" extrusionOk="0">
                    <a:moveTo>
                      <a:pt x="0" y="0"/>
                    </a:moveTo>
                    <a:lnTo>
                      <a:pt x="19" y="146"/>
                    </a:lnTo>
                    <a:lnTo>
                      <a:pt x="529" y="802"/>
                    </a:lnTo>
                    <a:lnTo>
                      <a:pt x="784" y="1130"/>
                    </a:lnTo>
                    <a:lnTo>
                      <a:pt x="1039" y="1440"/>
                    </a:lnTo>
                    <a:lnTo>
                      <a:pt x="1331" y="1713"/>
                    </a:lnTo>
                    <a:lnTo>
                      <a:pt x="1477" y="1841"/>
                    </a:lnTo>
                    <a:lnTo>
                      <a:pt x="1623" y="1950"/>
                    </a:lnTo>
                    <a:lnTo>
                      <a:pt x="1787" y="2060"/>
                    </a:lnTo>
                    <a:lnTo>
                      <a:pt x="1951" y="2151"/>
                    </a:lnTo>
                    <a:lnTo>
                      <a:pt x="2133" y="2242"/>
                    </a:lnTo>
                    <a:lnTo>
                      <a:pt x="2315" y="2297"/>
                    </a:lnTo>
                    <a:lnTo>
                      <a:pt x="2498" y="2351"/>
                    </a:lnTo>
                    <a:lnTo>
                      <a:pt x="2680" y="2370"/>
                    </a:lnTo>
                    <a:lnTo>
                      <a:pt x="2735" y="2370"/>
                    </a:lnTo>
                    <a:lnTo>
                      <a:pt x="2571" y="2351"/>
                    </a:lnTo>
                    <a:lnTo>
                      <a:pt x="2406" y="2297"/>
                    </a:lnTo>
                    <a:lnTo>
                      <a:pt x="2206" y="2224"/>
                    </a:lnTo>
                    <a:lnTo>
                      <a:pt x="2024" y="2151"/>
                    </a:lnTo>
                    <a:lnTo>
                      <a:pt x="1860" y="2042"/>
                    </a:lnTo>
                    <a:lnTo>
                      <a:pt x="1696" y="1932"/>
                    </a:lnTo>
                    <a:lnTo>
                      <a:pt x="1532" y="1805"/>
                    </a:lnTo>
                    <a:lnTo>
                      <a:pt x="1367" y="1659"/>
                    </a:lnTo>
                    <a:lnTo>
                      <a:pt x="1076" y="1367"/>
                    </a:lnTo>
                    <a:lnTo>
                      <a:pt x="802" y="1039"/>
                    </a:lnTo>
                    <a:lnTo>
                      <a:pt x="529" y="693"/>
                    </a:lnTo>
                    <a:lnTo>
                      <a:pt x="0" y="0"/>
                    </a:lnTo>
                    <a:close/>
                  </a:path>
                </a:pathLst>
              </a:custGeom>
              <a:solidFill>
                <a:srgbClr val="D7A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2"/>
              <p:cNvSpPr/>
              <p:nvPr/>
            </p:nvSpPr>
            <p:spPr>
              <a:xfrm>
                <a:off x="2203875" y="2394050"/>
                <a:ext cx="68375" cy="59250"/>
              </a:xfrm>
              <a:custGeom>
                <a:avLst/>
                <a:gdLst/>
                <a:ahLst/>
                <a:cxnLst/>
                <a:rect l="l" t="t" r="r" b="b"/>
                <a:pathLst>
                  <a:path w="2735" h="2370" fill="none" extrusionOk="0">
                    <a:moveTo>
                      <a:pt x="0" y="0"/>
                    </a:moveTo>
                    <a:lnTo>
                      <a:pt x="0" y="0"/>
                    </a:lnTo>
                    <a:lnTo>
                      <a:pt x="19" y="146"/>
                    </a:lnTo>
                    <a:lnTo>
                      <a:pt x="19" y="146"/>
                    </a:lnTo>
                    <a:lnTo>
                      <a:pt x="529" y="802"/>
                    </a:lnTo>
                    <a:lnTo>
                      <a:pt x="784" y="1130"/>
                    </a:lnTo>
                    <a:lnTo>
                      <a:pt x="1039" y="1440"/>
                    </a:lnTo>
                    <a:lnTo>
                      <a:pt x="1331" y="1713"/>
                    </a:lnTo>
                    <a:lnTo>
                      <a:pt x="1477" y="1841"/>
                    </a:lnTo>
                    <a:lnTo>
                      <a:pt x="1623" y="1950"/>
                    </a:lnTo>
                    <a:lnTo>
                      <a:pt x="1787" y="2060"/>
                    </a:lnTo>
                    <a:lnTo>
                      <a:pt x="1951" y="2151"/>
                    </a:lnTo>
                    <a:lnTo>
                      <a:pt x="2133" y="2242"/>
                    </a:lnTo>
                    <a:lnTo>
                      <a:pt x="2315" y="2297"/>
                    </a:lnTo>
                    <a:lnTo>
                      <a:pt x="2315" y="2297"/>
                    </a:lnTo>
                    <a:lnTo>
                      <a:pt x="2498" y="2351"/>
                    </a:lnTo>
                    <a:lnTo>
                      <a:pt x="2680" y="2370"/>
                    </a:lnTo>
                    <a:lnTo>
                      <a:pt x="2680" y="2370"/>
                    </a:lnTo>
                    <a:lnTo>
                      <a:pt x="2735" y="2370"/>
                    </a:lnTo>
                    <a:lnTo>
                      <a:pt x="2735" y="2370"/>
                    </a:lnTo>
                    <a:lnTo>
                      <a:pt x="2571" y="2351"/>
                    </a:lnTo>
                    <a:lnTo>
                      <a:pt x="2406" y="2297"/>
                    </a:lnTo>
                    <a:lnTo>
                      <a:pt x="2406" y="2297"/>
                    </a:lnTo>
                    <a:lnTo>
                      <a:pt x="2206" y="2224"/>
                    </a:lnTo>
                    <a:lnTo>
                      <a:pt x="2024" y="2151"/>
                    </a:lnTo>
                    <a:lnTo>
                      <a:pt x="1860" y="2042"/>
                    </a:lnTo>
                    <a:lnTo>
                      <a:pt x="1696" y="1932"/>
                    </a:lnTo>
                    <a:lnTo>
                      <a:pt x="1532" y="1805"/>
                    </a:lnTo>
                    <a:lnTo>
                      <a:pt x="1367" y="1659"/>
                    </a:lnTo>
                    <a:lnTo>
                      <a:pt x="1076" y="1367"/>
                    </a:lnTo>
                    <a:lnTo>
                      <a:pt x="802" y="1039"/>
                    </a:lnTo>
                    <a:lnTo>
                      <a:pt x="529" y="69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2"/>
              <p:cNvSpPr/>
              <p:nvPr/>
            </p:nvSpPr>
            <p:spPr>
              <a:xfrm>
                <a:off x="2204325" y="2397675"/>
                <a:ext cx="108025" cy="165900"/>
              </a:xfrm>
              <a:custGeom>
                <a:avLst/>
                <a:gdLst/>
                <a:ahLst/>
                <a:cxnLst/>
                <a:rect l="l" t="t" r="r" b="b"/>
                <a:pathLst>
                  <a:path w="4321" h="6636" extrusionOk="0">
                    <a:moveTo>
                      <a:pt x="1" y="1"/>
                    </a:moveTo>
                    <a:lnTo>
                      <a:pt x="37" y="238"/>
                    </a:lnTo>
                    <a:lnTo>
                      <a:pt x="110" y="566"/>
                    </a:lnTo>
                    <a:lnTo>
                      <a:pt x="219" y="967"/>
                    </a:lnTo>
                    <a:lnTo>
                      <a:pt x="365" y="1459"/>
                    </a:lnTo>
                    <a:lnTo>
                      <a:pt x="566" y="2061"/>
                    </a:lnTo>
                    <a:lnTo>
                      <a:pt x="839" y="2717"/>
                    </a:lnTo>
                    <a:lnTo>
                      <a:pt x="1185" y="3464"/>
                    </a:lnTo>
                    <a:lnTo>
                      <a:pt x="1623" y="4303"/>
                    </a:lnTo>
                    <a:lnTo>
                      <a:pt x="1787" y="4613"/>
                    </a:lnTo>
                    <a:lnTo>
                      <a:pt x="1969" y="4886"/>
                    </a:lnTo>
                    <a:lnTo>
                      <a:pt x="2152" y="5159"/>
                    </a:lnTo>
                    <a:lnTo>
                      <a:pt x="2316" y="5396"/>
                    </a:lnTo>
                    <a:lnTo>
                      <a:pt x="2498" y="5597"/>
                    </a:lnTo>
                    <a:lnTo>
                      <a:pt x="2680" y="5797"/>
                    </a:lnTo>
                    <a:lnTo>
                      <a:pt x="2844" y="5961"/>
                    </a:lnTo>
                    <a:lnTo>
                      <a:pt x="3008" y="6107"/>
                    </a:lnTo>
                    <a:lnTo>
                      <a:pt x="3172" y="6235"/>
                    </a:lnTo>
                    <a:lnTo>
                      <a:pt x="3336" y="6344"/>
                    </a:lnTo>
                    <a:lnTo>
                      <a:pt x="3482" y="6435"/>
                    </a:lnTo>
                    <a:lnTo>
                      <a:pt x="3610" y="6508"/>
                    </a:lnTo>
                    <a:lnTo>
                      <a:pt x="3737" y="6563"/>
                    </a:lnTo>
                    <a:lnTo>
                      <a:pt x="3865" y="6599"/>
                    </a:lnTo>
                    <a:lnTo>
                      <a:pt x="3974" y="6636"/>
                    </a:lnTo>
                    <a:lnTo>
                      <a:pt x="4065" y="6636"/>
                    </a:lnTo>
                    <a:lnTo>
                      <a:pt x="4157" y="6618"/>
                    </a:lnTo>
                    <a:lnTo>
                      <a:pt x="4248" y="6581"/>
                    </a:lnTo>
                    <a:lnTo>
                      <a:pt x="4284" y="6527"/>
                    </a:lnTo>
                    <a:lnTo>
                      <a:pt x="4302" y="6435"/>
                    </a:lnTo>
                    <a:lnTo>
                      <a:pt x="4266" y="6326"/>
                    </a:lnTo>
                    <a:lnTo>
                      <a:pt x="4211" y="6217"/>
                    </a:lnTo>
                    <a:lnTo>
                      <a:pt x="4102" y="6071"/>
                    </a:lnTo>
                    <a:lnTo>
                      <a:pt x="3956" y="5925"/>
                    </a:lnTo>
                    <a:lnTo>
                      <a:pt x="3847" y="5816"/>
                    </a:lnTo>
                    <a:lnTo>
                      <a:pt x="3774" y="5688"/>
                    </a:lnTo>
                    <a:lnTo>
                      <a:pt x="3701" y="5560"/>
                    </a:lnTo>
                    <a:lnTo>
                      <a:pt x="3646" y="5396"/>
                    </a:lnTo>
                    <a:lnTo>
                      <a:pt x="3610" y="5232"/>
                    </a:lnTo>
                    <a:lnTo>
                      <a:pt x="3573" y="5050"/>
                    </a:lnTo>
                    <a:lnTo>
                      <a:pt x="3537" y="4649"/>
                    </a:lnTo>
                    <a:lnTo>
                      <a:pt x="3537" y="4230"/>
                    </a:lnTo>
                    <a:lnTo>
                      <a:pt x="3555" y="3774"/>
                    </a:lnTo>
                    <a:lnTo>
                      <a:pt x="3610" y="3318"/>
                    </a:lnTo>
                    <a:lnTo>
                      <a:pt x="3683" y="2863"/>
                    </a:lnTo>
                    <a:lnTo>
                      <a:pt x="3774" y="2407"/>
                    </a:lnTo>
                    <a:lnTo>
                      <a:pt x="3883" y="1970"/>
                    </a:lnTo>
                    <a:lnTo>
                      <a:pt x="4065" y="1204"/>
                    </a:lnTo>
                    <a:lnTo>
                      <a:pt x="4230" y="657"/>
                    </a:lnTo>
                    <a:lnTo>
                      <a:pt x="4321" y="384"/>
                    </a:lnTo>
                    <a:lnTo>
                      <a:pt x="3974" y="1095"/>
                    </a:lnTo>
                    <a:lnTo>
                      <a:pt x="3810" y="1404"/>
                    </a:lnTo>
                    <a:lnTo>
                      <a:pt x="3628" y="1678"/>
                    </a:lnTo>
                    <a:lnTo>
                      <a:pt x="3537" y="1787"/>
                    </a:lnTo>
                    <a:lnTo>
                      <a:pt x="3446" y="1897"/>
                    </a:lnTo>
                    <a:lnTo>
                      <a:pt x="3355" y="1988"/>
                    </a:lnTo>
                    <a:lnTo>
                      <a:pt x="3245" y="2061"/>
                    </a:lnTo>
                    <a:lnTo>
                      <a:pt x="3136" y="2134"/>
                    </a:lnTo>
                    <a:lnTo>
                      <a:pt x="3026" y="2170"/>
                    </a:lnTo>
                    <a:lnTo>
                      <a:pt x="2899" y="2206"/>
                    </a:lnTo>
                    <a:lnTo>
                      <a:pt x="2753" y="2225"/>
                    </a:lnTo>
                    <a:lnTo>
                      <a:pt x="2662" y="2225"/>
                    </a:lnTo>
                    <a:lnTo>
                      <a:pt x="2480" y="2206"/>
                    </a:lnTo>
                    <a:lnTo>
                      <a:pt x="2297" y="2152"/>
                    </a:lnTo>
                    <a:lnTo>
                      <a:pt x="2115" y="2097"/>
                    </a:lnTo>
                    <a:lnTo>
                      <a:pt x="1933" y="2006"/>
                    </a:lnTo>
                    <a:lnTo>
                      <a:pt x="1769" y="1915"/>
                    </a:lnTo>
                    <a:lnTo>
                      <a:pt x="1605" y="1805"/>
                    </a:lnTo>
                    <a:lnTo>
                      <a:pt x="1459" y="1696"/>
                    </a:lnTo>
                    <a:lnTo>
                      <a:pt x="1313" y="1568"/>
                    </a:lnTo>
                    <a:lnTo>
                      <a:pt x="1021" y="1295"/>
                    </a:lnTo>
                    <a:lnTo>
                      <a:pt x="766" y="985"/>
                    </a:lnTo>
                    <a:lnTo>
                      <a:pt x="511" y="657"/>
                    </a:lnTo>
                    <a:lnTo>
                      <a:pt x="1"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2"/>
              <p:cNvSpPr/>
              <p:nvPr/>
            </p:nvSpPr>
            <p:spPr>
              <a:xfrm>
                <a:off x="2204325" y="2397675"/>
                <a:ext cx="108025" cy="165900"/>
              </a:xfrm>
              <a:custGeom>
                <a:avLst/>
                <a:gdLst/>
                <a:ahLst/>
                <a:cxnLst/>
                <a:rect l="l" t="t" r="r" b="b"/>
                <a:pathLst>
                  <a:path w="4321" h="6636" fill="none" extrusionOk="0">
                    <a:moveTo>
                      <a:pt x="1" y="1"/>
                    </a:moveTo>
                    <a:lnTo>
                      <a:pt x="1" y="1"/>
                    </a:lnTo>
                    <a:lnTo>
                      <a:pt x="37" y="238"/>
                    </a:lnTo>
                    <a:lnTo>
                      <a:pt x="110" y="566"/>
                    </a:lnTo>
                    <a:lnTo>
                      <a:pt x="219" y="967"/>
                    </a:lnTo>
                    <a:lnTo>
                      <a:pt x="365" y="1459"/>
                    </a:lnTo>
                    <a:lnTo>
                      <a:pt x="566" y="2061"/>
                    </a:lnTo>
                    <a:lnTo>
                      <a:pt x="839" y="2717"/>
                    </a:lnTo>
                    <a:lnTo>
                      <a:pt x="1185" y="3464"/>
                    </a:lnTo>
                    <a:lnTo>
                      <a:pt x="1623" y="4303"/>
                    </a:lnTo>
                    <a:lnTo>
                      <a:pt x="1623" y="4303"/>
                    </a:lnTo>
                    <a:lnTo>
                      <a:pt x="1787" y="4613"/>
                    </a:lnTo>
                    <a:lnTo>
                      <a:pt x="1969" y="4886"/>
                    </a:lnTo>
                    <a:lnTo>
                      <a:pt x="2152" y="5159"/>
                    </a:lnTo>
                    <a:lnTo>
                      <a:pt x="2316" y="5396"/>
                    </a:lnTo>
                    <a:lnTo>
                      <a:pt x="2498" y="5597"/>
                    </a:lnTo>
                    <a:lnTo>
                      <a:pt x="2680" y="5797"/>
                    </a:lnTo>
                    <a:lnTo>
                      <a:pt x="2844" y="5961"/>
                    </a:lnTo>
                    <a:lnTo>
                      <a:pt x="3008" y="6107"/>
                    </a:lnTo>
                    <a:lnTo>
                      <a:pt x="3172" y="6235"/>
                    </a:lnTo>
                    <a:lnTo>
                      <a:pt x="3336" y="6344"/>
                    </a:lnTo>
                    <a:lnTo>
                      <a:pt x="3482" y="6435"/>
                    </a:lnTo>
                    <a:lnTo>
                      <a:pt x="3610" y="6508"/>
                    </a:lnTo>
                    <a:lnTo>
                      <a:pt x="3737" y="6563"/>
                    </a:lnTo>
                    <a:lnTo>
                      <a:pt x="3865" y="6599"/>
                    </a:lnTo>
                    <a:lnTo>
                      <a:pt x="3974" y="6636"/>
                    </a:lnTo>
                    <a:lnTo>
                      <a:pt x="4065" y="6636"/>
                    </a:lnTo>
                    <a:lnTo>
                      <a:pt x="4065" y="6636"/>
                    </a:lnTo>
                    <a:lnTo>
                      <a:pt x="4157" y="6618"/>
                    </a:lnTo>
                    <a:lnTo>
                      <a:pt x="4248" y="6581"/>
                    </a:lnTo>
                    <a:lnTo>
                      <a:pt x="4284" y="6527"/>
                    </a:lnTo>
                    <a:lnTo>
                      <a:pt x="4302" y="6435"/>
                    </a:lnTo>
                    <a:lnTo>
                      <a:pt x="4266" y="6326"/>
                    </a:lnTo>
                    <a:lnTo>
                      <a:pt x="4211" y="6217"/>
                    </a:lnTo>
                    <a:lnTo>
                      <a:pt x="4102" y="6071"/>
                    </a:lnTo>
                    <a:lnTo>
                      <a:pt x="3956" y="5925"/>
                    </a:lnTo>
                    <a:lnTo>
                      <a:pt x="3956" y="5925"/>
                    </a:lnTo>
                    <a:lnTo>
                      <a:pt x="3847" y="5816"/>
                    </a:lnTo>
                    <a:lnTo>
                      <a:pt x="3774" y="5688"/>
                    </a:lnTo>
                    <a:lnTo>
                      <a:pt x="3701" y="5560"/>
                    </a:lnTo>
                    <a:lnTo>
                      <a:pt x="3646" y="5396"/>
                    </a:lnTo>
                    <a:lnTo>
                      <a:pt x="3610" y="5232"/>
                    </a:lnTo>
                    <a:lnTo>
                      <a:pt x="3573" y="5050"/>
                    </a:lnTo>
                    <a:lnTo>
                      <a:pt x="3537" y="4649"/>
                    </a:lnTo>
                    <a:lnTo>
                      <a:pt x="3537" y="4230"/>
                    </a:lnTo>
                    <a:lnTo>
                      <a:pt x="3555" y="3774"/>
                    </a:lnTo>
                    <a:lnTo>
                      <a:pt x="3610" y="3318"/>
                    </a:lnTo>
                    <a:lnTo>
                      <a:pt x="3683" y="2863"/>
                    </a:lnTo>
                    <a:lnTo>
                      <a:pt x="3774" y="2407"/>
                    </a:lnTo>
                    <a:lnTo>
                      <a:pt x="3883" y="1970"/>
                    </a:lnTo>
                    <a:lnTo>
                      <a:pt x="4065" y="1204"/>
                    </a:lnTo>
                    <a:lnTo>
                      <a:pt x="4230" y="657"/>
                    </a:lnTo>
                    <a:lnTo>
                      <a:pt x="4321" y="384"/>
                    </a:lnTo>
                    <a:lnTo>
                      <a:pt x="4321" y="384"/>
                    </a:lnTo>
                    <a:lnTo>
                      <a:pt x="3974" y="1095"/>
                    </a:lnTo>
                    <a:lnTo>
                      <a:pt x="3810" y="1404"/>
                    </a:lnTo>
                    <a:lnTo>
                      <a:pt x="3628" y="1678"/>
                    </a:lnTo>
                    <a:lnTo>
                      <a:pt x="3537" y="1787"/>
                    </a:lnTo>
                    <a:lnTo>
                      <a:pt x="3446" y="1897"/>
                    </a:lnTo>
                    <a:lnTo>
                      <a:pt x="3355" y="1988"/>
                    </a:lnTo>
                    <a:lnTo>
                      <a:pt x="3245" y="2061"/>
                    </a:lnTo>
                    <a:lnTo>
                      <a:pt x="3136" y="2134"/>
                    </a:lnTo>
                    <a:lnTo>
                      <a:pt x="3026" y="2170"/>
                    </a:lnTo>
                    <a:lnTo>
                      <a:pt x="2899" y="2206"/>
                    </a:lnTo>
                    <a:lnTo>
                      <a:pt x="2753" y="2225"/>
                    </a:lnTo>
                    <a:lnTo>
                      <a:pt x="2753" y="2225"/>
                    </a:lnTo>
                    <a:lnTo>
                      <a:pt x="2717" y="2225"/>
                    </a:lnTo>
                    <a:lnTo>
                      <a:pt x="2717" y="2225"/>
                    </a:lnTo>
                    <a:lnTo>
                      <a:pt x="2662" y="2225"/>
                    </a:lnTo>
                    <a:lnTo>
                      <a:pt x="2662" y="2225"/>
                    </a:lnTo>
                    <a:lnTo>
                      <a:pt x="2480" y="2206"/>
                    </a:lnTo>
                    <a:lnTo>
                      <a:pt x="2297" y="2152"/>
                    </a:lnTo>
                    <a:lnTo>
                      <a:pt x="2297" y="2152"/>
                    </a:lnTo>
                    <a:lnTo>
                      <a:pt x="2115" y="2097"/>
                    </a:lnTo>
                    <a:lnTo>
                      <a:pt x="1933" y="2006"/>
                    </a:lnTo>
                    <a:lnTo>
                      <a:pt x="1769" y="1915"/>
                    </a:lnTo>
                    <a:lnTo>
                      <a:pt x="1605" y="1805"/>
                    </a:lnTo>
                    <a:lnTo>
                      <a:pt x="1459" y="1696"/>
                    </a:lnTo>
                    <a:lnTo>
                      <a:pt x="1313" y="1568"/>
                    </a:lnTo>
                    <a:lnTo>
                      <a:pt x="1021" y="1295"/>
                    </a:lnTo>
                    <a:lnTo>
                      <a:pt x="766" y="985"/>
                    </a:lnTo>
                    <a:lnTo>
                      <a:pt x="511" y="65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08" name="Google Shape;4308;p62"/>
          <p:cNvGrpSpPr/>
          <p:nvPr/>
        </p:nvGrpSpPr>
        <p:grpSpPr>
          <a:xfrm flipH="1">
            <a:off x="3477117" y="3977603"/>
            <a:ext cx="572993" cy="586340"/>
            <a:chOff x="1298275" y="3846700"/>
            <a:chExt cx="886575" cy="907225"/>
          </a:xfrm>
        </p:grpSpPr>
        <p:sp>
          <p:nvSpPr>
            <p:cNvPr id="4309" name="Google Shape;4309;p62"/>
            <p:cNvSpPr/>
            <p:nvPr/>
          </p:nvSpPr>
          <p:spPr>
            <a:xfrm>
              <a:off x="1324750" y="4599425"/>
              <a:ext cx="860100" cy="154500"/>
            </a:xfrm>
            <a:prstGeom prst="ellipse">
              <a:avLst/>
            </a:pr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10" name="Google Shape;4310;p62"/>
            <p:cNvGrpSpPr/>
            <p:nvPr/>
          </p:nvGrpSpPr>
          <p:grpSpPr>
            <a:xfrm>
              <a:off x="1298275" y="3846700"/>
              <a:ext cx="787475" cy="844900"/>
              <a:chOff x="3435625" y="3658150"/>
              <a:chExt cx="787475" cy="844900"/>
            </a:xfrm>
          </p:grpSpPr>
          <p:sp>
            <p:nvSpPr>
              <p:cNvPr id="4311" name="Google Shape;4311;p62"/>
              <p:cNvSpPr/>
              <p:nvPr/>
            </p:nvSpPr>
            <p:spPr>
              <a:xfrm>
                <a:off x="3538150" y="4384550"/>
                <a:ext cx="684950" cy="118500"/>
              </a:xfrm>
              <a:custGeom>
                <a:avLst/>
                <a:gdLst/>
                <a:ahLst/>
                <a:cxnLst/>
                <a:rect l="l" t="t" r="r" b="b"/>
                <a:pathLst>
                  <a:path w="27398" h="4740" extrusionOk="0">
                    <a:moveTo>
                      <a:pt x="12141" y="0"/>
                    </a:moveTo>
                    <a:lnTo>
                      <a:pt x="10628" y="55"/>
                    </a:lnTo>
                    <a:lnTo>
                      <a:pt x="9188" y="128"/>
                    </a:lnTo>
                    <a:lnTo>
                      <a:pt x="7803" y="219"/>
                    </a:lnTo>
                    <a:lnTo>
                      <a:pt x="6508" y="347"/>
                    </a:lnTo>
                    <a:lnTo>
                      <a:pt x="5287" y="492"/>
                    </a:lnTo>
                    <a:lnTo>
                      <a:pt x="4193" y="657"/>
                    </a:lnTo>
                    <a:lnTo>
                      <a:pt x="3191" y="839"/>
                    </a:lnTo>
                    <a:lnTo>
                      <a:pt x="2480" y="1003"/>
                    </a:lnTo>
                    <a:lnTo>
                      <a:pt x="1842" y="1167"/>
                    </a:lnTo>
                    <a:lnTo>
                      <a:pt x="1295" y="1349"/>
                    </a:lnTo>
                    <a:lnTo>
                      <a:pt x="839" y="1550"/>
                    </a:lnTo>
                    <a:lnTo>
                      <a:pt x="657" y="1641"/>
                    </a:lnTo>
                    <a:lnTo>
                      <a:pt x="475" y="1732"/>
                    </a:lnTo>
                    <a:lnTo>
                      <a:pt x="329" y="1841"/>
                    </a:lnTo>
                    <a:lnTo>
                      <a:pt x="220" y="1951"/>
                    </a:lnTo>
                    <a:lnTo>
                      <a:pt x="110" y="2042"/>
                    </a:lnTo>
                    <a:lnTo>
                      <a:pt x="56" y="2151"/>
                    </a:lnTo>
                    <a:lnTo>
                      <a:pt x="1" y="2261"/>
                    </a:lnTo>
                    <a:lnTo>
                      <a:pt x="1" y="2370"/>
                    </a:lnTo>
                    <a:lnTo>
                      <a:pt x="19" y="2498"/>
                    </a:lnTo>
                    <a:lnTo>
                      <a:pt x="56" y="2607"/>
                    </a:lnTo>
                    <a:lnTo>
                      <a:pt x="147" y="2735"/>
                    </a:lnTo>
                    <a:lnTo>
                      <a:pt x="274" y="2844"/>
                    </a:lnTo>
                    <a:lnTo>
                      <a:pt x="420" y="2953"/>
                    </a:lnTo>
                    <a:lnTo>
                      <a:pt x="603" y="3081"/>
                    </a:lnTo>
                    <a:lnTo>
                      <a:pt x="821" y="3190"/>
                    </a:lnTo>
                    <a:lnTo>
                      <a:pt x="1076" y="3300"/>
                    </a:lnTo>
                    <a:lnTo>
                      <a:pt x="1350" y="3391"/>
                    </a:lnTo>
                    <a:lnTo>
                      <a:pt x="1642" y="3500"/>
                    </a:lnTo>
                    <a:lnTo>
                      <a:pt x="2334" y="3701"/>
                    </a:lnTo>
                    <a:lnTo>
                      <a:pt x="3118" y="3883"/>
                    </a:lnTo>
                    <a:lnTo>
                      <a:pt x="4011" y="4047"/>
                    </a:lnTo>
                    <a:lnTo>
                      <a:pt x="4977" y="4193"/>
                    </a:lnTo>
                    <a:lnTo>
                      <a:pt x="6034" y="4339"/>
                    </a:lnTo>
                    <a:lnTo>
                      <a:pt x="7165" y="4448"/>
                    </a:lnTo>
                    <a:lnTo>
                      <a:pt x="8368" y="4557"/>
                    </a:lnTo>
                    <a:lnTo>
                      <a:pt x="9625" y="4630"/>
                    </a:lnTo>
                    <a:lnTo>
                      <a:pt x="10938" y="4685"/>
                    </a:lnTo>
                    <a:lnTo>
                      <a:pt x="12305" y="4721"/>
                    </a:lnTo>
                    <a:lnTo>
                      <a:pt x="13690" y="4740"/>
                    </a:lnTo>
                    <a:lnTo>
                      <a:pt x="15094" y="4721"/>
                    </a:lnTo>
                    <a:lnTo>
                      <a:pt x="16461" y="4685"/>
                    </a:lnTo>
                    <a:lnTo>
                      <a:pt x="17773" y="4630"/>
                    </a:lnTo>
                    <a:lnTo>
                      <a:pt x="19031" y="4557"/>
                    </a:lnTo>
                    <a:lnTo>
                      <a:pt x="20234" y="4448"/>
                    </a:lnTo>
                    <a:lnTo>
                      <a:pt x="21364" y="4339"/>
                    </a:lnTo>
                    <a:lnTo>
                      <a:pt x="22421" y="4193"/>
                    </a:lnTo>
                    <a:lnTo>
                      <a:pt x="23388" y="4047"/>
                    </a:lnTo>
                    <a:lnTo>
                      <a:pt x="24281" y="3883"/>
                    </a:lnTo>
                    <a:lnTo>
                      <a:pt x="25065" y="3701"/>
                    </a:lnTo>
                    <a:lnTo>
                      <a:pt x="25739" y="3500"/>
                    </a:lnTo>
                    <a:lnTo>
                      <a:pt x="26049" y="3391"/>
                    </a:lnTo>
                    <a:lnTo>
                      <a:pt x="26322" y="3300"/>
                    </a:lnTo>
                    <a:lnTo>
                      <a:pt x="26577" y="3190"/>
                    </a:lnTo>
                    <a:lnTo>
                      <a:pt x="26778" y="3081"/>
                    </a:lnTo>
                    <a:lnTo>
                      <a:pt x="26978" y="2953"/>
                    </a:lnTo>
                    <a:lnTo>
                      <a:pt x="27124" y="2844"/>
                    </a:lnTo>
                    <a:lnTo>
                      <a:pt x="27252" y="2735"/>
                    </a:lnTo>
                    <a:lnTo>
                      <a:pt x="27325" y="2607"/>
                    </a:lnTo>
                    <a:lnTo>
                      <a:pt x="27379" y="2498"/>
                    </a:lnTo>
                    <a:lnTo>
                      <a:pt x="27398" y="2370"/>
                    </a:lnTo>
                    <a:lnTo>
                      <a:pt x="27398" y="2279"/>
                    </a:lnTo>
                    <a:lnTo>
                      <a:pt x="27361" y="2188"/>
                    </a:lnTo>
                    <a:lnTo>
                      <a:pt x="27307" y="2097"/>
                    </a:lnTo>
                    <a:lnTo>
                      <a:pt x="27234" y="2005"/>
                    </a:lnTo>
                    <a:lnTo>
                      <a:pt x="27143" y="1914"/>
                    </a:lnTo>
                    <a:lnTo>
                      <a:pt x="27033" y="1823"/>
                    </a:lnTo>
                    <a:lnTo>
                      <a:pt x="26760" y="1659"/>
                    </a:lnTo>
                    <a:lnTo>
                      <a:pt x="26413" y="1477"/>
                    </a:lnTo>
                    <a:lnTo>
                      <a:pt x="26012" y="1331"/>
                    </a:lnTo>
                    <a:lnTo>
                      <a:pt x="25538" y="1167"/>
                    </a:lnTo>
                    <a:lnTo>
                      <a:pt x="24992" y="1021"/>
                    </a:lnTo>
                    <a:lnTo>
                      <a:pt x="24390" y="875"/>
                    </a:lnTo>
                    <a:lnTo>
                      <a:pt x="23734" y="748"/>
                    </a:lnTo>
                    <a:lnTo>
                      <a:pt x="23023" y="620"/>
                    </a:lnTo>
                    <a:lnTo>
                      <a:pt x="22276" y="511"/>
                    </a:lnTo>
                    <a:lnTo>
                      <a:pt x="21474" y="420"/>
                    </a:lnTo>
                    <a:lnTo>
                      <a:pt x="20617" y="310"/>
                    </a:lnTo>
                    <a:lnTo>
                      <a:pt x="19724" y="237"/>
                    </a:lnTo>
                    <a:lnTo>
                      <a:pt x="18812" y="164"/>
                    </a:lnTo>
                    <a:lnTo>
                      <a:pt x="17627" y="91"/>
                    </a:lnTo>
                    <a:lnTo>
                      <a:pt x="16680" y="55"/>
                    </a:lnTo>
                    <a:lnTo>
                      <a:pt x="15714" y="19"/>
                    </a:lnTo>
                    <a:lnTo>
                      <a:pt x="147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2"/>
              <p:cNvSpPr/>
              <p:nvPr/>
            </p:nvSpPr>
            <p:spPr>
              <a:xfrm>
                <a:off x="3538150" y="4384550"/>
                <a:ext cx="684950" cy="118500"/>
              </a:xfrm>
              <a:custGeom>
                <a:avLst/>
                <a:gdLst/>
                <a:ahLst/>
                <a:cxnLst/>
                <a:rect l="l" t="t" r="r" b="b"/>
                <a:pathLst>
                  <a:path w="27398" h="4740" fill="none" extrusionOk="0">
                    <a:moveTo>
                      <a:pt x="27398" y="2370"/>
                    </a:moveTo>
                    <a:lnTo>
                      <a:pt x="27398" y="2370"/>
                    </a:lnTo>
                    <a:lnTo>
                      <a:pt x="27379" y="2498"/>
                    </a:lnTo>
                    <a:lnTo>
                      <a:pt x="27325" y="2607"/>
                    </a:lnTo>
                    <a:lnTo>
                      <a:pt x="27252" y="2735"/>
                    </a:lnTo>
                    <a:lnTo>
                      <a:pt x="27124" y="2844"/>
                    </a:lnTo>
                    <a:lnTo>
                      <a:pt x="26978" y="2953"/>
                    </a:lnTo>
                    <a:lnTo>
                      <a:pt x="26778" y="3081"/>
                    </a:lnTo>
                    <a:lnTo>
                      <a:pt x="26577" y="3190"/>
                    </a:lnTo>
                    <a:lnTo>
                      <a:pt x="26322" y="3300"/>
                    </a:lnTo>
                    <a:lnTo>
                      <a:pt x="26049" y="3391"/>
                    </a:lnTo>
                    <a:lnTo>
                      <a:pt x="25739" y="3500"/>
                    </a:lnTo>
                    <a:lnTo>
                      <a:pt x="25065" y="3701"/>
                    </a:lnTo>
                    <a:lnTo>
                      <a:pt x="24281" y="3883"/>
                    </a:lnTo>
                    <a:lnTo>
                      <a:pt x="23388" y="4047"/>
                    </a:lnTo>
                    <a:lnTo>
                      <a:pt x="22421" y="4193"/>
                    </a:lnTo>
                    <a:lnTo>
                      <a:pt x="21364" y="4339"/>
                    </a:lnTo>
                    <a:lnTo>
                      <a:pt x="20234" y="4448"/>
                    </a:lnTo>
                    <a:lnTo>
                      <a:pt x="19031" y="4557"/>
                    </a:lnTo>
                    <a:lnTo>
                      <a:pt x="17773" y="4630"/>
                    </a:lnTo>
                    <a:lnTo>
                      <a:pt x="16461" y="4685"/>
                    </a:lnTo>
                    <a:lnTo>
                      <a:pt x="15094" y="4721"/>
                    </a:lnTo>
                    <a:lnTo>
                      <a:pt x="13690" y="4740"/>
                    </a:lnTo>
                    <a:lnTo>
                      <a:pt x="13690" y="4740"/>
                    </a:lnTo>
                    <a:lnTo>
                      <a:pt x="12305" y="4721"/>
                    </a:lnTo>
                    <a:lnTo>
                      <a:pt x="10938" y="4685"/>
                    </a:lnTo>
                    <a:lnTo>
                      <a:pt x="9625" y="4630"/>
                    </a:lnTo>
                    <a:lnTo>
                      <a:pt x="8368" y="4557"/>
                    </a:lnTo>
                    <a:lnTo>
                      <a:pt x="7165" y="4448"/>
                    </a:lnTo>
                    <a:lnTo>
                      <a:pt x="6034" y="4339"/>
                    </a:lnTo>
                    <a:lnTo>
                      <a:pt x="4977" y="4193"/>
                    </a:lnTo>
                    <a:lnTo>
                      <a:pt x="4011" y="4047"/>
                    </a:lnTo>
                    <a:lnTo>
                      <a:pt x="3118" y="3883"/>
                    </a:lnTo>
                    <a:lnTo>
                      <a:pt x="2334" y="3701"/>
                    </a:lnTo>
                    <a:lnTo>
                      <a:pt x="1642" y="3500"/>
                    </a:lnTo>
                    <a:lnTo>
                      <a:pt x="1350" y="3391"/>
                    </a:lnTo>
                    <a:lnTo>
                      <a:pt x="1076" y="3300"/>
                    </a:lnTo>
                    <a:lnTo>
                      <a:pt x="821" y="3190"/>
                    </a:lnTo>
                    <a:lnTo>
                      <a:pt x="603" y="3081"/>
                    </a:lnTo>
                    <a:lnTo>
                      <a:pt x="420" y="2953"/>
                    </a:lnTo>
                    <a:lnTo>
                      <a:pt x="274" y="2844"/>
                    </a:lnTo>
                    <a:lnTo>
                      <a:pt x="147" y="2735"/>
                    </a:lnTo>
                    <a:lnTo>
                      <a:pt x="56" y="2607"/>
                    </a:lnTo>
                    <a:lnTo>
                      <a:pt x="19" y="2498"/>
                    </a:lnTo>
                    <a:lnTo>
                      <a:pt x="1" y="2370"/>
                    </a:lnTo>
                    <a:lnTo>
                      <a:pt x="1" y="2370"/>
                    </a:lnTo>
                    <a:lnTo>
                      <a:pt x="1" y="2261"/>
                    </a:lnTo>
                    <a:lnTo>
                      <a:pt x="56" y="2151"/>
                    </a:lnTo>
                    <a:lnTo>
                      <a:pt x="110" y="2042"/>
                    </a:lnTo>
                    <a:lnTo>
                      <a:pt x="220" y="1951"/>
                    </a:lnTo>
                    <a:lnTo>
                      <a:pt x="329" y="1841"/>
                    </a:lnTo>
                    <a:lnTo>
                      <a:pt x="475" y="1732"/>
                    </a:lnTo>
                    <a:lnTo>
                      <a:pt x="657" y="1641"/>
                    </a:lnTo>
                    <a:lnTo>
                      <a:pt x="839" y="1550"/>
                    </a:lnTo>
                    <a:lnTo>
                      <a:pt x="1295" y="1349"/>
                    </a:lnTo>
                    <a:lnTo>
                      <a:pt x="1842" y="1167"/>
                    </a:lnTo>
                    <a:lnTo>
                      <a:pt x="2480" y="1003"/>
                    </a:lnTo>
                    <a:lnTo>
                      <a:pt x="3191" y="839"/>
                    </a:lnTo>
                    <a:lnTo>
                      <a:pt x="3191" y="839"/>
                    </a:lnTo>
                    <a:lnTo>
                      <a:pt x="4193" y="657"/>
                    </a:lnTo>
                    <a:lnTo>
                      <a:pt x="5287" y="492"/>
                    </a:lnTo>
                    <a:lnTo>
                      <a:pt x="6508" y="347"/>
                    </a:lnTo>
                    <a:lnTo>
                      <a:pt x="7803" y="219"/>
                    </a:lnTo>
                    <a:lnTo>
                      <a:pt x="9188" y="128"/>
                    </a:lnTo>
                    <a:lnTo>
                      <a:pt x="10628" y="55"/>
                    </a:lnTo>
                    <a:lnTo>
                      <a:pt x="12141" y="0"/>
                    </a:lnTo>
                    <a:lnTo>
                      <a:pt x="13690" y="0"/>
                    </a:lnTo>
                    <a:lnTo>
                      <a:pt x="13690" y="0"/>
                    </a:lnTo>
                    <a:lnTo>
                      <a:pt x="14711" y="0"/>
                    </a:lnTo>
                    <a:lnTo>
                      <a:pt x="15714" y="19"/>
                    </a:lnTo>
                    <a:lnTo>
                      <a:pt x="16680" y="55"/>
                    </a:lnTo>
                    <a:lnTo>
                      <a:pt x="17627" y="91"/>
                    </a:lnTo>
                    <a:lnTo>
                      <a:pt x="17627" y="91"/>
                    </a:lnTo>
                    <a:lnTo>
                      <a:pt x="18812" y="164"/>
                    </a:lnTo>
                    <a:lnTo>
                      <a:pt x="18812" y="164"/>
                    </a:lnTo>
                    <a:lnTo>
                      <a:pt x="19724" y="237"/>
                    </a:lnTo>
                    <a:lnTo>
                      <a:pt x="20617" y="310"/>
                    </a:lnTo>
                    <a:lnTo>
                      <a:pt x="21474" y="420"/>
                    </a:lnTo>
                    <a:lnTo>
                      <a:pt x="22276" y="511"/>
                    </a:lnTo>
                    <a:lnTo>
                      <a:pt x="23023" y="620"/>
                    </a:lnTo>
                    <a:lnTo>
                      <a:pt x="23734" y="748"/>
                    </a:lnTo>
                    <a:lnTo>
                      <a:pt x="24390" y="875"/>
                    </a:lnTo>
                    <a:lnTo>
                      <a:pt x="24992" y="1021"/>
                    </a:lnTo>
                    <a:lnTo>
                      <a:pt x="25538" y="1167"/>
                    </a:lnTo>
                    <a:lnTo>
                      <a:pt x="26012" y="1331"/>
                    </a:lnTo>
                    <a:lnTo>
                      <a:pt x="26413" y="1477"/>
                    </a:lnTo>
                    <a:lnTo>
                      <a:pt x="26760" y="1659"/>
                    </a:lnTo>
                    <a:lnTo>
                      <a:pt x="27033" y="1823"/>
                    </a:lnTo>
                    <a:lnTo>
                      <a:pt x="27143" y="1914"/>
                    </a:lnTo>
                    <a:lnTo>
                      <a:pt x="27234" y="2005"/>
                    </a:lnTo>
                    <a:lnTo>
                      <a:pt x="27307" y="2097"/>
                    </a:lnTo>
                    <a:lnTo>
                      <a:pt x="27361" y="2188"/>
                    </a:lnTo>
                    <a:lnTo>
                      <a:pt x="27398" y="2279"/>
                    </a:lnTo>
                    <a:lnTo>
                      <a:pt x="27398" y="237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2"/>
              <p:cNvSpPr/>
              <p:nvPr/>
            </p:nvSpPr>
            <p:spPr>
              <a:xfrm>
                <a:off x="3538150" y="3870525"/>
                <a:ext cx="684950" cy="573275"/>
              </a:xfrm>
              <a:custGeom>
                <a:avLst/>
                <a:gdLst/>
                <a:ahLst/>
                <a:cxnLst/>
                <a:rect l="l" t="t" r="r" b="b"/>
                <a:pathLst>
                  <a:path w="27398" h="22931" extrusionOk="0">
                    <a:moveTo>
                      <a:pt x="1" y="0"/>
                    </a:moveTo>
                    <a:lnTo>
                      <a:pt x="1" y="22931"/>
                    </a:lnTo>
                    <a:lnTo>
                      <a:pt x="27398" y="22931"/>
                    </a:lnTo>
                    <a:lnTo>
                      <a:pt x="273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2"/>
              <p:cNvSpPr/>
              <p:nvPr/>
            </p:nvSpPr>
            <p:spPr>
              <a:xfrm>
                <a:off x="3538150" y="3870525"/>
                <a:ext cx="684950" cy="573275"/>
              </a:xfrm>
              <a:custGeom>
                <a:avLst/>
                <a:gdLst/>
                <a:ahLst/>
                <a:cxnLst/>
                <a:rect l="l" t="t" r="r" b="b"/>
                <a:pathLst>
                  <a:path w="27398" h="22931" fill="none" extrusionOk="0">
                    <a:moveTo>
                      <a:pt x="27398" y="0"/>
                    </a:moveTo>
                    <a:lnTo>
                      <a:pt x="27398" y="22931"/>
                    </a:lnTo>
                    <a:lnTo>
                      <a:pt x="1" y="22931"/>
                    </a:lnTo>
                    <a:lnTo>
                      <a:pt x="1" y="0"/>
                    </a:lnTo>
                    <a:lnTo>
                      <a:pt x="273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2"/>
              <p:cNvSpPr/>
              <p:nvPr/>
            </p:nvSpPr>
            <p:spPr>
              <a:xfrm>
                <a:off x="4223075" y="3989900"/>
                <a:ext cx="25" cy="17800"/>
              </a:xfrm>
              <a:custGeom>
                <a:avLst/>
                <a:gdLst/>
                <a:ahLst/>
                <a:cxnLst/>
                <a:rect l="l" t="t" r="r" b="b"/>
                <a:pathLst>
                  <a:path w="1" h="712" extrusionOk="0">
                    <a:moveTo>
                      <a:pt x="1" y="1"/>
                    </a:moveTo>
                    <a:lnTo>
                      <a:pt x="1" y="1"/>
                    </a:lnTo>
                    <a:lnTo>
                      <a:pt x="1" y="1"/>
                    </a:lnTo>
                    <a:lnTo>
                      <a:pt x="1" y="712"/>
                    </a:lnTo>
                    <a:lnTo>
                      <a:pt x="1" y="712"/>
                    </a:lnTo>
                    <a:lnTo>
                      <a:pt x="1" y="712"/>
                    </a:lnTo>
                    <a:lnTo>
                      <a:pt x="1" y="1"/>
                    </a:lnTo>
                    <a:close/>
                  </a:path>
                </a:pathLst>
              </a:custGeom>
              <a:solidFill>
                <a:srgbClr val="BDB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2"/>
              <p:cNvSpPr/>
              <p:nvPr/>
            </p:nvSpPr>
            <p:spPr>
              <a:xfrm>
                <a:off x="4223075" y="3989900"/>
                <a:ext cx="25" cy="17800"/>
              </a:xfrm>
              <a:custGeom>
                <a:avLst/>
                <a:gdLst/>
                <a:ahLst/>
                <a:cxnLst/>
                <a:rect l="l" t="t" r="r" b="b"/>
                <a:pathLst>
                  <a:path w="1" h="712" fill="none" extrusionOk="0">
                    <a:moveTo>
                      <a:pt x="1" y="1"/>
                    </a:moveTo>
                    <a:lnTo>
                      <a:pt x="1" y="1"/>
                    </a:lnTo>
                    <a:lnTo>
                      <a:pt x="1" y="1"/>
                    </a:lnTo>
                    <a:lnTo>
                      <a:pt x="1" y="712"/>
                    </a:lnTo>
                    <a:lnTo>
                      <a:pt x="1" y="712"/>
                    </a:lnTo>
                    <a:lnTo>
                      <a:pt x="1" y="71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2"/>
              <p:cNvSpPr/>
              <p:nvPr/>
            </p:nvSpPr>
            <p:spPr>
              <a:xfrm>
                <a:off x="3538150" y="3989900"/>
                <a:ext cx="476250" cy="63825"/>
              </a:xfrm>
              <a:custGeom>
                <a:avLst/>
                <a:gdLst/>
                <a:ahLst/>
                <a:cxnLst/>
                <a:rect l="l" t="t" r="r" b="b"/>
                <a:pathLst>
                  <a:path w="19050" h="2553" extrusionOk="0">
                    <a:moveTo>
                      <a:pt x="1" y="1"/>
                    </a:moveTo>
                    <a:lnTo>
                      <a:pt x="1" y="712"/>
                    </a:lnTo>
                    <a:lnTo>
                      <a:pt x="347" y="858"/>
                    </a:lnTo>
                    <a:lnTo>
                      <a:pt x="712" y="1003"/>
                    </a:lnTo>
                    <a:lnTo>
                      <a:pt x="1113" y="1131"/>
                    </a:lnTo>
                    <a:lnTo>
                      <a:pt x="1550" y="1259"/>
                    </a:lnTo>
                    <a:lnTo>
                      <a:pt x="1988" y="1386"/>
                    </a:lnTo>
                    <a:lnTo>
                      <a:pt x="2462" y="1495"/>
                    </a:lnTo>
                    <a:lnTo>
                      <a:pt x="3483" y="1714"/>
                    </a:lnTo>
                    <a:lnTo>
                      <a:pt x="3592" y="1386"/>
                    </a:lnTo>
                    <a:lnTo>
                      <a:pt x="3720" y="1076"/>
                    </a:lnTo>
                    <a:lnTo>
                      <a:pt x="3118" y="949"/>
                    </a:lnTo>
                    <a:lnTo>
                      <a:pt x="2553" y="821"/>
                    </a:lnTo>
                    <a:lnTo>
                      <a:pt x="2024" y="693"/>
                    </a:lnTo>
                    <a:lnTo>
                      <a:pt x="1532" y="566"/>
                    </a:lnTo>
                    <a:lnTo>
                      <a:pt x="1076" y="420"/>
                    </a:lnTo>
                    <a:lnTo>
                      <a:pt x="675" y="292"/>
                    </a:lnTo>
                    <a:lnTo>
                      <a:pt x="311" y="147"/>
                    </a:lnTo>
                    <a:lnTo>
                      <a:pt x="1" y="1"/>
                    </a:lnTo>
                    <a:close/>
                    <a:moveTo>
                      <a:pt x="6891" y="1532"/>
                    </a:moveTo>
                    <a:lnTo>
                      <a:pt x="6800" y="1860"/>
                    </a:lnTo>
                    <a:lnTo>
                      <a:pt x="6709" y="2188"/>
                    </a:lnTo>
                    <a:lnTo>
                      <a:pt x="7547" y="2279"/>
                    </a:lnTo>
                    <a:lnTo>
                      <a:pt x="8404" y="2352"/>
                    </a:lnTo>
                    <a:lnTo>
                      <a:pt x="9261" y="2407"/>
                    </a:lnTo>
                    <a:lnTo>
                      <a:pt x="10136" y="2462"/>
                    </a:lnTo>
                    <a:lnTo>
                      <a:pt x="11029" y="2498"/>
                    </a:lnTo>
                    <a:lnTo>
                      <a:pt x="11922" y="2534"/>
                    </a:lnTo>
                    <a:lnTo>
                      <a:pt x="12815" y="2534"/>
                    </a:lnTo>
                    <a:lnTo>
                      <a:pt x="13690" y="2553"/>
                    </a:lnTo>
                    <a:lnTo>
                      <a:pt x="15039" y="2534"/>
                    </a:lnTo>
                    <a:lnTo>
                      <a:pt x="16388" y="2498"/>
                    </a:lnTo>
                    <a:lnTo>
                      <a:pt x="17737" y="2425"/>
                    </a:lnTo>
                    <a:lnTo>
                      <a:pt x="19049" y="2334"/>
                    </a:lnTo>
                    <a:lnTo>
                      <a:pt x="18940" y="1678"/>
                    </a:lnTo>
                    <a:lnTo>
                      <a:pt x="17719" y="1769"/>
                    </a:lnTo>
                    <a:lnTo>
                      <a:pt x="16443" y="1824"/>
                    </a:lnTo>
                    <a:lnTo>
                      <a:pt x="15094" y="1860"/>
                    </a:lnTo>
                    <a:lnTo>
                      <a:pt x="13690" y="1878"/>
                    </a:lnTo>
                    <a:lnTo>
                      <a:pt x="12742" y="1860"/>
                    </a:lnTo>
                    <a:lnTo>
                      <a:pt x="11831" y="1860"/>
                    </a:lnTo>
                    <a:lnTo>
                      <a:pt x="10938" y="1824"/>
                    </a:lnTo>
                    <a:lnTo>
                      <a:pt x="10063" y="1787"/>
                    </a:lnTo>
                    <a:lnTo>
                      <a:pt x="9224" y="1732"/>
                    </a:lnTo>
                    <a:lnTo>
                      <a:pt x="8422" y="1678"/>
                    </a:lnTo>
                    <a:lnTo>
                      <a:pt x="7639" y="1605"/>
                    </a:lnTo>
                    <a:lnTo>
                      <a:pt x="6891" y="1532"/>
                    </a:lnTo>
                    <a:close/>
                  </a:path>
                </a:pathLst>
              </a:custGeom>
              <a:solidFill>
                <a:srgbClr val="BD9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2"/>
              <p:cNvSpPr/>
              <p:nvPr/>
            </p:nvSpPr>
            <p:spPr>
              <a:xfrm>
                <a:off x="3705850" y="4028175"/>
                <a:ext cx="308550" cy="25550"/>
              </a:xfrm>
              <a:custGeom>
                <a:avLst/>
                <a:gdLst/>
                <a:ahLst/>
                <a:cxnLst/>
                <a:rect l="l" t="t" r="r" b="b"/>
                <a:pathLst>
                  <a:path w="12342" h="1022" fill="none" extrusionOk="0">
                    <a:moveTo>
                      <a:pt x="183" y="1"/>
                    </a:moveTo>
                    <a:lnTo>
                      <a:pt x="183" y="1"/>
                    </a:lnTo>
                    <a:lnTo>
                      <a:pt x="92" y="329"/>
                    </a:lnTo>
                    <a:lnTo>
                      <a:pt x="1" y="657"/>
                    </a:lnTo>
                    <a:lnTo>
                      <a:pt x="1" y="657"/>
                    </a:lnTo>
                    <a:lnTo>
                      <a:pt x="839" y="748"/>
                    </a:lnTo>
                    <a:lnTo>
                      <a:pt x="1696" y="821"/>
                    </a:lnTo>
                    <a:lnTo>
                      <a:pt x="2553" y="876"/>
                    </a:lnTo>
                    <a:lnTo>
                      <a:pt x="3428" y="931"/>
                    </a:lnTo>
                    <a:lnTo>
                      <a:pt x="4321" y="967"/>
                    </a:lnTo>
                    <a:lnTo>
                      <a:pt x="5214" y="1003"/>
                    </a:lnTo>
                    <a:lnTo>
                      <a:pt x="6107" y="1003"/>
                    </a:lnTo>
                    <a:lnTo>
                      <a:pt x="6982" y="1022"/>
                    </a:lnTo>
                    <a:lnTo>
                      <a:pt x="6982" y="1022"/>
                    </a:lnTo>
                    <a:lnTo>
                      <a:pt x="8331" y="1003"/>
                    </a:lnTo>
                    <a:lnTo>
                      <a:pt x="9680" y="967"/>
                    </a:lnTo>
                    <a:lnTo>
                      <a:pt x="11029" y="894"/>
                    </a:lnTo>
                    <a:lnTo>
                      <a:pt x="12341" y="803"/>
                    </a:lnTo>
                    <a:lnTo>
                      <a:pt x="12341" y="803"/>
                    </a:lnTo>
                    <a:lnTo>
                      <a:pt x="12232" y="147"/>
                    </a:lnTo>
                    <a:lnTo>
                      <a:pt x="12232" y="147"/>
                    </a:lnTo>
                    <a:lnTo>
                      <a:pt x="11011" y="238"/>
                    </a:lnTo>
                    <a:lnTo>
                      <a:pt x="9735" y="293"/>
                    </a:lnTo>
                    <a:lnTo>
                      <a:pt x="8386" y="329"/>
                    </a:lnTo>
                    <a:lnTo>
                      <a:pt x="6982" y="347"/>
                    </a:lnTo>
                    <a:lnTo>
                      <a:pt x="6982" y="347"/>
                    </a:lnTo>
                    <a:lnTo>
                      <a:pt x="6034" y="329"/>
                    </a:lnTo>
                    <a:lnTo>
                      <a:pt x="5123" y="329"/>
                    </a:lnTo>
                    <a:lnTo>
                      <a:pt x="4230" y="293"/>
                    </a:lnTo>
                    <a:lnTo>
                      <a:pt x="3355" y="256"/>
                    </a:lnTo>
                    <a:lnTo>
                      <a:pt x="2516" y="201"/>
                    </a:lnTo>
                    <a:lnTo>
                      <a:pt x="1714" y="147"/>
                    </a:lnTo>
                    <a:lnTo>
                      <a:pt x="931" y="74"/>
                    </a:lnTo>
                    <a:lnTo>
                      <a:pt x="18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2"/>
              <p:cNvSpPr/>
              <p:nvPr/>
            </p:nvSpPr>
            <p:spPr>
              <a:xfrm>
                <a:off x="3538150" y="3989900"/>
                <a:ext cx="93000" cy="42875"/>
              </a:xfrm>
              <a:custGeom>
                <a:avLst/>
                <a:gdLst/>
                <a:ahLst/>
                <a:cxnLst/>
                <a:rect l="l" t="t" r="r" b="b"/>
                <a:pathLst>
                  <a:path w="3720" h="1715" fill="none" extrusionOk="0">
                    <a:moveTo>
                      <a:pt x="1" y="1"/>
                    </a:moveTo>
                    <a:lnTo>
                      <a:pt x="1" y="712"/>
                    </a:lnTo>
                    <a:lnTo>
                      <a:pt x="1" y="712"/>
                    </a:lnTo>
                    <a:lnTo>
                      <a:pt x="347" y="858"/>
                    </a:lnTo>
                    <a:lnTo>
                      <a:pt x="712" y="1003"/>
                    </a:lnTo>
                    <a:lnTo>
                      <a:pt x="1113" y="1131"/>
                    </a:lnTo>
                    <a:lnTo>
                      <a:pt x="1550" y="1259"/>
                    </a:lnTo>
                    <a:lnTo>
                      <a:pt x="1988" y="1386"/>
                    </a:lnTo>
                    <a:lnTo>
                      <a:pt x="2462" y="1495"/>
                    </a:lnTo>
                    <a:lnTo>
                      <a:pt x="3483" y="1714"/>
                    </a:lnTo>
                    <a:lnTo>
                      <a:pt x="3483" y="1714"/>
                    </a:lnTo>
                    <a:lnTo>
                      <a:pt x="3592" y="1386"/>
                    </a:lnTo>
                    <a:lnTo>
                      <a:pt x="3720" y="1076"/>
                    </a:lnTo>
                    <a:lnTo>
                      <a:pt x="3720" y="1076"/>
                    </a:lnTo>
                    <a:lnTo>
                      <a:pt x="3118" y="949"/>
                    </a:lnTo>
                    <a:lnTo>
                      <a:pt x="2553" y="821"/>
                    </a:lnTo>
                    <a:lnTo>
                      <a:pt x="2024" y="693"/>
                    </a:lnTo>
                    <a:lnTo>
                      <a:pt x="1532" y="566"/>
                    </a:lnTo>
                    <a:lnTo>
                      <a:pt x="1076" y="420"/>
                    </a:lnTo>
                    <a:lnTo>
                      <a:pt x="675" y="292"/>
                    </a:lnTo>
                    <a:lnTo>
                      <a:pt x="311" y="14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2"/>
              <p:cNvSpPr/>
              <p:nvPr/>
            </p:nvSpPr>
            <p:spPr>
              <a:xfrm>
                <a:off x="4223075" y="4140300"/>
                <a:ext cx="25" cy="18250"/>
              </a:xfrm>
              <a:custGeom>
                <a:avLst/>
                <a:gdLst/>
                <a:ahLst/>
                <a:cxnLst/>
                <a:rect l="l" t="t" r="r" b="b"/>
                <a:pathLst>
                  <a:path w="1" h="730" extrusionOk="0">
                    <a:moveTo>
                      <a:pt x="1" y="0"/>
                    </a:moveTo>
                    <a:lnTo>
                      <a:pt x="1" y="0"/>
                    </a:lnTo>
                    <a:lnTo>
                      <a:pt x="1" y="0"/>
                    </a:lnTo>
                    <a:lnTo>
                      <a:pt x="1" y="729"/>
                    </a:lnTo>
                    <a:lnTo>
                      <a:pt x="1" y="729"/>
                    </a:lnTo>
                    <a:lnTo>
                      <a:pt x="1" y="729"/>
                    </a:lnTo>
                    <a:lnTo>
                      <a:pt x="1" y="0"/>
                    </a:lnTo>
                    <a:close/>
                  </a:path>
                </a:pathLst>
              </a:custGeom>
              <a:solidFill>
                <a:srgbClr val="BDB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2"/>
              <p:cNvSpPr/>
              <p:nvPr/>
            </p:nvSpPr>
            <p:spPr>
              <a:xfrm>
                <a:off x="4223075" y="4140300"/>
                <a:ext cx="25" cy="18250"/>
              </a:xfrm>
              <a:custGeom>
                <a:avLst/>
                <a:gdLst/>
                <a:ahLst/>
                <a:cxnLst/>
                <a:rect l="l" t="t" r="r" b="b"/>
                <a:pathLst>
                  <a:path w="1" h="730" fill="none" extrusionOk="0">
                    <a:moveTo>
                      <a:pt x="1" y="0"/>
                    </a:moveTo>
                    <a:lnTo>
                      <a:pt x="1" y="0"/>
                    </a:lnTo>
                    <a:lnTo>
                      <a:pt x="1" y="0"/>
                    </a:lnTo>
                    <a:lnTo>
                      <a:pt x="1" y="729"/>
                    </a:lnTo>
                    <a:lnTo>
                      <a:pt x="1" y="729"/>
                    </a:lnTo>
                    <a:lnTo>
                      <a:pt x="1" y="72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2"/>
              <p:cNvSpPr/>
              <p:nvPr/>
            </p:nvSpPr>
            <p:spPr>
              <a:xfrm>
                <a:off x="3538150" y="4140300"/>
                <a:ext cx="489925" cy="63800"/>
              </a:xfrm>
              <a:custGeom>
                <a:avLst/>
                <a:gdLst/>
                <a:ahLst/>
                <a:cxnLst/>
                <a:rect l="l" t="t" r="r" b="b"/>
                <a:pathLst>
                  <a:path w="19597" h="2552" extrusionOk="0">
                    <a:moveTo>
                      <a:pt x="1" y="0"/>
                    </a:moveTo>
                    <a:lnTo>
                      <a:pt x="1" y="729"/>
                    </a:lnTo>
                    <a:lnTo>
                      <a:pt x="530" y="930"/>
                    </a:lnTo>
                    <a:lnTo>
                      <a:pt x="1113" y="1130"/>
                    </a:lnTo>
                    <a:lnTo>
                      <a:pt x="1769" y="1331"/>
                    </a:lnTo>
                    <a:lnTo>
                      <a:pt x="2480" y="1495"/>
                    </a:lnTo>
                    <a:lnTo>
                      <a:pt x="2498" y="820"/>
                    </a:lnTo>
                    <a:lnTo>
                      <a:pt x="1733" y="620"/>
                    </a:lnTo>
                    <a:lnTo>
                      <a:pt x="1058" y="419"/>
                    </a:lnTo>
                    <a:lnTo>
                      <a:pt x="475" y="219"/>
                    </a:lnTo>
                    <a:lnTo>
                      <a:pt x="1" y="0"/>
                    </a:lnTo>
                    <a:close/>
                    <a:moveTo>
                      <a:pt x="6217" y="1458"/>
                    </a:moveTo>
                    <a:lnTo>
                      <a:pt x="6199" y="2133"/>
                    </a:lnTo>
                    <a:lnTo>
                      <a:pt x="7092" y="2224"/>
                    </a:lnTo>
                    <a:lnTo>
                      <a:pt x="8003" y="2315"/>
                    </a:lnTo>
                    <a:lnTo>
                      <a:pt x="8933" y="2388"/>
                    </a:lnTo>
                    <a:lnTo>
                      <a:pt x="9862" y="2443"/>
                    </a:lnTo>
                    <a:lnTo>
                      <a:pt x="10810" y="2497"/>
                    </a:lnTo>
                    <a:lnTo>
                      <a:pt x="11776" y="2516"/>
                    </a:lnTo>
                    <a:lnTo>
                      <a:pt x="12742" y="2534"/>
                    </a:lnTo>
                    <a:lnTo>
                      <a:pt x="13690" y="2552"/>
                    </a:lnTo>
                    <a:lnTo>
                      <a:pt x="15185" y="2534"/>
                    </a:lnTo>
                    <a:lnTo>
                      <a:pt x="16680" y="2479"/>
                    </a:lnTo>
                    <a:lnTo>
                      <a:pt x="18156" y="2406"/>
                    </a:lnTo>
                    <a:lnTo>
                      <a:pt x="19596" y="2297"/>
                    </a:lnTo>
                    <a:lnTo>
                      <a:pt x="19596" y="1622"/>
                    </a:lnTo>
                    <a:lnTo>
                      <a:pt x="18247" y="1732"/>
                    </a:lnTo>
                    <a:lnTo>
                      <a:pt x="16807" y="1805"/>
                    </a:lnTo>
                    <a:lnTo>
                      <a:pt x="15294" y="1859"/>
                    </a:lnTo>
                    <a:lnTo>
                      <a:pt x="13690" y="1878"/>
                    </a:lnTo>
                    <a:lnTo>
                      <a:pt x="12633" y="1859"/>
                    </a:lnTo>
                    <a:lnTo>
                      <a:pt x="11612" y="1841"/>
                    </a:lnTo>
                    <a:lnTo>
                      <a:pt x="10628" y="1805"/>
                    </a:lnTo>
                    <a:lnTo>
                      <a:pt x="9680" y="1768"/>
                    </a:lnTo>
                    <a:lnTo>
                      <a:pt x="8750" y="1695"/>
                    </a:lnTo>
                    <a:lnTo>
                      <a:pt x="7875" y="1641"/>
                    </a:lnTo>
                    <a:lnTo>
                      <a:pt x="7019" y="1549"/>
                    </a:lnTo>
                    <a:lnTo>
                      <a:pt x="6217" y="1458"/>
                    </a:lnTo>
                    <a:close/>
                  </a:path>
                </a:pathLst>
              </a:custGeom>
              <a:solidFill>
                <a:srgbClr val="BD9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2"/>
              <p:cNvSpPr/>
              <p:nvPr/>
            </p:nvSpPr>
            <p:spPr>
              <a:xfrm>
                <a:off x="3693100" y="4176750"/>
                <a:ext cx="334975" cy="27350"/>
              </a:xfrm>
              <a:custGeom>
                <a:avLst/>
                <a:gdLst/>
                <a:ahLst/>
                <a:cxnLst/>
                <a:rect l="l" t="t" r="r" b="b"/>
                <a:pathLst>
                  <a:path w="13399" h="1094" fill="none" extrusionOk="0">
                    <a:moveTo>
                      <a:pt x="19" y="0"/>
                    </a:moveTo>
                    <a:lnTo>
                      <a:pt x="19" y="0"/>
                    </a:lnTo>
                    <a:lnTo>
                      <a:pt x="1" y="675"/>
                    </a:lnTo>
                    <a:lnTo>
                      <a:pt x="1" y="675"/>
                    </a:lnTo>
                    <a:lnTo>
                      <a:pt x="894" y="766"/>
                    </a:lnTo>
                    <a:lnTo>
                      <a:pt x="1805" y="857"/>
                    </a:lnTo>
                    <a:lnTo>
                      <a:pt x="2735" y="930"/>
                    </a:lnTo>
                    <a:lnTo>
                      <a:pt x="3664" y="985"/>
                    </a:lnTo>
                    <a:lnTo>
                      <a:pt x="4612" y="1039"/>
                    </a:lnTo>
                    <a:lnTo>
                      <a:pt x="5578" y="1058"/>
                    </a:lnTo>
                    <a:lnTo>
                      <a:pt x="6544" y="1076"/>
                    </a:lnTo>
                    <a:lnTo>
                      <a:pt x="7492" y="1094"/>
                    </a:lnTo>
                    <a:lnTo>
                      <a:pt x="7492" y="1094"/>
                    </a:lnTo>
                    <a:lnTo>
                      <a:pt x="8987" y="1076"/>
                    </a:lnTo>
                    <a:lnTo>
                      <a:pt x="10482" y="1021"/>
                    </a:lnTo>
                    <a:lnTo>
                      <a:pt x="11958" y="948"/>
                    </a:lnTo>
                    <a:lnTo>
                      <a:pt x="13398" y="839"/>
                    </a:lnTo>
                    <a:lnTo>
                      <a:pt x="13398" y="839"/>
                    </a:lnTo>
                    <a:lnTo>
                      <a:pt x="13398" y="164"/>
                    </a:lnTo>
                    <a:lnTo>
                      <a:pt x="13398" y="164"/>
                    </a:lnTo>
                    <a:lnTo>
                      <a:pt x="12049" y="274"/>
                    </a:lnTo>
                    <a:lnTo>
                      <a:pt x="10609" y="347"/>
                    </a:lnTo>
                    <a:lnTo>
                      <a:pt x="9096" y="401"/>
                    </a:lnTo>
                    <a:lnTo>
                      <a:pt x="7492" y="420"/>
                    </a:lnTo>
                    <a:lnTo>
                      <a:pt x="7492" y="420"/>
                    </a:lnTo>
                    <a:lnTo>
                      <a:pt x="6435" y="401"/>
                    </a:lnTo>
                    <a:lnTo>
                      <a:pt x="5414" y="383"/>
                    </a:lnTo>
                    <a:lnTo>
                      <a:pt x="4430" y="347"/>
                    </a:lnTo>
                    <a:lnTo>
                      <a:pt x="3482" y="310"/>
                    </a:lnTo>
                    <a:lnTo>
                      <a:pt x="2552" y="237"/>
                    </a:lnTo>
                    <a:lnTo>
                      <a:pt x="1677" y="183"/>
                    </a:lnTo>
                    <a:lnTo>
                      <a:pt x="821" y="91"/>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2"/>
              <p:cNvSpPr/>
              <p:nvPr/>
            </p:nvSpPr>
            <p:spPr>
              <a:xfrm>
                <a:off x="3538150" y="4140300"/>
                <a:ext cx="62475" cy="37375"/>
              </a:xfrm>
              <a:custGeom>
                <a:avLst/>
                <a:gdLst/>
                <a:ahLst/>
                <a:cxnLst/>
                <a:rect l="l" t="t" r="r" b="b"/>
                <a:pathLst>
                  <a:path w="2499" h="1495" fill="none" extrusionOk="0">
                    <a:moveTo>
                      <a:pt x="1" y="0"/>
                    </a:moveTo>
                    <a:lnTo>
                      <a:pt x="1" y="729"/>
                    </a:lnTo>
                    <a:lnTo>
                      <a:pt x="1" y="729"/>
                    </a:lnTo>
                    <a:lnTo>
                      <a:pt x="530" y="930"/>
                    </a:lnTo>
                    <a:lnTo>
                      <a:pt x="1113" y="1130"/>
                    </a:lnTo>
                    <a:lnTo>
                      <a:pt x="1769" y="1331"/>
                    </a:lnTo>
                    <a:lnTo>
                      <a:pt x="2480" y="1495"/>
                    </a:lnTo>
                    <a:lnTo>
                      <a:pt x="2480" y="1495"/>
                    </a:lnTo>
                    <a:lnTo>
                      <a:pt x="2498" y="820"/>
                    </a:lnTo>
                    <a:lnTo>
                      <a:pt x="2498" y="820"/>
                    </a:lnTo>
                    <a:lnTo>
                      <a:pt x="1733" y="620"/>
                    </a:lnTo>
                    <a:lnTo>
                      <a:pt x="1058" y="419"/>
                    </a:lnTo>
                    <a:lnTo>
                      <a:pt x="475" y="2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2"/>
              <p:cNvSpPr/>
              <p:nvPr/>
            </p:nvSpPr>
            <p:spPr>
              <a:xfrm>
                <a:off x="4223075" y="4290675"/>
                <a:ext cx="25" cy="18250"/>
              </a:xfrm>
              <a:custGeom>
                <a:avLst/>
                <a:gdLst/>
                <a:ahLst/>
                <a:cxnLst/>
                <a:rect l="l" t="t" r="r" b="b"/>
                <a:pathLst>
                  <a:path w="1" h="730" extrusionOk="0">
                    <a:moveTo>
                      <a:pt x="1" y="0"/>
                    </a:moveTo>
                    <a:lnTo>
                      <a:pt x="1" y="0"/>
                    </a:lnTo>
                    <a:lnTo>
                      <a:pt x="1" y="0"/>
                    </a:lnTo>
                    <a:lnTo>
                      <a:pt x="1" y="729"/>
                    </a:lnTo>
                    <a:lnTo>
                      <a:pt x="1" y="729"/>
                    </a:lnTo>
                    <a:lnTo>
                      <a:pt x="1" y="729"/>
                    </a:lnTo>
                    <a:lnTo>
                      <a:pt x="1" y="0"/>
                    </a:lnTo>
                    <a:close/>
                  </a:path>
                </a:pathLst>
              </a:custGeom>
              <a:solidFill>
                <a:srgbClr val="BDB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2"/>
              <p:cNvSpPr/>
              <p:nvPr/>
            </p:nvSpPr>
            <p:spPr>
              <a:xfrm>
                <a:off x="4223075" y="4290675"/>
                <a:ext cx="25" cy="18250"/>
              </a:xfrm>
              <a:custGeom>
                <a:avLst/>
                <a:gdLst/>
                <a:ahLst/>
                <a:cxnLst/>
                <a:rect l="l" t="t" r="r" b="b"/>
                <a:pathLst>
                  <a:path w="1" h="730" fill="none" extrusionOk="0">
                    <a:moveTo>
                      <a:pt x="1" y="0"/>
                    </a:moveTo>
                    <a:lnTo>
                      <a:pt x="1" y="0"/>
                    </a:lnTo>
                    <a:lnTo>
                      <a:pt x="1" y="0"/>
                    </a:lnTo>
                    <a:lnTo>
                      <a:pt x="1" y="729"/>
                    </a:lnTo>
                    <a:lnTo>
                      <a:pt x="1" y="729"/>
                    </a:lnTo>
                    <a:lnTo>
                      <a:pt x="1" y="72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2"/>
              <p:cNvSpPr/>
              <p:nvPr/>
            </p:nvSpPr>
            <p:spPr>
              <a:xfrm>
                <a:off x="3538150" y="4290675"/>
                <a:ext cx="470325" cy="63825"/>
              </a:xfrm>
              <a:custGeom>
                <a:avLst/>
                <a:gdLst/>
                <a:ahLst/>
                <a:cxnLst/>
                <a:rect l="l" t="t" r="r" b="b"/>
                <a:pathLst>
                  <a:path w="18813" h="2553" extrusionOk="0">
                    <a:moveTo>
                      <a:pt x="1" y="0"/>
                    </a:moveTo>
                    <a:lnTo>
                      <a:pt x="1" y="729"/>
                    </a:lnTo>
                    <a:lnTo>
                      <a:pt x="347" y="875"/>
                    </a:lnTo>
                    <a:lnTo>
                      <a:pt x="730" y="1021"/>
                    </a:lnTo>
                    <a:lnTo>
                      <a:pt x="1149" y="1149"/>
                    </a:lnTo>
                    <a:lnTo>
                      <a:pt x="1587" y="1276"/>
                    </a:lnTo>
                    <a:lnTo>
                      <a:pt x="2061" y="1404"/>
                    </a:lnTo>
                    <a:lnTo>
                      <a:pt x="2553" y="1513"/>
                    </a:lnTo>
                    <a:lnTo>
                      <a:pt x="3592" y="1732"/>
                    </a:lnTo>
                    <a:lnTo>
                      <a:pt x="3592" y="1732"/>
                    </a:lnTo>
                    <a:lnTo>
                      <a:pt x="3483" y="1568"/>
                    </a:lnTo>
                    <a:lnTo>
                      <a:pt x="3391" y="1386"/>
                    </a:lnTo>
                    <a:lnTo>
                      <a:pt x="3191" y="985"/>
                    </a:lnTo>
                    <a:lnTo>
                      <a:pt x="2207" y="748"/>
                    </a:lnTo>
                    <a:lnTo>
                      <a:pt x="1751" y="638"/>
                    </a:lnTo>
                    <a:lnTo>
                      <a:pt x="1332" y="511"/>
                    </a:lnTo>
                    <a:lnTo>
                      <a:pt x="949" y="383"/>
                    </a:lnTo>
                    <a:lnTo>
                      <a:pt x="603" y="256"/>
                    </a:lnTo>
                    <a:lnTo>
                      <a:pt x="274" y="128"/>
                    </a:lnTo>
                    <a:lnTo>
                      <a:pt x="1" y="0"/>
                    </a:lnTo>
                    <a:close/>
                    <a:moveTo>
                      <a:pt x="5962" y="1422"/>
                    </a:moveTo>
                    <a:lnTo>
                      <a:pt x="5852" y="1768"/>
                    </a:lnTo>
                    <a:lnTo>
                      <a:pt x="5743" y="2078"/>
                    </a:lnTo>
                    <a:lnTo>
                      <a:pt x="6672" y="2188"/>
                    </a:lnTo>
                    <a:lnTo>
                      <a:pt x="7639" y="2279"/>
                    </a:lnTo>
                    <a:lnTo>
                      <a:pt x="8623" y="2370"/>
                    </a:lnTo>
                    <a:lnTo>
                      <a:pt x="9607" y="2425"/>
                    </a:lnTo>
                    <a:lnTo>
                      <a:pt x="10628" y="2479"/>
                    </a:lnTo>
                    <a:lnTo>
                      <a:pt x="11649" y="2516"/>
                    </a:lnTo>
                    <a:lnTo>
                      <a:pt x="12669" y="2552"/>
                    </a:lnTo>
                    <a:lnTo>
                      <a:pt x="13690" y="2552"/>
                    </a:lnTo>
                    <a:lnTo>
                      <a:pt x="14912" y="2534"/>
                    </a:lnTo>
                    <a:lnTo>
                      <a:pt x="16133" y="2516"/>
                    </a:lnTo>
                    <a:lnTo>
                      <a:pt x="17336" y="2461"/>
                    </a:lnTo>
                    <a:lnTo>
                      <a:pt x="18539" y="2388"/>
                    </a:lnTo>
                    <a:lnTo>
                      <a:pt x="18685" y="2042"/>
                    </a:lnTo>
                    <a:lnTo>
                      <a:pt x="18812" y="1696"/>
                    </a:lnTo>
                    <a:lnTo>
                      <a:pt x="18812" y="1696"/>
                    </a:lnTo>
                    <a:lnTo>
                      <a:pt x="17627" y="1768"/>
                    </a:lnTo>
                    <a:lnTo>
                      <a:pt x="16370" y="1823"/>
                    </a:lnTo>
                    <a:lnTo>
                      <a:pt x="15057" y="1860"/>
                    </a:lnTo>
                    <a:lnTo>
                      <a:pt x="13690" y="1878"/>
                    </a:lnTo>
                    <a:lnTo>
                      <a:pt x="12597" y="1878"/>
                    </a:lnTo>
                    <a:lnTo>
                      <a:pt x="11539" y="1841"/>
                    </a:lnTo>
                    <a:lnTo>
                      <a:pt x="10500" y="1805"/>
                    </a:lnTo>
                    <a:lnTo>
                      <a:pt x="9516" y="1750"/>
                    </a:lnTo>
                    <a:lnTo>
                      <a:pt x="8568" y="1696"/>
                    </a:lnTo>
                    <a:lnTo>
                      <a:pt x="7657" y="1623"/>
                    </a:lnTo>
                    <a:lnTo>
                      <a:pt x="6782" y="1531"/>
                    </a:lnTo>
                    <a:lnTo>
                      <a:pt x="5962" y="1422"/>
                    </a:lnTo>
                    <a:close/>
                  </a:path>
                </a:pathLst>
              </a:custGeom>
              <a:solidFill>
                <a:srgbClr val="BD9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2"/>
              <p:cNvSpPr/>
              <p:nvPr/>
            </p:nvSpPr>
            <p:spPr>
              <a:xfrm>
                <a:off x="3681700" y="4326225"/>
                <a:ext cx="326775" cy="28275"/>
              </a:xfrm>
              <a:custGeom>
                <a:avLst/>
                <a:gdLst/>
                <a:ahLst/>
                <a:cxnLst/>
                <a:rect l="l" t="t" r="r" b="b"/>
                <a:pathLst>
                  <a:path w="13071" h="1131" fill="none" extrusionOk="0">
                    <a:moveTo>
                      <a:pt x="220" y="0"/>
                    </a:moveTo>
                    <a:lnTo>
                      <a:pt x="220" y="0"/>
                    </a:lnTo>
                    <a:lnTo>
                      <a:pt x="110" y="346"/>
                    </a:lnTo>
                    <a:lnTo>
                      <a:pt x="1" y="656"/>
                    </a:lnTo>
                    <a:lnTo>
                      <a:pt x="1" y="656"/>
                    </a:lnTo>
                    <a:lnTo>
                      <a:pt x="930" y="766"/>
                    </a:lnTo>
                    <a:lnTo>
                      <a:pt x="1897" y="857"/>
                    </a:lnTo>
                    <a:lnTo>
                      <a:pt x="2881" y="948"/>
                    </a:lnTo>
                    <a:lnTo>
                      <a:pt x="3865" y="1003"/>
                    </a:lnTo>
                    <a:lnTo>
                      <a:pt x="4886" y="1057"/>
                    </a:lnTo>
                    <a:lnTo>
                      <a:pt x="5907" y="1094"/>
                    </a:lnTo>
                    <a:lnTo>
                      <a:pt x="6927" y="1130"/>
                    </a:lnTo>
                    <a:lnTo>
                      <a:pt x="7948" y="1130"/>
                    </a:lnTo>
                    <a:lnTo>
                      <a:pt x="7948" y="1130"/>
                    </a:lnTo>
                    <a:lnTo>
                      <a:pt x="9170" y="1112"/>
                    </a:lnTo>
                    <a:lnTo>
                      <a:pt x="10391" y="1094"/>
                    </a:lnTo>
                    <a:lnTo>
                      <a:pt x="11594" y="1039"/>
                    </a:lnTo>
                    <a:lnTo>
                      <a:pt x="12797" y="966"/>
                    </a:lnTo>
                    <a:lnTo>
                      <a:pt x="12797" y="966"/>
                    </a:lnTo>
                    <a:lnTo>
                      <a:pt x="12943" y="620"/>
                    </a:lnTo>
                    <a:lnTo>
                      <a:pt x="13070" y="274"/>
                    </a:lnTo>
                    <a:lnTo>
                      <a:pt x="13070" y="274"/>
                    </a:lnTo>
                    <a:lnTo>
                      <a:pt x="11885" y="346"/>
                    </a:lnTo>
                    <a:lnTo>
                      <a:pt x="10628" y="401"/>
                    </a:lnTo>
                    <a:lnTo>
                      <a:pt x="9315" y="438"/>
                    </a:lnTo>
                    <a:lnTo>
                      <a:pt x="7948" y="456"/>
                    </a:lnTo>
                    <a:lnTo>
                      <a:pt x="7948" y="456"/>
                    </a:lnTo>
                    <a:lnTo>
                      <a:pt x="6855" y="456"/>
                    </a:lnTo>
                    <a:lnTo>
                      <a:pt x="5797" y="419"/>
                    </a:lnTo>
                    <a:lnTo>
                      <a:pt x="4758" y="383"/>
                    </a:lnTo>
                    <a:lnTo>
                      <a:pt x="3774" y="328"/>
                    </a:lnTo>
                    <a:lnTo>
                      <a:pt x="2826" y="274"/>
                    </a:lnTo>
                    <a:lnTo>
                      <a:pt x="1915" y="201"/>
                    </a:lnTo>
                    <a:lnTo>
                      <a:pt x="1040" y="109"/>
                    </a:lnTo>
                    <a:lnTo>
                      <a:pt x="2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2"/>
              <p:cNvSpPr/>
              <p:nvPr/>
            </p:nvSpPr>
            <p:spPr>
              <a:xfrm>
                <a:off x="3538150" y="4290675"/>
                <a:ext cx="89800" cy="43300"/>
              </a:xfrm>
              <a:custGeom>
                <a:avLst/>
                <a:gdLst/>
                <a:ahLst/>
                <a:cxnLst/>
                <a:rect l="l" t="t" r="r" b="b"/>
                <a:pathLst>
                  <a:path w="3592" h="1732" fill="none" extrusionOk="0">
                    <a:moveTo>
                      <a:pt x="1" y="0"/>
                    </a:moveTo>
                    <a:lnTo>
                      <a:pt x="1" y="729"/>
                    </a:lnTo>
                    <a:lnTo>
                      <a:pt x="1" y="729"/>
                    </a:lnTo>
                    <a:lnTo>
                      <a:pt x="347" y="875"/>
                    </a:lnTo>
                    <a:lnTo>
                      <a:pt x="730" y="1021"/>
                    </a:lnTo>
                    <a:lnTo>
                      <a:pt x="1149" y="1149"/>
                    </a:lnTo>
                    <a:lnTo>
                      <a:pt x="1587" y="1276"/>
                    </a:lnTo>
                    <a:lnTo>
                      <a:pt x="2061" y="1404"/>
                    </a:lnTo>
                    <a:lnTo>
                      <a:pt x="2553" y="1513"/>
                    </a:lnTo>
                    <a:lnTo>
                      <a:pt x="3592" y="1732"/>
                    </a:lnTo>
                    <a:lnTo>
                      <a:pt x="3592" y="1732"/>
                    </a:lnTo>
                    <a:lnTo>
                      <a:pt x="3483" y="1568"/>
                    </a:lnTo>
                    <a:lnTo>
                      <a:pt x="3391" y="1386"/>
                    </a:lnTo>
                    <a:lnTo>
                      <a:pt x="3191" y="985"/>
                    </a:lnTo>
                    <a:lnTo>
                      <a:pt x="3191" y="985"/>
                    </a:lnTo>
                    <a:lnTo>
                      <a:pt x="2207" y="748"/>
                    </a:lnTo>
                    <a:lnTo>
                      <a:pt x="1751" y="638"/>
                    </a:lnTo>
                    <a:lnTo>
                      <a:pt x="1332" y="511"/>
                    </a:lnTo>
                    <a:lnTo>
                      <a:pt x="949" y="383"/>
                    </a:lnTo>
                    <a:lnTo>
                      <a:pt x="603" y="256"/>
                    </a:lnTo>
                    <a:lnTo>
                      <a:pt x="274" y="12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2"/>
              <p:cNvSpPr/>
              <p:nvPr/>
            </p:nvSpPr>
            <p:spPr>
              <a:xfrm>
                <a:off x="3538150" y="4443775"/>
                <a:ext cx="684950" cy="59275"/>
              </a:xfrm>
              <a:custGeom>
                <a:avLst/>
                <a:gdLst/>
                <a:ahLst/>
                <a:cxnLst/>
                <a:rect l="l" t="t" r="r" b="b"/>
                <a:pathLst>
                  <a:path w="27398" h="2371" extrusionOk="0">
                    <a:moveTo>
                      <a:pt x="14091" y="1"/>
                    </a:moveTo>
                    <a:lnTo>
                      <a:pt x="13708" y="129"/>
                    </a:lnTo>
                    <a:lnTo>
                      <a:pt x="13326" y="256"/>
                    </a:lnTo>
                    <a:lnTo>
                      <a:pt x="12925" y="384"/>
                    </a:lnTo>
                    <a:lnTo>
                      <a:pt x="12524" y="475"/>
                    </a:lnTo>
                    <a:lnTo>
                      <a:pt x="11722" y="657"/>
                    </a:lnTo>
                    <a:lnTo>
                      <a:pt x="10920" y="803"/>
                    </a:lnTo>
                    <a:lnTo>
                      <a:pt x="10099" y="894"/>
                    </a:lnTo>
                    <a:lnTo>
                      <a:pt x="9297" y="967"/>
                    </a:lnTo>
                    <a:lnTo>
                      <a:pt x="8495" y="1003"/>
                    </a:lnTo>
                    <a:lnTo>
                      <a:pt x="7693" y="1022"/>
                    </a:lnTo>
                    <a:lnTo>
                      <a:pt x="6928" y="1003"/>
                    </a:lnTo>
                    <a:lnTo>
                      <a:pt x="6162" y="967"/>
                    </a:lnTo>
                    <a:lnTo>
                      <a:pt x="5433" y="931"/>
                    </a:lnTo>
                    <a:lnTo>
                      <a:pt x="4740" y="858"/>
                    </a:lnTo>
                    <a:lnTo>
                      <a:pt x="4066" y="785"/>
                    </a:lnTo>
                    <a:lnTo>
                      <a:pt x="3428" y="694"/>
                    </a:lnTo>
                    <a:lnTo>
                      <a:pt x="2280" y="511"/>
                    </a:lnTo>
                    <a:lnTo>
                      <a:pt x="1332" y="329"/>
                    </a:lnTo>
                    <a:lnTo>
                      <a:pt x="603" y="165"/>
                    </a:lnTo>
                    <a:lnTo>
                      <a:pt x="1" y="1"/>
                    </a:lnTo>
                    <a:lnTo>
                      <a:pt x="1" y="1"/>
                    </a:lnTo>
                    <a:lnTo>
                      <a:pt x="19" y="129"/>
                    </a:lnTo>
                    <a:lnTo>
                      <a:pt x="56" y="238"/>
                    </a:lnTo>
                    <a:lnTo>
                      <a:pt x="147" y="366"/>
                    </a:lnTo>
                    <a:lnTo>
                      <a:pt x="274" y="475"/>
                    </a:lnTo>
                    <a:lnTo>
                      <a:pt x="420" y="584"/>
                    </a:lnTo>
                    <a:lnTo>
                      <a:pt x="603" y="712"/>
                    </a:lnTo>
                    <a:lnTo>
                      <a:pt x="821" y="821"/>
                    </a:lnTo>
                    <a:lnTo>
                      <a:pt x="1076" y="931"/>
                    </a:lnTo>
                    <a:lnTo>
                      <a:pt x="1350" y="1022"/>
                    </a:lnTo>
                    <a:lnTo>
                      <a:pt x="1642" y="1131"/>
                    </a:lnTo>
                    <a:lnTo>
                      <a:pt x="2334" y="1332"/>
                    </a:lnTo>
                    <a:lnTo>
                      <a:pt x="3118" y="1514"/>
                    </a:lnTo>
                    <a:lnTo>
                      <a:pt x="4011" y="1678"/>
                    </a:lnTo>
                    <a:lnTo>
                      <a:pt x="4977" y="1824"/>
                    </a:lnTo>
                    <a:lnTo>
                      <a:pt x="6034" y="1970"/>
                    </a:lnTo>
                    <a:lnTo>
                      <a:pt x="7165" y="2079"/>
                    </a:lnTo>
                    <a:lnTo>
                      <a:pt x="8368" y="2188"/>
                    </a:lnTo>
                    <a:lnTo>
                      <a:pt x="9625" y="2261"/>
                    </a:lnTo>
                    <a:lnTo>
                      <a:pt x="10938" y="2316"/>
                    </a:lnTo>
                    <a:lnTo>
                      <a:pt x="12305" y="2352"/>
                    </a:lnTo>
                    <a:lnTo>
                      <a:pt x="13690" y="2371"/>
                    </a:lnTo>
                    <a:lnTo>
                      <a:pt x="15094" y="2352"/>
                    </a:lnTo>
                    <a:lnTo>
                      <a:pt x="16461" y="2316"/>
                    </a:lnTo>
                    <a:lnTo>
                      <a:pt x="17773" y="2261"/>
                    </a:lnTo>
                    <a:lnTo>
                      <a:pt x="19031" y="2188"/>
                    </a:lnTo>
                    <a:lnTo>
                      <a:pt x="20234" y="2079"/>
                    </a:lnTo>
                    <a:lnTo>
                      <a:pt x="21364" y="1970"/>
                    </a:lnTo>
                    <a:lnTo>
                      <a:pt x="22421" y="1824"/>
                    </a:lnTo>
                    <a:lnTo>
                      <a:pt x="23388" y="1678"/>
                    </a:lnTo>
                    <a:lnTo>
                      <a:pt x="24281" y="1514"/>
                    </a:lnTo>
                    <a:lnTo>
                      <a:pt x="25065" y="1332"/>
                    </a:lnTo>
                    <a:lnTo>
                      <a:pt x="25739" y="1131"/>
                    </a:lnTo>
                    <a:lnTo>
                      <a:pt x="26049" y="1022"/>
                    </a:lnTo>
                    <a:lnTo>
                      <a:pt x="26322" y="931"/>
                    </a:lnTo>
                    <a:lnTo>
                      <a:pt x="26577" y="821"/>
                    </a:lnTo>
                    <a:lnTo>
                      <a:pt x="26778" y="712"/>
                    </a:lnTo>
                    <a:lnTo>
                      <a:pt x="26978" y="584"/>
                    </a:lnTo>
                    <a:lnTo>
                      <a:pt x="27124" y="475"/>
                    </a:lnTo>
                    <a:lnTo>
                      <a:pt x="27252" y="366"/>
                    </a:lnTo>
                    <a:lnTo>
                      <a:pt x="27325" y="238"/>
                    </a:lnTo>
                    <a:lnTo>
                      <a:pt x="27379" y="129"/>
                    </a:lnTo>
                    <a:lnTo>
                      <a:pt x="27398"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2"/>
              <p:cNvSpPr/>
              <p:nvPr/>
            </p:nvSpPr>
            <p:spPr>
              <a:xfrm>
                <a:off x="3538150" y="4443775"/>
                <a:ext cx="684950" cy="59275"/>
              </a:xfrm>
              <a:custGeom>
                <a:avLst/>
                <a:gdLst/>
                <a:ahLst/>
                <a:cxnLst/>
                <a:rect l="l" t="t" r="r" b="b"/>
                <a:pathLst>
                  <a:path w="27398" h="2371" fill="none" extrusionOk="0">
                    <a:moveTo>
                      <a:pt x="27398" y="1"/>
                    </a:moveTo>
                    <a:lnTo>
                      <a:pt x="14091" y="1"/>
                    </a:lnTo>
                    <a:lnTo>
                      <a:pt x="14091" y="1"/>
                    </a:lnTo>
                    <a:lnTo>
                      <a:pt x="13708" y="129"/>
                    </a:lnTo>
                    <a:lnTo>
                      <a:pt x="13326" y="256"/>
                    </a:lnTo>
                    <a:lnTo>
                      <a:pt x="12925" y="384"/>
                    </a:lnTo>
                    <a:lnTo>
                      <a:pt x="12524" y="475"/>
                    </a:lnTo>
                    <a:lnTo>
                      <a:pt x="11722" y="657"/>
                    </a:lnTo>
                    <a:lnTo>
                      <a:pt x="10920" y="803"/>
                    </a:lnTo>
                    <a:lnTo>
                      <a:pt x="10099" y="894"/>
                    </a:lnTo>
                    <a:lnTo>
                      <a:pt x="9297" y="967"/>
                    </a:lnTo>
                    <a:lnTo>
                      <a:pt x="8495" y="1003"/>
                    </a:lnTo>
                    <a:lnTo>
                      <a:pt x="7693" y="1022"/>
                    </a:lnTo>
                    <a:lnTo>
                      <a:pt x="7693" y="1022"/>
                    </a:lnTo>
                    <a:lnTo>
                      <a:pt x="6928" y="1003"/>
                    </a:lnTo>
                    <a:lnTo>
                      <a:pt x="6162" y="967"/>
                    </a:lnTo>
                    <a:lnTo>
                      <a:pt x="5433" y="931"/>
                    </a:lnTo>
                    <a:lnTo>
                      <a:pt x="4740" y="858"/>
                    </a:lnTo>
                    <a:lnTo>
                      <a:pt x="4066" y="785"/>
                    </a:lnTo>
                    <a:lnTo>
                      <a:pt x="3428" y="694"/>
                    </a:lnTo>
                    <a:lnTo>
                      <a:pt x="2280" y="511"/>
                    </a:lnTo>
                    <a:lnTo>
                      <a:pt x="1332" y="329"/>
                    </a:lnTo>
                    <a:lnTo>
                      <a:pt x="603" y="165"/>
                    </a:lnTo>
                    <a:lnTo>
                      <a:pt x="1" y="1"/>
                    </a:lnTo>
                    <a:lnTo>
                      <a:pt x="1" y="1"/>
                    </a:lnTo>
                    <a:lnTo>
                      <a:pt x="1" y="1"/>
                    </a:lnTo>
                    <a:lnTo>
                      <a:pt x="19" y="129"/>
                    </a:lnTo>
                    <a:lnTo>
                      <a:pt x="56" y="238"/>
                    </a:lnTo>
                    <a:lnTo>
                      <a:pt x="147" y="366"/>
                    </a:lnTo>
                    <a:lnTo>
                      <a:pt x="274" y="475"/>
                    </a:lnTo>
                    <a:lnTo>
                      <a:pt x="420" y="584"/>
                    </a:lnTo>
                    <a:lnTo>
                      <a:pt x="603" y="712"/>
                    </a:lnTo>
                    <a:lnTo>
                      <a:pt x="821" y="821"/>
                    </a:lnTo>
                    <a:lnTo>
                      <a:pt x="1076" y="931"/>
                    </a:lnTo>
                    <a:lnTo>
                      <a:pt x="1350" y="1022"/>
                    </a:lnTo>
                    <a:lnTo>
                      <a:pt x="1642" y="1131"/>
                    </a:lnTo>
                    <a:lnTo>
                      <a:pt x="2334" y="1332"/>
                    </a:lnTo>
                    <a:lnTo>
                      <a:pt x="3118" y="1514"/>
                    </a:lnTo>
                    <a:lnTo>
                      <a:pt x="4011" y="1678"/>
                    </a:lnTo>
                    <a:lnTo>
                      <a:pt x="4977" y="1824"/>
                    </a:lnTo>
                    <a:lnTo>
                      <a:pt x="6034" y="1970"/>
                    </a:lnTo>
                    <a:lnTo>
                      <a:pt x="7165" y="2079"/>
                    </a:lnTo>
                    <a:lnTo>
                      <a:pt x="8368" y="2188"/>
                    </a:lnTo>
                    <a:lnTo>
                      <a:pt x="9625" y="2261"/>
                    </a:lnTo>
                    <a:lnTo>
                      <a:pt x="10938" y="2316"/>
                    </a:lnTo>
                    <a:lnTo>
                      <a:pt x="12305" y="2352"/>
                    </a:lnTo>
                    <a:lnTo>
                      <a:pt x="13690" y="2371"/>
                    </a:lnTo>
                    <a:lnTo>
                      <a:pt x="13690" y="2371"/>
                    </a:lnTo>
                    <a:lnTo>
                      <a:pt x="15094" y="2352"/>
                    </a:lnTo>
                    <a:lnTo>
                      <a:pt x="16461" y="2316"/>
                    </a:lnTo>
                    <a:lnTo>
                      <a:pt x="17773" y="2261"/>
                    </a:lnTo>
                    <a:lnTo>
                      <a:pt x="19031" y="2188"/>
                    </a:lnTo>
                    <a:lnTo>
                      <a:pt x="20234" y="2079"/>
                    </a:lnTo>
                    <a:lnTo>
                      <a:pt x="21364" y="1970"/>
                    </a:lnTo>
                    <a:lnTo>
                      <a:pt x="22421" y="1824"/>
                    </a:lnTo>
                    <a:lnTo>
                      <a:pt x="23388" y="1678"/>
                    </a:lnTo>
                    <a:lnTo>
                      <a:pt x="24281" y="1514"/>
                    </a:lnTo>
                    <a:lnTo>
                      <a:pt x="25065" y="1332"/>
                    </a:lnTo>
                    <a:lnTo>
                      <a:pt x="25739" y="1131"/>
                    </a:lnTo>
                    <a:lnTo>
                      <a:pt x="26049" y="1022"/>
                    </a:lnTo>
                    <a:lnTo>
                      <a:pt x="26322" y="931"/>
                    </a:lnTo>
                    <a:lnTo>
                      <a:pt x="26577" y="821"/>
                    </a:lnTo>
                    <a:lnTo>
                      <a:pt x="26778" y="712"/>
                    </a:lnTo>
                    <a:lnTo>
                      <a:pt x="26978" y="584"/>
                    </a:lnTo>
                    <a:lnTo>
                      <a:pt x="27124" y="475"/>
                    </a:lnTo>
                    <a:lnTo>
                      <a:pt x="27252" y="366"/>
                    </a:lnTo>
                    <a:lnTo>
                      <a:pt x="27325" y="238"/>
                    </a:lnTo>
                    <a:lnTo>
                      <a:pt x="27379" y="129"/>
                    </a:lnTo>
                    <a:lnTo>
                      <a:pt x="2739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2"/>
              <p:cNvSpPr/>
              <p:nvPr/>
            </p:nvSpPr>
            <p:spPr>
              <a:xfrm>
                <a:off x="3890425" y="3871425"/>
                <a:ext cx="332675" cy="572375"/>
              </a:xfrm>
              <a:custGeom>
                <a:avLst/>
                <a:gdLst/>
                <a:ahLst/>
                <a:cxnLst/>
                <a:rect l="l" t="t" r="r" b="b"/>
                <a:pathLst>
                  <a:path w="13307" h="22895" extrusionOk="0">
                    <a:moveTo>
                      <a:pt x="13307" y="0"/>
                    </a:moveTo>
                    <a:lnTo>
                      <a:pt x="13288" y="73"/>
                    </a:lnTo>
                    <a:lnTo>
                      <a:pt x="13252" y="146"/>
                    </a:lnTo>
                    <a:lnTo>
                      <a:pt x="13197" y="237"/>
                    </a:lnTo>
                    <a:lnTo>
                      <a:pt x="13106" y="310"/>
                    </a:lnTo>
                    <a:lnTo>
                      <a:pt x="12997" y="383"/>
                    </a:lnTo>
                    <a:lnTo>
                      <a:pt x="12887" y="456"/>
                    </a:lnTo>
                    <a:lnTo>
                      <a:pt x="12578" y="602"/>
                    </a:lnTo>
                    <a:lnTo>
                      <a:pt x="12195" y="748"/>
                    </a:lnTo>
                    <a:lnTo>
                      <a:pt x="11739" y="875"/>
                    </a:lnTo>
                    <a:lnTo>
                      <a:pt x="11210" y="1003"/>
                    </a:lnTo>
                    <a:lnTo>
                      <a:pt x="10627" y="1131"/>
                    </a:lnTo>
                    <a:lnTo>
                      <a:pt x="9971" y="1240"/>
                    </a:lnTo>
                    <a:lnTo>
                      <a:pt x="9260" y="1349"/>
                    </a:lnTo>
                    <a:lnTo>
                      <a:pt x="8495" y="1459"/>
                    </a:lnTo>
                    <a:lnTo>
                      <a:pt x="7674" y="1550"/>
                    </a:lnTo>
                    <a:lnTo>
                      <a:pt x="6799" y="1623"/>
                    </a:lnTo>
                    <a:lnTo>
                      <a:pt x="5888" y="1696"/>
                    </a:lnTo>
                    <a:lnTo>
                      <a:pt x="4940" y="1769"/>
                    </a:lnTo>
                    <a:lnTo>
                      <a:pt x="3938" y="1823"/>
                    </a:lnTo>
                    <a:lnTo>
                      <a:pt x="3792" y="1914"/>
                    </a:lnTo>
                    <a:lnTo>
                      <a:pt x="3901" y="2261"/>
                    </a:lnTo>
                    <a:lnTo>
                      <a:pt x="4138" y="3190"/>
                    </a:lnTo>
                    <a:lnTo>
                      <a:pt x="4302" y="3847"/>
                    </a:lnTo>
                    <a:lnTo>
                      <a:pt x="4466" y="4612"/>
                    </a:lnTo>
                    <a:lnTo>
                      <a:pt x="4648" y="5469"/>
                    </a:lnTo>
                    <a:lnTo>
                      <a:pt x="4849" y="6417"/>
                    </a:lnTo>
                    <a:lnTo>
                      <a:pt x="6325" y="6289"/>
                    </a:lnTo>
                    <a:lnTo>
                      <a:pt x="7692" y="6125"/>
                    </a:lnTo>
                    <a:lnTo>
                      <a:pt x="8950" y="5925"/>
                    </a:lnTo>
                    <a:lnTo>
                      <a:pt x="10080" y="5724"/>
                    </a:lnTo>
                    <a:lnTo>
                      <a:pt x="11083" y="5487"/>
                    </a:lnTo>
                    <a:lnTo>
                      <a:pt x="11539" y="5378"/>
                    </a:lnTo>
                    <a:lnTo>
                      <a:pt x="11958" y="5250"/>
                    </a:lnTo>
                    <a:lnTo>
                      <a:pt x="12359" y="5123"/>
                    </a:lnTo>
                    <a:lnTo>
                      <a:pt x="12705" y="4995"/>
                    </a:lnTo>
                    <a:lnTo>
                      <a:pt x="13033" y="4867"/>
                    </a:lnTo>
                    <a:lnTo>
                      <a:pt x="13307" y="4740"/>
                    </a:lnTo>
                    <a:lnTo>
                      <a:pt x="13307" y="0"/>
                    </a:lnTo>
                    <a:close/>
                    <a:moveTo>
                      <a:pt x="13307" y="5451"/>
                    </a:moveTo>
                    <a:lnTo>
                      <a:pt x="12960" y="5597"/>
                    </a:lnTo>
                    <a:lnTo>
                      <a:pt x="12578" y="5742"/>
                    </a:lnTo>
                    <a:lnTo>
                      <a:pt x="12158" y="5888"/>
                    </a:lnTo>
                    <a:lnTo>
                      <a:pt x="11739" y="6016"/>
                    </a:lnTo>
                    <a:lnTo>
                      <a:pt x="11265" y="6125"/>
                    </a:lnTo>
                    <a:lnTo>
                      <a:pt x="10791" y="6253"/>
                    </a:lnTo>
                    <a:lnTo>
                      <a:pt x="9752" y="6471"/>
                    </a:lnTo>
                    <a:lnTo>
                      <a:pt x="8640" y="6654"/>
                    </a:lnTo>
                    <a:lnTo>
                      <a:pt x="7474" y="6818"/>
                    </a:lnTo>
                    <a:lnTo>
                      <a:pt x="6234" y="6964"/>
                    </a:lnTo>
                    <a:lnTo>
                      <a:pt x="4958" y="7073"/>
                    </a:lnTo>
                    <a:lnTo>
                      <a:pt x="5141" y="8331"/>
                    </a:lnTo>
                    <a:lnTo>
                      <a:pt x="5232" y="8987"/>
                    </a:lnTo>
                    <a:lnTo>
                      <a:pt x="5305" y="9643"/>
                    </a:lnTo>
                    <a:lnTo>
                      <a:pt x="5378" y="10318"/>
                    </a:lnTo>
                    <a:lnTo>
                      <a:pt x="5432" y="11010"/>
                    </a:lnTo>
                    <a:lnTo>
                      <a:pt x="5469" y="11685"/>
                    </a:lnTo>
                    <a:lnTo>
                      <a:pt x="5505" y="12377"/>
                    </a:lnTo>
                    <a:lnTo>
                      <a:pt x="6872" y="12250"/>
                    </a:lnTo>
                    <a:lnTo>
                      <a:pt x="8130" y="12086"/>
                    </a:lnTo>
                    <a:lnTo>
                      <a:pt x="9278" y="11885"/>
                    </a:lnTo>
                    <a:lnTo>
                      <a:pt x="10317" y="11685"/>
                    </a:lnTo>
                    <a:lnTo>
                      <a:pt x="11247" y="11466"/>
                    </a:lnTo>
                    <a:lnTo>
                      <a:pt x="12049" y="11247"/>
                    </a:lnTo>
                    <a:lnTo>
                      <a:pt x="12414" y="11120"/>
                    </a:lnTo>
                    <a:lnTo>
                      <a:pt x="12742" y="10992"/>
                    </a:lnTo>
                    <a:lnTo>
                      <a:pt x="13052" y="10883"/>
                    </a:lnTo>
                    <a:lnTo>
                      <a:pt x="13307" y="10755"/>
                    </a:lnTo>
                    <a:lnTo>
                      <a:pt x="13307" y="5451"/>
                    </a:lnTo>
                    <a:close/>
                    <a:moveTo>
                      <a:pt x="13307" y="11484"/>
                    </a:moveTo>
                    <a:lnTo>
                      <a:pt x="12979" y="11612"/>
                    </a:lnTo>
                    <a:lnTo>
                      <a:pt x="12614" y="11758"/>
                    </a:lnTo>
                    <a:lnTo>
                      <a:pt x="12231" y="11885"/>
                    </a:lnTo>
                    <a:lnTo>
                      <a:pt x="11830" y="11995"/>
                    </a:lnTo>
                    <a:lnTo>
                      <a:pt x="10955" y="12232"/>
                    </a:lnTo>
                    <a:lnTo>
                      <a:pt x="9989" y="12432"/>
                    </a:lnTo>
                    <a:lnTo>
                      <a:pt x="8950" y="12633"/>
                    </a:lnTo>
                    <a:lnTo>
                      <a:pt x="7857" y="12797"/>
                    </a:lnTo>
                    <a:lnTo>
                      <a:pt x="6708" y="12924"/>
                    </a:lnTo>
                    <a:lnTo>
                      <a:pt x="5505" y="13052"/>
                    </a:lnTo>
                    <a:lnTo>
                      <a:pt x="5505" y="13763"/>
                    </a:lnTo>
                    <a:lnTo>
                      <a:pt x="5469" y="14492"/>
                    </a:lnTo>
                    <a:lnTo>
                      <a:pt x="5414" y="15184"/>
                    </a:lnTo>
                    <a:lnTo>
                      <a:pt x="5341" y="15877"/>
                    </a:lnTo>
                    <a:lnTo>
                      <a:pt x="5232" y="16552"/>
                    </a:lnTo>
                    <a:lnTo>
                      <a:pt x="5086" y="17208"/>
                    </a:lnTo>
                    <a:lnTo>
                      <a:pt x="4922" y="17846"/>
                    </a:lnTo>
                    <a:lnTo>
                      <a:pt x="4721" y="18466"/>
                    </a:lnTo>
                    <a:lnTo>
                      <a:pt x="6234" y="18320"/>
                    </a:lnTo>
                    <a:lnTo>
                      <a:pt x="7620" y="18156"/>
                    </a:lnTo>
                    <a:lnTo>
                      <a:pt x="8896" y="17973"/>
                    </a:lnTo>
                    <a:lnTo>
                      <a:pt x="10044" y="17755"/>
                    </a:lnTo>
                    <a:lnTo>
                      <a:pt x="10572" y="17645"/>
                    </a:lnTo>
                    <a:lnTo>
                      <a:pt x="11065" y="17536"/>
                    </a:lnTo>
                    <a:lnTo>
                      <a:pt x="11520" y="17408"/>
                    </a:lnTo>
                    <a:lnTo>
                      <a:pt x="11958" y="17281"/>
                    </a:lnTo>
                    <a:lnTo>
                      <a:pt x="12341" y="17153"/>
                    </a:lnTo>
                    <a:lnTo>
                      <a:pt x="12705" y="17026"/>
                    </a:lnTo>
                    <a:lnTo>
                      <a:pt x="13015" y="16898"/>
                    </a:lnTo>
                    <a:lnTo>
                      <a:pt x="13307" y="16770"/>
                    </a:lnTo>
                    <a:lnTo>
                      <a:pt x="13307" y="11484"/>
                    </a:lnTo>
                    <a:close/>
                    <a:moveTo>
                      <a:pt x="13307" y="17499"/>
                    </a:moveTo>
                    <a:lnTo>
                      <a:pt x="12942" y="17645"/>
                    </a:lnTo>
                    <a:lnTo>
                      <a:pt x="12541" y="17791"/>
                    </a:lnTo>
                    <a:lnTo>
                      <a:pt x="12104" y="17937"/>
                    </a:lnTo>
                    <a:lnTo>
                      <a:pt x="11648" y="18065"/>
                    </a:lnTo>
                    <a:lnTo>
                      <a:pt x="11156" y="18192"/>
                    </a:lnTo>
                    <a:lnTo>
                      <a:pt x="10645" y="18320"/>
                    </a:lnTo>
                    <a:lnTo>
                      <a:pt x="10099" y="18429"/>
                    </a:lnTo>
                    <a:lnTo>
                      <a:pt x="9534" y="18538"/>
                    </a:lnTo>
                    <a:lnTo>
                      <a:pt x="8367" y="18739"/>
                    </a:lnTo>
                    <a:lnTo>
                      <a:pt x="7109" y="18903"/>
                    </a:lnTo>
                    <a:lnTo>
                      <a:pt x="5797" y="19049"/>
                    </a:lnTo>
                    <a:lnTo>
                      <a:pt x="4448" y="19158"/>
                    </a:lnTo>
                    <a:lnTo>
                      <a:pt x="4247" y="19541"/>
                    </a:lnTo>
                    <a:lnTo>
                      <a:pt x="4029" y="19924"/>
                    </a:lnTo>
                    <a:lnTo>
                      <a:pt x="3792" y="20288"/>
                    </a:lnTo>
                    <a:lnTo>
                      <a:pt x="3536" y="20616"/>
                    </a:lnTo>
                    <a:lnTo>
                      <a:pt x="3263" y="20945"/>
                    </a:lnTo>
                    <a:lnTo>
                      <a:pt x="2953" y="21236"/>
                    </a:lnTo>
                    <a:lnTo>
                      <a:pt x="2625" y="21510"/>
                    </a:lnTo>
                    <a:lnTo>
                      <a:pt x="2261" y="21765"/>
                    </a:lnTo>
                    <a:lnTo>
                      <a:pt x="1732" y="22093"/>
                    </a:lnTo>
                    <a:lnTo>
                      <a:pt x="1167" y="22385"/>
                    </a:lnTo>
                    <a:lnTo>
                      <a:pt x="602" y="22658"/>
                    </a:lnTo>
                    <a:lnTo>
                      <a:pt x="0" y="22895"/>
                    </a:lnTo>
                    <a:lnTo>
                      <a:pt x="13307" y="22895"/>
                    </a:lnTo>
                    <a:lnTo>
                      <a:pt x="13307" y="17499"/>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2"/>
              <p:cNvSpPr/>
              <p:nvPr/>
            </p:nvSpPr>
            <p:spPr>
              <a:xfrm>
                <a:off x="3538150" y="4443775"/>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2"/>
              <p:cNvSpPr/>
              <p:nvPr/>
            </p:nvSpPr>
            <p:spPr>
              <a:xfrm>
                <a:off x="3890425" y="4308900"/>
                <a:ext cx="332675" cy="134900"/>
              </a:xfrm>
              <a:custGeom>
                <a:avLst/>
                <a:gdLst/>
                <a:ahLst/>
                <a:cxnLst/>
                <a:rect l="l" t="t" r="r" b="b"/>
                <a:pathLst>
                  <a:path w="13307" h="5396" fill="none" extrusionOk="0">
                    <a:moveTo>
                      <a:pt x="13307" y="0"/>
                    </a:moveTo>
                    <a:lnTo>
                      <a:pt x="13307" y="0"/>
                    </a:lnTo>
                    <a:lnTo>
                      <a:pt x="12942" y="146"/>
                    </a:lnTo>
                    <a:lnTo>
                      <a:pt x="12541" y="292"/>
                    </a:lnTo>
                    <a:lnTo>
                      <a:pt x="12104" y="438"/>
                    </a:lnTo>
                    <a:lnTo>
                      <a:pt x="11648" y="566"/>
                    </a:lnTo>
                    <a:lnTo>
                      <a:pt x="11156" y="693"/>
                    </a:lnTo>
                    <a:lnTo>
                      <a:pt x="10645" y="821"/>
                    </a:lnTo>
                    <a:lnTo>
                      <a:pt x="10099" y="930"/>
                    </a:lnTo>
                    <a:lnTo>
                      <a:pt x="9534" y="1039"/>
                    </a:lnTo>
                    <a:lnTo>
                      <a:pt x="8367" y="1240"/>
                    </a:lnTo>
                    <a:lnTo>
                      <a:pt x="7109" y="1404"/>
                    </a:lnTo>
                    <a:lnTo>
                      <a:pt x="5797" y="1550"/>
                    </a:lnTo>
                    <a:lnTo>
                      <a:pt x="4448" y="1659"/>
                    </a:lnTo>
                    <a:lnTo>
                      <a:pt x="4448" y="1659"/>
                    </a:lnTo>
                    <a:lnTo>
                      <a:pt x="4247" y="2042"/>
                    </a:lnTo>
                    <a:lnTo>
                      <a:pt x="4029" y="2425"/>
                    </a:lnTo>
                    <a:lnTo>
                      <a:pt x="3792" y="2789"/>
                    </a:lnTo>
                    <a:lnTo>
                      <a:pt x="3536" y="3117"/>
                    </a:lnTo>
                    <a:lnTo>
                      <a:pt x="3536" y="3117"/>
                    </a:lnTo>
                    <a:lnTo>
                      <a:pt x="3263" y="3446"/>
                    </a:lnTo>
                    <a:lnTo>
                      <a:pt x="2953" y="3737"/>
                    </a:lnTo>
                    <a:lnTo>
                      <a:pt x="2625" y="4011"/>
                    </a:lnTo>
                    <a:lnTo>
                      <a:pt x="2261" y="4266"/>
                    </a:lnTo>
                    <a:lnTo>
                      <a:pt x="2261" y="4266"/>
                    </a:lnTo>
                    <a:lnTo>
                      <a:pt x="1732" y="4594"/>
                    </a:lnTo>
                    <a:lnTo>
                      <a:pt x="1167" y="4886"/>
                    </a:lnTo>
                    <a:lnTo>
                      <a:pt x="602" y="5159"/>
                    </a:lnTo>
                    <a:lnTo>
                      <a:pt x="0" y="5396"/>
                    </a:lnTo>
                    <a:lnTo>
                      <a:pt x="0" y="5396"/>
                    </a:lnTo>
                    <a:lnTo>
                      <a:pt x="13307" y="5396"/>
                    </a:lnTo>
                    <a:lnTo>
                      <a:pt x="13307" y="5396"/>
                    </a:lnTo>
                    <a:lnTo>
                      <a:pt x="1330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2"/>
              <p:cNvSpPr/>
              <p:nvPr/>
            </p:nvSpPr>
            <p:spPr>
              <a:xfrm>
                <a:off x="4008450" y="4158525"/>
                <a:ext cx="214650" cy="174550"/>
              </a:xfrm>
              <a:custGeom>
                <a:avLst/>
                <a:gdLst/>
                <a:ahLst/>
                <a:cxnLst/>
                <a:rect l="l" t="t" r="r" b="b"/>
                <a:pathLst>
                  <a:path w="8586" h="6982" fill="none" extrusionOk="0">
                    <a:moveTo>
                      <a:pt x="8586" y="0"/>
                    </a:moveTo>
                    <a:lnTo>
                      <a:pt x="8586" y="0"/>
                    </a:lnTo>
                    <a:lnTo>
                      <a:pt x="8258" y="128"/>
                    </a:lnTo>
                    <a:lnTo>
                      <a:pt x="7893" y="274"/>
                    </a:lnTo>
                    <a:lnTo>
                      <a:pt x="7510" y="401"/>
                    </a:lnTo>
                    <a:lnTo>
                      <a:pt x="7109" y="511"/>
                    </a:lnTo>
                    <a:lnTo>
                      <a:pt x="6234" y="748"/>
                    </a:lnTo>
                    <a:lnTo>
                      <a:pt x="5268" y="948"/>
                    </a:lnTo>
                    <a:lnTo>
                      <a:pt x="4229" y="1149"/>
                    </a:lnTo>
                    <a:lnTo>
                      <a:pt x="3136" y="1313"/>
                    </a:lnTo>
                    <a:lnTo>
                      <a:pt x="1987" y="1440"/>
                    </a:lnTo>
                    <a:lnTo>
                      <a:pt x="784" y="1568"/>
                    </a:lnTo>
                    <a:lnTo>
                      <a:pt x="784" y="1568"/>
                    </a:lnTo>
                    <a:lnTo>
                      <a:pt x="784" y="2279"/>
                    </a:lnTo>
                    <a:lnTo>
                      <a:pt x="748" y="3008"/>
                    </a:lnTo>
                    <a:lnTo>
                      <a:pt x="693" y="3700"/>
                    </a:lnTo>
                    <a:lnTo>
                      <a:pt x="620" y="4393"/>
                    </a:lnTo>
                    <a:lnTo>
                      <a:pt x="511" y="5068"/>
                    </a:lnTo>
                    <a:lnTo>
                      <a:pt x="365" y="5724"/>
                    </a:lnTo>
                    <a:lnTo>
                      <a:pt x="201" y="6362"/>
                    </a:lnTo>
                    <a:lnTo>
                      <a:pt x="0" y="6982"/>
                    </a:lnTo>
                    <a:lnTo>
                      <a:pt x="0" y="6982"/>
                    </a:lnTo>
                    <a:lnTo>
                      <a:pt x="1513" y="6836"/>
                    </a:lnTo>
                    <a:lnTo>
                      <a:pt x="2899" y="6672"/>
                    </a:lnTo>
                    <a:lnTo>
                      <a:pt x="4175" y="6489"/>
                    </a:lnTo>
                    <a:lnTo>
                      <a:pt x="5323" y="6271"/>
                    </a:lnTo>
                    <a:lnTo>
                      <a:pt x="5851" y="6161"/>
                    </a:lnTo>
                    <a:lnTo>
                      <a:pt x="6344" y="6052"/>
                    </a:lnTo>
                    <a:lnTo>
                      <a:pt x="6799" y="5924"/>
                    </a:lnTo>
                    <a:lnTo>
                      <a:pt x="7237" y="5797"/>
                    </a:lnTo>
                    <a:lnTo>
                      <a:pt x="7620" y="5669"/>
                    </a:lnTo>
                    <a:lnTo>
                      <a:pt x="7984" y="5542"/>
                    </a:lnTo>
                    <a:lnTo>
                      <a:pt x="8294" y="5414"/>
                    </a:lnTo>
                    <a:lnTo>
                      <a:pt x="8586" y="5286"/>
                    </a:lnTo>
                    <a:lnTo>
                      <a:pt x="85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2"/>
              <p:cNvSpPr/>
              <p:nvPr/>
            </p:nvSpPr>
            <p:spPr>
              <a:xfrm>
                <a:off x="4014375" y="4007675"/>
                <a:ext cx="208725" cy="173200"/>
              </a:xfrm>
              <a:custGeom>
                <a:avLst/>
                <a:gdLst/>
                <a:ahLst/>
                <a:cxnLst/>
                <a:rect l="l" t="t" r="r" b="b"/>
                <a:pathLst>
                  <a:path w="8349" h="6928" fill="none" extrusionOk="0">
                    <a:moveTo>
                      <a:pt x="8349" y="1"/>
                    </a:moveTo>
                    <a:lnTo>
                      <a:pt x="8349" y="1"/>
                    </a:lnTo>
                    <a:lnTo>
                      <a:pt x="8002" y="147"/>
                    </a:lnTo>
                    <a:lnTo>
                      <a:pt x="7620" y="292"/>
                    </a:lnTo>
                    <a:lnTo>
                      <a:pt x="7200" y="438"/>
                    </a:lnTo>
                    <a:lnTo>
                      <a:pt x="6781" y="566"/>
                    </a:lnTo>
                    <a:lnTo>
                      <a:pt x="6307" y="675"/>
                    </a:lnTo>
                    <a:lnTo>
                      <a:pt x="5833" y="803"/>
                    </a:lnTo>
                    <a:lnTo>
                      <a:pt x="4794" y="1021"/>
                    </a:lnTo>
                    <a:lnTo>
                      <a:pt x="3682" y="1204"/>
                    </a:lnTo>
                    <a:lnTo>
                      <a:pt x="2516" y="1368"/>
                    </a:lnTo>
                    <a:lnTo>
                      <a:pt x="1276" y="1514"/>
                    </a:lnTo>
                    <a:lnTo>
                      <a:pt x="0" y="1623"/>
                    </a:lnTo>
                    <a:lnTo>
                      <a:pt x="0" y="1623"/>
                    </a:lnTo>
                    <a:lnTo>
                      <a:pt x="183" y="2881"/>
                    </a:lnTo>
                    <a:lnTo>
                      <a:pt x="274" y="3537"/>
                    </a:lnTo>
                    <a:lnTo>
                      <a:pt x="347" y="4193"/>
                    </a:lnTo>
                    <a:lnTo>
                      <a:pt x="420" y="4868"/>
                    </a:lnTo>
                    <a:lnTo>
                      <a:pt x="474" y="5560"/>
                    </a:lnTo>
                    <a:lnTo>
                      <a:pt x="511" y="6235"/>
                    </a:lnTo>
                    <a:lnTo>
                      <a:pt x="547" y="6927"/>
                    </a:lnTo>
                    <a:lnTo>
                      <a:pt x="547" y="6927"/>
                    </a:lnTo>
                    <a:lnTo>
                      <a:pt x="1914" y="6800"/>
                    </a:lnTo>
                    <a:lnTo>
                      <a:pt x="3172" y="6636"/>
                    </a:lnTo>
                    <a:lnTo>
                      <a:pt x="4320" y="6435"/>
                    </a:lnTo>
                    <a:lnTo>
                      <a:pt x="5359" y="6235"/>
                    </a:lnTo>
                    <a:lnTo>
                      <a:pt x="6289" y="6016"/>
                    </a:lnTo>
                    <a:lnTo>
                      <a:pt x="7091" y="5797"/>
                    </a:lnTo>
                    <a:lnTo>
                      <a:pt x="7456" y="5670"/>
                    </a:lnTo>
                    <a:lnTo>
                      <a:pt x="7784" y="5542"/>
                    </a:lnTo>
                    <a:lnTo>
                      <a:pt x="8094" y="5433"/>
                    </a:lnTo>
                    <a:lnTo>
                      <a:pt x="8349" y="5305"/>
                    </a:lnTo>
                    <a:lnTo>
                      <a:pt x="83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2"/>
              <p:cNvSpPr/>
              <p:nvPr/>
            </p:nvSpPr>
            <p:spPr>
              <a:xfrm>
                <a:off x="3985200" y="3871425"/>
                <a:ext cx="237900" cy="160425"/>
              </a:xfrm>
              <a:custGeom>
                <a:avLst/>
                <a:gdLst/>
                <a:ahLst/>
                <a:cxnLst/>
                <a:rect l="l" t="t" r="r" b="b"/>
                <a:pathLst>
                  <a:path w="9516" h="6417" fill="none" extrusionOk="0">
                    <a:moveTo>
                      <a:pt x="9516" y="0"/>
                    </a:moveTo>
                    <a:lnTo>
                      <a:pt x="9516" y="0"/>
                    </a:lnTo>
                    <a:lnTo>
                      <a:pt x="9497" y="73"/>
                    </a:lnTo>
                    <a:lnTo>
                      <a:pt x="9461" y="146"/>
                    </a:lnTo>
                    <a:lnTo>
                      <a:pt x="9406" y="237"/>
                    </a:lnTo>
                    <a:lnTo>
                      <a:pt x="9315" y="310"/>
                    </a:lnTo>
                    <a:lnTo>
                      <a:pt x="9206" y="383"/>
                    </a:lnTo>
                    <a:lnTo>
                      <a:pt x="9096" y="456"/>
                    </a:lnTo>
                    <a:lnTo>
                      <a:pt x="8787" y="602"/>
                    </a:lnTo>
                    <a:lnTo>
                      <a:pt x="8404" y="748"/>
                    </a:lnTo>
                    <a:lnTo>
                      <a:pt x="7948" y="875"/>
                    </a:lnTo>
                    <a:lnTo>
                      <a:pt x="7419" y="1003"/>
                    </a:lnTo>
                    <a:lnTo>
                      <a:pt x="6836" y="1131"/>
                    </a:lnTo>
                    <a:lnTo>
                      <a:pt x="6180" y="1240"/>
                    </a:lnTo>
                    <a:lnTo>
                      <a:pt x="5469" y="1349"/>
                    </a:lnTo>
                    <a:lnTo>
                      <a:pt x="4704" y="1459"/>
                    </a:lnTo>
                    <a:lnTo>
                      <a:pt x="3883" y="1550"/>
                    </a:lnTo>
                    <a:lnTo>
                      <a:pt x="3008" y="1623"/>
                    </a:lnTo>
                    <a:lnTo>
                      <a:pt x="2097" y="1696"/>
                    </a:lnTo>
                    <a:lnTo>
                      <a:pt x="1149" y="1769"/>
                    </a:lnTo>
                    <a:lnTo>
                      <a:pt x="147" y="1823"/>
                    </a:lnTo>
                    <a:lnTo>
                      <a:pt x="147" y="1823"/>
                    </a:lnTo>
                    <a:lnTo>
                      <a:pt x="1" y="1914"/>
                    </a:lnTo>
                    <a:lnTo>
                      <a:pt x="1" y="1914"/>
                    </a:lnTo>
                    <a:lnTo>
                      <a:pt x="110" y="2261"/>
                    </a:lnTo>
                    <a:lnTo>
                      <a:pt x="347" y="3190"/>
                    </a:lnTo>
                    <a:lnTo>
                      <a:pt x="511" y="3847"/>
                    </a:lnTo>
                    <a:lnTo>
                      <a:pt x="675" y="4612"/>
                    </a:lnTo>
                    <a:lnTo>
                      <a:pt x="857" y="5469"/>
                    </a:lnTo>
                    <a:lnTo>
                      <a:pt x="1058" y="6417"/>
                    </a:lnTo>
                    <a:lnTo>
                      <a:pt x="1058" y="6417"/>
                    </a:lnTo>
                    <a:lnTo>
                      <a:pt x="2534" y="6289"/>
                    </a:lnTo>
                    <a:lnTo>
                      <a:pt x="3901" y="6125"/>
                    </a:lnTo>
                    <a:lnTo>
                      <a:pt x="5159" y="5925"/>
                    </a:lnTo>
                    <a:lnTo>
                      <a:pt x="6289" y="5724"/>
                    </a:lnTo>
                    <a:lnTo>
                      <a:pt x="7292" y="5487"/>
                    </a:lnTo>
                    <a:lnTo>
                      <a:pt x="7748" y="5378"/>
                    </a:lnTo>
                    <a:lnTo>
                      <a:pt x="8167" y="5250"/>
                    </a:lnTo>
                    <a:lnTo>
                      <a:pt x="8568" y="5123"/>
                    </a:lnTo>
                    <a:lnTo>
                      <a:pt x="8914" y="4995"/>
                    </a:lnTo>
                    <a:lnTo>
                      <a:pt x="9242" y="4867"/>
                    </a:lnTo>
                    <a:lnTo>
                      <a:pt x="9516" y="4740"/>
                    </a:lnTo>
                    <a:lnTo>
                      <a:pt x="951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2"/>
              <p:cNvSpPr/>
              <p:nvPr/>
            </p:nvSpPr>
            <p:spPr>
              <a:xfrm>
                <a:off x="4011625" y="3989900"/>
                <a:ext cx="211475" cy="58350"/>
              </a:xfrm>
              <a:custGeom>
                <a:avLst/>
                <a:gdLst/>
                <a:ahLst/>
                <a:cxnLst/>
                <a:rect l="l" t="t" r="r" b="b"/>
                <a:pathLst>
                  <a:path w="8459" h="2334" extrusionOk="0">
                    <a:moveTo>
                      <a:pt x="8459" y="1"/>
                    </a:moveTo>
                    <a:lnTo>
                      <a:pt x="8185" y="128"/>
                    </a:lnTo>
                    <a:lnTo>
                      <a:pt x="7857" y="256"/>
                    </a:lnTo>
                    <a:lnTo>
                      <a:pt x="7511" y="384"/>
                    </a:lnTo>
                    <a:lnTo>
                      <a:pt x="7110" y="511"/>
                    </a:lnTo>
                    <a:lnTo>
                      <a:pt x="6691" y="639"/>
                    </a:lnTo>
                    <a:lnTo>
                      <a:pt x="6235" y="748"/>
                    </a:lnTo>
                    <a:lnTo>
                      <a:pt x="5232" y="985"/>
                    </a:lnTo>
                    <a:lnTo>
                      <a:pt x="4102" y="1186"/>
                    </a:lnTo>
                    <a:lnTo>
                      <a:pt x="2844" y="1386"/>
                    </a:lnTo>
                    <a:lnTo>
                      <a:pt x="1477" y="1550"/>
                    </a:lnTo>
                    <a:lnTo>
                      <a:pt x="1" y="1678"/>
                    </a:lnTo>
                    <a:lnTo>
                      <a:pt x="110" y="2334"/>
                    </a:lnTo>
                    <a:lnTo>
                      <a:pt x="1386" y="2225"/>
                    </a:lnTo>
                    <a:lnTo>
                      <a:pt x="2626" y="2079"/>
                    </a:lnTo>
                    <a:lnTo>
                      <a:pt x="3792" y="1915"/>
                    </a:lnTo>
                    <a:lnTo>
                      <a:pt x="4904" y="1732"/>
                    </a:lnTo>
                    <a:lnTo>
                      <a:pt x="5943" y="1514"/>
                    </a:lnTo>
                    <a:lnTo>
                      <a:pt x="6417" y="1386"/>
                    </a:lnTo>
                    <a:lnTo>
                      <a:pt x="6891" y="1277"/>
                    </a:lnTo>
                    <a:lnTo>
                      <a:pt x="7310" y="1149"/>
                    </a:lnTo>
                    <a:lnTo>
                      <a:pt x="7730" y="1003"/>
                    </a:lnTo>
                    <a:lnTo>
                      <a:pt x="8112" y="858"/>
                    </a:lnTo>
                    <a:lnTo>
                      <a:pt x="8459" y="712"/>
                    </a:lnTo>
                    <a:lnTo>
                      <a:pt x="84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2"/>
              <p:cNvSpPr/>
              <p:nvPr/>
            </p:nvSpPr>
            <p:spPr>
              <a:xfrm>
                <a:off x="4028050" y="4140300"/>
                <a:ext cx="195050" cy="57425"/>
              </a:xfrm>
              <a:custGeom>
                <a:avLst/>
                <a:gdLst/>
                <a:ahLst/>
                <a:cxnLst/>
                <a:rect l="l" t="t" r="r" b="b"/>
                <a:pathLst>
                  <a:path w="7802" h="2297" extrusionOk="0">
                    <a:moveTo>
                      <a:pt x="7802" y="0"/>
                    </a:moveTo>
                    <a:lnTo>
                      <a:pt x="7547" y="128"/>
                    </a:lnTo>
                    <a:lnTo>
                      <a:pt x="7237" y="237"/>
                    </a:lnTo>
                    <a:lnTo>
                      <a:pt x="6909" y="365"/>
                    </a:lnTo>
                    <a:lnTo>
                      <a:pt x="6544" y="492"/>
                    </a:lnTo>
                    <a:lnTo>
                      <a:pt x="5742" y="711"/>
                    </a:lnTo>
                    <a:lnTo>
                      <a:pt x="4812" y="930"/>
                    </a:lnTo>
                    <a:lnTo>
                      <a:pt x="3773" y="1130"/>
                    </a:lnTo>
                    <a:lnTo>
                      <a:pt x="2625" y="1331"/>
                    </a:lnTo>
                    <a:lnTo>
                      <a:pt x="1367" y="1495"/>
                    </a:lnTo>
                    <a:lnTo>
                      <a:pt x="0" y="1622"/>
                    </a:lnTo>
                    <a:lnTo>
                      <a:pt x="0" y="2297"/>
                    </a:lnTo>
                    <a:lnTo>
                      <a:pt x="1203" y="2169"/>
                    </a:lnTo>
                    <a:lnTo>
                      <a:pt x="2352" y="2042"/>
                    </a:lnTo>
                    <a:lnTo>
                      <a:pt x="3445" y="1878"/>
                    </a:lnTo>
                    <a:lnTo>
                      <a:pt x="4484" y="1677"/>
                    </a:lnTo>
                    <a:lnTo>
                      <a:pt x="5450" y="1477"/>
                    </a:lnTo>
                    <a:lnTo>
                      <a:pt x="6325" y="1240"/>
                    </a:lnTo>
                    <a:lnTo>
                      <a:pt x="6726" y="1130"/>
                    </a:lnTo>
                    <a:lnTo>
                      <a:pt x="7109" y="1003"/>
                    </a:lnTo>
                    <a:lnTo>
                      <a:pt x="7474" y="857"/>
                    </a:lnTo>
                    <a:lnTo>
                      <a:pt x="7802" y="729"/>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2"/>
              <p:cNvSpPr/>
              <p:nvPr/>
            </p:nvSpPr>
            <p:spPr>
              <a:xfrm>
                <a:off x="4028050" y="4140300"/>
                <a:ext cx="195050" cy="57425"/>
              </a:xfrm>
              <a:custGeom>
                <a:avLst/>
                <a:gdLst/>
                <a:ahLst/>
                <a:cxnLst/>
                <a:rect l="l" t="t" r="r" b="b"/>
                <a:pathLst>
                  <a:path w="7802" h="2297" fill="none" extrusionOk="0">
                    <a:moveTo>
                      <a:pt x="7802" y="0"/>
                    </a:moveTo>
                    <a:lnTo>
                      <a:pt x="7802" y="0"/>
                    </a:lnTo>
                    <a:lnTo>
                      <a:pt x="7547" y="128"/>
                    </a:lnTo>
                    <a:lnTo>
                      <a:pt x="7237" y="237"/>
                    </a:lnTo>
                    <a:lnTo>
                      <a:pt x="6909" y="365"/>
                    </a:lnTo>
                    <a:lnTo>
                      <a:pt x="6544" y="492"/>
                    </a:lnTo>
                    <a:lnTo>
                      <a:pt x="5742" y="711"/>
                    </a:lnTo>
                    <a:lnTo>
                      <a:pt x="4812" y="930"/>
                    </a:lnTo>
                    <a:lnTo>
                      <a:pt x="3773" y="1130"/>
                    </a:lnTo>
                    <a:lnTo>
                      <a:pt x="2625" y="1331"/>
                    </a:lnTo>
                    <a:lnTo>
                      <a:pt x="1367" y="1495"/>
                    </a:lnTo>
                    <a:lnTo>
                      <a:pt x="0" y="1622"/>
                    </a:lnTo>
                    <a:lnTo>
                      <a:pt x="0" y="1622"/>
                    </a:lnTo>
                    <a:lnTo>
                      <a:pt x="0" y="2297"/>
                    </a:lnTo>
                    <a:lnTo>
                      <a:pt x="0" y="2297"/>
                    </a:lnTo>
                    <a:lnTo>
                      <a:pt x="1203" y="2169"/>
                    </a:lnTo>
                    <a:lnTo>
                      <a:pt x="2352" y="2042"/>
                    </a:lnTo>
                    <a:lnTo>
                      <a:pt x="3445" y="1878"/>
                    </a:lnTo>
                    <a:lnTo>
                      <a:pt x="4484" y="1677"/>
                    </a:lnTo>
                    <a:lnTo>
                      <a:pt x="5450" y="1477"/>
                    </a:lnTo>
                    <a:lnTo>
                      <a:pt x="6325" y="1240"/>
                    </a:lnTo>
                    <a:lnTo>
                      <a:pt x="6726" y="1130"/>
                    </a:lnTo>
                    <a:lnTo>
                      <a:pt x="7109" y="1003"/>
                    </a:lnTo>
                    <a:lnTo>
                      <a:pt x="7474" y="857"/>
                    </a:lnTo>
                    <a:lnTo>
                      <a:pt x="7802" y="729"/>
                    </a:lnTo>
                    <a:lnTo>
                      <a:pt x="780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2"/>
              <p:cNvSpPr/>
              <p:nvPr/>
            </p:nvSpPr>
            <p:spPr>
              <a:xfrm>
                <a:off x="4001600" y="4290675"/>
                <a:ext cx="221500" cy="59725"/>
              </a:xfrm>
              <a:custGeom>
                <a:avLst/>
                <a:gdLst/>
                <a:ahLst/>
                <a:cxnLst/>
                <a:rect l="l" t="t" r="r" b="b"/>
                <a:pathLst>
                  <a:path w="8860" h="2389" extrusionOk="0">
                    <a:moveTo>
                      <a:pt x="8860" y="0"/>
                    </a:moveTo>
                    <a:lnTo>
                      <a:pt x="8568" y="128"/>
                    </a:lnTo>
                    <a:lnTo>
                      <a:pt x="8258" y="256"/>
                    </a:lnTo>
                    <a:lnTo>
                      <a:pt x="7894" y="383"/>
                    </a:lnTo>
                    <a:lnTo>
                      <a:pt x="7511" y="511"/>
                    </a:lnTo>
                    <a:lnTo>
                      <a:pt x="7073" y="638"/>
                    </a:lnTo>
                    <a:lnTo>
                      <a:pt x="6618" y="766"/>
                    </a:lnTo>
                    <a:lnTo>
                      <a:pt x="6125" y="875"/>
                    </a:lnTo>
                    <a:lnTo>
                      <a:pt x="5597" y="985"/>
                    </a:lnTo>
                    <a:lnTo>
                      <a:pt x="4449" y="1203"/>
                    </a:lnTo>
                    <a:lnTo>
                      <a:pt x="3173" y="1386"/>
                    </a:lnTo>
                    <a:lnTo>
                      <a:pt x="1787" y="1550"/>
                    </a:lnTo>
                    <a:lnTo>
                      <a:pt x="274" y="1696"/>
                    </a:lnTo>
                    <a:lnTo>
                      <a:pt x="147" y="2042"/>
                    </a:lnTo>
                    <a:lnTo>
                      <a:pt x="1" y="2388"/>
                    </a:lnTo>
                    <a:lnTo>
                      <a:pt x="1350" y="2279"/>
                    </a:lnTo>
                    <a:lnTo>
                      <a:pt x="2662" y="2133"/>
                    </a:lnTo>
                    <a:lnTo>
                      <a:pt x="3920" y="1969"/>
                    </a:lnTo>
                    <a:lnTo>
                      <a:pt x="5087" y="1768"/>
                    </a:lnTo>
                    <a:lnTo>
                      <a:pt x="5652" y="1659"/>
                    </a:lnTo>
                    <a:lnTo>
                      <a:pt x="6198" y="1550"/>
                    </a:lnTo>
                    <a:lnTo>
                      <a:pt x="6709" y="1422"/>
                    </a:lnTo>
                    <a:lnTo>
                      <a:pt x="7201" y="1295"/>
                    </a:lnTo>
                    <a:lnTo>
                      <a:pt x="7657" y="1167"/>
                    </a:lnTo>
                    <a:lnTo>
                      <a:pt x="8094" y="1021"/>
                    </a:lnTo>
                    <a:lnTo>
                      <a:pt x="8495" y="875"/>
                    </a:lnTo>
                    <a:lnTo>
                      <a:pt x="8860" y="729"/>
                    </a:lnTo>
                    <a:lnTo>
                      <a:pt x="88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2"/>
              <p:cNvSpPr/>
              <p:nvPr/>
            </p:nvSpPr>
            <p:spPr>
              <a:xfrm>
                <a:off x="4001600" y="4290675"/>
                <a:ext cx="221500" cy="59725"/>
              </a:xfrm>
              <a:custGeom>
                <a:avLst/>
                <a:gdLst/>
                <a:ahLst/>
                <a:cxnLst/>
                <a:rect l="l" t="t" r="r" b="b"/>
                <a:pathLst>
                  <a:path w="8860" h="2389" fill="none" extrusionOk="0">
                    <a:moveTo>
                      <a:pt x="8860" y="0"/>
                    </a:moveTo>
                    <a:lnTo>
                      <a:pt x="8860" y="0"/>
                    </a:lnTo>
                    <a:lnTo>
                      <a:pt x="8568" y="128"/>
                    </a:lnTo>
                    <a:lnTo>
                      <a:pt x="8258" y="256"/>
                    </a:lnTo>
                    <a:lnTo>
                      <a:pt x="7894" y="383"/>
                    </a:lnTo>
                    <a:lnTo>
                      <a:pt x="7511" y="511"/>
                    </a:lnTo>
                    <a:lnTo>
                      <a:pt x="7073" y="638"/>
                    </a:lnTo>
                    <a:lnTo>
                      <a:pt x="6618" y="766"/>
                    </a:lnTo>
                    <a:lnTo>
                      <a:pt x="6125" y="875"/>
                    </a:lnTo>
                    <a:lnTo>
                      <a:pt x="5597" y="985"/>
                    </a:lnTo>
                    <a:lnTo>
                      <a:pt x="4449" y="1203"/>
                    </a:lnTo>
                    <a:lnTo>
                      <a:pt x="3173" y="1386"/>
                    </a:lnTo>
                    <a:lnTo>
                      <a:pt x="1787" y="1550"/>
                    </a:lnTo>
                    <a:lnTo>
                      <a:pt x="274" y="1696"/>
                    </a:lnTo>
                    <a:lnTo>
                      <a:pt x="274" y="1696"/>
                    </a:lnTo>
                    <a:lnTo>
                      <a:pt x="147" y="2042"/>
                    </a:lnTo>
                    <a:lnTo>
                      <a:pt x="1" y="2388"/>
                    </a:lnTo>
                    <a:lnTo>
                      <a:pt x="1" y="2388"/>
                    </a:lnTo>
                    <a:lnTo>
                      <a:pt x="1350" y="2279"/>
                    </a:lnTo>
                    <a:lnTo>
                      <a:pt x="2662" y="2133"/>
                    </a:lnTo>
                    <a:lnTo>
                      <a:pt x="3920" y="1969"/>
                    </a:lnTo>
                    <a:lnTo>
                      <a:pt x="5087" y="1768"/>
                    </a:lnTo>
                    <a:lnTo>
                      <a:pt x="5652" y="1659"/>
                    </a:lnTo>
                    <a:lnTo>
                      <a:pt x="6198" y="1550"/>
                    </a:lnTo>
                    <a:lnTo>
                      <a:pt x="6709" y="1422"/>
                    </a:lnTo>
                    <a:lnTo>
                      <a:pt x="7201" y="1295"/>
                    </a:lnTo>
                    <a:lnTo>
                      <a:pt x="7657" y="1167"/>
                    </a:lnTo>
                    <a:lnTo>
                      <a:pt x="8094" y="1021"/>
                    </a:lnTo>
                    <a:lnTo>
                      <a:pt x="8495" y="875"/>
                    </a:lnTo>
                    <a:lnTo>
                      <a:pt x="8860" y="729"/>
                    </a:lnTo>
                    <a:lnTo>
                      <a:pt x="886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2"/>
              <p:cNvSpPr/>
              <p:nvPr/>
            </p:nvSpPr>
            <p:spPr>
              <a:xfrm>
                <a:off x="3538150" y="3821750"/>
                <a:ext cx="684950" cy="97550"/>
              </a:xfrm>
              <a:custGeom>
                <a:avLst/>
                <a:gdLst/>
                <a:ahLst/>
                <a:cxnLst/>
                <a:rect l="l" t="t" r="r" b="b"/>
                <a:pathLst>
                  <a:path w="27398" h="3902" extrusionOk="0">
                    <a:moveTo>
                      <a:pt x="13690" y="1"/>
                    </a:moveTo>
                    <a:lnTo>
                      <a:pt x="12305" y="19"/>
                    </a:lnTo>
                    <a:lnTo>
                      <a:pt x="10938" y="37"/>
                    </a:lnTo>
                    <a:lnTo>
                      <a:pt x="9625" y="92"/>
                    </a:lnTo>
                    <a:lnTo>
                      <a:pt x="8368" y="165"/>
                    </a:lnTo>
                    <a:lnTo>
                      <a:pt x="7165" y="238"/>
                    </a:lnTo>
                    <a:lnTo>
                      <a:pt x="6034" y="347"/>
                    </a:lnTo>
                    <a:lnTo>
                      <a:pt x="4977" y="456"/>
                    </a:lnTo>
                    <a:lnTo>
                      <a:pt x="4011" y="584"/>
                    </a:lnTo>
                    <a:lnTo>
                      <a:pt x="3118" y="712"/>
                    </a:lnTo>
                    <a:lnTo>
                      <a:pt x="2334" y="857"/>
                    </a:lnTo>
                    <a:lnTo>
                      <a:pt x="1642" y="1021"/>
                    </a:lnTo>
                    <a:lnTo>
                      <a:pt x="1076" y="1204"/>
                    </a:lnTo>
                    <a:lnTo>
                      <a:pt x="821" y="1277"/>
                    </a:lnTo>
                    <a:lnTo>
                      <a:pt x="603" y="1368"/>
                    </a:lnTo>
                    <a:lnTo>
                      <a:pt x="420" y="1477"/>
                    </a:lnTo>
                    <a:lnTo>
                      <a:pt x="274" y="1568"/>
                    </a:lnTo>
                    <a:lnTo>
                      <a:pt x="147" y="1659"/>
                    </a:lnTo>
                    <a:lnTo>
                      <a:pt x="74" y="1751"/>
                    </a:lnTo>
                    <a:lnTo>
                      <a:pt x="19" y="1860"/>
                    </a:lnTo>
                    <a:lnTo>
                      <a:pt x="1" y="1951"/>
                    </a:lnTo>
                    <a:lnTo>
                      <a:pt x="19" y="2060"/>
                    </a:lnTo>
                    <a:lnTo>
                      <a:pt x="74" y="2152"/>
                    </a:lnTo>
                    <a:lnTo>
                      <a:pt x="147" y="2261"/>
                    </a:lnTo>
                    <a:lnTo>
                      <a:pt x="274" y="2352"/>
                    </a:lnTo>
                    <a:lnTo>
                      <a:pt x="420" y="2443"/>
                    </a:lnTo>
                    <a:lnTo>
                      <a:pt x="603" y="2534"/>
                    </a:lnTo>
                    <a:lnTo>
                      <a:pt x="821" y="2625"/>
                    </a:lnTo>
                    <a:lnTo>
                      <a:pt x="1076" y="2717"/>
                    </a:lnTo>
                    <a:lnTo>
                      <a:pt x="1642" y="2881"/>
                    </a:lnTo>
                    <a:lnTo>
                      <a:pt x="2334" y="3045"/>
                    </a:lnTo>
                    <a:lnTo>
                      <a:pt x="3118" y="3191"/>
                    </a:lnTo>
                    <a:lnTo>
                      <a:pt x="4011" y="3336"/>
                    </a:lnTo>
                    <a:lnTo>
                      <a:pt x="4977" y="3464"/>
                    </a:lnTo>
                    <a:lnTo>
                      <a:pt x="6034" y="3573"/>
                    </a:lnTo>
                    <a:lnTo>
                      <a:pt x="7165" y="3664"/>
                    </a:lnTo>
                    <a:lnTo>
                      <a:pt x="8368" y="3756"/>
                    </a:lnTo>
                    <a:lnTo>
                      <a:pt x="9625" y="3810"/>
                    </a:lnTo>
                    <a:lnTo>
                      <a:pt x="10938" y="3865"/>
                    </a:lnTo>
                    <a:lnTo>
                      <a:pt x="12305" y="3901"/>
                    </a:lnTo>
                    <a:lnTo>
                      <a:pt x="15094" y="3901"/>
                    </a:lnTo>
                    <a:lnTo>
                      <a:pt x="16461" y="3865"/>
                    </a:lnTo>
                    <a:lnTo>
                      <a:pt x="17773" y="3810"/>
                    </a:lnTo>
                    <a:lnTo>
                      <a:pt x="19031" y="3756"/>
                    </a:lnTo>
                    <a:lnTo>
                      <a:pt x="20234" y="3664"/>
                    </a:lnTo>
                    <a:lnTo>
                      <a:pt x="21364" y="3573"/>
                    </a:lnTo>
                    <a:lnTo>
                      <a:pt x="22421" y="3464"/>
                    </a:lnTo>
                    <a:lnTo>
                      <a:pt x="23388" y="3336"/>
                    </a:lnTo>
                    <a:lnTo>
                      <a:pt x="24281" y="3191"/>
                    </a:lnTo>
                    <a:lnTo>
                      <a:pt x="25065" y="3045"/>
                    </a:lnTo>
                    <a:lnTo>
                      <a:pt x="25757" y="2881"/>
                    </a:lnTo>
                    <a:lnTo>
                      <a:pt x="26322" y="2717"/>
                    </a:lnTo>
                    <a:lnTo>
                      <a:pt x="26577" y="2625"/>
                    </a:lnTo>
                    <a:lnTo>
                      <a:pt x="26778" y="2534"/>
                    </a:lnTo>
                    <a:lnTo>
                      <a:pt x="26978" y="2443"/>
                    </a:lnTo>
                    <a:lnTo>
                      <a:pt x="27124" y="2352"/>
                    </a:lnTo>
                    <a:lnTo>
                      <a:pt x="27252" y="2261"/>
                    </a:lnTo>
                    <a:lnTo>
                      <a:pt x="27325" y="2152"/>
                    </a:lnTo>
                    <a:lnTo>
                      <a:pt x="27379" y="2060"/>
                    </a:lnTo>
                    <a:lnTo>
                      <a:pt x="27398" y="1951"/>
                    </a:lnTo>
                    <a:lnTo>
                      <a:pt x="27379" y="1860"/>
                    </a:lnTo>
                    <a:lnTo>
                      <a:pt x="27325" y="1751"/>
                    </a:lnTo>
                    <a:lnTo>
                      <a:pt x="27252" y="1659"/>
                    </a:lnTo>
                    <a:lnTo>
                      <a:pt x="27124" y="1568"/>
                    </a:lnTo>
                    <a:lnTo>
                      <a:pt x="26978" y="1477"/>
                    </a:lnTo>
                    <a:lnTo>
                      <a:pt x="26778" y="1368"/>
                    </a:lnTo>
                    <a:lnTo>
                      <a:pt x="26577" y="1277"/>
                    </a:lnTo>
                    <a:lnTo>
                      <a:pt x="26322" y="1204"/>
                    </a:lnTo>
                    <a:lnTo>
                      <a:pt x="25757" y="1021"/>
                    </a:lnTo>
                    <a:lnTo>
                      <a:pt x="25065" y="857"/>
                    </a:lnTo>
                    <a:lnTo>
                      <a:pt x="24281" y="712"/>
                    </a:lnTo>
                    <a:lnTo>
                      <a:pt x="23388" y="584"/>
                    </a:lnTo>
                    <a:lnTo>
                      <a:pt x="22421" y="456"/>
                    </a:lnTo>
                    <a:lnTo>
                      <a:pt x="21364" y="347"/>
                    </a:lnTo>
                    <a:lnTo>
                      <a:pt x="20234" y="238"/>
                    </a:lnTo>
                    <a:lnTo>
                      <a:pt x="19031" y="165"/>
                    </a:lnTo>
                    <a:lnTo>
                      <a:pt x="17773" y="92"/>
                    </a:lnTo>
                    <a:lnTo>
                      <a:pt x="16461" y="37"/>
                    </a:lnTo>
                    <a:lnTo>
                      <a:pt x="15094" y="19"/>
                    </a:lnTo>
                    <a:lnTo>
                      <a:pt x="13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2"/>
              <p:cNvSpPr/>
              <p:nvPr/>
            </p:nvSpPr>
            <p:spPr>
              <a:xfrm>
                <a:off x="3538150" y="3821750"/>
                <a:ext cx="684950" cy="97550"/>
              </a:xfrm>
              <a:custGeom>
                <a:avLst/>
                <a:gdLst/>
                <a:ahLst/>
                <a:cxnLst/>
                <a:rect l="l" t="t" r="r" b="b"/>
                <a:pathLst>
                  <a:path w="27398" h="3902" fill="none" extrusionOk="0">
                    <a:moveTo>
                      <a:pt x="27398" y="1951"/>
                    </a:moveTo>
                    <a:lnTo>
                      <a:pt x="27398" y="1951"/>
                    </a:lnTo>
                    <a:lnTo>
                      <a:pt x="27379" y="2060"/>
                    </a:lnTo>
                    <a:lnTo>
                      <a:pt x="27325" y="2152"/>
                    </a:lnTo>
                    <a:lnTo>
                      <a:pt x="27252" y="2261"/>
                    </a:lnTo>
                    <a:lnTo>
                      <a:pt x="27124" y="2352"/>
                    </a:lnTo>
                    <a:lnTo>
                      <a:pt x="26978" y="2443"/>
                    </a:lnTo>
                    <a:lnTo>
                      <a:pt x="26778" y="2534"/>
                    </a:lnTo>
                    <a:lnTo>
                      <a:pt x="26577" y="2625"/>
                    </a:lnTo>
                    <a:lnTo>
                      <a:pt x="26322" y="2717"/>
                    </a:lnTo>
                    <a:lnTo>
                      <a:pt x="25757" y="2881"/>
                    </a:lnTo>
                    <a:lnTo>
                      <a:pt x="25065" y="3045"/>
                    </a:lnTo>
                    <a:lnTo>
                      <a:pt x="24281" y="3191"/>
                    </a:lnTo>
                    <a:lnTo>
                      <a:pt x="23388" y="3336"/>
                    </a:lnTo>
                    <a:lnTo>
                      <a:pt x="22421" y="3464"/>
                    </a:lnTo>
                    <a:lnTo>
                      <a:pt x="21364" y="3573"/>
                    </a:lnTo>
                    <a:lnTo>
                      <a:pt x="20234" y="3664"/>
                    </a:lnTo>
                    <a:lnTo>
                      <a:pt x="19031" y="3756"/>
                    </a:lnTo>
                    <a:lnTo>
                      <a:pt x="17773" y="3810"/>
                    </a:lnTo>
                    <a:lnTo>
                      <a:pt x="16461" y="3865"/>
                    </a:lnTo>
                    <a:lnTo>
                      <a:pt x="15094" y="3901"/>
                    </a:lnTo>
                    <a:lnTo>
                      <a:pt x="13690" y="3901"/>
                    </a:lnTo>
                    <a:lnTo>
                      <a:pt x="13690" y="3901"/>
                    </a:lnTo>
                    <a:lnTo>
                      <a:pt x="12305" y="3901"/>
                    </a:lnTo>
                    <a:lnTo>
                      <a:pt x="10938" y="3865"/>
                    </a:lnTo>
                    <a:lnTo>
                      <a:pt x="9625" y="3810"/>
                    </a:lnTo>
                    <a:lnTo>
                      <a:pt x="8368" y="3756"/>
                    </a:lnTo>
                    <a:lnTo>
                      <a:pt x="7165" y="3664"/>
                    </a:lnTo>
                    <a:lnTo>
                      <a:pt x="6034" y="3573"/>
                    </a:lnTo>
                    <a:lnTo>
                      <a:pt x="4977" y="3464"/>
                    </a:lnTo>
                    <a:lnTo>
                      <a:pt x="4011" y="3336"/>
                    </a:lnTo>
                    <a:lnTo>
                      <a:pt x="3118" y="3191"/>
                    </a:lnTo>
                    <a:lnTo>
                      <a:pt x="2334" y="3045"/>
                    </a:lnTo>
                    <a:lnTo>
                      <a:pt x="1642" y="2881"/>
                    </a:lnTo>
                    <a:lnTo>
                      <a:pt x="1076" y="2717"/>
                    </a:lnTo>
                    <a:lnTo>
                      <a:pt x="821" y="2625"/>
                    </a:lnTo>
                    <a:lnTo>
                      <a:pt x="603" y="2534"/>
                    </a:lnTo>
                    <a:lnTo>
                      <a:pt x="420" y="2443"/>
                    </a:lnTo>
                    <a:lnTo>
                      <a:pt x="274" y="2352"/>
                    </a:lnTo>
                    <a:lnTo>
                      <a:pt x="147" y="2261"/>
                    </a:lnTo>
                    <a:lnTo>
                      <a:pt x="74" y="2152"/>
                    </a:lnTo>
                    <a:lnTo>
                      <a:pt x="19" y="2060"/>
                    </a:lnTo>
                    <a:lnTo>
                      <a:pt x="1" y="1951"/>
                    </a:lnTo>
                    <a:lnTo>
                      <a:pt x="1" y="1951"/>
                    </a:lnTo>
                    <a:lnTo>
                      <a:pt x="19" y="1860"/>
                    </a:lnTo>
                    <a:lnTo>
                      <a:pt x="74" y="1751"/>
                    </a:lnTo>
                    <a:lnTo>
                      <a:pt x="147" y="1659"/>
                    </a:lnTo>
                    <a:lnTo>
                      <a:pt x="274" y="1568"/>
                    </a:lnTo>
                    <a:lnTo>
                      <a:pt x="420" y="1477"/>
                    </a:lnTo>
                    <a:lnTo>
                      <a:pt x="603" y="1368"/>
                    </a:lnTo>
                    <a:lnTo>
                      <a:pt x="821" y="1277"/>
                    </a:lnTo>
                    <a:lnTo>
                      <a:pt x="1076" y="1204"/>
                    </a:lnTo>
                    <a:lnTo>
                      <a:pt x="1642" y="1021"/>
                    </a:lnTo>
                    <a:lnTo>
                      <a:pt x="2334" y="857"/>
                    </a:lnTo>
                    <a:lnTo>
                      <a:pt x="3118" y="712"/>
                    </a:lnTo>
                    <a:lnTo>
                      <a:pt x="4011" y="584"/>
                    </a:lnTo>
                    <a:lnTo>
                      <a:pt x="4977" y="456"/>
                    </a:lnTo>
                    <a:lnTo>
                      <a:pt x="6034" y="347"/>
                    </a:lnTo>
                    <a:lnTo>
                      <a:pt x="7165" y="238"/>
                    </a:lnTo>
                    <a:lnTo>
                      <a:pt x="8368" y="165"/>
                    </a:lnTo>
                    <a:lnTo>
                      <a:pt x="9625" y="92"/>
                    </a:lnTo>
                    <a:lnTo>
                      <a:pt x="10938" y="37"/>
                    </a:lnTo>
                    <a:lnTo>
                      <a:pt x="12305" y="19"/>
                    </a:lnTo>
                    <a:lnTo>
                      <a:pt x="13690" y="1"/>
                    </a:lnTo>
                    <a:lnTo>
                      <a:pt x="13690" y="1"/>
                    </a:lnTo>
                    <a:lnTo>
                      <a:pt x="15094" y="19"/>
                    </a:lnTo>
                    <a:lnTo>
                      <a:pt x="16461" y="37"/>
                    </a:lnTo>
                    <a:lnTo>
                      <a:pt x="17773" y="92"/>
                    </a:lnTo>
                    <a:lnTo>
                      <a:pt x="19031" y="165"/>
                    </a:lnTo>
                    <a:lnTo>
                      <a:pt x="20234" y="238"/>
                    </a:lnTo>
                    <a:lnTo>
                      <a:pt x="21364" y="347"/>
                    </a:lnTo>
                    <a:lnTo>
                      <a:pt x="22421" y="456"/>
                    </a:lnTo>
                    <a:lnTo>
                      <a:pt x="23388" y="584"/>
                    </a:lnTo>
                    <a:lnTo>
                      <a:pt x="24281" y="712"/>
                    </a:lnTo>
                    <a:lnTo>
                      <a:pt x="25065" y="857"/>
                    </a:lnTo>
                    <a:lnTo>
                      <a:pt x="25757" y="1021"/>
                    </a:lnTo>
                    <a:lnTo>
                      <a:pt x="26322" y="1204"/>
                    </a:lnTo>
                    <a:lnTo>
                      <a:pt x="26577" y="1277"/>
                    </a:lnTo>
                    <a:lnTo>
                      <a:pt x="26778" y="1368"/>
                    </a:lnTo>
                    <a:lnTo>
                      <a:pt x="26978" y="1477"/>
                    </a:lnTo>
                    <a:lnTo>
                      <a:pt x="27124" y="1568"/>
                    </a:lnTo>
                    <a:lnTo>
                      <a:pt x="27252" y="1659"/>
                    </a:lnTo>
                    <a:lnTo>
                      <a:pt x="27325" y="1751"/>
                    </a:lnTo>
                    <a:lnTo>
                      <a:pt x="27379" y="1860"/>
                    </a:lnTo>
                    <a:lnTo>
                      <a:pt x="27398" y="19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2"/>
              <p:cNvSpPr/>
              <p:nvPr/>
            </p:nvSpPr>
            <p:spPr>
              <a:xfrm>
                <a:off x="3595575" y="3847275"/>
                <a:ext cx="589700" cy="61075"/>
              </a:xfrm>
              <a:custGeom>
                <a:avLst/>
                <a:gdLst/>
                <a:ahLst/>
                <a:cxnLst/>
                <a:rect l="l" t="t" r="r" b="b"/>
                <a:pathLst>
                  <a:path w="23588" h="2443" extrusionOk="0">
                    <a:moveTo>
                      <a:pt x="20981" y="0"/>
                    </a:moveTo>
                    <a:lnTo>
                      <a:pt x="20926" y="73"/>
                    </a:lnTo>
                    <a:lnTo>
                      <a:pt x="20872" y="164"/>
                    </a:lnTo>
                    <a:lnTo>
                      <a:pt x="20781" y="237"/>
                    </a:lnTo>
                    <a:lnTo>
                      <a:pt x="20653" y="310"/>
                    </a:lnTo>
                    <a:lnTo>
                      <a:pt x="20361" y="456"/>
                    </a:lnTo>
                    <a:lnTo>
                      <a:pt x="19997" y="602"/>
                    </a:lnTo>
                    <a:lnTo>
                      <a:pt x="19559" y="748"/>
                    </a:lnTo>
                    <a:lnTo>
                      <a:pt x="19049" y="875"/>
                    </a:lnTo>
                    <a:lnTo>
                      <a:pt x="18466" y="1003"/>
                    </a:lnTo>
                    <a:lnTo>
                      <a:pt x="17809" y="1131"/>
                    </a:lnTo>
                    <a:lnTo>
                      <a:pt x="17099" y="1240"/>
                    </a:lnTo>
                    <a:lnTo>
                      <a:pt x="16333" y="1331"/>
                    </a:lnTo>
                    <a:lnTo>
                      <a:pt x="15513" y="1440"/>
                    </a:lnTo>
                    <a:lnTo>
                      <a:pt x="14638" y="1513"/>
                    </a:lnTo>
                    <a:lnTo>
                      <a:pt x="13708" y="1586"/>
                    </a:lnTo>
                    <a:lnTo>
                      <a:pt x="12760" y="1659"/>
                    </a:lnTo>
                    <a:lnTo>
                      <a:pt x="11758" y="1714"/>
                    </a:lnTo>
                    <a:lnTo>
                      <a:pt x="10719" y="1769"/>
                    </a:lnTo>
                    <a:lnTo>
                      <a:pt x="10701" y="1769"/>
                    </a:lnTo>
                    <a:lnTo>
                      <a:pt x="9042" y="1805"/>
                    </a:lnTo>
                    <a:lnTo>
                      <a:pt x="7310" y="1823"/>
                    </a:lnTo>
                    <a:lnTo>
                      <a:pt x="6107" y="1805"/>
                    </a:lnTo>
                    <a:lnTo>
                      <a:pt x="4941" y="1787"/>
                    </a:lnTo>
                    <a:lnTo>
                      <a:pt x="3810" y="1750"/>
                    </a:lnTo>
                    <a:lnTo>
                      <a:pt x="2717" y="1714"/>
                    </a:lnTo>
                    <a:lnTo>
                      <a:pt x="1313" y="1623"/>
                    </a:lnTo>
                    <a:lnTo>
                      <a:pt x="1" y="1513"/>
                    </a:lnTo>
                    <a:lnTo>
                      <a:pt x="384" y="1623"/>
                    </a:lnTo>
                    <a:lnTo>
                      <a:pt x="803" y="1714"/>
                    </a:lnTo>
                    <a:lnTo>
                      <a:pt x="1295" y="1805"/>
                    </a:lnTo>
                    <a:lnTo>
                      <a:pt x="1842" y="1896"/>
                    </a:lnTo>
                    <a:lnTo>
                      <a:pt x="2425" y="1969"/>
                    </a:lnTo>
                    <a:lnTo>
                      <a:pt x="3045" y="2060"/>
                    </a:lnTo>
                    <a:lnTo>
                      <a:pt x="4448" y="2188"/>
                    </a:lnTo>
                    <a:lnTo>
                      <a:pt x="5980" y="2297"/>
                    </a:lnTo>
                    <a:lnTo>
                      <a:pt x="7656" y="2388"/>
                    </a:lnTo>
                    <a:lnTo>
                      <a:pt x="9443" y="2425"/>
                    </a:lnTo>
                    <a:lnTo>
                      <a:pt x="11320" y="2443"/>
                    </a:lnTo>
                    <a:lnTo>
                      <a:pt x="12578" y="2443"/>
                    </a:lnTo>
                    <a:lnTo>
                      <a:pt x="13799" y="2425"/>
                    </a:lnTo>
                    <a:lnTo>
                      <a:pt x="14966" y="2388"/>
                    </a:lnTo>
                    <a:lnTo>
                      <a:pt x="16096" y="2334"/>
                    </a:lnTo>
                    <a:lnTo>
                      <a:pt x="17172" y="2261"/>
                    </a:lnTo>
                    <a:lnTo>
                      <a:pt x="18174" y="2188"/>
                    </a:lnTo>
                    <a:lnTo>
                      <a:pt x="19122" y="2097"/>
                    </a:lnTo>
                    <a:lnTo>
                      <a:pt x="19997" y="2005"/>
                    </a:lnTo>
                    <a:lnTo>
                      <a:pt x="20799" y="1896"/>
                    </a:lnTo>
                    <a:lnTo>
                      <a:pt x="21492" y="1787"/>
                    </a:lnTo>
                    <a:lnTo>
                      <a:pt x="22111" y="1659"/>
                    </a:lnTo>
                    <a:lnTo>
                      <a:pt x="22622" y="1532"/>
                    </a:lnTo>
                    <a:lnTo>
                      <a:pt x="23041" y="1386"/>
                    </a:lnTo>
                    <a:lnTo>
                      <a:pt x="23205" y="1313"/>
                    </a:lnTo>
                    <a:lnTo>
                      <a:pt x="23351" y="1240"/>
                    </a:lnTo>
                    <a:lnTo>
                      <a:pt x="23460" y="1167"/>
                    </a:lnTo>
                    <a:lnTo>
                      <a:pt x="23533" y="1094"/>
                    </a:lnTo>
                    <a:lnTo>
                      <a:pt x="23570" y="1021"/>
                    </a:lnTo>
                    <a:lnTo>
                      <a:pt x="23588" y="930"/>
                    </a:lnTo>
                    <a:lnTo>
                      <a:pt x="23588" y="875"/>
                    </a:lnTo>
                    <a:lnTo>
                      <a:pt x="23551" y="802"/>
                    </a:lnTo>
                    <a:lnTo>
                      <a:pt x="23497" y="748"/>
                    </a:lnTo>
                    <a:lnTo>
                      <a:pt x="23424" y="675"/>
                    </a:lnTo>
                    <a:lnTo>
                      <a:pt x="23314" y="620"/>
                    </a:lnTo>
                    <a:lnTo>
                      <a:pt x="23205" y="547"/>
                    </a:lnTo>
                    <a:lnTo>
                      <a:pt x="22895" y="438"/>
                    </a:lnTo>
                    <a:lnTo>
                      <a:pt x="22531" y="310"/>
                    </a:lnTo>
                    <a:lnTo>
                      <a:pt x="22075" y="201"/>
                    </a:lnTo>
                    <a:lnTo>
                      <a:pt x="21564" y="110"/>
                    </a:lnTo>
                    <a:lnTo>
                      <a:pt x="2098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2"/>
              <p:cNvSpPr/>
              <p:nvPr/>
            </p:nvSpPr>
            <p:spPr>
              <a:xfrm>
                <a:off x="3595575" y="3847275"/>
                <a:ext cx="589700" cy="61075"/>
              </a:xfrm>
              <a:custGeom>
                <a:avLst/>
                <a:gdLst/>
                <a:ahLst/>
                <a:cxnLst/>
                <a:rect l="l" t="t" r="r" b="b"/>
                <a:pathLst>
                  <a:path w="23588" h="2443" fill="none" extrusionOk="0">
                    <a:moveTo>
                      <a:pt x="20981" y="0"/>
                    </a:moveTo>
                    <a:lnTo>
                      <a:pt x="20981" y="0"/>
                    </a:lnTo>
                    <a:lnTo>
                      <a:pt x="20926" y="73"/>
                    </a:lnTo>
                    <a:lnTo>
                      <a:pt x="20872" y="164"/>
                    </a:lnTo>
                    <a:lnTo>
                      <a:pt x="20781" y="237"/>
                    </a:lnTo>
                    <a:lnTo>
                      <a:pt x="20653" y="310"/>
                    </a:lnTo>
                    <a:lnTo>
                      <a:pt x="20361" y="456"/>
                    </a:lnTo>
                    <a:lnTo>
                      <a:pt x="19997" y="602"/>
                    </a:lnTo>
                    <a:lnTo>
                      <a:pt x="19559" y="748"/>
                    </a:lnTo>
                    <a:lnTo>
                      <a:pt x="19049" y="875"/>
                    </a:lnTo>
                    <a:lnTo>
                      <a:pt x="18466" y="1003"/>
                    </a:lnTo>
                    <a:lnTo>
                      <a:pt x="17809" y="1131"/>
                    </a:lnTo>
                    <a:lnTo>
                      <a:pt x="17099" y="1240"/>
                    </a:lnTo>
                    <a:lnTo>
                      <a:pt x="16333" y="1331"/>
                    </a:lnTo>
                    <a:lnTo>
                      <a:pt x="15513" y="1440"/>
                    </a:lnTo>
                    <a:lnTo>
                      <a:pt x="14638" y="1513"/>
                    </a:lnTo>
                    <a:lnTo>
                      <a:pt x="13708" y="1586"/>
                    </a:lnTo>
                    <a:lnTo>
                      <a:pt x="12760" y="1659"/>
                    </a:lnTo>
                    <a:lnTo>
                      <a:pt x="11758" y="1714"/>
                    </a:lnTo>
                    <a:lnTo>
                      <a:pt x="10719" y="1769"/>
                    </a:lnTo>
                    <a:lnTo>
                      <a:pt x="10701" y="1769"/>
                    </a:lnTo>
                    <a:lnTo>
                      <a:pt x="10701" y="1769"/>
                    </a:lnTo>
                    <a:lnTo>
                      <a:pt x="9042" y="1805"/>
                    </a:lnTo>
                    <a:lnTo>
                      <a:pt x="7310" y="1823"/>
                    </a:lnTo>
                    <a:lnTo>
                      <a:pt x="7310" y="1823"/>
                    </a:lnTo>
                    <a:lnTo>
                      <a:pt x="6107" y="1805"/>
                    </a:lnTo>
                    <a:lnTo>
                      <a:pt x="4941" y="1787"/>
                    </a:lnTo>
                    <a:lnTo>
                      <a:pt x="3810" y="1750"/>
                    </a:lnTo>
                    <a:lnTo>
                      <a:pt x="2717" y="1714"/>
                    </a:lnTo>
                    <a:lnTo>
                      <a:pt x="2717" y="1714"/>
                    </a:lnTo>
                    <a:lnTo>
                      <a:pt x="1313" y="1623"/>
                    </a:lnTo>
                    <a:lnTo>
                      <a:pt x="1" y="1513"/>
                    </a:lnTo>
                    <a:lnTo>
                      <a:pt x="1" y="1513"/>
                    </a:lnTo>
                    <a:lnTo>
                      <a:pt x="384" y="1623"/>
                    </a:lnTo>
                    <a:lnTo>
                      <a:pt x="803" y="1714"/>
                    </a:lnTo>
                    <a:lnTo>
                      <a:pt x="1295" y="1805"/>
                    </a:lnTo>
                    <a:lnTo>
                      <a:pt x="1842" y="1896"/>
                    </a:lnTo>
                    <a:lnTo>
                      <a:pt x="2425" y="1969"/>
                    </a:lnTo>
                    <a:lnTo>
                      <a:pt x="3045" y="2060"/>
                    </a:lnTo>
                    <a:lnTo>
                      <a:pt x="4448" y="2188"/>
                    </a:lnTo>
                    <a:lnTo>
                      <a:pt x="5980" y="2297"/>
                    </a:lnTo>
                    <a:lnTo>
                      <a:pt x="7656" y="2388"/>
                    </a:lnTo>
                    <a:lnTo>
                      <a:pt x="9443" y="2425"/>
                    </a:lnTo>
                    <a:lnTo>
                      <a:pt x="11320" y="2443"/>
                    </a:lnTo>
                    <a:lnTo>
                      <a:pt x="11320" y="2443"/>
                    </a:lnTo>
                    <a:lnTo>
                      <a:pt x="12578" y="2443"/>
                    </a:lnTo>
                    <a:lnTo>
                      <a:pt x="13799" y="2425"/>
                    </a:lnTo>
                    <a:lnTo>
                      <a:pt x="14966" y="2388"/>
                    </a:lnTo>
                    <a:lnTo>
                      <a:pt x="16096" y="2334"/>
                    </a:lnTo>
                    <a:lnTo>
                      <a:pt x="17172" y="2261"/>
                    </a:lnTo>
                    <a:lnTo>
                      <a:pt x="18174" y="2188"/>
                    </a:lnTo>
                    <a:lnTo>
                      <a:pt x="19122" y="2097"/>
                    </a:lnTo>
                    <a:lnTo>
                      <a:pt x="19997" y="2005"/>
                    </a:lnTo>
                    <a:lnTo>
                      <a:pt x="20799" y="1896"/>
                    </a:lnTo>
                    <a:lnTo>
                      <a:pt x="21492" y="1787"/>
                    </a:lnTo>
                    <a:lnTo>
                      <a:pt x="22111" y="1659"/>
                    </a:lnTo>
                    <a:lnTo>
                      <a:pt x="22622" y="1532"/>
                    </a:lnTo>
                    <a:lnTo>
                      <a:pt x="23041" y="1386"/>
                    </a:lnTo>
                    <a:lnTo>
                      <a:pt x="23205" y="1313"/>
                    </a:lnTo>
                    <a:lnTo>
                      <a:pt x="23351" y="1240"/>
                    </a:lnTo>
                    <a:lnTo>
                      <a:pt x="23460" y="1167"/>
                    </a:lnTo>
                    <a:lnTo>
                      <a:pt x="23533" y="1094"/>
                    </a:lnTo>
                    <a:lnTo>
                      <a:pt x="23570" y="1021"/>
                    </a:lnTo>
                    <a:lnTo>
                      <a:pt x="23588" y="930"/>
                    </a:lnTo>
                    <a:lnTo>
                      <a:pt x="23588" y="930"/>
                    </a:lnTo>
                    <a:lnTo>
                      <a:pt x="23588" y="875"/>
                    </a:lnTo>
                    <a:lnTo>
                      <a:pt x="23551" y="802"/>
                    </a:lnTo>
                    <a:lnTo>
                      <a:pt x="23497" y="748"/>
                    </a:lnTo>
                    <a:lnTo>
                      <a:pt x="23424" y="675"/>
                    </a:lnTo>
                    <a:lnTo>
                      <a:pt x="23314" y="620"/>
                    </a:lnTo>
                    <a:lnTo>
                      <a:pt x="23205" y="547"/>
                    </a:lnTo>
                    <a:lnTo>
                      <a:pt x="22895" y="438"/>
                    </a:lnTo>
                    <a:lnTo>
                      <a:pt x="22531" y="310"/>
                    </a:lnTo>
                    <a:lnTo>
                      <a:pt x="22075" y="201"/>
                    </a:lnTo>
                    <a:lnTo>
                      <a:pt x="21564" y="110"/>
                    </a:lnTo>
                    <a:lnTo>
                      <a:pt x="2098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2"/>
              <p:cNvSpPr/>
              <p:nvPr/>
            </p:nvSpPr>
            <p:spPr>
              <a:xfrm>
                <a:off x="3599675" y="3967575"/>
                <a:ext cx="122625" cy="389650"/>
              </a:xfrm>
              <a:custGeom>
                <a:avLst/>
                <a:gdLst/>
                <a:ahLst/>
                <a:cxnLst/>
                <a:rect l="l" t="t" r="r" b="b"/>
                <a:pathLst>
                  <a:path w="4905" h="15586" extrusionOk="0">
                    <a:moveTo>
                      <a:pt x="3172" y="1"/>
                    </a:moveTo>
                    <a:lnTo>
                      <a:pt x="3008" y="19"/>
                    </a:lnTo>
                    <a:lnTo>
                      <a:pt x="2844" y="55"/>
                    </a:lnTo>
                    <a:lnTo>
                      <a:pt x="2680" y="110"/>
                    </a:lnTo>
                    <a:lnTo>
                      <a:pt x="2534" y="183"/>
                    </a:lnTo>
                    <a:lnTo>
                      <a:pt x="2389" y="274"/>
                    </a:lnTo>
                    <a:lnTo>
                      <a:pt x="2261" y="365"/>
                    </a:lnTo>
                    <a:lnTo>
                      <a:pt x="2152" y="493"/>
                    </a:lnTo>
                    <a:lnTo>
                      <a:pt x="1896" y="803"/>
                    </a:lnTo>
                    <a:lnTo>
                      <a:pt x="1678" y="1149"/>
                    </a:lnTo>
                    <a:lnTo>
                      <a:pt x="1459" y="1550"/>
                    </a:lnTo>
                    <a:lnTo>
                      <a:pt x="1259" y="1969"/>
                    </a:lnTo>
                    <a:lnTo>
                      <a:pt x="1988" y="2097"/>
                    </a:lnTo>
                    <a:lnTo>
                      <a:pt x="2753" y="2224"/>
                    </a:lnTo>
                    <a:lnTo>
                      <a:pt x="3573" y="2334"/>
                    </a:lnTo>
                    <a:lnTo>
                      <a:pt x="4430" y="2425"/>
                    </a:lnTo>
                    <a:lnTo>
                      <a:pt x="4594" y="1915"/>
                    </a:lnTo>
                    <a:lnTo>
                      <a:pt x="4813" y="1441"/>
                    </a:lnTo>
                    <a:lnTo>
                      <a:pt x="4868" y="1295"/>
                    </a:lnTo>
                    <a:lnTo>
                      <a:pt x="4904" y="1149"/>
                    </a:lnTo>
                    <a:lnTo>
                      <a:pt x="4904" y="1003"/>
                    </a:lnTo>
                    <a:lnTo>
                      <a:pt x="4868" y="876"/>
                    </a:lnTo>
                    <a:lnTo>
                      <a:pt x="4831" y="748"/>
                    </a:lnTo>
                    <a:lnTo>
                      <a:pt x="4758" y="620"/>
                    </a:lnTo>
                    <a:lnTo>
                      <a:pt x="4667" y="511"/>
                    </a:lnTo>
                    <a:lnTo>
                      <a:pt x="4576" y="402"/>
                    </a:lnTo>
                    <a:lnTo>
                      <a:pt x="4448" y="310"/>
                    </a:lnTo>
                    <a:lnTo>
                      <a:pt x="4321" y="238"/>
                    </a:lnTo>
                    <a:lnTo>
                      <a:pt x="4175" y="165"/>
                    </a:lnTo>
                    <a:lnTo>
                      <a:pt x="4011" y="110"/>
                    </a:lnTo>
                    <a:lnTo>
                      <a:pt x="3847" y="55"/>
                    </a:lnTo>
                    <a:lnTo>
                      <a:pt x="3683" y="19"/>
                    </a:lnTo>
                    <a:lnTo>
                      <a:pt x="3519" y="1"/>
                    </a:lnTo>
                    <a:close/>
                    <a:moveTo>
                      <a:pt x="1022" y="2607"/>
                    </a:moveTo>
                    <a:lnTo>
                      <a:pt x="821" y="3172"/>
                    </a:lnTo>
                    <a:lnTo>
                      <a:pt x="657" y="3756"/>
                    </a:lnTo>
                    <a:lnTo>
                      <a:pt x="511" y="4394"/>
                    </a:lnTo>
                    <a:lnTo>
                      <a:pt x="384" y="5032"/>
                    </a:lnTo>
                    <a:lnTo>
                      <a:pt x="256" y="5688"/>
                    </a:lnTo>
                    <a:lnTo>
                      <a:pt x="165" y="6362"/>
                    </a:lnTo>
                    <a:lnTo>
                      <a:pt x="92" y="7037"/>
                    </a:lnTo>
                    <a:lnTo>
                      <a:pt x="37" y="7729"/>
                    </a:lnTo>
                    <a:lnTo>
                      <a:pt x="857" y="7912"/>
                    </a:lnTo>
                    <a:lnTo>
                      <a:pt x="1751" y="8076"/>
                    </a:lnTo>
                    <a:lnTo>
                      <a:pt x="2717" y="8221"/>
                    </a:lnTo>
                    <a:lnTo>
                      <a:pt x="3756" y="8367"/>
                    </a:lnTo>
                    <a:lnTo>
                      <a:pt x="3792" y="7000"/>
                    </a:lnTo>
                    <a:lnTo>
                      <a:pt x="3829" y="6308"/>
                    </a:lnTo>
                    <a:lnTo>
                      <a:pt x="3865" y="5633"/>
                    </a:lnTo>
                    <a:lnTo>
                      <a:pt x="3938" y="4977"/>
                    </a:lnTo>
                    <a:lnTo>
                      <a:pt x="4011" y="4321"/>
                    </a:lnTo>
                    <a:lnTo>
                      <a:pt x="4120" y="3683"/>
                    </a:lnTo>
                    <a:lnTo>
                      <a:pt x="4248" y="3081"/>
                    </a:lnTo>
                    <a:lnTo>
                      <a:pt x="3391" y="2972"/>
                    </a:lnTo>
                    <a:lnTo>
                      <a:pt x="2571" y="2862"/>
                    </a:lnTo>
                    <a:lnTo>
                      <a:pt x="1769" y="2735"/>
                    </a:lnTo>
                    <a:lnTo>
                      <a:pt x="1022" y="2607"/>
                    </a:lnTo>
                    <a:close/>
                    <a:moveTo>
                      <a:pt x="19" y="8404"/>
                    </a:moveTo>
                    <a:lnTo>
                      <a:pt x="1" y="9188"/>
                    </a:lnTo>
                    <a:lnTo>
                      <a:pt x="19" y="9971"/>
                    </a:lnTo>
                    <a:lnTo>
                      <a:pt x="55" y="10719"/>
                    </a:lnTo>
                    <a:lnTo>
                      <a:pt x="128" y="11430"/>
                    </a:lnTo>
                    <a:lnTo>
                      <a:pt x="238" y="12122"/>
                    </a:lnTo>
                    <a:lnTo>
                      <a:pt x="365" y="12760"/>
                    </a:lnTo>
                    <a:lnTo>
                      <a:pt x="456" y="13070"/>
                    </a:lnTo>
                    <a:lnTo>
                      <a:pt x="548" y="13362"/>
                    </a:lnTo>
                    <a:lnTo>
                      <a:pt x="639" y="13635"/>
                    </a:lnTo>
                    <a:lnTo>
                      <a:pt x="730" y="13909"/>
                    </a:lnTo>
                    <a:lnTo>
                      <a:pt x="1368" y="14018"/>
                    </a:lnTo>
                    <a:lnTo>
                      <a:pt x="2042" y="14146"/>
                    </a:lnTo>
                    <a:lnTo>
                      <a:pt x="2753" y="14255"/>
                    </a:lnTo>
                    <a:lnTo>
                      <a:pt x="3501" y="14346"/>
                    </a:lnTo>
                    <a:lnTo>
                      <a:pt x="3573" y="13872"/>
                    </a:lnTo>
                    <a:lnTo>
                      <a:pt x="3646" y="13307"/>
                    </a:lnTo>
                    <a:lnTo>
                      <a:pt x="3683" y="12706"/>
                    </a:lnTo>
                    <a:lnTo>
                      <a:pt x="3719" y="12031"/>
                    </a:lnTo>
                    <a:lnTo>
                      <a:pt x="3738" y="10591"/>
                    </a:lnTo>
                    <a:lnTo>
                      <a:pt x="3738" y="9042"/>
                    </a:lnTo>
                    <a:lnTo>
                      <a:pt x="2735" y="8914"/>
                    </a:lnTo>
                    <a:lnTo>
                      <a:pt x="1787" y="8750"/>
                    </a:lnTo>
                    <a:lnTo>
                      <a:pt x="876" y="8586"/>
                    </a:lnTo>
                    <a:lnTo>
                      <a:pt x="19" y="8404"/>
                    </a:lnTo>
                    <a:close/>
                    <a:moveTo>
                      <a:pt x="1131" y="14656"/>
                    </a:moveTo>
                    <a:lnTo>
                      <a:pt x="1331" y="14929"/>
                    </a:lnTo>
                    <a:lnTo>
                      <a:pt x="1441" y="15057"/>
                    </a:lnTo>
                    <a:lnTo>
                      <a:pt x="1568" y="15166"/>
                    </a:lnTo>
                    <a:lnTo>
                      <a:pt x="1678" y="15258"/>
                    </a:lnTo>
                    <a:lnTo>
                      <a:pt x="1805" y="15349"/>
                    </a:lnTo>
                    <a:lnTo>
                      <a:pt x="1933" y="15422"/>
                    </a:lnTo>
                    <a:lnTo>
                      <a:pt x="2061" y="15476"/>
                    </a:lnTo>
                    <a:lnTo>
                      <a:pt x="2298" y="15549"/>
                    </a:lnTo>
                    <a:lnTo>
                      <a:pt x="2407" y="15567"/>
                    </a:lnTo>
                    <a:lnTo>
                      <a:pt x="2516" y="15586"/>
                    </a:lnTo>
                    <a:lnTo>
                      <a:pt x="2644" y="15567"/>
                    </a:lnTo>
                    <a:lnTo>
                      <a:pt x="2753" y="15531"/>
                    </a:lnTo>
                    <a:lnTo>
                      <a:pt x="2863" y="15494"/>
                    </a:lnTo>
                    <a:lnTo>
                      <a:pt x="2954" y="15422"/>
                    </a:lnTo>
                    <a:lnTo>
                      <a:pt x="3045" y="15349"/>
                    </a:lnTo>
                    <a:lnTo>
                      <a:pt x="3136" y="15239"/>
                    </a:lnTo>
                    <a:lnTo>
                      <a:pt x="3209" y="15130"/>
                    </a:lnTo>
                    <a:lnTo>
                      <a:pt x="3282" y="15002"/>
                    </a:lnTo>
                    <a:lnTo>
                      <a:pt x="2188" y="14838"/>
                    </a:lnTo>
                    <a:lnTo>
                      <a:pt x="1131" y="14656"/>
                    </a:lnTo>
                    <a:close/>
                  </a:path>
                </a:pathLst>
              </a:custGeom>
              <a:solidFill>
                <a:srgbClr val="FFFFFF">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2"/>
              <p:cNvSpPr/>
              <p:nvPr/>
            </p:nvSpPr>
            <p:spPr>
              <a:xfrm>
                <a:off x="3627925" y="4333950"/>
                <a:ext cx="53800" cy="23275"/>
              </a:xfrm>
              <a:custGeom>
                <a:avLst/>
                <a:gdLst/>
                <a:ahLst/>
                <a:cxnLst/>
                <a:rect l="l" t="t" r="r" b="b"/>
                <a:pathLst>
                  <a:path w="2152" h="931" fill="none" extrusionOk="0">
                    <a:moveTo>
                      <a:pt x="1" y="1"/>
                    </a:moveTo>
                    <a:lnTo>
                      <a:pt x="1" y="1"/>
                    </a:lnTo>
                    <a:lnTo>
                      <a:pt x="201" y="274"/>
                    </a:lnTo>
                    <a:lnTo>
                      <a:pt x="311" y="402"/>
                    </a:lnTo>
                    <a:lnTo>
                      <a:pt x="438" y="511"/>
                    </a:lnTo>
                    <a:lnTo>
                      <a:pt x="548" y="603"/>
                    </a:lnTo>
                    <a:lnTo>
                      <a:pt x="675" y="694"/>
                    </a:lnTo>
                    <a:lnTo>
                      <a:pt x="803" y="767"/>
                    </a:lnTo>
                    <a:lnTo>
                      <a:pt x="931" y="821"/>
                    </a:lnTo>
                    <a:lnTo>
                      <a:pt x="931" y="821"/>
                    </a:lnTo>
                    <a:lnTo>
                      <a:pt x="1168" y="894"/>
                    </a:lnTo>
                    <a:lnTo>
                      <a:pt x="1277" y="912"/>
                    </a:lnTo>
                    <a:lnTo>
                      <a:pt x="1386" y="931"/>
                    </a:lnTo>
                    <a:lnTo>
                      <a:pt x="1386" y="931"/>
                    </a:lnTo>
                    <a:lnTo>
                      <a:pt x="1514" y="912"/>
                    </a:lnTo>
                    <a:lnTo>
                      <a:pt x="1623" y="876"/>
                    </a:lnTo>
                    <a:lnTo>
                      <a:pt x="1733" y="839"/>
                    </a:lnTo>
                    <a:lnTo>
                      <a:pt x="1824" y="767"/>
                    </a:lnTo>
                    <a:lnTo>
                      <a:pt x="1915" y="694"/>
                    </a:lnTo>
                    <a:lnTo>
                      <a:pt x="2006" y="584"/>
                    </a:lnTo>
                    <a:lnTo>
                      <a:pt x="2079" y="475"/>
                    </a:lnTo>
                    <a:lnTo>
                      <a:pt x="2152" y="347"/>
                    </a:lnTo>
                    <a:lnTo>
                      <a:pt x="2152" y="347"/>
                    </a:lnTo>
                    <a:lnTo>
                      <a:pt x="1058" y="18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2"/>
              <p:cNvSpPr/>
              <p:nvPr/>
            </p:nvSpPr>
            <p:spPr>
              <a:xfrm>
                <a:off x="3599675" y="4177650"/>
                <a:ext cx="93450" cy="148600"/>
              </a:xfrm>
              <a:custGeom>
                <a:avLst/>
                <a:gdLst/>
                <a:ahLst/>
                <a:cxnLst/>
                <a:rect l="l" t="t" r="r" b="b"/>
                <a:pathLst>
                  <a:path w="3738" h="5944" fill="none" extrusionOk="0">
                    <a:moveTo>
                      <a:pt x="19" y="1"/>
                    </a:moveTo>
                    <a:lnTo>
                      <a:pt x="19" y="1"/>
                    </a:lnTo>
                    <a:lnTo>
                      <a:pt x="1" y="785"/>
                    </a:lnTo>
                    <a:lnTo>
                      <a:pt x="19" y="1568"/>
                    </a:lnTo>
                    <a:lnTo>
                      <a:pt x="55" y="2316"/>
                    </a:lnTo>
                    <a:lnTo>
                      <a:pt x="128" y="3027"/>
                    </a:lnTo>
                    <a:lnTo>
                      <a:pt x="238" y="3719"/>
                    </a:lnTo>
                    <a:lnTo>
                      <a:pt x="365" y="4357"/>
                    </a:lnTo>
                    <a:lnTo>
                      <a:pt x="456" y="4667"/>
                    </a:lnTo>
                    <a:lnTo>
                      <a:pt x="548" y="4959"/>
                    </a:lnTo>
                    <a:lnTo>
                      <a:pt x="639" y="5232"/>
                    </a:lnTo>
                    <a:lnTo>
                      <a:pt x="730" y="5506"/>
                    </a:lnTo>
                    <a:lnTo>
                      <a:pt x="730" y="5506"/>
                    </a:lnTo>
                    <a:lnTo>
                      <a:pt x="1368" y="5615"/>
                    </a:lnTo>
                    <a:lnTo>
                      <a:pt x="2042" y="5743"/>
                    </a:lnTo>
                    <a:lnTo>
                      <a:pt x="2753" y="5852"/>
                    </a:lnTo>
                    <a:lnTo>
                      <a:pt x="3501" y="5943"/>
                    </a:lnTo>
                    <a:lnTo>
                      <a:pt x="3501" y="5943"/>
                    </a:lnTo>
                    <a:lnTo>
                      <a:pt x="3573" y="5469"/>
                    </a:lnTo>
                    <a:lnTo>
                      <a:pt x="3646" y="4904"/>
                    </a:lnTo>
                    <a:lnTo>
                      <a:pt x="3683" y="4303"/>
                    </a:lnTo>
                    <a:lnTo>
                      <a:pt x="3719" y="3628"/>
                    </a:lnTo>
                    <a:lnTo>
                      <a:pt x="3738" y="2188"/>
                    </a:lnTo>
                    <a:lnTo>
                      <a:pt x="3738" y="639"/>
                    </a:lnTo>
                    <a:lnTo>
                      <a:pt x="3738" y="639"/>
                    </a:lnTo>
                    <a:lnTo>
                      <a:pt x="2735" y="511"/>
                    </a:lnTo>
                    <a:lnTo>
                      <a:pt x="1787" y="347"/>
                    </a:lnTo>
                    <a:lnTo>
                      <a:pt x="876" y="183"/>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2"/>
              <p:cNvSpPr/>
              <p:nvPr/>
            </p:nvSpPr>
            <p:spPr>
              <a:xfrm>
                <a:off x="3600600" y="4032750"/>
                <a:ext cx="105275" cy="144025"/>
              </a:xfrm>
              <a:custGeom>
                <a:avLst/>
                <a:gdLst/>
                <a:ahLst/>
                <a:cxnLst/>
                <a:rect l="l" t="t" r="r" b="b"/>
                <a:pathLst>
                  <a:path w="4211" h="5761" fill="none" extrusionOk="0">
                    <a:moveTo>
                      <a:pt x="985" y="0"/>
                    </a:moveTo>
                    <a:lnTo>
                      <a:pt x="985" y="0"/>
                    </a:lnTo>
                    <a:lnTo>
                      <a:pt x="784" y="565"/>
                    </a:lnTo>
                    <a:lnTo>
                      <a:pt x="620" y="1149"/>
                    </a:lnTo>
                    <a:lnTo>
                      <a:pt x="474" y="1787"/>
                    </a:lnTo>
                    <a:lnTo>
                      <a:pt x="347" y="2425"/>
                    </a:lnTo>
                    <a:lnTo>
                      <a:pt x="219" y="3081"/>
                    </a:lnTo>
                    <a:lnTo>
                      <a:pt x="128" y="3755"/>
                    </a:lnTo>
                    <a:lnTo>
                      <a:pt x="55" y="4430"/>
                    </a:lnTo>
                    <a:lnTo>
                      <a:pt x="0" y="5122"/>
                    </a:lnTo>
                    <a:lnTo>
                      <a:pt x="0" y="5122"/>
                    </a:lnTo>
                    <a:lnTo>
                      <a:pt x="820" y="5305"/>
                    </a:lnTo>
                    <a:lnTo>
                      <a:pt x="1714" y="5469"/>
                    </a:lnTo>
                    <a:lnTo>
                      <a:pt x="2680" y="5614"/>
                    </a:lnTo>
                    <a:lnTo>
                      <a:pt x="3719" y="5760"/>
                    </a:lnTo>
                    <a:lnTo>
                      <a:pt x="3719" y="5760"/>
                    </a:lnTo>
                    <a:lnTo>
                      <a:pt x="3755" y="4393"/>
                    </a:lnTo>
                    <a:lnTo>
                      <a:pt x="3792" y="3701"/>
                    </a:lnTo>
                    <a:lnTo>
                      <a:pt x="3828" y="3026"/>
                    </a:lnTo>
                    <a:lnTo>
                      <a:pt x="3901" y="2370"/>
                    </a:lnTo>
                    <a:lnTo>
                      <a:pt x="3974" y="1714"/>
                    </a:lnTo>
                    <a:lnTo>
                      <a:pt x="4083" y="1076"/>
                    </a:lnTo>
                    <a:lnTo>
                      <a:pt x="4211" y="474"/>
                    </a:lnTo>
                    <a:lnTo>
                      <a:pt x="4211" y="474"/>
                    </a:lnTo>
                    <a:lnTo>
                      <a:pt x="3354" y="365"/>
                    </a:lnTo>
                    <a:lnTo>
                      <a:pt x="2534" y="255"/>
                    </a:lnTo>
                    <a:lnTo>
                      <a:pt x="1732" y="128"/>
                    </a:lnTo>
                    <a:lnTo>
                      <a:pt x="9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2"/>
              <p:cNvSpPr/>
              <p:nvPr/>
            </p:nvSpPr>
            <p:spPr>
              <a:xfrm>
                <a:off x="3631125" y="3967575"/>
                <a:ext cx="91175" cy="60625"/>
              </a:xfrm>
              <a:custGeom>
                <a:avLst/>
                <a:gdLst/>
                <a:ahLst/>
                <a:cxnLst/>
                <a:rect l="l" t="t" r="r" b="b"/>
                <a:pathLst>
                  <a:path w="3647" h="2425" fill="none" extrusionOk="0">
                    <a:moveTo>
                      <a:pt x="2079" y="1"/>
                    </a:moveTo>
                    <a:lnTo>
                      <a:pt x="2079" y="1"/>
                    </a:lnTo>
                    <a:lnTo>
                      <a:pt x="1914" y="1"/>
                    </a:lnTo>
                    <a:lnTo>
                      <a:pt x="1750" y="19"/>
                    </a:lnTo>
                    <a:lnTo>
                      <a:pt x="1586" y="55"/>
                    </a:lnTo>
                    <a:lnTo>
                      <a:pt x="1422" y="110"/>
                    </a:lnTo>
                    <a:lnTo>
                      <a:pt x="1276" y="183"/>
                    </a:lnTo>
                    <a:lnTo>
                      <a:pt x="1131" y="274"/>
                    </a:lnTo>
                    <a:lnTo>
                      <a:pt x="1003" y="365"/>
                    </a:lnTo>
                    <a:lnTo>
                      <a:pt x="894" y="493"/>
                    </a:lnTo>
                    <a:lnTo>
                      <a:pt x="894" y="493"/>
                    </a:lnTo>
                    <a:lnTo>
                      <a:pt x="638" y="803"/>
                    </a:lnTo>
                    <a:lnTo>
                      <a:pt x="420" y="1149"/>
                    </a:lnTo>
                    <a:lnTo>
                      <a:pt x="201" y="1550"/>
                    </a:lnTo>
                    <a:lnTo>
                      <a:pt x="1" y="1969"/>
                    </a:lnTo>
                    <a:lnTo>
                      <a:pt x="1" y="1969"/>
                    </a:lnTo>
                    <a:lnTo>
                      <a:pt x="730" y="2097"/>
                    </a:lnTo>
                    <a:lnTo>
                      <a:pt x="1495" y="2224"/>
                    </a:lnTo>
                    <a:lnTo>
                      <a:pt x="2315" y="2334"/>
                    </a:lnTo>
                    <a:lnTo>
                      <a:pt x="3172" y="2425"/>
                    </a:lnTo>
                    <a:lnTo>
                      <a:pt x="3172" y="2425"/>
                    </a:lnTo>
                    <a:lnTo>
                      <a:pt x="3336" y="1915"/>
                    </a:lnTo>
                    <a:lnTo>
                      <a:pt x="3555" y="1441"/>
                    </a:lnTo>
                    <a:lnTo>
                      <a:pt x="3555" y="1441"/>
                    </a:lnTo>
                    <a:lnTo>
                      <a:pt x="3610" y="1295"/>
                    </a:lnTo>
                    <a:lnTo>
                      <a:pt x="3646" y="1149"/>
                    </a:lnTo>
                    <a:lnTo>
                      <a:pt x="3646" y="1003"/>
                    </a:lnTo>
                    <a:lnTo>
                      <a:pt x="3610" y="876"/>
                    </a:lnTo>
                    <a:lnTo>
                      <a:pt x="3573" y="748"/>
                    </a:lnTo>
                    <a:lnTo>
                      <a:pt x="3500" y="620"/>
                    </a:lnTo>
                    <a:lnTo>
                      <a:pt x="3409" y="511"/>
                    </a:lnTo>
                    <a:lnTo>
                      <a:pt x="3318" y="402"/>
                    </a:lnTo>
                    <a:lnTo>
                      <a:pt x="3190" y="310"/>
                    </a:lnTo>
                    <a:lnTo>
                      <a:pt x="3063" y="238"/>
                    </a:lnTo>
                    <a:lnTo>
                      <a:pt x="2917" y="165"/>
                    </a:lnTo>
                    <a:lnTo>
                      <a:pt x="2753" y="110"/>
                    </a:lnTo>
                    <a:lnTo>
                      <a:pt x="2589" y="55"/>
                    </a:lnTo>
                    <a:lnTo>
                      <a:pt x="2425" y="19"/>
                    </a:lnTo>
                    <a:lnTo>
                      <a:pt x="2261" y="1"/>
                    </a:lnTo>
                    <a:lnTo>
                      <a:pt x="20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2"/>
              <p:cNvSpPr/>
              <p:nvPr/>
            </p:nvSpPr>
            <p:spPr>
              <a:xfrm>
                <a:off x="3625200" y="4016800"/>
                <a:ext cx="85250" cy="27825"/>
              </a:xfrm>
              <a:custGeom>
                <a:avLst/>
                <a:gdLst/>
                <a:ahLst/>
                <a:cxnLst/>
                <a:rect l="l" t="t" r="r" b="b"/>
                <a:pathLst>
                  <a:path w="3410" h="1113" extrusionOk="0">
                    <a:moveTo>
                      <a:pt x="238" y="0"/>
                    </a:moveTo>
                    <a:lnTo>
                      <a:pt x="110" y="310"/>
                    </a:lnTo>
                    <a:lnTo>
                      <a:pt x="1" y="638"/>
                    </a:lnTo>
                    <a:lnTo>
                      <a:pt x="748" y="766"/>
                    </a:lnTo>
                    <a:lnTo>
                      <a:pt x="1550" y="893"/>
                    </a:lnTo>
                    <a:lnTo>
                      <a:pt x="2370" y="1003"/>
                    </a:lnTo>
                    <a:lnTo>
                      <a:pt x="3227" y="1112"/>
                    </a:lnTo>
                    <a:lnTo>
                      <a:pt x="3318" y="784"/>
                    </a:lnTo>
                    <a:lnTo>
                      <a:pt x="3409" y="456"/>
                    </a:lnTo>
                    <a:lnTo>
                      <a:pt x="2552" y="365"/>
                    </a:lnTo>
                    <a:lnTo>
                      <a:pt x="1732" y="255"/>
                    </a:lnTo>
                    <a:lnTo>
                      <a:pt x="967" y="128"/>
                    </a:lnTo>
                    <a:lnTo>
                      <a:pt x="238" y="0"/>
                    </a:lnTo>
                    <a:close/>
                  </a:path>
                </a:pathLst>
              </a:custGeom>
              <a:solidFill>
                <a:srgbClr val="DEB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2"/>
              <p:cNvSpPr/>
              <p:nvPr/>
            </p:nvSpPr>
            <p:spPr>
              <a:xfrm>
                <a:off x="3625200" y="4016800"/>
                <a:ext cx="85250" cy="27825"/>
              </a:xfrm>
              <a:custGeom>
                <a:avLst/>
                <a:gdLst/>
                <a:ahLst/>
                <a:cxnLst/>
                <a:rect l="l" t="t" r="r" b="b"/>
                <a:pathLst>
                  <a:path w="3410" h="1113" fill="none" extrusionOk="0">
                    <a:moveTo>
                      <a:pt x="238" y="0"/>
                    </a:moveTo>
                    <a:lnTo>
                      <a:pt x="238" y="0"/>
                    </a:lnTo>
                    <a:lnTo>
                      <a:pt x="110" y="310"/>
                    </a:lnTo>
                    <a:lnTo>
                      <a:pt x="1" y="638"/>
                    </a:lnTo>
                    <a:lnTo>
                      <a:pt x="1" y="638"/>
                    </a:lnTo>
                    <a:lnTo>
                      <a:pt x="748" y="766"/>
                    </a:lnTo>
                    <a:lnTo>
                      <a:pt x="1550" y="893"/>
                    </a:lnTo>
                    <a:lnTo>
                      <a:pt x="2370" y="1003"/>
                    </a:lnTo>
                    <a:lnTo>
                      <a:pt x="3227" y="1112"/>
                    </a:lnTo>
                    <a:lnTo>
                      <a:pt x="3227" y="1112"/>
                    </a:lnTo>
                    <a:lnTo>
                      <a:pt x="3318" y="784"/>
                    </a:lnTo>
                    <a:lnTo>
                      <a:pt x="3409" y="456"/>
                    </a:lnTo>
                    <a:lnTo>
                      <a:pt x="3409" y="456"/>
                    </a:lnTo>
                    <a:lnTo>
                      <a:pt x="2552" y="365"/>
                    </a:lnTo>
                    <a:lnTo>
                      <a:pt x="1732" y="255"/>
                    </a:lnTo>
                    <a:lnTo>
                      <a:pt x="967" y="128"/>
                    </a:lnTo>
                    <a:lnTo>
                      <a:pt x="238" y="0"/>
                    </a:lnTo>
                  </a:path>
                </a:pathLst>
              </a:custGeom>
              <a:solidFill>
                <a:srgbClr val="FFFFFF">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2"/>
              <p:cNvSpPr/>
              <p:nvPr/>
            </p:nvSpPr>
            <p:spPr>
              <a:xfrm>
                <a:off x="3600150" y="4160800"/>
                <a:ext cx="93425" cy="32825"/>
              </a:xfrm>
              <a:custGeom>
                <a:avLst/>
                <a:gdLst/>
                <a:ahLst/>
                <a:cxnLst/>
                <a:rect l="l" t="t" r="r" b="b"/>
                <a:pathLst>
                  <a:path w="3737" h="1313" extrusionOk="0">
                    <a:moveTo>
                      <a:pt x="18" y="0"/>
                    </a:moveTo>
                    <a:lnTo>
                      <a:pt x="0" y="675"/>
                    </a:lnTo>
                    <a:lnTo>
                      <a:pt x="857" y="857"/>
                    </a:lnTo>
                    <a:lnTo>
                      <a:pt x="1768" y="1021"/>
                    </a:lnTo>
                    <a:lnTo>
                      <a:pt x="2716" y="1185"/>
                    </a:lnTo>
                    <a:lnTo>
                      <a:pt x="3719" y="1313"/>
                    </a:lnTo>
                    <a:lnTo>
                      <a:pt x="3737" y="638"/>
                    </a:lnTo>
                    <a:lnTo>
                      <a:pt x="2698" y="492"/>
                    </a:lnTo>
                    <a:lnTo>
                      <a:pt x="1732" y="347"/>
                    </a:lnTo>
                    <a:lnTo>
                      <a:pt x="838" y="183"/>
                    </a:lnTo>
                    <a:lnTo>
                      <a:pt x="18" y="0"/>
                    </a:lnTo>
                    <a:close/>
                  </a:path>
                </a:pathLst>
              </a:custGeom>
              <a:solidFill>
                <a:srgbClr val="FFFFFF">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2"/>
              <p:cNvSpPr/>
              <p:nvPr/>
            </p:nvSpPr>
            <p:spPr>
              <a:xfrm>
                <a:off x="3600150" y="4160800"/>
                <a:ext cx="93425" cy="32825"/>
              </a:xfrm>
              <a:custGeom>
                <a:avLst/>
                <a:gdLst/>
                <a:ahLst/>
                <a:cxnLst/>
                <a:rect l="l" t="t" r="r" b="b"/>
                <a:pathLst>
                  <a:path w="3737" h="1313" fill="none" extrusionOk="0">
                    <a:moveTo>
                      <a:pt x="18" y="0"/>
                    </a:moveTo>
                    <a:lnTo>
                      <a:pt x="18" y="0"/>
                    </a:lnTo>
                    <a:lnTo>
                      <a:pt x="0" y="675"/>
                    </a:lnTo>
                    <a:lnTo>
                      <a:pt x="0" y="675"/>
                    </a:lnTo>
                    <a:lnTo>
                      <a:pt x="857" y="857"/>
                    </a:lnTo>
                    <a:lnTo>
                      <a:pt x="1768" y="1021"/>
                    </a:lnTo>
                    <a:lnTo>
                      <a:pt x="2716" y="1185"/>
                    </a:lnTo>
                    <a:lnTo>
                      <a:pt x="3719" y="1313"/>
                    </a:lnTo>
                    <a:lnTo>
                      <a:pt x="3719" y="1313"/>
                    </a:lnTo>
                    <a:lnTo>
                      <a:pt x="3737" y="638"/>
                    </a:lnTo>
                    <a:lnTo>
                      <a:pt x="3737" y="638"/>
                    </a:lnTo>
                    <a:lnTo>
                      <a:pt x="2698" y="492"/>
                    </a:lnTo>
                    <a:lnTo>
                      <a:pt x="1732" y="347"/>
                    </a:lnTo>
                    <a:lnTo>
                      <a:pt x="838" y="183"/>
                    </a:lnTo>
                    <a:lnTo>
                      <a:pt x="1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2"/>
              <p:cNvSpPr/>
              <p:nvPr/>
            </p:nvSpPr>
            <p:spPr>
              <a:xfrm>
                <a:off x="3617900" y="4315275"/>
                <a:ext cx="69300" cy="27375"/>
              </a:xfrm>
              <a:custGeom>
                <a:avLst/>
                <a:gdLst/>
                <a:ahLst/>
                <a:cxnLst/>
                <a:rect l="l" t="t" r="r" b="b"/>
                <a:pathLst>
                  <a:path w="2772" h="1095" extrusionOk="0">
                    <a:moveTo>
                      <a:pt x="1" y="1"/>
                    </a:moveTo>
                    <a:lnTo>
                      <a:pt x="201" y="402"/>
                    </a:lnTo>
                    <a:lnTo>
                      <a:pt x="293" y="584"/>
                    </a:lnTo>
                    <a:lnTo>
                      <a:pt x="402" y="748"/>
                    </a:lnTo>
                    <a:lnTo>
                      <a:pt x="1459" y="930"/>
                    </a:lnTo>
                    <a:lnTo>
                      <a:pt x="2553" y="1094"/>
                    </a:lnTo>
                    <a:lnTo>
                      <a:pt x="2662" y="784"/>
                    </a:lnTo>
                    <a:lnTo>
                      <a:pt x="2772" y="438"/>
                    </a:lnTo>
                    <a:lnTo>
                      <a:pt x="2024" y="347"/>
                    </a:lnTo>
                    <a:lnTo>
                      <a:pt x="1313" y="238"/>
                    </a:lnTo>
                    <a:lnTo>
                      <a:pt x="639" y="110"/>
                    </a:lnTo>
                    <a:lnTo>
                      <a:pt x="1" y="1"/>
                    </a:lnTo>
                    <a:close/>
                  </a:path>
                </a:pathLst>
              </a:custGeom>
              <a:solidFill>
                <a:srgbClr val="DEB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2"/>
              <p:cNvSpPr/>
              <p:nvPr/>
            </p:nvSpPr>
            <p:spPr>
              <a:xfrm>
                <a:off x="3617900" y="4315275"/>
                <a:ext cx="69300" cy="27375"/>
              </a:xfrm>
              <a:custGeom>
                <a:avLst/>
                <a:gdLst/>
                <a:ahLst/>
                <a:cxnLst/>
                <a:rect l="l" t="t" r="r" b="b"/>
                <a:pathLst>
                  <a:path w="2772" h="1095" fill="none" extrusionOk="0">
                    <a:moveTo>
                      <a:pt x="1" y="1"/>
                    </a:moveTo>
                    <a:lnTo>
                      <a:pt x="1" y="1"/>
                    </a:lnTo>
                    <a:lnTo>
                      <a:pt x="201" y="402"/>
                    </a:lnTo>
                    <a:lnTo>
                      <a:pt x="293" y="584"/>
                    </a:lnTo>
                    <a:lnTo>
                      <a:pt x="402" y="748"/>
                    </a:lnTo>
                    <a:lnTo>
                      <a:pt x="402" y="748"/>
                    </a:lnTo>
                    <a:lnTo>
                      <a:pt x="1459" y="930"/>
                    </a:lnTo>
                    <a:lnTo>
                      <a:pt x="2553" y="1094"/>
                    </a:lnTo>
                    <a:lnTo>
                      <a:pt x="2553" y="1094"/>
                    </a:lnTo>
                    <a:lnTo>
                      <a:pt x="2662" y="784"/>
                    </a:lnTo>
                    <a:lnTo>
                      <a:pt x="2772" y="438"/>
                    </a:lnTo>
                    <a:lnTo>
                      <a:pt x="2772" y="438"/>
                    </a:lnTo>
                    <a:lnTo>
                      <a:pt x="2024" y="347"/>
                    </a:lnTo>
                    <a:lnTo>
                      <a:pt x="1313" y="238"/>
                    </a:lnTo>
                    <a:lnTo>
                      <a:pt x="639" y="110"/>
                    </a:lnTo>
                    <a:lnTo>
                      <a:pt x="1" y="1"/>
                    </a:lnTo>
                  </a:path>
                </a:pathLst>
              </a:custGeom>
              <a:solidFill>
                <a:srgbClr val="FFFFFF">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2"/>
              <p:cNvSpPr/>
              <p:nvPr/>
            </p:nvSpPr>
            <p:spPr>
              <a:xfrm>
                <a:off x="3435625" y="3706925"/>
                <a:ext cx="685400" cy="185950"/>
              </a:xfrm>
              <a:custGeom>
                <a:avLst/>
                <a:gdLst/>
                <a:ahLst/>
                <a:cxnLst/>
                <a:rect l="l" t="t" r="r" b="b"/>
                <a:pathLst>
                  <a:path w="27416" h="7438" extrusionOk="0">
                    <a:moveTo>
                      <a:pt x="1" y="0"/>
                    </a:moveTo>
                    <a:lnTo>
                      <a:pt x="1" y="5487"/>
                    </a:lnTo>
                    <a:lnTo>
                      <a:pt x="19" y="5560"/>
                    </a:lnTo>
                    <a:lnTo>
                      <a:pt x="55" y="5633"/>
                    </a:lnTo>
                    <a:lnTo>
                      <a:pt x="110" y="5724"/>
                    </a:lnTo>
                    <a:lnTo>
                      <a:pt x="183" y="5797"/>
                    </a:lnTo>
                    <a:lnTo>
                      <a:pt x="274" y="5870"/>
                    </a:lnTo>
                    <a:lnTo>
                      <a:pt x="383" y="5943"/>
                    </a:lnTo>
                    <a:lnTo>
                      <a:pt x="675" y="6088"/>
                    </a:lnTo>
                    <a:lnTo>
                      <a:pt x="1040" y="6234"/>
                    </a:lnTo>
                    <a:lnTo>
                      <a:pt x="1477" y="6362"/>
                    </a:lnTo>
                    <a:lnTo>
                      <a:pt x="1988" y="6489"/>
                    </a:lnTo>
                    <a:lnTo>
                      <a:pt x="2571" y="6617"/>
                    </a:lnTo>
                    <a:lnTo>
                      <a:pt x="3209" y="6745"/>
                    </a:lnTo>
                    <a:lnTo>
                      <a:pt x="3901" y="6854"/>
                    </a:lnTo>
                    <a:lnTo>
                      <a:pt x="4649" y="6945"/>
                    </a:lnTo>
                    <a:lnTo>
                      <a:pt x="5451" y="7036"/>
                    </a:lnTo>
                    <a:lnTo>
                      <a:pt x="6308" y="7127"/>
                    </a:lnTo>
                    <a:lnTo>
                      <a:pt x="7201" y="7200"/>
                    </a:lnTo>
                    <a:lnTo>
                      <a:pt x="8130" y="7273"/>
                    </a:lnTo>
                    <a:lnTo>
                      <a:pt x="9115" y="7328"/>
                    </a:lnTo>
                    <a:lnTo>
                      <a:pt x="10208" y="7364"/>
                    </a:lnTo>
                    <a:lnTo>
                      <a:pt x="11339" y="7401"/>
                    </a:lnTo>
                    <a:lnTo>
                      <a:pt x="12505" y="7419"/>
                    </a:lnTo>
                    <a:lnTo>
                      <a:pt x="13708" y="7437"/>
                    </a:lnTo>
                    <a:lnTo>
                      <a:pt x="15440" y="7419"/>
                    </a:lnTo>
                    <a:lnTo>
                      <a:pt x="17099" y="7383"/>
                    </a:lnTo>
                    <a:lnTo>
                      <a:pt x="17117" y="7383"/>
                    </a:lnTo>
                    <a:lnTo>
                      <a:pt x="18174" y="7328"/>
                    </a:lnTo>
                    <a:lnTo>
                      <a:pt x="19213" y="7273"/>
                    </a:lnTo>
                    <a:lnTo>
                      <a:pt x="20216" y="7200"/>
                    </a:lnTo>
                    <a:lnTo>
                      <a:pt x="21163" y="7127"/>
                    </a:lnTo>
                    <a:lnTo>
                      <a:pt x="22057" y="7036"/>
                    </a:lnTo>
                    <a:lnTo>
                      <a:pt x="22895" y="6927"/>
                    </a:lnTo>
                    <a:lnTo>
                      <a:pt x="23679" y="6817"/>
                    </a:lnTo>
                    <a:lnTo>
                      <a:pt x="24390" y="6708"/>
                    </a:lnTo>
                    <a:lnTo>
                      <a:pt x="25046" y="6580"/>
                    </a:lnTo>
                    <a:lnTo>
                      <a:pt x="25629" y="6453"/>
                    </a:lnTo>
                    <a:lnTo>
                      <a:pt x="26121" y="6307"/>
                    </a:lnTo>
                    <a:lnTo>
                      <a:pt x="26559" y="6161"/>
                    </a:lnTo>
                    <a:lnTo>
                      <a:pt x="26905" y="6015"/>
                    </a:lnTo>
                    <a:lnTo>
                      <a:pt x="27051" y="5943"/>
                    </a:lnTo>
                    <a:lnTo>
                      <a:pt x="27160" y="5851"/>
                    </a:lnTo>
                    <a:lnTo>
                      <a:pt x="27252" y="5778"/>
                    </a:lnTo>
                    <a:lnTo>
                      <a:pt x="27324" y="5687"/>
                    </a:lnTo>
                    <a:lnTo>
                      <a:pt x="27379" y="5614"/>
                    </a:lnTo>
                    <a:lnTo>
                      <a:pt x="27416" y="5523"/>
                    </a:lnTo>
                    <a:lnTo>
                      <a:pt x="27416" y="5487"/>
                    </a:lnTo>
                    <a:lnTo>
                      <a:pt x="274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2"/>
              <p:cNvSpPr/>
              <p:nvPr/>
            </p:nvSpPr>
            <p:spPr>
              <a:xfrm>
                <a:off x="3435625" y="3706925"/>
                <a:ext cx="685400" cy="185950"/>
              </a:xfrm>
              <a:custGeom>
                <a:avLst/>
                <a:gdLst/>
                <a:ahLst/>
                <a:cxnLst/>
                <a:rect l="l" t="t" r="r" b="b"/>
                <a:pathLst>
                  <a:path w="27416" h="7438" fill="none" extrusionOk="0">
                    <a:moveTo>
                      <a:pt x="27416" y="0"/>
                    </a:moveTo>
                    <a:lnTo>
                      <a:pt x="27416" y="5487"/>
                    </a:lnTo>
                    <a:lnTo>
                      <a:pt x="27416" y="5487"/>
                    </a:lnTo>
                    <a:lnTo>
                      <a:pt x="27416" y="5523"/>
                    </a:lnTo>
                    <a:lnTo>
                      <a:pt x="27416" y="5523"/>
                    </a:lnTo>
                    <a:lnTo>
                      <a:pt x="27379" y="5614"/>
                    </a:lnTo>
                    <a:lnTo>
                      <a:pt x="27324" y="5687"/>
                    </a:lnTo>
                    <a:lnTo>
                      <a:pt x="27252" y="5778"/>
                    </a:lnTo>
                    <a:lnTo>
                      <a:pt x="27160" y="5851"/>
                    </a:lnTo>
                    <a:lnTo>
                      <a:pt x="27051" y="5943"/>
                    </a:lnTo>
                    <a:lnTo>
                      <a:pt x="26905" y="6015"/>
                    </a:lnTo>
                    <a:lnTo>
                      <a:pt x="26559" y="6161"/>
                    </a:lnTo>
                    <a:lnTo>
                      <a:pt x="26121" y="6307"/>
                    </a:lnTo>
                    <a:lnTo>
                      <a:pt x="25629" y="6453"/>
                    </a:lnTo>
                    <a:lnTo>
                      <a:pt x="25046" y="6580"/>
                    </a:lnTo>
                    <a:lnTo>
                      <a:pt x="24390" y="6708"/>
                    </a:lnTo>
                    <a:lnTo>
                      <a:pt x="23679" y="6817"/>
                    </a:lnTo>
                    <a:lnTo>
                      <a:pt x="22895" y="6927"/>
                    </a:lnTo>
                    <a:lnTo>
                      <a:pt x="22057" y="7036"/>
                    </a:lnTo>
                    <a:lnTo>
                      <a:pt x="21163" y="7127"/>
                    </a:lnTo>
                    <a:lnTo>
                      <a:pt x="20216" y="7200"/>
                    </a:lnTo>
                    <a:lnTo>
                      <a:pt x="19213" y="7273"/>
                    </a:lnTo>
                    <a:lnTo>
                      <a:pt x="18174" y="7328"/>
                    </a:lnTo>
                    <a:lnTo>
                      <a:pt x="17117" y="7383"/>
                    </a:lnTo>
                    <a:lnTo>
                      <a:pt x="17099" y="7383"/>
                    </a:lnTo>
                    <a:lnTo>
                      <a:pt x="17099" y="7383"/>
                    </a:lnTo>
                    <a:lnTo>
                      <a:pt x="15440" y="7419"/>
                    </a:lnTo>
                    <a:lnTo>
                      <a:pt x="13708" y="7437"/>
                    </a:lnTo>
                    <a:lnTo>
                      <a:pt x="13708" y="7437"/>
                    </a:lnTo>
                    <a:lnTo>
                      <a:pt x="12505" y="7419"/>
                    </a:lnTo>
                    <a:lnTo>
                      <a:pt x="11339" y="7401"/>
                    </a:lnTo>
                    <a:lnTo>
                      <a:pt x="10208" y="7364"/>
                    </a:lnTo>
                    <a:lnTo>
                      <a:pt x="9115" y="7328"/>
                    </a:lnTo>
                    <a:lnTo>
                      <a:pt x="9115" y="7328"/>
                    </a:lnTo>
                    <a:lnTo>
                      <a:pt x="8130" y="7273"/>
                    </a:lnTo>
                    <a:lnTo>
                      <a:pt x="7201" y="7200"/>
                    </a:lnTo>
                    <a:lnTo>
                      <a:pt x="6308" y="7127"/>
                    </a:lnTo>
                    <a:lnTo>
                      <a:pt x="5451" y="7036"/>
                    </a:lnTo>
                    <a:lnTo>
                      <a:pt x="4649" y="6945"/>
                    </a:lnTo>
                    <a:lnTo>
                      <a:pt x="3901" y="6854"/>
                    </a:lnTo>
                    <a:lnTo>
                      <a:pt x="3209" y="6745"/>
                    </a:lnTo>
                    <a:lnTo>
                      <a:pt x="2571" y="6617"/>
                    </a:lnTo>
                    <a:lnTo>
                      <a:pt x="1988" y="6489"/>
                    </a:lnTo>
                    <a:lnTo>
                      <a:pt x="1477" y="6362"/>
                    </a:lnTo>
                    <a:lnTo>
                      <a:pt x="1040" y="6234"/>
                    </a:lnTo>
                    <a:lnTo>
                      <a:pt x="675" y="6088"/>
                    </a:lnTo>
                    <a:lnTo>
                      <a:pt x="383" y="5943"/>
                    </a:lnTo>
                    <a:lnTo>
                      <a:pt x="274" y="5870"/>
                    </a:lnTo>
                    <a:lnTo>
                      <a:pt x="183" y="5797"/>
                    </a:lnTo>
                    <a:lnTo>
                      <a:pt x="110" y="5724"/>
                    </a:lnTo>
                    <a:lnTo>
                      <a:pt x="55" y="5633"/>
                    </a:lnTo>
                    <a:lnTo>
                      <a:pt x="19" y="5560"/>
                    </a:lnTo>
                    <a:lnTo>
                      <a:pt x="1" y="5487"/>
                    </a:lnTo>
                    <a:lnTo>
                      <a:pt x="1" y="0"/>
                    </a:lnTo>
                    <a:lnTo>
                      <a:pt x="2741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2"/>
              <p:cNvSpPr/>
              <p:nvPr/>
            </p:nvSpPr>
            <p:spPr>
              <a:xfrm>
                <a:off x="3435625" y="3658150"/>
                <a:ext cx="685400" cy="97550"/>
              </a:xfrm>
              <a:custGeom>
                <a:avLst/>
                <a:gdLst/>
                <a:ahLst/>
                <a:cxnLst/>
                <a:rect l="l" t="t" r="r" b="b"/>
                <a:pathLst>
                  <a:path w="27416" h="3902" extrusionOk="0">
                    <a:moveTo>
                      <a:pt x="12305" y="1"/>
                    </a:moveTo>
                    <a:lnTo>
                      <a:pt x="10938" y="37"/>
                    </a:lnTo>
                    <a:lnTo>
                      <a:pt x="9625" y="92"/>
                    </a:lnTo>
                    <a:lnTo>
                      <a:pt x="8367" y="147"/>
                    </a:lnTo>
                    <a:lnTo>
                      <a:pt x="7183" y="238"/>
                    </a:lnTo>
                    <a:lnTo>
                      <a:pt x="6052" y="329"/>
                    </a:lnTo>
                    <a:lnTo>
                      <a:pt x="4995" y="438"/>
                    </a:lnTo>
                    <a:lnTo>
                      <a:pt x="4011" y="566"/>
                    </a:lnTo>
                    <a:lnTo>
                      <a:pt x="3136" y="712"/>
                    </a:lnTo>
                    <a:lnTo>
                      <a:pt x="2352" y="857"/>
                    </a:lnTo>
                    <a:lnTo>
                      <a:pt x="1659" y="1022"/>
                    </a:lnTo>
                    <a:lnTo>
                      <a:pt x="1076" y="1186"/>
                    </a:lnTo>
                    <a:lnTo>
                      <a:pt x="839" y="1277"/>
                    </a:lnTo>
                    <a:lnTo>
                      <a:pt x="620" y="1368"/>
                    </a:lnTo>
                    <a:lnTo>
                      <a:pt x="438" y="1459"/>
                    </a:lnTo>
                    <a:lnTo>
                      <a:pt x="274" y="1550"/>
                    </a:lnTo>
                    <a:lnTo>
                      <a:pt x="165" y="1641"/>
                    </a:lnTo>
                    <a:lnTo>
                      <a:pt x="74" y="1751"/>
                    </a:lnTo>
                    <a:lnTo>
                      <a:pt x="19" y="1842"/>
                    </a:lnTo>
                    <a:lnTo>
                      <a:pt x="1" y="1951"/>
                    </a:lnTo>
                    <a:lnTo>
                      <a:pt x="19" y="2042"/>
                    </a:lnTo>
                    <a:lnTo>
                      <a:pt x="74" y="2152"/>
                    </a:lnTo>
                    <a:lnTo>
                      <a:pt x="165" y="2243"/>
                    </a:lnTo>
                    <a:lnTo>
                      <a:pt x="274" y="2334"/>
                    </a:lnTo>
                    <a:lnTo>
                      <a:pt x="438" y="2443"/>
                    </a:lnTo>
                    <a:lnTo>
                      <a:pt x="620" y="2534"/>
                    </a:lnTo>
                    <a:lnTo>
                      <a:pt x="839" y="2626"/>
                    </a:lnTo>
                    <a:lnTo>
                      <a:pt x="1076" y="2698"/>
                    </a:lnTo>
                    <a:lnTo>
                      <a:pt x="1659" y="2881"/>
                    </a:lnTo>
                    <a:lnTo>
                      <a:pt x="2352" y="3045"/>
                    </a:lnTo>
                    <a:lnTo>
                      <a:pt x="3136" y="3191"/>
                    </a:lnTo>
                    <a:lnTo>
                      <a:pt x="4011" y="3318"/>
                    </a:lnTo>
                    <a:lnTo>
                      <a:pt x="4995" y="3446"/>
                    </a:lnTo>
                    <a:lnTo>
                      <a:pt x="6052" y="3555"/>
                    </a:lnTo>
                    <a:lnTo>
                      <a:pt x="7183" y="3665"/>
                    </a:lnTo>
                    <a:lnTo>
                      <a:pt x="8367" y="3737"/>
                    </a:lnTo>
                    <a:lnTo>
                      <a:pt x="9625" y="3810"/>
                    </a:lnTo>
                    <a:lnTo>
                      <a:pt x="10938" y="3865"/>
                    </a:lnTo>
                    <a:lnTo>
                      <a:pt x="12305" y="3883"/>
                    </a:lnTo>
                    <a:lnTo>
                      <a:pt x="13708" y="3902"/>
                    </a:lnTo>
                    <a:lnTo>
                      <a:pt x="15112" y="3883"/>
                    </a:lnTo>
                    <a:lnTo>
                      <a:pt x="16461" y="3865"/>
                    </a:lnTo>
                    <a:lnTo>
                      <a:pt x="17773" y="3810"/>
                    </a:lnTo>
                    <a:lnTo>
                      <a:pt x="19049" y="3737"/>
                    </a:lnTo>
                    <a:lnTo>
                      <a:pt x="20234" y="3665"/>
                    </a:lnTo>
                    <a:lnTo>
                      <a:pt x="21364" y="3555"/>
                    </a:lnTo>
                    <a:lnTo>
                      <a:pt x="22421" y="3446"/>
                    </a:lnTo>
                    <a:lnTo>
                      <a:pt x="23405" y="3318"/>
                    </a:lnTo>
                    <a:lnTo>
                      <a:pt x="24280" y="3191"/>
                    </a:lnTo>
                    <a:lnTo>
                      <a:pt x="25064" y="3045"/>
                    </a:lnTo>
                    <a:lnTo>
                      <a:pt x="25757" y="2881"/>
                    </a:lnTo>
                    <a:lnTo>
                      <a:pt x="26340" y="2698"/>
                    </a:lnTo>
                    <a:lnTo>
                      <a:pt x="26577" y="2626"/>
                    </a:lnTo>
                    <a:lnTo>
                      <a:pt x="26796" y="2534"/>
                    </a:lnTo>
                    <a:lnTo>
                      <a:pt x="26978" y="2443"/>
                    </a:lnTo>
                    <a:lnTo>
                      <a:pt x="27124" y="2334"/>
                    </a:lnTo>
                    <a:lnTo>
                      <a:pt x="27252" y="2243"/>
                    </a:lnTo>
                    <a:lnTo>
                      <a:pt x="27343" y="2152"/>
                    </a:lnTo>
                    <a:lnTo>
                      <a:pt x="27397" y="2042"/>
                    </a:lnTo>
                    <a:lnTo>
                      <a:pt x="27416" y="1951"/>
                    </a:lnTo>
                    <a:lnTo>
                      <a:pt x="27397" y="1842"/>
                    </a:lnTo>
                    <a:lnTo>
                      <a:pt x="27343" y="1751"/>
                    </a:lnTo>
                    <a:lnTo>
                      <a:pt x="27252" y="1641"/>
                    </a:lnTo>
                    <a:lnTo>
                      <a:pt x="27124" y="1550"/>
                    </a:lnTo>
                    <a:lnTo>
                      <a:pt x="26978" y="1459"/>
                    </a:lnTo>
                    <a:lnTo>
                      <a:pt x="26796" y="1368"/>
                    </a:lnTo>
                    <a:lnTo>
                      <a:pt x="26577" y="1277"/>
                    </a:lnTo>
                    <a:lnTo>
                      <a:pt x="26340" y="1186"/>
                    </a:lnTo>
                    <a:lnTo>
                      <a:pt x="25757" y="1022"/>
                    </a:lnTo>
                    <a:lnTo>
                      <a:pt x="25064" y="857"/>
                    </a:lnTo>
                    <a:lnTo>
                      <a:pt x="24280" y="712"/>
                    </a:lnTo>
                    <a:lnTo>
                      <a:pt x="23405" y="566"/>
                    </a:lnTo>
                    <a:lnTo>
                      <a:pt x="22421" y="438"/>
                    </a:lnTo>
                    <a:lnTo>
                      <a:pt x="21364" y="329"/>
                    </a:lnTo>
                    <a:lnTo>
                      <a:pt x="20234" y="238"/>
                    </a:lnTo>
                    <a:lnTo>
                      <a:pt x="19049" y="147"/>
                    </a:lnTo>
                    <a:lnTo>
                      <a:pt x="17773" y="92"/>
                    </a:lnTo>
                    <a:lnTo>
                      <a:pt x="16461" y="37"/>
                    </a:lnTo>
                    <a:lnTo>
                      <a:pt x="151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2"/>
              <p:cNvSpPr/>
              <p:nvPr/>
            </p:nvSpPr>
            <p:spPr>
              <a:xfrm>
                <a:off x="3435625" y="3658150"/>
                <a:ext cx="685400" cy="97550"/>
              </a:xfrm>
              <a:custGeom>
                <a:avLst/>
                <a:gdLst/>
                <a:ahLst/>
                <a:cxnLst/>
                <a:rect l="l" t="t" r="r" b="b"/>
                <a:pathLst>
                  <a:path w="27416" h="3902" fill="none" extrusionOk="0">
                    <a:moveTo>
                      <a:pt x="27416" y="1951"/>
                    </a:moveTo>
                    <a:lnTo>
                      <a:pt x="27416" y="1951"/>
                    </a:lnTo>
                    <a:lnTo>
                      <a:pt x="27397" y="2042"/>
                    </a:lnTo>
                    <a:lnTo>
                      <a:pt x="27343" y="2152"/>
                    </a:lnTo>
                    <a:lnTo>
                      <a:pt x="27252" y="2243"/>
                    </a:lnTo>
                    <a:lnTo>
                      <a:pt x="27124" y="2334"/>
                    </a:lnTo>
                    <a:lnTo>
                      <a:pt x="26978" y="2443"/>
                    </a:lnTo>
                    <a:lnTo>
                      <a:pt x="26796" y="2534"/>
                    </a:lnTo>
                    <a:lnTo>
                      <a:pt x="26577" y="2626"/>
                    </a:lnTo>
                    <a:lnTo>
                      <a:pt x="26340" y="2698"/>
                    </a:lnTo>
                    <a:lnTo>
                      <a:pt x="25757" y="2881"/>
                    </a:lnTo>
                    <a:lnTo>
                      <a:pt x="25064" y="3045"/>
                    </a:lnTo>
                    <a:lnTo>
                      <a:pt x="24280" y="3191"/>
                    </a:lnTo>
                    <a:lnTo>
                      <a:pt x="23405" y="3318"/>
                    </a:lnTo>
                    <a:lnTo>
                      <a:pt x="22421" y="3446"/>
                    </a:lnTo>
                    <a:lnTo>
                      <a:pt x="21364" y="3555"/>
                    </a:lnTo>
                    <a:lnTo>
                      <a:pt x="20234" y="3665"/>
                    </a:lnTo>
                    <a:lnTo>
                      <a:pt x="19049" y="3737"/>
                    </a:lnTo>
                    <a:lnTo>
                      <a:pt x="17773" y="3810"/>
                    </a:lnTo>
                    <a:lnTo>
                      <a:pt x="16461" y="3865"/>
                    </a:lnTo>
                    <a:lnTo>
                      <a:pt x="15112" y="3883"/>
                    </a:lnTo>
                    <a:lnTo>
                      <a:pt x="13708" y="3902"/>
                    </a:lnTo>
                    <a:lnTo>
                      <a:pt x="13708" y="3902"/>
                    </a:lnTo>
                    <a:lnTo>
                      <a:pt x="12305" y="3883"/>
                    </a:lnTo>
                    <a:lnTo>
                      <a:pt x="10938" y="3865"/>
                    </a:lnTo>
                    <a:lnTo>
                      <a:pt x="9625" y="3810"/>
                    </a:lnTo>
                    <a:lnTo>
                      <a:pt x="8367" y="3737"/>
                    </a:lnTo>
                    <a:lnTo>
                      <a:pt x="7183" y="3665"/>
                    </a:lnTo>
                    <a:lnTo>
                      <a:pt x="6052" y="3555"/>
                    </a:lnTo>
                    <a:lnTo>
                      <a:pt x="4995" y="3446"/>
                    </a:lnTo>
                    <a:lnTo>
                      <a:pt x="4011" y="3318"/>
                    </a:lnTo>
                    <a:lnTo>
                      <a:pt x="3136" y="3191"/>
                    </a:lnTo>
                    <a:lnTo>
                      <a:pt x="2352" y="3045"/>
                    </a:lnTo>
                    <a:lnTo>
                      <a:pt x="1659" y="2881"/>
                    </a:lnTo>
                    <a:lnTo>
                      <a:pt x="1076" y="2698"/>
                    </a:lnTo>
                    <a:lnTo>
                      <a:pt x="839" y="2626"/>
                    </a:lnTo>
                    <a:lnTo>
                      <a:pt x="620" y="2534"/>
                    </a:lnTo>
                    <a:lnTo>
                      <a:pt x="438" y="2443"/>
                    </a:lnTo>
                    <a:lnTo>
                      <a:pt x="274" y="2334"/>
                    </a:lnTo>
                    <a:lnTo>
                      <a:pt x="165" y="2243"/>
                    </a:lnTo>
                    <a:lnTo>
                      <a:pt x="74" y="2152"/>
                    </a:lnTo>
                    <a:lnTo>
                      <a:pt x="19" y="2042"/>
                    </a:lnTo>
                    <a:lnTo>
                      <a:pt x="1" y="1951"/>
                    </a:lnTo>
                    <a:lnTo>
                      <a:pt x="1" y="1951"/>
                    </a:lnTo>
                    <a:lnTo>
                      <a:pt x="19" y="1842"/>
                    </a:lnTo>
                    <a:lnTo>
                      <a:pt x="74" y="1751"/>
                    </a:lnTo>
                    <a:lnTo>
                      <a:pt x="165" y="1641"/>
                    </a:lnTo>
                    <a:lnTo>
                      <a:pt x="274" y="1550"/>
                    </a:lnTo>
                    <a:lnTo>
                      <a:pt x="438" y="1459"/>
                    </a:lnTo>
                    <a:lnTo>
                      <a:pt x="620" y="1368"/>
                    </a:lnTo>
                    <a:lnTo>
                      <a:pt x="839" y="1277"/>
                    </a:lnTo>
                    <a:lnTo>
                      <a:pt x="1076" y="1186"/>
                    </a:lnTo>
                    <a:lnTo>
                      <a:pt x="1659" y="1022"/>
                    </a:lnTo>
                    <a:lnTo>
                      <a:pt x="2352" y="857"/>
                    </a:lnTo>
                    <a:lnTo>
                      <a:pt x="3136" y="712"/>
                    </a:lnTo>
                    <a:lnTo>
                      <a:pt x="4011" y="566"/>
                    </a:lnTo>
                    <a:lnTo>
                      <a:pt x="4995" y="438"/>
                    </a:lnTo>
                    <a:lnTo>
                      <a:pt x="6052" y="329"/>
                    </a:lnTo>
                    <a:lnTo>
                      <a:pt x="7183" y="238"/>
                    </a:lnTo>
                    <a:lnTo>
                      <a:pt x="8367" y="147"/>
                    </a:lnTo>
                    <a:lnTo>
                      <a:pt x="9625" y="92"/>
                    </a:lnTo>
                    <a:lnTo>
                      <a:pt x="10938" y="37"/>
                    </a:lnTo>
                    <a:lnTo>
                      <a:pt x="12305" y="1"/>
                    </a:lnTo>
                    <a:lnTo>
                      <a:pt x="13708" y="1"/>
                    </a:lnTo>
                    <a:lnTo>
                      <a:pt x="13708" y="1"/>
                    </a:lnTo>
                    <a:lnTo>
                      <a:pt x="15112" y="1"/>
                    </a:lnTo>
                    <a:lnTo>
                      <a:pt x="16461" y="37"/>
                    </a:lnTo>
                    <a:lnTo>
                      <a:pt x="17773" y="92"/>
                    </a:lnTo>
                    <a:lnTo>
                      <a:pt x="19049" y="147"/>
                    </a:lnTo>
                    <a:lnTo>
                      <a:pt x="20234" y="238"/>
                    </a:lnTo>
                    <a:lnTo>
                      <a:pt x="21364" y="329"/>
                    </a:lnTo>
                    <a:lnTo>
                      <a:pt x="22421" y="438"/>
                    </a:lnTo>
                    <a:lnTo>
                      <a:pt x="23405" y="566"/>
                    </a:lnTo>
                    <a:lnTo>
                      <a:pt x="24280" y="712"/>
                    </a:lnTo>
                    <a:lnTo>
                      <a:pt x="25064" y="857"/>
                    </a:lnTo>
                    <a:lnTo>
                      <a:pt x="25757" y="1022"/>
                    </a:lnTo>
                    <a:lnTo>
                      <a:pt x="26340" y="1186"/>
                    </a:lnTo>
                    <a:lnTo>
                      <a:pt x="26577" y="1277"/>
                    </a:lnTo>
                    <a:lnTo>
                      <a:pt x="26796" y="1368"/>
                    </a:lnTo>
                    <a:lnTo>
                      <a:pt x="26978" y="1459"/>
                    </a:lnTo>
                    <a:lnTo>
                      <a:pt x="27124" y="1550"/>
                    </a:lnTo>
                    <a:lnTo>
                      <a:pt x="27252" y="1641"/>
                    </a:lnTo>
                    <a:lnTo>
                      <a:pt x="27343" y="1751"/>
                    </a:lnTo>
                    <a:lnTo>
                      <a:pt x="27397" y="1842"/>
                    </a:lnTo>
                    <a:lnTo>
                      <a:pt x="27416" y="19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2"/>
              <p:cNvSpPr/>
              <p:nvPr/>
            </p:nvSpPr>
            <p:spPr>
              <a:xfrm>
                <a:off x="3469350" y="3669100"/>
                <a:ext cx="613850" cy="75675"/>
              </a:xfrm>
              <a:custGeom>
                <a:avLst/>
                <a:gdLst/>
                <a:ahLst/>
                <a:cxnLst/>
                <a:rect l="l" t="t" r="r" b="b"/>
                <a:pathLst>
                  <a:path w="24554" h="3027" extrusionOk="0">
                    <a:moveTo>
                      <a:pt x="11029" y="0"/>
                    </a:moveTo>
                    <a:lnTo>
                      <a:pt x="9807" y="18"/>
                    </a:lnTo>
                    <a:lnTo>
                      <a:pt x="8622" y="55"/>
                    </a:lnTo>
                    <a:lnTo>
                      <a:pt x="7492" y="110"/>
                    </a:lnTo>
                    <a:lnTo>
                      <a:pt x="6417" y="182"/>
                    </a:lnTo>
                    <a:lnTo>
                      <a:pt x="5414" y="255"/>
                    </a:lnTo>
                    <a:lnTo>
                      <a:pt x="4466" y="347"/>
                    </a:lnTo>
                    <a:lnTo>
                      <a:pt x="3591" y="438"/>
                    </a:lnTo>
                    <a:lnTo>
                      <a:pt x="2808" y="547"/>
                    </a:lnTo>
                    <a:lnTo>
                      <a:pt x="2097" y="656"/>
                    </a:lnTo>
                    <a:lnTo>
                      <a:pt x="1477" y="784"/>
                    </a:lnTo>
                    <a:lnTo>
                      <a:pt x="967" y="912"/>
                    </a:lnTo>
                    <a:lnTo>
                      <a:pt x="547" y="1057"/>
                    </a:lnTo>
                    <a:lnTo>
                      <a:pt x="383" y="1130"/>
                    </a:lnTo>
                    <a:lnTo>
                      <a:pt x="256" y="1203"/>
                    </a:lnTo>
                    <a:lnTo>
                      <a:pt x="146" y="1276"/>
                    </a:lnTo>
                    <a:lnTo>
                      <a:pt x="73" y="1349"/>
                    </a:lnTo>
                    <a:lnTo>
                      <a:pt x="19" y="1440"/>
                    </a:lnTo>
                    <a:lnTo>
                      <a:pt x="1" y="1513"/>
                    </a:lnTo>
                    <a:lnTo>
                      <a:pt x="19" y="1586"/>
                    </a:lnTo>
                    <a:lnTo>
                      <a:pt x="73" y="1659"/>
                    </a:lnTo>
                    <a:lnTo>
                      <a:pt x="146" y="1732"/>
                    </a:lnTo>
                    <a:lnTo>
                      <a:pt x="256" y="1823"/>
                    </a:lnTo>
                    <a:lnTo>
                      <a:pt x="383" y="1896"/>
                    </a:lnTo>
                    <a:lnTo>
                      <a:pt x="547" y="1951"/>
                    </a:lnTo>
                    <a:lnTo>
                      <a:pt x="967" y="2096"/>
                    </a:lnTo>
                    <a:lnTo>
                      <a:pt x="1477" y="2224"/>
                    </a:lnTo>
                    <a:lnTo>
                      <a:pt x="2097" y="2352"/>
                    </a:lnTo>
                    <a:lnTo>
                      <a:pt x="2808" y="2479"/>
                    </a:lnTo>
                    <a:lnTo>
                      <a:pt x="3591" y="2570"/>
                    </a:lnTo>
                    <a:lnTo>
                      <a:pt x="4466" y="2680"/>
                    </a:lnTo>
                    <a:lnTo>
                      <a:pt x="5414" y="2771"/>
                    </a:lnTo>
                    <a:lnTo>
                      <a:pt x="6417" y="2844"/>
                    </a:lnTo>
                    <a:lnTo>
                      <a:pt x="7492" y="2898"/>
                    </a:lnTo>
                    <a:lnTo>
                      <a:pt x="8622" y="2953"/>
                    </a:lnTo>
                    <a:lnTo>
                      <a:pt x="9807" y="2990"/>
                    </a:lnTo>
                    <a:lnTo>
                      <a:pt x="11029" y="3008"/>
                    </a:lnTo>
                    <a:lnTo>
                      <a:pt x="12268" y="3026"/>
                    </a:lnTo>
                    <a:lnTo>
                      <a:pt x="13526" y="3008"/>
                    </a:lnTo>
                    <a:lnTo>
                      <a:pt x="14747" y="2990"/>
                    </a:lnTo>
                    <a:lnTo>
                      <a:pt x="15932" y="2953"/>
                    </a:lnTo>
                    <a:lnTo>
                      <a:pt x="17062" y="2898"/>
                    </a:lnTo>
                    <a:lnTo>
                      <a:pt x="18119" y="2844"/>
                    </a:lnTo>
                    <a:lnTo>
                      <a:pt x="19140" y="2771"/>
                    </a:lnTo>
                    <a:lnTo>
                      <a:pt x="20088" y="2680"/>
                    </a:lnTo>
                    <a:lnTo>
                      <a:pt x="20963" y="2570"/>
                    </a:lnTo>
                    <a:lnTo>
                      <a:pt x="21747" y="2479"/>
                    </a:lnTo>
                    <a:lnTo>
                      <a:pt x="22457" y="2352"/>
                    </a:lnTo>
                    <a:lnTo>
                      <a:pt x="23077" y="2224"/>
                    </a:lnTo>
                    <a:lnTo>
                      <a:pt x="23588" y="2096"/>
                    </a:lnTo>
                    <a:lnTo>
                      <a:pt x="24007" y="1951"/>
                    </a:lnTo>
                    <a:lnTo>
                      <a:pt x="24171" y="1896"/>
                    </a:lnTo>
                    <a:lnTo>
                      <a:pt x="24299" y="1823"/>
                    </a:lnTo>
                    <a:lnTo>
                      <a:pt x="24408" y="1732"/>
                    </a:lnTo>
                    <a:lnTo>
                      <a:pt x="24481" y="1659"/>
                    </a:lnTo>
                    <a:lnTo>
                      <a:pt x="24535" y="1586"/>
                    </a:lnTo>
                    <a:lnTo>
                      <a:pt x="24554" y="1513"/>
                    </a:lnTo>
                    <a:lnTo>
                      <a:pt x="24535" y="1440"/>
                    </a:lnTo>
                    <a:lnTo>
                      <a:pt x="24481" y="1349"/>
                    </a:lnTo>
                    <a:lnTo>
                      <a:pt x="24408" y="1276"/>
                    </a:lnTo>
                    <a:lnTo>
                      <a:pt x="24299" y="1203"/>
                    </a:lnTo>
                    <a:lnTo>
                      <a:pt x="24171" y="1130"/>
                    </a:lnTo>
                    <a:lnTo>
                      <a:pt x="24007" y="1057"/>
                    </a:lnTo>
                    <a:lnTo>
                      <a:pt x="23588" y="912"/>
                    </a:lnTo>
                    <a:lnTo>
                      <a:pt x="23077" y="784"/>
                    </a:lnTo>
                    <a:lnTo>
                      <a:pt x="22457" y="656"/>
                    </a:lnTo>
                    <a:lnTo>
                      <a:pt x="21747" y="547"/>
                    </a:lnTo>
                    <a:lnTo>
                      <a:pt x="20963" y="438"/>
                    </a:lnTo>
                    <a:lnTo>
                      <a:pt x="20088" y="347"/>
                    </a:lnTo>
                    <a:lnTo>
                      <a:pt x="19140" y="255"/>
                    </a:lnTo>
                    <a:lnTo>
                      <a:pt x="18119" y="182"/>
                    </a:lnTo>
                    <a:lnTo>
                      <a:pt x="17062" y="110"/>
                    </a:lnTo>
                    <a:lnTo>
                      <a:pt x="15932" y="55"/>
                    </a:lnTo>
                    <a:lnTo>
                      <a:pt x="14747" y="18"/>
                    </a:lnTo>
                    <a:lnTo>
                      <a:pt x="1352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2"/>
              <p:cNvSpPr/>
              <p:nvPr/>
            </p:nvSpPr>
            <p:spPr>
              <a:xfrm>
                <a:off x="3469350" y="3669100"/>
                <a:ext cx="613850" cy="75675"/>
              </a:xfrm>
              <a:custGeom>
                <a:avLst/>
                <a:gdLst/>
                <a:ahLst/>
                <a:cxnLst/>
                <a:rect l="l" t="t" r="r" b="b"/>
                <a:pathLst>
                  <a:path w="24554" h="3027" fill="none" extrusionOk="0">
                    <a:moveTo>
                      <a:pt x="12268" y="0"/>
                    </a:moveTo>
                    <a:lnTo>
                      <a:pt x="12268" y="0"/>
                    </a:lnTo>
                    <a:lnTo>
                      <a:pt x="11029" y="0"/>
                    </a:lnTo>
                    <a:lnTo>
                      <a:pt x="9807" y="18"/>
                    </a:lnTo>
                    <a:lnTo>
                      <a:pt x="8622" y="55"/>
                    </a:lnTo>
                    <a:lnTo>
                      <a:pt x="7492" y="110"/>
                    </a:lnTo>
                    <a:lnTo>
                      <a:pt x="6417" y="182"/>
                    </a:lnTo>
                    <a:lnTo>
                      <a:pt x="5414" y="255"/>
                    </a:lnTo>
                    <a:lnTo>
                      <a:pt x="4466" y="347"/>
                    </a:lnTo>
                    <a:lnTo>
                      <a:pt x="3591" y="438"/>
                    </a:lnTo>
                    <a:lnTo>
                      <a:pt x="2808" y="547"/>
                    </a:lnTo>
                    <a:lnTo>
                      <a:pt x="2097" y="656"/>
                    </a:lnTo>
                    <a:lnTo>
                      <a:pt x="1477" y="784"/>
                    </a:lnTo>
                    <a:lnTo>
                      <a:pt x="967" y="912"/>
                    </a:lnTo>
                    <a:lnTo>
                      <a:pt x="547" y="1057"/>
                    </a:lnTo>
                    <a:lnTo>
                      <a:pt x="383" y="1130"/>
                    </a:lnTo>
                    <a:lnTo>
                      <a:pt x="256" y="1203"/>
                    </a:lnTo>
                    <a:lnTo>
                      <a:pt x="146" y="1276"/>
                    </a:lnTo>
                    <a:lnTo>
                      <a:pt x="73" y="1349"/>
                    </a:lnTo>
                    <a:lnTo>
                      <a:pt x="19" y="1440"/>
                    </a:lnTo>
                    <a:lnTo>
                      <a:pt x="1" y="1513"/>
                    </a:lnTo>
                    <a:lnTo>
                      <a:pt x="1" y="1513"/>
                    </a:lnTo>
                    <a:lnTo>
                      <a:pt x="19" y="1586"/>
                    </a:lnTo>
                    <a:lnTo>
                      <a:pt x="73" y="1659"/>
                    </a:lnTo>
                    <a:lnTo>
                      <a:pt x="146" y="1732"/>
                    </a:lnTo>
                    <a:lnTo>
                      <a:pt x="256" y="1823"/>
                    </a:lnTo>
                    <a:lnTo>
                      <a:pt x="383" y="1896"/>
                    </a:lnTo>
                    <a:lnTo>
                      <a:pt x="547" y="1951"/>
                    </a:lnTo>
                    <a:lnTo>
                      <a:pt x="967" y="2096"/>
                    </a:lnTo>
                    <a:lnTo>
                      <a:pt x="1477" y="2224"/>
                    </a:lnTo>
                    <a:lnTo>
                      <a:pt x="2097" y="2352"/>
                    </a:lnTo>
                    <a:lnTo>
                      <a:pt x="2808" y="2479"/>
                    </a:lnTo>
                    <a:lnTo>
                      <a:pt x="3591" y="2570"/>
                    </a:lnTo>
                    <a:lnTo>
                      <a:pt x="4466" y="2680"/>
                    </a:lnTo>
                    <a:lnTo>
                      <a:pt x="5414" y="2771"/>
                    </a:lnTo>
                    <a:lnTo>
                      <a:pt x="6417" y="2844"/>
                    </a:lnTo>
                    <a:lnTo>
                      <a:pt x="7492" y="2898"/>
                    </a:lnTo>
                    <a:lnTo>
                      <a:pt x="8622" y="2953"/>
                    </a:lnTo>
                    <a:lnTo>
                      <a:pt x="9807" y="2990"/>
                    </a:lnTo>
                    <a:lnTo>
                      <a:pt x="11029" y="3008"/>
                    </a:lnTo>
                    <a:lnTo>
                      <a:pt x="12268" y="3026"/>
                    </a:lnTo>
                    <a:lnTo>
                      <a:pt x="12268" y="3026"/>
                    </a:lnTo>
                    <a:lnTo>
                      <a:pt x="13526" y="3008"/>
                    </a:lnTo>
                    <a:lnTo>
                      <a:pt x="14747" y="2990"/>
                    </a:lnTo>
                    <a:lnTo>
                      <a:pt x="15932" y="2953"/>
                    </a:lnTo>
                    <a:lnTo>
                      <a:pt x="17062" y="2898"/>
                    </a:lnTo>
                    <a:lnTo>
                      <a:pt x="18119" y="2844"/>
                    </a:lnTo>
                    <a:lnTo>
                      <a:pt x="19140" y="2771"/>
                    </a:lnTo>
                    <a:lnTo>
                      <a:pt x="20088" y="2680"/>
                    </a:lnTo>
                    <a:lnTo>
                      <a:pt x="20963" y="2570"/>
                    </a:lnTo>
                    <a:lnTo>
                      <a:pt x="21747" y="2479"/>
                    </a:lnTo>
                    <a:lnTo>
                      <a:pt x="22457" y="2352"/>
                    </a:lnTo>
                    <a:lnTo>
                      <a:pt x="23077" y="2224"/>
                    </a:lnTo>
                    <a:lnTo>
                      <a:pt x="23588" y="2096"/>
                    </a:lnTo>
                    <a:lnTo>
                      <a:pt x="24007" y="1951"/>
                    </a:lnTo>
                    <a:lnTo>
                      <a:pt x="24171" y="1896"/>
                    </a:lnTo>
                    <a:lnTo>
                      <a:pt x="24299" y="1823"/>
                    </a:lnTo>
                    <a:lnTo>
                      <a:pt x="24408" y="1732"/>
                    </a:lnTo>
                    <a:lnTo>
                      <a:pt x="24481" y="1659"/>
                    </a:lnTo>
                    <a:lnTo>
                      <a:pt x="24535" y="1586"/>
                    </a:lnTo>
                    <a:lnTo>
                      <a:pt x="24554" y="1513"/>
                    </a:lnTo>
                    <a:lnTo>
                      <a:pt x="24554" y="1513"/>
                    </a:lnTo>
                    <a:lnTo>
                      <a:pt x="24535" y="1440"/>
                    </a:lnTo>
                    <a:lnTo>
                      <a:pt x="24481" y="1349"/>
                    </a:lnTo>
                    <a:lnTo>
                      <a:pt x="24408" y="1276"/>
                    </a:lnTo>
                    <a:lnTo>
                      <a:pt x="24299" y="1203"/>
                    </a:lnTo>
                    <a:lnTo>
                      <a:pt x="24171" y="1130"/>
                    </a:lnTo>
                    <a:lnTo>
                      <a:pt x="24007" y="1057"/>
                    </a:lnTo>
                    <a:lnTo>
                      <a:pt x="23588" y="912"/>
                    </a:lnTo>
                    <a:lnTo>
                      <a:pt x="23077" y="784"/>
                    </a:lnTo>
                    <a:lnTo>
                      <a:pt x="22457" y="656"/>
                    </a:lnTo>
                    <a:lnTo>
                      <a:pt x="21747" y="547"/>
                    </a:lnTo>
                    <a:lnTo>
                      <a:pt x="20963" y="438"/>
                    </a:lnTo>
                    <a:lnTo>
                      <a:pt x="20088" y="347"/>
                    </a:lnTo>
                    <a:lnTo>
                      <a:pt x="19140" y="255"/>
                    </a:lnTo>
                    <a:lnTo>
                      <a:pt x="18119" y="182"/>
                    </a:lnTo>
                    <a:lnTo>
                      <a:pt x="17062" y="110"/>
                    </a:lnTo>
                    <a:lnTo>
                      <a:pt x="15932" y="55"/>
                    </a:lnTo>
                    <a:lnTo>
                      <a:pt x="14747" y="18"/>
                    </a:lnTo>
                    <a:lnTo>
                      <a:pt x="13526" y="0"/>
                    </a:lnTo>
                    <a:lnTo>
                      <a:pt x="122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2"/>
              <p:cNvSpPr/>
              <p:nvPr/>
            </p:nvSpPr>
            <p:spPr>
              <a:xfrm>
                <a:off x="3663475" y="3707375"/>
                <a:ext cx="457550" cy="185500"/>
              </a:xfrm>
              <a:custGeom>
                <a:avLst/>
                <a:gdLst/>
                <a:ahLst/>
                <a:cxnLst/>
                <a:rect l="l" t="t" r="r" b="b"/>
                <a:pathLst>
                  <a:path w="18302" h="7420" extrusionOk="0">
                    <a:moveTo>
                      <a:pt x="18302" y="0"/>
                    </a:moveTo>
                    <a:lnTo>
                      <a:pt x="18283" y="55"/>
                    </a:lnTo>
                    <a:lnTo>
                      <a:pt x="18265" y="128"/>
                    </a:lnTo>
                    <a:lnTo>
                      <a:pt x="18229" y="183"/>
                    </a:lnTo>
                    <a:lnTo>
                      <a:pt x="18174" y="237"/>
                    </a:lnTo>
                    <a:lnTo>
                      <a:pt x="18028" y="365"/>
                    </a:lnTo>
                    <a:lnTo>
                      <a:pt x="17828" y="493"/>
                    </a:lnTo>
                    <a:lnTo>
                      <a:pt x="17536" y="620"/>
                    </a:lnTo>
                    <a:lnTo>
                      <a:pt x="17171" y="748"/>
                    </a:lnTo>
                    <a:lnTo>
                      <a:pt x="16716" y="894"/>
                    </a:lnTo>
                    <a:lnTo>
                      <a:pt x="16151" y="1021"/>
                    </a:lnTo>
                    <a:lnTo>
                      <a:pt x="16005" y="1058"/>
                    </a:lnTo>
                    <a:lnTo>
                      <a:pt x="15950" y="1131"/>
                    </a:lnTo>
                    <a:lnTo>
                      <a:pt x="15841" y="1276"/>
                    </a:lnTo>
                    <a:lnTo>
                      <a:pt x="15640" y="1532"/>
                    </a:lnTo>
                    <a:lnTo>
                      <a:pt x="15330" y="1841"/>
                    </a:lnTo>
                    <a:lnTo>
                      <a:pt x="14929" y="2206"/>
                    </a:lnTo>
                    <a:lnTo>
                      <a:pt x="14674" y="2406"/>
                    </a:lnTo>
                    <a:lnTo>
                      <a:pt x="14401" y="2625"/>
                    </a:lnTo>
                    <a:lnTo>
                      <a:pt x="14091" y="2862"/>
                    </a:lnTo>
                    <a:lnTo>
                      <a:pt x="13745" y="3099"/>
                    </a:lnTo>
                    <a:lnTo>
                      <a:pt x="13362" y="3336"/>
                    </a:lnTo>
                    <a:lnTo>
                      <a:pt x="12943" y="3591"/>
                    </a:lnTo>
                    <a:lnTo>
                      <a:pt x="12487" y="3847"/>
                    </a:lnTo>
                    <a:lnTo>
                      <a:pt x="11977" y="4102"/>
                    </a:lnTo>
                    <a:lnTo>
                      <a:pt x="11448" y="4357"/>
                    </a:lnTo>
                    <a:lnTo>
                      <a:pt x="10865" y="4612"/>
                    </a:lnTo>
                    <a:lnTo>
                      <a:pt x="10227" y="4867"/>
                    </a:lnTo>
                    <a:lnTo>
                      <a:pt x="9552" y="5122"/>
                    </a:lnTo>
                    <a:lnTo>
                      <a:pt x="8841" y="5378"/>
                    </a:lnTo>
                    <a:lnTo>
                      <a:pt x="8076" y="5633"/>
                    </a:lnTo>
                    <a:lnTo>
                      <a:pt x="7255" y="5870"/>
                    </a:lnTo>
                    <a:lnTo>
                      <a:pt x="6381" y="6107"/>
                    </a:lnTo>
                    <a:lnTo>
                      <a:pt x="5451" y="6344"/>
                    </a:lnTo>
                    <a:lnTo>
                      <a:pt x="4485" y="6562"/>
                    </a:lnTo>
                    <a:lnTo>
                      <a:pt x="3446" y="6763"/>
                    </a:lnTo>
                    <a:lnTo>
                      <a:pt x="2352" y="6964"/>
                    </a:lnTo>
                    <a:lnTo>
                      <a:pt x="1204" y="7146"/>
                    </a:lnTo>
                    <a:lnTo>
                      <a:pt x="1" y="7310"/>
                    </a:lnTo>
                    <a:lnTo>
                      <a:pt x="1094" y="7346"/>
                    </a:lnTo>
                    <a:lnTo>
                      <a:pt x="2225" y="7383"/>
                    </a:lnTo>
                    <a:lnTo>
                      <a:pt x="3391" y="7401"/>
                    </a:lnTo>
                    <a:lnTo>
                      <a:pt x="4594" y="7419"/>
                    </a:lnTo>
                    <a:lnTo>
                      <a:pt x="6326" y="7401"/>
                    </a:lnTo>
                    <a:lnTo>
                      <a:pt x="7985" y="7365"/>
                    </a:lnTo>
                    <a:lnTo>
                      <a:pt x="8003" y="7365"/>
                    </a:lnTo>
                    <a:lnTo>
                      <a:pt x="9060" y="7310"/>
                    </a:lnTo>
                    <a:lnTo>
                      <a:pt x="10099" y="7255"/>
                    </a:lnTo>
                    <a:lnTo>
                      <a:pt x="11102" y="7182"/>
                    </a:lnTo>
                    <a:lnTo>
                      <a:pt x="12049" y="7109"/>
                    </a:lnTo>
                    <a:lnTo>
                      <a:pt x="12943" y="7018"/>
                    </a:lnTo>
                    <a:lnTo>
                      <a:pt x="13781" y="6909"/>
                    </a:lnTo>
                    <a:lnTo>
                      <a:pt x="14565" y="6799"/>
                    </a:lnTo>
                    <a:lnTo>
                      <a:pt x="15276" y="6690"/>
                    </a:lnTo>
                    <a:lnTo>
                      <a:pt x="15932" y="6562"/>
                    </a:lnTo>
                    <a:lnTo>
                      <a:pt x="16515" y="6435"/>
                    </a:lnTo>
                    <a:lnTo>
                      <a:pt x="17007" y="6289"/>
                    </a:lnTo>
                    <a:lnTo>
                      <a:pt x="17445" y="6143"/>
                    </a:lnTo>
                    <a:lnTo>
                      <a:pt x="17791" y="5997"/>
                    </a:lnTo>
                    <a:lnTo>
                      <a:pt x="17937" y="5925"/>
                    </a:lnTo>
                    <a:lnTo>
                      <a:pt x="18046" y="5833"/>
                    </a:lnTo>
                    <a:lnTo>
                      <a:pt x="18138" y="5760"/>
                    </a:lnTo>
                    <a:lnTo>
                      <a:pt x="18210" y="5669"/>
                    </a:lnTo>
                    <a:lnTo>
                      <a:pt x="18265" y="5596"/>
                    </a:lnTo>
                    <a:lnTo>
                      <a:pt x="18302" y="5505"/>
                    </a:lnTo>
                    <a:lnTo>
                      <a:pt x="18302" y="5469"/>
                    </a:lnTo>
                    <a:lnTo>
                      <a:pt x="1830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2"/>
              <p:cNvSpPr/>
              <p:nvPr/>
            </p:nvSpPr>
            <p:spPr>
              <a:xfrm>
                <a:off x="3663475" y="3707375"/>
                <a:ext cx="457550" cy="185500"/>
              </a:xfrm>
              <a:custGeom>
                <a:avLst/>
                <a:gdLst/>
                <a:ahLst/>
                <a:cxnLst/>
                <a:rect l="l" t="t" r="r" b="b"/>
                <a:pathLst>
                  <a:path w="18302" h="7420" fill="none" extrusionOk="0">
                    <a:moveTo>
                      <a:pt x="18302" y="0"/>
                    </a:moveTo>
                    <a:lnTo>
                      <a:pt x="18302" y="0"/>
                    </a:lnTo>
                    <a:lnTo>
                      <a:pt x="18283" y="55"/>
                    </a:lnTo>
                    <a:lnTo>
                      <a:pt x="18265" y="128"/>
                    </a:lnTo>
                    <a:lnTo>
                      <a:pt x="18229" y="183"/>
                    </a:lnTo>
                    <a:lnTo>
                      <a:pt x="18174" y="237"/>
                    </a:lnTo>
                    <a:lnTo>
                      <a:pt x="18028" y="365"/>
                    </a:lnTo>
                    <a:lnTo>
                      <a:pt x="17828" y="493"/>
                    </a:lnTo>
                    <a:lnTo>
                      <a:pt x="17828" y="493"/>
                    </a:lnTo>
                    <a:lnTo>
                      <a:pt x="17536" y="620"/>
                    </a:lnTo>
                    <a:lnTo>
                      <a:pt x="17171" y="748"/>
                    </a:lnTo>
                    <a:lnTo>
                      <a:pt x="16716" y="894"/>
                    </a:lnTo>
                    <a:lnTo>
                      <a:pt x="16151" y="1021"/>
                    </a:lnTo>
                    <a:lnTo>
                      <a:pt x="16151" y="1021"/>
                    </a:lnTo>
                    <a:lnTo>
                      <a:pt x="16005" y="1058"/>
                    </a:lnTo>
                    <a:lnTo>
                      <a:pt x="16005" y="1058"/>
                    </a:lnTo>
                    <a:lnTo>
                      <a:pt x="15950" y="1131"/>
                    </a:lnTo>
                    <a:lnTo>
                      <a:pt x="15841" y="1276"/>
                    </a:lnTo>
                    <a:lnTo>
                      <a:pt x="15640" y="1532"/>
                    </a:lnTo>
                    <a:lnTo>
                      <a:pt x="15330" y="1841"/>
                    </a:lnTo>
                    <a:lnTo>
                      <a:pt x="14929" y="2206"/>
                    </a:lnTo>
                    <a:lnTo>
                      <a:pt x="14674" y="2406"/>
                    </a:lnTo>
                    <a:lnTo>
                      <a:pt x="14401" y="2625"/>
                    </a:lnTo>
                    <a:lnTo>
                      <a:pt x="14091" y="2862"/>
                    </a:lnTo>
                    <a:lnTo>
                      <a:pt x="13745" y="3099"/>
                    </a:lnTo>
                    <a:lnTo>
                      <a:pt x="13362" y="3336"/>
                    </a:lnTo>
                    <a:lnTo>
                      <a:pt x="12943" y="3591"/>
                    </a:lnTo>
                    <a:lnTo>
                      <a:pt x="12487" y="3847"/>
                    </a:lnTo>
                    <a:lnTo>
                      <a:pt x="11977" y="4102"/>
                    </a:lnTo>
                    <a:lnTo>
                      <a:pt x="11448" y="4357"/>
                    </a:lnTo>
                    <a:lnTo>
                      <a:pt x="10865" y="4612"/>
                    </a:lnTo>
                    <a:lnTo>
                      <a:pt x="10227" y="4867"/>
                    </a:lnTo>
                    <a:lnTo>
                      <a:pt x="9552" y="5122"/>
                    </a:lnTo>
                    <a:lnTo>
                      <a:pt x="8841" y="5378"/>
                    </a:lnTo>
                    <a:lnTo>
                      <a:pt x="8076" y="5633"/>
                    </a:lnTo>
                    <a:lnTo>
                      <a:pt x="7255" y="5870"/>
                    </a:lnTo>
                    <a:lnTo>
                      <a:pt x="6381" y="6107"/>
                    </a:lnTo>
                    <a:lnTo>
                      <a:pt x="5451" y="6344"/>
                    </a:lnTo>
                    <a:lnTo>
                      <a:pt x="4485" y="6562"/>
                    </a:lnTo>
                    <a:lnTo>
                      <a:pt x="3446" y="6763"/>
                    </a:lnTo>
                    <a:lnTo>
                      <a:pt x="2352" y="6964"/>
                    </a:lnTo>
                    <a:lnTo>
                      <a:pt x="1204" y="7146"/>
                    </a:lnTo>
                    <a:lnTo>
                      <a:pt x="1" y="7310"/>
                    </a:lnTo>
                    <a:lnTo>
                      <a:pt x="1" y="7310"/>
                    </a:lnTo>
                    <a:lnTo>
                      <a:pt x="1094" y="7346"/>
                    </a:lnTo>
                    <a:lnTo>
                      <a:pt x="2225" y="7383"/>
                    </a:lnTo>
                    <a:lnTo>
                      <a:pt x="3391" y="7401"/>
                    </a:lnTo>
                    <a:lnTo>
                      <a:pt x="4594" y="7419"/>
                    </a:lnTo>
                    <a:lnTo>
                      <a:pt x="4594" y="7419"/>
                    </a:lnTo>
                    <a:lnTo>
                      <a:pt x="6326" y="7401"/>
                    </a:lnTo>
                    <a:lnTo>
                      <a:pt x="7985" y="7365"/>
                    </a:lnTo>
                    <a:lnTo>
                      <a:pt x="8003" y="7365"/>
                    </a:lnTo>
                    <a:lnTo>
                      <a:pt x="8003" y="7365"/>
                    </a:lnTo>
                    <a:lnTo>
                      <a:pt x="9060" y="7310"/>
                    </a:lnTo>
                    <a:lnTo>
                      <a:pt x="10099" y="7255"/>
                    </a:lnTo>
                    <a:lnTo>
                      <a:pt x="11102" y="7182"/>
                    </a:lnTo>
                    <a:lnTo>
                      <a:pt x="12049" y="7109"/>
                    </a:lnTo>
                    <a:lnTo>
                      <a:pt x="12943" y="7018"/>
                    </a:lnTo>
                    <a:lnTo>
                      <a:pt x="13781" y="6909"/>
                    </a:lnTo>
                    <a:lnTo>
                      <a:pt x="14565" y="6799"/>
                    </a:lnTo>
                    <a:lnTo>
                      <a:pt x="15276" y="6690"/>
                    </a:lnTo>
                    <a:lnTo>
                      <a:pt x="15932" y="6562"/>
                    </a:lnTo>
                    <a:lnTo>
                      <a:pt x="16515" y="6435"/>
                    </a:lnTo>
                    <a:lnTo>
                      <a:pt x="17007" y="6289"/>
                    </a:lnTo>
                    <a:lnTo>
                      <a:pt x="17445" y="6143"/>
                    </a:lnTo>
                    <a:lnTo>
                      <a:pt x="17791" y="5997"/>
                    </a:lnTo>
                    <a:lnTo>
                      <a:pt x="17937" y="5925"/>
                    </a:lnTo>
                    <a:lnTo>
                      <a:pt x="18046" y="5833"/>
                    </a:lnTo>
                    <a:lnTo>
                      <a:pt x="18138" y="5760"/>
                    </a:lnTo>
                    <a:lnTo>
                      <a:pt x="18210" y="5669"/>
                    </a:lnTo>
                    <a:lnTo>
                      <a:pt x="18265" y="5596"/>
                    </a:lnTo>
                    <a:lnTo>
                      <a:pt x="18302" y="5505"/>
                    </a:lnTo>
                    <a:lnTo>
                      <a:pt x="18302" y="5505"/>
                    </a:lnTo>
                    <a:lnTo>
                      <a:pt x="18302" y="5469"/>
                    </a:lnTo>
                    <a:lnTo>
                      <a:pt x="1830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2"/>
              <p:cNvSpPr/>
              <p:nvPr/>
            </p:nvSpPr>
            <p:spPr>
              <a:xfrm>
                <a:off x="4109150" y="3706925"/>
                <a:ext cx="11875" cy="12775"/>
              </a:xfrm>
              <a:custGeom>
                <a:avLst/>
                <a:gdLst/>
                <a:ahLst/>
                <a:cxnLst/>
                <a:rect l="l" t="t" r="r" b="b"/>
                <a:pathLst>
                  <a:path w="475" h="511" extrusionOk="0">
                    <a:moveTo>
                      <a:pt x="475" y="0"/>
                    </a:moveTo>
                    <a:lnTo>
                      <a:pt x="438" y="110"/>
                    </a:lnTo>
                    <a:lnTo>
                      <a:pt x="420" y="164"/>
                    </a:lnTo>
                    <a:lnTo>
                      <a:pt x="365" y="219"/>
                    </a:lnTo>
                    <a:lnTo>
                      <a:pt x="321" y="279"/>
                    </a:lnTo>
                    <a:lnTo>
                      <a:pt x="321" y="279"/>
                    </a:lnTo>
                    <a:lnTo>
                      <a:pt x="347" y="255"/>
                    </a:lnTo>
                    <a:lnTo>
                      <a:pt x="402" y="201"/>
                    </a:lnTo>
                    <a:lnTo>
                      <a:pt x="438" y="146"/>
                    </a:lnTo>
                    <a:lnTo>
                      <a:pt x="456" y="73"/>
                    </a:lnTo>
                    <a:lnTo>
                      <a:pt x="475" y="18"/>
                    </a:lnTo>
                    <a:lnTo>
                      <a:pt x="475" y="0"/>
                    </a:lnTo>
                    <a:close/>
                    <a:moveTo>
                      <a:pt x="321" y="279"/>
                    </a:moveTo>
                    <a:lnTo>
                      <a:pt x="250" y="340"/>
                    </a:lnTo>
                    <a:lnTo>
                      <a:pt x="311" y="292"/>
                    </a:lnTo>
                    <a:lnTo>
                      <a:pt x="321" y="279"/>
                    </a:lnTo>
                    <a:close/>
                    <a:moveTo>
                      <a:pt x="250" y="340"/>
                    </a:moveTo>
                    <a:lnTo>
                      <a:pt x="219" y="365"/>
                    </a:lnTo>
                    <a:lnTo>
                      <a:pt x="179" y="397"/>
                    </a:lnTo>
                    <a:lnTo>
                      <a:pt x="201" y="383"/>
                    </a:lnTo>
                    <a:lnTo>
                      <a:pt x="250" y="340"/>
                    </a:lnTo>
                    <a:close/>
                    <a:moveTo>
                      <a:pt x="179" y="397"/>
                    </a:moveTo>
                    <a:lnTo>
                      <a:pt x="1" y="511"/>
                    </a:lnTo>
                    <a:lnTo>
                      <a:pt x="128" y="438"/>
                    </a:lnTo>
                    <a:lnTo>
                      <a:pt x="179" y="397"/>
                    </a:lnTo>
                    <a:close/>
                  </a:path>
                </a:pathLst>
              </a:custGeom>
              <a:solidFill>
                <a:srgbClr val="F391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2"/>
              <p:cNvSpPr/>
              <p:nvPr/>
            </p:nvSpPr>
            <p:spPr>
              <a:xfrm>
                <a:off x="4063575" y="3732900"/>
                <a:ext cx="3675" cy="925"/>
              </a:xfrm>
              <a:custGeom>
                <a:avLst/>
                <a:gdLst/>
                <a:ahLst/>
                <a:cxnLst/>
                <a:rect l="l" t="t" r="r" b="b"/>
                <a:pathLst>
                  <a:path w="147" h="37" fill="none" extrusionOk="0">
                    <a:moveTo>
                      <a:pt x="147" y="0"/>
                    </a:moveTo>
                    <a:lnTo>
                      <a:pt x="147" y="0"/>
                    </a:lnTo>
                    <a:lnTo>
                      <a:pt x="1" y="37"/>
                    </a:lnTo>
                    <a:lnTo>
                      <a:pt x="1" y="37"/>
                    </a:lnTo>
                    <a:lnTo>
                      <a:pt x="1" y="37"/>
                    </a:lnTo>
                    <a:lnTo>
                      <a:pt x="1" y="37"/>
                    </a:lnTo>
                    <a:lnTo>
                      <a:pt x="14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2"/>
              <p:cNvSpPr/>
              <p:nvPr/>
            </p:nvSpPr>
            <p:spPr>
              <a:xfrm>
                <a:off x="4109150" y="3706925"/>
                <a:ext cx="11875" cy="12775"/>
              </a:xfrm>
              <a:custGeom>
                <a:avLst/>
                <a:gdLst/>
                <a:ahLst/>
                <a:cxnLst/>
                <a:rect l="l" t="t" r="r" b="b"/>
                <a:pathLst>
                  <a:path w="475" h="511" fill="none" extrusionOk="0">
                    <a:moveTo>
                      <a:pt x="475" y="0"/>
                    </a:moveTo>
                    <a:lnTo>
                      <a:pt x="475" y="0"/>
                    </a:lnTo>
                    <a:lnTo>
                      <a:pt x="475" y="0"/>
                    </a:lnTo>
                    <a:lnTo>
                      <a:pt x="438" y="110"/>
                    </a:lnTo>
                    <a:lnTo>
                      <a:pt x="420" y="164"/>
                    </a:lnTo>
                    <a:lnTo>
                      <a:pt x="365" y="219"/>
                    </a:lnTo>
                    <a:lnTo>
                      <a:pt x="311" y="292"/>
                    </a:lnTo>
                    <a:lnTo>
                      <a:pt x="219" y="365"/>
                    </a:lnTo>
                    <a:lnTo>
                      <a:pt x="128" y="438"/>
                    </a:lnTo>
                    <a:lnTo>
                      <a:pt x="1" y="511"/>
                    </a:lnTo>
                    <a:lnTo>
                      <a:pt x="1" y="511"/>
                    </a:lnTo>
                    <a:lnTo>
                      <a:pt x="201" y="383"/>
                    </a:lnTo>
                    <a:lnTo>
                      <a:pt x="347" y="255"/>
                    </a:lnTo>
                    <a:lnTo>
                      <a:pt x="402" y="201"/>
                    </a:lnTo>
                    <a:lnTo>
                      <a:pt x="438" y="146"/>
                    </a:lnTo>
                    <a:lnTo>
                      <a:pt x="456" y="73"/>
                    </a:lnTo>
                    <a:lnTo>
                      <a:pt x="475" y="18"/>
                    </a:lnTo>
                    <a:lnTo>
                      <a:pt x="475" y="18"/>
                    </a:lnTo>
                    <a:lnTo>
                      <a:pt x="47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4369" name="Google Shape;4369;p62"/>
          <p:cNvCxnSpPr>
            <a:stCxn id="4143" idx="2"/>
            <a:endCxn id="4370" idx="6"/>
          </p:cNvCxnSpPr>
          <p:nvPr/>
        </p:nvCxnSpPr>
        <p:spPr>
          <a:xfrm flipH="1">
            <a:off x="3453154" y="2899973"/>
            <a:ext cx="1477500" cy="740400"/>
          </a:xfrm>
          <a:prstGeom prst="curvedConnector3">
            <a:avLst>
              <a:gd name="adj1" fmla="val 50000"/>
            </a:avLst>
          </a:prstGeom>
          <a:noFill/>
          <a:ln w="19050" cap="flat" cmpd="sng">
            <a:solidFill>
              <a:schemeClr val="lt1"/>
            </a:solidFill>
            <a:prstDash val="dash"/>
            <a:round/>
            <a:headEnd type="none" w="med" len="med"/>
            <a:tailEnd type="none" w="med" len="med"/>
          </a:ln>
        </p:spPr>
      </p:cxnSp>
      <p:sp>
        <p:nvSpPr>
          <p:cNvPr id="4259" name="Google Shape;4259;p62"/>
          <p:cNvSpPr/>
          <p:nvPr/>
        </p:nvSpPr>
        <p:spPr>
          <a:xfrm>
            <a:off x="3737896" y="4263544"/>
            <a:ext cx="118800" cy="118800"/>
          </a:xfrm>
          <a:prstGeom prst="ellipse">
            <a:avLst/>
          </a:prstGeom>
          <a:solidFill>
            <a:schemeClr val="accent5"/>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2"/>
          <p:cNvSpPr/>
          <p:nvPr/>
        </p:nvSpPr>
        <p:spPr>
          <a:xfrm>
            <a:off x="3334371" y="3580894"/>
            <a:ext cx="118800" cy="118800"/>
          </a:xfrm>
          <a:prstGeom prst="ellipse">
            <a:avLst/>
          </a:prstGeom>
          <a:solidFill>
            <a:schemeClr val="accent5"/>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05911960"/>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967"/>
        <p:cNvGrpSpPr/>
        <p:nvPr/>
      </p:nvGrpSpPr>
      <p:grpSpPr>
        <a:xfrm>
          <a:off x="0" y="0"/>
          <a:ext cx="0" cy="0"/>
          <a:chOff x="0" y="0"/>
          <a:chExt cx="0" cy="0"/>
        </a:xfrm>
      </p:grpSpPr>
      <p:sp>
        <p:nvSpPr>
          <p:cNvPr id="70" name="Google Shape;3629;p46"/>
          <p:cNvSpPr/>
          <p:nvPr/>
        </p:nvSpPr>
        <p:spPr>
          <a:xfrm>
            <a:off x="3198850" y="813058"/>
            <a:ext cx="156348" cy="168330"/>
          </a:xfrm>
          <a:custGeom>
            <a:avLst/>
            <a:gdLst/>
            <a:ahLst/>
            <a:cxnLst/>
            <a:rect l="l" t="t" r="r" b="b"/>
            <a:pathLst>
              <a:path w="43071" h="46372" extrusionOk="0">
                <a:moveTo>
                  <a:pt x="22082" y="1"/>
                </a:moveTo>
                <a:lnTo>
                  <a:pt x="22008" y="38"/>
                </a:lnTo>
                <a:lnTo>
                  <a:pt x="21953" y="94"/>
                </a:lnTo>
                <a:lnTo>
                  <a:pt x="21878" y="168"/>
                </a:lnTo>
                <a:lnTo>
                  <a:pt x="21804" y="261"/>
                </a:lnTo>
                <a:lnTo>
                  <a:pt x="21749" y="372"/>
                </a:lnTo>
                <a:lnTo>
                  <a:pt x="21637" y="650"/>
                </a:lnTo>
                <a:lnTo>
                  <a:pt x="21526" y="1002"/>
                </a:lnTo>
                <a:lnTo>
                  <a:pt x="21434" y="1410"/>
                </a:lnTo>
                <a:lnTo>
                  <a:pt x="21341" y="1892"/>
                </a:lnTo>
                <a:lnTo>
                  <a:pt x="21267" y="2411"/>
                </a:lnTo>
                <a:lnTo>
                  <a:pt x="21118" y="3635"/>
                </a:lnTo>
                <a:lnTo>
                  <a:pt x="20989" y="5007"/>
                </a:lnTo>
                <a:lnTo>
                  <a:pt x="20710" y="8122"/>
                </a:lnTo>
                <a:lnTo>
                  <a:pt x="20562" y="9772"/>
                </a:lnTo>
                <a:lnTo>
                  <a:pt x="20377" y="11441"/>
                </a:lnTo>
                <a:lnTo>
                  <a:pt x="20284" y="12275"/>
                </a:lnTo>
                <a:lnTo>
                  <a:pt x="20173" y="13091"/>
                </a:lnTo>
                <a:lnTo>
                  <a:pt x="20043" y="13888"/>
                </a:lnTo>
                <a:lnTo>
                  <a:pt x="19913" y="14667"/>
                </a:lnTo>
                <a:lnTo>
                  <a:pt x="19765" y="15427"/>
                </a:lnTo>
                <a:lnTo>
                  <a:pt x="19598" y="16150"/>
                </a:lnTo>
                <a:lnTo>
                  <a:pt x="19413" y="16836"/>
                </a:lnTo>
                <a:lnTo>
                  <a:pt x="19227" y="17504"/>
                </a:lnTo>
                <a:lnTo>
                  <a:pt x="19005" y="18115"/>
                </a:lnTo>
                <a:lnTo>
                  <a:pt x="18764" y="18672"/>
                </a:lnTo>
                <a:lnTo>
                  <a:pt x="18652" y="18931"/>
                </a:lnTo>
                <a:lnTo>
                  <a:pt x="18523" y="19172"/>
                </a:lnTo>
                <a:lnTo>
                  <a:pt x="18374" y="19413"/>
                </a:lnTo>
                <a:lnTo>
                  <a:pt x="18244" y="19636"/>
                </a:lnTo>
                <a:lnTo>
                  <a:pt x="18078" y="19840"/>
                </a:lnTo>
                <a:lnTo>
                  <a:pt x="17911" y="20025"/>
                </a:lnTo>
                <a:lnTo>
                  <a:pt x="17725" y="20211"/>
                </a:lnTo>
                <a:lnTo>
                  <a:pt x="17521" y="20396"/>
                </a:lnTo>
                <a:lnTo>
                  <a:pt x="17299" y="20563"/>
                </a:lnTo>
                <a:lnTo>
                  <a:pt x="17076" y="20711"/>
                </a:lnTo>
                <a:lnTo>
                  <a:pt x="16835" y="20878"/>
                </a:lnTo>
                <a:lnTo>
                  <a:pt x="16576" y="21008"/>
                </a:lnTo>
                <a:lnTo>
                  <a:pt x="16298" y="21156"/>
                </a:lnTo>
                <a:lnTo>
                  <a:pt x="16020" y="21286"/>
                </a:lnTo>
                <a:lnTo>
                  <a:pt x="15408" y="21508"/>
                </a:lnTo>
                <a:lnTo>
                  <a:pt x="14777" y="21731"/>
                </a:lnTo>
                <a:lnTo>
                  <a:pt x="14091" y="21916"/>
                </a:lnTo>
                <a:lnTo>
                  <a:pt x="13387" y="22083"/>
                </a:lnTo>
                <a:lnTo>
                  <a:pt x="12664" y="22213"/>
                </a:lnTo>
                <a:lnTo>
                  <a:pt x="11903" y="22343"/>
                </a:lnTo>
                <a:lnTo>
                  <a:pt x="11125" y="22435"/>
                </a:lnTo>
                <a:lnTo>
                  <a:pt x="10346" y="22528"/>
                </a:lnTo>
                <a:lnTo>
                  <a:pt x="9567" y="22602"/>
                </a:lnTo>
                <a:lnTo>
                  <a:pt x="7991" y="22732"/>
                </a:lnTo>
                <a:lnTo>
                  <a:pt x="6452" y="22806"/>
                </a:lnTo>
                <a:lnTo>
                  <a:pt x="4988" y="22880"/>
                </a:lnTo>
                <a:lnTo>
                  <a:pt x="3634" y="22955"/>
                </a:lnTo>
                <a:lnTo>
                  <a:pt x="2448" y="23047"/>
                </a:lnTo>
                <a:lnTo>
                  <a:pt x="1910" y="23103"/>
                </a:lnTo>
                <a:lnTo>
                  <a:pt x="1446" y="23177"/>
                </a:lnTo>
                <a:lnTo>
                  <a:pt x="1020" y="23251"/>
                </a:lnTo>
                <a:lnTo>
                  <a:pt x="668" y="23344"/>
                </a:lnTo>
                <a:lnTo>
                  <a:pt x="390" y="23437"/>
                </a:lnTo>
                <a:lnTo>
                  <a:pt x="278" y="23511"/>
                </a:lnTo>
                <a:lnTo>
                  <a:pt x="186" y="23566"/>
                </a:lnTo>
                <a:lnTo>
                  <a:pt x="111" y="23641"/>
                </a:lnTo>
                <a:lnTo>
                  <a:pt x="56" y="23715"/>
                </a:lnTo>
                <a:lnTo>
                  <a:pt x="19" y="23789"/>
                </a:lnTo>
                <a:lnTo>
                  <a:pt x="0" y="23882"/>
                </a:lnTo>
                <a:lnTo>
                  <a:pt x="0" y="23993"/>
                </a:lnTo>
                <a:lnTo>
                  <a:pt x="37" y="24104"/>
                </a:lnTo>
                <a:lnTo>
                  <a:pt x="74" y="24215"/>
                </a:lnTo>
                <a:lnTo>
                  <a:pt x="148" y="24308"/>
                </a:lnTo>
                <a:lnTo>
                  <a:pt x="223" y="24419"/>
                </a:lnTo>
                <a:lnTo>
                  <a:pt x="334" y="24512"/>
                </a:lnTo>
                <a:lnTo>
                  <a:pt x="464" y="24605"/>
                </a:lnTo>
                <a:lnTo>
                  <a:pt x="593" y="24697"/>
                </a:lnTo>
                <a:lnTo>
                  <a:pt x="909" y="24864"/>
                </a:lnTo>
                <a:lnTo>
                  <a:pt x="1298" y="25031"/>
                </a:lnTo>
                <a:lnTo>
                  <a:pt x="1743" y="25180"/>
                </a:lnTo>
                <a:lnTo>
                  <a:pt x="2225" y="25328"/>
                </a:lnTo>
                <a:lnTo>
                  <a:pt x="2763" y="25458"/>
                </a:lnTo>
                <a:lnTo>
                  <a:pt x="3356" y="25587"/>
                </a:lnTo>
                <a:lnTo>
                  <a:pt x="3968" y="25717"/>
                </a:lnTo>
                <a:lnTo>
                  <a:pt x="4617" y="25847"/>
                </a:lnTo>
                <a:lnTo>
                  <a:pt x="6007" y="26070"/>
                </a:lnTo>
                <a:lnTo>
                  <a:pt x="7472" y="26292"/>
                </a:lnTo>
                <a:lnTo>
                  <a:pt x="8993" y="26515"/>
                </a:lnTo>
                <a:lnTo>
                  <a:pt x="10494" y="26737"/>
                </a:lnTo>
                <a:lnTo>
                  <a:pt x="11996" y="26997"/>
                </a:lnTo>
                <a:lnTo>
                  <a:pt x="12701" y="27126"/>
                </a:lnTo>
                <a:lnTo>
                  <a:pt x="13405" y="27256"/>
                </a:lnTo>
                <a:lnTo>
                  <a:pt x="14091" y="27404"/>
                </a:lnTo>
                <a:lnTo>
                  <a:pt x="14722" y="27571"/>
                </a:lnTo>
                <a:lnTo>
                  <a:pt x="15334" y="27738"/>
                </a:lnTo>
                <a:lnTo>
                  <a:pt x="15908" y="27905"/>
                </a:lnTo>
                <a:lnTo>
                  <a:pt x="16427" y="28109"/>
                </a:lnTo>
                <a:lnTo>
                  <a:pt x="16910" y="28294"/>
                </a:lnTo>
                <a:lnTo>
                  <a:pt x="17336" y="28517"/>
                </a:lnTo>
                <a:lnTo>
                  <a:pt x="17521" y="28628"/>
                </a:lnTo>
                <a:lnTo>
                  <a:pt x="17707" y="28739"/>
                </a:lnTo>
                <a:lnTo>
                  <a:pt x="17855" y="28869"/>
                </a:lnTo>
                <a:lnTo>
                  <a:pt x="18022" y="29018"/>
                </a:lnTo>
                <a:lnTo>
                  <a:pt x="18189" y="29184"/>
                </a:lnTo>
                <a:lnTo>
                  <a:pt x="18337" y="29370"/>
                </a:lnTo>
                <a:lnTo>
                  <a:pt x="18486" y="29555"/>
                </a:lnTo>
                <a:lnTo>
                  <a:pt x="18615" y="29759"/>
                </a:lnTo>
                <a:lnTo>
                  <a:pt x="18893" y="30223"/>
                </a:lnTo>
                <a:lnTo>
                  <a:pt x="19134" y="30742"/>
                </a:lnTo>
                <a:lnTo>
                  <a:pt x="19375" y="31317"/>
                </a:lnTo>
                <a:lnTo>
                  <a:pt x="19598" y="31910"/>
                </a:lnTo>
                <a:lnTo>
                  <a:pt x="19802" y="32559"/>
                </a:lnTo>
                <a:lnTo>
                  <a:pt x="19987" y="33245"/>
                </a:lnTo>
                <a:lnTo>
                  <a:pt x="20173" y="33949"/>
                </a:lnTo>
                <a:lnTo>
                  <a:pt x="20340" y="34673"/>
                </a:lnTo>
                <a:lnTo>
                  <a:pt x="20488" y="35433"/>
                </a:lnTo>
                <a:lnTo>
                  <a:pt x="20766" y="36953"/>
                </a:lnTo>
                <a:lnTo>
                  <a:pt x="21026" y="38492"/>
                </a:lnTo>
                <a:lnTo>
                  <a:pt x="21248" y="40012"/>
                </a:lnTo>
                <a:lnTo>
                  <a:pt x="21452" y="41440"/>
                </a:lnTo>
                <a:lnTo>
                  <a:pt x="21656" y="42775"/>
                </a:lnTo>
                <a:lnTo>
                  <a:pt x="21860" y="43962"/>
                </a:lnTo>
                <a:lnTo>
                  <a:pt x="21953" y="44481"/>
                </a:lnTo>
                <a:lnTo>
                  <a:pt x="22045" y="44944"/>
                </a:lnTo>
                <a:lnTo>
                  <a:pt x="22157" y="45352"/>
                </a:lnTo>
                <a:lnTo>
                  <a:pt x="22268" y="45704"/>
                </a:lnTo>
                <a:lnTo>
                  <a:pt x="22379" y="45983"/>
                </a:lnTo>
                <a:lnTo>
                  <a:pt x="22490" y="46205"/>
                </a:lnTo>
                <a:lnTo>
                  <a:pt x="22565" y="46279"/>
                </a:lnTo>
                <a:lnTo>
                  <a:pt x="22620" y="46335"/>
                </a:lnTo>
                <a:lnTo>
                  <a:pt x="22694" y="46372"/>
                </a:lnTo>
                <a:lnTo>
                  <a:pt x="22843" y="46372"/>
                </a:lnTo>
                <a:lnTo>
                  <a:pt x="22935" y="46353"/>
                </a:lnTo>
                <a:lnTo>
                  <a:pt x="23028" y="46316"/>
                </a:lnTo>
                <a:lnTo>
                  <a:pt x="23102" y="46261"/>
                </a:lnTo>
                <a:lnTo>
                  <a:pt x="23176" y="46186"/>
                </a:lnTo>
                <a:lnTo>
                  <a:pt x="23269" y="46094"/>
                </a:lnTo>
                <a:lnTo>
                  <a:pt x="23417" y="45871"/>
                </a:lnTo>
                <a:lnTo>
                  <a:pt x="23566" y="45612"/>
                </a:lnTo>
                <a:lnTo>
                  <a:pt x="23696" y="45278"/>
                </a:lnTo>
                <a:lnTo>
                  <a:pt x="23825" y="44907"/>
                </a:lnTo>
                <a:lnTo>
                  <a:pt x="23937" y="44481"/>
                </a:lnTo>
                <a:lnTo>
                  <a:pt x="24066" y="44017"/>
                </a:lnTo>
                <a:lnTo>
                  <a:pt x="24159" y="43517"/>
                </a:lnTo>
                <a:lnTo>
                  <a:pt x="24382" y="42423"/>
                </a:lnTo>
                <a:lnTo>
                  <a:pt x="24567" y="41199"/>
                </a:lnTo>
                <a:lnTo>
                  <a:pt x="24734" y="39901"/>
                </a:lnTo>
                <a:lnTo>
                  <a:pt x="25068" y="37176"/>
                </a:lnTo>
                <a:lnTo>
                  <a:pt x="25420" y="34432"/>
                </a:lnTo>
                <a:lnTo>
                  <a:pt x="25587" y="33134"/>
                </a:lnTo>
                <a:lnTo>
                  <a:pt x="25791" y="31910"/>
                </a:lnTo>
                <a:lnTo>
                  <a:pt x="25995" y="30797"/>
                </a:lnTo>
                <a:lnTo>
                  <a:pt x="26106" y="30297"/>
                </a:lnTo>
                <a:lnTo>
                  <a:pt x="26217" y="29833"/>
                </a:lnTo>
                <a:lnTo>
                  <a:pt x="26310" y="29537"/>
                </a:lnTo>
                <a:lnTo>
                  <a:pt x="26421" y="29277"/>
                </a:lnTo>
                <a:lnTo>
                  <a:pt x="26551" y="29018"/>
                </a:lnTo>
                <a:lnTo>
                  <a:pt x="26681" y="28758"/>
                </a:lnTo>
                <a:lnTo>
                  <a:pt x="26847" y="28517"/>
                </a:lnTo>
                <a:lnTo>
                  <a:pt x="27033" y="28276"/>
                </a:lnTo>
                <a:lnTo>
                  <a:pt x="27218" y="28053"/>
                </a:lnTo>
                <a:lnTo>
                  <a:pt x="27422" y="27849"/>
                </a:lnTo>
                <a:lnTo>
                  <a:pt x="27645" y="27646"/>
                </a:lnTo>
                <a:lnTo>
                  <a:pt x="27886" y="27442"/>
                </a:lnTo>
                <a:lnTo>
                  <a:pt x="28145" y="27256"/>
                </a:lnTo>
                <a:lnTo>
                  <a:pt x="28405" y="27071"/>
                </a:lnTo>
                <a:lnTo>
                  <a:pt x="28683" y="26904"/>
                </a:lnTo>
                <a:lnTo>
                  <a:pt x="28961" y="26737"/>
                </a:lnTo>
                <a:lnTo>
                  <a:pt x="29573" y="26422"/>
                </a:lnTo>
                <a:lnTo>
                  <a:pt x="30222" y="26144"/>
                </a:lnTo>
                <a:lnTo>
                  <a:pt x="30889" y="25884"/>
                </a:lnTo>
                <a:lnTo>
                  <a:pt x="31594" y="25643"/>
                </a:lnTo>
                <a:lnTo>
                  <a:pt x="32317" y="25439"/>
                </a:lnTo>
                <a:lnTo>
                  <a:pt x="33040" y="25235"/>
                </a:lnTo>
                <a:lnTo>
                  <a:pt x="33800" y="25068"/>
                </a:lnTo>
                <a:lnTo>
                  <a:pt x="34561" y="24920"/>
                </a:lnTo>
                <a:lnTo>
                  <a:pt x="35302" y="24772"/>
                </a:lnTo>
                <a:lnTo>
                  <a:pt x="36804" y="24531"/>
                </a:lnTo>
                <a:lnTo>
                  <a:pt x="38213" y="24327"/>
                </a:lnTo>
                <a:lnTo>
                  <a:pt x="39548" y="24141"/>
                </a:lnTo>
                <a:lnTo>
                  <a:pt x="40716" y="23974"/>
                </a:lnTo>
                <a:lnTo>
                  <a:pt x="41235" y="23900"/>
                </a:lnTo>
                <a:lnTo>
                  <a:pt x="41699" y="23808"/>
                </a:lnTo>
                <a:lnTo>
                  <a:pt x="42107" y="23715"/>
                </a:lnTo>
                <a:lnTo>
                  <a:pt x="42440" y="23604"/>
                </a:lnTo>
                <a:lnTo>
                  <a:pt x="42719" y="23511"/>
                </a:lnTo>
                <a:lnTo>
                  <a:pt x="42830" y="23437"/>
                </a:lnTo>
                <a:lnTo>
                  <a:pt x="42922" y="23381"/>
                </a:lnTo>
                <a:lnTo>
                  <a:pt x="42978" y="23325"/>
                </a:lnTo>
                <a:lnTo>
                  <a:pt x="43034" y="23251"/>
                </a:lnTo>
                <a:lnTo>
                  <a:pt x="43071" y="23177"/>
                </a:lnTo>
                <a:lnTo>
                  <a:pt x="43071" y="23103"/>
                </a:lnTo>
                <a:lnTo>
                  <a:pt x="43052" y="22992"/>
                </a:lnTo>
                <a:lnTo>
                  <a:pt x="43015" y="22862"/>
                </a:lnTo>
                <a:lnTo>
                  <a:pt x="42960" y="22751"/>
                </a:lnTo>
                <a:lnTo>
                  <a:pt x="42885" y="22658"/>
                </a:lnTo>
                <a:lnTo>
                  <a:pt x="42774" y="22547"/>
                </a:lnTo>
                <a:lnTo>
                  <a:pt x="42663" y="22454"/>
                </a:lnTo>
                <a:lnTo>
                  <a:pt x="42533" y="22361"/>
                </a:lnTo>
                <a:lnTo>
                  <a:pt x="42385" y="22269"/>
                </a:lnTo>
                <a:lnTo>
                  <a:pt x="42033" y="22102"/>
                </a:lnTo>
                <a:lnTo>
                  <a:pt x="41625" y="21953"/>
                </a:lnTo>
                <a:lnTo>
                  <a:pt x="41161" y="21824"/>
                </a:lnTo>
                <a:lnTo>
                  <a:pt x="40642" y="21694"/>
                </a:lnTo>
                <a:lnTo>
                  <a:pt x="40086" y="21583"/>
                </a:lnTo>
                <a:lnTo>
                  <a:pt x="39492" y="21490"/>
                </a:lnTo>
                <a:lnTo>
                  <a:pt x="38843" y="21397"/>
                </a:lnTo>
                <a:lnTo>
                  <a:pt x="38176" y="21323"/>
                </a:lnTo>
                <a:lnTo>
                  <a:pt x="36785" y="21175"/>
                </a:lnTo>
                <a:lnTo>
                  <a:pt x="35302" y="21045"/>
                </a:lnTo>
                <a:lnTo>
                  <a:pt x="32354" y="20804"/>
                </a:lnTo>
                <a:lnTo>
                  <a:pt x="30926" y="20656"/>
                </a:lnTo>
                <a:lnTo>
                  <a:pt x="30259" y="20581"/>
                </a:lnTo>
                <a:lnTo>
                  <a:pt x="29610" y="20489"/>
                </a:lnTo>
                <a:lnTo>
                  <a:pt x="28998" y="20396"/>
                </a:lnTo>
                <a:lnTo>
                  <a:pt x="28423" y="20285"/>
                </a:lnTo>
                <a:lnTo>
                  <a:pt x="27886" y="20155"/>
                </a:lnTo>
                <a:lnTo>
                  <a:pt x="27404" y="20025"/>
                </a:lnTo>
                <a:lnTo>
                  <a:pt x="26977" y="19877"/>
                </a:lnTo>
                <a:lnTo>
                  <a:pt x="26606" y="19729"/>
                </a:lnTo>
                <a:lnTo>
                  <a:pt x="26458" y="19636"/>
                </a:lnTo>
                <a:lnTo>
                  <a:pt x="26310" y="19543"/>
                </a:lnTo>
                <a:lnTo>
                  <a:pt x="26180" y="19450"/>
                </a:lnTo>
                <a:lnTo>
                  <a:pt x="26069" y="19339"/>
                </a:lnTo>
                <a:lnTo>
                  <a:pt x="25976" y="19228"/>
                </a:lnTo>
                <a:lnTo>
                  <a:pt x="25883" y="19098"/>
                </a:lnTo>
                <a:lnTo>
                  <a:pt x="25791" y="18931"/>
                </a:lnTo>
                <a:lnTo>
                  <a:pt x="25698" y="18764"/>
                </a:lnTo>
                <a:lnTo>
                  <a:pt x="25513" y="18356"/>
                </a:lnTo>
                <a:lnTo>
                  <a:pt x="25346" y="17874"/>
                </a:lnTo>
                <a:lnTo>
                  <a:pt x="25179" y="17337"/>
                </a:lnTo>
                <a:lnTo>
                  <a:pt x="25030" y="16743"/>
                </a:lnTo>
                <a:lnTo>
                  <a:pt x="24882" y="16094"/>
                </a:lnTo>
                <a:lnTo>
                  <a:pt x="24734" y="15390"/>
                </a:lnTo>
                <a:lnTo>
                  <a:pt x="24604" y="14648"/>
                </a:lnTo>
                <a:lnTo>
                  <a:pt x="24474" y="13888"/>
                </a:lnTo>
                <a:lnTo>
                  <a:pt x="24215" y="12257"/>
                </a:lnTo>
                <a:lnTo>
                  <a:pt x="23992" y="10569"/>
                </a:lnTo>
                <a:lnTo>
                  <a:pt x="23788" y="8845"/>
                </a:lnTo>
                <a:lnTo>
                  <a:pt x="23380" y="5545"/>
                </a:lnTo>
                <a:lnTo>
                  <a:pt x="23195" y="4061"/>
                </a:lnTo>
                <a:lnTo>
                  <a:pt x="22991" y="2726"/>
                </a:lnTo>
                <a:lnTo>
                  <a:pt x="22898" y="2133"/>
                </a:lnTo>
                <a:lnTo>
                  <a:pt x="22806" y="1614"/>
                </a:lnTo>
                <a:lnTo>
                  <a:pt x="22694" y="1150"/>
                </a:lnTo>
                <a:lnTo>
                  <a:pt x="22602" y="761"/>
                </a:lnTo>
                <a:lnTo>
                  <a:pt x="22490" y="427"/>
                </a:lnTo>
                <a:lnTo>
                  <a:pt x="22398" y="205"/>
                </a:lnTo>
                <a:lnTo>
                  <a:pt x="22342" y="112"/>
                </a:lnTo>
                <a:lnTo>
                  <a:pt x="22286" y="57"/>
                </a:lnTo>
                <a:lnTo>
                  <a:pt x="22231" y="19"/>
                </a:lnTo>
                <a:lnTo>
                  <a:pt x="2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2929;p42"/>
          <p:cNvSpPr txBox="1">
            <a:spLocks/>
          </p:cNvSpPr>
          <p:nvPr/>
        </p:nvSpPr>
        <p:spPr>
          <a:xfrm>
            <a:off x="1089538" y="1243604"/>
            <a:ext cx="5078516" cy="138962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1"/>
              </a:buClr>
              <a:buSzPts val="4800"/>
              <a:buFont typeface="Ultra"/>
              <a:buNone/>
              <a:defRPr sz="8000" b="0" i="0" u="none" strike="noStrike" cap="none">
                <a:solidFill>
                  <a:schemeClr val="lt1"/>
                </a:solidFill>
                <a:latin typeface="Ultra"/>
                <a:ea typeface="Ultra"/>
                <a:cs typeface="Ultra"/>
                <a:sym typeface="Ultra"/>
              </a:defRPr>
            </a:lvl1pPr>
            <a:lvl2pPr marR="0" lvl="1"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9pPr>
          </a:lstStyle>
          <a:p>
            <a:pPr algn="just">
              <a:lnSpc>
                <a:spcPct val="150000"/>
              </a:lnSpc>
            </a:pPr>
            <a:r>
              <a:rPr lang="en-US" sz="1600" dirty="0" smtClean="0">
                <a:latin typeface="Rubik" panose="020B0604020202020204" charset="-79"/>
                <a:cs typeface="Rubik" panose="020B0604020202020204" charset="-79"/>
              </a:rPr>
              <a:t>- Work in </a:t>
            </a:r>
            <a:r>
              <a:rPr lang="en-US" sz="1600" b="1" dirty="0" smtClean="0">
                <a:solidFill>
                  <a:srgbClr val="FFD86A"/>
                </a:solidFill>
                <a:latin typeface="Rubik" panose="020B0604020202020204" charset="-79"/>
                <a:cs typeface="Rubik" panose="020B0604020202020204" charset="-79"/>
              </a:rPr>
              <a:t>group of </a:t>
            </a:r>
            <a:r>
              <a:rPr lang="en-US" sz="1600" b="1" dirty="0">
                <a:solidFill>
                  <a:srgbClr val="FFD86A"/>
                </a:solidFill>
                <a:latin typeface="Rubik" panose="020B0604020202020204" charset="-79"/>
                <a:cs typeface="Rubik" panose="020B0604020202020204" charset="-79"/>
              </a:rPr>
              <a:t>4</a:t>
            </a:r>
            <a:r>
              <a:rPr lang="en-US" sz="1600" b="1" dirty="0" smtClean="0">
                <a:solidFill>
                  <a:srgbClr val="FFD86A"/>
                </a:solidFill>
                <a:latin typeface="Rubik" panose="020B0604020202020204" charset="-79"/>
                <a:cs typeface="Rubik" panose="020B0604020202020204" charset="-79"/>
              </a:rPr>
              <a:t> in </a:t>
            </a:r>
            <a:r>
              <a:rPr lang="en-US" sz="1600" b="1" dirty="0">
                <a:solidFill>
                  <a:srgbClr val="FFD86A"/>
                </a:solidFill>
                <a:latin typeface="Rubik" panose="020B0604020202020204" charset="-79"/>
                <a:cs typeface="Rubik" panose="020B0604020202020204" charset="-79"/>
              </a:rPr>
              <a:t>4</a:t>
            </a:r>
            <a:r>
              <a:rPr lang="en-US" sz="1600" b="1" dirty="0" smtClean="0">
                <a:solidFill>
                  <a:srgbClr val="FFD86A"/>
                </a:solidFill>
                <a:latin typeface="Rubik" panose="020B0604020202020204" charset="-79"/>
                <a:cs typeface="Rubik" panose="020B0604020202020204" charset="-79"/>
              </a:rPr>
              <a:t> minutes </a:t>
            </a:r>
          </a:p>
          <a:p>
            <a:pPr algn="just">
              <a:lnSpc>
                <a:spcPct val="150000"/>
              </a:lnSpc>
            </a:pPr>
            <a:r>
              <a:rPr lang="en-US" sz="1600" dirty="0" smtClean="0">
                <a:latin typeface="Rubik" panose="020B0604020202020204" charset="-79"/>
                <a:cs typeface="Rubik" panose="020B0604020202020204" charset="-79"/>
              </a:rPr>
              <a:t>- Discuss </a:t>
            </a:r>
            <a:r>
              <a:rPr lang="en-US" sz="1600" dirty="0">
                <a:latin typeface="Rubik" panose="020B0604020202020204" charset="-79"/>
                <a:cs typeface="Rubik" panose="020B0604020202020204" charset="-79"/>
              </a:rPr>
              <a:t>what you </a:t>
            </a:r>
            <a:r>
              <a:rPr lang="en-US" sz="1600" b="1" dirty="0">
                <a:solidFill>
                  <a:srgbClr val="FFD86A"/>
                </a:solidFill>
                <a:latin typeface="Rubik" panose="020B0604020202020204" charset="-79"/>
                <a:cs typeface="Rubik" panose="020B0604020202020204" charset="-79"/>
              </a:rPr>
              <a:t>should or shouldn’t do at </a:t>
            </a:r>
            <a:r>
              <a:rPr lang="en-US" sz="1600" b="1" dirty="0" smtClean="0">
                <a:solidFill>
                  <a:srgbClr val="FFD86A"/>
                </a:solidFill>
                <a:latin typeface="Rubik" panose="020B0604020202020204" charset="-79"/>
                <a:cs typeface="Rubik" panose="020B0604020202020204" charset="-79"/>
              </a:rPr>
              <a:t>Tet </a:t>
            </a:r>
            <a:r>
              <a:rPr lang="en-US" sz="1600" dirty="0" smtClean="0">
                <a:latin typeface="Rubik" panose="020B0604020202020204" charset="-79"/>
                <a:cs typeface="Rubik" panose="020B0604020202020204" charset="-79"/>
              </a:rPr>
              <a:t>using the </a:t>
            </a:r>
            <a:r>
              <a:rPr lang="en-US" sz="1600" dirty="0">
                <a:latin typeface="Rubik" panose="020B0604020202020204" charset="-79"/>
                <a:cs typeface="Rubik" panose="020B0604020202020204" charset="-79"/>
              </a:rPr>
              <a:t>languages from the example</a:t>
            </a:r>
            <a:r>
              <a:rPr lang="en-US" sz="1600" dirty="0" smtClean="0">
                <a:latin typeface="Rubik" panose="020B0604020202020204" charset="-79"/>
                <a:cs typeface="Rubik" panose="020B0604020202020204" charset="-79"/>
              </a:rPr>
              <a:t>.</a:t>
            </a:r>
          </a:p>
          <a:p>
            <a:pPr algn="just">
              <a:lnSpc>
                <a:spcPct val="150000"/>
              </a:lnSpc>
            </a:pPr>
            <a:r>
              <a:rPr lang="en-US" sz="1600" dirty="0" smtClean="0">
                <a:latin typeface="Rubik" panose="020B0604020202020204" charset="-79"/>
                <a:cs typeface="Rubik" panose="020B0604020202020204" charset="-79"/>
              </a:rPr>
              <a:t>- </a:t>
            </a:r>
            <a:r>
              <a:rPr lang="en-US" sz="1600" b="1" dirty="0" smtClean="0">
                <a:solidFill>
                  <a:srgbClr val="FFD86A"/>
                </a:solidFill>
                <a:latin typeface="Rubik" panose="020B0604020202020204" charset="-79"/>
                <a:cs typeface="Rubik" panose="020B0604020202020204" charset="-79"/>
              </a:rPr>
              <a:t>Report </a:t>
            </a:r>
            <a:r>
              <a:rPr lang="en-US" sz="1600" b="1" dirty="0">
                <a:solidFill>
                  <a:srgbClr val="FFD86A"/>
                </a:solidFill>
                <a:latin typeface="Rubik" panose="020B0604020202020204" charset="-79"/>
                <a:cs typeface="Rubik" panose="020B0604020202020204" charset="-79"/>
              </a:rPr>
              <a:t>the results </a:t>
            </a:r>
            <a:r>
              <a:rPr lang="en-US" sz="1600" dirty="0">
                <a:latin typeface="Rubik" panose="020B0604020202020204" charset="-79"/>
                <a:cs typeface="Rubik" panose="020B0604020202020204" charset="-79"/>
              </a:rPr>
              <a:t>of </a:t>
            </a:r>
            <a:r>
              <a:rPr lang="en-US" sz="1600" dirty="0" smtClean="0">
                <a:latin typeface="Rubik" panose="020B0604020202020204" charset="-79"/>
                <a:cs typeface="Rubik" panose="020B0604020202020204" charset="-79"/>
              </a:rPr>
              <a:t>your </a:t>
            </a:r>
            <a:r>
              <a:rPr lang="en-US" sz="1600" dirty="0">
                <a:latin typeface="Rubik" panose="020B0604020202020204" charset="-79"/>
                <a:cs typeface="Rubik" panose="020B0604020202020204" charset="-79"/>
              </a:rPr>
              <a:t>group </a:t>
            </a:r>
            <a:r>
              <a:rPr lang="en-US" sz="1600" b="1" dirty="0">
                <a:solidFill>
                  <a:srgbClr val="FFD86A"/>
                </a:solidFill>
                <a:latin typeface="Rubik" panose="020B0604020202020204" charset="-79"/>
                <a:cs typeface="Rubik" panose="020B0604020202020204" charset="-79"/>
              </a:rPr>
              <a:t>to the class</a:t>
            </a:r>
            <a:r>
              <a:rPr lang="en-US" sz="1600" dirty="0">
                <a:latin typeface="Rubik" panose="020B0604020202020204" charset="-79"/>
                <a:cs typeface="Rubik" panose="020B0604020202020204" charset="-79"/>
              </a:rPr>
              <a:t>. </a:t>
            </a:r>
            <a:endParaRPr lang="en-US" sz="1600" dirty="0" smtClean="0">
              <a:latin typeface="Rubik" panose="020B0604020202020204" charset="-79"/>
              <a:cs typeface="Rubik" panose="020B0604020202020204" charset="-79"/>
            </a:endParaRPr>
          </a:p>
        </p:txBody>
      </p:sp>
      <p:sp>
        <p:nvSpPr>
          <p:cNvPr id="71" name="Google Shape;3031;p44"/>
          <p:cNvSpPr/>
          <p:nvPr/>
        </p:nvSpPr>
        <p:spPr>
          <a:xfrm>
            <a:off x="1167724" y="328055"/>
            <a:ext cx="6873841" cy="853167"/>
          </a:xfrm>
          <a:custGeom>
            <a:avLst/>
            <a:gdLst/>
            <a:ahLst/>
            <a:cxnLst/>
            <a:rect l="l" t="t" r="r" b="b"/>
            <a:pathLst>
              <a:path w="63821" h="8424" extrusionOk="0">
                <a:moveTo>
                  <a:pt x="0" y="0"/>
                </a:moveTo>
                <a:lnTo>
                  <a:pt x="2893" y="4212"/>
                </a:lnTo>
                <a:lnTo>
                  <a:pt x="0" y="8424"/>
                </a:lnTo>
                <a:lnTo>
                  <a:pt x="63820" y="8424"/>
                </a:lnTo>
                <a:lnTo>
                  <a:pt x="60928" y="4212"/>
                </a:lnTo>
                <a:lnTo>
                  <a:pt x="63820" y="0"/>
                </a:ln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2" name="Google Shape;3112;p45"/>
          <p:cNvSpPr txBox="1">
            <a:spLocks noGrp="1"/>
          </p:cNvSpPr>
          <p:nvPr>
            <p:ph type="title"/>
          </p:nvPr>
        </p:nvSpPr>
        <p:spPr>
          <a:xfrm>
            <a:off x="1196401" y="449459"/>
            <a:ext cx="6816486" cy="610358"/>
          </a:xfrm>
          <a:prstGeom prst="rect">
            <a:avLst/>
          </a:prstGeom>
        </p:spPr>
        <p:txBody>
          <a:bodyPr spcFirstLastPara="1" wrap="square" lIns="91425" tIns="91425" rIns="91425" bIns="91425" anchor="ctr" anchorCtr="0">
            <a:noAutofit/>
          </a:bodyPr>
          <a:lstStyle/>
          <a:p>
            <a:pPr lvl="0" algn="ctr"/>
            <a:r>
              <a:rPr lang="en-US" sz="2000" dirty="0" smtClean="0"/>
              <a:t>Task 4</a:t>
            </a:r>
            <a:r>
              <a:rPr lang="en-US" sz="2000" dirty="0"/>
              <a:t>: </a:t>
            </a:r>
            <a:r>
              <a:rPr lang="en-US" sz="2000" dirty="0" smtClean="0"/>
              <a:t>Read </a:t>
            </a:r>
            <a:r>
              <a:rPr lang="en-US" sz="2000" dirty="0"/>
              <a:t>the list and discuss what you should or shouldn’t do at Tet. (</a:t>
            </a:r>
            <a:r>
              <a:rPr lang="en-US" sz="2000" dirty="0" smtClean="0"/>
              <a:t>P.65)</a:t>
            </a:r>
            <a:endParaRPr sz="2000" dirty="0"/>
          </a:p>
        </p:txBody>
      </p:sp>
      <p:sp>
        <p:nvSpPr>
          <p:cNvPr id="74" name="Rounded Rectangular Callout 73"/>
          <p:cNvSpPr/>
          <p:nvPr/>
        </p:nvSpPr>
        <p:spPr>
          <a:xfrm>
            <a:off x="4103464" y="2682019"/>
            <a:ext cx="1656721" cy="578882"/>
          </a:xfrm>
          <a:prstGeom prst="wedgeRoundRectCallout">
            <a:avLst>
              <a:gd name="adj1" fmla="val 35674"/>
              <a:gd name="adj2" fmla="val 67609"/>
              <a:gd name="adj3" fmla="val 16667"/>
            </a:avLst>
          </a:prstGeom>
        </p:spPr>
        <p:style>
          <a:lnRef idx="2">
            <a:schemeClr val="accent5"/>
          </a:lnRef>
          <a:fillRef idx="1">
            <a:schemeClr val="lt1"/>
          </a:fillRef>
          <a:effectRef idx="0">
            <a:schemeClr val="accent5"/>
          </a:effectRef>
          <a:fontRef idx="minor">
            <a:schemeClr val="dk1"/>
          </a:fontRef>
        </p:style>
        <p:txBody>
          <a:bodyPr wrap="square">
            <a:spAutoFit/>
          </a:bodyPr>
          <a:lstStyle/>
          <a:p>
            <a:pPr algn="ctr"/>
            <a:r>
              <a:rPr lang="en-US" dirty="0"/>
              <a:t>We should dress beautifully at Tet.</a:t>
            </a:r>
            <a:endParaRPr lang="en-US" sz="1200" dirty="0" smtClean="0"/>
          </a:p>
        </p:txBody>
      </p:sp>
      <p:sp>
        <p:nvSpPr>
          <p:cNvPr id="75" name="Rounded Rectangular Callout 74"/>
          <p:cNvSpPr/>
          <p:nvPr/>
        </p:nvSpPr>
        <p:spPr>
          <a:xfrm>
            <a:off x="6329653" y="2092214"/>
            <a:ext cx="1501291" cy="817245"/>
          </a:xfrm>
          <a:prstGeom prst="wedgeRoundRectCallout">
            <a:avLst>
              <a:gd name="adj1" fmla="val 12622"/>
              <a:gd name="adj2" fmla="val 59550"/>
              <a:gd name="adj3" fmla="val 16667"/>
            </a:avLst>
          </a:prstGeom>
        </p:spPr>
        <p:style>
          <a:lnRef idx="2">
            <a:schemeClr val="accent5"/>
          </a:lnRef>
          <a:fillRef idx="1">
            <a:schemeClr val="lt1"/>
          </a:fillRef>
          <a:effectRef idx="0">
            <a:schemeClr val="accent5"/>
          </a:effectRef>
          <a:fontRef idx="minor">
            <a:schemeClr val="dk1"/>
          </a:fontRef>
        </p:style>
        <p:txBody>
          <a:bodyPr wrap="square">
            <a:spAutoFit/>
          </a:bodyPr>
          <a:lstStyle/>
          <a:p>
            <a:pPr algn="ctr"/>
            <a:r>
              <a:rPr lang="en-US" dirty="0"/>
              <a:t>I agree. Should we ask for lucky money?</a:t>
            </a:r>
            <a:endParaRPr lang="en-US" sz="1200" dirty="0" smtClean="0"/>
          </a:p>
        </p:txBody>
      </p:sp>
      <p:sp>
        <p:nvSpPr>
          <p:cNvPr id="76" name="Rounded Rectangular Callout 75"/>
          <p:cNvSpPr/>
          <p:nvPr/>
        </p:nvSpPr>
        <p:spPr>
          <a:xfrm>
            <a:off x="7992543" y="2821378"/>
            <a:ext cx="1060515" cy="578882"/>
          </a:xfrm>
          <a:prstGeom prst="wedgeRoundRectCallout">
            <a:avLst>
              <a:gd name="adj1" fmla="val 1208"/>
              <a:gd name="adj2" fmla="val 63189"/>
              <a:gd name="adj3" fmla="val 16667"/>
            </a:avLst>
          </a:prstGeom>
        </p:spPr>
        <p:style>
          <a:lnRef idx="2">
            <a:schemeClr val="accent5"/>
          </a:lnRef>
          <a:fillRef idx="1">
            <a:schemeClr val="lt1"/>
          </a:fillRef>
          <a:effectRef idx="0">
            <a:schemeClr val="accent5"/>
          </a:effectRef>
          <a:fontRef idx="minor">
            <a:schemeClr val="dk1"/>
          </a:fontRef>
        </p:style>
        <p:txBody>
          <a:bodyPr wrap="square">
            <a:spAutoFit/>
          </a:bodyPr>
          <a:lstStyle/>
          <a:p>
            <a:pPr algn="ctr"/>
            <a:r>
              <a:rPr lang="en-US" dirty="0"/>
              <a:t>No, we shouldn't.</a:t>
            </a:r>
            <a:endParaRPr lang="en-US" sz="1200" dirty="0" smtClean="0"/>
          </a:p>
        </p:txBody>
      </p:sp>
      <p:grpSp>
        <p:nvGrpSpPr>
          <p:cNvPr id="586" name="Google Shape;5150;p69"/>
          <p:cNvGrpSpPr/>
          <p:nvPr/>
        </p:nvGrpSpPr>
        <p:grpSpPr>
          <a:xfrm>
            <a:off x="5300371" y="3229489"/>
            <a:ext cx="1080648" cy="1776846"/>
            <a:chOff x="5810250" y="697491"/>
            <a:chExt cx="2279787" cy="3748518"/>
          </a:xfrm>
        </p:grpSpPr>
        <p:sp>
          <p:nvSpPr>
            <p:cNvPr id="587" name="Google Shape;5151;p69"/>
            <p:cNvSpPr/>
            <p:nvPr/>
          </p:nvSpPr>
          <p:spPr>
            <a:xfrm>
              <a:off x="6255260" y="4250618"/>
              <a:ext cx="1501913" cy="195391"/>
            </a:xfrm>
            <a:custGeom>
              <a:avLst/>
              <a:gdLst/>
              <a:ahLst/>
              <a:cxnLst/>
              <a:rect l="l" t="t" r="r" b="b"/>
              <a:pathLst>
                <a:path w="81064" h="10546" extrusionOk="0">
                  <a:moveTo>
                    <a:pt x="40519" y="0"/>
                  </a:moveTo>
                  <a:lnTo>
                    <a:pt x="36382" y="25"/>
                  </a:lnTo>
                  <a:lnTo>
                    <a:pt x="32345" y="126"/>
                  </a:lnTo>
                  <a:lnTo>
                    <a:pt x="28459" y="252"/>
                  </a:lnTo>
                  <a:lnTo>
                    <a:pt x="24751" y="429"/>
                  </a:lnTo>
                  <a:lnTo>
                    <a:pt x="21193" y="631"/>
                  </a:lnTo>
                  <a:lnTo>
                    <a:pt x="17863" y="908"/>
                  </a:lnTo>
                  <a:lnTo>
                    <a:pt x="14735" y="1211"/>
                  </a:lnTo>
                  <a:lnTo>
                    <a:pt x="13271" y="1388"/>
                  </a:lnTo>
                  <a:lnTo>
                    <a:pt x="11858" y="1539"/>
                  </a:lnTo>
                  <a:lnTo>
                    <a:pt x="10521" y="1741"/>
                  </a:lnTo>
                  <a:lnTo>
                    <a:pt x="9235" y="1918"/>
                  </a:lnTo>
                  <a:lnTo>
                    <a:pt x="8049" y="2119"/>
                  </a:lnTo>
                  <a:lnTo>
                    <a:pt x="6913" y="2321"/>
                  </a:lnTo>
                  <a:lnTo>
                    <a:pt x="5854" y="2548"/>
                  </a:lnTo>
                  <a:lnTo>
                    <a:pt x="4870" y="2775"/>
                  </a:lnTo>
                  <a:lnTo>
                    <a:pt x="3987" y="3002"/>
                  </a:lnTo>
                  <a:lnTo>
                    <a:pt x="3179" y="3229"/>
                  </a:lnTo>
                  <a:lnTo>
                    <a:pt x="2448" y="3457"/>
                  </a:lnTo>
                  <a:lnTo>
                    <a:pt x="1817" y="3709"/>
                  </a:lnTo>
                  <a:lnTo>
                    <a:pt x="1262" y="3961"/>
                  </a:lnTo>
                  <a:lnTo>
                    <a:pt x="808" y="4213"/>
                  </a:lnTo>
                  <a:lnTo>
                    <a:pt x="631" y="4340"/>
                  </a:lnTo>
                  <a:lnTo>
                    <a:pt x="455" y="4466"/>
                  </a:lnTo>
                  <a:lnTo>
                    <a:pt x="303" y="4592"/>
                  </a:lnTo>
                  <a:lnTo>
                    <a:pt x="202" y="4743"/>
                  </a:lnTo>
                  <a:lnTo>
                    <a:pt x="101" y="4869"/>
                  </a:lnTo>
                  <a:lnTo>
                    <a:pt x="51" y="4996"/>
                  </a:lnTo>
                  <a:lnTo>
                    <a:pt x="1" y="5147"/>
                  </a:lnTo>
                  <a:lnTo>
                    <a:pt x="1" y="5273"/>
                  </a:lnTo>
                  <a:lnTo>
                    <a:pt x="1" y="5399"/>
                  </a:lnTo>
                  <a:lnTo>
                    <a:pt x="51" y="5551"/>
                  </a:lnTo>
                  <a:lnTo>
                    <a:pt x="101" y="5677"/>
                  </a:lnTo>
                  <a:lnTo>
                    <a:pt x="202" y="5803"/>
                  </a:lnTo>
                  <a:lnTo>
                    <a:pt x="303" y="5954"/>
                  </a:lnTo>
                  <a:lnTo>
                    <a:pt x="455" y="6080"/>
                  </a:lnTo>
                  <a:lnTo>
                    <a:pt x="631" y="6207"/>
                  </a:lnTo>
                  <a:lnTo>
                    <a:pt x="808" y="6333"/>
                  </a:lnTo>
                  <a:lnTo>
                    <a:pt x="1262" y="6585"/>
                  </a:lnTo>
                  <a:lnTo>
                    <a:pt x="1817" y="6837"/>
                  </a:lnTo>
                  <a:lnTo>
                    <a:pt x="2448" y="7090"/>
                  </a:lnTo>
                  <a:lnTo>
                    <a:pt x="3179" y="7317"/>
                  </a:lnTo>
                  <a:lnTo>
                    <a:pt x="3987" y="7569"/>
                  </a:lnTo>
                  <a:lnTo>
                    <a:pt x="4870" y="7796"/>
                  </a:lnTo>
                  <a:lnTo>
                    <a:pt x="5854" y="7998"/>
                  </a:lnTo>
                  <a:lnTo>
                    <a:pt x="6913" y="8225"/>
                  </a:lnTo>
                  <a:lnTo>
                    <a:pt x="8049" y="8427"/>
                  </a:lnTo>
                  <a:lnTo>
                    <a:pt x="9235" y="8629"/>
                  </a:lnTo>
                  <a:lnTo>
                    <a:pt x="10521" y="8805"/>
                  </a:lnTo>
                  <a:lnTo>
                    <a:pt x="11858" y="9007"/>
                  </a:lnTo>
                  <a:lnTo>
                    <a:pt x="13271" y="9184"/>
                  </a:lnTo>
                  <a:lnTo>
                    <a:pt x="14735" y="9335"/>
                  </a:lnTo>
                  <a:lnTo>
                    <a:pt x="17863" y="9638"/>
                  </a:lnTo>
                  <a:lnTo>
                    <a:pt x="21193" y="9915"/>
                  </a:lnTo>
                  <a:lnTo>
                    <a:pt x="24751" y="10117"/>
                  </a:lnTo>
                  <a:lnTo>
                    <a:pt x="28459" y="10294"/>
                  </a:lnTo>
                  <a:lnTo>
                    <a:pt x="32345" y="10445"/>
                  </a:lnTo>
                  <a:lnTo>
                    <a:pt x="36382" y="10521"/>
                  </a:lnTo>
                  <a:lnTo>
                    <a:pt x="40519" y="10546"/>
                  </a:lnTo>
                  <a:lnTo>
                    <a:pt x="44682" y="10521"/>
                  </a:lnTo>
                  <a:lnTo>
                    <a:pt x="48694" y="10445"/>
                  </a:lnTo>
                  <a:lnTo>
                    <a:pt x="52579" y="10294"/>
                  </a:lnTo>
                  <a:lnTo>
                    <a:pt x="56313" y="10117"/>
                  </a:lnTo>
                  <a:lnTo>
                    <a:pt x="59845" y="9915"/>
                  </a:lnTo>
                  <a:lnTo>
                    <a:pt x="63201" y="9638"/>
                  </a:lnTo>
                  <a:lnTo>
                    <a:pt x="66304" y="9335"/>
                  </a:lnTo>
                  <a:lnTo>
                    <a:pt x="67792" y="9184"/>
                  </a:lnTo>
                  <a:lnTo>
                    <a:pt x="69180" y="9007"/>
                  </a:lnTo>
                  <a:lnTo>
                    <a:pt x="70542" y="8805"/>
                  </a:lnTo>
                  <a:lnTo>
                    <a:pt x="71804" y="8629"/>
                  </a:lnTo>
                  <a:lnTo>
                    <a:pt x="73015" y="8427"/>
                  </a:lnTo>
                  <a:lnTo>
                    <a:pt x="74150" y="8225"/>
                  </a:lnTo>
                  <a:lnTo>
                    <a:pt x="75185" y="7998"/>
                  </a:lnTo>
                  <a:lnTo>
                    <a:pt x="76169" y="7796"/>
                  </a:lnTo>
                  <a:lnTo>
                    <a:pt x="77077" y="7569"/>
                  </a:lnTo>
                  <a:lnTo>
                    <a:pt x="77884" y="7317"/>
                  </a:lnTo>
                  <a:lnTo>
                    <a:pt x="78616" y="7090"/>
                  </a:lnTo>
                  <a:lnTo>
                    <a:pt x="79247" y="6837"/>
                  </a:lnTo>
                  <a:lnTo>
                    <a:pt x="79776" y="6585"/>
                  </a:lnTo>
                  <a:lnTo>
                    <a:pt x="80231" y="6333"/>
                  </a:lnTo>
                  <a:lnTo>
                    <a:pt x="80432" y="6207"/>
                  </a:lnTo>
                  <a:lnTo>
                    <a:pt x="80609" y="6080"/>
                  </a:lnTo>
                  <a:lnTo>
                    <a:pt x="80735" y="5954"/>
                  </a:lnTo>
                  <a:lnTo>
                    <a:pt x="80861" y="5803"/>
                  </a:lnTo>
                  <a:lnTo>
                    <a:pt x="80937" y="5677"/>
                  </a:lnTo>
                  <a:lnTo>
                    <a:pt x="81013" y="5551"/>
                  </a:lnTo>
                  <a:lnTo>
                    <a:pt x="81063" y="5399"/>
                  </a:lnTo>
                  <a:lnTo>
                    <a:pt x="81063" y="5273"/>
                  </a:lnTo>
                  <a:lnTo>
                    <a:pt x="81038" y="5122"/>
                  </a:lnTo>
                  <a:lnTo>
                    <a:pt x="80987" y="4945"/>
                  </a:lnTo>
                  <a:lnTo>
                    <a:pt x="80887" y="4794"/>
                  </a:lnTo>
                  <a:lnTo>
                    <a:pt x="80760" y="4617"/>
                  </a:lnTo>
                  <a:lnTo>
                    <a:pt x="80584" y="4466"/>
                  </a:lnTo>
                  <a:lnTo>
                    <a:pt x="80382" y="4289"/>
                  </a:lnTo>
                  <a:lnTo>
                    <a:pt x="80130" y="4138"/>
                  </a:lnTo>
                  <a:lnTo>
                    <a:pt x="79852" y="3986"/>
                  </a:lnTo>
                  <a:lnTo>
                    <a:pt x="79524" y="3835"/>
                  </a:lnTo>
                  <a:lnTo>
                    <a:pt x="79171" y="3684"/>
                  </a:lnTo>
                  <a:lnTo>
                    <a:pt x="78389" y="3381"/>
                  </a:lnTo>
                  <a:lnTo>
                    <a:pt x="77455" y="3103"/>
                  </a:lnTo>
                  <a:lnTo>
                    <a:pt x="76396" y="2826"/>
                  </a:lnTo>
                  <a:lnTo>
                    <a:pt x="75210" y="2548"/>
                  </a:lnTo>
                  <a:lnTo>
                    <a:pt x="73923" y="2296"/>
                  </a:lnTo>
                  <a:lnTo>
                    <a:pt x="72510" y="2044"/>
                  </a:lnTo>
                  <a:lnTo>
                    <a:pt x="70997" y="1791"/>
                  </a:lnTo>
                  <a:lnTo>
                    <a:pt x="69382" y="1564"/>
                  </a:lnTo>
                  <a:lnTo>
                    <a:pt x="67666" y="1362"/>
                  </a:lnTo>
                  <a:lnTo>
                    <a:pt x="65875" y="1161"/>
                  </a:lnTo>
                  <a:lnTo>
                    <a:pt x="63983" y="984"/>
                  </a:lnTo>
                  <a:lnTo>
                    <a:pt x="63983" y="984"/>
                  </a:lnTo>
                  <a:lnTo>
                    <a:pt x="64513" y="1362"/>
                  </a:lnTo>
                  <a:lnTo>
                    <a:pt x="65042" y="1766"/>
                  </a:lnTo>
                  <a:lnTo>
                    <a:pt x="65522" y="2220"/>
                  </a:lnTo>
                  <a:lnTo>
                    <a:pt x="65951" y="2700"/>
                  </a:lnTo>
                  <a:lnTo>
                    <a:pt x="66178" y="2977"/>
                  </a:lnTo>
                  <a:lnTo>
                    <a:pt x="66380" y="3255"/>
                  </a:lnTo>
                  <a:lnTo>
                    <a:pt x="66733" y="3835"/>
                  </a:lnTo>
                  <a:lnTo>
                    <a:pt x="67010" y="4390"/>
                  </a:lnTo>
                  <a:lnTo>
                    <a:pt x="67263" y="4945"/>
                  </a:lnTo>
                  <a:lnTo>
                    <a:pt x="67464" y="5500"/>
                  </a:lnTo>
                  <a:lnTo>
                    <a:pt x="67616" y="6030"/>
                  </a:lnTo>
                  <a:lnTo>
                    <a:pt x="67742" y="6560"/>
                  </a:lnTo>
                  <a:lnTo>
                    <a:pt x="67818" y="7039"/>
                  </a:lnTo>
                  <a:lnTo>
                    <a:pt x="46776" y="6635"/>
                  </a:lnTo>
                  <a:lnTo>
                    <a:pt x="46726" y="76"/>
                  </a:lnTo>
                  <a:lnTo>
                    <a:pt x="43648" y="25"/>
                  </a:lnTo>
                  <a:lnTo>
                    <a:pt x="4051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152;p69"/>
            <p:cNvSpPr/>
            <p:nvPr/>
          </p:nvSpPr>
          <p:spPr>
            <a:xfrm>
              <a:off x="6255260" y="4250618"/>
              <a:ext cx="1501913" cy="195391"/>
            </a:xfrm>
            <a:custGeom>
              <a:avLst/>
              <a:gdLst/>
              <a:ahLst/>
              <a:cxnLst/>
              <a:rect l="l" t="t" r="r" b="b"/>
              <a:pathLst>
                <a:path w="81064" h="10546" fill="none" extrusionOk="0">
                  <a:moveTo>
                    <a:pt x="40519" y="0"/>
                  </a:moveTo>
                  <a:lnTo>
                    <a:pt x="40519" y="0"/>
                  </a:lnTo>
                  <a:lnTo>
                    <a:pt x="36382" y="25"/>
                  </a:lnTo>
                  <a:lnTo>
                    <a:pt x="32345" y="126"/>
                  </a:lnTo>
                  <a:lnTo>
                    <a:pt x="28459" y="252"/>
                  </a:lnTo>
                  <a:lnTo>
                    <a:pt x="24751" y="429"/>
                  </a:lnTo>
                  <a:lnTo>
                    <a:pt x="21193" y="631"/>
                  </a:lnTo>
                  <a:lnTo>
                    <a:pt x="17863" y="908"/>
                  </a:lnTo>
                  <a:lnTo>
                    <a:pt x="14735" y="1211"/>
                  </a:lnTo>
                  <a:lnTo>
                    <a:pt x="13271" y="1388"/>
                  </a:lnTo>
                  <a:lnTo>
                    <a:pt x="11858" y="1539"/>
                  </a:lnTo>
                  <a:lnTo>
                    <a:pt x="10521" y="1741"/>
                  </a:lnTo>
                  <a:lnTo>
                    <a:pt x="9235" y="1918"/>
                  </a:lnTo>
                  <a:lnTo>
                    <a:pt x="8049" y="2119"/>
                  </a:lnTo>
                  <a:lnTo>
                    <a:pt x="6913" y="2321"/>
                  </a:lnTo>
                  <a:lnTo>
                    <a:pt x="5854" y="2548"/>
                  </a:lnTo>
                  <a:lnTo>
                    <a:pt x="4870" y="2775"/>
                  </a:lnTo>
                  <a:lnTo>
                    <a:pt x="3987" y="3002"/>
                  </a:lnTo>
                  <a:lnTo>
                    <a:pt x="3179" y="3229"/>
                  </a:lnTo>
                  <a:lnTo>
                    <a:pt x="2448" y="3457"/>
                  </a:lnTo>
                  <a:lnTo>
                    <a:pt x="1817" y="3709"/>
                  </a:lnTo>
                  <a:lnTo>
                    <a:pt x="1262" y="3961"/>
                  </a:lnTo>
                  <a:lnTo>
                    <a:pt x="808" y="4213"/>
                  </a:lnTo>
                  <a:lnTo>
                    <a:pt x="631" y="4340"/>
                  </a:lnTo>
                  <a:lnTo>
                    <a:pt x="455" y="4466"/>
                  </a:lnTo>
                  <a:lnTo>
                    <a:pt x="303" y="4592"/>
                  </a:lnTo>
                  <a:lnTo>
                    <a:pt x="202" y="4743"/>
                  </a:lnTo>
                  <a:lnTo>
                    <a:pt x="101" y="4869"/>
                  </a:lnTo>
                  <a:lnTo>
                    <a:pt x="51" y="4996"/>
                  </a:lnTo>
                  <a:lnTo>
                    <a:pt x="1" y="5147"/>
                  </a:lnTo>
                  <a:lnTo>
                    <a:pt x="1" y="5273"/>
                  </a:lnTo>
                  <a:lnTo>
                    <a:pt x="1" y="5273"/>
                  </a:lnTo>
                  <a:lnTo>
                    <a:pt x="1" y="5399"/>
                  </a:lnTo>
                  <a:lnTo>
                    <a:pt x="51" y="5551"/>
                  </a:lnTo>
                  <a:lnTo>
                    <a:pt x="101" y="5677"/>
                  </a:lnTo>
                  <a:lnTo>
                    <a:pt x="202" y="5803"/>
                  </a:lnTo>
                  <a:lnTo>
                    <a:pt x="303" y="5954"/>
                  </a:lnTo>
                  <a:lnTo>
                    <a:pt x="455" y="6080"/>
                  </a:lnTo>
                  <a:lnTo>
                    <a:pt x="631" y="6207"/>
                  </a:lnTo>
                  <a:lnTo>
                    <a:pt x="808" y="6333"/>
                  </a:lnTo>
                  <a:lnTo>
                    <a:pt x="1262" y="6585"/>
                  </a:lnTo>
                  <a:lnTo>
                    <a:pt x="1817" y="6837"/>
                  </a:lnTo>
                  <a:lnTo>
                    <a:pt x="2448" y="7090"/>
                  </a:lnTo>
                  <a:lnTo>
                    <a:pt x="3179" y="7317"/>
                  </a:lnTo>
                  <a:lnTo>
                    <a:pt x="3987" y="7569"/>
                  </a:lnTo>
                  <a:lnTo>
                    <a:pt x="4870" y="7796"/>
                  </a:lnTo>
                  <a:lnTo>
                    <a:pt x="5854" y="7998"/>
                  </a:lnTo>
                  <a:lnTo>
                    <a:pt x="6913" y="8225"/>
                  </a:lnTo>
                  <a:lnTo>
                    <a:pt x="8049" y="8427"/>
                  </a:lnTo>
                  <a:lnTo>
                    <a:pt x="9235" y="8629"/>
                  </a:lnTo>
                  <a:lnTo>
                    <a:pt x="10521" y="8805"/>
                  </a:lnTo>
                  <a:lnTo>
                    <a:pt x="11858" y="9007"/>
                  </a:lnTo>
                  <a:lnTo>
                    <a:pt x="13271" y="9184"/>
                  </a:lnTo>
                  <a:lnTo>
                    <a:pt x="14735" y="9335"/>
                  </a:lnTo>
                  <a:lnTo>
                    <a:pt x="17863" y="9638"/>
                  </a:lnTo>
                  <a:lnTo>
                    <a:pt x="21193" y="9915"/>
                  </a:lnTo>
                  <a:lnTo>
                    <a:pt x="24751" y="10117"/>
                  </a:lnTo>
                  <a:lnTo>
                    <a:pt x="28459" y="10294"/>
                  </a:lnTo>
                  <a:lnTo>
                    <a:pt x="32345" y="10445"/>
                  </a:lnTo>
                  <a:lnTo>
                    <a:pt x="36382" y="10521"/>
                  </a:lnTo>
                  <a:lnTo>
                    <a:pt x="40519" y="10546"/>
                  </a:lnTo>
                  <a:lnTo>
                    <a:pt x="40519" y="10546"/>
                  </a:lnTo>
                  <a:lnTo>
                    <a:pt x="44682" y="10521"/>
                  </a:lnTo>
                  <a:lnTo>
                    <a:pt x="48694" y="10445"/>
                  </a:lnTo>
                  <a:lnTo>
                    <a:pt x="52579" y="10294"/>
                  </a:lnTo>
                  <a:lnTo>
                    <a:pt x="56313" y="10117"/>
                  </a:lnTo>
                  <a:lnTo>
                    <a:pt x="59845" y="9915"/>
                  </a:lnTo>
                  <a:lnTo>
                    <a:pt x="63201" y="9638"/>
                  </a:lnTo>
                  <a:lnTo>
                    <a:pt x="66304" y="9335"/>
                  </a:lnTo>
                  <a:lnTo>
                    <a:pt x="67792" y="9184"/>
                  </a:lnTo>
                  <a:lnTo>
                    <a:pt x="69180" y="9007"/>
                  </a:lnTo>
                  <a:lnTo>
                    <a:pt x="70542" y="8805"/>
                  </a:lnTo>
                  <a:lnTo>
                    <a:pt x="71804" y="8629"/>
                  </a:lnTo>
                  <a:lnTo>
                    <a:pt x="73015" y="8427"/>
                  </a:lnTo>
                  <a:lnTo>
                    <a:pt x="74150" y="8225"/>
                  </a:lnTo>
                  <a:lnTo>
                    <a:pt x="75185" y="7998"/>
                  </a:lnTo>
                  <a:lnTo>
                    <a:pt x="76169" y="7796"/>
                  </a:lnTo>
                  <a:lnTo>
                    <a:pt x="77077" y="7569"/>
                  </a:lnTo>
                  <a:lnTo>
                    <a:pt x="77884" y="7317"/>
                  </a:lnTo>
                  <a:lnTo>
                    <a:pt x="78616" y="7090"/>
                  </a:lnTo>
                  <a:lnTo>
                    <a:pt x="79247" y="6837"/>
                  </a:lnTo>
                  <a:lnTo>
                    <a:pt x="79776" y="6585"/>
                  </a:lnTo>
                  <a:lnTo>
                    <a:pt x="80231" y="6333"/>
                  </a:lnTo>
                  <a:lnTo>
                    <a:pt x="80432" y="6207"/>
                  </a:lnTo>
                  <a:lnTo>
                    <a:pt x="80609" y="6080"/>
                  </a:lnTo>
                  <a:lnTo>
                    <a:pt x="80735" y="5954"/>
                  </a:lnTo>
                  <a:lnTo>
                    <a:pt x="80861" y="5803"/>
                  </a:lnTo>
                  <a:lnTo>
                    <a:pt x="80937" y="5677"/>
                  </a:lnTo>
                  <a:lnTo>
                    <a:pt x="81013" y="5551"/>
                  </a:lnTo>
                  <a:lnTo>
                    <a:pt x="81063" y="5399"/>
                  </a:lnTo>
                  <a:lnTo>
                    <a:pt x="81063" y="5273"/>
                  </a:lnTo>
                  <a:lnTo>
                    <a:pt x="81063" y="5273"/>
                  </a:lnTo>
                  <a:lnTo>
                    <a:pt x="81038" y="5122"/>
                  </a:lnTo>
                  <a:lnTo>
                    <a:pt x="80987" y="4945"/>
                  </a:lnTo>
                  <a:lnTo>
                    <a:pt x="80887" y="4794"/>
                  </a:lnTo>
                  <a:lnTo>
                    <a:pt x="80760" y="4617"/>
                  </a:lnTo>
                  <a:lnTo>
                    <a:pt x="80584" y="4466"/>
                  </a:lnTo>
                  <a:lnTo>
                    <a:pt x="80382" y="4289"/>
                  </a:lnTo>
                  <a:lnTo>
                    <a:pt x="80130" y="4138"/>
                  </a:lnTo>
                  <a:lnTo>
                    <a:pt x="79852" y="3986"/>
                  </a:lnTo>
                  <a:lnTo>
                    <a:pt x="79524" y="3835"/>
                  </a:lnTo>
                  <a:lnTo>
                    <a:pt x="79171" y="3684"/>
                  </a:lnTo>
                  <a:lnTo>
                    <a:pt x="78389" y="3381"/>
                  </a:lnTo>
                  <a:lnTo>
                    <a:pt x="77455" y="3103"/>
                  </a:lnTo>
                  <a:lnTo>
                    <a:pt x="76396" y="2826"/>
                  </a:lnTo>
                  <a:lnTo>
                    <a:pt x="75210" y="2548"/>
                  </a:lnTo>
                  <a:lnTo>
                    <a:pt x="73923" y="2296"/>
                  </a:lnTo>
                  <a:lnTo>
                    <a:pt x="72510" y="2044"/>
                  </a:lnTo>
                  <a:lnTo>
                    <a:pt x="70997" y="1791"/>
                  </a:lnTo>
                  <a:lnTo>
                    <a:pt x="69382" y="1564"/>
                  </a:lnTo>
                  <a:lnTo>
                    <a:pt x="67666" y="1362"/>
                  </a:lnTo>
                  <a:lnTo>
                    <a:pt x="65875" y="1161"/>
                  </a:lnTo>
                  <a:lnTo>
                    <a:pt x="63983" y="984"/>
                  </a:lnTo>
                  <a:lnTo>
                    <a:pt x="63983" y="984"/>
                  </a:lnTo>
                  <a:lnTo>
                    <a:pt x="64513" y="1362"/>
                  </a:lnTo>
                  <a:lnTo>
                    <a:pt x="65042" y="1766"/>
                  </a:lnTo>
                  <a:lnTo>
                    <a:pt x="65522" y="2220"/>
                  </a:lnTo>
                  <a:lnTo>
                    <a:pt x="65951" y="2700"/>
                  </a:lnTo>
                  <a:lnTo>
                    <a:pt x="65951" y="2700"/>
                  </a:lnTo>
                  <a:lnTo>
                    <a:pt x="66178" y="2977"/>
                  </a:lnTo>
                  <a:lnTo>
                    <a:pt x="66380" y="3255"/>
                  </a:lnTo>
                  <a:lnTo>
                    <a:pt x="66733" y="3835"/>
                  </a:lnTo>
                  <a:lnTo>
                    <a:pt x="67010" y="4390"/>
                  </a:lnTo>
                  <a:lnTo>
                    <a:pt x="67263" y="4945"/>
                  </a:lnTo>
                  <a:lnTo>
                    <a:pt x="67464" y="5500"/>
                  </a:lnTo>
                  <a:lnTo>
                    <a:pt x="67616" y="6030"/>
                  </a:lnTo>
                  <a:lnTo>
                    <a:pt x="67742" y="6560"/>
                  </a:lnTo>
                  <a:lnTo>
                    <a:pt x="67818" y="7039"/>
                  </a:lnTo>
                  <a:lnTo>
                    <a:pt x="67818" y="7039"/>
                  </a:lnTo>
                  <a:lnTo>
                    <a:pt x="46776" y="6635"/>
                  </a:lnTo>
                  <a:lnTo>
                    <a:pt x="46776" y="6635"/>
                  </a:lnTo>
                  <a:lnTo>
                    <a:pt x="46726" y="76"/>
                  </a:lnTo>
                  <a:lnTo>
                    <a:pt x="46726" y="76"/>
                  </a:lnTo>
                  <a:lnTo>
                    <a:pt x="43648" y="25"/>
                  </a:lnTo>
                  <a:lnTo>
                    <a:pt x="405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153;p69"/>
            <p:cNvSpPr/>
            <p:nvPr/>
          </p:nvSpPr>
          <p:spPr>
            <a:xfrm>
              <a:off x="6959257" y="2285429"/>
              <a:ext cx="195410" cy="304314"/>
            </a:xfrm>
            <a:custGeom>
              <a:avLst/>
              <a:gdLst/>
              <a:ahLst/>
              <a:cxnLst/>
              <a:rect l="l" t="t" r="r" b="b"/>
              <a:pathLst>
                <a:path w="10547" h="16425" extrusionOk="0">
                  <a:moveTo>
                    <a:pt x="10319" y="0"/>
                  </a:moveTo>
                  <a:lnTo>
                    <a:pt x="0" y="127"/>
                  </a:lnTo>
                  <a:lnTo>
                    <a:pt x="253" y="16425"/>
                  </a:lnTo>
                  <a:lnTo>
                    <a:pt x="10546" y="16273"/>
                  </a:lnTo>
                  <a:lnTo>
                    <a:pt x="10319" y="0"/>
                  </a:lnTo>
                  <a:close/>
                </a:path>
              </a:pathLst>
            </a:custGeom>
            <a:solidFill>
              <a:srgbClr val="F6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154;p69"/>
            <p:cNvSpPr/>
            <p:nvPr/>
          </p:nvSpPr>
          <p:spPr>
            <a:xfrm>
              <a:off x="6959257" y="2285429"/>
              <a:ext cx="195410" cy="304314"/>
            </a:xfrm>
            <a:custGeom>
              <a:avLst/>
              <a:gdLst/>
              <a:ahLst/>
              <a:cxnLst/>
              <a:rect l="l" t="t" r="r" b="b"/>
              <a:pathLst>
                <a:path w="10547" h="16425" fill="none" extrusionOk="0">
                  <a:moveTo>
                    <a:pt x="253" y="16425"/>
                  </a:moveTo>
                  <a:lnTo>
                    <a:pt x="10546" y="16273"/>
                  </a:lnTo>
                  <a:lnTo>
                    <a:pt x="10319" y="0"/>
                  </a:lnTo>
                  <a:lnTo>
                    <a:pt x="0" y="127"/>
                  </a:lnTo>
                  <a:lnTo>
                    <a:pt x="253" y="164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155;p69"/>
            <p:cNvSpPr/>
            <p:nvPr/>
          </p:nvSpPr>
          <p:spPr>
            <a:xfrm>
              <a:off x="7469245" y="1591252"/>
              <a:ext cx="330512" cy="373978"/>
            </a:xfrm>
            <a:custGeom>
              <a:avLst/>
              <a:gdLst/>
              <a:ahLst/>
              <a:cxnLst/>
              <a:rect l="l" t="t" r="r" b="b"/>
              <a:pathLst>
                <a:path w="17839" h="20185" extrusionOk="0">
                  <a:moveTo>
                    <a:pt x="11455" y="1"/>
                  </a:moveTo>
                  <a:lnTo>
                    <a:pt x="11076" y="26"/>
                  </a:lnTo>
                  <a:lnTo>
                    <a:pt x="10673" y="51"/>
                  </a:lnTo>
                  <a:lnTo>
                    <a:pt x="10294" y="102"/>
                  </a:lnTo>
                  <a:lnTo>
                    <a:pt x="9941" y="152"/>
                  </a:lnTo>
                  <a:lnTo>
                    <a:pt x="9588" y="253"/>
                  </a:lnTo>
                  <a:lnTo>
                    <a:pt x="9235" y="354"/>
                  </a:lnTo>
                  <a:lnTo>
                    <a:pt x="8604" y="556"/>
                  </a:lnTo>
                  <a:lnTo>
                    <a:pt x="8049" y="783"/>
                  </a:lnTo>
                  <a:lnTo>
                    <a:pt x="7570" y="985"/>
                  </a:lnTo>
                  <a:lnTo>
                    <a:pt x="7015" y="1237"/>
                  </a:lnTo>
                  <a:lnTo>
                    <a:pt x="6510" y="1514"/>
                  </a:lnTo>
                  <a:lnTo>
                    <a:pt x="6031" y="1817"/>
                  </a:lnTo>
                  <a:lnTo>
                    <a:pt x="5602" y="2120"/>
                  </a:lnTo>
                  <a:lnTo>
                    <a:pt x="5173" y="2448"/>
                  </a:lnTo>
                  <a:lnTo>
                    <a:pt x="4794" y="2776"/>
                  </a:lnTo>
                  <a:lnTo>
                    <a:pt x="4441" y="3104"/>
                  </a:lnTo>
                  <a:lnTo>
                    <a:pt x="4113" y="3432"/>
                  </a:lnTo>
                  <a:lnTo>
                    <a:pt x="3810" y="3735"/>
                  </a:lnTo>
                  <a:lnTo>
                    <a:pt x="3558" y="4063"/>
                  </a:lnTo>
                  <a:lnTo>
                    <a:pt x="3104" y="4643"/>
                  </a:lnTo>
                  <a:lnTo>
                    <a:pt x="2726" y="5173"/>
                  </a:lnTo>
                  <a:lnTo>
                    <a:pt x="2473" y="5602"/>
                  </a:lnTo>
                  <a:lnTo>
                    <a:pt x="1" y="20083"/>
                  </a:lnTo>
                  <a:lnTo>
                    <a:pt x="808" y="20159"/>
                  </a:lnTo>
                  <a:lnTo>
                    <a:pt x="1313" y="20184"/>
                  </a:lnTo>
                  <a:lnTo>
                    <a:pt x="2498" y="20184"/>
                  </a:lnTo>
                  <a:lnTo>
                    <a:pt x="3154" y="20159"/>
                  </a:lnTo>
                  <a:lnTo>
                    <a:pt x="3861" y="20109"/>
                  </a:lnTo>
                  <a:lnTo>
                    <a:pt x="4618" y="20008"/>
                  </a:lnTo>
                  <a:lnTo>
                    <a:pt x="5400" y="19882"/>
                  </a:lnTo>
                  <a:lnTo>
                    <a:pt x="6182" y="19705"/>
                  </a:lnTo>
                  <a:lnTo>
                    <a:pt x="7015" y="19478"/>
                  </a:lnTo>
                  <a:lnTo>
                    <a:pt x="7872" y="19200"/>
                  </a:lnTo>
                  <a:lnTo>
                    <a:pt x="8730" y="18872"/>
                  </a:lnTo>
                  <a:lnTo>
                    <a:pt x="9588" y="18469"/>
                  </a:lnTo>
                  <a:lnTo>
                    <a:pt x="10017" y="18242"/>
                  </a:lnTo>
                  <a:lnTo>
                    <a:pt x="10446" y="17989"/>
                  </a:lnTo>
                  <a:lnTo>
                    <a:pt x="10875" y="17712"/>
                  </a:lnTo>
                  <a:lnTo>
                    <a:pt x="11304" y="17434"/>
                  </a:lnTo>
                  <a:lnTo>
                    <a:pt x="11884" y="17031"/>
                  </a:lnTo>
                  <a:lnTo>
                    <a:pt x="12313" y="16703"/>
                  </a:lnTo>
                  <a:lnTo>
                    <a:pt x="12817" y="16299"/>
                  </a:lnTo>
                  <a:lnTo>
                    <a:pt x="13372" y="15794"/>
                  </a:lnTo>
                  <a:lnTo>
                    <a:pt x="13978" y="15239"/>
                  </a:lnTo>
                  <a:lnTo>
                    <a:pt x="14583" y="14609"/>
                  </a:lnTo>
                  <a:lnTo>
                    <a:pt x="15189" y="13902"/>
                  </a:lnTo>
                  <a:lnTo>
                    <a:pt x="15492" y="13549"/>
                  </a:lnTo>
                  <a:lnTo>
                    <a:pt x="15794" y="13145"/>
                  </a:lnTo>
                  <a:lnTo>
                    <a:pt x="16072" y="12742"/>
                  </a:lnTo>
                  <a:lnTo>
                    <a:pt x="16349" y="12338"/>
                  </a:lnTo>
                  <a:lnTo>
                    <a:pt x="16602" y="11909"/>
                  </a:lnTo>
                  <a:lnTo>
                    <a:pt x="16829" y="11455"/>
                  </a:lnTo>
                  <a:lnTo>
                    <a:pt x="17056" y="11001"/>
                  </a:lnTo>
                  <a:lnTo>
                    <a:pt x="17258" y="10521"/>
                  </a:lnTo>
                  <a:lnTo>
                    <a:pt x="17409" y="10042"/>
                  </a:lnTo>
                  <a:lnTo>
                    <a:pt x="17560" y="9563"/>
                  </a:lnTo>
                  <a:lnTo>
                    <a:pt x="17687" y="9058"/>
                  </a:lnTo>
                  <a:lnTo>
                    <a:pt x="17762" y="8554"/>
                  </a:lnTo>
                  <a:lnTo>
                    <a:pt x="17813" y="8024"/>
                  </a:lnTo>
                  <a:lnTo>
                    <a:pt x="17838" y="7494"/>
                  </a:lnTo>
                  <a:lnTo>
                    <a:pt x="17813" y="6964"/>
                  </a:lnTo>
                  <a:lnTo>
                    <a:pt x="17737" y="6409"/>
                  </a:lnTo>
                  <a:lnTo>
                    <a:pt x="17661" y="5980"/>
                  </a:lnTo>
                  <a:lnTo>
                    <a:pt x="17560" y="5526"/>
                  </a:lnTo>
                  <a:lnTo>
                    <a:pt x="17434" y="5072"/>
                  </a:lnTo>
                  <a:lnTo>
                    <a:pt x="17258" y="4618"/>
                  </a:lnTo>
                  <a:lnTo>
                    <a:pt x="17081" y="4164"/>
                  </a:lnTo>
                  <a:lnTo>
                    <a:pt x="16854" y="3709"/>
                  </a:lnTo>
                  <a:lnTo>
                    <a:pt x="16602" y="3281"/>
                  </a:lnTo>
                  <a:lnTo>
                    <a:pt x="16324" y="2852"/>
                  </a:lnTo>
                  <a:lnTo>
                    <a:pt x="16021" y="2423"/>
                  </a:lnTo>
                  <a:lnTo>
                    <a:pt x="15693" y="2019"/>
                  </a:lnTo>
                  <a:lnTo>
                    <a:pt x="15340" y="1666"/>
                  </a:lnTo>
                  <a:lnTo>
                    <a:pt x="14962" y="1313"/>
                  </a:lnTo>
                  <a:lnTo>
                    <a:pt x="14533" y="1010"/>
                  </a:lnTo>
                  <a:lnTo>
                    <a:pt x="14104" y="732"/>
                  </a:lnTo>
                  <a:lnTo>
                    <a:pt x="13625" y="480"/>
                  </a:lnTo>
                  <a:lnTo>
                    <a:pt x="13120" y="303"/>
                  </a:lnTo>
                  <a:lnTo>
                    <a:pt x="12691" y="177"/>
                  </a:lnTo>
                  <a:lnTo>
                    <a:pt x="12288" y="76"/>
                  </a:lnTo>
                  <a:lnTo>
                    <a:pt x="11859" y="26"/>
                  </a:lnTo>
                  <a:lnTo>
                    <a:pt x="11455" y="1"/>
                  </a:lnTo>
                  <a:close/>
                </a:path>
              </a:pathLst>
            </a:custGeom>
            <a:solidFill>
              <a:srgbClr val="FA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156;p69"/>
            <p:cNvSpPr/>
            <p:nvPr/>
          </p:nvSpPr>
          <p:spPr>
            <a:xfrm>
              <a:off x="7469245" y="1591252"/>
              <a:ext cx="330512" cy="373978"/>
            </a:xfrm>
            <a:custGeom>
              <a:avLst/>
              <a:gdLst/>
              <a:ahLst/>
              <a:cxnLst/>
              <a:rect l="l" t="t" r="r" b="b"/>
              <a:pathLst>
                <a:path w="17839" h="20185" fill="none" extrusionOk="0">
                  <a:moveTo>
                    <a:pt x="2473" y="5602"/>
                  </a:moveTo>
                  <a:lnTo>
                    <a:pt x="2473" y="5602"/>
                  </a:lnTo>
                  <a:lnTo>
                    <a:pt x="2726" y="5173"/>
                  </a:lnTo>
                  <a:lnTo>
                    <a:pt x="3104" y="4643"/>
                  </a:lnTo>
                  <a:lnTo>
                    <a:pt x="3558" y="4063"/>
                  </a:lnTo>
                  <a:lnTo>
                    <a:pt x="3810" y="3735"/>
                  </a:lnTo>
                  <a:lnTo>
                    <a:pt x="4113" y="3432"/>
                  </a:lnTo>
                  <a:lnTo>
                    <a:pt x="4441" y="3104"/>
                  </a:lnTo>
                  <a:lnTo>
                    <a:pt x="4794" y="2776"/>
                  </a:lnTo>
                  <a:lnTo>
                    <a:pt x="5173" y="2448"/>
                  </a:lnTo>
                  <a:lnTo>
                    <a:pt x="5602" y="2120"/>
                  </a:lnTo>
                  <a:lnTo>
                    <a:pt x="6031" y="1817"/>
                  </a:lnTo>
                  <a:lnTo>
                    <a:pt x="6510" y="1514"/>
                  </a:lnTo>
                  <a:lnTo>
                    <a:pt x="7015" y="1237"/>
                  </a:lnTo>
                  <a:lnTo>
                    <a:pt x="7570" y="985"/>
                  </a:lnTo>
                  <a:lnTo>
                    <a:pt x="7570" y="985"/>
                  </a:lnTo>
                  <a:lnTo>
                    <a:pt x="8049" y="783"/>
                  </a:lnTo>
                  <a:lnTo>
                    <a:pt x="8604" y="556"/>
                  </a:lnTo>
                  <a:lnTo>
                    <a:pt x="9235" y="354"/>
                  </a:lnTo>
                  <a:lnTo>
                    <a:pt x="9588" y="253"/>
                  </a:lnTo>
                  <a:lnTo>
                    <a:pt x="9941" y="152"/>
                  </a:lnTo>
                  <a:lnTo>
                    <a:pt x="10294" y="102"/>
                  </a:lnTo>
                  <a:lnTo>
                    <a:pt x="10673" y="51"/>
                  </a:lnTo>
                  <a:lnTo>
                    <a:pt x="11076" y="26"/>
                  </a:lnTo>
                  <a:lnTo>
                    <a:pt x="11455" y="1"/>
                  </a:lnTo>
                  <a:lnTo>
                    <a:pt x="11859" y="26"/>
                  </a:lnTo>
                  <a:lnTo>
                    <a:pt x="12288" y="76"/>
                  </a:lnTo>
                  <a:lnTo>
                    <a:pt x="12691" y="177"/>
                  </a:lnTo>
                  <a:lnTo>
                    <a:pt x="13120" y="303"/>
                  </a:lnTo>
                  <a:lnTo>
                    <a:pt x="13120" y="303"/>
                  </a:lnTo>
                  <a:lnTo>
                    <a:pt x="13625" y="480"/>
                  </a:lnTo>
                  <a:lnTo>
                    <a:pt x="14104" y="732"/>
                  </a:lnTo>
                  <a:lnTo>
                    <a:pt x="14533" y="1010"/>
                  </a:lnTo>
                  <a:lnTo>
                    <a:pt x="14962" y="1313"/>
                  </a:lnTo>
                  <a:lnTo>
                    <a:pt x="15340" y="1666"/>
                  </a:lnTo>
                  <a:lnTo>
                    <a:pt x="15693" y="2019"/>
                  </a:lnTo>
                  <a:lnTo>
                    <a:pt x="16021" y="2423"/>
                  </a:lnTo>
                  <a:lnTo>
                    <a:pt x="16324" y="2852"/>
                  </a:lnTo>
                  <a:lnTo>
                    <a:pt x="16602" y="3281"/>
                  </a:lnTo>
                  <a:lnTo>
                    <a:pt x="16854" y="3709"/>
                  </a:lnTo>
                  <a:lnTo>
                    <a:pt x="17081" y="4164"/>
                  </a:lnTo>
                  <a:lnTo>
                    <a:pt x="17258" y="4618"/>
                  </a:lnTo>
                  <a:lnTo>
                    <a:pt x="17434" y="5072"/>
                  </a:lnTo>
                  <a:lnTo>
                    <a:pt x="17560" y="5526"/>
                  </a:lnTo>
                  <a:lnTo>
                    <a:pt x="17661" y="5980"/>
                  </a:lnTo>
                  <a:lnTo>
                    <a:pt x="17737" y="6409"/>
                  </a:lnTo>
                  <a:lnTo>
                    <a:pt x="17737" y="6409"/>
                  </a:lnTo>
                  <a:lnTo>
                    <a:pt x="17813" y="6964"/>
                  </a:lnTo>
                  <a:lnTo>
                    <a:pt x="17838" y="7494"/>
                  </a:lnTo>
                  <a:lnTo>
                    <a:pt x="17813" y="8024"/>
                  </a:lnTo>
                  <a:lnTo>
                    <a:pt x="17762" y="8554"/>
                  </a:lnTo>
                  <a:lnTo>
                    <a:pt x="17687" y="9058"/>
                  </a:lnTo>
                  <a:lnTo>
                    <a:pt x="17560" y="9563"/>
                  </a:lnTo>
                  <a:lnTo>
                    <a:pt x="17409" y="10042"/>
                  </a:lnTo>
                  <a:lnTo>
                    <a:pt x="17258" y="10521"/>
                  </a:lnTo>
                  <a:lnTo>
                    <a:pt x="17056" y="11001"/>
                  </a:lnTo>
                  <a:lnTo>
                    <a:pt x="16829" y="11455"/>
                  </a:lnTo>
                  <a:lnTo>
                    <a:pt x="16602" y="11909"/>
                  </a:lnTo>
                  <a:lnTo>
                    <a:pt x="16349" y="12338"/>
                  </a:lnTo>
                  <a:lnTo>
                    <a:pt x="16072" y="12742"/>
                  </a:lnTo>
                  <a:lnTo>
                    <a:pt x="15794" y="13145"/>
                  </a:lnTo>
                  <a:lnTo>
                    <a:pt x="15492" y="13549"/>
                  </a:lnTo>
                  <a:lnTo>
                    <a:pt x="15189" y="13902"/>
                  </a:lnTo>
                  <a:lnTo>
                    <a:pt x="14583" y="14609"/>
                  </a:lnTo>
                  <a:lnTo>
                    <a:pt x="13978" y="15239"/>
                  </a:lnTo>
                  <a:lnTo>
                    <a:pt x="13372" y="15794"/>
                  </a:lnTo>
                  <a:lnTo>
                    <a:pt x="12817" y="16299"/>
                  </a:lnTo>
                  <a:lnTo>
                    <a:pt x="12313" y="16703"/>
                  </a:lnTo>
                  <a:lnTo>
                    <a:pt x="11884" y="17031"/>
                  </a:lnTo>
                  <a:lnTo>
                    <a:pt x="11304" y="17434"/>
                  </a:lnTo>
                  <a:lnTo>
                    <a:pt x="11304" y="17434"/>
                  </a:lnTo>
                  <a:lnTo>
                    <a:pt x="10875" y="17712"/>
                  </a:lnTo>
                  <a:lnTo>
                    <a:pt x="10446" y="17989"/>
                  </a:lnTo>
                  <a:lnTo>
                    <a:pt x="10017" y="18242"/>
                  </a:lnTo>
                  <a:lnTo>
                    <a:pt x="9588" y="18469"/>
                  </a:lnTo>
                  <a:lnTo>
                    <a:pt x="8730" y="18872"/>
                  </a:lnTo>
                  <a:lnTo>
                    <a:pt x="7872" y="19200"/>
                  </a:lnTo>
                  <a:lnTo>
                    <a:pt x="7015" y="19478"/>
                  </a:lnTo>
                  <a:lnTo>
                    <a:pt x="6182" y="19705"/>
                  </a:lnTo>
                  <a:lnTo>
                    <a:pt x="5400" y="19882"/>
                  </a:lnTo>
                  <a:lnTo>
                    <a:pt x="4618" y="20008"/>
                  </a:lnTo>
                  <a:lnTo>
                    <a:pt x="3861" y="20109"/>
                  </a:lnTo>
                  <a:lnTo>
                    <a:pt x="3154" y="20159"/>
                  </a:lnTo>
                  <a:lnTo>
                    <a:pt x="2498" y="20184"/>
                  </a:lnTo>
                  <a:lnTo>
                    <a:pt x="1868" y="20184"/>
                  </a:lnTo>
                  <a:lnTo>
                    <a:pt x="1313" y="20184"/>
                  </a:lnTo>
                  <a:lnTo>
                    <a:pt x="808" y="20159"/>
                  </a:lnTo>
                  <a:lnTo>
                    <a:pt x="1" y="20083"/>
                  </a:lnTo>
                  <a:lnTo>
                    <a:pt x="1" y="20083"/>
                  </a:lnTo>
                  <a:lnTo>
                    <a:pt x="2473" y="56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157;p69"/>
            <p:cNvSpPr/>
            <p:nvPr/>
          </p:nvSpPr>
          <p:spPr>
            <a:xfrm>
              <a:off x="7580043" y="1691768"/>
              <a:ext cx="155205" cy="107052"/>
            </a:xfrm>
            <a:custGeom>
              <a:avLst/>
              <a:gdLst/>
              <a:ahLst/>
              <a:cxnLst/>
              <a:rect l="l" t="t" r="r" b="b"/>
              <a:pathLst>
                <a:path w="8377" h="5778" extrusionOk="0">
                  <a:moveTo>
                    <a:pt x="7090" y="0"/>
                  </a:moveTo>
                  <a:lnTo>
                    <a:pt x="6535" y="25"/>
                  </a:lnTo>
                  <a:lnTo>
                    <a:pt x="6005" y="101"/>
                  </a:lnTo>
                  <a:lnTo>
                    <a:pt x="5500" y="202"/>
                  </a:lnTo>
                  <a:lnTo>
                    <a:pt x="4970" y="353"/>
                  </a:lnTo>
                  <a:lnTo>
                    <a:pt x="4466" y="530"/>
                  </a:lnTo>
                  <a:lnTo>
                    <a:pt x="3986" y="732"/>
                  </a:lnTo>
                  <a:lnTo>
                    <a:pt x="3482" y="984"/>
                  </a:lnTo>
                  <a:lnTo>
                    <a:pt x="3028" y="1262"/>
                  </a:lnTo>
                  <a:lnTo>
                    <a:pt x="2574" y="1590"/>
                  </a:lnTo>
                  <a:lnTo>
                    <a:pt x="2170" y="1917"/>
                  </a:lnTo>
                  <a:lnTo>
                    <a:pt x="1766" y="2296"/>
                  </a:lnTo>
                  <a:lnTo>
                    <a:pt x="1388" y="2674"/>
                  </a:lnTo>
                  <a:lnTo>
                    <a:pt x="1035" y="3103"/>
                  </a:lnTo>
                  <a:lnTo>
                    <a:pt x="707" y="3532"/>
                  </a:lnTo>
                  <a:lnTo>
                    <a:pt x="429" y="3986"/>
                  </a:lnTo>
                  <a:lnTo>
                    <a:pt x="151" y="4466"/>
                  </a:lnTo>
                  <a:lnTo>
                    <a:pt x="76" y="5223"/>
                  </a:lnTo>
                  <a:lnTo>
                    <a:pt x="0" y="5778"/>
                  </a:lnTo>
                  <a:lnTo>
                    <a:pt x="959" y="4920"/>
                  </a:lnTo>
                  <a:lnTo>
                    <a:pt x="1918" y="4087"/>
                  </a:lnTo>
                  <a:lnTo>
                    <a:pt x="2902" y="3305"/>
                  </a:lnTo>
                  <a:lnTo>
                    <a:pt x="3936" y="2573"/>
                  </a:lnTo>
                  <a:lnTo>
                    <a:pt x="4441" y="2220"/>
                  </a:lnTo>
                  <a:lnTo>
                    <a:pt x="4970" y="1892"/>
                  </a:lnTo>
                  <a:lnTo>
                    <a:pt x="5525" y="1564"/>
                  </a:lnTo>
                  <a:lnTo>
                    <a:pt x="6055" y="1262"/>
                  </a:lnTo>
                  <a:lnTo>
                    <a:pt x="6635" y="959"/>
                  </a:lnTo>
                  <a:lnTo>
                    <a:pt x="7191" y="681"/>
                  </a:lnTo>
                  <a:lnTo>
                    <a:pt x="7796" y="404"/>
                  </a:lnTo>
                  <a:lnTo>
                    <a:pt x="8376" y="151"/>
                  </a:lnTo>
                  <a:lnTo>
                    <a:pt x="8048" y="76"/>
                  </a:lnTo>
                  <a:lnTo>
                    <a:pt x="7746" y="51"/>
                  </a:lnTo>
                  <a:lnTo>
                    <a:pt x="7418" y="25"/>
                  </a:lnTo>
                  <a:lnTo>
                    <a:pt x="7090" y="0"/>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158;p69"/>
            <p:cNvSpPr/>
            <p:nvPr/>
          </p:nvSpPr>
          <p:spPr>
            <a:xfrm>
              <a:off x="7571613" y="1774496"/>
              <a:ext cx="11246" cy="32275"/>
            </a:xfrm>
            <a:custGeom>
              <a:avLst/>
              <a:gdLst/>
              <a:ahLst/>
              <a:cxnLst/>
              <a:rect l="l" t="t" r="r" b="b"/>
              <a:pathLst>
                <a:path w="607" h="1742" extrusionOk="0">
                  <a:moveTo>
                    <a:pt x="606" y="1"/>
                  </a:moveTo>
                  <a:lnTo>
                    <a:pt x="430" y="404"/>
                  </a:lnTo>
                  <a:lnTo>
                    <a:pt x="253" y="858"/>
                  </a:lnTo>
                  <a:lnTo>
                    <a:pt x="127" y="1287"/>
                  </a:lnTo>
                  <a:lnTo>
                    <a:pt x="1" y="1742"/>
                  </a:lnTo>
                  <a:lnTo>
                    <a:pt x="1" y="1742"/>
                  </a:lnTo>
                  <a:lnTo>
                    <a:pt x="455" y="1313"/>
                  </a:lnTo>
                  <a:lnTo>
                    <a:pt x="531" y="758"/>
                  </a:lnTo>
                  <a:lnTo>
                    <a:pt x="606" y="1"/>
                  </a:lnTo>
                  <a:close/>
                </a:path>
              </a:pathLst>
            </a:custGeom>
            <a:solidFill>
              <a:srgbClr val="EC9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159;p69"/>
            <p:cNvSpPr/>
            <p:nvPr/>
          </p:nvSpPr>
          <p:spPr>
            <a:xfrm>
              <a:off x="7571613" y="1774496"/>
              <a:ext cx="11246" cy="32275"/>
            </a:xfrm>
            <a:custGeom>
              <a:avLst/>
              <a:gdLst/>
              <a:ahLst/>
              <a:cxnLst/>
              <a:rect l="l" t="t" r="r" b="b"/>
              <a:pathLst>
                <a:path w="607" h="1742" fill="none" extrusionOk="0">
                  <a:moveTo>
                    <a:pt x="606" y="1"/>
                  </a:moveTo>
                  <a:lnTo>
                    <a:pt x="606" y="1"/>
                  </a:lnTo>
                  <a:lnTo>
                    <a:pt x="430" y="404"/>
                  </a:lnTo>
                  <a:lnTo>
                    <a:pt x="253" y="858"/>
                  </a:lnTo>
                  <a:lnTo>
                    <a:pt x="127" y="1287"/>
                  </a:lnTo>
                  <a:lnTo>
                    <a:pt x="1" y="1742"/>
                  </a:lnTo>
                  <a:lnTo>
                    <a:pt x="1" y="1742"/>
                  </a:lnTo>
                  <a:lnTo>
                    <a:pt x="455" y="1313"/>
                  </a:lnTo>
                  <a:lnTo>
                    <a:pt x="455" y="1313"/>
                  </a:lnTo>
                  <a:lnTo>
                    <a:pt x="531" y="758"/>
                  </a:lnTo>
                  <a:lnTo>
                    <a:pt x="531" y="758"/>
                  </a:lnTo>
                  <a:lnTo>
                    <a:pt x="60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160;p69"/>
            <p:cNvSpPr/>
            <p:nvPr/>
          </p:nvSpPr>
          <p:spPr>
            <a:xfrm>
              <a:off x="6251517" y="1671665"/>
              <a:ext cx="337052" cy="368827"/>
            </a:xfrm>
            <a:custGeom>
              <a:avLst/>
              <a:gdLst/>
              <a:ahLst/>
              <a:cxnLst/>
              <a:rect l="l" t="t" r="r" b="b"/>
              <a:pathLst>
                <a:path w="18192" h="19907" extrusionOk="0">
                  <a:moveTo>
                    <a:pt x="6157" y="0"/>
                  </a:moveTo>
                  <a:lnTo>
                    <a:pt x="5753" y="51"/>
                  </a:lnTo>
                  <a:lnTo>
                    <a:pt x="5349" y="101"/>
                  </a:lnTo>
                  <a:lnTo>
                    <a:pt x="4920" y="202"/>
                  </a:lnTo>
                  <a:lnTo>
                    <a:pt x="4517" y="328"/>
                  </a:lnTo>
                  <a:lnTo>
                    <a:pt x="4012" y="555"/>
                  </a:lnTo>
                  <a:lnTo>
                    <a:pt x="3558" y="808"/>
                  </a:lnTo>
                  <a:lnTo>
                    <a:pt x="3129" y="1085"/>
                  </a:lnTo>
                  <a:lnTo>
                    <a:pt x="2700" y="1413"/>
                  </a:lnTo>
                  <a:lnTo>
                    <a:pt x="2322" y="1766"/>
                  </a:lnTo>
                  <a:lnTo>
                    <a:pt x="1994" y="2145"/>
                  </a:lnTo>
                  <a:lnTo>
                    <a:pt x="1666" y="2548"/>
                  </a:lnTo>
                  <a:lnTo>
                    <a:pt x="1388" y="2977"/>
                  </a:lnTo>
                  <a:lnTo>
                    <a:pt x="1111" y="3406"/>
                  </a:lnTo>
                  <a:lnTo>
                    <a:pt x="884" y="3860"/>
                  </a:lnTo>
                  <a:lnTo>
                    <a:pt x="682" y="4340"/>
                  </a:lnTo>
                  <a:lnTo>
                    <a:pt x="505" y="4794"/>
                  </a:lnTo>
                  <a:lnTo>
                    <a:pt x="354" y="5248"/>
                  </a:lnTo>
                  <a:lnTo>
                    <a:pt x="228" y="5702"/>
                  </a:lnTo>
                  <a:lnTo>
                    <a:pt x="127" y="6156"/>
                  </a:lnTo>
                  <a:lnTo>
                    <a:pt x="51" y="6585"/>
                  </a:lnTo>
                  <a:lnTo>
                    <a:pt x="26" y="7140"/>
                  </a:lnTo>
                  <a:lnTo>
                    <a:pt x="1" y="7670"/>
                  </a:lnTo>
                  <a:lnTo>
                    <a:pt x="51" y="8200"/>
                  </a:lnTo>
                  <a:lnTo>
                    <a:pt x="102" y="8730"/>
                  </a:lnTo>
                  <a:lnTo>
                    <a:pt x="203" y="9234"/>
                  </a:lnTo>
                  <a:lnTo>
                    <a:pt x="329" y="9739"/>
                  </a:lnTo>
                  <a:lnTo>
                    <a:pt x="505" y="10218"/>
                  </a:lnTo>
                  <a:lnTo>
                    <a:pt x="682" y="10697"/>
                  </a:lnTo>
                  <a:lnTo>
                    <a:pt x="884" y="11152"/>
                  </a:lnTo>
                  <a:lnTo>
                    <a:pt x="1136" y="11606"/>
                  </a:lnTo>
                  <a:lnTo>
                    <a:pt x="1388" y="12035"/>
                  </a:lnTo>
                  <a:lnTo>
                    <a:pt x="1641" y="12464"/>
                  </a:lnTo>
                  <a:lnTo>
                    <a:pt x="1918" y="12867"/>
                  </a:lnTo>
                  <a:lnTo>
                    <a:pt x="2221" y="13271"/>
                  </a:lnTo>
                  <a:lnTo>
                    <a:pt x="2524" y="13649"/>
                  </a:lnTo>
                  <a:lnTo>
                    <a:pt x="2826" y="14003"/>
                  </a:lnTo>
                  <a:lnTo>
                    <a:pt x="3457" y="14684"/>
                  </a:lnTo>
                  <a:lnTo>
                    <a:pt x="4113" y="15314"/>
                  </a:lnTo>
                  <a:lnTo>
                    <a:pt x="4719" y="15844"/>
                  </a:lnTo>
                  <a:lnTo>
                    <a:pt x="5299" y="16324"/>
                  </a:lnTo>
                  <a:lnTo>
                    <a:pt x="5804" y="16727"/>
                  </a:lnTo>
                  <a:lnTo>
                    <a:pt x="6258" y="17030"/>
                  </a:lnTo>
                  <a:lnTo>
                    <a:pt x="6813" y="17434"/>
                  </a:lnTo>
                  <a:lnTo>
                    <a:pt x="7267" y="17686"/>
                  </a:lnTo>
                  <a:lnTo>
                    <a:pt x="7696" y="17938"/>
                  </a:lnTo>
                  <a:lnTo>
                    <a:pt x="8150" y="18191"/>
                  </a:lnTo>
                  <a:lnTo>
                    <a:pt x="8579" y="18392"/>
                  </a:lnTo>
                  <a:lnTo>
                    <a:pt x="9462" y="18771"/>
                  </a:lnTo>
                  <a:lnTo>
                    <a:pt x="10320" y="19074"/>
                  </a:lnTo>
                  <a:lnTo>
                    <a:pt x="11177" y="19326"/>
                  </a:lnTo>
                  <a:lnTo>
                    <a:pt x="12010" y="19528"/>
                  </a:lnTo>
                  <a:lnTo>
                    <a:pt x="12817" y="19679"/>
                  </a:lnTo>
                  <a:lnTo>
                    <a:pt x="13599" y="19805"/>
                  </a:lnTo>
                  <a:lnTo>
                    <a:pt x="14331" y="19856"/>
                  </a:lnTo>
                  <a:lnTo>
                    <a:pt x="15038" y="19906"/>
                  </a:lnTo>
                  <a:lnTo>
                    <a:pt x="16324" y="19906"/>
                  </a:lnTo>
                  <a:lnTo>
                    <a:pt x="16879" y="19881"/>
                  </a:lnTo>
                  <a:lnTo>
                    <a:pt x="17384" y="19831"/>
                  </a:lnTo>
                  <a:lnTo>
                    <a:pt x="18191" y="19730"/>
                  </a:lnTo>
                  <a:lnTo>
                    <a:pt x="15315" y="5349"/>
                  </a:lnTo>
                  <a:lnTo>
                    <a:pt x="15038" y="4920"/>
                  </a:lnTo>
                  <a:lnTo>
                    <a:pt x="14659" y="4415"/>
                  </a:lnTo>
                  <a:lnTo>
                    <a:pt x="14180" y="3835"/>
                  </a:lnTo>
                  <a:lnTo>
                    <a:pt x="13902" y="3507"/>
                  </a:lnTo>
                  <a:lnTo>
                    <a:pt x="13599" y="3204"/>
                  </a:lnTo>
                  <a:lnTo>
                    <a:pt x="13271" y="2876"/>
                  </a:lnTo>
                  <a:lnTo>
                    <a:pt x="12893" y="2574"/>
                  </a:lnTo>
                  <a:lnTo>
                    <a:pt x="12515" y="2271"/>
                  </a:lnTo>
                  <a:lnTo>
                    <a:pt x="12086" y="1943"/>
                  </a:lnTo>
                  <a:lnTo>
                    <a:pt x="11632" y="1665"/>
                  </a:lnTo>
                  <a:lnTo>
                    <a:pt x="11152" y="1388"/>
                  </a:lnTo>
                  <a:lnTo>
                    <a:pt x="10648" y="1110"/>
                  </a:lnTo>
                  <a:lnTo>
                    <a:pt x="10093" y="883"/>
                  </a:lnTo>
                  <a:lnTo>
                    <a:pt x="9588" y="681"/>
                  </a:lnTo>
                  <a:lnTo>
                    <a:pt x="9033" y="480"/>
                  </a:lnTo>
                  <a:lnTo>
                    <a:pt x="8377" y="278"/>
                  </a:lnTo>
                  <a:lnTo>
                    <a:pt x="8049" y="202"/>
                  </a:lnTo>
                  <a:lnTo>
                    <a:pt x="7696" y="126"/>
                  </a:lnTo>
                  <a:lnTo>
                    <a:pt x="7317" y="51"/>
                  </a:lnTo>
                  <a:lnTo>
                    <a:pt x="6939" y="25"/>
                  </a:lnTo>
                  <a:lnTo>
                    <a:pt x="6560" y="0"/>
                  </a:lnTo>
                  <a:close/>
                </a:path>
              </a:pathLst>
            </a:custGeom>
            <a:solidFill>
              <a:srgbClr val="FA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161;p69"/>
            <p:cNvSpPr/>
            <p:nvPr/>
          </p:nvSpPr>
          <p:spPr>
            <a:xfrm>
              <a:off x="6251517" y="1671665"/>
              <a:ext cx="337052" cy="368827"/>
            </a:xfrm>
            <a:custGeom>
              <a:avLst/>
              <a:gdLst/>
              <a:ahLst/>
              <a:cxnLst/>
              <a:rect l="l" t="t" r="r" b="b"/>
              <a:pathLst>
                <a:path w="18192" h="19907" fill="none" extrusionOk="0">
                  <a:moveTo>
                    <a:pt x="15315" y="5349"/>
                  </a:moveTo>
                  <a:lnTo>
                    <a:pt x="15315" y="5349"/>
                  </a:lnTo>
                  <a:lnTo>
                    <a:pt x="15038" y="4920"/>
                  </a:lnTo>
                  <a:lnTo>
                    <a:pt x="14659" y="4415"/>
                  </a:lnTo>
                  <a:lnTo>
                    <a:pt x="14180" y="3835"/>
                  </a:lnTo>
                  <a:lnTo>
                    <a:pt x="13902" y="3507"/>
                  </a:lnTo>
                  <a:lnTo>
                    <a:pt x="13599" y="3204"/>
                  </a:lnTo>
                  <a:lnTo>
                    <a:pt x="13271" y="2876"/>
                  </a:lnTo>
                  <a:lnTo>
                    <a:pt x="12893" y="2574"/>
                  </a:lnTo>
                  <a:lnTo>
                    <a:pt x="12515" y="2271"/>
                  </a:lnTo>
                  <a:lnTo>
                    <a:pt x="12086" y="1943"/>
                  </a:lnTo>
                  <a:lnTo>
                    <a:pt x="11632" y="1665"/>
                  </a:lnTo>
                  <a:lnTo>
                    <a:pt x="11152" y="1388"/>
                  </a:lnTo>
                  <a:lnTo>
                    <a:pt x="10648" y="1110"/>
                  </a:lnTo>
                  <a:lnTo>
                    <a:pt x="10093" y="883"/>
                  </a:lnTo>
                  <a:lnTo>
                    <a:pt x="10093" y="883"/>
                  </a:lnTo>
                  <a:lnTo>
                    <a:pt x="9588" y="681"/>
                  </a:lnTo>
                  <a:lnTo>
                    <a:pt x="9033" y="480"/>
                  </a:lnTo>
                  <a:lnTo>
                    <a:pt x="8377" y="278"/>
                  </a:lnTo>
                  <a:lnTo>
                    <a:pt x="8049" y="202"/>
                  </a:lnTo>
                  <a:lnTo>
                    <a:pt x="7696" y="126"/>
                  </a:lnTo>
                  <a:lnTo>
                    <a:pt x="7317" y="51"/>
                  </a:lnTo>
                  <a:lnTo>
                    <a:pt x="6939" y="25"/>
                  </a:lnTo>
                  <a:lnTo>
                    <a:pt x="6560" y="0"/>
                  </a:lnTo>
                  <a:lnTo>
                    <a:pt x="6157" y="0"/>
                  </a:lnTo>
                  <a:lnTo>
                    <a:pt x="5753" y="51"/>
                  </a:lnTo>
                  <a:lnTo>
                    <a:pt x="5349" y="101"/>
                  </a:lnTo>
                  <a:lnTo>
                    <a:pt x="4920" y="202"/>
                  </a:lnTo>
                  <a:lnTo>
                    <a:pt x="4517" y="328"/>
                  </a:lnTo>
                  <a:lnTo>
                    <a:pt x="4517" y="328"/>
                  </a:lnTo>
                  <a:lnTo>
                    <a:pt x="4012" y="555"/>
                  </a:lnTo>
                  <a:lnTo>
                    <a:pt x="3558" y="808"/>
                  </a:lnTo>
                  <a:lnTo>
                    <a:pt x="3129" y="1085"/>
                  </a:lnTo>
                  <a:lnTo>
                    <a:pt x="2700" y="1413"/>
                  </a:lnTo>
                  <a:lnTo>
                    <a:pt x="2322" y="1766"/>
                  </a:lnTo>
                  <a:lnTo>
                    <a:pt x="1994" y="2145"/>
                  </a:lnTo>
                  <a:lnTo>
                    <a:pt x="1666" y="2548"/>
                  </a:lnTo>
                  <a:lnTo>
                    <a:pt x="1388" y="2977"/>
                  </a:lnTo>
                  <a:lnTo>
                    <a:pt x="1111" y="3406"/>
                  </a:lnTo>
                  <a:lnTo>
                    <a:pt x="884" y="3860"/>
                  </a:lnTo>
                  <a:lnTo>
                    <a:pt x="682" y="4340"/>
                  </a:lnTo>
                  <a:lnTo>
                    <a:pt x="505" y="4794"/>
                  </a:lnTo>
                  <a:lnTo>
                    <a:pt x="354" y="5248"/>
                  </a:lnTo>
                  <a:lnTo>
                    <a:pt x="228" y="5702"/>
                  </a:lnTo>
                  <a:lnTo>
                    <a:pt x="127" y="6156"/>
                  </a:lnTo>
                  <a:lnTo>
                    <a:pt x="51" y="6585"/>
                  </a:lnTo>
                  <a:lnTo>
                    <a:pt x="51" y="6585"/>
                  </a:lnTo>
                  <a:lnTo>
                    <a:pt x="26" y="7140"/>
                  </a:lnTo>
                  <a:lnTo>
                    <a:pt x="1" y="7670"/>
                  </a:lnTo>
                  <a:lnTo>
                    <a:pt x="51" y="8200"/>
                  </a:lnTo>
                  <a:lnTo>
                    <a:pt x="102" y="8730"/>
                  </a:lnTo>
                  <a:lnTo>
                    <a:pt x="203" y="9234"/>
                  </a:lnTo>
                  <a:lnTo>
                    <a:pt x="329" y="9739"/>
                  </a:lnTo>
                  <a:lnTo>
                    <a:pt x="505" y="10218"/>
                  </a:lnTo>
                  <a:lnTo>
                    <a:pt x="682" y="10697"/>
                  </a:lnTo>
                  <a:lnTo>
                    <a:pt x="884" y="11152"/>
                  </a:lnTo>
                  <a:lnTo>
                    <a:pt x="1136" y="11606"/>
                  </a:lnTo>
                  <a:lnTo>
                    <a:pt x="1388" y="12035"/>
                  </a:lnTo>
                  <a:lnTo>
                    <a:pt x="1641" y="12464"/>
                  </a:lnTo>
                  <a:lnTo>
                    <a:pt x="1918" y="12867"/>
                  </a:lnTo>
                  <a:lnTo>
                    <a:pt x="2221" y="13271"/>
                  </a:lnTo>
                  <a:lnTo>
                    <a:pt x="2524" y="13649"/>
                  </a:lnTo>
                  <a:lnTo>
                    <a:pt x="2826" y="14003"/>
                  </a:lnTo>
                  <a:lnTo>
                    <a:pt x="3457" y="14684"/>
                  </a:lnTo>
                  <a:lnTo>
                    <a:pt x="4113" y="15314"/>
                  </a:lnTo>
                  <a:lnTo>
                    <a:pt x="4719" y="15844"/>
                  </a:lnTo>
                  <a:lnTo>
                    <a:pt x="5299" y="16324"/>
                  </a:lnTo>
                  <a:lnTo>
                    <a:pt x="5804" y="16727"/>
                  </a:lnTo>
                  <a:lnTo>
                    <a:pt x="6258" y="17030"/>
                  </a:lnTo>
                  <a:lnTo>
                    <a:pt x="6813" y="17434"/>
                  </a:lnTo>
                  <a:lnTo>
                    <a:pt x="6813" y="17434"/>
                  </a:lnTo>
                  <a:lnTo>
                    <a:pt x="7267" y="17686"/>
                  </a:lnTo>
                  <a:lnTo>
                    <a:pt x="7696" y="17938"/>
                  </a:lnTo>
                  <a:lnTo>
                    <a:pt x="8150" y="18191"/>
                  </a:lnTo>
                  <a:lnTo>
                    <a:pt x="8579" y="18392"/>
                  </a:lnTo>
                  <a:lnTo>
                    <a:pt x="9462" y="18771"/>
                  </a:lnTo>
                  <a:lnTo>
                    <a:pt x="10320" y="19074"/>
                  </a:lnTo>
                  <a:lnTo>
                    <a:pt x="11177" y="19326"/>
                  </a:lnTo>
                  <a:lnTo>
                    <a:pt x="12010" y="19528"/>
                  </a:lnTo>
                  <a:lnTo>
                    <a:pt x="12817" y="19679"/>
                  </a:lnTo>
                  <a:lnTo>
                    <a:pt x="13599" y="19805"/>
                  </a:lnTo>
                  <a:lnTo>
                    <a:pt x="14331" y="19856"/>
                  </a:lnTo>
                  <a:lnTo>
                    <a:pt x="15038" y="19906"/>
                  </a:lnTo>
                  <a:lnTo>
                    <a:pt x="15719" y="19906"/>
                  </a:lnTo>
                  <a:lnTo>
                    <a:pt x="16324" y="19906"/>
                  </a:lnTo>
                  <a:lnTo>
                    <a:pt x="16879" y="19881"/>
                  </a:lnTo>
                  <a:lnTo>
                    <a:pt x="17384" y="19831"/>
                  </a:lnTo>
                  <a:lnTo>
                    <a:pt x="18191" y="19730"/>
                  </a:lnTo>
                  <a:lnTo>
                    <a:pt x="18191" y="19730"/>
                  </a:lnTo>
                  <a:lnTo>
                    <a:pt x="15315" y="534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162;p69"/>
            <p:cNvSpPr/>
            <p:nvPr/>
          </p:nvSpPr>
          <p:spPr>
            <a:xfrm>
              <a:off x="6314624" y="1773088"/>
              <a:ext cx="166896" cy="110813"/>
            </a:xfrm>
            <a:custGeom>
              <a:avLst/>
              <a:gdLst/>
              <a:ahLst/>
              <a:cxnLst/>
              <a:rect l="l" t="t" r="r" b="b"/>
              <a:pathLst>
                <a:path w="9008" h="5981" extrusionOk="0">
                  <a:moveTo>
                    <a:pt x="1136" y="1"/>
                  </a:moveTo>
                  <a:lnTo>
                    <a:pt x="758" y="51"/>
                  </a:lnTo>
                  <a:lnTo>
                    <a:pt x="379" y="102"/>
                  </a:lnTo>
                  <a:lnTo>
                    <a:pt x="1" y="178"/>
                  </a:lnTo>
                  <a:lnTo>
                    <a:pt x="657" y="430"/>
                  </a:lnTo>
                  <a:lnTo>
                    <a:pt x="1287" y="707"/>
                  </a:lnTo>
                  <a:lnTo>
                    <a:pt x="1893" y="985"/>
                  </a:lnTo>
                  <a:lnTo>
                    <a:pt x="2498" y="1288"/>
                  </a:lnTo>
                  <a:lnTo>
                    <a:pt x="3104" y="1616"/>
                  </a:lnTo>
                  <a:lnTo>
                    <a:pt x="3659" y="1944"/>
                  </a:lnTo>
                  <a:lnTo>
                    <a:pt x="4239" y="2272"/>
                  </a:lnTo>
                  <a:lnTo>
                    <a:pt x="4794" y="2650"/>
                  </a:lnTo>
                  <a:lnTo>
                    <a:pt x="5349" y="3003"/>
                  </a:lnTo>
                  <a:lnTo>
                    <a:pt x="5879" y="3407"/>
                  </a:lnTo>
                  <a:lnTo>
                    <a:pt x="6939" y="4214"/>
                  </a:lnTo>
                  <a:lnTo>
                    <a:pt x="7998" y="5072"/>
                  </a:lnTo>
                  <a:lnTo>
                    <a:pt x="9008" y="5980"/>
                  </a:lnTo>
                  <a:lnTo>
                    <a:pt x="8932" y="5678"/>
                  </a:lnTo>
                  <a:lnTo>
                    <a:pt x="8856" y="5375"/>
                  </a:lnTo>
                  <a:lnTo>
                    <a:pt x="8629" y="4769"/>
                  </a:lnTo>
                  <a:lnTo>
                    <a:pt x="8326" y="4189"/>
                  </a:lnTo>
                  <a:lnTo>
                    <a:pt x="7998" y="3659"/>
                  </a:lnTo>
                  <a:lnTo>
                    <a:pt x="7620" y="3129"/>
                  </a:lnTo>
                  <a:lnTo>
                    <a:pt x="7216" y="2625"/>
                  </a:lnTo>
                  <a:lnTo>
                    <a:pt x="6762" y="2171"/>
                  </a:lnTo>
                  <a:lnTo>
                    <a:pt x="6258" y="1742"/>
                  </a:lnTo>
                  <a:lnTo>
                    <a:pt x="5728" y="1363"/>
                  </a:lnTo>
                  <a:lnTo>
                    <a:pt x="5173" y="1010"/>
                  </a:lnTo>
                  <a:lnTo>
                    <a:pt x="4618" y="707"/>
                  </a:lnTo>
                  <a:lnTo>
                    <a:pt x="4012" y="455"/>
                  </a:lnTo>
                  <a:lnTo>
                    <a:pt x="3407" y="279"/>
                  </a:lnTo>
                  <a:lnTo>
                    <a:pt x="2776" y="127"/>
                  </a:lnTo>
                  <a:lnTo>
                    <a:pt x="2145" y="26"/>
                  </a:lnTo>
                  <a:lnTo>
                    <a:pt x="181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163;p69"/>
            <p:cNvSpPr/>
            <p:nvPr/>
          </p:nvSpPr>
          <p:spPr>
            <a:xfrm>
              <a:off x="6488530" y="1086879"/>
              <a:ext cx="1080264" cy="1258351"/>
            </a:xfrm>
            <a:custGeom>
              <a:avLst/>
              <a:gdLst/>
              <a:ahLst/>
              <a:cxnLst/>
              <a:rect l="l" t="t" r="r" b="b"/>
              <a:pathLst>
                <a:path w="58306" h="67918" extrusionOk="0">
                  <a:moveTo>
                    <a:pt x="28661" y="0"/>
                  </a:moveTo>
                  <a:lnTo>
                    <a:pt x="27904" y="25"/>
                  </a:lnTo>
                  <a:lnTo>
                    <a:pt x="27147" y="76"/>
                  </a:lnTo>
                  <a:lnTo>
                    <a:pt x="26415" y="126"/>
                  </a:lnTo>
                  <a:lnTo>
                    <a:pt x="25684" y="227"/>
                  </a:lnTo>
                  <a:lnTo>
                    <a:pt x="24952" y="328"/>
                  </a:lnTo>
                  <a:lnTo>
                    <a:pt x="24220" y="454"/>
                  </a:lnTo>
                  <a:lnTo>
                    <a:pt x="23514" y="606"/>
                  </a:lnTo>
                  <a:lnTo>
                    <a:pt x="22782" y="782"/>
                  </a:lnTo>
                  <a:lnTo>
                    <a:pt x="22076" y="984"/>
                  </a:lnTo>
                  <a:lnTo>
                    <a:pt x="21395" y="1186"/>
                  </a:lnTo>
                  <a:lnTo>
                    <a:pt x="20688" y="1413"/>
                  </a:lnTo>
                  <a:lnTo>
                    <a:pt x="20007" y="1665"/>
                  </a:lnTo>
                  <a:lnTo>
                    <a:pt x="19326" y="1918"/>
                  </a:lnTo>
                  <a:lnTo>
                    <a:pt x="18670" y="2220"/>
                  </a:lnTo>
                  <a:lnTo>
                    <a:pt x="18014" y="2523"/>
                  </a:lnTo>
                  <a:lnTo>
                    <a:pt x="17358" y="2851"/>
                  </a:lnTo>
                  <a:lnTo>
                    <a:pt x="16702" y="3179"/>
                  </a:lnTo>
                  <a:lnTo>
                    <a:pt x="16071" y="3532"/>
                  </a:lnTo>
                  <a:lnTo>
                    <a:pt x="15441" y="3911"/>
                  </a:lnTo>
                  <a:lnTo>
                    <a:pt x="14835" y="4314"/>
                  </a:lnTo>
                  <a:lnTo>
                    <a:pt x="14204" y="4718"/>
                  </a:lnTo>
                  <a:lnTo>
                    <a:pt x="13624" y="5147"/>
                  </a:lnTo>
                  <a:lnTo>
                    <a:pt x="13019" y="5576"/>
                  </a:lnTo>
                  <a:lnTo>
                    <a:pt x="12438" y="6055"/>
                  </a:lnTo>
                  <a:lnTo>
                    <a:pt x="11883" y="6509"/>
                  </a:lnTo>
                  <a:lnTo>
                    <a:pt x="11328" y="7014"/>
                  </a:lnTo>
                  <a:lnTo>
                    <a:pt x="10773" y="7519"/>
                  </a:lnTo>
                  <a:lnTo>
                    <a:pt x="10218" y="8023"/>
                  </a:lnTo>
                  <a:lnTo>
                    <a:pt x="9713" y="8578"/>
                  </a:lnTo>
                  <a:lnTo>
                    <a:pt x="9184" y="9108"/>
                  </a:lnTo>
                  <a:lnTo>
                    <a:pt x="8679" y="9688"/>
                  </a:lnTo>
                  <a:lnTo>
                    <a:pt x="8200" y="10243"/>
                  </a:lnTo>
                  <a:lnTo>
                    <a:pt x="7720" y="10849"/>
                  </a:lnTo>
                  <a:lnTo>
                    <a:pt x="7241" y="11454"/>
                  </a:lnTo>
                  <a:lnTo>
                    <a:pt x="6787" y="12060"/>
                  </a:lnTo>
                  <a:lnTo>
                    <a:pt x="6358" y="12691"/>
                  </a:lnTo>
                  <a:lnTo>
                    <a:pt x="5929" y="13347"/>
                  </a:lnTo>
                  <a:lnTo>
                    <a:pt x="5500" y="13977"/>
                  </a:lnTo>
                  <a:lnTo>
                    <a:pt x="5096" y="14658"/>
                  </a:lnTo>
                  <a:lnTo>
                    <a:pt x="4718" y="15340"/>
                  </a:lnTo>
                  <a:lnTo>
                    <a:pt x="4340" y="16021"/>
                  </a:lnTo>
                  <a:lnTo>
                    <a:pt x="3961" y="16727"/>
                  </a:lnTo>
                  <a:lnTo>
                    <a:pt x="3633" y="17434"/>
                  </a:lnTo>
                  <a:lnTo>
                    <a:pt x="3280" y="18165"/>
                  </a:lnTo>
                  <a:lnTo>
                    <a:pt x="2977" y="18897"/>
                  </a:lnTo>
                  <a:lnTo>
                    <a:pt x="2674" y="19629"/>
                  </a:lnTo>
                  <a:lnTo>
                    <a:pt x="2372" y="20386"/>
                  </a:lnTo>
                  <a:lnTo>
                    <a:pt x="2094" y="21142"/>
                  </a:lnTo>
                  <a:lnTo>
                    <a:pt x="1842" y="21899"/>
                  </a:lnTo>
                  <a:lnTo>
                    <a:pt x="1615" y="22681"/>
                  </a:lnTo>
                  <a:lnTo>
                    <a:pt x="1388" y="23489"/>
                  </a:lnTo>
                  <a:lnTo>
                    <a:pt x="1161" y="24271"/>
                  </a:lnTo>
                  <a:lnTo>
                    <a:pt x="984" y="25078"/>
                  </a:lnTo>
                  <a:lnTo>
                    <a:pt x="807" y="25886"/>
                  </a:lnTo>
                  <a:lnTo>
                    <a:pt x="631" y="26718"/>
                  </a:lnTo>
                  <a:lnTo>
                    <a:pt x="505" y="27551"/>
                  </a:lnTo>
                  <a:lnTo>
                    <a:pt x="379" y="28383"/>
                  </a:lnTo>
                  <a:lnTo>
                    <a:pt x="278" y="29216"/>
                  </a:lnTo>
                  <a:lnTo>
                    <a:pt x="177" y="30074"/>
                  </a:lnTo>
                  <a:lnTo>
                    <a:pt x="101" y="30906"/>
                  </a:lnTo>
                  <a:lnTo>
                    <a:pt x="51" y="31789"/>
                  </a:lnTo>
                  <a:lnTo>
                    <a:pt x="25" y="32647"/>
                  </a:lnTo>
                  <a:lnTo>
                    <a:pt x="0" y="33505"/>
                  </a:lnTo>
                  <a:lnTo>
                    <a:pt x="0" y="34388"/>
                  </a:lnTo>
                  <a:lnTo>
                    <a:pt x="25" y="35271"/>
                  </a:lnTo>
                  <a:lnTo>
                    <a:pt x="76" y="36129"/>
                  </a:lnTo>
                  <a:lnTo>
                    <a:pt x="126" y="37012"/>
                  </a:lnTo>
                  <a:lnTo>
                    <a:pt x="202" y="37870"/>
                  </a:lnTo>
                  <a:lnTo>
                    <a:pt x="303" y="38727"/>
                  </a:lnTo>
                  <a:lnTo>
                    <a:pt x="429" y="39560"/>
                  </a:lnTo>
                  <a:lnTo>
                    <a:pt x="555" y="40392"/>
                  </a:lnTo>
                  <a:lnTo>
                    <a:pt x="707" y="41225"/>
                  </a:lnTo>
                  <a:lnTo>
                    <a:pt x="858" y="42058"/>
                  </a:lnTo>
                  <a:lnTo>
                    <a:pt x="1060" y="42865"/>
                  </a:lnTo>
                  <a:lnTo>
                    <a:pt x="1236" y="43672"/>
                  </a:lnTo>
                  <a:lnTo>
                    <a:pt x="1463" y="44480"/>
                  </a:lnTo>
                  <a:lnTo>
                    <a:pt x="1690" y="45262"/>
                  </a:lnTo>
                  <a:lnTo>
                    <a:pt x="1943" y="46044"/>
                  </a:lnTo>
                  <a:lnTo>
                    <a:pt x="2220" y="46826"/>
                  </a:lnTo>
                  <a:lnTo>
                    <a:pt x="2498" y="47583"/>
                  </a:lnTo>
                  <a:lnTo>
                    <a:pt x="2775" y="48340"/>
                  </a:lnTo>
                  <a:lnTo>
                    <a:pt x="3103" y="49071"/>
                  </a:lnTo>
                  <a:lnTo>
                    <a:pt x="3431" y="49803"/>
                  </a:lnTo>
                  <a:lnTo>
                    <a:pt x="3759" y="50535"/>
                  </a:lnTo>
                  <a:lnTo>
                    <a:pt x="4113" y="51241"/>
                  </a:lnTo>
                  <a:lnTo>
                    <a:pt x="4491" y="51948"/>
                  </a:lnTo>
                  <a:lnTo>
                    <a:pt x="4869" y="52629"/>
                  </a:lnTo>
                  <a:lnTo>
                    <a:pt x="5273" y="53310"/>
                  </a:lnTo>
                  <a:lnTo>
                    <a:pt x="5677" y="53966"/>
                  </a:lnTo>
                  <a:lnTo>
                    <a:pt x="6106" y="54622"/>
                  </a:lnTo>
                  <a:lnTo>
                    <a:pt x="6535" y="55278"/>
                  </a:lnTo>
                  <a:lnTo>
                    <a:pt x="6989" y="55909"/>
                  </a:lnTo>
                  <a:lnTo>
                    <a:pt x="7443" y="56514"/>
                  </a:lnTo>
                  <a:lnTo>
                    <a:pt x="7922" y="57120"/>
                  </a:lnTo>
                  <a:lnTo>
                    <a:pt x="8402" y="57700"/>
                  </a:lnTo>
                  <a:lnTo>
                    <a:pt x="8906" y="58280"/>
                  </a:lnTo>
                  <a:lnTo>
                    <a:pt x="9411" y="58835"/>
                  </a:lnTo>
                  <a:lnTo>
                    <a:pt x="9915" y="59390"/>
                  </a:lnTo>
                  <a:lnTo>
                    <a:pt x="10445" y="59920"/>
                  </a:lnTo>
                  <a:lnTo>
                    <a:pt x="11000" y="60450"/>
                  </a:lnTo>
                  <a:lnTo>
                    <a:pt x="11555" y="60955"/>
                  </a:lnTo>
                  <a:lnTo>
                    <a:pt x="12110" y="61434"/>
                  </a:lnTo>
                  <a:lnTo>
                    <a:pt x="12691" y="61913"/>
                  </a:lnTo>
                  <a:lnTo>
                    <a:pt x="13271" y="62367"/>
                  </a:lnTo>
                  <a:lnTo>
                    <a:pt x="13851" y="62796"/>
                  </a:lnTo>
                  <a:lnTo>
                    <a:pt x="14457" y="63225"/>
                  </a:lnTo>
                  <a:lnTo>
                    <a:pt x="15087" y="63629"/>
                  </a:lnTo>
                  <a:lnTo>
                    <a:pt x="15693" y="64032"/>
                  </a:lnTo>
                  <a:lnTo>
                    <a:pt x="16324" y="64411"/>
                  </a:lnTo>
                  <a:lnTo>
                    <a:pt x="16954" y="64764"/>
                  </a:lnTo>
                  <a:lnTo>
                    <a:pt x="17610" y="65092"/>
                  </a:lnTo>
                  <a:lnTo>
                    <a:pt x="18266" y="65420"/>
                  </a:lnTo>
                  <a:lnTo>
                    <a:pt x="18922" y="65723"/>
                  </a:lnTo>
                  <a:lnTo>
                    <a:pt x="19603" y="66026"/>
                  </a:lnTo>
                  <a:lnTo>
                    <a:pt x="20285" y="66278"/>
                  </a:lnTo>
                  <a:lnTo>
                    <a:pt x="20966" y="66530"/>
                  </a:lnTo>
                  <a:lnTo>
                    <a:pt x="21647" y="66757"/>
                  </a:lnTo>
                  <a:lnTo>
                    <a:pt x="22353" y="66959"/>
                  </a:lnTo>
                  <a:lnTo>
                    <a:pt x="23060" y="67161"/>
                  </a:lnTo>
                  <a:lnTo>
                    <a:pt x="23766" y="67312"/>
                  </a:lnTo>
                  <a:lnTo>
                    <a:pt x="24473" y="67464"/>
                  </a:lnTo>
                  <a:lnTo>
                    <a:pt x="25204" y="67590"/>
                  </a:lnTo>
                  <a:lnTo>
                    <a:pt x="25936" y="67716"/>
                  </a:lnTo>
                  <a:lnTo>
                    <a:pt x="26668" y="67792"/>
                  </a:lnTo>
                  <a:lnTo>
                    <a:pt x="27399" y="67867"/>
                  </a:lnTo>
                  <a:lnTo>
                    <a:pt x="28156" y="67918"/>
                  </a:lnTo>
                  <a:lnTo>
                    <a:pt x="30402" y="67918"/>
                  </a:lnTo>
                  <a:lnTo>
                    <a:pt x="31159" y="67867"/>
                  </a:lnTo>
                  <a:lnTo>
                    <a:pt x="31890" y="67792"/>
                  </a:lnTo>
                  <a:lnTo>
                    <a:pt x="32622" y="67716"/>
                  </a:lnTo>
                  <a:lnTo>
                    <a:pt x="33354" y="67590"/>
                  </a:lnTo>
                  <a:lnTo>
                    <a:pt x="34085" y="67464"/>
                  </a:lnTo>
                  <a:lnTo>
                    <a:pt x="34792" y="67312"/>
                  </a:lnTo>
                  <a:lnTo>
                    <a:pt x="35523" y="67161"/>
                  </a:lnTo>
                  <a:lnTo>
                    <a:pt x="36230" y="66959"/>
                  </a:lnTo>
                  <a:lnTo>
                    <a:pt x="36911" y="66757"/>
                  </a:lnTo>
                  <a:lnTo>
                    <a:pt x="37617" y="66530"/>
                  </a:lnTo>
                  <a:lnTo>
                    <a:pt x="38299" y="66278"/>
                  </a:lnTo>
                  <a:lnTo>
                    <a:pt x="38980" y="66000"/>
                  </a:lnTo>
                  <a:lnTo>
                    <a:pt x="39636" y="65723"/>
                  </a:lnTo>
                  <a:lnTo>
                    <a:pt x="40317" y="65420"/>
                  </a:lnTo>
                  <a:lnTo>
                    <a:pt x="40948" y="65092"/>
                  </a:lnTo>
                  <a:lnTo>
                    <a:pt x="41604" y="64764"/>
                  </a:lnTo>
                  <a:lnTo>
                    <a:pt x="42234" y="64386"/>
                  </a:lnTo>
                  <a:lnTo>
                    <a:pt x="42865" y="64007"/>
                  </a:lnTo>
                  <a:lnTo>
                    <a:pt x="43496" y="63629"/>
                  </a:lnTo>
                  <a:lnTo>
                    <a:pt x="44101" y="63225"/>
                  </a:lnTo>
                  <a:lnTo>
                    <a:pt x="44707" y="62796"/>
                  </a:lnTo>
                  <a:lnTo>
                    <a:pt x="45287" y="62342"/>
                  </a:lnTo>
                  <a:lnTo>
                    <a:pt x="45867" y="61888"/>
                  </a:lnTo>
                  <a:lnTo>
                    <a:pt x="46422" y="61409"/>
                  </a:lnTo>
                  <a:lnTo>
                    <a:pt x="47003" y="60929"/>
                  </a:lnTo>
                  <a:lnTo>
                    <a:pt x="47533" y="60425"/>
                  </a:lnTo>
                  <a:lnTo>
                    <a:pt x="48088" y="59895"/>
                  </a:lnTo>
                  <a:lnTo>
                    <a:pt x="48617" y="59365"/>
                  </a:lnTo>
                  <a:lnTo>
                    <a:pt x="49122" y="58810"/>
                  </a:lnTo>
                  <a:lnTo>
                    <a:pt x="49627" y="58255"/>
                  </a:lnTo>
                  <a:lnTo>
                    <a:pt x="50106" y="57675"/>
                  </a:lnTo>
                  <a:lnTo>
                    <a:pt x="50585" y="57094"/>
                  </a:lnTo>
                  <a:lnTo>
                    <a:pt x="51065" y="56489"/>
                  </a:lnTo>
                  <a:lnTo>
                    <a:pt x="51519" y="55858"/>
                  </a:lnTo>
                  <a:lnTo>
                    <a:pt x="51973" y="55253"/>
                  </a:lnTo>
                  <a:lnTo>
                    <a:pt x="52402" y="54597"/>
                  </a:lnTo>
                  <a:lnTo>
                    <a:pt x="52806" y="53941"/>
                  </a:lnTo>
                  <a:lnTo>
                    <a:pt x="53209" y="53285"/>
                  </a:lnTo>
                  <a:lnTo>
                    <a:pt x="53613" y="52604"/>
                  </a:lnTo>
                  <a:lnTo>
                    <a:pt x="53991" y="51922"/>
                  </a:lnTo>
                  <a:lnTo>
                    <a:pt x="54345" y="51216"/>
                  </a:lnTo>
                  <a:lnTo>
                    <a:pt x="54698" y="50510"/>
                  </a:lnTo>
                  <a:lnTo>
                    <a:pt x="55026" y="49778"/>
                  </a:lnTo>
                  <a:lnTo>
                    <a:pt x="55354" y="49046"/>
                  </a:lnTo>
                  <a:lnTo>
                    <a:pt x="55657" y="48315"/>
                  </a:lnTo>
                  <a:lnTo>
                    <a:pt x="55934" y="47558"/>
                  </a:lnTo>
                  <a:lnTo>
                    <a:pt x="56212" y="46801"/>
                  </a:lnTo>
                  <a:lnTo>
                    <a:pt x="56464" y="46019"/>
                  </a:lnTo>
                  <a:lnTo>
                    <a:pt x="56716" y="45237"/>
                  </a:lnTo>
                  <a:lnTo>
                    <a:pt x="56943" y="44454"/>
                  </a:lnTo>
                  <a:lnTo>
                    <a:pt x="57145" y="43647"/>
                  </a:lnTo>
                  <a:lnTo>
                    <a:pt x="57322" y="42865"/>
                  </a:lnTo>
                  <a:lnTo>
                    <a:pt x="57498" y="42032"/>
                  </a:lnTo>
                  <a:lnTo>
                    <a:pt x="57675" y="41225"/>
                  </a:lnTo>
                  <a:lnTo>
                    <a:pt x="57801" y="40392"/>
                  </a:lnTo>
                  <a:lnTo>
                    <a:pt x="57927" y="39560"/>
                  </a:lnTo>
                  <a:lnTo>
                    <a:pt x="58053" y="38727"/>
                  </a:lnTo>
                  <a:lnTo>
                    <a:pt x="58129" y="37870"/>
                  </a:lnTo>
                  <a:lnTo>
                    <a:pt x="58205" y="37012"/>
                  </a:lnTo>
                  <a:lnTo>
                    <a:pt x="58255" y="36154"/>
                  </a:lnTo>
                  <a:lnTo>
                    <a:pt x="58280" y="35296"/>
                  </a:lnTo>
                  <a:lnTo>
                    <a:pt x="58306" y="34413"/>
                  </a:lnTo>
                  <a:lnTo>
                    <a:pt x="58306" y="33530"/>
                  </a:lnTo>
                  <a:lnTo>
                    <a:pt x="58280" y="32672"/>
                  </a:lnTo>
                  <a:lnTo>
                    <a:pt x="58230" y="31789"/>
                  </a:lnTo>
                  <a:lnTo>
                    <a:pt x="58179" y="30931"/>
                  </a:lnTo>
                  <a:lnTo>
                    <a:pt x="58104" y="30074"/>
                  </a:lnTo>
                  <a:lnTo>
                    <a:pt x="58003" y="29216"/>
                  </a:lnTo>
                  <a:lnTo>
                    <a:pt x="57902" y="28383"/>
                  </a:lnTo>
                  <a:lnTo>
                    <a:pt x="57751" y="27525"/>
                  </a:lnTo>
                  <a:lnTo>
                    <a:pt x="57624" y="26693"/>
                  </a:lnTo>
                  <a:lnTo>
                    <a:pt x="57448" y="25886"/>
                  </a:lnTo>
                  <a:lnTo>
                    <a:pt x="57271" y="25078"/>
                  </a:lnTo>
                  <a:lnTo>
                    <a:pt x="57069" y="24271"/>
                  </a:lnTo>
                  <a:lnTo>
                    <a:pt x="56842" y="23464"/>
                  </a:lnTo>
                  <a:lnTo>
                    <a:pt x="56615" y="22681"/>
                  </a:lnTo>
                  <a:lnTo>
                    <a:pt x="56363" y="21899"/>
                  </a:lnTo>
                  <a:lnTo>
                    <a:pt x="56111" y="21117"/>
                  </a:lnTo>
                  <a:lnTo>
                    <a:pt x="55808" y="20360"/>
                  </a:lnTo>
                  <a:lnTo>
                    <a:pt x="55530" y="19603"/>
                  </a:lnTo>
                  <a:lnTo>
                    <a:pt x="55202" y="18872"/>
                  </a:lnTo>
                  <a:lnTo>
                    <a:pt x="54900" y="18115"/>
                  </a:lnTo>
                  <a:lnTo>
                    <a:pt x="54546" y="17408"/>
                  </a:lnTo>
                  <a:lnTo>
                    <a:pt x="54193" y="16702"/>
                  </a:lnTo>
                  <a:lnTo>
                    <a:pt x="53815" y="15996"/>
                  </a:lnTo>
                  <a:lnTo>
                    <a:pt x="53436" y="15314"/>
                  </a:lnTo>
                  <a:lnTo>
                    <a:pt x="53058" y="14633"/>
                  </a:lnTo>
                  <a:lnTo>
                    <a:pt x="52629" y="13952"/>
                  </a:lnTo>
                  <a:lnTo>
                    <a:pt x="52225" y="13296"/>
                  </a:lnTo>
                  <a:lnTo>
                    <a:pt x="51771" y="12665"/>
                  </a:lnTo>
                  <a:lnTo>
                    <a:pt x="51342" y="12035"/>
                  </a:lnTo>
                  <a:lnTo>
                    <a:pt x="50863" y="11429"/>
                  </a:lnTo>
                  <a:lnTo>
                    <a:pt x="50409" y="10824"/>
                  </a:lnTo>
                  <a:lnTo>
                    <a:pt x="49904" y="10218"/>
                  </a:lnTo>
                  <a:lnTo>
                    <a:pt x="49425" y="9663"/>
                  </a:lnTo>
                  <a:lnTo>
                    <a:pt x="48895" y="9083"/>
                  </a:lnTo>
                  <a:lnTo>
                    <a:pt x="48390" y="8553"/>
                  </a:lnTo>
                  <a:lnTo>
                    <a:pt x="47861" y="7998"/>
                  </a:lnTo>
                  <a:lnTo>
                    <a:pt x="47306" y="7493"/>
                  </a:lnTo>
                  <a:lnTo>
                    <a:pt x="46750" y="6989"/>
                  </a:lnTo>
                  <a:lnTo>
                    <a:pt x="46195" y="6509"/>
                  </a:lnTo>
                  <a:lnTo>
                    <a:pt x="45615" y="6030"/>
                  </a:lnTo>
                  <a:lnTo>
                    <a:pt x="45035" y="5576"/>
                  </a:lnTo>
                  <a:lnTo>
                    <a:pt x="44455" y="5122"/>
                  </a:lnTo>
                  <a:lnTo>
                    <a:pt x="43849" y="4693"/>
                  </a:lnTo>
                  <a:lnTo>
                    <a:pt x="43244" y="4289"/>
                  </a:lnTo>
                  <a:lnTo>
                    <a:pt x="42613" y="3911"/>
                  </a:lnTo>
                  <a:lnTo>
                    <a:pt x="41982" y="3532"/>
                  </a:lnTo>
                  <a:lnTo>
                    <a:pt x="41351" y="3179"/>
                  </a:lnTo>
                  <a:lnTo>
                    <a:pt x="40695" y="2826"/>
                  </a:lnTo>
                  <a:lnTo>
                    <a:pt x="40039" y="2498"/>
                  </a:lnTo>
                  <a:lnTo>
                    <a:pt x="39383" y="2195"/>
                  </a:lnTo>
                  <a:lnTo>
                    <a:pt x="38702" y="1918"/>
                  </a:lnTo>
                  <a:lnTo>
                    <a:pt x="38046" y="1665"/>
                  </a:lnTo>
                  <a:lnTo>
                    <a:pt x="37340" y="1413"/>
                  </a:lnTo>
                  <a:lnTo>
                    <a:pt x="36659" y="1186"/>
                  </a:lnTo>
                  <a:lnTo>
                    <a:pt x="35952" y="959"/>
                  </a:lnTo>
                  <a:lnTo>
                    <a:pt x="35246" y="782"/>
                  </a:lnTo>
                  <a:lnTo>
                    <a:pt x="34539" y="606"/>
                  </a:lnTo>
                  <a:lnTo>
                    <a:pt x="33833" y="454"/>
                  </a:lnTo>
                  <a:lnTo>
                    <a:pt x="33101" y="328"/>
                  </a:lnTo>
                  <a:lnTo>
                    <a:pt x="32370" y="227"/>
                  </a:lnTo>
                  <a:lnTo>
                    <a:pt x="31638" y="126"/>
                  </a:lnTo>
                  <a:lnTo>
                    <a:pt x="30906" y="76"/>
                  </a:lnTo>
                  <a:lnTo>
                    <a:pt x="30149" y="25"/>
                  </a:lnTo>
                  <a:lnTo>
                    <a:pt x="29418" y="0"/>
                  </a:lnTo>
                  <a:close/>
                </a:path>
              </a:pathLst>
            </a:custGeom>
            <a:solidFill>
              <a:srgbClr val="F5B4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5164;p69"/>
            <p:cNvSpPr/>
            <p:nvPr/>
          </p:nvSpPr>
          <p:spPr>
            <a:xfrm>
              <a:off x="6488530" y="1086879"/>
              <a:ext cx="1080264" cy="1258351"/>
            </a:xfrm>
            <a:custGeom>
              <a:avLst/>
              <a:gdLst/>
              <a:ahLst/>
              <a:cxnLst/>
              <a:rect l="l" t="t" r="r" b="b"/>
              <a:pathLst>
                <a:path w="58306" h="67918" fill="none" extrusionOk="0">
                  <a:moveTo>
                    <a:pt x="0" y="34388"/>
                  </a:moveTo>
                  <a:lnTo>
                    <a:pt x="0" y="34388"/>
                  </a:lnTo>
                  <a:lnTo>
                    <a:pt x="25" y="35271"/>
                  </a:lnTo>
                  <a:lnTo>
                    <a:pt x="76" y="36129"/>
                  </a:lnTo>
                  <a:lnTo>
                    <a:pt x="126" y="37012"/>
                  </a:lnTo>
                  <a:lnTo>
                    <a:pt x="202" y="37870"/>
                  </a:lnTo>
                  <a:lnTo>
                    <a:pt x="303" y="38727"/>
                  </a:lnTo>
                  <a:lnTo>
                    <a:pt x="429" y="39560"/>
                  </a:lnTo>
                  <a:lnTo>
                    <a:pt x="555" y="40392"/>
                  </a:lnTo>
                  <a:lnTo>
                    <a:pt x="707" y="41225"/>
                  </a:lnTo>
                  <a:lnTo>
                    <a:pt x="858" y="42058"/>
                  </a:lnTo>
                  <a:lnTo>
                    <a:pt x="1060" y="42865"/>
                  </a:lnTo>
                  <a:lnTo>
                    <a:pt x="1236" y="43672"/>
                  </a:lnTo>
                  <a:lnTo>
                    <a:pt x="1463" y="44480"/>
                  </a:lnTo>
                  <a:lnTo>
                    <a:pt x="1690" y="45262"/>
                  </a:lnTo>
                  <a:lnTo>
                    <a:pt x="1943" y="46044"/>
                  </a:lnTo>
                  <a:lnTo>
                    <a:pt x="2220" y="46826"/>
                  </a:lnTo>
                  <a:lnTo>
                    <a:pt x="2498" y="47583"/>
                  </a:lnTo>
                  <a:lnTo>
                    <a:pt x="2775" y="48340"/>
                  </a:lnTo>
                  <a:lnTo>
                    <a:pt x="3103" y="49071"/>
                  </a:lnTo>
                  <a:lnTo>
                    <a:pt x="3431" y="49803"/>
                  </a:lnTo>
                  <a:lnTo>
                    <a:pt x="3759" y="50535"/>
                  </a:lnTo>
                  <a:lnTo>
                    <a:pt x="4113" y="51241"/>
                  </a:lnTo>
                  <a:lnTo>
                    <a:pt x="4491" y="51948"/>
                  </a:lnTo>
                  <a:lnTo>
                    <a:pt x="4869" y="52629"/>
                  </a:lnTo>
                  <a:lnTo>
                    <a:pt x="5273" y="53310"/>
                  </a:lnTo>
                  <a:lnTo>
                    <a:pt x="5677" y="53966"/>
                  </a:lnTo>
                  <a:lnTo>
                    <a:pt x="6106" y="54622"/>
                  </a:lnTo>
                  <a:lnTo>
                    <a:pt x="6535" y="55278"/>
                  </a:lnTo>
                  <a:lnTo>
                    <a:pt x="6989" y="55909"/>
                  </a:lnTo>
                  <a:lnTo>
                    <a:pt x="7443" y="56514"/>
                  </a:lnTo>
                  <a:lnTo>
                    <a:pt x="7922" y="57120"/>
                  </a:lnTo>
                  <a:lnTo>
                    <a:pt x="8402" y="57700"/>
                  </a:lnTo>
                  <a:lnTo>
                    <a:pt x="8906" y="58280"/>
                  </a:lnTo>
                  <a:lnTo>
                    <a:pt x="9411" y="58835"/>
                  </a:lnTo>
                  <a:lnTo>
                    <a:pt x="9915" y="59390"/>
                  </a:lnTo>
                  <a:lnTo>
                    <a:pt x="10445" y="59920"/>
                  </a:lnTo>
                  <a:lnTo>
                    <a:pt x="11000" y="60450"/>
                  </a:lnTo>
                  <a:lnTo>
                    <a:pt x="11555" y="60955"/>
                  </a:lnTo>
                  <a:lnTo>
                    <a:pt x="12110" y="61434"/>
                  </a:lnTo>
                  <a:lnTo>
                    <a:pt x="12691" y="61913"/>
                  </a:lnTo>
                  <a:lnTo>
                    <a:pt x="13271" y="62367"/>
                  </a:lnTo>
                  <a:lnTo>
                    <a:pt x="13851" y="62796"/>
                  </a:lnTo>
                  <a:lnTo>
                    <a:pt x="14457" y="63225"/>
                  </a:lnTo>
                  <a:lnTo>
                    <a:pt x="15087" y="63629"/>
                  </a:lnTo>
                  <a:lnTo>
                    <a:pt x="15693" y="64032"/>
                  </a:lnTo>
                  <a:lnTo>
                    <a:pt x="16324" y="64411"/>
                  </a:lnTo>
                  <a:lnTo>
                    <a:pt x="16954" y="64764"/>
                  </a:lnTo>
                  <a:lnTo>
                    <a:pt x="17610" y="65092"/>
                  </a:lnTo>
                  <a:lnTo>
                    <a:pt x="18266" y="65420"/>
                  </a:lnTo>
                  <a:lnTo>
                    <a:pt x="18922" y="65723"/>
                  </a:lnTo>
                  <a:lnTo>
                    <a:pt x="19603" y="66026"/>
                  </a:lnTo>
                  <a:lnTo>
                    <a:pt x="20285" y="66278"/>
                  </a:lnTo>
                  <a:lnTo>
                    <a:pt x="20966" y="66530"/>
                  </a:lnTo>
                  <a:lnTo>
                    <a:pt x="21647" y="66757"/>
                  </a:lnTo>
                  <a:lnTo>
                    <a:pt x="22353" y="66959"/>
                  </a:lnTo>
                  <a:lnTo>
                    <a:pt x="23060" y="67161"/>
                  </a:lnTo>
                  <a:lnTo>
                    <a:pt x="23766" y="67312"/>
                  </a:lnTo>
                  <a:lnTo>
                    <a:pt x="24473" y="67464"/>
                  </a:lnTo>
                  <a:lnTo>
                    <a:pt x="25204" y="67590"/>
                  </a:lnTo>
                  <a:lnTo>
                    <a:pt x="25936" y="67716"/>
                  </a:lnTo>
                  <a:lnTo>
                    <a:pt x="26668" y="67792"/>
                  </a:lnTo>
                  <a:lnTo>
                    <a:pt x="27399" y="67867"/>
                  </a:lnTo>
                  <a:lnTo>
                    <a:pt x="28156" y="67918"/>
                  </a:lnTo>
                  <a:lnTo>
                    <a:pt x="28888" y="67918"/>
                  </a:lnTo>
                  <a:lnTo>
                    <a:pt x="29645" y="67918"/>
                  </a:lnTo>
                  <a:lnTo>
                    <a:pt x="29645" y="67918"/>
                  </a:lnTo>
                  <a:lnTo>
                    <a:pt x="30402" y="67918"/>
                  </a:lnTo>
                  <a:lnTo>
                    <a:pt x="31159" y="67867"/>
                  </a:lnTo>
                  <a:lnTo>
                    <a:pt x="31890" y="67792"/>
                  </a:lnTo>
                  <a:lnTo>
                    <a:pt x="32622" y="67716"/>
                  </a:lnTo>
                  <a:lnTo>
                    <a:pt x="33354" y="67590"/>
                  </a:lnTo>
                  <a:lnTo>
                    <a:pt x="34085" y="67464"/>
                  </a:lnTo>
                  <a:lnTo>
                    <a:pt x="34792" y="67312"/>
                  </a:lnTo>
                  <a:lnTo>
                    <a:pt x="35523" y="67161"/>
                  </a:lnTo>
                  <a:lnTo>
                    <a:pt x="36230" y="66959"/>
                  </a:lnTo>
                  <a:lnTo>
                    <a:pt x="36911" y="66757"/>
                  </a:lnTo>
                  <a:lnTo>
                    <a:pt x="37617" y="66530"/>
                  </a:lnTo>
                  <a:lnTo>
                    <a:pt x="38299" y="66278"/>
                  </a:lnTo>
                  <a:lnTo>
                    <a:pt x="38980" y="66000"/>
                  </a:lnTo>
                  <a:lnTo>
                    <a:pt x="39636" y="65723"/>
                  </a:lnTo>
                  <a:lnTo>
                    <a:pt x="40317" y="65420"/>
                  </a:lnTo>
                  <a:lnTo>
                    <a:pt x="40948" y="65092"/>
                  </a:lnTo>
                  <a:lnTo>
                    <a:pt x="41604" y="64764"/>
                  </a:lnTo>
                  <a:lnTo>
                    <a:pt x="42234" y="64386"/>
                  </a:lnTo>
                  <a:lnTo>
                    <a:pt x="42865" y="64007"/>
                  </a:lnTo>
                  <a:lnTo>
                    <a:pt x="43496" y="63629"/>
                  </a:lnTo>
                  <a:lnTo>
                    <a:pt x="44101" y="63225"/>
                  </a:lnTo>
                  <a:lnTo>
                    <a:pt x="44707" y="62796"/>
                  </a:lnTo>
                  <a:lnTo>
                    <a:pt x="45287" y="62342"/>
                  </a:lnTo>
                  <a:lnTo>
                    <a:pt x="45867" y="61888"/>
                  </a:lnTo>
                  <a:lnTo>
                    <a:pt x="46422" y="61409"/>
                  </a:lnTo>
                  <a:lnTo>
                    <a:pt x="47003" y="60929"/>
                  </a:lnTo>
                  <a:lnTo>
                    <a:pt x="47533" y="60425"/>
                  </a:lnTo>
                  <a:lnTo>
                    <a:pt x="48088" y="59895"/>
                  </a:lnTo>
                  <a:lnTo>
                    <a:pt x="48617" y="59365"/>
                  </a:lnTo>
                  <a:lnTo>
                    <a:pt x="49122" y="58810"/>
                  </a:lnTo>
                  <a:lnTo>
                    <a:pt x="49627" y="58255"/>
                  </a:lnTo>
                  <a:lnTo>
                    <a:pt x="50106" y="57675"/>
                  </a:lnTo>
                  <a:lnTo>
                    <a:pt x="50585" y="57094"/>
                  </a:lnTo>
                  <a:lnTo>
                    <a:pt x="51065" y="56489"/>
                  </a:lnTo>
                  <a:lnTo>
                    <a:pt x="51519" y="55858"/>
                  </a:lnTo>
                  <a:lnTo>
                    <a:pt x="51973" y="55253"/>
                  </a:lnTo>
                  <a:lnTo>
                    <a:pt x="52402" y="54597"/>
                  </a:lnTo>
                  <a:lnTo>
                    <a:pt x="52806" y="53941"/>
                  </a:lnTo>
                  <a:lnTo>
                    <a:pt x="53209" y="53285"/>
                  </a:lnTo>
                  <a:lnTo>
                    <a:pt x="53613" y="52604"/>
                  </a:lnTo>
                  <a:lnTo>
                    <a:pt x="53991" y="51922"/>
                  </a:lnTo>
                  <a:lnTo>
                    <a:pt x="54345" y="51216"/>
                  </a:lnTo>
                  <a:lnTo>
                    <a:pt x="54698" y="50510"/>
                  </a:lnTo>
                  <a:lnTo>
                    <a:pt x="55026" y="49778"/>
                  </a:lnTo>
                  <a:lnTo>
                    <a:pt x="55354" y="49046"/>
                  </a:lnTo>
                  <a:lnTo>
                    <a:pt x="55657" y="48315"/>
                  </a:lnTo>
                  <a:lnTo>
                    <a:pt x="55934" y="47558"/>
                  </a:lnTo>
                  <a:lnTo>
                    <a:pt x="56212" y="46801"/>
                  </a:lnTo>
                  <a:lnTo>
                    <a:pt x="56464" y="46019"/>
                  </a:lnTo>
                  <a:lnTo>
                    <a:pt x="56716" y="45237"/>
                  </a:lnTo>
                  <a:lnTo>
                    <a:pt x="56943" y="44454"/>
                  </a:lnTo>
                  <a:lnTo>
                    <a:pt x="57145" y="43647"/>
                  </a:lnTo>
                  <a:lnTo>
                    <a:pt x="57322" y="42865"/>
                  </a:lnTo>
                  <a:lnTo>
                    <a:pt x="57498" y="42032"/>
                  </a:lnTo>
                  <a:lnTo>
                    <a:pt x="57675" y="41225"/>
                  </a:lnTo>
                  <a:lnTo>
                    <a:pt x="57801" y="40392"/>
                  </a:lnTo>
                  <a:lnTo>
                    <a:pt x="57927" y="39560"/>
                  </a:lnTo>
                  <a:lnTo>
                    <a:pt x="58053" y="38727"/>
                  </a:lnTo>
                  <a:lnTo>
                    <a:pt x="58129" y="37870"/>
                  </a:lnTo>
                  <a:lnTo>
                    <a:pt x="58205" y="37012"/>
                  </a:lnTo>
                  <a:lnTo>
                    <a:pt x="58255" y="36154"/>
                  </a:lnTo>
                  <a:lnTo>
                    <a:pt x="58280" y="35296"/>
                  </a:lnTo>
                  <a:lnTo>
                    <a:pt x="58306" y="34413"/>
                  </a:lnTo>
                  <a:lnTo>
                    <a:pt x="58306" y="33530"/>
                  </a:lnTo>
                  <a:lnTo>
                    <a:pt x="58306" y="33530"/>
                  </a:lnTo>
                  <a:lnTo>
                    <a:pt x="58280" y="32672"/>
                  </a:lnTo>
                  <a:lnTo>
                    <a:pt x="58230" y="31789"/>
                  </a:lnTo>
                  <a:lnTo>
                    <a:pt x="58179" y="30931"/>
                  </a:lnTo>
                  <a:lnTo>
                    <a:pt x="58104" y="30074"/>
                  </a:lnTo>
                  <a:lnTo>
                    <a:pt x="58003" y="29216"/>
                  </a:lnTo>
                  <a:lnTo>
                    <a:pt x="57902" y="28383"/>
                  </a:lnTo>
                  <a:lnTo>
                    <a:pt x="57751" y="27525"/>
                  </a:lnTo>
                  <a:lnTo>
                    <a:pt x="57624" y="26693"/>
                  </a:lnTo>
                  <a:lnTo>
                    <a:pt x="57448" y="25886"/>
                  </a:lnTo>
                  <a:lnTo>
                    <a:pt x="57271" y="25078"/>
                  </a:lnTo>
                  <a:lnTo>
                    <a:pt x="57069" y="24271"/>
                  </a:lnTo>
                  <a:lnTo>
                    <a:pt x="56842" y="23464"/>
                  </a:lnTo>
                  <a:lnTo>
                    <a:pt x="56615" y="22681"/>
                  </a:lnTo>
                  <a:lnTo>
                    <a:pt x="56363" y="21899"/>
                  </a:lnTo>
                  <a:lnTo>
                    <a:pt x="56111" y="21117"/>
                  </a:lnTo>
                  <a:lnTo>
                    <a:pt x="55808" y="20360"/>
                  </a:lnTo>
                  <a:lnTo>
                    <a:pt x="55530" y="19603"/>
                  </a:lnTo>
                  <a:lnTo>
                    <a:pt x="55202" y="18872"/>
                  </a:lnTo>
                  <a:lnTo>
                    <a:pt x="54900" y="18115"/>
                  </a:lnTo>
                  <a:lnTo>
                    <a:pt x="54546" y="17408"/>
                  </a:lnTo>
                  <a:lnTo>
                    <a:pt x="54193" y="16702"/>
                  </a:lnTo>
                  <a:lnTo>
                    <a:pt x="53815" y="15996"/>
                  </a:lnTo>
                  <a:lnTo>
                    <a:pt x="53436" y="15314"/>
                  </a:lnTo>
                  <a:lnTo>
                    <a:pt x="53058" y="14633"/>
                  </a:lnTo>
                  <a:lnTo>
                    <a:pt x="52629" y="13952"/>
                  </a:lnTo>
                  <a:lnTo>
                    <a:pt x="52225" y="13296"/>
                  </a:lnTo>
                  <a:lnTo>
                    <a:pt x="51771" y="12665"/>
                  </a:lnTo>
                  <a:lnTo>
                    <a:pt x="51342" y="12035"/>
                  </a:lnTo>
                  <a:lnTo>
                    <a:pt x="50863" y="11429"/>
                  </a:lnTo>
                  <a:lnTo>
                    <a:pt x="50409" y="10824"/>
                  </a:lnTo>
                  <a:lnTo>
                    <a:pt x="49904" y="10218"/>
                  </a:lnTo>
                  <a:lnTo>
                    <a:pt x="49425" y="9663"/>
                  </a:lnTo>
                  <a:lnTo>
                    <a:pt x="48895" y="9083"/>
                  </a:lnTo>
                  <a:lnTo>
                    <a:pt x="48390" y="8553"/>
                  </a:lnTo>
                  <a:lnTo>
                    <a:pt x="47861" y="7998"/>
                  </a:lnTo>
                  <a:lnTo>
                    <a:pt x="47306" y="7493"/>
                  </a:lnTo>
                  <a:lnTo>
                    <a:pt x="46750" y="6989"/>
                  </a:lnTo>
                  <a:lnTo>
                    <a:pt x="46195" y="6509"/>
                  </a:lnTo>
                  <a:lnTo>
                    <a:pt x="45615" y="6030"/>
                  </a:lnTo>
                  <a:lnTo>
                    <a:pt x="45035" y="5576"/>
                  </a:lnTo>
                  <a:lnTo>
                    <a:pt x="44455" y="5122"/>
                  </a:lnTo>
                  <a:lnTo>
                    <a:pt x="43849" y="4693"/>
                  </a:lnTo>
                  <a:lnTo>
                    <a:pt x="43244" y="4289"/>
                  </a:lnTo>
                  <a:lnTo>
                    <a:pt x="42613" y="3911"/>
                  </a:lnTo>
                  <a:lnTo>
                    <a:pt x="41982" y="3532"/>
                  </a:lnTo>
                  <a:lnTo>
                    <a:pt x="41351" y="3179"/>
                  </a:lnTo>
                  <a:lnTo>
                    <a:pt x="40695" y="2826"/>
                  </a:lnTo>
                  <a:lnTo>
                    <a:pt x="40039" y="2498"/>
                  </a:lnTo>
                  <a:lnTo>
                    <a:pt x="39383" y="2195"/>
                  </a:lnTo>
                  <a:lnTo>
                    <a:pt x="38702" y="1918"/>
                  </a:lnTo>
                  <a:lnTo>
                    <a:pt x="38046" y="1665"/>
                  </a:lnTo>
                  <a:lnTo>
                    <a:pt x="37340" y="1413"/>
                  </a:lnTo>
                  <a:lnTo>
                    <a:pt x="36659" y="1186"/>
                  </a:lnTo>
                  <a:lnTo>
                    <a:pt x="35952" y="959"/>
                  </a:lnTo>
                  <a:lnTo>
                    <a:pt x="35246" y="782"/>
                  </a:lnTo>
                  <a:lnTo>
                    <a:pt x="34539" y="606"/>
                  </a:lnTo>
                  <a:lnTo>
                    <a:pt x="33833" y="454"/>
                  </a:lnTo>
                  <a:lnTo>
                    <a:pt x="33101" y="328"/>
                  </a:lnTo>
                  <a:lnTo>
                    <a:pt x="32370" y="227"/>
                  </a:lnTo>
                  <a:lnTo>
                    <a:pt x="31638" y="126"/>
                  </a:lnTo>
                  <a:lnTo>
                    <a:pt x="30906" y="76"/>
                  </a:lnTo>
                  <a:lnTo>
                    <a:pt x="30149" y="25"/>
                  </a:lnTo>
                  <a:lnTo>
                    <a:pt x="29418" y="0"/>
                  </a:lnTo>
                  <a:lnTo>
                    <a:pt x="28661" y="0"/>
                  </a:lnTo>
                  <a:lnTo>
                    <a:pt x="28661" y="0"/>
                  </a:lnTo>
                  <a:lnTo>
                    <a:pt x="27904" y="25"/>
                  </a:lnTo>
                  <a:lnTo>
                    <a:pt x="27147" y="76"/>
                  </a:lnTo>
                  <a:lnTo>
                    <a:pt x="26415" y="126"/>
                  </a:lnTo>
                  <a:lnTo>
                    <a:pt x="25684" y="227"/>
                  </a:lnTo>
                  <a:lnTo>
                    <a:pt x="24952" y="328"/>
                  </a:lnTo>
                  <a:lnTo>
                    <a:pt x="24220" y="454"/>
                  </a:lnTo>
                  <a:lnTo>
                    <a:pt x="23514" y="606"/>
                  </a:lnTo>
                  <a:lnTo>
                    <a:pt x="22782" y="782"/>
                  </a:lnTo>
                  <a:lnTo>
                    <a:pt x="22076" y="984"/>
                  </a:lnTo>
                  <a:lnTo>
                    <a:pt x="21395" y="1186"/>
                  </a:lnTo>
                  <a:lnTo>
                    <a:pt x="20688" y="1413"/>
                  </a:lnTo>
                  <a:lnTo>
                    <a:pt x="20007" y="1665"/>
                  </a:lnTo>
                  <a:lnTo>
                    <a:pt x="19326" y="1918"/>
                  </a:lnTo>
                  <a:lnTo>
                    <a:pt x="18670" y="2220"/>
                  </a:lnTo>
                  <a:lnTo>
                    <a:pt x="18014" y="2523"/>
                  </a:lnTo>
                  <a:lnTo>
                    <a:pt x="17358" y="2851"/>
                  </a:lnTo>
                  <a:lnTo>
                    <a:pt x="16702" y="3179"/>
                  </a:lnTo>
                  <a:lnTo>
                    <a:pt x="16071" y="3532"/>
                  </a:lnTo>
                  <a:lnTo>
                    <a:pt x="15441" y="3911"/>
                  </a:lnTo>
                  <a:lnTo>
                    <a:pt x="14835" y="4314"/>
                  </a:lnTo>
                  <a:lnTo>
                    <a:pt x="14204" y="4718"/>
                  </a:lnTo>
                  <a:lnTo>
                    <a:pt x="13624" y="5147"/>
                  </a:lnTo>
                  <a:lnTo>
                    <a:pt x="13019" y="5576"/>
                  </a:lnTo>
                  <a:lnTo>
                    <a:pt x="12438" y="6055"/>
                  </a:lnTo>
                  <a:lnTo>
                    <a:pt x="11883" y="6509"/>
                  </a:lnTo>
                  <a:lnTo>
                    <a:pt x="11328" y="7014"/>
                  </a:lnTo>
                  <a:lnTo>
                    <a:pt x="10773" y="7519"/>
                  </a:lnTo>
                  <a:lnTo>
                    <a:pt x="10218" y="8023"/>
                  </a:lnTo>
                  <a:lnTo>
                    <a:pt x="9713" y="8578"/>
                  </a:lnTo>
                  <a:lnTo>
                    <a:pt x="9184" y="9108"/>
                  </a:lnTo>
                  <a:lnTo>
                    <a:pt x="8679" y="9688"/>
                  </a:lnTo>
                  <a:lnTo>
                    <a:pt x="8200" y="10243"/>
                  </a:lnTo>
                  <a:lnTo>
                    <a:pt x="7720" y="10849"/>
                  </a:lnTo>
                  <a:lnTo>
                    <a:pt x="7241" y="11454"/>
                  </a:lnTo>
                  <a:lnTo>
                    <a:pt x="6787" y="12060"/>
                  </a:lnTo>
                  <a:lnTo>
                    <a:pt x="6358" y="12691"/>
                  </a:lnTo>
                  <a:lnTo>
                    <a:pt x="5929" y="13347"/>
                  </a:lnTo>
                  <a:lnTo>
                    <a:pt x="5500" y="13977"/>
                  </a:lnTo>
                  <a:lnTo>
                    <a:pt x="5096" y="14658"/>
                  </a:lnTo>
                  <a:lnTo>
                    <a:pt x="4718" y="15340"/>
                  </a:lnTo>
                  <a:lnTo>
                    <a:pt x="4340" y="16021"/>
                  </a:lnTo>
                  <a:lnTo>
                    <a:pt x="3961" y="16727"/>
                  </a:lnTo>
                  <a:lnTo>
                    <a:pt x="3633" y="17434"/>
                  </a:lnTo>
                  <a:lnTo>
                    <a:pt x="3280" y="18165"/>
                  </a:lnTo>
                  <a:lnTo>
                    <a:pt x="2977" y="18897"/>
                  </a:lnTo>
                  <a:lnTo>
                    <a:pt x="2674" y="19629"/>
                  </a:lnTo>
                  <a:lnTo>
                    <a:pt x="2372" y="20386"/>
                  </a:lnTo>
                  <a:lnTo>
                    <a:pt x="2094" y="21142"/>
                  </a:lnTo>
                  <a:lnTo>
                    <a:pt x="1842" y="21899"/>
                  </a:lnTo>
                  <a:lnTo>
                    <a:pt x="1615" y="22681"/>
                  </a:lnTo>
                  <a:lnTo>
                    <a:pt x="1388" y="23489"/>
                  </a:lnTo>
                  <a:lnTo>
                    <a:pt x="1161" y="24271"/>
                  </a:lnTo>
                  <a:lnTo>
                    <a:pt x="984" y="25078"/>
                  </a:lnTo>
                  <a:lnTo>
                    <a:pt x="807" y="25886"/>
                  </a:lnTo>
                  <a:lnTo>
                    <a:pt x="631" y="26718"/>
                  </a:lnTo>
                  <a:lnTo>
                    <a:pt x="505" y="27551"/>
                  </a:lnTo>
                  <a:lnTo>
                    <a:pt x="379" y="28383"/>
                  </a:lnTo>
                  <a:lnTo>
                    <a:pt x="278" y="29216"/>
                  </a:lnTo>
                  <a:lnTo>
                    <a:pt x="177" y="30074"/>
                  </a:lnTo>
                  <a:lnTo>
                    <a:pt x="101" y="30906"/>
                  </a:lnTo>
                  <a:lnTo>
                    <a:pt x="51" y="31789"/>
                  </a:lnTo>
                  <a:lnTo>
                    <a:pt x="25" y="32647"/>
                  </a:lnTo>
                  <a:lnTo>
                    <a:pt x="0" y="33505"/>
                  </a:lnTo>
                  <a:lnTo>
                    <a:pt x="0" y="343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5165;p69"/>
            <p:cNvSpPr/>
            <p:nvPr/>
          </p:nvSpPr>
          <p:spPr>
            <a:xfrm>
              <a:off x="6188410" y="697491"/>
              <a:ext cx="1644482" cy="1057828"/>
            </a:xfrm>
            <a:custGeom>
              <a:avLst/>
              <a:gdLst/>
              <a:ahLst/>
              <a:cxnLst/>
              <a:rect l="l" t="t" r="r" b="b"/>
              <a:pathLst>
                <a:path w="88759" h="57095" extrusionOk="0">
                  <a:moveTo>
                    <a:pt x="62419" y="0"/>
                  </a:moveTo>
                  <a:lnTo>
                    <a:pt x="62293" y="454"/>
                  </a:lnTo>
                  <a:lnTo>
                    <a:pt x="62091" y="984"/>
                  </a:lnTo>
                  <a:lnTo>
                    <a:pt x="61838" y="1589"/>
                  </a:lnTo>
                  <a:lnTo>
                    <a:pt x="61536" y="2220"/>
                  </a:lnTo>
                  <a:lnTo>
                    <a:pt x="61132" y="2927"/>
                  </a:lnTo>
                  <a:lnTo>
                    <a:pt x="60678" y="3658"/>
                  </a:lnTo>
                  <a:lnTo>
                    <a:pt x="60400" y="4011"/>
                  </a:lnTo>
                  <a:lnTo>
                    <a:pt x="60123" y="4390"/>
                  </a:lnTo>
                  <a:lnTo>
                    <a:pt x="59820" y="4768"/>
                  </a:lnTo>
                  <a:lnTo>
                    <a:pt x="59467" y="5122"/>
                  </a:lnTo>
                  <a:lnTo>
                    <a:pt x="59139" y="5475"/>
                  </a:lnTo>
                  <a:lnTo>
                    <a:pt x="58786" y="5803"/>
                  </a:lnTo>
                  <a:lnTo>
                    <a:pt x="58432" y="6131"/>
                  </a:lnTo>
                  <a:lnTo>
                    <a:pt x="58079" y="6408"/>
                  </a:lnTo>
                  <a:lnTo>
                    <a:pt x="57398" y="6913"/>
                  </a:lnTo>
                  <a:lnTo>
                    <a:pt x="56742" y="7342"/>
                  </a:lnTo>
                  <a:lnTo>
                    <a:pt x="56111" y="7695"/>
                  </a:lnTo>
                  <a:lnTo>
                    <a:pt x="55531" y="7973"/>
                  </a:lnTo>
                  <a:lnTo>
                    <a:pt x="55001" y="8200"/>
                  </a:lnTo>
                  <a:lnTo>
                    <a:pt x="54572" y="8376"/>
                  </a:lnTo>
                  <a:lnTo>
                    <a:pt x="53689" y="7998"/>
                  </a:lnTo>
                  <a:lnTo>
                    <a:pt x="52705" y="7619"/>
                  </a:lnTo>
                  <a:lnTo>
                    <a:pt x="51671" y="7266"/>
                  </a:lnTo>
                  <a:lnTo>
                    <a:pt x="50561" y="6913"/>
                  </a:lnTo>
                  <a:lnTo>
                    <a:pt x="49375" y="6610"/>
                  </a:lnTo>
                  <a:lnTo>
                    <a:pt x="48139" y="6333"/>
                  </a:lnTo>
                  <a:lnTo>
                    <a:pt x="46827" y="6080"/>
                  </a:lnTo>
                  <a:lnTo>
                    <a:pt x="46146" y="5979"/>
                  </a:lnTo>
                  <a:lnTo>
                    <a:pt x="45464" y="5878"/>
                  </a:lnTo>
                  <a:lnTo>
                    <a:pt x="44127" y="5752"/>
                  </a:lnTo>
                  <a:lnTo>
                    <a:pt x="42841" y="5677"/>
                  </a:lnTo>
                  <a:lnTo>
                    <a:pt x="41655" y="5651"/>
                  </a:lnTo>
                  <a:lnTo>
                    <a:pt x="40494" y="5677"/>
                  </a:lnTo>
                  <a:lnTo>
                    <a:pt x="39788" y="5374"/>
                  </a:lnTo>
                  <a:lnTo>
                    <a:pt x="39006" y="5071"/>
                  </a:lnTo>
                  <a:lnTo>
                    <a:pt x="38198" y="4794"/>
                  </a:lnTo>
                  <a:lnTo>
                    <a:pt x="37340" y="4491"/>
                  </a:lnTo>
                  <a:lnTo>
                    <a:pt x="36432" y="4239"/>
                  </a:lnTo>
                  <a:lnTo>
                    <a:pt x="35473" y="3986"/>
                  </a:lnTo>
                  <a:lnTo>
                    <a:pt x="34490" y="3784"/>
                  </a:lnTo>
                  <a:lnTo>
                    <a:pt x="33455" y="3583"/>
                  </a:lnTo>
                  <a:lnTo>
                    <a:pt x="32547" y="3456"/>
                  </a:lnTo>
                  <a:lnTo>
                    <a:pt x="31664" y="3356"/>
                  </a:lnTo>
                  <a:lnTo>
                    <a:pt x="30831" y="3280"/>
                  </a:lnTo>
                  <a:lnTo>
                    <a:pt x="30024" y="3229"/>
                  </a:lnTo>
                  <a:lnTo>
                    <a:pt x="32547" y="7317"/>
                  </a:lnTo>
                  <a:lnTo>
                    <a:pt x="31941" y="7089"/>
                  </a:lnTo>
                  <a:lnTo>
                    <a:pt x="31235" y="6862"/>
                  </a:lnTo>
                  <a:lnTo>
                    <a:pt x="30428" y="6635"/>
                  </a:lnTo>
                  <a:lnTo>
                    <a:pt x="29545" y="6408"/>
                  </a:lnTo>
                  <a:lnTo>
                    <a:pt x="28586" y="6232"/>
                  </a:lnTo>
                  <a:lnTo>
                    <a:pt x="28081" y="6181"/>
                  </a:lnTo>
                  <a:lnTo>
                    <a:pt x="27551" y="6106"/>
                  </a:lnTo>
                  <a:lnTo>
                    <a:pt x="26996" y="6080"/>
                  </a:lnTo>
                  <a:lnTo>
                    <a:pt x="26416" y="6055"/>
                  </a:lnTo>
                  <a:lnTo>
                    <a:pt x="25836" y="6030"/>
                  </a:lnTo>
                  <a:lnTo>
                    <a:pt x="25256" y="6055"/>
                  </a:lnTo>
                  <a:lnTo>
                    <a:pt x="24322" y="6106"/>
                  </a:lnTo>
                  <a:lnTo>
                    <a:pt x="23464" y="6181"/>
                  </a:lnTo>
                  <a:lnTo>
                    <a:pt x="22632" y="6307"/>
                  </a:lnTo>
                  <a:lnTo>
                    <a:pt x="21850" y="6484"/>
                  </a:lnTo>
                  <a:lnTo>
                    <a:pt x="21143" y="6661"/>
                  </a:lnTo>
                  <a:lnTo>
                    <a:pt x="20487" y="6837"/>
                  </a:lnTo>
                  <a:lnTo>
                    <a:pt x="19882" y="7039"/>
                  </a:lnTo>
                  <a:lnTo>
                    <a:pt x="19352" y="7241"/>
                  </a:lnTo>
                  <a:lnTo>
                    <a:pt x="24095" y="11833"/>
                  </a:lnTo>
                  <a:lnTo>
                    <a:pt x="23262" y="12262"/>
                  </a:lnTo>
                  <a:lnTo>
                    <a:pt x="22480" y="12716"/>
                  </a:lnTo>
                  <a:lnTo>
                    <a:pt x="21723" y="13170"/>
                  </a:lnTo>
                  <a:lnTo>
                    <a:pt x="21017" y="13599"/>
                  </a:lnTo>
                  <a:lnTo>
                    <a:pt x="20361" y="14053"/>
                  </a:lnTo>
                  <a:lnTo>
                    <a:pt x="19705" y="14532"/>
                  </a:lnTo>
                  <a:lnTo>
                    <a:pt x="19099" y="14986"/>
                  </a:lnTo>
                  <a:lnTo>
                    <a:pt x="18544" y="15440"/>
                  </a:lnTo>
                  <a:lnTo>
                    <a:pt x="18015" y="15895"/>
                  </a:lnTo>
                  <a:lnTo>
                    <a:pt x="17510" y="16323"/>
                  </a:lnTo>
                  <a:lnTo>
                    <a:pt x="17031" y="16778"/>
                  </a:lnTo>
                  <a:lnTo>
                    <a:pt x="16602" y="17206"/>
                  </a:lnTo>
                  <a:lnTo>
                    <a:pt x="15794" y="18039"/>
                  </a:lnTo>
                  <a:lnTo>
                    <a:pt x="15113" y="18846"/>
                  </a:lnTo>
                  <a:lnTo>
                    <a:pt x="14457" y="19679"/>
                  </a:lnTo>
                  <a:lnTo>
                    <a:pt x="13852" y="20486"/>
                  </a:lnTo>
                  <a:lnTo>
                    <a:pt x="13322" y="21268"/>
                  </a:lnTo>
                  <a:lnTo>
                    <a:pt x="12817" y="22025"/>
                  </a:lnTo>
                  <a:lnTo>
                    <a:pt x="12363" y="22807"/>
                  </a:lnTo>
                  <a:lnTo>
                    <a:pt x="11934" y="23564"/>
                  </a:lnTo>
                  <a:lnTo>
                    <a:pt x="11127" y="25078"/>
                  </a:lnTo>
                  <a:lnTo>
                    <a:pt x="10269" y="26617"/>
                  </a:lnTo>
                  <a:lnTo>
                    <a:pt x="9815" y="27424"/>
                  </a:lnTo>
                  <a:lnTo>
                    <a:pt x="9310" y="28257"/>
                  </a:lnTo>
                  <a:lnTo>
                    <a:pt x="8781" y="29115"/>
                  </a:lnTo>
                  <a:lnTo>
                    <a:pt x="8175" y="29998"/>
                  </a:lnTo>
                  <a:lnTo>
                    <a:pt x="7519" y="30931"/>
                  </a:lnTo>
                  <a:lnTo>
                    <a:pt x="6787" y="31890"/>
                  </a:lnTo>
                  <a:lnTo>
                    <a:pt x="5829" y="33051"/>
                  </a:lnTo>
                  <a:lnTo>
                    <a:pt x="4870" y="34110"/>
                  </a:lnTo>
                  <a:lnTo>
                    <a:pt x="3962" y="35094"/>
                  </a:lnTo>
                  <a:lnTo>
                    <a:pt x="3053" y="35977"/>
                  </a:lnTo>
                  <a:lnTo>
                    <a:pt x="2196" y="36759"/>
                  </a:lnTo>
                  <a:lnTo>
                    <a:pt x="1414" y="37466"/>
                  </a:lnTo>
                  <a:lnTo>
                    <a:pt x="657" y="38071"/>
                  </a:lnTo>
                  <a:lnTo>
                    <a:pt x="1" y="38601"/>
                  </a:lnTo>
                  <a:lnTo>
                    <a:pt x="9638" y="39837"/>
                  </a:lnTo>
                  <a:lnTo>
                    <a:pt x="9487" y="40544"/>
                  </a:lnTo>
                  <a:lnTo>
                    <a:pt x="9310" y="41452"/>
                  </a:lnTo>
                  <a:lnTo>
                    <a:pt x="9235" y="41957"/>
                  </a:lnTo>
                  <a:lnTo>
                    <a:pt x="9159" y="42512"/>
                  </a:lnTo>
                  <a:lnTo>
                    <a:pt x="9109" y="43092"/>
                  </a:lnTo>
                  <a:lnTo>
                    <a:pt x="9058" y="43723"/>
                  </a:lnTo>
                  <a:lnTo>
                    <a:pt x="9033" y="44379"/>
                  </a:lnTo>
                  <a:lnTo>
                    <a:pt x="9058" y="45060"/>
                  </a:lnTo>
                  <a:lnTo>
                    <a:pt x="9083" y="45791"/>
                  </a:lnTo>
                  <a:lnTo>
                    <a:pt x="9159" y="46523"/>
                  </a:lnTo>
                  <a:lnTo>
                    <a:pt x="9260" y="47305"/>
                  </a:lnTo>
                  <a:lnTo>
                    <a:pt x="9386" y="48087"/>
                  </a:lnTo>
                  <a:lnTo>
                    <a:pt x="9563" y="48895"/>
                  </a:lnTo>
                  <a:lnTo>
                    <a:pt x="9790" y="49727"/>
                  </a:lnTo>
                  <a:lnTo>
                    <a:pt x="10017" y="50408"/>
                  </a:lnTo>
                  <a:lnTo>
                    <a:pt x="10244" y="51039"/>
                  </a:lnTo>
                  <a:lnTo>
                    <a:pt x="10496" y="51670"/>
                  </a:lnTo>
                  <a:lnTo>
                    <a:pt x="10749" y="52250"/>
                  </a:lnTo>
                  <a:lnTo>
                    <a:pt x="11026" y="52830"/>
                  </a:lnTo>
                  <a:lnTo>
                    <a:pt x="11304" y="53360"/>
                  </a:lnTo>
                  <a:lnTo>
                    <a:pt x="11606" y="53865"/>
                  </a:lnTo>
                  <a:lnTo>
                    <a:pt x="11884" y="54344"/>
                  </a:lnTo>
                  <a:lnTo>
                    <a:pt x="12187" y="54773"/>
                  </a:lnTo>
                  <a:lnTo>
                    <a:pt x="12464" y="55202"/>
                  </a:lnTo>
                  <a:lnTo>
                    <a:pt x="13044" y="55934"/>
                  </a:lnTo>
                  <a:lnTo>
                    <a:pt x="13549" y="56564"/>
                  </a:lnTo>
                  <a:lnTo>
                    <a:pt x="14028" y="57094"/>
                  </a:lnTo>
                  <a:lnTo>
                    <a:pt x="16223" y="55025"/>
                  </a:lnTo>
                  <a:lnTo>
                    <a:pt x="18469" y="52856"/>
                  </a:lnTo>
                  <a:lnTo>
                    <a:pt x="20714" y="50636"/>
                  </a:lnTo>
                  <a:lnTo>
                    <a:pt x="22985" y="48289"/>
                  </a:lnTo>
                  <a:lnTo>
                    <a:pt x="24953" y="46195"/>
                  </a:lnTo>
                  <a:lnTo>
                    <a:pt x="26870" y="44101"/>
                  </a:lnTo>
                  <a:lnTo>
                    <a:pt x="28712" y="42007"/>
                  </a:lnTo>
                  <a:lnTo>
                    <a:pt x="30503" y="39938"/>
                  </a:lnTo>
                  <a:lnTo>
                    <a:pt x="32244" y="37895"/>
                  </a:lnTo>
                  <a:lnTo>
                    <a:pt x="33884" y="35851"/>
                  </a:lnTo>
                  <a:lnTo>
                    <a:pt x="35499" y="33858"/>
                  </a:lnTo>
                  <a:lnTo>
                    <a:pt x="37038" y="31865"/>
                  </a:lnTo>
                  <a:lnTo>
                    <a:pt x="37568" y="50156"/>
                  </a:lnTo>
                  <a:lnTo>
                    <a:pt x="38148" y="49727"/>
                  </a:lnTo>
                  <a:lnTo>
                    <a:pt x="38728" y="49248"/>
                  </a:lnTo>
                  <a:lnTo>
                    <a:pt x="39359" y="48718"/>
                  </a:lnTo>
                  <a:lnTo>
                    <a:pt x="40040" y="48163"/>
                  </a:lnTo>
                  <a:lnTo>
                    <a:pt x="40721" y="47532"/>
                  </a:lnTo>
                  <a:lnTo>
                    <a:pt x="41428" y="46876"/>
                  </a:lnTo>
                  <a:lnTo>
                    <a:pt x="42134" y="46145"/>
                  </a:lnTo>
                  <a:lnTo>
                    <a:pt x="42866" y="45363"/>
                  </a:lnTo>
                  <a:lnTo>
                    <a:pt x="43597" y="44555"/>
                  </a:lnTo>
                  <a:lnTo>
                    <a:pt x="44329" y="43672"/>
                  </a:lnTo>
                  <a:lnTo>
                    <a:pt x="45086" y="42739"/>
                  </a:lnTo>
                  <a:lnTo>
                    <a:pt x="45792" y="41730"/>
                  </a:lnTo>
                  <a:lnTo>
                    <a:pt x="46524" y="40695"/>
                  </a:lnTo>
                  <a:lnTo>
                    <a:pt x="47205" y="39585"/>
                  </a:lnTo>
                  <a:lnTo>
                    <a:pt x="47886" y="38424"/>
                  </a:lnTo>
                  <a:lnTo>
                    <a:pt x="48517" y="37188"/>
                  </a:lnTo>
                  <a:lnTo>
                    <a:pt x="48870" y="36507"/>
                  </a:lnTo>
                  <a:lnTo>
                    <a:pt x="49198" y="35826"/>
                  </a:lnTo>
                  <a:lnTo>
                    <a:pt x="49476" y="35145"/>
                  </a:lnTo>
                  <a:lnTo>
                    <a:pt x="49753" y="34489"/>
                  </a:lnTo>
                  <a:lnTo>
                    <a:pt x="50258" y="33177"/>
                  </a:lnTo>
                  <a:lnTo>
                    <a:pt x="50687" y="31915"/>
                  </a:lnTo>
                  <a:lnTo>
                    <a:pt x="51065" y="30679"/>
                  </a:lnTo>
                  <a:lnTo>
                    <a:pt x="51368" y="29518"/>
                  </a:lnTo>
                  <a:lnTo>
                    <a:pt x="51620" y="28408"/>
                  </a:lnTo>
                  <a:lnTo>
                    <a:pt x="51822" y="27374"/>
                  </a:lnTo>
                  <a:lnTo>
                    <a:pt x="52604" y="28787"/>
                  </a:lnTo>
                  <a:lnTo>
                    <a:pt x="53462" y="30225"/>
                  </a:lnTo>
                  <a:lnTo>
                    <a:pt x="54396" y="31688"/>
                  </a:lnTo>
                  <a:lnTo>
                    <a:pt x="55380" y="33202"/>
                  </a:lnTo>
                  <a:lnTo>
                    <a:pt x="56464" y="34741"/>
                  </a:lnTo>
                  <a:lnTo>
                    <a:pt x="57600" y="36305"/>
                  </a:lnTo>
                  <a:lnTo>
                    <a:pt x="58811" y="37895"/>
                  </a:lnTo>
                  <a:lnTo>
                    <a:pt x="60123" y="39509"/>
                  </a:lnTo>
                  <a:lnTo>
                    <a:pt x="61233" y="40821"/>
                  </a:lnTo>
                  <a:lnTo>
                    <a:pt x="62368" y="42083"/>
                  </a:lnTo>
                  <a:lnTo>
                    <a:pt x="63504" y="43294"/>
                  </a:lnTo>
                  <a:lnTo>
                    <a:pt x="64639" y="44480"/>
                  </a:lnTo>
                  <a:lnTo>
                    <a:pt x="65774" y="45590"/>
                  </a:lnTo>
                  <a:lnTo>
                    <a:pt x="66910" y="46649"/>
                  </a:lnTo>
                  <a:lnTo>
                    <a:pt x="68020" y="47658"/>
                  </a:lnTo>
                  <a:lnTo>
                    <a:pt x="69155" y="48642"/>
                  </a:lnTo>
                  <a:lnTo>
                    <a:pt x="70240" y="49551"/>
                  </a:lnTo>
                  <a:lnTo>
                    <a:pt x="71325" y="50434"/>
                  </a:lnTo>
                  <a:lnTo>
                    <a:pt x="72384" y="51266"/>
                  </a:lnTo>
                  <a:lnTo>
                    <a:pt x="73444" y="52048"/>
                  </a:lnTo>
                  <a:lnTo>
                    <a:pt x="74478" y="52805"/>
                  </a:lnTo>
                  <a:lnTo>
                    <a:pt x="75462" y="53512"/>
                  </a:lnTo>
                  <a:lnTo>
                    <a:pt x="76446" y="54168"/>
                  </a:lnTo>
                  <a:lnTo>
                    <a:pt x="77380" y="54798"/>
                  </a:lnTo>
                  <a:lnTo>
                    <a:pt x="77859" y="54168"/>
                  </a:lnTo>
                  <a:lnTo>
                    <a:pt x="78414" y="53386"/>
                  </a:lnTo>
                  <a:lnTo>
                    <a:pt x="78717" y="52906"/>
                  </a:lnTo>
                  <a:lnTo>
                    <a:pt x="79020" y="52427"/>
                  </a:lnTo>
                  <a:lnTo>
                    <a:pt x="79322" y="51897"/>
                  </a:lnTo>
                  <a:lnTo>
                    <a:pt x="79625" y="51317"/>
                  </a:lnTo>
                  <a:lnTo>
                    <a:pt x="79903" y="50711"/>
                  </a:lnTo>
                  <a:lnTo>
                    <a:pt x="80205" y="50055"/>
                  </a:lnTo>
                  <a:lnTo>
                    <a:pt x="80483" y="49374"/>
                  </a:lnTo>
                  <a:lnTo>
                    <a:pt x="80735" y="48642"/>
                  </a:lnTo>
                  <a:lnTo>
                    <a:pt x="80962" y="47886"/>
                  </a:lnTo>
                  <a:lnTo>
                    <a:pt x="81189" y="47078"/>
                  </a:lnTo>
                  <a:lnTo>
                    <a:pt x="81366" y="46246"/>
                  </a:lnTo>
                  <a:lnTo>
                    <a:pt x="81517" y="45388"/>
                  </a:lnTo>
                  <a:lnTo>
                    <a:pt x="81644" y="44328"/>
                  </a:lnTo>
                  <a:lnTo>
                    <a:pt x="81719" y="43294"/>
                  </a:lnTo>
                  <a:lnTo>
                    <a:pt x="81744" y="42310"/>
                  </a:lnTo>
                  <a:lnTo>
                    <a:pt x="81719" y="41351"/>
                  </a:lnTo>
                  <a:lnTo>
                    <a:pt x="81644" y="40443"/>
                  </a:lnTo>
                  <a:lnTo>
                    <a:pt x="81543" y="39560"/>
                  </a:lnTo>
                  <a:lnTo>
                    <a:pt x="81391" y="38727"/>
                  </a:lnTo>
                  <a:lnTo>
                    <a:pt x="81240" y="37945"/>
                  </a:lnTo>
                  <a:lnTo>
                    <a:pt x="81038" y="37213"/>
                  </a:lnTo>
                  <a:lnTo>
                    <a:pt x="80861" y="36507"/>
                  </a:lnTo>
                  <a:lnTo>
                    <a:pt x="80634" y="35876"/>
                  </a:lnTo>
                  <a:lnTo>
                    <a:pt x="80433" y="35296"/>
                  </a:lnTo>
                  <a:lnTo>
                    <a:pt x="80231" y="34791"/>
                  </a:lnTo>
                  <a:lnTo>
                    <a:pt x="80029" y="34312"/>
                  </a:lnTo>
                  <a:lnTo>
                    <a:pt x="79701" y="33580"/>
                  </a:lnTo>
                  <a:lnTo>
                    <a:pt x="88758" y="33177"/>
                  </a:lnTo>
                  <a:lnTo>
                    <a:pt x="87724" y="31739"/>
                  </a:lnTo>
                  <a:lnTo>
                    <a:pt x="87169" y="30982"/>
                  </a:lnTo>
                  <a:lnTo>
                    <a:pt x="86563" y="30225"/>
                  </a:lnTo>
                  <a:lnTo>
                    <a:pt x="85933" y="29418"/>
                  </a:lnTo>
                  <a:lnTo>
                    <a:pt x="85251" y="28610"/>
                  </a:lnTo>
                  <a:lnTo>
                    <a:pt x="84545" y="27803"/>
                  </a:lnTo>
                  <a:lnTo>
                    <a:pt x="83788" y="26970"/>
                  </a:lnTo>
                  <a:lnTo>
                    <a:pt x="83031" y="26138"/>
                  </a:lnTo>
                  <a:lnTo>
                    <a:pt x="82199" y="25280"/>
                  </a:lnTo>
                  <a:lnTo>
                    <a:pt x="81341" y="24422"/>
                  </a:lnTo>
                  <a:lnTo>
                    <a:pt x="80458" y="23564"/>
                  </a:lnTo>
                  <a:lnTo>
                    <a:pt x="79524" y="22707"/>
                  </a:lnTo>
                  <a:lnTo>
                    <a:pt x="78540" y="21849"/>
                  </a:lnTo>
                  <a:lnTo>
                    <a:pt x="77531" y="20991"/>
                  </a:lnTo>
                  <a:lnTo>
                    <a:pt x="76472" y="20158"/>
                  </a:lnTo>
                  <a:lnTo>
                    <a:pt x="75639" y="19502"/>
                  </a:lnTo>
                  <a:lnTo>
                    <a:pt x="74806" y="18897"/>
                  </a:lnTo>
                  <a:lnTo>
                    <a:pt x="73999" y="18291"/>
                  </a:lnTo>
                  <a:lnTo>
                    <a:pt x="73192" y="17711"/>
                  </a:lnTo>
                  <a:lnTo>
                    <a:pt x="72384" y="17181"/>
                  </a:lnTo>
                  <a:lnTo>
                    <a:pt x="71577" y="16651"/>
                  </a:lnTo>
                  <a:lnTo>
                    <a:pt x="70013" y="15693"/>
                  </a:lnTo>
                  <a:lnTo>
                    <a:pt x="68499" y="14784"/>
                  </a:lnTo>
                  <a:lnTo>
                    <a:pt x="67010" y="14002"/>
                  </a:lnTo>
                  <a:lnTo>
                    <a:pt x="65598" y="13271"/>
                  </a:lnTo>
                  <a:lnTo>
                    <a:pt x="64260" y="12615"/>
                  </a:lnTo>
                  <a:lnTo>
                    <a:pt x="624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5166;p69"/>
            <p:cNvSpPr/>
            <p:nvPr/>
          </p:nvSpPr>
          <p:spPr>
            <a:xfrm>
              <a:off x="6188410" y="697491"/>
              <a:ext cx="1644482" cy="1057828"/>
            </a:xfrm>
            <a:custGeom>
              <a:avLst/>
              <a:gdLst/>
              <a:ahLst/>
              <a:cxnLst/>
              <a:rect l="l" t="t" r="r" b="b"/>
              <a:pathLst>
                <a:path w="88759" h="57095" fill="none" extrusionOk="0">
                  <a:moveTo>
                    <a:pt x="37568" y="50156"/>
                  </a:moveTo>
                  <a:lnTo>
                    <a:pt x="37568" y="50156"/>
                  </a:lnTo>
                  <a:lnTo>
                    <a:pt x="38148" y="49727"/>
                  </a:lnTo>
                  <a:lnTo>
                    <a:pt x="38728" y="49248"/>
                  </a:lnTo>
                  <a:lnTo>
                    <a:pt x="39359" y="48718"/>
                  </a:lnTo>
                  <a:lnTo>
                    <a:pt x="40040" y="48163"/>
                  </a:lnTo>
                  <a:lnTo>
                    <a:pt x="40721" y="47532"/>
                  </a:lnTo>
                  <a:lnTo>
                    <a:pt x="41428" y="46876"/>
                  </a:lnTo>
                  <a:lnTo>
                    <a:pt x="42134" y="46145"/>
                  </a:lnTo>
                  <a:lnTo>
                    <a:pt x="42866" y="45363"/>
                  </a:lnTo>
                  <a:lnTo>
                    <a:pt x="43597" y="44555"/>
                  </a:lnTo>
                  <a:lnTo>
                    <a:pt x="44329" y="43672"/>
                  </a:lnTo>
                  <a:lnTo>
                    <a:pt x="45086" y="42739"/>
                  </a:lnTo>
                  <a:lnTo>
                    <a:pt x="45792" y="41730"/>
                  </a:lnTo>
                  <a:lnTo>
                    <a:pt x="46524" y="40695"/>
                  </a:lnTo>
                  <a:lnTo>
                    <a:pt x="47205" y="39585"/>
                  </a:lnTo>
                  <a:lnTo>
                    <a:pt x="47886" y="38424"/>
                  </a:lnTo>
                  <a:lnTo>
                    <a:pt x="48517" y="37188"/>
                  </a:lnTo>
                  <a:lnTo>
                    <a:pt x="48517" y="37188"/>
                  </a:lnTo>
                  <a:lnTo>
                    <a:pt x="48870" y="36507"/>
                  </a:lnTo>
                  <a:lnTo>
                    <a:pt x="49198" y="35826"/>
                  </a:lnTo>
                  <a:lnTo>
                    <a:pt x="49476" y="35145"/>
                  </a:lnTo>
                  <a:lnTo>
                    <a:pt x="49753" y="34489"/>
                  </a:lnTo>
                  <a:lnTo>
                    <a:pt x="50258" y="33177"/>
                  </a:lnTo>
                  <a:lnTo>
                    <a:pt x="50687" y="31915"/>
                  </a:lnTo>
                  <a:lnTo>
                    <a:pt x="51065" y="30679"/>
                  </a:lnTo>
                  <a:lnTo>
                    <a:pt x="51368" y="29518"/>
                  </a:lnTo>
                  <a:lnTo>
                    <a:pt x="51620" y="28408"/>
                  </a:lnTo>
                  <a:lnTo>
                    <a:pt x="51822" y="27374"/>
                  </a:lnTo>
                  <a:lnTo>
                    <a:pt x="51822" y="27374"/>
                  </a:lnTo>
                  <a:lnTo>
                    <a:pt x="52604" y="28787"/>
                  </a:lnTo>
                  <a:lnTo>
                    <a:pt x="53462" y="30225"/>
                  </a:lnTo>
                  <a:lnTo>
                    <a:pt x="54396" y="31688"/>
                  </a:lnTo>
                  <a:lnTo>
                    <a:pt x="55380" y="33202"/>
                  </a:lnTo>
                  <a:lnTo>
                    <a:pt x="56464" y="34741"/>
                  </a:lnTo>
                  <a:lnTo>
                    <a:pt x="57600" y="36305"/>
                  </a:lnTo>
                  <a:lnTo>
                    <a:pt x="58811" y="37895"/>
                  </a:lnTo>
                  <a:lnTo>
                    <a:pt x="60123" y="39509"/>
                  </a:lnTo>
                  <a:lnTo>
                    <a:pt x="60123" y="39509"/>
                  </a:lnTo>
                  <a:lnTo>
                    <a:pt x="61233" y="40821"/>
                  </a:lnTo>
                  <a:lnTo>
                    <a:pt x="62368" y="42083"/>
                  </a:lnTo>
                  <a:lnTo>
                    <a:pt x="63504" y="43294"/>
                  </a:lnTo>
                  <a:lnTo>
                    <a:pt x="64639" y="44480"/>
                  </a:lnTo>
                  <a:lnTo>
                    <a:pt x="65774" y="45590"/>
                  </a:lnTo>
                  <a:lnTo>
                    <a:pt x="66910" y="46649"/>
                  </a:lnTo>
                  <a:lnTo>
                    <a:pt x="68020" y="47658"/>
                  </a:lnTo>
                  <a:lnTo>
                    <a:pt x="69155" y="48642"/>
                  </a:lnTo>
                  <a:lnTo>
                    <a:pt x="70240" y="49551"/>
                  </a:lnTo>
                  <a:lnTo>
                    <a:pt x="71325" y="50434"/>
                  </a:lnTo>
                  <a:lnTo>
                    <a:pt x="72384" y="51266"/>
                  </a:lnTo>
                  <a:lnTo>
                    <a:pt x="73444" y="52048"/>
                  </a:lnTo>
                  <a:lnTo>
                    <a:pt x="74478" y="52805"/>
                  </a:lnTo>
                  <a:lnTo>
                    <a:pt x="75462" y="53512"/>
                  </a:lnTo>
                  <a:lnTo>
                    <a:pt x="76446" y="54168"/>
                  </a:lnTo>
                  <a:lnTo>
                    <a:pt x="77380" y="54798"/>
                  </a:lnTo>
                  <a:lnTo>
                    <a:pt x="77380" y="54798"/>
                  </a:lnTo>
                  <a:lnTo>
                    <a:pt x="77859" y="54168"/>
                  </a:lnTo>
                  <a:lnTo>
                    <a:pt x="78414" y="53386"/>
                  </a:lnTo>
                  <a:lnTo>
                    <a:pt x="78717" y="52906"/>
                  </a:lnTo>
                  <a:lnTo>
                    <a:pt x="79020" y="52427"/>
                  </a:lnTo>
                  <a:lnTo>
                    <a:pt x="79322" y="51897"/>
                  </a:lnTo>
                  <a:lnTo>
                    <a:pt x="79625" y="51317"/>
                  </a:lnTo>
                  <a:lnTo>
                    <a:pt x="79903" y="50711"/>
                  </a:lnTo>
                  <a:lnTo>
                    <a:pt x="80205" y="50055"/>
                  </a:lnTo>
                  <a:lnTo>
                    <a:pt x="80483" y="49374"/>
                  </a:lnTo>
                  <a:lnTo>
                    <a:pt x="80735" y="48642"/>
                  </a:lnTo>
                  <a:lnTo>
                    <a:pt x="80962" y="47886"/>
                  </a:lnTo>
                  <a:lnTo>
                    <a:pt x="81189" y="47078"/>
                  </a:lnTo>
                  <a:lnTo>
                    <a:pt x="81366" y="46246"/>
                  </a:lnTo>
                  <a:lnTo>
                    <a:pt x="81517" y="45388"/>
                  </a:lnTo>
                  <a:lnTo>
                    <a:pt x="81517" y="45388"/>
                  </a:lnTo>
                  <a:lnTo>
                    <a:pt x="81644" y="44328"/>
                  </a:lnTo>
                  <a:lnTo>
                    <a:pt x="81719" y="43294"/>
                  </a:lnTo>
                  <a:lnTo>
                    <a:pt x="81744" y="42310"/>
                  </a:lnTo>
                  <a:lnTo>
                    <a:pt x="81719" y="41351"/>
                  </a:lnTo>
                  <a:lnTo>
                    <a:pt x="81644" y="40443"/>
                  </a:lnTo>
                  <a:lnTo>
                    <a:pt x="81543" y="39560"/>
                  </a:lnTo>
                  <a:lnTo>
                    <a:pt x="81391" y="38727"/>
                  </a:lnTo>
                  <a:lnTo>
                    <a:pt x="81240" y="37945"/>
                  </a:lnTo>
                  <a:lnTo>
                    <a:pt x="81038" y="37213"/>
                  </a:lnTo>
                  <a:lnTo>
                    <a:pt x="80861" y="36507"/>
                  </a:lnTo>
                  <a:lnTo>
                    <a:pt x="80634" y="35876"/>
                  </a:lnTo>
                  <a:lnTo>
                    <a:pt x="80433" y="35296"/>
                  </a:lnTo>
                  <a:lnTo>
                    <a:pt x="80231" y="34791"/>
                  </a:lnTo>
                  <a:lnTo>
                    <a:pt x="80029" y="34312"/>
                  </a:lnTo>
                  <a:lnTo>
                    <a:pt x="79701" y="33580"/>
                  </a:lnTo>
                  <a:lnTo>
                    <a:pt x="79701" y="33580"/>
                  </a:lnTo>
                  <a:lnTo>
                    <a:pt x="88758" y="33177"/>
                  </a:lnTo>
                  <a:lnTo>
                    <a:pt x="88758" y="33177"/>
                  </a:lnTo>
                  <a:lnTo>
                    <a:pt x="87724" y="31739"/>
                  </a:lnTo>
                  <a:lnTo>
                    <a:pt x="87169" y="30982"/>
                  </a:lnTo>
                  <a:lnTo>
                    <a:pt x="86563" y="30225"/>
                  </a:lnTo>
                  <a:lnTo>
                    <a:pt x="85933" y="29418"/>
                  </a:lnTo>
                  <a:lnTo>
                    <a:pt x="85251" y="28610"/>
                  </a:lnTo>
                  <a:lnTo>
                    <a:pt x="84545" y="27803"/>
                  </a:lnTo>
                  <a:lnTo>
                    <a:pt x="83788" y="26970"/>
                  </a:lnTo>
                  <a:lnTo>
                    <a:pt x="83031" y="26138"/>
                  </a:lnTo>
                  <a:lnTo>
                    <a:pt x="82199" y="25280"/>
                  </a:lnTo>
                  <a:lnTo>
                    <a:pt x="81341" y="24422"/>
                  </a:lnTo>
                  <a:lnTo>
                    <a:pt x="80458" y="23564"/>
                  </a:lnTo>
                  <a:lnTo>
                    <a:pt x="79524" y="22707"/>
                  </a:lnTo>
                  <a:lnTo>
                    <a:pt x="78540" y="21849"/>
                  </a:lnTo>
                  <a:lnTo>
                    <a:pt x="77531" y="20991"/>
                  </a:lnTo>
                  <a:lnTo>
                    <a:pt x="76472" y="20158"/>
                  </a:lnTo>
                  <a:lnTo>
                    <a:pt x="76472" y="20158"/>
                  </a:lnTo>
                  <a:lnTo>
                    <a:pt x="75639" y="19502"/>
                  </a:lnTo>
                  <a:lnTo>
                    <a:pt x="74806" y="18897"/>
                  </a:lnTo>
                  <a:lnTo>
                    <a:pt x="73999" y="18291"/>
                  </a:lnTo>
                  <a:lnTo>
                    <a:pt x="73192" y="17711"/>
                  </a:lnTo>
                  <a:lnTo>
                    <a:pt x="72384" y="17181"/>
                  </a:lnTo>
                  <a:lnTo>
                    <a:pt x="71577" y="16651"/>
                  </a:lnTo>
                  <a:lnTo>
                    <a:pt x="70013" y="15693"/>
                  </a:lnTo>
                  <a:lnTo>
                    <a:pt x="68499" y="14784"/>
                  </a:lnTo>
                  <a:lnTo>
                    <a:pt x="67010" y="14002"/>
                  </a:lnTo>
                  <a:lnTo>
                    <a:pt x="65598" y="13271"/>
                  </a:lnTo>
                  <a:lnTo>
                    <a:pt x="64260" y="12615"/>
                  </a:lnTo>
                  <a:lnTo>
                    <a:pt x="64260" y="12615"/>
                  </a:lnTo>
                  <a:lnTo>
                    <a:pt x="62419" y="0"/>
                  </a:lnTo>
                  <a:lnTo>
                    <a:pt x="62419" y="0"/>
                  </a:lnTo>
                  <a:lnTo>
                    <a:pt x="62293" y="454"/>
                  </a:lnTo>
                  <a:lnTo>
                    <a:pt x="62091" y="984"/>
                  </a:lnTo>
                  <a:lnTo>
                    <a:pt x="61838" y="1589"/>
                  </a:lnTo>
                  <a:lnTo>
                    <a:pt x="61536" y="2220"/>
                  </a:lnTo>
                  <a:lnTo>
                    <a:pt x="61132" y="2927"/>
                  </a:lnTo>
                  <a:lnTo>
                    <a:pt x="60678" y="3658"/>
                  </a:lnTo>
                  <a:lnTo>
                    <a:pt x="60400" y="4011"/>
                  </a:lnTo>
                  <a:lnTo>
                    <a:pt x="60123" y="4390"/>
                  </a:lnTo>
                  <a:lnTo>
                    <a:pt x="59820" y="4768"/>
                  </a:lnTo>
                  <a:lnTo>
                    <a:pt x="59467" y="5122"/>
                  </a:lnTo>
                  <a:lnTo>
                    <a:pt x="59467" y="5122"/>
                  </a:lnTo>
                  <a:lnTo>
                    <a:pt x="59139" y="5475"/>
                  </a:lnTo>
                  <a:lnTo>
                    <a:pt x="58786" y="5803"/>
                  </a:lnTo>
                  <a:lnTo>
                    <a:pt x="58432" y="6131"/>
                  </a:lnTo>
                  <a:lnTo>
                    <a:pt x="58079" y="6408"/>
                  </a:lnTo>
                  <a:lnTo>
                    <a:pt x="57398" y="6913"/>
                  </a:lnTo>
                  <a:lnTo>
                    <a:pt x="56742" y="7342"/>
                  </a:lnTo>
                  <a:lnTo>
                    <a:pt x="56111" y="7695"/>
                  </a:lnTo>
                  <a:lnTo>
                    <a:pt x="55531" y="7973"/>
                  </a:lnTo>
                  <a:lnTo>
                    <a:pt x="55001" y="8200"/>
                  </a:lnTo>
                  <a:lnTo>
                    <a:pt x="54572" y="8376"/>
                  </a:lnTo>
                  <a:lnTo>
                    <a:pt x="54572" y="8376"/>
                  </a:lnTo>
                  <a:lnTo>
                    <a:pt x="53689" y="7998"/>
                  </a:lnTo>
                  <a:lnTo>
                    <a:pt x="52705" y="7619"/>
                  </a:lnTo>
                  <a:lnTo>
                    <a:pt x="51671" y="7266"/>
                  </a:lnTo>
                  <a:lnTo>
                    <a:pt x="50561" y="6913"/>
                  </a:lnTo>
                  <a:lnTo>
                    <a:pt x="49375" y="6610"/>
                  </a:lnTo>
                  <a:lnTo>
                    <a:pt x="48139" y="6333"/>
                  </a:lnTo>
                  <a:lnTo>
                    <a:pt x="46827" y="6080"/>
                  </a:lnTo>
                  <a:lnTo>
                    <a:pt x="46146" y="5979"/>
                  </a:lnTo>
                  <a:lnTo>
                    <a:pt x="45464" y="5878"/>
                  </a:lnTo>
                  <a:lnTo>
                    <a:pt x="45464" y="5878"/>
                  </a:lnTo>
                  <a:lnTo>
                    <a:pt x="44127" y="5752"/>
                  </a:lnTo>
                  <a:lnTo>
                    <a:pt x="42841" y="5677"/>
                  </a:lnTo>
                  <a:lnTo>
                    <a:pt x="41655" y="5651"/>
                  </a:lnTo>
                  <a:lnTo>
                    <a:pt x="40494" y="5677"/>
                  </a:lnTo>
                  <a:lnTo>
                    <a:pt x="40494" y="5677"/>
                  </a:lnTo>
                  <a:lnTo>
                    <a:pt x="39788" y="5374"/>
                  </a:lnTo>
                  <a:lnTo>
                    <a:pt x="39006" y="5071"/>
                  </a:lnTo>
                  <a:lnTo>
                    <a:pt x="38198" y="4794"/>
                  </a:lnTo>
                  <a:lnTo>
                    <a:pt x="37340" y="4491"/>
                  </a:lnTo>
                  <a:lnTo>
                    <a:pt x="36432" y="4239"/>
                  </a:lnTo>
                  <a:lnTo>
                    <a:pt x="35473" y="3986"/>
                  </a:lnTo>
                  <a:lnTo>
                    <a:pt x="34490" y="3784"/>
                  </a:lnTo>
                  <a:lnTo>
                    <a:pt x="33455" y="3583"/>
                  </a:lnTo>
                  <a:lnTo>
                    <a:pt x="33455" y="3583"/>
                  </a:lnTo>
                  <a:lnTo>
                    <a:pt x="32547" y="3456"/>
                  </a:lnTo>
                  <a:lnTo>
                    <a:pt x="31664" y="3356"/>
                  </a:lnTo>
                  <a:lnTo>
                    <a:pt x="30831" y="3280"/>
                  </a:lnTo>
                  <a:lnTo>
                    <a:pt x="30024" y="3229"/>
                  </a:lnTo>
                  <a:lnTo>
                    <a:pt x="30024" y="3229"/>
                  </a:lnTo>
                  <a:lnTo>
                    <a:pt x="32547" y="7317"/>
                  </a:lnTo>
                  <a:lnTo>
                    <a:pt x="32547" y="7317"/>
                  </a:lnTo>
                  <a:lnTo>
                    <a:pt x="31941" y="7089"/>
                  </a:lnTo>
                  <a:lnTo>
                    <a:pt x="31235" y="6862"/>
                  </a:lnTo>
                  <a:lnTo>
                    <a:pt x="30428" y="6635"/>
                  </a:lnTo>
                  <a:lnTo>
                    <a:pt x="29545" y="6408"/>
                  </a:lnTo>
                  <a:lnTo>
                    <a:pt x="28586" y="6232"/>
                  </a:lnTo>
                  <a:lnTo>
                    <a:pt x="28081" y="6181"/>
                  </a:lnTo>
                  <a:lnTo>
                    <a:pt x="27551" y="6106"/>
                  </a:lnTo>
                  <a:lnTo>
                    <a:pt x="26996" y="6080"/>
                  </a:lnTo>
                  <a:lnTo>
                    <a:pt x="26416" y="6055"/>
                  </a:lnTo>
                  <a:lnTo>
                    <a:pt x="25836" y="6030"/>
                  </a:lnTo>
                  <a:lnTo>
                    <a:pt x="25256" y="6055"/>
                  </a:lnTo>
                  <a:lnTo>
                    <a:pt x="25256" y="6055"/>
                  </a:lnTo>
                  <a:lnTo>
                    <a:pt x="24322" y="6106"/>
                  </a:lnTo>
                  <a:lnTo>
                    <a:pt x="23464" y="6181"/>
                  </a:lnTo>
                  <a:lnTo>
                    <a:pt x="22632" y="6307"/>
                  </a:lnTo>
                  <a:lnTo>
                    <a:pt x="21850" y="6484"/>
                  </a:lnTo>
                  <a:lnTo>
                    <a:pt x="21143" y="6661"/>
                  </a:lnTo>
                  <a:lnTo>
                    <a:pt x="20487" y="6837"/>
                  </a:lnTo>
                  <a:lnTo>
                    <a:pt x="19882" y="7039"/>
                  </a:lnTo>
                  <a:lnTo>
                    <a:pt x="19352" y="7241"/>
                  </a:lnTo>
                  <a:lnTo>
                    <a:pt x="19352" y="7241"/>
                  </a:lnTo>
                  <a:lnTo>
                    <a:pt x="24095" y="11833"/>
                  </a:lnTo>
                  <a:lnTo>
                    <a:pt x="24095" y="11833"/>
                  </a:lnTo>
                  <a:lnTo>
                    <a:pt x="23262" y="12262"/>
                  </a:lnTo>
                  <a:lnTo>
                    <a:pt x="22480" y="12716"/>
                  </a:lnTo>
                  <a:lnTo>
                    <a:pt x="21723" y="13170"/>
                  </a:lnTo>
                  <a:lnTo>
                    <a:pt x="21017" y="13599"/>
                  </a:lnTo>
                  <a:lnTo>
                    <a:pt x="20361" y="14053"/>
                  </a:lnTo>
                  <a:lnTo>
                    <a:pt x="19705" y="14532"/>
                  </a:lnTo>
                  <a:lnTo>
                    <a:pt x="19099" y="14986"/>
                  </a:lnTo>
                  <a:lnTo>
                    <a:pt x="18544" y="15440"/>
                  </a:lnTo>
                  <a:lnTo>
                    <a:pt x="18015" y="15895"/>
                  </a:lnTo>
                  <a:lnTo>
                    <a:pt x="17510" y="16323"/>
                  </a:lnTo>
                  <a:lnTo>
                    <a:pt x="17031" y="16778"/>
                  </a:lnTo>
                  <a:lnTo>
                    <a:pt x="16602" y="17206"/>
                  </a:lnTo>
                  <a:lnTo>
                    <a:pt x="15794" y="18039"/>
                  </a:lnTo>
                  <a:lnTo>
                    <a:pt x="15113" y="18846"/>
                  </a:lnTo>
                  <a:lnTo>
                    <a:pt x="15113" y="18846"/>
                  </a:lnTo>
                  <a:lnTo>
                    <a:pt x="14457" y="19679"/>
                  </a:lnTo>
                  <a:lnTo>
                    <a:pt x="13852" y="20486"/>
                  </a:lnTo>
                  <a:lnTo>
                    <a:pt x="13322" y="21268"/>
                  </a:lnTo>
                  <a:lnTo>
                    <a:pt x="12817" y="22025"/>
                  </a:lnTo>
                  <a:lnTo>
                    <a:pt x="12363" y="22807"/>
                  </a:lnTo>
                  <a:lnTo>
                    <a:pt x="11934" y="23564"/>
                  </a:lnTo>
                  <a:lnTo>
                    <a:pt x="11127" y="25078"/>
                  </a:lnTo>
                  <a:lnTo>
                    <a:pt x="10269" y="26617"/>
                  </a:lnTo>
                  <a:lnTo>
                    <a:pt x="9815" y="27424"/>
                  </a:lnTo>
                  <a:lnTo>
                    <a:pt x="9310" y="28257"/>
                  </a:lnTo>
                  <a:lnTo>
                    <a:pt x="8781" y="29115"/>
                  </a:lnTo>
                  <a:lnTo>
                    <a:pt x="8175" y="29998"/>
                  </a:lnTo>
                  <a:lnTo>
                    <a:pt x="7519" y="30931"/>
                  </a:lnTo>
                  <a:lnTo>
                    <a:pt x="6787" y="31890"/>
                  </a:lnTo>
                  <a:lnTo>
                    <a:pt x="6787" y="31890"/>
                  </a:lnTo>
                  <a:lnTo>
                    <a:pt x="5829" y="33051"/>
                  </a:lnTo>
                  <a:lnTo>
                    <a:pt x="4870" y="34110"/>
                  </a:lnTo>
                  <a:lnTo>
                    <a:pt x="3962" y="35094"/>
                  </a:lnTo>
                  <a:lnTo>
                    <a:pt x="3053" y="35977"/>
                  </a:lnTo>
                  <a:lnTo>
                    <a:pt x="2196" y="36759"/>
                  </a:lnTo>
                  <a:lnTo>
                    <a:pt x="1414" y="37466"/>
                  </a:lnTo>
                  <a:lnTo>
                    <a:pt x="657" y="38071"/>
                  </a:lnTo>
                  <a:lnTo>
                    <a:pt x="1" y="38601"/>
                  </a:lnTo>
                  <a:lnTo>
                    <a:pt x="1" y="38601"/>
                  </a:lnTo>
                  <a:lnTo>
                    <a:pt x="9638" y="39837"/>
                  </a:lnTo>
                  <a:lnTo>
                    <a:pt x="9638" y="39837"/>
                  </a:lnTo>
                  <a:lnTo>
                    <a:pt x="9487" y="40544"/>
                  </a:lnTo>
                  <a:lnTo>
                    <a:pt x="9310" y="41452"/>
                  </a:lnTo>
                  <a:lnTo>
                    <a:pt x="9235" y="41957"/>
                  </a:lnTo>
                  <a:lnTo>
                    <a:pt x="9159" y="42512"/>
                  </a:lnTo>
                  <a:lnTo>
                    <a:pt x="9109" y="43092"/>
                  </a:lnTo>
                  <a:lnTo>
                    <a:pt x="9058" y="43723"/>
                  </a:lnTo>
                  <a:lnTo>
                    <a:pt x="9033" y="44379"/>
                  </a:lnTo>
                  <a:lnTo>
                    <a:pt x="9058" y="45060"/>
                  </a:lnTo>
                  <a:lnTo>
                    <a:pt x="9083" y="45791"/>
                  </a:lnTo>
                  <a:lnTo>
                    <a:pt x="9159" y="46523"/>
                  </a:lnTo>
                  <a:lnTo>
                    <a:pt x="9260" y="47305"/>
                  </a:lnTo>
                  <a:lnTo>
                    <a:pt x="9386" y="48087"/>
                  </a:lnTo>
                  <a:lnTo>
                    <a:pt x="9563" y="48895"/>
                  </a:lnTo>
                  <a:lnTo>
                    <a:pt x="9790" y="49727"/>
                  </a:lnTo>
                  <a:lnTo>
                    <a:pt x="9790" y="49727"/>
                  </a:lnTo>
                  <a:lnTo>
                    <a:pt x="10017" y="50408"/>
                  </a:lnTo>
                  <a:lnTo>
                    <a:pt x="10244" y="51039"/>
                  </a:lnTo>
                  <a:lnTo>
                    <a:pt x="10496" y="51670"/>
                  </a:lnTo>
                  <a:lnTo>
                    <a:pt x="10749" y="52250"/>
                  </a:lnTo>
                  <a:lnTo>
                    <a:pt x="11026" y="52830"/>
                  </a:lnTo>
                  <a:lnTo>
                    <a:pt x="11304" y="53360"/>
                  </a:lnTo>
                  <a:lnTo>
                    <a:pt x="11606" y="53865"/>
                  </a:lnTo>
                  <a:lnTo>
                    <a:pt x="11884" y="54344"/>
                  </a:lnTo>
                  <a:lnTo>
                    <a:pt x="12187" y="54773"/>
                  </a:lnTo>
                  <a:lnTo>
                    <a:pt x="12464" y="55202"/>
                  </a:lnTo>
                  <a:lnTo>
                    <a:pt x="13044" y="55934"/>
                  </a:lnTo>
                  <a:lnTo>
                    <a:pt x="13549" y="56564"/>
                  </a:lnTo>
                  <a:lnTo>
                    <a:pt x="14028" y="57094"/>
                  </a:lnTo>
                  <a:lnTo>
                    <a:pt x="14028" y="57094"/>
                  </a:lnTo>
                  <a:lnTo>
                    <a:pt x="16223" y="55025"/>
                  </a:lnTo>
                  <a:lnTo>
                    <a:pt x="18469" y="52856"/>
                  </a:lnTo>
                  <a:lnTo>
                    <a:pt x="20714" y="50636"/>
                  </a:lnTo>
                  <a:lnTo>
                    <a:pt x="22985" y="48289"/>
                  </a:lnTo>
                  <a:lnTo>
                    <a:pt x="22985" y="48289"/>
                  </a:lnTo>
                  <a:lnTo>
                    <a:pt x="24953" y="46195"/>
                  </a:lnTo>
                  <a:lnTo>
                    <a:pt x="26870" y="44101"/>
                  </a:lnTo>
                  <a:lnTo>
                    <a:pt x="28712" y="42007"/>
                  </a:lnTo>
                  <a:lnTo>
                    <a:pt x="30503" y="39938"/>
                  </a:lnTo>
                  <a:lnTo>
                    <a:pt x="32244" y="37895"/>
                  </a:lnTo>
                  <a:lnTo>
                    <a:pt x="33884" y="35851"/>
                  </a:lnTo>
                  <a:lnTo>
                    <a:pt x="35499" y="33858"/>
                  </a:lnTo>
                  <a:lnTo>
                    <a:pt x="37038" y="31865"/>
                  </a:lnTo>
                  <a:lnTo>
                    <a:pt x="37038" y="31865"/>
                  </a:lnTo>
                  <a:lnTo>
                    <a:pt x="37568" y="501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5167;p69"/>
            <p:cNvSpPr/>
            <p:nvPr/>
          </p:nvSpPr>
          <p:spPr>
            <a:xfrm>
              <a:off x="7035908" y="1671665"/>
              <a:ext cx="71071" cy="254772"/>
            </a:xfrm>
            <a:custGeom>
              <a:avLst/>
              <a:gdLst/>
              <a:ahLst/>
              <a:cxnLst/>
              <a:rect l="l" t="t" r="r" b="b"/>
              <a:pathLst>
                <a:path w="3836" h="13751" extrusionOk="0">
                  <a:moveTo>
                    <a:pt x="2095" y="0"/>
                  </a:moveTo>
                  <a:lnTo>
                    <a:pt x="1792" y="606"/>
                  </a:lnTo>
                  <a:lnTo>
                    <a:pt x="1515" y="1236"/>
                  </a:lnTo>
                  <a:lnTo>
                    <a:pt x="1262" y="1892"/>
                  </a:lnTo>
                  <a:lnTo>
                    <a:pt x="1035" y="2523"/>
                  </a:lnTo>
                  <a:lnTo>
                    <a:pt x="808" y="3204"/>
                  </a:lnTo>
                  <a:lnTo>
                    <a:pt x="632" y="3860"/>
                  </a:lnTo>
                  <a:lnTo>
                    <a:pt x="480" y="4516"/>
                  </a:lnTo>
                  <a:lnTo>
                    <a:pt x="354" y="5197"/>
                  </a:lnTo>
                  <a:lnTo>
                    <a:pt x="253" y="5879"/>
                  </a:lnTo>
                  <a:lnTo>
                    <a:pt x="152" y="6560"/>
                  </a:lnTo>
                  <a:lnTo>
                    <a:pt x="77" y="7266"/>
                  </a:lnTo>
                  <a:lnTo>
                    <a:pt x="26" y="7947"/>
                  </a:lnTo>
                  <a:lnTo>
                    <a:pt x="1" y="8629"/>
                  </a:lnTo>
                  <a:lnTo>
                    <a:pt x="1" y="9335"/>
                  </a:lnTo>
                  <a:lnTo>
                    <a:pt x="1" y="10016"/>
                  </a:lnTo>
                  <a:lnTo>
                    <a:pt x="51" y="10697"/>
                  </a:lnTo>
                  <a:lnTo>
                    <a:pt x="51" y="10849"/>
                  </a:lnTo>
                  <a:lnTo>
                    <a:pt x="102" y="10975"/>
                  </a:lnTo>
                  <a:lnTo>
                    <a:pt x="178" y="11101"/>
                  </a:lnTo>
                  <a:lnTo>
                    <a:pt x="278" y="11202"/>
                  </a:lnTo>
                  <a:lnTo>
                    <a:pt x="379" y="11278"/>
                  </a:lnTo>
                  <a:lnTo>
                    <a:pt x="506" y="11328"/>
                  </a:lnTo>
                  <a:lnTo>
                    <a:pt x="632" y="11353"/>
                  </a:lnTo>
                  <a:lnTo>
                    <a:pt x="783" y="11379"/>
                  </a:lnTo>
                  <a:lnTo>
                    <a:pt x="960" y="11353"/>
                  </a:lnTo>
                  <a:lnTo>
                    <a:pt x="1161" y="11278"/>
                  </a:lnTo>
                  <a:lnTo>
                    <a:pt x="1237" y="11227"/>
                  </a:lnTo>
                  <a:lnTo>
                    <a:pt x="1313" y="11152"/>
                  </a:lnTo>
                  <a:lnTo>
                    <a:pt x="1363" y="11051"/>
                  </a:lnTo>
                  <a:lnTo>
                    <a:pt x="1414" y="10950"/>
                  </a:lnTo>
                  <a:lnTo>
                    <a:pt x="1489" y="10874"/>
                  </a:lnTo>
                  <a:lnTo>
                    <a:pt x="1616" y="10798"/>
                  </a:lnTo>
                  <a:lnTo>
                    <a:pt x="1767" y="10748"/>
                  </a:lnTo>
                  <a:lnTo>
                    <a:pt x="1918" y="10723"/>
                  </a:lnTo>
                  <a:lnTo>
                    <a:pt x="2070" y="10748"/>
                  </a:lnTo>
                  <a:lnTo>
                    <a:pt x="2196" y="10773"/>
                  </a:lnTo>
                  <a:lnTo>
                    <a:pt x="2322" y="10824"/>
                  </a:lnTo>
                  <a:lnTo>
                    <a:pt x="2423" y="10899"/>
                  </a:lnTo>
                  <a:lnTo>
                    <a:pt x="2524" y="11000"/>
                  </a:lnTo>
                  <a:lnTo>
                    <a:pt x="2600" y="11101"/>
                  </a:lnTo>
                  <a:lnTo>
                    <a:pt x="2675" y="11202"/>
                  </a:lnTo>
                  <a:lnTo>
                    <a:pt x="2776" y="11480"/>
                  </a:lnTo>
                  <a:lnTo>
                    <a:pt x="2852" y="11757"/>
                  </a:lnTo>
                  <a:lnTo>
                    <a:pt x="2852" y="12060"/>
                  </a:lnTo>
                  <a:lnTo>
                    <a:pt x="2801" y="12337"/>
                  </a:lnTo>
                  <a:lnTo>
                    <a:pt x="2751" y="12464"/>
                  </a:lnTo>
                  <a:lnTo>
                    <a:pt x="2700" y="12615"/>
                  </a:lnTo>
                  <a:lnTo>
                    <a:pt x="2524" y="12918"/>
                  </a:lnTo>
                  <a:lnTo>
                    <a:pt x="2297" y="13220"/>
                  </a:lnTo>
                  <a:lnTo>
                    <a:pt x="2019" y="13498"/>
                  </a:lnTo>
                  <a:lnTo>
                    <a:pt x="1691" y="13750"/>
                  </a:lnTo>
                  <a:lnTo>
                    <a:pt x="1691" y="13750"/>
                  </a:lnTo>
                  <a:lnTo>
                    <a:pt x="1893" y="13725"/>
                  </a:lnTo>
                  <a:lnTo>
                    <a:pt x="2095" y="13675"/>
                  </a:lnTo>
                  <a:lnTo>
                    <a:pt x="2272" y="13624"/>
                  </a:lnTo>
                  <a:lnTo>
                    <a:pt x="2473" y="13548"/>
                  </a:lnTo>
                  <a:lnTo>
                    <a:pt x="2625" y="13447"/>
                  </a:lnTo>
                  <a:lnTo>
                    <a:pt x="2801" y="13372"/>
                  </a:lnTo>
                  <a:lnTo>
                    <a:pt x="2928" y="13246"/>
                  </a:lnTo>
                  <a:lnTo>
                    <a:pt x="3079" y="13120"/>
                  </a:lnTo>
                  <a:lnTo>
                    <a:pt x="3331" y="12842"/>
                  </a:lnTo>
                  <a:lnTo>
                    <a:pt x="3533" y="12539"/>
                  </a:lnTo>
                  <a:lnTo>
                    <a:pt x="3684" y="12211"/>
                  </a:lnTo>
                  <a:lnTo>
                    <a:pt x="3785" y="11858"/>
                  </a:lnTo>
                  <a:lnTo>
                    <a:pt x="3836" y="11505"/>
                  </a:lnTo>
                  <a:lnTo>
                    <a:pt x="3811" y="11152"/>
                  </a:lnTo>
                  <a:lnTo>
                    <a:pt x="3760" y="10798"/>
                  </a:lnTo>
                  <a:lnTo>
                    <a:pt x="3710" y="10622"/>
                  </a:lnTo>
                  <a:lnTo>
                    <a:pt x="3634" y="10470"/>
                  </a:lnTo>
                  <a:lnTo>
                    <a:pt x="3558" y="10294"/>
                  </a:lnTo>
                  <a:lnTo>
                    <a:pt x="3457" y="10142"/>
                  </a:lnTo>
                  <a:lnTo>
                    <a:pt x="3331" y="9991"/>
                  </a:lnTo>
                  <a:lnTo>
                    <a:pt x="3205" y="9865"/>
                  </a:lnTo>
                  <a:lnTo>
                    <a:pt x="3054" y="9739"/>
                  </a:lnTo>
                  <a:lnTo>
                    <a:pt x="2877" y="9613"/>
                  </a:lnTo>
                  <a:lnTo>
                    <a:pt x="2700" y="9512"/>
                  </a:lnTo>
                  <a:lnTo>
                    <a:pt x="2499" y="9411"/>
                  </a:lnTo>
                  <a:lnTo>
                    <a:pt x="2322" y="9360"/>
                  </a:lnTo>
                  <a:lnTo>
                    <a:pt x="2120" y="9310"/>
                  </a:lnTo>
                  <a:lnTo>
                    <a:pt x="1918" y="9285"/>
                  </a:lnTo>
                  <a:lnTo>
                    <a:pt x="1616" y="9285"/>
                  </a:lnTo>
                  <a:lnTo>
                    <a:pt x="1717" y="6964"/>
                  </a:lnTo>
                  <a:lnTo>
                    <a:pt x="1843" y="4642"/>
                  </a:lnTo>
                  <a:lnTo>
                    <a:pt x="1994" y="2296"/>
                  </a:lnTo>
                  <a:lnTo>
                    <a:pt x="2095" y="0"/>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5168;p69"/>
            <p:cNvSpPr/>
            <p:nvPr/>
          </p:nvSpPr>
          <p:spPr>
            <a:xfrm>
              <a:off x="6664288" y="1630514"/>
              <a:ext cx="233743" cy="169712"/>
            </a:xfrm>
            <a:custGeom>
              <a:avLst/>
              <a:gdLst/>
              <a:ahLst/>
              <a:cxnLst/>
              <a:rect l="l" t="t" r="r" b="b"/>
              <a:pathLst>
                <a:path w="12616" h="9160" extrusionOk="0">
                  <a:moveTo>
                    <a:pt x="5929" y="1"/>
                  </a:moveTo>
                  <a:lnTo>
                    <a:pt x="5526" y="26"/>
                  </a:lnTo>
                  <a:lnTo>
                    <a:pt x="5122" y="77"/>
                  </a:lnTo>
                  <a:lnTo>
                    <a:pt x="4718" y="152"/>
                  </a:lnTo>
                  <a:lnTo>
                    <a:pt x="4315" y="279"/>
                  </a:lnTo>
                  <a:lnTo>
                    <a:pt x="3936" y="430"/>
                  </a:lnTo>
                  <a:lnTo>
                    <a:pt x="3558" y="607"/>
                  </a:lnTo>
                  <a:lnTo>
                    <a:pt x="3205" y="783"/>
                  </a:lnTo>
                  <a:lnTo>
                    <a:pt x="2851" y="1010"/>
                  </a:lnTo>
                  <a:lnTo>
                    <a:pt x="2549" y="1262"/>
                  </a:lnTo>
                  <a:lnTo>
                    <a:pt x="2246" y="1540"/>
                  </a:lnTo>
                  <a:lnTo>
                    <a:pt x="1994" y="1843"/>
                  </a:lnTo>
                  <a:lnTo>
                    <a:pt x="1766" y="2171"/>
                  </a:lnTo>
                  <a:lnTo>
                    <a:pt x="1590" y="2524"/>
                  </a:lnTo>
                  <a:lnTo>
                    <a:pt x="1413" y="2852"/>
                  </a:lnTo>
                  <a:lnTo>
                    <a:pt x="1287" y="3180"/>
                  </a:lnTo>
                  <a:lnTo>
                    <a:pt x="1035" y="3836"/>
                  </a:lnTo>
                  <a:lnTo>
                    <a:pt x="833" y="4467"/>
                  </a:lnTo>
                  <a:lnTo>
                    <a:pt x="656" y="5097"/>
                  </a:lnTo>
                  <a:lnTo>
                    <a:pt x="379" y="6359"/>
                  </a:lnTo>
                  <a:lnTo>
                    <a:pt x="202" y="6990"/>
                  </a:lnTo>
                  <a:lnTo>
                    <a:pt x="0" y="7595"/>
                  </a:lnTo>
                  <a:lnTo>
                    <a:pt x="253" y="7393"/>
                  </a:lnTo>
                  <a:lnTo>
                    <a:pt x="505" y="7166"/>
                  </a:lnTo>
                  <a:lnTo>
                    <a:pt x="757" y="6939"/>
                  </a:lnTo>
                  <a:lnTo>
                    <a:pt x="984" y="6687"/>
                  </a:lnTo>
                  <a:lnTo>
                    <a:pt x="1388" y="6132"/>
                  </a:lnTo>
                  <a:lnTo>
                    <a:pt x="1766" y="5602"/>
                  </a:lnTo>
                  <a:lnTo>
                    <a:pt x="2246" y="4870"/>
                  </a:lnTo>
                  <a:lnTo>
                    <a:pt x="2700" y="4214"/>
                  </a:lnTo>
                  <a:lnTo>
                    <a:pt x="2952" y="3912"/>
                  </a:lnTo>
                  <a:lnTo>
                    <a:pt x="3205" y="3634"/>
                  </a:lnTo>
                  <a:lnTo>
                    <a:pt x="3457" y="3357"/>
                  </a:lnTo>
                  <a:lnTo>
                    <a:pt x="3734" y="3129"/>
                  </a:lnTo>
                  <a:lnTo>
                    <a:pt x="4037" y="2928"/>
                  </a:lnTo>
                  <a:lnTo>
                    <a:pt x="4340" y="2751"/>
                  </a:lnTo>
                  <a:lnTo>
                    <a:pt x="4668" y="2625"/>
                  </a:lnTo>
                  <a:lnTo>
                    <a:pt x="5021" y="2524"/>
                  </a:lnTo>
                  <a:lnTo>
                    <a:pt x="5374" y="2473"/>
                  </a:lnTo>
                  <a:lnTo>
                    <a:pt x="5778" y="2448"/>
                  </a:lnTo>
                  <a:lnTo>
                    <a:pt x="6207" y="2473"/>
                  </a:lnTo>
                  <a:lnTo>
                    <a:pt x="6661" y="2549"/>
                  </a:lnTo>
                  <a:lnTo>
                    <a:pt x="6939" y="2600"/>
                  </a:lnTo>
                  <a:lnTo>
                    <a:pt x="7216" y="2675"/>
                  </a:lnTo>
                  <a:lnTo>
                    <a:pt x="7468" y="2776"/>
                  </a:lnTo>
                  <a:lnTo>
                    <a:pt x="7721" y="2902"/>
                  </a:lnTo>
                  <a:lnTo>
                    <a:pt x="8200" y="3155"/>
                  </a:lnTo>
                  <a:lnTo>
                    <a:pt x="8654" y="3457"/>
                  </a:lnTo>
                  <a:lnTo>
                    <a:pt x="9083" y="3811"/>
                  </a:lnTo>
                  <a:lnTo>
                    <a:pt x="9487" y="4189"/>
                  </a:lnTo>
                  <a:lnTo>
                    <a:pt x="9865" y="4618"/>
                  </a:lnTo>
                  <a:lnTo>
                    <a:pt x="10218" y="5072"/>
                  </a:lnTo>
                  <a:lnTo>
                    <a:pt x="10546" y="5551"/>
                  </a:lnTo>
                  <a:lnTo>
                    <a:pt x="10874" y="6056"/>
                  </a:lnTo>
                  <a:lnTo>
                    <a:pt x="11177" y="6561"/>
                  </a:lnTo>
                  <a:lnTo>
                    <a:pt x="11455" y="7090"/>
                  </a:lnTo>
                  <a:lnTo>
                    <a:pt x="12010" y="8125"/>
                  </a:lnTo>
                  <a:lnTo>
                    <a:pt x="12514" y="9159"/>
                  </a:lnTo>
                  <a:lnTo>
                    <a:pt x="12590" y="8478"/>
                  </a:lnTo>
                  <a:lnTo>
                    <a:pt x="12615" y="7772"/>
                  </a:lnTo>
                  <a:lnTo>
                    <a:pt x="12565" y="7040"/>
                  </a:lnTo>
                  <a:lnTo>
                    <a:pt x="12464" y="6308"/>
                  </a:lnTo>
                  <a:lnTo>
                    <a:pt x="12312" y="5602"/>
                  </a:lnTo>
                  <a:lnTo>
                    <a:pt x="12111" y="4896"/>
                  </a:lnTo>
                  <a:lnTo>
                    <a:pt x="11833" y="4214"/>
                  </a:lnTo>
                  <a:lnTo>
                    <a:pt x="11682" y="3886"/>
                  </a:lnTo>
                  <a:lnTo>
                    <a:pt x="11530" y="3558"/>
                  </a:lnTo>
                  <a:lnTo>
                    <a:pt x="11354" y="3230"/>
                  </a:lnTo>
                  <a:lnTo>
                    <a:pt x="11152" y="2928"/>
                  </a:lnTo>
                  <a:lnTo>
                    <a:pt x="10950" y="2625"/>
                  </a:lnTo>
                  <a:lnTo>
                    <a:pt x="10723" y="2347"/>
                  </a:lnTo>
                  <a:lnTo>
                    <a:pt x="10496" y="2070"/>
                  </a:lnTo>
                  <a:lnTo>
                    <a:pt x="10269" y="1792"/>
                  </a:lnTo>
                  <a:lnTo>
                    <a:pt x="9991" y="1565"/>
                  </a:lnTo>
                  <a:lnTo>
                    <a:pt x="9739" y="1313"/>
                  </a:lnTo>
                  <a:lnTo>
                    <a:pt x="9461" y="1111"/>
                  </a:lnTo>
                  <a:lnTo>
                    <a:pt x="9159" y="909"/>
                  </a:lnTo>
                  <a:lnTo>
                    <a:pt x="8856" y="733"/>
                  </a:lnTo>
                  <a:lnTo>
                    <a:pt x="8528" y="556"/>
                  </a:lnTo>
                  <a:lnTo>
                    <a:pt x="8200" y="405"/>
                  </a:lnTo>
                  <a:lnTo>
                    <a:pt x="7847" y="279"/>
                  </a:lnTo>
                  <a:lnTo>
                    <a:pt x="7494" y="178"/>
                  </a:lnTo>
                  <a:lnTo>
                    <a:pt x="7115" y="102"/>
                  </a:lnTo>
                  <a:lnTo>
                    <a:pt x="6737" y="26"/>
                  </a:lnTo>
                  <a:lnTo>
                    <a:pt x="63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5169;p69"/>
            <p:cNvSpPr/>
            <p:nvPr/>
          </p:nvSpPr>
          <p:spPr>
            <a:xfrm>
              <a:off x="6669902" y="1447752"/>
              <a:ext cx="250084" cy="101920"/>
            </a:xfrm>
            <a:custGeom>
              <a:avLst/>
              <a:gdLst/>
              <a:ahLst/>
              <a:cxnLst/>
              <a:rect l="l" t="t" r="r" b="b"/>
              <a:pathLst>
                <a:path w="13498" h="5501" extrusionOk="0">
                  <a:moveTo>
                    <a:pt x="5828" y="0"/>
                  </a:moveTo>
                  <a:lnTo>
                    <a:pt x="5298" y="26"/>
                  </a:lnTo>
                  <a:lnTo>
                    <a:pt x="4769" y="76"/>
                  </a:lnTo>
                  <a:lnTo>
                    <a:pt x="4239" y="177"/>
                  </a:lnTo>
                  <a:lnTo>
                    <a:pt x="3734" y="303"/>
                  </a:lnTo>
                  <a:lnTo>
                    <a:pt x="3230" y="480"/>
                  </a:lnTo>
                  <a:lnTo>
                    <a:pt x="2750" y="681"/>
                  </a:lnTo>
                  <a:lnTo>
                    <a:pt x="2271" y="934"/>
                  </a:lnTo>
                  <a:lnTo>
                    <a:pt x="1817" y="1211"/>
                  </a:lnTo>
                  <a:lnTo>
                    <a:pt x="1413" y="1539"/>
                  </a:lnTo>
                  <a:lnTo>
                    <a:pt x="1009" y="1892"/>
                  </a:lnTo>
                  <a:lnTo>
                    <a:pt x="631" y="2271"/>
                  </a:lnTo>
                  <a:lnTo>
                    <a:pt x="303" y="2725"/>
                  </a:lnTo>
                  <a:lnTo>
                    <a:pt x="0" y="3204"/>
                  </a:lnTo>
                  <a:lnTo>
                    <a:pt x="0" y="3204"/>
                  </a:lnTo>
                  <a:lnTo>
                    <a:pt x="908" y="3104"/>
                  </a:lnTo>
                  <a:lnTo>
                    <a:pt x="1817" y="3053"/>
                  </a:lnTo>
                  <a:lnTo>
                    <a:pt x="3558" y="3053"/>
                  </a:lnTo>
                  <a:lnTo>
                    <a:pt x="4415" y="3078"/>
                  </a:lnTo>
                  <a:lnTo>
                    <a:pt x="5248" y="3154"/>
                  </a:lnTo>
                  <a:lnTo>
                    <a:pt x="6080" y="3255"/>
                  </a:lnTo>
                  <a:lnTo>
                    <a:pt x="6913" y="3381"/>
                  </a:lnTo>
                  <a:lnTo>
                    <a:pt x="7720" y="3532"/>
                  </a:lnTo>
                  <a:lnTo>
                    <a:pt x="8553" y="3734"/>
                  </a:lnTo>
                  <a:lnTo>
                    <a:pt x="9360" y="3936"/>
                  </a:lnTo>
                  <a:lnTo>
                    <a:pt x="10168" y="4188"/>
                  </a:lnTo>
                  <a:lnTo>
                    <a:pt x="11000" y="4466"/>
                  </a:lnTo>
                  <a:lnTo>
                    <a:pt x="11808" y="4794"/>
                  </a:lnTo>
                  <a:lnTo>
                    <a:pt x="12665" y="5122"/>
                  </a:lnTo>
                  <a:lnTo>
                    <a:pt x="13498" y="5500"/>
                  </a:lnTo>
                  <a:lnTo>
                    <a:pt x="13372" y="4945"/>
                  </a:lnTo>
                  <a:lnTo>
                    <a:pt x="13195" y="4441"/>
                  </a:lnTo>
                  <a:lnTo>
                    <a:pt x="12968" y="3936"/>
                  </a:lnTo>
                  <a:lnTo>
                    <a:pt x="12716" y="3482"/>
                  </a:lnTo>
                  <a:lnTo>
                    <a:pt x="12413" y="3028"/>
                  </a:lnTo>
                  <a:lnTo>
                    <a:pt x="12085" y="2624"/>
                  </a:lnTo>
                  <a:lnTo>
                    <a:pt x="11707" y="2246"/>
                  </a:lnTo>
                  <a:lnTo>
                    <a:pt x="11328" y="1892"/>
                  </a:lnTo>
                  <a:lnTo>
                    <a:pt x="10899" y="1565"/>
                  </a:lnTo>
                  <a:lnTo>
                    <a:pt x="10445" y="1262"/>
                  </a:lnTo>
                  <a:lnTo>
                    <a:pt x="9991" y="984"/>
                  </a:lnTo>
                  <a:lnTo>
                    <a:pt x="9512" y="757"/>
                  </a:lnTo>
                  <a:lnTo>
                    <a:pt x="9007" y="555"/>
                  </a:lnTo>
                  <a:lnTo>
                    <a:pt x="8503" y="379"/>
                  </a:lnTo>
                  <a:lnTo>
                    <a:pt x="7973" y="227"/>
                  </a:lnTo>
                  <a:lnTo>
                    <a:pt x="7443" y="126"/>
                  </a:lnTo>
                  <a:lnTo>
                    <a:pt x="6913" y="51"/>
                  </a:lnTo>
                  <a:lnTo>
                    <a:pt x="63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5170;p69"/>
            <p:cNvSpPr/>
            <p:nvPr/>
          </p:nvSpPr>
          <p:spPr>
            <a:xfrm>
              <a:off x="7142964" y="1603407"/>
              <a:ext cx="232798" cy="168767"/>
            </a:xfrm>
            <a:custGeom>
              <a:avLst/>
              <a:gdLst/>
              <a:ahLst/>
              <a:cxnLst/>
              <a:rect l="l" t="t" r="r" b="b"/>
              <a:pathLst>
                <a:path w="12565" h="9109" extrusionOk="0">
                  <a:moveTo>
                    <a:pt x="6232" y="1"/>
                  </a:moveTo>
                  <a:lnTo>
                    <a:pt x="5829" y="26"/>
                  </a:lnTo>
                  <a:lnTo>
                    <a:pt x="5450" y="76"/>
                  </a:lnTo>
                  <a:lnTo>
                    <a:pt x="5097" y="152"/>
                  </a:lnTo>
                  <a:lnTo>
                    <a:pt x="4718" y="253"/>
                  </a:lnTo>
                  <a:lnTo>
                    <a:pt x="4390" y="379"/>
                  </a:lnTo>
                  <a:lnTo>
                    <a:pt x="4062" y="505"/>
                  </a:lnTo>
                  <a:lnTo>
                    <a:pt x="3734" y="657"/>
                  </a:lnTo>
                  <a:lnTo>
                    <a:pt x="3432" y="833"/>
                  </a:lnTo>
                  <a:lnTo>
                    <a:pt x="3129" y="1010"/>
                  </a:lnTo>
                  <a:lnTo>
                    <a:pt x="2851" y="1212"/>
                  </a:lnTo>
                  <a:lnTo>
                    <a:pt x="2599" y="1439"/>
                  </a:lnTo>
                  <a:lnTo>
                    <a:pt x="2322" y="1666"/>
                  </a:lnTo>
                  <a:lnTo>
                    <a:pt x="2095" y="1918"/>
                  </a:lnTo>
                  <a:lnTo>
                    <a:pt x="1867" y="2170"/>
                  </a:lnTo>
                  <a:lnTo>
                    <a:pt x="1640" y="2448"/>
                  </a:lnTo>
                  <a:lnTo>
                    <a:pt x="1439" y="2725"/>
                  </a:lnTo>
                  <a:lnTo>
                    <a:pt x="1237" y="3028"/>
                  </a:lnTo>
                  <a:lnTo>
                    <a:pt x="1060" y="3331"/>
                  </a:lnTo>
                  <a:lnTo>
                    <a:pt x="909" y="3634"/>
                  </a:lnTo>
                  <a:lnTo>
                    <a:pt x="757" y="3962"/>
                  </a:lnTo>
                  <a:lnTo>
                    <a:pt x="606" y="4290"/>
                  </a:lnTo>
                  <a:lnTo>
                    <a:pt x="379" y="4971"/>
                  </a:lnTo>
                  <a:lnTo>
                    <a:pt x="202" y="5652"/>
                  </a:lnTo>
                  <a:lnTo>
                    <a:pt x="76" y="6359"/>
                  </a:lnTo>
                  <a:lnTo>
                    <a:pt x="0" y="7065"/>
                  </a:lnTo>
                  <a:lnTo>
                    <a:pt x="0" y="7746"/>
                  </a:lnTo>
                  <a:lnTo>
                    <a:pt x="51" y="8453"/>
                  </a:lnTo>
                  <a:lnTo>
                    <a:pt x="101" y="8781"/>
                  </a:lnTo>
                  <a:lnTo>
                    <a:pt x="152" y="9109"/>
                  </a:lnTo>
                  <a:lnTo>
                    <a:pt x="606" y="8074"/>
                  </a:lnTo>
                  <a:lnTo>
                    <a:pt x="1085" y="7040"/>
                  </a:lnTo>
                  <a:lnTo>
                    <a:pt x="1363" y="6535"/>
                  </a:lnTo>
                  <a:lnTo>
                    <a:pt x="1640" y="6031"/>
                  </a:lnTo>
                  <a:lnTo>
                    <a:pt x="1918" y="5526"/>
                  </a:lnTo>
                  <a:lnTo>
                    <a:pt x="2246" y="5072"/>
                  </a:lnTo>
                  <a:lnTo>
                    <a:pt x="2574" y="4618"/>
                  </a:lnTo>
                  <a:lnTo>
                    <a:pt x="2927" y="4189"/>
                  </a:lnTo>
                  <a:lnTo>
                    <a:pt x="3306" y="3810"/>
                  </a:lnTo>
                  <a:lnTo>
                    <a:pt x="3709" y="3457"/>
                  </a:lnTo>
                  <a:lnTo>
                    <a:pt x="4138" y="3154"/>
                  </a:lnTo>
                  <a:lnTo>
                    <a:pt x="4617" y="2877"/>
                  </a:lnTo>
                  <a:lnTo>
                    <a:pt x="4845" y="2776"/>
                  </a:lnTo>
                  <a:lnTo>
                    <a:pt x="5097" y="2675"/>
                  </a:lnTo>
                  <a:lnTo>
                    <a:pt x="5349" y="2574"/>
                  </a:lnTo>
                  <a:lnTo>
                    <a:pt x="5627" y="2498"/>
                  </a:lnTo>
                  <a:lnTo>
                    <a:pt x="6056" y="2423"/>
                  </a:lnTo>
                  <a:lnTo>
                    <a:pt x="6459" y="2372"/>
                  </a:lnTo>
                  <a:lnTo>
                    <a:pt x="6863" y="2372"/>
                  </a:lnTo>
                  <a:lnTo>
                    <a:pt x="7241" y="2397"/>
                  </a:lnTo>
                  <a:lnTo>
                    <a:pt x="7569" y="2473"/>
                  </a:lnTo>
                  <a:lnTo>
                    <a:pt x="7923" y="2574"/>
                  </a:lnTo>
                  <a:lnTo>
                    <a:pt x="8225" y="2700"/>
                  </a:lnTo>
                  <a:lnTo>
                    <a:pt x="8528" y="2877"/>
                  </a:lnTo>
                  <a:lnTo>
                    <a:pt x="8831" y="3079"/>
                  </a:lnTo>
                  <a:lnTo>
                    <a:pt x="9108" y="3306"/>
                  </a:lnTo>
                  <a:lnTo>
                    <a:pt x="9386" y="3533"/>
                  </a:lnTo>
                  <a:lnTo>
                    <a:pt x="9638" y="3810"/>
                  </a:lnTo>
                  <a:lnTo>
                    <a:pt x="9890" y="4113"/>
                  </a:lnTo>
                  <a:lnTo>
                    <a:pt x="10143" y="4416"/>
                  </a:lnTo>
                  <a:lnTo>
                    <a:pt x="10647" y="5097"/>
                  </a:lnTo>
                  <a:lnTo>
                    <a:pt x="11076" y="5602"/>
                  </a:lnTo>
                  <a:lnTo>
                    <a:pt x="11505" y="6081"/>
                  </a:lnTo>
                  <a:lnTo>
                    <a:pt x="11757" y="6308"/>
                  </a:lnTo>
                  <a:lnTo>
                    <a:pt x="12010" y="6510"/>
                  </a:lnTo>
                  <a:lnTo>
                    <a:pt x="12287" y="6712"/>
                  </a:lnTo>
                  <a:lnTo>
                    <a:pt x="12565" y="6888"/>
                  </a:lnTo>
                  <a:lnTo>
                    <a:pt x="12565" y="6888"/>
                  </a:lnTo>
                  <a:lnTo>
                    <a:pt x="12287" y="6308"/>
                  </a:lnTo>
                  <a:lnTo>
                    <a:pt x="12085" y="5728"/>
                  </a:lnTo>
                  <a:lnTo>
                    <a:pt x="11707" y="4542"/>
                  </a:lnTo>
                  <a:lnTo>
                    <a:pt x="11505" y="3936"/>
                  </a:lnTo>
                  <a:lnTo>
                    <a:pt x="11253" y="3331"/>
                  </a:lnTo>
                  <a:lnTo>
                    <a:pt x="10975" y="2725"/>
                  </a:lnTo>
                  <a:lnTo>
                    <a:pt x="10799" y="2397"/>
                  </a:lnTo>
                  <a:lnTo>
                    <a:pt x="10597" y="2095"/>
                  </a:lnTo>
                  <a:lnTo>
                    <a:pt x="10370" y="1767"/>
                  </a:lnTo>
                  <a:lnTo>
                    <a:pt x="10143" y="1489"/>
                  </a:lnTo>
                  <a:lnTo>
                    <a:pt x="9865" y="1212"/>
                  </a:lnTo>
                  <a:lnTo>
                    <a:pt x="9562" y="985"/>
                  </a:lnTo>
                  <a:lnTo>
                    <a:pt x="9234" y="758"/>
                  </a:lnTo>
                  <a:lnTo>
                    <a:pt x="8907" y="581"/>
                  </a:lnTo>
                  <a:lnTo>
                    <a:pt x="8553" y="404"/>
                  </a:lnTo>
                  <a:lnTo>
                    <a:pt x="8175" y="278"/>
                  </a:lnTo>
                  <a:lnTo>
                    <a:pt x="7796" y="177"/>
                  </a:lnTo>
                  <a:lnTo>
                    <a:pt x="7418" y="76"/>
                  </a:lnTo>
                  <a:lnTo>
                    <a:pt x="7014" y="26"/>
                  </a:lnTo>
                  <a:lnTo>
                    <a:pt x="66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5171;p69"/>
            <p:cNvSpPr/>
            <p:nvPr/>
          </p:nvSpPr>
          <p:spPr>
            <a:xfrm>
              <a:off x="7106963" y="1430928"/>
              <a:ext cx="247305" cy="105644"/>
            </a:xfrm>
            <a:custGeom>
              <a:avLst/>
              <a:gdLst/>
              <a:ahLst/>
              <a:cxnLst/>
              <a:rect l="l" t="t" r="r" b="b"/>
              <a:pathLst>
                <a:path w="13348" h="5702" extrusionOk="0">
                  <a:moveTo>
                    <a:pt x="7368" y="0"/>
                  </a:moveTo>
                  <a:lnTo>
                    <a:pt x="6838" y="25"/>
                  </a:lnTo>
                  <a:lnTo>
                    <a:pt x="6308" y="101"/>
                  </a:lnTo>
                  <a:lnTo>
                    <a:pt x="5778" y="202"/>
                  </a:lnTo>
                  <a:lnTo>
                    <a:pt x="5249" y="328"/>
                  </a:lnTo>
                  <a:lnTo>
                    <a:pt x="4744" y="505"/>
                  </a:lnTo>
                  <a:lnTo>
                    <a:pt x="4265" y="681"/>
                  </a:lnTo>
                  <a:lnTo>
                    <a:pt x="3785" y="908"/>
                  </a:lnTo>
                  <a:lnTo>
                    <a:pt x="3306" y="1161"/>
                  </a:lnTo>
                  <a:lnTo>
                    <a:pt x="2852" y="1438"/>
                  </a:lnTo>
                  <a:lnTo>
                    <a:pt x="2448" y="1741"/>
                  </a:lnTo>
                  <a:lnTo>
                    <a:pt x="2044" y="2094"/>
                  </a:lnTo>
                  <a:lnTo>
                    <a:pt x="1666" y="2447"/>
                  </a:lnTo>
                  <a:lnTo>
                    <a:pt x="1313" y="2851"/>
                  </a:lnTo>
                  <a:lnTo>
                    <a:pt x="1010" y="3255"/>
                  </a:lnTo>
                  <a:lnTo>
                    <a:pt x="732" y="3684"/>
                  </a:lnTo>
                  <a:lnTo>
                    <a:pt x="480" y="4163"/>
                  </a:lnTo>
                  <a:lnTo>
                    <a:pt x="278" y="4642"/>
                  </a:lnTo>
                  <a:lnTo>
                    <a:pt x="127" y="5172"/>
                  </a:lnTo>
                  <a:lnTo>
                    <a:pt x="1" y="5702"/>
                  </a:lnTo>
                  <a:lnTo>
                    <a:pt x="808" y="5298"/>
                  </a:lnTo>
                  <a:lnTo>
                    <a:pt x="1641" y="4920"/>
                  </a:lnTo>
                  <a:lnTo>
                    <a:pt x="2448" y="4592"/>
                  </a:lnTo>
                  <a:lnTo>
                    <a:pt x="3255" y="4289"/>
                  </a:lnTo>
                  <a:lnTo>
                    <a:pt x="4063" y="4012"/>
                  </a:lnTo>
                  <a:lnTo>
                    <a:pt x="4845" y="3759"/>
                  </a:lnTo>
                  <a:lnTo>
                    <a:pt x="5652" y="3532"/>
                  </a:lnTo>
                  <a:lnTo>
                    <a:pt x="6485" y="3330"/>
                  </a:lnTo>
                  <a:lnTo>
                    <a:pt x="7292" y="3179"/>
                  </a:lnTo>
                  <a:lnTo>
                    <a:pt x="8125" y="3028"/>
                  </a:lnTo>
                  <a:lnTo>
                    <a:pt x="8957" y="2901"/>
                  </a:lnTo>
                  <a:lnTo>
                    <a:pt x="9790" y="2826"/>
                  </a:lnTo>
                  <a:lnTo>
                    <a:pt x="10648" y="2750"/>
                  </a:lnTo>
                  <a:lnTo>
                    <a:pt x="11531" y="2725"/>
                  </a:lnTo>
                  <a:lnTo>
                    <a:pt x="12439" y="2700"/>
                  </a:lnTo>
                  <a:lnTo>
                    <a:pt x="13347" y="2725"/>
                  </a:lnTo>
                  <a:lnTo>
                    <a:pt x="13347" y="2725"/>
                  </a:lnTo>
                  <a:lnTo>
                    <a:pt x="12994" y="2271"/>
                  </a:lnTo>
                  <a:lnTo>
                    <a:pt x="12641" y="1892"/>
                  </a:lnTo>
                  <a:lnTo>
                    <a:pt x="12237" y="1539"/>
                  </a:lnTo>
                  <a:lnTo>
                    <a:pt x="11833" y="1211"/>
                  </a:lnTo>
                  <a:lnTo>
                    <a:pt x="11379" y="934"/>
                  </a:lnTo>
                  <a:lnTo>
                    <a:pt x="10925" y="681"/>
                  </a:lnTo>
                  <a:lnTo>
                    <a:pt x="10446" y="479"/>
                  </a:lnTo>
                  <a:lnTo>
                    <a:pt x="9966" y="303"/>
                  </a:lnTo>
                  <a:lnTo>
                    <a:pt x="9462" y="177"/>
                  </a:lnTo>
                  <a:lnTo>
                    <a:pt x="8932" y="76"/>
                  </a:lnTo>
                  <a:lnTo>
                    <a:pt x="8427" y="25"/>
                  </a:lnTo>
                  <a:lnTo>
                    <a:pt x="78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5172;p69"/>
            <p:cNvSpPr/>
            <p:nvPr/>
          </p:nvSpPr>
          <p:spPr>
            <a:xfrm>
              <a:off x="6871841" y="1649690"/>
              <a:ext cx="1427" cy="1427"/>
            </a:xfrm>
            <a:custGeom>
              <a:avLst/>
              <a:gdLst/>
              <a:ahLst/>
              <a:cxnLst/>
              <a:rect l="l" t="t" r="r" b="b"/>
              <a:pathLst>
                <a:path w="77" h="77" extrusionOk="0">
                  <a:moveTo>
                    <a:pt x="76" y="0"/>
                  </a:moveTo>
                  <a:lnTo>
                    <a:pt x="0" y="76"/>
                  </a:lnTo>
                  <a:lnTo>
                    <a:pt x="0" y="76"/>
                  </a:lnTo>
                  <a:lnTo>
                    <a:pt x="76" y="51"/>
                  </a:lnTo>
                  <a:lnTo>
                    <a:pt x="76" y="0"/>
                  </a:lnTo>
                  <a:close/>
                </a:path>
              </a:pathLst>
            </a:custGeom>
            <a:solidFill>
              <a:srgbClr val="EF9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5173;p69"/>
            <p:cNvSpPr/>
            <p:nvPr/>
          </p:nvSpPr>
          <p:spPr>
            <a:xfrm>
              <a:off x="6871841" y="1649690"/>
              <a:ext cx="1427" cy="1427"/>
            </a:xfrm>
            <a:custGeom>
              <a:avLst/>
              <a:gdLst/>
              <a:ahLst/>
              <a:cxnLst/>
              <a:rect l="l" t="t" r="r" b="b"/>
              <a:pathLst>
                <a:path w="77" h="77" fill="none" extrusionOk="0">
                  <a:moveTo>
                    <a:pt x="76" y="0"/>
                  </a:moveTo>
                  <a:lnTo>
                    <a:pt x="76" y="0"/>
                  </a:lnTo>
                  <a:lnTo>
                    <a:pt x="0" y="76"/>
                  </a:lnTo>
                  <a:lnTo>
                    <a:pt x="0" y="76"/>
                  </a:lnTo>
                  <a:lnTo>
                    <a:pt x="76" y="51"/>
                  </a:lnTo>
                  <a:lnTo>
                    <a:pt x="76" y="51"/>
                  </a:lnTo>
                  <a:lnTo>
                    <a:pt x="7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5174;p69"/>
            <p:cNvSpPr/>
            <p:nvPr/>
          </p:nvSpPr>
          <p:spPr>
            <a:xfrm>
              <a:off x="6897539" y="2011026"/>
              <a:ext cx="246842" cy="97251"/>
            </a:xfrm>
            <a:custGeom>
              <a:avLst/>
              <a:gdLst/>
              <a:ahLst/>
              <a:cxnLst/>
              <a:rect l="l" t="t" r="r" b="b"/>
              <a:pathLst>
                <a:path w="13323" h="5249" extrusionOk="0">
                  <a:moveTo>
                    <a:pt x="1" y="1"/>
                  </a:moveTo>
                  <a:lnTo>
                    <a:pt x="581" y="833"/>
                  </a:lnTo>
                  <a:lnTo>
                    <a:pt x="909" y="1237"/>
                  </a:lnTo>
                  <a:lnTo>
                    <a:pt x="1237" y="1641"/>
                  </a:lnTo>
                  <a:lnTo>
                    <a:pt x="1590" y="2019"/>
                  </a:lnTo>
                  <a:lnTo>
                    <a:pt x="1944" y="2398"/>
                  </a:lnTo>
                  <a:lnTo>
                    <a:pt x="2322" y="2751"/>
                  </a:lnTo>
                  <a:lnTo>
                    <a:pt x="2726" y="3104"/>
                  </a:lnTo>
                  <a:lnTo>
                    <a:pt x="3129" y="3432"/>
                  </a:lnTo>
                  <a:lnTo>
                    <a:pt x="3558" y="3735"/>
                  </a:lnTo>
                  <a:lnTo>
                    <a:pt x="3987" y="4037"/>
                  </a:lnTo>
                  <a:lnTo>
                    <a:pt x="4467" y="4290"/>
                  </a:lnTo>
                  <a:lnTo>
                    <a:pt x="4946" y="4542"/>
                  </a:lnTo>
                  <a:lnTo>
                    <a:pt x="5451" y="4744"/>
                  </a:lnTo>
                  <a:lnTo>
                    <a:pt x="5955" y="4946"/>
                  </a:lnTo>
                  <a:lnTo>
                    <a:pt x="6485" y="5097"/>
                  </a:lnTo>
                  <a:lnTo>
                    <a:pt x="6863" y="5173"/>
                  </a:lnTo>
                  <a:lnTo>
                    <a:pt x="7242" y="5223"/>
                  </a:lnTo>
                  <a:lnTo>
                    <a:pt x="7595" y="5248"/>
                  </a:lnTo>
                  <a:lnTo>
                    <a:pt x="8352" y="5248"/>
                  </a:lnTo>
                  <a:lnTo>
                    <a:pt x="8730" y="5223"/>
                  </a:lnTo>
                  <a:lnTo>
                    <a:pt x="9109" y="5148"/>
                  </a:lnTo>
                  <a:lnTo>
                    <a:pt x="9462" y="5072"/>
                  </a:lnTo>
                  <a:lnTo>
                    <a:pt x="9840" y="4996"/>
                  </a:lnTo>
                  <a:lnTo>
                    <a:pt x="10194" y="4870"/>
                  </a:lnTo>
                  <a:lnTo>
                    <a:pt x="10522" y="4719"/>
                  </a:lnTo>
                  <a:lnTo>
                    <a:pt x="10875" y="4567"/>
                  </a:lnTo>
                  <a:lnTo>
                    <a:pt x="11127" y="4441"/>
                  </a:lnTo>
                  <a:lnTo>
                    <a:pt x="11354" y="4290"/>
                  </a:lnTo>
                  <a:lnTo>
                    <a:pt x="11581" y="4138"/>
                  </a:lnTo>
                  <a:lnTo>
                    <a:pt x="11808" y="3962"/>
                  </a:lnTo>
                  <a:lnTo>
                    <a:pt x="12010" y="3785"/>
                  </a:lnTo>
                  <a:lnTo>
                    <a:pt x="12212" y="3583"/>
                  </a:lnTo>
                  <a:lnTo>
                    <a:pt x="12414" y="3382"/>
                  </a:lnTo>
                  <a:lnTo>
                    <a:pt x="12565" y="3180"/>
                  </a:lnTo>
                  <a:lnTo>
                    <a:pt x="12742" y="2953"/>
                  </a:lnTo>
                  <a:lnTo>
                    <a:pt x="12868" y="2726"/>
                  </a:lnTo>
                  <a:lnTo>
                    <a:pt x="12994" y="2473"/>
                  </a:lnTo>
                  <a:lnTo>
                    <a:pt x="13120" y="2221"/>
                  </a:lnTo>
                  <a:lnTo>
                    <a:pt x="13196" y="1969"/>
                  </a:lnTo>
                  <a:lnTo>
                    <a:pt x="13272" y="1716"/>
                  </a:lnTo>
                  <a:lnTo>
                    <a:pt x="13297" y="1464"/>
                  </a:lnTo>
                  <a:lnTo>
                    <a:pt x="13322" y="1187"/>
                  </a:lnTo>
                  <a:lnTo>
                    <a:pt x="13196" y="1414"/>
                  </a:lnTo>
                  <a:lnTo>
                    <a:pt x="13045" y="1615"/>
                  </a:lnTo>
                  <a:lnTo>
                    <a:pt x="12742" y="1994"/>
                  </a:lnTo>
                  <a:lnTo>
                    <a:pt x="12389" y="2322"/>
                  </a:lnTo>
                  <a:lnTo>
                    <a:pt x="12010" y="2599"/>
                  </a:lnTo>
                  <a:lnTo>
                    <a:pt x="11632" y="2852"/>
                  </a:lnTo>
                  <a:lnTo>
                    <a:pt x="11228" y="3054"/>
                  </a:lnTo>
                  <a:lnTo>
                    <a:pt x="10799" y="3230"/>
                  </a:lnTo>
                  <a:lnTo>
                    <a:pt x="10370" y="3382"/>
                  </a:lnTo>
                  <a:lnTo>
                    <a:pt x="9891" y="3508"/>
                  </a:lnTo>
                  <a:lnTo>
                    <a:pt x="9386" y="3583"/>
                  </a:lnTo>
                  <a:lnTo>
                    <a:pt x="8882" y="3659"/>
                  </a:lnTo>
                  <a:lnTo>
                    <a:pt x="7999" y="3659"/>
                  </a:lnTo>
                  <a:lnTo>
                    <a:pt x="7620" y="3609"/>
                  </a:lnTo>
                  <a:lnTo>
                    <a:pt x="7242" y="3558"/>
                  </a:lnTo>
                  <a:lnTo>
                    <a:pt x="6889" y="3482"/>
                  </a:lnTo>
                  <a:lnTo>
                    <a:pt x="6434" y="3382"/>
                  </a:lnTo>
                  <a:lnTo>
                    <a:pt x="6006" y="3230"/>
                  </a:lnTo>
                  <a:lnTo>
                    <a:pt x="5577" y="3079"/>
                  </a:lnTo>
                  <a:lnTo>
                    <a:pt x="5148" y="2902"/>
                  </a:lnTo>
                  <a:lnTo>
                    <a:pt x="4719" y="2700"/>
                  </a:lnTo>
                  <a:lnTo>
                    <a:pt x="4290" y="2498"/>
                  </a:lnTo>
                  <a:lnTo>
                    <a:pt x="3457" y="2044"/>
                  </a:lnTo>
                  <a:lnTo>
                    <a:pt x="2625" y="1540"/>
                  </a:lnTo>
                  <a:lnTo>
                    <a:pt x="1767" y="1035"/>
                  </a:lnTo>
                  <a:lnTo>
                    <a:pt x="884" y="505"/>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5175;p69"/>
            <p:cNvSpPr/>
            <p:nvPr/>
          </p:nvSpPr>
          <p:spPr>
            <a:xfrm>
              <a:off x="7245332" y="1833397"/>
              <a:ext cx="249640" cy="135103"/>
            </a:xfrm>
            <a:custGeom>
              <a:avLst/>
              <a:gdLst/>
              <a:ahLst/>
              <a:cxnLst/>
              <a:rect l="l" t="t" r="r" b="b"/>
              <a:pathLst>
                <a:path w="13474" h="7292" extrusionOk="0">
                  <a:moveTo>
                    <a:pt x="5551" y="303"/>
                  </a:moveTo>
                  <a:lnTo>
                    <a:pt x="5854" y="329"/>
                  </a:lnTo>
                  <a:lnTo>
                    <a:pt x="6106" y="404"/>
                  </a:lnTo>
                  <a:lnTo>
                    <a:pt x="6207" y="429"/>
                  </a:lnTo>
                  <a:lnTo>
                    <a:pt x="6283" y="505"/>
                  </a:lnTo>
                  <a:lnTo>
                    <a:pt x="6333" y="556"/>
                  </a:lnTo>
                  <a:lnTo>
                    <a:pt x="6384" y="631"/>
                  </a:lnTo>
                  <a:lnTo>
                    <a:pt x="6384" y="707"/>
                  </a:lnTo>
                  <a:lnTo>
                    <a:pt x="6384" y="783"/>
                  </a:lnTo>
                  <a:lnTo>
                    <a:pt x="6333" y="959"/>
                  </a:lnTo>
                  <a:lnTo>
                    <a:pt x="6207" y="1136"/>
                  </a:lnTo>
                  <a:lnTo>
                    <a:pt x="6031" y="1287"/>
                  </a:lnTo>
                  <a:lnTo>
                    <a:pt x="5804" y="1464"/>
                  </a:lnTo>
                  <a:lnTo>
                    <a:pt x="5526" y="1615"/>
                  </a:lnTo>
                  <a:lnTo>
                    <a:pt x="5198" y="1767"/>
                  </a:lnTo>
                  <a:lnTo>
                    <a:pt x="4870" y="1893"/>
                  </a:lnTo>
                  <a:lnTo>
                    <a:pt x="4542" y="1994"/>
                  </a:lnTo>
                  <a:lnTo>
                    <a:pt x="4265" y="2044"/>
                  </a:lnTo>
                  <a:lnTo>
                    <a:pt x="3962" y="2095"/>
                  </a:lnTo>
                  <a:lnTo>
                    <a:pt x="3709" y="2095"/>
                  </a:lnTo>
                  <a:lnTo>
                    <a:pt x="3407" y="2069"/>
                  </a:lnTo>
                  <a:lnTo>
                    <a:pt x="3154" y="2019"/>
                  </a:lnTo>
                  <a:lnTo>
                    <a:pt x="3079" y="1968"/>
                  </a:lnTo>
                  <a:lnTo>
                    <a:pt x="2978" y="1918"/>
                  </a:lnTo>
                  <a:lnTo>
                    <a:pt x="2927" y="1842"/>
                  </a:lnTo>
                  <a:lnTo>
                    <a:pt x="2902" y="1767"/>
                  </a:lnTo>
                  <a:lnTo>
                    <a:pt x="2877" y="1691"/>
                  </a:lnTo>
                  <a:lnTo>
                    <a:pt x="2877" y="1615"/>
                  </a:lnTo>
                  <a:lnTo>
                    <a:pt x="2953" y="1439"/>
                  </a:lnTo>
                  <a:lnTo>
                    <a:pt x="3054" y="1287"/>
                  </a:lnTo>
                  <a:lnTo>
                    <a:pt x="3255" y="1111"/>
                  </a:lnTo>
                  <a:lnTo>
                    <a:pt x="3482" y="934"/>
                  </a:lnTo>
                  <a:lnTo>
                    <a:pt x="3760" y="783"/>
                  </a:lnTo>
                  <a:lnTo>
                    <a:pt x="4063" y="631"/>
                  </a:lnTo>
                  <a:lnTo>
                    <a:pt x="4416" y="505"/>
                  </a:lnTo>
                  <a:lnTo>
                    <a:pt x="4719" y="429"/>
                  </a:lnTo>
                  <a:lnTo>
                    <a:pt x="5021" y="354"/>
                  </a:lnTo>
                  <a:lnTo>
                    <a:pt x="5299" y="329"/>
                  </a:lnTo>
                  <a:lnTo>
                    <a:pt x="5551" y="303"/>
                  </a:lnTo>
                  <a:close/>
                  <a:moveTo>
                    <a:pt x="2574" y="2372"/>
                  </a:moveTo>
                  <a:lnTo>
                    <a:pt x="2675" y="2397"/>
                  </a:lnTo>
                  <a:lnTo>
                    <a:pt x="2751" y="2448"/>
                  </a:lnTo>
                  <a:lnTo>
                    <a:pt x="2826" y="2524"/>
                  </a:lnTo>
                  <a:lnTo>
                    <a:pt x="2902" y="2599"/>
                  </a:lnTo>
                  <a:lnTo>
                    <a:pt x="2927" y="2700"/>
                  </a:lnTo>
                  <a:lnTo>
                    <a:pt x="2978" y="2776"/>
                  </a:lnTo>
                  <a:lnTo>
                    <a:pt x="2978" y="2902"/>
                  </a:lnTo>
                  <a:lnTo>
                    <a:pt x="2953" y="3003"/>
                  </a:lnTo>
                  <a:lnTo>
                    <a:pt x="2927" y="3079"/>
                  </a:lnTo>
                  <a:lnTo>
                    <a:pt x="2902" y="3154"/>
                  </a:lnTo>
                  <a:lnTo>
                    <a:pt x="2776" y="3306"/>
                  </a:lnTo>
                  <a:lnTo>
                    <a:pt x="2625" y="3381"/>
                  </a:lnTo>
                  <a:lnTo>
                    <a:pt x="2549" y="3407"/>
                  </a:lnTo>
                  <a:lnTo>
                    <a:pt x="2347" y="3407"/>
                  </a:lnTo>
                  <a:lnTo>
                    <a:pt x="2246" y="3356"/>
                  </a:lnTo>
                  <a:lnTo>
                    <a:pt x="2145" y="3306"/>
                  </a:lnTo>
                  <a:lnTo>
                    <a:pt x="2070" y="3255"/>
                  </a:lnTo>
                  <a:lnTo>
                    <a:pt x="2019" y="3179"/>
                  </a:lnTo>
                  <a:lnTo>
                    <a:pt x="1969" y="3079"/>
                  </a:lnTo>
                  <a:lnTo>
                    <a:pt x="1943" y="2978"/>
                  </a:lnTo>
                  <a:lnTo>
                    <a:pt x="1918" y="2877"/>
                  </a:lnTo>
                  <a:lnTo>
                    <a:pt x="1943" y="2776"/>
                  </a:lnTo>
                  <a:lnTo>
                    <a:pt x="1969" y="2675"/>
                  </a:lnTo>
                  <a:lnTo>
                    <a:pt x="2019" y="2599"/>
                  </a:lnTo>
                  <a:lnTo>
                    <a:pt x="2120" y="2473"/>
                  </a:lnTo>
                  <a:lnTo>
                    <a:pt x="2271" y="2397"/>
                  </a:lnTo>
                  <a:lnTo>
                    <a:pt x="2372" y="2372"/>
                  </a:lnTo>
                  <a:close/>
                  <a:moveTo>
                    <a:pt x="6687" y="1"/>
                  </a:moveTo>
                  <a:lnTo>
                    <a:pt x="5980" y="26"/>
                  </a:lnTo>
                  <a:lnTo>
                    <a:pt x="5324" y="76"/>
                  </a:lnTo>
                  <a:lnTo>
                    <a:pt x="4668" y="177"/>
                  </a:lnTo>
                  <a:lnTo>
                    <a:pt x="4063" y="329"/>
                  </a:lnTo>
                  <a:lnTo>
                    <a:pt x="3482" y="480"/>
                  </a:lnTo>
                  <a:lnTo>
                    <a:pt x="2927" y="682"/>
                  </a:lnTo>
                  <a:lnTo>
                    <a:pt x="2398" y="884"/>
                  </a:lnTo>
                  <a:lnTo>
                    <a:pt x="1918" y="1136"/>
                  </a:lnTo>
                  <a:lnTo>
                    <a:pt x="1489" y="1388"/>
                  </a:lnTo>
                  <a:lnTo>
                    <a:pt x="1111" y="1691"/>
                  </a:lnTo>
                  <a:lnTo>
                    <a:pt x="783" y="1994"/>
                  </a:lnTo>
                  <a:lnTo>
                    <a:pt x="505" y="2296"/>
                  </a:lnTo>
                  <a:lnTo>
                    <a:pt x="278" y="2650"/>
                  </a:lnTo>
                  <a:lnTo>
                    <a:pt x="203" y="2826"/>
                  </a:lnTo>
                  <a:lnTo>
                    <a:pt x="127" y="3003"/>
                  </a:lnTo>
                  <a:lnTo>
                    <a:pt x="76" y="3179"/>
                  </a:lnTo>
                  <a:lnTo>
                    <a:pt x="26" y="3356"/>
                  </a:lnTo>
                  <a:lnTo>
                    <a:pt x="1" y="3558"/>
                  </a:lnTo>
                  <a:lnTo>
                    <a:pt x="1" y="3735"/>
                  </a:lnTo>
                  <a:lnTo>
                    <a:pt x="1" y="3911"/>
                  </a:lnTo>
                  <a:lnTo>
                    <a:pt x="26" y="4088"/>
                  </a:lnTo>
                  <a:lnTo>
                    <a:pt x="76" y="4290"/>
                  </a:lnTo>
                  <a:lnTo>
                    <a:pt x="127" y="4466"/>
                  </a:lnTo>
                  <a:lnTo>
                    <a:pt x="304" y="4794"/>
                  </a:lnTo>
                  <a:lnTo>
                    <a:pt x="531" y="5122"/>
                  </a:lnTo>
                  <a:lnTo>
                    <a:pt x="808" y="5425"/>
                  </a:lnTo>
                  <a:lnTo>
                    <a:pt x="1136" y="5728"/>
                  </a:lnTo>
                  <a:lnTo>
                    <a:pt x="1515" y="6005"/>
                  </a:lnTo>
                  <a:lnTo>
                    <a:pt x="1943" y="6257"/>
                  </a:lnTo>
                  <a:lnTo>
                    <a:pt x="2423" y="6485"/>
                  </a:lnTo>
                  <a:lnTo>
                    <a:pt x="2927" y="6686"/>
                  </a:lnTo>
                  <a:lnTo>
                    <a:pt x="3457" y="6863"/>
                  </a:lnTo>
                  <a:lnTo>
                    <a:pt x="4037" y="7014"/>
                  </a:lnTo>
                  <a:lnTo>
                    <a:pt x="4643" y="7115"/>
                  </a:lnTo>
                  <a:lnTo>
                    <a:pt x="5274" y="7216"/>
                  </a:lnTo>
                  <a:lnTo>
                    <a:pt x="5930" y="7267"/>
                  </a:lnTo>
                  <a:lnTo>
                    <a:pt x="6611" y="7292"/>
                  </a:lnTo>
                  <a:lnTo>
                    <a:pt x="6788" y="7267"/>
                  </a:lnTo>
                  <a:lnTo>
                    <a:pt x="7469" y="7241"/>
                  </a:lnTo>
                  <a:lnTo>
                    <a:pt x="8150" y="7191"/>
                  </a:lnTo>
                  <a:lnTo>
                    <a:pt x="8781" y="7090"/>
                  </a:lnTo>
                  <a:lnTo>
                    <a:pt x="9411" y="6964"/>
                  </a:lnTo>
                  <a:lnTo>
                    <a:pt x="9992" y="6787"/>
                  </a:lnTo>
                  <a:lnTo>
                    <a:pt x="10547" y="6611"/>
                  </a:lnTo>
                  <a:lnTo>
                    <a:pt x="11051" y="6384"/>
                  </a:lnTo>
                  <a:lnTo>
                    <a:pt x="11531" y="6131"/>
                  </a:lnTo>
                  <a:lnTo>
                    <a:pt x="11960" y="5879"/>
                  </a:lnTo>
                  <a:lnTo>
                    <a:pt x="12338" y="5602"/>
                  </a:lnTo>
                  <a:lnTo>
                    <a:pt x="12691" y="5274"/>
                  </a:lnTo>
                  <a:lnTo>
                    <a:pt x="12969" y="4971"/>
                  </a:lnTo>
                  <a:lnTo>
                    <a:pt x="13171" y="4618"/>
                  </a:lnTo>
                  <a:lnTo>
                    <a:pt x="13272" y="4441"/>
                  </a:lnTo>
                  <a:lnTo>
                    <a:pt x="13347" y="4264"/>
                  </a:lnTo>
                  <a:lnTo>
                    <a:pt x="13398" y="4088"/>
                  </a:lnTo>
                  <a:lnTo>
                    <a:pt x="13448" y="3911"/>
                  </a:lnTo>
                  <a:lnTo>
                    <a:pt x="13473" y="3735"/>
                  </a:lnTo>
                  <a:lnTo>
                    <a:pt x="13473" y="3533"/>
                  </a:lnTo>
                  <a:lnTo>
                    <a:pt x="13448" y="3356"/>
                  </a:lnTo>
                  <a:lnTo>
                    <a:pt x="13423" y="3179"/>
                  </a:lnTo>
                  <a:lnTo>
                    <a:pt x="13398" y="3003"/>
                  </a:lnTo>
                  <a:lnTo>
                    <a:pt x="13322" y="2826"/>
                  </a:lnTo>
                  <a:lnTo>
                    <a:pt x="13171" y="2473"/>
                  </a:lnTo>
                  <a:lnTo>
                    <a:pt x="12944" y="2145"/>
                  </a:lnTo>
                  <a:lnTo>
                    <a:pt x="12666" y="1842"/>
                  </a:lnTo>
                  <a:lnTo>
                    <a:pt x="12313" y="1540"/>
                  </a:lnTo>
                  <a:lnTo>
                    <a:pt x="11934" y="1262"/>
                  </a:lnTo>
                  <a:lnTo>
                    <a:pt x="11531" y="1010"/>
                  </a:lnTo>
                  <a:lnTo>
                    <a:pt x="11051" y="783"/>
                  </a:lnTo>
                  <a:lnTo>
                    <a:pt x="10547" y="581"/>
                  </a:lnTo>
                  <a:lnTo>
                    <a:pt x="9992" y="404"/>
                  </a:lnTo>
                  <a:lnTo>
                    <a:pt x="9437" y="278"/>
                  </a:lnTo>
                  <a:lnTo>
                    <a:pt x="8831" y="152"/>
                  </a:lnTo>
                  <a:lnTo>
                    <a:pt x="8200" y="51"/>
                  </a:lnTo>
                  <a:lnTo>
                    <a:pt x="7544" y="1"/>
                  </a:lnTo>
                  <a:close/>
                </a:path>
              </a:pathLst>
            </a:custGeom>
            <a:solidFill>
              <a:srgbClr val="FF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5176;p69"/>
            <p:cNvSpPr/>
            <p:nvPr/>
          </p:nvSpPr>
          <p:spPr>
            <a:xfrm>
              <a:off x="7245332" y="1833397"/>
              <a:ext cx="249640" cy="135103"/>
            </a:xfrm>
            <a:custGeom>
              <a:avLst/>
              <a:gdLst/>
              <a:ahLst/>
              <a:cxnLst/>
              <a:rect l="l" t="t" r="r" b="b"/>
              <a:pathLst>
                <a:path w="13474" h="7292" fill="none" extrusionOk="0">
                  <a:moveTo>
                    <a:pt x="6863" y="1"/>
                  </a:moveTo>
                  <a:lnTo>
                    <a:pt x="6863" y="1"/>
                  </a:lnTo>
                  <a:lnTo>
                    <a:pt x="6687" y="1"/>
                  </a:lnTo>
                  <a:lnTo>
                    <a:pt x="6687" y="1"/>
                  </a:lnTo>
                  <a:lnTo>
                    <a:pt x="5980" y="26"/>
                  </a:lnTo>
                  <a:lnTo>
                    <a:pt x="5324" y="76"/>
                  </a:lnTo>
                  <a:lnTo>
                    <a:pt x="4668" y="177"/>
                  </a:lnTo>
                  <a:lnTo>
                    <a:pt x="4063" y="329"/>
                  </a:lnTo>
                  <a:lnTo>
                    <a:pt x="3482" y="480"/>
                  </a:lnTo>
                  <a:lnTo>
                    <a:pt x="2927" y="682"/>
                  </a:lnTo>
                  <a:lnTo>
                    <a:pt x="2398" y="884"/>
                  </a:lnTo>
                  <a:lnTo>
                    <a:pt x="1918" y="1136"/>
                  </a:lnTo>
                  <a:lnTo>
                    <a:pt x="1489" y="1388"/>
                  </a:lnTo>
                  <a:lnTo>
                    <a:pt x="1111" y="1691"/>
                  </a:lnTo>
                  <a:lnTo>
                    <a:pt x="783" y="1994"/>
                  </a:lnTo>
                  <a:lnTo>
                    <a:pt x="505" y="2296"/>
                  </a:lnTo>
                  <a:lnTo>
                    <a:pt x="278" y="2650"/>
                  </a:lnTo>
                  <a:lnTo>
                    <a:pt x="203" y="2826"/>
                  </a:lnTo>
                  <a:lnTo>
                    <a:pt x="127" y="3003"/>
                  </a:lnTo>
                  <a:lnTo>
                    <a:pt x="76" y="3179"/>
                  </a:lnTo>
                  <a:lnTo>
                    <a:pt x="26" y="3356"/>
                  </a:lnTo>
                  <a:lnTo>
                    <a:pt x="1" y="3558"/>
                  </a:lnTo>
                  <a:lnTo>
                    <a:pt x="1" y="3735"/>
                  </a:lnTo>
                  <a:lnTo>
                    <a:pt x="1" y="3735"/>
                  </a:lnTo>
                  <a:lnTo>
                    <a:pt x="1" y="3911"/>
                  </a:lnTo>
                  <a:lnTo>
                    <a:pt x="26" y="4088"/>
                  </a:lnTo>
                  <a:lnTo>
                    <a:pt x="76" y="4290"/>
                  </a:lnTo>
                  <a:lnTo>
                    <a:pt x="127" y="4466"/>
                  </a:lnTo>
                  <a:lnTo>
                    <a:pt x="304" y="4794"/>
                  </a:lnTo>
                  <a:lnTo>
                    <a:pt x="531" y="5122"/>
                  </a:lnTo>
                  <a:lnTo>
                    <a:pt x="808" y="5425"/>
                  </a:lnTo>
                  <a:lnTo>
                    <a:pt x="1136" y="5728"/>
                  </a:lnTo>
                  <a:lnTo>
                    <a:pt x="1515" y="6005"/>
                  </a:lnTo>
                  <a:lnTo>
                    <a:pt x="1943" y="6257"/>
                  </a:lnTo>
                  <a:lnTo>
                    <a:pt x="2423" y="6485"/>
                  </a:lnTo>
                  <a:lnTo>
                    <a:pt x="2927" y="6686"/>
                  </a:lnTo>
                  <a:lnTo>
                    <a:pt x="3457" y="6863"/>
                  </a:lnTo>
                  <a:lnTo>
                    <a:pt x="4037" y="7014"/>
                  </a:lnTo>
                  <a:lnTo>
                    <a:pt x="4643" y="7115"/>
                  </a:lnTo>
                  <a:lnTo>
                    <a:pt x="5274" y="7216"/>
                  </a:lnTo>
                  <a:lnTo>
                    <a:pt x="5930" y="7267"/>
                  </a:lnTo>
                  <a:lnTo>
                    <a:pt x="6611" y="7292"/>
                  </a:lnTo>
                  <a:lnTo>
                    <a:pt x="6611" y="7292"/>
                  </a:lnTo>
                  <a:lnTo>
                    <a:pt x="6788" y="7267"/>
                  </a:lnTo>
                  <a:lnTo>
                    <a:pt x="6788" y="7267"/>
                  </a:lnTo>
                  <a:lnTo>
                    <a:pt x="7469" y="7241"/>
                  </a:lnTo>
                  <a:lnTo>
                    <a:pt x="8150" y="7191"/>
                  </a:lnTo>
                  <a:lnTo>
                    <a:pt x="8781" y="7090"/>
                  </a:lnTo>
                  <a:lnTo>
                    <a:pt x="9411" y="6964"/>
                  </a:lnTo>
                  <a:lnTo>
                    <a:pt x="9992" y="6787"/>
                  </a:lnTo>
                  <a:lnTo>
                    <a:pt x="10547" y="6611"/>
                  </a:lnTo>
                  <a:lnTo>
                    <a:pt x="11051" y="6384"/>
                  </a:lnTo>
                  <a:lnTo>
                    <a:pt x="11531" y="6131"/>
                  </a:lnTo>
                  <a:lnTo>
                    <a:pt x="11960" y="5879"/>
                  </a:lnTo>
                  <a:lnTo>
                    <a:pt x="12338" y="5602"/>
                  </a:lnTo>
                  <a:lnTo>
                    <a:pt x="12691" y="5274"/>
                  </a:lnTo>
                  <a:lnTo>
                    <a:pt x="12969" y="4971"/>
                  </a:lnTo>
                  <a:lnTo>
                    <a:pt x="13171" y="4618"/>
                  </a:lnTo>
                  <a:lnTo>
                    <a:pt x="13272" y="4441"/>
                  </a:lnTo>
                  <a:lnTo>
                    <a:pt x="13347" y="4264"/>
                  </a:lnTo>
                  <a:lnTo>
                    <a:pt x="13398" y="4088"/>
                  </a:lnTo>
                  <a:lnTo>
                    <a:pt x="13448" y="3911"/>
                  </a:lnTo>
                  <a:lnTo>
                    <a:pt x="13473" y="3735"/>
                  </a:lnTo>
                  <a:lnTo>
                    <a:pt x="13473" y="3533"/>
                  </a:lnTo>
                  <a:lnTo>
                    <a:pt x="13473" y="3533"/>
                  </a:lnTo>
                  <a:lnTo>
                    <a:pt x="13448" y="3356"/>
                  </a:lnTo>
                  <a:lnTo>
                    <a:pt x="13423" y="3179"/>
                  </a:lnTo>
                  <a:lnTo>
                    <a:pt x="13398" y="3003"/>
                  </a:lnTo>
                  <a:lnTo>
                    <a:pt x="13322" y="2826"/>
                  </a:lnTo>
                  <a:lnTo>
                    <a:pt x="13171" y="2473"/>
                  </a:lnTo>
                  <a:lnTo>
                    <a:pt x="12944" y="2145"/>
                  </a:lnTo>
                  <a:lnTo>
                    <a:pt x="12666" y="1842"/>
                  </a:lnTo>
                  <a:lnTo>
                    <a:pt x="12313" y="1540"/>
                  </a:lnTo>
                  <a:lnTo>
                    <a:pt x="11934" y="1262"/>
                  </a:lnTo>
                  <a:lnTo>
                    <a:pt x="11531" y="1010"/>
                  </a:lnTo>
                  <a:lnTo>
                    <a:pt x="11051" y="783"/>
                  </a:lnTo>
                  <a:lnTo>
                    <a:pt x="10547" y="581"/>
                  </a:lnTo>
                  <a:lnTo>
                    <a:pt x="9992" y="404"/>
                  </a:lnTo>
                  <a:lnTo>
                    <a:pt x="9437" y="278"/>
                  </a:lnTo>
                  <a:lnTo>
                    <a:pt x="8831" y="152"/>
                  </a:lnTo>
                  <a:lnTo>
                    <a:pt x="8200" y="51"/>
                  </a:lnTo>
                  <a:lnTo>
                    <a:pt x="7544" y="1"/>
                  </a:lnTo>
                  <a:lnTo>
                    <a:pt x="686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5177;p69"/>
            <p:cNvSpPr/>
            <p:nvPr/>
          </p:nvSpPr>
          <p:spPr>
            <a:xfrm>
              <a:off x="6570795" y="1855371"/>
              <a:ext cx="249640" cy="135103"/>
            </a:xfrm>
            <a:custGeom>
              <a:avLst/>
              <a:gdLst/>
              <a:ahLst/>
              <a:cxnLst/>
              <a:rect l="l" t="t" r="r" b="b"/>
              <a:pathLst>
                <a:path w="13474" h="7292" extrusionOk="0">
                  <a:moveTo>
                    <a:pt x="5551" y="328"/>
                  </a:moveTo>
                  <a:lnTo>
                    <a:pt x="5854" y="354"/>
                  </a:lnTo>
                  <a:lnTo>
                    <a:pt x="6106" y="404"/>
                  </a:lnTo>
                  <a:lnTo>
                    <a:pt x="6182" y="454"/>
                  </a:lnTo>
                  <a:lnTo>
                    <a:pt x="6283" y="505"/>
                  </a:lnTo>
                  <a:lnTo>
                    <a:pt x="6333" y="581"/>
                  </a:lnTo>
                  <a:lnTo>
                    <a:pt x="6358" y="656"/>
                  </a:lnTo>
                  <a:lnTo>
                    <a:pt x="6384" y="732"/>
                  </a:lnTo>
                  <a:lnTo>
                    <a:pt x="6384" y="808"/>
                  </a:lnTo>
                  <a:lnTo>
                    <a:pt x="6308" y="959"/>
                  </a:lnTo>
                  <a:lnTo>
                    <a:pt x="6207" y="1136"/>
                  </a:lnTo>
                  <a:lnTo>
                    <a:pt x="6030" y="1312"/>
                  </a:lnTo>
                  <a:lnTo>
                    <a:pt x="5778" y="1489"/>
                  </a:lnTo>
                  <a:lnTo>
                    <a:pt x="5501" y="1640"/>
                  </a:lnTo>
                  <a:lnTo>
                    <a:pt x="5198" y="1792"/>
                  </a:lnTo>
                  <a:lnTo>
                    <a:pt x="4845" y="1918"/>
                  </a:lnTo>
                  <a:lnTo>
                    <a:pt x="4542" y="1993"/>
                  </a:lnTo>
                  <a:lnTo>
                    <a:pt x="4239" y="2069"/>
                  </a:lnTo>
                  <a:lnTo>
                    <a:pt x="3962" y="2094"/>
                  </a:lnTo>
                  <a:lnTo>
                    <a:pt x="3709" y="2120"/>
                  </a:lnTo>
                  <a:lnTo>
                    <a:pt x="3406" y="2094"/>
                  </a:lnTo>
                  <a:lnTo>
                    <a:pt x="3154" y="2019"/>
                  </a:lnTo>
                  <a:lnTo>
                    <a:pt x="3053" y="1968"/>
                  </a:lnTo>
                  <a:lnTo>
                    <a:pt x="2978" y="1918"/>
                  </a:lnTo>
                  <a:lnTo>
                    <a:pt x="2927" y="1842"/>
                  </a:lnTo>
                  <a:lnTo>
                    <a:pt x="2877" y="1766"/>
                  </a:lnTo>
                  <a:lnTo>
                    <a:pt x="2877" y="1691"/>
                  </a:lnTo>
                  <a:lnTo>
                    <a:pt x="2877" y="1615"/>
                  </a:lnTo>
                  <a:lnTo>
                    <a:pt x="2927" y="1464"/>
                  </a:lnTo>
                  <a:lnTo>
                    <a:pt x="3053" y="1287"/>
                  </a:lnTo>
                  <a:lnTo>
                    <a:pt x="3230" y="1110"/>
                  </a:lnTo>
                  <a:lnTo>
                    <a:pt x="3457" y="959"/>
                  </a:lnTo>
                  <a:lnTo>
                    <a:pt x="3734" y="782"/>
                  </a:lnTo>
                  <a:lnTo>
                    <a:pt x="4062" y="656"/>
                  </a:lnTo>
                  <a:lnTo>
                    <a:pt x="4416" y="530"/>
                  </a:lnTo>
                  <a:lnTo>
                    <a:pt x="4718" y="429"/>
                  </a:lnTo>
                  <a:lnTo>
                    <a:pt x="4996" y="379"/>
                  </a:lnTo>
                  <a:lnTo>
                    <a:pt x="5299" y="328"/>
                  </a:lnTo>
                  <a:close/>
                  <a:moveTo>
                    <a:pt x="2448" y="2372"/>
                  </a:moveTo>
                  <a:lnTo>
                    <a:pt x="2549" y="2397"/>
                  </a:lnTo>
                  <a:lnTo>
                    <a:pt x="2650" y="2422"/>
                  </a:lnTo>
                  <a:lnTo>
                    <a:pt x="2751" y="2473"/>
                  </a:lnTo>
                  <a:lnTo>
                    <a:pt x="2826" y="2549"/>
                  </a:lnTo>
                  <a:lnTo>
                    <a:pt x="2877" y="2624"/>
                  </a:lnTo>
                  <a:lnTo>
                    <a:pt x="2927" y="2700"/>
                  </a:lnTo>
                  <a:lnTo>
                    <a:pt x="2952" y="2801"/>
                  </a:lnTo>
                  <a:lnTo>
                    <a:pt x="2978" y="2902"/>
                  </a:lnTo>
                  <a:lnTo>
                    <a:pt x="2952" y="3003"/>
                  </a:lnTo>
                  <a:lnTo>
                    <a:pt x="2927" y="3104"/>
                  </a:lnTo>
                  <a:lnTo>
                    <a:pt x="2902" y="3179"/>
                  </a:lnTo>
                  <a:lnTo>
                    <a:pt x="2776" y="3305"/>
                  </a:lnTo>
                  <a:lnTo>
                    <a:pt x="2624" y="3381"/>
                  </a:lnTo>
                  <a:lnTo>
                    <a:pt x="2523" y="3406"/>
                  </a:lnTo>
                  <a:lnTo>
                    <a:pt x="2448" y="3432"/>
                  </a:lnTo>
                  <a:lnTo>
                    <a:pt x="2347" y="3406"/>
                  </a:lnTo>
                  <a:lnTo>
                    <a:pt x="2246" y="3381"/>
                  </a:lnTo>
                  <a:lnTo>
                    <a:pt x="2145" y="3331"/>
                  </a:lnTo>
                  <a:lnTo>
                    <a:pt x="2069" y="3255"/>
                  </a:lnTo>
                  <a:lnTo>
                    <a:pt x="2019" y="3179"/>
                  </a:lnTo>
                  <a:lnTo>
                    <a:pt x="1968" y="3104"/>
                  </a:lnTo>
                  <a:lnTo>
                    <a:pt x="1943" y="3003"/>
                  </a:lnTo>
                  <a:lnTo>
                    <a:pt x="1918" y="2902"/>
                  </a:lnTo>
                  <a:lnTo>
                    <a:pt x="1943" y="2801"/>
                  </a:lnTo>
                  <a:lnTo>
                    <a:pt x="1968" y="2700"/>
                  </a:lnTo>
                  <a:lnTo>
                    <a:pt x="1994" y="2624"/>
                  </a:lnTo>
                  <a:lnTo>
                    <a:pt x="2120" y="2498"/>
                  </a:lnTo>
                  <a:lnTo>
                    <a:pt x="2271" y="2397"/>
                  </a:lnTo>
                  <a:lnTo>
                    <a:pt x="2347" y="2372"/>
                  </a:lnTo>
                  <a:close/>
                  <a:moveTo>
                    <a:pt x="6661" y="0"/>
                  </a:moveTo>
                  <a:lnTo>
                    <a:pt x="5980" y="26"/>
                  </a:lnTo>
                  <a:lnTo>
                    <a:pt x="5324" y="101"/>
                  </a:lnTo>
                  <a:lnTo>
                    <a:pt x="4668" y="202"/>
                  </a:lnTo>
                  <a:lnTo>
                    <a:pt x="4062" y="328"/>
                  </a:lnTo>
                  <a:lnTo>
                    <a:pt x="3457" y="480"/>
                  </a:lnTo>
                  <a:lnTo>
                    <a:pt x="2927" y="682"/>
                  </a:lnTo>
                  <a:lnTo>
                    <a:pt x="2397" y="909"/>
                  </a:lnTo>
                  <a:lnTo>
                    <a:pt x="1918" y="1136"/>
                  </a:lnTo>
                  <a:lnTo>
                    <a:pt x="1489" y="1413"/>
                  </a:lnTo>
                  <a:lnTo>
                    <a:pt x="1111" y="1691"/>
                  </a:lnTo>
                  <a:lnTo>
                    <a:pt x="783" y="1993"/>
                  </a:lnTo>
                  <a:lnTo>
                    <a:pt x="505" y="2321"/>
                  </a:lnTo>
                  <a:lnTo>
                    <a:pt x="278" y="2649"/>
                  </a:lnTo>
                  <a:lnTo>
                    <a:pt x="177" y="2826"/>
                  </a:lnTo>
                  <a:lnTo>
                    <a:pt x="127" y="3003"/>
                  </a:lnTo>
                  <a:lnTo>
                    <a:pt x="51" y="3179"/>
                  </a:lnTo>
                  <a:lnTo>
                    <a:pt x="26" y="3381"/>
                  </a:lnTo>
                  <a:lnTo>
                    <a:pt x="0" y="3558"/>
                  </a:lnTo>
                  <a:lnTo>
                    <a:pt x="0" y="3760"/>
                  </a:lnTo>
                  <a:lnTo>
                    <a:pt x="0" y="3936"/>
                  </a:lnTo>
                  <a:lnTo>
                    <a:pt x="26" y="4113"/>
                  </a:lnTo>
                  <a:lnTo>
                    <a:pt x="76" y="4289"/>
                  </a:lnTo>
                  <a:lnTo>
                    <a:pt x="127" y="4466"/>
                  </a:lnTo>
                  <a:lnTo>
                    <a:pt x="303" y="4819"/>
                  </a:lnTo>
                  <a:lnTo>
                    <a:pt x="530" y="5147"/>
                  </a:lnTo>
                  <a:lnTo>
                    <a:pt x="808" y="5450"/>
                  </a:lnTo>
                  <a:lnTo>
                    <a:pt x="1136" y="5727"/>
                  </a:lnTo>
                  <a:lnTo>
                    <a:pt x="1514" y="6005"/>
                  </a:lnTo>
                  <a:lnTo>
                    <a:pt x="1943" y="6257"/>
                  </a:lnTo>
                  <a:lnTo>
                    <a:pt x="2397" y="6484"/>
                  </a:lnTo>
                  <a:lnTo>
                    <a:pt x="2902" y="6686"/>
                  </a:lnTo>
                  <a:lnTo>
                    <a:pt x="3457" y="6863"/>
                  </a:lnTo>
                  <a:lnTo>
                    <a:pt x="4037" y="7014"/>
                  </a:lnTo>
                  <a:lnTo>
                    <a:pt x="4643" y="7140"/>
                  </a:lnTo>
                  <a:lnTo>
                    <a:pt x="5273" y="7216"/>
                  </a:lnTo>
                  <a:lnTo>
                    <a:pt x="5929" y="7266"/>
                  </a:lnTo>
                  <a:lnTo>
                    <a:pt x="6585" y="7292"/>
                  </a:lnTo>
                  <a:lnTo>
                    <a:pt x="6787" y="7292"/>
                  </a:lnTo>
                  <a:lnTo>
                    <a:pt x="7468" y="7266"/>
                  </a:lnTo>
                  <a:lnTo>
                    <a:pt x="8124" y="7191"/>
                  </a:lnTo>
                  <a:lnTo>
                    <a:pt x="8780" y="7090"/>
                  </a:lnTo>
                  <a:lnTo>
                    <a:pt x="9386" y="6964"/>
                  </a:lnTo>
                  <a:lnTo>
                    <a:pt x="9991" y="6812"/>
                  </a:lnTo>
                  <a:lnTo>
                    <a:pt x="10546" y="6610"/>
                  </a:lnTo>
                  <a:lnTo>
                    <a:pt x="11051" y="6409"/>
                  </a:lnTo>
                  <a:lnTo>
                    <a:pt x="11530" y="6156"/>
                  </a:lnTo>
                  <a:lnTo>
                    <a:pt x="11959" y="5879"/>
                  </a:lnTo>
                  <a:lnTo>
                    <a:pt x="12338" y="5601"/>
                  </a:lnTo>
                  <a:lnTo>
                    <a:pt x="12666" y="5299"/>
                  </a:lnTo>
                  <a:lnTo>
                    <a:pt x="12943" y="4971"/>
                  </a:lnTo>
                  <a:lnTo>
                    <a:pt x="13170" y="4643"/>
                  </a:lnTo>
                  <a:lnTo>
                    <a:pt x="13271" y="4466"/>
                  </a:lnTo>
                  <a:lnTo>
                    <a:pt x="13347" y="4289"/>
                  </a:lnTo>
                  <a:lnTo>
                    <a:pt x="13397" y="4113"/>
                  </a:lnTo>
                  <a:lnTo>
                    <a:pt x="13423" y="3911"/>
                  </a:lnTo>
                  <a:lnTo>
                    <a:pt x="13448" y="3734"/>
                  </a:lnTo>
                  <a:lnTo>
                    <a:pt x="13473" y="3558"/>
                  </a:lnTo>
                  <a:lnTo>
                    <a:pt x="13448" y="3356"/>
                  </a:lnTo>
                  <a:lnTo>
                    <a:pt x="13423" y="3179"/>
                  </a:lnTo>
                  <a:lnTo>
                    <a:pt x="13372" y="3003"/>
                  </a:lnTo>
                  <a:lnTo>
                    <a:pt x="13322" y="2826"/>
                  </a:lnTo>
                  <a:lnTo>
                    <a:pt x="13145" y="2498"/>
                  </a:lnTo>
                  <a:lnTo>
                    <a:pt x="12918" y="2170"/>
                  </a:lnTo>
                  <a:lnTo>
                    <a:pt x="12641" y="1842"/>
                  </a:lnTo>
                  <a:lnTo>
                    <a:pt x="12313" y="1565"/>
                  </a:lnTo>
                  <a:lnTo>
                    <a:pt x="11934" y="1287"/>
                  </a:lnTo>
                  <a:lnTo>
                    <a:pt x="11505" y="1035"/>
                  </a:lnTo>
                  <a:lnTo>
                    <a:pt x="11051" y="808"/>
                  </a:lnTo>
                  <a:lnTo>
                    <a:pt x="10546" y="606"/>
                  </a:lnTo>
                  <a:lnTo>
                    <a:pt x="9991" y="429"/>
                  </a:lnTo>
                  <a:lnTo>
                    <a:pt x="9411" y="278"/>
                  </a:lnTo>
                  <a:lnTo>
                    <a:pt x="8806" y="152"/>
                  </a:lnTo>
                  <a:lnTo>
                    <a:pt x="8175" y="76"/>
                  </a:lnTo>
                  <a:lnTo>
                    <a:pt x="7544" y="26"/>
                  </a:lnTo>
                  <a:lnTo>
                    <a:pt x="6863" y="0"/>
                  </a:lnTo>
                  <a:close/>
                </a:path>
              </a:pathLst>
            </a:custGeom>
            <a:solidFill>
              <a:srgbClr val="FF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5178;p69"/>
            <p:cNvSpPr/>
            <p:nvPr/>
          </p:nvSpPr>
          <p:spPr>
            <a:xfrm>
              <a:off x="6570795" y="1855371"/>
              <a:ext cx="249640" cy="135103"/>
            </a:xfrm>
            <a:custGeom>
              <a:avLst/>
              <a:gdLst/>
              <a:ahLst/>
              <a:cxnLst/>
              <a:rect l="l" t="t" r="r" b="b"/>
              <a:pathLst>
                <a:path w="13474" h="7292" fill="none" extrusionOk="0">
                  <a:moveTo>
                    <a:pt x="6863" y="0"/>
                  </a:moveTo>
                  <a:lnTo>
                    <a:pt x="6863" y="0"/>
                  </a:lnTo>
                  <a:lnTo>
                    <a:pt x="6661" y="0"/>
                  </a:lnTo>
                  <a:lnTo>
                    <a:pt x="6661" y="0"/>
                  </a:lnTo>
                  <a:lnTo>
                    <a:pt x="5980" y="26"/>
                  </a:lnTo>
                  <a:lnTo>
                    <a:pt x="5324" y="101"/>
                  </a:lnTo>
                  <a:lnTo>
                    <a:pt x="4668" y="202"/>
                  </a:lnTo>
                  <a:lnTo>
                    <a:pt x="4062" y="328"/>
                  </a:lnTo>
                  <a:lnTo>
                    <a:pt x="3457" y="480"/>
                  </a:lnTo>
                  <a:lnTo>
                    <a:pt x="2927" y="682"/>
                  </a:lnTo>
                  <a:lnTo>
                    <a:pt x="2397" y="909"/>
                  </a:lnTo>
                  <a:lnTo>
                    <a:pt x="1918" y="1136"/>
                  </a:lnTo>
                  <a:lnTo>
                    <a:pt x="1489" y="1413"/>
                  </a:lnTo>
                  <a:lnTo>
                    <a:pt x="1111" y="1691"/>
                  </a:lnTo>
                  <a:lnTo>
                    <a:pt x="783" y="1993"/>
                  </a:lnTo>
                  <a:lnTo>
                    <a:pt x="505" y="2321"/>
                  </a:lnTo>
                  <a:lnTo>
                    <a:pt x="278" y="2649"/>
                  </a:lnTo>
                  <a:lnTo>
                    <a:pt x="177" y="2826"/>
                  </a:lnTo>
                  <a:lnTo>
                    <a:pt x="127" y="3003"/>
                  </a:lnTo>
                  <a:lnTo>
                    <a:pt x="51" y="3179"/>
                  </a:lnTo>
                  <a:lnTo>
                    <a:pt x="26" y="3381"/>
                  </a:lnTo>
                  <a:lnTo>
                    <a:pt x="0" y="3558"/>
                  </a:lnTo>
                  <a:lnTo>
                    <a:pt x="0" y="3760"/>
                  </a:lnTo>
                  <a:lnTo>
                    <a:pt x="0" y="3760"/>
                  </a:lnTo>
                  <a:lnTo>
                    <a:pt x="0" y="3936"/>
                  </a:lnTo>
                  <a:lnTo>
                    <a:pt x="26" y="4113"/>
                  </a:lnTo>
                  <a:lnTo>
                    <a:pt x="76" y="4289"/>
                  </a:lnTo>
                  <a:lnTo>
                    <a:pt x="127" y="4466"/>
                  </a:lnTo>
                  <a:lnTo>
                    <a:pt x="303" y="4819"/>
                  </a:lnTo>
                  <a:lnTo>
                    <a:pt x="530" y="5147"/>
                  </a:lnTo>
                  <a:lnTo>
                    <a:pt x="808" y="5450"/>
                  </a:lnTo>
                  <a:lnTo>
                    <a:pt x="1136" y="5727"/>
                  </a:lnTo>
                  <a:lnTo>
                    <a:pt x="1514" y="6005"/>
                  </a:lnTo>
                  <a:lnTo>
                    <a:pt x="1943" y="6257"/>
                  </a:lnTo>
                  <a:lnTo>
                    <a:pt x="2397" y="6484"/>
                  </a:lnTo>
                  <a:lnTo>
                    <a:pt x="2902" y="6686"/>
                  </a:lnTo>
                  <a:lnTo>
                    <a:pt x="3457" y="6863"/>
                  </a:lnTo>
                  <a:lnTo>
                    <a:pt x="4037" y="7014"/>
                  </a:lnTo>
                  <a:lnTo>
                    <a:pt x="4643" y="7140"/>
                  </a:lnTo>
                  <a:lnTo>
                    <a:pt x="5273" y="7216"/>
                  </a:lnTo>
                  <a:lnTo>
                    <a:pt x="5929" y="7266"/>
                  </a:lnTo>
                  <a:lnTo>
                    <a:pt x="6585" y="7292"/>
                  </a:lnTo>
                  <a:lnTo>
                    <a:pt x="6585" y="7292"/>
                  </a:lnTo>
                  <a:lnTo>
                    <a:pt x="6787" y="7292"/>
                  </a:lnTo>
                  <a:lnTo>
                    <a:pt x="6787" y="7292"/>
                  </a:lnTo>
                  <a:lnTo>
                    <a:pt x="7468" y="7266"/>
                  </a:lnTo>
                  <a:lnTo>
                    <a:pt x="8124" y="7191"/>
                  </a:lnTo>
                  <a:lnTo>
                    <a:pt x="8780" y="7090"/>
                  </a:lnTo>
                  <a:lnTo>
                    <a:pt x="9386" y="6964"/>
                  </a:lnTo>
                  <a:lnTo>
                    <a:pt x="9991" y="6812"/>
                  </a:lnTo>
                  <a:lnTo>
                    <a:pt x="10546" y="6610"/>
                  </a:lnTo>
                  <a:lnTo>
                    <a:pt x="11051" y="6409"/>
                  </a:lnTo>
                  <a:lnTo>
                    <a:pt x="11530" y="6156"/>
                  </a:lnTo>
                  <a:lnTo>
                    <a:pt x="11959" y="5879"/>
                  </a:lnTo>
                  <a:lnTo>
                    <a:pt x="12338" y="5601"/>
                  </a:lnTo>
                  <a:lnTo>
                    <a:pt x="12666" y="5299"/>
                  </a:lnTo>
                  <a:lnTo>
                    <a:pt x="12943" y="4971"/>
                  </a:lnTo>
                  <a:lnTo>
                    <a:pt x="13170" y="4643"/>
                  </a:lnTo>
                  <a:lnTo>
                    <a:pt x="13271" y="4466"/>
                  </a:lnTo>
                  <a:lnTo>
                    <a:pt x="13347" y="4289"/>
                  </a:lnTo>
                  <a:lnTo>
                    <a:pt x="13397" y="4113"/>
                  </a:lnTo>
                  <a:lnTo>
                    <a:pt x="13423" y="3911"/>
                  </a:lnTo>
                  <a:lnTo>
                    <a:pt x="13448" y="3734"/>
                  </a:lnTo>
                  <a:lnTo>
                    <a:pt x="13473" y="3558"/>
                  </a:lnTo>
                  <a:lnTo>
                    <a:pt x="13473" y="3558"/>
                  </a:lnTo>
                  <a:lnTo>
                    <a:pt x="13448" y="3356"/>
                  </a:lnTo>
                  <a:lnTo>
                    <a:pt x="13423" y="3179"/>
                  </a:lnTo>
                  <a:lnTo>
                    <a:pt x="13372" y="3003"/>
                  </a:lnTo>
                  <a:lnTo>
                    <a:pt x="13322" y="2826"/>
                  </a:lnTo>
                  <a:lnTo>
                    <a:pt x="13145" y="2498"/>
                  </a:lnTo>
                  <a:lnTo>
                    <a:pt x="12918" y="2170"/>
                  </a:lnTo>
                  <a:lnTo>
                    <a:pt x="12641" y="1842"/>
                  </a:lnTo>
                  <a:lnTo>
                    <a:pt x="12313" y="1565"/>
                  </a:lnTo>
                  <a:lnTo>
                    <a:pt x="11934" y="1287"/>
                  </a:lnTo>
                  <a:lnTo>
                    <a:pt x="11505" y="1035"/>
                  </a:lnTo>
                  <a:lnTo>
                    <a:pt x="11051" y="808"/>
                  </a:lnTo>
                  <a:lnTo>
                    <a:pt x="10546" y="606"/>
                  </a:lnTo>
                  <a:lnTo>
                    <a:pt x="9991" y="429"/>
                  </a:lnTo>
                  <a:lnTo>
                    <a:pt x="9411" y="278"/>
                  </a:lnTo>
                  <a:lnTo>
                    <a:pt x="8806" y="152"/>
                  </a:lnTo>
                  <a:lnTo>
                    <a:pt x="8175" y="76"/>
                  </a:lnTo>
                  <a:lnTo>
                    <a:pt x="7544" y="26"/>
                  </a:lnTo>
                  <a:lnTo>
                    <a:pt x="68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5179;p69"/>
            <p:cNvSpPr/>
            <p:nvPr/>
          </p:nvSpPr>
          <p:spPr>
            <a:xfrm>
              <a:off x="6265543" y="3536339"/>
              <a:ext cx="318821" cy="395469"/>
            </a:xfrm>
            <a:custGeom>
              <a:avLst/>
              <a:gdLst/>
              <a:ahLst/>
              <a:cxnLst/>
              <a:rect l="l" t="t" r="r" b="b"/>
              <a:pathLst>
                <a:path w="17208" h="21345" extrusionOk="0">
                  <a:moveTo>
                    <a:pt x="505" y="0"/>
                  </a:moveTo>
                  <a:lnTo>
                    <a:pt x="278" y="2978"/>
                  </a:lnTo>
                  <a:lnTo>
                    <a:pt x="127" y="5677"/>
                  </a:lnTo>
                  <a:lnTo>
                    <a:pt x="26" y="8099"/>
                  </a:lnTo>
                  <a:lnTo>
                    <a:pt x="1" y="10269"/>
                  </a:lnTo>
                  <a:lnTo>
                    <a:pt x="26" y="12186"/>
                  </a:lnTo>
                  <a:lnTo>
                    <a:pt x="127" y="13902"/>
                  </a:lnTo>
                  <a:lnTo>
                    <a:pt x="177" y="14659"/>
                  </a:lnTo>
                  <a:lnTo>
                    <a:pt x="253" y="15365"/>
                  </a:lnTo>
                  <a:lnTo>
                    <a:pt x="329" y="16046"/>
                  </a:lnTo>
                  <a:lnTo>
                    <a:pt x="404" y="16652"/>
                  </a:lnTo>
                  <a:lnTo>
                    <a:pt x="505" y="17232"/>
                  </a:lnTo>
                  <a:lnTo>
                    <a:pt x="631" y="17737"/>
                  </a:lnTo>
                  <a:lnTo>
                    <a:pt x="732" y="18216"/>
                  </a:lnTo>
                  <a:lnTo>
                    <a:pt x="858" y="18670"/>
                  </a:lnTo>
                  <a:lnTo>
                    <a:pt x="985" y="19074"/>
                  </a:lnTo>
                  <a:lnTo>
                    <a:pt x="1136" y="19427"/>
                  </a:lnTo>
                  <a:lnTo>
                    <a:pt x="1287" y="19755"/>
                  </a:lnTo>
                  <a:lnTo>
                    <a:pt x="1439" y="20033"/>
                  </a:lnTo>
                  <a:lnTo>
                    <a:pt x="1590" y="20285"/>
                  </a:lnTo>
                  <a:lnTo>
                    <a:pt x="1741" y="20512"/>
                  </a:lnTo>
                  <a:lnTo>
                    <a:pt x="1918" y="20689"/>
                  </a:lnTo>
                  <a:lnTo>
                    <a:pt x="2069" y="20865"/>
                  </a:lnTo>
                  <a:lnTo>
                    <a:pt x="2246" y="20991"/>
                  </a:lnTo>
                  <a:lnTo>
                    <a:pt x="2423" y="21092"/>
                  </a:lnTo>
                  <a:lnTo>
                    <a:pt x="2599" y="21193"/>
                  </a:lnTo>
                  <a:lnTo>
                    <a:pt x="2776" y="21244"/>
                  </a:lnTo>
                  <a:lnTo>
                    <a:pt x="3079" y="21319"/>
                  </a:lnTo>
                  <a:lnTo>
                    <a:pt x="3381" y="21345"/>
                  </a:lnTo>
                  <a:lnTo>
                    <a:pt x="3709" y="21294"/>
                  </a:lnTo>
                  <a:lnTo>
                    <a:pt x="4037" y="21218"/>
                  </a:lnTo>
                  <a:lnTo>
                    <a:pt x="4365" y="21118"/>
                  </a:lnTo>
                  <a:lnTo>
                    <a:pt x="4719" y="20966"/>
                  </a:lnTo>
                  <a:lnTo>
                    <a:pt x="5047" y="20790"/>
                  </a:lnTo>
                  <a:lnTo>
                    <a:pt x="5374" y="20588"/>
                  </a:lnTo>
                  <a:lnTo>
                    <a:pt x="5677" y="20361"/>
                  </a:lnTo>
                  <a:lnTo>
                    <a:pt x="5980" y="20108"/>
                  </a:lnTo>
                  <a:lnTo>
                    <a:pt x="6283" y="19856"/>
                  </a:lnTo>
                  <a:lnTo>
                    <a:pt x="6560" y="19604"/>
                  </a:lnTo>
                  <a:lnTo>
                    <a:pt x="7090" y="19074"/>
                  </a:lnTo>
                  <a:lnTo>
                    <a:pt x="7519" y="18569"/>
                  </a:lnTo>
                  <a:lnTo>
                    <a:pt x="7771" y="18191"/>
                  </a:lnTo>
                  <a:lnTo>
                    <a:pt x="8024" y="17812"/>
                  </a:lnTo>
                  <a:lnTo>
                    <a:pt x="8225" y="17434"/>
                  </a:lnTo>
                  <a:lnTo>
                    <a:pt x="8402" y="17056"/>
                  </a:lnTo>
                  <a:lnTo>
                    <a:pt x="8579" y="16652"/>
                  </a:lnTo>
                  <a:lnTo>
                    <a:pt x="8705" y="16273"/>
                  </a:lnTo>
                  <a:lnTo>
                    <a:pt x="8806" y="15870"/>
                  </a:lnTo>
                  <a:lnTo>
                    <a:pt x="8907" y="15466"/>
                  </a:lnTo>
                  <a:lnTo>
                    <a:pt x="8957" y="15088"/>
                  </a:lnTo>
                  <a:lnTo>
                    <a:pt x="9008" y="14684"/>
                  </a:lnTo>
                  <a:lnTo>
                    <a:pt x="9058" y="14306"/>
                  </a:lnTo>
                  <a:lnTo>
                    <a:pt x="9058" y="13927"/>
                  </a:lnTo>
                  <a:lnTo>
                    <a:pt x="9058" y="13170"/>
                  </a:lnTo>
                  <a:lnTo>
                    <a:pt x="9008" y="12464"/>
                  </a:lnTo>
                  <a:lnTo>
                    <a:pt x="8907" y="11783"/>
                  </a:lnTo>
                  <a:lnTo>
                    <a:pt x="8780" y="11177"/>
                  </a:lnTo>
                  <a:lnTo>
                    <a:pt x="8654" y="10622"/>
                  </a:lnTo>
                  <a:lnTo>
                    <a:pt x="8503" y="10143"/>
                  </a:lnTo>
                  <a:lnTo>
                    <a:pt x="8276" y="9411"/>
                  </a:lnTo>
                  <a:lnTo>
                    <a:pt x="8125" y="9083"/>
                  </a:lnTo>
                  <a:lnTo>
                    <a:pt x="17207" y="10723"/>
                  </a:lnTo>
                  <a:lnTo>
                    <a:pt x="12262" y="429"/>
                  </a:lnTo>
                  <a:lnTo>
                    <a:pt x="505" y="0"/>
                  </a:lnTo>
                  <a:close/>
                </a:path>
              </a:pathLst>
            </a:custGeom>
            <a:solidFill>
              <a:srgbClr val="FA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5180;p69"/>
            <p:cNvSpPr/>
            <p:nvPr/>
          </p:nvSpPr>
          <p:spPr>
            <a:xfrm>
              <a:off x="6265543" y="3536339"/>
              <a:ext cx="318821" cy="395469"/>
            </a:xfrm>
            <a:custGeom>
              <a:avLst/>
              <a:gdLst/>
              <a:ahLst/>
              <a:cxnLst/>
              <a:rect l="l" t="t" r="r" b="b"/>
              <a:pathLst>
                <a:path w="17208" h="21345" fill="none" extrusionOk="0">
                  <a:moveTo>
                    <a:pt x="17207" y="10723"/>
                  </a:moveTo>
                  <a:lnTo>
                    <a:pt x="17207" y="10723"/>
                  </a:lnTo>
                  <a:lnTo>
                    <a:pt x="8125" y="9083"/>
                  </a:lnTo>
                  <a:lnTo>
                    <a:pt x="8125" y="9083"/>
                  </a:lnTo>
                  <a:lnTo>
                    <a:pt x="8276" y="9411"/>
                  </a:lnTo>
                  <a:lnTo>
                    <a:pt x="8503" y="10143"/>
                  </a:lnTo>
                  <a:lnTo>
                    <a:pt x="8654" y="10622"/>
                  </a:lnTo>
                  <a:lnTo>
                    <a:pt x="8780" y="11177"/>
                  </a:lnTo>
                  <a:lnTo>
                    <a:pt x="8907" y="11783"/>
                  </a:lnTo>
                  <a:lnTo>
                    <a:pt x="9008" y="12464"/>
                  </a:lnTo>
                  <a:lnTo>
                    <a:pt x="9058" y="13170"/>
                  </a:lnTo>
                  <a:lnTo>
                    <a:pt x="9058" y="13927"/>
                  </a:lnTo>
                  <a:lnTo>
                    <a:pt x="9058" y="14306"/>
                  </a:lnTo>
                  <a:lnTo>
                    <a:pt x="9008" y="14684"/>
                  </a:lnTo>
                  <a:lnTo>
                    <a:pt x="8957" y="15088"/>
                  </a:lnTo>
                  <a:lnTo>
                    <a:pt x="8907" y="15466"/>
                  </a:lnTo>
                  <a:lnTo>
                    <a:pt x="8806" y="15870"/>
                  </a:lnTo>
                  <a:lnTo>
                    <a:pt x="8705" y="16273"/>
                  </a:lnTo>
                  <a:lnTo>
                    <a:pt x="8579" y="16652"/>
                  </a:lnTo>
                  <a:lnTo>
                    <a:pt x="8402" y="17056"/>
                  </a:lnTo>
                  <a:lnTo>
                    <a:pt x="8225" y="17434"/>
                  </a:lnTo>
                  <a:lnTo>
                    <a:pt x="8024" y="17812"/>
                  </a:lnTo>
                  <a:lnTo>
                    <a:pt x="7771" y="18191"/>
                  </a:lnTo>
                  <a:lnTo>
                    <a:pt x="7519" y="18569"/>
                  </a:lnTo>
                  <a:lnTo>
                    <a:pt x="7519" y="18569"/>
                  </a:lnTo>
                  <a:lnTo>
                    <a:pt x="7090" y="19074"/>
                  </a:lnTo>
                  <a:lnTo>
                    <a:pt x="6560" y="19604"/>
                  </a:lnTo>
                  <a:lnTo>
                    <a:pt x="6283" y="19856"/>
                  </a:lnTo>
                  <a:lnTo>
                    <a:pt x="5980" y="20108"/>
                  </a:lnTo>
                  <a:lnTo>
                    <a:pt x="5677" y="20361"/>
                  </a:lnTo>
                  <a:lnTo>
                    <a:pt x="5374" y="20588"/>
                  </a:lnTo>
                  <a:lnTo>
                    <a:pt x="5047" y="20790"/>
                  </a:lnTo>
                  <a:lnTo>
                    <a:pt x="4719" y="20966"/>
                  </a:lnTo>
                  <a:lnTo>
                    <a:pt x="4365" y="21118"/>
                  </a:lnTo>
                  <a:lnTo>
                    <a:pt x="4037" y="21218"/>
                  </a:lnTo>
                  <a:lnTo>
                    <a:pt x="3709" y="21294"/>
                  </a:lnTo>
                  <a:lnTo>
                    <a:pt x="3381" y="21345"/>
                  </a:lnTo>
                  <a:lnTo>
                    <a:pt x="3079" y="21319"/>
                  </a:lnTo>
                  <a:lnTo>
                    <a:pt x="2776" y="21244"/>
                  </a:lnTo>
                  <a:lnTo>
                    <a:pt x="2776" y="21244"/>
                  </a:lnTo>
                  <a:lnTo>
                    <a:pt x="2599" y="21193"/>
                  </a:lnTo>
                  <a:lnTo>
                    <a:pt x="2423" y="21092"/>
                  </a:lnTo>
                  <a:lnTo>
                    <a:pt x="2246" y="20991"/>
                  </a:lnTo>
                  <a:lnTo>
                    <a:pt x="2069" y="20865"/>
                  </a:lnTo>
                  <a:lnTo>
                    <a:pt x="1918" y="20689"/>
                  </a:lnTo>
                  <a:lnTo>
                    <a:pt x="1741" y="20512"/>
                  </a:lnTo>
                  <a:lnTo>
                    <a:pt x="1590" y="20285"/>
                  </a:lnTo>
                  <a:lnTo>
                    <a:pt x="1439" y="20033"/>
                  </a:lnTo>
                  <a:lnTo>
                    <a:pt x="1287" y="19755"/>
                  </a:lnTo>
                  <a:lnTo>
                    <a:pt x="1136" y="19427"/>
                  </a:lnTo>
                  <a:lnTo>
                    <a:pt x="985" y="19074"/>
                  </a:lnTo>
                  <a:lnTo>
                    <a:pt x="858" y="18670"/>
                  </a:lnTo>
                  <a:lnTo>
                    <a:pt x="732" y="18216"/>
                  </a:lnTo>
                  <a:lnTo>
                    <a:pt x="631" y="17737"/>
                  </a:lnTo>
                  <a:lnTo>
                    <a:pt x="505" y="17232"/>
                  </a:lnTo>
                  <a:lnTo>
                    <a:pt x="404" y="16652"/>
                  </a:lnTo>
                  <a:lnTo>
                    <a:pt x="329" y="16046"/>
                  </a:lnTo>
                  <a:lnTo>
                    <a:pt x="253" y="15365"/>
                  </a:lnTo>
                  <a:lnTo>
                    <a:pt x="177" y="14659"/>
                  </a:lnTo>
                  <a:lnTo>
                    <a:pt x="127" y="13902"/>
                  </a:lnTo>
                  <a:lnTo>
                    <a:pt x="26" y="12186"/>
                  </a:lnTo>
                  <a:lnTo>
                    <a:pt x="1" y="10269"/>
                  </a:lnTo>
                  <a:lnTo>
                    <a:pt x="26" y="8099"/>
                  </a:lnTo>
                  <a:lnTo>
                    <a:pt x="127" y="5677"/>
                  </a:lnTo>
                  <a:lnTo>
                    <a:pt x="278" y="2978"/>
                  </a:lnTo>
                  <a:lnTo>
                    <a:pt x="505" y="0"/>
                  </a:lnTo>
                  <a:lnTo>
                    <a:pt x="505" y="0"/>
                  </a:lnTo>
                  <a:lnTo>
                    <a:pt x="12262" y="429"/>
                  </a:lnTo>
                  <a:lnTo>
                    <a:pt x="12262" y="429"/>
                  </a:lnTo>
                  <a:lnTo>
                    <a:pt x="17207" y="1072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5181;p69"/>
            <p:cNvSpPr/>
            <p:nvPr/>
          </p:nvSpPr>
          <p:spPr>
            <a:xfrm>
              <a:off x="7118191" y="3914980"/>
              <a:ext cx="393598" cy="466059"/>
            </a:xfrm>
            <a:custGeom>
              <a:avLst/>
              <a:gdLst/>
              <a:ahLst/>
              <a:cxnLst/>
              <a:rect l="l" t="t" r="r" b="b"/>
              <a:pathLst>
                <a:path w="21244" h="25155" extrusionOk="0">
                  <a:moveTo>
                    <a:pt x="0" y="0"/>
                  </a:moveTo>
                  <a:lnTo>
                    <a:pt x="202" y="24750"/>
                  </a:lnTo>
                  <a:lnTo>
                    <a:pt x="21244" y="25154"/>
                  </a:lnTo>
                  <a:lnTo>
                    <a:pt x="21168" y="24675"/>
                  </a:lnTo>
                  <a:lnTo>
                    <a:pt x="21042" y="24145"/>
                  </a:lnTo>
                  <a:lnTo>
                    <a:pt x="20890" y="23615"/>
                  </a:lnTo>
                  <a:lnTo>
                    <a:pt x="20689" y="23060"/>
                  </a:lnTo>
                  <a:lnTo>
                    <a:pt x="20436" y="22505"/>
                  </a:lnTo>
                  <a:lnTo>
                    <a:pt x="20159" y="21950"/>
                  </a:lnTo>
                  <a:lnTo>
                    <a:pt x="19806" y="21370"/>
                  </a:lnTo>
                  <a:lnTo>
                    <a:pt x="19604" y="21092"/>
                  </a:lnTo>
                  <a:lnTo>
                    <a:pt x="19377" y="20815"/>
                  </a:lnTo>
                  <a:lnTo>
                    <a:pt x="19150" y="20537"/>
                  </a:lnTo>
                  <a:lnTo>
                    <a:pt x="18897" y="20285"/>
                  </a:lnTo>
                  <a:lnTo>
                    <a:pt x="18620" y="20033"/>
                  </a:lnTo>
                  <a:lnTo>
                    <a:pt x="18342" y="19780"/>
                  </a:lnTo>
                  <a:lnTo>
                    <a:pt x="18065" y="19553"/>
                  </a:lnTo>
                  <a:lnTo>
                    <a:pt x="17762" y="19326"/>
                  </a:lnTo>
                  <a:lnTo>
                    <a:pt x="17434" y="19124"/>
                  </a:lnTo>
                  <a:lnTo>
                    <a:pt x="17131" y="18922"/>
                  </a:lnTo>
                  <a:lnTo>
                    <a:pt x="16778" y="18746"/>
                  </a:lnTo>
                  <a:lnTo>
                    <a:pt x="16450" y="18569"/>
                  </a:lnTo>
                  <a:lnTo>
                    <a:pt x="15744" y="18266"/>
                  </a:lnTo>
                  <a:lnTo>
                    <a:pt x="15012" y="18014"/>
                  </a:lnTo>
                  <a:lnTo>
                    <a:pt x="14230" y="17812"/>
                  </a:lnTo>
                  <a:lnTo>
                    <a:pt x="13448" y="17661"/>
                  </a:lnTo>
                  <a:lnTo>
                    <a:pt x="12615" y="17585"/>
                  </a:lnTo>
                  <a:lnTo>
                    <a:pt x="11783" y="17535"/>
                  </a:lnTo>
                  <a:lnTo>
                    <a:pt x="10925" y="17560"/>
                  </a:lnTo>
                  <a:lnTo>
                    <a:pt x="10067" y="17611"/>
                  </a:lnTo>
                  <a:lnTo>
                    <a:pt x="9184" y="17737"/>
                  </a:lnTo>
                  <a:lnTo>
                    <a:pt x="8301" y="17913"/>
                  </a:lnTo>
                  <a:lnTo>
                    <a:pt x="7418" y="18140"/>
                  </a:lnTo>
                  <a:lnTo>
                    <a:pt x="9764" y="9512"/>
                  </a:lnTo>
                  <a:lnTo>
                    <a:pt x="11959" y="1438"/>
                  </a:lnTo>
                  <a:lnTo>
                    <a:pt x="0" y="0"/>
                  </a:lnTo>
                  <a:close/>
                </a:path>
              </a:pathLst>
            </a:custGeom>
            <a:solidFill>
              <a:srgbClr val="FA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5182;p69"/>
            <p:cNvSpPr/>
            <p:nvPr/>
          </p:nvSpPr>
          <p:spPr>
            <a:xfrm>
              <a:off x="7118191" y="3914980"/>
              <a:ext cx="393598" cy="466059"/>
            </a:xfrm>
            <a:custGeom>
              <a:avLst/>
              <a:gdLst/>
              <a:ahLst/>
              <a:cxnLst/>
              <a:rect l="l" t="t" r="r" b="b"/>
              <a:pathLst>
                <a:path w="21244" h="25155" fill="none" extrusionOk="0">
                  <a:moveTo>
                    <a:pt x="11959" y="1438"/>
                  </a:moveTo>
                  <a:lnTo>
                    <a:pt x="11959" y="1438"/>
                  </a:lnTo>
                  <a:lnTo>
                    <a:pt x="9764" y="9512"/>
                  </a:lnTo>
                  <a:lnTo>
                    <a:pt x="9764" y="9512"/>
                  </a:lnTo>
                  <a:lnTo>
                    <a:pt x="7418" y="18140"/>
                  </a:lnTo>
                  <a:lnTo>
                    <a:pt x="7418" y="18140"/>
                  </a:lnTo>
                  <a:lnTo>
                    <a:pt x="8301" y="17913"/>
                  </a:lnTo>
                  <a:lnTo>
                    <a:pt x="9184" y="17737"/>
                  </a:lnTo>
                  <a:lnTo>
                    <a:pt x="10067" y="17611"/>
                  </a:lnTo>
                  <a:lnTo>
                    <a:pt x="10925" y="17560"/>
                  </a:lnTo>
                  <a:lnTo>
                    <a:pt x="11783" y="17535"/>
                  </a:lnTo>
                  <a:lnTo>
                    <a:pt x="12615" y="17585"/>
                  </a:lnTo>
                  <a:lnTo>
                    <a:pt x="13448" y="17661"/>
                  </a:lnTo>
                  <a:lnTo>
                    <a:pt x="14230" y="17812"/>
                  </a:lnTo>
                  <a:lnTo>
                    <a:pt x="15012" y="18014"/>
                  </a:lnTo>
                  <a:lnTo>
                    <a:pt x="15744" y="18266"/>
                  </a:lnTo>
                  <a:lnTo>
                    <a:pt x="16450" y="18569"/>
                  </a:lnTo>
                  <a:lnTo>
                    <a:pt x="16778" y="18746"/>
                  </a:lnTo>
                  <a:lnTo>
                    <a:pt x="17131" y="18922"/>
                  </a:lnTo>
                  <a:lnTo>
                    <a:pt x="17434" y="19124"/>
                  </a:lnTo>
                  <a:lnTo>
                    <a:pt x="17762" y="19326"/>
                  </a:lnTo>
                  <a:lnTo>
                    <a:pt x="18065" y="19553"/>
                  </a:lnTo>
                  <a:lnTo>
                    <a:pt x="18342" y="19780"/>
                  </a:lnTo>
                  <a:lnTo>
                    <a:pt x="18620" y="20033"/>
                  </a:lnTo>
                  <a:lnTo>
                    <a:pt x="18897" y="20285"/>
                  </a:lnTo>
                  <a:lnTo>
                    <a:pt x="19150" y="20537"/>
                  </a:lnTo>
                  <a:lnTo>
                    <a:pt x="19377" y="20815"/>
                  </a:lnTo>
                  <a:lnTo>
                    <a:pt x="19377" y="20815"/>
                  </a:lnTo>
                  <a:lnTo>
                    <a:pt x="19604" y="21092"/>
                  </a:lnTo>
                  <a:lnTo>
                    <a:pt x="19806" y="21370"/>
                  </a:lnTo>
                  <a:lnTo>
                    <a:pt x="20159" y="21950"/>
                  </a:lnTo>
                  <a:lnTo>
                    <a:pt x="20436" y="22505"/>
                  </a:lnTo>
                  <a:lnTo>
                    <a:pt x="20689" y="23060"/>
                  </a:lnTo>
                  <a:lnTo>
                    <a:pt x="20890" y="23615"/>
                  </a:lnTo>
                  <a:lnTo>
                    <a:pt x="21042" y="24145"/>
                  </a:lnTo>
                  <a:lnTo>
                    <a:pt x="21168" y="24675"/>
                  </a:lnTo>
                  <a:lnTo>
                    <a:pt x="21244" y="25154"/>
                  </a:lnTo>
                  <a:lnTo>
                    <a:pt x="21244" y="25154"/>
                  </a:lnTo>
                  <a:lnTo>
                    <a:pt x="202" y="24750"/>
                  </a:lnTo>
                  <a:lnTo>
                    <a:pt x="202" y="24750"/>
                  </a:lnTo>
                  <a:lnTo>
                    <a:pt x="0" y="0"/>
                  </a:lnTo>
                  <a:lnTo>
                    <a:pt x="0" y="0"/>
                  </a:lnTo>
                  <a:lnTo>
                    <a:pt x="11959" y="143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5183;p69"/>
            <p:cNvSpPr/>
            <p:nvPr/>
          </p:nvSpPr>
          <p:spPr>
            <a:xfrm>
              <a:off x="6456735" y="3140411"/>
              <a:ext cx="996131" cy="1011083"/>
            </a:xfrm>
            <a:custGeom>
              <a:avLst/>
              <a:gdLst/>
              <a:ahLst/>
              <a:cxnLst/>
              <a:rect l="l" t="t" r="r" b="b"/>
              <a:pathLst>
                <a:path w="53765" h="54572" extrusionOk="0">
                  <a:moveTo>
                    <a:pt x="15794" y="0"/>
                  </a:moveTo>
                  <a:lnTo>
                    <a:pt x="14482" y="1539"/>
                  </a:lnTo>
                  <a:lnTo>
                    <a:pt x="13296" y="3002"/>
                  </a:lnTo>
                  <a:lnTo>
                    <a:pt x="12262" y="4365"/>
                  </a:lnTo>
                  <a:lnTo>
                    <a:pt x="11329" y="5626"/>
                  </a:lnTo>
                  <a:lnTo>
                    <a:pt x="10521" y="6787"/>
                  </a:lnTo>
                  <a:lnTo>
                    <a:pt x="9815" y="7872"/>
                  </a:lnTo>
                  <a:lnTo>
                    <a:pt x="9209" y="8881"/>
                  </a:lnTo>
                  <a:lnTo>
                    <a:pt x="8705" y="9814"/>
                  </a:lnTo>
                  <a:lnTo>
                    <a:pt x="8301" y="10672"/>
                  </a:lnTo>
                  <a:lnTo>
                    <a:pt x="7973" y="11454"/>
                  </a:lnTo>
                  <a:lnTo>
                    <a:pt x="7721" y="12161"/>
                  </a:lnTo>
                  <a:lnTo>
                    <a:pt x="7544" y="12817"/>
                  </a:lnTo>
                  <a:lnTo>
                    <a:pt x="7418" y="13397"/>
                  </a:lnTo>
                  <a:lnTo>
                    <a:pt x="7368" y="13952"/>
                  </a:lnTo>
                  <a:lnTo>
                    <a:pt x="7342" y="14431"/>
                  </a:lnTo>
                  <a:lnTo>
                    <a:pt x="7393" y="14860"/>
                  </a:lnTo>
                  <a:lnTo>
                    <a:pt x="7468" y="15516"/>
                  </a:lnTo>
                  <a:lnTo>
                    <a:pt x="7519" y="16021"/>
                  </a:lnTo>
                  <a:lnTo>
                    <a:pt x="7519" y="16601"/>
                  </a:lnTo>
                  <a:lnTo>
                    <a:pt x="7494" y="16879"/>
                  </a:lnTo>
                  <a:lnTo>
                    <a:pt x="7443" y="17181"/>
                  </a:lnTo>
                  <a:lnTo>
                    <a:pt x="7393" y="17459"/>
                  </a:lnTo>
                  <a:lnTo>
                    <a:pt x="7317" y="17736"/>
                  </a:lnTo>
                  <a:lnTo>
                    <a:pt x="7216" y="18014"/>
                  </a:lnTo>
                  <a:lnTo>
                    <a:pt x="7065" y="18241"/>
                  </a:lnTo>
                  <a:lnTo>
                    <a:pt x="6913" y="18443"/>
                  </a:lnTo>
                  <a:lnTo>
                    <a:pt x="6686" y="18645"/>
                  </a:lnTo>
                  <a:lnTo>
                    <a:pt x="6484" y="18771"/>
                  </a:lnTo>
                  <a:lnTo>
                    <a:pt x="6283" y="18847"/>
                  </a:lnTo>
                  <a:lnTo>
                    <a:pt x="6030" y="18922"/>
                  </a:lnTo>
                  <a:lnTo>
                    <a:pt x="5803" y="18973"/>
                  </a:lnTo>
                  <a:lnTo>
                    <a:pt x="5526" y="19023"/>
                  </a:lnTo>
                  <a:lnTo>
                    <a:pt x="5223" y="19074"/>
                  </a:lnTo>
                  <a:lnTo>
                    <a:pt x="4920" y="19175"/>
                  </a:lnTo>
                  <a:lnTo>
                    <a:pt x="4542" y="19326"/>
                  </a:lnTo>
                  <a:lnTo>
                    <a:pt x="4214" y="19503"/>
                  </a:lnTo>
                  <a:lnTo>
                    <a:pt x="3886" y="19704"/>
                  </a:lnTo>
                  <a:lnTo>
                    <a:pt x="3608" y="19906"/>
                  </a:lnTo>
                  <a:lnTo>
                    <a:pt x="3331" y="20108"/>
                  </a:lnTo>
                  <a:lnTo>
                    <a:pt x="3104" y="20335"/>
                  </a:lnTo>
                  <a:lnTo>
                    <a:pt x="2902" y="20562"/>
                  </a:lnTo>
                  <a:lnTo>
                    <a:pt x="2574" y="20966"/>
                  </a:lnTo>
                  <a:lnTo>
                    <a:pt x="0" y="21117"/>
                  </a:lnTo>
                  <a:lnTo>
                    <a:pt x="1035" y="31764"/>
                  </a:lnTo>
                  <a:lnTo>
                    <a:pt x="3533" y="32117"/>
                  </a:lnTo>
                  <a:lnTo>
                    <a:pt x="4163" y="32571"/>
                  </a:lnTo>
                  <a:lnTo>
                    <a:pt x="4819" y="33025"/>
                  </a:lnTo>
                  <a:lnTo>
                    <a:pt x="5526" y="33480"/>
                  </a:lnTo>
                  <a:lnTo>
                    <a:pt x="6232" y="33909"/>
                  </a:lnTo>
                  <a:lnTo>
                    <a:pt x="6989" y="34312"/>
                  </a:lnTo>
                  <a:lnTo>
                    <a:pt x="7746" y="34691"/>
                  </a:lnTo>
                  <a:lnTo>
                    <a:pt x="8553" y="35044"/>
                  </a:lnTo>
                  <a:lnTo>
                    <a:pt x="9361" y="35372"/>
                  </a:lnTo>
                  <a:lnTo>
                    <a:pt x="10168" y="35649"/>
                  </a:lnTo>
                  <a:lnTo>
                    <a:pt x="11001" y="35876"/>
                  </a:lnTo>
                  <a:lnTo>
                    <a:pt x="11858" y="36053"/>
                  </a:lnTo>
                  <a:lnTo>
                    <a:pt x="12287" y="36129"/>
                  </a:lnTo>
                  <a:lnTo>
                    <a:pt x="12716" y="36179"/>
                  </a:lnTo>
                  <a:lnTo>
                    <a:pt x="13145" y="36230"/>
                  </a:lnTo>
                  <a:lnTo>
                    <a:pt x="13599" y="36230"/>
                  </a:lnTo>
                  <a:lnTo>
                    <a:pt x="14028" y="36255"/>
                  </a:lnTo>
                  <a:lnTo>
                    <a:pt x="14482" y="36230"/>
                  </a:lnTo>
                  <a:lnTo>
                    <a:pt x="14911" y="36204"/>
                  </a:lnTo>
                  <a:lnTo>
                    <a:pt x="15340" y="36154"/>
                  </a:lnTo>
                  <a:lnTo>
                    <a:pt x="15794" y="36078"/>
                  </a:lnTo>
                  <a:lnTo>
                    <a:pt x="16248" y="35977"/>
                  </a:lnTo>
                  <a:lnTo>
                    <a:pt x="16702" y="35876"/>
                  </a:lnTo>
                  <a:lnTo>
                    <a:pt x="17131" y="35725"/>
                  </a:lnTo>
                  <a:lnTo>
                    <a:pt x="17585" y="35574"/>
                  </a:lnTo>
                  <a:lnTo>
                    <a:pt x="18014" y="35397"/>
                  </a:lnTo>
                  <a:lnTo>
                    <a:pt x="18443" y="35195"/>
                  </a:lnTo>
                  <a:lnTo>
                    <a:pt x="18872" y="34993"/>
                  </a:lnTo>
                  <a:lnTo>
                    <a:pt x="19276" y="34766"/>
                  </a:lnTo>
                  <a:lnTo>
                    <a:pt x="19705" y="34514"/>
                  </a:lnTo>
                  <a:lnTo>
                    <a:pt x="20108" y="34262"/>
                  </a:lnTo>
                  <a:lnTo>
                    <a:pt x="20512" y="33959"/>
                  </a:lnTo>
                  <a:lnTo>
                    <a:pt x="21294" y="33379"/>
                  </a:lnTo>
                  <a:lnTo>
                    <a:pt x="22051" y="32723"/>
                  </a:lnTo>
                  <a:lnTo>
                    <a:pt x="22783" y="32016"/>
                  </a:lnTo>
                  <a:lnTo>
                    <a:pt x="23489" y="31285"/>
                  </a:lnTo>
                  <a:lnTo>
                    <a:pt x="24170" y="30528"/>
                  </a:lnTo>
                  <a:lnTo>
                    <a:pt x="24826" y="29746"/>
                  </a:lnTo>
                  <a:lnTo>
                    <a:pt x="25457" y="28938"/>
                  </a:lnTo>
                  <a:lnTo>
                    <a:pt x="26037" y="28106"/>
                  </a:lnTo>
                  <a:lnTo>
                    <a:pt x="26618" y="27273"/>
                  </a:lnTo>
                  <a:lnTo>
                    <a:pt x="27173" y="26441"/>
                  </a:lnTo>
                  <a:lnTo>
                    <a:pt x="27677" y="25608"/>
                  </a:lnTo>
                  <a:lnTo>
                    <a:pt x="28157" y="24801"/>
                  </a:lnTo>
                  <a:lnTo>
                    <a:pt x="28611" y="23993"/>
                  </a:lnTo>
                  <a:lnTo>
                    <a:pt x="29443" y="22480"/>
                  </a:lnTo>
                  <a:lnTo>
                    <a:pt x="30125" y="21117"/>
                  </a:lnTo>
                  <a:lnTo>
                    <a:pt x="30705" y="19957"/>
                  </a:lnTo>
                  <a:lnTo>
                    <a:pt x="31437" y="18392"/>
                  </a:lnTo>
                  <a:lnTo>
                    <a:pt x="31588" y="18090"/>
                  </a:lnTo>
                  <a:lnTo>
                    <a:pt x="31613" y="18090"/>
                  </a:lnTo>
                  <a:lnTo>
                    <a:pt x="31613" y="18216"/>
                  </a:lnTo>
                  <a:lnTo>
                    <a:pt x="31336" y="19856"/>
                  </a:lnTo>
                  <a:lnTo>
                    <a:pt x="31083" y="21697"/>
                  </a:lnTo>
                  <a:lnTo>
                    <a:pt x="30831" y="23716"/>
                  </a:lnTo>
                  <a:lnTo>
                    <a:pt x="30730" y="24750"/>
                  </a:lnTo>
                  <a:lnTo>
                    <a:pt x="30654" y="25860"/>
                  </a:lnTo>
                  <a:lnTo>
                    <a:pt x="30579" y="26970"/>
                  </a:lnTo>
                  <a:lnTo>
                    <a:pt x="30503" y="28131"/>
                  </a:lnTo>
                  <a:lnTo>
                    <a:pt x="30453" y="29317"/>
                  </a:lnTo>
                  <a:lnTo>
                    <a:pt x="30453" y="30503"/>
                  </a:lnTo>
                  <a:lnTo>
                    <a:pt x="30427" y="31739"/>
                  </a:lnTo>
                  <a:lnTo>
                    <a:pt x="30453" y="33000"/>
                  </a:lnTo>
                  <a:lnTo>
                    <a:pt x="30503" y="34262"/>
                  </a:lnTo>
                  <a:lnTo>
                    <a:pt x="30579" y="35548"/>
                  </a:lnTo>
                  <a:lnTo>
                    <a:pt x="30654" y="36860"/>
                  </a:lnTo>
                  <a:lnTo>
                    <a:pt x="30781" y="38298"/>
                  </a:lnTo>
                  <a:lnTo>
                    <a:pt x="30932" y="39787"/>
                  </a:lnTo>
                  <a:lnTo>
                    <a:pt x="31033" y="40544"/>
                  </a:lnTo>
                  <a:lnTo>
                    <a:pt x="31134" y="41301"/>
                  </a:lnTo>
                  <a:lnTo>
                    <a:pt x="31260" y="42058"/>
                  </a:lnTo>
                  <a:lnTo>
                    <a:pt x="31411" y="42815"/>
                  </a:lnTo>
                  <a:lnTo>
                    <a:pt x="31563" y="43546"/>
                  </a:lnTo>
                  <a:lnTo>
                    <a:pt x="31765" y="44253"/>
                  </a:lnTo>
                  <a:lnTo>
                    <a:pt x="31966" y="44934"/>
                  </a:lnTo>
                  <a:lnTo>
                    <a:pt x="32193" y="45590"/>
                  </a:lnTo>
                  <a:lnTo>
                    <a:pt x="32471" y="46195"/>
                  </a:lnTo>
                  <a:lnTo>
                    <a:pt x="32748" y="46776"/>
                  </a:lnTo>
                  <a:lnTo>
                    <a:pt x="33051" y="47305"/>
                  </a:lnTo>
                  <a:lnTo>
                    <a:pt x="33430" y="48012"/>
                  </a:lnTo>
                  <a:lnTo>
                    <a:pt x="33606" y="48466"/>
                  </a:lnTo>
                  <a:lnTo>
                    <a:pt x="33808" y="48945"/>
                  </a:lnTo>
                  <a:lnTo>
                    <a:pt x="34010" y="49500"/>
                  </a:lnTo>
                  <a:lnTo>
                    <a:pt x="34187" y="50106"/>
                  </a:lnTo>
                  <a:lnTo>
                    <a:pt x="34338" y="50837"/>
                  </a:lnTo>
                  <a:lnTo>
                    <a:pt x="34439" y="51443"/>
                  </a:lnTo>
                  <a:lnTo>
                    <a:pt x="34489" y="51948"/>
                  </a:lnTo>
                  <a:lnTo>
                    <a:pt x="34489" y="52376"/>
                  </a:lnTo>
                  <a:lnTo>
                    <a:pt x="34515" y="52730"/>
                  </a:lnTo>
                  <a:lnTo>
                    <a:pt x="34565" y="53058"/>
                  </a:lnTo>
                  <a:lnTo>
                    <a:pt x="34615" y="53209"/>
                  </a:lnTo>
                  <a:lnTo>
                    <a:pt x="34691" y="53360"/>
                  </a:lnTo>
                  <a:lnTo>
                    <a:pt x="34767" y="53487"/>
                  </a:lnTo>
                  <a:lnTo>
                    <a:pt x="34868" y="53638"/>
                  </a:lnTo>
                  <a:lnTo>
                    <a:pt x="35044" y="53840"/>
                  </a:lnTo>
                  <a:lnTo>
                    <a:pt x="35221" y="53991"/>
                  </a:lnTo>
                  <a:lnTo>
                    <a:pt x="35448" y="54143"/>
                  </a:lnTo>
                  <a:lnTo>
                    <a:pt x="35700" y="54269"/>
                  </a:lnTo>
                  <a:lnTo>
                    <a:pt x="35953" y="54344"/>
                  </a:lnTo>
                  <a:lnTo>
                    <a:pt x="36255" y="54420"/>
                  </a:lnTo>
                  <a:lnTo>
                    <a:pt x="36583" y="54496"/>
                  </a:lnTo>
                  <a:lnTo>
                    <a:pt x="36937" y="54521"/>
                  </a:lnTo>
                  <a:lnTo>
                    <a:pt x="37340" y="54546"/>
                  </a:lnTo>
                  <a:lnTo>
                    <a:pt x="37769" y="54571"/>
                  </a:lnTo>
                  <a:lnTo>
                    <a:pt x="38703" y="54571"/>
                  </a:lnTo>
                  <a:lnTo>
                    <a:pt x="39813" y="54521"/>
                  </a:lnTo>
                  <a:lnTo>
                    <a:pt x="41049" y="54445"/>
                  </a:lnTo>
                  <a:lnTo>
                    <a:pt x="41705" y="54395"/>
                  </a:lnTo>
                  <a:lnTo>
                    <a:pt x="42285" y="54344"/>
                  </a:lnTo>
                  <a:lnTo>
                    <a:pt x="42790" y="54294"/>
                  </a:lnTo>
                  <a:lnTo>
                    <a:pt x="43244" y="54218"/>
                  </a:lnTo>
                  <a:lnTo>
                    <a:pt x="43648" y="54143"/>
                  </a:lnTo>
                  <a:lnTo>
                    <a:pt x="44001" y="54067"/>
                  </a:lnTo>
                  <a:lnTo>
                    <a:pt x="44304" y="53991"/>
                  </a:lnTo>
                  <a:lnTo>
                    <a:pt x="44556" y="53915"/>
                  </a:lnTo>
                  <a:lnTo>
                    <a:pt x="44960" y="53739"/>
                  </a:lnTo>
                  <a:lnTo>
                    <a:pt x="45237" y="53562"/>
                  </a:lnTo>
                  <a:lnTo>
                    <a:pt x="45414" y="53411"/>
                  </a:lnTo>
                  <a:lnTo>
                    <a:pt x="45515" y="53310"/>
                  </a:lnTo>
                  <a:lnTo>
                    <a:pt x="45616" y="53159"/>
                  </a:lnTo>
                  <a:lnTo>
                    <a:pt x="45716" y="53007"/>
                  </a:lnTo>
                  <a:lnTo>
                    <a:pt x="45843" y="52730"/>
                  </a:lnTo>
                  <a:lnTo>
                    <a:pt x="45918" y="52427"/>
                  </a:lnTo>
                  <a:lnTo>
                    <a:pt x="45994" y="52099"/>
                  </a:lnTo>
                  <a:lnTo>
                    <a:pt x="46070" y="51746"/>
                  </a:lnTo>
                  <a:lnTo>
                    <a:pt x="46171" y="51342"/>
                  </a:lnTo>
                  <a:lnTo>
                    <a:pt x="46322" y="50863"/>
                  </a:lnTo>
                  <a:lnTo>
                    <a:pt x="46549" y="50333"/>
                  </a:lnTo>
                  <a:lnTo>
                    <a:pt x="46801" y="49854"/>
                  </a:lnTo>
                  <a:lnTo>
                    <a:pt x="47054" y="49425"/>
                  </a:lnTo>
                  <a:lnTo>
                    <a:pt x="47306" y="49046"/>
                  </a:lnTo>
                  <a:lnTo>
                    <a:pt x="47558" y="48718"/>
                  </a:lnTo>
                  <a:lnTo>
                    <a:pt x="47987" y="48214"/>
                  </a:lnTo>
                  <a:lnTo>
                    <a:pt x="48265" y="47911"/>
                  </a:lnTo>
                  <a:lnTo>
                    <a:pt x="48466" y="47684"/>
                  </a:lnTo>
                  <a:lnTo>
                    <a:pt x="48668" y="47406"/>
                  </a:lnTo>
                  <a:lnTo>
                    <a:pt x="48870" y="47104"/>
                  </a:lnTo>
                  <a:lnTo>
                    <a:pt x="49072" y="46801"/>
                  </a:lnTo>
                  <a:lnTo>
                    <a:pt x="49249" y="46448"/>
                  </a:lnTo>
                  <a:lnTo>
                    <a:pt x="49425" y="46069"/>
                  </a:lnTo>
                  <a:lnTo>
                    <a:pt x="49778" y="45287"/>
                  </a:lnTo>
                  <a:lnTo>
                    <a:pt x="50106" y="44379"/>
                  </a:lnTo>
                  <a:lnTo>
                    <a:pt x="50409" y="43420"/>
                  </a:lnTo>
                  <a:lnTo>
                    <a:pt x="50712" y="42411"/>
                  </a:lnTo>
                  <a:lnTo>
                    <a:pt x="50964" y="41301"/>
                  </a:lnTo>
                  <a:lnTo>
                    <a:pt x="51216" y="40165"/>
                  </a:lnTo>
                  <a:lnTo>
                    <a:pt x="51469" y="39005"/>
                  </a:lnTo>
                  <a:lnTo>
                    <a:pt x="51671" y="37794"/>
                  </a:lnTo>
                  <a:lnTo>
                    <a:pt x="51872" y="36558"/>
                  </a:lnTo>
                  <a:lnTo>
                    <a:pt x="52074" y="35296"/>
                  </a:lnTo>
                  <a:lnTo>
                    <a:pt x="52226" y="34035"/>
                  </a:lnTo>
                  <a:lnTo>
                    <a:pt x="52528" y="31512"/>
                  </a:lnTo>
                  <a:lnTo>
                    <a:pt x="52781" y="29039"/>
                  </a:lnTo>
                  <a:lnTo>
                    <a:pt x="52983" y="26693"/>
                  </a:lnTo>
                  <a:lnTo>
                    <a:pt x="53134" y="24523"/>
                  </a:lnTo>
                  <a:lnTo>
                    <a:pt x="53260" y="22606"/>
                  </a:lnTo>
                  <a:lnTo>
                    <a:pt x="53386" y="19780"/>
                  </a:lnTo>
                  <a:lnTo>
                    <a:pt x="53411" y="18720"/>
                  </a:lnTo>
                  <a:lnTo>
                    <a:pt x="53639" y="9663"/>
                  </a:lnTo>
                  <a:lnTo>
                    <a:pt x="53765" y="3431"/>
                  </a:lnTo>
                  <a:lnTo>
                    <a:pt x="157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5184;p69"/>
            <p:cNvSpPr/>
            <p:nvPr/>
          </p:nvSpPr>
          <p:spPr>
            <a:xfrm>
              <a:off x="6456735" y="3140411"/>
              <a:ext cx="996131" cy="1011083"/>
            </a:xfrm>
            <a:custGeom>
              <a:avLst/>
              <a:gdLst/>
              <a:ahLst/>
              <a:cxnLst/>
              <a:rect l="l" t="t" r="r" b="b"/>
              <a:pathLst>
                <a:path w="53765" h="54572" fill="none" extrusionOk="0">
                  <a:moveTo>
                    <a:pt x="15794" y="0"/>
                  </a:moveTo>
                  <a:lnTo>
                    <a:pt x="15794" y="0"/>
                  </a:lnTo>
                  <a:lnTo>
                    <a:pt x="14482" y="1539"/>
                  </a:lnTo>
                  <a:lnTo>
                    <a:pt x="13296" y="3002"/>
                  </a:lnTo>
                  <a:lnTo>
                    <a:pt x="12262" y="4365"/>
                  </a:lnTo>
                  <a:lnTo>
                    <a:pt x="11329" y="5626"/>
                  </a:lnTo>
                  <a:lnTo>
                    <a:pt x="10521" y="6787"/>
                  </a:lnTo>
                  <a:lnTo>
                    <a:pt x="9815" y="7872"/>
                  </a:lnTo>
                  <a:lnTo>
                    <a:pt x="9209" y="8881"/>
                  </a:lnTo>
                  <a:lnTo>
                    <a:pt x="8705" y="9814"/>
                  </a:lnTo>
                  <a:lnTo>
                    <a:pt x="8301" y="10672"/>
                  </a:lnTo>
                  <a:lnTo>
                    <a:pt x="7973" y="11454"/>
                  </a:lnTo>
                  <a:lnTo>
                    <a:pt x="7721" y="12161"/>
                  </a:lnTo>
                  <a:lnTo>
                    <a:pt x="7544" y="12817"/>
                  </a:lnTo>
                  <a:lnTo>
                    <a:pt x="7418" y="13397"/>
                  </a:lnTo>
                  <a:lnTo>
                    <a:pt x="7368" y="13952"/>
                  </a:lnTo>
                  <a:lnTo>
                    <a:pt x="7342" y="14431"/>
                  </a:lnTo>
                  <a:lnTo>
                    <a:pt x="7393" y="14860"/>
                  </a:lnTo>
                  <a:lnTo>
                    <a:pt x="7393" y="14860"/>
                  </a:lnTo>
                  <a:lnTo>
                    <a:pt x="7468" y="15516"/>
                  </a:lnTo>
                  <a:lnTo>
                    <a:pt x="7519" y="16021"/>
                  </a:lnTo>
                  <a:lnTo>
                    <a:pt x="7519" y="16601"/>
                  </a:lnTo>
                  <a:lnTo>
                    <a:pt x="7494" y="16879"/>
                  </a:lnTo>
                  <a:lnTo>
                    <a:pt x="7443" y="17181"/>
                  </a:lnTo>
                  <a:lnTo>
                    <a:pt x="7393" y="17459"/>
                  </a:lnTo>
                  <a:lnTo>
                    <a:pt x="7317" y="17736"/>
                  </a:lnTo>
                  <a:lnTo>
                    <a:pt x="7216" y="18014"/>
                  </a:lnTo>
                  <a:lnTo>
                    <a:pt x="7065" y="18241"/>
                  </a:lnTo>
                  <a:lnTo>
                    <a:pt x="6913" y="18443"/>
                  </a:lnTo>
                  <a:lnTo>
                    <a:pt x="6686" y="18645"/>
                  </a:lnTo>
                  <a:lnTo>
                    <a:pt x="6686" y="18645"/>
                  </a:lnTo>
                  <a:lnTo>
                    <a:pt x="6484" y="18771"/>
                  </a:lnTo>
                  <a:lnTo>
                    <a:pt x="6283" y="18847"/>
                  </a:lnTo>
                  <a:lnTo>
                    <a:pt x="6030" y="18922"/>
                  </a:lnTo>
                  <a:lnTo>
                    <a:pt x="5803" y="18973"/>
                  </a:lnTo>
                  <a:lnTo>
                    <a:pt x="5526" y="19023"/>
                  </a:lnTo>
                  <a:lnTo>
                    <a:pt x="5223" y="19074"/>
                  </a:lnTo>
                  <a:lnTo>
                    <a:pt x="4920" y="19175"/>
                  </a:lnTo>
                  <a:lnTo>
                    <a:pt x="4542" y="19326"/>
                  </a:lnTo>
                  <a:lnTo>
                    <a:pt x="4542" y="19326"/>
                  </a:lnTo>
                  <a:lnTo>
                    <a:pt x="4214" y="19503"/>
                  </a:lnTo>
                  <a:lnTo>
                    <a:pt x="3886" y="19704"/>
                  </a:lnTo>
                  <a:lnTo>
                    <a:pt x="3608" y="19906"/>
                  </a:lnTo>
                  <a:lnTo>
                    <a:pt x="3331" y="20108"/>
                  </a:lnTo>
                  <a:lnTo>
                    <a:pt x="3104" y="20335"/>
                  </a:lnTo>
                  <a:lnTo>
                    <a:pt x="2902" y="20562"/>
                  </a:lnTo>
                  <a:lnTo>
                    <a:pt x="2574" y="20966"/>
                  </a:lnTo>
                  <a:lnTo>
                    <a:pt x="2574" y="20966"/>
                  </a:lnTo>
                  <a:lnTo>
                    <a:pt x="0" y="21117"/>
                  </a:lnTo>
                  <a:lnTo>
                    <a:pt x="0" y="21117"/>
                  </a:lnTo>
                  <a:lnTo>
                    <a:pt x="1035" y="31764"/>
                  </a:lnTo>
                  <a:lnTo>
                    <a:pt x="1035" y="31764"/>
                  </a:lnTo>
                  <a:lnTo>
                    <a:pt x="3533" y="32117"/>
                  </a:lnTo>
                  <a:lnTo>
                    <a:pt x="3533" y="32117"/>
                  </a:lnTo>
                  <a:lnTo>
                    <a:pt x="4163" y="32571"/>
                  </a:lnTo>
                  <a:lnTo>
                    <a:pt x="4819" y="33025"/>
                  </a:lnTo>
                  <a:lnTo>
                    <a:pt x="5526" y="33480"/>
                  </a:lnTo>
                  <a:lnTo>
                    <a:pt x="6232" y="33909"/>
                  </a:lnTo>
                  <a:lnTo>
                    <a:pt x="6989" y="34312"/>
                  </a:lnTo>
                  <a:lnTo>
                    <a:pt x="7746" y="34691"/>
                  </a:lnTo>
                  <a:lnTo>
                    <a:pt x="8553" y="35044"/>
                  </a:lnTo>
                  <a:lnTo>
                    <a:pt x="9361" y="35372"/>
                  </a:lnTo>
                  <a:lnTo>
                    <a:pt x="10168" y="35649"/>
                  </a:lnTo>
                  <a:lnTo>
                    <a:pt x="11001" y="35876"/>
                  </a:lnTo>
                  <a:lnTo>
                    <a:pt x="11858" y="36053"/>
                  </a:lnTo>
                  <a:lnTo>
                    <a:pt x="12287" y="36129"/>
                  </a:lnTo>
                  <a:lnTo>
                    <a:pt x="12716" y="36179"/>
                  </a:lnTo>
                  <a:lnTo>
                    <a:pt x="13145" y="36230"/>
                  </a:lnTo>
                  <a:lnTo>
                    <a:pt x="13599" y="36230"/>
                  </a:lnTo>
                  <a:lnTo>
                    <a:pt x="14028" y="36255"/>
                  </a:lnTo>
                  <a:lnTo>
                    <a:pt x="14482" y="36230"/>
                  </a:lnTo>
                  <a:lnTo>
                    <a:pt x="14911" y="36204"/>
                  </a:lnTo>
                  <a:lnTo>
                    <a:pt x="15340" y="36154"/>
                  </a:lnTo>
                  <a:lnTo>
                    <a:pt x="15794" y="36078"/>
                  </a:lnTo>
                  <a:lnTo>
                    <a:pt x="16248" y="35977"/>
                  </a:lnTo>
                  <a:lnTo>
                    <a:pt x="16248" y="35977"/>
                  </a:lnTo>
                  <a:lnTo>
                    <a:pt x="16702" y="35876"/>
                  </a:lnTo>
                  <a:lnTo>
                    <a:pt x="17131" y="35725"/>
                  </a:lnTo>
                  <a:lnTo>
                    <a:pt x="17585" y="35574"/>
                  </a:lnTo>
                  <a:lnTo>
                    <a:pt x="18014" y="35397"/>
                  </a:lnTo>
                  <a:lnTo>
                    <a:pt x="18443" y="35195"/>
                  </a:lnTo>
                  <a:lnTo>
                    <a:pt x="18872" y="34993"/>
                  </a:lnTo>
                  <a:lnTo>
                    <a:pt x="19276" y="34766"/>
                  </a:lnTo>
                  <a:lnTo>
                    <a:pt x="19705" y="34514"/>
                  </a:lnTo>
                  <a:lnTo>
                    <a:pt x="20108" y="34262"/>
                  </a:lnTo>
                  <a:lnTo>
                    <a:pt x="20512" y="33959"/>
                  </a:lnTo>
                  <a:lnTo>
                    <a:pt x="21294" y="33379"/>
                  </a:lnTo>
                  <a:lnTo>
                    <a:pt x="22051" y="32723"/>
                  </a:lnTo>
                  <a:lnTo>
                    <a:pt x="22783" y="32016"/>
                  </a:lnTo>
                  <a:lnTo>
                    <a:pt x="23489" y="31285"/>
                  </a:lnTo>
                  <a:lnTo>
                    <a:pt x="24170" y="30528"/>
                  </a:lnTo>
                  <a:lnTo>
                    <a:pt x="24826" y="29746"/>
                  </a:lnTo>
                  <a:lnTo>
                    <a:pt x="25457" y="28938"/>
                  </a:lnTo>
                  <a:lnTo>
                    <a:pt x="26037" y="28106"/>
                  </a:lnTo>
                  <a:lnTo>
                    <a:pt x="26618" y="27273"/>
                  </a:lnTo>
                  <a:lnTo>
                    <a:pt x="27173" y="26441"/>
                  </a:lnTo>
                  <a:lnTo>
                    <a:pt x="27677" y="25608"/>
                  </a:lnTo>
                  <a:lnTo>
                    <a:pt x="28157" y="24801"/>
                  </a:lnTo>
                  <a:lnTo>
                    <a:pt x="28611" y="23993"/>
                  </a:lnTo>
                  <a:lnTo>
                    <a:pt x="29443" y="22480"/>
                  </a:lnTo>
                  <a:lnTo>
                    <a:pt x="30125" y="21117"/>
                  </a:lnTo>
                  <a:lnTo>
                    <a:pt x="30705" y="19957"/>
                  </a:lnTo>
                  <a:lnTo>
                    <a:pt x="31437" y="18392"/>
                  </a:lnTo>
                  <a:lnTo>
                    <a:pt x="31588" y="18090"/>
                  </a:lnTo>
                  <a:lnTo>
                    <a:pt x="31613" y="18090"/>
                  </a:lnTo>
                  <a:lnTo>
                    <a:pt x="31613" y="18090"/>
                  </a:lnTo>
                  <a:lnTo>
                    <a:pt x="31613" y="18216"/>
                  </a:lnTo>
                  <a:lnTo>
                    <a:pt x="31613" y="18216"/>
                  </a:lnTo>
                  <a:lnTo>
                    <a:pt x="31336" y="19856"/>
                  </a:lnTo>
                  <a:lnTo>
                    <a:pt x="31083" y="21697"/>
                  </a:lnTo>
                  <a:lnTo>
                    <a:pt x="30831" y="23716"/>
                  </a:lnTo>
                  <a:lnTo>
                    <a:pt x="30730" y="24750"/>
                  </a:lnTo>
                  <a:lnTo>
                    <a:pt x="30654" y="25860"/>
                  </a:lnTo>
                  <a:lnTo>
                    <a:pt x="30579" y="26970"/>
                  </a:lnTo>
                  <a:lnTo>
                    <a:pt x="30503" y="28131"/>
                  </a:lnTo>
                  <a:lnTo>
                    <a:pt x="30453" y="29317"/>
                  </a:lnTo>
                  <a:lnTo>
                    <a:pt x="30453" y="30503"/>
                  </a:lnTo>
                  <a:lnTo>
                    <a:pt x="30427" y="31739"/>
                  </a:lnTo>
                  <a:lnTo>
                    <a:pt x="30453" y="33000"/>
                  </a:lnTo>
                  <a:lnTo>
                    <a:pt x="30503" y="34262"/>
                  </a:lnTo>
                  <a:lnTo>
                    <a:pt x="30579" y="35548"/>
                  </a:lnTo>
                  <a:lnTo>
                    <a:pt x="30579" y="35548"/>
                  </a:lnTo>
                  <a:lnTo>
                    <a:pt x="30654" y="36860"/>
                  </a:lnTo>
                  <a:lnTo>
                    <a:pt x="30781" y="38298"/>
                  </a:lnTo>
                  <a:lnTo>
                    <a:pt x="30932" y="39787"/>
                  </a:lnTo>
                  <a:lnTo>
                    <a:pt x="31033" y="40544"/>
                  </a:lnTo>
                  <a:lnTo>
                    <a:pt x="31134" y="41301"/>
                  </a:lnTo>
                  <a:lnTo>
                    <a:pt x="31260" y="42058"/>
                  </a:lnTo>
                  <a:lnTo>
                    <a:pt x="31411" y="42815"/>
                  </a:lnTo>
                  <a:lnTo>
                    <a:pt x="31563" y="43546"/>
                  </a:lnTo>
                  <a:lnTo>
                    <a:pt x="31765" y="44253"/>
                  </a:lnTo>
                  <a:lnTo>
                    <a:pt x="31966" y="44934"/>
                  </a:lnTo>
                  <a:lnTo>
                    <a:pt x="32193" y="45590"/>
                  </a:lnTo>
                  <a:lnTo>
                    <a:pt x="32471" y="46195"/>
                  </a:lnTo>
                  <a:lnTo>
                    <a:pt x="32748" y="46776"/>
                  </a:lnTo>
                  <a:lnTo>
                    <a:pt x="32748" y="46776"/>
                  </a:lnTo>
                  <a:lnTo>
                    <a:pt x="33051" y="47305"/>
                  </a:lnTo>
                  <a:lnTo>
                    <a:pt x="33430" y="48012"/>
                  </a:lnTo>
                  <a:lnTo>
                    <a:pt x="33606" y="48466"/>
                  </a:lnTo>
                  <a:lnTo>
                    <a:pt x="33808" y="48945"/>
                  </a:lnTo>
                  <a:lnTo>
                    <a:pt x="34010" y="49500"/>
                  </a:lnTo>
                  <a:lnTo>
                    <a:pt x="34187" y="50106"/>
                  </a:lnTo>
                  <a:lnTo>
                    <a:pt x="34187" y="50106"/>
                  </a:lnTo>
                  <a:lnTo>
                    <a:pt x="34338" y="50837"/>
                  </a:lnTo>
                  <a:lnTo>
                    <a:pt x="34439" y="51443"/>
                  </a:lnTo>
                  <a:lnTo>
                    <a:pt x="34489" y="51948"/>
                  </a:lnTo>
                  <a:lnTo>
                    <a:pt x="34489" y="52376"/>
                  </a:lnTo>
                  <a:lnTo>
                    <a:pt x="34515" y="52730"/>
                  </a:lnTo>
                  <a:lnTo>
                    <a:pt x="34565" y="53058"/>
                  </a:lnTo>
                  <a:lnTo>
                    <a:pt x="34615" y="53209"/>
                  </a:lnTo>
                  <a:lnTo>
                    <a:pt x="34691" y="53360"/>
                  </a:lnTo>
                  <a:lnTo>
                    <a:pt x="34767" y="53487"/>
                  </a:lnTo>
                  <a:lnTo>
                    <a:pt x="34868" y="53638"/>
                  </a:lnTo>
                  <a:lnTo>
                    <a:pt x="34868" y="53638"/>
                  </a:lnTo>
                  <a:lnTo>
                    <a:pt x="35044" y="53840"/>
                  </a:lnTo>
                  <a:lnTo>
                    <a:pt x="35221" y="53991"/>
                  </a:lnTo>
                  <a:lnTo>
                    <a:pt x="35448" y="54143"/>
                  </a:lnTo>
                  <a:lnTo>
                    <a:pt x="35700" y="54269"/>
                  </a:lnTo>
                  <a:lnTo>
                    <a:pt x="35953" y="54344"/>
                  </a:lnTo>
                  <a:lnTo>
                    <a:pt x="36255" y="54420"/>
                  </a:lnTo>
                  <a:lnTo>
                    <a:pt x="36583" y="54496"/>
                  </a:lnTo>
                  <a:lnTo>
                    <a:pt x="36937" y="54521"/>
                  </a:lnTo>
                  <a:lnTo>
                    <a:pt x="37340" y="54546"/>
                  </a:lnTo>
                  <a:lnTo>
                    <a:pt x="37769" y="54571"/>
                  </a:lnTo>
                  <a:lnTo>
                    <a:pt x="38703" y="54571"/>
                  </a:lnTo>
                  <a:lnTo>
                    <a:pt x="39813" y="54521"/>
                  </a:lnTo>
                  <a:lnTo>
                    <a:pt x="41049" y="54445"/>
                  </a:lnTo>
                  <a:lnTo>
                    <a:pt x="41049" y="54445"/>
                  </a:lnTo>
                  <a:lnTo>
                    <a:pt x="41705" y="54395"/>
                  </a:lnTo>
                  <a:lnTo>
                    <a:pt x="42285" y="54344"/>
                  </a:lnTo>
                  <a:lnTo>
                    <a:pt x="42790" y="54294"/>
                  </a:lnTo>
                  <a:lnTo>
                    <a:pt x="43244" y="54218"/>
                  </a:lnTo>
                  <a:lnTo>
                    <a:pt x="43648" y="54143"/>
                  </a:lnTo>
                  <a:lnTo>
                    <a:pt x="44001" y="54067"/>
                  </a:lnTo>
                  <a:lnTo>
                    <a:pt x="44304" y="53991"/>
                  </a:lnTo>
                  <a:lnTo>
                    <a:pt x="44556" y="53915"/>
                  </a:lnTo>
                  <a:lnTo>
                    <a:pt x="44960" y="53739"/>
                  </a:lnTo>
                  <a:lnTo>
                    <a:pt x="45237" y="53562"/>
                  </a:lnTo>
                  <a:lnTo>
                    <a:pt x="45414" y="53411"/>
                  </a:lnTo>
                  <a:lnTo>
                    <a:pt x="45515" y="53310"/>
                  </a:lnTo>
                  <a:lnTo>
                    <a:pt x="45515" y="53310"/>
                  </a:lnTo>
                  <a:lnTo>
                    <a:pt x="45616" y="53159"/>
                  </a:lnTo>
                  <a:lnTo>
                    <a:pt x="45716" y="53007"/>
                  </a:lnTo>
                  <a:lnTo>
                    <a:pt x="45843" y="52730"/>
                  </a:lnTo>
                  <a:lnTo>
                    <a:pt x="45918" y="52427"/>
                  </a:lnTo>
                  <a:lnTo>
                    <a:pt x="45994" y="52099"/>
                  </a:lnTo>
                  <a:lnTo>
                    <a:pt x="46070" y="51746"/>
                  </a:lnTo>
                  <a:lnTo>
                    <a:pt x="46171" y="51342"/>
                  </a:lnTo>
                  <a:lnTo>
                    <a:pt x="46322" y="50863"/>
                  </a:lnTo>
                  <a:lnTo>
                    <a:pt x="46549" y="50333"/>
                  </a:lnTo>
                  <a:lnTo>
                    <a:pt x="46549" y="50333"/>
                  </a:lnTo>
                  <a:lnTo>
                    <a:pt x="46801" y="49854"/>
                  </a:lnTo>
                  <a:lnTo>
                    <a:pt x="47054" y="49425"/>
                  </a:lnTo>
                  <a:lnTo>
                    <a:pt x="47306" y="49046"/>
                  </a:lnTo>
                  <a:lnTo>
                    <a:pt x="47558" y="48718"/>
                  </a:lnTo>
                  <a:lnTo>
                    <a:pt x="47987" y="48214"/>
                  </a:lnTo>
                  <a:lnTo>
                    <a:pt x="48265" y="47911"/>
                  </a:lnTo>
                  <a:lnTo>
                    <a:pt x="48265" y="47911"/>
                  </a:lnTo>
                  <a:lnTo>
                    <a:pt x="48466" y="47684"/>
                  </a:lnTo>
                  <a:lnTo>
                    <a:pt x="48668" y="47406"/>
                  </a:lnTo>
                  <a:lnTo>
                    <a:pt x="48870" y="47104"/>
                  </a:lnTo>
                  <a:lnTo>
                    <a:pt x="49072" y="46801"/>
                  </a:lnTo>
                  <a:lnTo>
                    <a:pt x="49249" y="46448"/>
                  </a:lnTo>
                  <a:lnTo>
                    <a:pt x="49425" y="46069"/>
                  </a:lnTo>
                  <a:lnTo>
                    <a:pt x="49778" y="45287"/>
                  </a:lnTo>
                  <a:lnTo>
                    <a:pt x="50106" y="44379"/>
                  </a:lnTo>
                  <a:lnTo>
                    <a:pt x="50409" y="43420"/>
                  </a:lnTo>
                  <a:lnTo>
                    <a:pt x="50712" y="42411"/>
                  </a:lnTo>
                  <a:lnTo>
                    <a:pt x="50964" y="41301"/>
                  </a:lnTo>
                  <a:lnTo>
                    <a:pt x="51216" y="40165"/>
                  </a:lnTo>
                  <a:lnTo>
                    <a:pt x="51469" y="39005"/>
                  </a:lnTo>
                  <a:lnTo>
                    <a:pt x="51671" y="37794"/>
                  </a:lnTo>
                  <a:lnTo>
                    <a:pt x="51872" y="36558"/>
                  </a:lnTo>
                  <a:lnTo>
                    <a:pt x="52074" y="35296"/>
                  </a:lnTo>
                  <a:lnTo>
                    <a:pt x="52226" y="34035"/>
                  </a:lnTo>
                  <a:lnTo>
                    <a:pt x="52528" y="31512"/>
                  </a:lnTo>
                  <a:lnTo>
                    <a:pt x="52781" y="29039"/>
                  </a:lnTo>
                  <a:lnTo>
                    <a:pt x="52983" y="26693"/>
                  </a:lnTo>
                  <a:lnTo>
                    <a:pt x="53134" y="24523"/>
                  </a:lnTo>
                  <a:lnTo>
                    <a:pt x="53260" y="22606"/>
                  </a:lnTo>
                  <a:lnTo>
                    <a:pt x="53386" y="19780"/>
                  </a:lnTo>
                  <a:lnTo>
                    <a:pt x="53411" y="18720"/>
                  </a:lnTo>
                  <a:lnTo>
                    <a:pt x="53411" y="18720"/>
                  </a:lnTo>
                  <a:lnTo>
                    <a:pt x="53639" y="9663"/>
                  </a:lnTo>
                  <a:lnTo>
                    <a:pt x="53765" y="3431"/>
                  </a:lnTo>
                  <a:lnTo>
                    <a:pt x="53765" y="3431"/>
                  </a:lnTo>
                  <a:lnTo>
                    <a:pt x="1579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5185;p69"/>
            <p:cNvSpPr/>
            <p:nvPr/>
          </p:nvSpPr>
          <p:spPr>
            <a:xfrm>
              <a:off x="7732419" y="1893224"/>
              <a:ext cx="357618" cy="548803"/>
            </a:xfrm>
            <a:custGeom>
              <a:avLst/>
              <a:gdLst/>
              <a:ahLst/>
              <a:cxnLst/>
              <a:rect l="l" t="t" r="r" b="b"/>
              <a:pathLst>
                <a:path w="19302" h="29621" extrusionOk="0">
                  <a:moveTo>
                    <a:pt x="11935" y="1"/>
                  </a:moveTo>
                  <a:lnTo>
                    <a:pt x="11834" y="51"/>
                  </a:lnTo>
                  <a:lnTo>
                    <a:pt x="11707" y="152"/>
                  </a:lnTo>
                  <a:lnTo>
                    <a:pt x="11581" y="304"/>
                  </a:lnTo>
                  <a:lnTo>
                    <a:pt x="11430" y="506"/>
                  </a:lnTo>
                  <a:lnTo>
                    <a:pt x="11279" y="758"/>
                  </a:lnTo>
                  <a:lnTo>
                    <a:pt x="11102" y="1086"/>
                  </a:lnTo>
                  <a:lnTo>
                    <a:pt x="10925" y="1489"/>
                  </a:lnTo>
                  <a:lnTo>
                    <a:pt x="10496" y="2473"/>
                  </a:lnTo>
                  <a:lnTo>
                    <a:pt x="10017" y="3735"/>
                  </a:lnTo>
                  <a:lnTo>
                    <a:pt x="9462" y="5350"/>
                  </a:lnTo>
                  <a:lnTo>
                    <a:pt x="8831" y="7292"/>
                  </a:lnTo>
                  <a:lnTo>
                    <a:pt x="8932" y="5375"/>
                  </a:lnTo>
                  <a:lnTo>
                    <a:pt x="8957" y="3836"/>
                  </a:lnTo>
                  <a:lnTo>
                    <a:pt x="8957" y="2625"/>
                  </a:lnTo>
                  <a:lnTo>
                    <a:pt x="8907" y="1717"/>
                  </a:lnTo>
                  <a:lnTo>
                    <a:pt x="8831" y="1086"/>
                  </a:lnTo>
                  <a:lnTo>
                    <a:pt x="8781" y="834"/>
                  </a:lnTo>
                  <a:lnTo>
                    <a:pt x="8705" y="657"/>
                  </a:lnTo>
                  <a:lnTo>
                    <a:pt x="8655" y="531"/>
                  </a:lnTo>
                  <a:lnTo>
                    <a:pt x="8604" y="430"/>
                  </a:lnTo>
                  <a:lnTo>
                    <a:pt x="8529" y="379"/>
                  </a:lnTo>
                  <a:lnTo>
                    <a:pt x="8453" y="354"/>
                  </a:lnTo>
                  <a:lnTo>
                    <a:pt x="8352" y="354"/>
                  </a:lnTo>
                  <a:lnTo>
                    <a:pt x="8226" y="455"/>
                  </a:lnTo>
                  <a:lnTo>
                    <a:pt x="8074" y="606"/>
                  </a:lnTo>
                  <a:lnTo>
                    <a:pt x="7923" y="834"/>
                  </a:lnTo>
                  <a:lnTo>
                    <a:pt x="7772" y="1111"/>
                  </a:lnTo>
                  <a:lnTo>
                    <a:pt x="7620" y="1414"/>
                  </a:lnTo>
                  <a:lnTo>
                    <a:pt x="7267" y="2171"/>
                  </a:lnTo>
                  <a:lnTo>
                    <a:pt x="6914" y="3079"/>
                  </a:lnTo>
                  <a:lnTo>
                    <a:pt x="6561" y="4038"/>
                  </a:lnTo>
                  <a:lnTo>
                    <a:pt x="5854" y="6031"/>
                  </a:lnTo>
                  <a:lnTo>
                    <a:pt x="5375" y="7494"/>
                  </a:lnTo>
                  <a:lnTo>
                    <a:pt x="4971" y="8806"/>
                  </a:lnTo>
                  <a:lnTo>
                    <a:pt x="4643" y="9967"/>
                  </a:lnTo>
                  <a:lnTo>
                    <a:pt x="4391" y="10925"/>
                  </a:lnTo>
                  <a:lnTo>
                    <a:pt x="4088" y="10673"/>
                  </a:lnTo>
                  <a:lnTo>
                    <a:pt x="3811" y="10446"/>
                  </a:lnTo>
                  <a:lnTo>
                    <a:pt x="3558" y="10194"/>
                  </a:lnTo>
                  <a:lnTo>
                    <a:pt x="3331" y="9967"/>
                  </a:lnTo>
                  <a:lnTo>
                    <a:pt x="2953" y="9538"/>
                  </a:lnTo>
                  <a:lnTo>
                    <a:pt x="2675" y="9134"/>
                  </a:lnTo>
                  <a:lnTo>
                    <a:pt x="2448" y="8756"/>
                  </a:lnTo>
                  <a:lnTo>
                    <a:pt x="2246" y="8402"/>
                  </a:lnTo>
                  <a:lnTo>
                    <a:pt x="2070" y="8074"/>
                  </a:lnTo>
                  <a:lnTo>
                    <a:pt x="1868" y="7772"/>
                  </a:lnTo>
                  <a:lnTo>
                    <a:pt x="1691" y="7519"/>
                  </a:lnTo>
                  <a:lnTo>
                    <a:pt x="1489" y="7317"/>
                  </a:lnTo>
                  <a:lnTo>
                    <a:pt x="1363" y="7242"/>
                  </a:lnTo>
                  <a:lnTo>
                    <a:pt x="1237" y="7166"/>
                  </a:lnTo>
                  <a:lnTo>
                    <a:pt x="1111" y="7116"/>
                  </a:lnTo>
                  <a:lnTo>
                    <a:pt x="985" y="7090"/>
                  </a:lnTo>
                  <a:lnTo>
                    <a:pt x="884" y="7065"/>
                  </a:lnTo>
                  <a:lnTo>
                    <a:pt x="758" y="7065"/>
                  </a:lnTo>
                  <a:lnTo>
                    <a:pt x="606" y="7090"/>
                  </a:lnTo>
                  <a:lnTo>
                    <a:pt x="455" y="7141"/>
                  </a:lnTo>
                  <a:lnTo>
                    <a:pt x="379" y="7191"/>
                  </a:lnTo>
                  <a:lnTo>
                    <a:pt x="304" y="7267"/>
                  </a:lnTo>
                  <a:lnTo>
                    <a:pt x="228" y="7368"/>
                  </a:lnTo>
                  <a:lnTo>
                    <a:pt x="178" y="7469"/>
                  </a:lnTo>
                  <a:lnTo>
                    <a:pt x="77" y="7696"/>
                  </a:lnTo>
                  <a:lnTo>
                    <a:pt x="26" y="7999"/>
                  </a:lnTo>
                  <a:lnTo>
                    <a:pt x="1" y="8327"/>
                  </a:lnTo>
                  <a:lnTo>
                    <a:pt x="1" y="8680"/>
                  </a:lnTo>
                  <a:lnTo>
                    <a:pt x="26" y="9084"/>
                  </a:lnTo>
                  <a:lnTo>
                    <a:pt x="77" y="9487"/>
                  </a:lnTo>
                  <a:lnTo>
                    <a:pt x="228" y="10370"/>
                  </a:lnTo>
                  <a:lnTo>
                    <a:pt x="430" y="11228"/>
                  </a:lnTo>
                  <a:lnTo>
                    <a:pt x="657" y="12061"/>
                  </a:lnTo>
                  <a:lnTo>
                    <a:pt x="884" y="12818"/>
                  </a:lnTo>
                  <a:lnTo>
                    <a:pt x="1136" y="13499"/>
                  </a:lnTo>
                  <a:lnTo>
                    <a:pt x="1414" y="14155"/>
                  </a:lnTo>
                  <a:lnTo>
                    <a:pt x="1691" y="14760"/>
                  </a:lnTo>
                  <a:lnTo>
                    <a:pt x="1994" y="15315"/>
                  </a:lnTo>
                  <a:lnTo>
                    <a:pt x="2297" y="15820"/>
                  </a:lnTo>
                  <a:lnTo>
                    <a:pt x="2574" y="16299"/>
                  </a:lnTo>
                  <a:lnTo>
                    <a:pt x="2877" y="16728"/>
                  </a:lnTo>
                  <a:lnTo>
                    <a:pt x="3129" y="17081"/>
                  </a:lnTo>
                  <a:lnTo>
                    <a:pt x="152" y="23263"/>
                  </a:lnTo>
                  <a:lnTo>
                    <a:pt x="5551" y="29620"/>
                  </a:lnTo>
                  <a:lnTo>
                    <a:pt x="10345" y="20840"/>
                  </a:lnTo>
                  <a:lnTo>
                    <a:pt x="11127" y="20210"/>
                  </a:lnTo>
                  <a:lnTo>
                    <a:pt x="11985" y="19453"/>
                  </a:lnTo>
                  <a:lnTo>
                    <a:pt x="12414" y="19049"/>
                  </a:lnTo>
                  <a:lnTo>
                    <a:pt x="12868" y="18620"/>
                  </a:lnTo>
                  <a:lnTo>
                    <a:pt x="13297" y="18141"/>
                  </a:lnTo>
                  <a:lnTo>
                    <a:pt x="13751" y="17662"/>
                  </a:lnTo>
                  <a:lnTo>
                    <a:pt x="14205" y="17132"/>
                  </a:lnTo>
                  <a:lnTo>
                    <a:pt x="14659" y="16577"/>
                  </a:lnTo>
                  <a:lnTo>
                    <a:pt x="15113" y="15996"/>
                  </a:lnTo>
                  <a:lnTo>
                    <a:pt x="15542" y="15391"/>
                  </a:lnTo>
                  <a:lnTo>
                    <a:pt x="15971" y="14735"/>
                  </a:lnTo>
                  <a:lnTo>
                    <a:pt x="16400" y="14079"/>
                  </a:lnTo>
                  <a:lnTo>
                    <a:pt x="16804" y="13373"/>
                  </a:lnTo>
                  <a:lnTo>
                    <a:pt x="17182" y="12616"/>
                  </a:lnTo>
                  <a:lnTo>
                    <a:pt x="17460" y="12061"/>
                  </a:lnTo>
                  <a:lnTo>
                    <a:pt x="17737" y="11480"/>
                  </a:lnTo>
                  <a:lnTo>
                    <a:pt x="18217" y="10295"/>
                  </a:lnTo>
                  <a:lnTo>
                    <a:pt x="18620" y="9159"/>
                  </a:lnTo>
                  <a:lnTo>
                    <a:pt x="18948" y="8074"/>
                  </a:lnTo>
                  <a:lnTo>
                    <a:pt x="19075" y="7570"/>
                  </a:lnTo>
                  <a:lnTo>
                    <a:pt x="19175" y="7116"/>
                  </a:lnTo>
                  <a:lnTo>
                    <a:pt x="19251" y="6712"/>
                  </a:lnTo>
                  <a:lnTo>
                    <a:pt x="19302" y="6334"/>
                  </a:lnTo>
                  <a:lnTo>
                    <a:pt x="19302" y="6031"/>
                  </a:lnTo>
                  <a:lnTo>
                    <a:pt x="19276" y="5804"/>
                  </a:lnTo>
                  <a:lnTo>
                    <a:pt x="19226" y="5627"/>
                  </a:lnTo>
                  <a:lnTo>
                    <a:pt x="19175" y="5551"/>
                  </a:lnTo>
                  <a:lnTo>
                    <a:pt x="19125" y="5526"/>
                  </a:lnTo>
                  <a:lnTo>
                    <a:pt x="19049" y="5501"/>
                  </a:lnTo>
                  <a:lnTo>
                    <a:pt x="18974" y="5501"/>
                  </a:lnTo>
                  <a:lnTo>
                    <a:pt x="18847" y="5526"/>
                  </a:lnTo>
                  <a:lnTo>
                    <a:pt x="18747" y="5602"/>
                  </a:lnTo>
                  <a:lnTo>
                    <a:pt x="18595" y="5703"/>
                  </a:lnTo>
                  <a:lnTo>
                    <a:pt x="18419" y="5829"/>
                  </a:lnTo>
                  <a:lnTo>
                    <a:pt x="18015" y="6233"/>
                  </a:lnTo>
                  <a:lnTo>
                    <a:pt x="17485" y="6838"/>
                  </a:lnTo>
                  <a:lnTo>
                    <a:pt x="16829" y="7671"/>
                  </a:lnTo>
                  <a:lnTo>
                    <a:pt x="16022" y="8756"/>
                  </a:lnTo>
                  <a:lnTo>
                    <a:pt x="15063" y="10118"/>
                  </a:lnTo>
                  <a:lnTo>
                    <a:pt x="15416" y="8730"/>
                  </a:lnTo>
                  <a:lnTo>
                    <a:pt x="15769" y="7343"/>
                  </a:lnTo>
                  <a:lnTo>
                    <a:pt x="16047" y="6006"/>
                  </a:lnTo>
                  <a:lnTo>
                    <a:pt x="16274" y="4795"/>
                  </a:lnTo>
                  <a:lnTo>
                    <a:pt x="16451" y="3760"/>
                  </a:lnTo>
                  <a:lnTo>
                    <a:pt x="16501" y="3306"/>
                  </a:lnTo>
                  <a:lnTo>
                    <a:pt x="16526" y="2928"/>
                  </a:lnTo>
                  <a:lnTo>
                    <a:pt x="16501" y="2600"/>
                  </a:lnTo>
                  <a:lnTo>
                    <a:pt x="16476" y="2373"/>
                  </a:lnTo>
                  <a:lnTo>
                    <a:pt x="16400" y="2196"/>
                  </a:lnTo>
                  <a:lnTo>
                    <a:pt x="16350" y="2145"/>
                  </a:lnTo>
                  <a:lnTo>
                    <a:pt x="16299" y="2095"/>
                  </a:lnTo>
                  <a:lnTo>
                    <a:pt x="16173" y="2095"/>
                  </a:lnTo>
                  <a:lnTo>
                    <a:pt x="16072" y="2145"/>
                  </a:lnTo>
                  <a:lnTo>
                    <a:pt x="15971" y="2221"/>
                  </a:lnTo>
                  <a:lnTo>
                    <a:pt x="15820" y="2347"/>
                  </a:lnTo>
                  <a:lnTo>
                    <a:pt x="15669" y="2524"/>
                  </a:lnTo>
                  <a:lnTo>
                    <a:pt x="15467" y="2776"/>
                  </a:lnTo>
                  <a:lnTo>
                    <a:pt x="15265" y="3079"/>
                  </a:lnTo>
                  <a:lnTo>
                    <a:pt x="15013" y="3432"/>
                  </a:lnTo>
                  <a:lnTo>
                    <a:pt x="14735" y="3886"/>
                  </a:lnTo>
                  <a:lnTo>
                    <a:pt x="14054" y="5072"/>
                  </a:lnTo>
                  <a:lnTo>
                    <a:pt x="13196" y="6662"/>
                  </a:lnTo>
                  <a:lnTo>
                    <a:pt x="12187" y="8730"/>
                  </a:lnTo>
                  <a:lnTo>
                    <a:pt x="12363" y="6460"/>
                  </a:lnTo>
                  <a:lnTo>
                    <a:pt x="12464" y="4618"/>
                  </a:lnTo>
                  <a:lnTo>
                    <a:pt x="12515" y="3104"/>
                  </a:lnTo>
                  <a:lnTo>
                    <a:pt x="12490" y="1944"/>
                  </a:lnTo>
                  <a:lnTo>
                    <a:pt x="12490" y="1464"/>
                  </a:lnTo>
                  <a:lnTo>
                    <a:pt x="12439" y="1086"/>
                  </a:lnTo>
                  <a:lnTo>
                    <a:pt x="12389" y="758"/>
                  </a:lnTo>
                  <a:lnTo>
                    <a:pt x="12338" y="480"/>
                  </a:lnTo>
                  <a:lnTo>
                    <a:pt x="12263" y="278"/>
                  </a:lnTo>
                  <a:lnTo>
                    <a:pt x="12212" y="127"/>
                  </a:lnTo>
                  <a:lnTo>
                    <a:pt x="12111" y="51"/>
                  </a:lnTo>
                  <a:lnTo>
                    <a:pt x="12035" y="1"/>
                  </a:lnTo>
                  <a:close/>
                </a:path>
              </a:pathLst>
            </a:custGeom>
            <a:solidFill>
              <a:srgbClr val="F5B4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5186;p69"/>
            <p:cNvSpPr/>
            <p:nvPr/>
          </p:nvSpPr>
          <p:spPr>
            <a:xfrm>
              <a:off x="7732419" y="1893224"/>
              <a:ext cx="357618" cy="548803"/>
            </a:xfrm>
            <a:custGeom>
              <a:avLst/>
              <a:gdLst/>
              <a:ahLst/>
              <a:cxnLst/>
              <a:rect l="l" t="t" r="r" b="b"/>
              <a:pathLst>
                <a:path w="19302" h="29621" fill="none" extrusionOk="0">
                  <a:moveTo>
                    <a:pt x="152" y="23263"/>
                  </a:moveTo>
                  <a:lnTo>
                    <a:pt x="152" y="23263"/>
                  </a:lnTo>
                  <a:lnTo>
                    <a:pt x="3129" y="17081"/>
                  </a:lnTo>
                  <a:lnTo>
                    <a:pt x="3129" y="17081"/>
                  </a:lnTo>
                  <a:lnTo>
                    <a:pt x="2877" y="16728"/>
                  </a:lnTo>
                  <a:lnTo>
                    <a:pt x="2574" y="16299"/>
                  </a:lnTo>
                  <a:lnTo>
                    <a:pt x="2297" y="15820"/>
                  </a:lnTo>
                  <a:lnTo>
                    <a:pt x="1994" y="15315"/>
                  </a:lnTo>
                  <a:lnTo>
                    <a:pt x="1691" y="14760"/>
                  </a:lnTo>
                  <a:lnTo>
                    <a:pt x="1414" y="14155"/>
                  </a:lnTo>
                  <a:lnTo>
                    <a:pt x="1136" y="13499"/>
                  </a:lnTo>
                  <a:lnTo>
                    <a:pt x="884" y="12818"/>
                  </a:lnTo>
                  <a:lnTo>
                    <a:pt x="884" y="12818"/>
                  </a:lnTo>
                  <a:lnTo>
                    <a:pt x="657" y="12061"/>
                  </a:lnTo>
                  <a:lnTo>
                    <a:pt x="430" y="11228"/>
                  </a:lnTo>
                  <a:lnTo>
                    <a:pt x="228" y="10370"/>
                  </a:lnTo>
                  <a:lnTo>
                    <a:pt x="77" y="9487"/>
                  </a:lnTo>
                  <a:lnTo>
                    <a:pt x="26" y="9084"/>
                  </a:lnTo>
                  <a:lnTo>
                    <a:pt x="1" y="8680"/>
                  </a:lnTo>
                  <a:lnTo>
                    <a:pt x="1" y="8327"/>
                  </a:lnTo>
                  <a:lnTo>
                    <a:pt x="26" y="7999"/>
                  </a:lnTo>
                  <a:lnTo>
                    <a:pt x="77" y="7696"/>
                  </a:lnTo>
                  <a:lnTo>
                    <a:pt x="178" y="7469"/>
                  </a:lnTo>
                  <a:lnTo>
                    <a:pt x="228" y="7368"/>
                  </a:lnTo>
                  <a:lnTo>
                    <a:pt x="304" y="7267"/>
                  </a:lnTo>
                  <a:lnTo>
                    <a:pt x="379" y="7191"/>
                  </a:lnTo>
                  <a:lnTo>
                    <a:pt x="455" y="7141"/>
                  </a:lnTo>
                  <a:lnTo>
                    <a:pt x="455" y="7141"/>
                  </a:lnTo>
                  <a:lnTo>
                    <a:pt x="606" y="7090"/>
                  </a:lnTo>
                  <a:lnTo>
                    <a:pt x="758" y="7065"/>
                  </a:lnTo>
                  <a:lnTo>
                    <a:pt x="884" y="7065"/>
                  </a:lnTo>
                  <a:lnTo>
                    <a:pt x="985" y="7090"/>
                  </a:lnTo>
                  <a:lnTo>
                    <a:pt x="985" y="7090"/>
                  </a:lnTo>
                  <a:lnTo>
                    <a:pt x="1111" y="7116"/>
                  </a:lnTo>
                  <a:lnTo>
                    <a:pt x="1237" y="7166"/>
                  </a:lnTo>
                  <a:lnTo>
                    <a:pt x="1363" y="7242"/>
                  </a:lnTo>
                  <a:lnTo>
                    <a:pt x="1489" y="7317"/>
                  </a:lnTo>
                  <a:lnTo>
                    <a:pt x="1691" y="7519"/>
                  </a:lnTo>
                  <a:lnTo>
                    <a:pt x="1868" y="7772"/>
                  </a:lnTo>
                  <a:lnTo>
                    <a:pt x="2070" y="8074"/>
                  </a:lnTo>
                  <a:lnTo>
                    <a:pt x="2246" y="8402"/>
                  </a:lnTo>
                  <a:lnTo>
                    <a:pt x="2448" y="8756"/>
                  </a:lnTo>
                  <a:lnTo>
                    <a:pt x="2675" y="9134"/>
                  </a:lnTo>
                  <a:lnTo>
                    <a:pt x="2675" y="9134"/>
                  </a:lnTo>
                  <a:lnTo>
                    <a:pt x="2953" y="9538"/>
                  </a:lnTo>
                  <a:lnTo>
                    <a:pt x="3331" y="9967"/>
                  </a:lnTo>
                  <a:lnTo>
                    <a:pt x="3558" y="10194"/>
                  </a:lnTo>
                  <a:lnTo>
                    <a:pt x="3811" y="10446"/>
                  </a:lnTo>
                  <a:lnTo>
                    <a:pt x="4088" y="10673"/>
                  </a:lnTo>
                  <a:lnTo>
                    <a:pt x="4391" y="10925"/>
                  </a:lnTo>
                  <a:lnTo>
                    <a:pt x="4391" y="10925"/>
                  </a:lnTo>
                  <a:lnTo>
                    <a:pt x="4643" y="9967"/>
                  </a:lnTo>
                  <a:lnTo>
                    <a:pt x="4971" y="8806"/>
                  </a:lnTo>
                  <a:lnTo>
                    <a:pt x="5375" y="7494"/>
                  </a:lnTo>
                  <a:lnTo>
                    <a:pt x="5854" y="6031"/>
                  </a:lnTo>
                  <a:lnTo>
                    <a:pt x="5854" y="6031"/>
                  </a:lnTo>
                  <a:lnTo>
                    <a:pt x="6561" y="4038"/>
                  </a:lnTo>
                  <a:lnTo>
                    <a:pt x="6914" y="3079"/>
                  </a:lnTo>
                  <a:lnTo>
                    <a:pt x="7267" y="2171"/>
                  </a:lnTo>
                  <a:lnTo>
                    <a:pt x="7620" y="1414"/>
                  </a:lnTo>
                  <a:lnTo>
                    <a:pt x="7772" y="1111"/>
                  </a:lnTo>
                  <a:lnTo>
                    <a:pt x="7923" y="834"/>
                  </a:lnTo>
                  <a:lnTo>
                    <a:pt x="8074" y="606"/>
                  </a:lnTo>
                  <a:lnTo>
                    <a:pt x="8226" y="455"/>
                  </a:lnTo>
                  <a:lnTo>
                    <a:pt x="8352" y="354"/>
                  </a:lnTo>
                  <a:lnTo>
                    <a:pt x="8402" y="354"/>
                  </a:lnTo>
                  <a:lnTo>
                    <a:pt x="8453" y="354"/>
                  </a:lnTo>
                  <a:lnTo>
                    <a:pt x="8453" y="354"/>
                  </a:lnTo>
                  <a:lnTo>
                    <a:pt x="8529" y="379"/>
                  </a:lnTo>
                  <a:lnTo>
                    <a:pt x="8604" y="430"/>
                  </a:lnTo>
                  <a:lnTo>
                    <a:pt x="8655" y="531"/>
                  </a:lnTo>
                  <a:lnTo>
                    <a:pt x="8705" y="657"/>
                  </a:lnTo>
                  <a:lnTo>
                    <a:pt x="8781" y="834"/>
                  </a:lnTo>
                  <a:lnTo>
                    <a:pt x="8831" y="1086"/>
                  </a:lnTo>
                  <a:lnTo>
                    <a:pt x="8907" y="1717"/>
                  </a:lnTo>
                  <a:lnTo>
                    <a:pt x="8957" y="2625"/>
                  </a:lnTo>
                  <a:lnTo>
                    <a:pt x="8957" y="3836"/>
                  </a:lnTo>
                  <a:lnTo>
                    <a:pt x="8932" y="5375"/>
                  </a:lnTo>
                  <a:lnTo>
                    <a:pt x="8831" y="7292"/>
                  </a:lnTo>
                  <a:lnTo>
                    <a:pt x="8831" y="7292"/>
                  </a:lnTo>
                  <a:lnTo>
                    <a:pt x="9462" y="5350"/>
                  </a:lnTo>
                  <a:lnTo>
                    <a:pt x="10017" y="3735"/>
                  </a:lnTo>
                  <a:lnTo>
                    <a:pt x="10496" y="2473"/>
                  </a:lnTo>
                  <a:lnTo>
                    <a:pt x="10925" y="1489"/>
                  </a:lnTo>
                  <a:lnTo>
                    <a:pt x="11102" y="1086"/>
                  </a:lnTo>
                  <a:lnTo>
                    <a:pt x="11279" y="758"/>
                  </a:lnTo>
                  <a:lnTo>
                    <a:pt x="11430" y="506"/>
                  </a:lnTo>
                  <a:lnTo>
                    <a:pt x="11581" y="304"/>
                  </a:lnTo>
                  <a:lnTo>
                    <a:pt x="11707" y="152"/>
                  </a:lnTo>
                  <a:lnTo>
                    <a:pt x="11834" y="51"/>
                  </a:lnTo>
                  <a:lnTo>
                    <a:pt x="11935" y="1"/>
                  </a:lnTo>
                  <a:lnTo>
                    <a:pt x="12035" y="1"/>
                  </a:lnTo>
                  <a:lnTo>
                    <a:pt x="12035" y="1"/>
                  </a:lnTo>
                  <a:lnTo>
                    <a:pt x="12111" y="51"/>
                  </a:lnTo>
                  <a:lnTo>
                    <a:pt x="12212" y="127"/>
                  </a:lnTo>
                  <a:lnTo>
                    <a:pt x="12263" y="278"/>
                  </a:lnTo>
                  <a:lnTo>
                    <a:pt x="12338" y="480"/>
                  </a:lnTo>
                  <a:lnTo>
                    <a:pt x="12389" y="758"/>
                  </a:lnTo>
                  <a:lnTo>
                    <a:pt x="12439" y="1086"/>
                  </a:lnTo>
                  <a:lnTo>
                    <a:pt x="12490" y="1464"/>
                  </a:lnTo>
                  <a:lnTo>
                    <a:pt x="12490" y="1944"/>
                  </a:lnTo>
                  <a:lnTo>
                    <a:pt x="12515" y="3104"/>
                  </a:lnTo>
                  <a:lnTo>
                    <a:pt x="12464" y="4618"/>
                  </a:lnTo>
                  <a:lnTo>
                    <a:pt x="12363" y="6460"/>
                  </a:lnTo>
                  <a:lnTo>
                    <a:pt x="12187" y="8730"/>
                  </a:lnTo>
                  <a:lnTo>
                    <a:pt x="12187" y="8730"/>
                  </a:lnTo>
                  <a:lnTo>
                    <a:pt x="13196" y="6662"/>
                  </a:lnTo>
                  <a:lnTo>
                    <a:pt x="14054" y="5072"/>
                  </a:lnTo>
                  <a:lnTo>
                    <a:pt x="14735" y="3886"/>
                  </a:lnTo>
                  <a:lnTo>
                    <a:pt x="15013" y="3432"/>
                  </a:lnTo>
                  <a:lnTo>
                    <a:pt x="15265" y="3079"/>
                  </a:lnTo>
                  <a:lnTo>
                    <a:pt x="15467" y="2776"/>
                  </a:lnTo>
                  <a:lnTo>
                    <a:pt x="15669" y="2524"/>
                  </a:lnTo>
                  <a:lnTo>
                    <a:pt x="15820" y="2347"/>
                  </a:lnTo>
                  <a:lnTo>
                    <a:pt x="15971" y="2221"/>
                  </a:lnTo>
                  <a:lnTo>
                    <a:pt x="16072" y="2145"/>
                  </a:lnTo>
                  <a:lnTo>
                    <a:pt x="16173" y="2095"/>
                  </a:lnTo>
                  <a:lnTo>
                    <a:pt x="16249" y="2095"/>
                  </a:lnTo>
                  <a:lnTo>
                    <a:pt x="16299" y="2095"/>
                  </a:lnTo>
                  <a:lnTo>
                    <a:pt x="16299" y="2095"/>
                  </a:lnTo>
                  <a:lnTo>
                    <a:pt x="16350" y="2145"/>
                  </a:lnTo>
                  <a:lnTo>
                    <a:pt x="16400" y="2196"/>
                  </a:lnTo>
                  <a:lnTo>
                    <a:pt x="16476" y="2373"/>
                  </a:lnTo>
                  <a:lnTo>
                    <a:pt x="16501" y="2600"/>
                  </a:lnTo>
                  <a:lnTo>
                    <a:pt x="16526" y="2928"/>
                  </a:lnTo>
                  <a:lnTo>
                    <a:pt x="16501" y="3306"/>
                  </a:lnTo>
                  <a:lnTo>
                    <a:pt x="16451" y="3760"/>
                  </a:lnTo>
                  <a:lnTo>
                    <a:pt x="16274" y="4795"/>
                  </a:lnTo>
                  <a:lnTo>
                    <a:pt x="16047" y="6006"/>
                  </a:lnTo>
                  <a:lnTo>
                    <a:pt x="15769" y="7343"/>
                  </a:lnTo>
                  <a:lnTo>
                    <a:pt x="15416" y="8730"/>
                  </a:lnTo>
                  <a:lnTo>
                    <a:pt x="15063" y="10118"/>
                  </a:lnTo>
                  <a:lnTo>
                    <a:pt x="15063" y="10118"/>
                  </a:lnTo>
                  <a:lnTo>
                    <a:pt x="16022" y="8756"/>
                  </a:lnTo>
                  <a:lnTo>
                    <a:pt x="16829" y="7671"/>
                  </a:lnTo>
                  <a:lnTo>
                    <a:pt x="17485" y="6838"/>
                  </a:lnTo>
                  <a:lnTo>
                    <a:pt x="18015" y="6233"/>
                  </a:lnTo>
                  <a:lnTo>
                    <a:pt x="18419" y="5829"/>
                  </a:lnTo>
                  <a:lnTo>
                    <a:pt x="18595" y="5703"/>
                  </a:lnTo>
                  <a:lnTo>
                    <a:pt x="18747" y="5602"/>
                  </a:lnTo>
                  <a:lnTo>
                    <a:pt x="18847" y="5526"/>
                  </a:lnTo>
                  <a:lnTo>
                    <a:pt x="18974" y="5501"/>
                  </a:lnTo>
                  <a:lnTo>
                    <a:pt x="19049" y="5501"/>
                  </a:lnTo>
                  <a:lnTo>
                    <a:pt x="19125" y="5526"/>
                  </a:lnTo>
                  <a:lnTo>
                    <a:pt x="19125" y="5526"/>
                  </a:lnTo>
                  <a:lnTo>
                    <a:pt x="19175" y="5551"/>
                  </a:lnTo>
                  <a:lnTo>
                    <a:pt x="19226" y="5627"/>
                  </a:lnTo>
                  <a:lnTo>
                    <a:pt x="19276" y="5804"/>
                  </a:lnTo>
                  <a:lnTo>
                    <a:pt x="19302" y="6031"/>
                  </a:lnTo>
                  <a:lnTo>
                    <a:pt x="19302" y="6334"/>
                  </a:lnTo>
                  <a:lnTo>
                    <a:pt x="19251" y="6712"/>
                  </a:lnTo>
                  <a:lnTo>
                    <a:pt x="19175" y="7116"/>
                  </a:lnTo>
                  <a:lnTo>
                    <a:pt x="19075" y="7570"/>
                  </a:lnTo>
                  <a:lnTo>
                    <a:pt x="18948" y="8074"/>
                  </a:lnTo>
                  <a:lnTo>
                    <a:pt x="18620" y="9159"/>
                  </a:lnTo>
                  <a:lnTo>
                    <a:pt x="18217" y="10295"/>
                  </a:lnTo>
                  <a:lnTo>
                    <a:pt x="17737" y="11480"/>
                  </a:lnTo>
                  <a:lnTo>
                    <a:pt x="17460" y="12061"/>
                  </a:lnTo>
                  <a:lnTo>
                    <a:pt x="17182" y="12616"/>
                  </a:lnTo>
                  <a:lnTo>
                    <a:pt x="17182" y="12616"/>
                  </a:lnTo>
                  <a:lnTo>
                    <a:pt x="16804" y="13373"/>
                  </a:lnTo>
                  <a:lnTo>
                    <a:pt x="16400" y="14079"/>
                  </a:lnTo>
                  <a:lnTo>
                    <a:pt x="15971" y="14735"/>
                  </a:lnTo>
                  <a:lnTo>
                    <a:pt x="15542" y="15391"/>
                  </a:lnTo>
                  <a:lnTo>
                    <a:pt x="15113" y="15996"/>
                  </a:lnTo>
                  <a:lnTo>
                    <a:pt x="14659" y="16577"/>
                  </a:lnTo>
                  <a:lnTo>
                    <a:pt x="14205" y="17132"/>
                  </a:lnTo>
                  <a:lnTo>
                    <a:pt x="13751" y="17662"/>
                  </a:lnTo>
                  <a:lnTo>
                    <a:pt x="13297" y="18141"/>
                  </a:lnTo>
                  <a:lnTo>
                    <a:pt x="12868" y="18620"/>
                  </a:lnTo>
                  <a:lnTo>
                    <a:pt x="12414" y="19049"/>
                  </a:lnTo>
                  <a:lnTo>
                    <a:pt x="11985" y="19453"/>
                  </a:lnTo>
                  <a:lnTo>
                    <a:pt x="11127" y="20210"/>
                  </a:lnTo>
                  <a:lnTo>
                    <a:pt x="10345" y="20840"/>
                  </a:lnTo>
                  <a:lnTo>
                    <a:pt x="10345" y="20840"/>
                  </a:lnTo>
                  <a:lnTo>
                    <a:pt x="5551" y="29620"/>
                  </a:lnTo>
                  <a:lnTo>
                    <a:pt x="5551" y="29620"/>
                  </a:lnTo>
                  <a:lnTo>
                    <a:pt x="152" y="23263"/>
                  </a:lnTo>
                </a:path>
              </a:pathLst>
            </a:custGeom>
            <a:solidFill>
              <a:srgbClr val="F5B4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5187;p69"/>
            <p:cNvSpPr/>
            <p:nvPr/>
          </p:nvSpPr>
          <p:spPr>
            <a:xfrm>
              <a:off x="7846479" y="2081619"/>
              <a:ext cx="68737" cy="150073"/>
            </a:xfrm>
            <a:custGeom>
              <a:avLst/>
              <a:gdLst/>
              <a:ahLst/>
              <a:cxnLst/>
              <a:rect l="l" t="t" r="r" b="b"/>
              <a:pathLst>
                <a:path w="3710" h="8100" extrusionOk="0">
                  <a:moveTo>
                    <a:pt x="1" y="0"/>
                  </a:moveTo>
                  <a:lnTo>
                    <a:pt x="304" y="480"/>
                  </a:lnTo>
                  <a:lnTo>
                    <a:pt x="606" y="959"/>
                  </a:lnTo>
                  <a:lnTo>
                    <a:pt x="884" y="1438"/>
                  </a:lnTo>
                  <a:lnTo>
                    <a:pt x="1136" y="1918"/>
                  </a:lnTo>
                  <a:lnTo>
                    <a:pt x="1616" y="2902"/>
                  </a:lnTo>
                  <a:lnTo>
                    <a:pt x="2045" y="3886"/>
                  </a:lnTo>
                  <a:lnTo>
                    <a:pt x="2398" y="4920"/>
                  </a:lnTo>
                  <a:lnTo>
                    <a:pt x="2726" y="5955"/>
                  </a:lnTo>
                  <a:lnTo>
                    <a:pt x="3029" y="7014"/>
                  </a:lnTo>
                  <a:lnTo>
                    <a:pt x="3281" y="8099"/>
                  </a:lnTo>
                  <a:lnTo>
                    <a:pt x="3382" y="7822"/>
                  </a:lnTo>
                  <a:lnTo>
                    <a:pt x="3457" y="7544"/>
                  </a:lnTo>
                  <a:lnTo>
                    <a:pt x="3533" y="7267"/>
                  </a:lnTo>
                  <a:lnTo>
                    <a:pt x="3609" y="6964"/>
                  </a:lnTo>
                  <a:lnTo>
                    <a:pt x="3684" y="6383"/>
                  </a:lnTo>
                  <a:lnTo>
                    <a:pt x="3710" y="5778"/>
                  </a:lnTo>
                  <a:lnTo>
                    <a:pt x="3659" y="5172"/>
                  </a:lnTo>
                  <a:lnTo>
                    <a:pt x="3558" y="4567"/>
                  </a:lnTo>
                  <a:lnTo>
                    <a:pt x="3432" y="3987"/>
                  </a:lnTo>
                  <a:lnTo>
                    <a:pt x="3230" y="3406"/>
                  </a:lnTo>
                  <a:lnTo>
                    <a:pt x="2978" y="2851"/>
                  </a:lnTo>
                  <a:lnTo>
                    <a:pt x="2675" y="2322"/>
                  </a:lnTo>
                  <a:lnTo>
                    <a:pt x="2347" y="1817"/>
                  </a:lnTo>
                  <a:lnTo>
                    <a:pt x="1969" y="1363"/>
                  </a:lnTo>
                  <a:lnTo>
                    <a:pt x="1742" y="1136"/>
                  </a:lnTo>
                  <a:lnTo>
                    <a:pt x="1540" y="934"/>
                  </a:lnTo>
                  <a:lnTo>
                    <a:pt x="1288" y="757"/>
                  </a:lnTo>
                  <a:lnTo>
                    <a:pt x="1061" y="581"/>
                  </a:lnTo>
                  <a:lnTo>
                    <a:pt x="808" y="404"/>
                  </a:lnTo>
                  <a:lnTo>
                    <a:pt x="556" y="253"/>
                  </a:lnTo>
                  <a:lnTo>
                    <a:pt x="278" y="127"/>
                  </a:lnTo>
                  <a:lnTo>
                    <a:pt x="1" y="0"/>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5188;p69"/>
            <p:cNvSpPr/>
            <p:nvPr/>
          </p:nvSpPr>
          <p:spPr>
            <a:xfrm>
              <a:off x="7296284" y="2239608"/>
              <a:ext cx="713346" cy="484754"/>
            </a:xfrm>
            <a:custGeom>
              <a:avLst/>
              <a:gdLst/>
              <a:ahLst/>
              <a:cxnLst/>
              <a:rect l="l" t="t" r="r" b="b"/>
              <a:pathLst>
                <a:path w="38502" h="26164" extrusionOk="0">
                  <a:moveTo>
                    <a:pt x="23389" y="1"/>
                  </a:moveTo>
                  <a:lnTo>
                    <a:pt x="22960" y="758"/>
                  </a:lnTo>
                  <a:lnTo>
                    <a:pt x="22682" y="1187"/>
                  </a:lnTo>
                  <a:lnTo>
                    <a:pt x="22379" y="1691"/>
                  </a:lnTo>
                  <a:lnTo>
                    <a:pt x="22001" y="2196"/>
                  </a:lnTo>
                  <a:lnTo>
                    <a:pt x="21597" y="2751"/>
                  </a:lnTo>
                  <a:lnTo>
                    <a:pt x="21118" y="3331"/>
                  </a:lnTo>
                  <a:lnTo>
                    <a:pt x="20613" y="3912"/>
                  </a:lnTo>
                  <a:lnTo>
                    <a:pt x="20058" y="4517"/>
                  </a:lnTo>
                  <a:lnTo>
                    <a:pt x="19453" y="5123"/>
                  </a:lnTo>
                  <a:lnTo>
                    <a:pt x="18772" y="5753"/>
                  </a:lnTo>
                  <a:lnTo>
                    <a:pt x="18065" y="6334"/>
                  </a:lnTo>
                  <a:lnTo>
                    <a:pt x="17283" y="6939"/>
                  </a:lnTo>
                  <a:lnTo>
                    <a:pt x="16450" y="7519"/>
                  </a:lnTo>
                  <a:lnTo>
                    <a:pt x="15542" y="8049"/>
                  </a:lnTo>
                  <a:lnTo>
                    <a:pt x="14583" y="8579"/>
                  </a:lnTo>
                  <a:lnTo>
                    <a:pt x="13953" y="8882"/>
                  </a:lnTo>
                  <a:lnTo>
                    <a:pt x="13347" y="9159"/>
                  </a:lnTo>
                  <a:lnTo>
                    <a:pt x="12742" y="9412"/>
                  </a:lnTo>
                  <a:lnTo>
                    <a:pt x="12136" y="9639"/>
                  </a:lnTo>
                  <a:lnTo>
                    <a:pt x="11531" y="9840"/>
                  </a:lnTo>
                  <a:lnTo>
                    <a:pt x="10925" y="10017"/>
                  </a:lnTo>
                  <a:lnTo>
                    <a:pt x="10320" y="10168"/>
                  </a:lnTo>
                  <a:lnTo>
                    <a:pt x="9739" y="10320"/>
                  </a:lnTo>
                  <a:lnTo>
                    <a:pt x="9159" y="10421"/>
                  </a:lnTo>
                  <a:lnTo>
                    <a:pt x="8604" y="10522"/>
                  </a:lnTo>
                  <a:lnTo>
                    <a:pt x="7494" y="10673"/>
                  </a:lnTo>
                  <a:lnTo>
                    <a:pt x="6434" y="10774"/>
                  </a:lnTo>
                  <a:lnTo>
                    <a:pt x="5450" y="10799"/>
                  </a:lnTo>
                  <a:lnTo>
                    <a:pt x="4492" y="10799"/>
                  </a:lnTo>
                  <a:lnTo>
                    <a:pt x="3609" y="10749"/>
                  </a:lnTo>
                  <a:lnTo>
                    <a:pt x="2801" y="10673"/>
                  </a:lnTo>
                  <a:lnTo>
                    <a:pt x="2070" y="10597"/>
                  </a:lnTo>
                  <a:lnTo>
                    <a:pt x="1414" y="10496"/>
                  </a:lnTo>
                  <a:lnTo>
                    <a:pt x="833" y="10370"/>
                  </a:lnTo>
                  <a:lnTo>
                    <a:pt x="1" y="10194"/>
                  </a:lnTo>
                  <a:lnTo>
                    <a:pt x="1" y="10194"/>
                  </a:lnTo>
                  <a:lnTo>
                    <a:pt x="4492" y="22506"/>
                  </a:lnTo>
                  <a:lnTo>
                    <a:pt x="5249" y="22935"/>
                  </a:lnTo>
                  <a:lnTo>
                    <a:pt x="6005" y="23338"/>
                  </a:lnTo>
                  <a:lnTo>
                    <a:pt x="6788" y="23717"/>
                  </a:lnTo>
                  <a:lnTo>
                    <a:pt x="7570" y="24070"/>
                  </a:lnTo>
                  <a:lnTo>
                    <a:pt x="8352" y="24398"/>
                  </a:lnTo>
                  <a:lnTo>
                    <a:pt x="9134" y="24701"/>
                  </a:lnTo>
                  <a:lnTo>
                    <a:pt x="9916" y="24953"/>
                  </a:lnTo>
                  <a:lnTo>
                    <a:pt x="10723" y="25205"/>
                  </a:lnTo>
                  <a:lnTo>
                    <a:pt x="11531" y="25407"/>
                  </a:lnTo>
                  <a:lnTo>
                    <a:pt x="12338" y="25609"/>
                  </a:lnTo>
                  <a:lnTo>
                    <a:pt x="13145" y="25760"/>
                  </a:lnTo>
                  <a:lnTo>
                    <a:pt x="13953" y="25912"/>
                  </a:lnTo>
                  <a:lnTo>
                    <a:pt x="14760" y="26013"/>
                  </a:lnTo>
                  <a:lnTo>
                    <a:pt x="15567" y="26088"/>
                  </a:lnTo>
                  <a:lnTo>
                    <a:pt x="16375" y="26139"/>
                  </a:lnTo>
                  <a:lnTo>
                    <a:pt x="17182" y="26164"/>
                  </a:lnTo>
                  <a:lnTo>
                    <a:pt x="17964" y="26164"/>
                  </a:lnTo>
                  <a:lnTo>
                    <a:pt x="18772" y="26139"/>
                  </a:lnTo>
                  <a:lnTo>
                    <a:pt x="19579" y="26063"/>
                  </a:lnTo>
                  <a:lnTo>
                    <a:pt x="20361" y="25987"/>
                  </a:lnTo>
                  <a:lnTo>
                    <a:pt x="21143" y="25886"/>
                  </a:lnTo>
                  <a:lnTo>
                    <a:pt x="21925" y="25735"/>
                  </a:lnTo>
                  <a:lnTo>
                    <a:pt x="22707" y="25558"/>
                  </a:lnTo>
                  <a:lnTo>
                    <a:pt x="23464" y="25382"/>
                  </a:lnTo>
                  <a:lnTo>
                    <a:pt x="24221" y="25155"/>
                  </a:lnTo>
                  <a:lnTo>
                    <a:pt x="24978" y="24902"/>
                  </a:lnTo>
                  <a:lnTo>
                    <a:pt x="25710" y="24625"/>
                  </a:lnTo>
                  <a:lnTo>
                    <a:pt x="26441" y="24322"/>
                  </a:lnTo>
                  <a:lnTo>
                    <a:pt x="27148" y="23969"/>
                  </a:lnTo>
                  <a:lnTo>
                    <a:pt x="27854" y="23616"/>
                  </a:lnTo>
                  <a:lnTo>
                    <a:pt x="28561" y="23237"/>
                  </a:lnTo>
                  <a:lnTo>
                    <a:pt x="29217" y="22808"/>
                  </a:lnTo>
                  <a:lnTo>
                    <a:pt x="29847" y="22405"/>
                  </a:lnTo>
                  <a:lnTo>
                    <a:pt x="30428" y="21976"/>
                  </a:lnTo>
                  <a:lnTo>
                    <a:pt x="30983" y="21547"/>
                  </a:lnTo>
                  <a:lnTo>
                    <a:pt x="31512" y="21118"/>
                  </a:lnTo>
                  <a:lnTo>
                    <a:pt x="32017" y="20664"/>
                  </a:lnTo>
                  <a:lnTo>
                    <a:pt x="32496" y="20210"/>
                  </a:lnTo>
                  <a:lnTo>
                    <a:pt x="32951" y="19730"/>
                  </a:lnTo>
                  <a:lnTo>
                    <a:pt x="33379" y="19276"/>
                  </a:lnTo>
                  <a:lnTo>
                    <a:pt x="33808" y="18797"/>
                  </a:lnTo>
                  <a:lnTo>
                    <a:pt x="34187" y="18318"/>
                  </a:lnTo>
                  <a:lnTo>
                    <a:pt x="34565" y="17838"/>
                  </a:lnTo>
                  <a:lnTo>
                    <a:pt x="34918" y="17359"/>
                  </a:lnTo>
                  <a:lnTo>
                    <a:pt x="35574" y="16400"/>
                  </a:lnTo>
                  <a:lnTo>
                    <a:pt x="36130" y="15467"/>
                  </a:lnTo>
                  <a:lnTo>
                    <a:pt x="36634" y="14558"/>
                  </a:lnTo>
                  <a:lnTo>
                    <a:pt x="37063" y="13675"/>
                  </a:lnTo>
                  <a:lnTo>
                    <a:pt x="37441" y="12868"/>
                  </a:lnTo>
                  <a:lnTo>
                    <a:pt x="37744" y="12086"/>
                  </a:lnTo>
                  <a:lnTo>
                    <a:pt x="38022" y="11379"/>
                  </a:lnTo>
                  <a:lnTo>
                    <a:pt x="38224" y="10774"/>
                  </a:lnTo>
                  <a:lnTo>
                    <a:pt x="38501" y="9790"/>
                  </a:lnTo>
                  <a:lnTo>
                    <a:pt x="2338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5189;p69"/>
            <p:cNvSpPr/>
            <p:nvPr/>
          </p:nvSpPr>
          <p:spPr>
            <a:xfrm>
              <a:off x="7296284" y="2239608"/>
              <a:ext cx="713346" cy="484754"/>
            </a:xfrm>
            <a:custGeom>
              <a:avLst/>
              <a:gdLst/>
              <a:ahLst/>
              <a:cxnLst/>
              <a:rect l="l" t="t" r="r" b="b"/>
              <a:pathLst>
                <a:path w="38502" h="26164" fill="none" extrusionOk="0">
                  <a:moveTo>
                    <a:pt x="4492" y="22506"/>
                  </a:moveTo>
                  <a:lnTo>
                    <a:pt x="4492" y="22506"/>
                  </a:lnTo>
                  <a:lnTo>
                    <a:pt x="5249" y="22935"/>
                  </a:lnTo>
                  <a:lnTo>
                    <a:pt x="6005" y="23338"/>
                  </a:lnTo>
                  <a:lnTo>
                    <a:pt x="6788" y="23717"/>
                  </a:lnTo>
                  <a:lnTo>
                    <a:pt x="7570" y="24070"/>
                  </a:lnTo>
                  <a:lnTo>
                    <a:pt x="8352" y="24398"/>
                  </a:lnTo>
                  <a:lnTo>
                    <a:pt x="9134" y="24701"/>
                  </a:lnTo>
                  <a:lnTo>
                    <a:pt x="9916" y="24953"/>
                  </a:lnTo>
                  <a:lnTo>
                    <a:pt x="10723" y="25205"/>
                  </a:lnTo>
                  <a:lnTo>
                    <a:pt x="11531" y="25407"/>
                  </a:lnTo>
                  <a:lnTo>
                    <a:pt x="12338" y="25609"/>
                  </a:lnTo>
                  <a:lnTo>
                    <a:pt x="13145" y="25760"/>
                  </a:lnTo>
                  <a:lnTo>
                    <a:pt x="13953" y="25912"/>
                  </a:lnTo>
                  <a:lnTo>
                    <a:pt x="14760" y="26013"/>
                  </a:lnTo>
                  <a:lnTo>
                    <a:pt x="15567" y="26088"/>
                  </a:lnTo>
                  <a:lnTo>
                    <a:pt x="16375" y="26139"/>
                  </a:lnTo>
                  <a:lnTo>
                    <a:pt x="17182" y="26164"/>
                  </a:lnTo>
                  <a:lnTo>
                    <a:pt x="17964" y="26164"/>
                  </a:lnTo>
                  <a:lnTo>
                    <a:pt x="18772" y="26139"/>
                  </a:lnTo>
                  <a:lnTo>
                    <a:pt x="19579" y="26063"/>
                  </a:lnTo>
                  <a:lnTo>
                    <a:pt x="20361" y="25987"/>
                  </a:lnTo>
                  <a:lnTo>
                    <a:pt x="21143" y="25886"/>
                  </a:lnTo>
                  <a:lnTo>
                    <a:pt x="21925" y="25735"/>
                  </a:lnTo>
                  <a:lnTo>
                    <a:pt x="22707" y="25558"/>
                  </a:lnTo>
                  <a:lnTo>
                    <a:pt x="23464" y="25382"/>
                  </a:lnTo>
                  <a:lnTo>
                    <a:pt x="24221" y="25155"/>
                  </a:lnTo>
                  <a:lnTo>
                    <a:pt x="24978" y="24902"/>
                  </a:lnTo>
                  <a:lnTo>
                    <a:pt x="25710" y="24625"/>
                  </a:lnTo>
                  <a:lnTo>
                    <a:pt x="26441" y="24322"/>
                  </a:lnTo>
                  <a:lnTo>
                    <a:pt x="27148" y="23969"/>
                  </a:lnTo>
                  <a:lnTo>
                    <a:pt x="27854" y="23616"/>
                  </a:lnTo>
                  <a:lnTo>
                    <a:pt x="28561" y="23237"/>
                  </a:lnTo>
                  <a:lnTo>
                    <a:pt x="29217" y="22808"/>
                  </a:lnTo>
                  <a:lnTo>
                    <a:pt x="29217" y="22808"/>
                  </a:lnTo>
                  <a:lnTo>
                    <a:pt x="29847" y="22405"/>
                  </a:lnTo>
                  <a:lnTo>
                    <a:pt x="30428" y="21976"/>
                  </a:lnTo>
                  <a:lnTo>
                    <a:pt x="30983" y="21547"/>
                  </a:lnTo>
                  <a:lnTo>
                    <a:pt x="31512" y="21118"/>
                  </a:lnTo>
                  <a:lnTo>
                    <a:pt x="32017" y="20664"/>
                  </a:lnTo>
                  <a:lnTo>
                    <a:pt x="32496" y="20210"/>
                  </a:lnTo>
                  <a:lnTo>
                    <a:pt x="32951" y="19730"/>
                  </a:lnTo>
                  <a:lnTo>
                    <a:pt x="33379" y="19276"/>
                  </a:lnTo>
                  <a:lnTo>
                    <a:pt x="33808" y="18797"/>
                  </a:lnTo>
                  <a:lnTo>
                    <a:pt x="34187" y="18318"/>
                  </a:lnTo>
                  <a:lnTo>
                    <a:pt x="34565" y="17838"/>
                  </a:lnTo>
                  <a:lnTo>
                    <a:pt x="34918" y="17359"/>
                  </a:lnTo>
                  <a:lnTo>
                    <a:pt x="35574" y="16400"/>
                  </a:lnTo>
                  <a:lnTo>
                    <a:pt x="36130" y="15467"/>
                  </a:lnTo>
                  <a:lnTo>
                    <a:pt x="36634" y="14558"/>
                  </a:lnTo>
                  <a:lnTo>
                    <a:pt x="37063" y="13675"/>
                  </a:lnTo>
                  <a:lnTo>
                    <a:pt x="37441" y="12868"/>
                  </a:lnTo>
                  <a:lnTo>
                    <a:pt x="37744" y="12086"/>
                  </a:lnTo>
                  <a:lnTo>
                    <a:pt x="38022" y="11379"/>
                  </a:lnTo>
                  <a:lnTo>
                    <a:pt x="38224" y="10774"/>
                  </a:lnTo>
                  <a:lnTo>
                    <a:pt x="38501" y="9790"/>
                  </a:lnTo>
                  <a:lnTo>
                    <a:pt x="38501" y="9790"/>
                  </a:lnTo>
                  <a:lnTo>
                    <a:pt x="23389" y="1"/>
                  </a:lnTo>
                  <a:lnTo>
                    <a:pt x="23389" y="1"/>
                  </a:lnTo>
                  <a:lnTo>
                    <a:pt x="22960" y="758"/>
                  </a:lnTo>
                  <a:lnTo>
                    <a:pt x="22682" y="1187"/>
                  </a:lnTo>
                  <a:lnTo>
                    <a:pt x="22379" y="1691"/>
                  </a:lnTo>
                  <a:lnTo>
                    <a:pt x="22001" y="2196"/>
                  </a:lnTo>
                  <a:lnTo>
                    <a:pt x="21597" y="2751"/>
                  </a:lnTo>
                  <a:lnTo>
                    <a:pt x="21118" y="3331"/>
                  </a:lnTo>
                  <a:lnTo>
                    <a:pt x="20613" y="3912"/>
                  </a:lnTo>
                  <a:lnTo>
                    <a:pt x="20058" y="4517"/>
                  </a:lnTo>
                  <a:lnTo>
                    <a:pt x="19453" y="5123"/>
                  </a:lnTo>
                  <a:lnTo>
                    <a:pt x="18772" y="5753"/>
                  </a:lnTo>
                  <a:lnTo>
                    <a:pt x="18065" y="6334"/>
                  </a:lnTo>
                  <a:lnTo>
                    <a:pt x="17283" y="6939"/>
                  </a:lnTo>
                  <a:lnTo>
                    <a:pt x="16450" y="7519"/>
                  </a:lnTo>
                  <a:lnTo>
                    <a:pt x="15542" y="8049"/>
                  </a:lnTo>
                  <a:lnTo>
                    <a:pt x="14583" y="8579"/>
                  </a:lnTo>
                  <a:lnTo>
                    <a:pt x="14583" y="8579"/>
                  </a:lnTo>
                  <a:lnTo>
                    <a:pt x="13953" y="8882"/>
                  </a:lnTo>
                  <a:lnTo>
                    <a:pt x="13347" y="9159"/>
                  </a:lnTo>
                  <a:lnTo>
                    <a:pt x="12742" y="9412"/>
                  </a:lnTo>
                  <a:lnTo>
                    <a:pt x="12136" y="9639"/>
                  </a:lnTo>
                  <a:lnTo>
                    <a:pt x="11531" y="9840"/>
                  </a:lnTo>
                  <a:lnTo>
                    <a:pt x="10925" y="10017"/>
                  </a:lnTo>
                  <a:lnTo>
                    <a:pt x="10320" y="10168"/>
                  </a:lnTo>
                  <a:lnTo>
                    <a:pt x="9739" y="10320"/>
                  </a:lnTo>
                  <a:lnTo>
                    <a:pt x="9159" y="10421"/>
                  </a:lnTo>
                  <a:lnTo>
                    <a:pt x="8604" y="10522"/>
                  </a:lnTo>
                  <a:lnTo>
                    <a:pt x="7494" y="10673"/>
                  </a:lnTo>
                  <a:lnTo>
                    <a:pt x="6434" y="10774"/>
                  </a:lnTo>
                  <a:lnTo>
                    <a:pt x="5450" y="10799"/>
                  </a:lnTo>
                  <a:lnTo>
                    <a:pt x="4492" y="10799"/>
                  </a:lnTo>
                  <a:lnTo>
                    <a:pt x="3609" y="10749"/>
                  </a:lnTo>
                  <a:lnTo>
                    <a:pt x="2801" y="10673"/>
                  </a:lnTo>
                  <a:lnTo>
                    <a:pt x="2070" y="10597"/>
                  </a:lnTo>
                  <a:lnTo>
                    <a:pt x="1414" y="10496"/>
                  </a:lnTo>
                  <a:lnTo>
                    <a:pt x="833" y="10370"/>
                  </a:lnTo>
                  <a:lnTo>
                    <a:pt x="1" y="10194"/>
                  </a:lnTo>
                  <a:lnTo>
                    <a:pt x="1" y="10194"/>
                  </a:lnTo>
                  <a:lnTo>
                    <a:pt x="4492" y="225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5190;p69"/>
            <p:cNvSpPr/>
            <p:nvPr/>
          </p:nvSpPr>
          <p:spPr>
            <a:xfrm>
              <a:off x="6599773" y="2428929"/>
              <a:ext cx="960151" cy="1027461"/>
            </a:xfrm>
            <a:custGeom>
              <a:avLst/>
              <a:gdLst/>
              <a:ahLst/>
              <a:cxnLst/>
              <a:rect l="l" t="t" r="r" b="b"/>
              <a:pathLst>
                <a:path w="51823" h="55456" extrusionOk="0">
                  <a:moveTo>
                    <a:pt x="37946" y="1"/>
                  </a:moveTo>
                  <a:lnTo>
                    <a:pt x="10723" y="2751"/>
                  </a:lnTo>
                  <a:lnTo>
                    <a:pt x="10824" y="3659"/>
                  </a:lnTo>
                  <a:lnTo>
                    <a:pt x="10900" y="4668"/>
                  </a:lnTo>
                  <a:lnTo>
                    <a:pt x="10976" y="5753"/>
                  </a:lnTo>
                  <a:lnTo>
                    <a:pt x="11026" y="6889"/>
                  </a:lnTo>
                  <a:lnTo>
                    <a:pt x="11051" y="8125"/>
                  </a:lnTo>
                  <a:lnTo>
                    <a:pt x="11051" y="9411"/>
                  </a:lnTo>
                  <a:lnTo>
                    <a:pt x="11001" y="10774"/>
                  </a:lnTo>
                  <a:lnTo>
                    <a:pt x="10925" y="12187"/>
                  </a:lnTo>
                  <a:lnTo>
                    <a:pt x="10799" y="13675"/>
                  </a:lnTo>
                  <a:lnTo>
                    <a:pt x="10622" y="15214"/>
                  </a:lnTo>
                  <a:lnTo>
                    <a:pt x="10395" y="16778"/>
                  </a:lnTo>
                  <a:lnTo>
                    <a:pt x="10118" y="18418"/>
                  </a:lnTo>
                  <a:lnTo>
                    <a:pt x="9765" y="20084"/>
                  </a:lnTo>
                  <a:lnTo>
                    <a:pt x="9538" y="20916"/>
                  </a:lnTo>
                  <a:lnTo>
                    <a:pt x="9336" y="21774"/>
                  </a:lnTo>
                  <a:lnTo>
                    <a:pt x="9083" y="22657"/>
                  </a:lnTo>
                  <a:lnTo>
                    <a:pt x="8831" y="23515"/>
                  </a:lnTo>
                  <a:lnTo>
                    <a:pt x="8554" y="24398"/>
                  </a:lnTo>
                  <a:lnTo>
                    <a:pt x="8251" y="25306"/>
                  </a:lnTo>
                  <a:lnTo>
                    <a:pt x="7797" y="26542"/>
                  </a:lnTo>
                  <a:lnTo>
                    <a:pt x="7317" y="27728"/>
                  </a:lnTo>
                  <a:lnTo>
                    <a:pt x="6838" y="28889"/>
                  </a:lnTo>
                  <a:lnTo>
                    <a:pt x="6333" y="29999"/>
                  </a:lnTo>
                  <a:lnTo>
                    <a:pt x="5804" y="31084"/>
                  </a:lnTo>
                  <a:lnTo>
                    <a:pt x="5274" y="32118"/>
                  </a:lnTo>
                  <a:lnTo>
                    <a:pt x="4744" y="33102"/>
                  </a:lnTo>
                  <a:lnTo>
                    <a:pt x="4214" y="34061"/>
                  </a:lnTo>
                  <a:lnTo>
                    <a:pt x="3659" y="34969"/>
                  </a:lnTo>
                  <a:lnTo>
                    <a:pt x="3129" y="35827"/>
                  </a:lnTo>
                  <a:lnTo>
                    <a:pt x="2574" y="36659"/>
                  </a:lnTo>
                  <a:lnTo>
                    <a:pt x="2044" y="37441"/>
                  </a:lnTo>
                  <a:lnTo>
                    <a:pt x="1515" y="38198"/>
                  </a:lnTo>
                  <a:lnTo>
                    <a:pt x="1010" y="38879"/>
                  </a:lnTo>
                  <a:lnTo>
                    <a:pt x="1" y="40166"/>
                  </a:lnTo>
                  <a:lnTo>
                    <a:pt x="455" y="40721"/>
                  </a:lnTo>
                  <a:lnTo>
                    <a:pt x="1086" y="41428"/>
                  </a:lnTo>
                  <a:lnTo>
                    <a:pt x="1893" y="42311"/>
                  </a:lnTo>
                  <a:lnTo>
                    <a:pt x="2877" y="43295"/>
                  </a:lnTo>
                  <a:lnTo>
                    <a:pt x="3432" y="43850"/>
                  </a:lnTo>
                  <a:lnTo>
                    <a:pt x="4037" y="44405"/>
                  </a:lnTo>
                  <a:lnTo>
                    <a:pt x="4668" y="44985"/>
                  </a:lnTo>
                  <a:lnTo>
                    <a:pt x="5349" y="45591"/>
                  </a:lnTo>
                  <a:lnTo>
                    <a:pt x="6081" y="46196"/>
                  </a:lnTo>
                  <a:lnTo>
                    <a:pt x="6863" y="46802"/>
                  </a:lnTo>
                  <a:lnTo>
                    <a:pt x="7671" y="47432"/>
                  </a:lnTo>
                  <a:lnTo>
                    <a:pt x="8528" y="48038"/>
                  </a:lnTo>
                  <a:lnTo>
                    <a:pt x="9437" y="48669"/>
                  </a:lnTo>
                  <a:lnTo>
                    <a:pt x="10395" y="49274"/>
                  </a:lnTo>
                  <a:lnTo>
                    <a:pt x="11379" y="49880"/>
                  </a:lnTo>
                  <a:lnTo>
                    <a:pt x="12388" y="50460"/>
                  </a:lnTo>
                  <a:lnTo>
                    <a:pt x="13473" y="51040"/>
                  </a:lnTo>
                  <a:lnTo>
                    <a:pt x="14583" y="51595"/>
                  </a:lnTo>
                  <a:lnTo>
                    <a:pt x="15744" y="52125"/>
                  </a:lnTo>
                  <a:lnTo>
                    <a:pt x="16930" y="52630"/>
                  </a:lnTo>
                  <a:lnTo>
                    <a:pt x="18166" y="53084"/>
                  </a:lnTo>
                  <a:lnTo>
                    <a:pt x="19453" y="53538"/>
                  </a:lnTo>
                  <a:lnTo>
                    <a:pt x="20765" y="53941"/>
                  </a:lnTo>
                  <a:lnTo>
                    <a:pt x="22127" y="54295"/>
                  </a:lnTo>
                  <a:lnTo>
                    <a:pt x="23515" y="54623"/>
                  </a:lnTo>
                  <a:lnTo>
                    <a:pt x="24953" y="54900"/>
                  </a:lnTo>
                  <a:lnTo>
                    <a:pt x="26441" y="55127"/>
                  </a:lnTo>
                  <a:lnTo>
                    <a:pt x="27955" y="55279"/>
                  </a:lnTo>
                  <a:lnTo>
                    <a:pt x="29015" y="55380"/>
                  </a:lnTo>
                  <a:lnTo>
                    <a:pt x="30049" y="55430"/>
                  </a:lnTo>
                  <a:lnTo>
                    <a:pt x="31058" y="55455"/>
                  </a:lnTo>
                  <a:lnTo>
                    <a:pt x="32068" y="55455"/>
                  </a:lnTo>
                  <a:lnTo>
                    <a:pt x="33051" y="55430"/>
                  </a:lnTo>
                  <a:lnTo>
                    <a:pt x="34035" y="55380"/>
                  </a:lnTo>
                  <a:lnTo>
                    <a:pt x="34969" y="55304"/>
                  </a:lnTo>
                  <a:lnTo>
                    <a:pt x="35902" y="55203"/>
                  </a:lnTo>
                  <a:lnTo>
                    <a:pt x="36811" y="55102"/>
                  </a:lnTo>
                  <a:lnTo>
                    <a:pt x="37719" y="54951"/>
                  </a:lnTo>
                  <a:lnTo>
                    <a:pt x="38577" y="54825"/>
                  </a:lnTo>
                  <a:lnTo>
                    <a:pt x="39435" y="54648"/>
                  </a:lnTo>
                  <a:lnTo>
                    <a:pt x="40267" y="54471"/>
                  </a:lnTo>
                  <a:lnTo>
                    <a:pt x="41074" y="54269"/>
                  </a:lnTo>
                  <a:lnTo>
                    <a:pt x="41857" y="54068"/>
                  </a:lnTo>
                  <a:lnTo>
                    <a:pt x="42613" y="53866"/>
                  </a:lnTo>
                  <a:lnTo>
                    <a:pt x="44052" y="53412"/>
                  </a:lnTo>
                  <a:lnTo>
                    <a:pt x="45414" y="52958"/>
                  </a:lnTo>
                  <a:lnTo>
                    <a:pt x="46675" y="52478"/>
                  </a:lnTo>
                  <a:lnTo>
                    <a:pt x="47811" y="51974"/>
                  </a:lnTo>
                  <a:lnTo>
                    <a:pt x="48870" y="51494"/>
                  </a:lnTo>
                  <a:lnTo>
                    <a:pt x="49804" y="51040"/>
                  </a:lnTo>
                  <a:lnTo>
                    <a:pt x="50611" y="50636"/>
                  </a:lnTo>
                  <a:lnTo>
                    <a:pt x="51318" y="50258"/>
                  </a:lnTo>
                  <a:lnTo>
                    <a:pt x="51494" y="48517"/>
                  </a:lnTo>
                  <a:lnTo>
                    <a:pt x="51646" y="46701"/>
                  </a:lnTo>
                  <a:lnTo>
                    <a:pt x="51747" y="44834"/>
                  </a:lnTo>
                  <a:lnTo>
                    <a:pt x="51822" y="42866"/>
                  </a:lnTo>
                  <a:lnTo>
                    <a:pt x="51822" y="41857"/>
                  </a:lnTo>
                  <a:lnTo>
                    <a:pt x="51822" y="40847"/>
                  </a:lnTo>
                  <a:lnTo>
                    <a:pt x="51797" y="39813"/>
                  </a:lnTo>
                  <a:lnTo>
                    <a:pt x="51747" y="38753"/>
                  </a:lnTo>
                  <a:lnTo>
                    <a:pt x="51696" y="37668"/>
                  </a:lnTo>
                  <a:lnTo>
                    <a:pt x="51620" y="36584"/>
                  </a:lnTo>
                  <a:lnTo>
                    <a:pt x="51545" y="35499"/>
                  </a:lnTo>
                  <a:lnTo>
                    <a:pt x="51419" y="34363"/>
                  </a:lnTo>
                  <a:lnTo>
                    <a:pt x="51242" y="32875"/>
                  </a:lnTo>
                  <a:lnTo>
                    <a:pt x="51040" y="31386"/>
                  </a:lnTo>
                  <a:lnTo>
                    <a:pt x="50788" y="29948"/>
                  </a:lnTo>
                  <a:lnTo>
                    <a:pt x="50536" y="28510"/>
                  </a:lnTo>
                  <a:lnTo>
                    <a:pt x="50233" y="27123"/>
                  </a:lnTo>
                  <a:lnTo>
                    <a:pt x="49930" y="25760"/>
                  </a:lnTo>
                  <a:lnTo>
                    <a:pt x="49577" y="24398"/>
                  </a:lnTo>
                  <a:lnTo>
                    <a:pt x="49224" y="23086"/>
                  </a:lnTo>
                  <a:lnTo>
                    <a:pt x="48845" y="21799"/>
                  </a:lnTo>
                  <a:lnTo>
                    <a:pt x="48441" y="20538"/>
                  </a:lnTo>
                  <a:lnTo>
                    <a:pt x="48038" y="19301"/>
                  </a:lnTo>
                  <a:lnTo>
                    <a:pt x="47609" y="18090"/>
                  </a:lnTo>
                  <a:lnTo>
                    <a:pt x="47155" y="16905"/>
                  </a:lnTo>
                  <a:lnTo>
                    <a:pt x="46701" y="15744"/>
                  </a:lnTo>
                  <a:lnTo>
                    <a:pt x="46221" y="14609"/>
                  </a:lnTo>
                  <a:lnTo>
                    <a:pt x="45742" y="13524"/>
                  </a:lnTo>
                  <a:lnTo>
                    <a:pt x="45263" y="12439"/>
                  </a:lnTo>
                  <a:lnTo>
                    <a:pt x="44783" y="11405"/>
                  </a:lnTo>
                  <a:lnTo>
                    <a:pt x="44279" y="10395"/>
                  </a:lnTo>
                  <a:lnTo>
                    <a:pt x="43774" y="9411"/>
                  </a:lnTo>
                  <a:lnTo>
                    <a:pt x="43269" y="8453"/>
                  </a:lnTo>
                  <a:lnTo>
                    <a:pt x="42765" y="7545"/>
                  </a:lnTo>
                  <a:lnTo>
                    <a:pt x="41756" y="5778"/>
                  </a:lnTo>
                  <a:lnTo>
                    <a:pt x="40746" y="4164"/>
                  </a:lnTo>
                  <a:lnTo>
                    <a:pt x="39763" y="2650"/>
                  </a:lnTo>
                  <a:lnTo>
                    <a:pt x="38829" y="1262"/>
                  </a:lnTo>
                  <a:lnTo>
                    <a:pt x="379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5191;p69"/>
            <p:cNvSpPr/>
            <p:nvPr/>
          </p:nvSpPr>
          <p:spPr>
            <a:xfrm>
              <a:off x="6599773" y="2428929"/>
              <a:ext cx="960151" cy="1027461"/>
            </a:xfrm>
            <a:custGeom>
              <a:avLst/>
              <a:gdLst/>
              <a:ahLst/>
              <a:cxnLst/>
              <a:rect l="l" t="t" r="r" b="b"/>
              <a:pathLst>
                <a:path w="51823" h="55456" fill="none" extrusionOk="0">
                  <a:moveTo>
                    <a:pt x="10723" y="2751"/>
                  </a:moveTo>
                  <a:lnTo>
                    <a:pt x="10723" y="2751"/>
                  </a:lnTo>
                  <a:lnTo>
                    <a:pt x="10824" y="3659"/>
                  </a:lnTo>
                  <a:lnTo>
                    <a:pt x="10900" y="4668"/>
                  </a:lnTo>
                  <a:lnTo>
                    <a:pt x="10976" y="5753"/>
                  </a:lnTo>
                  <a:lnTo>
                    <a:pt x="11026" y="6889"/>
                  </a:lnTo>
                  <a:lnTo>
                    <a:pt x="11051" y="8125"/>
                  </a:lnTo>
                  <a:lnTo>
                    <a:pt x="11051" y="9411"/>
                  </a:lnTo>
                  <a:lnTo>
                    <a:pt x="11001" y="10774"/>
                  </a:lnTo>
                  <a:lnTo>
                    <a:pt x="10925" y="12187"/>
                  </a:lnTo>
                  <a:lnTo>
                    <a:pt x="10799" y="13675"/>
                  </a:lnTo>
                  <a:lnTo>
                    <a:pt x="10622" y="15214"/>
                  </a:lnTo>
                  <a:lnTo>
                    <a:pt x="10395" y="16778"/>
                  </a:lnTo>
                  <a:lnTo>
                    <a:pt x="10118" y="18418"/>
                  </a:lnTo>
                  <a:lnTo>
                    <a:pt x="9765" y="20084"/>
                  </a:lnTo>
                  <a:lnTo>
                    <a:pt x="9538" y="20916"/>
                  </a:lnTo>
                  <a:lnTo>
                    <a:pt x="9336" y="21774"/>
                  </a:lnTo>
                  <a:lnTo>
                    <a:pt x="9083" y="22657"/>
                  </a:lnTo>
                  <a:lnTo>
                    <a:pt x="8831" y="23515"/>
                  </a:lnTo>
                  <a:lnTo>
                    <a:pt x="8554" y="24398"/>
                  </a:lnTo>
                  <a:lnTo>
                    <a:pt x="8251" y="25306"/>
                  </a:lnTo>
                  <a:lnTo>
                    <a:pt x="8251" y="25306"/>
                  </a:lnTo>
                  <a:lnTo>
                    <a:pt x="7797" y="26542"/>
                  </a:lnTo>
                  <a:lnTo>
                    <a:pt x="7317" y="27728"/>
                  </a:lnTo>
                  <a:lnTo>
                    <a:pt x="6838" y="28889"/>
                  </a:lnTo>
                  <a:lnTo>
                    <a:pt x="6333" y="29999"/>
                  </a:lnTo>
                  <a:lnTo>
                    <a:pt x="5804" y="31084"/>
                  </a:lnTo>
                  <a:lnTo>
                    <a:pt x="5274" y="32118"/>
                  </a:lnTo>
                  <a:lnTo>
                    <a:pt x="4744" y="33102"/>
                  </a:lnTo>
                  <a:lnTo>
                    <a:pt x="4214" y="34061"/>
                  </a:lnTo>
                  <a:lnTo>
                    <a:pt x="3659" y="34969"/>
                  </a:lnTo>
                  <a:lnTo>
                    <a:pt x="3129" y="35827"/>
                  </a:lnTo>
                  <a:lnTo>
                    <a:pt x="2574" y="36659"/>
                  </a:lnTo>
                  <a:lnTo>
                    <a:pt x="2044" y="37441"/>
                  </a:lnTo>
                  <a:lnTo>
                    <a:pt x="1515" y="38198"/>
                  </a:lnTo>
                  <a:lnTo>
                    <a:pt x="1010" y="38879"/>
                  </a:lnTo>
                  <a:lnTo>
                    <a:pt x="1" y="40166"/>
                  </a:lnTo>
                  <a:lnTo>
                    <a:pt x="1" y="40166"/>
                  </a:lnTo>
                  <a:lnTo>
                    <a:pt x="455" y="40721"/>
                  </a:lnTo>
                  <a:lnTo>
                    <a:pt x="1086" y="41428"/>
                  </a:lnTo>
                  <a:lnTo>
                    <a:pt x="1893" y="42311"/>
                  </a:lnTo>
                  <a:lnTo>
                    <a:pt x="2877" y="43295"/>
                  </a:lnTo>
                  <a:lnTo>
                    <a:pt x="3432" y="43850"/>
                  </a:lnTo>
                  <a:lnTo>
                    <a:pt x="4037" y="44405"/>
                  </a:lnTo>
                  <a:lnTo>
                    <a:pt x="4668" y="44985"/>
                  </a:lnTo>
                  <a:lnTo>
                    <a:pt x="5349" y="45591"/>
                  </a:lnTo>
                  <a:lnTo>
                    <a:pt x="6081" y="46196"/>
                  </a:lnTo>
                  <a:lnTo>
                    <a:pt x="6863" y="46802"/>
                  </a:lnTo>
                  <a:lnTo>
                    <a:pt x="7671" y="47432"/>
                  </a:lnTo>
                  <a:lnTo>
                    <a:pt x="8528" y="48038"/>
                  </a:lnTo>
                  <a:lnTo>
                    <a:pt x="9437" y="48669"/>
                  </a:lnTo>
                  <a:lnTo>
                    <a:pt x="10395" y="49274"/>
                  </a:lnTo>
                  <a:lnTo>
                    <a:pt x="11379" y="49880"/>
                  </a:lnTo>
                  <a:lnTo>
                    <a:pt x="12388" y="50460"/>
                  </a:lnTo>
                  <a:lnTo>
                    <a:pt x="13473" y="51040"/>
                  </a:lnTo>
                  <a:lnTo>
                    <a:pt x="14583" y="51595"/>
                  </a:lnTo>
                  <a:lnTo>
                    <a:pt x="15744" y="52125"/>
                  </a:lnTo>
                  <a:lnTo>
                    <a:pt x="16930" y="52630"/>
                  </a:lnTo>
                  <a:lnTo>
                    <a:pt x="18166" y="53084"/>
                  </a:lnTo>
                  <a:lnTo>
                    <a:pt x="19453" y="53538"/>
                  </a:lnTo>
                  <a:lnTo>
                    <a:pt x="20765" y="53941"/>
                  </a:lnTo>
                  <a:lnTo>
                    <a:pt x="22127" y="54295"/>
                  </a:lnTo>
                  <a:lnTo>
                    <a:pt x="23515" y="54623"/>
                  </a:lnTo>
                  <a:lnTo>
                    <a:pt x="24953" y="54900"/>
                  </a:lnTo>
                  <a:lnTo>
                    <a:pt x="26441" y="55127"/>
                  </a:lnTo>
                  <a:lnTo>
                    <a:pt x="27955" y="55279"/>
                  </a:lnTo>
                  <a:lnTo>
                    <a:pt x="27955" y="55279"/>
                  </a:lnTo>
                  <a:lnTo>
                    <a:pt x="29015" y="55380"/>
                  </a:lnTo>
                  <a:lnTo>
                    <a:pt x="30049" y="55430"/>
                  </a:lnTo>
                  <a:lnTo>
                    <a:pt x="31058" y="55455"/>
                  </a:lnTo>
                  <a:lnTo>
                    <a:pt x="32068" y="55455"/>
                  </a:lnTo>
                  <a:lnTo>
                    <a:pt x="33051" y="55430"/>
                  </a:lnTo>
                  <a:lnTo>
                    <a:pt x="34035" y="55380"/>
                  </a:lnTo>
                  <a:lnTo>
                    <a:pt x="34969" y="55304"/>
                  </a:lnTo>
                  <a:lnTo>
                    <a:pt x="35902" y="55203"/>
                  </a:lnTo>
                  <a:lnTo>
                    <a:pt x="36811" y="55102"/>
                  </a:lnTo>
                  <a:lnTo>
                    <a:pt x="37719" y="54951"/>
                  </a:lnTo>
                  <a:lnTo>
                    <a:pt x="38577" y="54825"/>
                  </a:lnTo>
                  <a:lnTo>
                    <a:pt x="39435" y="54648"/>
                  </a:lnTo>
                  <a:lnTo>
                    <a:pt x="40267" y="54471"/>
                  </a:lnTo>
                  <a:lnTo>
                    <a:pt x="41074" y="54269"/>
                  </a:lnTo>
                  <a:lnTo>
                    <a:pt x="41857" y="54068"/>
                  </a:lnTo>
                  <a:lnTo>
                    <a:pt x="42613" y="53866"/>
                  </a:lnTo>
                  <a:lnTo>
                    <a:pt x="44052" y="53412"/>
                  </a:lnTo>
                  <a:lnTo>
                    <a:pt x="45414" y="52958"/>
                  </a:lnTo>
                  <a:lnTo>
                    <a:pt x="46675" y="52478"/>
                  </a:lnTo>
                  <a:lnTo>
                    <a:pt x="47811" y="51974"/>
                  </a:lnTo>
                  <a:lnTo>
                    <a:pt x="48870" y="51494"/>
                  </a:lnTo>
                  <a:lnTo>
                    <a:pt x="49804" y="51040"/>
                  </a:lnTo>
                  <a:lnTo>
                    <a:pt x="50611" y="50636"/>
                  </a:lnTo>
                  <a:lnTo>
                    <a:pt x="51318" y="50258"/>
                  </a:lnTo>
                  <a:lnTo>
                    <a:pt x="51318" y="50258"/>
                  </a:lnTo>
                  <a:lnTo>
                    <a:pt x="51494" y="48517"/>
                  </a:lnTo>
                  <a:lnTo>
                    <a:pt x="51646" y="46701"/>
                  </a:lnTo>
                  <a:lnTo>
                    <a:pt x="51747" y="44834"/>
                  </a:lnTo>
                  <a:lnTo>
                    <a:pt x="51822" y="42866"/>
                  </a:lnTo>
                  <a:lnTo>
                    <a:pt x="51822" y="41857"/>
                  </a:lnTo>
                  <a:lnTo>
                    <a:pt x="51822" y="40847"/>
                  </a:lnTo>
                  <a:lnTo>
                    <a:pt x="51797" y="39813"/>
                  </a:lnTo>
                  <a:lnTo>
                    <a:pt x="51747" y="38753"/>
                  </a:lnTo>
                  <a:lnTo>
                    <a:pt x="51696" y="37668"/>
                  </a:lnTo>
                  <a:lnTo>
                    <a:pt x="51620" y="36584"/>
                  </a:lnTo>
                  <a:lnTo>
                    <a:pt x="51545" y="35499"/>
                  </a:lnTo>
                  <a:lnTo>
                    <a:pt x="51419" y="34363"/>
                  </a:lnTo>
                  <a:lnTo>
                    <a:pt x="51419" y="34363"/>
                  </a:lnTo>
                  <a:lnTo>
                    <a:pt x="51242" y="32875"/>
                  </a:lnTo>
                  <a:lnTo>
                    <a:pt x="51040" y="31386"/>
                  </a:lnTo>
                  <a:lnTo>
                    <a:pt x="50788" y="29948"/>
                  </a:lnTo>
                  <a:lnTo>
                    <a:pt x="50536" y="28510"/>
                  </a:lnTo>
                  <a:lnTo>
                    <a:pt x="50233" y="27123"/>
                  </a:lnTo>
                  <a:lnTo>
                    <a:pt x="49930" y="25760"/>
                  </a:lnTo>
                  <a:lnTo>
                    <a:pt x="49577" y="24398"/>
                  </a:lnTo>
                  <a:lnTo>
                    <a:pt x="49224" y="23086"/>
                  </a:lnTo>
                  <a:lnTo>
                    <a:pt x="48845" y="21799"/>
                  </a:lnTo>
                  <a:lnTo>
                    <a:pt x="48441" y="20538"/>
                  </a:lnTo>
                  <a:lnTo>
                    <a:pt x="48038" y="19301"/>
                  </a:lnTo>
                  <a:lnTo>
                    <a:pt x="47609" y="18090"/>
                  </a:lnTo>
                  <a:lnTo>
                    <a:pt x="47155" y="16905"/>
                  </a:lnTo>
                  <a:lnTo>
                    <a:pt x="46701" y="15744"/>
                  </a:lnTo>
                  <a:lnTo>
                    <a:pt x="46221" y="14609"/>
                  </a:lnTo>
                  <a:lnTo>
                    <a:pt x="45742" y="13524"/>
                  </a:lnTo>
                  <a:lnTo>
                    <a:pt x="45263" y="12439"/>
                  </a:lnTo>
                  <a:lnTo>
                    <a:pt x="44783" y="11405"/>
                  </a:lnTo>
                  <a:lnTo>
                    <a:pt x="44279" y="10395"/>
                  </a:lnTo>
                  <a:lnTo>
                    <a:pt x="43774" y="9411"/>
                  </a:lnTo>
                  <a:lnTo>
                    <a:pt x="43269" y="8453"/>
                  </a:lnTo>
                  <a:lnTo>
                    <a:pt x="42765" y="7545"/>
                  </a:lnTo>
                  <a:lnTo>
                    <a:pt x="41756" y="5778"/>
                  </a:lnTo>
                  <a:lnTo>
                    <a:pt x="40746" y="4164"/>
                  </a:lnTo>
                  <a:lnTo>
                    <a:pt x="39763" y="2650"/>
                  </a:lnTo>
                  <a:lnTo>
                    <a:pt x="38829" y="1262"/>
                  </a:lnTo>
                  <a:lnTo>
                    <a:pt x="37946" y="1"/>
                  </a:lnTo>
                  <a:lnTo>
                    <a:pt x="37946" y="1"/>
                  </a:lnTo>
                  <a:lnTo>
                    <a:pt x="10723" y="27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5192;p69"/>
            <p:cNvSpPr/>
            <p:nvPr/>
          </p:nvSpPr>
          <p:spPr>
            <a:xfrm>
              <a:off x="5810250" y="2859468"/>
              <a:ext cx="480066" cy="393135"/>
            </a:xfrm>
            <a:custGeom>
              <a:avLst/>
              <a:gdLst/>
              <a:ahLst/>
              <a:cxnLst/>
              <a:rect l="l" t="t" r="r" b="b"/>
              <a:pathLst>
                <a:path w="25911" h="21219" extrusionOk="0">
                  <a:moveTo>
                    <a:pt x="25608" y="0"/>
                  </a:moveTo>
                  <a:lnTo>
                    <a:pt x="16399" y="3911"/>
                  </a:lnTo>
                  <a:lnTo>
                    <a:pt x="15390" y="3911"/>
                  </a:lnTo>
                  <a:lnTo>
                    <a:pt x="14280" y="3986"/>
                  </a:lnTo>
                  <a:lnTo>
                    <a:pt x="13674" y="4012"/>
                  </a:lnTo>
                  <a:lnTo>
                    <a:pt x="13069" y="4087"/>
                  </a:lnTo>
                  <a:lnTo>
                    <a:pt x="12413" y="4163"/>
                  </a:lnTo>
                  <a:lnTo>
                    <a:pt x="11757" y="4289"/>
                  </a:lnTo>
                  <a:lnTo>
                    <a:pt x="11076" y="4415"/>
                  </a:lnTo>
                  <a:lnTo>
                    <a:pt x="10369" y="4567"/>
                  </a:lnTo>
                  <a:lnTo>
                    <a:pt x="9663" y="4743"/>
                  </a:lnTo>
                  <a:lnTo>
                    <a:pt x="8931" y="4945"/>
                  </a:lnTo>
                  <a:lnTo>
                    <a:pt x="8200" y="5198"/>
                  </a:lnTo>
                  <a:lnTo>
                    <a:pt x="7468" y="5450"/>
                  </a:lnTo>
                  <a:lnTo>
                    <a:pt x="6711" y="5753"/>
                  </a:lnTo>
                  <a:lnTo>
                    <a:pt x="5954" y="6106"/>
                  </a:lnTo>
                  <a:lnTo>
                    <a:pt x="5374" y="6383"/>
                  </a:lnTo>
                  <a:lnTo>
                    <a:pt x="4794" y="6661"/>
                  </a:lnTo>
                  <a:lnTo>
                    <a:pt x="3684" y="7292"/>
                  </a:lnTo>
                  <a:lnTo>
                    <a:pt x="2649" y="7922"/>
                  </a:lnTo>
                  <a:lnTo>
                    <a:pt x="1716" y="8578"/>
                  </a:lnTo>
                  <a:lnTo>
                    <a:pt x="1312" y="8881"/>
                  </a:lnTo>
                  <a:lnTo>
                    <a:pt x="959" y="9184"/>
                  </a:lnTo>
                  <a:lnTo>
                    <a:pt x="656" y="9461"/>
                  </a:lnTo>
                  <a:lnTo>
                    <a:pt x="378" y="9714"/>
                  </a:lnTo>
                  <a:lnTo>
                    <a:pt x="202" y="9941"/>
                  </a:lnTo>
                  <a:lnTo>
                    <a:pt x="50" y="10168"/>
                  </a:lnTo>
                  <a:lnTo>
                    <a:pt x="0" y="10344"/>
                  </a:lnTo>
                  <a:lnTo>
                    <a:pt x="0" y="10420"/>
                  </a:lnTo>
                  <a:lnTo>
                    <a:pt x="25" y="10470"/>
                  </a:lnTo>
                  <a:lnTo>
                    <a:pt x="50" y="10546"/>
                  </a:lnTo>
                  <a:lnTo>
                    <a:pt x="126" y="10597"/>
                  </a:lnTo>
                  <a:lnTo>
                    <a:pt x="227" y="10622"/>
                  </a:lnTo>
                  <a:lnTo>
                    <a:pt x="353" y="10647"/>
                  </a:lnTo>
                  <a:lnTo>
                    <a:pt x="530" y="10672"/>
                  </a:lnTo>
                  <a:lnTo>
                    <a:pt x="757" y="10672"/>
                  </a:lnTo>
                  <a:lnTo>
                    <a:pt x="1337" y="10597"/>
                  </a:lnTo>
                  <a:lnTo>
                    <a:pt x="2119" y="10470"/>
                  </a:lnTo>
                  <a:lnTo>
                    <a:pt x="3154" y="10218"/>
                  </a:lnTo>
                  <a:lnTo>
                    <a:pt x="4440" y="9865"/>
                  </a:lnTo>
                  <a:lnTo>
                    <a:pt x="6055" y="9386"/>
                  </a:lnTo>
                  <a:lnTo>
                    <a:pt x="6055" y="9386"/>
                  </a:lnTo>
                  <a:lnTo>
                    <a:pt x="4895" y="10269"/>
                  </a:lnTo>
                  <a:lnTo>
                    <a:pt x="3784" y="11152"/>
                  </a:lnTo>
                  <a:lnTo>
                    <a:pt x="2725" y="11984"/>
                  </a:lnTo>
                  <a:lnTo>
                    <a:pt x="1791" y="12792"/>
                  </a:lnTo>
                  <a:lnTo>
                    <a:pt x="1034" y="13523"/>
                  </a:lnTo>
                  <a:lnTo>
                    <a:pt x="706" y="13826"/>
                  </a:lnTo>
                  <a:lnTo>
                    <a:pt x="454" y="14129"/>
                  </a:lnTo>
                  <a:lnTo>
                    <a:pt x="252" y="14381"/>
                  </a:lnTo>
                  <a:lnTo>
                    <a:pt x="126" y="14583"/>
                  </a:lnTo>
                  <a:lnTo>
                    <a:pt x="76" y="14759"/>
                  </a:lnTo>
                  <a:lnTo>
                    <a:pt x="76" y="14835"/>
                  </a:lnTo>
                  <a:lnTo>
                    <a:pt x="101" y="14911"/>
                  </a:lnTo>
                  <a:lnTo>
                    <a:pt x="151" y="14936"/>
                  </a:lnTo>
                  <a:lnTo>
                    <a:pt x="202" y="14987"/>
                  </a:lnTo>
                  <a:lnTo>
                    <a:pt x="303" y="15012"/>
                  </a:lnTo>
                  <a:lnTo>
                    <a:pt x="631" y="15012"/>
                  </a:lnTo>
                  <a:lnTo>
                    <a:pt x="883" y="14961"/>
                  </a:lnTo>
                  <a:lnTo>
                    <a:pt x="1161" y="14886"/>
                  </a:lnTo>
                  <a:lnTo>
                    <a:pt x="1514" y="14785"/>
                  </a:lnTo>
                  <a:lnTo>
                    <a:pt x="1943" y="14659"/>
                  </a:lnTo>
                  <a:lnTo>
                    <a:pt x="2447" y="14482"/>
                  </a:lnTo>
                  <a:lnTo>
                    <a:pt x="3709" y="13977"/>
                  </a:lnTo>
                  <a:lnTo>
                    <a:pt x="5374" y="13246"/>
                  </a:lnTo>
                  <a:lnTo>
                    <a:pt x="7443" y="12262"/>
                  </a:lnTo>
                  <a:lnTo>
                    <a:pt x="5904" y="13927"/>
                  </a:lnTo>
                  <a:lnTo>
                    <a:pt x="4667" y="15315"/>
                  </a:lnTo>
                  <a:lnTo>
                    <a:pt x="3709" y="16475"/>
                  </a:lnTo>
                  <a:lnTo>
                    <a:pt x="2977" y="17383"/>
                  </a:lnTo>
                  <a:lnTo>
                    <a:pt x="2725" y="17762"/>
                  </a:lnTo>
                  <a:lnTo>
                    <a:pt x="2498" y="18115"/>
                  </a:lnTo>
                  <a:lnTo>
                    <a:pt x="2321" y="18393"/>
                  </a:lnTo>
                  <a:lnTo>
                    <a:pt x="2220" y="18620"/>
                  </a:lnTo>
                  <a:lnTo>
                    <a:pt x="2145" y="18821"/>
                  </a:lnTo>
                  <a:lnTo>
                    <a:pt x="2094" y="18998"/>
                  </a:lnTo>
                  <a:lnTo>
                    <a:pt x="2119" y="19124"/>
                  </a:lnTo>
                  <a:lnTo>
                    <a:pt x="2145" y="19200"/>
                  </a:lnTo>
                  <a:lnTo>
                    <a:pt x="2220" y="19250"/>
                  </a:lnTo>
                  <a:lnTo>
                    <a:pt x="2346" y="19276"/>
                  </a:lnTo>
                  <a:lnTo>
                    <a:pt x="2498" y="19276"/>
                  </a:lnTo>
                  <a:lnTo>
                    <a:pt x="2700" y="19250"/>
                  </a:lnTo>
                  <a:lnTo>
                    <a:pt x="2927" y="19175"/>
                  </a:lnTo>
                  <a:lnTo>
                    <a:pt x="3229" y="19074"/>
                  </a:lnTo>
                  <a:lnTo>
                    <a:pt x="3557" y="18922"/>
                  </a:lnTo>
                  <a:lnTo>
                    <a:pt x="3936" y="18720"/>
                  </a:lnTo>
                  <a:lnTo>
                    <a:pt x="4869" y="18216"/>
                  </a:lnTo>
                  <a:lnTo>
                    <a:pt x="6055" y="17509"/>
                  </a:lnTo>
                  <a:lnTo>
                    <a:pt x="7468" y="16601"/>
                  </a:lnTo>
                  <a:lnTo>
                    <a:pt x="9184" y="15466"/>
                  </a:lnTo>
                  <a:lnTo>
                    <a:pt x="9184" y="15466"/>
                  </a:lnTo>
                  <a:lnTo>
                    <a:pt x="7922" y="16904"/>
                  </a:lnTo>
                  <a:lnTo>
                    <a:pt x="6938" y="18115"/>
                  </a:lnTo>
                  <a:lnTo>
                    <a:pt x="6181" y="19074"/>
                  </a:lnTo>
                  <a:lnTo>
                    <a:pt x="5677" y="19805"/>
                  </a:lnTo>
                  <a:lnTo>
                    <a:pt x="5349" y="20360"/>
                  </a:lnTo>
                  <a:lnTo>
                    <a:pt x="5223" y="20562"/>
                  </a:lnTo>
                  <a:lnTo>
                    <a:pt x="5172" y="20739"/>
                  </a:lnTo>
                  <a:lnTo>
                    <a:pt x="5122" y="20890"/>
                  </a:lnTo>
                  <a:lnTo>
                    <a:pt x="5122" y="20991"/>
                  </a:lnTo>
                  <a:lnTo>
                    <a:pt x="5122" y="21092"/>
                  </a:lnTo>
                  <a:lnTo>
                    <a:pt x="5172" y="21143"/>
                  </a:lnTo>
                  <a:lnTo>
                    <a:pt x="5223" y="21168"/>
                  </a:lnTo>
                  <a:lnTo>
                    <a:pt x="5273" y="21193"/>
                  </a:lnTo>
                  <a:lnTo>
                    <a:pt x="5424" y="21218"/>
                  </a:lnTo>
                  <a:lnTo>
                    <a:pt x="5626" y="21168"/>
                  </a:lnTo>
                  <a:lnTo>
                    <a:pt x="5878" y="21092"/>
                  </a:lnTo>
                  <a:lnTo>
                    <a:pt x="6181" y="20991"/>
                  </a:lnTo>
                  <a:lnTo>
                    <a:pt x="6509" y="20840"/>
                  </a:lnTo>
                  <a:lnTo>
                    <a:pt x="7241" y="20436"/>
                  </a:lnTo>
                  <a:lnTo>
                    <a:pt x="8073" y="19982"/>
                  </a:lnTo>
                  <a:lnTo>
                    <a:pt x="8956" y="19427"/>
                  </a:lnTo>
                  <a:lnTo>
                    <a:pt x="10723" y="18317"/>
                  </a:lnTo>
                  <a:lnTo>
                    <a:pt x="12009" y="17459"/>
                  </a:lnTo>
                  <a:lnTo>
                    <a:pt x="13145" y="16677"/>
                  </a:lnTo>
                  <a:lnTo>
                    <a:pt x="14129" y="15970"/>
                  </a:lnTo>
                  <a:lnTo>
                    <a:pt x="14936" y="15390"/>
                  </a:lnTo>
                  <a:lnTo>
                    <a:pt x="15012" y="15769"/>
                  </a:lnTo>
                  <a:lnTo>
                    <a:pt x="15087" y="16122"/>
                  </a:lnTo>
                  <a:lnTo>
                    <a:pt x="15138" y="16450"/>
                  </a:lnTo>
                  <a:lnTo>
                    <a:pt x="15163" y="16778"/>
                  </a:lnTo>
                  <a:lnTo>
                    <a:pt x="15163" y="17358"/>
                  </a:lnTo>
                  <a:lnTo>
                    <a:pt x="15138" y="17863"/>
                  </a:lnTo>
                  <a:lnTo>
                    <a:pt x="15113" y="18266"/>
                  </a:lnTo>
                  <a:lnTo>
                    <a:pt x="15037" y="18670"/>
                  </a:lnTo>
                  <a:lnTo>
                    <a:pt x="14986" y="19048"/>
                  </a:lnTo>
                  <a:lnTo>
                    <a:pt x="14936" y="19402"/>
                  </a:lnTo>
                  <a:lnTo>
                    <a:pt x="14936" y="19730"/>
                  </a:lnTo>
                  <a:lnTo>
                    <a:pt x="14961" y="20007"/>
                  </a:lnTo>
                  <a:lnTo>
                    <a:pt x="15012" y="20159"/>
                  </a:lnTo>
                  <a:lnTo>
                    <a:pt x="15062" y="20285"/>
                  </a:lnTo>
                  <a:lnTo>
                    <a:pt x="15113" y="20386"/>
                  </a:lnTo>
                  <a:lnTo>
                    <a:pt x="15213" y="20512"/>
                  </a:lnTo>
                  <a:lnTo>
                    <a:pt x="15289" y="20587"/>
                  </a:lnTo>
                  <a:lnTo>
                    <a:pt x="15390" y="20663"/>
                  </a:lnTo>
                  <a:lnTo>
                    <a:pt x="15516" y="20739"/>
                  </a:lnTo>
                  <a:lnTo>
                    <a:pt x="15668" y="20789"/>
                  </a:lnTo>
                  <a:lnTo>
                    <a:pt x="15869" y="20789"/>
                  </a:lnTo>
                  <a:lnTo>
                    <a:pt x="15970" y="20764"/>
                  </a:lnTo>
                  <a:lnTo>
                    <a:pt x="16096" y="20714"/>
                  </a:lnTo>
                  <a:lnTo>
                    <a:pt x="16298" y="20562"/>
                  </a:lnTo>
                  <a:lnTo>
                    <a:pt x="16525" y="20386"/>
                  </a:lnTo>
                  <a:lnTo>
                    <a:pt x="16752" y="20133"/>
                  </a:lnTo>
                  <a:lnTo>
                    <a:pt x="16979" y="19856"/>
                  </a:lnTo>
                  <a:lnTo>
                    <a:pt x="17207" y="19528"/>
                  </a:lnTo>
                  <a:lnTo>
                    <a:pt x="17434" y="19175"/>
                  </a:lnTo>
                  <a:lnTo>
                    <a:pt x="17837" y="18418"/>
                  </a:lnTo>
                  <a:lnTo>
                    <a:pt x="18241" y="17610"/>
                  </a:lnTo>
                  <a:lnTo>
                    <a:pt x="18569" y="16803"/>
                  </a:lnTo>
                  <a:lnTo>
                    <a:pt x="18846" y="16071"/>
                  </a:lnTo>
                  <a:lnTo>
                    <a:pt x="19074" y="15365"/>
                  </a:lnTo>
                  <a:lnTo>
                    <a:pt x="19250" y="14684"/>
                  </a:lnTo>
                  <a:lnTo>
                    <a:pt x="19402" y="14028"/>
                  </a:lnTo>
                  <a:lnTo>
                    <a:pt x="19528" y="13422"/>
                  </a:lnTo>
                  <a:lnTo>
                    <a:pt x="19603" y="12842"/>
                  </a:lnTo>
                  <a:lnTo>
                    <a:pt x="19679" y="12287"/>
                  </a:lnTo>
                  <a:lnTo>
                    <a:pt x="19704" y="11782"/>
                  </a:lnTo>
                  <a:lnTo>
                    <a:pt x="19730" y="11328"/>
                  </a:lnTo>
                  <a:lnTo>
                    <a:pt x="25911" y="8326"/>
                  </a:lnTo>
                  <a:lnTo>
                    <a:pt x="25608" y="0"/>
                  </a:lnTo>
                  <a:close/>
                </a:path>
              </a:pathLst>
            </a:custGeom>
            <a:solidFill>
              <a:srgbClr val="FA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5193;p69"/>
            <p:cNvSpPr/>
            <p:nvPr/>
          </p:nvSpPr>
          <p:spPr>
            <a:xfrm>
              <a:off x="5810250" y="2859468"/>
              <a:ext cx="480066" cy="393135"/>
            </a:xfrm>
            <a:custGeom>
              <a:avLst/>
              <a:gdLst/>
              <a:ahLst/>
              <a:cxnLst/>
              <a:rect l="l" t="t" r="r" b="b"/>
              <a:pathLst>
                <a:path w="25911" h="21219" fill="none" extrusionOk="0">
                  <a:moveTo>
                    <a:pt x="25911" y="8326"/>
                  </a:moveTo>
                  <a:lnTo>
                    <a:pt x="25911" y="8326"/>
                  </a:lnTo>
                  <a:lnTo>
                    <a:pt x="19730" y="11328"/>
                  </a:lnTo>
                  <a:lnTo>
                    <a:pt x="19730" y="11328"/>
                  </a:lnTo>
                  <a:lnTo>
                    <a:pt x="19704" y="11782"/>
                  </a:lnTo>
                  <a:lnTo>
                    <a:pt x="19679" y="12287"/>
                  </a:lnTo>
                  <a:lnTo>
                    <a:pt x="19603" y="12842"/>
                  </a:lnTo>
                  <a:lnTo>
                    <a:pt x="19528" y="13422"/>
                  </a:lnTo>
                  <a:lnTo>
                    <a:pt x="19402" y="14028"/>
                  </a:lnTo>
                  <a:lnTo>
                    <a:pt x="19250" y="14684"/>
                  </a:lnTo>
                  <a:lnTo>
                    <a:pt x="19074" y="15365"/>
                  </a:lnTo>
                  <a:lnTo>
                    <a:pt x="18846" y="16071"/>
                  </a:lnTo>
                  <a:lnTo>
                    <a:pt x="18846" y="16071"/>
                  </a:lnTo>
                  <a:lnTo>
                    <a:pt x="18569" y="16803"/>
                  </a:lnTo>
                  <a:lnTo>
                    <a:pt x="18241" y="17610"/>
                  </a:lnTo>
                  <a:lnTo>
                    <a:pt x="17837" y="18418"/>
                  </a:lnTo>
                  <a:lnTo>
                    <a:pt x="17434" y="19175"/>
                  </a:lnTo>
                  <a:lnTo>
                    <a:pt x="17207" y="19528"/>
                  </a:lnTo>
                  <a:lnTo>
                    <a:pt x="16979" y="19856"/>
                  </a:lnTo>
                  <a:lnTo>
                    <a:pt x="16752" y="20133"/>
                  </a:lnTo>
                  <a:lnTo>
                    <a:pt x="16525" y="20386"/>
                  </a:lnTo>
                  <a:lnTo>
                    <a:pt x="16298" y="20562"/>
                  </a:lnTo>
                  <a:lnTo>
                    <a:pt x="16096" y="20714"/>
                  </a:lnTo>
                  <a:lnTo>
                    <a:pt x="15970" y="20764"/>
                  </a:lnTo>
                  <a:lnTo>
                    <a:pt x="15869" y="20789"/>
                  </a:lnTo>
                  <a:lnTo>
                    <a:pt x="15768" y="20789"/>
                  </a:lnTo>
                  <a:lnTo>
                    <a:pt x="15668" y="20789"/>
                  </a:lnTo>
                  <a:lnTo>
                    <a:pt x="15668" y="20789"/>
                  </a:lnTo>
                  <a:lnTo>
                    <a:pt x="15516" y="20739"/>
                  </a:lnTo>
                  <a:lnTo>
                    <a:pt x="15390" y="20663"/>
                  </a:lnTo>
                  <a:lnTo>
                    <a:pt x="15289" y="20587"/>
                  </a:lnTo>
                  <a:lnTo>
                    <a:pt x="15213" y="20512"/>
                  </a:lnTo>
                  <a:lnTo>
                    <a:pt x="15213" y="20512"/>
                  </a:lnTo>
                  <a:lnTo>
                    <a:pt x="15113" y="20386"/>
                  </a:lnTo>
                  <a:lnTo>
                    <a:pt x="15062" y="20285"/>
                  </a:lnTo>
                  <a:lnTo>
                    <a:pt x="15012" y="20159"/>
                  </a:lnTo>
                  <a:lnTo>
                    <a:pt x="14961" y="20007"/>
                  </a:lnTo>
                  <a:lnTo>
                    <a:pt x="14936" y="19730"/>
                  </a:lnTo>
                  <a:lnTo>
                    <a:pt x="14936" y="19402"/>
                  </a:lnTo>
                  <a:lnTo>
                    <a:pt x="14986" y="19048"/>
                  </a:lnTo>
                  <a:lnTo>
                    <a:pt x="15037" y="18670"/>
                  </a:lnTo>
                  <a:lnTo>
                    <a:pt x="15113" y="18266"/>
                  </a:lnTo>
                  <a:lnTo>
                    <a:pt x="15138" y="17863"/>
                  </a:lnTo>
                  <a:lnTo>
                    <a:pt x="15138" y="17863"/>
                  </a:lnTo>
                  <a:lnTo>
                    <a:pt x="15163" y="17358"/>
                  </a:lnTo>
                  <a:lnTo>
                    <a:pt x="15163" y="16778"/>
                  </a:lnTo>
                  <a:lnTo>
                    <a:pt x="15138" y="16450"/>
                  </a:lnTo>
                  <a:lnTo>
                    <a:pt x="15087" y="16122"/>
                  </a:lnTo>
                  <a:lnTo>
                    <a:pt x="15012" y="15769"/>
                  </a:lnTo>
                  <a:lnTo>
                    <a:pt x="14936" y="15390"/>
                  </a:lnTo>
                  <a:lnTo>
                    <a:pt x="14936" y="15390"/>
                  </a:lnTo>
                  <a:lnTo>
                    <a:pt x="14129" y="15970"/>
                  </a:lnTo>
                  <a:lnTo>
                    <a:pt x="13145" y="16677"/>
                  </a:lnTo>
                  <a:lnTo>
                    <a:pt x="12009" y="17459"/>
                  </a:lnTo>
                  <a:lnTo>
                    <a:pt x="10723" y="18317"/>
                  </a:lnTo>
                  <a:lnTo>
                    <a:pt x="10723" y="18317"/>
                  </a:lnTo>
                  <a:lnTo>
                    <a:pt x="8956" y="19427"/>
                  </a:lnTo>
                  <a:lnTo>
                    <a:pt x="8073" y="19982"/>
                  </a:lnTo>
                  <a:lnTo>
                    <a:pt x="7241" y="20436"/>
                  </a:lnTo>
                  <a:lnTo>
                    <a:pt x="6509" y="20840"/>
                  </a:lnTo>
                  <a:lnTo>
                    <a:pt x="6181" y="20991"/>
                  </a:lnTo>
                  <a:lnTo>
                    <a:pt x="5878" y="21092"/>
                  </a:lnTo>
                  <a:lnTo>
                    <a:pt x="5626" y="21168"/>
                  </a:lnTo>
                  <a:lnTo>
                    <a:pt x="5424" y="21218"/>
                  </a:lnTo>
                  <a:lnTo>
                    <a:pt x="5273" y="21193"/>
                  </a:lnTo>
                  <a:lnTo>
                    <a:pt x="5223" y="21168"/>
                  </a:lnTo>
                  <a:lnTo>
                    <a:pt x="5172" y="21143"/>
                  </a:lnTo>
                  <a:lnTo>
                    <a:pt x="5172" y="21143"/>
                  </a:lnTo>
                  <a:lnTo>
                    <a:pt x="5122" y="21092"/>
                  </a:lnTo>
                  <a:lnTo>
                    <a:pt x="5122" y="20991"/>
                  </a:lnTo>
                  <a:lnTo>
                    <a:pt x="5122" y="20890"/>
                  </a:lnTo>
                  <a:lnTo>
                    <a:pt x="5172" y="20739"/>
                  </a:lnTo>
                  <a:lnTo>
                    <a:pt x="5223" y="20562"/>
                  </a:lnTo>
                  <a:lnTo>
                    <a:pt x="5349" y="20360"/>
                  </a:lnTo>
                  <a:lnTo>
                    <a:pt x="5677" y="19805"/>
                  </a:lnTo>
                  <a:lnTo>
                    <a:pt x="6181" y="19074"/>
                  </a:lnTo>
                  <a:lnTo>
                    <a:pt x="6938" y="18115"/>
                  </a:lnTo>
                  <a:lnTo>
                    <a:pt x="7922" y="16904"/>
                  </a:lnTo>
                  <a:lnTo>
                    <a:pt x="9184" y="15466"/>
                  </a:lnTo>
                  <a:lnTo>
                    <a:pt x="9184" y="15466"/>
                  </a:lnTo>
                  <a:lnTo>
                    <a:pt x="7468" y="16601"/>
                  </a:lnTo>
                  <a:lnTo>
                    <a:pt x="6055" y="17509"/>
                  </a:lnTo>
                  <a:lnTo>
                    <a:pt x="4869" y="18216"/>
                  </a:lnTo>
                  <a:lnTo>
                    <a:pt x="3936" y="18720"/>
                  </a:lnTo>
                  <a:lnTo>
                    <a:pt x="3557" y="18922"/>
                  </a:lnTo>
                  <a:lnTo>
                    <a:pt x="3229" y="19074"/>
                  </a:lnTo>
                  <a:lnTo>
                    <a:pt x="2927" y="19175"/>
                  </a:lnTo>
                  <a:lnTo>
                    <a:pt x="2700" y="19250"/>
                  </a:lnTo>
                  <a:lnTo>
                    <a:pt x="2498" y="19276"/>
                  </a:lnTo>
                  <a:lnTo>
                    <a:pt x="2346" y="19276"/>
                  </a:lnTo>
                  <a:lnTo>
                    <a:pt x="2220" y="19250"/>
                  </a:lnTo>
                  <a:lnTo>
                    <a:pt x="2145" y="19200"/>
                  </a:lnTo>
                  <a:lnTo>
                    <a:pt x="2145" y="19200"/>
                  </a:lnTo>
                  <a:lnTo>
                    <a:pt x="2119" y="19124"/>
                  </a:lnTo>
                  <a:lnTo>
                    <a:pt x="2094" y="18998"/>
                  </a:lnTo>
                  <a:lnTo>
                    <a:pt x="2145" y="18821"/>
                  </a:lnTo>
                  <a:lnTo>
                    <a:pt x="2220" y="18620"/>
                  </a:lnTo>
                  <a:lnTo>
                    <a:pt x="2321" y="18393"/>
                  </a:lnTo>
                  <a:lnTo>
                    <a:pt x="2498" y="18115"/>
                  </a:lnTo>
                  <a:lnTo>
                    <a:pt x="2725" y="17762"/>
                  </a:lnTo>
                  <a:lnTo>
                    <a:pt x="2977" y="17383"/>
                  </a:lnTo>
                  <a:lnTo>
                    <a:pt x="3709" y="16475"/>
                  </a:lnTo>
                  <a:lnTo>
                    <a:pt x="4667" y="15315"/>
                  </a:lnTo>
                  <a:lnTo>
                    <a:pt x="5904" y="13927"/>
                  </a:lnTo>
                  <a:lnTo>
                    <a:pt x="7443" y="12262"/>
                  </a:lnTo>
                  <a:lnTo>
                    <a:pt x="7443" y="12262"/>
                  </a:lnTo>
                  <a:lnTo>
                    <a:pt x="5374" y="13246"/>
                  </a:lnTo>
                  <a:lnTo>
                    <a:pt x="3709" y="13977"/>
                  </a:lnTo>
                  <a:lnTo>
                    <a:pt x="2447" y="14482"/>
                  </a:lnTo>
                  <a:lnTo>
                    <a:pt x="1943" y="14659"/>
                  </a:lnTo>
                  <a:lnTo>
                    <a:pt x="1514" y="14785"/>
                  </a:lnTo>
                  <a:lnTo>
                    <a:pt x="1161" y="14886"/>
                  </a:lnTo>
                  <a:lnTo>
                    <a:pt x="883" y="14961"/>
                  </a:lnTo>
                  <a:lnTo>
                    <a:pt x="631" y="15012"/>
                  </a:lnTo>
                  <a:lnTo>
                    <a:pt x="454" y="15012"/>
                  </a:lnTo>
                  <a:lnTo>
                    <a:pt x="303" y="15012"/>
                  </a:lnTo>
                  <a:lnTo>
                    <a:pt x="202" y="14987"/>
                  </a:lnTo>
                  <a:lnTo>
                    <a:pt x="151" y="14936"/>
                  </a:lnTo>
                  <a:lnTo>
                    <a:pt x="101" y="14911"/>
                  </a:lnTo>
                  <a:lnTo>
                    <a:pt x="101" y="14911"/>
                  </a:lnTo>
                  <a:lnTo>
                    <a:pt x="76" y="14835"/>
                  </a:lnTo>
                  <a:lnTo>
                    <a:pt x="76" y="14759"/>
                  </a:lnTo>
                  <a:lnTo>
                    <a:pt x="126" y="14583"/>
                  </a:lnTo>
                  <a:lnTo>
                    <a:pt x="252" y="14381"/>
                  </a:lnTo>
                  <a:lnTo>
                    <a:pt x="454" y="14129"/>
                  </a:lnTo>
                  <a:lnTo>
                    <a:pt x="706" y="13826"/>
                  </a:lnTo>
                  <a:lnTo>
                    <a:pt x="1034" y="13523"/>
                  </a:lnTo>
                  <a:lnTo>
                    <a:pt x="1791" y="12792"/>
                  </a:lnTo>
                  <a:lnTo>
                    <a:pt x="2725" y="11984"/>
                  </a:lnTo>
                  <a:lnTo>
                    <a:pt x="3784" y="11152"/>
                  </a:lnTo>
                  <a:lnTo>
                    <a:pt x="4895" y="10269"/>
                  </a:lnTo>
                  <a:lnTo>
                    <a:pt x="6055" y="9386"/>
                  </a:lnTo>
                  <a:lnTo>
                    <a:pt x="6055" y="9386"/>
                  </a:lnTo>
                  <a:lnTo>
                    <a:pt x="4440" y="9865"/>
                  </a:lnTo>
                  <a:lnTo>
                    <a:pt x="3154" y="10218"/>
                  </a:lnTo>
                  <a:lnTo>
                    <a:pt x="2119" y="10470"/>
                  </a:lnTo>
                  <a:lnTo>
                    <a:pt x="1337" y="10597"/>
                  </a:lnTo>
                  <a:lnTo>
                    <a:pt x="757" y="10672"/>
                  </a:lnTo>
                  <a:lnTo>
                    <a:pt x="530" y="10672"/>
                  </a:lnTo>
                  <a:lnTo>
                    <a:pt x="353" y="10647"/>
                  </a:lnTo>
                  <a:lnTo>
                    <a:pt x="227" y="10622"/>
                  </a:lnTo>
                  <a:lnTo>
                    <a:pt x="126" y="10597"/>
                  </a:lnTo>
                  <a:lnTo>
                    <a:pt x="50" y="10546"/>
                  </a:lnTo>
                  <a:lnTo>
                    <a:pt x="25" y="10470"/>
                  </a:lnTo>
                  <a:lnTo>
                    <a:pt x="25" y="10470"/>
                  </a:lnTo>
                  <a:lnTo>
                    <a:pt x="0" y="10420"/>
                  </a:lnTo>
                  <a:lnTo>
                    <a:pt x="0" y="10344"/>
                  </a:lnTo>
                  <a:lnTo>
                    <a:pt x="50" y="10168"/>
                  </a:lnTo>
                  <a:lnTo>
                    <a:pt x="202" y="9941"/>
                  </a:lnTo>
                  <a:lnTo>
                    <a:pt x="378" y="9714"/>
                  </a:lnTo>
                  <a:lnTo>
                    <a:pt x="656" y="9461"/>
                  </a:lnTo>
                  <a:lnTo>
                    <a:pt x="959" y="9184"/>
                  </a:lnTo>
                  <a:lnTo>
                    <a:pt x="1312" y="8881"/>
                  </a:lnTo>
                  <a:lnTo>
                    <a:pt x="1716" y="8578"/>
                  </a:lnTo>
                  <a:lnTo>
                    <a:pt x="2649" y="7922"/>
                  </a:lnTo>
                  <a:lnTo>
                    <a:pt x="3684" y="7292"/>
                  </a:lnTo>
                  <a:lnTo>
                    <a:pt x="4794" y="6661"/>
                  </a:lnTo>
                  <a:lnTo>
                    <a:pt x="5374" y="6383"/>
                  </a:lnTo>
                  <a:lnTo>
                    <a:pt x="5954" y="6106"/>
                  </a:lnTo>
                  <a:lnTo>
                    <a:pt x="5954" y="6106"/>
                  </a:lnTo>
                  <a:lnTo>
                    <a:pt x="6711" y="5753"/>
                  </a:lnTo>
                  <a:lnTo>
                    <a:pt x="7468" y="5450"/>
                  </a:lnTo>
                  <a:lnTo>
                    <a:pt x="8200" y="5198"/>
                  </a:lnTo>
                  <a:lnTo>
                    <a:pt x="8931" y="4945"/>
                  </a:lnTo>
                  <a:lnTo>
                    <a:pt x="9663" y="4743"/>
                  </a:lnTo>
                  <a:lnTo>
                    <a:pt x="10369" y="4567"/>
                  </a:lnTo>
                  <a:lnTo>
                    <a:pt x="11076" y="4415"/>
                  </a:lnTo>
                  <a:lnTo>
                    <a:pt x="11757" y="4289"/>
                  </a:lnTo>
                  <a:lnTo>
                    <a:pt x="12413" y="4163"/>
                  </a:lnTo>
                  <a:lnTo>
                    <a:pt x="13069" y="4087"/>
                  </a:lnTo>
                  <a:lnTo>
                    <a:pt x="13674" y="4012"/>
                  </a:lnTo>
                  <a:lnTo>
                    <a:pt x="14280" y="3986"/>
                  </a:lnTo>
                  <a:lnTo>
                    <a:pt x="15390" y="3911"/>
                  </a:lnTo>
                  <a:lnTo>
                    <a:pt x="16399" y="3911"/>
                  </a:lnTo>
                  <a:lnTo>
                    <a:pt x="16399" y="3911"/>
                  </a:lnTo>
                  <a:lnTo>
                    <a:pt x="25608" y="0"/>
                  </a:lnTo>
                  <a:lnTo>
                    <a:pt x="25608" y="0"/>
                  </a:lnTo>
                  <a:lnTo>
                    <a:pt x="25911" y="832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5194;p69"/>
            <p:cNvSpPr/>
            <p:nvPr/>
          </p:nvSpPr>
          <p:spPr>
            <a:xfrm>
              <a:off x="6155689" y="2478010"/>
              <a:ext cx="689964" cy="715680"/>
            </a:xfrm>
            <a:custGeom>
              <a:avLst/>
              <a:gdLst/>
              <a:ahLst/>
              <a:cxnLst/>
              <a:rect l="l" t="t" r="r" b="b"/>
              <a:pathLst>
                <a:path w="37240" h="38628" extrusionOk="0">
                  <a:moveTo>
                    <a:pt x="35070" y="1"/>
                  </a:moveTo>
                  <a:lnTo>
                    <a:pt x="1" y="15946"/>
                  </a:lnTo>
                  <a:lnTo>
                    <a:pt x="51" y="16980"/>
                  </a:lnTo>
                  <a:lnTo>
                    <a:pt x="127" y="18116"/>
                  </a:lnTo>
                  <a:lnTo>
                    <a:pt x="278" y="19327"/>
                  </a:lnTo>
                  <a:lnTo>
                    <a:pt x="455" y="20613"/>
                  </a:lnTo>
                  <a:lnTo>
                    <a:pt x="707" y="21951"/>
                  </a:lnTo>
                  <a:lnTo>
                    <a:pt x="884" y="22657"/>
                  </a:lnTo>
                  <a:lnTo>
                    <a:pt x="1035" y="23363"/>
                  </a:lnTo>
                  <a:lnTo>
                    <a:pt x="1237" y="24095"/>
                  </a:lnTo>
                  <a:lnTo>
                    <a:pt x="1464" y="24852"/>
                  </a:lnTo>
                  <a:lnTo>
                    <a:pt x="1691" y="25609"/>
                  </a:lnTo>
                  <a:lnTo>
                    <a:pt x="1969" y="26366"/>
                  </a:lnTo>
                  <a:lnTo>
                    <a:pt x="2372" y="27451"/>
                  </a:lnTo>
                  <a:lnTo>
                    <a:pt x="2801" y="28510"/>
                  </a:lnTo>
                  <a:lnTo>
                    <a:pt x="3280" y="29519"/>
                  </a:lnTo>
                  <a:lnTo>
                    <a:pt x="3735" y="30478"/>
                  </a:lnTo>
                  <a:lnTo>
                    <a:pt x="4239" y="31412"/>
                  </a:lnTo>
                  <a:lnTo>
                    <a:pt x="4744" y="32269"/>
                  </a:lnTo>
                  <a:lnTo>
                    <a:pt x="5248" y="33102"/>
                  </a:lnTo>
                  <a:lnTo>
                    <a:pt x="5753" y="33884"/>
                  </a:lnTo>
                  <a:lnTo>
                    <a:pt x="6283" y="34641"/>
                  </a:lnTo>
                  <a:lnTo>
                    <a:pt x="6787" y="35347"/>
                  </a:lnTo>
                  <a:lnTo>
                    <a:pt x="7292" y="36003"/>
                  </a:lnTo>
                  <a:lnTo>
                    <a:pt x="7797" y="36609"/>
                  </a:lnTo>
                  <a:lnTo>
                    <a:pt x="8276" y="37189"/>
                  </a:lnTo>
                  <a:lnTo>
                    <a:pt x="8730" y="37719"/>
                  </a:lnTo>
                  <a:lnTo>
                    <a:pt x="9588" y="38627"/>
                  </a:lnTo>
                  <a:lnTo>
                    <a:pt x="34288" y="16173"/>
                  </a:lnTo>
                  <a:lnTo>
                    <a:pt x="34666" y="15593"/>
                  </a:lnTo>
                  <a:lnTo>
                    <a:pt x="34918" y="15214"/>
                  </a:lnTo>
                  <a:lnTo>
                    <a:pt x="35196" y="14760"/>
                  </a:lnTo>
                  <a:lnTo>
                    <a:pt x="35473" y="14230"/>
                  </a:lnTo>
                  <a:lnTo>
                    <a:pt x="35751" y="13625"/>
                  </a:lnTo>
                  <a:lnTo>
                    <a:pt x="36054" y="12994"/>
                  </a:lnTo>
                  <a:lnTo>
                    <a:pt x="36331" y="12288"/>
                  </a:lnTo>
                  <a:lnTo>
                    <a:pt x="36584" y="11531"/>
                  </a:lnTo>
                  <a:lnTo>
                    <a:pt x="36811" y="10724"/>
                  </a:lnTo>
                  <a:lnTo>
                    <a:pt x="36987" y="9866"/>
                  </a:lnTo>
                  <a:lnTo>
                    <a:pt x="37139" y="8957"/>
                  </a:lnTo>
                  <a:lnTo>
                    <a:pt x="37189" y="8503"/>
                  </a:lnTo>
                  <a:lnTo>
                    <a:pt x="37214" y="8024"/>
                  </a:lnTo>
                  <a:lnTo>
                    <a:pt x="37239" y="7545"/>
                  </a:lnTo>
                  <a:lnTo>
                    <a:pt x="37239" y="7065"/>
                  </a:lnTo>
                  <a:lnTo>
                    <a:pt x="37214" y="6561"/>
                  </a:lnTo>
                  <a:lnTo>
                    <a:pt x="37164" y="6056"/>
                  </a:lnTo>
                  <a:lnTo>
                    <a:pt x="37113" y="5526"/>
                  </a:lnTo>
                  <a:lnTo>
                    <a:pt x="37038" y="4996"/>
                  </a:lnTo>
                  <a:lnTo>
                    <a:pt x="36861" y="4214"/>
                  </a:lnTo>
                  <a:lnTo>
                    <a:pt x="36659" y="3483"/>
                  </a:lnTo>
                  <a:lnTo>
                    <a:pt x="36432" y="2776"/>
                  </a:lnTo>
                  <a:lnTo>
                    <a:pt x="36180" y="2120"/>
                  </a:lnTo>
                  <a:lnTo>
                    <a:pt x="35902" y="1515"/>
                  </a:lnTo>
                  <a:lnTo>
                    <a:pt x="35625" y="960"/>
                  </a:lnTo>
                  <a:lnTo>
                    <a:pt x="35347" y="455"/>
                  </a:lnTo>
                  <a:lnTo>
                    <a:pt x="3507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5195;p69"/>
            <p:cNvSpPr/>
            <p:nvPr/>
          </p:nvSpPr>
          <p:spPr>
            <a:xfrm>
              <a:off x="6155689" y="2478010"/>
              <a:ext cx="689964" cy="715680"/>
            </a:xfrm>
            <a:custGeom>
              <a:avLst/>
              <a:gdLst/>
              <a:ahLst/>
              <a:cxnLst/>
              <a:rect l="l" t="t" r="r" b="b"/>
              <a:pathLst>
                <a:path w="37240" h="38628" fill="none" extrusionOk="0">
                  <a:moveTo>
                    <a:pt x="1" y="15946"/>
                  </a:moveTo>
                  <a:lnTo>
                    <a:pt x="1" y="15946"/>
                  </a:lnTo>
                  <a:lnTo>
                    <a:pt x="51" y="16980"/>
                  </a:lnTo>
                  <a:lnTo>
                    <a:pt x="127" y="18116"/>
                  </a:lnTo>
                  <a:lnTo>
                    <a:pt x="278" y="19327"/>
                  </a:lnTo>
                  <a:lnTo>
                    <a:pt x="455" y="20613"/>
                  </a:lnTo>
                  <a:lnTo>
                    <a:pt x="707" y="21951"/>
                  </a:lnTo>
                  <a:lnTo>
                    <a:pt x="884" y="22657"/>
                  </a:lnTo>
                  <a:lnTo>
                    <a:pt x="1035" y="23363"/>
                  </a:lnTo>
                  <a:lnTo>
                    <a:pt x="1237" y="24095"/>
                  </a:lnTo>
                  <a:lnTo>
                    <a:pt x="1464" y="24852"/>
                  </a:lnTo>
                  <a:lnTo>
                    <a:pt x="1691" y="25609"/>
                  </a:lnTo>
                  <a:lnTo>
                    <a:pt x="1969" y="26366"/>
                  </a:lnTo>
                  <a:lnTo>
                    <a:pt x="1969" y="26366"/>
                  </a:lnTo>
                  <a:lnTo>
                    <a:pt x="2372" y="27451"/>
                  </a:lnTo>
                  <a:lnTo>
                    <a:pt x="2801" y="28510"/>
                  </a:lnTo>
                  <a:lnTo>
                    <a:pt x="3280" y="29519"/>
                  </a:lnTo>
                  <a:lnTo>
                    <a:pt x="3735" y="30478"/>
                  </a:lnTo>
                  <a:lnTo>
                    <a:pt x="4239" y="31412"/>
                  </a:lnTo>
                  <a:lnTo>
                    <a:pt x="4744" y="32269"/>
                  </a:lnTo>
                  <a:lnTo>
                    <a:pt x="5248" y="33102"/>
                  </a:lnTo>
                  <a:lnTo>
                    <a:pt x="5753" y="33884"/>
                  </a:lnTo>
                  <a:lnTo>
                    <a:pt x="6283" y="34641"/>
                  </a:lnTo>
                  <a:lnTo>
                    <a:pt x="6787" y="35347"/>
                  </a:lnTo>
                  <a:lnTo>
                    <a:pt x="7292" y="36003"/>
                  </a:lnTo>
                  <a:lnTo>
                    <a:pt x="7797" y="36609"/>
                  </a:lnTo>
                  <a:lnTo>
                    <a:pt x="8276" y="37189"/>
                  </a:lnTo>
                  <a:lnTo>
                    <a:pt x="8730" y="37719"/>
                  </a:lnTo>
                  <a:lnTo>
                    <a:pt x="9588" y="38627"/>
                  </a:lnTo>
                  <a:lnTo>
                    <a:pt x="9588" y="38627"/>
                  </a:lnTo>
                  <a:lnTo>
                    <a:pt x="34288" y="16173"/>
                  </a:lnTo>
                  <a:lnTo>
                    <a:pt x="34288" y="16173"/>
                  </a:lnTo>
                  <a:lnTo>
                    <a:pt x="34666" y="15593"/>
                  </a:lnTo>
                  <a:lnTo>
                    <a:pt x="34918" y="15214"/>
                  </a:lnTo>
                  <a:lnTo>
                    <a:pt x="35196" y="14760"/>
                  </a:lnTo>
                  <a:lnTo>
                    <a:pt x="35473" y="14230"/>
                  </a:lnTo>
                  <a:lnTo>
                    <a:pt x="35751" y="13625"/>
                  </a:lnTo>
                  <a:lnTo>
                    <a:pt x="36054" y="12994"/>
                  </a:lnTo>
                  <a:lnTo>
                    <a:pt x="36331" y="12288"/>
                  </a:lnTo>
                  <a:lnTo>
                    <a:pt x="36584" y="11531"/>
                  </a:lnTo>
                  <a:lnTo>
                    <a:pt x="36811" y="10724"/>
                  </a:lnTo>
                  <a:lnTo>
                    <a:pt x="36987" y="9866"/>
                  </a:lnTo>
                  <a:lnTo>
                    <a:pt x="37139" y="8957"/>
                  </a:lnTo>
                  <a:lnTo>
                    <a:pt x="37189" y="8503"/>
                  </a:lnTo>
                  <a:lnTo>
                    <a:pt x="37214" y="8024"/>
                  </a:lnTo>
                  <a:lnTo>
                    <a:pt x="37239" y="7545"/>
                  </a:lnTo>
                  <a:lnTo>
                    <a:pt x="37239" y="7065"/>
                  </a:lnTo>
                  <a:lnTo>
                    <a:pt x="37214" y="6561"/>
                  </a:lnTo>
                  <a:lnTo>
                    <a:pt x="37164" y="6056"/>
                  </a:lnTo>
                  <a:lnTo>
                    <a:pt x="37113" y="5526"/>
                  </a:lnTo>
                  <a:lnTo>
                    <a:pt x="37038" y="4996"/>
                  </a:lnTo>
                  <a:lnTo>
                    <a:pt x="37038" y="4996"/>
                  </a:lnTo>
                  <a:lnTo>
                    <a:pt x="36861" y="4214"/>
                  </a:lnTo>
                  <a:lnTo>
                    <a:pt x="36659" y="3483"/>
                  </a:lnTo>
                  <a:lnTo>
                    <a:pt x="36432" y="2776"/>
                  </a:lnTo>
                  <a:lnTo>
                    <a:pt x="36180" y="2120"/>
                  </a:lnTo>
                  <a:lnTo>
                    <a:pt x="35902" y="1515"/>
                  </a:lnTo>
                  <a:lnTo>
                    <a:pt x="35625" y="960"/>
                  </a:lnTo>
                  <a:lnTo>
                    <a:pt x="35347" y="455"/>
                  </a:lnTo>
                  <a:lnTo>
                    <a:pt x="35070" y="1"/>
                  </a:lnTo>
                  <a:lnTo>
                    <a:pt x="35070" y="1"/>
                  </a:lnTo>
                  <a:lnTo>
                    <a:pt x="1" y="1594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5196;p69"/>
            <p:cNvSpPr/>
            <p:nvPr/>
          </p:nvSpPr>
          <p:spPr>
            <a:xfrm>
              <a:off x="6727858" y="2884703"/>
              <a:ext cx="420241" cy="320211"/>
            </a:xfrm>
            <a:custGeom>
              <a:avLst/>
              <a:gdLst/>
              <a:ahLst/>
              <a:cxnLst/>
              <a:rect l="l" t="t" r="r" b="b"/>
              <a:pathLst>
                <a:path w="22682" h="17283" extrusionOk="0">
                  <a:moveTo>
                    <a:pt x="22682" y="1"/>
                  </a:moveTo>
                  <a:lnTo>
                    <a:pt x="22657" y="253"/>
                  </a:lnTo>
                  <a:lnTo>
                    <a:pt x="21976" y="253"/>
                  </a:lnTo>
                  <a:lnTo>
                    <a:pt x="21950" y="430"/>
                  </a:lnTo>
                  <a:lnTo>
                    <a:pt x="21875" y="732"/>
                  </a:lnTo>
                  <a:lnTo>
                    <a:pt x="21749" y="1136"/>
                  </a:lnTo>
                  <a:lnTo>
                    <a:pt x="21547" y="1641"/>
                  </a:lnTo>
                  <a:lnTo>
                    <a:pt x="21421" y="2574"/>
                  </a:lnTo>
                  <a:lnTo>
                    <a:pt x="21269" y="3558"/>
                  </a:lnTo>
                  <a:lnTo>
                    <a:pt x="21143" y="4088"/>
                  </a:lnTo>
                  <a:lnTo>
                    <a:pt x="21017" y="4592"/>
                  </a:lnTo>
                  <a:lnTo>
                    <a:pt x="20865" y="5122"/>
                  </a:lnTo>
                  <a:lnTo>
                    <a:pt x="20714" y="5652"/>
                  </a:lnTo>
                  <a:lnTo>
                    <a:pt x="20512" y="6182"/>
                  </a:lnTo>
                  <a:lnTo>
                    <a:pt x="20310" y="6712"/>
                  </a:lnTo>
                  <a:lnTo>
                    <a:pt x="20083" y="7241"/>
                  </a:lnTo>
                  <a:lnTo>
                    <a:pt x="19831" y="7771"/>
                  </a:lnTo>
                  <a:lnTo>
                    <a:pt x="19554" y="8301"/>
                  </a:lnTo>
                  <a:lnTo>
                    <a:pt x="19226" y="8831"/>
                  </a:lnTo>
                  <a:lnTo>
                    <a:pt x="18898" y="9361"/>
                  </a:lnTo>
                  <a:lnTo>
                    <a:pt x="18544" y="9865"/>
                  </a:lnTo>
                  <a:lnTo>
                    <a:pt x="18317" y="11657"/>
                  </a:lnTo>
                  <a:lnTo>
                    <a:pt x="18418" y="11556"/>
                  </a:lnTo>
                  <a:lnTo>
                    <a:pt x="18746" y="11203"/>
                  </a:lnTo>
                  <a:lnTo>
                    <a:pt x="19049" y="10849"/>
                  </a:lnTo>
                  <a:lnTo>
                    <a:pt x="19352" y="10471"/>
                  </a:lnTo>
                  <a:lnTo>
                    <a:pt x="19629" y="10118"/>
                  </a:lnTo>
                  <a:lnTo>
                    <a:pt x="20159" y="9361"/>
                  </a:lnTo>
                  <a:lnTo>
                    <a:pt x="20613" y="8579"/>
                  </a:lnTo>
                  <a:lnTo>
                    <a:pt x="21017" y="7797"/>
                  </a:lnTo>
                  <a:lnTo>
                    <a:pt x="21345" y="7040"/>
                  </a:lnTo>
                  <a:lnTo>
                    <a:pt x="21648" y="6258"/>
                  </a:lnTo>
                  <a:lnTo>
                    <a:pt x="21900" y="5475"/>
                  </a:lnTo>
                  <a:lnTo>
                    <a:pt x="22102" y="4719"/>
                  </a:lnTo>
                  <a:lnTo>
                    <a:pt x="22278" y="3962"/>
                  </a:lnTo>
                  <a:lnTo>
                    <a:pt x="22404" y="3230"/>
                  </a:lnTo>
                  <a:lnTo>
                    <a:pt x="22505" y="2524"/>
                  </a:lnTo>
                  <a:lnTo>
                    <a:pt x="22581" y="1842"/>
                  </a:lnTo>
                  <a:lnTo>
                    <a:pt x="22632" y="1186"/>
                  </a:lnTo>
                  <a:lnTo>
                    <a:pt x="22657" y="556"/>
                  </a:lnTo>
                  <a:lnTo>
                    <a:pt x="22682" y="1"/>
                  </a:lnTo>
                  <a:close/>
                  <a:moveTo>
                    <a:pt x="16955" y="11657"/>
                  </a:moveTo>
                  <a:lnTo>
                    <a:pt x="16349" y="12212"/>
                  </a:lnTo>
                  <a:lnTo>
                    <a:pt x="15719" y="12716"/>
                  </a:lnTo>
                  <a:lnTo>
                    <a:pt x="15063" y="13170"/>
                  </a:lnTo>
                  <a:lnTo>
                    <a:pt x="14432" y="13599"/>
                  </a:lnTo>
                  <a:lnTo>
                    <a:pt x="13751" y="13978"/>
                  </a:lnTo>
                  <a:lnTo>
                    <a:pt x="13095" y="14331"/>
                  </a:lnTo>
                  <a:lnTo>
                    <a:pt x="12439" y="14659"/>
                  </a:lnTo>
                  <a:lnTo>
                    <a:pt x="11783" y="14936"/>
                  </a:lnTo>
                  <a:lnTo>
                    <a:pt x="11152" y="15214"/>
                  </a:lnTo>
                  <a:lnTo>
                    <a:pt x="10521" y="15441"/>
                  </a:lnTo>
                  <a:lnTo>
                    <a:pt x="9916" y="15618"/>
                  </a:lnTo>
                  <a:lnTo>
                    <a:pt x="9336" y="15794"/>
                  </a:lnTo>
                  <a:lnTo>
                    <a:pt x="8781" y="15946"/>
                  </a:lnTo>
                  <a:lnTo>
                    <a:pt x="8251" y="16072"/>
                  </a:lnTo>
                  <a:lnTo>
                    <a:pt x="7771" y="16147"/>
                  </a:lnTo>
                  <a:lnTo>
                    <a:pt x="7317" y="16223"/>
                  </a:lnTo>
                  <a:lnTo>
                    <a:pt x="6182" y="16349"/>
                  </a:lnTo>
                  <a:lnTo>
                    <a:pt x="4315" y="16526"/>
                  </a:lnTo>
                  <a:lnTo>
                    <a:pt x="1893" y="16753"/>
                  </a:lnTo>
                  <a:lnTo>
                    <a:pt x="1" y="16904"/>
                  </a:lnTo>
                  <a:lnTo>
                    <a:pt x="606" y="17283"/>
                  </a:lnTo>
                  <a:lnTo>
                    <a:pt x="2625" y="17106"/>
                  </a:lnTo>
                  <a:lnTo>
                    <a:pt x="5349" y="16879"/>
                  </a:lnTo>
                  <a:lnTo>
                    <a:pt x="7216" y="16703"/>
                  </a:lnTo>
                  <a:lnTo>
                    <a:pt x="8352" y="16576"/>
                  </a:lnTo>
                  <a:lnTo>
                    <a:pt x="9159" y="16425"/>
                  </a:lnTo>
                  <a:lnTo>
                    <a:pt x="10092" y="16223"/>
                  </a:lnTo>
                  <a:lnTo>
                    <a:pt x="11102" y="15920"/>
                  </a:lnTo>
                  <a:lnTo>
                    <a:pt x="11631" y="15744"/>
                  </a:lnTo>
                  <a:lnTo>
                    <a:pt x="12187" y="15542"/>
                  </a:lnTo>
                  <a:lnTo>
                    <a:pt x="12767" y="15315"/>
                  </a:lnTo>
                  <a:lnTo>
                    <a:pt x="13322" y="15063"/>
                  </a:lnTo>
                  <a:lnTo>
                    <a:pt x="13902" y="14785"/>
                  </a:lnTo>
                  <a:lnTo>
                    <a:pt x="14482" y="14482"/>
                  </a:lnTo>
                  <a:lnTo>
                    <a:pt x="15063" y="14180"/>
                  </a:lnTo>
                  <a:lnTo>
                    <a:pt x="15643" y="13801"/>
                  </a:lnTo>
                  <a:lnTo>
                    <a:pt x="16223" y="13423"/>
                  </a:lnTo>
                  <a:lnTo>
                    <a:pt x="16778" y="13019"/>
                  </a:lnTo>
                  <a:lnTo>
                    <a:pt x="16955" y="11657"/>
                  </a:lnTo>
                  <a:close/>
                </a:path>
              </a:pathLst>
            </a:custGeom>
            <a:solidFill>
              <a:srgbClr val="EBC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5197;p69"/>
            <p:cNvSpPr/>
            <p:nvPr/>
          </p:nvSpPr>
          <p:spPr>
            <a:xfrm>
              <a:off x="6727858" y="3100668"/>
              <a:ext cx="314134" cy="104254"/>
            </a:xfrm>
            <a:custGeom>
              <a:avLst/>
              <a:gdLst/>
              <a:ahLst/>
              <a:cxnLst/>
              <a:rect l="l" t="t" r="r" b="b"/>
              <a:pathLst>
                <a:path w="16955" h="5627" fill="none" extrusionOk="0">
                  <a:moveTo>
                    <a:pt x="16955" y="1"/>
                  </a:moveTo>
                  <a:lnTo>
                    <a:pt x="16955" y="1"/>
                  </a:lnTo>
                  <a:lnTo>
                    <a:pt x="16349" y="556"/>
                  </a:lnTo>
                  <a:lnTo>
                    <a:pt x="15719" y="1060"/>
                  </a:lnTo>
                  <a:lnTo>
                    <a:pt x="15063" y="1514"/>
                  </a:lnTo>
                  <a:lnTo>
                    <a:pt x="14432" y="1943"/>
                  </a:lnTo>
                  <a:lnTo>
                    <a:pt x="13751" y="2322"/>
                  </a:lnTo>
                  <a:lnTo>
                    <a:pt x="13095" y="2675"/>
                  </a:lnTo>
                  <a:lnTo>
                    <a:pt x="12439" y="3003"/>
                  </a:lnTo>
                  <a:lnTo>
                    <a:pt x="11783" y="3280"/>
                  </a:lnTo>
                  <a:lnTo>
                    <a:pt x="11152" y="3558"/>
                  </a:lnTo>
                  <a:lnTo>
                    <a:pt x="10521" y="3785"/>
                  </a:lnTo>
                  <a:lnTo>
                    <a:pt x="9916" y="3962"/>
                  </a:lnTo>
                  <a:lnTo>
                    <a:pt x="9336" y="4138"/>
                  </a:lnTo>
                  <a:lnTo>
                    <a:pt x="8781" y="4290"/>
                  </a:lnTo>
                  <a:lnTo>
                    <a:pt x="8251" y="4416"/>
                  </a:lnTo>
                  <a:lnTo>
                    <a:pt x="7771" y="4491"/>
                  </a:lnTo>
                  <a:lnTo>
                    <a:pt x="7317" y="4567"/>
                  </a:lnTo>
                  <a:lnTo>
                    <a:pt x="7317" y="4567"/>
                  </a:lnTo>
                  <a:lnTo>
                    <a:pt x="6182" y="4693"/>
                  </a:lnTo>
                  <a:lnTo>
                    <a:pt x="4315" y="4870"/>
                  </a:lnTo>
                  <a:lnTo>
                    <a:pt x="4315" y="4870"/>
                  </a:lnTo>
                  <a:lnTo>
                    <a:pt x="1893" y="5097"/>
                  </a:lnTo>
                  <a:lnTo>
                    <a:pt x="1" y="5248"/>
                  </a:lnTo>
                  <a:lnTo>
                    <a:pt x="1" y="5248"/>
                  </a:lnTo>
                  <a:lnTo>
                    <a:pt x="606" y="5627"/>
                  </a:lnTo>
                  <a:lnTo>
                    <a:pt x="606" y="5627"/>
                  </a:lnTo>
                  <a:lnTo>
                    <a:pt x="2625" y="5450"/>
                  </a:lnTo>
                  <a:lnTo>
                    <a:pt x="5349" y="5223"/>
                  </a:lnTo>
                  <a:lnTo>
                    <a:pt x="5349" y="5223"/>
                  </a:lnTo>
                  <a:lnTo>
                    <a:pt x="7216" y="5047"/>
                  </a:lnTo>
                  <a:lnTo>
                    <a:pt x="8352" y="4920"/>
                  </a:lnTo>
                  <a:lnTo>
                    <a:pt x="8352" y="4920"/>
                  </a:lnTo>
                  <a:lnTo>
                    <a:pt x="9159" y="4769"/>
                  </a:lnTo>
                  <a:lnTo>
                    <a:pt x="10092" y="4567"/>
                  </a:lnTo>
                  <a:lnTo>
                    <a:pt x="11102" y="4264"/>
                  </a:lnTo>
                  <a:lnTo>
                    <a:pt x="11631" y="4088"/>
                  </a:lnTo>
                  <a:lnTo>
                    <a:pt x="12187" y="3886"/>
                  </a:lnTo>
                  <a:lnTo>
                    <a:pt x="12767" y="3659"/>
                  </a:lnTo>
                  <a:lnTo>
                    <a:pt x="13322" y="3407"/>
                  </a:lnTo>
                  <a:lnTo>
                    <a:pt x="13902" y="3129"/>
                  </a:lnTo>
                  <a:lnTo>
                    <a:pt x="14482" y="2826"/>
                  </a:lnTo>
                  <a:lnTo>
                    <a:pt x="15063" y="2524"/>
                  </a:lnTo>
                  <a:lnTo>
                    <a:pt x="15643" y="2145"/>
                  </a:lnTo>
                  <a:lnTo>
                    <a:pt x="16223" y="1767"/>
                  </a:lnTo>
                  <a:lnTo>
                    <a:pt x="16778" y="1363"/>
                  </a:lnTo>
                  <a:lnTo>
                    <a:pt x="169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5198;p69"/>
            <p:cNvSpPr/>
            <p:nvPr/>
          </p:nvSpPr>
          <p:spPr>
            <a:xfrm>
              <a:off x="7067239" y="2884703"/>
              <a:ext cx="80873" cy="215975"/>
            </a:xfrm>
            <a:custGeom>
              <a:avLst/>
              <a:gdLst/>
              <a:ahLst/>
              <a:cxnLst/>
              <a:rect l="l" t="t" r="r" b="b"/>
              <a:pathLst>
                <a:path w="4365" h="11657" fill="none" extrusionOk="0">
                  <a:moveTo>
                    <a:pt x="4365" y="1"/>
                  </a:moveTo>
                  <a:lnTo>
                    <a:pt x="4365" y="1"/>
                  </a:lnTo>
                  <a:lnTo>
                    <a:pt x="4340" y="253"/>
                  </a:lnTo>
                  <a:lnTo>
                    <a:pt x="4340" y="253"/>
                  </a:lnTo>
                  <a:lnTo>
                    <a:pt x="3659" y="253"/>
                  </a:lnTo>
                  <a:lnTo>
                    <a:pt x="3659" y="253"/>
                  </a:lnTo>
                  <a:lnTo>
                    <a:pt x="3633" y="430"/>
                  </a:lnTo>
                  <a:lnTo>
                    <a:pt x="3558" y="732"/>
                  </a:lnTo>
                  <a:lnTo>
                    <a:pt x="3432" y="1136"/>
                  </a:lnTo>
                  <a:lnTo>
                    <a:pt x="3230" y="1641"/>
                  </a:lnTo>
                  <a:lnTo>
                    <a:pt x="3230" y="1641"/>
                  </a:lnTo>
                  <a:lnTo>
                    <a:pt x="3104" y="2574"/>
                  </a:lnTo>
                  <a:lnTo>
                    <a:pt x="2952" y="3558"/>
                  </a:lnTo>
                  <a:lnTo>
                    <a:pt x="2826" y="4088"/>
                  </a:lnTo>
                  <a:lnTo>
                    <a:pt x="2700" y="4592"/>
                  </a:lnTo>
                  <a:lnTo>
                    <a:pt x="2548" y="5122"/>
                  </a:lnTo>
                  <a:lnTo>
                    <a:pt x="2397" y="5652"/>
                  </a:lnTo>
                  <a:lnTo>
                    <a:pt x="2195" y="6182"/>
                  </a:lnTo>
                  <a:lnTo>
                    <a:pt x="1993" y="6712"/>
                  </a:lnTo>
                  <a:lnTo>
                    <a:pt x="1766" y="7241"/>
                  </a:lnTo>
                  <a:lnTo>
                    <a:pt x="1514" y="7771"/>
                  </a:lnTo>
                  <a:lnTo>
                    <a:pt x="1237" y="8301"/>
                  </a:lnTo>
                  <a:lnTo>
                    <a:pt x="909" y="8831"/>
                  </a:lnTo>
                  <a:lnTo>
                    <a:pt x="581" y="9361"/>
                  </a:lnTo>
                  <a:lnTo>
                    <a:pt x="227" y="9865"/>
                  </a:lnTo>
                  <a:lnTo>
                    <a:pt x="0" y="11657"/>
                  </a:lnTo>
                  <a:lnTo>
                    <a:pt x="0" y="11657"/>
                  </a:lnTo>
                  <a:lnTo>
                    <a:pt x="101" y="11556"/>
                  </a:lnTo>
                  <a:lnTo>
                    <a:pt x="101" y="11556"/>
                  </a:lnTo>
                  <a:lnTo>
                    <a:pt x="429" y="11203"/>
                  </a:lnTo>
                  <a:lnTo>
                    <a:pt x="732" y="10849"/>
                  </a:lnTo>
                  <a:lnTo>
                    <a:pt x="1035" y="10471"/>
                  </a:lnTo>
                  <a:lnTo>
                    <a:pt x="1312" y="10118"/>
                  </a:lnTo>
                  <a:lnTo>
                    <a:pt x="1842" y="9361"/>
                  </a:lnTo>
                  <a:lnTo>
                    <a:pt x="2296" y="8579"/>
                  </a:lnTo>
                  <a:lnTo>
                    <a:pt x="2700" y="7797"/>
                  </a:lnTo>
                  <a:lnTo>
                    <a:pt x="3028" y="7040"/>
                  </a:lnTo>
                  <a:lnTo>
                    <a:pt x="3331" y="6258"/>
                  </a:lnTo>
                  <a:lnTo>
                    <a:pt x="3583" y="5475"/>
                  </a:lnTo>
                  <a:lnTo>
                    <a:pt x="3785" y="4719"/>
                  </a:lnTo>
                  <a:lnTo>
                    <a:pt x="3961" y="3962"/>
                  </a:lnTo>
                  <a:lnTo>
                    <a:pt x="4087" y="3230"/>
                  </a:lnTo>
                  <a:lnTo>
                    <a:pt x="4188" y="2524"/>
                  </a:lnTo>
                  <a:lnTo>
                    <a:pt x="4264" y="1842"/>
                  </a:lnTo>
                  <a:lnTo>
                    <a:pt x="4315" y="1186"/>
                  </a:lnTo>
                  <a:lnTo>
                    <a:pt x="4340" y="556"/>
                  </a:lnTo>
                  <a:lnTo>
                    <a:pt x="436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5199;p69"/>
            <p:cNvSpPr/>
            <p:nvPr/>
          </p:nvSpPr>
          <p:spPr>
            <a:xfrm>
              <a:off x="7038724" y="3067484"/>
              <a:ext cx="32738" cy="58454"/>
            </a:xfrm>
            <a:custGeom>
              <a:avLst/>
              <a:gdLst/>
              <a:ahLst/>
              <a:cxnLst/>
              <a:rect l="l" t="t" r="r" b="b"/>
              <a:pathLst>
                <a:path w="1767" h="3155" extrusionOk="0">
                  <a:moveTo>
                    <a:pt x="1766" y="0"/>
                  </a:moveTo>
                  <a:lnTo>
                    <a:pt x="1211" y="682"/>
                  </a:lnTo>
                  <a:lnTo>
                    <a:pt x="606" y="1363"/>
                  </a:lnTo>
                  <a:lnTo>
                    <a:pt x="177" y="1792"/>
                  </a:lnTo>
                  <a:lnTo>
                    <a:pt x="0" y="3154"/>
                  </a:lnTo>
                  <a:lnTo>
                    <a:pt x="0" y="3154"/>
                  </a:lnTo>
                  <a:lnTo>
                    <a:pt x="404" y="2826"/>
                  </a:lnTo>
                  <a:lnTo>
                    <a:pt x="808" y="2498"/>
                  </a:lnTo>
                  <a:lnTo>
                    <a:pt x="1186" y="2170"/>
                  </a:lnTo>
                  <a:lnTo>
                    <a:pt x="1539" y="1792"/>
                  </a:lnTo>
                  <a:lnTo>
                    <a:pt x="1766" y="0"/>
                  </a:lnTo>
                  <a:close/>
                </a:path>
              </a:pathLst>
            </a:custGeom>
            <a:solidFill>
              <a:srgbClr val="E2B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5200;p69"/>
            <p:cNvSpPr/>
            <p:nvPr/>
          </p:nvSpPr>
          <p:spPr>
            <a:xfrm>
              <a:off x="7038724" y="3067484"/>
              <a:ext cx="32738" cy="58454"/>
            </a:xfrm>
            <a:custGeom>
              <a:avLst/>
              <a:gdLst/>
              <a:ahLst/>
              <a:cxnLst/>
              <a:rect l="l" t="t" r="r" b="b"/>
              <a:pathLst>
                <a:path w="1767" h="3155" fill="none" extrusionOk="0">
                  <a:moveTo>
                    <a:pt x="1766" y="0"/>
                  </a:moveTo>
                  <a:lnTo>
                    <a:pt x="1766" y="0"/>
                  </a:lnTo>
                  <a:lnTo>
                    <a:pt x="1211" y="682"/>
                  </a:lnTo>
                  <a:lnTo>
                    <a:pt x="606" y="1363"/>
                  </a:lnTo>
                  <a:lnTo>
                    <a:pt x="606" y="1363"/>
                  </a:lnTo>
                  <a:lnTo>
                    <a:pt x="177" y="1792"/>
                  </a:lnTo>
                  <a:lnTo>
                    <a:pt x="0" y="3154"/>
                  </a:lnTo>
                  <a:lnTo>
                    <a:pt x="0" y="3154"/>
                  </a:lnTo>
                  <a:lnTo>
                    <a:pt x="404" y="2826"/>
                  </a:lnTo>
                  <a:lnTo>
                    <a:pt x="808" y="2498"/>
                  </a:lnTo>
                  <a:lnTo>
                    <a:pt x="1186" y="2170"/>
                  </a:lnTo>
                  <a:lnTo>
                    <a:pt x="1539" y="1792"/>
                  </a:lnTo>
                  <a:lnTo>
                    <a:pt x="17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5201;p69"/>
            <p:cNvSpPr/>
            <p:nvPr/>
          </p:nvSpPr>
          <p:spPr>
            <a:xfrm>
              <a:off x="6671773" y="3069355"/>
              <a:ext cx="19" cy="482"/>
            </a:xfrm>
            <a:custGeom>
              <a:avLst/>
              <a:gdLst/>
              <a:ahLst/>
              <a:cxnLst/>
              <a:rect l="l" t="t" r="r" b="b"/>
              <a:pathLst>
                <a:path w="1" h="26" extrusionOk="0">
                  <a:moveTo>
                    <a:pt x="0" y="0"/>
                  </a:moveTo>
                  <a:lnTo>
                    <a:pt x="0" y="0"/>
                  </a:lnTo>
                  <a:lnTo>
                    <a:pt x="0" y="0"/>
                  </a:lnTo>
                  <a:lnTo>
                    <a:pt x="0" y="0"/>
                  </a:lnTo>
                  <a:lnTo>
                    <a:pt x="0" y="25"/>
                  </a:lnTo>
                  <a:lnTo>
                    <a:pt x="0" y="25"/>
                  </a:lnTo>
                  <a:lnTo>
                    <a:pt x="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5202;p69"/>
            <p:cNvSpPr/>
            <p:nvPr/>
          </p:nvSpPr>
          <p:spPr>
            <a:xfrm>
              <a:off x="6671773" y="3069355"/>
              <a:ext cx="19" cy="482"/>
            </a:xfrm>
            <a:custGeom>
              <a:avLst/>
              <a:gdLst/>
              <a:ahLst/>
              <a:cxnLst/>
              <a:rect l="l" t="t" r="r" b="b"/>
              <a:pathLst>
                <a:path w="1" h="26" fill="none" extrusionOk="0">
                  <a:moveTo>
                    <a:pt x="0" y="0"/>
                  </a:moveTo>
                  <a:lnTo>
                    <a:pt x="0" y="0"/>
                  </a:lnTo>
                  <a:lnTo>
                    <a:pt x="0" y="0"/>
                  </a:lnTo>
                  <a:lnTo>
                    <a:pt x="0" y="0"/>
                  </a:lnTo>
                  <a:lnTo>
                    <a:pt x="0" y="25"/>
                  </a:lnTo>
                  <a:lnTo>
                    <a:pt x="0" y="25"/>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5203;p69"/>
            <p:cNvSpPr/>
            <p:nvPr/>
          </p:nvSpPr>
          <p:spPr>
            <a:xfrm>
              <a:off x="6715240" y="2949682"/>
              <a:ext cx="332828" cy="119224"/>
            </a:xfrm>
            <a:custGeom>
              <a:avLst/>
              <a:gdLst/>
              <a:ahLst/>
              <a:cxnLst/>
              <a:rect l="l" t="t" r="r" b="b"/>
              <a:pathLst>
                <a:path w="17964" h="6435" extrusionOk="0">
                  <a:moveTo>
                    <a:pt x="17964" y="1"/>
                  </a:moveTo>
                  <a:lnTo>
                    <a:pt x="17560" y="329"/>
                  </a:lnTo>
                  <a:lnTo>
                    <a:pt x="17157" y="656"/>
                  </a:lnTo>
                  <a:lnTo>
                    <a:pt x="16728" y="959"/>
                  </a:lnTo>
                  <a:lnTo>
                    <a:pt x="16299" y="1262"/>
                  </a:lnTo>
                  <a:lnTo>
                    <a:pt x="15845" y="1540"/>
                  </a:lnTo>
                  <a:lnTo>
                    <a:pt x="15390" y="1817"/>
                  </a:lnTo>
                  <a:lnTo>
                    <a:pt x="14911" y="2095"/>
                  </a:lnTo>
                  <a:lnTo>
                    <a:pt x="14407" y="2347"/>
                  </a:lnTo>
                  <a:lnTo>
                    <a:pt x="13902" y="2599"/>
                  </a:lnTo>
                  <a:lnTo>
                    <a:pt x="13372" y="2851"/>
                  </a:lnTo>
                  <a:lnTo>
                    <a:pt x="12842" y="3079"/>
                  </a:lnTo>
                  <a:lnTo>
                    <a:pt x="12287" y="3280"/>
                  </a:lnTo>
                  <a:lnTo>
                    <a:pt x="11732" y="3482"/>
                  </a:lnTo>
                  <a:lnTo>
                    <a:pt x="11152" y="3684"/>
                  </a:lnTo>
                  <a:lnTo>
                    <a:pt x="10572" y="3861"/>
                  </a:lnTo>
                  <a:lnTo>
                    <a:pt x="9966" y="4012"/>
                  </a:lnTo>
                  <a:lnTo>
                    <a:pt x="9209" y="4214"/>
                  </a:lnTo>
                  <a:lnTo>
                    <a:pt x="8452" y="4390"/>
                  </a:lnTo>
                  <a:lnTo>
                    <a:pt x="6964" y="4693"/>
                  </a:lnTo>
                  <a:lnTo>
                    <a:pt x="5450" y="4945"/>
                  </a:lnTo>
                  <a:lnTo>
                    <a:pt x="3987" y="5198"/>
                  </a:lnTo>
                  <a:lnTo>
                    <a:pt x="1867" y="5551"/>
                  </a:lnTo>
                  <a:lnTo>
                    <a:pt x="278" y="5829"/>
                  </a:lnTo>
                  <a:lnTo>
                    <a:pt x="0" y="6434"/>
                  </a:lnTo>
                  <a:lnTo>
                    <a:pt x="732" y="6257"/>
                  </a:lnTo>
                  <a:lnTo>
                    <a:pt x="1439" y="6106"/>
                  </a:lnTo>
                  <a:lnTo>
                    <a:pt x="2725" y="5879"/>
                  </a:lnTo>
                  <a:lnTo>
                    <a:pt x="5021" y="5526"/>
                  </a:lnTo>
                  <a:lnTo>
                    <a:pt x="6484" y="5299"/>
                  </a:lnTo>
                  <a:lnTo>
                    <a:pt x="7998" y="5021"/>
                  </a:lnTo>
                  <a:lnTo>
                    <a:pt x="9487" y="4718"/>
                  </a:lnTo>
                  <a:lnTo>
                    <a:pt x="10244" y="4567"/>
                  </a:lnTo>
                  <a:lnTo>
                    <a:pt x="11001" y="4365"/>
                  </a:lnTo>
                  <a:lnTo>
                    <a:pt x="11833" y="4113"/>
                  </a:lnTo>
                  <a:lnTo>
                    <a:pt x="12666" y="3861"/>
                  </a:lnTo>
                  <a:lnTo>
                    <a:pt x="13473" y="3558"/>
                  </a:lnTo>
                  <a:lnTo>
                    <a:pt x="14255" y="3255"/>
                  </a:lnTo>
                  <a:lnTo>
                    <a:pt x="14987" y="2927"/>
                  </a:lnTo>
                  <a:lnTo>
                    <a:pt x="15718" y="2549"/>
                  </a:lnTo>
                  <a:lnTo>
                    <a:pt x="16400" y="2170"/>
                  </a:lnTo>
                  <a:lnTo>
                    <a:pt x="17056" y="1767"/>
                  </a:lnTo>
                  <a:lnTo>
                    <a:pt x="17434" y="1111"/>
                  </a:lnTo>
                  <a:lnTo>
                    <a:pt x="17762" y="429"/>
                  </a:lnTo>
                  <a:lnTo>
                    <a:pt x="17964" y="1"/>
                  </a:lnTo>
                  <a:close/>
                </a:path>
              </a:pathLst>
            </a:custGeom>
            <a:solidFill>
              <a:srgbClr val="EBC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5204;p69"/>
            <p:cNvSpPr/>
            <p:nvPr/>
          </p:nvSpPr>
          <p:spPr>
            <a:xfrm>
              <a:off x="6715240" y="2949682"/>
              <a:ext cx="332828" cy="119224"/>
            </a:xfrm>
            <a:custGeom>
              <a:avLst/>
              <a:gdLst/>
              <a:ahLst/>
              <a:cxnLst/>
              <a:rect l="l" t="t" r="r" b="b"/>
              <a:pathLst>
                <a:path w="17964" h="6435" fill="none" extrusionOk="0">
                  <a:moveTo>
                    <a:pt x="17964" y="1"/>
                  </a:moveTo>
                  <a:lnTo>
                    <a:pt x="17964" y="1"/>
                  </a:lnTo>
                  <a:lnTo>
                    <a:pt x="17560" y="329"/>
                  </a:lnTo>
                  <a:lnTo>
                    <a:pt x="17157" y="656"/>
                  </a:lnTo>
                  <a:lnTo>
                    <a:pt x="16728" y="959"/>
                  </a:lnTo>
                  <a:lnTo>
                    <a:pt x="16299" y="1262"/>
                  </a:lnTo>
                  <a:lnTo>
                    <a:pt x="15845" y="1540"/>
                  </a:lnTo>
                  <a:lnTo>
                    <a:pt x="15390" y="1817"/>
                  </a:lnTo>
                  <a:lnTo>
                    <a:pt x="14911" y="2095"/>
                  </a:lnTo>
                  <a:lnTo>
                    <a:pt x="14407" y="2347"/>
                  </a:lnTo>
                  <a:lnTo>
                    <a:pt x="13902" y="2599"/>
                  </a:lnTo>
                  <a:lnTo>
                    <a:pt x="13372" y="2851"/>
                  </a:lnTo>
                  <a:lnTo>
                    <a:pt x="12842" y="3079"/>
                  </a:lnTo>
                  <a:lnTo>
                    <a:pt x="12287" y="3280"/>
                  </a:lnTo>
                  <a:lnTo>
                    <a:pt x="11732" y="3482"/>
                  </a:lnTo>
                  <a:lnTo>
                    <a:pt x="11152" y="3684"/>
                  </a:lnTo>
                  <a:lnTo>
                    <a:pt x="10572" y="3861"/>
                  </a:lnTo>
                  <a:lnTo>
                    <a:pt x="9966" y="4012"/>
                  </a:lnTo>
                  <a:lnTo>
                    <a:pt x="9966" y="4012"/>
                  </a:lnTo>
                  <a:lnTo>
                    <a:pt x="9209" y="4214"/>
                  </a:lnTo>
                  <a:lnTo>
                    <a:pt x="8452" y="4390"/>
                  </a:lnTo>
                  <a:lnTo>
                    <a:pt x="6964" y="4693"/>
                  </a:lnTo>
                  <a:lnTo>
                    <a:pt x="5450" y="4945"/>
                  </a:lnTo>
                  <a:lnTo>
                    <a:pt x="3987" y="5198"/>
                  </a:lnTo>
                  <a:lnTo>
                    <a:pt x="3987" y="5198"/>
                  </a:lnTo>
                  <a:lnTo>
                    <a:pt x="1867" y="5551"/>
                  </a:lnTo>
                  <a:lnTo>
                    <a:pt x="278" y="5829"/>
                  </a:lnTo>
                  <a:lnTo>
                    <a:pt x="278" y="5829"/>
                  </a:lnTo>
                  <a:lnTo>
                    <a:pt x="0" y="6434"/>
                  </a:lnTo>
                  <a:lnTo>
                    <a:pt x="0" y="6434"/>
                  </a:lnTo>
                  <a:lnTo>
                    <a:pt x="732" y="6257"/>
                  </a:lnTo>
                  <a:lnTo>
                    <a:pt x="1439" y="6106"/>
                  </a:lnTo>
                  <a:lnTo>
                    <a:pt x="2725" y="5879"/>
                  </a:lnTo>
                  <a:lnTo>
                    <a:pt x="5021" y="5526"/>
                  </a:lnTo>
                  <a:lnTo>
                    <a:pt x="5021" y="5526"/>
                  </a:lnTo>
                  <a:lnTo>
                    <a:pt x="6484" y="5299"/>
                  </a:lnTo>
                  <a:lnTo>
                    <a:pt x="7998" y="5021"/>
                  </a:lnTo>
                  <a:lnTo>
                    <a:pt x="9487" y="4718"/>
                  </a:lnTo>
                  <a:lnTo>
                    <a:pt x="10244" y="4567"/>
                  </a:lnTo>
                  <a:lnTo>
                    <a:pt x="11001" y="4365"/>
                  </a:lnTo>
                  <a:lnTo>
                    <a:pt x="11001" y="4365"/>
                  </a:lnTo>
                  <a:lnTo>
                    <a:pt x="11833" y="4113"/>
                  </a:lnTo>
                  <a:lnTo>
                    <a:pt x="12666" y="3861"/>
                  </a:lnTo>
                  <a:lnTo>
                    <a:pt x="13473" y="3558"/>
                  </a:lnTo>
                  <a:lnTo>
                    <a:pt x="14255" y="3255"/>
                  </a:lnTo>
                  <a:lnTo>
                    <a:pt x="14987" y="2927"/>
                  </a:lnTo>
                  <a:lnTo>
                    <a:pt x="15718" y="2549"/>
                  </a:lnTo>
                  <a:lnTo>
                    <a:pt x="16400" y="2170"/>
                  </a:lnTo>
                  <a:lnTo>
                    <a:pt x="17056" y="1767"/>
                  </a:lnTo>
                  <a:lnTo>
                    <a:pt x="17056" y="1767"/>
                  </a:lnTo>
                  <a:lnTo>
                    <a:pt x="17434" y="1111"/>
                  </a:lnTo>
                  <a:lnTo>
                    <a:pt x="17762" y="429"/>
                  </a:lnTo>
                  <a:lnTo>
                    <a:pt x="17762" y="429"/>
                  </a:lnTo>
                  <a:lnTo>
                    <a:pt x="17762" y="429"/>
                  </a:lnTo>
                  <a:lnTo>
                    <a:pt x="1796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5205;p69"/>
            <p:cNvSpPr/>
            <p:nvPr/>
          </p:nvSpPr>
          <p:spPr>
            <a:xfrm>
              <a:off x="6665214" y="3057664"/>
              <a:ext cx="55175" cy="27124"/>
            </a:xfrm>
            <a:custGeom>
              <a:avLst/>
              <a:gdLst/>
              <a:ahLst/>
              <a:cxnLst/>
              <a:rect l="l" t="t" r="r" b="b"/>
              <a:pathLst>
                <a:path w="2978" h="1464" extrusionOk="0">
                  <a:moveTo>
                    <a:pt x="2978" y="1"/>
                  </a:moveTo>
                  <a:lnTo>
                    <a:pt x="2171" y="177"/>
                  </a:lnTo>
                  <a:lnTo>
                    <a:pt x="1489" y="329"/>
                  </a:lnTo>
                  <a:lnTo>
                    <a:pt x="884" y="480"/>
                  </a:lnTo>
                  <a:lnTo>
                    <a:pt x="354" y="631"/>
                  </a:lnTo>
                  <a:lnTo>
                    <a:pt x="354" y="656"/>
                  </a:lnTo>
                  <a:lnTo>
                    <a:pt x="1" y="1464"/>
                  </a:lnTo>
                  <a:lnTo>
                    <a:pt x="657" y="1212"/>
                  </a:lnTo>
                  <a:lnTo>
                    <a:pt x="1565" y="934"/>
                  </a:lnTo>
                  <a:lnTo>
                    <a:pt x="2700" y="606"/>
                  </a:lnTo>
                  <a:lnTo>
                    <a:pt x="2978" y="1"/>
                  </a:lnTo>
                  <a:close/>
                </a:path>
              </a:pathLst>
            </a:custGeom>
            <a:solidFill>
              <a:srgbClr val="D9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5206;p69"/>
            <p:cNvSpPr/>
            <p:nvPr/>
          </p:nvSpPr>
          <p:spPr>
            <a:xfrm>
              <a:off x="6665214" y="3057664"/>
              <a:ext cx="55175" cy="27124"/>
            </a:xfrm>
            <a:custGeom>
              <a:avLst/>
              <a:gdLst/>
              <a:ahLst/>
              <a:cxnLst/>
              <a:rect l="l" t="t" r="r" b="b"/>
              <a:pathLst>
                <a:path w="2978" h="1464" fill="none" extrusionOk="0">
                  <a:moveTo>
                    <a:pt x="2978" y="1"/>
                  </a:moveTo>
                  <a:lnTo>
                    <a:pt x="2978" y="1"/>
                  </a:lnTo>
                  <a:lnTo>
                    <a:pt x="2171" y="177"/>
                  </a:lnTo>
                  <a:lnTo>
                    <a:pt x="1489" y="329"/>
                  </a:lnTo>
                  <a:lnTo>
                    <a:pt x="884" y="480"/>
                  </a:lnTo>
                  <a:lnTo>
                    <a:pt x="354" y="631"/>
                  </a:lnTo>
                  <a:lnTo>
                    <a:pt x="354" y="631"/>
                  </a:lnTo>
                  <a:lnTo>
                    <a:pt x="354" y="656"/>
                  </a:lnTo>
                  <a:lnTo>
                    <a:pt x="354" y="656"/>
                  </a:lnTo>
                  <a:lnTo>
                    <a:pt x="1" y="1464"/>
                  </a:lnTo>
                  <a:lnTo>
                    <a:pt x="1" y="1464"/>
                  </a:lnTo>
                  <a:lnTo>
                    <a:pt x="657" y="1212"/>
                  </a:lnTo>
                  <a:lnTo>
                    <a:pt x="1565" y="934"/>
                  </a:lnTo>
                  <a:lnTo>
                    <a:pt x="1565" y="934"/>
                  </a:lnTo>
                  <a:lnTo>
                    <a:pt x="2700" y="606"/>
                  </a:lnTo>
                  <a:lnTo>
                    <a:pt x="2700" y="606"/>
                  </a:lnTo>
                  <a:lnTo>
                    <a:pt x="297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5207;p69"/>
            <p:cNvSpPr/>
            <p:nvPr/>
          </p:nvSpPr>
          <p:spPr>
            <a:xfrm>
              <a:off x="7144372" y="2736052"/>
              <a:ext cx="103791" cy="131379"/>
            </a:xfrm>
            <a:custGeom>
              <a:avLst/>
              <a:gdLst/>
              <a:ahLst/>
              <a:cxnLst/>
              <a:rect l="l" t="t" r="r" b="b"/>
              <a:pathLst>
                <a:path w="5602" h="7091" extrusionOk="0">
                  <a:moveTo>
                    <a:pt x="5223" y="1"/>
                  </a:moveTo>
                  <a:lnTo>
                    <a:pt x="202" y="303"/>
                  </a:lnTo>
                  <a:lnTo>
                    <a:pt x="0" y="581"/>
                  </a:lnTo>
                  <a:lnTo>
                    <a:pt x="252" y="707"/>
                  </a:lnTo>
                  <a:lnTo>
                    <a:pt x="505" y="833"/>
                  </a:lnTo>
                  <a:lnTo>
                    <a:pt x="707" y="959"/>
                  </a:lnTo>
                  <a:lnTo>
                    <a:pt x="883" y="1136"/>
                  </a:lnTo>
                  <a:lnTo>
                    <a:pt x="4769" y="909"/>
                  </a:lnTo>
                  <a:lnTo>
                    <a:pt x="4769" y="909"/>
                  </a:lnTo>
                  <a:lnTo>
                    <a:pt x="4617" y="7090"/>
                  </a:lnTo>
                  <a:lnTo>
                    <a:pt x="5172" y="7090"/>
                  </a:lnTo>
                  <a:lnTo>
                    <a:pt x="5601" y="7065"/>
                  </a:lnTo>
                  <a:lnTo>
                    <a:pt x="5223" y="1"/>
                  </a:lnTo>
                  <a:close/>
                </a:path>
              </a:pathLst>
            </a:custGeom>
            <a:solidFill>
              <a:srgbClr val="EBC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5208;p69"/>
            <p:cNvSpPr/>
            <p:nvPr/>
          </p:nvSpPr>
          <p:spPr>
            <a:xfrm>
              <a:off x="7144372" y="2736052"/>
              <a:ext cx="103791" cy="131379"/>
            </a:xfrm>
            <a:custGeom>
              <a:avLst/>
              <a:gdLst/>
              <a:ahLst/>
              <a:cxnLst/>
              <a:rect l="l" t="t" r="r" b="b"/>
              <a:pathLst>
                <a:path w="5602" h="7091" fill="none" extrusionOk="0">
                  <a:moveTo>
                    <a:pt x="5223" y="1"/>
                  </a:moveTo>
                  <a:lnTo>
                    <a:pt x="5223" y="1"/>
                  </a:lnTo>
                  <a:lnTo>
                    <a:pt x="202" y="303"/>
                  </a:lnTo>
                  <a:lnTo>
                    <a:pt x="202" y="303"/>
                  </a:lnTo>
                  <a:lnTo>
                    <a:pt x="0" y="581"/>
                  </a:lnTo>
                  <a:lnTo>
                    <a:pt x="0" y="581"/>
                  </a:lnTo>
                  <a:lnTo>
                    <a:pt x="252" y="707"/>
                  </a:lnTo>
                  <a:lnTo>
                    <a:pt x="505" y="833"/>
                  </a:lnTo>
                  <a:lnTo>
                    <a:pt x="707" y="959"/>
                  </a:lnTo>
                  <a:lnTo>
                    <a:pt x="883" y="1136"/>
                  </a:lnTo>
                  <a:lnTo>
                    <a:pt x="883" y="1136"/>
                  </a:lnTo>
                  <a:lnTo>
                    <a:pt x="4769" y="909"/>
                  </a:lnTo>
                  <a:lnTo>
                    <a:pt x="4769" y="909"/>
                  </a:lnTo>
                  <a:lnTo>
                    <a:pt x="4769" y="909"/>
                  </a:lnTo>
                  <a:lnTo>
                    <a:pt x="4769" y="909"/>
                  </a:lnTo>
                  <a:lnTo>
                    <a:pt x="4617" y="7090"/>
                  </a:lnTo>
                  <a:lnTo>
                    <a:pt x="4617" y="7090"/>
                  </a:lnTo>
                  <a:lnTo>
                    <a:pt x="4743" y="7090"/>
                  </a:lnTo>
                  <a:lnTo>
                    <a:pt x="4743" y="7090"/>
                  </a:lnTo>
                  <a:lnTo>
                    <a:pt x="5172" y="7090"/>
                  </a:lnTo>
                  <a:lnTo>
                    <a:pt x="5601" y="7065"/>
                  </a:lnTo>
                  <a:lnTo>
                    <a:pt x="5601" y="7065"/>
                  </a:lnTo>
                  <a:lnTo>
                    <a:pt x="522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5209;p69"/>
            <p:cNvSpPr/>
            <p:nvPr/>
          </p:nvSpPr>
          <p:spPr>
            <a:xfrm>
              <a:off x="7127066" y="2741666"/>
              <a:ext cx="21047" cy="5151"/>
            </a:xfrm>
            <a:custGeom>
              <a:avLst/>
              <a:gdLst/>
              <a:ahLst/>
              <a:cxnLst/>
              <a:rect l="l" t="t" r="r" b="b"/>
              <a:pathLst>
                <a:path w="1136" h="278" extrusionOk="0">
                  <a:moveTo>
                    <a:pt x="1136" y="0"/>
                  </a:moveTo>
                  <a:lnTo>
                    <a:pt x="1" y="76"/>
                  </a:lnTo>
                  <a:lnTo>
                    <a:pt x="480" y="152"/>
                  </a:lnTo>
                  <a:lnTo>
                    <a:pt x="707" y="227"/>
                  </a:lnTo>
                  <a:lnTo>
                    <a:pt x="934" y="278"/>
                  </a:lnTo>
                  <a:lnTo>
                    <a:pt x="1136" y="0"/>
                  </a:lnTo>
                  <a:close/>
                </a:path>
              </a:pathLst>
            </a:custGeom>
            <a:solidFill>
              <a:srgbClr val="89B6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5210;p69"/>
            <p:cNvSpPr/>
            <p:nvPr/>
          </p:nvSpPr>
          <p:spPr>
            <a:xfrm>
              <a:off x="7127066" y="2741666"/>
              <a:ext cx="21047" cy="5151"/>
            </a:xfrm>
            <a:custGeom>
              <a:avLst/>
              <a:gdLst/>
              <a:ahLst/>
              <a:cxnLst/>
              <a:rect l="l" t="t" r="r" b="b"/>
              <a:pathLst>
                <a:path w="1136" h="278" fill="none" extrusionOk="0">
                  <a:moveTo>
                    <a:pt x="1136" y="0"/>
                  </a:moveTo>
                  <a:lnTo>
                    <a:pt x="1136" y="0"/>
                  </a:lnTo>
                  <a:lnTo>
                    <a:pt x="1" y="76"/>
                  </a:lnTo>
                  <a:lnTo>
                    <a:pt x="1" y="76"/>
                  </a:lnTo>
                  <a:lnTo>
                    <a:pt x="480" y="152"/>
                  </a:lnTo>
                  <a:lnTo>
                    <a:pt x="707" y="227"/>
                  </a:lnTo>
                  <a:lnTo>
                    <a:pt x="934" y="278"/>
                  </a:lnTo>
                  <a:lnTo>
                    <a:pt x="934" y="278"/>
                  </a:lnTo>
                  <a:lnTo>
                    <a:pt x="11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5211;p69"/>
            <p:cNvSpPr/>
            <p:nvPr/>
          </p:nvSpPr>
          <p:spPr>
            <a:xfrm>
              <a:off x="6973746" y="2748670"/>
              <a:ext cx="64531" cy="19194"/>
            </a:xfrm>
            <a:custGeom>
              <a:avLst/>
              <a:gdLst/>
              <a:ahLst/>
              <a:cxnLst/>
              <a:rect l="l" t="t" r="r" b="b"/>
              <a:pathLst>
                <a:path w="3483" h="1036" extrusionOk="0">
                  <a:moveTo>
                    <a:pt x="3104" y="1"/>
                  </a:moveTo>
                  <a:lnTo>
                    <a:pt x="0" y="177"/>
                  </a:lnTo>
                  <a:lnTo>
                    <a:pt x="0" y="1035"/>
                  </a:lnTo>
                  <a:lnTo>
                    <a:pt x="3406" y="833"/>
                  </a:lnTo>
                  <a:lnTo>
                    <a:pt x="3482" y="833"/>
                  </a:lnTo>
                  <a:lnTo>
                    <a:pt x="3482" y="531"/>
                  </a:lnTo>
                  <a:lnTo>
                    <a:pt x="3104" y="1"/>
                  </a:lnTo>
                  <a:close/>
                </a:path>
              </a:pathLst>
            </a:custGeom>
            <a:solidFill>
              <a:srgbClr val="EBC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5212;p69"/>
            <p:cNvSpPr/>
            <p:nvPr/>
          </p:nvSpPr>
          <p:spPr>
            <a:xfrm>
              <a:off x="6973746" y="2748670"/>
              <a:ext cx="64531" cy="19194"/>
            </a:xfrm>
            <a:custGeom>
              <a:avLst/>
              <a:gdLst/>
              <a:ahLst/>
              <a:cxnLst/>
              <a:rect l="l" t="t" r="r" b="b"/>
              <a:pathLst>
                <a:path w="3483" h="1036" fill="none" extrusionOk="0">
                  <a:moveTo>
                    <a:pt x="3104" y="1"/>
                  </a:moveTo>
                  <a:lnTo>
                    <a:pt x="3104" y="1"/>
                  </a:lnTo>
                  <a:lnTo>
                    <a:pt x="0" y="177"/>
                  </a:lnTo>
                  <a:lnTo>
                    <a:pt x="0" y="177"/>
                  </a:lnTo>
                  <a:lnTo>
                    <a:pt x="0" y="1035"/>
                  </a:lnTo>
                  <a:lnTo>
                    <a:pt x="0" y="1035"/>
                  </a:lnTo>
                  <a:lnTo>
                    <a:pt x="3406" y="833"/>
                  </a:lnTo>
                  <a:lnTo>
                    <a:pt x="3406" y="833"/>
                  </a:lnTo>
                  <a:lnTo>
                    <a:pt x="3406" y="833"/>
                  </a:lnTo>
                  <a:lnTo>
                    <a:pt x="3482" y="833"/>
                  </a:lnTo>
                  <a:lnTo>
                    <a:pt x="3482" y="531"/>
                  </a:lnTo>
                  <a:lnTo>
                    <a:pt x="3482" y="531"/>
                  </a:lnTo>
                  <a:lnTo>
                    <a:pt x="31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5213;p69"/>
            <p:cNvSpPr/>
            <p:nvPr/>
          </p:nvSpPr>
          <p:spPr>
            <a:xfrm>
              <a:off x="7054621" y="2744945"/>
              <a:ext cx="40205" cy="7485"/>
            </a:xfrm>
            <a:custGeom>
              <a:avLst/>
              <a:gdLst/>
              <a:ahLst/>
              <a:cxnLst/>
              <a:rect l="l" t="t" r="r" b="b"/>
              <a:pathLst>
                <a:path w="2170" h="404" extrusionOk="0">
                  <a:moveTo>
                    <a:pt x="2170" y="0"/>
                  </a:moveTo>
                  <a:lnTo>
                    <a:pt x="151" y="126"/>
                  </a:lnTo>
                  <a:lnTo>
                    <a:pt x="0" y="404"/>
                  </a:lnTo>
                  <a:lnTo>
                    <a:pt x="1110" y="404"/>
                  </a:lnTo>
                  <a:lnTo>
                    <a:pt x="1337" y="278"/>
                  </a:lnTo>
                  <a:lnTo>
                    <a:pt x="1615" y="177"/>
                  </a:lnTo>
                  <a:lnTo>
                    <a:pt x="1892" y="76"/>
                  </a:lnTo>
                  <a:lnTo>
                    <a:pt x="2170" y="0"/>
                  </a:lnTo>
                  <a:close/>
                </a:path>
              </a:pathLst>
            </a:custGeom>
            <a:solidFill>
              <a:srgbClr val="89B6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5214;p69"/>
            <p:cNvSpPr/>
            <p:nvPr/>
          </p:nvSpPr>
          <p:spPr>
            <a:xfrm>
              <a:off x="7054621" y="2744945"/>
              <a:ext cx="40205" cy="7485"/>
            </a:xfrm>
            <a:custGeom>
              <a:avLst/>
              <a:gdLst/>
              <a:ahLst/>
              <a:cxnLst/>
              <a:rect l="l" t="t" r="r" b="b"/>
              <a:pathLst>
                <a:path w="2170" h="404" fill="none" extrusionOk="0">
                  <a:moveTo>
                    <a:pt x="2170" y="0"/>
                  </a:moveTo>
                  <a:lnTo>
                    <a:pt x="2170" y="0"/>
                  </a:lnTo>
                  <a:lnTo>
                    <a:pt x="151" y="126"/>
                  </a:lnTo>
                  <a:lnTo>
                    <a:pt x="151" y="126"/>
                  </a:lnTo>
                  <a:lnTo>
                    <a:pt x="0" y="404"/>
                  </a:lnTo>
                  <a:lnTo>
                    <a:pt x="278" y="404"/>
                  </a:lnTo>
                  <a:lnTo>
                    <a:pt x="278" y="404"/>
                  </a:lnTo>
                  <a:lnTo>
                    <a:pt x="404" y="404"/>
                  </a:lnTo>
                  <a:lnTo>
                    <a:pt x="404" y="404"/>
                  </a:lnTo>
                  <a:lnTo>
                    <a:pt x="1110" y="404"/>
                  </a:lnTo>
                  <a:lnTo>
                    <a:pt x="1110" y="404"/>
                  </a:lnTo>
                  <a:lnTo>
                    <a:pt x="1337" y="278"/>
                  </a:lnTo>
                  <a:lnTo>
                    <a:pt x="1615" y="177"/>
                  </a:lnTo>
                  <a:lnTo>
                    <a:pt x="1892" y="76"/>
                  </a:lnTo>
                  <a:lnTo>
                    <a:pt x="21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5215;p69"/>
            <p:cNvSpPr/>
            <p:nvPr/>
          </p:nvSpPr>
          <p:spPr>
            <a:xfrm>
              <a:off x="7031239" y="2747280"/>
              <a:ext cx="26198" cy="11228"/>
            </a:xfrm>
            <a:custGeom>
              <a:avLst/>
              <a:gdLst/>
              <a:ahLst/>
              <a:cxnLst/>
              <a:rect l="l" t="t" r="r" b="b"/>
              <a:pathLst>
                <a:path w="1414" h="606" extrusionOk="0">
                  <a:moveTo>
                    <a:pt x="1413" y="0"/>
                  </a:moveTo>
                  <a:lnTo>
                    <a:pt x="1" y="76"/>
                  </a:lnTo>
                  <a:lnTo>
                    <a:pt x="379" y="606"/>
                  </a:lnTo>
                  <a:lnTo>
                    <a:pt x="379" y="454"/>
                  </a:lnTo>
                  <a:lnTo>
                    <a:pt x="404" y="379"/>
                  </a:lnTo>
                  <a:lnTo>
                    <a:pt x="430" y="328"/>
                  </a:lnTo>
                  <a:lnTo>
                    <a:pt x="480" y="278"/>
                  </a:lnTo>
                  <a:lnTo>
                    <a:pt x="1262" y="278"/>
                  </a:lnTo>
                  <a:lnTo>
                    <a:pt x="1413" y="0"/>
                  </a:lnTo>
                  <a:close/>
                </a:path>
              </a:pathLst>
            </a:custGeom>
            <a:solidFill>
              <a:srgbClr val="EBE2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5216;p69"/>
            <p:cNvSpPr/>
            <p:nvPr/>
          </p:nvSpPr>
          <p:spPr>
            <a:xfrm>
              <a:off x="7031239" y="2747280"/>
              <a:ext cx="26198" cy="11228"/>
            </a:xfrm>
            <a:custGeom>
              <a:avLst/>
              <a:gdLst/>
              <a:ahLst/>
              <a:cxnLst/>
              <a:rect l="l" t="t" r="r" b="b"/>
              <a:pathLst>
                <a:path w="1414" h="606" fill="none" extrusionOk="0">
                  <a:moveTo>
                    <a:pt x="1413" y="0"/>
                  </a:moveTo>
                  <a:lnTo>
                    <a:pt x="1413" y="0"/>
                  </a:lnTo>
                  <a:lnTo>
                    <a:pt x="1" y="76"/>
                  </a:lnTo>
                  <a:lnTo>
                    <a:pt x="1" y="76"/>
                  </a:lnTo>
                  <a:lnTo>
                    <a:pt x="379" y="606"/>
                  </a:lnTo>
                  <a:lnTo>
                    <a:pt x="379" y="454"/>
                  </a:lnTo>
                  <a:lnTo>
                    <a:pt x="379" y="454"/>
                  </a:lnTo>
                  <a:lnTo>
                    <a:pt x="404" y="379"/>
                  </a:lnTo>
                  <a:lnTo>
                    <a:pt x="430" y="328"/>
                  </a:lnTo>
                  <a:lnTo>
                    <a:pt x="480" y="278"/>
                  </a:lnTo>
                  <a:lnTo>
                    <a:pt x="556" y="278"/>
                  </a:lnTo>
                  <a:lnTo>
                    <a:pt x="1262" y="278"/>
                  </a:lnTo>
                  <a:lnTo>
                    <a:pt x="1262" y="278"/>
                  </a:lnTo>
                  <a:lnTo>
                    <a:pt x="141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5217;p69"/>
            <p:cNvSpPr/>
            <p:nvPr/>
          </p:nvSpPr>
          <p:spPr>
            <a:xfrm>
              <a:off x="6643258" y="2827211"/>
              <a:ext cx="485680" cy="371161"/>
            </a:xfrm>
            <a:custGeom>
              <a:avLst/>
              <a:gdLst/>
              <a:ahLst/>
              <a:cxnLst/>
              <a:rect l="l" t="t" r="r" b="b"/>
              <a:pathLst>
                <a:path w="26214" h="20033" extrusionOk="0">
                  <a:moveTo>
                    <a:pt x="23085" y="0"/>
                  </a:moveTo>
                  <a:lnTo>
                    <a:pt x="23085" y="606"/>
                  </a:lnTo>
                  <a:lnTo>
                    <a:pt x="23085" y="1060"/>
                  </a:lnTo>
                  <a:lnTo>
                    <a:pt x="23035" y="1590"/>
                  </a:lnTo>
                  <a:lnTo>
                    <a:pt x="22984" y="2221"/>
                  </a:lnTo>
                  <a:lnTo>
                    <a:pt x="22883" y="2902"/>
                  </a:lnTo>
                  <a:lnTo>
                    <a:pt x="22757" y="3633"/>
                  </a:lnTo>
                  <a:lnTo>
                    <a:pt x="22581" y="4441"/>
                  </a:lnTo>
                  <a:lnTo>
                    <a:pt x="22328" y="5273"/>
                  </a:lnTo>
                  <a:lnTo>
                    <a:pt x="22051" y="6131"/>
                  </a:lnTo>
                  <a:lnTo>
                    <a:pt x="21874" y="6560"/>
                  </a:lnTo>
                  <a:lnTo>
                    <a:pt x="21672" y="6989"/>
                  </a:lnTo>
                  <a:lnTo>
                    <a:pt x="21470" y="7443"/>
                  </a:lnTo>
                  <a:lnTo>
                    <a:pt x="21243" y="7872"/>
                  </a:lnTo>
                  <a:lnTo>
                    <a:pt x="20991" y="8326"/>
                  </a:lnTo>
                  <a:lnTo>
                    <a:pt x="20714" y="8755"/>
                  </a:lnTo>
                  <a:lnTo>
                    <a:pt x="20436" y="9184"/>
                  </a:lnTo>
                  <a:lnTo>
                    <a:pt x="20108" y="9613"/>
                  </a:lnTo>
                  <a:lnTo>
                    <a:pt x="19780" y="10042"/>
                  </a:lnTo>
                  <a:lnTo>
                    <a:pt x="19427" y="10445"/>
                  </a:lnTo>
                  <a:lnTo>
                    <a:pt x="19023" y="10849"/>
                  </a:lnTo>
                  <a:lnTo>
                    <a:pt x="18619" y="11253"/>
                  </a:lnTo>
                  <a:lnTo>
                    <a:pt x="18039" y="11732"/>
                  </a:lnTo>
                  <a:lnTo>
                    <a:pt x="17459" y="12186"/>
                  </a:lnTo>
                  <a:lnTo>
                    <a:pt x="16879" y="12590"/>
                  </a:lnTo>
                  <a:lnTo>
                    <a:pt x="16298" y="12943"/>
                  </a:lnTo>
                  <a:lnTo>
                    <a:pt x="15718" y="13271"/>
                  </a:lnTo>
                  <a:lnTo>
                    <a:pt x="15138" y="13574"/>
                  </a:lnTo>
                  <a:lnTo>
                    <a:pt x="14583" y="13826"/>
                  </a:lnTo>
                  <a:lnTo>
                    <a:pt x="14053" y="14028"/>
                  </a:lnTo>
                  <a:lnTo>
                    <a:pt x="13548" y="14230"/>
                  </a:lnTo>
                  <a:lnTo>
                    <a:pt x="13069" y="14381"/>
                  </a:lnTo>
                  <a:lnTo>
                    <a:pt x="12236" y="14633"/>
                  </a:lnTo>
                  <a:lnTo>
                    <a:pt x="11631" y="14785"/>
                  </a:lnTo>
                  <a:lnTo>
                    <a:pt x="11227" y="14835"/>
                  </a:lnTo>
                  <a:lnTo>
                    <a:pt x="10596" y="14936"/>
                  </a:lnTo>
                  <a:lnTo>
                    <a:pt x="9915" y="14987"/>
                  </a:lnTo>
                  <a:lnTo>
                    <a:pt x="8528" y="15113"/>
                  </a:lnTo>
                  <a:lnTo>
                    <a:pt x="7493" y="15189"/>
                  </a:lnTo>
                  <a:lnTo>
                    <a:pt x="6408" y="15289"/>
                  </a:lnTo>
                  <a:lnTo>
                    <a:pt x="5324" y="15441"/>
                  </a:lnTo>
                  <a:lnTo>
                    <a:pt x="4768" y="15542"/>
                  </a:lnTo>
                  <a:lnTo>
                    <a:pt x="4213" y="15643"/>
                  </a:lnTo>
                  <a:lnTo>
                    <a:pt x="3658" y="15769"/>
                  </a:lnTo>
                  <a:lnTo>
                    <a:pt x="3129" y="15920"/>
                  </a:lnTo>
                  <a:lnTo>
                    <a:pt x="2599" y="16097"/>
                  </a:lnTo>
                  <a:lnTo>
                    <a:pt x="2044" y="16299"/>
                  </a:lnTo>
                  <a:lnTo>
                    <a:pt x="1539" y="16551"/>
                  </a:lnTo>
                  <a:lnTo>
                    <a:pt x="1009" y="16803"/>
                  </a:lnTo>
                  <a:lnTo>
                    <a:pt x="505" y="17106"/>
                  </a:lnTo>
                  <a:lnTo>
                    <a:pt x="0" y="17434"/>
                  </a:lnTo>
                  <a:lnTo>
                    <a:pt x="4138" y="20033"/>
                  </a:lnTo>
                  <a:lnTo>
                    <a:pt x="6156" y="19881"/>
                  </a:lnTo>
                  <a:lnTo>
                    <a:pt x="8881" y="19629"/>
                  </a:lnTo>
                  <a:lnTo>
                    <a:pt x="10748" y="19452"/>
                  </a:lnTo>
                  <a:lnTo>
                    <a:pt x="11883" y="19326"/>
                  </a:lnTo>
                  <a:lnTo>
                    <a:pt x="12363" y="19250"/>
                  </a:lnTo>
                  <a:lnTo>
                    <a:pt x="12867" y="19150"/>
                  </a:lnTo>
                  <a:lnTo>
                    <a:pt x="13422" y="19023"/>
                  </a:lnTo>
                  <a:lnTo>
                    <a:pt x="14002" y="18872"/>
                  </a:lnTo>
                  <a:lnTo>
                    <a:pt x="14608" y="18695"/>
                  </a:lnTo>
                  <a:lnTo>
                    <a:pt x="15264" y="18468"/>
                  </a:lnTo>
                  <a:lnTo>
                    <a:pt x="15920" y="18216"/>
                  </a:lnTo>
                  <a:lnTo>
                    <a:pt x="16601" y="17939"/>
                  </a:lnTo>
                  <a:lnTo>
                    <a:pt x="17282" y="17636"/>
                  </a:lnTo>
                  <a:lnTo>
                    <a:pt x="17989" y="17283"/>
                  </a:lnTo>
                  <a:lnTo>
                    <a:pt x="18670" y="16879"/>
                  </a:lnTo>
                  <a:lnTo>
                    <a:pt x="19351" y="16450"/>
                  </a:lnTo>
                  <a:lnTo>
                    <a:pt x="20032" y="15996"/>
                  </a:lnTo>
                  <a:lnTo>
                    <a:pt x="20688" y="15491"/>
                  </a:lnTo>
                  <a:lnTo>
                    <a:pt x="21344" y="14936"/>
                  </a:lnTo>
                  <a:lnTo>
                    <a:pt x="21950" y="14331"/>
                  </a:lnTo>
                  <a:lnTo>
                    <a:pt x="22429" y="13826"/>
                  </a:lnTo>
                  <a:lnTo>
                    <a:pt x="22858" y="13296"/>
                  </a:lnTo>
                  <a:lnTo>
                    <a:pt x="23262" y="12767"/>
                  </a:lnTo>
                  <a:lnTo>
                    <a:pt x="23615" y="12211"/>
                  </a:lnTo>
                  <a:lnTo>
                    <a:pt x="23968" y="11656"/>
                  </a:lnTo>
                  <a:lnTo>
                    <a:pt x="24271" y="11101"/>
                  </a:lnTo>
                  <a:lnTo>
                    <a:pt x="24548" y="10546"/>
                  </a:lnTo>
                  <a:lnTo>
                    <a:pt x="24801" y="9991"/>
                  </a:lnTo>
                  <a:lnTo>
                    <a:pt x="25028" y="9436"/>
                  </a:lnTo>
                  <a:lnTo>
                    <a:pt x="25230" y="8881"/>
                  </a:lnTo>
                  <a:lnTo>
                    <a:pt x="25406" y="8326"/>
                  </a:lnTo>
                  <a:lnTo>
                    <a:pt x="25558" y="7771"/>
                  </a:lnTo>
                  <a:lnTo>
                    <a:pt x="25709" y="7216"/>
                  </a:lnTo>
                  <a:lnTo>
                    <a:pt x="25810" y="6686"/>
                  </a:lnTo>
                  <a:lnTo>
                    <a:pt x="25911" y="6156"/>
                  </a:lnTo>
                  <a:lnTo>
                    <a:pt x="26012" y="5652"/>
                  </a:lnTo>
                  <a:lnTo>
                    <a:pt x="26113" y="4643"/>
                  </a:lnTo>
                  <a:lnTo>
                    <a:pt x="26188" y="3734"/>
                  </a:lnTo>
                  <a:lnTo>
                    <a:pt x="26214" y="2877"/>
                  </a:lnTo>
                  <a:lnTo>
                    <a:pt x="26188" y="2120"/>
                  </a:lnTo>
                  <a:lnTo>
                    <a:pt x="26163" y="1464"/>
                  </a:lnTo>
                  <a:lnTo>
                    <a:pt x="26113" y="909"/>
                  </a:lnTo>
                  <a:lnTo>
                    <a:pt x="26037" y="227"/>
                  </a:lnTo>
                  <a:lnTo>
                    <a:pt x="2308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5218;p69"/>
            <p:cNvSpPr/>
            <p:nvPr/>
          </p:nvSpPr>
          <p:spPr>
            <a:xfrm>
              <a:off x="6643258" y="2827211"/>
              <a:ext cx="485680" cy="371161"/>
            </a:xfrm>
            <a:custGeom>
              <a:avLst/>
              <a:gdLst/>
              <a:ahLst/>
              <a:cxnLst/>
              <a:rect l="l" t="t" r="r" b="b"/>
              <a:pathLst>
                <a:path w="26214" h="20033" fill="none" extrusionOk="0">
                  <a:moveTo>
                    <a:pt x="4138" y="20033"/>
                  </a:moveTo>
                  <a:lnTo>
                    <a:pt x="4138" y="20033"/>
                  </a:lnTo>
                  <a:lnTo>
                    <a:pt x="6156" y="19881"/>
                  </a:lnTo>
                  <a:lnTo>
                    <a:pt x="8881" y="19629"/>
                  </a:lnTo>
                  <a:lnTo>
                    <a:pt x="8881" y="19629"/>
                  </a:lnTo>
                  <a:lnTo>
                    <a:pt x="10748" y="19452"/>
                  </a:lnTo>
                  <a:lnTo>
                    <a:pt x="11883" y="19326"/>
                  </a:lnTo>
                  <a:lnTo>
                    <a:pt x="11883" y="19326"/>
                  </a:lnTo>
                  <a:lnTo>
                    <a:pt x="12363" y="19250"/>
                  </a:lnTo>
                  <a:lnTo>
                    <a:pt x="12867" y="19150"/>
                  </a:lnTo>
                  <a:lnTo>
                    <a:pt x="13422" y="19023"/>
                  </a:lnTo>
                  <a:lnTo>
                    <a:pt x="14002" y="18872"/>
                  </a:lnTo>
                  <a:lnTo>
                    <a:pt x="14608" y="18695"/>
                  </a:lnTo>
                  <a:lnTo>
                    <a:pt x="15264" y="18468"/>
                  </a:lnTo>
                  <a:lnTo>
                    <a:pt x="15920" y="18216"/>
                  </a:lnTo>
                  <a:lnTo>
                    <a:pt x="16601" y="17939"/>
                  </a:lnTo>
                  <a:lnTo>
                    <a:pt x="17282" y="17636"/>
                  </a:lnTo>
                  <a:lnTo>
                    <a:pt x="17989" y="17283"/>
                  </a:lnTo>
                  <a:lnTo>
                    <a:pt x="18670" y="16879"/>
                  </a:lnTo>
                  <a:lnTo>
                    <a:pt x="19351" y="16450"/>
                  </a:lnTo>
                  <a:lnTo>
                    <a:pt x="20032" y="15996"/>
                  </a:lnTo>
                  <a:lnTo>
                    <a:pt x="20688" y="15491"/>
                  </a:lnTo>
                  <a:lnTo>
                    <a:pt x="21344" y="14936"/>
                  </a:lnTo>
                  <a:lnTo>
                    <a:pt x="21950" y="14331"/>
                  </a:lnTo>
                  <a:lnTo>
                    <a:pt x="21950" y="14331"/>
                  </a:lnTo>
                  <a:lnTo>
                    <a:pt x="22429" y="13826"/>
                  </a:lnTo>
                  <a:lnTo>
                    <a:pt x="22858" y="13296"/>
                  </a:lnTo>
                  <a:lnTo>
                    <a:pt x="23262" y="12767"/>
                  </a:lnTo>
                  <a:lnTo>
                    <a:pt x="23615" y="12211"/>
                  </a:lnTo>
                  <a:lnTo>
                    <a:pt x="23968" y="11656"/>
                  </a:lnTo>
                  <a:lnTo>
                    <a:pt x="24271" y="11101"/>
                  </a:lnTo>
                  <a:lnTo>
                    <a:pt x="24548" y="10546"/>
                  </a:lnTo>
                  <a:lnTo>
                    <a:pt x="24801" y="9991"/>
                  </a:lnTo>
                  <a:lnTo>
                    <a:pt x="25028" y="9436"/>
                  </a:lnTo>
                  <a:lnTo>
                    <a:pt x="25230" y="8881"/>
                  </a:lnTo>
                  <a:lnTo>
                    <a:pt x="25406" y="8326"/>
                  </a:lnTo>
                  <a:lnTo>
                    <a:pt x="25558" y="7771"/>
                  </a:lnTo>
                  <a:lnTo>
                    <a:pt x="25709" y="7216"/>
                  </a:lnTo>
                  <a:lnTo>
                    <a:pt x="25810" y="6686"/>
                  </a:lnTo>
                  <a:lnTo>
                    <a:pt x="25911" y="6156"/>
                  </a:lnTo>
                  <a:lnTo>
                    <a:pt x="26012" y="5652"/>
                  </a:lnTo>
                  <a:lnTo>
                    <a:pt x="26113" y="4643"/>
                  </a:lnTo>
                  <a:lnTo>
                    <a:pt x="26188" y="3734"/>
                  </a:lnTo>
                  <a:lnTo>
                    <a:pt x="26214" y="2877"/>
                  </a:lnTo>
                  <a:lnTo>
                    <a:pt x="26188" y="2120"/>
                  </a:lnTo>
                  <a:lnTo>
                    <a:pt x="26163" y="1464"/>
                  </a:lnTo>
                  <a:lnTo>
                    <a:pt x="26113" y="909"/>
                  </a:lnTo>
                  <a:lnTo>
                    <a:pt x="26037" y="227"/>
                  </a:lnTo>
                  <a:lnTo>
                    <a:pt x="26037" y="227"/>
                  </a:lnTo>
                  <a:lnTo>
                    <a:pt x="23085" y="0"/>
                  </a:lnTo>
                  <a:lnTo>
                    <a:pt x="23085" y="0"/>
                  </a:lnTo>
                  <a:lnTo>
                    <a:pt x="23085" y="606"/>
                  </a:lnTo>
                  <a:lnTo>
                    <a:pt x="23085" y="1060"/>
                  </a:lnTo>
                  <a:lnTo>
                    <a:pt x="23035" y="1590"/>
                  </a:lnTo>
                  <a:lnTo>
                    <a:pt x="22984" y="2221"/>
                  </a:lnTo>
                  <a:lnTo>
                    <a:pt x="22883" y="2902"/>
                  </a:lnTo>
                  <a:lnTo>
                    <a:pt x="22757" y="3633"/>
                  </a:lnTo>
                  <a:lnTo>
                    <a:pt x="22581" y="4441"/>
                  </a:lnTo>
                  <a:lnTo>
                    <a:pt x="22328" y="5273"/>
                  </a:lnTo>
                  <a:lnTo>
                    <a:pt x="22051" y="6131"/>
                  </a:lnTo>
                  <a:lnTo>
                    <a:pt x="21874" y="6560"/>
                  </a:lnTo>
                  <a:lnTo>
                    <a:pt x="21672" y="6989"/>
                  </a:lnTo>
                  <a:lnTo>
                    <a:pt x="21470" y="7443"/>
                  </a:lnTo>
                  <a:lnTo>
                    <a:pt x="21243" y="7872"/>
                  </a:lnTo>
                  <a:lnTo>
                    <a:pt x="20991" y="8326"/>
                  </a:lnTo>
                  <a:lnTo>
                    <a:pt x="20714" y="8755"/>
                  </a:lnTo>
                  <a:lnTo>
                    <a:pt x="20436" y="9184"/>
                  </a:lnTo>
                  <a:lnTo>
                    <a:pt x="20108" y="9613"/>
                  </a:lnTo>
                  <a:lnTo>
                    <a:pt x="19780" y="10042"/>
                  </a:lnTo>
                  <a:lnTo>
                    <a:pt x="19427" y="10445"/>
                  </a:lnTo>
                  <a:lnTo>
                    <a:pt x="19023" y="10849"/>
                  </a:lnTo>
                  <a:lnTo>
                    <a:pt x="18619" y="11253"/>
                  </a:lnTo>
                  <a:lnTo>
                    <a:pt x="18619" y="11253"/>
                  </a:lnTo>
                  <a:lnTo>
                    <a:pt x="18039" y="11732"/>
                  </a:lnTo>
                  <a:lnTo>
                    <a:pt x="17459" y="12186"/>
                  </a:lnTo>
                  <a:lnTo>
                    <a:pt x="16879" y="12590"/>
                  </a:lnTo>
                  <a:lnTo>
                    <a:pt x="16298" y="12943"/>
                  </a:lnTo>
                  <a:lnTo>
                    <a:pt x="15718" y="13271"/>
                  </a:lnTo>
                  <a:lnTo>
                    <a:pt x="15138" y="13574"/>
                  </a:lnTo>
                  <a:lnTo>
                    <a:pt x="14583" y="13826"/>
                  </a:lnTo>
                  <a:lnTo>
                    <a:pt x="14053" y="14028"/>
                  </a:lnTo>
                  <a:lnTo>
                    <a:pt x="13548" y="14230"/>
                  </a:lnTo>
                  <a:lnTo>
                    <a:pt x="13069" y="14381"/>
                  </a:lnTo>
                  <a:lnTo>
                    <a:pt x="12236" y="14633"/>
                  </a:lnTo>
                  <a:lnTo>
                    <a:pt x="11631" y="14785"/>
                  </a:lnTo>
                  <a:lnTo>
                    <a:pt x="11227" y="14835"/>
                  </a:lnTo>
                  <a:lnTo>
                    <a:pt x="11227" y="14835"/>
                  </a:lnTo>
                  <a:lnTo>
                    <a:pt x="10596" y="14936"/>
                  </a:lnTo>
                  <a:lnTo>
                    <a:pt x="9915" y="14987"/>
                  </a:lnTo>
                  <a:lnTo>
                    <a:pt x="8528" y="15113"/>
                  </a:lnTo>
                  <a:lnTo>
                    <a:pt x="8528" y="15113"/>
                  </a:lnTo>
                  <a:lnTo>
                    <a:pt x="7493" y="15189"/>
                  </a:lnTo>
                  <a:lnTo>
                    <a:pt x="6408" y="15289"/>
                  </a:lnTo>
                  <a:lnTo>
                    <a:pt x="5324" y="15441"/>
                  </a:lnTo>
                  <a:lnTo>
                    <a:pt x="4768" y="15542"/>
                  </a:lnTo>
                  <a:lnTo>
                    <a:pt x="4213" y="15643"/>
                  </a:lnTo>
                  <a:lnTo>
                    <a:pt x="3658" y="15769"/>
                  </a:lnTo>
                  <a:lnTo>
                    <a:pt x="3129" y="15920"/>
                  </a:lnTo>
                  <a:lnTo>
                    <a:pt x="2599" y="16097"/>
                  </a:lnTo>
                  <a:lnTo>
                    <a:pt x="2044" y="16299"/>
                  </a:lnTo>
                  <a:lnTo>
                    <a:pt x="1539" y="16551"/>
                  </a:lnTo>
                  <a:lnTo>
                    <a:pt x="1009" y="16803"/>
                  </a:lnTo>
                  <a:lnTo>
                    <a:pt x="505" y="17106"/>
                  </a:lnTo>
                  <a:lnTo>
                    <a:pt x="0" y="17434"/>
                  </a:lnTo>
                  <a:lnTo>
                    <a:pt x="0" y="17434"/>
                  </a:lnTo>
                  <a:lnTo>
                    <a:pt x="4138" y="2003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5219;p69"/>
            <p:cNvSpPr/>
            <p:nvPr/>
          </p:nvSpPr>
          <p:spPr>
            <a:xfrm>
              <a:off x="6441783" y="2830953"/>
              <a:ext cx="677792" cy="311336"/>
            </a:xfrm>
            <a:custGeom>
              <a:avLst/>
              <a:gdLst/>
              <a:ahLst/>
              <a:cxnLst/>
              <a:rect l="l" t="t" r="r" b="b"/>
              <a:pathLst>
                <a:path w="36583" h="16804" extrusionOk="0">
                  <a:moveTo>
                    <a:pt x="33581" y="0"/>
                  </a:moveTo>
                  <a:lnTo>
                    <a:pt x="32723" y="782"/>
                  </a:lnTo>
                  <a:lnTo>
                    <a:pt x="32244" y="1211"/>
                  </a:lnTo>
                  <a:lnTo>
                    <a:pt x="31714" y="1615"/>
                  </a:lnTo>
                  <a:lnTo>
                    <a:pt x="31159" y="2044"/>
                  </a:lnTo>
                  <a:lnTo>
                    <a:pt x="30578" y="2473"/>
                  </a:lnTo>
                  <a:lnTo>
                    <a:pt x="29948" y="2927"/>
                  </a:lnTo>
                  <a:lnTo>
                    <a:pt x="29266" y="3356"/>
                  </a:lnTo>
                  <a:lnTo>
                    <a:pt x="28257" y="3961"/>
                  </a:lnTo>
                  <a:lnTo>
                    <a:pt x="27299" y="4466"/>
                  </a:lnTo>
                  <a:lnTo>
                    <a:pt x="26415" y="4920"/>
                  </a:lnTo>
                  <a:lnTo>
                    <a:pt x="25608" y="5273"/>
                  </a:lnTo>
                  <a:lnTo>
                    <a:pt x="24927" y="5576"/>
                  </a:lnTo>
                  <a:lnTo>
                    <a:pt x="24321" y="5803"/>
                  </a:lnTo>
                  <a:lnTo>
                    <a:pt x="23867" y="5954"/>
                  </a:lnTo>
                  <a:lnTo>
                    <a:pt x="23565" y="6055"/>
                  </a:lnTo>
                  <a:lnTo>
                    <a:pt x="22883" y="6207"/>
                  </a:lnTo>
                  <a:lnTo>
                    <a:pt x="22202" y="6358"/>
                  </a:lnTo>
                  <a:lnTo>
                    <a:pt x="20840" y="6636"/>
                  </a:lnTo>
                  <a:lnTo>
                    <a:pt x="19452" y="6888"/>
                  </a:lnTo>
                  <a:lnTo>
                    <a:pt x="18014" y="7115"/>
                  </a:lnTo>
                  <a:lnTo>
                    <a:pt x="15996" y="7468"/>
                  </a:lnTo>
                  <a:lnTo>
                    <a:pt x="14961" y="7645"/>
                  </a:lnTo>
                  <a:lnTo>
                    <a:pt x="13952" y="7847"/>
                  </a:lnTo>
                  <a:lnTo>
                    <a:pt x="12918" y="8074"/>
                  </a:lnTo>
                  <a:lnTo>
                    <a:pt x="11908" y="8326"/>
                  </a:lnTo>
                  <a:lnTo>
                    <a:pt x="10874" y="8629"/>
                  </a:lnTo>
                  <a:lnTo>
                    <a:pt x="9865" y="8982"/>
                  </a:lnTo>
                  <a:lnTo>
                    <a:pt x="9158" y="9234"/>
                  </a:lnTo>
                  <a:lnTo>
                    <a:pt x="8452" y="9537"/>
                  </a:lnTo>
                  <a:lnTo>
                    <a:pt x="7771" y="9840"/>
                  </a:lnTo>
                  <a:lnTo>
                    <a:pt x="7090" y="10168"/>
                  </a:lnTo>
                  <a:lnTo>
                    <a:pt x="6434" y="10521"/>
                  </a:lnTo>
                  <a:lnTo>
                    <a:pt x="5778" y="10899"/>
                  </a:lnTo>
                  <a:lnTo>
                    <a:pt x="5122" y="11303"/>
                  </a:lnTo>
                  <a:lnTo>
                    <a:pt x="4491" y="11707"/>
                  </a:lnTo>
                  <a:lnTo>
                    <a:pt x="3885" y="12161"/>
                  </a:lnTo>
                  <a:lnTo>
                    <a:pt x="3280" y="12615"/>
                  </a:lnTo>
                  <a:lnTo>
                    <a:pt x="2700" y="13069"/>
                  </a:lnTo>
                  <a:lnTo>
                    <a:pt x="2119" y="13574"/>
                  </a:lnTo>
                  <a:lnTo>
                    <a:pt x="1564" y="14078"/>
                  </a:lnTo>
                  <a:lnTo>
                    <a:pt x="1035" y="14608"/>
                  </a:lnTo>
                  <a:lnTo>
                    <a:pt x="505" y="15163"/>
                  </a:lnTo>
                  <a:lnTo>
                    <a:pt x="0" y="15718"/>
                  </a:lnTo>
                  <a:lnTo>
                    <a:pt x="5551" y="16803"/>
                  </a:lnTo>
                  <a:lnTo>
                    <a:pt x="6408" y="16122"/>
                  </a:lnTo>
                  <a:lnTo>
                    <a:pt x="7241" y="15491"/>
                  </a:lnTo>
                  <a:lnTo>
                    <a:pt x="8023" y="14961"/>
                  </a:lnTo>
                  <a:lnTo>
                    <a:pt x="8780" y="14482"/>
                  </a:lnTo>
                  <a:lnTo>
                    <a:pt x="9512" y="14078"/>
                  </a:lnTo>
                  <a:lnTo>
                    <a:pt x="10193" y="13750"/>
                  </a:lnTo>
                  <a:lnTo>
                    <a:pt x="10824" y="13473"/>
                  </a:lnTo>
                  <a:lnTo>
                    <a:pt x="11404" y="13246"/>
                  </a:lnTo>
                  <a:lnTo>
                    <a:pt x="11984" y="13019"/>
                  </a:lnTo>
                  <a:lnTo>
                    <a:pt x="12564" y="12842"/>
                  </a:lnTo>
                  <a:lnTo>
                    <a:pt x="13170" y="12665"/>
                  </a:lnTo>
                  <a:lnTo>
                    <a:pt x="13876" y="12489"/>
                  </a:lnTo>
                  <a:lnTo>
                    <a:pt x="14759" y="12287"/>
                  </a:lnTo>
                  <a:lnTo>
                    <a:pt x="15819" y="12085"/>
                  </a:lnTo>
                  <a:lnTo>
                    <a:pt x="18746" y="11606"/>
                  </a:lnTo>
                  <a:lnTo>
                    <a:pt x="20209" y="11353"/>
                  </a:lnTo>
                  <a:lnTo>
                    <a:pt x="21723" y="11101"/>
                  </a:lnTo>
                  <a:lnTo>
                    <a:pt x="23211" y="10798"/>
                  </a:lnTo>
                  <a:lnTo>
                    <a:pt x="23968" y="10622"/>
                  </a:lnTo>
                  <a:lnTo>
                    <a:pt x="24725" y="10420"/>
                  </a:lnTo>
                  <a:lnTo>
                    <a:pt x="25860" y="10092"/>
                  </a:lnTo>
                  <a:lnTo>
                    <a:pt x="26945" y="9714"/>
                  </a:lnTo>
                  <a:lnTo>
                    <a:pt x="28005" y="9310"/>
                  </a:lnTo>
                  <a:lnTo>
                    <a:pt x="29014" y="8831"/>
                  </a:lnTo>
                  <a:lnTo>
                    <a:pt x="29948" y="8351"/>
                  </a:lnTo>
                  <a:lnTo>
                    <a:pt x="30856" y="7796"/>
                  </a:lnTo>
                  <a:lnTo>
                    <a:pt x="31285" y="7519"/>
                  </a:lnTo>
                  <a:lnTo>
                    <a:pt x="31688" y="7216"/>
                  </a:lnTo>
                  <a:lnTo>
                    <a:pt x="32092" y="6913"/>
                  </a:lnTo>
                  <a:lnTo>
                    <a:pt x="32471" y="6610"/>
                  </a:lnTo>
                  <a:lnTo>
                    <a:pt x="32849" y="6282"/>
                  </a:lnTo>
                  <a:lnTo>
                    <a:pt x="33202" y="5954"/>
                  </a:lnTo>
                  <a:lnTo>
                    <a:pt x="33555" y="5626"/>
                  </a:lnTo>
                  <a:lnTo>
                    <a:pt x="33883" y="5273"/>
                  </a:lnTo>
                  <a:lnTo>
                    <a:pt x="34186" y="4920"/>
                  </a:lnTo>
                  <a:lnTo>
                    <a:pt x="34489" y="4567"/>
                  </a:lnTo>
                  <a:lnTo>
                    <a:pt x="34766" y="4188"/>
                  </a:lnTo>
                  <a:lnTo>
                    <a:pt x="35044" y="3810"/>
                  </a:lnTo>
                  <a:lnTo>
                    <a:pt x="35296" y="3431"/>
                  </a:lnTo>
                  <a:lnTo>
                    <a:pt x="35523" y="3053"/>
                  </a:lnTo>
                  <a:lnTo>
                    <a:pt x="35725" y="2649"/>
                  </a:lnTo>
                  <a:lnTo>
                    <a:pt x="35927" y="2246"/>
                  </a:lnTo>
                  <a:lnTo>
                    <a:pt x="36129" y="1817"/>
                  </a:lnTo>
                  <a:lnTo>
                    <a:pt x="36280" y="1413"/>
                  </a:lnTo>
                  <a:lnTo>
                    <a:pt x="36432" y="984"/>
                  </a:lnTo>
                  <a:lnTo>
                    <a:pt x="36583" y="555"/>
                  </a:lnTo>
                  <a:lnTo>
                    <a:pt x="3358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5220;p69"/>
            <p:cNvSpPr/>
            <p:nvPr/>
          </p:nvSpPr>
          <p:spPr>
            <a:xfrm>
              <a:off x="6441783" y="2830953"/>
              <a:ext cx="677792" cy="311336"/>
            </a:xfrm>
            <a:custGeom>
              <a:avLst/>
              <a:gdLst/>
              <a:ahLst/>
              <a:cxnLst/>
              <a:rect l="l" t="t" r="r" b="b"/>
              <a:pathLst>
                <a:path w="36583" h="16804" fill="none" extrusionOk="0">
                  <a:moveTo>
                    <a:pt x="5551" y="16803"/>
                  </a:moveTo>
                  <a:lnTo>
                    <a:pt x="5551" y="16803"/>
                  </a:lnTo>
                  <a:lnTo>
                    <a:pt x="6408" y="16122"/>
                  </a:lnTo>
                  <a:lnTo>
                    <a:pt x="7241" y="15491"/>
                  </a:lnTo>
                  <a:lnTo>
                    <a:pt x="8023" y="14961"/>
                  </a:lnTo>
                  <a:lnTo>
                    <a:pt x="8780" y="14482"/>
                  </a:lnTo>
                  <a:lnTo>
                    <a:pt x="9512" y="14078"/>
                  </a:lnTo>
                  <a:lnTo>
                    <a:pt x="10193" y="13750"/>
                  </a:lnTo>
                  <a:lnTo>
                    <a:pt x="10824" y="13473"/>
                  </a:lnTo>
                  <a:lnTo>
                    <a:pt x="11404" y="13246"/>
                  </a:lnTo>
                  <a:lnTo>
                    <a:pt x="11404" y="13246"/>
                  </a:lnTo>
                  <a:lnTo>
                    <a:pt x="11984" y="13019"/>
                  </a:lnTo>
                  <a:lnTo>
                    <a:pt x="12564" y="12842"/>
                  </a:lnTo>
                  <a:lnTo>
                    <a:pt x="13170" y="12665"/>
                  </a:lnTo>
                  <a:lnTo>
                    <a:pt x="13876" y="12489"/>
                  </a:lnTo>
                  <a:lnTo>
                    <a:pt x="14759" y="12287"/>
                  </a:lnTo>
                  <a:lnTo>
                    <a:pt x="15819" y="12085"/>
                  </a:lnTo>
                  <a:lnTo>
                    <a:pt x="18746" y="11606"/>
                  </a:lnTo>
                  <a:lnTo>
                    <a:pt x="18746" y="11606"/>
                  </a:lnTo>
                  <a:lnTo>
                    <a:pt x="20209" y="11353"/>
                  </a:lnTo>
                  <a:lnTo>
                    <a:pt x="21723" y="11101"/>
                  </a:lnTo>
                  <a:lnTo>
                    <a:pt x="23211" y="10798"/>
                  </a:lnTo>
                  <a:lnTo>
                    <a:pt x="23968" y="10622"/>
                  </a:lnTo>
                  <a:lnTo>
                    <a:pt x="24725" y="10420"/>
                  </a:lnTo>
                  <a:lnTo>
                    <a:pt x="24725" y="10420"/>
                  </a:lnTo>
                  <a:lnTo>
                    <a:pt x="25860" y="10092"/>
                  </a:lnTo>
                  <a:lnTo>
                    <a:pt x="26945" y="9714"/>
                  </a:lnTo>
                  <a:lnTo>
                    <a:pt x="28005" y="9310"/>
                  </a:lnTo>
                  <a:lnTo>
                    <a:pt x="29014" y="8831"/>
                  </a:lnTo>
                  <a:lnTo>
                    <a:pt x="29948" y="8351"/>
                  </a:lnTo>
                  <a:lnTo>
                    <a:pt x="30856" y="7796"/>
                  </a:lnTo>
                  <a:lnTo>
                    <a:pt x="31285" y="7519"/>
                  </a:lnTo>
                  <a:lnTo>
                    <a:pt x="31688" y="7216"/>
                  </a:lnTo>
                  <a:lnTo>
                    <a:pt x="32092" y="6913"/>
                  </a:lnTo>
                  <a:lnTo>
                    <a:pt x="32471" y="6610"/>
                  </a:lnTo>
                  <a:lnTo>
                    <a:pt x="32849" y="6282"/>
                  </a:lnTo>
                  <a:lnTo>
                    <a:pt x="33202" y="5954"/>
                  </a:lnTo>
                  <a:lnTo>
                    <a:pt x="33555" y="5626"/>
                  </a:lnTo>
                  <a:lnTo>
                    <a:pt x="33883" y="5273"/>
                  </a:lnTo>
                  <a:lnTo>
                    <a:pt x="34186" y="4920"/>
                  </a:lnTo>
                  <a:lnTo>
                    <a:pt x="34489" y="4567"/>
                  </a:lnTo>
                  <a:lnTo>
                    <a:pt x="34766" y="4188"/>
                  </a:lnTo>
                  <a:lnTo>
                    <a:pt x="35044" y="3810"/>
                  </a:lnTo>
                  <a:lnTo>
                    <a:pt x="35296" y="3431"/>
                  </a:lnTo>
                  <a:lnTo>
                    <a:pt x="35523" y="3053"/>
                  </a:lnTo>
                  <a:lnTo>
                    <a:pt x="35725" y="2649"/>
                  </a:lnTo>
                  <a:lnTo>
                    <a:pt x="35927" y="2246"/>
                  </a:lnTo>
                  <a:lnTo>
                    <a:pt x="36129" y="1817"/>
                  </a:lnTo>
                  <a:lnTo>
                    <a:pt x="36280" y="1413"/>
                  </a:lnTo>
                  <a:lnTo>
                    <a:pt x="36432" y="984"/>
                  </a:lnTo>
                  <a:lnTo>
                    <a:pt x="36583" y="555"/>
                  </a:lnTo>
                  <a:lnTo>
                    <a:pt x="36583" y="555"/>
                  </a:lnTo>
                  <a:lnTo>
                    <a:pt x="33581" y="0"/>
                  </a:lnTo>
                  <a:lnTo>
                    <a:pt x="33581" y="0"/>
                  </a:lnTo>
                  <a:lnTo>
                    <a:pt x="32723" y="782"/>
                  </a:lnTo>
                  <a:lnTo>
                    <a:pt x="32244" y="1211"/>
                  </a:lnTo>
                  <a:lnTo>
                    <a:pt x="31714" y="1615"/>
                  </a:lnTo>
                  <a:lnTo>
                    <a:pt x="31159" y="2044"/>
                  </a:lnTo>
                  <a:lnTo>
                    <a:pt x="30578" y="2473"/>
                  </a:lnTo>
                  <a:lnTo>
                    <a:pt x="29948" y="2927"/>
                  </a:lnTo>
                  <a:lnTo>
                    <a:pt x="29266" y="3356"/>
                  </a:lnTo>
                  <a:lnTo>
                    <a:pt x="29266" y="3356"/>
                  </a:lnTo>
                  <a:lnTo>
                    <a:pt x="28257" y="3961"/>
                  </a:lnTo>
                  <a:lnTo>
                    <a:pt x="27299" y="4466"/>
                  </a:lnTo>
                  <a:lnTo>
                    <a:pt x="26415" y="4920"/>
                  </a:lnTo>
                  <a:lnTo>
                    <a:pt x="25608" y="5273"/>
                  </a:lnTo>
                  <a:lnTo>
                    <a:pt x="24927" y="5576"/>
                  </a:lnTo>
                  <a:lnTo>
                    <a:pt x="24321" y="5803"/>
                  </a:lnTo>
                  <a:lnTo>
                    <a:pt x="23867" y="5954"/>
                  </a:lnTo>
                  <a:lnTo>
                    <a:pt x="23565" y="6055"/>
                  </a:lnTo>
                  <a:lnTo>
                    <a:pt x="23565" y="6055"/>
                  </a:lnTo>
                  <a:lnTo>
                    <a:pt x="22883" y="6207"/>
                  </a:lnTo>
                  <a:lnTo>
                    <a:pt x="22202" y="6358"/>
                  </a:lnTo>
                  <a:lnTo>
                    <a:pt x="20840" y="6636"/>
                  </a:lnTo>
                  <a:lnTo>
                    <a:pt x="19452" y="6888"/>
                  </a:lnTo>
                  <a:lnTo>
                    <a:pt x="18014" y="7115"/>
                  </a:lnTo>
                  <a:lnTo>
                    <a:pt x="18014" y="7115"/>
                  </a:lnTo>
                  <a:lnTo>
                    <a:pt x="15996" y="7468"/>
                  </a:lnTo>
                  <a:lnTo>
                    <a:pt x="14961" y="7645"/>
                  </a:lnTo>
                  <a:lnTo>
                    <a:pt x="13952" y="7847"/>
                  </a:lnTo>
                  <a:lnTo>
                    <a:pt x="12918" y="8074"/>
                  </a:lnTo>
                  <a:lnTo>
                    <a:pt x="11908" y="8326"/>
                  </a:lnTo>
                  <a:lnTo>
                    <a:pt x="10874" y="8629"/>
                  </a:lnTo>
                  <a:lnTo>
                    <a:pt x="9865" y="8982"/>
                  </a:lnTo>
                  <a:lnTo>
                    <a:pt x="9865" y="8982"/>
                  </a:lnTo>
                  <a:lnTo>
                    <a:pt x="9158" y="9234"/>
                  </a:lnTo>
                  <a:lnTo>
                    <a:pt x="8452" y="9537"/>
                  </a:lnTo>
                  <a:lnTo>
                    <a:pt x="7771" y="9840"/>
                  </a:lnTo>
                  <a:lnTo>
                    <a:pt x="7090" y="10168"/>
                  </a:lnTo>
                  <a:lnTo>
                    <a:pt x="6434" y="10521"/>
                  </a:lnTo>
                  <a:lnTo>
                    <a:pt x="5778" y="10899"/>
                  </a:lnTo>
                  <a:lnTo>
                    <a:pt x="5122" y="11303"/>
                  </a:lnTo>
                  <a:lnTo>
                    <a:pt x="4491" y="11707"/>
                  </a:lnTo>
                  <a:lnTo>
                    <a:pt x="3885" y="12161"/>
                  </a:lnTo>
                  <a:lnTo>
                    <a:pt x="3280" y="12615"/>
                  </a:lnTo>
                  <a:lnTo>
                    <a:pt x="2700" y="13069"/>
                  </a:lnTo>
                  <a:lnTo>
                    <a:pt x="2119" y="13574"/>
                  </a:lnTo>
                  <a:lnTo>
                    <a:pt x="1564" y="14078"/>
                  </a:lnTo>
                  <a:lnTo>
                    <a:pt x="1035" y="14608"/>
                  </a:lnTo>
                  <a:lnTo>
                    <a:pt x="505" y="15163"/>
                  </a:lnTo>
                  <a:lnTo>
                    <a:pt x="0" y="15718"/>
                  </a:lnTo>
                  <a:lnTo>
                    <a:pt x="0" y="15718"/>
                  </a:lnTo>
                  <a:lnTo>
                    <a:pt x="5551" y="1680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5221;p69"/>
            <p:cNvSpPr/>
            <p:nvPr/>
          </p:nvSpPr>
          <p:spPr>
            <a:xfrm>
              <a:off x="6954569" y="2752876"/>
              <a:ext cx="278153" cy="117816"/>
            </a:xfrm>
            <a:custGeom>
              <a:avLst/>
              <a:gdLst/>
              <a:ahLst/>
              <a:cxnLst/>
              <a:rect l="l" t="t" r="r" b="b"/>
              <a:pathLst>
                <a:path w="15013" h="6359" extrusionOk="0">
                  <a:moveTo>
                    <a:pt x="15013" y="1"/>
                  </a:moveTo>
                  <a:lnTo>
                    <a:pt x="1" y="884"/>
                  </a:lnTo>
                  <a:lnTo>
                    <a:pt x="1" y="4517"/>
                  </a:lnTo>
                  <a:lnTo>
                    <a:pt x="14861" y="6359"/>
                  </a:lnTo>
                  <a:lnTo>
                    <a:pt x="1501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5222;p69"/>
            <p:cNvSpPr/>
            <p:nvPr/>
          </p:nvSpPr>
          <p:spPr>
            <a:xfrm>
              <a:off x="6954569" y="2752876"/>
              <a:ext cx="278153" cy="117816"/>
            </a:xfrm>
            <a:custGeom>
              <a:avLst/>
              <a:gdLst/>
              <a:ahLst/>
              <a:cxnLst/>
              <a:rect l="l" t="t" r="r" b="b"/>
              <a:pathLst>
                <a:path w="15013" h="6359" fill="none" extrusionOk="0">
                  <a:moveTo>
                    <a:pt x="1" y="4517"/>
                  </a:moveTo>
                  <a:lnTo>
                    <a:pt x="1" y="4517"/>
                  </a:lnTo>
                  <a:lnTo>
                    <a:pt x="14861" y="6359"/>
                  </a:lnTo>
                  <a:lnTo>
                    <a:pt x="14861" y="6359"/>
                  </a:lnTo>
                  <a:lnTo>
                    <a:pt x="15013" y="1"/>
                  </a:lnTo>
                  <a:lnTo>
                    <a:pt x="15013" y="1"/>
                  </a:lnTo>
                  <a:lnTo>
                    <a:pt x="1" y="884"/>
                  </a:lnTo>
                  <a:lnTo>
                    <a:pt x="1" y="45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5223;p69"/>
            <p:cNvSpPr/>
            <p:nvPr/>
          </p:nvSpPr>
          <p:spPr>
            <a:xfrm>
              <a:off x="7038261" y="2752412"/>
              <a:ext cx="103791" cy="107534"/>
            </a:xfrm>
            <a:custGeom>
              <a:avLst/>
              <a:gdLst/>
              <a:ahLst/>
              <a:cxnLst/>
              <a:rect l="l" t="t" r="r" b="b"/>
              <a:pathLst>
                <a:path w="5602" h="5804" extrusionOk="0">
                  <a:moveTo>
                    <a:pt x="101" y="1"/>
                  </a:moveTo>
                  <a:lnTo>
                    <a:pt x="51" y="51"/>
                  </a:lnTo>
                  <a:lnTo>
                    <a:pt x="25" y="102"/>
                  </a:lnTo>
                  <a:lnTo>
                    <a:pt x="0" y="177"/>
                  </a:lnTo>
                  <a:lnTo>
                    <a:pt x="0" y="5627"/>
                  </a:lnTo>
                  <a:lnTo>
                    <a:pt x="25" y="5703"/>
                  </a:lnTo>
                  <a:lnTo>
                    <a:pt x="51" y="5753"/>
                  </a:lnTo>
                  <a:lnTo>
                    <a:pt x="101" y="5803"/>
                  </a:lnTo>
                  <a:lnTo>
                    <a:pt x="5475" y="5803"/>
                  </a:lnTo>
                  <a:lnTo>
                    <a:pt x="5551" y="5753"/>
                  </a:lnTo>
                  <a:lnTo>
                    <a:pt x="5576" y="5703"/>
                  </a:lnTo>
                  <a:lnTo>
                    <a:pt x="5601" y="5627"/>
                  </a:lnTo>
                  <a:lnTo>
                    <a:pt x="5601" y="177"/>
                  </a:lnTo>
                  <a:lnTo>
                    <a:pt x="5576" y="102"/>
                  </a:lnTo>
                  <a:lnTo>
                    <a:pt x="5551" y="51"/>
                  </a:lnTo>
                  <a:lnTo>
                    <a:pt x="547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5224;p69"/>
            <p:cNvSpPr/>
            <p:nvPr/>
          </p:nvSpPr>
          <p:spPr>
            <a:xfrm>
              <a:off x="7038261" y="2752412"/>
              <a:ext cx="103791" cy="107534"/>
            </a:xfrm>
            <a:custGeom>
              <a:avLst/>
              <a:gdLst/>
              <a:ahLst/>
              <a:cxnLst/>
              <a:rect l="l" t="t" r="r" b="b"/>
              <a:pathLst>
                <a:path w="5602" h="5804" fill="none" extrusionOk="0">
                  <a:moveTo>
                    <a:pt x="177" y="5803"/>
                  </a:moveTo>
                  <a:lnTo>
                    <a:pt x="5399" y="5803"/>
                  </a:lnTo>
                  <a:lnTo>
                    <a:pt x="5399" y="5803"/>
                  </a:lnTo>
                  <a:lnTo>
                    <a:pt x="5475" y="5803"/>
                  </a:lnTo>
                  <a:lnTo>
                    <a:pt x="5551" y="5753"/>
                  </a:lnTo>
                  <a:lnTo>
                    <a:pt x="5576" y="5703"/>
                  </a:lnTo>
                  <a:lnTo>
                    <a:pt x="5601" y="5627"/>
                  </a:lnTo>
                  <a:lnTo>
                    <a:pt x="5601" y="177"/>
                  </a:lnTo>
                  <a:lnTo>
                    <a:pt x="5601" y="177"/>
                  </a:lnTo>
                  <a:lnTo>
                    <a:pt x="5576" y="102"/>
                  </a:lnTo>
                  <a:lnTo>
                    <a:pt x="5551" y="51"/>
                  </a:lnTo>
                  <a:lnTo>
                    <a:pt x="5475" y="1"/>
                  </a:lnTo>
                  <a:lnTo>
                    <a:pt x="5399" y="1"/>
                  </a:lnTo>
                  <a:lnTo>
                    <a:pt x="177" y="1"/>
                  </a:lnTo>
                  <a:lnTo>
                    <a:pt x="177" y="1"/>
                  </a:lnTo>
                  <a:lnTo>
                    <a:pt x="101" y="1"/>
                  </a:lnTo>
                  <a:lnTo>
                    <a:pt x="51" y="51"/>
                  </a:lnTo>
                  <a:lnTo>
                    <a:pt x="25" y="102"/>
                  </a:lnTo>
                  <a:lnTo>
                    <a:pt x="0" y="177"/>
                  </a:lnTo>
                  <a:lnTo>
                    <a:pt x="0" y="5627"/>
                  </a:lnTo>
                  <a:lnTo>
                    <a:pt x="0" y="5627"/>
                  </a:lnTo>
                  <a:lnTo>
                    <a:pt x="25" y="5703"/>
                  </a:lnTo>
                  <a:lnTo>
                    <a:pt x="51" y="5753"/>
                  </a:lnTo>
                  <a:lnTo>
                    <a:pt x="101" y="5803"/>
                  </a:lnTo>
                  <a:lnTo>
                    <a:pt x="177" y="580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 name="Google Shape;4760;p67"/>
          <p:cNvGrpSpPr/>
          <p:nvPr/>
        </p:nvGrpSpPr>
        <p:grpSpPr>
          <a:xfrm flipH="1">
            <a:off x="6363100" y="2871755"/>
            <a:ext cx="1370166" cy="1521580"/>
            <a:chOff x="1311275" y="1553173"/>
            <a:chExt cx="2730600" cy="3032352"/>
          </a:xfrm>
        </p:grpSpPr>
        <p:sp>
          <p:nvSpPr>
            <p:cNvPr id="663" name="Google Shape;4761;p67"/>
            <p:cNvSpPr/>
            <p:nvPr/>
          </p:nvSpPr>
          <p:spPr>
            <a:xfrm>
              <a:off x="1311275" y="4403725"/>
              <a:ext cx="2730600" cy="1818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4762;p67"/>
            <p:cNvSpPr/>
            <p:nvPr/>
          </p:nvSpPr>
          <p:spPr>
            <a:xfrm flipH="1">
              <a:off x="2593728" y="2010558"/>
              <a:ext cx="934234" cy="454882"/>
            </a:xfrm>
            <a:custGeom>
              <a:avLst/>
              <a:gdLst/>
              <a:ahLst/>
              <a:cxnLst/>
              <a:rect l="l" t="t" r="r" b="b"/>
              <a:pathLst>
                <a:path w="56732" h="27623" extrusionOk="0">
                  <a:moveTo>
                    <a:pt x="20461" y="0"/>
                  </a:moveTo>
                  <a:lnTo>
                    <a:pt x="20137" y="38"/>
                  </a:lnTo>
                  <a:lnTo>
                    <a:pt x="19851" y="96"/>
                  </a:lnTo>
                  <a:lnTo>
                    <a:pt x="19584" y="172"/>
                  </a:lnTo>
                  <a:lnTo>
                    <a:pt x="19318" y="267"/>
                  </a:lnTo>
                  <a:lnTo>
                    <a:pt x="19070" y="400"/>
                  </a:lnTo>
                  <a:lnTo>
                    <a:pt x="18841" y="553"/>
                  </a:lnTo>
                  <a:lnTo>
                    <a:pt x="18613" y="724"/>
                  </a:lnTo>
                  <a:lnTo>
                    <a:pt x="18384" y="896"/>
                  </a:lnTo>
                  <a:lnTo>
                    <a:pt x="18175" y="1105"/>
                  </a:lnTo>
                  <a:lnTo>
                    <a:pt x="17984" y="1315"/>
                  </a:lnTo>
                  <a:lnTo>
                    <a:pt x="17794" y="1543"/>
                  </a:lnTo>
                  <a:lnTo>
                    <a:pt x="17603" y="1791"/>
                  </a:lnTo>
                  <a:lnTo>
                    <a:pt x="17432" y="2039"/>
                  </a:lnTo>
                  <a:lnTo>
                    <a:pt x="17127" y="2553"/>
                  </a:lnTo>
                  <a:lnTo>
                    <a:pt x="16841" y="3067"/>
                  </a:lnTo>
                  <a:lnTo>
                    <a:pt x="16460" y="3829"/>
                  </a:lnTo>
                  <a:lnTo>
                    <a:pt x="16136" y="4630"/>
                  </a:lnTo>
                  <a:lnTo>
                    <a:pt x="15831" y="5430"/>
                  </a:lnTo>
                  <a:lnTo>
                    <a:pt x="15546" y="6249"/>
                  </a:lnTo>
                  <a:lnTo>
                    <a:pt x="15317" y="7068"/>
                  </a:lnTo>
                  <a:lnTo>
                    <a:pt x="15108" y="7906"/>
                  </a:lnTo>
                  <a:lnTo>
                    <a:pt x="14955" y="8744"/>
                  </a:lnTo>
                  <a:lnTo>
                    <a:pt x="14822" y="9602"/>
                  </a:lnTo>
                  <a:lnTo>
                    <a:pt x="14708" y="10459"/>
                  </a:lnTo>
                  <a:lnTo>
                    <a:pt x="14650" y="11316"/>
                  </a:lnTo>
                  <a:lnTo>
                    <a:pt x="14631" y="12173"/>
                  </a:lnTo>
                  <a:lnTo>
                    <a:pt x="14631" y="13031"/>
                  </a:lnTo>
                  <a:lnTo>
                    <a:pt x="14669" y="13888"/>
                  </a:lnTo>
                  <a:lnTo>
                    <a:pt x="14765" y="14745"/>
                  </a:lnTo>
                  <a:lnTo>
                    <a:pt x="14879" y="15602"/>
                  </a:lnTo>
                  <a:lnTo>
                    <a:pt x="15031" y="16441"/>
                  </a:lnTo>
                  <a:lnTo>
                    <a:pt x="14765" y="15679"/>
                  </a:lnTo>
                  <a:lnTo>
                    <a:pt x="14498" y="14917"/>
                  </a:lnTo>
                  <a:lnTo>
                    <a:pt x="14174" y="14155"/>
                  </a:lnTo>
                  <a:lnTo>
                    <a:pt x="13850" y="13412"/>
                  </a:lnTo>
                  <a:lnTo>
                    <a:pt x="13488" y="12688"/>
                  </a:lnTo>
                  <a:lnTo>
                    <a:pt x="13107" y="11964"/>
                  </a:lnTo>
                  <a:lnTo>
                    <a:pt x="12707" y="11259"/>
                  </a:lnTo>
                  <a:lnTo>
                    <a:pt x="12288" y="10573"/>
                  </a:lnTo>
                  <a:lnTo>
                    <a:pt x="11831" y="9887"/>
                  </a:lnTo>
                  <a:lnTo>
                    <a:pt x="11374" y="9221"/>
                  </a:lnTo>
                  <a:lnTo>
                    <a:pt x="10878" y="8573"/>
                  </a:lnTo>
                  <a:lnTo>
                    <a:pt x="10364" y="7944"/>
                  </a:lnTo>
                  <a:lnTo>
                    <a:pt x="9831" y="7335"/>
                  </a:lnTo>
                  <a:lnTo>
                    <a:pt x="9278" y="6744"/>
                  </a:lnTo>
                  <a:lnTo>
                    <a:pt x="8707" y="6154"/>
                  </a:lnTo>
                  <a:lnTo>
                    <a:pt x="8097" y="5601"/>
                  </a:lnTo>
                  <a:lnTo>
                    <a:pt x="7811" y="5353"/>
                  </a:lnTo>
                  <a:lnTo>
                    <a:pt x="7526" y="5106"/>
                  </a:lnTo>
                  <a:lnTo>
                    <a:pt x="7221" y="4877"/>
                  </a:lnTo>
                  <a:lnTo>
                    <a:pt x="6897" y="4649"/>
                  </a:lnTo>
                  <a:lnTo>
                    <a:pt x="6573" y="4439"/>
                  </a:lnTo>
                  <a:lnTo>
                    <a:pt x="6249" y="4249"/>
                  </a:lnTo>
                  <a:lnTo>
                    <a:pt x="5906" y="4058"/>
                  </a:lnTo>
                  <a:lnTo>
                    <a:pt x="5564" y="3906"/>
                  </a:lnTo>
                  <a:lnTo>
                    <a:pt x="5202" y="3791"/>
                  </a:lnTo>
                  <a:lnTo>
                    <a:pt x="4859" y="3677"/>
                  </a:lnTo>
                  <a:lnTo>
                    <a:pt x="4497" y="3601"/>
                  </a:lnTo>
                  <a:lnTo>
                    <a:pt x="4135" y="3563"/>
                  </a:lnTo>
                  <a:lnTo>
                    <a:pt x="3792" y="3563"/>
                  </a:lnTo>
                  <a:lnTo>
                    <a:pt x="3430" y="3601"/>
                  </a:lnTo>
                  <a:lnTo>
                    <a:pt x="3068" y="3677"/>
                  </a:lnTo>
                  <a:lnTo>
                    <a:pt x="2725" y="3791"/>
                  </a:lnTo>
                  <a:lnTo>
                    <a:pt x="2439" y="3925"/>
                  </a:lnTo>
                  <a:lnTo>
                    <a:pt x="2173" y="4077"/>
                  </a:lnTo>
                  <a:lnTo>
                    <a:pt x="1925" y="4249"/>
                  </a:lnTo>
                  <a:lnTo>
                    <a:pt x="1696" y="4458"/>
                  </a:lnTo>
                  <a:lnTo>
                    <a:pt x="1487" y="4687"/>
                  </a:lnTo>
                  <a:lnTo>
                    <a:pt x="1296" y="4915"/>
                  </a:lnTo>
                  <a:lnTo>
                    <a:pt x="1125" y="5182"/>
                  </a:lnTo>
                  <a:lnTo>
                    <a:pt x="953" y="5449"/>
                  </a:lnTo>
                  <a:lnTo>
                    <a:pt x="801" y="5715"/>
                  </a:lnTo>
                  <a:lnTo>
                    <a:pt x="687" y="6020"/>
                  </a:lnTo>
                  <a:lnTo>
                    <a:pt x="553" y="6306"/>
                  </a:lnTo>
                  <a:lnTo>
                    <a:pt x="458" y="6611"/>
                  </a:lnTo>
                  <a:lnTo>
                    <a:pt x="363" y="6935"/>
                  </a:lnTo>
                  <a:lnTo>
                    <a:pt x="287" y="7239"/>
                  </a:lnTo>
                  <a:lnTo>
                    <a:pt x="210" y="7563"/>
                  </a:lnTo>
                  <a:lnTo>
                    <a:pt x="153" y="7868"/>
                  </a:lnTo>
                  <a:lnTo>
                    <a:pt x="58" y="8611"/>
                  </a:lnTo>
                  <a:lnTo>
                    <a:pt x="1" y="9373"/>
                  </a:lnTo>
                  <a:lnTo>
                    <a:pt x="1" y="10116"/>
                  </a:lnTo>
                  <a:lnTo>
                    <a:pt x="39" y="10878"/>
                  </a:lnTo>
                  <a:lnTo>
                    <a:pt x="96" y="11621"/>
                  </a:lnTo>
                  <a:lnTo>
                    <a:pt x="230" y="12364"/>
                  </a:lnTo>
                  <a:lnTo>
                    <a:pt x="382" y="13107"/>
                  </a:lnTo>
                  <a:lnTo>
                    <a:pt x="572" y="13850"/>
                  </a:lnTo>
                  <a:lnTo>
                    <a:pt x="801" y="14555"/>
                  </a:lnTo>
                  <a:lnTo>
                    <a:pt x="1087" y="15259"/>
                  </a:lnTo>
                  <a:lnTo>
                    <a:pt x="1392" y="15945"/>
                  </a:lnTo>
                  <a:lnTo>
                    <a:pt x="1734" y="16612"/>
                  </a:lnTo>
                  <a:lnTo>
                    <a:pt x="2135" y="17260"/>
                  </a:lnTo>
                  <a:lnTo>
                    <a:pt x="2554" y="17888"/>
                  </a:lnTo>
                  <a:lnTo>
                    <a:pt x="3011" y="18498"/>
                  </a:lnTo>
                  <a:lnTo>
                    <a:pt x="3487" y="19069"/>
                  </a:lnTo>
                  <a:lnTo>
                    <a:pt x="49607" y="27623"/>
                  </a:lnTo>
                  <a:lnTo>
                    <a:pt x="50293" y="26918"/>
                  </a:lnTo>
                  <a:lnTo>
                    <a:pt x="50960" y="26194"/>
                  </a:lnTo>
                  <a:lnTo>
                    <a:pt x="51588" y="25432"/>
                  </a:lnTo>
                  <a:lnTo>
                    <a:pt x="52198" y="24651"/>
                  </a:lnTo>
                  <a:lnTo>
                    <a:pt x="52769" y="23851"/>
                  </a:lnTo>
                  <a:lnTo>
                    <a:pt x="53284" y="23013"/>
                  </a:lnTo>
                  <a:lnTo>
                    <a:pt x="53798" y="22175"/>
                  </a:lnTo>
                  <a:lnTo>
                    <a:pt x="54255" y="21298"/>
                  </a:lnTo>
                  <a:lnTo>
                    <a:pt x="54674" y="20403"/>
                  </a:lnTo>
                  <a:lnTo>
                    <a:pt x="55074" y="19508"/>
                  </a:lnTo>
                  <a:lnTo>
                    <a:pt x="55436" y="18593"/>
                  </a:lnTo>
                  <a:lnTo>
                    <a:pt x="55741" y="17660"/>
                  </a:lnTo>
                  <a:lnTo>
                    <a:pt x="56027" y="16707"/>
                  </a:lnTo>
                  <a:lnTo>
                    <a:pt x="56256" y="15755"/>
                  </a:lnTo>
                  <a:lnTo>
                    <a:pt x="56465" y="14783"/>
                  </a:lnTo>
                  <a:lnTo>
                    <a:pt x="56618" y="13812"/>
                  </a:lnTo>
                  <a:lnTo>
                    <a:pt x="56694" y="13145"/>
                  </a:lnTo>
                  <a:lnTo>
                    <a:pt x="56732" y="12478"/>
                  </a:lnTo>
                  <a:lnTo>
                    <a:pt x="56732" y="12135"/>
                  </a:lnTo>
                  <a:lnTo>
                    <a:pt x="56713" y="11792"/>
                  </a:lnTo>
                  <a:lnTo>
                    <a:pt x="56694" y="11468"/>
                  </a:lnTo>
                  <a:lnTo>
                    <a:pt x="56656" y="11145"/>
                  </a:lnTo>
                  <a:lnTo>
                    <a:pt x="56598" y="10821"/>
                  </a:lnTo>
                  <a:lnTo>
                    <a:pt x="56503" y="10497"/>
                  </a:lnTo>
                  <a:lnTo>
                    <a:pt x="56408" y="10192"/>
                  </a:lnTo>
                  <a:lnTo>
                    <a:pt x="56294" y="9887"/>
                  </a:lnTo>
                  <a:lnTo>
                    <a:pt x="56141" y="9602"/>
                  </a:lnTo>
                  <a:lnTo>
                    <a:pt x="55970" y="9335"/>
                  </a:lnTo>
                  <a:lnTo>
                    <a:pt x="55779" y="9087"/>
                  </a:lnTo>
                  <a:lnTo>
                    <a:pt x="55551" y="8840"/>
                  </a:lnTo>
                  <a:lnTo>
                    <a:pt x="55284" y="8611"/>
                  </a:lnTo>
                  <a:lnTo>
                    <a:pt x="54998" y="8420"/>
                  </a:lnTo>
                  <a:lnTo>
                    <a:pt x="54713" y="8249"/>
                  </a:lnTo>
                  <a:lnTo>
                    <a:pt x="54389" y="8116"/>
                  </a:lnTo>
                  <a:lnTo>
                    <a:pt x="54065" y="8001"/>
                  </a:lnTo>
                  <a:lnTo>
                    <a:pt x="53722" y="7925"/>
                  </a:lnTo>
                  <a:lnTo>
                    <a:pt x="53379" y="7868"/>
                  </a:lnTo>
                  <a:lnTo>
                    <a:pt x="53036" y="7849"/>
                  </a:lnTo>
                  <a:lnTo>
                    <a:pt x="52312" y="7849"/>
                  </a:lnTo>
                  <a:lnTo>
                    <a:pt x="51950" y="7887"/>
                  </a:lnTo>
                  <a:lnTo>
                    <a:pt x="51588" y="7944"/>
                  </a:lnTo>
                  <a:lnTo>
                    <a:pt x="51226" y="8020"/>
                  </a:lnTo>
                  <a:lnTo>
                    <a:pt x="50883" y="8097"/>
                  </a:lnTo>
                  <a:lnTo>
                    <a:pt x="50522" y="8192"/>
                  </a:lnTo>
                  <a:lnTo>
                    <a:pt x="50179" y="8306"/>
                  </a:lnTo>
                  <a:lnTo>
                    <a:pt x="49779" y="8459"/>
                  </a:lnTo>
                  <a:lnTo>
                    <a:pt x="49379" y="8630"/>
                  </a:lnTo>
                  <a:lnTo>
                    <a:pt x="48978" y="8801"/>
                  </a:lnTo>
                  <a:lnTo>
                    <a:pt x="48597" y="8992"/>
                  </a:lnTo>
                  <a:lnTo>
                    <a:pt x="48216" y="9202"/>
                  </a:lnTo>
                  <a:lnTo>
                    <a:pt x="47855" y="9411"/>
                  </a:lnTo>
                  <a:lnTo>
                    <a:pt x="47474" y="9640"/>
                  </a:lnTo>
                  <a:lnTo>
                    <a:pt x="47112" y="9887"/>
                  </a:lnTo>
                  <a:lnTo>
                    <a:pt x="46769" y="10135"/>
                  </a:lnTo>
                  <a:lnTo>
                    <a:pt x="46426" y="10402"/>
                  </a:lnTo>
                  <a:lnTo>
                    <a:pt x="46083" y="10668"/>
                  </a:lnTo>
                  <a:lnTo>
                    <a:pt x="45759" y="10954"/>
                  </a:lnTo>
                  <a:lnTo>
                    <a:pt x="45454" y="11240"/>
                  </a:lnTo>
                  <a:lnTo>
                    <a:pt x="45130" y="11545"/>
                  </a:lnTo>
                  <a:lnTo>
                    <a:pt x="44845" y="11869"/>
                  </a:lnTo>
                  <a:lnTo>
                    <a:pt x="44559" y="12192"/>
                  </a:lnTo>
                  <a:lnTo>
                    <a:pt x="44273" y="12516"/>
                  </a:lnTo>
                  <a:lnTo>
                    <a:pt x="44006" y="12859"/>
                  </a:lnTo>
                  <a:lnTo>
                    <a:pt x="43740" y="13202"/>
                  </a:lnTo>
                  <a:lnTo>
                    <a:pt x="43511" y="13564"/>
                  </a:lnTo>
                  <a:lnTo>
                    <a:pt x="43263" y="13926"/>
                  </a:lnTo>
                  <a:lnTo>
                    <a:pt x="43035" y="14288"/>
                  </a:lnTo>
                  <a:lnTo>
                    <a:pt x="42825" y="14669"/>
                  </a:lnTo>
                  <a:lnTo>
                    <a:pt x="42635" y="15050"/>
                  </a:lnTo>
                  <a:lnTo>
                    <a:pt x="42444" y="15450"/>
                  </a:lnTo>
                  <a:lnTo>
                    <a:pt x="42273" y="15850"/>
                  </a:lnTo>
                  <a:lnTo>
                    <a:pt x="42120" y="16250"/>
                  </a:lnTo>
                  <a:lnTo>
                    <a:pt x="41968" y="16650"/>
                  </a:lnTo>
                  <a:lnTo>
                    <a:pt x="41835" y="17069"/>
                  </a:lnTo>
                  <a:lnTo>
                    <a:pt x="41701" y="17469"/>
                  </a:lnTo>
                  <a:lnTo>
                    <a:pt x="41606" y="17888"/>
                  </a:lnTo>
                  <a:lnTo>
                    <a:pt x="41511" y="18326"/>
                  </a:lnTo>
                  <a:lnTo>
                    <a:pt x="41606" y="17603"/>
                  </a:lnTo>
                  <a:lnTo>
                    <a:pt x="41682" y="16898"/>
                  </a:lnTo>
                  <a:lnTo>
                    <a:pt x="41720" y="16174"/>
                  </a:lnTo>
                  <a:lnTo>
                    <a:pt x="41759" y="15469"/>
                  </a:lnTo>
                  <a:lnTo>
                    <a:pt x="41778" y="14745"/>
                  </a:lnTo>
                  <a:lnTo>
                    <a:pt x="41759" y="14040"/>
                  </a:lnTo>
                  <a:lnTo>
                    <a:pt x="41739" y="13316"/>
                  </a:lnTo>
                  <a:lnTo>
                    <a:pt x="41701" y="12611"/>
                  </a:lnTo>
                  <a:lnTo>
                    <a:pt x="41625" y="11907"/>
                  </a:lnTo>
                  <a:lnTo>
                    <a:pt x="41549" y="11183"/>
                  </a:lnTo>
                  <a:lnTo>
                    <a:pt x="41454" y="10478"/>
                  </a:lnTo>
                  <a:lnTo>
                    <a:pt x="41320" y="9773"/>
                  </a:lnTo>
                  <a:lnTo>
                    <a:pt x="41187" y="9068"/>
                  </a:lnTo>
                  <a:lnTo>
                    <a:pt x="41016" y="8382"/>
                  </a:lnTo>
                  <a:lnTo>
                    <a:pt x="40844" y="7678"/>
                  </a:lnTo>
                  <a:lnTo>
                    <a:pt x="40654" y="6992"/>
                  </a:lnTo>
                  <a:lnTo>
                    <a:pt x="40501" y="6573"/>
                  </a:lnTo>
                  <a:lnTo>
                    <a:pt x="40349" y="6134"/>
                  </a:lnTo>
                  <a:lnTo>
                    <a:pt x="40158" y="5715"/>
                  </a:lnTo>
                  <a:lnTo>
                    <a:pt x="39949" y="5315"/>
                  </a:lnTo>
                  <a:lnTo>
                    <a:pt x="39815" y="5125"/>
                  </a:lnTo>
                  <a:lnTo>
                    <a:pt x="39682" y="4953"/>
                  </a:lnTo>
                  <a:lnTo>
                    <a:pt x="39549" y="4782"/>
                  </a:lnTo>
                  <a:lnTo>
                    <a:pt x="39396" y="4630"/>
                  </a:lnTo>
                  <a:lnTo>
                    <a:pt x="39244" y="4477"/>
                  </a:lnTo>
                  <a:lnTo>
                    <a:pt x="39072" y="4344"/>
                  </a:lnTo>
                  <a:lnTo>
                    <a:pt x="38882" y="4229"/>
                  </a:lnTo>
                  <a:lnTo>
                    <a:pt x="38672" y="4134"/>
                  </a:lnTo>
                  <a:lnTo>
                    <a:pt x="38425" y="4039"/>
                  </a:lnTo>
                  <a:lnTo>
                    <a:pt x="38158" y="3982"/>
                  </a:lnTo>
                  <a:lnTo>
                    <a:pt x="37891" y="3944"/>
                  </a:lnTo>
                  <a:lnTo>
                    <a:pt x="37606" y="3944"/>
                  </a:lnTo>
                  <a:lnTo>
                    <a:pt x="37339" y="3963"/>
                  </a:lnTo>
                  <a:lnTo>
                    <a:pt x="37072" y="4001"/>
                  </a:lnTo>
                  <a:lnTo>
                    <a:pt x="36806" y="4077"/>
                  </a:lnTo>
                  <a:lnTo>
                    <a:pt x="36539" y="4172"/>
                  </a:lnTo>
                  <a:lnTo>
                    <a:pt x="36272" y="4287"/>
                  </a:lnTo>
                  <a:lnTo>
                    <a:pt x="36005" y="4401"/>
                  </a:lnTo>
                  <a:lnTo>
                    <a:pt x="35758" y="4553"/>
                  </a:lnTo>
                  <a:lnTo>
                    <a:pt x="35491" y="4706"/>
                  </a:lnTo>
                  <a:lnTo>
                    <a:pt x="35262" y="4877"/>
                  </a:lnTo>
                  <a:lnTo>
                    <a:pt x="35015" y="5049"/>
                  </a:lnTo>
                  <a:lnTo>
                    <a:pt x="34577" y="5411"/>
                  </a:lnTo>
                  <a:lnTo>
                    <a:pt x="33967" y="5982"/>
                  </a:lnTo>
                  <a:lnTo>
                    <a:pt x="33396" y="6573"/>
                  </a:lnTo>
                  <a:lnTo>
                    <a:pt x="32843" y="7201"/>
                  </a:lnTo>
                  <a:lnTo>
                    <a:pt x="32329" y="7868"/>
                  </a:lnTo>
                  <a:lnTo>
                    <a:pt x="31853" y="8535"/>
                  </a:lnTo>
                  <a:lnTo>
                    <a:pt x="31414" y="9240"/>
                  </a:lnTo>
                  <a:lnTo>
                    <a:pt x="30995" y="9964"/>
                  </a:lnTo>
                  <a:lnTo>
                    <a:pt x="30633" y="10726"/>
                  </a:lnTo>
                  <a:lnTo>
                    <a:pt x="30290" y="11488"/>
                  </a:lnTo>
                  <a:lnTo>
                    <a:pt x="30005" y="12250"/>
                  </a:lnTo>
                  <a:lnTo>
                    <a:pt x="29738" y="13050"/>
                  </a:lnTo>
                  <a:lnTo>
                    <a:pt x="29528" y="13850"/>
                  </a:lnTo>
                  <a:lnTo>
                    <a:pt x="29338" y="14669"/>
                  </a:lnTo>
                  <a:lnTo>
                    <a:pt x="29205" y="15488"/>
                  </a:lnTo>
                  <a:lnTo>
                    <a:pt x="29109" y="16307"/>
                  </a:lnTo>
                  <a:lnTo>
                    <a:pt x="29071" y="17145"/>
                  </a:lnTo>
                  <a:lnTo>
                    <a:pt x="29052" y="16174"/>
                  </a:lnTo>
                  <a:lnTo>
                    <a:pt x="28995" y="15221"/>
                  </a:lnTo>
                  <a:lnTo>
                    <a:pt x="28900" y="14269"/>
                  </a:lnTo>
                  <a:lnTo>
                    <a:pt x="28766" y="13316"/>
                  </a:lnTo>
                  <a:lnTo>
                    <a:pt x="28595" y="12364"/>
                  </a:lnTo>
                  <a:lnTo>
                    <a:pt x="28385" y="11411"/>
                  </a:lnTo>
                  <a:lnTo>
                    <a:pt x="28157" y="10478"/>
                  </a:lnTo>
                  <a:lnTo>
                    <a:pt x="27871" y="9563"/>
                  </a:lnTo>
                  <a:lnTo>
                    <a:pt x="27566" y="8649"/>
                  </a:lnTo>
                  <a:lnTo>
                    <a:pt x="27223" y="7754"/>
                  </a:lnTo>
                  <a:lnTo>
                    <a:pt x="26842" y="6877"/>
                  </a:lnTo>
                  <a:lnTo>
                    <a:pt x="26423" y="6001"/>
                  </a:lnTo>
                  <a:lnTo>
                    <a:pt x="25985" y="5144"/>
                  </a:lnTo>
                  <a:lnTo>
                    <a:pt x="25490" y="4325"/>
                  </a:lnTo>
                  <a:lnTo>
                    <a:pt x="24995" y="3506"/>
                  </a:lnTo>
                  <a:lnTo>
                    <a:pt x="24442" y="2705"/>
                  </a:lnTo>
                  <a:lnTo>
                    <a:pt x="24042" y="2172"/>
                  </a:lnTo>
                  <a:lnTo>
                    <a:pt x="23813" y="1905"/>
                  </a:lnTo>
                  <a:lnTo>
                    <a:pt x="23585" y="1639"/>
                  </a:lnTo>
                  <a:lnTo>
                    <a:pt x="23337" y="1391"/>
                  </a:lnTo>
                  <a:lnTo>
                    <a:pt x="23090" y="1162"/>
                  </a:lnTo>
                  <a:lnTo>
                    <a:pt x="22842" y="934"/>
                  </a:lnTo>
                  <a:lnTo>
                    <a:pt x="22556" y="743"/>
                  </a:lnTo>
                  <a:lnTo>
                    <a:pt x="22289" y="553"/>
                  </a:lnTo>
                  <a:lnTo>
                    <a:pt x="22004" y="400"/>
                  </a:lnTo>
                  <a:lnTo>
                    <a:pt x="21718" y="248"/>
                  </a:lnTo>
                  <a:lnTo>
                    <a:pt x="21413" y="153"/>
                  </a:lnTo>
                  <a:lnTo>
                    <a:pt x="21108" y="77"/>
                  </a:lnTo>
                  <a:lnTo>
                    <a:pt x="20784" y="19"/>
                  </a:lnTo>
                  <a:lnTo>
                    <a:pt x="204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4763;p67"/>
            <p:cNvSpPr/>
            <p:nvPr/>
          </p:nvSpPr>
          <p:spPr>
            <a:xfrm flipH="1">
              <a:off x="2593728" y="2010558"/>
              <a:ext cx="934234" cy="454882"/>
            </a:xfrm>
            <a:custGeom>
              <a:avLst/>
              <a:gdLst/>
              <a:ahLst/>
              <a:cxnLst/>
              <a:rect l="l" t="t" r="r" b="b"/>
              <a:pathLst>
                <a:path w="56732" h="27623" fill="none" extrusionOk="0">
                  <a:moveTo>
                    <a:pt x="3487" y="19069"/>
                  </a:moveTo>
                  <a:lnTo>
                    <a:pt x="3487" y="19069"/>
                  </a:lnTo>
                  <a:lnTo>
                    <a:pt x="3011" y="18498"/>
                  </a:lnTo>
                  <a:lnTo>
                    <a:pt x="2554" y="17888"/>
                  </a:lnTo>
                  <a:lnTo>
                    <a:pt x="2135" y="17260"/>
                  </a:lnTo>
                  <a:lnTo>
                    <a:pt x="1734" y="16612"/>
                  </a:lnTo>
                  <a:lnTo>
                    <a:pt x="1392" y="15945"/>
                  </a:lnTo>
                  <a:lnTo>
                    <a:pt x="1087" y="15259"/>
                  </a:lnTo>
                  <a:lnTo>
                    <a:pt x="801" y="14555"/>
                  </a:lnTo>
                  <a:lnTo>
                    <a:pt x="572" y="13850"/>
                  </a:lnTo>
                  <a:lnTo>
                    <a:pt x="382" y="13107"/>
                  </a:lnTo>
                  <a:lnTo>
                    <a:pt x="230" y="12364"/>
                  </a:lnTo>
                  <a:lnTo>
                    <a:pt x="96" y="11621"/>
                  </a:lnTo>
                  <a:lnTo>
                    <a:pt x="39" y="10878"/>
                  </a:lnTo>
                  <a:lnTo>
                    <a:pt x="1" y="10116"/>
                  </a:lnTo>
                  <a:lnTo>
                    <a:pt x="1" y="9373"/>
                  </a:lnTo>
                  <a:lnTo>
                    <a:pt x="58" y="8611"/>
                  </a:lnTo>
                  <a:lnTo>
                    <a:pt x="153" y="7868"/>
                  </a:lnTo>
                  <a:lnTo>
                    <a:pt x="153" y="7868"/>
                  </a:lnTo>
                  <a:lnTo>
                    <a:pt x="210" y="7563"/>
                  </a:lnTo>
                  <a:lnTo>
                    <a:pt x="287" y="7239"/>
                  </a:lnTo>
                  <a:lnTo>
                    <a:pt x="363" y="6935"/>
                  </a:lnTo>
                  <a:lnTo>
                    <a:pt x="458" y="6611"/>
                  </a:lnTo>
                  <a:lnTo>
                    <a:pt x="553" y="6306"/>
                  </a:lnTo>
                  <a:lnTo>
                    <a:pt x="687" y="6020"/>
                  </a:lnTo>
                  <a:lnTo>
                    <a:pt x="801" y="5715"/>
                  </a:lnTo>
                  <a:lnTo>
                    <a:pt x="953" y="5449"/>
                  </a:lnTo>
                  <a:lnTo>
                    <a:pt x="1125" y="5182"/>
                  </a:lnTo>
                  <a:lnTo>
                    <a:pt x="1296" y="4915"/>
                  </a:lnTo>
                  <a:lnTo>
                    <a:pt x="1487" y="4687"/>
                  </a:lnTo>
                  <a:lnTo>
                    <a:pt x="1696" y="4458"/>
                  </a:lnTo>
                  <a:lnTo>
                    <a:pt x="1925" y="4249"/>
                  </a:lnTo>
                  <a:lnTo>
                    <a:pt x="2173" y="4077"/>
                  </a:lnTo>
                  <a:lnTo>
                    <a:pt x="2439" y="3925"/>
                  </a:lnTo>
                  <a:lnTo>
                    <a:pt x="2725" y="3791"/>
                  </a:lnTo>
                  <a:lnTo>
                    <a:pt x="2725" y="3791"/>
                  </a:lnTo>
                  <a:lnTo>
                    <a:pt x="3068" y="3677"/>
                  </a:lnTo>
                  <a:lnTo>
                    <a:pt x="3430" y="3601"/>
                  </a:lnTo>
                  <a:lnTo>
                    <a:pt x="3792" y="3563"/>
                  </a:lnTo>
                  <a:lnTo>
                    <a:pt x="4135" y="3563"/>
                  </a:lnTo>
                  <a:lnTo>
                    <a:pt x="4497" y="3601"/>
                  </a:lnTo>
                  <a:lnTo>
                    <a:pt x="4859" y="3677"/>
                  </a:lnTo>
                  <a:lnTo>
                    <a:pt x="5202" y="3791"/>
                  </a:lnTo>
                  <a:lnTo>
                    <a:pt x="5564" y="3906"/>
                  </a:lnTo>
                  <a:lnTo>
                    <a:pt x="5906" y="4058"/>
                  </a:lnTo>
                  <a:lnTo>
                    <a:pt x="6249" y="4249"/>
                  </a:lnTo>
                  <a:lnTo>
                    <a:pt x="6573" y="4439"/>
                  </a:lnTo>
                  <a:lnTo>
                    <a:pt x="6897" y="4649"/>
                  </a:lnTo>
                  <a:lnTo>
                    <a:pt x="7221" y="4877"/>
                  </a:lnTo>
                  <a:lnTo>
                    <a:pt x="7526" y="5106"/>
                  </a:lnTo>
                  <a:lnTo>
                    <a:pt x="7811" y="5353"/>
                  </a:lnTo>
                  <a:lnTo>
                    <a:pt x="8097" y="5601"/>
                  </a:lnTo>
                  <a:lnTo>
                    <a:pt x="8097" y="5601"/>
                  </a:lnTo>
                  <a:lnTo>
                    <a:pt x="8707" y="6154"/>
                  </a:lnTo>
                  <a:lnTo>
                    <a:pt x="9278" y="6744"/>
                  </a:lnTo>
                  <a:lnTo>
                    <a:pt x="9831" y="7335"/>
                  </a:lnTo>
                  <a:lnTo>
                    <a:pt x="10364" y="7944"/>
                  </a:lnTo>
                  <a:lnTo>
                    <a:pt x="10878" y="8573"/>
                  </a:lnTo>
                  <a:lnTo>
                    <a:pt x="11374" y="9221"/>
                  </a:lnTo>
                  <a:lnTo>
                    <a:pt x="11831" y="9887"/>
                  </a:lnTo>
                  <a:lnTo>
                    <a:pt x="12288" y="10573"/>
                  </a:lnTo>
                  <a:lnTo>
                    <a:pt x="12707" y="11259"/>
                  </a:lnTo>
                  <a:lnTo>
                    <a:pt x="13107" y="11964"/>
                  </a:lnTo>
                  <a:lnTo>
                    <a:pt x="13488" y="12688"/>
                  </a:lnTo>
                  <a:lnTo>
                    <a:pt x="13850" y="13412"/>
                  </a:lnTo>
                  <a:lnTo>
                    <a:pt x="14174" y="14155"/>
                  </a:lnTo>
                  <a:lnTo>
                    <a:pt x="14498" y="14917"/>
                  </a:lnTo>
                  <a:lnTo>
                    <a:pt x="14765" y="15679"/>
                  </a:lnTo>
                  <a:lnTo>
                    <a:pt x="15031" y="16441"/>
                  </a:lnTo>
                  <a:lnTo>
                    <a:pt x="15031" y="16441"/>
                  </a:lnTo>
                  <a:lnTo>
                    <a:pt x="14879" y="15602"/>
                  </a:lnTo>
                  <a:lnTo>
                    <a:pt x="14765" y="14745"/>
                  </a:lnTo>
                  <a:lnTo>
                    <a:pt x="14669" y="13888"/>
                  </a:lnTo>
                  <a:lnTo>
                    <a:pt x="14631" y="13031"/>
                  </a:lnTo>
                  <a:lnTo>
                    <a:pt x="14631" y="12173"/>
                  </a:lnTo>
                  <a:lnTo>
                    <a:pt x="14650" y="11316"/>
                  </a:lnTo>
                  <a:lnTo>
                    <a:pt x="14708" y="10459"/>
                  </a:lnTo>
                  <a:lnTo>
                    <a:pt x="14822" y="9602"/>
                  </a:lnTo>
                  <a:lnTo>
                    <a:pt x="14955" y="8744"/>
                  </a:lnTo>
                  <a:lnTo>
                    <a:pt x="15108" y="7906"/>
                  </a:lnTo>
                  <a:lnTo>
                    <a:pt x="15317" y="7068"/>
                  </a:lnTo>
                  <a:lnTo>
                    <a:pt x="15546" y="6249"/>
                  </a:lnTo>
                  <a:lnTo>
                    <a:pt x="15831" y="5430"/>
                  </a:lnTo>
                  <a:lnTo>
                    <a:pt x="16136" y="4630"/>
                  </a:lnTo>
                  <a:lnTo>
                    <a:pt x="16460" y="3829"/>
                  </a:lnTo>
                  <a:lnTo>
                    <a:pt x="16841" y="3067"/>
                  </a:lnTo>
                  <a:lnTo>
                    <a:pt x="16841" y="3067"/>
                  </a:lnTo>
                  <a:lnTo>
                    <a:pt x="17127" y="2553"/>
                  </a:lnTo>
                  <a:lnTo>
                    <a:pt x="17432" y="2039"/>
                  </a:lnTo>
                  <a:lnTo>
                    <a:pt x="17603" y="1791"/>
                  </a:lnTo>
                  <a:lnTo>
                    <a:pt x="17794" y="1543"/>
                  </a:lnTo>
                  <a:lnTo>
                    <a:pt x="17984" y="1315"/>
                  </a:lnTo>
                  <a:lnTo>
                    <a:pt x="18175" y="1105"/>
                  </a:lnTo>
                  <a:lnTo>
                    <a:pt x="18384" y="896"/>
                  </a:lnTo>
                  <a:lnTo>
                    <a:pt x="18613" y="724"/>
                  </a:lnTo>
                  <a:lnTo>
                    <a:pt x="18841" y="553"/>
                  </a:lnTo>
                  <a:lnTo>
                    <a:pt x="19070" y="400"/>
                  </a:lnTo>
                  <a:lnTo>
                    <a:pt x="19318" y="267"/>
                  </a:lnTo>
                  <a:lnTo>
                    <a:pt x="19584" y="172"/>
                  </a:lnTo>
                  <a:lnTo>
                    <a:pt x="19851" y="96"/>
                  </a:lnTo>
                  <a:lnTo>
                    <a:pt x="20137" y="38"/>
                  </a:lnTo>
                  <a:lnTo>
                    <a:pt x="20137" y="38"/>
                  </a:lnTo>
                  <a:lnTo>
                    <a:pt x="20461" y="0"/>
                  </a:lnTo>
                  <a:lnTo>
                    <a:pt x="20784" y="19"/>
                  </a:lnTo>
                  <a:lnTo>
                    <a:pt x="21108" y="77"/>
                  </a:lnTo>
                  <a:lnTo>
                    <a:pt x="21413" y="153"/>
                  </a:lnTo>
                  <a:lnTo>
                    <a:pt x="21718" y="248"/>
                  </a:lnTo>
                  <a:lnTo>
                    <a:pt x="22004" y="400"/>
                  </a:lnTo>
                  <a:lnTo>
                    <a:pt x="22289" y="553"/>
                  </a:lnTo>
                  <a:lnTo>
                    <a:pt x="22556" y="743"/>
                  </a:lnTo>
                  <a:lnTo>
                    <a:pt x="22842" y="934"/>
                  </a:lnTo>
                  <a:lnTo>
                    <a:pt x="23090" y="1162"/>
                  </a:lnTo>
                  <a:lnTo>
                    <a:pt x="23337" y="1391"/>
                  </a:lnTo>
                  <a:lnTo>
                    <a:pt x="23585" y="1639"/>
                  </a:lnTo>
                  <a:lnTo>
                    <a:pt x="23813" y="1905"/>
                  </a:lnTo>
                  <a:lnTo>
                    <a:pt x="24042" y="2172"/>
                  </a:lnTo>
                  <a:lnTo>
                    <a:pt x="24442" y="2705"/>
                  </a:lnTo>
                  <a:lnTo>
                    <a:pt x="24442" y="2705"/>
                  </a:lnTo>
                  <a:lnTo>
                    <a:pt x="24995" y="3506"/>
                  </a:lnTo>
                  <a:lnTo>
                    <a:pt x="25490" y="4325"/>
                  </a:lnTo>
                  <a:lnTo>
                    <a:pt x="25985" y="5144"/>
                  </a:lnTo>
                  <a:lnTo>
                    <a:pt x="26423" y="6001"/>
                  </a:lnTo>
                  <a:lnTo>
                    <a:pt x="26842" y="6877"/>
                  </a:lnTo>
                  <a:lnTo>
                    <a:pt x="27223" y="7754"/>
                  </a:lnTo>
                  <a:lnTo>
                    <a:pt x="27566" y="8649"/>
                  </a:lnTo>
                  <a:lnTo>
                    <a:pt x="27871" y="9563"/>
                  </a:lnTo>
                  <a:lnTo>
                    <a:pt x="28157" y="10478"/>
                  </a:lnTo>
                  <a:lnTo>
                    <a:pt x="28385" y="11411"/>
                  </a:lnTo>
                  <a:lnTo>
                    <a:pt x="28595" y="12364"/>
                  </a:lnTo>
                  <a:lnTo>
                    <a:pt x="28766" y="13316"/>
                  </a:lnTo>
                  <a:lnTo>
                    <a:pt x="28900" y="14269"/>
                  </a:lnTo>
                  <a:lnTo>
                    <a:pt x="28995" y="15221"/>
                  </a:lnTo>
                  <a:lnTo>
                    <a:pt x="29052" y="16174"/>
                  </a:lnTo>
                  <a:lnTo>
                    <a:pt x="29071" y="17145"/>
                  </a:lnTo>
                  <a:lnTo>
                    <a:pt x="29071" y="17145"/>
                  </a:lnTo>
                  <a:lnTo>
                    <a:pt x="29109" y="16307"/>
                  </a:lnTo>
                  <a:lnTo>
                    <a:pt x="29205" y="15488"/>
                  </a:lnTo>
                  <a:lnTo>
                    <a:pt x="29338" y="14669"/>
                  </a:lnTo>
                  <a:lnTo>
                    <a:pt x="29528" y="13850"/>
                  </a:lnTo>
                  <a:lnTo>
                    <a:pt x="29738" y="13050"/>
                  </a:lnTo>
                  <a:lnTo>
                    <a:pt x="30005" y="12250"/>
                  </a:lnTo>
                  <a:lnTo>
                    <a:pt x="30290" y="11488"/>
                  </a:lnTo>
                  <a:lnTo>
                    <a:pt x="30633" y="10726"/>
                  </a:lnTo>
                  <a:lnTo>
                    <a:pt x="30995" y="9964"/>
                  </a:lnTo>
                  <a:lnTo>
                    <a:pt x="31414" y="9240"/>
                  </a:lnTo>
                  <a:lnTo>
                    <a:pt x="31853" y="8535"/>
                  </a:lnTo>
                  <a:lnTo>
                    <a:pt x="32329" y="7868"/>
                  </a:lnTo>
                  <a:lnTo>
                    <a:pt x="32843" y="7201"/>
                  </a:lnTo>
                  <a:lnTo>
                    <a:pt x="33396" y="6573"/>
                  </a:lnTo>
                  <a:lnTo>
                    <a:pt x="33967" y="5982"/>
                  </a:lnTo>
                  <a:lnTo>
                    <a:pt x="34577" y="5411"/>
                  </a:lnTo>
                  <a:lnTo>
                    <a:pt x="34577" y="5411"/>
                  </a:lnTo>
                  <a:lnTo>
                    <a:pt x="35015" y="5049"/>
                  </a:lnTo>
                  <a:lnTo>
                    <a:pt x="35262" y="4877"/>
                  </a:lnTo>
                  <a:lnTo>
                    <a:pt x="35491" y="4706"/>
                  </a:lnTo>
                  <a:lnTo>
                    <a:pt x="35758" y="4553"/>
                  </a:lnTo>
                  <a:lnTo>
                    <a:pt x="36005" y="4401"/>
                  </a:lnTo>
                  <a:lnTo>
                    <a:pt x="36272" y="4287"/>
                  </a:lnTo>
                  <a:lnTo>
                    <a:pt x="36539" y="4172"/>
                  </a:lnTo>
                  <a:lnTo>
                    <a:pt x="36806" y="4077"/>
                  </a:lnTo>
                  <a:lnTo>
                    <a:pt x="37072" y="4001"/>
                  </a:lnTo>
                  <a:lnTo>
                    <a:pt x="37339" y="3963"/>
                  </a:lnTo>
                  <a:lnTo>
                    <a:pt x="37606" y="3944"/>
                  </a:lnTo>
                  <a:lnTo>
                    <a:pt x="37891" y="3944"/>
                  </a:lnTo>
                  <a:lnTo>
                    <a:pt x="38158" y="3982"/>
                  </a:lnTo>
                  <a:lnTo>
                    <a:pt x="38425" y="4039"/>
                  </a:lnTo>
                  <a:lnTo>
                    <a:pt x="38672" y="4134"/>
                  </a:lnTo>
                  <a:lnTo>
                    <a:pt x="38672" y="4134"/>
                  </a:lnTo>
                  <a:lnTo>
                    <a:pt x="38882" y="4229"/>
                  </a:lnTo>
                  <a:lnTo>
                    <a:pt x="39072" y="4344"/>
                  </a:lnTo>
                  <a:lnTo>
                    <a:pt x="39244" y="4477"/>
                  </a:lnTo>
                  <a:lnTo>
                    <a:pt x="39396" y="4630"/>
                  </a:lnTo>
                  <a:lnTo>
                    <a:pt x="39549" y="4782"/>
                  </a:lnTo>
                  <a:lnTo>
                    <a:pt x="39682" y="4953"/>
                  </a:lnTo>
                  <a:lnTo>
                    <a:pt x="39815" y="5125"/>
                  </a:lnTo>
                  <a:lnTo>
                    <a:pt x="39949" y="5315"/>
                  </a:lnTo>
                  <a:lnTo>
                    <a:pt x="40158" y="5715"/>
                  </a:lnTo>
                  <a:lnTo>
                    <a:pt x="40349" y="6134"/>
                  </a:lnTo>
                  <a:lnTo>
                    <a:pt x="40501" y="6573"/>
                  </a:lnTo>
                  <a:lnTo>
                    <a:pt x="40654" y="6992"/>
                  </a:lnTo>
                  <a:lnTo>
                    <a:pt x="40654" y="6992"/>
                  </a:lnTo>
                  <a:lnTo>
                    <a:pt x="40844" y="7678"/>
                  </a:lnTo>
                  <a:lnTo>
                    <a:pt x="41016" y="8382"/>
                  </a:lnTo>
                  <a:lnTo>
                    <a:pt x="41187" y="9068"/>
                  </a:lnTo>
                  <a:lnTo>
                    <a:pt x="41320" y="9773"/>
                  </a:lnTo>
                  <a:lnTo>
                    <a:pt x="41454" y="10478"/>
                  </a:lnTo>
                  <a:lnTo>
                    <a:pt x="41549" y="11183"/>
                  </a:lnTo>
                  <a:lnTo>
                    <a:pt x="41625" y="11907"/>
                  </a:lnTo>
                  <a:lnTo>
                    <a:pt x="41701" y="12611"/>
                  </a:lnTo>
                  <a:lnTo>
                    <a:pt x="41739" y="13316"/>
                  </a:lnTo>
                  <a:lnTo>
                    <a:pt x="41759" y="14040"/>
                  </a:lnTo>
                  <a:lnTo>
                    <a:pt x="41778" y="14745"/>
                  </a:lnTo>
                  <a:lnTo>
                    <a:pt x="41759" y="15469"/>
                  </a:lnTo>
                  <a:lnTo>
                    <a:pt x="41720" y="16174"/>
                  </a:lnTo>
                  <a:lnTo>
                    <a:pt x="41682" y="16898"/>
                  </a:lnTo>
                  <a:lnTo>
                    <a:pt x="41606" y="17603"/>
                  </a:lnTo>
                  <a:lnTo>
                    <a:pt x="41511" y="18326"/>
                  </a:lnTo>
                  <a:lnTo>
                    <a:pt x="41511" y="18326"/>
                  </a:lnTo>
                  <a:lnTo>
                    <a:pt x="41606" y="17888"/>
                  </a:lnTo>
                  <a:lnTo>
                    <a:pt x="41701" y="17469"/>
                  </a:lnTo>
                  <a:lnTo>
                    <a:pt x="41835" y="17069"/>
                  </a:lnTo>
                  <a:lnTo>
                    <a:pt x="41968" y="16650"/>
                  </a:lnTo>
                  <a:lnTo>
                    <a:pt x="42120" y="16250"/>
                  </a:lnTo>
                  <a:lnTo>
                    <a:pt x="42273" y="15850"/>
                  </a:lnTo>
                  <a:lnTo>
                    <a:pt x="42444" y="15450"/>
                  </a:lnTo>
                  <a:lnTo>
                    <a:pt x="42635" y="15050"/>
                  </a:lnTo>
                  <a:lnTo>
                    <a:pt x="42825" y="14669"/>
                  </a:lnTo>
                  <a:lnTo>
                    <a:pt x="43035" y="14288"/>
                  </a:lnTo>
                  <a:lnTo>
                    <a:pt x="43263" y="13926"/>
                  </a:lnTo>
                  <a:lnTo>
                    <a:pt x="43511" y="13564"/>
                  </a:lnTo>
                  <a:lnTo>
                    <a:pt x="43740" y="13202"/>
                  </a:lnTo>
                  <a:lnTo>
                    <a:pt x="44006" y="12859"/>
                  </a:lnTo>
                  <a:lnTo>
                    <a:pt x="44273" y="12516"/>
                  </a:lnTo>
                  <a:lnTo>
                    <a:pt x="44559" y="12192"/>
                  </a:lnTo>
                  <a:lnTo>
                    <a:pt x="44845" y="11869"/>
                  </a:lnTo>
                  <a:lnTo>
                    <a:pt x="45130" y="11545"/>
                  </a:lnTo>
                  <a:lnTo>
                    <a:pt x="45454" y="11240"/>
                  </a:lnTo>
                  <a:lnTo>
                    <a:pt x="45759" y="10954"/>
                  </a:lnTo>
                  <a:lnTo>
                    <a:pt x="46083" y="10668"/>
                  </a:lnTo>
                  <a:lnTo>
                    <a:pt x="46426" y="10402"/>
                  </a:lnTo>
                  <a:lnTo>
                    <a:pt x="46769" y="10135"/>
                  </a:lnTo>
                  <a:lnTo>
                    <a:pt x="47112" y="9887"/>
                  </a:lnTo>
                  <a:lnTo>
                    <a:pt x="47474" y="9640"/>
                  </a:lnTo>
                  <a:lnTo>
                    <a:pt x="47855" y="9411"/>
                  </a:lnTo>
                  <a:lnTo>
                    <a:pt x="48216" y="9202"/>
                  </a:lnTo>
                  <a:lnTo>
                    <a:pt x="48597" y="8992"/>
                  </a:lnTo>
                  <a:lnTo>
                    <a:pt x="48978" y="8801"/>
                  </a:lnTo>
                  <a:lnTo>
                    <a:pt x="49379" y="8630"/>
                  </a:lnTo>
                  <a:lnTo>
                    <a:pt x="49779" y="8459"/>
                  </a:lnTo>
                  <a:lnTo>
                    <a:pt x="50179" y="8306"/>
                  </a:lnTo>
                  <a:lnTo>
                    <a:pt x="50179" y="8306"/>
                  </a:lnTo>
                  <a:lnTo>
                    <a:pt x="50522" y="8192"/>
                  </a:lnTo>
                  <a:lnTo>
                    <a:pt x="50883" y="8097"/>
                  </a:lnTo>
                  <a:lnTo>
                    <a:pt x="51226" y="8020"/>
                  </a:lnTo>
                  <a:lnTo>
                    <a:pt x="51588" y="7944"/>
                  </a:lnTo>
                  <a:lnTo>
                    <a:pt x="51950" y="7887"/>
                  </a:lnTo>
                  <a:lnTo>
                    <a:pt x="52312" y="7849"/>
                  </a:lnTo>
                  <a:lnTo>
                    <a:pt x="52674" y="7849"/>
                  </a:lnTo>
                  <a:lnTo>
                    <a:pt x="53036" y="7849"/>
                  </a:lnTo>
                  <a:lnTo>
                    <a:pt x="53379" y="7868"/>
                  </a:lnTo>
                  <a:lnTo>
                    <a:pt x="53722" y="7925"/>
                  </a:lnTo>
                  <a:lnTo>
                    <a:pt x="54065" y="8001"/>
                  </a:lnTo>
                  <a:lnTo>
                    <a:pt x="54389" y="8116"/>
                  </a:lnTo>
                  <a:lnTo>
                    <a:pt x="54713" y="8249"/>
                  </a:lnTo>
                  <a:lnTo>
                    <a:pt x="54998" y="8420"/>
                  </a:lnTo>
                  <a:lnTo>
                    <a:pt x="55284" y="8611"/>
                  </a:lnTo>
                  <a:lnTo>
                    <a:pt x="55551" y="8840"/>
                  </a:lnTo>
                  <a:lnTo>
                    <a:pt x="55551" y="8840"/>
                  </a:lnTo>
                  <a:lnTo>
                    <a:pt x="55779" y="9087"/>
                  </a:lnTo>
                  <a:lnTo>
                    <a:pt x="55970" y="9335"/>
                  </a:lnTo>
                  <a:lnTo>
                    <a:pt x="56141" y="9602"/>
                  </a:lnTo>
                  <a:lnTo>
                    <a:pt x="56294" y="9887"/>
                  </a:lnTo>
                  <a:lnTo>
                    <a:pt x="56408" y="10192"/>
                  </a:lnTo>
                  <a:lnTo>
                    <a:pt x="56503" y="10497"/>
                  </a:lnTo>
                  <a:lnTo>
                    <a:pt x="56598" y="10821"/>
                  </a:lnTo>
                  <a:lnTo>
                    <a:pt x="56656" y="11145"/>
                  </a:lnTo>
                  <a:lnTo>
                    <a:pt x="56694" y="11468"/>
                  </a:lnTo>
                  <a:lnTo>
                    <a:pt x="56713" y="11792"/>
                  </a:lnTo>
                  <a:lnTo>
                    <a:pt x="56732" y="12135"/>
                  </a:lnTo>
                  <a:lnTo>
                    <a:pt x="56732" y="12478"/>
                  </a:lnTo>
                  <a:lnTo>
                    <a:pt x="56694" y="13145"/>
                  </a:lnTo>
                  <a:lnTo>
                    <a:pt x="56618" y="13812"/>
                  </a:lnTo>
                  <a:lnTo>
                    <a:pt x="56618" y="13812"/>
                  </a:lnTo>
                  <a:lnTo>
                    <a:pt x="56465" y="14783"/>
                  </a:lnTo>
                  <a:lnTo>
                    <a:pt x="56256" y="15755"/>
                  </a:lnTo>
                  <a:lnTo>
                    <a:pt x="56027" y="16707"/>
                  </a:lnTo>
                  <a:lnTo>
                    <a:pt x="55741" y="17660"/>
                  </a:lnTo>
                  <a:lnTo>
                    <a:pt x="55436" y="18593"/>
                  </a:lnTo>
                  <a:lnTo>
                    <a:pt x="55074" y="19508"/>
                  </a:lnTo>
                  <a:lnTo>
                    <a:pt x="54674" y="20403"/>
                  </a:lnTo>
                  <a:lnTo>
                    <a:pt x="54255" y="21298"/>
                  </a:lnTo>
                  <a:lnTo>
                    <a:pt x="53798" y="22175"/>
                  </a:lnTo>
                  <a:lnTo>
                    <a:pt x="53284" y="23013"/>
                  </a:lnTo>
                  <a:lnTo>
                    <a:pt x="52769" y="23851"/>
                  </a:lnTo>
                  <a:lnTo>
                    <a:pt x="52198" y="24651"/>
                  </a:lnTo>
                  <a:lnTo>
                    <a:pt x="51588" y="25432"/>
                  </a:lnTo>
                  <a:lnTo>
                    <a:pt x="50960" y="26194"/>
                  </a:lnTo>
                  <a:lnTo>
                    <a:pt x="50293" y="26918"/>
                  </a:lnTo>
                  <a:lnTo>
                    <a:pt x="49607" y="27623"/>
                  </a:lnTo>
                  <a:lnTo>
                    <a:pt x="3487" y="190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4764;p67"/>
            <p:cNvSpPr/>
            <p:nvPr/>
          </p:nvSpPr>
          <p:spPr>
            <a:xfrm flipH="1">
              <a:off x="2870415" y="1905775"/>
              <a:ext cx="377089" cy="273575"/>
            </a:xfrm>
            <a:custGeom>
              <a:avLst/>
              <a:gdLst/>
              <a:ahLst/>
              <a:cxnLst/>
              <a:rect l="l" t="t" r="r" b="b"/>
              <a:pathLst>
                <a:path w="22899" h="16613" extrusionOk="0">
                  <a:moveTo>
                    <a:pt x="11602" y="1"/>
                  </a:moveTo>
                  <a:lnTo>
                    <a:pt x="11012" y="20"/>
                  </a:lnTo>
                  <a:lnTo>
                    <a:pt x="10421" y="58"/>
                  </a:lnTo>
                  <a:lnTo>
                    <a:pt x="9849" y="115"/>
                  </a:lnTo>
                  <a:lnTo>
                    <a:pt x="9278" y="210"/>
                  </a:lnTo>
                  <a:lnTo>
                    <a:pt x="8706" y="305"/>
                  </a:lnTo>
                  <a:lnTo>
                    <a:pt x="8154" y="420"/>
                  </a:lnTo>
                  <a:lnTo>
                    <a:pt x="7621" y="572"/>
                  </a:lnTo>
                  <a:lnTo>
                    <a:pt x="7106" y="725"/>
                  </a:lnTo>
                  <a:lnTo>
                    <a:pt x="6592" y="896"/>
                  </a:lnTo>
                  <a:lnTo>
                    <a:pt x="6097" y="1087"/>
                  </a:lnTo>
                  <a:lnTo>
                    <a:pt x="5601" y="1296"/>
                  </a:lnTo>
                  <a:lnTo>
                    <a:pt x="5144" y="1525"/>
                  </a:lnTo>
                  <a:lnTo>
                    <a:pt x="4687" y="1772"/>
                  </a:lnTo>
                  <a:lnTo>
                    <a:pt x="4249" y="2020"/>
                  </a:lnTo>
                  <a:lnTo>
                    <a:pt x="3830" y="2287"/>
                  </a:lnTo>
                  <a:lnTo>
                    <a:pt x="3430" y="2572"/>
                  </a:lnTo>
                  <a:lnTo>
                    <a:pt x="3049" y="2858"/>
                  </a:lnTo>
                  <a:lnTo>
                    <a:pt x="2687" y="3182"/>
                  </a:lnTo>
                  <a:lnTo>
                    <a:pt x="2344" y="3487"/>
                  </a:lnTo>
                  <a:lnTo>
                    <a:pt x="2020" y="3830"/>
                  </a:lnTo>
                  <a:lnTo>
                    <a:pt x="1715" y="4173"/>
                  </a:lnTo>
                  <a:lnTo>
                    <a:pt x="1429" y="4516"/>
                  </a:lnTo>
                  <a:lnTo>
                    <a:pt x="1182" y="4877"/>
                  </a:lnTo>
                  <a:lnTo>
                    <a:pt x="953" y="5258"/>
                  </a:lnTo>
                  <a:lnTo>
                    <a:pt x="744" y="5620"/>
                  </a:lnTo>
                  <a:lnTo>
                    <a:pt x="553" y="6020"/>
                  </a:lnTo>
                  <a:lnTo>
                    <a:pt x="382" y="6421"/>
                  </a:lnTo>
                  <a:lnTo>
                    <a:pt x="248" y="6821"/>
                  </a:lnTo>
                  <a:lnTo>
                    <a:pt x="153" y="7221"/>
                  </a:lnTo>
                  <a:lnTo>
                    <a:pt x="77" y="7640"/>
                  </a:lnTo>
                  <a:lnTo>
                    <a:pt x="20" y="8059"/>
                  </a:lnTo>
                  <a:lnTo>
                    <a:pt x="1" y="8478"/>
                  </a:lnTo>
                  <a:lnTo>
                    <a:pt x="1" y="8897"/>
                  </a:lnTo>
                  <a:lnTo>
                    <a:pt x="39" y="9335"/>
                  </a:lnTo>
                  <a:lnTo>
                    <a:pt x="115" y="9754"/>
                  </a:lnTo>
                  <a:lnTo>
                    <a:pt x="210" y="10154"/>
                  </a:lnTo>
                  <a:lnTo>
                    <a:pt x="324" y="10554"/>
                  </a:lnTo>
                  <a:lnTo>
                    <a:pt x="477" y="10954"/>
                  </a:lnTo>
                  <a:lnTo>
                    <a:pt x="648" y="11335"/>
                  </a:lnTo>
                  <a:lnTo>
                    <a:pt x="839" y="11716"/>
                  </a:lnTo>
                  <a:lnTo>
                    <a:pt x="1067" y="12078"/>
                  </a:lnTo>
                  <a:lnTo>
                    <a:pt x="1315" y="12440"/>
                  </a:lnTo>
                  <a:lnTo>
                    <a:pt x="1601" y="12783"/>
                  </a:lnTo>
                  <a:lnTo>
                    <a:pt x="1887" y="13107"/>
                  </a:lnTo>
                  <a:lnTo>
                    <a:pt x="2210" y="13431"/>
                  </a:lnTo>
                  <a:lnTo>
                    <a:pt x="2534" y="13736"/>
                  </a:lnTo>
                  <a:lnTo>
                    <a:pt x="2896" y="14041"/>
                  </a:lnTo>
                  <a:lnTo>
                    <a:pt x="3277" y="14326"/>
                  </a:lnTo>
                  <a:lnTo>
                    <a:pt x="3658" y="14593"/>
                  </a:lnTo>
                  <a:lnTo>
                    <a:pt x="4077" y="14841"/>
                  </a:lnTo>
                  <a:lnTo>
                    <a:pt x="4496" y="15088"/>
                  </a:lnTo>
                  <a:lnTo>
                    <a:pt x="4954" y="15298"/>
                  </a:lnTo>
                  <a:lnTo>
                    <a:pt x="5411" y="15507"/>
                  </a:lnTo>
                  <a:lnTo>
                    <a:pt x="5887" y="15698"/>
                  </a:lnTo>
                  <a:lnTo>
                    <a:pt x="6382" y="15869"/>
                  </a:lnTo>
                  <a:lnTo>
                    <a:pt x="6878" y="16041"/>
                  </a:lnTo>
                  <a:lnTo>
                    <a:pt x="7392" y="16174"/>
                  </a:lnTo>
                  <a:lnTo>
                    <a:pt x="7925" y="16288"/>
                  </a:lnTo>
                  <a:lnTo>
                    <a:pt x="8459" y="16403"/>
                  </a:lnTo>
                  <a:lnTo>
                    <a:pt x="9011" y="16479"/>
                  </a:lnTo>
                  <a:lnTo>
                    <a:pt x="9564" y="16536"/>
                  </a:lnTo>
                  <a:lnTo>
                    <a:pt x="10135" y="16593"/>
                  </a:lnTo>
                  <a:lnTo>
                    <a:pt x="10707" y="16612"/>
                  </a:lnTo>
                  <a:lnTo>
                    <a:pt x="11297" y="16612"/>
                  </a:lnTo>
                  <a:lnTo>
                    <a:pt x="11869" y="16593"/>
                  </a:lnTo>
                  <a:lnTo>
                    <a:pt x="12459" y="16555"/>
                  </a:lnTo>
                  <a:lnTo>
                    <a:pt x="13050" y="16479"/>
                  </a:lnTo>
                  <a:lnTo>
                    <a:pt x="13621" y="16403"/>
                  </a:lnTo>
                  <a:lnTo>
                    <a:pt x="14174" y="16307"/>
                  </a:lnTo>
                  <a:lnTo>
                    <a:pt x="14726" y="16174"/>
                  </a:lnTo>
                  <a:lnTo>
                    <a:pt x="15260" y="16041"/>
                  </a:lnTo>
                  <a:lnTo>
                    <a:pt x="15793" y="15888"/>
                  </a:lnTo>
                  <a:lnTo>
                    <a:pt x="16288" y="15717"/>
                  </a:lnTo>
                  <a:lnTo>
                    <a:pt x="16803" y="15507"/>
                  </a:lnTo>
                  <a:lnTo>
                    <a:pt x="17279" y="15298"/>
                  </a:lnTo>
                  <a:lnTo>
                    <a:pt x="17755" y="15088"/>
                  </a:lnTo>
                  <a:lnTo>
                    <a:pt x="18193" y="14841"/>
                  </a:lnTo>
                  <a:lnTo>
                    <a:pt x="18632" y="14593"/>
                  </a:lnTo>
                  <a:lnTo>
                    <a:pt x="19051" y="14326"/>
                  </a:lnTo>
                  <a:lnTo>
                    <a:pt x="19451" y="14041"/>
                  </a:lnTo>
                  <a:lnTo>
                    <a:pt x="19832" y="13736"/>
                  </a:lnTo>
                  <a:lnTo>
                    <a:pt x="20194" y="13431"/>
                  </a:lnTo>
                  <a:lnTo>
                    <a:pt x="20556" y="13107"/>
                  </a:lnTo>
                  <a:lnTo>
                    <a:pt x="20860" y="12783"/>
                  </a:lnTo>
                  <a:lnTo>
                    <a:pt x="21165" y="12440"/>
                  </a:lnTo>
                  <a:lnTo>
                    <a:pt x="21451" y="12097"/>
                  </a:lnTo>
                  <a:lnTo>
                    <a:pt x="21718" y="11735"/>
                  </a:lnTo>
                  <a:lnTo>
                    <a:pt x="21946" y="11354"/>
                  </a:lnTo>
                  <a:lnTo>
                    <a:pt x="22156" y="10973"/>
                  </a:lnTo>
                  <a:lnTo>
                    <a:pt x="22346" y="10592"/>
                  </a:lnTo>
                  <a:lnTo>
                    <a:pt x="22499" y="10192"/>
                  </a:lnTo>
                  <a:lnTo>
                    <a:pt x="22632" y="9792"/>
                  </a:lnTo>
                  <a:lnTo>
                    <a:pt x="22746" y="9392"/>
                  </a:lnTo>
                  <a:lnTo>
                    <a:pt x="22823" y="8973"/>
                  </a:lnTo>
                  <a:lnTo>
                    <a:pt x="22861" y="8554"/>
                  </a:lnTo>
                  <a:lnTo>
                    <a:pt x="22899" y="8135"/>
                  </a:lnTo>
                  <a:lnTo>
                    <a:pt x="22880" y="7697"/>
                  </a:lnTo>
                  <a:lnTo>
                    <a:pt x="22842" y="7278"/>
                  </a:lnTo>
                  <a:lnTo>
                    <a:pt x="22784" y="6859"/>
                  </a:lnTo>
                  <a:lnTo>
                    <a:pt x="22689" y="6440"/>
                  </a:lnTo>
                  <a:lnTo>
                    <a:pt x="22556" y="6040"/>
                  </a:lnTo>
                  <a:lnTo>
                    <a:pt x="22422" y="5659"/>
                  </a:lnTo>
                  <a:lnTo>
                    <a:pt x="22232" y="5258"/>
                  </a:lnTo>
                  <a:lnTo>
                    <a:pt x="22041" y="4897"/>
                  </a:lnTo>
                  <a:lnTo>
                    <a:pt x="21813" y="4516"/>
                  </a:lnTo>
                  <a:lnTo>
                    <a:pt x="21565" y="4173"/>
                  </a:lnTo>
                  <a:lnTo>
                    <a:pt x="21299" y="3830"/>
                  </a:lnTo>
                  <a:lnTo>
                    <a:pt x="20994" y="3487"/>
                  </a:lnTo>
                  <a:lnTo>
                    <a:pt x="20689" y="3163"/>
                  </a:lnTo>
                  <a:lnTo>
                    <a:pt x="20346" y="2858"/>
                  </a:lnTo>
                  <a:lnTo>
                    <a:pt x="19984" y="2572"/>
                  </a:lnTo>
                  <a:lnTo>
                    <a:pt x="19622" y="2287"/>
                  </a:lnTo>
                  <a:lnTo>
                    <a:pt x="19222" y="2020"/>
                  </a:lnTo>
                  <a:lnTo>
                    <a:pt x="18822" y="1772"/>
                  </a:lnTo>
                  <a:lnTo>
                    <a:pt x="18384" y="1525"/>
                  </a:lnTo>
                  <a:lnTo>
                    <a:pt x="17946" y="1296"/>
                  </a:lnTo>
                  <a:lnTo>
                    <a:pt x="17469" y="1087"/>
                  </a:lnTo>
                  <a:lnTo>
                    <a:pt x="17012" y="896"/>
                  </a:lnTo>
                  <a:lnTo>
                    <a:pt x="16517" y="725"/>
                  </a:lnTo>
                  <a:lnTo>
                    <a:pt x="16003" y="572"/>
                  </a:lnTo>
                  <a:lnTo>
                    <a:pt x="15488" y="439"/>
                  </a:lnTo>
                  <a:lnTo>
                    <a:pt x="14974" y="305"/>
                  </a:lnTo>
                  <a:lnTo>
                    <a:pt x="14421" y="210"/>
                  </a:lnTo>
                  <a:lnTo>
                    <a:pt x="13888" y="134"/>
                  </a:lnTo>
                  <a:lnTo>
                    <a:pt x="13317" y="58"/>
                  </a:lnTo>
                  <a:lnTo>
                    <a:pt x="12764" y="20"/>
                  </a:lnTo>
                  <a:lnTo>
                    <a:pt x="12174" y="1"/>
                  </a:lnTo>
                  <a:close/>
                </a:path>
              </a:pathLst>
            </a:custGeom>
            <a:solidFill>
              <a:srgbClr val="E6B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4765;p67"/>
            <p:cNvSpPr/>
            <p:nvPr/>
          </p:nvSpPr>
          <p:spPr>
            <a:xfrm flipH="1">
              <a:off x="2870415" y="1905775"/>
              <a:ext cx="377089" cy="273575"/>
            </a:xfrm>
            <a:custGeom>
              <a:avLst/>
              <a:gdLst/>
              <a:ahLst/>
              <a:cxnLst/>
              <a:rect l="l" t="t" r="r" b="b"/>
              <a:pathLst>
                <a:path w="22899" h="16613" fill="none" extrusionOk="0">
                  <a:moveTo>
                    <a:pt x="22880" y="7697"/>
                  </a:moveTo>
                  <a:lnTo>
                    <a:pt x="22880" y="7697"/>
                  </a:lnTo>
                  <a:lnTo>
                    <a:pt x="22899" y="8135"/>
                  </a:lnTo>
                  <a:lnTo>
                    <a:pt x="22861" y="8554"/>
                  </a:lnTo>
                  <a:lnTo>
                    <a:pt x="22823" y="8973"/>
                  </a:lnTo>
                  <a:lnTo>
                    <a:pt x="22746" y="9392"/>
                  </a:lnTo>
                  <a:lnTo>
                    <a:pt x="22632" y="9792"/>
                  </a:lnTo>
                  <a:lnTo>
                    <a:pt x="22499" y="10192"/>
                  </a:lnTo>
                  <a:lnTo>
                    <a:pt x="22346" y="10592"/>
                  </a:lnTo>
                  <a:lnTo>
                    <a:pt x="22156" y="10973"/>
                  </a:lnTo>
                  <a:lnTo>
                    <a:pt x="21946" y="11354"/>
                  </a:lnTo>
                  <a:lnTo>
                    <a:pt x="21718" y="11735"/>
                  </a:lnTo>
                  <a:lnTo>
                    <a:pt x="21451" y="12097"/>
                  </a:lnTo>
                  <a:lnTo>
                    <a:pt x="21165" y="12440"/>
                  </a:lnTo>
                  <a:lnTo>
                    <a:pt x="20860" y="12783"/>
                  </a:lnTo>
                  <a:lnTo>
                    <a:pt x="20556" y="13107"/>
                  </a:lnTo>
                  <a:lnTo>
                    <a:pt x="20194" y="13431"/>
                  </a:lnTo>
                  <a:lnTo>
                    <a:pt x="19832" y="13736"/>
                  </a:lnTo>
                  <a:lnTo>
                    <a:pt x="19451" y="14041"/>
                  </a:lnTo>
                  <a:lnTo>
                    <a:pt x="19051" y="14326"/>
                  </a:lnTo>
                  <a:lnTo>
                    <a:pt x="18632" y="14593"/>
                  </a:lnTo>
                  <a:lnTo>
                    <a:pt x="18193" y="14841"/>
                  </a:lnTo>
                  <a:lnTo>
                    <a:pt x="17755" y="15088"/>
                  </a:lnTo>
                  <a:lnTo>
                    <a:pt x="17279" y="15298"/>
                  </a:lnTo>
                  <a:lnTo>
                    <a:pt x="16803" y="15507"/>
                  </a:lnTo>
                  <a:lnTo>
                    <a:pt x="16288" y="15717"/>
                  </a:lnTo>
                  <a:lnTo>
                    <a:pt x="15793" y="15888"/>
                  </a:lnTo>
                  <a:lnTo>
                    <a:pt x="15260" y="16041"/>
                  </a:lnTo>
                  <a:lnTo>
                    <a:pt x="14726" y="16174"/>
                  </a:lnTo>
                  <a:lnTo>
                    <a:pt x="14174" y="16307"/>
                  </a:lnTo>
                  <a:lnTo>
                    <a:pt x="13621" y="16403"/>
                  </a:lnTo>
                  <a:lnTo>
                    <a:pt x="13050" y="16479"/>
                  </a:lnTo>
                  <a:lnTo>
                    <a:pt x="12459" y="16555"/>
                  </a:lnTo>
                  <a:lnTo>
                    <a:pt x="11869" y="16593"/>
                  </a:lnTo>
                  <a:lnTo>
                    <a:pt x="11869" y="16593"/>
                  </a:lnTo>
                  <a:lnTo>
                    <a:pt x="11297" y="16612"/>
                  </a:lnTo>
                  <a:lnTo>
                    <a:pt x="10707" y="16612"/>
                  </a:lnTo>
                  <a:lnTo>
                    <a:pt x="10135" y="16593"/>
                  </a:lnTo>
                  <a:lnTo>
                    <a:pt x="9564" y="16536"/>
                  </a:lnTo>
                  <a:lnTo>
                    <a:pt x="9011" y="16479"/>
                  </a:lnTo>
                  <a:lnTo>
                    <a:pt x="8459" y="16403"/>
                  </a:lnTo>
                  <a:lnTo>
                    <a:pt x="7925" y="16288"/>
                  </a:lnTo>
                  <a:lnTo>
                    <a:pt x="7392" y="16174"/>
                  </a:lnTo>
                  <a:lnTo>
                    <a:pt x="6878" y="16041"/>
                  </a:lnTo>
                  <a:lnTo>
                    <a:pt x="6382" y="15869"/>
                  </a:lnTo>
                  <a:lnTo>
                    <a:pt x="5887" y="15698"/>
                  </a:lnTo>
                  <a:lnTo>
                    <a:pt x="5411" y="15507"/>
                  </a:lnTo>
                  <a:lnTo>
                    <a:pt x="4954" y="15298"/>
                  </a:lnTo>
                  <a:lnTo>
                    <a:pt x="4496" y="15088"/>
                  </a:lnTo>
                  <a:lnTo>
                    <a:pt x="4077" y="14841"/>
                  </a:lnTo>
                  <a:lnTo>
                    <a:pt x="3658" y="14593"/>
                  </a:lnTo>
                  <a:lnTo>
                    <a:pt x="3277" y="14326"/>
                  </a:lnTo>
                  <a:lnTo>
                    <a:pt x="2896" y="14041"/>
                  </a:lnTo>
                  <a:lnTo>
                    <a:pt x="2534" y="13736"/>
                  </a:lnTo>
                  <a:lnTo>
                    <a:pt x="2210" y="13431"/>
                  </a:lnTo>
                  <a:lnTo>
                    <a:pt x="1887" y="13107"/>
                  </a:lnTo>
                  <a:lnTo>
                    <a:pt x="1601" y="12783"/>
                  </a:lnTo>
                  <a:lnTo>
                    <a:pt x="1315" y="12440"/>
                  </a:lnTo>
                  <a:lnTo>
                    <a:pt x="1067" y="12078"/>
                  </a:lnTo>
                  <a:lnTo>
                    <a:pt x="839" y="11716"/>
                  </a:lnTo>
                  <a:lnTo>
                    <a:pt x="648" y="11335"/>
                  </a:lnTo>
                  <a:lnTo>
                    <a:pt x="477" y="10954"/>
                  </a:lnTo>
                  <a:lnTo>
                    <a:pt x="324" y="10554"/>
                  </a:lnTo>
                  <a:lnTo>
                    <a:pt x="210" y="10154"/>
                  </a:lnTo>
                  <a:lnTo>
                    <a:pt x="115" y="9754"/>
                  </a:lnTo>
                  <a:lnTo>
                    <a:pt x="39" y="9335"/>
                  </a:lnTo>
                  <a:lnTo>
                    <a:pt x="1" y="8897"/>
                  </a:lnTo>
                  <a:lnTo>
                    <a:pt x="1" y="8897"/>
                  </a:lnTo>
                  <a:lnTo>
                    <a:pt x="1" y="8478"/>
                  </a:lnTo>
                  <a:lnTo>
                    <a:pt x="20" y="8059"/>
                  </a:lnTo>
                  <a:lnTo>
                    <a:pt x="77" y="7640"/>
                  </a:lnTo>
                  <a:lnTo>
                    <a:pt x="153" y="7221"/>
                  </a:lnTo>
                  <a:lnTo>
                    <a:pt x="248" y="6821"/>
                  </a:lnTo>
                  <a:lnTo>
                    <a:pt x="382" y="6421"/>
                  </a:lnTo>
                  <a:lnTo>
                    <a:pt x="553" y="6020"/>
                  </a:lnTo>
                  <a:lnTo>
                    <a:pt x="744" y="5620"/>
                  </a:lnTo>
                  <a:lnTo>
                    <a:pt x="953" y="5258"/>
                  </a:lnTo>
                  <a:lnTo>
                    <a:pt x="1182" y="4877"/>
                  </a:lnTo>
                  <a:lnTo>
                    <a:pt x="1429" y="4516"/>
                  </a:lnTo>
                  <a:lnTo>
                    <a:pt x="1715" y="4173"/>
                  </a:lnTo>
                  <a:lnTo>
                    <a:pt x="2020" y="3830"/>
                  </a:lnTo>
                  <a:lnTo>
                    <a:pt x="2344" y="3487"/>
                  </a:lnTo>
                  <a:lnTo>
                    <a:pt x="2687" y="3182"/>
                  </a:lnTo>
                  <a:lnTo>
                    <a:pt x="3049" y="2858"/>
                  </a:lnTo>
                  <a:lnTo>
                    <a:pt x="3430" y="2572"/>
                  </a:lnTo>
                  <a:lnTo>
                    <a:pt x="3830" y="2287"/>
                  </a:lnTo>
                  <a:lnTo>
                    <a:pt x="4249" y="2020"/>
                  </a:lnTo>
                  <a:lnTo>
                    <a:pt x="4687" y="1772"/>
                  </a:lnTo>
                  <a:lnTo>
                    <a:pt x="5144" y="1525"/>
                  </a:lnTo>
                  <a:lnTo>
                    <a:pt x="5601" y="1296"/>
                  </a:lnTo>
                  <a:lnTo>
                    <a:pt x="6097" y="1087"/>
                  </a:lnTo>
                  <a:lnTo>
                    <a:pt x="6592" y="896"/>
                  </a:lnTo>
                  <a:lnTo>
                    <a:pt x="7106" y="725"/>
                  </a:lnTo>
                  <a:lnTo>
                    <a:pt x="7621" y="572"/>
                  </a:lnTo>
                  <a:lnTo>
                    <a:pt x="8154" y="420"/>
                  </a:lnTo>
                  <a:lnTo>
                    <a:pt x="8706" y="305"/>
                  </a:lnTo>
                  <a:lnTo>
                    <a:pt x="9278" y="210"/>
                  </a:lnTo>
                  <a:lnTo>
                    <a:pt x="9849" y="115"/>
                  </a:lnTo>
                  <a:lnTo>
                    <a:pt x="10421" y="58"/>
                  </a:lnTo>
                  <a:lnTo>
                    <a:pt x="11012" y="20"/>
                  </a:lnTo>
                  <a:lnTo>
                    <a:pt x="11012" y="20"/>
                  </a:lnTo>
                  <a:lnTo>
                    <a:pt x="11602" y="1"/>
                  </a:lnTo>
                  <a:lnTo>
                    <a:pt x="12174" y="1"/>
                  </a:lnTo>
                  <a:lnTo>
                    <a:pt x="12764" y="20"/>
                  </a:lnTo>
                  <a:lnTo>
                    <a:pt x="13317" y="58"/>
                  </a:lnTo>
                  <a:lnTo>
                    <a:pt x="13888" y="134"/>
                  </a:lnTo>
                  <a:lnTo>
                    <a:pt x="14421" y="210"/>
                  </a:lnTo>
                  <a:lnTo>
                    <a:pt x="14974" y="305"/>
                  </a:lnTo>
                  <a:lnTo>
                    <a:pt x="15488" y="439"/>
                  </a:lnTo>
                  <a:lnTo>
                    <a:pt x="16003" y="572"/>
                  </a:lnTo>
                  <a:lnTo>
                    <a:pt x="16517" y="725"/>
                  </a:lnTo>
                  <a:lnTo>
                    <a:pt x="17012" y="896"/>
                  </a:lnTo>
                  <a:lnTo>
                    <a:pt x="17469" y="1087"/>
                  </a:lnTo>
                  <a:lnTo>
                    <a:pt x="17946" y="1296"/>
                  </a:lnTo>
                  <a:lnTo>
                    <a:pt x="18384" y="1525"/>
                  </a:lnTo>
                  <a:lnTo>
                    <a:pt x="18822" y="1772"/>
                  </a:lnTo>
                  <a:lnTo>
                    <a:pt x="19222" y="2020"/>
                  </a:lnTo>
                  <a:lnTo>
                    <a:pt x="19622" y="2287"/>
                  </a:lnTo>
                  <a:lnTo>
                    <a:pt x="19984" y="2572"/>
                  </a:lnTo>
                  <a:lnTo>
                    <a:pt x="20346" y="2858"/>
                  </a:lnTo>
                  <a:lnTo>
                    <a:pt x="20689" y="3163"/>
                  </a:lnTo>
                  <a:lnTo>
                    <a:pt x="20994" y="3487"/>
                  </a:lnTo>
                  <a:lnTo>
                    <a:pt x="21299" y="3830"/>
                  </a:lnTo>
                  <a:lnTo>
                    <a:pt x="21565" y="4173"/>
                  </a:lnTo>
                  <a:lnTo>
                    <a:pt x="21813" y="4516"/>
                  </a:lnTo>
                  <a:lnTo>
                    <a:pt x="22041" y="4897"/>
                  </a:lnTo>
                  <a:lnTo>
                    <a:pt x="22232" y="5258"/>
                  </a:lnTo>
                  <a:lnTo>
                    <a:pt x="22422" y="5659"/>
                  </a:lnTo>
                  <a:lnTo>
                    <a:pt x="22556" y="6040"/>
                  </a:lnTo>
                  <a:lnTo>
                    <a:pt x="22689" y="6440"/>
                  </a:lnTo>
                  <a:lnTo>
                    <a:pt x="22784" y="6859"/>
                  </a:lnTo>
                  <a:lnTo>
                    <a:pt x="22842" y="7278"/>
                  </a:lnTo>
                  <a:lnTo>
                    <a:pt x="22880" y="769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4766;p67"/>
            <p:cNvSpPr/>
            <p:nvPr/>
          </p:nvSpPr>
          <p:spPr>
            <a:xfrm flipH="1">
              <a:off x="2872292" y="1885075"/>
              <a:ext cx="377089" cy="261323"/>
            </a:xfrm>
            <a:custGeom>
              <a:avLst/>
              <a:gdLst/>
              <a:ahLst/>
              <a:cxnLst/>
              <a:rect l="l" t="t" r="r" b="b"/>
              <a:pathLst>
                <a:path w="22899" h="15869" extrusionOk="0">
                  <a:moveTo>
                    <a:pt x="11621" y="0"/>
                  </a:moveTo>
                  <a:lnTo>
                    <a:pt x="11030" y="19"/>
                  </a:lnTo>
                  <a:lnTo>
                    <a:pt x="10440" y="58"/>
                  </a:lnTo>
                  <a:lnTo>
                    <a:pt x="9868" y="115"/>
                  </a:lnTo>
                  <a:lnTo>
                    <a:pt x="9297" y="191"/>
                  </a:lnTo>
                  <a:lnTo>
                    <a:pt x="8725" y="305"/>
                  </a:lnTo>
                  <a:lnTo>
                    <a:pt x="8192" y="419"/>
                  </a:lnTo>
                  <a:lnTo>
                    <a:pt x="7639" y="553"/>
                  </a:lnTo>
                  <a:lnTo>
                    <a:pt x="7125" y="705"/>
                  </a:lnTo>
                  <a:lnTo>
                    <a:pt x="6611" y="877"/>
                  </a:lnTo>
                  <a:lnTo>
                    <a:pt x="6115" y="1048"/>
                  </a:lnTo>
                  <a:lnTo>
                    <a:pt x="5620" y="1258"/>
                  </a:lnTo>
                  <a:lnTo>
                    <a:pt x="5163" y="1467"/>
                  </a:lnTo>
                  <a:lnTo>
                    <a:pt x="4706" y="1696"/>
                  </a:lnTo>
                  <a:lnTo>
                    <a:pt x="4268" y="1943"/>
                  </a:lnTo>
                  <a:lnTo>
                    <a:pt x="3848" y="2210"/>
                  </a:lnTo>
                  <a:lnTo>
                    <a:pt x="3448" y="2477"/>
                  </a:lnTo>
                  <a:lnTo>
                    <a:pt x="3067" y="2763"/>
                  </a:lnTo>
                  <a:lnTo>
                    <a:pt x="2705" y="3048"/>
                  </a:lnTo>
                  <a:lnTo>
                    <a:pt x="2363" y="3353"/>
                  </a:lnTo>
                  <a:lnTo>
                    <a:pt x="2039" y="3677"/>
                  </a:lnTo>
                  <a:lnTo>
                    <a:pt x="1734" y="4001"/>
                  </a:lnTo>
                  <a:lnTo>
                    <a:pt x="1448" y="4344"/>
                  </a:lnTo>
                  <a:lnTo>
                    <a:pt x="1181" y="4687"/>
                  </a:lnTo>
                  <a:lnTo>
                    <a:pt x="953" y="5049"/>
                  </a:lnTo>
                  <a:lnTo>
                    <a:pt x="743" y="5411"/>
                  </a:lnTo>
                  <a:lnTo>
                    <a:pt x="553" y="5773"/>
                  </a:lnTo>
                  <a:lnTo>
                    <a:pt x="400" y="6154"/>
                  </a:lnTo>
                  <a:lnTo>
                    <a:pt x="267" y="6535"/>
                  </a:lnTo>
                  <a:lnTo>
                    <a:pt x="153" y="6935"/>
                  </a:lnTo>
                  <a:lnTo>
                    <a:pt x="77" y="7316"/>
                  </a:lnTo>
                  <a:lnTo>
                    <a:pt x="19" y="7716"/>
                  </a:lnTo>
                  <a:lnTo>
                    <a:pt x="0" y="8135"/>
                  </a:lnTo>
                  <a:lnTo>
                    <a:pt x="0" y="8535"/>
                  </a:lnTo>
                  <a:lnTo>
                    <a:pt x="38" y="8935"/>
                  </a:lnTo>
                  <a:lnTo>
                    <a:pt x="115" y="9335"/>
                  </a:lnTo>
                  <a:lnTo>
                    <a:pt x="210" y="9735"/>
                  </a:lnTo>
                  <a:lnTo>
                    <a:pt x="324" y="10116"/>
                  </a:lnTo>
                  <a:lnTo>
                    <a:pt x="477" y="10497"/>
                  </a:lnTo>
                  <a:lnTo>
                    <a:pt x="648" y="10859"/>
                  </a:lnTo>
                  <a:lnTo>
                    <a:pt x="839" y="11221"/>
                  </a:lnTo>
                  <a:lnTo>
                    <a:pt x="1067" y="11564"/>
                  </a:lnTo>
                  <a:lnTo>
                    <a:pt x="1315" y="11907"/>
                  </a:lnTo>
                  <a:lnTo>
                    <a:pt x="1581" y="12230"/>
                  </a:lnTo>
                  <a:lnTo>
                    <a:pt x="1867" y="12554"/>
                  </a:lnTo>
                  <a:lnTo>
                    <a:pt x="2191" y="12859"/>
                  </a:lnTo>
                  <a:lnTo>
                    <a:pt x="2534" y="13164"/>
                  </a:lnTo>
                  <a:lnTo>
                    <a:pt x="2877" y="13431"/>
                  </a:lnTo>
                  <a:lnTo>
                    <a:pt x="3258" y="13697"/>
                  </a:lnTo>
                  <a:lnTo>
                    <a:pt x="3658" y="13964"/>
                  </a:lnTo>
                  <a:lnTo>
                    <a:pt x="4058" y="14212"/>
                  </a:lnTo>
                  <a:lnTo>
                    <a:pt x="4496" y="14421"/>
                  </a:lnTo>
                  <a:lnTo>
                    <a:pt x="4934" y="14650"/>
                  </a:lnTo>
                  <a:lnTo>
                    <a:pt x="5391" y="14840"/>
                  </a:lnTo>
                  <a:lnTo>
                    <a:pt x="5868" y="15031"/>
                  </a:lnTo>
                  <a:lnTo>
                    <a:pt x="6363" y="15183"/>
                  </a:lnTo>
                  <a:lnTo>
                    <a:pt x="6858" y="15336"/>
                  </a:lnTo>
                  <a:lnTo>
                    <a:pt x="7373" y="15469"/>
                  </a:lnTo>
                  <a:lnTo>
                    <a:pt x="7906" y="15583"/>
                  </a:lnTo>
                  <a:lnTo>
                    <a:pt x="8439" y="15679"/>
                  </a:lnTo>
                  <a:lnTo>
                    <a:pt x="8992" y="15755"/>
                  </a:lnTo>
                  <a:lnTo>
                    <a:pt x="9544" y="15812"/>
                  </a:lnTo>
                  <a:lnTo>
                    <a:pt x="10116" y="15850"/>
                  </a:lnTo>
                  <a:lnTo>
                    <a:pt x="10687" y="15869"/>
                  </a:lnTo>
                  <a:lnTo>
                    <a:pt x="11278" y="15869"/>
                  </a:lnTo>
                  <a:lnTo>
                    <a:pt x="11868" y="15850"/>
                  </a:lnTo>
                  <a:lnTo>
                    <a:pt x="12440" y="15812"/>
                  </a:lnTo>
                  <a:lnTo>
                    <a:pt x="13031" y="15755"/>
                  </a:lnTo>
                  <a:lnTo>
                    <a:pt x="13602" y="15679"/>
                  </a:lnTo>
                  <a:lnTo>
                    <a:pt x="14154" y="15583"/>
                  </a:lnTo>
                  <a:lnTo>
                    <a:pt x="14707" y="15450"/>
                  </a:lnTo>
                  <a:lnTo>
                    <a:pt x="15240" y="15317"/>
                  </a:lnTo>
                  <a:lnTo>
                    <a:pt x="15774" y="15164"/>
                  </a:lnTo>
                  <a:lnTo>
                    <a:pt x="16288" y="14993"/>
                  </a:lnTo>
                  <a:lnTo>
                    <a:pt x="16783" y="14821"/>
                  </a:lnTo>
                  <a:lnTo>
                    <a:pt x="17260" y="14612"/>
                  </a:lnTo>
                  <a:lnTo>
                    <a:pt x="17736" y="14402"/>
                  </a:lnTo>
                  <a:lnTo>
                    <a:pt x="18193" y="14174"/>
                  </a:lnTo>
                  <a:lnTo>
                    <a:pt x="18612" y="13926"/>
                  </a:lnTo>
                  <a:lnTo>
                    <a:pt x="19031" y="13659"/>
                  </a:lnTo>
                  <a:lnTo>
                    <a:pt x="19450" y="13393"/>
                  </a:lnTo>
                  <a:lnTo>
                    <a:pt x="19831" y="13107"/>
                  </a:lnTo>
                  <a:lnTo>
                    <a:pt x="20193" y="12821"/>
                  </a:lnTo>
                  <a:lnTo>
                    <a:pt x="20536" y="12516"/>
                  </a:lnTo>
                  <a:lnTo>
                    <a:pt x="20860" y="12192"/>
                  </a:lnTo>
                  <a:lnTo>
                    <a:pt x="21165" y="11869"/>
                  </a:lnTo>
                  <a:lnTo>
                    <a:pt x="21451" y="11526"/>
                  </a:lnTo>
                  <a:lnTo>
                    <a:pt x="21698" y="11183"/>
                  </a:lnTo>
                  <a:lnTo>
                    <a:pt x="21927" y="10821"/>
                  </a:lnTo>
                  <a:lnTo>
                    <a:pt x="22136" y="10459"/>
                  </a:lnTo>
                  <a:lnTo>
                    <a:pt x="22327" y="10097"/>
                  </a:lnTo>
                  <a:lnTo>
                    <a:pt x="22498" y="9716"/>
                  </a:lnTo>
                  <a:lnTo>
                    <a:pt x="22632" y="9335"/>
                  </a:lnTo>
                  <a:lnTo>
                    <a:pt x="22727" y="8954"/>
                  </a:lnTo>
                  <a:lnTo>
                    <a:pt x="22822" y="8554"/>
                  </a:lnTo>
                  <a:lnTo>
                    <a:pt x="22860" y="8154"/>
                  </a:lnTo>
                  <a:lnTo>
                    <a:pt x="22898" y="7754"/>
                  </a:lnTo>
                  <a:lnTo>
                    <a:pt x="22879" y="7335"/>
                  </a:lnTo>
                  <a:lnTo>
                    <a:pt x="22841" y="6935"/>
                  </a:lnTo>
                  <a:lnTo>
                    <a:pt x="22784" y="6535"/>
                  </a:lnTo>
                  <a:lnTo>
                    <a:pt x="22689" y="6134"/>
                  </a:lnTo>
                  <a:lnTo>
                    <a:pt x="22575" y="5753"/>
                  </a:lnTo>
                  <a:lnTo>
                    <a:pt x="22422" y="5372"/>
                  </a:lnTo>
                  <a:lnTo>
                    <a:pt x="22251" y="5011"/>
                  </a:lnTo>
                  <a:lnTo>
                    <a:pt x="22041" y="4649"/>
                  </a:lnTo>
                  <a:lnTo>
                    <a:pt x="21813" y="4306"/>
                  </a:lnTo>
                  <a:lnTo>
                    <a:pt x="21584" y="3963"/>
                  </a:lnTo>
                  <a:lnTo>
                    <a:pt x="21298" y="3639"/>
                  </a:lnTo>
                  <a:lnTo>
                    <a:pt x="21012" y="3315"/>
                  </a:lnTo>
                  <a:lnTo>
                    <a:pt x="20689" y="3010"/>
                  </a:lnTo>
                  <a:lnTo>
                    <a:pt x="20365" y="2725"/>
                  </a:lnTo>
                  <a:lnTo>
                    <a:pt x="20003" y="2439"/>
                  </a:lnTo>
                  <a:lnTo>
                    <a:pt x="19641" y="2172"/>
                  </a:lnTo>
                  <a:lnTo>
                    <a:pt x="19241" y="1905"/>
                  </a:lnTo>
                  <a:lnTo>
                    <a:pt x="18822" y="1677"/>
                  </a:lnTo>
                  <a:lnTo>
                    <a:pt x="18403" y="1448"/>
                  </a:lnTo>
                  <a:lnTo>
                    <a:pt x="17964" y="1220"/>
                  </a:lnTo>
                  <a:lnTo>
                    <a:pt x="17488" y="1029"/>
                  </a:lnTo>
                  <a:lnTo>
                    <a:pt x="17012" y="858"/>
                  </a:lnTo>
                  <a:lnTo>
                    <a:pt x="16536" y="686"/>
                  </a:lnTo>
                  <a:lnTo>
                    <a:pt x="16021" y="534"/>
                  </a:lnTo>
                  <a:lnTo>
                    <a:pt x="15507" y="400"/>
                  </a:lnTo>
                  <a:lnTo>
                    <a:pt x="14993" y="286"/>
                  </a:lnTo>
                  <a:lnTo>
                    <a:pt x="14440" y="191"/>
                  </a:lnTo>
                  <a:lnTo>
                    <a:pt x="13907" y="115"/>
                  </a:lnTo>
                  <a:lnTo>
                    <a:pt x="13335" y="58"/>
                  </a:lnTo>
                  <a:lnTo>
                    <a:pt x="12783" y="19"/>
                  </a:lnTo>
                  <a:lnTo>
                    <a:pt x="121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4767;p67"/>
            <p:cNvSpPr/>
            <p:nvPr/>
          </p:nvSpPr>
          <p:spPr>
            <a:xfrm flipH="1">
              <a:off x="2872292" y="1885075"/>
              <a:ext cx="377089" cy="261323"/>
            </a:xfrm>
            <a:custGeom>
              <a:avLst/>
              <a:gdLst/>
              <a:ahLst/>
              <a:cxnLst/>
              <a:rect l="l" t="t" r="r" b="b"/>
              <a:pathLst>
                <a:path w="22899" h="15869" fill="none" extrusionOk="0">
                  <a:moveTo>
                    <a:pt x="22879" y="7335"/>
                  </a:moveTo>
                  <a:lnTo>
                    <a:pt x="22879" y="7335"/>
                  </a:lnTo>
                  <a:lnTo>
                    <a:pt x="22898" y="7754"/>
                  </a:lnTo>
                  <a:lnTo>
                    <a:pt x="22860" y="8154"/>
                  </a:lnTo>
                  <a:lnTo>
                    <a:pt x="22822" y="8554"/>
                  </a:lnTo>
                  <a:lnTo>
                    <a:pt x="22727" y="8954"/>
                  </a:lnTo>
                  <a:lnTo>
                    <a:pt x="22632" y="9335"/>
                  </a:lnTo>
                  <a:lnTo>
                    <a:pt x="22498" y="9716"/>
                  </a:lnTo>
                  <a:lnTo>
                    <a:pt x="22327" y="10097"/>
                  </a:lnTo>
                  <a:lnTo>
                    <a:pt x="22136" y="10459"/>
                  </a:lnTo>
                  <a:lnTo>
                    <a:pt x="21927" y="10821"/>
                  </a:lnTo>
                  <a:lnTo>
                    <a:pt x="21698" y="11183"/>
                  </a:lnTo>
                  <a:lnTo>
                    <a:pt x="21451" y="11526"/>
                  </a:lnTo>
                  <a:lnTo>
                    <a:pt x="21165" y="11869"/>
                  </a:lnTo>
                  <a:lnTo>
                    <a:pt x="20860" y="12192"/>
                  </a:lnTo>
                  <a:lnTo>
                    <a:pt x="20536" y="12516"/>
                  </a:lnTo>
                  <a:lnTo>
                    <a:pt x="20193" y="12821"/>
                  </a:lnTo>
                  <a:lnTo>
                    <a:pt x="19831" y="13107"/>
                  </a:lnTo>
                  <a:lnTo>
                    <a:pt x="19450" y="13393"/>
                  </a:lnTo>
                  <a:lnTo>
                    <a:pt x="19031" y="13659"/>
                  </a:lnTo>
                  <a:lnTo>
                    <a:pt x="18612" y="13926"/>
                  </a:lnTo>
                  <a:lnTo>
                    <a:pt x="18193" y="14174"/>
                  </a:lnTo>
                  <a:lnTo>
                    <a:pt x="17736" y="14402"/>
                  </a:lnTo>
                  <a:lnTo>
                    <a:pt x="17260" y="14612"/>
                  </a:lnTo>
                  <a:lnTo>
                    <a:pt x="16783" y="14821"/>
                  </a:lnTo>
                  <a:lnTo>
                    <a:pt x="16288" y="14993"/>
                  </a:lnTo>
                  <a:lnTo>
                    <a:pt x="15774" y="15164"/>
                  </a:lnTo>
                  <a:lnTo>
                    <a:pt x="15240" y="15317"/>
                  </a:lnTo>
                  <a:lnTo>
                    <a:pt x="14707" y="15450"/>
                  </a:lnTo>
                  <a:lnTo>
                    <a:pt x="14154" y="15583"/>
                  </a:lnTo>
                  <a:lnTo>
                    <a:pt x="13602" y="15679"/>
                  </a:lnTo>
                  <a:lnTo>
                    <a:pt x="13031" y="15755"/>
                  </a:lnTo>
                  <a:lnTo>
                    <a:pt x="12440" y="15812"/>
                  </a:lnTo>
                  <a:lnTo>
                    <a:pt x="11868" y="15850"/>
                  </a:lnTo>
                  <a:lnTo>
                    <a:pt x="11868" y="15850"/>
                  </a:lnTo>
                  <a:lnTo>
                    <a:pt x="11278" y="15869"/>
                  </a:lnTo>
                  <a:lnTo>
                    <a:pt x="10687" y="15869"/>
                  </a:lnTo>
                  <a:lnTo>
                    <a:pt x="10116" y="15850"/>
                  </a:lnTo>
                  <a:lnTo>
                    <a:pt x="9544" y="15812"/>
                  </a:lnTo>
                  <a:lnTo>
                    <a:pt x="8992" y="15755"/>
                  </a:lnTo>
                  <a:lnTo>
                    <a:pt x="8439" y="15679"/>
                  </a:lnTo>
                  <a:lnTo>
                    <a:pt x="7906" y="15583"/>
                  </a:lnTo>
                  <a:lnTo>
                    <a:pt x="7373" y="15469"/>
                  </a:lnTo>
                  <a:lnTo>
                    <a:pt x="6858" y="15336"/>
                  </a:lnTo>
                  <a:lnTo>
                    <a:pt x="6363" y="15183"/>
                  </a:lnTo>
                  <a:lnTo>
                    <a:pt x="5868" y="15031"/>
                  </a:lnTo>
                  <a:lnTo>
                    <a:pt x="5391" y="14840"/>
                  </a:lnTo>
                  <a:lnTo>
                    <a:pt x="4934" y="14650"/>
                  </a:lnTo>
                  <a:lnTo>
                    <a:pt x="4496" y="14421"/>
                  </a:lnTo>
                  <a:lnTo>
                    <a:pt x="4058" y="14212"/>
                  </a:lnTo>
                  <a:lnTo>
                    <a:pt x="3658" y="13964"/>
                  </a:lnTo>
                  <a:lnTo>
                    <a:pt x="3258" y="13697"/>
                  </a:lnTo>
                  <a:lnTo>
                    <a:pt x="2877" y="13431"/>
                  </a:lnTo>
                  <a:lnTo>
                    <a:pt x="2534" y="13164"/>
                  </a:lnTo>
                  <a:lnTo>
                    <a:pt x="2191" y="12859"/>
                  </a:lnTo>
                  <a:lnTo>
                    <a:pt x="1867" y="12554"/>
                  </a:lnTo>
                  <a:lnTo>
                    <a:pt x="1581" y="12230"/>
                  </a:lnTo>
                  <a:lnTo>
                    <a:pt x="1315" y="11907"/>
                  </a:lnTo>
                  <a:lnTo>
                    <a:pt x="1067" y="11564"/>
                  </a:lnTo>
                  <a:lnTo>
                    <a:pt x="839" y="11221"/>
                  </a:lnTo>
                  <a:lnTo>
                    <a:pt x="648" y="10859"/>
                  </a:lnTo>
                  <a:lnTo>
                    <a:pt x="477" y="10497"/>
                  </a:lnTo>
                  <a:lnTo>
                    <a:pt x="324" y="10116"/>
                  </a:lnTo>
                  <a:lnTo>
                    <a:pt x="210" y="9735"/>
                  </a:lnTo>
                  <a:lnTo>
                    <a:pt x="115" y="9335"/>
                  </a:lnTo>
                  <a:lnTo>
                    <a:pt x="38" y="8935"/>
                  </a:lnTo>
                  <a:lnTo>
                    <a:pt x="0" y="8535"/>
                  </a:lnTo>
                  <a:lnTo>
                    <a:pt x="0" y="8535"/>
                  </a:lnTo>
                  <a:lnTo>
                    <a:pt x="0" y="8135"/>
                  </a:lnTo>
                  <a:lnTo>
                    <a:pt x="19" y="7716"/>
                  </a:lnTo>
                  <a:lnTo>
                    <a:pt x="77" y="7316"/>
                  </a:lnTo>
                  <a:lnTo>
                    <a:pt x="153" y="6935"/>
                  </a:lnTo>
                  <a:lnTo>
                    <a:pt x="267" y="6535"/>
                  </a:lnTo>
                  <a:lnTo>
                    <a:pt x="400" y="6154"/>
                  </a:lnTo>
                  <a:lnTo>
                    <a:pt x="553" y="5773"/>
                  </a:lnTo>
                  <a:lnTo>
                    <a:pt x="743" y="5411"/>
                  </a:lnTo>
                  <a:lnTo>
                    <a:pt x="953" y="5049"/>
                  </a:lnTo>
                  <a:lnTo>
                    <a:pt x="1181" y="4687"/>
                  </a:lnTo>
                  <a:lnTo>
                    <a:pt x="1448" y="4344"/>
                  </a:lnTo>
                  <a:lnTo>
                    <a:pt x="1734" y="4001"/>
                  </a:lnTo>
                  <a:lnTo>
                    <a:pt x="2039" y="3677"/>
                  </a:lnTo>
                  <a:lnTo>
                    <a:pt x="2363" y="3353"/>
                  </a:lnTo>
                  <a:lnTo>
                    <a:pt x="2705" y="3048"/>
                  </a:lnTo>
                  <a:lnTo>
                    <a:pt x="3067" y="2763"/>
                  </a:lnTo>
                  <a:lnTo>
                    <a:pt x="3448" y="2477"/>
                  </a:lnTo>
                  <a:lnTo>
                    <a:pt x="3848" y="2210"/>
                  </a:lnTo>
                  <a:lnTo>
                    <a:pt x="4268" y="1943"/>
                  </a:lnTo>
                  <a:lnTo>
                    <a:pt x="4706" y="1696"/>
                  </a:lnTo>
                  <a:lnTo>
                    <a:pt x="5163" y="1467"/>
                  </a:lnTo>
                  <a:lnTo>
                    <a:pt x="5620" y="1258"/>
                  </a:lnTo>
                  <a:lnTo>
                    <a:pt x="6115" y="1048"/>
                  </a:lnTo>
                  <a:lnTo>
                    <a:pt x="6611" y="877"/>
                  </a:lnTo>
                  <a:lnTo>
                    <a:pt x="7125" y="705"/>
                  </a:lnTo>
                  <a:lnTo>
                    <a:pt x="7639" y="553"/>
                  </a:lnTo>
                  <a:lnTo>
                    <a:pt x="8192" y="419"/>
                  </a:lnTo>
                  <a:lnTo>
                    <a:pt x="8725" y="305"/>
                  </a:lnTo>
                  <a:lnTo>
                    <a:pt x="9297" y="191"/>
                  </a:lnTo>
                  <a:lnTo>
                    <a:pt x="9868" y="115"/>
                  </a:lnTo>
                  <a:lnTo>
                    <a:pt x="10440" y="58"/>
                  </a:lnTo>
                  <a:lnTo>
                    <a:pt x="11030" y="19"/>
                  </a:lnTo>
                  <a:lnTo>
                    <a:pt x="11030" y="19"/>
                  </a:lnTo>
                  <a:lnTo>
                    <a:pt x="11621" y="0"/>
                  </a:lnTo>
                  <a:lnTo>
                    <a:pt x="12192" y="0"/>
                  </a:lnTo>
                  <a:lnTo>
                    <a:pt x="12783" y="19"/>
                  </a:lnTo>
                  <a:lnTo>
                    <a:pt x="13335" y="58"/>
                  </a:lnTo>
                  <a:lnTo>
                    <a:pt x="13907" y="115"/>
                  </a:lnTo>
                  <a:lnTo>
                    <a:pt x="14440" y="191"/>
                  </a:lnTo>
                  <a:lnTo>
                    <a:pt x="14993" y="286"/>
                  </a:lnTo>
                  <a:lnTo>
                    <a:pt x="15507" y="400"/>
                  </a:lnTo>
                  <a:lnTo>
                    <a:pt x="16021" y="534"/>
                  </a:lnTo>
                  <a:lnTo>
                    <a:pt x="16536" y="686"/>
                  </a:lnTo>
                  <a:lnTo>
                    <a:pt x="17012" y="858"/>
                  </a:lnTo>
                  <a:lnTo>
                    <a:pt x="17488" y="1029"/>
                  </a:lnTo>
                  <a:lnTo>
                    <a:pt x="17964" y="1220"/>
                  </a:lnTo>
                  <a:lnTo>
                    <a:pt x="18403" y="1448"/>
                  </a:lnTo>
                  <a:lnTo>
                    <a:pt x="18822" y="1677"/>
                  </a:lnTo>
                  <a:lnTo>
                    <a:pt x="19241" y="1905"/>
                  </a:lnTo>
                  <a:lnTo>
                    <a:pt x="19641" y="2172"/>
                  </a:lnTo>
                  <a:lnTo>
                    <a:pt x="20003" y="2439"/>
                  </a:lnTo>
                  <a:lnTo>
                    <a:pt x="20365" y="2725"/>
                  </a:lnTo>
                  <a:lnTo>
                    <a:pt x="20689" y="3010"/>
                  </a:lnTo>
                  <a:lnTo>
                    <a:pt x="21012" y="3315"/>
                  </a:lnTo>
                  <a:lnTo>
                    <a:pt x="21298" y="3639"/>
                  </a:lnTo>
                  <a:lnTo>
                    <a:pt x="21584" y="3963"/>
                  </a:lnTo>
                  <a:lnTo>
                    <a:pt x="21813" y="4306"/>
                  </a:lnTo>
                  <a:lnTo>
                    <a:pt x="22041" y="4649"/>
                  </a:lnTo>
                  <a:lnTo>
                    <a:pt x="22251" y="5011"/>
                  </a:lnTo>
                  <a:lnTo>
                    <a:pt x="22422" y="5372"/>
                  </a:lnTo>
                  <a:lnTo>
                    <a:pt x="22575" y="5753"/>
                  </a:lnTo>
                  <a:lnTo>
                    <a:pt x="22689" y="6134"/>
                  </a:lnTo>
                  <a:lnTo>
                    <a:pt x="22784" y="6535"/>
                  </a:lnTo>
                  <a:lnTo>
                    <a:pt x="22841" y="6935"/>
                  </a:lnTo>
                  <a:lnTo>
                    <a:pt x="22879" y="733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4768;p67"/>
            <p:cNvSpPr/>
            <p:nvPr/>
          </p:nvSpPr>
          <p:spPr>
            <a:xfrm flipH="1">
              <a:off x="2915585" y="1914881"/>
              <a:ext cx="290816" cy="201727"/>
            </a:xfrm>
            <a:custGeom>
              <a:avLst/>
              <a:gdLst/>
              <a:ahLst/>
              <a:cxnLst/>
              <a:rect l="l" t="t" r="r" b="b"/>
              <a:pathLst>
                <a:path w="17660" h="12250" extrusionOk="0">
                  <a:moveTo>
                    <a:pt x="8973" y="0"/>
                  </a:moveTo>
                  <a:lnTo>
                    <a:pt x="8516" y="19"/>
                  </a:lnTo>
                  <a:lnTo>
                    <a:pt x="8058" y="57"/>
                  </a:lnTo>
                  <a:lnTo>
                    <a:pt x="7620" y="95"/>
                  </a:lnTo>
                  <a:lnTo>
                    <a:pt x="7182" y="153"/>
                  </a:lnTo>
                  <a:lnTo>
                    <a:pt x="6744" y="229"/>
                  </a:lnTo>
                  <a:lnTo>
                    <a:pt x="6325" y="324"/>
                  </a:lnTo>
                  <a:lnTo>
                    <a:pt x="5906" y="438"/>
                  </a:lnTo>
                  <a:lnTo>
                    <a:pt x="5506" y="553"/>
                  </a:lnTo>
                  <a:lnTo>
                    <a:pt x="5106" y="686"/>
                  </a:lnTo>
                  <a:lnTo>
                    <a:pt x="4725" y="819"/>
                  </a:lnTo>
                  <a:lnTo>
                    <a:pt x="4344" y="972"/>
                  </a:lnTo>
                  <a:lnTo>
                    <a:pt x="3982" y="1143"/>
                  </a:lnTo>
                  <a:lnTo>
                    <a:pt x="3639" y="1315"/>
                  </a:lnTo>
                  <a:lnTo>
                    <a:pt x="3296" y="1505"/>
                  </a:lnTo>
                  <a:lnTo>
                    <a:pt x="2972" y="1715"/>
                  </a:lnTo>
                  <a:lnTo>
                    <a:pt x="2667" y="1924"/>
                  </a:lnTo>
                  <a:lnTo>
                    <a:pt x="2362" y="2134"/>
                  </a:lnTo>
                  <a:lnTo>
                    <a:pt x="2096" y="2362"/>
                  </a:lnTo>
                  <a:lnTo>
                    <a:pt x="1829" y="2591"/>
                  </a:lnTo>
                  <a:lnTo>
                    <a:pt x="1581" y="2839"/>
                  </a:lnTo>
                  <a:lnTo>
                    <a:pt x="1334" y="3086"/>
                  </a:lnTo>
                  <a:lnTo>
                    <a:pt x="1124" y="3353"/>
                  </a:lnTo>
                  <a:lnTo>
                    <a:pt x="934" y="3620"/>
                  </a:lnTo>
                  <a:lnTo>
                    <a:pt x="743" y="3886"/>
                  </a:lnTo>
                  <a:lnTo>
                    <a:pt x="591" y="4172"/>
                  </a:lnTo>
                  <a:lnTo>
                    <a:pt x="438" y="4458"/>
                  </a:lnTo>
                  <a:lnTo>
                    <a:pt x="305" y="4744"/>
                  </a:lnTo>
                  <a:lnTo>
                    <a:pt x="210" y="5048"/>
                  </a:lnTo>
                  <a:lnTo>
                    <a:pt x="134" y="5353"/>
                  </a:lnTo>
                  <a:lnTo>
                    <a:pt x="57" y="5658"/>
                  </a:lnTo>
                  <a:lnTo>
                    <a:pt x="19" y="5963"/>
                  </a:lnTo>
                  <a:lnTo>
                    <a:pt x="0" y="6268"/>
                  </a:lnTo>
                  <a:lnTo>
                    <a:pt x="19" y="6591"/>
                  </a:lnTo>
                  <a:lnTo>
                    <a:pt x="38" y="6896"/>
                  </a:lnTo>
                  <a:lnTo>
                    <a:pt x="95" y="7220"/>
                  </a:lnTo>
                  <a:lnTo>
                    <a:pt x="172" y="7506"/>
                  </a:lnTo>
                  <a:lnTo>
                    <a:pt x="248" y="7811"/>
                  </a:lnTo>
                  <a:lnTo>
                    <a:pt x="362" y="8096"/>
                  </a:lnTo>
                  <a:lnTo>
                    <a:pt x="495" y="8382"/>
                  </a:lnTo>
                  <a:lnTo>
                    <a:pt x="667" y="8668"/>
                  </a:lnTo>
                  <a:lnTo>
                    <a:pt x="838" y="8935"/>
                  </a:lnTo>
                  <a:lnTo>
                    <a:pt x="1029" y="9182"/>
                  </a:lnTo>
                  <a:lnTo>
                    <a:pt x="1238" y="9449"/>
                  </a:lnTo>
                  <a:lnTo>
                    <a:pt x="1448" y="9697"/>
                  </a:lnTo>
                  <a:lnTo>
                    <a:pt x="1696" y="9925"/>
                  </a:lnTo>
                  <a:lnTo>
                    <a:pt x="1962" y="10154"/>
                  </a:lnTo>
                  <a:lnTo>
                    <a:pt x="2229" y="10363"/>
                  </a:lnTo>
                  <a:lnTo>
                    <a:pt x="2515" y="10573"/>
                  </a:lnTo>
                  <a:lnTo>
                    <a:pt x="2820" y="10763"/>
                  </a:lnTo>
                  <a:lnTo>
                    <a:pt x="3143" y="10954"/>
                  </a:lnTo>
                  <a:lnTo>
                    <a:pt x="3467" y="11125"/>
                  </a:lnTo>
                  <a:lnTo>
                    <a:pt x="3810" y="11297"/>
                  </a:lnTo>
                  <a:lnTo>
                    <a:pt x="4172" y="11449"/>
                  </a:lnTo>
                  <a:lnTo>
                    <a:pt x="4534" y="11583"/>
                  </a:lnTo>
                  <a:lnTo>
                    <a:pt x="4915" y="11716"/>
                  </a:lnTo>
                  <a:lnTo>
                    <a:pt x="5296" y="11830"/>
                  </a:lnTo>
                  <a:lnTo>
                    <a:pt x="5696" y="11925"/>
                  </a:lnTo>
                  <a:lnTo>
                    <a:pt x="6096" y="12021"/>
                  </a:lnTo>
                  <a:lnTo>
                    <a:pt x="6515" y="12097"/>
                  </a:lnTo>
                  <a:lnTo>
                    <a:pt x="6934" y="12154"/>
                  </a:lnTo>
                  <a:lnTo>
                    <a:pt x="7373" y="12211"/>
                  </a:lnTo>
                  <a:lnTo>
                    <a:pt x="7811" y="12230"/>
                  </a:lnTo>
                  <a:lnTo>
                    <a:pt x="8249" y="12249"/>
                  </a:lnTo>
                  <a:lnTo>
                    <a:pt x="8706" y="12249"/>
                  </a:lnTo>
                  <a:lnTo>
                    <a:pt x="9163" y="12230"/>
                  </a:lnTo>
                  <a:lnTo>
                    <a:pt x="9601" y="12211"/>
                  </a:lnTo>
                  <a:lnTo>
                    <a:pt x="10059" y="12154"/>
                  </a:lnTo>
                  <a:lnTo>
                    <a:pt x="10497" y="12097"/>
                  </a:lnTo>
                  <a:lnTo>
                    <a:pt x="10935" y="12021"/>
                  </a:lnTo>
                  <a:lnTo>
                    <a:pt x="11354" y="11925"/>
                  </a:lnTo>
                  <a:lnTo>
                    <a:pt x="11754" y="11830"/>
                  </a:lnTo>
                  <a:lnTo>
                    <a:pt x="12173" y="11697"/>
                  </a:lnTo>
                  <a:lnTo>
                    <a:pt x="12554" y="11583"/>
                  </a:lnTo>
                  <a:lnTo>
                    <a:pt x="12954" y="11430"/>
                  </a:lnTo>
                  <a:lnTo>
                    <a:pt x="13316" y="11278"/>
                  </a:lnTo>
                  <a:lnTo>
                    <a:pt x="13678" y="11106"/>
                  </a:lnTo>
                  <a:lnTo>
                    <a:pt x="14040" y="10935"/>
                  </a:lnTo>
                  <a:lnTo>
                    <a:pt x="14364" y="10744"/>
                  </a:lnTo>
                  <a:lnTo>
                    <a:pt x="14688" y="10554"/>
                  </a:lnTo>
                  <a:lnTo>
                    <a:pt x="15012" y="10344"/>
                  </a:lnTo>
                  <a:lnTo>
                    <a:pt x="15297" y="10116"/>
                  </a:lnTo>
                  <a:lnTo>
                    <a:pt x="15583" y="9887"/>
                  </a:lnTo>
                  <a:lnTo>
                    <a:pt x="15850" y="9658"/>
                  </a:lnTo>
                  <a:lnTo>
                    <a:pt x="16097" y="9411"/>
                  </a:lnTo>
                  <a:lnTo>
                    <a:pt x="16326" y="9163"/>
                  </a:lnTo>
                  <a:lnTo>
                    <a:pt x="16536" y="8896"/>
                  </a:lnTo>
                  <a:lnTo>
                    <a:pt x="16745" y="8630"/>
                  </a:lnTo>
                  <a:lnTo>
                    <a:pt x="16917" y="8363"/>
                  </a:lnTo>
                  <a:lnTo>
                    <a:pt x="17088" y="8077"/>
                  </a:lnTo>
                  <a:lnTo>
                    <a:pt x="17221" y="7792"/>
                  </a:lnTo>
                  <a:lnTo>
                    <a:pt x="17355" y="7506"/>
                  </a:lnTo>
                  <a:lnTo>
                    <a:pt x="17450" y="7201"/>
                  </a:lnTo>
                  <a:lnTo>
                    <a:pt x="17545" y="6896"/>
                  </a:lnTo>
                  <a:lnTo>
                    <a:pt x="17602" y="6591"/>
                  </a:lnTo>
                  <a:lnTo>
                    <a:pt x="17640" y="6287"/>
                  </a:lnTo>
                  <a:lnTo>
                    <a:pt x="17660" y="5982"/>
                  </a:lnTo>
                  <a:lnTo>
                    <a:pt x="17660" y="5658"/>
                  </a:lnTo>
                  <a:lnTo>
                    <a:pt x="17621" y="5353"/>
                  </a:lnTo>
                  <a:lnTo>
                    <a:pt x="17583" y="5048"/>
                  </a:lnTo>
                  <a:lnTo>
                    <a:pt x="17507" y="4744"/>
                  </a:lnTo>
                  <a:lnTo>
                    <a:pt x="17412" y="4439"/>
                  </a:lnTo>
                  <a:lnTo>
                    <a:pt x="17298" y="4153"/>
                  </a:lnTo>
                  <a:lnTo>
                    <a:pt x="17164" y="3867"/>
                  </a:lnTo>
                  <a:lnTo>
                    <a:pt x="17012" y="3582"/>
                  </a:lnTo>
                  <a:lnTo>
                    <a:pt x="16840" y="3315"/>
                  </a:lnTo>
                  <a:lnTo>
                    <a:pt x="16650" y="3067"/>
                  </a:lnTo>
                  <a:lnTo>
                    <a:pt x="16440" y="2800"/>
                  </a:lnTo>
                  <a:lnTo>
                    <a:pt x="16212" y="2572"/>
                  </a:lnTo>
                  <a:lnTo>
                    <a:pt x="15964" y="2324"/>
                  </a:lnTo>
                  <a:lnTo>
                    <a:pt x="15716" y="2096"/>
                  </a:lnTo>
                  <a:lnTo>
                    <a:pt x="15431" y="1886"/>
                  </a:lnTo>
                  <a:lnTo>
                    <a:pt x="15145" y="1677"/>
                  </a:lnTo>
                  <a:lnTo>
                    <a:pt x="14840" y="1486"/>
                  </a:lnTo>
                  <a:lnTo>
                    <a:pt x="14535" y="1296"/>
                  </a:lnTo>
                  <a:lnTo>
                    <a:pt x="14192" y="1124"/>
                  </a:lnTo>
                  <a:lnTo>
                    <a:pt x="13850" y="953"/>
                  </a:lnTo>
                  <a:lnTo>
                    <a:pt x="13507" y="800"/>
                  </a:lnTo>
                  <a:lnTo>
                    <a:pt x="13126" y="667"/>
                  </a:lnTo>
                  <a:lnTo>
                    <a:pt x="12764" y="534"/>
                  </a:lnTo>
                  <a:lnTo>
                    <a:pt x="12364" y="419"/>
                  </a:lnTo>
                  <a:lnTo>
                    <a:pt x="11964" y="324"/>
                  </a:lnTo>
                  <a:lnTo>
                    <a:pt x="11564" y="229"/>
                  </a:lnTo>
                  <a:lnTo>
                    <a:pt x="11144" y="153"/>
                  </a:lnTo>
                  <a:lnTo>
                    <a:pt x="10725" y="95"/>
                  </a:lnTo>
                  <a:lnTo>
                    <a:pt x="10306" y="38"/>
                  </a:lnTo>
                  <a:lnTo>
                    <a:pt x="9868" y="19"/>
                  </a:lnTo>
                  <a:lnTo>
                    <a:pt x="941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4769;p67"/>
            <p:cNvSpPr/>
            <p:nvPr/>
          </p:nvSpPr>
          <p:spPr>
            <a:xfrm flipH="1">
              <a:off x="2915585" y="1914881"/>
              <a:ext cx="290816" cy="201727"/>
            </a:xfrm>
            <a:custGeom>
              <a:avLst/>
              <a:gdLst/>
              <a:ahLst/>
              <a:cxnLst/>
              <a:rect l="l" t="t" r="r" b="b"/>
              <a:pathLst>
                <a:path w="17660" h="12250" fill="none" extrusionOk="0">
                  <a:moveTo>
                    <a:pt x="17660" y="5658"/>
                  </a:moveTo>
                  <a:lnTo>
                    <a:pt x="17660" y="5658"/>
                  </a:lnTo>
                  <a:lnTo>
                    <a:pt x="17660" y="5982"/>
                  </a:lnTo>
                  <a:lnTo>
                    <a:pt x="17640" y="6287"/>
                  </a:lnTo>
                  <a:lnTo>
                    <a:pt x="17602" y="6591"/>
                  </a:lnTo>
                  <a:lnTo>
                    <a:pt x="17545" y="6896"/>
                  </a:lnTo>
                  <a:lnTo>
                    <a:pt x="17450" y="7201"/>
                  </a:lnTo>
                  <a:lnTo>
                    <a:pt x="17355" y="7506"/>
                  </a:lnTo>
                  <a:lnTo>
                    <a:pt x="17221" y="7792"/>
                  </a:lnTo>
                  <a:lnTo>
                    <a:pt x="17088" y="8077"/>
                  </a:lnTo>
                  <a:lnTo>
                    <a:pt x="16917" y="8363"/>
                  </a:lnTo>
                  <a:lnTo>
                    <a:pt x="16745" y="8630"/>
                  </a:lnTo>
                  <a:lnTo>
                    <a:pt x="16536" y="8896"/>
                  </a:lnTo>
                  <a:lnTo>
                    <a:pt x="16326" y="9163"/>
                  </a:lnTo>
                  <a:lnTo>
                    <a:pt x="16097" y="9411"/>
                  </a:lnTo>
                  <a:lnTo>
                    <a:pt x="15850" y="9658"/>
                  </a:lnTo>
                  <a:lnTo>
                    <a:pt x="15583" y="9887"/>
                  </a:lnTo>
                  <a:lnTo>
                    <a:pt x="15297" y="10116"/>
                  </a:lnTo>
                  <a:lnTo>
                    <a:pt x="15012" y="10344"/>
                  </a:lnTo>
                  <a:lnTo>
                    <a:pt x="14688" y="10554"/>
                  </a:lnTo>
                  <a:lnTo>
                    <a:pt x="14364" y="10744"/>
                  </a:lnTo>
                  <a:lnTo>
                    <a:pt x="14040" y="10935"/>
                  </a:lnTo>
                  <a:lnTo>
                    <a:pt x="13678" y="11106"/>
                  </a:lnTo>
                  <a:lnTo>
                    <a:pt x="13316" y="11278"/>
                  </a:lnTo>
                  <a:lnTo>
                    <a:pt x="12954" y="11430"/>
                  </a:lnTo>
                  <a:lnTo>
                    <a:pt x="12554" y="11583"/>
                  </a:lnTo>
                  <a:lnTo>
                    <a:pt x="12173" y="11697"/>
                  </a:lnTo>
                  <a:lnTo>
                    <a:pt x="11754" y="11830"/>
                  </a:lnTo>
                  <a:lnTo>
                    <a:pt x="11354" y="11925"/>
                  </a:lnTo>
                  <a:lnTo>
                    <a:pt x="10935" y="12021"/>
                  </a:lnTo>
                  <a:lnTo>
                    <a:pt x="10497" y="12097"/>
                  </a:lnTo>
                  <a:lnTo>
                    <a:pt x="10059" y="12154"/>
                  </a:lnTo>
                  <a:lnTo>
                    <a:pt x="9601" y="12211"/>
                  </a:lnTo>
                  <a:lnTo>
                    <a:pt x="9163" y="12230"/>
                  </a:lnTo>
                  <a:lnTo>
                    <a:pt x="9163" y="12230"/>
                  </a:lnTo>
                  <a:lnTo>
                    <a:pt x="8706" y="12249"/>
                  </a:lnTo>
                  <a:lnTo>
                    <a:pt x="8249" y="12249"/>
                  </a:lnTo>
                  <a:lnTo>
                    <a:pt x="7811" y="12230"/>
                  </a:lnTo>
                  <a:lnTo>
                    <a:pt x="7373" y="12211"/>
                  </a:lnTo>
                  <a:lnTo>
                    <a:pt x="6934" y="12154"/>
                  </a:lnTo>
                  <a:lnTo>
                    <a:pt x="6515" y="12097"/>
                  </a:lnTo>
                  <a:lnTo>
                    <a:pt x="6096" y="12021"/>
                  </a:lnTo>
                  <a:lnTo>
                    <a:pt x="5696" y="11925"/>
                  </a:lnTo>
                  <a:lnTo>
                    <a:pt x="5296" y="11830"/>
                  </a:lnTo>
                  <a:lnTo>
                    <a:pt x="4915" y="11716"/>
                  </a:lnTo>
                  <a:lnTo>
                    <a:pt x="4534" y="11583"/>
                  </a:lnTo>
                  <a:lnTo>
                    <a:pt x="4172" y="11449"/>
                  </a:lnTo>
                  <a:lnTo>
                    <a:pt x="3810" y="11297"/>
                  </a:lnTo>
                  <a:lnTo>
                    <a:pt x="3467" y="11125"/>
                  </a:lnTo>
                  <a:lnTo>
                    <a:pt x="3143" y="10954"/>
                  </a:lnTo>
                  <a:lnTo>
                    <a:pt x="2820" y="10763"/>
                  </a:lnTo>
                  <a:lnTo>
                    <a:pt x="2515" y="10573"/>
                  </a:lnTo>
                  <a:lnTo>
                    <a:pt x="2229" y="10363"/>
                  </a:lnTo>
                  <a:lnTo>
                    <a:pt x="1962" y="10154"/>
                  </a:lnTo>
                  <a:lnTo>
                    <a:pt x="1696" y="9925"/>
                  </a:lnTo>
                  <a:lnTo>
                    <a:pt x="1448" y="9697"/>
                  </a:lnTo>
                  <a:lnTo>
                    <a:pt x="1238" y="9449"/>
                  </a:lnTo>
                  <a:lnTo>
                    <a:pt x="1029" y="9182"/>
                  </a:lnTo>
                  <a:lnTo>
                    <a:pt x="838" y="8935"/>
                  </a:lnTo>
                  <a:lnTo>
                    <a:pt x="667" y="8668"/>
                  </a:lnTo>
                  <a:lnTo>
                    <a:pt x="495" y="8382"/>
                  </a:lnTo>
                  <a:lnTo>
                    <a:pt x="362" y="8096"/>
                  </a:lnTo>
                  <a:lnTo>
                    <a:pt x="248" y="7811"/>
                  </a:lnTo>
                  <a:lnTo>
                    <a:pt x="172" y="7506"/>
                  </a:lnTo>
                  <a:lnTo>
                    <a:pt x="95" y="7220"/>
                  </a:lnTo>
                  <a:lnTo>
                    <a:pt x="38" y="6896"/>
                  </a:lnTo>
                  <a:lnTo>
                    <a:pt x="19" y="6591"/>
                  </a:lnTo>
                  <a:lnTo>
                    <a:pt x="19" y="6591"/>
                  </a:lnTo>
                  <a:lnTo>
                    <a:pt x="0" y="6268"/>
                  </a:lnTo>
                  <a:lnTo>
                    <a:pt x="19" y="5963"/>
                  </a:lnTo>
                  <a:lnTo>
                    <a:pt x="57" y="5658"/>
                  </a:lnTo>
                  <a:lnTo>
                    <a:pt x="134" y="5353"/>
                  </a:lnTo>
                  <a:lnTo>
                    <a:pt x="210" y="5048"/>
                  </a:lnTo>
                  <a:lnTo>
                    <a:pt x="305" y="4744"/>
                  </a:lnTo>
                  <a:lnTo>
                    <a:pt x="438" y="4458"/>
                  </a:lnTo>
                  <a:lnTo>
                    <a:pt x="591" y="4172"/>
                  </a:lnTo>
                  <a:lnTo>
                    <a:pt x="743" y="3886"/>
                  </a:lnTo>
                  <a:lnTo>
                    <a:pt x="934" y="3620"/>
                  </a:lnTo>
                  <a:lnTo>
                    <a:pt x="1124" y="3353"/>
                  </a:lnTo>
                  <a:lnTo>
                    <a:pt x="1334" y="3086"/>
                  </a:lnTo>
                  <a:lnTo>
                    <a:pt x="1581" y="2839"/>
                  </a:lnTo>
                  <a:lnTo>
                    <a:pt x="1829" y="2591"/>
                  </a:lnTo>
                  <a:lnTo>
                    <a:pt x="2096" y="2362"/>
                  </a:lnTo>
                  <a:lnTo>
                    <a:pt x="2362" y="2134"/>
                  </a:lnTo>
                  <a:lnTo>
                    <a:pt x="2667" y="1924"/>
                  </a:lnTo>
                  <a:lnTo>
                    <a:pt x="2972" y="1715"/>
                  </a:lnTo>
                  <a:lnTo>
                    <a:pt x="3296" y="1505"/>
                  </a:lnTo>
                  <a:lnTo>
                    <a:pt x="3639" y="1315"/>
                  </a:lnTo>
                  <a:lnTo>
                    <a:pt x="3982" y="1143"/>
                  </a:lnTo>
                  <a:lnTo>
                    <a:pt x="4344" y="972"/>
                  </a:lnTo>
                  <a:lnTo>
                    <a:pt x="4725" y="819"/>
                  </a:lnTo>
                  <a:lnTo>
                    <a:pt x="5106" y="686"/>
                  </a:lnTo>
                  <a:lnTo>
                    <a:pt x="5506" y="553"/>
                  </a:lnTo>
                  <a:lnTo>
                    <a:pt x="5906" y="438"/>
                  </a:lnTo>
                  <a:lnTo>
                    <a:pt x="6325" y="324"/>
                  </a:lnTo>
                  <a:lnTo>
                    <a:pt x="6744" y="229"/>
                  </a:lnTo>
                  <a:lnTo>
                    <a:pt x="7182" y="153"/>
                  </a:lnTo>
                  <a:lnTo>
                    <a:pt x="7620" y="95"/>
                  </a:lnTo>
                  <a:lnTo>
                    <a:pt x="8058" y="57"/>
                  </a:lnTo>
                  <a:lnTo>
                    <a:pt x="8516" y="19"/>
                  </a:lnTo>
                  <a:lnTo>
                    <a:pt x="8516" y="19"/>
                  </a:lnTo>
                  <a:lnTo>
                    <a:pt x="8973" y="0"/>
                  </a:lnTo>
                  <a:lnTo>
                    <a:pt x="9411" y="0"/>
                  </a:lnTo>
                  <a:lnTo>
                    <a:pt x="9868" y="19"/>
                  </a:lnTo>
                  <a:lnTo>
                    <a:pt x="10306" y="38"/>
                  </a:lnTo>
                  <a:lnTo>
                    <a:pt x="10725" y="95"/>
                  </a:lnTo>
                  <a:lnTo>
                    <a:pt x="11144" y="153"/>
                  </a:lnTo>
                  <a:lnTo>
                    <a:pt x="11564" y="229"/>
                  </a:lnTo>
                  <a:lnTo>
                    <a:pt x="11964" y="324"/>
                  </a:lnTo>
                  <a:lnTo>
                    <a:pt x="12364" y="419"/>
                  </a:lnTo>
                  <a:lnTo>
                    <a:pt x="12764" y="534"/>
                  </a:lnTo>
                  <a:lnTo>
                    <a:pt x="13126" y="667"/>
                  </a:lnTo>
                  <a:lnTo>
                    <a:pt x="13507" y="800"/>
                  </a:lnTo>
                  <a:lnTo>
                    <a:pt x="13850" y="953"/>
                  </a:lnTo>
                  <a:lnTo>
                    <a:pt x="14192" y="1124"/>
                  </a:lnTo>
                  <a:lnTo>
                    <a:pt x="14535" y="1296"/>
                  </a:lnTo>
                  <a:lnTo>
                    <a:pt x="14840" y="1486"/>
                  </a:lnTo>
                  <a:lnTo>
                    <a:pt x="15145" y="1677"/>
                  </a:lnTo>
                  <a:lnTo>
                    <a:pt x="15431" y="1886"/>
                  </a:lnTo>
                  <a:lnTo>
                    <a:pt x="15716" y="2096"/>
                  </a:lnTo>
                  <a:lnTo>
                    <a:pt x="15964" y="2324"/>
                  </a:lnTo>
                  <a:lnTo>
                    <a:pt x="16212" y="2572"/>
                  </a:lnTo>
                  <a:lnTo>
                    <a:pt x="16440" y="2800"/>
                  </a:lnTo>
                  <a:lnTo>
                    <a:pt x="16650" y="3067"/>
                  </a:lnTo>
                  <a:lnTo>
                    <a:pt x="16840" y="3315"/>
                  </a:lnTo>
                  <a:lnTo>
                    <a:pt x="17012" y="3582"/>
                  </a:lnTo>
                  <a:lnTo>
                    <a:pt x="17164" y="3867"/>
                  </a:lnTo>
                  <a:lnTo>
                    <a:pt x="17298" y="4153"/>
                  </a:lnTo>
                  <a:lnTo>
                    <a:pt x="17412" y="4439"/>
                  </a:lnTo>
                  <a:lnTo>
                    <a:pt x="17507" y="4744"/>
                  </a:lnTo>
                  <a:lnTo>
                    <a:pt x="17583" y="5048"/>
                  </a:lnTo>
                  <a:lnTo>
                    <a:pt x="17621" y="5353"/>
                  </a:lnTo>
                  <a:lnTo>
                    <a:pt x="17660" y="565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4770;p67"/>
            <p:cNvSpPr/>
            <p:nvPr/>
          </p:nvSpPr>
          <p:spPr>
            <a:xfrm flipH="1">
              <a:off x="3010323" y="1973539"/>
              <a:ext cx="106051" cy="95380"/>
            </a:xfrm>
            <a:custGeom>
              <a:avLst/>
              <a:gdLst/>
              <a:ahLst/>
              <a:cxnLst/>
              <a:rect l="l" t="t" r="r" b="b"/>
              <a:pathLst>
                <a:path w="6440" h="5792" extrusionOk="0">
                  <a:moveTo>
                    <a:pt x="6154" y="0"/>
                  </a:moveTo>
                  <a:lnTo>
                    <a:pt x="1" y="324"/>
                  </a:lnTo>
                  <a:lnTo>
                    <a:pt x="286" y="5792"/>
                  </a:lnTo>
                  <a:lnTo>
                    <a:pt x="6439" y="5468"/>
                  </a:lnTo>
                  <a:lnTo>
                    <a:pt x="61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4771;p67"/>
            <p:cNvSpPr/>
            <p:nvPr/>
          </p:nvSpPr>
          <p:spPr>
            <a:xfrm flipH="1">
              <a:off x="3024748" y="1986400"/>
              <a:ext cx="77513" cy="69658"/>
            </a:xfrm>
            <a:custGeom>
              <a:avLst/>
              <a:gdLst/>
              <a:ahLst/>
              <a:cxnLst/>
              <a:rect l="l" t="t" r="r" b="b"/>
              <a:pathLst>
                <a:path w="4707" h="4230" extrusionOk="0">
                  <a:moveTo>
                    <a:pt x="4497" y="1"/>
                  </a:moveTo>
                  <a:lnTo>
                    <a:pt x="1" y="229"/>
                  </a:lnTo>
                  <a:lnTo>
                    <a:pt x="210" y="4230"/>
                  </a:lnTo>
                  <a:lnTo>
                    <a:pt x="4706" y="4001"/>
                  </a:lnTo>
                  <a:lnTo>
                    <a:pt x="44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4772;p67"/>
            <p:cNvSpPr/>
            <p:nvPr/>
          </p:nvSpPr>
          <p:spPr>
            <a:xfrm flipH="1">
              <a:off x="2915585" y="1914881"/>
              <a:ext cx="150282" cy="92547"/>
            </a:xfrm>
            <a:custGeom>
              <a:avLst/>
              <a:gdLst/>
              <a:ahLst/>
              <a:cxnLst/>
              <a:rect l="l" t="t" r="r" b="b"/>
              <a:pathLst>
                <a:path w="9126" h="5620" extrusionOk="0">
                  <a:moveTo>
                    <a:pt x="9106" y="5563"/>
                  </a:moveTo>
                  <a:lnTo>
                    <a:pt x="9106" y="5563"/>
                  </a:lnTo>
                  <a:lnTo>
                    <a:pt x="9126" y="5620"/>
                  </a:lnTo>
                  <a:lnTo>
                    <a:pt x="9126" y="5620"/>
                  </a:lnTo>
                  <a:lnTo>
                    <a:pt x="9106" y="5563"/>
                  </a:lnTo>
                  <a:close/>
                  <a:moveTo>
                    <a:pt x="648" y="0"/>
                  </a:moveTo>
                  <a:lnTo>
                    <a:pt x="648" y="0"/>
                  </a:lnTo>
                  <a:lnTo>
                    <a:pt x="1" y="19"/>
                  </a:lnTo>
                  <a:lnTo>
                    <a:pt x="1" y="19"/>
                  </a:lnTo>
                  <a:lnTo>
                    <a:pt x="648" y="0"/>
                  </a:lnTo>
                  <a:close/>
                  <a:moveTo>
                    <a:pt x="648" y="0"/>
                  </a:moveTo>
                  <a:lnTo>
                    <a:pt x="648" y="0"/>
                  </a:lnTo>
                  <a:lnTo>
                    <a:pt x="648" y="0"/>
                  </a:lnTo>
                  <a:lnTo>
                    <a:pt x="667" y="0"/>
                  </a:lnTo>
                  <a:lnTo>
                    <a:pt x="667" y="0"/>
                  </a:lnTo>
                  <a:lnTo>
                    <a:pt x="648" y="0"/>
                  </a:lnTo>
                  <a:close/>
                </a:path>
              </a:pathLst>
            </a:custGeom>
            <a:solidFill>
              <a:srgbClr val="FAC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4773;p67"/>
            <p:cNvSpPr/>
            <p:nvPr/>
          </p:nvSpPr>
          <p:spPr>
            <a:xfrm flipH="1">
              <a:off x="2915585" y="2006474"/>
              <a:ext cx="329" cy="955"/>
            </a:xfrm>
            <a:custGeom>
              <a:avLst/>
              <a:gdLst/>
              <a:ahLst/>
              <a:cxnLst/>
              <a:rect l="l" t="t" r="r" b="b"/>
              <a:pathLst>
                <a:path w="20" h="58" fill="none" extrusionOk="0">
                  <a:moveTo>
                    <a:pt x="0" y="1"/>
                  </a:moveTo>
                  <a:lnTo>
                    <a:pt x="0" y="1"/>
                  </a:lnTo>
                  <a:lnTo>
                    <a:pt x="20" y="58"/>
                  </a:lnTo>
                  <a:lnTo>
                    <a:pt x="20" y="5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4774;p67"/>
            <p:cNvSpPr/>
            <p:nvPr/>
          </p:nvSpPr>
          <p:spPr>
            <a:xfrm flipH="1">
              <a:off x="3055180" y="1914881"/>
              <a:ext cx="10687" cy="329"/>
            </a:xfrm>
            <a:custGeom>
              <a:avLst/>
              <a:gdLst/>
              <a:ahLst/>
              <a:cxnLst/>
              <a:rect l="l" t="t" r="r" b="b"/>
              <a:pathLst>
                <a:path w="649" h="20" fill="none" extrusionOk="0">
                  <a:moveTo>
                    <a:pt x="648" y="0"/>
                  </a:moveTo>
                  <a:lnTo>
                    <a:pt x="648" y="0"/>
                  </a:lnTo>
                  <a:lnTo>
                    <a:pt x="1" y="19"/>
                  </a:lnTo>
                  <a:lnTo>
                    <a:pt x="1" y="19"/>
                  </a:lnTo>
                  <a:lnTo>
                    <a:pt x="64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4775;p67"/>
            <p:cNvSpPr/>
            <p:nvPr/>
          </p:nvSpPr>
          <p:spPr>
            <a:xfrm flipH="1">
              <a:off x="3054867" y="1914881"/>
              <a:ext cx="329" cy="16"/>
            </a:xfrm>
            <a:custGeom>
              <a:avLst/>
              <a:gdLst/>
              <a:ahLst/>
              <a:cxnLst/>
              <a:rect l="l" t="t" r="r" b="b"/>
              <a:pathLst>
                <a:path w="20" h="1" fill="none" extrusionOk="0">
                  <a:moveTo>
                    <a:pt x="0" y="0"/>
                  </a:moveTo>
                  <a:lnTo>
                    <a:pt x="0" y="0"/>
                  </a:ln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4776;p67"/>
            <p:cNvSpPr/>
            <p:nvPr/>
          </p:nvSpPr>
          <p:spPr>
            <a:xfrm flipH="1">
              <a:off x="2915585" y="1914881"/>
              <a:ext cx="290816" cy="115767"/>
            </a:xfrm>
            <a:custGeom>
              <a:avLst/>
              <a:gdLst/>
              <a:ahLst/>
              <a:cxnLst/>
              <a:rect l="l" t="t" r="r" b="b"/>
              <a:pathLst>
                <a:path w="17660" h="7030" extrusionOk="0">
                  <a:moveTo>
                    <a:pt x="9182" y="0"/>
                  </a:moveTo>
                  <a:lnTo>
                    <a:pt x="8535" y="19"/>
                  </a:lnTo>
                  <a:lnTo>
                    <a:pt x="8516" y="19"/>
                  </a:lnTo>
                  <a:lnTo>
                    <a:pt x="8077" y="38"/>
                  </a:lnTo>
                  <a:lnTo>
                    <a:pt x="7639" y="95"/>
                  </a:lnTo>
                  <a:lnTo>
                    <a:pt x="7201" y="153"/>
                  </a:lnTo>
                  <a:lnTo>
                    <a:pt x="6782" y="229"/>
                  </a:lnTo>
                  <a:lnTo>
                    <a:pt x="6363" y="305"/>
                  </a:lnTo>
                  <a:lnTo>
                    <a:pt x="5963" y="419"/>
                  </a:lnTo>
                  <a:lnTo>
                    <a:pt x="5563" y="534"/>
                  </a:lnTo>
                  <a:lnTo>
                    <a:pt x="5182" y="648"/>
                  </a:lnTo>
                  <a:lnTo>
                    <a:pt x="4801" y="781"/>
                  </a:lnTo>
                  <a:lnTo>
                    <a:pt x="4439" y="934"/>
                  </a:lnTo>
                  <a:lnTo>
                    <a:pt x="4077" y="1105"/>
                  </a:lnTo>
                  <a:lnTo>
                    <a:pt x="3734" y="1276"/>
                  </a:lnTo>
                  <a:lnTo>
                    <a:pt x="3391" y="1448"/>
                  </a:lnTo>
                  <a:lnTo>
                    <a:pt x="3067" y="1638"/>
                  </a:lnTo>
                  <a:lnTo>
                    <a:pt x="2762" y="1848"/>
                  </a:lnTo>
                  <a:lnTo>
                    <a:pt x="2477" y="2058"/>
                  </a:lnTo>
                  <a:lnTo>
                    <a:pt x="2191" y="2267"/>
                  </a:lnTo>
                  <a:lnTo>
                    <a:pt x="1924" y="2496"/>
                  </a:lnTo>
                  <a:lnTo>
                    <a:pt x="1677" y="2743"/>
                  </a:lnTo>
                  <a:lnTo>
                    <a:pt x="1448" y="2972"/>
                  </a:lnTo>
                  <a:lnTo>
                    <a:pt x="1219" y="3239"/>
                  </a:lnTo>
                  <a:lnTo>
                    <a:pt x="1029" y="3486"/>
                  </a:lnTo>
                  <a:lnTo>
                    <a:pt x="838" y="3753"/>
                  </a:lnTo>
                  <a:lnTo>
                    <a:pt x="667" y="4020"/>
                  </a:lnTo>
                  <a:lnTo>
                    <a:pt x="515" y="4305"/>
                  </a:lnTo>
                  <a:lnTo>
                    <a:pt x="381" y="4572"/>
                  </a:lnTo>
                  <a:lnTo>
                    <a:pt x="267" y="4858"/>
                  </a:lnTo>
                  <a:lnTo>
                    <a:pt x="172" y="5163"/>
                  </a:lnTo>
                  <a:lnTo>
                    <a:pt x="95" y="5448"/>
                  </a:lnTo>
                  <a:lnTo>
                    <a:pt x="57" y="5753"/>
                  </a:lnTo>
                  <a:lnTo>
                    <a:pt x="19" y="6058"/>
                  </a:lnTo>
                  <a:lnTo>
                    <a:pt x="0" y="6363"/>
                  </a:lnTo>
                  <a:lnTo>
                    <a:pt x="19" y="6591"/>
                  </a:lnTo>
                  <a:lnTo>
                    <a:pt x="38" y="6801"/>
                  </a:lnTo>
                  <a:lnTo>
                    <a:pt x="57" y="7030"/>
                  </a:lnTo>
                  <a:lnTo>
                    <a:pt x="76" y="6725"/>
                  </a:lnTo>
                  <a:lnTo>
                    <a:pt x="134" y="6420"/>
                  </a:lnTo>
                  <a:lnTo>
                    <a:pt x="191" y="6134"/>
                  </a:lnTo>
                  <a:lnTo>
                    <a:pt x="286" y="5848"/>
                  </a:lnTo>
                  <a:lnTo>
                    <a:pt x="381" y="5563"/>
                  </a:lnTo>
                  <a:lnTo>
                    <a:pt x="495" y="5296"/>
                  </a:lnTo>
                  <a:lnTo>
                    <a:pt x="648" y="5010"/>
                  </a:lnTo>
                  <a:lnTo>
                    <a:pt x="800" y="4744"/>
                  </a:lnTo>
                  <a:lnTo>
                    <a:pt x="972" y="4496"/>
                  </a:lnTo>
                  <a:lnTo>
                    <a:pt x="1162" y="4229"/>
                  </a:lnTo>
                  <a:lnTo>
                    <a:pt x="1372" y="3982"/>
                  </a:lnTo>
                  <a:lnTo>
                    <a:pt x="1581" y="3734"/>
                  </a:lnTo>
                  <a:lnTo>
                    <a:pt x="1829" y="3505"/>
                  </a:lnTo>
                  <a:lnTo>
                    <a:pt x="2077" y="3277"/>
                  </a:lnTo>
                  <a:lnTo>
                    <a:pt x="2343" y="3067"/>
                  </a:lnTo>
                  <a:lnTo>
                    <a:pt x="2629" y="2858"/>
                  </a:lnTo>
                  <a:lnTo>
                    <a:pt x="2915" y="2648"/>
                  </a:lnTo>
                  <a:lnTo>
                    <a:pt x="3220" y="2458"/>
                  </a:lnTo>
                  <a:lnTo>
                    <a:pt x="3524" y="2267"/>
                  </a:lnTo>
                  <a:lnTo>
                    <a:pt x="3867" y="2096"/>
                  </a:lnTo>
                  <a:lnTo>
                    <a:pt x="4210" y="1924"/>
                  </a:lnTo>
                  <a:lnTo>
                    <a:pt x="4553" y="1772"/>
                  </a:lnTo>
                  <a:lnTo>
                    <a:pt x="4915" y="1638"/>
                  </a:lnTo>
                  <a:lnTo>
                    <a:pt x="5277" y="1505"/>
                  </a:lnTo>
                  <a:lnTo>
                    <a:pt x="5658" y="1372"/>
                  </a:lnTo>
                  <a:lnTo>
                    <a:pt x="6058" y="1276"/>
                  </a:lnTo>
                  <a:lnTo>
                    <a:pt x="6458" y="1162"/>
                  </a:lnTo>
                  <a:lnTo>
                    <a:pt x="6858" y="1086"/>
                  </a:lnTo>
                  <a:lnTo>
                    <a:pt x="7277" y="1010"/>
                  </a:lnTo>
                  <a:lnTo>
                    <a:pt x="7696" y="953"/>
                  </a:lnTo>
                  <a:lnTo>
                    <a:pt x="8135" y="915"/>
                  </a:lnTo>
                  <a:lnTo>
                    <a:pt x="8554" y="876"/>
                  </a:lnTo>
                  <a:lnTo>
                    <a:pt x="9239" y="857"/>
                  </a:lnTo>
                  <a:lnTo>
                    <a:pt x="9639" y="876"/>
                  </a:lnTo>
                  <a:lnTo>
                    <a:pt x="10040" y="895"/>
                  </a:lnTo>
                  <a:lnTo>
                    <a:pt x="10440" y="915"/>
                  </a:lnTo>
                  <a:lnTo>
                    <a:pt x="10840" y="972"/>
                  </a:lnTo>
                  <a:lnTo>
                    <a:pt x="11221" y="1029"/>
                  </a:lnTo>
                  <a:lnTo>
                    <a:pt x="11583" y="1086"/>
                  </a:lnTo>
                  <a:lnTo>
                    <a:pt x="11964" y="1162"/>
                  </a:lnTo>
                  <a:lnTo>
                    <a:pt x="12326" y="1257"/>
                  </a:lnTo>
                  <a:lnTo>
                    <a:pt x="12687" y="1372"/>
                  </a:lnTo>
                  <a:lnTo>
                    <a:pt x="13030" y="1467"/>
                  </a:lnTo>
                  <a:lnTo>
                    <a:pt x="13373" y="1600"/>
                  </a:lnTo>
                  <a:lnTo>
                    <a:pt x="13697" y="1734"/>
                  </a:lnTo>
                  <a:lnTo>
                    <a:pt x="14021" y="1867"/>
                  </a:lnTo>
                  <a:lnTo>
                    <a:pt x="14326" y="2019"/>
                  </a:lnTo>
                  <a:lnTo>
                    <a:pt x="14612" y="2191"/>
                  </a:lnTo>
                  <a:lnTo>
                    <a:pt x="14897" y="2362"/>
                  </a:lnTo>
                  <a:lnTo>
                    <a:pt x="15183" y="2534"/>
                  </a:lnTo>
                  <a:lnTo>
                    <a:pt x="15450" y="2724"/>
                  </a:lnTo>
                  <a:lnTo>
                    <a:pt x="15697" y="2915"/>
                  </a:lnTo>
                  <a:lnTo>
                    <a:pt x="15945" y="3124"/>
                  </a:lnTo>
                  <a:lnTo>
                    <a:pt x="16155" y="3334"/>
                  </a:lnTo>
                  <a:lnTo>
                    <a:pt x="16383" y="3562"/>
                  </a:lnTo>
                  <a:lnTo>
                    <a:pt x="16574" y="3772"/>
                  </a:lnTo>
                  <a:lnTo>
                    <a:pt x="16764" y="4020"/>
                  </a:lnTo>
                  <a:lnTo>
                    <a:pt x="16917" y="4248"/>
                  </a:lnTo>
                  <a:lnTo>
                    <a:pt x="17069" y="4496"/>
                  </a:lnTo>
                  <a:lnTo>
                    <a:pt x="17221" y="4763"/>
                  </a:lnTo>
                  <a:lnTo>
                    <a:pt x="17336" y="5010"/>
                  </a:lnTo>
                  <a:lnTo>
                    <a:pt x="17450" y="5277"/>
                  </a:lnTo>
                  <a:lnTo>
                    <a:pt x="17526" y="5544"/>
                  </a:lnTo>
                  <a:lnTo>
                    <a:pt x="17602" y="5810"/>
                  </a:lnTo>
                  <a:lnTo>
                    <a:pt x="17660" y="6096"/>
                  </a:lnTo>
                  <a:lnTo>
                    <a:pt x="17660" y="5887"/>
                  </a:lnTo>
                  <a:lnTo>
                    <a:pt x="17660" y="5658"/>
                  </a:lnTo>
                  <a:lnTo>
                    <a:pt x="17660" y="5620"/>
                  </a:lnTo>
                  <a:lnTo>
                    <a:pt x="17640" y="5563"/>
                  </a:lnTo>
                  <a:lnTo>
                    <a:pt x="17621" y="5277"/>
                  </a:lnTo>
                  <a:lnTo>
                    <a:pt x="17564" y="4991"/>
                  </a:lnTo>
                  <a:lnTo>
                    <a:pt x="17488" y="4705"/>
                  </a:lnTo>
                  <a:lnTo>
                    <a:pt x="17412" y="4420"/>
                  </a:lnTo>
                  <a:lnTo>
                    <a:pt x="17298" y="4153"/>
                  </a:lnTo>
                  <a:lnTo>
                    <a:pt x="17164" y="3886"/>
                  </a:lnTo>
                  <a:lnTo>
                    <a:pt x="17031" y="3620"/>
                  </a:lnTo>
                  <a:lnTo>
                    <a:pt x="16859" y="3372"/>
                  </a:lnTo>
                  <a:lnTo>
                    <a:pt x="16688" y="3124"/>
                  </a:lnTo>
                  <a:lnTo>
                    <a:pt x="16497" y="2877"/>
                  </a:lnTo>
                  <a:lnTo>
                    <a:pt x="16288" y="2648"/>
                  </a:lnTo>
                  <a:lnTo>
                    <a:pt x="16059" y="2419"/>
                  </a:lnTo>
                  <a:lnTo>
                    <a:pt x="15831" y="2191"/>
                  </a:lnTo>
                  <a:lnTo>
                    <a:pt x="15583" y="1981"/>
                  </a:lnTo>
                  <a:lnTo>
                    <a:pt x="15316" y="1791"/>
                  </a:lnTo>
                  <a:lnTo>
                    <a:pt x="15031" y="1600"/>
                  </a:lnTo>
                  <a:lnTo>
                    <a:pt x="14745" y="1410"/>
                  </a:lnTo>
                  <a:lnTo>
                    <a:pt x="14440" y="1238"/>
                  </a:lnTo>
                  <a:lnTo>
                    <a:pt x="14116" y="1086"/>
                  </a:lnTo>
                  <a:lnTo>
                    <a:pt x="13792" y="934"/>
                  </a:lnTo>
                  <a:lnTo>
                    <a:pt x="13449" y="781"/>
                  </a:lnTo>
                  <a:lnTo>
                    <a:pt x="13107" y="648"/>
                  </a:lnTo>
                  <a:lnTo>
                    <a:pt x="12764" y="534"/>
                  </a:lnTo>
                  <a:lnTo>
                    <a:pt x="12383" y="419"/>
                  </a:lnTo>
                  <a:lnTo>
                    <a:pt x="12021" y="324"/>
                  </a:lnTo>
                  <a:lnTo>
                    <a:pt x="11640" y="248"/>
                  </a:lnTo>
                  <a:lnTo>
                    <a:pt x="11240" y="172"/>
                  </a:lnTo>
                  <a:lnTo>
                    <a:pt x="10840" y="114"/>
                  </a:lnTo>
                  <a:lnTo>
                    <a:pt x="10440" y="57"/>
                  </a:lnTo>
                  <a:lnTo>
                    <a:pt x="10040" y="19"/>
                  </a:lnTo>
                  <a:lnTo>
                    <a:pt x="9620"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4777;p67"/>
            <p:cNvSpPr/>
            <p:nvPr/>
          </p:nvSpPr>
          <p:spPr>
            <a:xfrm flipH="1">
              <a:off x="2915585" y="1914881"/>
              <a:ext cx="290816" cy="115767"/>
            </a:xfrm>
            <a:custGeom>
              <a:avLst/>
              <a:gdLst/>
              <a:ahLst/>
              <a:cxnLst/>
              <a:rect l="l" t="t" r="r" b="b"/>
              <a:pathLst>
                <a:path w="17660" h="7030" fill="none" extrusionOk="0">
                  <a:moveTo>
                    <a:pt x="9182" y="0"/>
                  </a:moveTo>
                  <a:lnTo>
                    <a:pt x="9182" y="0"/>
                  </a:lnTo>
                  <a:lnTo>
                    <a:pt x="9182" y="0"/>
                  </a:lnTo>
                  <a:lnTo>
                    <a:pt x="8535" y="19"/>
                  </a:lnTo>
                  <a:lnTo>
                    <a:pt x="8535" y="19"/>
                  </a:lnTo>
                  <a:lnTo>
                    <a:pt x="8516" y="19"/>
                  </a:lnTo>
                  <a:lnTo>
                    <a:pt x="8516" y="19"/>
                  </a:lnTo>
                  <a:lnTo>
                    <a:pt x="8516" y="19"/>
                  </a:lnTo>
                  <a:lnTo>
                    <a:pt x="8077" y="38"/>
                  </a:lnTo>
                  <a:lnTo>
                    <a:pt x="7639" y="95"/>
                  </a:lnTo>
                  <a:lnTo>
                    <a:pt x="7201" y="153"/>
                  </a:lnTo>
                  <a:lnTo>
                    <a:pt x="6782" y="229"/>
                  </a:lnTo>
                  <a:lnTo>
                    <a:pt x="6363" y="305"/>
                  </a:lnTo>
                  <a:lnTo>
                    <a:pt x="5963" y="419"/>
                  </a:lnTo>
                  <a:lnTo>
                    <a:pt x="5563" y="534"/>
                  </a:lnTo>
                  <a:lnTo>
                    <a:pt x="5182" y="648"/>
                  </a:lnTo>
                  <a:lnTo>
                    <a:pt x="4801" y="781"/>
                  </a:lnTo>
                  <a:lnTo>
                    <a:pt x="4439" y="934"/>
                  </a:lnTo>
                  <a:lnTo>
                    <a:pt x="4077" y="1105"/>
                  </a:lnTo>
                  <a:lnTo>
                    <a:pt x="3734" y="1276"/>
                  </a:lnTo>
                  <a:lnTo>
                    <a:pt x="3391" y="1448"/>
                  </a:lnTo>
                  <a:lnTo>
                    <a:pt x="3067" y="1638"/>
                  </a:lnTo>
                  <a:lnTo>
                    <a:pt x="2762" y="1848"/>
                  </a:lnTo>
                  <a:lnTo>
                    <a:pt x="2477" y="2058"/>
                  </a:lnTo>
                  <a:lnTo>
                    <a:pt x="2191" y="2267"/>
                  </a:lnTo>
                  <a:lnTo>
                    <a:pt x="1924" y="2496"/>
                  </a:lnTo>
                  <a:lnTo>
                    <a:pt x="1677" y="2743"/>
                  </a:lnTo>
                  <a:lnTo>
                    <a:pt x="1448" y="2972"/>
                  </a:lnTo>
                  <a:lnTo>
                    <a:pt x="1219" y="3239"/>
                  </a:lnTo>
                  <a:lnTo>
                    <a:pt x="1029" y="3486"/>
                  </a:lnTo>
                  <a:lnTo>
                    <a:pt x="838" y="3753"/>
                  </a:lnTo>
                  <a:lnTo>
                    <a:pt x="667" y="4020"/>
                  </a:lnTo>
                  <a:lnTo>
                    <a:pt x="515" y="4305"/>
                  </a:lnTo>
                  <a:lnTo>
                    <a:pt x="381" y="4572"/>
                  </a:lnTo>
                  <a:lnTo>
                    <a:pt x="267" y="4858"/>
                  </a:lnTo>
                  <a:lnTo>
                    <a:pt x="172" y="5163"/>
                  </a:lnTo>
                  <a:lnTo>
                    <a:pt x="95" y="5448"/>
                  </a:lnTo>
                  <a:lnTo>
                    <a:pt x="57" y="5753"/>
                  </a:lnTo>
                  <a:lnTo>
                    <a:pt x="19" y="6058"/>
                  </a:lnTo>
                  <a:lnTo>
                    <a:pt x="0" y="6363"/>
                  </a:lnTo>
                  <a:lnTo>
                    <a:pt x="0" y="6363"/>
                  </a:lnTo>
                  <a:lnTo>
                    <a:pt x="19" y="6591"/>
                  </a:lnTo>
                  <a:lnTo>
                    <a:pt x="19" y="6591"/>
                  </a:lnTo>
                  <a:lnTo>
                    <a:pt x="38" y="6801"/>
                  </a:lnTo>
                  <a:lnTo>
                    <a:pt x="57" y="7030"/>
                  </a:lnTo>
                  <a:lnTo>
                    <a:pt x="57" y="7030"/>
                  </a:lnTo>
                  <a:lnTo>
                    <a:pt x="76" y="6725"/>
                  </a:lnTo>
                  <a:lnTo>
                    <a:pt x="134" y="6420"/>
                  </a:lnTo>
                  <a:lnTo>
                    <a:pt x="191" y="6134"/>
                  </a:lnTo>
                  <a:lnTo>
                    <a:pt x="286" y="5848"/>
                  </a:lnTo>
                  <a:lnTo>
                    <a:pt x="381" y="5563"/>
                  </a:lnTo>
                  <a:lnTo>
                    <a:pt x="495" y="5296"/>
                  </a:lnTo>
                  <a:lnTo>
                    <a:pt x="648" y="5010"/>
                  </a:lnTo>
                  <a:lnTo>
                    <a:pt x="800" y="4744"/>
                  </a:lnTo>
                  <a:lnTo>
                    <a:pt x="972" y="4496"/>
                  </a:lnTo>
                  <a:lnTo>
                    <a:pt x="1162" y="4229"/>
                  </a:lnTo>
                  <a:lnTo>
                    <a:pt x="1372" y="3982"/>
                  </a:lnTo>
                  <a:lnTo>
                    <a:pt x="1581" y="3734"/>
                  </a:lnTo>
                  <a:lnTo>
                    <a:pt x="1829" y="3505"/>
                  </a:lnTo>
                  <a:lnTo>
                    <a:pt x="2077" y="3277"/>
                  </a:lnTo>
                  <a:lnTo>
                    <a:pt x="2343" y="3067"/>
                  </a:lnTo>
                  <a:lnTo>
                    <a:pt x="2629" y="2858"/>
                  </a:lnTo>
                  <a:lnTo>
                    <a:pt x="2915" y="2648"/>
                  </a:lnTo>
                  <a:lnTo>
                    <a:pt x="3220" y="2458"/>
                  </a:lnTo>
                  <a:lnTo>
                    <a:pt x="3524" y="2267"/>
                  </a:lnTo>
                  <a:lnTo>
                    <a:pt x="3867" y="2096"/>
                  </a:lnTo>
                  <a:lnTo>
                    <a:pt x="4210" y="1924"/>
                  </a:lnTo>
                  <a:lnTo>
                    <a:pt x="4553" y="1772"/>
                  </a:lnTo>
                  <a:lnTo>
                    <a:pt x="4915" y="1638"/>
                  </a:lnTo>
                  <a:lnTo>
                    <a:pt x="5277" y="1505"/>
                  </a:lnTo>
                  <a:lnTo>
                    <a:pt x="5658" y="1372"/>
                  </a:lnTo>
                  <a:lnTo>
                    <a:pt x="6058" y="1276"/>
                  </a:lnTo>
                  <a:lnTo>
                    <a:pt x="6458" y="1162"/>
                  </a:lnTo>
                  <a:lnTo>
                    <a:pt x="6858" y="1086"/>
                  </a:lnTo>
                  <a:lnTo>
                    <a:pt x="7277" y="1010"/>
                  </a:lnTo>
                  <a:lnTo>
                    <a:pt x="7696" y="953"/>
                  </a:lnTo>
                  <a:lnTo>
                    <a:pt x="8135" y="915"/>
                  </a:lnTo>
                  <a:lnTo>
                    <a:pt x="8554" y="876"/>
                  </a:lnTo>
                  <a:lnTo>
                    <a:pt x="8554" y="876"/>
                  </a:lnTo>
                  <a:lnTo>
                    <a:pt x="9239" y="857"/>
                  </a:lnTo>
                  <a:lnTo>
                    <a:pt x="9239" y="857"/>
                  </a:lnTo>
                  <a:lnTo>
                    <a:pt x="9639" y="876"/>
                  </a:lnTo>
                  <a:lnTo>
                    <a:pt x="10040" y="895"/>
                  </a:lnTo>
                  <a:lnTo>
                    <a:pt x="10440" y="915"/>
                  </a:lnTo>
                  <a:lnTo>
                    <a:pt x="10840" y="972"/>
                  </a:lnTo>
                  <a:lnTo>
                    <a:pt x="11221" y="1029"/>
                  </a:lnTo>
                  <a:lnTo>
                    <a:pt x="11583" y="1086"/>
                  </a:lnTo>
                  <a:lnTo>
                    <a:pt x="11964" y="1162"/>
                  </a:lnTo>
                  <a:lnTo>
                    <a:pt x="12326" y="1257"/>
                  </a:lnTo>
                  <a:lnTo>
                    <a:pt x="12687" y="1372"/>
                  </a:lnTo>
                  <a:lnTo>
                    <a:pt x="13030" y="1467"/>
                  </a:lnTo>
                  <a:lnTo>
                    <a:pt x="13373" y="1600"/>
                  </a:lnTo>
                  <a:lnTo>
                    <a:pt x="13697" y="1734"/>
                  </a:lnTo>
                  <a:lnTo>
                    <a:pt x="14021" y="1867"/>
                  </a:lnTo>
                  <a:lnTo>
                    <a:pt x="14326" y="2019"/>
                  </a:lnTo>
                  <a:lnTo>
                    <a:pt x="14612" y="2191"/>
                  </a:lnTo>
                  <a:lnTo>
                    <a:pt x="14897" y="2362"/>
                  </a:lnTo>
                  <a:lnTo>
                    <a:pt x="15183" y="2534"/>
                  </a:lnTo>
                  <a:lnTo>
                    <a:pt x="15450" y="2724"/>
                  </a:lnTo>
                  <a:lnTo>
                    <a:pt x="15697" y="2915"/>
                  </a:lnTo>
                  <a:lnTo>
                    <a:pt x="15945" y="3124"/>
                  </a:lnTo>
                  <a:lnTo>
                    <a:pt x="16155" y="3334"/>
                  </a:lnTo>
                  <a:lnTo>
                    <a:pt x="16383" y="3562"/>
                  </a:lnTo>
                  <a:lnTo>
                    <a:pt x="16574" y="3772"/>
                  </a:lnTo>
                  <a:lnTo>
                    <a:pt x="16764" y="4020"/>
                  </a:lnTo>
                  <a:lnTo>
                    <a:pt x="16917" y="4248"/>
                  </a:lnTo>
                  <a:lnTo>
                    <a:pt x="17069" y="4496"/>
                  </a:lnTo>
                  <a:lnTo>
                    <a:pt x="17221" y="4763"/>
                  </a:lnTo>
                  <a:lnTo>
                    <a:pt x="17336" y="5010"/>
                  </a:lnTo>
                  <a:lnTo>
                    <a:pt x="17450" y="5277"/>
                  </a:lnTo>
                  <a:lnTo>
                    <a:pt x="17526" y="5544"/>
                  </a:lnTo>
                  <a:lnTo>
                    <a:pt x="17602" y="5810"/>
                  </a:lnTo>
                  <a:lnTo>
                    <a:pt x="17660" y="6096"/>
                  </a:lnTo>
                  <a:lnTo>
                    <a:pt x="17660" y="6096"/>
                  </a:lnTo>
                  <a:lnTo>
                    <a:pt x="17660" y="5887"/>
                  </a:lnTo>
                  <a:lnTo>
                    <a:pt x="17660" y="5658"/>
                  </a:lnTo>
                  <a:lnTo>
                    <a:pt x="17660" y="5658"/>
                  </a:lnTo>
                  <a:lnTo>
                    <a:pt x="17660" y="5658"/>
                  </a:lnTo>
                  <a:lnTo>
                    <a:pt x="17660" y="5658"/>
                  </a:lnTo>
                  <a:lnTo>
                    <a:pt x="17660" y="5620"/>
                  </a:lnTo>
                  <a:lnTo>
                    <a:pt x="17660" y="5620"/>
                  </a:lnTo>
                  <a:lnTo>
                    <a:pt x="17640" y="5563"/>
                  </a:lnTo>
                  <a:lnTo>
                    <a:pt x="17640" y="5563"/>
                  </a:lnTo>
                  <a:lnTo>
                    <a:pt x="17621" y="5277"/>
                  </a:lnTo>
                  <a:lnTo>
                    <a:pt x="17564" y="4991"/>
                  </a:lnTo>
                  <a:lnTo>
                    <a:pt x="17488" y="4705"/>
                  </a:lnTo>
                  <a:lnTo>
                    <a:pt x="17412" y="4420"/>
                  </a:lnTo>
                  <a:lnTo>
                    <a:pt x="17298" y="4153"/>
                  </a:lnTo>
                  <a:lnTo>
                    <a:pt x="17164" y="3886"/>
                  </a:lnTo>
                  <a:lnTo>
                    <a:pt x="17031" y="3620"/>
                  </a:lnTo>
                  <a:lnTo>
                    <a:pt x="16859" y="3372"/>
                  </a:lnTo>
                  <a:lnTo>
                    <a:pt x="16688" y="3124"/>
                  </a:lnTo>
                  <a:lnTo>
                    <a:pt x="16497" y="2877"/>
                  </a:lnTo>
                  <a:lnTo>
                    <a:pt x="16288" y="2648"/>
                  </a:lnTo>
                  <a:lnTo>
                    <a:pt x="16059" y="2419"/>
                  </a:lnTo>
                  <a:lnTo>
                    <a:pt x="15831" y="2191"/>
                  </a:lnTo>
                  <a:lnTo>
                    <a:pt x="15583" y="1981"/>
                  </a:lnTo>
                  <a:lnTo>
                    <a:pt x="15316" y="1791"/>
                  </a:lnTo>
                  <a:lnTo>
                    <a:pt x="15031" y="1600"/>
                  </a:lnTo>
                  <a:lnTo>
                    <a:pt x="14745" y="1410"/>
                  </a:lnTo>
                  <a:lnTo>
                    <a:pt x="14440" y="1238"/>
                  </a:lnTo>
                  <a:lnTo>
                    <a:pt x="14116" y="1086"/>
                  </a:lnTo>
                  <a:lnTo>
                    <a:pt x="13792" y="934"/>
                  </a:lnTo>
                  <a:lnTo>
                    <a:pt x="13449" y="781"/>
                  </a:lnTo>
                  <a:lnTo>
                    <a:pt x="13107" y="648"/>
                  </a:lnTo>
                  <a:lnTo>
                    <a:pt x="12764" y="534"/>
                  </a:lnTo>
                  <a:lnTo>
                    <a:pt x="12383" y="419"/>
                  </a:lnTo>
                  <a:lnTo>
                    <a:pt x="12021" y="324"/>
                  </a:lnTo>
                  <a:lnTo>
                    <a:pt x="11640" y="248"/>
                  </a:lnTo>
                  <a:lnTo>
                    <a:pt x="11240" y="172"/>
                  </a:lnTo>
                  <a:lnTo>
                    <a:pt x="10840" y="114"/>
                  </a:lnTo>
                  <a:lnTo>
                    <a:pt x="10440" y="57"/>
                  </a:lnTo>
                  <a:lnTo>
                    <a:pt x="10040" y="19"/>
                  </a:lnTo>
                  <a:lnTo>
                    <a:pt x="9620" y="0"/>
                  </a:lnTo>
                  <a:lnTo>
                    <a:pt x="9201" y="0"/>
                  </a:lnTo>
                  <a:lnTo>
                    <a:pt x="9201" y="0"/>
                  </a:lnTo>
                  <a:lnTo>
                    <a:pt x="91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4778;p67"/>
            <p:cNvSpPr/>
            <p:nvPr/>
          </p:nvSpPr>
          <p:spPr>
            <a:xfrm flipH="1">
              <a:off x="3027268" y="1986400"/>
              <a:ext cx="74993" cy="20403"/>
            </a:xfrm>
            <a:custGeom>
              <a:avLst/>
              <a:gdLst/>
              <a:ahLst/>
              <a:cxnLst/>
              <a:rect l="l" t="t" r="r" b="b"/>
              <a:pathLst>
                <a:path w="4554" h="1239" extrusionOk="0">
                  <a:moveTo>
                    <a:pt x="4497" y="1"/>
                  </a:moveTo>
                  <a:lnTo>
                    <a:pt x="1" y="229"/>
                  </a:lnTo>
                  <a:lnTo>
                    <a:pt x="58" y="1239"/>
                  </a:lnTo>
                  <a:lnTo>
                    <a:pt x="4554" y="1010"/>
                  </a:lnTo>
                  <a:lnTo>
                    <a:pt x="449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4779;p67"/>
            <p:cNvSpPr/>
            <p:nvPr/>
          </p:nvSpPr>
          <p:spPr>
            <a:xfrm flipH="1">
              <a:off x="1387846" y="3987530"/>
              <a:ext cx="345076" cy="483124"/>
            </a:xfrm>
            <a:custGeom>
              <a:avLst/>
              <a:gdLst/>
              <a:ahLst/>
              <a:cxnLst/>
              <a:rect l="l" t="t" r="r" b="b"/>
              <a:pathLst>
                <a:path w="20955" h="29338" extrusionOk="0">
                  <a:moveTo>
                    <a:pt x="4401" y="0"/>
                  </a:moveTo>
                  <a:lnTo>
                    <a:pt x="0" y="11507"/>
                  </a:lnTo>
                  <a:lnTo>
                    <a:pt x="8553" y="21641"/>
                  </a:lnTo>
                  <a:lnTo>
                    <a:pt x="8249" y="22041"/>
                  </a:lnTo>
                  <a:lnTo>
                    <a:pt x="7982" y="22479"/>
                  </a:lnTo>
                  <a:lnTo>
                    <a:pt x="7715" y="22918"/>
                  </a:lnTo>
                  <a:lnTo>
                    <a:pt x="7487" y="23375"/>
                  </a:lnTo>
                  <a:lnTo>
                    <a:pt x="7277" y="23832"/>
                  </a:lnTo>
                  <a:lnTo>
                    <a:pt x="7087" y="24308"/>
                  </a:lnTo>
                  <a:lnTo>
                    <a:pt x="6915" y="24804"/>
                  </a:lnTo>
                  <a:lnTo>
                    <a:pt x="6782" y="25280"/>
                  </a:lnTo>
                  <a:lnTo>
                    <a:pt x="6648" y="25794"/>
                  </a:lnTo>
                  <a:lnTo>
                    <a:pt x="6553" y="26289"/>
                  </a:lnTo>
                  <a:lnTo>
                    <a:pt x="6496" y="26785"/>
                  </a:lnTo>
                  <a:lnTo>
                    <a:pt x="6439" y="27299"/>
                  </a:lnTo>
                  <a:lnTo>
                    <a:pt x="6420" y="27813"/>
                  </a:lnTo>
                  <a:lnTo>
                    <a:pt x="6420" y="28328"/>
                  </a:lnTo>
                  <a:lnTo>
                    <a:pt x="6458" y="28823"/>
                  </a:lnTo>
                  <a:lnTo>
                    <a:pt x="6515" y="29337"/>
                  </a:lnTo>
                  <a:lnTo>
                    <a:pt x="8363" y="27775"/>
                  </a:lnTo>
                  <a:lnTo>
                    <a:pt x="10211" y="26213"/>
                  </a:lnTo>
                  <a:lnTo>
                    <a:pt x="12059" y="24613"/>
                  </a:lnTo>
                  <a:lnTo>
                    <a:pt x="13868" y="22994"/>
                  </a:lnTo>
                  <a:lnTo>
                    <a:pt x="15659" y="21375"/>
                  </a:lnTo>
                  <a:lnTo>
                    <a:pt x="17450" y="19717"/>
                  </a:lnTo>
                  <a:lnTo>
                    <a:pt x="19202" y="18041"/>
                  </a:lnTo>
                  <a:lnTo>
                    <a:pt x="20955" y="16345"/>
                  </a:lnTo>
                  <a:lnTo>
                    <a:pt x="18936" y="14250"/>
                  </a:lnTo>
                  <a:lnTo>
                    <a:pt x="16897" y="12173"/>
                  </a:lnTo>
                  <a:lnTo>
                    <a:pt x="14859" y="10116"/>
                  </a:lnTo>
                  <a:lnTo>
                    <a:pt x="12802" y="8059"/>
                  </a:lnTo>
                  <a:lnTo>
                    <a:pt x="10725" y="6020"/>
                  </a:lnTo>
                  <a:lnTo>
                    <a:pt x="8630" y="4001"/>
                  </a:lnTo>
                  <a:lnTo>
                    <a:pt x="6534" y="1982"/>
                  </a:lnTo>
                  <a:lnTo>
                    <a:pt x="4401" y="0"/>
                  </a:lnTo>
                  <a:close/>
                </a:path>
              </a:pathLst>
            </a:custGeom>
            <a:solidFill>
              <a:srgbClr val="F5B4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4780;p67"/>
            <p:cNvSpPr/>
            <p:nvPr/>
          </p:nvSpPr>
          <p:spPr>
            <a:xfrm flipH="1">
              <a:off x="1387846" y="3987530"/>
              <a:ext cx="345076" cy="483124"/>
            </a:xfrm>
            <a:custGeom>
              <a:avLst/>
              <a:gdLst/>
              <a:ahLst/>
              <a:cxnLst/>
              <a:rect l="l" t="t" r="r" b="b"/>
              <a:pathLst>
                <a:path w="20955" h="29338" fill="none" extrusionOk="0">
                  <a:moveTo>
                    <a:pt x="0" y="11507"/>
                  </a:moveTo>
                  <a:lnTo>
                    <a:pt x="0" y="11507"/>
                  </a:lnTo>
                  <a:lnTo>
                    <a:pt x="8553" y="21641"/>
                  </a:lnTo>
                  <a:lnTo>
                    <a:pt x="8553" y="21641"/>
                  </a:lnTo>
                  <a:lnTo>
                    <a:pt x="8249" y="22041"/>
                  </a:lnTo>
                  <a:lnTo>
                    <a:pt x="7982" y="22479"/>
                  </a:lnTo>
                  <a:lnTo>
                    <a:pt x="7715" y="22918"/>
                  </a:lnTo>
                  <a:lnTo>
                    <a:pt x="7487" y="23375"/>
                  </a:lnTo>
                  <a:lnTo>
                    <a:pt x="7277" y="23832"/>
                  </a:lnTo>
                  <a:lnTo>
                    <a:pt x="7087" y="24308"/>
                  </a:lnTo>
                  <a:lnTo>
                    <a:pt x="6915" y="24804"/>
                  </a:lnTo>
                  <a:lnTo>
                    <a:pt x="6782" y="25280"/>
                  </a:lnTo>
                  <a:lnTo>
                    <a:pt x="6648" y="25794"/>
                  </a:lnTo>
                  <a:lnTo>
                    <a:pt x="6553" y="26289"/>
                  </a:lnTo>
                  <a:lnTo>
                    <a:pt x="6496" y="26785"/>
                  </a:lnTo>
                  <a:lnTo>
                    <a:pt x="6439" y="27299"/>
                  </a:lnTo>
                  <a:lnTo>
                    <a:pt x="6420" y="27813"/>
                  </a:lnTo>
                  <a:lnTo>
                    <a:pt x="6420" y="28328"/>
                  </a:lnTo>
                  <a:lnTo>
                    <a:pt x="6458" y="28823"/>
                  </a:lnTo>
                  <a:lnTo>
                    <a:pt x="6515" y="29337"/>
                  </a:lnTo>
                  <a:lnTo>
                    <a:pt x="6515" y="29337"/>
                  </a:lnTo>
                  <a:lnTo>
                    <a:pt x="8363" y="27775"/>
                  </a:lnTo>
                  <a:lnTo>
                    <a:pt x="10211" y="26213"/>
                  </a:lnTo>
                  <a:lnTo>
                    <a:pt x="12059" y="24613"/>
                  </a:lnTo>
                  <a:lnTo>
                    <a:pt x="13868" y="22994"/>
                  </a:lnTo>
                  <a:lnTo>
                    <a:pt x="15659" y="21375"/>
                  </a:lnTo>
                  <a:lnTo>
                    <a:pt x="17450" y="19717"/>
                  </a:lnTo>
                  <a:lnTo>
                    <a:pt x="19202" y="18041"/>
                  </a:lnTo>
                  <a:lnTo>
                    <a:pt x="20955" y="16345"/>
                  </a:lnTo>
                  <a:lnTo>
                    <a:pt x="20955" y="16345"/>
                  </a:lnTo>
                  <a:lnTo>
                    <a:pt x="18936" y="14250"/>
                  </a:lnTo>
                  <a:lnTo>
                    <a:pt x="16897" y="12173"/>
                  </a:lnTo>
                  <a:lnTo>
                    <a:pt x="14859" y="10116"/>
                  </a:lnTo>
                  <a:lnTo>
                    <a:pt x="12802" y="8059"/>
                  </a:lnTo>
                  <a:lnTo>
                    <a:pt x="10725" y="6020"/>
                  </a:lnTo>
                  <a:lnTo>
                    <a:pt x="8630" y="4001"/>
                  </a:lnTo>
                  <a:lnTo>
                    <a:pt x="6534" y="1982"/>
                  </a:lnTo>
                  <a:lnTo>
                    <a:pt x="4401" y="0"/>
                  </a:lnTo>
                  <a:lnTo>
                    <a:pt x="0" y="115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4781;p67"/>
            <p:cNvSpPr/>
            <p:nvPr/>
          </p:nvSpPr>
          <p:spPr>
            <a:xfrm flipH="1">
              <a:off x="1861846" y="4132461"/>
              <a:ext cx="313097" cy="435747"/>
            </a:xfrm>
            <a:custGeom>
              <a:avLst/>
              <a:gdLst/>
              <a:ahLst/>
              <a:cxnLst/>
              <a:rect l="l" t="t" r="r" b="b"/>
              <a:pathLst>
                <a:path w="19013" h="26461" extrusionOk="0">
                  <a:moveTo>
                    <a:pt x="12878" y="1"/>
                  </a:moveTo>
                  <a:lnTo>
                    <a:pt x="3296" y="7773"/>
                  </a:lnTo>
                  <a:lnTo>
                    <a:pt x="5620" y="20803"/>
                  </a:lnTo>
                  <a:lnTo>
                    <a:pt x="5163" y="21013"/>
                  </a:lnTo>
                  <a:lnTo>
                    <a:pt x="4706" y="21260"/>
                  </a:lnTo>
                  <a:lnTo>
                    <a:pt x="4268" y="21508"/>
                  </a:lnTo>
                  <a:lnTo>
                    <a:pt x="3830" y="21794"/>
                  </a:lnTo>
                  <a:lnTo>
                    <a:pt x="3411" y="22080"/>
                  </a:lnTo>
                  <a:lnTo>
                    <a:pt x="3010" y="22403"/>
                  </a:lnTo>
                  <a:lnTo>
                    <a:pt x="2629" y="22727"/>
                  </a:lnTo>
                  <a:lnTo>
                    <a:pt x="2268" y="23089"/>
                  </a:lnTo>
                  <a:lnTo>
                    <a:pt x="1906" y="23451"/>
                  </a:lnTo>
                  <a:lnTo>
                    <a:pt x="1582" y="23851"/>
                  </a:lnTo>
                  <a:lnTo>
                    <a:pt x="1258" y="24251"/>
                  </a:lnTo>
                  <a:lnTo>
                    <a:pt x="972" y="24670"/>
                  </a:lnTo>
                  <a:lnTo>
                    <a:pt x="686" y="25089"/>
                  </a:lnTo>
                  <a:lnTo>
                    <a:pt x="439" y="25528"/>
                  </a:lnTo>
                  <a:lnTo>
                    <a:pt x="210" y="25985"/>
                  </a:lnTo>
                  <a:lnTo>
                    <a:pt x="1" y="26461"/>
                  </a:lnTo>
                  <a:lnTo>
                    <a:pt x="2401" y="26042"/>
                  </a:lnTo>
                  <a:lnTo>
                    <a:pt x="4782" y="25604"/>
                  </a:lnTo>
                  <a:lnTo>
                    <a:pt x="7163" y="25147"/>
                  </a:lnTo>
                  <a:lnTo>
                    <a:pt x="9545" y="24651"/>
                  </a:lnTo>
                  <a:lnTo>
                    <a:pt x="11926" y="24137"/>
                  </a:lnTo>
                  <a:lnTo>
                    <a:pt x="14288" y="23604"/>
                  </a:lnTo>
                  <a:lnTo>
                    <a:pt x="16650" y="23032"/>
                  </a:lnTo>
                  <a:lnTo>
                    <a:pt x="19012" y="22441"/>
                  </a:lnTo>
                  <a:lnTo>
                    <a:pt x="18308" y="19622"/>
                  </a:lnTo>
                  <a:lnTo>
                    <a:pt x="17584" y="16803"/>
                  </a:lnTo>
                  <a:lnTo>
                    <a:pt x="16860" y="13983"/>
                  </a:lnTo>
                  <a:lnTo>
                    <a:pt x="16098" y="11183"/>
                  </a:lnTo>
                  <a:lnTo>
                    <a:pt x="15317" y="8383"/>
                  </a:lnTo>
                  <a:lnTo>
                    <a:pt x="14517" y="5582"/>
                  </a:lnTo>
                  <a:lnTo>
                    <a:pt x="13717" y="2801"/>
                  </a:lnTo>
                  <a:lnTo>
                    <a:pt x="12878" y="1"/>
                  </a:lnTo>
                  <a:close/>
                </a:path>
              </a:pathLst>
            </a:custGeom>
            <a:solidFill>
              <a:srgbClr val="F5B4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4782;p67"/>
            <p:cNvSpPr/>
            <p:nvPr/>
          </p:nvSpPr>
          <p:spPr>
            <a:xfrm flipH="1">
              <a:off x="1861846" y="4132461"/>
              <a:ext cx="313097" cy="435747"/>
            </a:xfrm>
            <a:custGeom>
              <a:avLst/>
              <a:gdLst/>
              <a:ahLst/>
              <a:cxnLst/>
              <a:rect l="l" t="t" r="r" b="b"/>
              <a:pathLst>
                <a:path w="19013" h="26461" fill="none" extrusionOk="0">
                  <a:moveTo>
                    <a:pt x="3296" y="7773"/>
                  </a:moveTo>
                  <a:lnTo>
                    <a:pt x="3296" y="7773"/>
                  </a:lnTo>
                  <a:lnTo>
                    <a:pt x="5620" y="20803"/>
                  </a:lnTo>
                  <a:lnTo>
                    <a:pt x="5620" y="20803"/>
                  </a:lnTo>
                  <a:lnTo>
                    <a:pt x="5163" y="21013"/>
                  </a:lnTo>
                  <a:lnTo>
                    <a:pt x="4706" y="21260"/>
                  </a:lnTo>
                  <a:lnTo>
                    <a:pt x="4268" y="21508"/>
                  </a:lnTo>
                  <a:lnTo>
                    <a:pt x="3830" y="21794"/>
                  </a:lnTo>
                  <a:lnTo>
                    <a:pt x="3411" y="22080"/>
                  </a:lnTo>
                  <a:lnTo>
                    <a:pt x="3010" y="22403"/>
                  </a:lnTo>
                  <a:lnTo>
                    <a:pt x="2629" y="22727"/>
                  </a:lnTo>
                  <a:lnTo>
                    <a:pt x="2268" y="23089"/>
                  </a:lnTo>
                  <a:lnTo>
                    <a:pt x="1906" y="23451"/>
                  </a:lnTo>
                  <a:lnTo>
                    <a:pt x="1582" y="23851"/>
                  </a:lnTo>
                  <a:lnTo>
                    <a:pt x="1258" y="24251"/>
                  </a:lnTo>
                  <a:lnTo>
                    <a:pt x="972" y="24670"/>
                  </a:lnTo>
                  <a:lnTo>
                    <a:pt x="686" y="25089"/>
                  </a:lnTo>
                  <a:lnTo>
                    <a:pt x="439" y="25528"/>
                  </a:lnTo>
                  <a:lnTo>
                    <a:pt x="210" y="25985"/>
                  </a:lnTo>
                  <a:lnTo>
                    <a:pt x="1" y="26461"/>
                  </a:lnTo>
                  <a:lnTo>
                    <a:pt x="1" y="26461"/>
                  </a:lnTo>
                  <a:lnTo>
                    <a:pt x="2401" y="26042"/>
                  </a:lnTo>
                  <a:lnTo>
                    <a:pt x="4782" y="25604"/>
                  </a:lnTo>
                  <a:lnTo>
                    <a:pt x="7163" y="25147"/>
                  </a:lnTo>
                  <a:lnTo>
                    <a:pt x="9545" y="24651"/>
                  </a:lnTo>
                  <a:lnTo>
                    <a:pt x="11926" y="24137"/>
                  </a:lnTo>
                  <a:lnTo>
                    <a:pt x="14288" y="23604"/>
                  </a:lnTo>
                  <a:lnTo>
                    <a:pt x="16650" y="23032"/>
                  </a:lnTo>
                  <a:lnTo>
                    <a:pt x="19012" y="22441"/>
                  </a:lnTo>
                  <a:lnTo>
                    <a:pt x="19012" y="22441"/>
                  </a:lnTo>
                  <a:lnTo>
                    <a:pt x="18308" y="19622"/>
                  </a:lnTo>
                  <a:lnTo>
                    <a:pt x="17584" y="16803"/>
                  </a:lnTo>
                  <a:lnTo>
                    <a:pt x="16860" y="13983"/>
                  </a:lnTo>
                  <a:lnTo>
                    <a:pt x="16098" y="11183"/>
                  </a:lnTo>
                  <a:lnTo>
                    <a:pt x="15317" y="8383"/>
                  </a:lnTo>
                  <a:lnTo>
                    <a:pt x="14517" y="5582"/>
                  </a:lnTo>
                  <a:lnTo>
                    <a:pt x="13717" y="2801"/>
                  </a:lnTo>
                  <a:lnTo>
                    <a:pt x="12878" y="1"/>
                  </a:lnTo>
                  <a:lnTo>
                    <a:pt x="3296" y="777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4783;p67"/>
            <p:cNvSpPr/>
            <p:nvPr/>
          </p:nvSpPr>
          <p:spPr>
            <a:xfrm flipH="1">
              <a:off x="1861846" y="4410399"/>
              <a:ext cx="313097" cy="157808"/>
            </a:xfrm>
            <a:custGeom>
              <a:avLst/>
              <a:gdLst/>
              <a:ahLst/>
              <a:cxnLst/>
              <a:rect l="l" t="t" r="r" b="b"/>
              <a:pathLst>
                <a:path w="19013" h="9583" extrusionOk="0">
                  <a:moveTo>
                    <a:pt x="17603" y="1"/>
                  </a:moveTo>
                  <a:lnTo>
                    <a:pt x="16822" y="268"/>
                  </a:lnTo>
                  <a:lnTo>
                    <a:pt x="16060" y="572"/>
                  </a:lnTo>
                  <a:lnTo>
                    <a:pt x="15298" y="915"/>
                  </a:lnTo>
                  <a:lnTo>
                    <a:pt x="14574" y="1296"/>
                  </a:lnTo>
                  <a:lnTo>
                    <a:pt x="13850" y="1696"/>
                  </a:lnTo>
                  <a:lnTo>
                    <a:pt x="13164" y="2154"/>
                  </a:lnTo>
                  <a:lnTo>
                    <a:pt x="12478" y="2630"/>
                  </a:lnTo>
                  <a:lnTo>
                    <a:pt x="11831" y="3144"/>
                  </a:lnTo>
                  <a:lnTo>
                    <a:pt x="11392" y="3525"/>
                  </a:lnTo>
                  <a:lnTo>
                    <a:pt x="10935" y="3887"/>
                  </a:lnTo>
                  <a:lnTo>
                    <a:pt x="10707" y="4059"/>
                  </a:lnTo>
                  <a:lnTo>
                    <a:pt x="10459" y="4211"/>
                  </a:lnTo>
                  <a:lnTo>
                    <a:pt x="10192" y="4344"/>
                  </a:lnTo>
                  <a:lnTo>
                    <a:pt x="9945" y="4478"/>
                  </a:lnTo>
                  <a:lnTo>
                    <a:pt x="9678" y="4573"/>
                  </a:lnTo>
                  <a:lnTo>
                    <a:pt x="9411" y="4630"/>
                  </a:lnTo>
                  <a:lnTo>
                    <a:pt x="9145" y="4668"/>
                  </a:lnTo>
                  <a:lnTo>
                    <a:pt x="8878" y="4706"/>
                  </a:lnTo>
                  <a:lnTo>
                    <a:pt x="8611" y="4706"/>
                  </a:lnTo>
                  <a:lnTo>
                    <a:pt x="8344" y="4687"/>
                  </a:lnTo>
                  <a:lnTo>
                    <a:pt x="8078" y="4668"/>
                  </a:lnTo>
                  <a:lnTo>
                    <a:pt x="7792" y="4611"/>
                  </a:lnTo>
                  <a:lnTo>
                    <a:pt x="7259" y="4497"/>
                  </a:lnTo>
                  <a:lnTo>
                    <a:pt x="6706" y="4325"/>
                  </a:lnTo>
                  <a:lnTo>
                    <a:pt x="6154" y="4154"/>
                  </a:lnTo>
                  <a:lnTo>
                    <a:pt x="5601" y="3944"/>
                  </a:lnTo>
                  <a:lnTo>
                    <a:pt x="5144" y="4154"/>
                  </a:lnTo>
                  <a:lnTo>
                    <a:pt x="4687" y="4382"/>
                  </a:lnTo>
                  <a:lnTo>
                    <a:pt x="4249" y="4649"/>
                  </a:lnTo>
                  <a:lnTo>
                    <a:pt x="3811" y="4916"/>
                  </a:lnTo>
                  <a:lnTo>
                    <a:pt x="3411" y="5221"/>
                  </a:lnTo>
                  <a:lnTo>
                    <a:pt x="3010" y="5525"/>
                  </a:lnTo>
                  <a:lnTo>
                    <a:pt x="2629" y="5868"/>
                  </a:lnTo>
                  <a:lnTo>
                    <a:pt x="2248" y="6211"/>
                  </a:lnTo>
                  <a:lnTo>
                    <a:pt x="1906" y="6592"/>
                  </a:lnTo>
                  <a:lnTo>
                    <a:pt x="1563" y="6973"/>
                  </a:lnTo>
                  <a:lnTo>
                    <a:pt x="1258" y="7373"/>
                  </a:lnTo>
                  <a:lnTo>
                    <a:pt x="972" y="7792"/>
                  </a:lnTo>
                  <a:lnTo>
                    <a:pt x="686" y="8211"/>
                  </a:lnTo>
                  <a:lnTo>
                    <a:pt x="439" y="8669"/>
                  </a:lnTo>
                  <a:lnTo>
                    <a:pt x="210" y="9107"/>
                  </a:lnTo>
                  <a:lnTo>
                    <a:pt x="1" y="9583"/>
                  </a:lnTo>
                  <a:lnTo>
                    <a:pt x="2401" y="9164"/>
                  </a:lnTo>
                  <a:lnTo>
                    <a:pt x="4782" y="8726"/>
                  </a:lnTo>
                  <a:lnTo>
                    <a:pt x="7163" y="8269"/>
                  </a:lnTo>
                  <a:lnTo>
                    <a:pt x="9545" y="7773"/>
                  </a:lnTo>
                  <a:lnTo>
                    <a:pt x="11926" y="7259"/>
                  </a:lnTo>
                  <a:lnTo>
                    <a:pt x="14288" y="6726"/>
                  </a:lnTo>
                  <a:lnTo>
                    <a:pt x="16650" y="6154"/>
                  </a:lnTo>
                  <a:lnTo>
                    <a:pt x="19012" y="5563"/>
                  </a:lnTo>
                  <a:lnTo>
                    <a:pt x="18308" y="2782"/>
                  </a:lnTo>
                  <a:lnTo>
                    <a:pt x="1760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4784;p67"/>
            <p:cNvSpPr/>
            <p:nvPr/>
          </p:nvSpPr>
          <p:spPr>
            <a:xfrm flipH="1">
              <a:off x="1387846" y="4188928"/>
              <a:ext cx="239372" cy="281726"/>
            </a:xfrm>
            <a:custGeom>
              <a:avLst/>
              <a:gdLst/>
              <a:ahLst/>
              <a:cxnLst/>
              <a:rect l="l" t="t" r="r" b="b"/>
              <a:pathLst>
                <a:path w="14536" h="17108" extrusionOk="0">
                  <a:moveTo>
                    <a:pt x="10536" y="1"/>
                  </a:moveTo>
                  <a:lnTo>
                    <a:pt x="9983" y="629"/>
                  </a:lnTo>
                  <a:lnTo>
                    <a:pt x="9469" y="1277"/>
                  </a:lnTo>
                  <a:lnTo>
                    <a:pt x="8992" y="1944"/>
                  </a:lnTo>
                  <a:lnTo>
                    <a:pt x="8554" y="2649"/>
                  </a:lnTo>
                  <a:lnTo>
                    <a:pt x="8135" y="3353"/>
                  </a:lnTo>
                  <a:lnTo>
                    <a:pt x="7754" y="4096"/>
                  </a:lnTo>
                  <a:lnTo>
                    <a:pt x="7411" y="4839"/>
                  </a:lnTo>
                  <a:lnTo>
                    <a:pt x="7107" y="5620"/>
                  </a:lnTo>
                  <a:lnTo>
                    <a:pt x="6916" y="6154"/>
                  </a:lnTo>
                  <a:lnTo>
                    <a:pt x="6706" y="6706"/>
                  </a:lnTo>
                  <a:lnTo>
                    <a:pt x="6573" y="6973"/>
                  </a:lnTo>
                  <a:lnTo>
                    <a:pt x="6459" y="7240"/>
                  </a:lnTo>
                  <a:lnTo>
                    <a:pt x="6306" y="7487"/>
                  </a:lnTo>
                  <a:lnTo>
                    <a:pt x="6135" y="7716"/>
                  </a:lnTo>
                  <a:lnTo>
                    <a:pt x="5944" y="7925"/>
                  </a:lnTo>
                  <a:lnTo>
                    <a:pt x="5754" y="8116"/>
                  </a:lnTo>
                  <a:lnTo>
                    <a:pt x="5544" y="8287"/>
                  </a:lnTo>
                  <a:lnTo>
                    <a:pt x="5335" y="8440"/>
                  </a:lnTo>
                  <a:lnTo>
                    <a:pt x="5106" y="8573"/>
                  </a:lnTo>
                  <a:lnTo>
                    <a:pt x="4859" y="8706"/>
                  </a:lnTo>
                  <a:lnTo>
                    <a:pt x="4611" y="8802"/>
                  </a:lnTo>
                  <a:lnTo>
                    <a:pt x="4363" y="8916"/>
                  </a:lnTo>
                  <a:lnTo>
                    <a:pt x="3830" y="9068"/>
                  </a:lnTo>
                  <a:lnTo>
                    <a:pt x="3258" y="9202"/>
                  </a:lnTo>
                  <a:lnTo>
                    <a:pt x="2687" y="9316"/>
                  </a:lnTo>
                  <a:lnTo>
                    <a:pt x="2115" y="9430"/>
                  </a:lnTo>
                  <a:lnTo>
                    <a:pt x="1811" y="9849"/>
                  </a:lnTo>
                  <a:lnTo>
                    <a:pt x="1544" y="10269"/>
                  </a:lnTo>
                  <a:lnTo>
                    <a:pt x="1296" y="10707"/>
                  </a:lnTo>
                  <a:lnTo>
                    <a:pt x="1068" y="11164"/>
                  </a:lnTo>
                  <a:lnTo>
                    <a:pt x="858" y="11621"/>
                  </a:lnTo>
                  <a:lnTo>
                    <a:pt x="668" y="12097"/>
                  </a:lnTo>
                  <a:lnTo>
                    <a:pt x="496" y="12593"/>
                  </a:lnTo>
                  <a:lnTo>
                    <a:pt x="363" y="13069"/>
                  </a:lnTo>
                  <a:lnTo>
                    <a:pt x="229" y="13564"/>
                  </a:lnTo>
                  <a:lnTo>
                    <a:pt x="134" y="14059"/>
                  </a:lnTo>
                  <a:lnTo>
                    <a:pt x="77" y="14574"/>
                  </a:lnTo>
                  <a:lnTo>
                    <a:pt x="20" y="15069"/>
                  </a:lnTo>
                  <a:lnTo>
                    <a:pt x="1" y="15583"/>
                  </a:lnTo>
                  <a:lnTo>
                    <a:pt x="1" y="16098"/>
                  </a:lnTo>
                  <a:lnTo>
                    <a:pt x="39" y="16612"/>
                  </a:lnTo>
                  <a:lnTo>
                    <a:pt x="96" y="17107"/>
                  </a:lnTo>
                  <a:lnTo>
                    <a:pt x="1944" y="15545"/>
                  </a:lnTo>
                  <a:lnTo>
                    <a:pt x="3792" y="13983"/>
                  </a:lnTo>
                  <a:lnTo>
                    <a:pt x="5640" y="12383"/>
                  </a:lnTo>
                  <a:lnTo>
                    <a:pt x="7449" y="10764"/>
                  </a:lnTo>
                  <a:lnTo>
                    <a:pt x="9240" y="9145"/>
                  </a:lnTo>
                  <a:lnTo>
                    <a:pt x="11031" y="7487"/>
                  </a:lnTo>
                  <a:lnTo>
                    <a:pt x="12783" y="5811"/>
                  </a:lnTo>
                  <a:lnTo>
                    <a:pt x="14536" y="4115"/>
                  </a:lnTo>
                  <a:lnTo>
                    <a:pt x="12536" y="2058"/>
                  </a:lnTo>
                  <a:lnTo>
                    <a:pt x="105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4785;p67"/>
            <p:cNvSpPr/>
            <p:nvPr/>
          </p:nvSpPr>
          <p:spPr>
            <a:xfrm flipH="1">
              <a:off x="1501406" y="4116142"/>
              <a:ext cx="191682" cy="153115"/>
            </a:xfrm>
            <a:custGeom>
              <a:avLst/>
              <a:gdLst/>
              <a:ahLst/>
              <a:cxnLst/>
              <a:rect l="l" t="t" r="r" b="b"/>
              <a:pathLst>
                <a:path w="11640" h="9298" extrusionOk="0">
                  <a:moveTo>
                    <a:pt x="10116" y="1"/>
                  </a:moveTo>
                  <a:lnTo>
                    <a:pt x="9525" y="496"/>
                  </a:lnTo>
                  <a:lnTo>
                    <a:pt x="8954" y="992"/>
                  </a:lnTo>
                  <a:lnTo>
                    <a:pt x="8363" y="1468"/>
                  </a:lnTo>
                  <a:lnTo>
                    <a:pt x="7754" y="1925"/>
                  </a:lnTo>
                  <a:lnTo>
                    <a:pt x="7144" y="2382"/>
                  </a:lnTo>
                  <a:lnTo>
                    <a:pt x="6535" y="2820"/>
                  </a:lnTo>
                  <a:lnTo>
                    <a:pt x="5906" y="3239"/>
                  </a:lnTo>
                  <a:lnTo>
                    <a:pt x="5277" y="3659"/>
                  </a:lnTo>
                  <a:lnTo>
                    <a:pt x="4630" y="4059"/>
                  </a:lnTo>
                  <a:lnTo>
                    <a:pt x="3982" y="4459"/>
                  </a:lnTo>
                  <a:lnTo>
                    <a:pt x="3334" y="4840"/>
                  </a:lnTo>
                  <a:lnTo>
                    <a:pt x="2686" y="5202"/>
                  </a:lnTo>
                  <a:lnTo>
                    <a:pt x="2020" y="5564"/>
                  </a:lnTo>
                  <a:lnTo>
                    <a:pt x="1353" y="5906"/>
                  </a:lnTo>
                  <a:lnTo>
                    <a:pt x="686" y="6249"/>
                  </a:lnTo>
                  <a:lnTo>
                    <a:pt x="0" y="6573"/>
                  </a:lnTo>
                  <a:lnTo>
                    <a:pt x="2305" y="9297"/>
                  </a:lnTo>
                  <a:lnTo>
                    <a:pt x="2934" y="8897"/>
                  </a:lnTo>
                  <a:lnTo>
                    <a:pt x="3544" y="8497"/>
                  </a:lnTo>
                  <a:lnTo>
                    <a:pt x="4172" y="8078"/>
                  </a:lnTo>
                  <a:lnTo>
                    <a:pt x="4763" y="7640"/>
                  </a:lnTo>
                  <a:lnTo>
                    <a:pt x="5372" y="7202"/>
                  </a:lnTo>
                  <a:lnTo>
                    <a:pt x="5963" y="6745"/>
                  </a:lnTo>
                  <a:lnTo>
                    <a:pt x="6535" y="6287"/>
                  </a:lnTo>
                  <a:lnTo>
                    <a:pt x="7125" y="5811"/>
                  </a:lnTo>
                  <a:lnTo>
                    <a:pt x="7678" y="5335"/>
                  </a:lnTo>
                  <a:lnTo>
                    <a:pt x="8249" y="4859"/>
                  </a:lnTo>
                  <a:lnTo>
                    <a:pt x="8801" y="4363"/>
                  </a:lnTo>
                  <a:lnTo>
                    <a:pt x="9335" y="3849"/>
                  </a:lnTo>
                  <a:lnTo>
                    <a:pt x="9868" y="3335"/>
                  </a:lnTo>
                  <a:lnTo>
                    <a:pt x="10402" y="2820"/>
                  </a:lnTo>
                  <a:lnTo>
                    <a:pt x="10916" y="2287"/>
                  </a:lnTo>
                  <a:lnTo>
                    <a:pt x="11430" y="1735"/>
                  </a:lnTo>
                  <a:lnTo>
                    <a:pt x="11640" y="1506"/>
                  </a:lnTo>
                  <a:lnTo>
                    <a:pt x="10116"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4786;p67"/>
            <p:cNvSpPr/>
            <p:nvPr/>
          </p:nvSpPr>
          <p:spPr>
            <a:xfrm flipH="1">
              <a:off x="1501406" y="4116142"/>
              <a:ext cx="191682" cy="153115"/>
            </a:xfrm>
            <a:custGeom>
              <a:avLst/>
              <a:gdLst/>
              <a:ahLst/>
              <a:cxnLst/>
              <a:rect l="l" t="t" r="r" b="b"/>
              <a:pathLst>
                <a:path w="11640" h="9298" fill="none" extrusionOk="0">
                  <a:moveTo>
                    <a:pt x="10116" y="1"/>
                  </a:moveTo>
                  <a:lnTo>
                    <a:pt x="10116" y="1"/>
                  </a:lnTo>
                  <a:lnTo>
                    <a:pt x="9525" y="496"/>
                  </a:lnTo>
                  <a:lnTo>
                    <a:pt x="8954" y="992"/>
                  </a:lnTo>
                  <a:lnTo>
                    <a:pt x="8363" y="1468"/>
                  </a:lnTo>
                  <a:lnTo>
                    <a:pt x="7754" y="1925"/>
                  </a:lnTo>
                  <a:lnTo>
                    <a:pt x="7144" y="2382"/>
                  </a:lnTo>
                  <a:lnTo>
                    <a:pt x="6535" y="2820"/>
                  </a:lnTo>
                  <a:lnTo>
                    <a:pt x="5906" y="3239"/>
                  </a:lnTo>
                  <a:lnTo>
                    <a:pt x="5277" y="3659"/>
                  </a:lnTo>
                  <a:lnTo>
                    <a:pt x="4630" y="4059"/>
                  </a:lnTo>
                  <a:lnTo>
                    <a:pt x="3982" y="4459"/>
                  </a:lnTo>
                  <a:lnTo>
                    <a:pt x="3334" y="4840"/>
                  </a:lnTo>
                  <a:lnTo>
                    <a:pt x="2686" y="5202"/>
                  </a:lnTo>
                  <a:lnTo>
                    <a:pt x="2020" y="5564"/>
                  </a:lnTo>
                  <a:lnTo>
                    <a:pt x="1353" y="5906"/>
                  </a:lnTo>
                  <a:lnTo>
                    <a:pt x="686" y="6249"/>
                  </a:lnTo>
                  <a:lnTo>
                    <a:pt x="0" y="6573"/>
                  </a:lnTo>
                  <a:lnTo>
                    <a:pt x="0" y="6573"/>
                  </a:lnTo>
                  <a:lnTo>
                    <a:pt x="2305" y="9297"/>
                  </a:lnTo>
                  <a:lnTo>
                    <a:pt x="2305" y="9297"/>
                  </a:lnTo>
                  <a:lnTo>
                    <a:pt x="2934" y="8897"/>
                  </a:lnTo>
                  <a:lnTo>
                    <a:pt x="3544" y="8497"/>
                  </a:lnTo>
                  <a:lnTo>
                    <a:pt x="4172" y="8078"/>
                  </a:lnTo>
                  <a:lnTo>
                    <a:pt x="4763" y="7640"/>
                  </a:lnTo>
                  <a:lnTo>
                    <a:pt x="5372" y="7202"/>
                  </a:lnTo>
                  <a:lnTo>
                    <a:pt x="5963" y="6745"/>
                  </a:lnTo>
                  <a:lnTo>
                    <a:pt x="6535" y="6287"/>
                  </a:lnTo>
                  <a:lnTo>
                    <a:pt x="7125" y="5811"/>
                  </a:lnTo>
                  <a:lnTo>
                    <a:pt x="7678" y="5335"/>
                  </a:lnTo>
                  <a:lnTo>
                    <a:pt x="8249" y="4859"/>
                  </a:lnTo>
                  <a:lnTo>
                    <a:pt x="8801" y="4363"/>
                  </a:lnTo>
                  <a:lnTo>
                    <a:pt x="9335" y="3849"/>
                  </a:lnTo>
                  <a:lnTo>
                    <a:pt x="9868" y="3335"/>
                  </a:lnTo>
                  <a:lnTo>
                    <a:pt x="10402" y="2820"/>
                  </a:lnTo>
                  <a:lnTo>
                    <a:pt x="10916" y="2287"/>
                  </a:lnTo>
                  <a:lnTo>
                    <a:pt x="11430" y="1735"/>
                  </a:lnTo>
                  <a:lnTo>
                    <a:pt x="11430" y="1735"/>
                  </a:lnTo>
                  <a:lnTo>
                    <a:pt x="11640" y="1506"/>
                  </a:lnTo>
                  <a:lnTo>
                    <a:pt x="11640" y="1506"/>
                  </a:lnTo>
                  <a:lnTo>
                    <a:pt x="1011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4787;p67"/>
            <p:cNvSpPr/>
            <p:nvPr/>
          </p:nvSpPr>
          <p:spPr>
            <a:xfrm flipH="1">
              <a:off x="1896362" y="4297778"/>
              <a:ext cx="212694" cy="86290"/>
            </a:xfrm>
            <a:custGeom>
              <a:avLst/>
              <a:gdLst/>
              <a:ahLst/>
              <a:cxnLst/>
              <a:rect l="l" t="t" r="r" b="b"/>
              <a:pathLst>
                <a:path w="12916" h="5240" extrusionOk="0">
                  <a:moveTo>
                    <a:pt x="11773" y="1"/>
                  </a:moveTo>
                  <a:lnTo>
                    <a:pt x="10192" y="325"/>
                  </a:lnTo>
                  <a:lnTo>
                    <a:pt x="8649" y="611"/>
                  </a:lnTo>
                  <a:lnTo>
                    <a:pt x="7125" y="858"/>
                  </a:lnTo>
                  <a:lnTo>
                    <a:pt x="5620" y="1087"/>
                  </a:lnTo>
                  <a:lnTo>
                    <a:pt x="4153" y="1277"/>
                  </a:lnTo>
                  <a:lnTo>
                    <a:pt x="2724" y="1430"/>
                  </a:lnTo>
                  <a:lnTo>
                    <a:pt x="1334" y="1563"/>
                  </a:lnTo>
                  <a:lnTo>
                    <a:pt x="0" y="1677"/>
                  </a:lnTo>
                  <a:lnTo>
                    <a:pt x="610" y="5144"/>
                  </a:lnTo>
                  <a:lnTo>
                    <a:pt x="2019" y="5221"/>
                  </a:lnTo>
                  <a:lnTo>
                    <a:pt x="3429" y="5240"/>
                  </a:lnTo>
                  <a:lnTo>
                    <a:pt x="4629" y="5221"/>
                  </a:lnTo>
                  <a:lnTo>
                    <a:pt x="5829" y="5163"/>
                  </a:lnTo>
                  <a:lnTo>
                    <a:pt x="7010" y="5087"/>
                  </a:lnTo>
                  <a:lnTo>
                    <a:pt x="8211" y="4992"/>
                  </a:lnTo>
                  <a:lnTo>
                    <a:pt x="9392" y="4840"/>
                  </a:lnTo>
                  <a:lnTo>
                    <a:pt x="10573" y="4668"/>
                  </a:lnTo>
                  <a:lnTo>
                    <a:pt x="11754" y="4478"/>
                  </a:lnTo>
                  <a:lnTo>
                    <a:pt x="12916" y="4230"/>
                  </a:lnTo>
                  <a:lnTo>
                    <a:pt x="1177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4788;p67"/>
            <p:cNvSpPr/>
            <p:nvPr/>
          </p:nvSpPr>
          <p:spPr>
            <a:xfrm flipH="1">
              <a:off x="1896362" y="4297778"/>
              <a:ext cx="212694" cy="86290"/>
            </a:xfrm>
            <a:custGeom>
              <a:avLst/>
              <a:gdLst/>
              <a:ahLst/>
              <a:cxnLst/>
              <a:rect l="l" t="t" r="r" b="b"/>
              <a:pathLst>
                <a:path w="12916" h="5240" fill="none" extrusionOk="0">
                  <a:moveTo>
                    <a:pt x="11773" y="1"/>
                  </a:moveTo>
                  <a:lnTo>
                    <a:pt x="11773" y="1"/>
                  </a:lnTo>
                  <a:lnTo>
                    <a:pt x="10192" y="325"/>
                  </a:lnTo>
                  <a:lnTo>
                    <a:pt x="8649" y="611"/>
                  </a:lnTo>
                  <a:lnTo>
                    <a:pt x="7125" y="858"/>
                  </a:lnTo>
                  <a:lnTo>
                    <a:pt x="5620" y="1087"/>
                  </a:lnTo>
                  <a:lnTo>
                    <a:pt x="4153" y="1277"/>
                  </a:lnTo>
                  <a:lnTo>
                    <a:pt x="2724" y="1430"/>
                  </a:lnTo>
                  <a:lnTo>
                    <a:pt x="1334" y="1563"/>
                  </a:lnTo>
                  <a:lnTo>
                    <a:pt x="0" y="1677"/>
                  </a:lnTo>
                  <a:lnTo>
                    <a:pt x="0" y="1677"/>
                  </a:lnTo>
                  <a:lnTo>
                    <a:pt x="610" y="5144"/>
                  </a:lnTo>
                  <a:lnTo>
                    <a:pt x="610" y="5144"/>
                  </a:lnTo>
                  <a:lnTo>
                    <a:pt x="2019" y="5221"/>
                  </a:lnTo>
                  <a:lnTo>
                    <a:pt x="3429" y="5240"/>
                  </a:lnTo>
                  <a:lnTo>
                    <a:pt x="3429" y="5240"/>
                  </a:lnTo>
                  <a:lnTo>
                    <a:pt x="4629" y="5221"/>
                  </a:lnTo>
                  <a:lnTo>
                    <a:pt x="5829" y="5163"/>
                  </a:lnTo>
                  <a:lnTo>
                    <a:pt x="7010" y="5087"/>
                  </a:lnTo>
                  <a:lnTo>
                    <a:pt x="8211" y="4992"/>
                  </a:lnTo>
                  <a:lnTo>
                    <a:pt x="9392" y="4840"/>
                  </a:lnTo>
                  <a:lnTo>
                    <a:pt x="10573" y="4668"/>
                  </a:lnTo>
                  <a:lnTo>
                    <a:pt x="11754" y="4478"/>
                  </a:lnTo>
                  <a:lnTo>
                    <a:pt x="12916" y="4230"/>
                  </a:lnTo>
                  <a:lnTo>
                    <a:pt x="12916" y="4230"/>
                  </a:lnTo>
                  <a:lnTo>
                    <a:pt x="1177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4789;p67"/>
            <p:cNvSpPr/>
            <p:nvPr/>
          </p:nvSpPr>
          <p:spPr>
            <a:xfrm flipH="1">
              <a:off x="1431122" y="3542381"/>
              <a:ext cx="130521" cy="157808"/>
            </a:xfrm>
            <a:custGeom>
              <a:avLst/>
              <a:gdLst/>
              <a:ahLst/>
              <a:cxnLst/>
              <a:rect l="l" t="t" r="r" b="b"/>
              <a:pathLst>
                <a:path w="7926" h="9583" extrusionOk="0">
                  <a:moveTo>
                    <a:pt x="1658" y="1"/>
                  </a:moveTo>
                  <a:lnTo>
                    <a:pt x="648" y="1220"/>
                  </a:lnTo>
                  <a:lnTo>
                    <a:pt x="515" y="1410"/>
                  </a:lnTo>
                  <a:lnTo>
                    <a:pt x="419" y="1639"/>
                  </a:lnTo>
                  <a:lnTo>
                    <a:pt x="305" y="1848"/>
                  </a:lnTo>
                  <a:lnTo>
                    <a:pt x="210" y="2077"/>
                  </a:lnTo>
                  <a:lnTo>
                    <a:pt x="134" y="2306"/>
                  </a:lnTo>
                  <a:lnTo>
                    <a:pt x="77" y="2534"/>
                  </a:lnTo>
                  <a:lnTo>
                    <a:pt x="38" y="2782"/>
                  </a:lnTo>
                  <a:lnTo>
                    <a:pt x="19" y="3010"/>
                  </a:lnTo>
                  <a:lnTo>
                    <a:pt x="0" y="3258"/>
                  </a:lnTo>
                  <a:lnTo>
                    <a:pt x="19" y="3487"/>
                  </a:lnTo>
                  <a:lnTo>
                    <a:pt x="57" y="3734"/>
                  </a:lnTo>
                  <a:lnTo>
                    <a:pt x="115" y="3963"/>
                  </a:lnTo>
                  <a:lnTo>
                    <a:pt x="191" y="4192"/>
                  </a:lnTo>
                  <a:lnTo>
                    <a:pt x="305" y="4420"/>
                  </a:lnTo>
                  <a:lnTo>
                    <a:pt x="419" y="4611"/>
                  </a:lnTo>
                  <a:lnTo>
                    <a:pt x="572" y="4801"/>
                  </a:lnTo>
                  <a:lnTo>
                    <a:pt x="705" y="4934"/>
                  </a:lnTo>
                  <a:lnTo>
                    <a:pt x="819" y="5049"/>
                  </a:lnTo>
                  <a:lnTo>
                    <a:pt x="972" y="5163"/>
                  </a:lnTo>
                  <a:lnTo>
                    <a:pt x="1105" y="5258"/>
                  </a:lnTo>
                  <a:lnTo>
                    <a:pt x="1429" y="5430"/>
                  </a:lnTo>
                  <a:lnTo>
                    <a:pt x="1753" y="5582"/>
                  </a:lnTo>
                  <a:lnTo>
                    <a:pt x="2077" y="5696"/>
                  </a:lnTo>
                  <a:lnTo>
                    <a:pt x="2420" y="5830"/>
                  </a:lnTo>
                  <a:lnTo>
                    <a:pt x="2763" y="5944"/>
                  </a:lnTo>
                  <a:lnTo>
                    <a:pt x="3105" y="6077"/>
                  </a:lnTo>
                  <a:lnTo>
                    <a:pt x="3391" y="6211"/>
                  </a:lnTo>
                  <a:lnTo>
                    <a:pt x="3658" y="6344"/>
                  </a:lnTo>
                  <a:lnTo>
                    <a:pt x="3925" y="6516"/>
                  </a:lnTo>
                  <a:lnTo>
                    <a:pt x="4191" y="6687"/>
                  </a:lnTo>
                  <a:lnTo>
                    <a:pt x="4439" y="6859"/>
                  </a:lnTo>
                  <a:lnTo>
                    <a:pt x="4668" y="7068"/>
                  </a:lnTo>
                  <a:lnTo>
                    <a:pt x="4896" y="7278"/>
                  </a:lnTo>
                  <a:lnTo>
                    <a:pt x="5106" y="7487"/>
                  </a:lnTo>
                  <a:lnTo>
                    <a:pt x="5315" y="7716"/>
                  </a:lnTo>
                  <a:lnTo>
                    <a:pt x="5506" y="7963"/>
                  </a:lnTo>
                  <a:lnTo>
                    <a:pt x="5696" y="8211"/>
                  </a:lnTo>
                  <a:lnTo>
                    <a:pt x="5849" y="8459"/>
                  </a:lnTo>
                  <a:lnTo>
                    <a:pt x="6020" y="8725"/>
                  </a:lnTo>
                  <a:lnTo>
                    <a:pt x="6153" y="9011"/>
                  </a:lnTo>
                  <a:lnTo>
                    <a:pt x="6268" y="9297"/>
                  </a:lnTo>
                  <a:lnTo>
                    <a:pt x="6382" y="9583"/>
                  </a:lnTo>
                  <a:lnTo>
                    <a:pt x="6592" y="9392"/>
                  </a:lnTo>
                  <a:lnTo>
                    <a:pt x="6782" y="9202"/>
                  </a:lnTo>
                  <a:lnTo>
                    <a:pt x="6973" y="8992"/>
                  </a:lnTo>
                  <a:lnTo>
                    <a:pt x="7144" y="8764"/>
                  </a:lnTo>
                  <a:lnTo>
                    <a:pt x="7277" y="8535"/>
                  </a:lnTo>
                  <a:lnTo>
                    <a:pt x="7411" y="8287"/>
                  </a:lnTo>
                  <a:lnTo>
                    <a:pt x="7544" y="8040"/>
                  </a:lnTo>
                  <a:lnTo>
                    <a:pt x="7639" y="7773"/>
                  </a:lnTo>
                  <a:lnTo>
                    <a:pt x="7735" y="7506"/>
                  </a:lnTo>
                  <a:lnTo>
                    <a:pt x="7811" y="7240"/>
                  </a:lnTo>
                  <a:lnTo>
                    <a:pt x="7868" y="6954"/>
                  </a:lnTo>
                  <a:lnTo>
                    <a:pt x="7906" y="6687"/>
                  </a:lnTo>
                  <a:lnTo>
                    <a:pt x="7925" y="6401"/>
                  </a:lnTo>
                  <a:lnTo>
                    <a:pt x="7925" y="6116"/>
                  </a:lnTo>
                  <a:lnTo>
                    <a:pt x="7925" y="5849"/>
                  </a:lnTo>
                  <a:lnTo>
                    <a:pt x="7906" y="5563"/>
                  </a:lnTo>
                  <a:lnTo>
                    <a:pt x="7849" y="5277"/>
                  </a:lnTo>
                  <a:lnTo>
                    <a:pt x="7792" y="5011"/>
                  </a:lnTo>
                  <a:lnTo>
                    <a:pt x="7735" y="4744"/>
                  </a:lnTo>
                  <a:lnTo>
                    <a:pt x="7639" y="4477"/>
                  </a:lnTo>
                  <a:lnTo>
                    <a:pt x="7544" y="4211"/>
                  </a:lnTo>
                  <a:lnTo>
                    <a:pt x="7430" y="3963"/>
                  </a:lnTo>
                  <a:lnTo>
                    <a:pt x="7316" y="3715"/>
                  </a:lnTo>
                  <a:lnTo>
                    <a:pt x="7163" y="3468"/>
                  </a:lnTo>
                  <a:lnTo>
                    <a:pt x="7030" y="3239"/>
                  </a:lnTo>
                  <a:lnTo>
                    <a:pt x="6858" y="2991"/>
                  </a:lnTo>
                  <a:lnTo>
                    <a:pt x="6687" y="2782"/>
                  </a:lnTo>
                  <a:lnTo>
                    <a:pt x="6515" y="2553"/>
                  </a:lnTo>
                  <a:lnTo>
                    <a:pt x="6325" y="2344"/>
                  </a:lnTo>
                  <a:lnTo>
                    <a:pt x="6134" y="2153"/>
                  </a:lnTo>
                  <a:lnTo>
                    <a:pt x="5925" y="1963"/>
                  </a:lnTo>
                  <a:lnTo>
                    <a:pt x="5715" y="1772"/>
                  </a:lnTo>
                  <a:lnTo>
                    <a:pt x="5277" y="1429"/>
                  </a:lnTo>
                  <a:lnTo>
                    <a:pt x="4801" y="1124"/>
                  </a:lnTo>
                  <a:lnTo>
                    <a:pt x="4306" y="858"/>
                  </a:lnTo>
                  <a:lnTo>
                    <a:pt x="3810" y="629"/>
                  </a:lnTo>
                  <a:lnTo>
                    <a:pt x="3277" y="420"/>
                  </a:lnTo>
                  <a:lnTo>
                    <a:pt x="2744" y="248"/>
                  </a:lnTo>
                  <a:lnTo>
                    <a:pt x="2210" y="115"/>
                  </a:lnTo>
                  <a:lnTo>
                    <a:pt x="165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4790;p67"/>
            <p:cNvSpPr/>
            <p:nvPr/>
          </p:nvSpPr>
          <p:spPr>
            <a:xfrm flipH="1">
              <a:off x="1431122" y="3542381"/>
              <a:ext cx="130521" cy="157808"/>
            </a:xfrm>
            <a:custGeom>
              <a:avLst/>
              <a:gdLst/>
              <a:ahLst/>
              <a:cxnLst/>
              <a:rect l="l" t="t" r="r" b="b"/>
              <a:pathLst>
                <a:path w="7926" h="9583" fill="none" extrusionOk="0">
                  <a:moveTo>
                    <a:pt x="648" y="1220"/>
                  </a:moveTo>
                  <a:lnTo>
                    <a:pt x="648" y="1220"/>
                  </a:lnTo>
                  <a:lnTo>
                    <a:pt x="515" y="1410"/>
                  </a:lnTo>
                  <a:lnTo>
                    <a:pt x="419" y="1639"/>
                  </a:lnTo>
                  <a:lnTo>
                    <a:pt x="305" y="1848"/>
                  </a:lnTo>
                  <a:lnTo>
                    <a:pt x="210" y="2077"/>
                  </a:lnTo>
                  <a:lnTo>
                    <a:pt x="134" y="2306"/>
                  </a:lnTo>
                  <a:lnTo>
                    <a:pt x="77" y="2534"/>
                  </a:lnTo>
                  <a:lnTo>
                    <a:pt x="38" y="2782"/>
                  </a:lnTo>
                  <a:lnTo>
                    <a:pt x="19" y="3010"/>
                  </a:lnTo>
                  <a:lnTo>
                    <a:pt x="19" y="3010"/>
                  </a:lnTo>
                  <a:lnTo>
                    <a:pt x="0" y="3258"/>
                  </a:lnTo>
                  <a:lnTo>
                    <a:pt x="19" y="3487"/>
                  </a:lnTo>
                  <a:lnTo>
                    <a:pt x="57" y="3734"/>
                  </a:lnTo>
                  <a:lnTo>
                    <a:pt x="115" y="3963"/>
                  </a:lnTo>
                  <a:lnTo>
                    <a:pt x="191" y="4192"/>
                  </a:lnTo>
                  <a:lnTo>
                    <a:pt x="305" y="4420"/>
                  </a:lnTo>
                  <a:lnTo>
                    <a:pt x="419" y="4611"/>
                  </a:lnTo>
                  <a:lnTo>
                    <a:pt x="572" y="4801"/>
                  </a:lnTo>
                  <a:lnTo>
                    <a:pt x="572" y="4801"/>
                  </a:lnTo>
                  <a:lnTo>
                    <a:pt x="705" y="4934"/>
                  </a:lnTo>
                  <a:lnTo>
                    <a:pt x="819" y="5049"/>
                  </a:lnTo>
                  <a:lnTo>
                    <a:pt x="972" y="5163"/>
                  </a:lnTo>
                  <a:lnTo>
                    <a:pt x="1105" y="5258"/>
                  </a:lnTo>
                  <a:lnTo>
                    <a:pt x="1429" y="5430"/>
                  </a:lnTo>
                  <a:lnTo>
                    <a:pt x="1753" y="5582"/>
                  </a:lnTo>
                  <a:lnTo>
                    <a:pt x="2077" y="5696"/>
                  </a:lnTo>
                  <a:lnTo>
                    <a:pt x="2420" y="5830"/>
                  </a:lnTo>
                  <a:lnTo>
                    <a:pt x="2763" y="5944"/>
                  </a:lnTo>
                  <a:lnTo>
                    <a:pt x="3105" y="6077"/>
                  </a:lnTo>
                  <a:lnTo>
                    <a:pt x="3105" y="6077"/>
                  </a:lnTo>
                  <a:lnTo>
                    <a:pt x="3391" y="6211"/>
                  </a:lnTo>
                  <a:lnTo>
                    <a:pt x="3658" y="6344"/>
                  </a:lnTo>
                  <a:lnTo>
                    <a:pt x="3925" y="6516"/>
                  </a:lnTo>
                  <a:lnTo>
                    <a:pt x="4191" y="6687"/>
                  </a:lnTo>
                  <a:lnTo>
                    <a:pt x="4439" y="6859"/>
                  </a:lnTo>
                  <a:lnTo>
                    <a:pt x="4668" y="7068"/>
                  </a:lnTo>
                  <a:lnTo>
                    <a:pt x="4896" y="7278"/>
                  </a:lnTo>
                  <a:lnTo>
                    <a:pt x="5106" y="7487"/>
                  </a:lnTo>
                  <a:lnTo>
                    <a:pt x="5315" y="7716"/>
                  </a:lnTo>
                  <a:lnTo>
                    <a:pt x="5506" y="7963"/>
                  </a:lnTo>
                  <a:lnTo>
                    <a:pt x="5696" y="8211"/>
                  </a:lnTo>
                  <a:lnTo>
                    <a:pt x="5849" y="8459"/>
                  </a:lnTo>
                  <a:lnTo>
                    <a:pt x="6020" y="8725"/>
                  </a:lnTo>
                  <a:lnTo>
                    <a:pt x="6153" y="9011"/>
                  </a:lnTo>
                  <a:lnTo>
                    <a:pt x="6268" y="9297"/>
                  </a:lnTo>
                  <a:lnTo>
                    <a:pt x="6382" y="9583"/>
                  </a:lnTo>
                  <a:lnTo>
                    <a:pt x="6382" y="9583"/>
                  </a:lnTo>
                  <a:lnTo>
                    <a:pt x="6592" y="9392"/>
                  </a:lnTo>
                  <a:lnTo>
                    <a:pt x="6782" y="9202"/>
                  </a:lnTo>
                  <a:lnTo>
                    <a:pt x="6973" y="8992"/>
                  </a:lnTo>
                  <a:lnTo>
                    <a:pt x="7144" y="8764"/>
                  </a:lnTo>
                  <a:lnTo>
                    <a:pt x="7277" y="8535"/>
                  </a:lnTo>
                  <a:lnTo>
                    <a:pt x="7411" y="8287"/>
                  </a:lnTo>
                  <a:lnTo>
                    <a:pt x="7544" y="8040"/>
                  </a:lnTo>
                  <a:lnTo>
                    <a:pt x="7639" y="7773"/>
                  </a:lnTo>
                  <a:lnTo>
                    <a:pt x="7735" y="7506"/>
                  </a:lnTo>
                  <a:lnTo>
                    <a:pt x="7811" y="7240"/>
                  </a:lnTo>
                  <a:lnTo>
                    <a:pt x="7868" y="6954"/>
                  </a:lnTo>
                  <a:lnTo>
                    <a:pt x="7906" y="6687"/>
                  </a:lnTo>
                  <a:lnTo>
                    <a:pt x="7925" y="6401"/>
                  </a:lnTo>
                  <a:lnTo>
                    <a:pt x="7925" y="6116"/>
                  </a:lnTo>
                  <a:lnTo>
                    <a:pt x="7925" y="5849"/>
                  </a:lnTo>
                  <a:lnTo>
                    <a:pt x="7906" y="5563"/>
                  </a:lnTo>
                  <a:lnTo>
                    <a:pt x="7906" y="5563"/>
                  </a:lnTo>
                  <a:lnTo>
                    <a:pt x="7849" y="5277"/>
                  </a:lnTo>
                  <a:lnTo>
                    <a:pt x="7792" y="5011"/>
                  </a:lnTo>
                  <a:lnTo>
                    <a:pt x="7735" y="4744"/>
                  </a:lnTo>
                  <a:lnTo>
                    <a:pt x="7639" y="4477"/>
                  </a:lnTo>
                  <a:lnTo>
                    <a:pt x="7544" y="4211"/>
                  </a:lnTo>
                  <a:lnTo>
                    <a:pt x="7430" y="3963"/>
                  </a:lnTo>
                  <a:lnTo>
                    <a:pt x="7316" y="3715"/>
                  </a:lnTo>
                  <a:lnTo>
                    <a:pt x="7163" y="3468"/>
                  </a:lnTo>
                  <a:lnTo>
                    <a:pt x="7030" y="3239"/>
                  </a:lnTo>
                  <a:lnTo>
                    <a:pt x="6858" y="2991"/>
                  </a:lnTo>
                  <a:lnTo>
                    <a:pt x="6687" y="2782"/>
                  </a:lnTo>
                  <a:lnTo>
                    <a:pt x="6515" y="2553"/>
                  </a:lnTo>
                  <a:lnTo>
                    <a:pt x="6325" y="2344"/>
                  </a:lnTo>
                  <a:lnTo>
                    <a:pt x="6134" y="2153"/>
                  </a:lnTo>
                  <a:lnTo>
                    <a:pt x="5925" y="1963"/>
                  </a:lnTo>
                  <a:lnTo>
                    <a:pt x="5715" y="1772"/>
                  </a:lnTo>
                  <a:lnTo>
                    <a:pt x="5715" y="1772"/>
                  </a:lnTo>
                  <a:lnTo>
                    <a:pt x="5277" y="1429"/>
                  </a:lnTo>
                  <a:lnTo>
                    <a:pt x="4801" y="1124"/>
                  </a:lnTo>
                  <a:lnTo>
                    <a:pt x="4306" y="858"/>
                  </a:lnTo>
                  <a:lnTo>
                    <a:pt x="3810" y="629"/>
                  </a:lnTo>
                  <a:lnTo>
                    <a:pt x="3277" y="420"/>
                  </a:lnTo>
                  <a:lnTo>
                    <a:pt x="2744" y="248"/>
                  </a:lnTo>
                  <a:lnTo>
                    <a:pt x="2210" y="115"/>
                  </a:lnTo>
                  <a:lnTo>
                    <a:pt x="16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4791;p67"/>
            <p:cNvSpPr/>
            <p:nvPr/>
          </p:nvSpPr>
          <p:spPr>
            <a:xfrm flipH="1">
              <a:off x="1514580" y="3497211"/>
              <a:ext cx="91609" cy="81893"/>
            </a:xfrm>
            <a:custGeom>
              <a:avLst/>
              <a:gdLst/>
              <a:ahLst/>
              <a:cxnLst/>
              <a:rect l="l" t="t" r="r" b="b"/>
              <a:pathLst>
                <a:path w="5563" h="4973" extrusionOk="0">
                  <a:moveTo>
                    <a:pt x="5010" y="0"/>
                  </a:moveTo>
                  <a:lnTo>
                    <a:pt x="0" y="2382"/>
                  </a:lnTo>
                  <a:lnTo>
                    <a:pt x="0" y="2610"/>
                  </a:lnTo>
                  <a:lnTo>
                    <a:pt x="19" y="2820"/>
                  </a:lnTo>
                  <a:lnTo>
                    <a:pt x="76" y="3048"/>
                  </a:lnTo>
                  <a:lnTo>
                    <a:pt x="153" y="3258"/>
                  </a:lnTo>
                  <a:lnTo>
                    <a:pt x="229" y="3467"/>
                  </a:lnTo>
                  <a:lnTo>
                    <a:pt x="343" y="3658"/>
                  </a:lnTo>
                  <a:lnTo>
                    <a:pt x="457" y="3848"/>
                  </a:lnTo>
                  <a:lnTo>
                    <a:pt x="610" y="4020"/>
                  </a:lnTo>
                  <a:lnTo>
                    <a:pt x="762" y="4191"/>
                  </a:lnTo>
                  <a:lnTo>
                    <a:pt x="915" y="4344"/>
                  </a:lnTo>
                  <a:lnTo>
                    <a:pt x="1105" y="4477"/>
                  </a:lnTo>
                  <a:lnTo>
                    <a:pt x="1296" y="4610"/>
                  </a:lnTo>
                  <a:lnTo>
                    <a:pt x="1486" y="4725"/>
                  </a:lnTo>
                  <a:lnTo>
                    <a:pt x="1696" y="4801"/>
                  </a:lnTo>
                  <a:lnTo>
                    <a:pt x="1905" y="4877"/>
                  </a:lnTo>
                  <a:lnTo>
                    <a:pt x="2134" y="4934"/>
                  </a:lnTo>
                  <a:lnTo>
                    <a:pt x="2343" y="4972"/>
                  </a:lnTo>
                  <a:lnTo>
                    <a:pt x="2801" y="4972"/>
                  </a:lnTo>
                  <a:lnTo>
                    <a:pt x="3029" y="4934"/>
                  </a:lnTo>
                  <a:lnTo>
                    <a:pt x="3239" y="4896"/>
                  </a:lnTo>
                  <a:lnTo>
                    <a:pt x="3448" y="4839"/>
                  </a:lnTo>
                  <a:lnTo>
                    <a:pt x="3677" y="4763"/>
                  </a:lnTo>
                  <a:lnTo>
                    <a:pt x="3867" y="4668"/>
                  </a:lnTo>
                  <a:lnTo>
                    <a:pt x="4077" y="4553"/>
                  </a:lnTo>
                  <a:lnTo>
                    <a:pt x="4267" y="4439"/>
                  </a:lnTo>
                  <a:lnTo>
                    <a:pt x="4439" y="4306"/>
                  </a:lnTo>
                  <a:lnTo>
                    <a:pt x="4610" y="4153"/>
                  </a:lnTo>
                  <a:lnTo>
                    <a:pt x="4782" y="3982"/>
                  </a:lnTo>
                  <a:lnTo>
                    <a:pt x="4915" y="3810"/>
                  </a:lnTo>
                  <a:lnTo>
                    <a:pt x="5048" y="3639"/>
                  </a:lnTo>
                  <a:lnTo>
                    <a:pt x="5163" y="3448"/>
                  </a:lnTo>
                  <a:lnTo>
                    <a:pt x="5277" y="3239"/>
                  </a:lnTo>
                  <a:lnTo>
                    <a:pt x="5353" y="3029"/>
                  </a:lnTo>
                  <a:lnTo>
                    <a:pt x="5429" y="2820"/>
                  </a:lnTo>
                  <a:lnTo>
                    <a:pt x="5487" y="2610"/>
                  </a:lnTo>
                  <a:lnTo>
                    <a:pt x="5525" y="2382"/>
                  </a:lnTo>
                  <a:lnTo>
                    <a:pt x="5544" y="2153"/>
                  </a:lnTo>
                  <a:lnTo>
                    <a:pt x="5563" y="1924"/>
                  </a:lnTo>
                  <a:lnTo>
                    <a:pt x="5563" y="1715"/>
                  </a:lnTo>
                  <a:lnTo>
                    <a:pt x="5544" y="1486"/>
                  </a:lnTo>
                  <a:lnTo>
                    <a:pt x="5506" y="1258"/>
                  </a:lnTo>
                  <a:lnTo>
                    <a:pt x="5449" y="1029"/>
                  </a:lnTo>
                  <a:lnTo>
                    <a:pt x="5391" y="819"/>
                  </a:lnTo>
                  <a:lnTo>
                    <a:pt x="5315" y="610"/>
                  </a:lnTo>
                  <a:lnTo>
                    <a:pt x="5220" y="400"/>
                  </a:lnTo>
                  <a:lnTo>
                    <a:pt x="5125" y="191"/>
                  </a:lnTo>
                  <a:lnTo>
                    <a:pt x="5010" y="0"/>
                  </a:lnTo>
                  <a:close/>
                </a:path>
              </a:pathLst>
            </a:custGeom>
            <a:solidFill>
              <a:srgbClr val="FD64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4792;p67"/>
            <p:cNvSpPr/>
            <p:nvPr/>
          </p:nvSpPr>
          <p:spPr>
            <a:xfrm flipH="1">
              <a:off x="1514580" y="3497211"/>
              <a:ext cx="91609" cy="81893"/>
            </a:xfrm>
            <a:custGeom>
              <a:avLst/>
              <a:gdLst/>
              <a:ahLst/>
              <a:cxnLst/>
              <a:rect l="l" t="t" r="r" b="b"/>
              <a:pathLst>
                <a:path w="5563" h="4973" fill="none" extrusionOk="0">
                  <a:moveTo>
                    <a:pt x="0" y="2382"/>
                  </a:moveTo>
                  <a:lnTo>
                    <a:pt x="0" y="2382"/>
                  </a:lnTo>
                  <a:lnTo>
                    <a:pt x="0" y="2610"/>
                  </a:lnTo>
                  <a:lnTo>
                    <a:pt x="19" y="2820"/>
                  </a:lnTo>
                  <a:lnTo>
                    <a:pt x="76" y="3048"/>
                  </a:lnTo>
                  <a:lnTo>
                    <a:pt x="153" y="3258"/>
                  </a:lnTo>
                  <a:lnTo>
                    <a:pt x="229" y="3467"/>
                  </a:lnTo>
                  <a:lnTo>
                    <a:pt x="343" y="3658"/>
                  </a:lnTo>
                  <a:lnTo>
                    <a:pt x="457" y="3848"/>
                  </a:lnTo>
                  <a:lnTo>
                    <a:pt x="610" y="4020"/>
                  </a:lnTo>
                  <a:lnTo>
                    <a:pt x="762" y="4191"/>
                  </a:lnTo>
                  <a:lnTo>
                    <a:pt x="915" y="4344"/>
                  </a:lnTo>
                  <a:lnTo>
                    <a:pt x="1105" y="4477"/>
                  </a:lnTo>
                  <a:lnTo>
                    <a:pt x="1296" y="4610"/>
                  </a:lnTo>
                  <a:lnTo>
                    <a:pt x="1486" y="4725"/>
                  </a:lnTo>
                  <a:lnTo>
                    <a:pt x="1696" y="4801"/>
                  </a:lnTo>
                  <a:lnTo>
                    <a:pt x="1905" y="4877"/>
                  </a:lnTo>
                  <a:lnTo>
                    <a:pt x="2134" y="4934"/>
                  </a:lnTo>
                  <a:lnTo>
                    <a:pt x="2134" y="4934"/>
                  </a:lnTo>
                  <a:lnTo>
                    <a:pt x="2343" y="4972"/>
                  </a:lnTo>
                  <a:lnTo>
                    <a:pt x="2572" y="4972"/>
                  </a:lnTo>
                  <a:lnTo>
                    <a:pt x="2801" y="4972"/>
                  </a:lnTo>
                  <a:lnTo>
                    <a:pt x="3029" y="4934"/>
                  </a:lnTo>
                  <a:lnTo>
                    <a:pt x="3239" y="4896"/>
                  </a:lnTo>
                  <a:lnTo>
                    <a:pt x="3448" y="4839"/>
                  </a:lnTo>
                  <a:lnTo>
                    <a:pt x="3677" y="4763"/>
                  </a:lnTo>
                  <a:lnTo>
                    <a:pt x="3867" y="4668"/>
                  </a:lnTo>
                  <a:lnTo>
                    <a:pt x="4077" y="4553"/>
                  </a:lnTo>
                  <a:lnTo>
                    <a:pt x="4267" y="4439"/>
                  </a:lnTo>
                  <a:lnTo>
                    <a:pt x="4439" y="4306"/>
                  </a:lnTo>
                  <a:lnTo>
                    <a:pt x="4610" y="4153"/>
                  </a:lnTo>
                  <a:lnTo>
                    <a:pt x="4782" y="3982"/>
                  </a:lnTo>
                  <a:lnTo>
                    <a:pt x="4915" y="3810"/>
                  </a:lnTo>
                  <a:lnTo>
                    <a:pt x="5048" y="3639"/>
                  </a:lnTo>
                  <a:lnTo>
                    <a:pt x="5163" y="3448"/>
                  </a:lnTo>
                  <a:lnTo>
                    <a:pt x="5163" y="3448"/>
                  </a:lnTo>
                  <a:lnTo>
                    <a:pt x="5277" y="3239"/>
                  </a:lnTo>
                  <a:lnTo>
                    <a:pt x="5353" y="3029"/>
                  </a:lnTo>
                  <a:lnTo>
                    <a:pt x="5429" y="2820"/>
                  </a:lnTo>
                  <a:lnTo>
                    <a:pt x="5487" y="2610"/>
                  </a:lnTo>
                  <a:lnTo>
                    <a:pt x="5525" y="2382"/>
                  </a:lnTo>
                  <a:lnTo>
                    <a:pt x="5544" y="2153"/>
                  </a:lnTo>
                  <a:lnTo>
                    <a:pt x="5563" y="1924"/>
                  </a:lnTo>
                  <a:lnTo>
                    <a:pt x="5563" y="1715"/>
                  </a:lnTo>
                  <a:lnTo>
                    <a:pt x="5544" y="1486"/>
                  </a:lnTo>
                  <a:lnTo>
                    <a:pt x="5506" y="1258"/>
                  </a:lnTo>
                  <a:lnTo>
                    <a:pt x="5449" y="1029"/>
                  </a:lnTo>
                  <a:lnTo>
                    <a:pt x="5391" y="819"/>
                  </a:lnTo>
                  <a:lnTo>
                    <a:pt x="5315" y="610"/>
                  </a:lnTo>
                  <a:lnTo>
                    <a:pt x="5220" y="400"/>
                  </a:lnTo>
                  <a:lnTo>
                    <a:pt x="5125" y="191"/>
                  </a:lnTo>
                  <a:lnTo>
                    <a:pt x="50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4793;p67"/>
            <p:cNvSpPr/>
            <p:nvPr/>
          </p:nvSpPr>
          <p:spPr>
            <a:xfrm flipH="1">
              <a:off x="1515518" y="3034177"/>
              <a:ext cx="378967" cy="520142"/>
            </a:xfrm>
            <a:custGeom>
              <a:avLst/>
              <a:gdLst/>
              <a:ahLst/>
              <a:cxnLst/>
              <a:rect l="l" t="t" r="r" b="b"/>
              <a:pathLst>
                <a:path w="23013" h="31586" extrusionOk="0">
                  <a:moveTo>
                    <a:pt x="7296" y="1"/>
                  </a:moveTo>
                  <a:lnTo>
                    <a:pt x="572" y="5639"/>
                  </a:lnTo>
                  <a:lnTo>
                    <a:pt x="419" y="5982"/>
                  </a:lnTo>
                  <a:lnTo>
                    <a:pt x="305" y="6325"/>
                  </a:lnTo>
                  <a:lnTo>
                    <a:pt x="191" y="6668"/>
                  </a:lnTo>
                  <a:lnTo>
                    <a:pt x="115" y="7030"/>
                  </a:lnTo>
                  <a:lnTo>
                    <a:pt x="57" y="7392"/>
                  </a:lnTo>
                  <a:lnTo>
                    <a:pt x="19" y="7754"/>
                  </a:lnTo>
                  <a:lnTo>
                    <a:pt x="0" y="8116"/>
                  </a:lnTo>
                  <a:lnTo>
                    <a:pt x="19" y="8478"/>
                  </a:lnTo>
                  <a:lnTo>
                    <a:pt x="57" y="8859"/>
                  </a:lnTo>
                  <a:lnTo>
                    <a:pt x="96" y="9221"/>
                  </a:lnTo>
                  <a:lnTo>
                    <a:pt x="172" y="9564"/>
                  </a:lnTo>
                  <a:lnTo>
                    <a:pt x="286" y="9926"/>
                  </a:lnTo>
                  <a:lnTo>
                    <a:pt x="400" y="10268"/>
                  </a:lnTo>
                  <a:lnTo>
                    <a:pt x="534" y="10611"/>
                  </a:lnTo>
                  <a:lnTo>
                    <a:pt x="705" y="10935"/>
                  </a:lnTo>
                  <a:lnTo>
                    <a:pt x="877" y="11259"/>
                  </a:lnTo>
                  <a:lnTo>
                    <a:pt x="1086" y="11564"/>
                  </a:lnTo>
                  <a:lnTo>
                    <a:pt x="1315" y="11850"/>
                  </a:lnTo>
                  <a:lnTo>
                    <a:pt x="1562" y="12116"/>
                  </a:lnTo>
                  <a:lnTo>
                    <a:pt x="1810" y="12383"/>
                  </a:lnTo>
                  <a:lnTo>
                    <a:pt x="2096" y="12612"/>
                  </a:lnTo>
                  <a:lnTo>
                    <a:pt x="2382" y="12840"/>
                  </a:lnTo>
                  <a:lnTo>
                    <a:pt x="2686" y="13050"/>
                  </a:lnTo>
                  <a:lnTo>
                    <a:pt x="2991" y="13240"/>
                  </a:lnTo>
                  <a:lnTo>
                    <a:pt x="3334" y="13393"/>
                  </a:lnTo>
                  <a:lnTo>
                    <a:pt x="3658" y="13545"/>
                  </a:lnTo>
                  <a:lnTo>
                    <a:pt x="4001" y="13678"/>
                  </a:lnTo>
                  <a:lnTo>
                    <a:pt x="4363" y="13774"/>
                  </a:lnTo>
                  <a:lnTo>
                    <a:pt x="4706" y="13869"/>
                  </a:lnTo>
                  <a:lnTo>
                    <a:pt x="5068" y="13926"/>
                  </a:lnTo>
                  <a:lnTo>
                    <a:pt x="5430" y="13964"/>
                  </a:lnTo>
                  <a:lnTo>
                    <a:pt x="5791" y="13964"/>
                  </a:lnTo>
                  <a:lnTo>
                    <a:pt x="5620" y="14421"/>
                  </a:lnTo>
                  <a:lnTo>
                    <a:pt x="5487" y="14879"/>
                  </a:lnTo>
                  <a:lnTo>
                    <a:pt x="5372" y="15336"/>
                  </a:lnTo>
                  <a:lnTo>
                    <a:pt x="5296" y="15812"/>
                  </a:lnTo>
                  <a:lnTo>
                    <a:pt x="5239" y="16269"/>
                  </a:lnTo>
                  <a:lnTo>
                    <a:pt x="5220" y="16745"/>
                  </a:lnTo>
                  <a:lnTo>
                    <a:pt x="5239" y="17222"/>
                  </a:lnTo>
                  <a:lnTo>
                    <a:pt x="5277" y="17698"/>
                  </a:lnTo>
                  <a:lnTo>
                    <a:pt x="5334" y="18174"/>
                  </a:lnTo>
                  <a:lnTo>
                    <a:pt x="5449" y="18650"/>
                  </a:lnTo>
                  <a:lnTo>
                    <a:pt x="5563" y="19108"/>
                  </a:lnTo>
                  <a:lnTo>
                    <a:pt x="5715" y="19565"/>
                  </a:lnTo>
                  <a:lnTo>
                    <a:pt x="5906" y="20003"/>
                  </a:lnTo>
                  <a:lnTo>
                    <a:pt x="6115" y="20422"/>
                  </a:lnTo>
                  <a:lnTo>
                    <a:pt x="6363" y="20841"/>
                  </a:lnTo>
                  <a:lnTo>
                    <a:pt x="6630" y="21222"/>
                  </a:lnTo>
                  <a:lnTo>
                    <a:pt x="6915" y="21603"/>
                  </a:lnTo>
                  <a:lnTo>
                    <a:pt x="7239" y="21965"/>
                  </a:lnTo>
                  <a:lnTo>
                    <a:pt x="7582" y="22289"/>
                  </a:lnTo>
                  <a:lnTo>
                    <a:pt x="7944" y="22594"/>
                  </a:lnTo>
                  <a:lnTo>
                    <a:pt x="8325" y="22880"/>
                  </a:lnTo>
                  <a:lnTo>
                    <a:pt x="8725" y="23146"/>
                  </a:lnTo>
                  <a:lnTo>
                    <a:pt x="9144" y="23375"/>
                  </a:lnTo>
                  <a:lnTo>
                    <a:pt x="9563" y="23584"/>
                  </a:lnTo>
                  <a:lnTo>
                    <a:pt x="10021" y="23775"/>
                  </a:lnTo>
                  <a:lnTo>
                    <a:pt x="10459" y="23927"/>
                  </a:lnTo>
                  <a:lnTo>
                    <a:pt x="10916" y="24042"/>
                  </a:lnTo>
                  <a:lnTo>
                    <a:pt x="11392" y="24137"/>
                  </a:lnTo>
                  <a:lnTo>
                    <a:pt x="11868" y="24213"/>
                  </a:lnTo>
                  <a:lnTo>
                    <a:pt x="12345" y="24251"/>
                  </a:lnTo>
                  <a:lnTo>
                    <a:pt x="12821" y="24251"/>
                  </a:lnTo>
                  <a:lnTo>
                    <a:pt x="13297" y="24213"/>
                  </a:lnTo>
                  <a:lnTo>
                    <a:pt x="13202" y="24461"/>
                  </a:lnTo>
                  <a:lnTo>
                    <a:pt x="13107" y="24689"/>
                  </a:lnTo>
                  <a:lnTo>
                    <a:pt x="13050" y="24937"/>
                  </a:lnTo>
                  <a:lnTo>
                    <a:pt x="12992" y="25185"/>
                  </a:lnTo>
                  <a:lnTo>
                    <a:pt x="12954" y="25432"/>
                  </a:lnTo>
                  <a:lnTo>
                    <a:pt x="12916" y="25680"/>
                  </a:lnTo>
                  <a:lnTo>
                    <a:pt x="12897" y="25928"/>
                  </a:lnTo>
                  <a:lnTo>
                    <a:pt x="12897" y="26194"/>
                  </a:lnTo>
                  <a:lnTo>
                    <a:pt x="12897" y="26442"/>
                  </a:lnTo>
                  <a:lnTo>
                    <a:pt x="12916" y="26690"/>
                  </a:lnTo>
                  <a:lnTo>
                    <a:pt x="12992" y="27204"/>
                  </a:lnTo>
                  <a:lnTo>
                    <a:pt x="13088" y="27699"/>
                  </a:lnTo>
                  <a:lnTo>
                    <a:pt x="13240" y="28175"/>
                  </a:lnTo>
                  <a:lnTo>
                    <a:pt x="13450" y="28652"/>
                  </a:lnTo>
                  <a:lnTo>
                    <a:pt x="13678" y="29090"/>
                  </a:lnTo>
                  <a:lnTo>
                    <a:pt x="13812" y="29318"/>
                  </a:lnTo>
                  <a:lnTo>
                    <a:pt x="13945" y="29528"/>
                  </a:lnTo>
                  <a:lnTo>
                    <a:pt x="14097" y="29719"/>
                  </a:lnTo>
                  <a:lnTo>
                    <a:pt x="14269" y="29909"/>
                  </a:lnTo>
                  <a:lnTo>
                    <a:pt x="14421" y="30100"/>
                  </a:lnTo>
                  <a:lnTo>
                    <a:pt x="14612" y="30290"/>
                  </a:lnTo>
                  <a:lnTo>
                    <a:pt x="14802" y="30442"/>
                  </a:lnTo>
                  <a:lnTo>
                    <a:pt x="14993" y="30614"/>
                  </a:lnTo>
                  <a:lnTo>
                    <a:pt x="15183" y="30766"/>
                  </a:lnTo>
                  <a:lnTo>
                    <a:pt x="15393" y="30900"/>
                  </a:lnTo>
                  <a:lnTo>
                    <a:pt x="15621" y="31033"/>
                  </a:lnTo>
                  <a:lnTo>
                    <a:pt x="15850" y="31147"/>
                  </a:lnTo>
                  <a:lnTo>
                    <a:pt x="16078" y="31243"/>
                  </a:lnTo>
                  <a:lnTo>
                    <a:pt x="16307" y="31338"/>
                  </a:lnTo>
                  <a:lnTo>
                    <a:pt x="16555" y="31414"/>
                  </a:lnTo>
                  <a:lnTo>
                    <a:pt x="16802" y="31471"/>
                  </a:lnTo>
                  <a:lnTo>
                    <a:pt x="17050" y="31509"/>
                  </a:lnTo>
                  <a:lnTo>
                    <a:pt x="17298" y="31547"/>
                  </a:lnTo>
                  <a:lnTo>
                    <a:pt x="17545" y="31585"/>
                  </a:lnTo>
                  <a:lnTo>
                    <a:pt x="18060" y="31585"/>
                  </a:lnTo>
                  <a:lnTo>
                    <a:pt x="18307" y="31566"/>
                  </a:lnTo>
                  <a:lnTo>
                    <a:pt x="18555" y="31547"/>
                  </a:lnTo>
                  <a:lnTo>
                    <a:pt x="18803" y="31509"/>
                  </a:lnTo>
                  <a:lnTo>
                    <a:pt x="19050" y="31452"/>
                  </a:lnTo>
                  <a:lnTo>
                    <a:pt x="19298" y="31395"/>
                  </a:lnTo>
                  <a:lnTo>
                    <a:pt x="19546" y="31319"/>
                  </a:lnTo>
                  <a:lnTo>
                    <a:pt x="19793" y="31243"/>
                  </a:lnTo>
                  <a:lnTo>
                    <a:pt x="20022" y="31147"/>
                  </a:lnTo>
                  <a:lnTo>
                    <a:pt x="20250" y="31052"/>
                  </a:lnTo>
                  <a:lnTo>
                    <a:pt x="20479" y="30938"/>
                  </a:lnTo>
                  <a:lnTo>
                    <a:pt x="20708" y="30804"/>
                  </a:lnTo>
                  <a:lnTo>
                    <a:pt x="20917" y="30671"/>
                  </a:lnTo>
                  <a:lnTo>
                    <a:pt x="21127" y="30538"/>
                  </a:lnTo>
                  <a:lnTo>
                    <a:pt x="21317" y="30385"/>
                  </a:lnTo>
                  <a:lnTo>
                    <a:pt x="21508" y="30214"/>
                  </a:lnTo>
                  <a:lnTo>
                    <a:pt x="21698" y="30042"/>
                  </a:lnTo>
                  <a:lnTo>
                    <a:pt x="21870" y="29871"/>
                  </a:lnTo>
                  <a:lnTo>
                    <a:pt x="22022" y="29680"/>
                  </a:lnTo>
                  <a:lnTo>
                    <a:pt x="22174" y="29471"/>
                  </a:lnTo>
                  <a:lnTo>
                    <a:pt x="22327" y="29261"/>
                  </a:lnTo>
                  <a:lnTo>
                    <a:pt x="22460" y="29052"/>
                  </a:lnTo>
                  <a:lnTo>
                    <a:pt x="22575" y="28823"/>
                  </a:lnTo>
                  <a:lnTo>
                    <a:pt x="22670" y="28595"/>
                  </a:lnTo>
                  <a:lnTo>
                    <a:pt x="22765" y="28366"/>
                  </a:lnTo>
                  <a:lnTo>
                    <a:pt x="22841" y="28118"/>
                  </a:lnTo>
                  <a:lnTo>
                    <a:pt x="22898" y="27871"/>
                  </a:lnTo>
                  <a:lnTo>
                    <a:pt x="22956" y="27623"/>
                  </a:lnTo>
                  <a:lnTo>
                    <a:pt x="22994" y="27375"/>
                  </a:lnTo>
                  <a:lnTo>
                    <a:pt x="23013" y="27128"/>
                  </a:lnTo>
                  <a:lnTo>
                    <a:pt x="23013" y="26880"/>
                  </a:lnTo>
                  <a:lnTo>
                    <a:pt x="23013" y="26632"/>
                  </a:lnTo>
                  <a:lnTo>
                    <a:pt x="22975" y="26366"/>
                  </a:lnTo>
                  <a:lnTo>
                    <a:pt x="22956" y="26118"/>
                  </a:lnTo>
                  <a:lnTo>
                    <a:pt x="22898" y="25870"/>
                  </a:lnTo>
                  <a:lnTo>
                    <a:pt x="22841" y="25623"/>
                  </a:lnTo>
                  <a:lnTo>
                    <a:pt x="22784" y="25394"/>
                  </a:lnTo>
                  <a:lnTo>
                    <a:pt x="22689" y="25147"/>
                  </a:lnTo>
                  <a:lnTo>
                    <a:pt x="22594" y="24918"/>
                  </a:lnTo>
                  <a:lnTo>
                    <a:pt x="22498" y="24670"/>
                  </a:lnTo>
                  <a:lnTo>
                    <a:pt x="22384" y="24461"/>
                  </a:lnTo>
                  <a:lnTo>
                    <a:pt x="22251" y="24232"/>
                  </a:lnTo>
                  <a:lnTo>
                    <a:pt x="22117" y="24023"/>
                  </a:lnTo>
                  <a:lnTo>
                    <a:pt x="21984" y="23813"/>
                  </a:lnTo>
                  <a:lnTo>
                    <a:pt x="21832" y="23603"/>
                  </a:lnTo>
                  <a:lnTo>
                    <a:pt x="21660" y="23413"/>
                  </a:lnTo>
                  <a:lnTo>
                    <a:pt x="21489" y="23242"/>
                  </a:lnTo>
                  <a:lnTo>
                    <a:pt x="21298" y="23070"/>
                  </a:lnTo>
                  <a:lnTo>
                    <a:pt x="21108" y="22899"/>
                  </a:lnTo>
                  <a:lnTo>
                    <a:pt x="20917" y="22746"/>
                  </a:lnTo>
                  <a:lnTo>
                    <a:pt x="20708" y="22613"/>
                  </a:lnTo>
                  <a:lnTo>
                    <a:pt x="20498" y="22480"/>
                  </a:lnTo>
                  <a:lnTo>
                    <a:pt x="20269" y="22365"/>
                  </a:lnTo>
                  <a:lnTo>
                    <a:pt x="20041" y="22270"/>
                  </a:lnTo>
                  <a:lnTo>
                    <a:pt x="19812" y="22175"/>
                  </a:lnTo>
                  <a:lnTo>
                    <a:pt x="19565" y="22118"/>
                  </a:lnTo>
                  <a:lnTo>
                    <a:pt x="19755" y="21756"/>
                  </a:lnTo>
                  <a:lnTo>
                    <a:pt x="19946" y="21375"/>
                  </a:lnTo>
                  <a:lnTo>
                    <a:pt x="20098" y="20994"/>
                  </a:lnTo>
                  <a:lnTo>
                    <a:pt x="20212" y="20613"/>
                  </a:lnTo>
                  <a:lnTo>
                    <a:pt x="20308" y="20213"/>
                  </a:lnTo>
                  <a:lnTo>
                    <a:pt x="20365" y="19793"/>
                  </a:lnTo>
                  <a:lnTo>
                    <a:pt x="20422" y="19393"/>
                  </a:lnTo>
                  <a:lnTo>
                    <a:pt x="20422" y="18974"/>
                  </a:lnTo>
                  <a:lnTo>
                    <a:pt x="20403" y="18574"/>
                  </a:lnTo>
                  <a:lnTo>
                    <a:pt x="20365" y="18155"/>
                  </a:lnTo>
                  <a:lnTo>
                    <a:pt x="20308" y="17755"/>
                  </a:lnTo>
                  <a:lnTo>
                    <a:pt x="20212" y="17355"/>
                  </a:lnTo>
                  <a:lnTo>
                    <a:pt x="20079" y="16955"/>
                  </a:lnTo>
                  <a:lnTo>
                    <a:pt x="19927" y="16574"/>
                  </a:lnTo>
                  <a:lnTo>
                    <a:pt x="19755" y="16212"/>
                  </a:lnTo>
                  <a:lnTo>
                    <a:pt x="19546" y="15850"/>
                  </a:lnTo>
                  <a:lnTo>
                    <a:pt x="19317" y="15507"/>
                  </a:lnTo>
                  <a:lnTo>
                    <a:pt x="19069" y="15183"/>
                  </a:lnTo>
                  <a:lnTo>
                    <a:pt x="18784" y="14879"/>
                  </a:lnTo>
                  <a:lnTo>
                    <a:pt x="18498" y="14612"/>
                  </a:lnTo>
                  <a:lnTo>
                    <a:pt x="18174" y="14345"/>
                  </a:lnTo>
                  <a:lnTo>
                    <a:pt x="17831" y="14098"/>
                  </a:lnTo>
                  <a:lnTo>
                    <a:pt x="17488" y="13888"/>
                  </a:lnTo>
                  <a:lnTo>
                    <a:pt x="17126" y="13697"/>
                  </a:lnTo>
                  <a:lnTo>
                    <a:pt x="16745" y="13526"/>
                  </a:lnTo>
                  <a:lnTo>
                    <a:pt x="16364" y="13374"/>
                  </a:lnTo>
                  <a:lnTo>
                    <a:pt x="15964" y="13259"/>
                  </a:lnTo>
                  <a:lnTo>
                    <a:pt x="15564" y="13164"/>
                  </a:lnTo>
                  <a:lnTo>
                    <a:pt x="15164" y="13107"/>
                  </a:lnTo>
                  <a:lnTo>
                    <a:pt x="14764" y="13069"/>
                  </a:lnTo>
                  <a:lnTo>
                    <a:pt x="14345" y="13069"/>
                  </a:lnTo>
                  <a:lnTo>
                    <a:pt x="13926" y="13088"/>
                  </a:lnTo>
                  <a:lnTo>
                    <a:pt x="14116" y="12059"/>
                  </a:lnTo>
                  <a:lnTo>
                    <a:pt x="14193" y="11526"/>
                  </a:lnTo>
                  <a:lnTo>
                    <a:pt x="14250" y="11011"/>
                  </a:lnTo>
                  <a:lnTo>
                    <a:pt x="14307" y="10478"/>
                  </a:lnTo>
                  <a:lnTo>
                    <a:pt x="14326" y="9945"/>
                  </a:lnTo>
                  <a:lnTo>
                    <a:pt x="14345" y="9430"/>
                  </a:lnTo>
                  <a:lnTo>
                    <a:pt x="14345" y="8897"/>
                  </a:lnTo>
                  <a:lnTo>
                    <a:pt x="14326" y="8363"/>
                  </a:lnTo>
                  <a:lnTo>
                    <a:pt x="14288" y="7849"/>
                  </a:lnTo>
                  <a:lnTo>
                    <a:pt x="14231" y="7335"/>
                  </a:lnTo>
                  <a:lnTo>
                    <a:pt x="14154" y="6820"/>
                  </a:lnTo>
                  <a:lnTo>
                    <a:pt x="14059" y="6306"/>
                  </a:lnTo>
                  <a:lnTo>
                    <a:pt x="13926" y="5792"/>
                  </a:lnTo>
                  <a:lnTo>
                    <a:pt x="13773" y="5296"/>
                  </a:lnTo>
                  <a:lnTo>
                    <a:pt x="13583" y="4801"/>
                  </a:lnTo>
                  <a:lnTo>
                    <a:pt x="13373" y="4325"/>
                  </a:lnTo>
                  <a:lnTo>
                    <a:pt x="13126" y="3849"/>
                  </a:lnTo>
                  <a:lnTo>
                    <a:pt x="12859" y="3410"/>
                  </a:lnTo>
                  <a:lnTo>
                    <a:pt x="12554" y="2972"/>
                  </a:lnTo>
                  <a:lnTo>
                    <a:pt x="12230" y="2553"/>
                  </a:lnTo>
                  <a:lnTo>
                    <a:pt x="11887" y="2153"/>
                  </a:lnTo>
                  <a:lnTo>
                    <a:pt x="11506" y="1791"/>
                  </a:lnTo>
                  <a:lnTo>
                    <a:pt x="11106" y="1448"/>
                  </a:lnTo>
                  <a:lnTo>
                    <a:pt x="10687" y="1124"/>
                  </a:lnTo>
                  <a:lnTo>
                    <a:pt x="10249" y="858"/>
                  </a:lnTo>
                  <a:lnTo>
                    <a:pt x="9792" y="610"/>
                  </a:lnTo>
                  <a:lnTo>
                    <a:pt x="9316" y="401"/>
                  </a:lnTo>
                  <a:lnTo>
                    <a:pt x="8820" y="229"/>
                  </a:lnTo>
                  <a:lnTo>
                    <a:pt x="8573" y="172"/>
                  </a:lnTo>
                  <a:lnTo>
                    <a:pt x="8325" y="115"/>
                  </a:lnTo>
                  <a:lnTo>
                    <a:pt x="8077" y="77"/>
                  </a:lnTo>
                  <a:lnTo>
                    <a:pt x="7811" y="39"/>
                  </a:lnTo>
                  <a:lnTo>
                    <a:pt x="7563" y="20"/>
                  </a:lnTo>
                  <a:lnTo>
                    <a:pt x="7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4794;p67"/>
            <p:cNvSpPr/>
            <p:nvPr/>
          </p:nvSpPr>
          <p:spPr>
            <a:xfrm flipH="1">
              <a:off x="1515518" y="3034177"/>
              <a:ext cx="378967" cy="520142"/>
            </a:xfrm>
            <a:custGeom>
              <a:avLst/>
              <a:gdLst/>
              <a:ahLst/>
              <a:cxnLst/>
              <a:rect l="l" t="t" r="r" b="b"/>
              <a:pathLst>
                <a:path w="23013" h="31586" fill="none" extrusionOk="0">
                  <a:moveTo>
                    <a:pt x="572" y="5639"/>
                  </a:moveTo>
                  <a:lnTo>
                    <a:pt x="572" y="5639"/>
                  </a:lnTo>
                  <a:lnTo>
                    <a:pt x="419" y="5982"/>
                  </a:lnTo>
                  <a:lnTo>
                    <a:pt x="305" y="6325"/>
                  </a:lnTo>
                  <a:lnTo>
                    <a:pt x="191" y="6668"/>
                  </a:lnTo>
                  <a:lnTo>
                    <a:pt x="115" y="7030"/>
                  </a:lnTo>
                  <a:lnTo>
                    <a:pt x="57" y="7392"/>
                  </a:lnTo>
                  <a:lnTo>
                    <a:pt x="19" y="7754"/>
                  </a:lnTo>
                  <a:lnTo>
                    <a:pt x="0" y="8116"/>
                  </a:lnTo>
                  <a:lnTo>
                    <a:pt x="19" y="8478"/>
                  </a:lnTo>
                  <a:lnTo>
                    <a:pt x="57" y="8859"/>
                  </a:lnTo>
                  <a:lnTo>
                    <a:pt x="96" y="9221"/>
                  </a:lnTo>
                  <a:lnTo>
                    <a:pt x="172" y="9564"/>
                  </a:lnTo>
                  <a:lnTo>
                    <a:pt x="286" y="9926"/>
                  </a:lnTo>
                  <a:lnTo>
                    <a:pt x="400" y="10268"/>
                  </a:lnTo>
                  <a:lnTo>
                    <a:pt x="534" y="10611"/>
                  </a:lnTo>
                  <a:lnTo>
                    <a:pt x="705" y="10935"/>
                  </a:lnTo>
                  <a:lnTo>
                    <a:pt x="877" y="11259"/>
                  </a:lnTo>
                  <a:lnTo>
                    <a:pt x="877" y="11259"/>
                  </a:lnTo>
                  <a:lnTo>
                    <a:pt x="1086" y="11564"/>
                  </a:lnTo>
                  <a:lnTo>
                    <a:pt x="1315" y="11850"/>
                  </a:lnTo>
                  <a:lnTo>
                    <a:pt x="1562" y="12116"/>
                  </a:lnTo>
                  <a:lnTo>
                    <a:pt x="1810" y="12383"/>
                  </a:lnTo>
                  <a:lnTo>
                    <a:pt x="2096" y="12612"/>
                  </a:lnTo>
                  <a:lnTo>
                    <a:pt x="2382" y="12840"/>
                  </a:lnTo>
                  <a:lnTo>
                    <a:pt x="2686" y="13050"/>
                  </a:lnTo>
                  <a:lnTo>
                    <a:pt x="2991" y="13240"/>
                  </a:lnTo>
                  <a:lnTo>
                    <a:pt x="3334" y="13393"/>
                  </a:lnTo>
                  <a:lnTo>
                    <a:pt x="3658" y="13545"/>
                  </a:lnTo>
                  <a:lnTo>
                    <a:pt x="4001" y="13678"/>
                  </a:lnTo>
                  <a:lnTo>
                    <a:pt x="4363" y="13774"/>
                  </a:lnTo>
                  <a:lnTo>
                    <a:pt x="4706" y="13869"/>
                  </a:lnTo>
                  <a:lnTo>
                    <a:pt x="5068" y="13926"/>
                  </a:lnTo>
                  <a:lnTo>
                    <a:pt x="5430" y="13964"/>
                  </a:lnTo>
                  <a:lnTo>
                    <a:pt x="5791" y="13964"/>
                  </a:lnTo>
                  <a:lnTo>
                    <a:pt x="5791" y="13964"/>
                  </a:lnTo>
                  <a:lnTo>
                    <a:pt x="5620" y="14421"/>
                  </a:lnTo>
                  <a:lnTo>
                    <a:pt x="5487" y="14879"/>
                  </a:lnTo>
                  <a:lnTo>
                    <a:pt x="5372" y="15336"/>
                  </a:lnTo>
                  <a:lnTo>
                    <a:pt x="5296" y="15812"/>
                  </a:lnTo>
                  <a:lnTo>
                    <a:pt x="5239" y="16269"/>
                  </a:lnTo>
                  <a:lnTo>
                    <a:pt x="5220" y="16745"/>
                  </a:lnTo>
                  <a:lnTo>
                    <a:pt x="5239" y="17222"/>
                  </a:lnTo>
                  <a:lnTo>
                    <a:pt x="5277" y="17698"/>
                  </a:lnTo>
                  <a:lnTo>
                    <a:pt x="5334" y="18174"/>
                  </a:lnTo>
                  <a:lnTo>
                    <a:pt x="5449" y="18650"/>
                  </a:lnTo>
                  <a:lnTo>
                    <a:pt x="5563" y="19108"/>
                  </a:lnTo>
                  <a:lnTo>
                    <a:pt x="5715" y="19565"/>
                  </a:lnTo>
                  <a:lnTo>
                    <a:pt x="5906" y="20003"/>
                  </a:lnTo>
                  <a:lnTo>
                    <a:pt x="6115" y="20422"/>
                  </a:lnTo>
                  <a:lnTo>
                    <a:pt x="6363" y="20841"/>
                  </a:lnTo>
                  <a:lnTo>
                    <a:pt x="6630" y="21222"/>
                  </a:lnTo>
                  <a:lnTo>
                    <a:pt x="6630" y="21222"/>
                  </a:lnTo>
                  <a:lnTo>
                    <a:pt x="6915" y="21603"/>
                  </a:lnTo>
                  <a:lnTo>
                    <a:pt x="7239" y="21965"/>
                  </a:lnTo>
                  <a:lnTo>
                    <a:pt x="7582" y="22289"/>
                  </a:lnTo>
                  <a:lnTo>
                    <a:pt x="7944" y="22594"/>
                  </a:lnTo>
                  <a:lnTo>
                    <a:pt x="8325" y="22880"/>
                  </a:lnTo>
                  <a:lnTo>
                    <a:pt x="8725" y="23146"/>
                  </a:lnTo>
                  <a:lnTo>
                    <a:pt x="9144" y="23375"/>
                  </a:lnTo>
                  <a:lnTo>
                    <a:pt x="9563" y="23584"/>
                  </a:lnTo>
                  <a:lnTo>
                    <a:pt x="10021" y="23775"/>
                  </a:lnTo>
                  <a:lnTo>
                    <a:pt x="10459" y="23927"/>
                  </a:lnTo>
                  <a:lnTo>
                    <a:pt x="10916" y="24042"/>
                  </a:lnTo>
                  <a:lnTo>
                    <a:pt x="11392" y="24137"/>
                  </a:lnTo>
                  <a:lnTo>
                    <a:pt x="11868" y="24213"/>
                  </a:lnTo>
                  <a:lnTo>
                    <a:pt x="12345" y="24251"/>
                  </a:lnTo>
                  <a:lnTo>
                    <a:pt x="12821" y="24251"/>
                  </a:lnTo>
                  <a:lnTo>
                    <a:pt x="13297" y="24213"/>
                  </a:lnTo>
                  <a:lnTo>
                    <a:pt x="13297" y="24213"/>
                  </a:lnTo>
                  <a:lnTo>
                    <a:pt x="13202" y="24461"/>
                  </a:lnTo>
                  <a:lnTo>
                    <a:pt x="13107" y="24689"/>
                  </a:lnTo>
                  <a:lnTo>
                    <a:pt x="13050" y="24937"/>
                  </a:lnTo>
                  <a:lnTo>
                    <a:pt x="12992" y="25185"/>
                  </a:lnTo>
                  <a:lnTo>
                    <a:pt x="12954" y="25432"/>
                  </a:lnTo>
                  <a:lnTo>
                    <a:pt x="12916" y="25680"/>
                  </a:lnTo>
                  <a:lnTo>
                    <a:pt x="12897" y="25928"/>
                  </a:lnTo>
                  <a:lnTo>
                    <a:pt x="12897" y="26194"/>
                  </a:lnTo>
                  <a:lnTo>
                    <a:pt x="12897" y="26442"/>
                  </a:lnTo>
                  <a:lnTo>
                    <a:pt x="12916" y="26690"/>
                  </a:lnTo>
                  <a:lnTo>
                    <a:pt x="12992" y="27204"/>
                  </a:lnTo>
                  <a:lnTo>
                    <a:pt x="13088" y="27699"/>
                  </a:lnTo>
                  <a:lnTo>
                    <a:pt x="13240" y="28175"/>
                  </a:lnTo>
                  <a:lnTo>
                    <a:pt x="13450" y="28652"/>
                  </a:lnTo>
                  <a:lnTo>
                    <a:pt x="13678" y="29090"/>
                  </a:lnTo>
                  <a:lnTo>
                    <a:pt x="13812" y="29318"/>
                  </a:lnTo>
                  <a:lnTo>
                    <a:pt x="13945" y="29528"/>
                  </a:lnTo>
                  <a:lnTo>
                    <a:pt x="14097" y="29719"/>
                  </a:lnTo>
                  <a:lnTo>
                    <a:pt x="14269" y="29909"/>
                  </a:lnTo>
                  <a:lnTo>
                    <a:pt x="14421" y="30100"/>
                  </a:lnTo>
                  <a:lnTo>
                    <a:pt x="14612" y="30290"/>
                  </a:lnTo>
                  <a:lnTo>
                    <a:pt x="14802" y="30442"/>
                  </a:lnTo>
                  <a:lnTo>
                    <a:pt x="14993" y="30614"/>
                  </a:lnTo>
                  <a:lnTo>
                    <a:pt x="15183" y="30766"/>
                  </a:lnTo>
                  <a:lnTo>
                    <a:pt x="15393" y="30900"/>
                  </a:lnTo>
                  <a:lnTo>
                    <a:pt x="15621" y="31033"/>
                  </a:lnTo>
                  <a:lnTo>
                    <a:pt x="15850" y="31147"/>
                  </a:lnTo>
                  <a:lnTo>
                    <a:pt x="15850" y="31147"/>
                  </a:lnTo>
                  <a:lnTo>
                    <a:pt x="16078" y="31243"/>
                  </a:lnTo>
                  <a:lnTo>
                    <a:pt x="16307" y="31338"/>
                  </a:lnTo>
                  <a:lnTo>
                    <a:pt x="16555" y="31414"/>
                  </a:lnTo>
                  <a:lnTo>
                    <a:pt x="16802" y="31471"/>
                  </a:lnTo>
                  <a:lnTo>
                    <a:pt x="17050" y="31509"/>
                  </a:lnTo>
                  <a:lnTo>
                    <a:pt x="17298" y="31547"/>
                  </a:lnTo>
                  <a:lnTo>
                    <a:pt x="17545" y="31585"/>
                  </a:lnTo>
                  <a:lnTo>
                    <a:pt x="17793" y="31585"/>
                  </a:lnTo>
                  <a:lnTo>
                    <a:pt x="18060" y="31585"/>
                  </a:lnTo>
                  <a:lnTo>
                    <a:pt x="18307" y="31566"/>
                  </a:lnTo>
                  <a:lnTo>
                    <a:pt x="18555" y="31547"/>
                  </a:lnTo>
                  <a:lnTo>
                    <a:pt x="18803" y="31509"/>
                  </a:lnTo>
                  <a:lnTo>
                    <a:pt x="19050" y="31452"/>
                  </a:lnTo>
                  <a:lnTo>
                    <a:pt x="19298" y="31395"/>
                  </a:lnTo>
                  <a:lnTo>
                    <a:pt x="19546" y="31319"/>
                  </a:lnTo>
                  <a:lnTo>
                    <a:pt x="19793" y="31243"/>
                  </a:lnTo>
                  <a:lnTo>
                    <a:pt x="20022" y="31147"/>
                  </a:lnTo>
                  <a:lnTo>
                    <a:pt x="20250" y="31052"/>
                  </a:lnTo>
                  <a:lnTo>
                    <a:pt x="20479" y="30938"/>
                  </a:lnTo>
                  <a:lnTo>
                    <a:pt x="20708" y="30804"/>
                  </a:lnTo>
                  <a:lnTo>
                    <a:pt x="20917" y="30671"/>
                  </a:lnTo>
                  <a:lnTo>
                    <a:pt x="21127" y="30538"/>
                  </a:lnTo>
                  <a:lnTo>
                    <a:pt x="21317" y="30385"/>
                  </a:lnTo>
                  <a:lnTo>
                    <a:pt x="21508" y="30214"/>
                  </a:lnTo>
                  <a:lnTo>
                    <a:pt x="21698" y="30042"/>
                  </a:lnTo>
                  <a:lnTo>
                    <a:pt x="21870" y="29871"/>
                  </a:lnTo>
                  <a:lnTo>
                    <a:pt x="22022" y="29680"/>
                  </a:lnTo>
                  <a:lnTo>
                    <a:pt x="22174" y="29471"/>
                  </a:lnTo>
                  <a:lnTo>
                    <a:pt x="22327" y="29261"/>
                  </a:lnTo>
                  <a:lnTo>
                    <a:pt x="22460" y="29052"/>
                  </a:lnTo>
                  <a:lnTo>
                    <a:pt x="22575" y="28823"/>
                  </a:lnTo>
                  <a:lnTo>
                    <a:pt x="22670" y="28595"/>
                  </a:lnTo>
                  <a:lnTo>
                    <a:pt x="22670" y="28595"/>
                  </a:lnTo>
                  <a:lnTo>
                    <a:pt x="22765" y="28366"/>
                  </a:lnTo>
                  <a:lnTo>
                    <a:pt x="22841" y="28118"/>
                  </a:lnTo>
                  <a:lnTo>
                    <a:pt x="22898" y="27871"/>
                  </a:lnTo>
                  <a:lnTo>
                    <a:pt x="22956" y="27623"/>
                  </a:lnTo>
                  <a:lnTo>
                    <a:pt x="22994" y="27375"/>
                  </a:lnTo>
                  <a:lnTo>
                    <a:pt x="23013" y="27128"/>
                  </a:lnTo>
                  <a:lnTo>
                    <a:pt x="23013" y="26880"/>
                  </a:lnTo>
                  <a:lnTo>
                    <a:pt x="23013" y="26632"/>
                  </a:lnTo>
                  <a:lnTo>
                    <a:pt x="22975" y="26366"/>
                  </a:lnTo>
                  <a:lnTo>
                    <a:pt x="22956" y="26118"/>
                  </a:lnTo>
                  <a:lnTo>
                    <a:pt x="22898" y="25870"/>
                  </a:lnTo>
                  <a:lnTo>
                    <a:pt x="22841" y="25623"/>
                  </a:lnTo>
                  <a:lnTo>
                    <a:pt x="22784" y="25394"/>
                  </a:lnTo>
                  <a:lnTo>
                    <a:pt x="22689" y="25147"/>
                  </a:lnTo>
                  <a:lnTo>
                    <a:pt x="22594" y="24918"/>
                  </a:lnTo>
                  <a:lnTo>
                    <a:pt x="22498" y="24670"/>
                  </a:lnTo>
                  <a:lnTo>
                    <a:pt x="22384" y="24461"/>
                  </a:lnTo>
                  <a:lnTo>
                    <a:pt x="22251" y="24232"/>
                  </a:lnTo>
                  <a:lnTo>
                    <a:pt x="22117" y="24023"/>
                  </a:lnTo>
                  <a:lnTo>
                    <a:pt x="21984" y="23813"/>
                  </a:lnTo>
                  <a:lnTo>
                    <a:pt x="21832" y="23603"/>
                  </a:lnTo>
                  <a:lnTo>
                    <a:pt x="21660" y="23413"/>
                  </a:lnTo>
                  <a:lnTo>
                    <a:pt x="21489" y="23242"/>
                  </a:lnTo>
                  <a:lnTo>
                    <a:pt x="21298" y="23070"/>
                  </a:lnTo>
                  <a:lnTo>
                    <a:pt x="21108" y="22899"/>
                  </a:lnTo>
                  <a:lnTo>
                    <a:pt x="20917" y="22746"/>
                  </a:lnTo>
                  <a:lnTo>
                    <a:pt x="20708" y="22613"/>
                  </a:lnTo>
                  <a:lnTo>
                    <a:pt x="20498" y="22480"/>
                  </a:lnTo>
                  <a:lnTo>
                    <a:pt x="20269" y="22365"/>
                  </a:lnTo>
                  <a:lnTo>
                    <a:pt x="20041" y="22270"/>
                  </a:lnTo>
                  <a:lnTo>
                    <a:pt x="19812" y="22175"/>
                  </a:lnTo>
                  <a:lnTo>
                    <a:pt x="19565" y="22118"/>
                  </a:lnTo>
                  <a:lnTo>
                    <a:pt x="19565" y="22118"/>
                  </a:lnTo>
                  <a:lnTo>
                    <a:pt x="19755" y="21756"/>
                  </a:lnTo>
                  <a:lnTo>
                    <a:pt x="19946" y="21375"/>
                  </a:lnTo>
                  <a:lnTo>
                    <a:pt x="20098" y="20994"/>
                  </a:lnTo>
                  <a:lnTo>
                    <a:pt x="20212" y="20613"/>
                  </a:lnTo>
                  <a:lnTo>
                    <a:pt x="20308" y="20213"/>
                  </a:lnTo>
                  <a:lnTo>
                    <a:pt x="20365" y="19793"/>
                  </a:lnTo>
                  <a:lnTo>
                    <a:pt x="20422" y="19393"/>
                  </a:lnTo>
                  <a:lnTo>
                    <a:pt x="20422" y="18974"/>
                  </a:lnTo>
                  <a:lnTo>
                    <a:pt x="20403" y="18574"/>
                  </a:lnTo>
                  <a:lnTo>
                    <a:pt x="20365" y="18155"/>
                  </a:lnTo>
                  <a:lnTo>
                    <a:pt x="20308" y="17755"/>
                  </a:lnTo>
                  <a:lnTo>
                    <a:pt x="20212" y="17355"/>
                  </a:lnTo>
                  <a:lnTo>
                    <a:pt x="20079" y="16955"/>
                  </a:lnTo>
                  <a:lnTo>
                    <a:pt x="19927" y="16574"/>
                  </a:lnTo>
                  <a:lnTo>
                    <a:pt x="19755" y="16212"/>
                  </a:lnTo>
                  <a:lnTo>
                    <a:pt x="19546" y="15850"/>
                  </a:lnTo>
                  <a:lnTo>
                    <a:pt x="19546" y="15850"/>
                  </a:lnTo>
                  <a:lnTo>
                    <a:pt x="19317" y="15507"/>
                  </a:lnTo>
                  <a:lnTo>
                    <a:pt x="19069" y="15183"/>
                  </a:lnTo>
                  <a:lnTo>
                    <a:pt x="18784" y="14879"/>
                  </a:lnTo>
                  <a:lnTo>
                    <a:pt x="18498" y="14612"/>
                  </a:lnTo>
                  <a:lnTo>
                    <a:pt x="18174" y="14345"/>
                  </a:lnTo>
                  <a:lnTo>
                    <a:pt x="17831" y="14098"/>
                  </a:lnTo>
                  <a:lnTo>
                    <a:pt x="17488" y="13888"/>
                  </a:lnTo>
                  <a:lnTo>
                    <a:pt x="17126" y="13697"/>
                  </a:lnTo>
                  <a:lnTo>
                    <a:pt x="16745" y="13526"/>
                  </a:lnTo>
                  <a:lnTo>
                    <a:pt x="16364" y="13374"/>
                  </a:lnTo>
                  <a:lnTo>
                    <a:pt x="15964" y="13259"/>
                  </a:lnTo>
                  <a:lnTo>
                    <a:pt x="15564" y="13164"/>
                  </a:lnTo>
                  <a:lnTo>
                    <a:pt x="15164" y="13107"/>
                  </a:lnTo>
                  <a:lnTo>
                    <a:pt x="14764" y="13069"/>
                  </a:lnTo>
                  <a:lnTo>
                    <a:pt x="14345" y="13069"/>
                  </a:lnTo>
                  <a:lnTo>
                    <a:pt x="13926" y="13088"/>
                  </a:lnTo>
                  <a:lnTo>
                    <a:pt x="13926" y="13088"/>
                  </a:lnTo>
                  <a:lnTo>
                    <a:pt x="14116" y="12059"/>
                  </a:lnTo>
                  <a:lnTo>
                    <a:pt x="14193" y="11526"/>
                  </a:lnTo>
                  <a:lnTo>
                    <a:pt x="14250" y="11011"/>
                  </a:lnTo>
                  <a:lnTo>
                    <a:pt x="14307" y="10478"/>
                  </a:lnTo>
                  <a:lnTo>
                    <a:pt x="14326" y="9945"/>
                  </a:lnTo>
                  <a:lnTo>
                    <a:pt x="14345" y="9430"/>
                  </a:lnTo>
                  <a:lnTo>
                    <a:pt x="14345" y="8897"/>
                  </a:lnTo>
                  <a:lnTo>
                    <a:pt x="14326" y="8363"/>
                  </a:lnTo>
                  <a:lnTo>
                    <a:pt x="14288" y="7849"/>
                  </a:lnTo>
                  <a:lnTo>
                    <a:pt x="14231" y="7335"/>
                  </a:lnTo>
                  <a:lnTo>
                    <a:pt x="14154" y="6820"/>
                  </a:lnTo>
                  <a:lnTo>
                    <a:pt x="14059" y="6306"/>
                  </a:lnTo>
                  <a:lnTo>
                    <a:pt x="13926" y="5792"/>
                  </a:lnTo>
                  <a:lnTo>
                    <a:pt x="13773" y="5296"/>
                  </a:lnTo>
                  <a:lnTo>
                    <a:pt x="13583" y="4801"/>
                  </a:lnTo>
                  <a:lnTo>
                    <a:pt x="13583" y="4801"/>
                  </a:lnTo>
                  <a:lnTo>
                    <a:pt x="13373" y="4325"/>
                  </a:lnTo>
                  <a:lnTo>
                    <a:pt x="13126" y="3849"/>
                  </a:lnTo>
                  <a:lnTo>
                    <a:pt x="12859" y="3410"/>
                  </a:lnTo>
                  <a:lnTo>
                    <a:pt x="12554" y="2972"/>
                  </a:lnTo>
                  <a:lnTo>
                    <a:pt x="12230" y="2553"/>
                  </a:lnTo>
                  <a:lnTo>
                    <a:pt x="11887" y="2153"/>
                  </a:lnTo>
                  <a:lnTo>
                    <a:pt x="11506" y="1791"/>
                  </a:lnTo>
                  <a:lnTo>
                    <a:pt x="11106" y="1448"/>
                  </a:lnTo>
                  <a:lnTo>
                    <a:pt x="10687" y="1124"/>
                  </a:lnTo>
                  <a:lnTo>
                    <a:pt x="10249" y="858"/>
                  </a:lnTo>
                  <a:lnTo>
                    <a:pt x="9792" y="610"/>
                  </a:lnTo>
                  <a:lnTo>
                    <a:pt x="9316" y="401"/>
                  </a:lnTo>
                  <a:lnTo>
                    <a:pt x="8820" y="229"/>
                  </a:lnTo>
                  <a:lnTo>
                    <a:pt x="8573" y="172"/>
                  </a:lnTo>
                  <a:lnTo>
                    <a:pt x="8325" y="115"/>
                  </a:lnTo>
                  <a:lnTo>
                    <a:pt x="8077" y="77"/>
                  </a:lnTo>
                  <a:lnTo>
                    <a:pt x="7811" y="39"/>
                  </a:lnTo>
                  <a:lnTo>
                    <a:pt x="7563" y="20"/>
                  </a:lnTo>
                  <a:lnTo>
                    <a:pt x="7296" y="1"/>
                  </a:lnTo>
                  <a:lnTo>
                    <a:pt x="572" y="56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4795;p67"/>
            <p:cNvSpPr/>
            <p:nvPr/>
          </p:nvSpPr>
          <p:spPr>
            <a:xfrm flipH="1">
              <a:off x="2036583" y="3191656"/>
              <a:ext cx="584448" cy="278910"/>
            </a:xfrm>
            <a:custGeom>
              <a:avLst/>
              <a:gdLst/>
              <a:ahLst/>
              <a:cxnLst/>
              <a:rect l="l" t="t" r="r" b="b"/>
              <a:pathLst>
                <a:path w="35491" h="16937" extrusionOk="0">
                  <a:moveTo>
                    <a:pt x="28595" y="1"/>
                  </a:moveTo>
                  <a:lnTo>
                    <a:pt x="27756" y="248"/>
                  </a:lnTo>
                  <a:lnTo>
                    <a:pt x="26899" y="477"/>
                  </a:lnTo>
                  <a:lnTo>
                    <a:pt x="26042" y="686"/>
                  </a:lnTo>
                  <a:lnTo>
                    <a:pt x="25185" y="896"/>
                  </a:lnTo>
                  <a:lnTo>
                    <a:pt x="24327" y="1086"/>
                  </a:lnTo>
                  <a:lnTo>
                    <a:pt x="23470" y="1277"/>
                  </a:lnTo>
                  <a:lnTo>
                    <a:pt x="22594" y="1429"/>
                  </a:lnTo>
                  <a:lnTo>
                    <a:pt x="21737" y="1582"/>
                  </a:lnTo>
                  <a:lnTo>
                    <a:pt x="20860" y="1734"/>
                  </a:lnTo>
                  <a:lnTo>
                    <a:pt x="19984" y="1868"/>
                  </a:lnTo>
                  <a:lnTo>
                    <a:pt x="19108" y="1982"/>
                  </a:lnTo>
                  <a:lnTo>
                    <a:pt x="18231" y="2077"/>
                  </a:lnTo>
                  <a:lnTo>
                    <a:pt x="17355" y="2172"/>
                  </a:lnTo>
                  <a:lnTo>
                    <a:pt x="16479" y="2249"/>
                  </a:lnTo>
                  <a:lnTo>
                    <a:pt x="15602" y="2325"/>
                  </a:lnTo>
                  <a:lnTo>
                    <a:pt x="14726" y="2382"/>
                  </a:lnTo>
                  <a:lnTo>
                    <a:pt x="13850" y="2420"/>
                  </a:lnTo>
                  <a:lnTo>
                    <a:pt x="12954" y="2439"/>
                  </a:lnTo>
                  <a:lnTo>
                    <a:pt x="12078" y="2458"/>
                  </a:lnTo>
                  <a:lnTo>
                    <a:pt x="10307" y="2458"/>
                  </a:lnTo>
                  <a:lnTo>
                    <a:pt x="9430" y="2439"/>
                  </a:lnTo>
                  <a:lnTo>
                    <a:pt x="8554" y="2401"/>
                  </a:lnTo>
                  <a:lnTo>
                    <a:pt x="7678" y="2363"/>
                  </a:lnTo>
                  <a:lnTo>
                    <a:pt x="6782" y="2287"/>
                  </a:lnTo>
                  <a:lnTo>
                    <a:pt x="5906" y="2229"/>
                  </a:lnTo>
                  <a:lnTo>
                    <a:pt x="5030" y="2134"/>
                  </a:lnTo>
                  <a:lnTo>
                    <a:pt x="4153" y="2039"/>
                  </a:lnTo>
                  <a:lnTo>
                    <a:pt x="3277" y="1925"/>
                  </a:lnTo>
                  <a:lnTo>
                    <a:pt x="2401" y="1810"/>
                  </a:lnTo>
                  <a:lnTo>
                    <a:pt x="1544" y="1677"/>
                  </a:lnTo>
                  <a:lnTo>
                    <a:pt x="667" y="1525"/>
                  </a:lnTo>
                  <a:lnTo>
                    <a:pt x="705" y="2420"/>
                  </a:lnTo>
                  <a:lnTo>
                    <a:pt x="743" y="3334"/>
                  </a:lnTo>
                  <a:lnTo>
                    <a:pt x="762" y="4249"/>
                  </a:lnTo>
                  <a:lnTo>
                    <a:pt x="782" y="5144"/>
                  </a:lnTo>
                  <a:lnTo>
                    <a:pt x="782" y="6059"/>
                  </a:lnTo>
                  <a:lnTo>
                    <a:pt x="762" y="6954"/>
                  </a:lnTo>
                  <a:lnTo>
                    <a:pt x="743" y="7868"/>
                  </a:lnTo>
                  <a:lnTo>
                    <a:pt x="705" y="8764"/>
                  </a:lnTo>
                  <a:lnTo>
                    <a:pt x="667" y="9678"/>
                  </a:lnTo>
                  <a:lnTo>
                    <a:pt x="610" y="10573"/>
                  </a:lnTo>
                  <a:lnTo>
                    <a:pt x="534" y="11488"/>
                  </a:lnTo>
                  <a:lnTo>
                    <a:pt x="458" y="12383"/>
                  </a:lnTo>
                  <a:lnTo>
                    <a:pt x="362" y="13298"/>
                  </a:lnTo>
                  <a:lnTo>
                    <a:pt x="248" y="14193"/>
                  </a:lnTo>
                  <a:lnTo>
                    <a:pt x="134" y="15088"/>
                  </a:lnTo>
                  <a:lnTo>
                    <a:pt x="0" y="15984"/>
                  </a:lnTo>
                  <a:lnTo>
                    <a:pt x="1124" y="16193"/>
                  </a:lnTo>
                  <a:lnTo>
                    <a:pt x="2248" y="16365"/>
                  </a:lnTo>
                  <a:lnTo>
                    <a:pt x="3391" y="16517"/>
                  </a:lnTo>
                  <a:lnTo>
                    <a:pt x="4534" y="16650"/>
                  </a:lnTo>
                  <a:lnTo>
                    <a:pt x="5658" y="16765"/>
                  </a:lnTo>
                  <a:lnTo>
                    <a:pt x="6801" y="16841"/>
                  </a:lnTo>
                  <a:lnTo>
                    <a:pt x="7944" y="16898"/>
                  </a:lnTo>
                  <a:lnTo>
                    <a:pt x="9087" y="16936"/>
                  </a:lnTo>
                  <a:lnTo>
                    <a:pt x="10230" y="16936"/>
                  </a:lnTo>
                  <a:lnTo>
                    <a:pt x="11373" y="16917"/>
                  </a:lnTo>
                  <a:lnTo>
                    <a:pt x="12516" y="16879"/>
                  </a:lnTo>
                  <a:lnTo>
                    <a:pt x="13659" y="16822"/>
                  </a:lnTo>
                  <a:lnTo>
                    <a:pt x="14802" y="16746"/>
                  </a:lnTo>
                  <a:lnTo>
                    <a:pt x="15926" y="16631"/>
                  </a:lnTo>
                  <a:lnTo>
                    <a:pt x="17069" y="16498"/>
                  </a:lnTo>
                  <a:lnTo>
                    <a:pt x="18193" y="16346"/>
                  </a:lnTo>
                  <a:lnTo>
                    <a:pt x="19317" y="16155"/>
                  </a:lnTo>
                  <a:lnTo>
                    <a:pt x="20460" y="15945"/>
                  </a:lnTo>
                  <a:lnTo>
                    <a:pt x="21565" y="15717"/>
                  </a:lnTo>
                  <a:lnTo>
                    <a:pt x="22689" y="15469"/>
                  </a:lnTo>
                  <a:lnTo>
                    <a:pt x="23794" y="15203"/>
                  </a:lnTo>
                  <a:lnTo>
                    <a:pt x="24899" y="14917"/>
                  </a:lnTo>
                  <a:lnTo>
                    <a:pt x="26004" y="14593"/>
                  </a:lnTo>
                  <a:lnTo>
                    <a:pt x="27090" y="14250"/>
                  </a:lnTo>
                  <a:lnTo>
                    <a:pt x="28175" y="13888"/>
                  </a:lnTo>
                  <a:lnTo>
                    <a:pt x="29242" y="13488"/>
                  </a:lnTo>
                  <a:lnTo>
                    <a:pt x="30309" y="13088"/>
                  </a:lnTo>
                  <a:lnTo>
                    <a:pt x="31376" y="12650"/>
                  </a:lnTo>
                  <a:lnTo>
                    <a:pt x="32424" y="12193"/>
                  </a:lnTo>
                  <a:lnTo>
                    <a:pt x="33452" y="11716"/>
                  </a:lnTo>
                  <a:lnTo>
                    <a:pt x="34481" y="11221"/>
                  </a:lnTo>
                  <a:lnTo>
                    <a:pt x="35491" y="10707"/>
                  </a:lnTo>
                  <a:lnTo>
                    <a:pt x="2859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4796;p67"/>
            <p:cNvSpPr/>
            <p:nvPr/>
          </p:nvSpPr>
          <p:spPr>
            <a:xfrm flipH="1">
              <a:off x="2036583" y="3191656"/>
              <a:ext cx="584448" cy="278910"/>
            </a:xfrm>
            <a:custGeom>
              <a:avLst/>
              <a:gdLst/>
              <a:ahLst/>
              <a:cxnLst/>
              <a:rect l="l" t="t" r="r" b="b"/>
              <a:pathLst>
                <a:path w="35491" h="16937" fill="none" extrusionOk="0">
                  <a:moveTo>
                    <a:pt x="28595" y="1"/>
                  </a:moveTo>
                  <a:lnTo>
                    <a:pt x="28595" y="1"/>
                  </a:lnTo>
                  <a:lnTo>
                    <a:pt x="27756" y="248"/>
                  </a:lnTo>
                  <a:lnTo>
                    <a:pt x="26899" y="477"/>
                  </a:lnTo>
                  <a:lnTo>
                    <a:pt x="26042" y="686"/>
                  </a:lnTo>
                  <a:lnTo>
                    <a:pt x="25185" y="896"/>
                  </a:lnTo>
                  <a:lnTo>
                    <a:pt x="24327" y="1086"/>
                  </a:lnTo>
                  <a:lnTo>
                    <a:pt x="23470" y="1277"/>
                  </a:lnTo>
                  <a:lnTo>
                    <a:pt x="22594" y="1429"/>
                  </a:lnTo>
                  <a:lnTo>
                    <a:pt x="21737" y="1582"/>
                  </a:lnTo>
                  <a:lnTo>
                    <a:pt x="20860" y="1734"/>
                  </a:lnTo>
                  <a:lnTo>
                    <a:pt x="19984" y="1868"/>
                  </a:lnTo>
                  <a:lnTo>
                    <a:pt x="19108" y="1982"/>
                  </a:lnTo>
                  <a:lnTo>
                    <a:pt x="18231" y="2077"/>
                  </a:lnTo>
                  <a:lnTo>
                    <a:pt x="17355" y="2172"/>
                  </a:lnTo>
                  <a:lnTo>
                    <a:pt x="16479" y="2249"/>
                  </a:lnTo>
                  <a:lnTo>
                    <a:pt x="15602" y="2325"/>
                  </a:lnTo>
                  <a:lnTo>
                    <a:pt x="14726" y="2382"/>
                  </a:lnTo>
                  <a:lnTo>
                    <a:pt x="13850" y="2420"/>
                  </a:lnTo>
                  <a:lnTo>
                    <a:pt x="12954" y="2439"/>
                  </a:lnTo>
                  <a:lnTo>
                    <a:pt x="12078" y="2458"/>
                  </a:lnTo>
                  <a:lnTo>
                    <a:pt x="11202" y="2458"/>
                  </a:lnTo>
                  <a:lnTo>
                    <a:pt x="10307" y="2458"/>
                  </a:lnTo>
                  <a:lnTo>
                    <a:pt x="9430" y="2439"/>
                  </a:lnTo>
                  <a:lnTo>
                    <a:pt x="8554" y="2401"/>
                  </a:lnTo>
                  <a:lnTo>
                    <a:pt x="7678" y="2363"/>
                  </a:lnTo>
                  <a:lnTo>
                    <a:pt x="6782" y="2287"/>
                  </a:lnTo>
                  <a:lnTo>
                    <a:pt x="5906" y="2229"/>
                  </a:lnTo>
                  <a:lnTo>
                    <a:pt x="5030" y="2134"/>
                  </a:lnTo>
                  <a:lnTo>
                    <a:pt x="4153" y="2039"/>
                  </a:lnTo>
                  <a:lnTo>
                    <a:pt x="3277" y="1925"/>
                  </a:lnTo>
                  <a:lnTo>
                    <a:pt x="2401" y="1810"/>
                  </a:lnTo>
                  <a:lnTo>
                    <a:pt x="1544" y="1677"/>
                  </a:lnTo>
                  <a:lnTo>
                    <a:pt x="667" y="1525"/>
                  </a:lnTo>
                  <a:lnTo>
                    <a:pt x="667" y="1525"/>
                  </a:lnTo>
                  <a:lnTo>
                    <a:pt x="705" y="2420"/>
                  </a:lnTo>
                  <a:lnTo>
                    <a:pt x="743" y="3334"/>
                  </a:lnTo>
                  <a:lnTo>
                    <a:pt x="762" y="4249"/>
                  </a:lnTo>
                  <a:lnTo>
                    <a:pt x="782" y="5144"/>
                  </a:lnTo>
                  <a:lnTo>
                    <a:pt x="782" y="6059"/>
                  </a:lnTo>
                  <a:lnTo>
                    <a:pt x="762" y="6954"/>
                  </a:lnTo>
                  <a:lnTo>
                    <a:pt x="743" y="7868"/>
                  </a:lnTo>
                  <a:lnTo>
                    <a:pt x="705" y="8764"/>
                  </a:lnTo>
                  <a:lnTo>
                    <a:pt x="667" y="9678"/>
                  </a:lnTo>
                  <a:lnTo>
                    <a:pt x="610" y="10573"/>
                  </a:lnTo>
                  <a:lnTo>
                    <a:pt x="534" y="11488"/>
                  </a:lnTo>
                  <a:lnTo>
                    <a:pt x="458" y="12383"/>
                  </a:lnTo>
                  <a:lnTo>
                    <a:pt x="362" y="13298"/>
                  </a:lnTo>
                  <a:lnTo>
                    <a:pt x="248" y="14193"/>
                  </a:lnTo>
                  <a:lnTo>
                    <a:pt x="134" y="15088"/>
                  </a:lnTo>
                  <a:lnTo>
                    <a:pt x="0" y="15984"/>
                  </a:lnTo>
                  <a:lnTo>
                    <a:pt x="0" y="15984"/>
                  </a:lnTo>
                  <a:lnTo>
                    <a:pt x="1124" y="16193"/>
                  </a:lnTo>
                  <a:lnTo>
                    <a:pt x="2248" y="16365"/>
                  </a:lnTo>
                  <a:lnTo>
                    <a:pt x="3391" y="16517"/>
                  </a:lnTo>
                  <a:lnTo>
                    <a:pt x="4534" y="16650"/>
                  </a:lnTo>
                  <a:lnTo>
                    <a:pt x="5658" y="16765"/>
                  </a:lnTo>
                  <a:lnTo>
                    <a:pt x="6801" y="16841"/>
                  </a:lnTo>
                  <a:lnTo>
                    <a:pt x="7944" y="16898"/>
                  </a:lnTo>
                  <a:lnTo>
                    <a:pt x="9087" y="16936"/>
                  </a:lnTo>
                  <a:lnTo>
                    <a:pt x="10230" y="16936"/>
                  </a:lnTo>
                  <a:lnTo>
                    <a:pt x="11373" y="16917"/>
                  </a:lnTo>
                  <a:lnTo>
                    <a:pt x="12516" y="16879"/>
                  </a:lnTo>
                  <a:lnTo>
                    <a:pt x="13659" y="16822"/>
                  </a:lnTo>
                  <a:lnTo>
                    <a:pt x="14802" y="16746"/>
                  </a:lnTo>
                  <a:lnTo>
                    <a:pt x="15926" y="16631"/>
                  </a:lnTo>
                  <a:lnTo>
                    <a:pt x="17069" y="16498"/>
                  </a:lnTo>
                  <a:lnTo>
                    <a:pt x="18193" y="16346"/>
                  </a:lnTo>
                  <a:lnTo>
                    <a:pt x="19317" y="16155"/>
                  </a:lnTo>
                  <a:lnTo>
                    <a:pt x="20460" y="15945"/>
                  </a:lnTo>
                  <a:lnTo>
                    <a:pt x="21565" y="15717"/>
                  </a:lnTo>
                  <a:lnTo>
                    <a:pt x="22689" y="15469"/>
                  </a:lnTo>
                  <a:lnTo>
                    <a:pt x="23794" y="15203"/>
                  </a:lnTo>
                  <a:lnTo>
                    <a:pt x="24899" y="14917"/>
                  </a:lnTo>
                  <a:lnTo>
                    <a:pt x="26004" y="14593"/>
                  </a:lnTo>
                  <a:lnTo>
                    <a:pt x="27090" y="14250"/>
                  </a:lnTo>
                  <a:lnTo>
                    <a:pt x="28175" y="13888"/>
                  </a:lnTo>
                  <a:lnTo>
                    <a:pt x="29242" y="13488"/>
                  </a:lnTo>
                  <a:lnTo>
                    <a:pt x="30309" y="13088"/>
                  </a:lnTo>
                  <a:lnTo>
                    <a:pt x="31376" y="12650"/>
                  </a:lnTo>
                  <a:lnTo>
                    <a:pt x="32424" y="12193"/>
                  </a:lnTo>
                  <a:lnTo>
                    <a:pt x="33452" y="11716"/>
                  </a:lnTo>
                  <a:lnTo>
                    <a:pt x="34481" y="11221"/>
                  </a:lnTo>
                  <a:lnTo>
                    <a:pt x="35491" y="107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4797;p67"/>
            <p:cNvSpPr/>
            <p:nvPr/>
          </p:nvSpPr>
          <p:spPr>
            <a:xfrm flipH="1">
              <a:off x="1663907" y="2479239"/>
              <a:ext cx="716830" cy="513539"/>
            </a:xfrm>
            <a:custGeom>
              <a:avLst/>
              <a:gdLst/>
              <a:ahLst/>
              <a:cxnLst/>
              <a:rect l="l" t="t" r="r" b="b"/>
              <a:pathLst>
                <a:path w="43530" h="31185" extrusionOk="0">
                  <a:moveTo>
                    <a:pt x="15031" y="0"/>
                  </a:moveTo>
                  <a:lnTo>
                    <a:pt x="14212" y="19"/>
                  </a:lnTo>
                  <a:lnTo>
                    <a:pt x="13393" y="57"/>
                  </a:lnTo>
                  <a:lnTo>
                    <a:pt x="12726" y="133"/>
                  </a:lnTo>
                  <a:lnTo>
                    <a:pt x="12059" y="248"/>
                  </a:lnTo>
                  <a:lnTo>
                    <a:pt x="11412" y="381"/>
                  </a:lnTo>
                  <a:lnTo>
                    <a:pt x="10764" y="533"/>
                  </a:lnTo>
                  <a:lnTo>
                    <a:pt x="10154" y="743"/>
                  </a:lnTo>
                  <a:lnTo>
                    <a:pt x="9526" y="953"/>
                  </a:lnTo>
                  <a:lnTo>
                    <a:pt x="8935" y="1219"/>
                  </a:lnTo>
                  <a:lnTo>
                    <a:pt x="8364" y="1486"/>
                  </a:lnTo>
                  <a:lnTo>
                    <a:pt x="7792" y="1791"/>
                  </a:lnTo>
                  <a:lnTo>
                    <a:pt x="7240" y="2134"/>
                  </a:lnTo>
                  <a:lnTo>
                    <a:pt x="6706" y="2477"/>
                  </a:lnTo>
                  <a:lnTo>
                    <a:pt x="6192" y="2858"/>
                  </a:lnTo>
                  <a:lnTo>
                    <a:pt x="5678" y="3258"/>
                  </a:lnTo>
                  <a:lnTo>
                    <a:pt x="5201" y="3677"/>
                  </a:lnTo>
                  <a:lnTo>
                    <a:pt x="4744" y="4115"/>
                  </a:lnTo>
                  <a:lnTo>
                    <a:pt x="4287" y="4572"/>
                  </a:lnTo>
                  <a:lnTo>
                    <a:pt x="3868" y="5067"/>
                  </a:lnTo>
                  <a:lnTo>
                    <a:pt x="3468" y="5563"/>
                  </a:lnTo>
                  <a:lnTo>
                    <a:pt x="3068" y="6077"/>
                  </a:lnTo>
                  <a:lnTo>
                    <a:pt x="2706" y="6610"/>
                  </a:lnTo>
                  <a:lnTo>
                    <a:pt x="2363" y="7163"/>
                  </a:lnTo>
                  <a:lnTo>
                    <a:pt x="2039" y="7715"/>
                  </a:lnTo>
                  <a:lnTo>
                    <a:pt x="1734" y="8306"/>
                  </a:lnTo>
                  <a:lnTo>
                    <a:pt x="1449" y="8896"/>
                  </a:lnTo>
                  <a:lnTo>
                    <a:pt x="1201" y="9506"/>
                  </a:lnTo>
                  <a:lnTo>
                    <a:pt x="953" y="10116"/>
                  </a:lnTo>
                  <a:lnTo>
                    <a:pt x="744" y="10744"/>
                  </a:lnTo>
                  <a:lnTo>
                    <a:pt x="553" y="11373"/>
                  </a:lnTo>
                  <a:lnTo>
                    <a:pt x="401" y="12021"/>
                  </a:lnTo>
                  <a:lnTo>
                    <a:pt x="267" y="12687"/>
                  </a:lnTo>
                  <a:lnTo>
                    <a:pt x="153" y="13335"/>
                  </a:lnTo>
                  <a:lnTo>
                    <a:pt x="77" y="14021"/>
                  </a:lnTo>
                  <a:lnTo>
                    <a:pt x="20" y="14592"/>
                  </a:lnTo>
                  <a:lnTo>
                    <a:pt x="1" y="15164"/>
                  </a:lnTo>
                  <a:lnTo>
                    <a:pt x="1" y="15735"/>
                  </a:lnTo>
                  <a:lnTo>
                    <a:pt x="39" y="16307"/>
                  </a:lnTo>
                  <a:lnTo>
                    <a:pt x="96" y="16878"/>
                  </a:lnTo>
                  <a:lnTo>
                    <a:pt x="172" y="17450"/>
                  </a:lnTo>
                  <a:lnTo>
                    <a:pt x="267" y="18002"/>
                  </a:lnTo>
                  <a:lnTo>
                    <a:pt x="401" y="18574"/>
                  </a:lnTo>
                  <a:lnTo>
                    <a:pt x="553" y="19126"/>
                  </a:lnTo>
                  <a:lnTo>
                    <a:pt x="725" y="19679"/>
                  </a:lnTo>
                  <a:lnTo>
                    <a:pt x="934" y="20212"/>
                  </a:lnTo>
                  <a:lnTo>
                    <a:pt x="1144" y="20746"/>
                  </a:lnTo>
                  <a:lnTo>
                    <a:pt x="1391" y="21260"/>
                  </a:lnTo>
                  <a:lnTo>
                    <a:pt x="1677" y="21755"/>
                  </a:lnTo>
                  <a:lnTo>
                    <a:pt x="1963" y="22250"/>
                  </a:lnTo>
                  <a:lnTo>
                    <a:pt x="2268" y="22746"/>
                  </a:lnTo>
                  <a:lnTo>
                    <a:pt x="39758" y="31185"/>
                  </a:lnTo>
                  <a:lnTo>
                    <a:pt x="40330" y="30137"/>
                  </a:lnTo>
                  <a:lnTo>
                    <a:pt x="40882" y="29070"/>
                  </a:lnTo>
                  <a:lnTo>
                    <a:pt x="41130" y="28518"/>
                  </a:lnTo>
                  <a:lnTo>
                    <a:pt x="41377" y="27985"/>
                  </a:lnTo>
                  <a:lnTo>
                    <a:pt x="41606" y="27432"/>
                  </a:lnTo>
                  <a:lnTo>
                    <a:pt x="41816" y="26880"/>
                  </a:lnTo>
                  <a:lnTo>
                    <a:pt x="42025" y="26308"/>
                  </a:lnTo>
                  <a:lnTo>
                    <a:pt x="42235" y="25756"/>
                  </a:lnTo>
                  <a:lnTo>
                    <a:pt x="42406" y="25184"/>
                  </a:lnTo>
                  <a:lnTo>
                    <a:pt x="42578" y="24632"/>
                  </a:lnTo>
                  <a:lnTo>
                    <a:pt x="42749" y="24060"/>
                  </a:lnTo>
                  <a:lnTo>
                    <a:pt x="42882" y="23489"/>
                  </a:lnTo>
                  <a:lnTo>
                    <a:pt x="43016" y="22898"/>
                  </a:lnTo>
                  <a:lnTo>
                    <a:pt x="43130" y="22327"/>
                  </a:lnTo>
                  <a:lnTo>
                    <a:pt x="43244" y="21755"/>
                  </a:lnTo>
                  <a:lnTo>
                    <a:pt x="43320" y="21165"/>
                  </a:lnTo>
                  <a:lnTo>
                    <a:pt x="43397" y="20574"/>
                  </a:lnTo>
                  <a:lnTo>
                    <a:pt x="43454" y="20003"/>
                  </a:lnTo>
                  <a:lnTo>
                    <a:pt x="43492" y="19412"/>
                  </a:lnTo>
                  <a:lnTo>
                    <a:pt x="43530" y="18821"/>
                  </a:lnTo>
                  <a:lnTo>
                    <a:pt x="43530" y="18231"/>
                  </a:lnTo>
                  <a:lnTo>
                    <a:pt x="43530" y="17640"/>
                  </a:lnTo>
                  <a:lnTo>
                    <a:pt x="43511" y="17050"/>
                  </a:lnTo>
                  <a:lnTo>
                    <a:pt x="43473" y="16440"/>
                  </a:lnTo>
                  <a:lnTo>
                    <a:pt x="43416" y="15850"/>
                  </a:lnTo>
                  <a:lnTo>
                    <a:pt x="43340" y="15259"/>
                  </a:lnTo>
                  <a:lnTo>
                    <a:pt x="43244" y="14669"/>
                  </a:lnTo>
                  <a:lnTo>
                    <a:pt x="43130" y="14059"/>
                  </a:lnTo>
                  <a:lnTo>
                    <a:pt x="42997" y="13468"/>
                  </a:lnTo>
                  <a:lnTo>
                    <a:pt x="42844" y="12878"/>
                  </a:lnTo>
                  <a:lnTo>
                    <a:pt x="42673" y="12306"/>
                  </a:lnTo>
                  <a:lnTo>
                    <a:pt x="42482" y="11754"/>
                  </a:lnTo>
                  <a:lnTo>
                    <a:pt x="42254" y="11201"/>
                  </a:lnTo>
                  <a:lnTo>
                    <a:pt x="41987" y="10668"/>
                  </a:lnTo>
                  <a:lnTo>
                    <a:pt x="41720" y="10154"/>
                  </a:lnTo>
                  <a:lnTo>
                    <a:pt x="41415" y="9658"/>
                  </a:lnTo>
                  <a:lnTo>
                    <a:pt x="41073" y="9163"/>
                  </a:lnTo>
                  <a:lnTo>
                    <a:pt x="40730" y="8687"/>
                  </a:lnTo>
                  <a:lnTo>
                    <a:pt x="40349" y="8230"/>
                  </a:lnTo>
                  <a:lnTo>
                    <a:pt x="39968" y="7792"/>
                  </a:lnTo>
                  <a:lnTo>
                    <a:pt x="39568" y="7353"/>
                  </a:lnTo>
                  <a:lnTo>
                    <a:pt x="39149" y="6934"/>
                  </a:lnTo>
                  <a:lnTo>
                    <a:pt x="38710" y="6553"/>
                  </a:lnTo>
                  <a:lnTo>
                    <a:pt x="38272" y="6172"/>
                  </a:lnTo>
                  <a:lnTo>
                    <a:pt x="37815" y="5791"/>
                  </a:lnTo>
                  <a:lnTo>
                    <a:pt x="37358" y="5448"/>
                  </a:lnTo>
                  <a:lnTo>
                    <a:pt x="37015" y="5201"/>
                  </a:lnTo>
                  <a:lnTo>
                    <a:pt x="36653" y="4953"/>
                  </a:lnTo>
                  <a:lnTo>
                    <a:pt x="36272" y="4724"/>
                  </a:lnTo>
                  <a:lnTo>
                    <a:pt x="35910" y="4515"/>
                  </a:lnTo>
                  <a:lnTo>
                    <a:pt x="35529" y="4305"/>
                  </a:lnTo>
                  <a:lnTo>
                    <a:pt x="35129" y="4096"/>
                  </a:lnTo>
                  <a:lnTo>
                    <a:pt x="34748" y="3905"/>
                  </a:lnTo>
                  <a:lnTo>
                    <a:pt x="34348" y="3734"/>
                  </a:lnTo>
                  <a:lnTo>
                    <a:pt x="33948" y="3562"/>
                  </a:lnTo>
                  <a:lnTo>
                    <a:pt x="33548" y="3410"/>
                  </a:lnTo>
                  <a:lnTo>
                    <a:pt x="33148" y="3277"/>
                  </a:lnTo>
                  <a:lnTo>
                    <a:pt x="32729" y="3143"/>
                  </a:lnTo>
                  <a:lnTo>
                    <a:pt x="32310" y="3029"/>
                  </a:lnTo>
                  <a:lnTo>
                    <a:pt x="31890" y="2915"/>
                  </a:lnTo>
                  <a:lnTo>
                    <a:pt x="31471" y="2819"/>
                  </a:lnTo>
                  <a:lnTo>
                    <a:pt x="31052" y="2724"/>
                  </a:lnTo>
                  <a:lnTo>
                    <a:pt x="30633" y="2648"/>
                  </a:lnTo>
                  <a:lnTo>
                    <a:pt x="30195" y="2591"/>
                  </a:lnTo>
                  <a:lnTo>
                    <a:pt x="29338" y="2515"/>
                  </a:lnTo>
                  <a:lnTo>
                    <a:pt x="28481" y="2477"/>
                  </a:lnTo>
                  <a:lnTo>
                    <a:pt x="27604" y="2438"/>
                  </a:lnTo>
                  <a:lnTo>
                    <a:pt x="27414" y="2458"/>
                  </a:lnTo>
                  <a:lnTo>
                    <a:pt x="27109" y="2496"/>
                  </a:lnTo>
                  <a:lnTo>
                    <a:pt x="26347" y="2591"/>
                  </a:lnTo>
                  <a:lnTo>
                    <a:pt x="25566" y="2705"/>
                  </a:lnTo>
                  <a:lnTo>
                    <a:pt x="25223" y="2743"/>
                  </a:lnTo>
                  <a:lnTo>
                    <a:pt x="24918" y="2496"/>
                  </a:lnTo>
                  <a:lnTo>
                    <a:pt x="24613" y="2286"/>
                  </a:lnTo>
                  <a:lnTo>
                    <a:pt x="24309" y="2096"/>
                  </a:lnTo>
                  <a:lnTo>
                    <a:pt x="23985" y="1905"/>
                  </a:lnTo>
                  <a:lnTo>
                    <a:pt x="23661" y="1753"/>
                  </a:lnTo>
                  <a:lnTo>
                    <a:pt x="23337" y="1619"/>
                  </a:lnTo>
                  <a:lnTo>
                    <a:pt x="23013" y="1486"/>
                  </a:lnTo>
                  <a:lnTo>
                    <a:pt x="22689" y="1372"/>
                  </a:lnTo>
                  <a:lnTo>
                    <a:pt x="22004" y="1162"/>
                  </a:lnTo>
                  <a:lnTo>
                    <a:pt x="21318" y="972"/>
                  </a:lnTo>
                  <a:lnTo>
                    <a:pt x="19908" y="629"/>
                  </a:lnTo>
                  <a:lnTo>
                    <a:pt x="19108" y="438"/>
                  </a:lnTo>
                  <a:lnTo>
                    <a:pt x="18308" y="286"/>
                  </a:lnTo>
                  <a:lnTo>
                    <a:pt x="17489" y="172"/>
                  </a:lnTo>
                  <a:lnTo>
                    <a:pt x="16670" y="76"/>
                  </a:lnTo>
                  <a:lnTo>
                    <a:pt x="15850" y="19"/>
                  </a:lnTo>
                  <a:lnTo>
                    <a:pt x="150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4798;p67"/>
            <p:cNvSpPr/>
            <p:nvPr/>
          </p:nvSpPr>
          <p:spPr>
            <a:xfrm flipH="1">
              <a:off x="1663907" y="2479239"/>
              <a:ext cx="716830" cy="513539"/>
            </a:xfrm>
            <a:custGeom>
              <a:avLst/>
              <a:gdLst/>
              <a:ahLst/>
              <a:cxnLst/>
              <a:rect l="l" t="t" r="r" b="b"/>
              <a:pathLst>
                <a:path w="43530" h="31185" fill="none" extrusionOk="0">
                  <a:moveTo>
                    <a:pt x="39758" y="31185"/>
                  </a:moveTo>
                  <a:lnTo>
                    <a:pt x="39758" y="31185"/>
                  </a:lnTo>
                  <a:lnTo>
                    <a:pt x="40330" y="30137"/>
                  </a:lnTo>
                  <a:lnTo>
                    <a:pt x="40882" y="29070"/>
                  </a:lnTo>
                  <a:lnTo>
                    <a:pt x="41130" y="28518"/>
                  </a:lnTo>
                  <a:lnTo>
                    <a:pt x="41377" y="27985"/>
                  </a:lnTo>
                  <a:lnTo>
                    <a:pt x="41606" y="27432"/>
                  </a:lnTo>
                  <a:lnTo>
                    <a:pt x="41816" y="26880"/>
                  </a:lnTo>
                  <a:lnTo>
                    <a:pt x="42025" y="26308"/>
                  </a:lnTo>
                  <a:lnTo>
                    <a:pt x="42235" y="25756"/>
                  </a:lnTo>
                  <a:lnTo>
                    <a:pt x="42406" y="25184"/>
                  </a:lnTo>
                  <a:lnTo>
                    <a:pt x="42578" y="24632"/>
                  </a:lnTo>
                  <a:lnTo>
                    <a:pt x="42749" y="24060"/>
                  </a:lnTo>
                  <a:lnTo>
                    <a:pt x="42882" y="23489"/>
                  </a:lnTo>
                  <a:lnTo>
                    <a:pt x="43016" y="22898"/>
                  </a:lnTo>
                  <a:lnTo>
                    <a:pt x="43130" y="22327"/>
                  </a:lnTo>
                  <a:lnTo>
                    <a:pt x="43244" y="21755"/>
                  </a:lnTo>
                  <a:lnTo>
                    <a:pt x="43320" y="21165"/>
                  </a:lnTo>
                  <a:lnTo>
                    <a:pt x="43397" y="20574"/>
                  </a:lnTo>
                  <a:lnTo>
                    <a:pt x="43454" y="20003"/>
                  </a:lnTo>
                  <a:lnTo>
                    <a:pt x="43492" y="19412"/>
                  </a:lnTo>
                  <a:lnTo>
                    <a:pt x="43530" y="18821"/>
                  </a:lnTo>
                  <a:lnTo>
                    <a:pt x="43530" y="18231"/>
                  </a:lnTo>
                  <a:lnTo>
                    <a:pt x="43530" y="17640"/>
                  </a:lnTo>
                  <a:lnTo>
                    <a:pt x="43511" y="17050"/>
                  </a:lnTo>
                  <a:lnTo>
                    <a:pt x="43473" y="16440"/>
                  </a:lnTo>
                  <a:lnTo>
                    <a:pt x="43416" y="15850"/>
                  </a:lnTo>
                  <a:lnTo>
                    <a:pt x="43340" y="15259"/>
                  </a:lnTo>
                  <a:lnTo>
                    <a:pt x="43244" y="14669"/>
                  </a:lnTo>
                  <a:lnTo>
                    <a:pt x="43130" y="14059"/>
                  </a:lnTo>
                  <a:lnTo>
                    <a:pt x="42997" y="13468"/>
                  </a:lnTo>
                  <a:lnTo>
                    <a:pt x="42844" y="12878"/>
                  </a:lnTo>
                  <a:lnTo>
                    <a:pt x="42844" y="12878"/>
                  </a:lnTo>
                  <a:lnTo>
                    <a:pt x="42673" y="12306"/>
                  </a:lnTo>
                  <a:lnTo>
                    <a:pt x="42482" y="11754"/>
                  </a:lnTo>
                  <a:lnTo>
                    <a:pt x="42254" y="11201"/>
                  </a:lnTo>
                  <a:lnTo>
                    <a:pt x="41987" y="10668"/>
                  </a:lnTo>
                  <a:lnTo>
                    <a:pt x="41720" y="10154"/>
                  </a:lnTo>
                  <a:lnTo>
                    <a:pt x="41415" y="9658"/>
                  </a:lnTo>
                  <a:lnTo>
                    <a:pt x="41073" y="9163"/>
                  </a:lnTo>
                  <a:lnTo>
                    <a:pt x="40730" y="8687"/>
                  </a:lnTo>
                  <a:lnTo>
                    <a:pt x="40349" y="8230"/>
                  </a:lnTo>
                  <a:lnTo>
                    <a:pt x="39968" y="7792"/>
                  </a:lnTo>
                  <a:lnTo>
                    <a:pt x="39568" y="7353"/>
                  </a:lnTo>
                  <a:lnTo>
                    <a:pt x="39149" y="6934"/>
                  </a:lnTo>
                  <a:lnTo>
                    <a:pt x="38710" y="6553"/>
                  </a:lnTo>
                  <a:lnTo>
                    <a:pt x="38272" y="6172"/>
                  </a:lnTo>
                  <a:lnTo>
                    <a:pt x="37815" y="5791"/>
                  </a:lnTo>
                  <a:lnTo>
                    <a:pt x="37358" y="5448"/>
                  </a:lnTo>
                  <a:lnTo>
                    <a:pt x="37358" y="5448"/>
                  </a:lnTo>
                  <a:lnTo>
                    <a:pt x="37015" y="5201"/>
                  </a:lnTo>
                  <a:lnTo>
                    <a:pt x="36653" y="4953"/>
                  </a:lnTo>
                  <a:lnTo>
                    <a:pt x="36272" y="4724"/>
                  </a:lnTo>
                  <a:lnTo>
                    <a:pt x="35910" y="4515"/>
                  </a:lnTo>
                  <a:lnTo>
                    <a:pt x="35529" y="4305"/>
                  </a:lnTo>
                  <a:lnTo>
                    <a:pt x="35129" y="4096"/>
                  </a:lnTo>
                  <a:lnTo>
                    <a:pt x="34748" y="3905"/>
                  </a:lnTo>
                  <a:lnTo>
                    <a:pt x="34348" y="3734"/>
                  </a:lnTo>
                  <a:lnTo>
                    <a:pt x="33948" y="3562"/>
                  </a:lnTo>
                  <a:lnTo>
                    <a:pt x="33548" y="3410"/>
                  </a:lnTo>
                  <a:lnTo>
                    <a:pt x="33148" y="3277"/>
                  </a:lnTo>
                  <a:lnTo>
                    <a:pt x="32729" y="3143"/>
                  </a:lnTo>
                  <a:lnTo>
                    <a:pt x="32310" y="3029"/>
                  </a:lnTo>
                  <a:lnTo>
                    <a:pt x="31890" y="2915"/>
                  </a:lnTo>
                  <a:lnTo>
                    <a:pt x="31471" y="2819"/>
                  </a:lnTo>
                  <a:lnTo>
                    <a:pt x="31052" y="2724"/>
                  </a:lnTo>
                  <a:lnTo>
                    <a:pt x="31052" y="2724"/>
                  </a:lnTo>
                  <a:lnTo>
                    <a:pt x="30633" y="2648"/>
                  </a:lnTo>
                  <a:lnTo>
                    <a:pt x="30195" y="2591"/>
                  </a:lnTo>
                  <a:lnTo>
                    <a:pt x="29338" y="2515"/>
                  </a:lnTo>
                  <a:lnTo>
                    <a:pt x="28481" y="2477"/>
                  </a:lnTo>
                  <a:lnTo>
                    <a:pt x="27604" y="2438"/>
                  </a:lnTo>
                  <a:lnTo>
                    <a:pt x="27604" y="2438"/>
                  </a:lnTo>
                  <a:lnTo>
                    <a:pt x="27414" y="2458"/>
                  </a:lnTo>
                  <a:lnTo>
                    <a:pt x="27109" y="2496"/>
                  </a:lnTo>
                  <a:lnTo>
                    <a:pt x="26347" y="2591"/>
                  </a:lnTo>
                  <a:lnTo>
                    <a:pt x="26347" y="2591"/>
                  </a:lnTo>
                  <a:lnTo>
                    <a:pt x="25566" y="2705"/>
                  </a:lnTo>
                  <a:lnTo>
                    <a:pt x="25223" y="2743"/>
                  </a:lnTo>
                  <a:lnTo>
                    <a:pt x="25223" y="2743"/>
                  </a:lnTo>
                  <a:lnTo>
                    <a:pt x="24918" y="2496"/>
                  </a:lnTo>
                  <a:lnTo>
                    <a:pt x="24613" y="2286"/>
                  </a:lnTo>
                  <a:lnTo>
                    <a:pt x="24309" y="2096"/>
                  </a:lnTo>
                  <a:lnTo>
                    <a:pt x="23985" y="1905"/>
                  </a:lnTo>
                  <a:lnTo>
                    <a:pt x="23661" y="1753"/>
                  </a:lnTo>
                  <a:lnTo>
                    <a:pt x="23337" y="1619"/>
                  </a:lnTo>
                  <a:lnTo>
                    <a:pt x="23013" y="1486"/>
                  </a:lnTo>
                  <a:lnTo>
                    <a:pt x="22689" y="1372"/>
                  </a:lnTo>
                  <a:lnTo>
                    <a:pt x="22004" y="1162"/>
                  </a:lnTo>
                  <a:lnTo>
                    <a:pt x="21318" y="972"/>
                  </a:lnTo>
                  <a:lnTo>
                    <a:pt x="19908" y="629"/>
                  </a:lnTo>
                  <a:lnTo>
                    <a:pt x="19908" y="629"/>
                  </a:lnTo>
                  <a:lnTo>
                    <a:pt x="19108" y="438"/>
                  </a:lnTo>
                  <a:lnTo>
                    <a:pt x="18308" y="286"/>
                  </a:lnTo>
                  <a:lnTo>
                    <a:pt x="17489" y="172"/>
                  </a:lnTo>
                  <a:lnTo>
                    <a:pt x="16670" y="76"/>
                  </a:lnTo>
                  <a:lnTo>
                    <a:pt x="15850" y="19"/>
                  </a:lnTo>
                  <a:lnTo>
                    <a:pt x="15031" y="0"/>
                  </a:lnTo>
                  <a:lnTo>
                    <a:pt x="14212" y="19"/>
                  </a:lnTo>
                  <a:lnTo>
                    <a:pt x="13393" y="57"/>
                  </a:lnTo>
                  <a:lnTo>
                    <a:pt x="13393" y="57"/>
                  </a:lnTo>
                  <a:lnTo>
                    <a:pt x="12726" y="133"/>
                  </a:lnTo>
                  <a:lnTo>
                    <a:pt x="12059" y="248"/>
                  </a:lnTo>
                  <a:lnTo>
                    <a:pt x="11412" y="381"/>
                  </a:lnTo>
                  <a:lnTo>
                    <a:pt x="10764" y="533"/>
                  </a:lnTo>
                  <a:lnTo>
                    <a:pt x="10154" y="743"/>
                  </a:lnTo>
                  <a:lnTo>
                    <a:pt x="9526" y="953"/>
                  </a:lnTo>
                  <a:lnTo>
                    <a:pt x="8935" y="1219"/>
                  </a:lnTo>
                  <a:lnTo>
                    <a:pt x="8364" y="1486"/>
                  </a:lnTo>
                  <a:lnTo>
                    <a:pt x="7792" y="1791"/>
                  </a:lnTo>
                  <a:lnTo>
                    <a:pt x="7240" y="2134"/>
                  </a:lnTo>
                  <a:lnTo>
                    <a:pt x="6706" y="2477"/>
                  </a:lnTo>
                  <a:lnTo>
                    <a:pt x="6192" y="2858"/>
                  </a:lnTo>
                  <a:lnTo>
                    <a:pt x="5678" y="3258"/>
                  </a:lnTo>
                  <a:lnTo>
                    <a:pt x="5201" y="3677"/>
                  </a:lnTo>
                  <a:lnTo>
                    <a:pt x="4744" y="4115"/>
                  </a:lnTo>
                  <a:lnTo>
                    <a:pt x="4287" y="4572"/>
                  </a:lnTo>
                  <a:lnTo>
                    <a:pt x="3868" y="5067"/>
                  </a:lnTo>
                  <a:lnTo>
                    <a:pt x="3468" y="5563"/>
                  </a:lnTo>
                  <a:lnTo>
                    <a:pt x="3068" y="6077"/>
                  </a:lnTo>
                  <a:lnTo>
                    <a:pt x="2706" y="6610"/>
                  </a:lnTo>
                  <a:lnTo>
                    <a:pt x="2363" y="7163"/>
                  </a:lnTo>
                  <a:lnTo>
                    <a:pt x="2039" y="7715"/>
                  </a:lnTo>
                  <a:lnTo>
                    <a:pt x="1734" y="8306"/>
                  </a:lnTo>
                  <a:lnTo>
                    <a:pt x="1449" y="8896"/>
                  </a:lnTo>
                  <a:lnTo>
                    <a:pt x="1201" y="9506"/>
                  </a:lnTo>
                  <a:lnTo>
                    <a:pt x="953" y="10116"/>
                  </a:lnTo>
                  <a:lnTo>
                    <a:pt x="744" y="10744"/>
                  </a:lnTo>
                  <a:lnTo>
                    <a:pt x="553" y="11373"/>
                  </a:lnTo>
                  <a:lnTo>
                    <a:pt x="401" y="12021"/>
                  </a:lnTo>
                  <a:lnTo>
                    <a:pt x="267" y="12687"/>
                  </a:lnTo>
                  <a:lnTo>
                    <a:pt x="153" y="13335"/>
                  </a:lnTo>
                  <a:lnTo>
                    <a:pt x="77" y="14021"/>
                  </a:lnTo>
                  <a:lnTo>
                    <a:pt x="77" y="14021"/>
                  </a:lnTo>
                  <a:lnTo>
                    <a:pt x="20" y="14592"/>
                  </a:lnTo>
                  <a:lnTo>
                    <a:pt x="1" y="15164"/>
                  </a:lnTo>
                  <a:lnTo>
                    <a:pt x="1" y="15735"/>
                  </a:lnTo>
                  <a:lnTo>
                    <a:pt x="39" y="16307"/>
                  </a:lnTo>
                  <a:lnTo>
                    <a:pt x="96" y="16878"/>
                  </a:lnTo>
                  <a:lnTo>
                    <a:pt x="172" y="17450"/>
                  </a:lnTo>
                  <a:lnTo>
                    <a:pt x="267" y="18002"/>
                  </a:lnTo>
                  <a:lnTo>
                    <a:pt x="401" y="18574"/>
                  </a:lnTo>
                  <a:lnTo>
                    <a:pt x="553" y="19126"/>
                  </a:lnTo>
                  <a:lnTo>
                    <a:pt x="725" y="19679"/>
                  </a:lnTo>
                  <a:lnTo>
                    <a:pt x="934" y="20212"/>
                  </a:lnTo>
                  <a:lnTo>
                    <a:pt x="1144" y="20746"/>
                  </a:lnTo>
                  <a:lnTo>
                    <a:pt x="1391" y="21260"/>
                  </a:lnTo>
                  <a:lnTo>
                    <a:pt x="1677" y="21755"/>
                  </a:lnTo>
                  <a:lnTo>
                    <a:pt x="1963" y="22250"/>
                  </a:lnTo>
                  <a:lnTo>
                    <a:pt x="2268" y="22746"/>
                  </a:lnTo>
                  <a:lnTo>
                    <a:pt x="39758" y="3118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4799;p67"/>
            <p:cNvSpPr/>
            <p:nvPr/>
          </p:nvSpPr>
          <p:spPr>
            <a:xfrm flipH="1">
              <a:off x="2252093" y="2929082"/>
              <a:ext cx="122057" cy="201727"/>
            </a:xfrm>
            <a:custGeom>
              <a:avLst/>
              <a:gdLst/>
              <a:ahLst/>
              <a:cxnLst/>
              <a:rect l="l" t="t" r="r" b="b"/>
              <a:pathLst>
                <a:path w="7412" h="12250" extrusionOk="0">
                  <a:moveTo>
                    <a:pt x="2763" y="1"/>
                  </a:moveTo>
                  <a:lnTo>
                    <a:pt x="2439" y="134"/>
                  </a:lnTo>
                  <a:lnTo>
                    <a:pt x="2134" y="287"/>
                  </a:lnTo>
                  <a:lnTo>
                    <a:pt x="1868" y="458"/>
                  </a:lnTo>
                  <a:lnTo>
                    <a:pt x="1601" y="648"/>
                  </a:lnTo>
                  <a:lnTo>
                    <a:pt x="1353" y="858"/>
                  </a:lnTo>
                  <a:lnTo>
                    <a:pt x="1144" y="1087"/>
                  </a:lnTo>
                  <a:lnTo>
                    <a:pt x="953" y="1334"/>
                  </a:lnTo>
                  <a:lnTo>
                    <a:pt x="782" y="1601"/>
                  </a:lnTo>
                  <a:lnTo>
                    <a:pt x="610" y="1868"/>
                  </a:lnTo>
                  <a:lnTo>
                    <a:pt x="477" y="2153"/>
                  </a:lnTo>
                  <a:lnTo>
                    <a:pt x="363" y="2458"/>
                  </a:lnTo>
                  <a:lnTo>
                    <a:pt x="248" y="2782"/>
                  </a:lnTo>
                  <a:lnTo>
                    <a:pt x="172" y="3087"/>
                  </a:lnTo>
                  <a:lnTo>
                    <a:pt x="96" y="3430"/>
                  </a:lnTo>
                  <a:lnTo>
                    <a:pt x="58" y="3754"/>
                  </a:lnTo>
                  <a:lnTo>
                    <a:pt x="20" y="4097"/>
                  </a:lnTo>
                  <a:lnTo>
                    <a:pt x="1" y="4439"/>
                  </a:lnTo>
                  <a:lnTo>
                    <a:pt x="1" y="4782"/>
                  </a:lnTo>
                  <a:lnTo>
                    <a:pt x="1" y="5125"/>
                  </a:lnTo>
                  <a:lnTo>
                    <a:pt x="39" y="5487"/>
                  </a:lnTo>
                  <a:lnTo>
                    <a:pt x="77" y="5830"/>
                  </a:lnTo>
                  <a:lnTo>
                    <a:pt x="134" y="6173"/>
                  </a:lnTo>
                  <a:lnTo>
                    <a:pt x="191" y="6516"/>
                  </a:lnTo>
                  <a:lnTo>
                    <a:pt x="268" y="6840"/>
                  </a:lnTo>
                  <a:lnTo>
                    <a:pt x="363" y="7183"/>
                  </a:lnTo>
                  <a:lnTo>
                    <a:pt x="458" y="7506"/>
                  </a:lnTo>
                  <a:lnTo>
                    <a:pt x="572" y="7811"/>
                  </a:lnTo>
                  <a:lnTo>
                    <a:pt x="706" y="8116"/>
                  </a:lnTo>
                  <a:lnTo>
                    <a:pt x="839" y="8402"/>
                  </a:lnTo>
                  <a:lnTo>
                    <a:pt x="972" y="8688"/>
                  </a:lnTo>
                  <a:lnTo>
                    <a:pt x="1125" y="8954"/>
                  </a:lnTo>
                  <a:lnTo>
                    <a:pt x="1296" y="9202"/>
                  </a:lnTo>
                  <a:lnTo>
                    <a:pt x="1525" y="9526"/>
                  </a:lnTo>
                  <a:lnTo>
                    <a:pt x="1792" y="9869"/>
                  </a:lnTo>
                  <a:lnTo>
                    <a:pt x="2096" y="10193"/>
                  </a:lnTo>
                  <a:lnTo>
                    <a:pt x="2439" y="10516"/>
                  </a:lnTo>
                  <a:lnTo>
                    <a:pt x="2782" y="10821"/>
                  </a:lnTo>
                  <a:lnTo>
                    <a:pt x="3163" y="11107"/>
                  </a:lnTo>
                  <a:lnTo>
                    <a:pt x="3563" y="11374"/>
                  </a:lnTo>
                  <a:lnTo>
                    <a:pt x="3982" y="11621"/>
                  </a:lnTo>
                  <a:lnTo>
                    <a:pt x="4401" y="11831"/>
                  </a:lnTo>
                  <a:lnTo>
                    <a:pt x="4820" y="12002"/>
                  </a:lnTo>
                  <a:lnTo>
                    <a:pt x="5259" y="12136"/>
                  </a:lnTo>
                  <a:lnTo>
                    <a:pt x="5487" y="12174"/>
                  </a:lnTo>
                  <a:lnTo>
                    <a:pt x="5697" y="12212"/>
                  </a:lnTo>
                  <a:lnTo>
                    <a:pt x="5925" y="12250"/>
                  </a:lnTo>
                  <a:lnTo>
                    <a:pt x="6364" y="12250"/>
                  </a:lnTo>
                  <a:lnTo>
                    <a:pt x="6573" y="12231"/>
                  </a:lnTo>
                  <a:lnTo>
                    <a:pt x="6783" y="12212"/>
                  </a:lnTo>
                  <a:lnTo>
                    <a:pt x="6992" y="12155"/>
                  </a:lnTo>
                  <a:lnTo>
                    <a:pt x="7202" y="12098"/>
                  </a:lnTo>
                  <a:lnTo>
                    <a:pt x="7411" y="12021"/>
                  </a:lnTo>
                  <a:lnTo>
                    <a:pt x="27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4800;p67"/>
            <p:cNvSpPr/>
            <p:nvPr/>
          </p:nvSpPr>
          <p:spPr>
            <a:xfrm flipH="1">
              <a:off x="2252093" y="2929082"/>
              <a:ext cx="122057" cy="201727"/>
            </a:xfrm>
            <a:custGeom>
              <a:avLst/>
              <a:gdLst/>
              <a:ahLst/>
              <a:cxnLst/>
              <a:rect l="l" t="t" r="r" b="b"/>
              <a:pathLst>
                <a:path w="7412" h="12250" fill="none" extrusionOk="0">
                  <a:moveTo>
                    <a:pt x="2763" y="1"/>
                  </a:moveTo>
                  <a:lnTo>
                    <a:pt x="2763" y="1"/>
                  </a:lnTo>
                  <a:lnTo>
                    <a:pt x="2439" y="134"/>
                  </a:lnTo>
                  <a:lnTo>
                    <a:pt x="2134" y="287"/>
                  </a:lnTo>
                  <a:lnTo>
                    <a:pt x="1868" y="458"/>
                  </a:lnTo>
                  <a:lnTo>
                    <a:pt x="1601" y="648"/>
                  </a:lnTo>
                  <a:lnTo>
                    <a:pt x="1353" y="858"/>
                  </a:lnTo>
                  <a:lnTo>
                    <a:pt x="1144" y="1087"/>
                  </a:lnTo>
                  <a:lnTo>
                    <a:pt x="953" y="1334"/>
                  </a:lnTo>
                  <a:lnTo>
                    <a:pt x="782" y="1601"/>
                  </a:lnTo>
                  <a:lnTo>
                    <a:pt x="610" y="1868"/>
                  </a:lnTo>
                  <a:lnTo>
                    <a:pt x="477" y="2153"/>
                  </a:lnTo>
                  <a:lnTo>
                    <a:pt x="363" y="2458"/>
                  </a:lnTo>
                  <a:lnTo>
                    <a:pt x="248" y="2782"/>
                  </a:lnTo>
                  <a:lnTo>
                    <a:pt x="172" y="3087"/>
                  </a:lnTo>
                  <a:lnTo>
                    <a:pt x="96" y="3430"/>
                  </a:lnTo>
                  <a:lnTo>
                    <a:pt x="58" y="3754"/>
                  </a:lnTo>
                  <a:lnTo>
                    <a:pt x="20" y="4097"/>
                  </a:lnTo>
                  <a:lnTo>
                    <a:pt x="1" y="4439"/>
                  </a:lnTo>
                  <a:lnTo>
                    <a:pt x="1" y="4782"/>
                  </a:lnTo>
                  <a:lnTo>
                    <a:pt x="1" y="5125"/>
                  </a:lnTo>
                  <a:lnTo>
                    <a:pt x="39" y="5487"/>
                  </a:lnTo>
                  <a:lnTo>
                    <a:pt x="77" y="5830"/>
                  </a:lnTo>
                  <a:lnTo>
                    <a:pt x="134" y="6173"/>
                  </a:lnTo>
                  <a:lnTo>
                    <a:pt x="191" y="6516"/>
                  </a:lnTo>
                  <a:lnTo>
                    <a:pt x="268" y="6840"/>
                  </a:lnTo>
                  <a:lnTo>
                    <a:pt x="363" y="7183"/>
                  </a:lnTo>
                  <a:lnTo>
                    <a:pt x="458" y="7506"/>
                  </a:lnTo>
                  <a:lnTo>
                    <a:pt x="572" y="7811"/>
                  </a:lnTo>
                  <a:lnTo>
                    <a:pt x="706" y="8116"/>
                  </a:lnTo>
                  <a:lnTo>
                    <a:pt x="839" y="8402"/>
                  </a:lnTo>
                  <a:lnTo>
                    <a:pt x="972" y="8688"/>
                  </a:lnTo>
                  <a:lnTo>
                    <a:pt x="1125" y="8954"/>
                  </a:lnTo>
                  <a:lnTo>
                    <a:pt x="1296" y="9202"/>
                  </a:lnTo>
                  <a:lnTo>
                    <a:pt x="1296" y="9202"/>
                  </a:lnTo>
                  <a:lnTo>
                    <a:pt x="1525" y="9526"/>
                  </a:lnTo>
                  <a:lnTo>
                    <a:pt x="1792" y="9869"/>
                  </a:lnTo>
                  <a:lnTo>
                    <a:pt x="2096" y="10193"/>
                  </a:lnTo>
                  <a:lnTo>
                    <a:pt x="2439" y="10516"/>
                  </a:lnTo>
                  <a:lnTo>
                    <a:pt x="2782" y="10821"/>
                  </a:lnTo>
                  <a:lnTo>
                    <a:pt x="3163" y="11107"/>
                  </a:lnTo>
                  <a:lnTo>
                    <a:pt x="3563" y="11374"/>
                  </a:lnTo>
                  <a:lnTo>
                    <a:pt x="3982" y="11621"/>
                  </a:lnTo>
                  <a:lnTo>
                    <a:pt x="4401" y="11831"/>
                  </a:lnTo>
                  <a:lnTo>
                    <a:pt x="4820" y="12002"/>
                  </a:lnTo>
                  <a:lnTo>
                    <a:pt x="5259" y="12136"/>
                  </a:lnTo>
                  <a:lnTo>
                    <a:pt x="5487" y="12174"/>
                  </a:lnTo>
                  <a:lnTo>
                    <a:pt x="5697" y="12212"/>
                  </a:lnTo>
                  <a:lnTo>
                    <a:pt x="5925" y="12250"/>
                  </a:lnTo>
                  <a:lnTo>
                    <a:pt x="6135" y="12250"/>
                  </a:lnTo>
                  <a:lnTo>
                    <a:pt x="6364" y="12250"/>
                  </a:lnTo>
                  <a:lnTo>
                    <a:pt x="6573" y="12231"/>
                  </a:lnTo>
                  <a:lnTo>
                    <a:pt x="6783" y="12212"/>
                  </a:lnTo>
                  <a:lnTo>
                    <a:pt x="6992" y="12155"/>
                  </a:lnTo>
                  <a:lnTo>
                    <a:pt x="7202" y="12098"/>
                  </a:lnTo>
                  <a:lnTo>
                    <a:pt x="7411" y="1202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4801;p67"/>
            <p:cNvSpPr/>
            <p:nvPr/>
          </p:nvSpPr>
          <p:spPr>
            <a:xfrm flipH="1">
              <a:off x="2320170" y="2804225"/>
              <a:ext cx="80016" cy="197347"/>
            </a:xfrm>
            <a:custGeom>
              <a:avLst/>
              <a:gdLst/>
              <a:ahLst/>
              <a:cxnLst/>
              <a:rect l="l" t="t" r="r" b="b"/>
              <a:pathLst>
                <a:path w="4859" h="11984" extrusionOk="0">
                  <a:moveTo>
                    <a:pt x="3811" y="1"/>
                  </a:moveTo>
                  <a:lnTo>
                    <a:pt x="3544" y="39"/>
                  </a:lnTo>
                  <a:lnTo>
                    <a:pt x="3277" y="96"/>
                  </a:lnTo>
                  <a:lnTo>
                    <a:pt x="3030" y="172"/>
                  </a:lnTo>
                  <a:lnTo>
                    <a:pt x="2763" y="268"/>
                  </a:lnTo>
                  <a:lnTo>
                    <a:pt x="2534" y="382"/>
                  </a:lnTo>
                  <a:lnTo>
                    <a:pt x="2287" y="515"/>
                  </a:lnTo>
                  <a:lnTo>
                    <a:pt x="2058" y="649"/>
                  </a:lnTo>
                  <a:lnTo>
                    <a:pt x="1829" y="820"/>
                  </a:lnTo>
                  <a:lnTo>
                    <a:pt x="1620" y="991"/>
                  </a:lnTo>
                  <a:lnTo>
                    <a:pt x="1429" y="1182"/>
                  </a:lnTo>
                  <a:lnTo>
                    <a:pt x="1239" y="1392"/>
                  </a:lnTo>
                  <a:lnTo>
                    <a:pt x="1087" y="1601"/>
                  </a:lnTo>
                  <a:lnTo>
                    <a:pt x="934" y="1830"/>
                  </a:lnTo>
                  <a:lnTo>
                    <a:pt x="782" y="2058"/>
                  </a:lnTo>
                  <a:lnTo>
                    <a:pt x="667" y="2306"/>
                  </a:lnTo>
                  <a:lnTo>
                    <a:pt x="553" y="2535"/>
                  </a:lnTo>
                  <a:lnTo>
                    <a:pt x="439" y="2782"/>
                  </a:lnTo>
                  <a:lnTo>
                    <a:pt x="363" y="3049"/>
                  </a:lnTo>
                  <a:lnTo>
                    <a:pt x="286" y="3297"/>
                  </a:lnTo>
                  <a:lnTo>
                    <a:pt x="210" y="3563"/>
                  </a:lnTo>
                  <a:lnTo>
                    <a:pt x="115" y="4097"/>
                  </a:lnTo>
                  <a:lnTo>
                    <a:pt x="39" y="4649"/>
                  </a:lnTo>
                  <a:lnTo>
                    <a:pt x="1" y="5182"/>
                  </a:lnTo>
                  <a:lnTo>
                    <a:pt x="1" y="5735"/>
                  </a:lnTo>
                  <a:lnTo>
                    <a:pt x="20" y="6249"/>
                  </a:lnTo>
                  <a:lnTo>
                    <a:pt x="77" y="6783"/>
                  </a:lnTo>
                  <a:lnTo>
                    <a:pt x="134" y="7297"/>
                  </a:lnTo>
                  <a:lnTo>
                    <a:pt x="248" y="7811"/>
                  </a:lnTo>
                  <a:lnTo>
                    <a:pt x="382" y="8307"/>
                  </a:lnTo>
                  <a:lnTo>
                    <a:pt x="553" y="8802"/>
                  </a:lnTo>
                  <a:lnTo>
                    <a:pt x="763" y="9278"/>
                  </a:lnTo>
                  <a:lnTo>
                    <a:pt x="877" y="9507"/>
                  </a:lnTo>
                  <a:lnTo>
                    <a:pt x="1010" y="9735"/>
                  </a:lnTo>
                  <a:lnTo>
                    <a:pt x="1144" y="9964"/>
                  </a:lnTo>
                  <a:lnTo>
                    <a:pt x="1296" y="10174"/>
                  </a:lnTo>
                  <a:lnTo>
                    <a:pt x="1468" y="10383"/>
                  </a:lnTo>
                  <a:lnTo>
                    <a:pt x="1639" y="10574"/>
                  </a:lnTo>
                  <a:lnTo>
                    <a:pt x="1829" y="10764"/>
                  </a:lnTo>
                  <a:lnTo>
                    <a:pt x="2020" y="10936"/>
                  </a:lnTo>
                  <a:lnTo>
                    <a:pt x="2230" y="11107"/>
                  </a:lnTo>
                  <a:lnTo>
                    <a:pt x="2439" y="11259"/>
                  </a:lnTo>
                  <a:lnTo>
                    <a:pt x="2649" y="11393"/>
                  </a:lnTo>
                  <a:lnTo>
                    <a:pt x="2877" y="11526"/>
                  </a:lnTo>
                  <a:lnTo>
                    <a:pt x="3106" y="11640"/>
                  </a:lnTo>
                  <a:lnTo>
                    <a:pt x="3353" y="11736"/>
                  </a:lnTo>
                  <a:lnTo>
                    <a:pt x="3582" y="11831"/>
                  </a:lnTo>
                  <a:lnTo>
                    <a:pt x="3849" y="11888"/>
                  </a:lnTo>
                  <a:lnTo>
                    <a:pt x="4096" y="11945"/>
                  </a:lnTo>
                  <a:lnTo>
                    <a:pt x="4344" y="11983"/>
                  </a:lnTo>
                  <a:lnTo>
                    <a:pt x="4858" y="134"/>
                  </a:lnTo>
                  <a:lnTo>
                    <a:pt x="4611" y="58"/>
                  </a:lnTo>
                  <a:lnTo>
                    <a:pt x="4344" y="20"/>
                  </a:lnTo>
                  <a:lnTo>
                    <a:pt x="4077" y="1"/>
                  </a:lnTo>
                  <a:close/>
                </a:path>
              </a:pathLst>
            </a:custGeom>
            <a:solidFill>
              <a:srgbClr val="F5B4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4802;p67"/>
            <p:cNvSpPr/>
            <p:nvPr/>
          </p:nvSpPr>
          <p:spPr>
            <a:xfrm flipH="1">
              <a:off x="2320170" y="2804225"/>
              <a:ext cx="80016" cy="197347"/>
            </a:xfrm>
            <a:custGeom>
              <a:avLst/>
              <a:gdLst/>
              <a:ahLst/>
              <a:cxnLst/>
              <a:rect l="l" t="t" r="r" b="b"/>
              <a:pathLst>
                <a:path w="4859" h="11984" fill="none" extrusionOk="0">
                  <a:moveTo>
                    <a:pt x="4858" y="134"/>
                  </a:moveTo>
                  <a:lnTo>
                    <a:pt x="4858" y="134"/>
                  </a:lnTo>
                  <a:lnTo>
                    <a:pt x="4611" y="58"/>
                  </a:lnTo>
                  <a:lnTo>
                    <a:pt x="4344" y="20"/>
                  </a:lnTo>
                  <a:lnTo>
                    <a:pt x="4077" y="1"/>
                  </a:lnTo>
                  <a:lnTo>
                    <a:pt x="3811" y="1"/>
                  </a:lnTo>
                  <a:lnTo>
                    <a:pt x="3544" y="39"/>
                  </a:lnTo>
                  <a:lnTo>
                    <a:pt x="3277" y="96"/>
                  </a:lnTo>
                  <a:lnTo>
                    <a:pt x="3030" y="172"/>
                  </a:lnTo>
                  <a:lnTo>
                    <a:pt x="2763" y="268"/>
                  </a:lnTo>
                  <a:lnTo>
                    <a:pt x="2534" y="382"/>
                  </a:lnTo>
                  <a:lnTo>
                    <a:pt x="2287" y="515"/>
                  </a:lnTo>
                  <a:lnTo>
                    <a:pt x="2058" y="649"/>
                  </a:lnTo>
                  <a:lnTo>
                    <a:pt x="1829" y="820"/>
                  </a:lnTo>
                  <a:lnTo>
                    <a:pt x="1620" y="991"/>
                  </a:lnTo>
                  <a:lnTo>
                    <a:pt x="1429" y="1182"/>
                  </a:lnTo>
                  <a:lnTo>
                    <a:pt x="1239" y="1392"/>
                  </a:lnTo>
                  <a:lnTo>
                    <a:pt x="1087" y="1601"/>
                  </a:lnTo>
                  <a:lnTo>
                    <a:pt x="1087" y="1601"/>
                  </a:lnTo>
                  <a:lnTo>
                    <a:pt x="934" y="1830"/>
                  </a:lnTo>
                  <a:lnTo>
                    <a:pt x="782" y="2058"/>
                  </a:lnTo>
                  <a:lnTo>
                    <a:pt x="667" y="2306"/>
                  </a:lnTo>
                  <a:lnTo>
                    <a:pt x="553" y="2535"/>
                  </a:lnTo>
                  <a:lnTo>
                    <a:pt x="439" y="2782"/>
                  </a:lnTo>
                  <a:lnTo>
                    <a:pt x="363" y="3049"/>
                  </a:lnTo>
                  <a:lnTo>
                    <a:pt x="286" y="3297"/>
                  </a:lnTo>
                  <a:lnTo>
                    <a:pt x="210" y="3563"/>
                  </a:lnTo>
                  <a:lnTo>
                    <a:pt x="115" y="4097"/>
                  </a:lnTo>
                  <a:lnTo>
                    <a:pt x="39" y="4649"/>
                  </a:lnTo>
                  <a:lnTo>
                    <a:pt x="1" y="5182"/>
                  </a:lnTo>
                  <a:lnTo>
                    <a:pt x="1" y="5735"/>
                  </a:lnTo>
                  <a:lnTo>
                    <a:pt x="1" y="5735"/>
                  </a:lnTo>
                  <a:lnTo>
                    <a:pt x="20" y="6249"/>
                  </a:lnTo>
                  <a:lnTo>
                    <a:pt x="77" y="6783"/>
                  </a:lnTo>
                  <a:lnTo>
                    <a:pt x="134" y="7297"/>
                  </a:lnTo>
                  <a:lnTo>
                    <a:pt x="248" y="7811"/>
                  </a:lnTo>
                  <a:lnTo>
                    <a:pt x="382" y="8307"/>
                  </a:lnTo>
                  <a:lnTo>
                    <a:pt x="553" y="8802"/>
                  </a:lnTo>
                  <a:lnTo>
                    <a:pt x="763" y="9278"/>
                  </a:lnTo>
                  <a:lnTo>
                    <a:pt x="877" y="9507"/>
                  </a:lnTo>
                  <a:lnTo>
                    <a:pt x="1010" y="9735"/>
                  </a:lnTo>
                  <a:lnTo>
                    <a:pt x="1010" y="9735"/>
                  </a:lnTo>
                  <a:lnTo>
                    <a:pt x="1144" y="9964"/>
                  </a:lnTo>
                  <a:lnTo>
                    <a:pt x="1296" y="10174"/>
                  </a:lnTo>
                  <a:lnTo>
                    <a:pt x="1468" y="10383"/>
                  </a:lnTo>
                  <a:lnTo>
                    <a:pt x="1639" y="10574"/>
                  </a:lnTo>
                  <a:lnTo>
                    <a:pt x="1829" y="10764"/>
                  </a:lnTo>
                  <a:lnTo>
                    <a:pt x="2020" y="10936"/>
                  </a:lnTo>
                  <a:lnTo>
                    <a:pt x="2230" y="11107"/>
                  </a:lnTo>
                  <a:lnTo>
                    <a:pt x="2439" y="11259"/>
                  </a:lnTo>
                  <a:lnTo>
                    <a:pt x="2649" y="11393"/>
                  </a:lnTo>
                  <a:lnTo>
                    <a:pt x="2877" y="11526"/>
                  </a:lnTo>
                  <a:lnTo>
                    <a:pt x="3106" y="11640"/>
                  </a:lnTo>
                  <a:lnTo>
                    <a:pt x="3353" y="11736"/>
                  </a:lnTo>
                  <a:lnTo>
                    <a:pt x="3582" y="11831"/>
                  </a:lnTo>
                  <a:lnTo>
                    <a:pt x="3849" y="11888"/>
                  </a:lnTo>
                  <a:lnTo>
                    <a:pt x="4096" y="11945"/>
                  </a:lnTo>
                  <a:lnTo>
                    <a:pt x="4344" y="1198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4803;p67"/>
            <p:cNvSpPr/>
            <p:nvPr/>
          </p:nvSpPr>
          <p:spPr>
            <a:xfrm flipH="1">
              <a:off x="2330841" y="2840305"/>
              <a:ext cx="37974" cy="96631"/>
            </a:xfrm>
            <a:custGeom>
              <a:avLst/>
              <a:gdLst/>
              <a:ahLst/>
              <a:cxnLst/>
              <a:rect l="l" t="t" r="r" b="b"/>
              <a:pathLst>
                <a:path w="2306" h="5868" extrusionOk="0">
                  <a:moveTo>
                    <a:pt x="1" y="1"/>
                  </a:moveTo>
                  <a:lnTo>
                    <a:pt x="1" y="39"/>
                  </a:lnTo>
                  <a:lnTo>
                    <a:pt x="20" y="96"/>
                  </a:lnTo>
                  <a:lnTo>
                    <a:pt x="115" y="248"/>
                  </a:lnTo>
                  <a:lnTo>
                    <a:pt x="515" y="801"/>
                  </a:lnTo>
                  <a:lnTo>
                    <a:pt x="782" y="1182"/>
                  </a:lnTo>
                  <a:lnTo>
                    <a:pt x="1048" y="1639"/>
                  </a:lnTo>
                  <a:lnTo>
                    <a:pt x="1163" y="1906"/>
                  </a:lnTo>
                  <a:lnTo>
                    <a:pt x="1296" y="2172"/>
                  </a:lnTo>
                  <a:lnTo>
                    <a:pt x="1410" y="2458"/>
                  </a:lnTo>
                  <a:lnTo>
                    <a:pt x="1525" y="2763"/>
                  </a:lnTo>
                  <a:lnTo>
                    <a:pt x="1620" y="3068"/>
                  </a:lnTo>
                  <a:lnTo>
                    <a:pt x="1696" y="3353"/>
                  </a:lnTo>
                  <a:lnTo>
                    <a:pt x="1772" y="3639"/>
                  </a:lnTo>
                  <a:lnTo>
                    <a:pt x="1810" y="3925"/>
                  </a:lnTo>
                  <a:lnTo>
                    <a:pt x="1887" y="4458"/>
                  </a:lnTo>
                  <a:lnTo>
                    <a:pt x="1906" y="4916"/>
                  </a:lnTo>
                  <a:lnTo>
                    <a:pt x="1925" y="5601"/>
                  </a:lnTo>
                  <a:lnTo>
                    <a:pt x="1944" y="5792"/>
                  </a:lnTo>
                  <a:lnTo>
                    <a:pt x="1963" y="5849"/>
                  </a:lnTo>
                  <a:lnTo>
                    <a:pt x="1982" y="5868"/>
                  </a:lnTo>
                  <a:lnTo>
                    <a:pt x="2001" y="5849"/>
                  </a:lnTo>
                  <a:lnTo>
                    <a:pt x="2039" y="5811"/>
                  </a:lnTo>
                  <a:lnTo>
                    <a:pt x="2115" y="5620"/>
                  </a:lnTo>
                  <a:lnTo>
                    <a:pt x="2210" y="5335"/>
                  </a:lnTo>
                  <a:lnTo>
                    <a:pt x="2268" y="4935"/>
                  </a:lnTo>
                  <a:lnTo>
                    <a:pt x="2287" y="4687"/>
                  </a:lnTo>
                  <a:lnTo>
                    <a:pt x="2306" y="4439"/>
                  </a:lnTo>
                  <a:lnTo>
                    <a:pt x="2306" y="4154"/>
                  </a:lnTo>
                  <a:lnTo>
                    <a:pt x="2287" y="3868"/>
                  </a:lnTo>
                  <a:lnTo>
                    <a:pt x="2249" y="3563"/>
                  </a:lnTo>
                  <a:lnTo>
                    <a:pt x="2191" y="3239"/>
                  </a:lnTo>
                  <a:lnTo>
                    <a:pt x="2096" y="2915"/>
                  </a:lnTo>
                  <a:lnTo>
                    <a:pt x="2001" y="2591"/>
                  </a:lnTo>
                  <a:lnTo>
                    <a:pt x="1887" y="2268"/>
                  </a:lnTo>
                  <a:lnTo>
                    <a:pt x="1753" y="1963"/>
                  </a:lnTo>
                  <a:lnTo>
                    <a:pt x="1601" y="1677"/>
                  </a:lnTo>
                  <a:lnTo>
                    <a:pt x="1448" y="1410"/>
                  </a:lnTo>
                  <a:lnTo>
                    <a:pt x="1277" y="1163"/>
                  </a:lnTo>
                  <a:lnTo>
                    <a:pt x="1125" y="953"/>
                  </a:lnTo>
                  <a:lnTo>
                    <a:pt x="953" y="744"/>
                  </a:lnTo>
                  <a:lnTo>
                    <a:pt x="801" y="572"/>
                  </a:lnTo>
                  <a:lnTo>
                    <a:pt x="496" y="286"/>
                  </a:lnTo>
                  <a:lnTo>
                    <a:pt x="248" y="115"/>
                  </a:lnTo>
                  <a:lnTo>
                    <a:pt x="77" y="20"/>
                  </a:lnTo>
                  <a:lnTo>
                    <a:pt x="20"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4804;p67"/>
            <p:cNvSpPr/>
            <p:nvPr/>
          </p:nvSpPr>
          <p:spPr>
            <a:xfrm flipH="1">
              <a:off x="1449632" y="3145234"/>
              <a:ext cx="909451" cy="1184886"/>
            </a:xfrm>
            <a:custGeom>
              <a:avLst/>
              <a:gdLst/>
              <a:ahLst/>
              <a:cxnLst/>
              <a:rect l="l" t="t" r="r" b="b"/>
              <a:pathLst>
                <a:path w="55227" h="71953" extrusionOk="0">
                  <a:moveTo>
                    <a:pt x="10935" y="0"/>
                  </a:moveTo>
                  <a:lnTo>
                    <a:pt x="10744" y="153"/>
                  </a:lnTo>
                  <a:lnTo>
                    <a:pt x="10516" y="362"/>
                  </a:lnTo>
                  <a:lnTo>
                    <a:pt x="10249" y="667"/>
                  </a:lnTo>
                  <a:lnTo>
                    <a:pt x="9906" y="1067"/>
                  </a:lnTo>
                  <a:lnTo>
                    <a:pt x="9735" y="1315"/>
                  </a:lnTo>
                  <a:lnTo>
                    <a:pt x="9544" y="1581"/>
                  </a:lnTo>
                  <a:lnTo>
                    <a:pt x="9354" y="1886"/>
                  </a:lnTo>
                  <a:lnTo>
                    <a:pt x="9163" y="2229"/>
                  </a:lnTo>
                  <a:lnTo>
                    <a:pt x="8973" y="2591"/>
                  </a:lnTo>
                  <a:lnTo>
                    <a:pt x="8763" y="2991"/>
                  </a:lnTo>
                  <a:lnTo>
                    <a:pt x="8573" y="3410"/>
                  </a:lnTo>
                  <a:lnTo>
                    <a:pt x="8382" y="3867"/>
                  </a:lnTo>
                  <a:lnTo>
                    <a:pt x="8192" y="4382"/>
                  </a:lnTo>
                  <a:lnTo>
                    <a:pt x="8020" y="4915"/>
                  </a:lnTo>
                  <a:lnTo>
                    <a:pt x="7849" y="5487"/>
                  </a:lnTo>
                  <a:lnTo>
                    <a:pt x="7677" y="6096"/>
                  </a:lnTo>
                  <a:lnTo>
                    <a:pt x="7544" y="6744"/>
                  </a:lnTo>
                  <a:lnTo>
                    <a:pt x="7411" y="7430"/>
                  </a:lnTo>
                  <a:lnTo>
                    <a:pt x="7296" y="8154"/>
                  </a:lnTo>
                  <a:lnTo>
                    <a:pt x="7182" y="8935"/>
                  </a:lnTo>
                  <a:lnTo>
                    <a:pt x="7106" y="9754"/>
                  </a:lnTo>
                  <a:lnTo>
                    <a:pt x="7049" y="10611"/>
                  </a:lnTo>
                  <a:lnTo>
                    <a:pt x="7011" y="11506"/>
                  </a:lnTo>
                  <a:lnTo>
                    <a:pt x="6992" y="12459"/>
                  </a:lnTo>
                  <a:lnTo>
                    <a:pt x="7011" y="13450"/>
                  </a:lnTo>
                  <a:lnTo>
                    <a:pt x="7049" y="14497"/>
                  </a:lnTo>
                  <a:lnTo>
                    <a:pt x="6325" y="27127"/>
                  </a:lnTo>
                  <a:lnTo>
                    <a:pt x="6191" y="27280"/>
                  </a:lnTo>
                  <a:lnTo>
                    <a:pt x="5810" y="27737"/>
                  </a:lnTo>
                  <a:lnTo>
                    <a:pt x="5563" y="28080"/>
                  </a:lnTo>
                  <a:lnTo>
                    <a:pt x="5258" y="28518"/>
                  </a:lnTo>
                  <a:lnTo>
                    <a:pt x="4934" y="29032"/>
                  </a:lnTo>
                  <a:lnTo>
                    <a:pt x="4572" y="29642"/>
                  </a:lnTo>
                  <a:lnTo>
                    <a:pt x="4191" y="30309"/>
                  </a:lnTo>
                  <a:lnTo>
                    <a:pt x="3791" y="31090"/>
                  </a:lnTo>
                  <a:lnTo>
                    <a:pt x="3391" y="31947"/>
                  </a:lnTo>
                  <a:lnTo>
                    <a:pt x="2991" y="32881"/>
                  </a:lnTo>
                  <a:lnTo>
                    <a:pt x="2572" y="33909"/>
                  </a:lnTo>
                  <a:lnTo>
                    <a:pt x="2172" y="35033"/>
                  </a:lnTo>
                  <a:lnTo>
                    <a:pt x="1791" y="36252"/>
                  </a:lnTo>
                  <a:lnTo>
                    <a:pt x="1619" y="36881"/>
                  </a:lnTo>
                  <a:lnTo>
                    <a:pt x="1429" y="37548"/>
                  </a:lnTo>
                  <a:lnTo>
                    <a:pt x="1258" y="38234"/>
                  </a:lnTo>
                  <a:lnTo>
                    <a:pt x="1105" y="38957"/>
                  </a:lnTo>
                  <a:lnTo>
                    <a:pt x="934" y="39681"/>
                  </a:lnTo>
                  <a:lnTo>
                    <a:pt x="800" y="40443"/>
                  </a:lnTo>
                  <a:lnTo>
                    <a:pt x="667" y="41224"/>
                  </a:lnTo>
                  <a:lnTo>
                    <a:pt x="534" y="42025"/>
                  </a:lnTo>
                  <a:lnTo>
                    <a:pt x="419" y="42863"/>
                  </a:lnTo>
                  <a:lnTo>
                    <a:pt x="324" y="43720"/>
                  </a:lnTo>
                  <a:lnTo>
                    <a:pt x="229" y="44596"/>
                  </a:lnTo>
                  <a:lnTo>
                    <a:pt x="153" y="45492"/>
                  </a:lnTo>
                  <a:lnTo>
                    <a:pt x="95" y="46425"/>
                  </a:lnTo>
                  <a:lnTo>
                    <a:pt x="38" y="47378"/>
                  </a:lnTo>
                  <a:lnTo>
                    <a:pt x="19" y="48349"/>
                  </a:lnTo>
                  <a:lnTo>
                    <a:pt x="0" y="49359"/>
                  </a:lnTo>
                  <a:lnTo>
                    <a:pt x="0" y="50368"/>
                  </a:lnTo>
                  <a:lnTo>
                    <a:pt x="19" y="51435"/>
                  </a:lnTo>
                  <a:lnTo>
                    <a:pt x="76" y="52502"/>
                  </a:lnTo>
                  <a:lnTo>
                    <a:pt x="134" y="53607"/>
                  </a:lnTo>
                  <a:lnTo>
                    <a:pt x="210" y="54731"/>
                  </a:lnTo>
                  <a:lnTo>
                    <a:pt x="305" y="55893"/>
                  </a:lnTo>
                  <a:lnTo>
                    <a:pt x="438" y="57074"/>
                  </a:lnTo>
                  <a:lnTo>
                    <a:pt x="591" y="58274"/>
                  </a:lnTo>
                  <a:lnTo>
                    <a:pt x="762" y="59512"/>
                  </a:lnTo>
                  <a:lnTo>
                    <a:pt x="953" y="60770"/>
                  </a:lnTo>
                  <a:lnTo>
                    <a:pt x="1181" y="62065"/>
                  </a:lnTo>
                  <a:lnTo>
                    <a:pt x="1429" y="63380"/>
                  </a:lnTo>
                  <a:lnTo>
                    <a:pt x="1696" y="64713"/>
                  </a:lnTo>
                  <a:lnTo>
                    <a:pt x="2000" y="66085"/>
                  </a:lnTo>
                  <a:lnTo>
                    <a:pt x="2324" y="67475"/>
                  </a:lnTo>
                  <a:lnTo>
                    <a:pt x="2686" y="68904"/>
                  </a:lnTo>
                  <a:lnTo>
                    <a:pt x="3067" y="70352"/>
                  </a:lnTo>
                  <a:lnTo>
                    <a:pt x="3486" y="71819"/>
                  </a:lnTo>
                  <a:lnTo>
                    <a:pt x="3905" y="71857"/>
                  </a:lnTo>
                  <a:lnTo>
                    <a:pt x="5087" y="71895"/>
                  </a:lnTo>
                  <a:lnTo>
                    <a:pt x="5925" y="71933"/>
                  </a:lnTo>
                  <a:lnTo>
                    <a:pt x="6953" y="71952"/>
                  </a:lnTo>
                  <a:lnTo>
                    <a:pt x="8116" y="71952"/>
                  </a:lnTo>
                  <a:lnTo>
                    <a:pt x="9411" y="71933"/>
                  </a:lnTo>
                  <a:lnTo>
                    <a:pt x="10840" y="71895"/>
                  </a:lnTo>
                  <a:lnTo>
                    <a:pt x="12402" y="71838"/>
                  </a:lnTo>
                  <a:lnTo>
                    <a:pt x="14059" y="71743"/>
                  </a:lnTo>
                  <a:lnTo>
                    <a:pt x="15812" y="71609"/>
                  </a:lnTo>
                  <a:lnTo>
                    <a:pt x="17660" y="71438"/>
                  </a:lnTo>
                  <a:lnTo>
                    <a:pt x="19584" y="71228"/>
                  </a:lnTo>
                  <a:lnTo>
                    <a:pt x="20555" y="71095"/>
                  </a:lnTo>
                  <a:lnTo>
                    <a:pt x="21565" y="70961"/>
                  </a:lnTo>
                  <a:lnTo>
                    <a:pt x="22574" y="70809"/>
                  </a:lnTo>
                  <a:lnTo>
                    <a:pt x="23603" y="70638"/>
                  </a:lnTo>
                  <a:lnTo>
                    <a:pt x="24632" y="70447"/>
                  </a:lnTo>
                  <a:lnTo>
                    <a:pt x="25699" y="70238"/>
                  </a:lnTo>
                  <a:lnTo>
                    <a:pt x="26746" y="70028"/>
                  </a:lnTo>
                  <a:lnTo>
                    <a:pt x="27813" y="69799"/>
                  </a:lnTo>
                  <a:lnTo>
                    <a:pt x="28880" y="69533"/>
                  </a:lnTo>
                  <a:lnTo>
                    <a:pt x="29947" y="69266"/>
                  </a:lnTo>
                  <a:lnTo>
                    <a:pt x="31033" y="68980"/>
                  </a:lnTo>
                  <a:lnTo>
                    <a:pt x="32119" y="68675"/>
                  </a:lnTo>
                  <a:lnTo>
                    <a:pt x="33185" y="68352"/>
                  </a:lnTo>
                  <a:lnTo>
                    <a:pt x="34271" y="67990"/>
                  </a:lnTo>
                  <a:lnTo>
                    <a:pt x="35357" y="67628"/>
                  </a:lnTo>
                  <a:lnTo>
                    <a:pt x="36424" y="67228"/>
                  </a:lnTo>
                  <a:lnTo>
                    <a:pt x="37491" y="66809"/>
                  </a:lnTo>
                  <a:lnTo>
                    <a:pt x="38557" y="66370"/>
                  </a:lnTo>
                  <a:lnTo>
                    <a:pt x="39624" y="65913"/>
                  </a:lnTo>
                  <a:lnTo>
                    <a:pt x="40672" y="65418"/>
                  </a:lnTo>
                  <a:lnTo>
                    <a:pt x="41701" y="64923"/>
                  </a:lnTo>
                  <a:lnTo>
                    <a:pt x="42729" y="64370"/>
                  </a:lnTo>
                  <a:lnTo>
                    <a:pt x="43758" y="63818"/>
                  </a:lnTo>
                  <a:lnTo>
                    <a:pt x="44749" y="63227"/>
                  </a:lnTo>
                  <a:lnTo>
                    <a:pt x="45739" y="62599"/>
                  </a:lnTo>
                  <a:lnTo>
                    <a:pt x="46711" y="61951"/>
                  </a:lnTo>
                  <a:lnTo>
                    <a:pt x="47663" y="61284"/>
                  </a:lnTo>
                  <a:lnTo>
                    <a:pt x="48597" y="60579"/>
                  </a:lnTo>
                  <a:lnTo>
                    <a:pt x="49511" y="59855"/>
                  </a:lnTo>
                  <a:lnTo>
                    <a:pt x="50407" y="59093"/>
                  </a:lnTo>
                  <a:lnTo>
                    <a:pt x="51264" y="58293"/>
                  </a:lnTo>
                  <a:lnTo>
                    <a:pt x="52121" y="57474"/>
                  </a:lnTo>
                  <a:lnTo>
                    <a:pt x="52940" y="56617"/>
                  </a:lnTo>
                  <a:lnTo>
                    <a:pt x="53721" y="55721"/>
                  </a:lnTo>
                  <a:lnTo>
                    <a:pt x="54483" y="54788"/>
                  </a:lnTo>
                  <a:lnTo>
                    <a:pt x="55226" y="53836"/>
                  </a:lnTo>
                  <a:lnTo>
                    <a:pt x="55131" y="53531"/>
                  </a:lnTo>
                  <a:lnTo>
                    <a:pt x="54845" y="52673"/>
                  </a:lnTo>
                  <a:lnTo>
                    <a:pt x="54350" y="51321"/>
                  </a:lnTo>
                  <a:lnTo>
                    <a:pt x="54026" y="50483"/>
                  </a:lnTo>
                  <a:lnTo>
                    <a:pt x="53664" y="49549"/>
                  </a:lnTo>
                  <a:lnTo>
                    <a:pt x="53245" y="48540"/>
                  </a:lnTo>
                  <a:lnTo>
                    <a:pt x="52769" y="47435"/>
                  </a:lnTo>
                  <a:lnTo>
                    <a:pt x="52254" y="46254"/>
                  </a:lnTo>
                  <a:lnTo>
                    <a:pt x="51683" y="45015"/>
                  </a:lnTo>
                  <a:lnTo>
                    <a:pt x="51054" y="43720"/>
                  </a:lnTo>
                  <a:lnTo>
                    <a:pt x="50387" y="42386"/>
                  </a:lnTo>
                  <a:lnTo>
                    <a:pt x="49664" y="40996"/>
                  </a:lnTo>
                  <a:lnTo>
                    <a:pt x="48883" y="39586"/>
                  </a:lnTo>
                  <a:lnTo>
                    <a:pt x="48044" y="38157"/>
                  </a:lnTo>
                  <a:lnTo>
                    <a:pt x="47149" y="36710"/>
                  </a:lnTo>
                  <a:lnTo>
                    <a:pt x="46692" y="35986"/>
                  </a:lnTo>
                  <a:lnTo>
                    <a:pt x="46216" y="35262"/>
                  </a:lnTo>
                  <a:lnTo>
                    <a:pt x="45720" y="34538"/>
                  </a:lnTo>
                  <a:lnTo>
                    <a:pt x="45225" y="33833"/>
                  </a:lnTo>
                  <a:lnTo>
                    <a:pt x="44692" y="33109"/>
                  </a:lnTo>
                  <a:lnTo>
                    <a:pt x="44158" y="32385"/>
                  </a:lnTo>
                  <a:lnTo>
                    <a:pt x="43625" y="31680"/>
                  </a:lnTo>
                  <a:lnTo>
                    <a:pt x="43053" y="30976"/>
                  </a:lnTo>
                  <a:lnTo>
                    <a:pt x="42482" y="30290"/>
                  </a:lnTo>
                  <a:lnTo>
                    <a:pt x="41891" y="29604"/>
                  </a:lnTo>
                  <a:lnTo>
                    <a:pt x="41301" y="28918"/>
                  </a:lnTo>
                  <a:lnTo>
                    <a:pt x="40691" y="28251"/>
                  </a:lnTo>
                  <a:lnTo>
                    <a:pt x="40062" y="27585"/>
                  </a:lnTo>
                  <a:lnTo>
                    <a:pt x="39415" y="26956"/>
                  </a:lnTo>
                  <a:lnTo>
                    <a:pt x="38748" y="26308"/>
                  </a:lnTo>
                  <a:lnTo>
                    <a:pt x="38081" y="25699"/>
                  </a:lnTo>
                  <a:lnTo>
                    <a:pt x="37395" y="25108"/>
                  </a:lnTo>
                  <a:lnTo>
                    <a:pt x="36691" y="24518"/>
                  </a:lnTo>
                  <a:lnTo>
                    <a:pt x="35986" y="23946"/>
                  </a:lnTo>
                  <a:lnTo>
                    <a:pt x="35262" y="23413"/>
                  </a:lnTo>
                  <a:lnTo>
                    <a:pt x="34519" y="22879"/>
                  </a:lnTo>
                  <a:lnTo>
                    <a:pt x="33757" y="22365"/>
                  </a:lnTo>
                  <a:lnTo>
                    <a:pt x="32976" y="21889"/>
                  </a:lnTo>
                  <a:lnTo>
                    <a:pt x="32195" y="21431"/>
                  </a:lnTo>
                  <a:lnTo>
                    <a:pt x="31395" y="20993"/>
                  </a:lnTo>
                  <a:lnTo>
                    <a:pt x="30575" y="20574"/>
                  </a:lnTo>
                  <a:lnTo>
                    <a:pt x="29756" y="20193"/>
                  </a:lnTo>
                  <a:lnTo>
                    <a:pt x="28899" y="19831"/>
                  </a:lnTo>
                  <a:lnTo>
                    <a:pt x="28975" y="19431"/>
                  </a:lnTo>
                  <a:lnTo>
                    <a:pt x="29013" y="18936"/>
                  </a:lnTo>
                  <a:lnTo>
                    <a:pt x="29071" y="18288"/>
                  </a:lnTo>
                  <a:lnTo>
                    <a:pt x="29090" y="17469"/>
                  </a:lnTo>
                  <a:lnTo>
                    <a:pt x="29090" y="16517"/>
                  </a:lnTo>
                  <a:lnTo>
                    <a:pt x="29051" y="15983"/>
                  </a:lnTo>
                  <a:lnTo>
                    <a:pt x="29013" y="15431"/>
                  </a:lnTo>
                  <a:lnTo>
                    <a:pt x="28975" y="14840"/>
                  </a:lnTo>
                  <a:lnTo>
                    <a:pt x="28899" y="14212"/>
                  </a:lnTo>
                  <a:lnTo>
                    <a:pt x="28804" y="13583"/>
                  </a:lnTo>
                  <a:lnTo>
                    <a:pt x="28690" y="12916"/>
                  </a:lnTo>
                  <a:lnTo>
                    <a:pt x="28537" y="12230"/>
                  </a:lnTo>
                  <a:lnTo>
                    <a:pt x="28366" y="11506"/>
                  </a:lnTo>
                  <a:lnTo>
                    <a:pt x="28175" y="10783"/>
                  </a:lnTo>
                  <a:lnTo>
                    <a:pt x="27947" y="10040"/>
                  </a:lnTo>
                  <a:lnTo>
                    <a:pt x="27680" y="9278"/>
                  </a:lnTo>
                  <a:lnTo>
                    <a:pt x="27394" y="8516"/>
                  </a:lnTo>
                  <a:lnTo>
                    <a:pt x="27070" y="7715"/>
                  </a:lnTo>
                  <a:lnTo>
                    <a:pt x="26708" y="6934"/>
                  </a:lnTo>
                  <a:lnTo>
                    <a:pt x="26289" y="6115"/>
                  </a:lnTo>
                  <a:lnTo>
                    <a:pt x="25851" y="5315"/>
                  </a:lnTo>
                  <a:lnTo>
                    <a:pt x="25356" y="4496"/>
                  </a:lnTo>
                  <a:lnTo>
                    <a:pt x="24822" y="3677"/>
                  </a:lnTo>
                  <a:lnTo>
                    <a:pt x="24232" y="2858"/>
                  </a:lnTo>
                  <a:lnTo>
                    <a:pt x="23603" y="2020"/>
                  </a:lnTo>
                  <a:lnTo>
                    <a:pt x="109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4805;p67"/>
            <p:cNvSpPr/>
            <p:nvPr/>
          </p:nvSpPr>
          <p:spPr>
            <a:xfrm flipH="1">
              <a:off x="1449632" y="3145234"/>
              <a:ext cx="909451" cy="1184886"/>
            </a:xfrm>
            <a:custGeom>
              <a:avLst/>
              <a:gdLst/>
              <a:ahLst/>
              <a:cxnLst/>
              <a:rect l="l" t="t" r="r" b="b"/>
              <a:pathLst>
                <a:path w="55227" h="71953" fill="none" extrusionOk="0">
                  <a:moveTo>
                    <a:pt x="10935" y="0"/>
                  </a:moveTo>
                  <a:lnTo>
                    <a:pt x="10935" y="0"/>
                  </a:lnTo>
                  <a:lnTo>
                    <a:pt x="10744" y="153"/>
                  </a:lnTo>
                  <a:lnTo>
                    <a:pt x="10516" y="362"/>
                  </a:lnTo>
                  <a:lnTo>
                    <a:pt x="10249" y="667"/>
                  </a:lnTo>
                  <a:lnTo>
                    <a:pt x="9906" y="1067"/>
                  </a:lnTo>
                  <a:lnTo>
                    <a:pt x="9735" y="1315"/>
                  </a:lnTo>
                  <a:lnTo>
                    <a:pt x="9544" y="1581"/>
                  </a:lnTo>
                  <a:lnTo>
                    <a:pt x="9354" y="1886"/>
                  </a:lnTo>
                  <a:lnTo>
                    <a:pt x="9163" y="2229"/>
                  </a:lnTo>
                  <a:lnTo>
                    <a:pt x="8973" y="2591"/>
                  </a:lnTo>
                  <a:lnTo>
                    <a:pt x="8763" y="2991"/>
                  </a:lnTo>
                  <a:lnTo>
                    <a:pt x="8573" y="3410"/>
                  </a:lnTo>
                  <a:lnTo>
                    <a:pt x="8382" y="3867"/>
                  </a:lnTo>
                  <a:lnTo>
                    <a:pt x="8192" y="4382"/>
                  </a:lnTo>
                  <a:lnTo>
                    <a:pt x="8020" y="4915"/>
                  </a:lnTo>
                  <a:lnTo>
                    <a:pt x="7849" y="5487"/>
                  </a:lnTo>
                  <a:lnTo>
                    <a:pt x="7677" y="6096"/>
                  </a:lnTo>
                  <a:lnTo>
                    <a:pt x="7544" y="6744"/>
                  </a:lnTo>
                  <a:lnTo>
                    <a:pt x="7411" y="7430"/>
                  </a:lnTo>
                  <a:lnTo>
                    <a:pt x="7296" y="8154"/>
                  </a:lnTo>
                  <a:lnTo>
                    <a:pt x="7182" y="8935"/>
                  </a:lnTo>
                  <a:lnTo>
                    <a:pt x="7106" y="9754"/>
                  </a:lnTo>
                  <a:lnTo>
                    <a:pt x="7049" y="10611"/>
                  </a:lnTo>
                  <a:lnTo>
                    <a:pt x="7011" y="11506"/>
                  </a:lnTo>
                  <a:lnTo>
                    <a:pt x="6992" y="12459"/>
                  </a:lnTo>
                  <a:lnTo>
                    <a:pt x="7011" y="13450"/>
                  </a:lnTo>
                  <a:lnTo>
                    <a:pt x="7049" y="14497"/>
                  </a:lnTo>
                  <a:lnTo>
                    <a:pt x="6325" y="27127"/>
                  </a:lnTo>
                  <a:lnTo>
                    <a:pt x="6325" y="27127"/>
                  </a:lnTo>
                  <a:lnTo>
                    <a:pt x="6191" y="27280"/>
                  </a:lnTo>
                  <a:lnTo>
                    <a:pt x="5810" y="27737"/>
                  </a:lnTo>
                  <a:lnTo>
                    <a:pt x="5563" y="28080"/>
                  </a:lnTo>
                  <a:lnTo>
                    <a:pt x="5258" y="28518"/>
                  </a:lnTo>
                  <a:lnTo>
                    <a:pt x="4934" y="29032"/>
                  </a:lnTo>
                  <a:lnTo>
                    <a:pt x="4572" y="29642"/>
                  </a:lnTo>
                  <a:lnTo>
                    <a:pt x="4191" y="30309"/>
                  </a:lnTo>
                  <a:lnTo>
                    <a:pt x="3791" y="31090"/>
                  </a:lnTo>
                  <a:lnTo>
                    <a:pt x="3391" y="31947"/>
                  </a:lnTo>
                  <a:lnTo>
                    <a:pt x="2991" y="32881"/>
                  </a:lnTo>
                  <a:lnTo>
                    <a:pt x="2572" y="33909"/>
                  </a:lnTo>
                  <a:lnTo>
                    <a:pt x="2172" y="35033"/>
                  </a:lnTo>
                  <a:lnTo>
                    <a:pt x="1791" y="36252"/>
                  </a:lnTo>
                  <a:lnTo>
                    <a:pt x="1619" y="36881"/>
                  </a:lnTo>
                  <a:lnTo>
                    <a:pt x="1429" y="37548"/>
                  </a:lnTo>
                  <a:lnTo>
                    <a:pt x="1258" y="38234"/>
                  </a:lnTo>
                  <a:lnTo>
                    <a:pt x="1105" y="38957"/>
                  </a:lnTo>
                  <a:lnTo>
                    <a:pt x="934" y="39681"/>
                  </a:lnTo>
                  <a:lnTo>
                    <a:pt x="800" y="40443"/>
                  </a:lnTo>
                  <a:lnTo>
                    <a:pt x="667" y="41224"/>
                  </a:lnTo>
                  <a:lnTo>
                    <a:pt x="534" y="42025"/>
                  </a:lnTo>
                  <a:lnTo>
                    <a:pt x="419" y="42863"/>
                  </a:lnTo>
                  <a:lnTo>
                    <a:pt x="324" y="43720"/>
                  </a:lnTo>
                  <a:lnTo>
                    <a:pt x="229" y="44596"/>
                  </a:lnTo>
                  <a:lnTo>
                    <a:pt x="153" y="45492"/>
                  </a:lnTo>
                  <a:lnTo>
                    <a:pt x="95" y="46425"/>
                  </a:lnTo>
                  <a:lnTo>
                    <a:pt x="38" y="47378"/>
                  </a:lnTo>
                  <a:lnTo>
                    <a:pt x="19" y="48349"/>
                  </a:lnTo>
                  <a:lnTo>
                    <a:pt x="0" y="49359"/>
                  </a:lnTo>
                  <a:lnTo>
                    <a:pt x="0" y="50368"/>
                  </a:lnTo>
                  <a:lnTo>
                    <a:pt x="19" y="51435"/>
                  </a:lnTo>
                  <a:lnTo>
                    <a:pt x="76" y="52502"/>
                  </a:lnTo>
                  <a:lnTo>
                    <a:pt x="134" y="53607"/>
                  </a:lnTo>
                  <a:lnTo>
                    <a:pt x="210" y="54731"/>
                  </a:lnTo>
                  <a:lnTo>
                    <a:pt x="305" y="55893"/>
                  </a:lnTo>
                  <a:lnTo>
                    <a:pt x="438" y="57074"/>
                  </a:lnTo>
                  <a:lnTo>
                    <a:pt x="591" y="58274"/>
                  </a:lnTo>
                  <a:lnTo>
                    <a:pt x="762" y="59512"/>
                  </a:lnTo>
                  <a:lnTo>
                    <a:pt x="953" y="60770"/>
                  </a:lnTo>
                  <a:lnTo>
                    <a:pt x="1181" y="62065"/>
                  </a:lnTo>
                  <a:lnTo>
                    <a:pt x="1429" y="63380"/>
                  </a:lnTo>
                  <a:lnTo>
                    <a:pt x="1696" y="64713"/>
                  </a:lnTo>
                  <a:lnTo>
                    <a:pt x="2000" y="66085"/>
                  </a:lnTo>
                  <a:lnTo>
                    <a:pt x="2324" y="67475"/>
                  </a:lnTo>
                  <a:lnTo>
                    <a:pt x="2686" y="68904"/>
                  </a:lnTo>
                  <a:lnTo>
                    <a:pt x="3067" y="70352"/>
                  </a:lnTo>
                  <a:lnTo>
                    <a:pt x="3486" y="71819"/>
                  </a:lnTo>
                  <a:lnTo>
                    <a:pt x="3486" y="71819"/>
                  </a:lnTo>
                  <a:lnTo>
                    <a:pt x="3905" y="71857"/>
                  </a:lnTo>
                  <a:lnTo>
                    <a:pt x="5087" y="71895"/>
                  </a:lnTo>
                  <a:lnTo>
                    <a:pt x="5925" y="71933"/>
                  </a:lnTo>
                  <a:lnTo>
                    <a:pt x="6953" y="71952"/>
                  </a:lnTo>
                  <a:lnTo>
                    <a:pt x="8116" y="71952"/>
                  </a:lnTo>
                  <a:lnTo>
                    <a:pt x="9411" y="71933"/>
                  </a:lnTo>
                  <a:lnTo>
                    <a:pt x="10840" y="71895"/>
                  </a:lnTo>
                  <a:lnTo>
                    <a:pt x="12402" y="71838"/>
                  </a:lnTo>
                  <a:lnTo>
                    <a:pt x="14059" y="71743"/>
                  </a:lnTo>
                  <a:lnTo>
                    <a:pt x="15812" y="71609"/>
                  </a:lnTo>
                  <a:lnTo>
                    <a:pt x="17660" y="71438"/>
                  </a:lnTo>
                  <a:lnTo>
                    <a:pt x="19584" y="71228"/>
                  </a:lnTo>
                  <a:lnTo>
                    <a:pt x="20555" y="71095"/>
                  </a:lnTo>
                  <a:lnTo>
                    <a:pt x="21565" y="70961"/>
                  </a:lnTo>
                  <a:lnTo>
                    <a:pt x="22574" y="70809"/>
                  </a:lnTo>
                  <a:lnTo>
                    <a:pt x="23603" y="70638"/>
                  </a:lnTo>
                  <a:lnTo>
                    <a:pt x="24632" y="70447"/>
                  </a:lnTo>
                  <a:lnTo>
                    <a:pt x="25699" y="70238"/>
                  </a:lnTo>
                  <a:lnTo>
                    <a:pt x="26746" y="70028"/>
                  </a:lnTo>
                  <a:lnTo>
                    <a:pt x="27813" y="69799"/>
                  </a:lnTo>
                  <a:lnTo>
                    <a:pt x="28880" y="69533"/>
                  </a:lnTo>
                  <a:lnTo>
                    <a:pt x="29947" y="69266"/>
                  </a:lnTo>
                  <a:lnTo>
                    <a:pt x="31033" y="68980"/>
                  </a:lnTo>
                  <a:lnTo>
                    <a:pt x="32119" y="68675"/>
                  </a:lnTo>
                  <a:lnTo>
                    <a:pt x="33185" y="68352"/>
                  </a:lnTo>
                  <a:lnTo>
                    <a:pt x="34271" y="67990"/>
                  </a:lnTo>
                  <a:lnTo>
                    <a:pt x="35357" y="67628"/>
                  </a:lnTo>
                  <a:lnTo>
                    <a:pt x="36424" y="67228"/>
                  </a:lnTo>
                  <a:lnTo>
                    <a:pt x="37491" y="66809"/>
                  </a:lnTo>
                  <a:lnTo>
                    <a:pt x="38557" y="66370"/>
                  </a:lnTo>
                  <a:lnTo>
                    <a:pt x="39624" y="65913"/>
                  </a:lnTo>
                  <a:lnTo>
                    <a:pt x="40672" y="65418"/>
                  </a:lnTo>
                  <a:lnTo>
                    <a:pt x="41701" y="64923"/>
                  </a:lnTo>
                  <a:lnTo>
                    <a:pt x="42729" y="64370"/>
                  </a:lnTo>
                  <a:lnTo>
                    <a:pt x="43758" y="63818"/>
                  </a:lnTo>
                  <a:lnTo>
                    <a:pt x="44749" y="63227"/>
                  </a:lnTo>
                  <a:lnTo>
                    <a:pt x="45739" y="62599"/>
                  </a:lnTo>
                  <a:lnTo>
                    <a:pt x="46711" y="61951"/>
                  </a:lnTo>
                  <a:lnTo>
                    <a:pt x="47663" y="61284"/>
                  </a:lnTo>
                  <a:lnTo>
                    <a:pt x="48597" y="60579"/>
                  </a:lnTo>
                  <a:lnTo>
                    <a:pt x="49511" y="59855"/>
                  </a:lnTo>
                  <a:lnTo>
                    <a:pt x="50407" y="59093"/>
                  </a:lnTo>
                  <a:lnTo>
                    <a:pt x="51264" y="58293"/>
                  </a:lnTo>
                  <a:lnTo>
                    <a:pt x="52121" y="57474"/>
                  </a:lnTo>
                  <a:lnTo>
                    <a:pt x="52940" y="56617"/>
                  </a:lnTo>
                  <a:lnTo>
                    <a:pt x="53721" y="55721"/>
                  </a:lnTo>
                  <a:lnTo>
                    <a:pt x="54483" y="54788"/>
                  </a:lnTo>
                  <a:lnTo>
                    <a:pt x="55226" y="53836"/>
                  </a:lnTo>
                  <a:lnTo>
                    <a:pt x="55226" y="53836"/>
                  </a:lnTo>
                  <a:lnTo>
                    <a:pt x="55131" y="53531"/>
                  </a:lnTo>
                  <a:lnTo>
                    <a:pt x="54845" y="52673"/>
                  </a:lnTo>
                  <a:lnTo>
                    <a:pt x="54350" y="51321"/>
                  </a:lnTo>
                  <a:lnTo>
                    <a:pt x="54026" y="50483"/>
                  </a:lnTo>
                  <a:lnTo>
                    <a:pt x="53664" y="49549"/>
                  </a:lnTo>
                  <a:lnTo>
                    <a:pt x="53245" y="48540"/>
                  </a:lnTo>
                  <a:lnTo>
                    <a:pt x="52769" y="47435"/>
                  </a:lnTo>
                  <a:lnTo>
                    <a:pt x="52254" y="46254"/>
                  </a:lnTo>
                  <a:lnTo>
                    <a:pt x="51683" y="45015"/>
                  </a:lnTo>
                  <a:lnTo>
                    <a:pt x="51054" y="43720"/>
                  </a:lnTo>
                  <a:lnTo>
                    <a:pt x="50387" y="42386"/>
                  </a:lnTo>
                  <a:lnTo>
                    <a:pt x="49664" y="40996"/>
                  </a:lnTo>
                  <a:lnTo>
                    <a:pt x="48883" y="39586"/>
                  </a:lnTo>
                  <a:lnTo>
                    <a:pt x="48044" y="38157"/>
                  </a:lnTo>
                  <a:lnTo>
                    <a:pt x="47149" y="36710"/>
                  </a:lnTo>
                  <a:lnTo>
                    <a:pt x="46692" y="35986"/>
                  </a:lnTo>
                  <a:lnTo>
                    <a:pt x="46216" y="35262"/>
                  </a:lnTo>
                  <a:lnTo>
                    <a:pt x="45720" y="34538"/>
                  </a:lnTo>
                  <a:lnTo>
                    <a:pt x="45225" y="33833"/>
                  </a:lnTo>
                  <a:lnTo>
                    <a:pt x="44692" y="33109"/>
                  </a:lnTo>
                  <a:lnTo>
                    <a:pt x="44158" y="32385"/>
                  </a:lnTo>
                  <a:lnTo>
                    <a:pt x="43625" y="31680"/>
                  </a:lnTo>
                  <a:lnTo>
                    <a:pt x="43053" y="30976"/>
                  </a:lnTo>
                  <a:lnTo>
                    <a:pt x="42482" y="30290"/>
                  </a:lnTo>
                  <a:lnTo>
                    <a:pt x="41891" y="29604"/>
                  </a:lnTo>
                  <a:lnTo>
                    <a:pt x="41301" y="28918"/>
                  </a:lnTo>
                  <a:lnTo>
                    <a:pt x="40691" y="28251"/>
                  </a:lnTo>
                  <a:lnTo>
                    <a:pt x="40062" y="27585"/>
                  </a:lnTo>
                  <a:lnTo>
                    <a:pt x="39415" y="26956"/>
                  </a:lnTo>
                  <a:lnTo>
                    <a:pt x="38748" y="26308"/>
                  </a:lnTo>
                  <a:lnTo>
                    <a:pt x="38081" y="25699"/>
                  </a:lnTo>
                  <a:lnTo>
                    <a:pt x="37395" y="25108"/>
                  </a:lnTo>
                  <a:lnTo>
                    <a:pt x="36691" y="24518"/>
                  </a:lnTo>
                  <a:lnTo>
                    <a:pt x="35986" y="23946"/>
                  </a:lnTo>
                  <a:lnTo>
                    <a:pt x="35262" y="23413"/>
                  </a:lnTo>
                  <a:lnTo>
                    <a:pt x="34519" y="22879"/>
                  </a:lnTo>
                  <a:lnTo>
                    <a:pt x="33757" y="22365"/>
                  </a:lnTo>
                  <a:lnTo>
                    <a:pt x="32976" y="21889"/>
                  </a:lnTo>
                  <a:lnTo>
                    <a:pt x="32195" y="21431"/>
                  </a:lnTo>
                  <a:lnTo>
                    <a:pt x="31395" y="20993"/>
                  </a:lnTo>
                  <a:lnTo>
                    <a:pt x="30575" y="20574"/>
                  </a:lnTo>
                  <a:lnTo>
                    <a:pt x="29756" y="20193"/>
                  </a:lnTo>
                  <a:lnTo>
                    <a:pt x="28899" y="19831"/>
                  </a:lnTo>
                  <a:lnTo>
                    <a:pt x="28899" y="19831"/>
                  </a:lnTo>
                  <a:lnTo>
                    <a:pt x="28975" y="19431"/>
                  </a:lnTo>
                  <a:lnTo>
                    <a:pt x="29013" y="18936"/>
                  </a:lnTo>
                  <a:lnTo>
                    <a:pt x="29071" y="18288"/>
                  </a:lnTo>
                  <a:lnTo>
                    <a:pt x="29090" y="17469"/>
                  </a:lnTo>
                  <a:lnTo>
                    <a:pt x="29090" y="16517"/>
                  </a:lnTo>
                  <a:lnTo>
                    <a:pt x="29051" y="15983"/>
                  </a:lnTo>
                  <a:lnTo>
                    <a:pt x="29013" y="15431"/>
                  </a:lnTo>
                  <a:lnTo>
                    <a:pt x="28975" y="14840"/>
                  </a:lnTo>
                  <a:lnTo>
                    <a:pt x="28899" y="14212"/>
                  </a:lnTo>
                  <a:lnTo>
                    <a:pt x="28804" y="13583"/>
                  </a:lnTo>
                  <a:lnTo>
                    <a:pt x="28690" y="12916"/>
                  </a:lnTo>
                  <a:lnTo>
                    <a:pt x="28537" y="12230"/>
                  </a:lnTo>
                  <a:lnTo>
                    <a:pt x="28366" y="11506"/>
                  </a:lnTo>
                  <a:lnTo>
                    <a:pt x="28175" y="10783"/>
                  </a:lnTo>
                  <a:lnTo>
                    <a:pt x="27947" y="10040"/>
                  </a:lnTo>
                  <a:lnTo>
                    <a:pt x="27680" y="9278"/>
                  </a:lnTo>
                  <a:lnTo>
                    <a:pt x="27394" y="8516"/>
                  </a:lnTo>
                  <a:lnTo>
                    <a:pt x="27070" y="7715"/>
                  </a:lnTo>
                  <a:lnTo>
                    <a:pt x="26708" y="6934"/>
                  </a:lnTo>
                  <a:lnTo>
                    <a:pt x="26289" y="6115"/>
                  </a:lnTo>
                  <a:lnTo>
                    <a:pt x="25851" y="5315"/>
                  </a:lnTo>
                  <a:lnTo>
                    <a:pt x="25356" y="4496"/>
                  </a:lnTo>
                  <a:lnTo>
                    <a:pt x="24822" y="3677"/>
                  </a:lnTo>
                  <a:lnTo>
                    <a:pt x="24232" y="2858"/>
                  </a:lnTo>
                  <a:lnTo>
                    <a:pt x="23603" y="2020"/>
                  </a:lnTo>
                  <a:lnTo>
                    <a:pt x="1093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4806;p67"/>
            <p:cNvSpPr/>
            <p:nvPr/>
          </p:nvSpPr>
          <p:spPr>
            <a:xfrm flipH="1">
              <a:off x="2261825" y="2097769"/>
              <a:ext cx="1779972" cy="2126942"/>
            </a:xfrm>
            <a:custGeom>
              <a:avLst/>
              <a:gdLst/>
              <a:ahLst/>
              <a:cxnLst/>
              <a:rect l="l" t="t" r="r" b="b"/>
              <a:pathLst>
                <a:path w="108090" h="129160" extrusionOk="0">
                  <a:moveTo>
                    <a:pt x="43129" y="0"/>
                  </a:moveTo>
                  <a:lnTo>
                    <a:pt x="42901" y="19"/>
                  </a:lnTo>
                  <a:lnTo>
                    <a:pt x="42672" y="76"/>
                  </a:lnTo>
                  <a:lnTo>
                    <a:pt x="42443" y="115"/>
                  </a:lnTo>
                  <a:lnTo>
                    <a:pt x="42215" y="191"/>
                  </a:lnTo>
                  <a:lnTo>
                    <a:pt x="42005" y="286"/>
                  </a:lnTo>
                  <a:lnTo>
                    <a:pt x="41796" y="381"/>
                  </a:lnTo>
                  <a:lnTo>
                    <a:pt x="41586" y="496"/>
                  </a:lnTo>
                  <a:lnTo>
                    <a:pt x="41396" y="610"/>
                  </a:lnTo>
                  <a:lnTo>
                    <a:pt x="41205" y="743"/>
                  </a:lnTo>
                  <a:lnTo>
                    <a:pt x="41015" y="896"/>
                  </a:lnTo>
                  <a:lnTo>
                    <a:pt x="40653" y="1219"/>
                  </a:lnTo>
                  <a:lnTo>
                    <a:pt x="40310" y="1581"/>
                  </a:lnTo>
                  <a:lnTo>
                    <a:pt x="40005" y="1962"/>
                  </a:lnTo>
                  <a:lnTo>
                    <a:pt x="39700" y="2382"/>
                  </a:lnTo>
                  <a:lnTo>
                    <a:pt x="39434" y="2801"/>
                  </a:lnTo>
                  <a:lnTo>
                    <a:pt x="39205" y="3239"/>
                  </a:lnTo>
                  <a:lnTo>
                    <a:pt x="38976" y="3696"/>
                  </a:lnTo>
                  <a:lnTo>
                    <a:pt x="38805" y="4134"/>
                  </a:lnTo>
                  <a:lnTo>
                    <a:pt x="38633" y="4572"/>
                  </a:lnTo>
                  <a:lnTo>
                    <a:pt x="38500" y="4972"/>
                  </a:lnTo>
                  <a:lnTo>
                    <a:pt x="38405" y="5372"/>
                  </a:lnTo>
                  <a:lnTo>
                    <a:pt x="38291" y="5791"/>
                  </a:lnTo>
                  <a:lnTo>
                    <a:pt x="38214" y="6192"/>
                  </a:lnTo>
                  <a:lnTo>
                    <a:pt x="38138" y="6611"/>
                  </a:lnTo>
                  <a:lnTo>
                    <a:pt x="38081" y="7030"/>
                  </a:lnTo>
                  <a:lnTo>
                    <a:pt x="37967" y="7868"/>
                  </a:lnTo>
                  <a:lnTo>
                    <a:pt x="37910" y="8706"/>
                  </a:lnTo>
                  <a:lnTo>
                    <a:pt x="37871" y="9544"/>
                  </a:lnTo>
                  <a:lnTo>
                    <a:pt x="37833" y="11240"/>
                  </a:lnTo>
                  <a:lnTo>
                    <a:pt x="37509" y="10687"/>
                  </a:lnTo>
                  <a:lnTo>
                    <a:pt x="37186" y="10154"/>
                  </a:lnTo>
                  <a:lnTo>
                    <a:pt x="36843" y="9640"/>
                  </a:lnTo>
                  <a:lnTo>
                    <a:pt x="36481" y="9144"/>
                  </a:lnTo>
                  <a:lnTo>
                    <a:pt x="36119" y="8649"/>
                  </a:lnTo>
                  <a:lnTo>
                    <a:pt x="35719" y="8192"/>
                  </a:lnTo>
                  <a:lnTo>
                    <a:pt x="35319" y="7735"/>
                  </a:lnTo>
                  <a:lnTo>
                    <a:pt x="34900" y="7296"/>
                  </a:lnTo>
                  <a:lnTo>
                    <a:pt x="34461" y="6877"/>
                  </a:lnTo>
                  <a:lnTo>
                    <a:pt x="34004" y="6477"/>
                  </a:lnTo>
                  <a:lnTo>
                    <a:pt x="33528" y="6077"/>
                  </a:lnTo>
                  <a:lnTo>
                    <a:pt x="33033" y="5715"/>
                  </a:lnTo>
                  <a:lnTo>
                    <a:pt x="32537" y="5353"/>
                  </a:lnTo>
                  <a:lnTo>
                    <a:pt x="32023" y="5010"/>
                  </a:lnTo>
                  <a:lnTo>
                    <a:pt x="31490" y="4706"/>
                  </a:lnTo>
                  <a:lnTo>
                    <a:pt x="30937" y="4401"/>
                  </a:lnTo>
                  <a:lnTo>
                    <a:pt x="30671" y="4267"/>
                  </a:lnTo>
                  <a:lnTo>
                    <a:pt x="30404" y="4134"/>
                  </a:lnTo>
                  <a:lnTo>
                    <a:pt x="29832" y="3925"/>
                  </a:lnTo>
                  <a:lnTo>
                    <a:pt x="29261" y="3753"/>
                  </a:lnTo>
                  <a:lnTo>
                    <a:pt x="28670" y="3620"/>
                  </a:lnTo>
                  <a:lnTo>
                    <a:pt x="28080" y="3525"/>
                  </a:lnTo>
                  <a:lnTo>
                    <a:pt x="27489" y="3467"/>
                  </a:lnTo>
                  <a:lnTo>
                    <a:pt x="26880" y="3467"/>
                  </a:lnTo>
                  <a:lnTo>
                    <a:pt x="26594" y="3486"/>
                  </a:lnTo>
                  <a:lnTo>
                    <a:pt x="26289" y="3525"/>
                  </a:lnTo>
                  <a:lnTo>
                    <a:pt x="26003" y="3563"/>
                  </a:lnTo>
                  <a:lnTo>
                    <a:pt x="25718" y="3601"/>
                  </a:lnTo>
                  <a:lnTo>
                    <a:pt x="25432" y="3677"/>
                  </a:lnTo>
                  <a:lnTo>
                    <a:pt x="25146" y="3753"/>
                  </a:lnTo>
                  <a:lnTo>
                    <a:pt x="24879" y="3829"/>
                  </a:lnTo>
                  <a:lnTo>
                    <a:pt x="24594" y="3944"/>
                  </a:lnTo>
                  <a:lnTo>
                    <a:pt x="24346" y="4058"/>
                  </a:lnTo>
                  <a:lnTo>
                    <a:pt x="24079" y="4172"/>
                  </a:lnTo>
                  <a:lnTo>
                    <a:pt x="23832" y="4306"/>
                  </a:lnTo>
                  <a:lnTo>
                    <a:pt x="23584" y="4458"/>
                  </a:lnTo>
                  <a:lnTo>
                    <a:pt x="23355" y="4629"/>
                  </a:lnTo>
                  <a:lnTo>
                    <a:pt x="23127" y="4801"/>
                  </a:lnTo>
                  <a:lnTo>
                    <a:pt x="22917" y="4991"/>
                  </a:lnTo>
                  <a:lnTo>
                    <a:pt x="22727" y="5201"/>
                  </a:lnTo>
                  <a:lnTo>
                    <a:pt x="22536" y="5430"/>
                  </a:lnTo>
                  <a:lnTo>
                    <a:pt x="22346" y="5658"/>
                  </a:lnTo>
                  <a:lnTo>
                    <a:pt x="22193" y="5887"/>
                  </a:lnTo>
                  <a:lnTo>
                    <a:pt x="22041" y="6134"/>
                  </a:lnTo>
                  <a:lnTo>
                    <a:pt x="21908" y="6382"/>
                  </a:lnTo>
                  <a:lnTo>
                    <a:pt x="21793" y="6649"/>
                  </a:lnTo>
                  <a:lnTo>
                    <a:pt x="21679" y="6915"/>
                  </a:lnTo>
                  <a:lnTo>
                    <a:pt x="21603" y="7163"/>
                  </a:lnTo>
                  <a:lnTo>
                    <a:pt x="21527" y="7449"/>
                  </a:lnTo>
                  <a:lnTo>
                    <a:pt x="21450" y="7716"/>
                  </a:lnTo>
                  <a:lnTo>
                    <a:pt x="21412" y="7982"/>
                  </a:lnTo>
                  <a:lnTo>
                    <a:pt x="21374" y="8268"/>
                  </a:lnTo>
                  <a:lnTo>
                    <a:pt x="21355" y="8554"/>
                  </a:lnTo>
                  <a:lnTo>
                    <a:pt x="21336" y="8839"/>
                  </a:lnTo>
                  <a:lnTo>
                    <a:pt x="21355" y="9411"/>
                  </a:lnTo>
                  <a:lnTo>
                    <a:pt x="21393" y="9982"/>
                  </a:lnTo>
                  <a:lnTo>
                    <a:pt x="21488" y="10573"/>
                  </a:lnTo>
                  <a:lnTo>
                    <a:pt x="21622" y="11145"/>
                  </a:lnTo>
                  <a:lnTo>
                    <a:pt x="21793" y="11716"/>
                  </a:lnTo>
                  <a:lnTo>
                    <a:pt x="21984" y="12288"/>
                  </a:lnTo>
                  <a:lnTo>
                    <a:pt x="22212" y="12840"/>
                  </a:lnTo>
                  <a:lnTo>
                    <a:pt x="22460" y="13392"/>
                  </a:lnTo>
                  <a:lnTo>
                    <a:pt x="22746" y="13926"/>
                  </a:lnTo>
                  <a:lnTo>
                    <a:pt x="23031" y="14421"/>
                  </a:lnTo>
                  <a:lnTo>
                    <a:pt x="23451" y="15088"/>
                  </a:lnTo>
                  <a:lnTo>
                    <a:pt x="23889" y="15736"/>
                  </a:lnTo>
                  <a:lnTo>
                    <a:pt x="24346" y="16364"/>
                  </a:lnTo>
                  <a:lnTo>
                    <a:pt x="24803" y="16974"/>
                  </a:lnTo>
                  <a:lnTo>
                    <a:pt x="25298" y="17583"/>
                  </a:lnTo>
                  <a:lnTo>
                    <a:pt x="25794" y="18174"/>
                  </a:lnTo>
                  <a:lnTo>
                    <a:pt x="26803" y="19355"/>
                  </a:lnTo>
                  <a:lnTo>
                    <a:pt x="27851" y="20536"/>
                  </a:lnTo>
                  <a:lnTo>
                    <a:pt x="28880" y="21717"/>
                  </a:lnTo>
                  <a:lnTo>
                    <a:pt x="29375" y="22308"/>
                  </a:lnTo>
                  <a:lnTo>
                    <a:pt x="29870" y="22917"/>
                  </a:lnTo>
                  <a:lnTo>
                    <a:pt x="30347" y="23527"/>
                  </a:lnTo>
                  <a:lnTo>
                    <a:pt x="30823" y="24137"/>
                  </a:lnTo>
                  <a:lnTo>
                    <a:pt x="31394" y="24937"/>
                  </a:lnTo>
                  <a:lnTo>
                    <a:pt x="32004" y="25813"/>
                  </a:lnTo>
                  <a:lnTo>
                    <a:pt x="32309" y="26251"/>
                  </a:lnTo>
                  <a:lnTo>
                    <a:pt x="32595" y="26727"/>
                  </a:lnTo>
                  <a:lnTo>
                    <a:pt x="32861" y="27185"/>
                  </a:lnTo>
                  <a:lnTo>
                    <a:pt x="33128" y="27661"/>
                  </a:lnTo>
                  <a:lnTo>
                    <a:pt x="33357" y="28156"/>
                  </a:lnTo>
                  <a:lnTo>
                    <a:pt x="33566" y="28651"/>
                  </a:lnTo>
                  <a:lnTo>
                    <a:pt x="33738" y="29147"/>
                  </a:lnTo>
                  <a:lnTo>
                    <a:pt x="33871" y="29642"/>
                  </a:lnTo>
                  <a:lnTo>
                    <a:pt x="33966" y="30118"/>
                  </a:lnTo>
                  <a:lnTo>
                    <a:pt x="34004" y="30366"/>
                  </a:lnTo>
                  <a:lnTo>
                    <a:pt x="34023" y="30614"/>
                  </a:lnTo>
                  <a:lnTo>
                    <a:pt x="34023" y="30861"/>
                  </a:lnTo>
                  <a:lnTo>
                    <a:pt x="34023" y="31109"/>
                  </a:lnTo>
                  <a:lnTo>
                    <a:pt x="34004" y="31357"/>
                  </a:lnTo>
                  <a:lnTo>
                    <a:pt x="33966" y="31604"/>
                  </a:lnTo>
                  <a:lnTo>
                    <a:pt x="33928" y="31871"/>
                  </a:lnTo>
                  <a:lnTo>
                    <a:pt x="33852" y="32157"/>
                  </a:lnTo>
                  <a:lnTo>
                    <a:pt x="33776" y="32442"/>
                  </a:lnTo>
                  <a:lnTo>
                    <a:pt x="33680" y="32709"/>
                  </a:lnTo>
                  <a:lnTo>
                    <a:pt x="33566" y="32976"/>
                  </a:lnTo>
                  <a:lnTo>
                    <a:pt x="33452" y="33243"/>
                  </a:lnTo>
                  <a:lnTo>
                    <a:pt x="33185" y="33795"/>
                  </a:lnTo>
                  <a:lnTo>
                    <a:pt x="32880" y="34309"/>
                  </a:lnTo>
                  <a:lnTo>
                    <a:pt x="32537" y="34824"/>
                  </a:lnTo>
                  <a:lnTo>
                    <a:pt x="32156" y="35319"/>
                  </a:lnTo>
                  <a:lnTo>
                    <a:pt x="31756" y="35795"/>
                  </a:lnTo>
                  <a:lnTo>
                    <a:pt x="31337" y="36271"/>
                  </a:lnTo>
                  <a:lnTo>
                    <a:pt x="30880" y="36710"/>
                  </a:lnTo>
                  <a:lnTo>
                    <a:pt x="30442" y="37148"/>
                  </a:lnTo>
                  <a:lnTo>
                    <a:pt x="29966" y="37548"/>
                  </a:lnTo>
                  <a:lnTo>
                    <a:pt x="29508" y="37948"/>
                  </a:lnTo>
                  <a:lnTo>
                    <a:pt x="29051" y="38310"/>
                  </a:lnTo>
                  <a:lnTo>
                    <a:pt x="28594" y="38653"/>
                  </a:lnTo>
                  <a:lnTo>
                    <a:pt x="28137" y="38977"/>
                  </a:lnTo>
                  <a:lnTo>
                    <a:pt x="27527" y="39377"/>
                  </a:lnTo>
                  <a:lnTo>
                    <a:pt x="26899" y="39777"/>
                  </a:lnTo>
                  <a:lnTo>
                    <a:pt x="26270" y="40158"/>
                  </a:lnTo>
                  <a:lnTo>
                    <a:pt x="25622" y="40520"/>
                  </a:lnTo>
                  <a:lnTo>
                    <a:pt x="24308" y="41224"/>
                  </a:lnTo>
                  <a:lnTo>
                    <a:pt x="22993" y="41891"/>
                  </a:lnTo>
                  <a:lnTo>
                    <a:pt x="21679" y="42558"/>
                  </a:lnTo>
                  <a:lnTo>
                    <a:pt x="20345" y="43244"/>
                  </a:lnTo>
                  <a:lnTo>
                    <a:pt x="19050" y="43949"/>
                  </a:lnTo>
                  <a:lnTo>
                    <a:pt x="18402" y="44311"/>
                  </a:lnTo>
                  <a:lnTo>
                    <a:pt x="17774" y="44692"/>
                  </a:lnTo>
                  <a:lnTo>
                    <a:pt x="16897" y="45244"/>
                  </a:lnTo>
                  <a:lnTo>
                    <a:pt x="16040" y="45816"/>
                  </a:lnTo>
                  <a:lnTo>
                    <a:pt x="15221" y="46425"/>
                  </a:lnTo>
                  <a:lnTo>
                    <a:pt x="14421" y="47054"/>
                  </a:lnTo>
                  <a:lnTo>
                    <a:pt x="13640" y="47701"/>
                  </a:lnTo>
                  <a:lnTo>
                    <a:pt x="12878" y="48387"/>
                  </a:lnTo>
                  <a:lnTo>
                    <a:pt x="12135" y="49092"/>
                  </a:lnTo>
                  <a:lnTo>
                    <a:pt x="11411" y="49816"/>
                  </a:lnTo>
                  <a:lnTo>
                    <a:pt x="10725" y="50559"/>
                  </a:lnTo>
                  <a:lnTo>
                    <a:pt x="10039" y="51340"/>
                  </a:lnTo>
                  <a:lnTo>
                    <a:pt x="9392" y="52121"/>
                  </a:lnTo>
                  <a:lnTo>
                    <a:pt x="8763" y="52921"/>
                  </a:lnTo>
                  <a:lnTo>
                    <a:pt x="8153" y="53759"/>
                  </a:lnTo>
                  <a:lnTo>
                    <a:pt x="7563" y="54598"/>
                  </a:lnTo>
                  <a:lnTo>
                    <a:pt x="6991" y="55455"/>
                  </a:lnTo>
                  <a:lnTo>
                    <a:pt x="6458" y="56331"/>
                  </a:lnTo>
                  <a:lnTo>
                    <a:pt x="5925" y="57226"/>
                  </a:lnTo>
                  <a:lnTo>
                    <a:pt x="5429" y="58122"/>
                  </a:lnTo>
                  <a:lnTo>
                    <a:pt x="4953" y="59036"/>
                  </a:lnTo>
                  <a:lnTo>
                    <a:pt x="4496" y="59970"/>
                  </a:lnTo>
                  <a:lnTo>
                    <a:pt x="4058" y="60922"/>
                  </a:lnTo>
                  <a:lnTo>
                    <a:pt x="3639" y="61875"/>
                  </a:lnTo>
                  <a:lnTo>
                    <a:pt x="3258" y="62827"/>
                  </a:lnTo>
                  <a:lnTo>
                    <a:pt x="2896" y="63799"/>
                  </a:lnTo>
                  <a:lnTo>
                    <a:pt x="2534" y="64770"/>
                  </a:lnTo>
                  <a:lnTo>
                    <a:pt x="2229" y="65761"/>
                  </a:lnTo>
                  <a:lnTo>
                    <a:pt x="1924" y="66751"/>
                  </a:lnTo>
                  <a:lnTo>
                    <a:pt x="1638" y="67761"/>
                  </a:lnTo>
                  <a:lnTo>
                    <a:pt x="1391" y="68771"/>
                  </a:lnTo>
                  <a:lnTo>
                    <a:pt x="1143" y="69780"/>
                  </a:lnTo>
                  <a:lnTo>
                    <a:pt x="933" y="70790"/>
                  </a:lnTo>
                  <a:lnTo>
                    <a:pt x="743" y="71800"/>
                  </a:lnTo>
                  <a:lnTo>
                    <a:pt x="572" y="72847"/>
                  </a:lnTo>
                  <a:lnTo>
                    <a:pt x="438" y="73914"/>
                  </a:lnTo>
                  <a:lnTo>
                    <a:pt x="305" y="75000"/>
                  </a:lnTo>
                  <a:lnTo>
                    <a:pt x="191" y="76086"/>
                  </a:lnTo>
                  <a:lnTo>
                    <a:pt x="114" y="77172"/>
                  </a:lnTo>
                  <a:lnTo>
                    <a:pt x="57" y="78277"/>
                  </a:lnTo>
                  <a:lnTo>
                    <a:pt x="19" y="79382"/>
                  </a:lnTo>
                  <a:lnTo>
                    <a:pt x="0" y="80506"/>
                  </a:lnTo>
                  <a:lnTo>
                    <a:pt x="0" y="81610"/>
                  </a:lnTo>
                  <a:lnTo>
                    <a:pt x="19" y="82734"/>
                  </a:lnTo>
                  <a:lnTo>
                    <a:pt x="76" y="83877"/>
                  </a:lnTo>
                  <a:lnTo>
                    <a:pt x="133" y="85001"/>
                  </a:lnTo>
                  <a:lnTo>
                    <a:pt x="229" y="86125"/>
                  </a:lnTo>
                  <a:lnTo>
                    <a:pt x="324" y="87268"/>
                  </a:lnTo>
                  <a:lnTo>
                    <a:pt x="457" y="88392"/>
                  </a:lnTo>
                  <a:lnTo>
                    <a:pt x="610" y="89516"/>
                  </a:lnTo>
                  <a:lnTo>
                    <a:pt x="781" y="90640"/>
                  </a:lnTo>
                  <a:lnTo>
                    <a:pt x="972" y="91764"/>
                  </a:lnTo>
                  <a:lnTo>
                    <a:pt x="1181" y="92888"/>
                  </a:lnTo>
                  <a:lnTo>
                    <a:pt x="1410" y="93993"/>
                  </a:lnTo>
                  <a:lnTo>
                    <a:pt x="1638" y="95098"/>
                  </a:lnTo>
                  <a:lnTo>
                    <a:pt x="1905" y="96184"/>
                  </a:lnTo>
                  <a:lnTo>
                    <a:pt x="2191" y="97289"/>
                  </a:lnTo>
                  <a:lnTo>
                    <a:pt x="2496" y="98355"/>
                  </a:lnTo>
                  <a:lnTo>
                    <a:pt x="2819" y="99422"/>
                  </a:lnTo>
                  <a:lnTo>
                    <a:pt x="3162" y="100489"/>
                  </a:lnTo>
                  <a:lnTo>
                    <a:pt x="3524" y="101537"/>
                  </a:lnTo>
                  <a:lnTo>
                    <a:pt x="3905" y="102565"/>
                  </a:lnTo>
                  <a:lnTo>
                    <a:pt x="4305" y="103575"/>
                  </a:lnTo>
                  <a:lnTo>
                    <a:pt x="4724" y="104585"/>
                  </a:lnTo>
                  <a:lnTo>
                    <a:pt x="5163" y="105575"/>
                  </a:lnTo>
                  <a:lnTo>
                    <a:pt x="5601" y="106528"/>
                  </a:lnTo>
                  <a:lnTo>
                    <a:pt x="6172" y="107652"/>
                  </a:lnTo>
                  <a:lnTo>
                    <a:pt x="6458" y="108204"/>
                  </a:lnTo>
                  <a:lnTo>
                    <a:pt x="6782" y="108757"/>
                  </a:lnTo>
                  <a:lnTo>
                    <a:pt x="7106" y="109309"/>
                  </a:lnTo>
                  <a:lnTo>
                    <a:pt x="7430" y="109862"/>
                  </a:lnTo>
                  <a:lnTo>
                    <a:pt x="7791" y="110414"/>
                  </a:lnTo>
                  <a:lnTo>
                    <a:pt x="8153" y="110947"/>
                  </a:lnTo>
                  <a:lnTo>
                    <a:pt x="8515" y="111500"/>
                  </a:lnTo>
                  <a:lnTo>
                    <a:pt x="8896" y="112033"/>
                  </a:lnTo>
                  <a:lnTo>
                    <a:pt x="9296" y="112548"/>
                  </a:lnTo>
                  <a:lnTo>
                    <a:pt x="9696" y="113081"/>
                  </a:lnTo>
                  <a:lnTo>
                    <a:pt x="10116" y="113576"/>
                  </a:lnTo>
                  <a:lnTo>
                    <a:pt x="10554" y="114091"/>
                  </a:lnTo>
                  <a:lnTo>
                    <a:pt x="10992" y="114586"/>
                  </a:lnTo>
                  <a:lnTo>
                    <a:pt x="11430" y="115062"/>
                  </a:lnTo>
                  <a:lnTo>
                    <a:pt x="11906" y="115539"/>
                  </a:lnTo>
                  <a:lnTo>
                    <a:pt x="12363" y="115996"/>
                  </a:lnTo>
                  <a:lnTo>
                    <a:pt x="12859" y="116453"/>
                  </a:lnTo>
                  <a:lnTo>
                    <a:pt x="13335" y="116891"/>
                  </a:lnTo>
                  <a:lnTo>
                    <a:pt x="13849" y="117310"/>
                  </a:lnTo>
                  <a:lnTo>
                    <a:pt x="14345" y="117710"/>
                  </a:lnTo>
                  <a:lnTo>
                    <a:pt x="14878" y="118110"/>
                  </a:lnTo>
                  <a:lnTo>
                    <a:pt x="15411" y="118472"/>
                  </a:lnTo>
                  <a:lnTo>
                    <a:pt x="15945" y="118834"/>
                  </a:lnTo>
                  <a:lnTo>
                    <a:pt x="16478" y="119177"/>
                  </a:lnTo>
                  <a:lnTo>
                    <a:pt x="17050" y="119501"/>
                  </a:lnTo>
                  <a:lnTo>
                    <a:pt x="17602" y="119806"/>
                  </a:lnTo>
                  <a:lnTo>
                    <a:pt x="18174" y="120091"/>
                  </a:lnTo>
                  <a:lnTo>
                    <a:pt x="18764" y="120339"/>
                  </a:lnTo>
                  <a:lnTo>
                    <a:pt x="19355" y="120587"/>
                  </a:lnTo>
                  <a:lnTo>
                    <a:pt x="19945" y="120796"/>
                  </a:lnTo>
                  <a:lnTo>
                    <a:pt x="21679" y="121368"/>
                  </a:lnTo>
                  <a:lnTo>
                    <a:pt x="23432" y="121901"/>
                  </a:lnTo>
                  <a:lnTo>
                    <a:pt x="25184" y="122397"/>
                  </a:lnTo>
                  <a:lnTo>
                    <a:pt x="26937" y="122835"/>
                  </a:lnTo>
                  <a:lnTo>
                    <a:pt x="28708" y="123273"/>
                  </a:lnTo>
                  <a:lnTo>
                    <a:pt x="30499" y="123654"/>
                  </a:lnTo>
                  <a:lnTo>
                    <a:pt x="32290" y="124016"/>
                  </a:lnTo>
                  <a:lnTo>
                    <a:pt x="34080" y="124359"/>
                  </a:lnTo>
                  <a:lnTo>
                    <a:pt x="35871" y="124683"/>
                  </a:lnTo>
                  <a:lnTo>
                    <a:pt x="37662" y="124987"/>
                  </a:lnTo>
                  <a:lnTo>
                    <a:pt x="39472" y="125254"/>
                  </a:lnTo>
                  <a:lnTo>
                    <a:pt x="41281" y="125540"/>
                  </a:lnTo>
                  <a:lnTo>
                    <a:pt x="44882" y="126035"/>
                  </a:lnTo>
                  <a:lnTo>
                    <a:pt x="48501" y="126530"/>
                  </a:lnTo>
                  <a:lnTo>
                    <a:pt x="50159" y="126759"/>
                  </a:lnTo>
                  <a:lnTo>
                    <a:pt x="51854" y="127026"/>
                  </a:lnTo>
                  <a:lnTo>
                    <a:pt x="55264" y="127616"/>
                  </a:lnTo>
                  <a:lnTo>
                    <a:pt x="56979" y="127921"/>
                  </a:lnTo>
                  <a:lnTo>
                    <a:pt x="58712" y="128207"/>
                  </a:lnTo>
                  <a:lnTo>
                    <a:pt x="60446" y="128473"/>
                  </a:lnTo>
                  <a:lnTo>
                    <a:pt x="62179" y="128721"/>
                  </a:lnTo>
                  <a:lnTo>
                    <a:pt x="63056" y="128816"/>
                  </a:lnTo>
                  <a:lnTo>
                    <a:pt x="63913" y="128912"/>
                  </a:lnTo>
                  <a:lnTo>
                    <a:pt x="64789" y="128988"/>
                  </a:lnTo>
                  <a:lnTo>
                    <a:pt x="65646" y="129064"/>
                  </a:lnTo>
                  <a:lnTo>
                    <a:pt x="66523" y="129102"/>
                  </a:lnTo>
                  <a:lnTo>
                    <a:pt x="67380" y="129140"/>
                  </a:lnTo>
                  <a:lnTo>
                    <a:pt x="68237" y="129159"/>
                  </a:lnTo>
                  <a:lnTo>
                    <a:pt x="69094" y="129159"/>
                  </a:lnTo>
                  <a:lnTo>
                    <a:pt x="69952" y="129140"/>
                  </a:lnTo>
                  <a:lnTo>
                    <a:pt x="70809" y="129083"/>
                  </a:lnTo>
                  <a:lnTo>
                    <a:pt x="71666" y="129026"/>
                  </a:lnTo>
                  <a:lnTo>
                    <a:pt x="72523" y="128931"/>
                  </a:lnTo>
                  <a:lnTo>
                    <a:pt x="73362" y="128816"/>
                  </a:lnTo>
                  <a:lnTo>
                    <a:pt x="74200" y="128664"/>
                  </a:lnTo>
                  <a:lnTo>
                    <a:pt x="75038" y="128493"/>
                  </a:lnTo>
                  <a:lnTo>
                    <a:pt x="75857" y="128283"/>
                  </a:lnTo>
                  <a:lnTo>
                    <a:pt x="76371" y="128150"/>
                  </a:lnTo>
                  <a:lnTo>
                    <a:pt x="76867" y="127997"/>
                  </a:lnTo>
                  <a:lnTo>
                    <a:pt x="77362" y="127826"/>
                  </a:lnTo>
                  <a:lnTo>
                    <a:pt x="77857" y="127654"/>
                  </a:lnTo>
                  <a:lnTo>
                    <a:pt x="78334" y="127483"/>
                  </a:lnTo>
                  <a:lnTo>
                    <a:pt x="78810" y="127273"/>
                  </a:lnTo>
                  <a:lnTo>
                    <a:pt x="79762" y="126854"/>
                  </a:lnTo>
                  <a:lnTo>
                    <a:pt x="80696" y="126397"/>
                  </a:lnTo>
                  <a:lnTo>
                    <a:pt x="81591" y="125902"/>
                  </a:lnTo>
                  <a:lnTo>
                    <a:pt x="82487" y="125368"/>
                  </a:lnTo>
                  <a:lnTo>
                    <a:pt x="83363" y="124797"/>
                  </a:lnTo>
                  <a:lnTo>
                    <a:pt x="84239" y="124225"/>
                  </a:lnTo>
                  <a:lnTo>
                    <a:pt x="85077" y="123616"/>
                  </a:lnTo>
                  <a:lnTo>
                    <a:pt x="85916" y="122987"/>
                  </a:lnTo>
                  <a:lnTo>
                    <a:pt x="86735" y="122358"/>
                  </a:lnTo>
                  <a:lnTo>
                    <a:pt x="87554" y="121692"/>
                  </a:lnTo>
                  <a:lnTo>
                    <a:pt x="88354" y="121025"/>
                  </a:lnTo>
                  <a:lnTo>
                    <a:pt x="89916" y="119691"/>
                  </a:lnTo>
                  <a:lnTo>
                    <a:pt x="91230" y="118567"/>
                  </a:lnTo>
                  <a:lnTo>
                    <a:pt x="92469" y="117501"/>
                  </a:lnTo>
                  <a:lnTo>
                    <a:pt x="93631" y="116491"/>
                  </a:lnTo>
                  <a:lnTo>
                    <a:pt x="94183" y="115977"/>
                  </a:lnTo>
                  <a:lnTo>
                    <a:pt x="94736" y="115462"/>
                  </a:lnTo>
                  <a:lnTo>
                    <a:pt x="95269" y="114929"/>
                  </a:lnTo>
                  <a:lnTo>
                    <a:pt x="95802" y="114376"/>
                  </a:lnTo>
                  <a:lnTo>
                    <a:pt x="96298" y="113786"/>
                  </a:lnTo>
                  <a:lnTo>
                    <a:pt x="96812" y="113176"/>
                  </a:lnTo>
                  <a:lnTo>
                    <a:pt x="97307" y="112548"/>
                  </a:lnTo>
                  <a:lnTo>
                    <a:pt x="97803" y="111862"/>
                  </a:lnTo>
                  <a:lnTo>
                    <a:pt x="98279" y="111138"/>
                  </a:lnTo>
                  <a:lnTo>
                    <a:pt x="98755" y="110357"/>
                  </a:lnTo>
                  <a:lnTo>
                    <a:pt x="99365" y="109290"/>
                  </a:lnTo>
                  <a:lnTo>
                    <a:pt x="99974" y="108223"/>
                  </a:lnTo>
                  <a:lnTo>
                    <a:pt x="100546" y="107137"/>
                  </a:lnTo>
                  <a:lnTo>
                    <a:pt x="101117" y="106033"/>
                  </a:lnTo>
                  <a:lnTo>
                    <a:pt x="101670" y="104928"/>
                  </a:lnTo>
                  <a:lnTo>
                    <a:pt x="102184" y="103804"/>
                  </a:lnTo>
                  <a:lnTo>
                    <a:pt x="102699" y="102680"/>
                  </a:lnTo>
                  <a:lnTo>
                    <a:pt x="103194" y="101537"/>
                  </a:lnTo>
                  <a:lnTo>
                    <a:pt x="103670" y="100394"/>
                  </a:lnTo>
                  <a:lnTo>
                    <a:pt x="104108" y="99232"/>
                  </a:lnTo>
                  <a:lnTo>
                    <a:pt x="104546" y="98051"/>
                  </a:lnTo>
                  <a:lnTo>
                    <a:pt x="104946" y="96889"/>
                  </a:lnTo>
                  <a:lnTo>
                    <a:pt x="105327" y="95688"/>
                  </a:lnTo>
                  <a:lnTo>
                    <a:pt x="105708" y="94507"/>
                  </a:lnTo>
                  <a:lnTo>
                    <a:pt x="106032" y="93307"/>
                  </a:lnTo>
                  <a:lnTo>
                    <a:pt x="106356" y="92107"/>
                  </a:lnTo>
                  <a:lnTo>
                    <a:pt x="106642" y="90888"/>
                  </a:lnTo>
                  <a:lnTo>
                    <a:pt x="106909" y="89669"/>
                  </a:lnTo>
                  <a:lnTo>
                    <a:pt x="107156" y="88449"/>
                  </a:lnTo>
                  <a:lnTo>
                    <a:pt x="107366" y="87230"/>
                  </a:lnTo>
                  <a:lnTo>
                    <a:pt x="107556" y="86011"/>
                  </a:lnTo>
                  <a:lnTo>
                    <a:pt x="107709" y="84773"/>
                  </a:lnTo>
                  <a:lnTo>
                    <a:pt x="107842" y="83554"/>
                  </a:lnTo>
                  <a:lnTo>
                    <a:pt x="107956" y="82315"/>
                  </a:lnTo>
                  <a:lnTo>
                    <a:pt x="108033" y="81077"/>
                  </a:lnTo>
                  <a:lnTo>
                    <a:pt x="108071" y="79839"/>
                  </a:lnTo>
                  <a:lnTo>
                    <a:pt x="108090" y="78601"/>
                  </a:lnTo>
                  <a:lnTo>
                    <a:pt x="108071" y="77362"/>
                  </a:lnTo>
                  <a:lnTo>
                    <a:pt x="108033" y="76124"/>
                  </a:lnTo>
                  <a:lnTo>
                    <a:pt x="107956" y="74905"/>
                  </a:lnTo>
                  <a:lnTo>
                    <a:pt x="107842" y="73667"/>
                  </a:lnTo>
                  <a:lnTo>
                    <a:pt x="107690" y="72428"/>
                  </a:lnTo>
                  <a:lnTo>
                    <a:pt x="107575" y="71647"/>
                  </a:lnTo>
                  <a:lnTo>
                    <a:pt x="107423" y="70866"/>
                  </a:lnTo>
                  <a:lnTo>
                    <a:pt x="107232" y="70066"/>
                  </a:lnTo>
                  <a:lnTo>
                    <a:pt x="107023" y="69285"/>
                  </a:lnTo>
                  <a:lnTo>
                    <a:pt x="106794" y="68504"/>
                  </a:lnTo>
                  <a:lnTo>
                    <a:pt x="106528" y="67742"/>
                  </a:lnTo>
                  <a:lnTo>
                    <a:pt x="106242" y="66961"/>
                  </a:lnTo>
                  <a:lnTo>
                    <a:pt x="105918" y="66199"/>
                  </a:lnTo>
                  <a:lnTo>
                    <a:pt x="105594" y="65437"/>
                  </a:lnTo>
                  <a:lnTo>
                    <a:pt x="105232" y="64675"/>
                  </a:lnTo>
                  <a:lnTo>
                    <a:pt x="104851" y="63913"/>
                  </a:lnTo>
                  <a:lnTo>
                    <a:pt x="104451" y="63170"/>
                  </a:lnTo>
                  <a:lnTo>
                    <a:pt x="104032" y="62427"/>
                  </a:lnTo>
                  <a:lnTo>
                    <a:pt x="103594" y="61703"/>
                  </a:lnTo>
                  <a:lnTo>
                    <a:pt x="103137" y="60960"/>
                  </a:lnTo>
                  <a:lnTo>
                    <a:pt x="102660" y="60255"/>
                  </a:lnTo>
                  <a:lnTo>
                    <a:pt x="102184" y="59532"/>
                  </a:lnTo>
                  <a:lnTo>
                    <a:pt x="101689" y="58827"/>
                  </a:lnTo>
                  <a:lnTo>
                    <a:pt x="101175" y="58141"/>
                  </a:lnTo>
                  <a:lnTo>
                    <a:pt x="100660" y="57455"/>
                  </a:lnTo>
                  <a:lnTo>
                    <a:pt x="100127" y="56788"/>
                  </a:lnTo>
                  <a:lnTo>
                    <a:pt x="99574" y="56122"/>
                  </a:lnTo>
                  <a:lnTo>
                    <a:pt x="99022" y="55474"/>
                  </a:lnTo>
                  <a:lnTo>
                    <a:pt x="98469" y="54826"/>
                  </a:lnTo>
                  <a:lnTo>
                    <a:pt x="97917" y="54198"/>
                  </a:lnTo>
                  <a:lnTo>
                    <a:pt x="97346" y="53569"/>
                  </a:lnTo>
                  <a:lnTo>
                    <a:pt x="96203" y="52369"/>
                  </a:lnTo>
                  <a:lnTo>
                    <a:pt x="95040" y="51226"/>
                  </a:lnTo>
                  <a:lnTo>
                    <a:pt x="93897" y="50140"/>
                  </a:lnTo>
                  <a:lnTo>
                    <a:pt x="93174" y="49492"/>
                  </a:lnTo>
                  <a:lnTo>
                    <a:pt x="92373" y="48806"/>
                  </a:lnTo>
                  <a:lnTo>
                    <a:pt x="90678" y="47340"/>
                  </a:lnTo>
                  <a:lnTo>
                    <a:pt x="89802" y="46558"/>
                  </a:lnTo>
                  <a:lnTo>
                    <a:pt x="88906" y="45739"/>
                  </a:lnTo>
                  <a:lnTo>
                    <a:pt x="88049" y="44920"/>
                  </a:lnTo>
                  <a:lnTo>
                    <a:pt x="87192" y="44044"/>
                  </a:lnTo>
                  <a:lnTo>
                    <a:pt x="86792" y="43606"/>
                  </a:lnTo>
                  <a:lnTo>
                    <a:pt x="86392" y="43168"/>
                  </a:lnTo>
                  <a:lnTo>
                    <a:pt x="86011" y="42710"/>
                  </a:lnTo>
                  <a:lnTo>
                    <a:pt x="85649" y="42253"/>
                  </a:lnTo>
                  <a:lnTo>
                    <a:pt x="85306" y="41777"/>
                  </a:lnTo>
                  <a:lnTo>
                    <a:pt x="84982" y="41320"/>
                  </a:lnTo>
                  <a:lnTo>
                    <a:pt x="84677" y="40843"/>
                  </a:lnTo>
                  <a:lnTo>
                    <a:pt x="84392" y="40348"/>
                  </a:lnTo>
                  <a:lnTo>
                    <a:pt x="84144" y="39872"/>
                  </a:lnTo>
                  <a:lnTo>
                    <a:pt x="83915" y="39377"/>
                  </a:lnTo>
                  <a:lnTo>
                    <a:pt x="83706" y="38881"/>
                  </a:lnTo>
                  <a:lnTo>
                    <a:pt x="83534" y="38367"/>
                  </a:lnTo>
                  <a:lnTo>
                    <a:pt x="83401" y="37872"/>
                  </a:lnTo>
                  <a:lnTo>
                    <a:pt x="83306" y="37357"/>
                  </a:lnTo>
                  <a:lnTo>
                    <a:pt x="83249" y="36843"/>
                  </a:lnTo>
                  <a:lnTo>
                    <a:pt x="83229" y="36329"/>
                  </a:lnTo>
                  <a:lnTo>
                    <a:pt x="83229" y="35948"/>
                  </a:lnTo>
                  <a:lnTo>
                    <a:pt x="83268" y="35567"/>
                  </a:lnTo>
                  <a:lnTo>
                    <a:pt x="83344" y="35205"/>
                  </a:lnTo>
                  <a:lnTo>
                    <a:pt x="83439" y="34824"/>
                  </a:lnTo>
                  <a:lnTo>
                    <a:pt x="83553" y="34462"/>
                  </a:lnTo>
                  <a:lnTo>
                    <a:pt x="83706" y="34100"/>
                  </a:lnTo>
                  <a:lnTo>
                    <a:pt x="83877" y="33738"/>
                  </a:lnTo>
                  <a:lnTo>
                    <a:pt x="84049" y="33376"/>
                  </a:lnTo>
                  <a:lnTo>
                    <a:pt x="84258" y="33033"/>
                  </a:lnTo>
                  <a:lnTo>
                    <a:pt x="84487" y="32690"/>
                  </a:lnTo>
                  <a:lnTo>
                    <a:pt x="84734" y="32347"/>
                  </a:lnTo>
                  <a:lnTo>
                    <a:pt x="84982" y="32004"/>
                  </a:lnTo>
                  <a:lnTo>
                    <a:pt x="85249" y="31661"/>
                  </a:lnTo>
                  <a:lnTo>
                    <a:pt x="85535" y="31318"/>
                  </a:lnTo>
                  <a:lnTo>
                    <a:pt x="86106" y="30671"/>
                  </a:lnTo>
                  <a:lnTo>
                    <a:pt x="86716" y="30023"/>
                  </a:lnTo>
                  <a:lnTo>
                    <a:pt x="87344" y="29413"/>
                  </a:lnTo>
                  <a:lnTo>
                    <a:pt x="88602" y="28213"/>
                  </a:lnTo>
                  <a:lnTo>
                    <a:pt x="89783" y="27089"/>
                  </a:lnTo>
                  <a:lnTo>
                    <a:pt x="90316" y="26556"/>
                  </a:lnTo>
                  <a:lnTo>
                    <a:pt x="90792" y="26042"/>
                  </a:lnTo>
                  <a:lnTo>
                    <a:pt x="91459" y="25318"/>
                  </a:lnTo>
                  <a:lnTo>
                    <a:pt x="92202" y="24537"/>
                  </a:lnTo>
                  <a:lnTo>
                    <a:pt x="92983" y="23698"/>
                  </a:lnTo>
                  <a:lnTo>
                    <a:pt x="93821" y="22803"/>
                  </a:lnTo>
                  <a:lnTo>
                    <a:pt x="94640" y="21870"/>
                  </a:lnTo>
                  <a:lnTo>
                    <a:pt x="95060" y="21393"/>
                  </a:lnTo>
                  <a:lnTo>
                    <a:pt x="95441" y="20917"/>
                  </a:lnTo>
                  <a:lnTo>
                    <a:pt x="95841" y="20422"/>
                  </a:lnTo>
                  <a:lnTo>
                    <a:pt x="96203" y="19908"/>
                  </a:lnTo>
                  <a:lnTo>
                    <a:pt x="96545" y="19412"/>
                  </a:lnTo>
                  <a:lnTo>
                    <a:pt x="96888" y="18898"/>
                  </a:lnTo>
                  <a:lnTo>
                    <a:pt x="97193" y="18384"/>
                  </a:lnTo>
                  <a:lnTo>
                    <a:pt x="97460" y="17869"/>
                  </a:lnTo>
                  <a:lnTo>
                    <a:pt x="97707" y="17355"/>
                  </a:lnTo>
                  <a:lnTo>
                    <a:pt x="97898" y="16821"/>
                  </a:lnTo>
                  <a:lnTo>
                    <a:pt x="98069" y="16307"/>
                  </a:lnTo>
                  <a:lnTo>
                    <a:pt x="98203" y="15793"/>
                  </a:lnTo>
                  <a:lnTo>
                    <a:pt x="98241" y="15526"/>
                  </a:lnTo>
                  <a:lnTo>
                    <a:pt x="98279" y="15259"/>
                  </a:lnTo>
                  <a:lnTo>
                    <a:pt x="98298" y="15012"/>
                  </a:lnTo>
                  <a:lnTo>
                    <a:pt x="98317" y="14745"/>
                  </a:lnTo>
                  <a:lnTo>
                    <a:pt x="98317" y="14478"/>
                  </a:lnTo>
                  <a:lnTo>
                    <a:pt x="98298" y="14231"/>
                  </a:lnTo>
                  <a:lnTo>
                    <a:pt x="98260" y="13983"/>
                  </a:lnTo>
                  <a:lnTo>
                    <a:pt x="98222" y="13716"/>
                  </a:lnTo>
                  <a:lnTo>
                    <a:pt x="98165" y="13469"/>
                  </a:lnTo>
                  <a:lnTo>
                    <a:pt x="98088" y="13221"/>
                  </a:lnTo>
                  <a:lnTo>
                    <a:pt x="97993" y="12954"/>
                  </a:lnTo>
                  <a:lnTo>
                    <a:pt x="97898" y="12707"/>
                  </a:lnTo>
                  <a:lnTo>
                    <a:pt x="97784" y="12459"/>
                  </a:lnTo>
                  <a:lnTo>
                    <a:pt x="97631" y="12211"/>
                  </a:lnTo>
                  <a:lnTo>
                    <a:pt x="97479" y="11964"/>
                  </a:lnTo>
                  <a:lnTo>
                    <a:pt x="97307" y="11735"/>
                  </a:lnTo>
                  <a:lnTo>
                    <a:pt x="97117" y="11487"/>
                  </a:lnTo>
                  <a:lnTo>
                    <a:pt x="96907" y="11240"/>
                  </a:lnTo>
                  <a:lnTo>
                    <a:pt x="96679" y="11011"/>
                  </a:lnTo>
                  <a:lnTo>
                    <a:pt x="96431" y="10783"/>
                  </a:lnTo>
                  <a:lnTo>
                    <a:pt x="96222" y="10592"/>
                  </a:lnTo>
                  <a:lnTo>
                    <a:pt x="95993" y="10402"/>
                  </a:lnTo>
                  <a:lnTo>
                    <a:pt x="95764" y="10230"/>
                  </a:lnTo>
                  <a:lnTo>
                    <a:pt x="95517" y="10078"/>
                  </a:lnTo>
                  <a:lnTo>
                    <a:pt x="95269" y="9944"/>
                  </a:lnTo>
                  <a:lnTo>
                    <a:pt x="95021" y="9811"/>
                  </a:lnTo>
                  <a:lnTo>
                    <a:pt x="94755" y="9678"/>
                  </a:lnTo>
                  <a:lnTo>
                    <a:pt x="94488" y="9582"/>
                  </a:lnTo>
                  <a:lnTo>
                    <a:pt x="94221" y="9487"/>
                  </a:lnTo>
                  <a:lnTo>
                    <a:pt x="93955" y="9392"/>
                  </a:lnTo>
                  <a:lnTo>
                    <a:pt x="93383" y="9259"/>
                  </a:lnTo>
                  <a:lnTo>
                    <a:pt x="92812" y="9144"/>
                  </a:lnTo>
                  <a:lnTo>
                    <a:pt x="92240" y="9087"/>
                  </a:lnTo>
                  <a:lnTo>
                    <a:pt x="91650" y="9068"/>
                  </a:lnTo>
                  <a:lnTo>
                    <a:pt x="91059" y="9087"/>
                  </a:lnTo>
                  <a:lnTo>
                    <a:pt x="90468" y="9144"/>
                  </a:lnTo>
                  <a:lnTo>
                    <a:pt x="89878" y="9240"/>
                  </a:lnTo>
                  <a:lnTo>
                    <a:pt x="89306" y="9373"/>
                  </a:lnTo>
                  <a:lnTo>
                    <a:pt x="88735" y="9525"/>
                  </a:lnTo>
                  <a:lnTo>
                    <a:pt x="88163" y="9735"/>
                  </a:lnTo>
                  <a:lnTo>
                    <a:pt x="87630" y="9944"/>
                  </a:lnTo>
                  <a:lnTo>
                    <a:pt x="87097" y="10211"/>
                  </a:lnTo>
                  <a:lnTo>
                    <a:pt x="86582" y="10478"/>
                  </a:lnTo>
                  <a:lnTo>
                    <a:pt x="86087" y="10764"/>
                  </a:lnTo>
                  <a:lnTo>
                    <a:pt x="85592" y="11087"/>
                  </a:lnTo>
                  <a:lnTo>
                    <a:pt x="85115" y="11411"/>
                  </a:lnTo>
                  <a:lnTo>
                    <a:pt x="84658" y="11773"/>
                  </a:lnTo>
                  <a:lnTo>
                    <a:pt x="84201" y="12135"/>
                  </a:lnTo>
                  <a:lnTo>
                    <a:pt x="83744" y="12516"/>
                  </a:lnTo>
                  <a:lnTo>
                    <a:pt x="83306" y="12897"/>
                  </a:lnTo>
                  <a:lnTo>
                    <a:pt x="82868" y="13297"/>
                  </a:lnTo>
                  <a:lnTo>
                    <a:pt x="82029" y="14116"/>
                  </a:lnTo>
                  <a:lnTo>
                    <a:pt x="81191" y="14955"/>
                  </a:lnTo>
                  <a:lnTo>
                    <a:pt x="80391" y="15812"/>
                  </a:lnTo>
                  <a:lnTo>
                    <a:pt x="80582" y="15183"/>
                  </a:lnTo>
                  <a:lnTo>
                    <a:pt x="80772" y="14535"/>
                  </a:lnTo>
                  <a:lnTo>
                    <a:pt x="80943" y="13888"/>
                  </a:lnTo>
                  <a:lnTo>
                    <a:pt x="81096" y="13221"/>
                  </a:lnTo>
                  <a:lnTo>
                    <a:pt x="81210" y="12554"/>
                  </a:lnTo>
                  <a:lnTo>
                    <a:pt x="81324" y="11887"/>
                  </a:lnTo>
                  <a:lnTo>
                    <a:pt x="81401" y="11221"/>
                  </a:lnTo>
                  <a:lnTo>
                    <a:pt x="81439" y="10554"/>
                  </a:lnTo>
                  <a:lnTo>
                    <a:pt x="81420" y="9906"/>
                  </a:lnTo>
                  <a:lnTo>
                    <a:pt x="81401" y="9582"/>
                  </a:lnTo>
                  <a:lnTo>
                    <a:pt x="81382" y="9278"/>
                  </a:lnTo>
                  <a:lnTo>
                    <a:pt x="81324" y="8973"/>
                  </a:lnTo>
                  <a:lnTo>
                    <a:pt x="81267" y="8649"/>
                  </a:lnTo>
                  <a:lnTo>
                    <a:pt x="81210" y="8363"/>
                  </a:lnTo>
                  <a:lnTo>
                    <a:pt x="81115" y="8058"/>
                  </a:lnTo>
                  <a:lnTo>
                    <a:pt x="81020" y="7773"/>
                  </a:lnTo>
                  <a:lnTo>
                    <a:pt x="80905" y="7487"/>
                  </a:lnTo>
                  <a:lnTo>
                    <a:pt x="80772" y="7201"/>
                  </a:lnTo>
                  <a:lnTo>
                    <a:pt x="80620" y="6934"/>
                  </a:lnTo>
                  <a:lnTo>
                    <a:pt x="80467" y="6687"/>
                  </a:lnTo>
                  <a:lnTo>
                    <a:pt x="80277" y="6420"/>
                  </a:lnTo>
                  <a:lnTo>
                    <a:pt x="80086" y="6172"/>
                  </a:lnTo>
                  <a:lnTo>
                    <a:pt x="79858" y="5944"/>
                  </a:lnTo>
                  <a:lnTo>
                    <a:pt x="79667" y="5753"/>
                  </a:lnTo>
                  <a:lnTo>
                    <a:pt x="79458" y="5582"/>
                  </a:lnTo>
                  <a:lnTo>
                    <a:pt x="79248" y="5430"/>
                  </a:lnTo>
                  <a:lnTo>
                    <a:pt x="79019" y="5277"/>
                  </a:lnTo>
                  <a:lnTo>
                    <a:pt x="78791" y="5144"/>
                  </a:lnTo>
                  <a:lnTo>
                    <a:pt x="78562" y="5029"/>
                  </a:lnTo>
                  <a:lnTo>
                    <a:pt x="78334" y="4915"/>
                  </a:lnTo>
                  <a:lnTo>
                    <a:pt x="78086" y="4820"/>
                  </a:lnTo>
                  <a:lnTo>
                    <a:pt x="77838" y="4744"/>
                  </a:lnTo>
                  <a:lnTo>
                    <a:pt x="77591" y="4668"/>
                  </a:lnTo>
                  <a:lnTo>
                    <a:pt x="77324" y="4610"/>
                  </a:lnTo>
                  <a:lnTo>
                    <a:pt x="77057" y="4553"/>
                  </a:lnTo>
                  <a:lnTo>
                    <a:pt x="76791" y="4515"/>
                  </a:lnTo>
                  <a:lnTo>
                    <a:pt x="76524" y="4496"/>
                  </a:lnTo>
                  <a:lnTo>
                    <a:pt x="75990" y="4477"/>
                  </a:lnTo>
                  <a:lnTo>
                    <a:pt x="75457" y="4496"/>
                  </a:lnTo>
                  <a:lnTo>
                    <a:pt x="74905" y="4553"/>
                  </a:lnTo>
                  <a:lnTo>
                    <a:pt x="74371" y="4648"/>
                  </a:lnTo>
                  <a:lnTo>
                    <a:pt x="73819" y="4801"/>
                  </a:lnTo>
                  <a:lnTo>
                    <a:pt x="73304" y="4972"/>
                  </a:lnTo>
                  <a:lnTo>
                    <a:pt x="72790" y="5182"/>
                  </a:lnTo>
                  <a:lnTo>
                    <a:pt x="72295" y="5430"/>
                  </a:lnTo>
                  <a:lnTo>
                    <a:pt x="71838" y="5715"/>
                  </a:lnTo>
                  <a:lnTo>
                    <a:pt x="71380" y="6020"/>
                  </a:lnTo>
                  <a:lnTo>
                    <a:pt x="70961" y="6344"/>
                  </a:lnTo>
                  <a:lnTo>
                    <a:pt x="70561" y="6687"/>
                  </a:lnTo>
                  <a:lnTo>
                    <a:pt x="70161" y="7068"/>
                  </a:lnTo>
                  <a:lnTo>
                    <a:pt x="69780" y="7449"/>
                  </a:lnTo>
                  <a:lnTo>
                    <a:pt x="69418" y="7849"/>
                  </a:lnTo>
                  <a:lnTo>
                    <a:pt x="69075" y="8249"/>
                  </a:lnTo>
                  <a:lnTo>
                    <a:pt x="68732" y="8687"/>
                  </a:lnTo>
                  <a:lnTo>
                    <a:pt x="68409" y="9106"/>
                  </a:lnTo>
                  <a:lnTo>
                    <a:pt x="68085" y="9563"/>
                  </a:lnTo>
                  <a:lnTo>
                    <a:pt x="67475" y="10459"/>
                  </a:lnTo>
                  <a:lnTo>
                    <a:pt x="66904" y="11392"/>
                  </a:lnTo>
                  <a:lnTo>
                    <a:pt x="66332" y="12326"/>
                  </a:lnTo>
                  <a:lnTo>
                    <a:pt x="66332" y="11487"/>
                  </a:lnTo>
                  <a:lnTo>
                    <a:pt x="66332" y="10649"/>
                  </a:lnTo>
                  <a:lnTo>
                    <a:pt x="66313" y="9811"/>
                  </a:lnTo>
                  <a:lnTo>
                    <a:pt x="66256" y="8973"/>
                  </a:lnTo>
                  <a:lnTo>
                    <a:pt x="66180" y="8135"/>
                  </a:lnTo>
                  <a:lnTo>
                    <a:pt x="66123" y="7716"/>
                  </a:lnTo>
                  <a:lnTo>
                    <a:pt x="66046" y="7315"/>
                  </a:lnTo>
                  <a:lnTo>
                    <a:pt x="65970" y="6896"/>
                  </a:lnTo>
                  <a:lnTo>
                    <a:pt x="65875" y="6496"/>
                  </a:lnTo>
                  <a:lnTo>
                    <a:pt x="65761" y="6096"/>
                  </a:lnTo>
                  <a:lnTo>
                    <a:pt x="65646" y="5696"/>
                  </a:lnTo>
                  <a:lnTo>
                    <a:pt x="65513" y="5334"/>
                  </a:lnTo>
                  <a:lnTo>
                    <a:pt x="65342" y="4972"/>
                  </a:lnTo>
                  <a:lnTo>
                    <a:pt x="65151" y="4572"/>
                  </a:lnTo>
                  <a:lnTo>
                    <a:pt x="64941" y="4191"/>
                  </a:lnTo>
                  <a:lnTo>
                    <a:pt x="64694" y="3791"/>
                  </a:lnTo>
                  <a:lnTo>
                    <a:pt x="64446" y="3410"/>
                  </a:lnTo>
                  <a:lnTo>
                    <a:pt x="64160" y="3010"/>
                  </a:lnTo>
                  <a:lnTo>
                    <a:pt x="63875" y="2648"/>
                  </a:lnTo>
                  <a:lnTo>
                    <a:pt x="63551" y="2286"/>
                  </a:lnTo>
                  <a:lnTo>
                    <a:pt x="63227" y="1962"/>
                  </a:lnTo>
                  <a:lnTo>
                    <a:pt x="62884" y="1658"/>
                  </a:lnTo>
                  <a:lnTo>
                    <a:pt x="62522" y="1372"/>
                  </a:lnTo>
                  <a:lnTo>
                    <a:pt x="62160" y="1143"/>
                  </a:lnTo>
                  <a:lnTo>
                    <a:pt x="61779" y="934"/>
                  </a:lnTo>
                  <a:lnTo>
                    <a:pt x="61589" y="858"/>
                  </a:lnTo>
                  <a:lnTo>
                    <a:pt x="61398" y="781"/>
                  </a:lnTo>
                  <a:lnTo>
                    <a:pt x="61208" y="724"/>
                  </a:lnTo>
                  <a:lnTo>
                    <a:pt x="61017" y="667"/>
                  </a:lnTo>
                  <a:lnTo>
                    <a:pt x="60789" y="629"/>
                  </a:lnTo>
                  <a:lnTo>
                    <a:pt x="60560" y="610"/>
                  </a:lnTo>
                  <a:lnTo>
                    <a:pt x="60103" y="610"/>
                  </a:lnTo>
                  <a:lnTo>
                    <a:pt x="59874" y="629"/>
                  </a:lnTo>
                  <a:lnTo>
                    <a:pt x="59646" y="667"/>
                  </a:lnTo>
                  <a:lnTo>
                    <a:pt x="59417" y="724"/>
                  </a:lnTo>
                  <a:lnTo>
                    <a:pt x="59169" y="781"/>
                  </a:lnTo>
                  <a:lnTo>
                    <a:pt x="58712" y="934"/>
                  </a:lnTo>
                  <a:lnTo>
                    <a:pt x="58255" y="1124"/>
                  </a:lnTo>
                  <a:lnTo>
                    <a:pt x="57817" y="1353"/>
                  </a:lnTo>
                  <a:lnTo>
                    <a:pt x="57379" y="1600"/>
                  </a:lnTo>
                  <a:lnTo>
                    <a:pt x="56960" y="1886"/>
                  </a:lnTo>
                  <a:lnTo>
                    <a:pt x="56559" y="2210"/>
                  </a:lnTo>
                  <a:lnTo>
                    <a:pt x="56178" y="2534"/>
                  </a:lnTo>
                  <a:lnTo>
                    <a:pt x="55817" y="2877"/>
                  </a:lnTo>
                  <a:lnTo>
                    <a:pt x="55474" y="3220"/>
                  </a:lnTo>
                  <a:lnTo>
                    <a:pt x="55169" y="3563"/>
                  </a:lnTo>
                  <a:lnTo>
                    <a:pt x="54883" y="3925"/>
                  </a:lnTo>
                  <a:lnTo>
                    <a:pt x="54635" y="4267"/>
                  </a:lnTo>
                  <a:lnTo>
                    <a:pt x="54350" y="4725"/>
                  </a:lnTo>
                  <a:lnTo>
                    <a:pt x="54083" y="5201"/>
                  </a:lnTo>
                  <a:lnTo>
                    <a:pt x="53835" y="5677"/>
                  </a:lnTo>
                  <a:lnTo>
                    <a:pt x="53626" y="6153"/>
                  </a:lnTo>
                  <a:lnTo>
                    <a:pt x="53416" y="6649"/>
                  </a:lnTo>
                  <a:lnTo>
                    <a:pt x="53245" y="7163"/>
                  </a:lnTo>
                  <a:lnTo>
                    <a:pt x="53073" y="7677"/>
                  </a:lnTo>
                  <a:lnTo>
                    <a:pt x="52940" y="8192"/>
                  </a:lnTo>
                  <a:lnTo>
                    <a:pt x="52807" y="8725"/>
                  </a:lnTo>
                  <a:lnTo>
                    <a:pt x="52692" y="9240"/>
                  </a:lnTo>
                  <a:lnTo>
                    <a:pt x="52578" y="9773"/>
                  </a:lnTo>
                  <a:lnTo>
                    <a:pt x="52502" y="10306"/>
                  </a:lnTo>
                  <a:lnTo>
                    <a:pt x="52349" y="11392"/>
                  </a:lnTo>
                  <a:lnTo>
                    <a:pt x="52216" y="12459"/>
                  </a:lnTo>
                  <a:lnTo>
                    <a:pt x="52159" y="11983"/>
                  </a:lnTo>
                  <a:lnTo>
                    <a:pt x="52083" y="11487"/>
                  </a:lnTo>
                  <a:lnTo>
                    <a:pt x="51987" y="10992"/>
                  </a:lnTo>
                  <a:lnTo>
                    <a:pt x="51892" y="10516"/>
                  </a:lnTo>
                  <a:lnTo>
                    <a:pt x="51759" y="10040"/>
                  </a:lnTo>
                  <a:lnTo>
                    <a:pt x="51626" y="9563"/>
                  </a:lnTo>
                  <a:lnTo>
                    <a:pt x="51473" y="9087"/>
                  </a:lnTo>
                  <a:lnTo>
                    <a:pt x="51321" y="8630"/>
                  </a:lnTo>
                  <a:lnTo>
                    <a:pt x="51130" y="8173"/>
                  </a:lnTo>
                  <a:lnTo>
                    <a:pt x="50940" y="7716"/>
                  </a:lnTo>
                  <a:lnTo>
                    <a:pt x="50749" y="7258"/>
                  </a:lnTo>
                  <a:lnTo>
                    <a:pt x="50521" y="6820"/>
                  </a:lnTo>
                  <a:lnTo>
                    <a:pt x="50292" y="6382"/>
                  </a:lnTo>
                  <a:lnTo>
                    <a:pt x="50044" y="5944"/>
                  </a:lnTo>
                  <a:lnTo>
                    <a:pt x="49797" y="5525"/>
                  </a:lnTo>
                  <a:lnTo>
                    <a:pt x="49530" y="5106"/>
                  </a:lnTo>
                  <a:lnTo>
                    <a:pt x="49016" y="4344"/>
                  </a:lnTo>
                  <a:lnTo>
                    <a:pt x="48463" y="3582"/>
                  </a:lnTo>
                  <a:lnTo>
                    <a:pt x="48177" y="3182"/>
                  </a:lnTo>
                  <a:lnTo>
                    <a:pt x="47873" y="2820"/>
                  </a:lnTo>
                  <a:lnTo>
                    <a:pt x="47568" y="2439"/>
                  </a:lnTo>
                  <a:lnTo>
                    <a:pt x="47244" y="2077"/>
                  </a:lnTo>
                  <a:lnTo>
                    <a:pt x="46901" y="1753"/>
                  </a:lnTo>
                  <a:lnTo>
                    <a:pt x="46539" y="1429"/>
                  </a:lnTo>
                  <a:lnTo>
                    <a:pt x="46177" y="1124"/>
                  </a:lnTo>
                  <a:lnTo>
                    <a:pt x="45796" y="858"/>
                  </a:lnTo>
                  <a:lnTo>
                    <a:pt x="45396" y="610"/>
                  </a:lnTo>
                  <a:lnTo>
                    <a:pt x="44996" y="400"/>
                  </a:lnTo>
                  <a:lnTo>
                    <a:pt x="44558" y="229"/>
                  </a:lnTo>
                  <a:lnTo>
                    <a:pt x="44120" y="96"/>
                  </a:lnTo>
                  <a:lnTo>
                    <a:pt x="43853" y="38"/>
                  </a:lnTo>
                  <a:lnTo>
                    <a:pt x="43605" y="19"/>
                  </a:lnTo>
                  <a:lnTo>
                    <a:pt x="433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4807;p67"/>
            <p:cNvSpPr/>
            <p:nvPr/>
          </p:nvSpPr>
          <p:spPr>
            <a:xfrm flipH="1">
              <a:off x="2261825" y="2097769"/>
              <a:ext cx="1779972" cy="2126942"/>
            </a:xfrm>
            <a:custGeom>
              <a:avLst/>
              <a:gdLst/>
              <a:ahLst/>
              <a:cxnLst/>
              <a:rect l="l" t="t" r="r" b="b"/>
              <a:pathLst>
                <a:path w="108090" h="129160" fill="none" extrusionOk="0">
                  <a:moveTo>
                    <a:pt x="75857" y="128283"/>
                  </a:moveTo>
                  <a:lnTo>
                    <a:pt x="75857" y="128283"/>
                  </a:lnTo>
                  <a:lnTo>
                    <a:pt x="75038" y="128493"/>
                  </a:lnTo>
                  <a:lnTo>
                    <a:pt x="74200" y="128664"/>
                  </a:lnTo>
                  <a:lnTo>
                    <a:pt x="73362" y="128816"/>
                  </a:lnTo>
                  <a:lnTo>
                    <a:pt x="72523" y="128931"/>
                  </a:lnTo>
                  <a:lnTo>
                    <a:pt x="71666" y="129026"/>
                  </a:lnTo>
                  <a:lnTo>
                    <a:pt x="70809" y="129083"/>
                  </a:lnTo>
                  <a:lnTo>
                    <a:pt x="69952" y="129140"/>
                  </a:lnTo>
                  <a:lnTo>
                    <a:pt x="69094" y="129159"/>
                  </a:lnTo>
                  <a:lnTo>
                    <a:pt x="68237" y="129159"/>
                  </a:lnTo>
                  <a:lnTo>
                    <a:pt x="67380" y="129140"/>
                  </a:lnTo>
                  <a:lnTo>
                    <a:pt x="66523" y="129102"/>
                  </a:lnTo>
                  <a:lnTo>
                    <a:pt x="65646" y="129064"/>
                  </a:lnTo>
                  <a:lnTo>
                    <a:pt x="64789" y="128988"/>
                  </a:lnTo>
                  <a:lnTo>
                    <a:pt x="63913" y="128912"/>
                  </a:lnTo>
                  <a:lnTo>
                    <a:pt x="63056" y="128816"/>
                  </a:lnTo>
                  <a:lnTo>
                    <a:pt x="62179" y="128721"/>
                  </a:lnTo>
                  <a:lnTo>
                    <a:pt x="60446" y="128473"/>
                  </a:lnTo>
                  <a:lnTo>
                    <a:pt x="58712" y="128207"/>
                  </a:lnTo>
                  <a:lnTo>
                    <a:pt x="56979" y="127921"/>
                  </a:lnTo>
                  <a:lnTo>
                    <a:pt x="55264" y="127616"/>
                  </a:lnTo>
                  <a:lnTo>
                    <a:pt x="51854" y="127026"/>
                  </a:lnTo>
                  <a:lnTo>
                    <a:pt x="50159" y="126759"/>
                  </a:lnTo>
                  <a:lnTo>
                    <a:pt x="48501" y="126530"/>
                  </a:lnTo>
                  <a:lnTo>
                    <a:pt x="48501" y="126530"/>
                  </a:lnTo>
                  <a:lnTo>
                    <a:pt x="44882" y="126035"/>
                  </a:lnTo>
                  <a:lnTo>
                    <a:pt x="41281" y="125540"/>
                  </a:lnTo>
                  <a:lnTo>
                    <a:pt x="39472" y="125254"/>
                  </a:lnTo>
                  <a:lnTo>
                    <a:pt x="37662" y="124987"/>
                  </a:lnTo>
                  <a:lnTo>
                    <a:pt x="35871" y="124683"/>
                  </a:lnTo>
                  <a:lnTo>
                    <a:pt x="34080" y="124359"/>
                  </a:lnTo>
                  <a:lnTo>
                    <a:pt x="32290" y="124016"/>
                  </a:lnTo>
                  <a:lnTo>
                    <a:pt x="30499" y="123654"/>
                  </a:lnTo>
                  <a:lnTo>
                    <a:pt x="28708" y="123273"/>
                  </a:lnTo>
                  <a:lnTo>
                    <a:pt x="26937" y="122835"/>
                  </a:lnTo>
                  <a:lnTo>
                    <a:pt x="25184" y="122397"/>
                  </a:lnTo>
                  <a:lnTo>
                    <a:pt x="23432" y="121901"/>
                  </a:lnTo>
                  <a:lnTo>
                    <a:pt x="21679" y="121368"/>
                  </a:lnTo>
                  <a:lnTo>
                    <a:pt x="19945" y="120796"/>
                  </a:lnTo>
                  <a:lnTo>
                    <a:pt x="19945" y="120796"/>
                  </a:lnTo>
                  <a:lnTo>
                    <a:pt x="19355" y="120587"/>
                  </a:lnTo>
                  <a:lnTo>
                    <a:pt x="18764" y="120339"/>
                  </a:lnTo>
                  <a:lnTo>
                    <a:pt x="18174" y="120091"/>
                  </a:lnTo>
                  <a:lnTo>
                    <a:pt x="17602" y="119806"/>
                  </a:lnTo>
                  <a:lnTo>
                    <a:pt x="17050" y="119501"/>
                  </a:lnTo>
                  <a:lnTo>
                    <a:pt x="16478" y="119177"/>
                  </a:lnTo>
                  <a:lnTo>
                    <a:pt x="15945" y="118834"/>
                  </a:lnTo>
                  <a:lnTo>
                    <a:pt x="15411" y="118472"/>
                  </a:lnTo>
                  <a:lnTo>
                    <a:pt x="14878" y="118110"/>
                  </a:lnTo>
                  <a:lnTo>
                    <a:pt x="14345" y="117710"/>
                  </a:lnTo>
                  <a:lnTo>
                    <a:pt x="13849" y="117310"/>
                  </a:lnTo>
                  <a:lnTo>
                    <a:pt x="13335" y="116891"/>
                  </a:lnTo>
                  <a:lnTo>
                    <a:pt x="12859" y="116453"/>
                  </a:lnTo>
                  <a:lnTo>
                    <a:pt x="12363" y="115996"/>
                  </a:lnTo>
                  <a:lnTo>
                    <a:pt x="11906" y="115539"/>
                  </a:lnTo>
                  <a:lnTo>
                    <a:pt x="11430" y="115062"/>
                  </a:lnTo>
                  <a:lnTo>
                    <a:pt x="10992" y="114586"/>
                  </a:lnTo>
                  <a:lnTo>
                    <a:pt x="10554" y="114091"/>
                  </a:lnTo>
                  <a:lnTo>
                    <a:pt x="10116" y="113576"/>
                  </a:lnTo>
                  <a:lnTo>
                    <a:pt x="9696" y="113081"/>
                  </a:lnTo>
                  <a:lnTo>
                    <a:pt x="9296" y="112548"/>
                  </a:lnTo>
                  <a:lnTo>
                    <a:pt x="8896" y="112033"/>
                  </a:lnTo>
                  <a:lnTo>
                    <a:pt x="8515" y="111500"/>
                  </a:lnTo>
                  <a:lnTo>
                    <a:pt x="8153" y="110947"/>
                  </a:lnTo>
                  <a:lnTo>
                    <a:pt x="7791" y="110414"/>
                  </a:lnTo>
                  <a:lnTo>
                    <a:pt x="7430" y="109862"/>
                  </a:lnTo>
                  <a:lnTo>
                    <a:pt x="7106" y="109309"/>
                  </a:lnTo>
                  <a:lnTo>
                    <a:pt x="6782" y="108757"/>
                  </a:lnTo>
                  <a:lnTo>
                    <a:pt x="6458" y="108204"/>
                  </a:lnTo>
                  <a:lnTo>
                    <a:pt x="6172" y="107652"/>
                  </a:lnTo>
                  <a:lnTo>
                    <a:pt x="5601" y="106528"/>
                  </a:lnTo>
                  <a:lnTo>
                    <a:pt x="5601" y="106528"/>
                  </a:lnTo>
                  <a:lnTo>
                    <a:pt x="5163" y="105575"/>
                  </a:lnTo>
                  <a:lnTo>
                    <a:pt x="4724" y="104585"/>
                  </a:lnTo>
                  <a:lnTo>
                    <a:pt x="4305" y="103575"/>
                  </a:lnTo>
                  <a:lnTo>
                    <a:pt x="3905" y="102565"/>
                  </a:lnTo>
                  <a:lnTo>
                    <a:pt x="3524" y="101537"/>
                  </a:lnTo>
                  <a:lnTo>
                    <a:pt x="3162" y="100489"/>
                  </a:lnTo>
                  <a:lnTo>
                    <a:pt x="2819" y="99422"/>
                  </a:lnTo>
                  <a:lnTo>
                    <a:pt x="2496" y="98355"/>
                  </a:lnTo>
                  <a:lnTo>
                    <a:pt x="2191" y="97289"/>
                  </a:lnTo>
                  <a:lnTo>
                    <a:pt x="1905" y="96184"/>
                  </a:lnTo>
                  <a:lnTo>
                    <a:pt x="1638" y="95098"/>
                  </a:lnTo>
                  <a:lnTo>
                    <a:pt x="1410" y="93993"/>
                  </a:lnTo>
                  <a:lnTo>
                    <a:pt x="1181" y="92888"/>
                  </a:lnTo>
                  <a:lnTo>
                    <a:pt x="972" y="91764"/>
                  </a:lnTo>
                  <a:lnTo>
                    <a:pt x="781" y="90640"/>
                  </a:lnTo>
                  <a:lnTo>
                    <a:pt x="610" y="89516"/>
                  </a:lnTo>
                  <a:lnTo>
                    <a:pt x="457" y="88392"/>
                  </a:lnTo>
                  <a:lnTo>
                    <a:pt x="324" y="87268"/>
                  </a:lnTo>
                  <a:lnTo>
                    <a:pt x="229" y="86125"/>
                  </a:lnTo>
                  <a:lnTo>
                    <a:pt x="133" y="85001"/>
                  </a:lnTo>
                  <a:lnTo>
                    <a:pt x="76" y="83877"/>
                  </a:lnTo>
                  <a:lnTo>
                    <a:pt x="19" y="82734"/>
                  </a:lnTo>
                  <a:lnTo>
                    <a:pt x="0" y="81610"/>
                  </a:lnTo>
                  <a:lnTo>
                    <a:pt x="0" y="80506"/>
                  </a:lnTo>
                  <a:lnTo>
                    <a:pt x="19" y="79382"/>
                  </a:lnTo>
                  <a:lnTo>
                    <a:pt x="57" y="78277"/>
                  </a:lnTo>
                  <a:lnTo>
                    <a:pt x="114" y="77172"/>
                  </a:lnTo>
                  <a:lnTo>
                    <a:pt x="191" y="76086"/>
                  </a:lnTo>
                  <a:lnTo>
                    <a:pt x="305" y="75000"/>
                  </a:lnTo>
                  <a:lnTo>
                    <a:pt x="438" y="73914"/>
                  </a:lnTo>
                  <a:lnTo>
                    <a:pt x="572" y="72847"/>
                  </a:lnTo>
                  <a:lnTo>
                    <a:pt x="743" y="71800"/>
                  </a:lnTo>
                  <a:lnTo>
                    <a:pt x="743" y="71800"/>
                  </a:lnTo>
                  <a:lnTo>
                    <a:pt x="933" y="70790"/>
                  </a:lnTo>
                  <a:lnTo>
                    <a:pt x="1143" y="69780"/>
                  </a:lnTo>
                  <a:lnTo>
                    <a:pt x="1391" y="68771"/>
                  </a:lnTo>
                  <a:lnTo>
                    <a:pt x="1638" y="67761"/>
                  </a:lnTo>
                  <a:lnTo>
                    <a:pt x="1924" y="66751"/>
                  </a:lnTo>
                  <a:lnTo>
                    <a:pt x="2229" y="65761"/>
                  </a:lnTo>
                  <a:lnTo>
                    <a:pt x="2534" y="64770"/>
                  </a:lnTo>
                  <a:lnTo>
                    <a:pt x="2896" y="63799"/>
                  </a:lnTo>
                  <a:lnTo>
                    <a:pt x="3258" y="62827"/>
                  </a:lnTo>
                  <a:lnTo>
                    <a:pt x="3639" y="61875"/>
                  </a:lnTo>
                  <a:lnTo>
                    <a:pt x="4058" y="60922"/>
                  </a:lnTo>
                  <a:lnTo>
                    <a:pt x="4496" y="59970"/>
                  </a:lnTo>
                  <a:lnTo>
                    <a:pt x="4953" y="59036"/>
                  </a:lnTo>
                  <a:lnTo>
                    <a:pt x="5429" y="58122"/>
                  </a:lnTo>
                  <a:lnTo>
                    <a:pt x="5925" y="57226"/>
                  </a:lnTo>
                  <a:lnTo>
                    <a:pt x="6458" y="56331"/>
                  </a:lnTo>
                  <a:lnTo>
                    <a:pt x="6991" y="55455"/>
                  </a:lnTo>
                  <a:lnTo>
                    <a:pt x="7563" y="54598"/>
                  </a:lnTo>
                  <a:lnTo>
                    <a:pt x="8153" y="53759"/>
                  </a:lnTo>
                  <a:lnTo>
                    <a:pt x="8763" y="52921"/>
                  </a:lnTo>
                  <a:lnTo>
                    <a:pt x="9392" y="52121"/>
                  </a:lnTo>
                  <a:lnTo>
                    <a:pt x="10039" y="51340"/>
                  </a:lnTo>
                  <a:lnTo>
                    <a:pt x="10725" y="50559"/>
                  </a:lnTo>
                  <a:lnTo>
                    <a:pt x="11411" y="49816"/>
                  </a:lnTo>
                  <a:lnTo>
                    <a:pt x="12135" y="49092"/>
                  </a:lnTo>
                  <a:lnTo>
                    <a:pt x="12878" y="48387"/>
                  </a:lnTo>
                  <a:lnTo>
                    <a:pt x="13640" y="47701"/>
                  </a:lnTo>
                  <a:lnTo>
                    <a:pt x="14421" y="47054"/>
                  </a:lnTo>
                  <a:lnTo>
                    <a:pt x="15221" y="46425"/>
                  </a:lnTo>
                  <a:lnTo>
                    <a:pt x="16040" y="45816"/>
                  </a:lnTo>
                  <a:lnTo>
                    <a:pt x="16897" y="45244"/>
                  </a:lnTo>
                  <a:lnTo>
                    <a:pt x="17774" y="44692"/>
                  </a:lnTo>
                  <a:lnTo>
                    <a:pt x="17774" y="44692"/>
                  </a:lnTo>
                  <a:lnTo>
                    <a:pt x="18402" y="44311"/>
                  </a:lnTo>
                  <a:lnTo>
                    <a:pt x="19050" y="43949"/>
                  </a:lnTo>
                  <a:lnTo>
                    <a:pt x="20345" y="43244"/>
                  </a:lnTo>
                  <a:lnTo>
                    <a:pt x="21679" y="42558"/>
                  </a:lnTo>
                  <a:lnTo>
                    <a:pt x="22993" y="41891"/>
                  </a:lnTo>
                  <a:lnTo>
                    <a:pt x="24308" y="41224"/>
                  </a:lnTo>
                  <a:lnTo>
                    <a:pt x="25622" y="40520"/>
                  </a:lnTo>
                  <a:lnTo>
                    <a:pt x="26270" y="40158"/>
                  </a:lnTo>
                  <a:lnTo>
                    <a:pt x="26899" y="39777"/>
                  </a:lnTo>
                  <a:lnTo>
                    <a:pt x="27527" y="39377"/>
                  </a:lnTo>
                  <a:lnTo>
                    <a:pt x="28137" y="38977"/>
                  </a:lnTo>
                  <a:lnTo>
                    <a:pt x="28137" y="38977"/>
                  </a:lnTo>
                  <a:lnTo>
                    <a:pt x="28594" y="38653"/>
                  </a:lnTo>
                  <a:lnTo>
                    <a:pt x="29051" y="38310"/>
                  </a:lnTo>
                  <a:lnTo>
                    <a:pt x="29508" y="37948"/>
                  </a:lnTo>
                  <a:lnTo>
                    <a:pt x="29966" y="37548"/>
                  </a:lnTo>
                  <a:lnTo>
                    <a:pt x="30442" y="37148"/>
                  </a:lnTo>
                  <a:lnTo>
                    <a:pt x="30880" y="36710"/>
                  </a:lnTo>
                  <a:lnTo>
                    <a:pt x="31337" y="36271"/>
                  </a:lnTo>
                  <a:lnTo>
                    <a:pt x="31756" y="35795"/>
                  </a:lnTo>
                  <a:lnTo>
                    <a:pt x="32156" y="35319"/>
                  </a:lnTo>
                  <a:lnTo>
                    <a:pt x="32537" y="34824"/>
                  </a:lnTo>
                  <a:lnTo>
                    <a:pt x="32880" y="34309"/>
                  </a:lnTo>
                  <a:lnTo>
                    <a:pt x="33185" y="33795"/>
                  </a:lnTo>
                  <a:lnTo>
                    <a:pt x="33452" y="33243"/>
                  </a:lnTo>
                  <a:lnTo>
                    <a:pt x="33566" y="32976"/>
                  </a:lnTo>
                  <a:lnTo>
                    <a:pt x="33680" y="32709"/>
                  </a:lnTo>
                  <a:lnTo>
                    <a:pt x="33776" y="32442"/>
                  </a:lnTo>
                  <a:lnTo>
                    <a:pt x="33852" y="32157"/>
                  </a:lnTo>
                  <a:lnTo>
                    <a:pt x="33928" y="31871"/>
                  </a:lnTo>
                  <a:lnTo>
                    <a:pt x="33966" y="31604"/>
                  </a:lnTo>
                  <a:lnTo>
                    <a:pt x="33966" y="31604"/>
                  </a:lnTo>
                  <a:lnTo>
                    <a:pt x="34004" y="31357"/>
                  </a:lnTo>
                  <a:lnTo>
                    <a:pt x="34023" y="31109"/>
                  </a:lnTo>
                  <a:lnTo>
                    <a:pt x="34023" y="30861"/>
                  </a:lnTo>
                  <a:lnTo>
                    <a:pt x="34023" y="30614"/>
                  </a:lnTo>
                  <a:lnTo>
                    <a:pt x="34004" y="30366"/>
                  </a:lnTo>
                  <a:lnTo>
                    <a:pt x="33966" y="30118"/>
                  </a:lnTo>
                  <a:lnTo>
                    <a:pt x="33871" y="29642"/>
                  </a:lnTo>
                  <a:lnTo>
                    <a:pt x="33738" y="29147"/>
                  </a:lnTo>
                  <a:lnTo>
                    <a:pt x="33566" y="28651"/>
                  </a:lnTo>
                  <a:lnTo>
                    <a:pt x="33357" y="28156"/>
                  </a:lnTo>
                  <a:lnTo>
                    <a:pt x="33128" y="27661"/>
                  </a:lnTo>
                  <a:lnTo>
                    <a:pt x="32861" y="27185"/>
                  </a:lnTo>
                  <a:lnTo>
                    <a:pt x="32595" y="26727"/>
                  </a:lnTo>
                  <a:lnTo>
                    <a:pt x="32309" y="26251"/>
                  </a:lnTo>
                  <a:lnTo>
                    <a:pt x="32004" y="25813"/>
                  </a:lnTo>
                  <a:lnTo>
                    <a:pt x="31394" y="24937"/>
                  </a:lnTo>
                  <a:lnTo>
                    <a:pt x="30823" y="24137"/>
                  </a:lnTo>
                  <a:lnTo>
                    <a:pt x="30823" y="24137"/>
                  </a:lnTo>
                  <a:lnTo>
                    <a:pt x="30347" y="23527"/>
                  </a:lnTo>
                  <a:lnTo>
                    <a:pt x="29870" y="22917"/>
                  </a:lnTo>
                  <a:lnTo>
                    <a:pt x="29375" y="22308"/>
                  </a:lnTo>
                  <a:lnTo>
                    <a:pt x="28880" y="21717"/>
                  </a:lnTo>
                  <a:lnTo>
                    <a:pt x="27851" y="20536"/>
                  </a:lnTo>
                  <a:lnTo>
                    <a:pt x="26803" y="19355"/>
                  </a:lnTo>
                  <a:lnTo>
                    <a:pt x="25794" y="18174"/>
                  </a:lnTo>
                  <a:lnTo>
                    <a:pt x="25298" y="17583"/>
                  </a:lnTo>
                  <a:lnTo>
                    <a:pt x="24803" y="16974"/>
                  </a:lnTo>
                  <a:lnTo>
                    <a:pt x="24346" y="16364"/>
                  </a:lnTo>
                  <a:lnTo>
                    <a:pt x="23889" y="15736"/>
                  </a:lnTo>
                  <a:lnTo>
                    <a:pt x="23451" y="15088"/>
                  </a:lnTo>
                  <a:lnTo>
                    <a:pt x="23031" y="14421"/>
                  </a:lnTo>
                  <a:lnTo>
                    <a:pt x="23031" y="14421"/>
                  </a:lnTo>
                  <a:lnTo>
                    <a:pt x="22746" y="13926"/>
                  </a:lnTo>
                  <a:lnTo>
                    <a:pt x="22460" y="13392"/>
                  </a:lnTo>
                  <a:lnTo>
                    <a:pt x="22212" y="12840"/>
                  </a:lnTo>
                  <a:lnTo>
                    <a:pt x="21984" y="12288"/>
                  </a:lnTo>
                  <a:lnTo>
                    <a:pt x="21793" y="11716"/>
                  </a:lnTo>
                  <a:lnTo>
                    <a:pt x="21622" y="11145"/>
                  </a:lnTo>
                  <a:lnTo>
                    <a:pt x="21488" y="10573"/>
                  </a:lnTo>
                  <a:lnTo>
                    <a:pt x="21393" y="9982"/>
                  </a:lnTo>
                  <a:lnTo>
                    <a:pt x="21355" y="9411"/>
                  </a:lnTo>
                  <a:lnTo>
                    <a:pt x="21336" y="8839"/>
                  </a:lnTo>
                  <a:lnTo>
                    <a:pt x="21355" y="8554"/>
                  </a:lnTo>
                  <a:lnTo>
                    <a:pt x="21374" y="8268"/>
                  </a:lnTo>
                  <a:lnTo>
                    <a:pt x="21412" y="7982"/>
                  </a:lnTo>
                  <a:lnTo>
                    <a:pt x="21450" y="7716"/>
                  </a:lnTo>
                  <a:lnTo>
                    <a:pt x="21527" y="7449"/>
                  </a:lnTo>
                  <a:lnTo>
                    <a:pt x="21603" y="7163"/>
                  </a:lnTo>
                  <a:lnTo>
                    <a:pt x="21679" y="6915"/>
                  </a:lnTo>
                  <a:lnTo>
                    <a:pt x="21793" y="6649"/>
                  </a:lnTo>
                  <a:lnTo>
                    <a:pt x="21908" y="6382"/>
                  </a:lnTo>
                  <a:lnTo>
                    <a:pt x="22041" y="6134"/>
                  </a:lnTo>
                  <a:lnTo>
                    <a:pt x="22193" y="5887"/>
                  </a:lnTo>
                  <a:lnTo>
                    <a:pt x="22346" y="5658"/>
                  </a:lnTo>
                  <a:lnTo>
                    <a:pt x="22346" y="5658"/>
                  </a:lnTo>
                  <a:lnTo>
                    <a:pt x="22536" y="5430"/>
                  </a:lnTo>
                  <a:lnTo>
                    <a:pt x="22727" y="5201"/>
                  </a:lnTo>
                  <a:lnTo>
                    <a:pt x="22917" y="4991"/>
                  </a:lnTo>
                  <a:lnTo>
                    <a:pt x="23127" y="4801"/>
                  </a:lnTo>
                  <a:lnTo>
                    <a:pt x="23355" y="4629"/>
                  </a:lnTo>
                  <a:lnTo>
                    <a:pt x="23584" y="4458"/>
                  </a:lnTo>
                  <a:lnTo>
                    <a:pt x="23832" y="4306"/>
                  </a:lnTo>
                  <a:lnTo>
                    <a:pt x="24079" y="4172"/>
                  </a:lnTo>
                  <a:lnTo>
                    <a:pt x="24346" y="4058"/>
                  </a:lnTo>
                  <a:lnTo>
                    <a:pt x="24594" y="3944"/>
                  </a:lnTo>
                  <a:lnTo>
                    <a:pt x="24879" y="3829"/>
                  </a:lnTo>
                  <a:lnTo>
                    <a:pt x="25146" y="3753"/>
                  </a:lnTo>
                  <a:lnTo>
                    <a:pt x="25432" y="3677"/>
                  </a:lnTo>
                  <a:lnTo>
                    <a:pt x="25718" y="3601"/>
                  </a:lnTo>
                  <a:lnTo>
                    <a:pt x="26003" y="3563"/>
                  </a:lnTo>
                  <a:lnTo>
                    <a:pt x="26289" y="3525"/>
                  </a:lnTo>
                  <a:lnTo>
                    <a:pt x="26594" y="3486"/>
                  </a:lnTo>
                  <a:lnTo>
                    <a:pt x="26880" y="3467"/>
                  </a:lnTo>
                  <a:lnTo>
                    <a:pt x="27184" y="3467"/>
                  </a:lnTo>
                  <a:lnTo>
                    <a:pt x="27489" y="3467"/>
                  </a:lnTo>
                  <a:lnTo>
                    <a:pt x="28080" y="3525"/>
                  </a:lnTo>
                  <a:lnTo>
                    <a:pt x="28670" y="3620"/>
                  </a:lnTo>
                  <a:lnTo>
                    <a:pt x="29261" y="3753"/>
                  </a:lnTo>
                  <a:lnTo>
                    <a:pt x="29832" y="3925"/>
                  </a:lnTo>
                  <a:lnTo>
                    <a:pt x="30404" y="4134"/>
                  </a:lnTo>
                  <a:lnTo>
                    <a:pt x="30671" y="4267"/>
                  </a:lnTo>
                  <a:lnTo>
                    <a:pt x="30937" y="4401"/>
                  </a:lnTo>
                  <a:lnTo>
                    <a:pt x="30937" y="4401"/>
                  </a:lnTo>
                  <a:lnTo>
                    <a:pt x="31490" y="4706"/>
                  </a:lnTo>
                  <a:lnTo>
                    <a:pt x="32023" y="5010"/>
                  </a:lnTo>
                  <a:lnTo>
                    <a:pt x="32537" y="5353"/>
                  </a:lnTo>
                  <a:lnTo>
                    <a:pt x="33033" y="5715"/>
                  </a:lnTo>
                  <a:lnTo>
                    <a:pt x="33528" y="6077"/>
                  </a:lnTo>
                  <a:lnTo>
                    <a:pt x="34004" y="6477"/>
                  </a:lnTo>
                  <a:lnTo>
                    <a:pt x="34461" y="6877"/>
                  </a:lnTo>
                  <a:lnTo>
                    <a:pt x="34900" y="7296"/>
                  </a:lnTo>
                  <a:lnTo>
                    <a:pt x="35319" y="7735"/>
                  </a:lnTo>
                  <a:lnTo>
                    <a:pt x="35719" y="8192"/>
                  </a:lnTo>
                  <a:lnTo>
                    <a:pt x="36119" y="8649"/>
                  </a:lnTo>
                  <a:lnTo>
                    <a:pt x="36481" y="9144"/>
                  </a:lnTo>
                  <a:lnTo>
                    <a:pt x="36843" y="9640"/>
                  </a:lnTo>
                  <a:lnTo>
                    <a:pt x="37186" y="10154"/>
                  </a:lnTo>
                  <a:lnTo>
                    <a:pt x="37509" y="10687"/>
                  </a:lnTo>
                  <a:lnTo>
                    <a:pt x="37833" y="11240"/>
                  </a:lnTo>
                  <a:lnTo>
                    <a:pt x="37833" y="11240"/>
                  </a:lnTo>
                  <a:lnTo>
                    <a:pt x="37871" y="9544"/>
                  </a:lnTo>
                  <a:lnTo>
                    <a:pt x="37910" y="8706"/>
                  </a:lnTo>
                  <a:lnTo>
                    <a:pt x="37967" y="7868"/>
                  </a:lnTo>
                  <a:lnTo>
                    <a:pt x="38081" y="7030"/>
                  </a:lnTo>
                  <a:lnTo>
                    <a:pt x="38138" y="6611"/>
                  </a:lnTo>
                  <a:lnTo>
                    <a:pt x="38214" y="6192"/>
                  </a:lnTo>
                  <a:lnTo>
                    <a:pt x="38291" y="5791"/>
                  </a:lnTo>
                  <a:lnTo>
                    <a:pt x="38405" y="5372"/>
                  </a:lnTo>
                  <a:lnTo>
                    <a:pt x="38500" y="4972"/>
                  </a:lnTo>
                  <a:lnTo>
                    <a:pt x="38633" y="4572"/>
                  </a:lnTo>
                  <a:lnTo>
                    <a:pt x="38633" y="4572"/>
                  </a:lnTo>
                  <a:lnTo>
                    <a:pt x="38805" y="4134"/>
                  </a:lnTo>
                  <a:lnTo>
                    <a:pt x="38976" y="3696"/>
                  </a:lnTo>
                  <a:lnTo>
                    <a:pt x="39205" y="3239"/>
                  </a:lnTo>
                  <a:lnTo>
                    <a:pt x="39434" y="2801"/>
                  </a:lnTo>
                  <a:lnTo>
                    <a:pt x="39700" y="2382"/>
                  </a:lnTo>
                  <a:lnTo>
                    <a:pt x="40005" y="1962"/>
                  </a:lnTo>
                  <a:lnTo>
                    <a:pt x="40310" y="1581"/>
                  </a:lnTo>
                  <a:lnTo>
                    <a:pt x="40653" y="1219"/>
                  </a:lnTo>
                  <a:lnTo>
                    <a:pt x="41015" y="896"/>
                  </a:lnTo>
                  <a:lnTo>
                    <a:pt x="41205" y="743"/>
                  </a:lnTo>
                  <a:lnTo>
                    <a:pt x="41396" y="610"/>
                  </a:lnTo>
                  <a:lnTo>
                    <a:pt x="41586" y="496"/>
                  </a:lnTo>
                  <a:lnTo>
                    <a:pt x="41796" y="381"/>
                  </a:lnTo>
                  <a:lnTo>
                    <a:pt x="42005" y="286"/>
                  </a:lnTo>
                  <a:lnTo>
                    <a:pt x="42215" y="191"/>
                  </a:lnTo>
                  <a:lnTo>
                    <a:pt x="42443" y="115"/>
                  </a:lnTo>
                  <a:lnTo>
                    <a:pt x="42672" y="76"/>
                  </a:lnTo>
                  <a:lnTo>
                    <a:pt x="42901" y="19"/>
                  </a:lnTo>
                  <a:lnTo>
                    <a:pt x="43129" y="0"/>
                  </a:lnTo>
                  <a:lnTo>
                    <a:pt x="43358" y="0"/>
                  </a:lnTo>
                  <a:lnTo>
                    <a:pt x="43605" y="19"/>
                  </a:lnTo>
                  <a:lnTo>
                    <a:pt x="43853" y="38"/>
                  </a:lnTo>
                  <a:lnTo>
                    <a:pt x="44120" y="96"/>
                  </a:lnTo>
                  <a:lnTo>
                    <a:pt x="44120" y="96"/>
                  </a:lnTo>
                  <a:lnTo>
                    <a:pt x="44558" y="229"/>
                  </a:lnTo>
                  <a:lnTo>
                    <a:pt x="44996" y="400"/>
                  </a:lnTo>
                  <a:lnTo>
                    <a:pt x="45396" y="610"/>
                  </a:lnTo>
                  <a:lnTo>
                    <a:pt x="45796" y="858"/>
                  </a:lnTo>
                  <a:lnTo>
                    <a:pt x="46177" y="1124"/>
                  </a:lnTo>
                  <a:lnTo>
                    <a:pt x="46539" y="1429"/>
                  </a:lnTo>
                  <a:lnTo>
                    <a:pt x="46901" y="1753"/>
                  </a:lnTo>
                  <a:lnTo>
                    <a:pt x="47244" y="2077"/>
                  </a:lnTo>
                  <a:lnTo>
                    <a:pt x="47568" y="2439"/>
                  </a:lnTo>
                  <a:lnTo>
                    <a:pt x="47873" y="2820"/>
                  </a:lnTo>
                  <a:lnTo>
                    <a:pt x="48177" y="3182"/>
                  </a:lnTo>
                  <a:lnTo>
                    <a:pt x="48463" y="3582"/>
                  </a:lnTo>
                  <a:lnTo>
                    <a:pt x="49016" y="4344"/>
                  </a:lnTo>
                  <a:lnTo>
                    <a:pt x="49530" y="5106"/>
                  </a:lnTo>
                  <a:lnTo>
                    <a:pt x="49530" y="5106"/>
                  </a:lnTo>
                  <a:lnTo>
                    <a:pt x="49797" y="5525"/>
                  </a:lnTo>
                  <a:lnTo>
                    <a:pt x="50044" y="5944"/>
                  </a:lnTo>
                  <a:lnTo>
                    <a:pt x="50292" y="6382"/>
                  </a:lnTo>
                  <a:lnTo>
                    <a:pt x="50521" y="6820"/>
                  </a:lnTo>
                  <a:lnTo>
                    <a:pt x="50749" y="7258"/>
                  </a:lnTo>
                  <a:lnTo>
                    <a:pt x="50940" y="7716"/>
                  </a:lnTo>
                  <a:lnTo>
                    <a:pt x="51130" y="8173"/>
                  </a:lnTo>
                  <a:lnTo>
                    <a:pt x="51321" y="8630"/>
                  </a:lnTo>
                  <a:lnTo>
                    <a:pt x="51473" y="9087"/>
                  </a:lnTo>
                  <a:lnTo>
                    <a:pt x="51626" y="9563"/>
                  </a:lnTo>
                  <a:lnTo>
                    <a:pt x="51759" y="10040"/>
                  </a:lnTo>
                  <a:lnTo>
                    <a:pt x="51892" y="10516"/>
                  </a:lnTo>
                  <a:lnTo>
                    <a:pt x="51987" y="10992"/>
                  </a:lnTo>
                  <a:lnTo>
                    <a:pt x="52083" y="11487"/>
                  </a:lnTo>
                  <a:lnTo>
                    <a:pt x="52159" y="11983"/>
                  </a:lnTo>
                  <a:lnTo>
                    <a:pt x="52216" y="12459"/>
                  </a:lnTo>
                  <a:lnTo>
                    <a:pt x="52216" y="12459"/>
                  </a:lnTo>
                  <a:lnTo>
                    <a:pt x="52349" y="11392"/>
                  </a:lnTo>
                  <a:lnTo>
                    <a:pt x="52502" y="10306"/>
                  </a:lnTo>
                  <a:lnTo>
                    <a:pt x="52578" y="9773"/>
                  </a:lnTo>
                  <a:lnTo>
                    <a:pt x="52692" y="9240"/>
                  </a:lnTo>
                  <a:lnTo>
                    <a:pt x="52807" y="8725"/>
                  </a:lnTo>
                  <a:lnTo>
                    <a:pt x="52940" y="8192"/>
                  </a:lnTo>
                  <a:lnTo>
                    <a:pt x="53073" y="7677"/>
                  </a:lnTo>
                  <a:lnTo>
                    <a:pt x="53245" y="7163"/>
                  </a:lnTo>
                  <a:lnTo>
                    <a:pt x="53416" y="6649"/>
                  </a:lnTo>
                  <a:lnTo>
                    <a:pt x="53626" y="6153"/>
                  </a:lnTo>
                  <a:lnTo>
                    <a:pt x="53835" y="5677"/>
                  </a:lnTo>
                  <a:lnTo>
                    <a:pt x="54083" y="5201"/>
                  </a:lnTo>
                  <a:lnTo>
                    <a:pt x="54350" y="4725"/>
                  </a:lnTo>
                  <a:lnTo>
                    <a:pt x="54635" y="4267"/>
                  </a:lnTo>
                  <a:lnTo>
                    <a:pt x="54635" y="4267"/>
                  </a:lnTo>
                  <a:lnTo>
                    <a:pt x="54883" y="3925"/>
                  </a:lnTo>
                  <a:lnTo>
                    <a:pt x="55169" y="3563"/>
                  </a:lnTo>
                  <a:lnTo>
                    <a:pt x="55474" y="3220"/>
                  </a:lnTo>
                  <a:lnTo>
                    <a:pt x="55817" y="2877"/>
                  </a:lnTo>
                  <a:lnTo>
                    <a:pt x="56178" y="2534"/>
                  </a:lnTo>
                  <a:lnTo>
                    <a:pt x="56559" y="2210"/>
                  </a:lnTo>
                  <a:lnTo>
                    <a:pt x="56960" y="1886"/>
                  </a:lnTo>
                  <a:lnTo>
                    <a:pt x="57379" y="1600"/>
                  </a:lnTo>
                  <a:lnTo>
                    <a:pt x="57817" y="1353"/>
                  </a:lnTo>
                  <a:lnTo>
                    <a:pt x="58255" y="1124"/>
                  </a:lnTo>
                  <a:lnTo>
                    <a:pt x="58712" y="934"/>
                  </a:lnTo>
                  <a:lnTo>
                    <a:pt x="59169" y="781"/>
                  </a:lnTo>
                  <a:lnTo>
                    <a:pt x="59417" y="724"/>
                  </a:lnTo>
                  <a:lnTo>
                    <a:pt x="59646" y="667"/>
                  </a:lnTo>
                  <a:lnTo>
                    <a:pt x="59874" y="629"/>
                  </a:lnTo>
                  <a:lnTo>
                    <a:pt x="60103" y="610"/>
                  </a:lnTo>
                  <a:lnTo>
                    <a:pt x="60331" y="610"/>
                  </a:lnTo>
                  <a:lnTo>
                    <a:pt x="60560" y="610"/>
                  </a:lnTo>
                  <a:lnTo>
                    <a:pt x="60789" y="629"/>
                  </a:lnTo>
                  <a:lnTo>
                    <a:pt x="61017" y="667"/>
                  </a:lnTo>
                  <a:lnTo>
                    <a:pt x="61017" y="667"/>
                  </a:lnTo>
                  <a:lnTo>
                    <a:pt x="61208" y="724"/>
                  </a:lnTo>
                  <a:lnTo>
                    <a:pt x="61398" y="781"/>
                  </a:lnTo>
                  <a:lnTo>
                    <a:pt x="61589" y="858"/>
                  </a:lnTo>
                  <a:lnTo>
                    <a:pt x="61779" y="934"/>
                  </a:lnTo>
                  <a:lnTo>
                    <a:pt x="62160" y="1143"/>
                  </a:lnTo>
                  <a:lnTo>
                    <a:pt x="62522" y="1372"/>
                  </a:lnTo>
                  <a:lnTo>
                    <a:pt x="62884" y="1658"/>
                  </a:lnTo>
                  <a:lnTo>
                    <a:pt x="63227" y="1962"/>
                  </a:lnTo>
                  <a:lnTo>
                    <a:pt x="63551" y="2286"/>
                  </a:lnTo>
                  <a:lnTo>
                    <a:pt x="63875" y="2648"/>
                  </a:lnTo>
                  <a:lnTo>
                    <a:pt x="64160" y="3010"/>
                  </a:lnTo>
                  <a:lnTo>
                    <a:pt x="64446" y="3410"/>
                  </a:lnTo>
                  <a:lnTo>
                    <a:pt x="64694" y="3791"/>
                  </a:lnTo>
                  <a:lnTo>
                    <a:pt x="64941" y="4191"/>
                  </a:lnTo>
                  <a:lnTo>
                    <a:pt x="65151" y="4572"/>
                  </a:lnTo>
                  <a:lnTo>
                    <a:pt x="65342" y="4972"/>
                  </a:lnTo>
                  <a:lnTo>
                    <a:pt x="65513" y="5334"/>
                  </a:lnTo>
                  <a:lnTo>
                    <a:pt x="65646" y="5696"/>
                  </a:lnTo>
                  <a:lnTo>
                    <a:pt x="65646" y="5696"/>
                  </a:lnTo>
                  <a:lnTo>
                    <a:pt x="65761" y="6096"/>
                  </a:lnTo>
                  <a:lnTo>
                    <a:pt x="65875" y="6496"/>
                  </a:lnTo>
                  <a:lnTo>
                    <a:pt x="65970" y="6896"/>
                  </a:lnTo>
                  <a:lnTo>
                    <a:pt x="66046" y="7315"/>
                  </a:lnTo>
                  <a:lnTo>
                    <a:pt x="66123" y="7716"/>
                  </a:lnTo>
                  <a:lnTo>
                    <a:pt x="66180" y="8135"/>
                  </a:lnTo>
                  <a:lnTo>
                    <a:pt x="66256" y="8973"/>
                  </a:lnTo>
                  <a:lnTo>
                    <a:pt x="66313" y="9811"/>
                  </a:lnTo>
                  <a:lnTo>
                    <a:pt x="66332" y="10649"/>
                  </a:lnTo>
                  <a:lnTo>
                    <a:pt x="66332" y="11487"/>
                  </a:lnTo>
                  <a:lnTo>
                    <a:pt x="66332" y="12326"/>
                  </a:lnTo>
                  <a:lnTo>
                    <a:pt x="66332" y="12326"/>
                  </a:lnTo>
                  <a:lnTo>
                    <a:pt x="66904" y="11392"/>
                  </a:lnTo>
                  <a:lnTo>
                    <a:pt x="67475" y="10459"/>
                  </a:lnTo>
                  <a:lnTo>
                    <a:pt x="68085" y="9563"/>
                  </a:lnTo>
                  <a:lnTo>
                    <a:pt x="68409" y="9106"/>
                  </a:lnTo>
                  <a:lnTo>
                    <a:pt x="68732" y="8687"/>
                  </a:lnTo>
                  <a:lnTo>
                    <a:pt x="69075" y="8249"/>
                  </a:lnTo>
                  <a:lnTo>
                    <a:pt x="69418" y="7849"/>
                  </a:lnTo>
                  <a:lnTo>
                    <a:pt x="69780" y="7449"/>
                  </a:lnTo>
                  <a:lnTo>
                    <a:pt x="70161" y="7068"/>
                  </a:lnTo>
                  <a:lnTo>
                    <a:pt x="70561" y="6687"/>
                  </a:lnTo>
                  <a:lnTo>
                    <a:pt x="70961" y="6344"/>
                  </a:lnTo>
                  <a:lnTo>
                    <a:pt x="71380" y="6020"/>
                  </a:lnTo>
                  <a:lnTo>
                    <a:pt x="71838" y="5715"/>
                  </a:lnTo>
                  <a:lnTo>
                    <a:pt x="71838" y="5715"/>
                  </a:lnTo>
                  <a:lnTo>
                    <a:pt x="72295" y="5430"/>
                  </a:lnTo>
                  <a:lnTo>
                    <a:pt x="72790" y="5182"/>
                  </a:lnTo>
                  <a:lnTo>
                    <a:pt x="73304" y="4972"/>
                  </a:lnTo>
                  <a:lnTo>
                    <a:pt x="73819" y="4801"/>
                  </a:lnTo>
                  <a:lnTo>
                    <a:pt x="74371" y="4648"/>
                  </a:lnTo>
                  <a:lnTo>
                    <a:pt x="74905" y="4553"/>
                  </a:lnTo>
                  <a:lnTo>
                    <a:pt x="75457" y="4496"/>
                  </a:lnTo>
                  <a:lnTo>
                    <a:pt x="75990" y="4477"/>
                  </a:lnTo>
                  <a:lnTo>
                    <a:pt x="76524" y="4496"/>
                  </a:lnTo>
                  <a:lnTo>
                    <a:pt x="76791" y="4515"/>
                  </a:lnTo>
                  <a:lnTo>
                    <a:pt x="77057" y="4553"/>
                  </a:lnTo>
                  <a:lnTo>
                    <a:pt x="77324" y="4610"/>
                  </a:lnTo>
                  <a:lnTo>
                    <a:pt x="77591" y="4668"/>
                  </a:lnTo>
                  <a:lnTo>
                    <a:pt x="77838" y="4744"/>
                  </a:lnTo>
                  <a:lnTo>
                    <a:pt x="78086" y="4820"/>
                  </a:lnTo>
                  <a:lnTo>
                    <a:pt x="78334" y="4915"/>
                  </a:lnTo>
                  <a:lnTo>
                    <a:pt x="78562" y="5029"/>
                  </a:lnTo>
                  <a:lnTo>
                    <a:pt x="78791" y="5144"/>
                  </a:lnTo>
                  <a:lnTo>
                    <a:pt x="79019" y="5277"/>
                  </a:lnTo>
                  <a:lnTo>
                    <a:pt x="79248" y="5430"/>
                  </a:lnTo>
                  <a:lnTo>
                    <a:pt x="79458" y="5582"/>
                  </a:lnTo>
                  <a:lnTo>
                    <a:pt x="79667" y="5753"/>
                  </a:lnTo>
                  <a:lnTo>
                    <a:pt x="79858" y="5944"/>
                  </a:lnTo>
                  <a:lnTo>
                    <a:pt x="79858" y="5944"/>
                  </a:lnTo>
                  <a:lnTo>
                    <a:pt x="80086" y="6172"/>
                  </a:lnTo>
                  <a:lnTo>
                    <a:pt x="80277" y="6420"/>
                  </a:lnTo>
                  <a:lnTo>
                    <a:pt x="80467" y="6687"/>
                  </a:lnTo>
                  <a:lnTo>
                    <a:pt x="80620" y="6934"/>
                  </a:lnTo>
                  <a:lnTo>
                    <a:pt x="80772" y="7201"/>
                  </a:lnTo>
                  <a:lnTo>
                    <a:pt x="80905" y="7487"/>
                  </a:lnTo>
                  <a:lnTo>
                    <a:pt x="81020" y="7773"/>
                  </a:lnTo>
                  <a:lnTo>
                    <a:pt x="81115" y="8058"/>
                  </a:lnTo>
                  <a:lnTo>
                    <a:pt x="81210" y="8363"/>
                  </a:lnTo>
                  <a:lnTo>
                    <a:pt x="81267" y="8649"/>
                  </a:lnTo>
                  <a:lnTo>
                    <a:pt x="81324" y="8973"/>
                  </a:lnTo>
                  <a:lnTo>
                    <a:pt x="81382" y="9278"/>
                  </a:lnTo>
                  <a:lnTo>
                    <a:pt x="81401" y="9582"/>
                  </a:lnTo>
                  <a:lnTo>
                    <a:pt x="81420" y="9906"/>
                  </a:lnTo>
                  <a:lnTo>
                    <a:pt x="81439" y="10554"/>
                  </a:lnTo>
                  <a:lnTo>
                    <a:pt x="81401" y="11221"/>
                  </a:lnTo>
                  <a:lnTo>
                    <a:pt x="81324" y="11887"/>
                  </a:lnTo>
                  <a:lnTo>
                    <a:pt x="81210" y="12554"/>
                  </a:lnTo>
                  <a:lnTo>
                    <a:pt x="81096" y="13221"/>
                  </a:lnTo>
                  <a:lnTo>
                    <a:pt x="80943" y="13888"/>
                  </a:lnTo>
                  <a:lnTo>
                    <a:pt x="80772" y="14535"/>
                  </a:lnTo>
                  <a:lnTo>
                    <a:pt x="80582" y="15183"/>
                  </a:lnTo>
                  <a:lnTo>
                    <a:pt x="80391" y="15812"/>
                  </a:lnTo>
                  <a:lnTo>
                    <a:pt x="80391" y="15812"/>
                  </a:lnTo>
                  <a:lnTo>
                    <a:pt x="81191" y="14955"/>
                  </a:lnTo>
                  <a:lnTo>
                    <a:pt x="82029" y="14116"/>
                  </a:lnTo>
                  <a:lnTo>
                    <a:pt x="82868" y="13297"/>
                  </a:lnTo>
                  <a:lnTo>
                    <a:pt x="83306" y="12897"/>
                  </a:lnTo>
                  <a:lnTo>
                    <a:pt x="83744" y="12516"/>
                  </a:lnTo>
                  <a:lnTo>
                    <a:pt x="84201" y="12135"/>
                  </a:lnTo>
                  <a:lnTo>
                    <a:pt x="84658" y="11773"/>
                  </a:lnTo>
                  <a:lnTo>
                    <a:pt x="85115" y="11411"/>
                  </a:lnTo>
                  <a:lnTo>
                    <a:pt x="85592" y="11087"/>
                  </a:lnTo>
                  <a:lnTo>
                    <a:pt x="86087" y="10764"/>
                  </a:lnTo>
                  <a:lnTo>
                    <a:pt x="86582" y="10478"/>
                  </a:lnTo>
                  <a:lnTo>
                    <a:pt x="87097" y="10211"/>
                  </a:lnTo>
                  <a:lnTo>
                    <a:pt x="87630" y="9944"/>
                  </a:lnTo>
                  <a:lnTo>
                    <a:pt x="87630" y="9944"/>
                  </a:lnTo>
                  <a:lnTo>
                    <a:pt x="88163" y="9735"/>
                  </a:lnTo>
                  <a:lnTo>
                    <a:pt x="88735" y="9525"/>
                  </a:lnTo>
                  <a:lnTo>
                    <a:pt x="89306" y="9373"/>
                  </a:lnTo>
                  <a:lnTo>
                    <a:pt x="89878" y="9240"/>
                  </a:lnTo>
                  <a:lnTo>
                    <a:pt x="90468" y="9144"/>
                  </a:lnTo>
                  <a:lnTo>
                    <a:pt x="91059" y="9087"/>
                  </a:lnTo>
                  <a:lnTo>
                    <a:pt x="91650" y="9068"/>
                  </a:lnTo>
                  <a:lnTo>
                    <a:pt x="92240" y="9087"/>
                  </a:lnTo>
                  <a:lnTo>
                    <a:pt x="92812" y="9144"/>
                  </a:lnTo>
                  <a:lnTo>
                    <a:pt x="93383" y="9259"/>
                  </a:lnTo>
                  <a:lnTo>
                    <a:pt x="93955" y="9392"/>
                  </a:lnTo>
                  <a:lnTo>
                    <a:pt x="94221" y="9487"/>
                  </a:lnTo>
                  <a:lnTo>
                    <a:pt x="94488" y="9582"/>
                  </a:lnTo>
                  <a:lnTo>
                    <a:pt x="94755" y="9678"/>
                  </a:lnTo>
                  <a:lnTo>
                    <a:pt x="95021" y="9811"/>
                  </a:lnTo>
                  <a:lnTo>
                    <a:pt x="95269" y="9944"/>
                  </a:lnTo>
                  <a:lnTo>
                    <a:pt x="95517" y="10078"/>
                  </a:lnTo>
                  <a:lnTo>
                    <a:pt x="95764" y="10230"/>
                  </a:lnTo>
                  <a:lnTo>
                    <a:pt x="95993" y="10402"/>
                  </a:lnTo>
                  <a:lnTo>
                    <a:pt x="96222" y="10592"/>
                  </a:lnTo>
                  <a:lnTo>
                    <a:pt x="96431" y="10783"/>
                  </a:lnTo>
                  <a:lnTo>
                    <a:pt x="96431" y="10783"/>
                  </a:lnTo>
                  <a:lnTo>
                    <a:pt x="96679" y="11011"/>
                  </a:lnTo>
                  <a:lnTo>
                    <a:pt x="96907" y="11240"/>
                  </a:lnTo>
                  <a:lnTo>
                    <a:pt x="97117" y="11487"/>
                  </a:lnTo>
                  <a:lnTo>
                    <a:pt x="97307" y="11735"/>
                  </a:lnTo>
                  <a:lnTo>
                    <a:pt x="97479" y="11964"/>
                  </a:lnTo>
                  <a:lnTo>
                    <a:pt x="97631" y="12211"/>
                  </a:lnTo>
                  <a:lnTo>
                    <a:pt x="97784" y="12459"/>
                  </a:lnTo>
                  <a:lnTo>
                    <a:pt x="97898" y="12707"/>
                  </a:lnTo>
                  <a:lnTo>
                    <a:pt x="97993" y="12954"/>
                  </a:lnTo>
                  <a:lnTo>
                    <a:pt x="98088" y="13221"/>
                  </a:lnTo>
                  <a:lnTo>
                    <a:pt x="98165" y="13469"/>
                  </a:lnTo>
                  <a:lnTo>
                    <a:pt x="98222" y="13716"/>
                  </a:lnTo>
                  <a:lnTo>
                    <a:pt x="98260" y="13983"/>
                  </a:lnTo>
                  <a:lnTo>
                    <a:pt x="98298" y="14231"/>
                  </a:lnTo>
                  <a:lnTo>
                    <a:pt x="98317" y="14478"/>
                  </a:lnTo>
                  <a:lnTo>
                    <a:pt x="98317" y="14745"/>
                  </a:lnTo>
                  <a:lnTo>
                    <a:pt x="98298" y="15012"/>
                  </a:lnTo>
                  <a:lnTo>
                    <a:pt x="98279" y="15259"/>
                  </a:lnTo>
                  <a:lnTo>
                    <a:pt x="98241" y="15526"/>
                  </a:lnTo>
                  <a:lnTo>
                    <a:pt x="98203" y="15793"/>
                  </a:lnTo>
                  <a:lnTo>
                    <a:pt x="98069" y="16307"/>
                  </a:lnTo>
                  <a:lnTo>
                    <a:pt x="97898" y="16821"/>
                  </a:lnTo>
                  <a:lnTo>
                    <a:pt x="97707" y="17355"/>
                  </a:lnTo>
                  <a:lnTo>
                    <a:pt x="97460" y="17869"/>
                  </a:lnTo>
                  <a:lnTo>
                    <a:pt x="97193" y="18384"/>
                  </a:lnTo>
                  <a:lnTo>
                    <a:pt x="96888" y="18898"/>
                  </a:lnTo>
                  <a:lnTo>
                    <a:pt x="96545" y="19412"/>
                  </a:lnTo>
                  <a:lnTo>
                    <a:pt x="96203" y="19908"/>
                  </a:lnTo>
                  <a:lnTo>
                    <a:pt x="95841" y="20422"/>
                  </a:lnTo>
                  <a:lnTo>
                    <a:pt x="95441" y="20917"/>
                  </a:lnTo>
                  <a:lnTo>
                    <a:pt x="95060" y="21393"/>
                  </a:lnTo>
                  <a:lnTo>
                    <a:pt x="94640" y="21870"/>
                  </a:lnTo>
                  <a:lnTo>
                    <a:pt x="93821" y="22803"/>
                  </a:lnTo>
                  <a:lnTo>
                    <a:pt x="92983" y="23698"/>
                  </a:lnTo>
                  <a:lnTo>
                    <a:pt x="92202" y="24537"/>
                  </a:lnTo>
                  <a:lnTo>
                    <a:pt x="91459" y="25318"/>
                  </a:lnTo>
                  <a:lnTo>
                    <a:pt x="90792" y="26042"/>
                  </a:lnTo>
                  <a:lnTo>
                    <a:pt x="90792" y="26042"/>
                  </a:lnTo>
                  <a:lnTo>
                    <a:pt x="90316" y="26556"/>
                  </a:lnTo>
                  <a:lnTo>
                    <a:pt x="89783" y="27089"/>
                  </a:lnTo>
                  <a:lnTo>
                    <a:pt x="88602" y="28213"/>
                  </a:lnTo>
                  <a:lnTo>
                    <a:pt x="87344" y="29413"/>
                  </a:lnTo>
                  <a:lnTo>
                    <a:pt x="86716" y="30023"/>
                  </a:lnTo>
                  <a:lnTo>
                    <a:pt x="86106" y="30671"/>
                  </a:lnTo>
                  <a:lnTo>
                    <a:pt x="85535" y="31318"/>
                  </a:lnTo>
                  <a:lnTo>
                    <a:pt x="85249" y="31661"/>
                  </a:lnTo>
                  <a:lnTo>
                    <a:pt x="84982" y="32004"/>
                  </a:lnTo>
                  <a:lnTo>
                    <a:pt x="84734" y="32347"/>
                  </a:lnTo>
                  <a:lnTo>
                    <a:pt x="84487" y="32690"/>
                  </a:lnTo>
                  <a:lnTo>
                    <a:pt x="84258" y="33033"/>
                  </a:lnTo>
                  <a:lnTo>
                    <a:pt x="84049" y="33376"/>
                  </a:lnTo>
                  <a:lnTo>
                    <a:pt x="83877" y="33738"/>
                  </a:lnTo>
                  <a:lnTo>
                    <a:pt x="83706" y="34100"/>
                  </a:lnTo>
                  <a:lnTo>
                    <a:pt x="83553" y="34462"/>
                  </a:lnTo>
                  <a:lnTo>
                    <a:pt x="83439" y="34824"/>
                  </a:lnTo>
                  <a:lnTo>
                    <a:pt x="83344" y="35205"/>
                  </a:lnTo>
                  <a:lnTo>
                    <a:pt x="83268" y="35567"/>
                  </a:lnTo>
                  <a:lnTo>
                    <a:pt x="83229" y="35948"/>
                  </a:lnTo>
                  <a:lnTo>
                    <a:pt x="83229" y="36329"/>
                  </a:lnTo>
                  <a:lnTo>
                    <a:pt x="83229" y="36329"/>
                  </a:lnTo>
                  <a:lnTo>
                    <a:pt x="83249" y="36843"/>
                  </a:lnTo>
                  <a:lnTo>
                    <a:pt x="83306" y="37357"/>
                  </a:lnTo>
                  <a:lnTo>
                    <a:pt x="83401" y="37872"/>
                  </a:lnTo>
                  <a:lnTo>
                    <a:pt x="83534" y="38367"/>
                  </a:lnTo>
                  <a:lnTo>
                    <a:pt x="83706" y="38881"/>
                  </a:lnTo>
                  <a:lnTo>
                    <a:pt x="83915" y="39377"/>
                  </a:lnTo>
                  <a:lnTo>
                    <a:pt x="84144" y="39872"/>
                  </a:lnTo>
                  <a:lnTo>
                    <a:pt x="84392" y="40348"/>
                  </a:lnTo>
                  <a:lnTo>
                    <a:pt x="84677" y="40843"/>
                  </a:lnTo>
                  <a:lnTo>
                    <a:pt x="84982" y="41320"/>
                  </a:lnTo>
                  <a:lnTo>
                    <a:pt x="85306" y="41777"/>
                  </a:lnTo>
                  <a:lnTo>
                    <a:pt x="85649" y="42253"/>
                  </a:lnTo>
                  <a:lnTo>
                    <a:pt x="86011" y="42710"/>
                  </a:lnTo>
                  <a:lnTo>
                    <a:pt x="86392" y="43168"/>
                  </a:lnTo>
                  <a:lnTo>
                    <a:pt x="86792" y="43606"/>
                  </a:lnTo>
                  <a:lnTo>
                    <a:pt x="87192" y="44044"/>
                  </a:lnTo>
                  <a:lnTo>
                    <a:pt x="88049" y="44920"/>
                  </a:lnTo>
                  <a:lnTo>
                    <a:pt x="88906" y="45739"/>
                  </a:lnTo>
                  <a:lnTo>
                    <a:pt x="89802" y="46558"/>
                  </a:lnTo>
                  <a:lnTo>
                    <a:pt x="90678" y="47340"/>
                  </a:lnTo>
                  <a:lnTo>
                    <a:pt x="92373" y="48806"/>
                  </a:lnTo>
                  <a:lnTo>
                    <a:pt x="93174" y="49492"/>
                  </a:lnTo>
                  <a:lnTo>
                    <a:pt x="93897" y="50140"/>
                  </a:lnTo>
                  <a:lnTo>
                    <a:pt x="93897" y="50140"/>
                  </a:lnTo>
                  <a:lnTo>
                    <a:pt x="95040" y="51226"/>
                  </a:lnTo>
                  <a:lnTo>
                    <a:pt x="96203" y="52369"/>
                  </a:lnTo>
                  <a:lnTo>
                    <a:pt x="97346" y="53569"/>
                  </a:lnTo>
                  <a:lnTo>
                    <a:pt x="97917" y="54198"/>
                  </a:lnTo>
                  <a:lnTo>
                    <a:pt x="98469" y="54826"/>
                  </a:lnTo>
                  <a:lnTo>
                    <a:pt x="99022" y="55474"/>
                  </a:lnTo>
                  <a:lnTo>
                    <a:pt x="99574" y="56122"/>
                  </a:lnTo>
                  <a:lnTo>
                    <a:pt x="100127" y="56788"/>
                  </a:lnTo>
                  <a:lnTo>
                    <a:pt x="100660" y="57455"/>
                  </a:lnTo>
                  <a:lnTo>
                    <a:pt x="101175" y="58141"/>
                  </a:lnTo>
                  <a:lnTo>
                    <a:pt x="101689" y="58827"/>
                  </a:lnTo>
                  <a:lnTo>
                    <a:pt x="102184" y="59532"/>
                  </a:lnTo>
                  <a:lnTo>
                    <a:pt x="102660" y="60255"/>
                  </a:lnTo>
                  <a:lnTo>
                    <a:pt x="103137" y="60960"/>
                  </a:lnTo>
                  <a:lnTo>
                    <a:pt x="103594" y="61703"/>
                  </a:lnTo>
                  <a:lnTo>
                    <a:pt x="104032" y="62427"/>
                  </a:lnTo>
                  <a:lnTo>
                    <a:pt x="104451" y="63170"/>
                  </a:lnTo>
                  <a:lnTo>
                    <a:pt x="104851" y="63913"/>
                  </a:lnTo>
                  <a:lnTo>
                    <a:pt x="105232" y="64675"/>
                  </a:lnTo>
                  <a:lnTo>
                    <a:pt x="105594" y="65437"/>
                  </a:lnTo>
                  <a:lnTo>
                    <a:pt x="105918" y="66199"/>
                  </a:lnTo>
                  <a:lnTo>
                    <a:pt x="106242" y="66961"/>
                  </a:lnTo>
                  <a:lnTo>
                    <a:pt x="106528" y="67742"/>
                  </a:lnTo>
                  <a:lnTo>
                    <a:pt x="106794" y="68504"/>
                  </a:lnTo>
                  <a:lnTo>
                    <a:pt x="107023" y="69285"/>
                  </a:lnTo>
                  <a:lnTo>
                    <a:pt x="107232" y="70066"/>
                  </a:lnTo>
                  <a:lnTo>
                    <a:pt x="107423" y="70866"/>
                  </a:lnTo>
                  <a:lnTo>
                    <a:pt x="107575" y="71647"/>
                  </a:lnTo>
                  <a:lnTo>
                    <a:pt x="107690" y="72428"/>
                  </a:lnTo>
                  <a:lnTo>
                    <a:pt x="107690" y="72428"/>
                  </a:lnTo>
                  <a:lnTo>
                    <a:pt x="107842" y="73667"/>
                  </a:lnTo>
                  <a:lnTo>
                    <a:pt x="107956" y="74905"/>
                  </a:lnTo>
                  <a:lnTo>
                    <a:pt x="108033" y="76124"/>
                  </a:lnTo>
                  <a:lnTo>
                    <a:pt x="108071" y="77362"/>
                  </a:lnTo>
                  <a:lnTo>
                    <a:pt x="108090" y="78601"/>
                  </a:lnTo>
                  <a:lnTo>
                    <a:pt x="108071" y="79839"/>
                  </a:lnTo>
                  <a:lnTo>
                    <a:pt x="108033" y="81077"/>
                  </a:lnTo>
                  <a:lnTo>
                    <a:pt x="107956" y="82315"/>
                  </a:lnTo>
                  <a:lnTo>
                    <a:pt x="107842" y="83554"/>
                  </a:lnTo>
                  <a:lnTo>
                    <a:pt x="107709" y="84773"/>
                  </a:lnTo>
                  <a:lnTo>
                    <a:pt x="107556" y="86011"/>
                  </a:lnTo>
                  <a:lnTo>
                    <a:pt x="107366" y="87230"/>
                  </a:lnTo>
                  <a:lnTo>
                    <a:pt x="107156" y="88449"/>
                  </a:lnTo>
                  <a:lnTo>
                    <a:pt x="106909" y="89669"/>
                  </a:lnTo>
                  <a:lnTo>
                    <a:pt x="106642" y="90888"/>
                  </a:lnTo>
                  <a:lnTo>
                    <a:pt x="106356" y="92107"/>
                  </a:lnTo>
                  <a:lnTo>
                    <a:pt x="106032" y="93307"/>
                  </a:lnTo>
                  <a:lnTo>
                    <a:pt x="105708" y="94507"/>
                  </a:lnTo>
                  <a:lnTo>
                    <a:pt x="105327" y="95688"/>
                  </a:lnTo>
                  <a:lnTo>
                    <a:pt x="104946" y="96889"/>
                  </a:lnTo>
                  <a:lnTo>
                    <a:pt x="104546" y="98051"/>
                  </a:lnTo>
                  <a:lnTo>
                    <a:pt x="104108" y="99232"/>
                  </a:lnTo>
                  <a:lnTo>
                    <a:pt x="103670" y="100394"/>
                  </a:lnTo>
                  <a:lnTo>
                    <a:pt x="103194" y="101537"/>
                  </a:lnTo>
                  <a:lnTo>
                    <a:pt x="102699" y="102680"/>
                  </a:lnTo>
                  <a:lnTo>
                    <a:pt x="102184" y="103804"/>
                  </a:lnTo>
                  <a:lnTo>
                    <a:pt x="101670" y="104928"/>
                  </a:lnTo>
                  <a:lnTo>
                    <a:pt x="101117" y="106033"/>
                  </a:lnTo>
                  <a:lnTo>
                    <a:pt x="100546" y="107137"/>
                  </a:lnTo>
                  <a:lnTo>
                    <a:pt x="99974" y="108223"/>
                  </a:lnTo>
                  <a:lnTo>
                    <a:pt x="99365" y="109290"/>
                  </a:lnTo>
                  <a:lnTo>
                    <a:pt x="98755" y="110357"/>
                  </a:lnTo>
                  <a:lnTo>
                    <a:pt x="98755" y="110357"/>
                  </a:lnTo>
                  <a:lnTo>
                    <a:pt x="98279" y="111138"/>
                  </a:lnTo>
                  <a:lnTo>
                    <a:pt x="97803" y="111862"/>
                  </a:lnTo>
                  <a:lnTo>
                    <a:pt x="97307" y="112548"/>
                  </a:lnTo>
                  <a:lnTo>
                    <a:pt x="96812" y="113176"/>
                  </a:lnTo>
                  <a:lnTo>
                    <a:pt x="96298" y="113786"/>
                  </a:lnTo>
                  <a:lnTo>
                    <a:pt x="95802" y="114376"/>
                  </a:lnTo>
                  <a:lnTo>
                    <a:pt x="95269" y="114929"/>
                  </a:lnTo>
                  <a:lnTo>
                    <a:pt x="94736" y="115462"/>
                  </a:lnTo>
                  <a:lnTo>
                    <a:pt x="94183" y="115977"/>
                  </a:lnTo>
                  <a:lnTo>
                    <a:pt x="93631" y="116491"/>
                  </a:lnTo>
                  <a:lnTo>
                    <a:pt x="92469" y="117501"/>
                  </a:lnTo>
                  <a:lnTo>
                    <a:pt x="91230" y="118567"/>
                  </a:lnTo>
                  <a:lnTo>
                    <a:pt x="89916" y="119691"/>
                  </a:lnTo>
                  <a:lnTo>
                    <a:pt x="89916" y="119691"/>
                  </a:lnTo>
                  <a:lnTo>
                    <a:pt x="88354" y="121025"/>
                  </a:lnTo>
                  <a:lnTo>
                    <a:pt x="87554" y="121692"/>
                  </a:lnTo>
                  <a:lnTo>
                    <a:pt x="86735" y="122358"/>
                  </a:lnTo>
                  <a:lnTo>
                    <a:pt x="85916" y="122987"/>
                  </a:lnTo>
                  <a:lnTo>
                    <a:pt x="85077" y="123616"/>
                  </a:lnTo>
                  <a:lnTo>
                    <a:pt x="84239" y="124225"/>
                  </a:lnTo>
                  <a:lnTo>
                    <a:pt x="83363" y="124797"/>
                  </a:lnTo>
                  <a:lnTo>
                    <a:pt x="82487" y="125368"/>
                  </a:lnTo>
                  <a:lnTo>
                    <a:pt x="81591" y="125902"/>
                  </a:lnTo>
                  <a:lnTo>
                    <a:pt x="80696" y="126397"/>
                  </a:lnTo>
                  <a:lnTo>
                    <a:pt x="79762" y="126854"/>
                  </a:lnTo>
                  <a:lnTo>
                    <a:pt x="78810" y="127273"/>
                  </a:lnTo>
                  <a:lnTo>
                    <a:pt x="78334" y="127483"/>
                  </a:lnTo>
                  <a:lnTo>
                    <a:pt x="77857" y="127654"/>
                  </a:lnTo>
                  <a:lnTo>
                    <a:pt x="77362" y="127826"/>
                  </a:lnTo>
                  <a:lnTo>
                    <a:pt x="76867" y="127997"/>
                  </a:lnTo>
                  <a:lnTo>
                    <a:pt x="76371" y="128150"/>
                  </a:lnTo>
                  <a:lnTo>
                    <a:pt x="75857" y="12828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4808;p67"/>
            <p:cNvSpPr/>
            <p:nvPr/>
          </p:nvSpPr>
          <p:spPr>
            <a:xfrm flipH="1">
              <a:off x="1880043" y="3145234"/>
              <a:ext cx="368312" cy="356060"/>
            </a:xfrm>
            <a:custGeom>
              <a:avLst/>
              <a:gdLst/>
              <a:ahLst/>
              <a:cxnLst/>
              <a:rect l="l" t="t" r="r" b="b"/>
              <a:pathLst>
                <a:path w="22366" h="21622" extrusionOk="0">
                  <a:moveTo>
                    <a:pt x="4211" y="0"/>
                  </a:moveTo>
                  <a:lnTo>
                    <a:pt x="4020" y="153"/>
                  </a:lnTo>
                  <a:lnTo>
                    <a:pt x="3792" y="362"/>
                  </a:lnTo>
                  <a:lnTo>
                    <a:pt x="3525" y="667"/>
                  </a:lnTo>
                  <a:lnTo>
                    <a:pt x="3182" y="1067"/>
                  </a:lnTo>
                  <a:lnTo>
                    <a:pt x="3011" y="1315"/>
                  </a:lnTo>
                  <a:lnTo>
                    <a:pt x="2820" y="1581"/>
                  </a:lnTo>
                  <a:lnTo>
                    <a:pt x="2630" y="1886"/>
                  </a:lnTo>
                  <a:lnTo>
                    <a:pt x="2439" y="2229"/>
                  </a:lnTo>
                  <a:lnTo>
                    <a:pt x="2249" y="2591"/>
                  </a:lnTo>
                  <a:lnTo>
                    <a:pt x="2039" y="2991"/>
                  </a:lnTo>
                  <a:lnTo>
                    <a:pt x="1849" y="3410"/>
                  </a:lnTo>
                  <a:lnTo>
                    <a:pt x="1658" y="3867"/>
                  </a:lnTo>
                  <a:lnTo>
                    <a:pt x="1468" y="4382"/>
                  </a:lnTo>
                  <a:lnTo>
                    <a:pt x="1296" y="4915"/>
                  </a:lnTo>
                  <a:lnTo>
                    <a:pt x="1125" y="5487"/>
                  </a:lnTo>
                  <a:lnTo>
                    <a:pt x="953" y="6096"/>
                  </a:lnTo>
                  <a:lnTo>
                    <a:pt x="820" y="6744"/>
                  </a:lnTo>
                  <a:lnTo>
                    <a:pt x="687" y="7430"/>
                  </a:lnTo>
                  <a:lnTo>
                    <a:pt x="572" y="8154"/>
                  </a:lnTo>
                  <a:lnTo>
                    <a:pt x="458" y="8935"/>
                  </a:lnTo>
                  <a:lnTo>
                    <a:pt x="382" y="9754"/>
                  </a:lnTo>
                  <a:lnTo>
                    <a:pt x="325" y="10611"/>
                  </a:lnTo>
                  <a:lnTo>
                    <a:pt x="287" y="11506"/>
                  </a:lnTo>
                  <a:lnTo>
                    <a:pt x="268" y="12459"/>
                  </a:lnTo>
                  <a:lnTo>
                    <a:pt x="287" y="13450"/>
                  </a:lnTo>
                  <a:lnTo>
                    <a:pt x="325" y="14497"/>
                  </a:lnTo>
                  <a:lnTo>
                    <a:pt x="1" y="20079"/>
                  </a:lnTo>
                  <a:lnTo>
                    <a:pt x="782" y="20365"/>
                  </a:lnTo>
                  <a:lnTo>
                    <a:pt x="1563" y="20631"/>
                  </a:lnTo>
                  <a:lnTo>
                    <a:pt x="2382" y="20860"/>
                  </a:lnTo>
                  <a:lnTo>
                    <a:pt x="3201" y="21050"/>
                  </a:lnTo>
                  <a:lnTo>
                    <a:pt x="4020" y="21222"/>
                  </a:lnTo>
                  <a:lnTo>
                    <a:pt x="4859" y="21355"/>
                  </a:lnTo>
                  <a:lnTo>
                    <a:pt x="5716" y="21451"/>
                  </a:lnTo>
                  <a:lnTo>
                    <a:pt x="6554" y="21527"/>
                  </a:lnTo>
                  <a:lnTo>
                    <a:pt x="7411" y="21584"/>
                  </a:lnTo>
                  <a:lnTo>
                    <a:pt x="8250" y="21622"/>
                  </a:lnTo>
                  <a:lnTo>
                    <a:pt x="9926" y="21622"/>
                  </a:lnTo>
                  <a:lnTo>
                    <a:pt x="10764" y="21584"/>
                  </a:lnTo>
                  <a:lnTo>
                    <a:pt x="11583" y="21546"/>
                  </a:lnTo>
                  <a:lnTo>
                    <a:pt x="12383" y="21470"/>
                  </a:lnTo>
                  <a:lnTo>
                    <a:pt x="13183" y="21393"/>
                  </a:lnTo>
                  <a:lnTo>
                    <a:pt x="14250" y="21260"/>
                  </a:lnTo>
                  <a:lnTo>
                    <a:pt x="14993" y="21146"/>
                  </a:lnTo>
                  <a:lnTo>
                    <a:pt x="15736" y="21012"/>
                  </a:lnTo>
                  <a:lnTo>
                    <a:pt x="16536" y="20879"/>
                  </a:lnTo>
                  <a:lnTo>
                    <a:pt x="16974" y="20784"/>
                  </a:lnTo>
                  <a:lnTo>
                    <a:pt x="17641" y="20650"/>
                  </a:lnTo>
                  <a:lnTo>
                    <a:pt x="18308" y="20498"/>
                  </a:lnTo>
                  <a:lnTo>
                    <a:pt x="18975" y="20327"/>
                  </a:lnTo>
                  <a:lnTo>
                    <a:pt x="19622" y="20136"/>
                  </a:lnTo>
                  <a:lnTo>
                    <a:pt x="20289" y="19946"/>
                  </a:lnTo>
                  <a:lnTo>
                    <a:pt x="20956" y="19736"/>
                  </a:lnTo>
                  <a:lnTo>
                    <a:pt x="21604" y="19507"/>
                  </a:lnTo>
                  <a:lnTo>
                    <a:pt x="22270" y="19279"/>
                  </a:lnTo>
                  <a:lnTo>
                    <a:pt x="22308" y="18822"/>
                  </a:lnTo>
                  <a:lnTo>
                    <a:pt x="22347" y="18250"/>
                  </a:lnTo>
                  <a:lnTo>
                    <a:pt x="22366" y="17545"/>
                  </a:lnTo>
                  <a:lnTo>
                    <a:pt x="22366" y="16764"/>
                  </a:lnTo>
                  <a:lnTo>
                    <a:pt x="22327" y="15869"/>
                  </a:lnTo>
                  <a:lnTo>
                    <a:pt x="22251" y="14878"/>
                  </a:lnTo>
                  <a:lnTo>
                    <a:pt x="22194" y="14364"/>
                  </a:lnTo>
                  <a:lnTo>
                    <a:pt x="22118" y="13811"/>
                  </a:lnTo>
                  <a:lnTo>
                    <a:pt x="22023" y="13259"/>
                  </a:lnTo>
                  <a:lnTo>
                    <a:pt x="21908" y="12688"/>
                  </a:lnTo>
                  <a:lnTo>
                    <a:pt x="21775" y="12097"/>
                  </a:lnTo>
                  <a:lnTo>
                    <a:pt x="21642" y="11487"/>
                  </a:lnTo>
                  <a:lnTo>
                    <a:pt x="21470" y="10859"/>
                  </a:lnTo>
                  <a:lnTo>
                    <a:pt x="21280" y="10230"/>
                  </a:lnTo>
                  <a:lnTo>
                    <a:pt x="21070" y="9582"/>
                  </a:lnTo>
                  <a:lnTo>
                    <a:pt x="20842" y="8935"/>
                  </a:lnTo>
                  <a:lnTo>
                    <a:pt x="20575" y="8268"/>
                  </a:lnTo>
                  <a:lnTo>
                    <a:pt x="20289" y="7582"/>
                  </a:lnTo>
                  <a:lnTo>
                    <a:pt x="19965" y="6915"/>
                  </a:lnTo>
                  <a:lnTo>
                    <a:pt x="19622" y="6230"/>
                  </a:lnTo>
                  <a:lnTo>
                    <a:pt x="19241" y="5525"/>
                  </a:lnTo>
                  <a:lnTo>
                    <a:pt x="18841" y="4839"/>
                  </a:lnTo>
                  <a:lnTo>
                    <a:pt x="18403" y="4134"/>
                  </a:lnTo>
                  <a:lnTo>
                    <a:pt x="17927" y="3429"/>
                  </a:lnTo>
                  <a:lnTo>
                    <a:pt x="17413" y="2724"/>
                  </a:lnTo>
                  <a:lnTo>
                    <a:pt x="16879" y="2020"/>
                  </a:lnTo>
                  <a:lnTo>
                    <a:pt x="42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4809;p67"/>
            <p:cNvSpPr/>
            <p:nvPr/>
          </p:nvSpPr>
          <p:spPr>
            <a:xfrm flipH="1">
              <a:off x="1880043" y="3145234"/>
              <a:ext cx="368312" cy="356060"/>
            </a:xfrm>
            <a:custGeom>
              <a:avLst/>
              <a:gdLst/>
              <a:ahLst/>
              <a:cxnLst/>
              <a:rect l="l" t="t" r="r" b="b"/>
              <a:pathLst>
                <a:path w="22366" h="21622" fill="none" extrusionOk="0">
                  <a:moveTo>
                    <a:pt x="1" y="20079"/>
                  </a:moveTo>
                  <a:lnTo>
                    <a:pt x="1" y="20079"/>
                  </a:lnTo>
                  <a:lnTo>
                    <a:pt x="782" y="20365"/>
                  </a:lnTo>
                  <a:lnTo>
                    <a:pt x="1563" y="20631"/>
                  </a:lnTo>
                  <a:lnTo>
                    <a:pt x="2382" y="20860"/>
                  </a:lnTo>
                  <a:lnTo>
                    <a:pt x="3201" y="21050"/>
                  </a:lnTo>
                  <a:lnTo>
                    <a:pt x="4020" y="21222"/>
                  </a:lnTo>
                  <a:lnTo>
                    <a:pt x="4859" y="21355"/>
                  </a:lnTo>
                  <a:lnTo>
                    <a:pt x="5716" y="21451"/>
                  </a:lnTo>
                  <a:lnTo>
                    <a:pt x="6554" y="21527"/>
                  </a:lnTo>
                  <a:lnTo>
                    <a:pt x="7411" y="21584"/>
                  </a:lnTo>
                  <a:lnTo>
                    <a:pt x="8250" y="21622"/>
                  </a:lnTo>
                  <a:lnTo>
                    <a:pt x="9088" y="21622"/>
                  </a:lnTo>
                  <a:lnTo>
                    <a:pt x="9926" y="21622"/>
                  </a:lnTo>
                  <a:lnTo>
                    <a:pt x="10764" y="21584"/>
                  </a:lnTo>
                  <a:lnTo>
                    <a:pt x="11583" y="21546"/>
                  </a:lnTo>
                  <a:lnTo>
                    <a:pt x="12383" y="21470"/>
                  </a:lnTo>
                  <a:lnTo>
                    <a:pt x="13183" y="21393"/>
                  </a:lnTo>
                  <a:lnTo>
                    <a:pt x="13183" y="21393"/>
                  </a:lnTo>
                  <a:lnTo>
                    <a:pt x="14250" y="21260"/>
                  </a:lnTo>
                  <a:lnTo>
                    <a:pt x="14250" y="21260"/>
                  </a:lnTo>
                  <a:lnTo>
                    <a:pt x="14993" y="21146"/>
                  </a:lnTo>
                  <a:lnTo>
                    <a:pt x="15736" y="21012"/>
                  </a:lnTo>
                  <a:lnTo>
                    <a:pt x="15736" y="21012"/>
                  </a:lnTo>
                  <a:lnTo>
                    <a:pt x="16536" y="20879"/>
                  </a:lnTo>
                  <a:lnTo>
                    <a:pt x="16536" y="20879"/>
                  </a:lnTo>
                  <a:lnTo>
                    <a:pt x="16974" y="20784"/>
                  </a:lnTo>
                  <a:lnTo>
                    <a:pt x="16974" y="20784"/>
                  </a:lnTo>
                  <a:lnTo>
                    <a:pt x="17641" y="20650"/>
                  </a:lnTo>
                  <a:lnTo>
                    <a:pt x="18308" y="20498"/>
                  </a:lnTo>
                  <a:lnTo>
                    <a:pt x="18975" y="20327"/>
                  </a:lnTo>
                  <a:lnTo>
                    <a:pt x="19622" y="20136"/>
                  </a:lnTo>
                  <a:lnTo>
                    <a:pt x="20289" y="19946"/>
                  </a:lnTo>
                  <a:lnTo>
                    <a:pt x="20956" y="19736"/>
                  </a:lnTo>
                  <a:lnTo>
                    <a:pt x="21604" y="19507"/>
                  </a:lnTo>
                  <a:lnTo>
                    <a:pt x="22270" y="19279"/>
                  </a:lnTo>
                  <a:lnTo>
                    <a:pt x="22270" y="19279"/>
                  </a:lnTo>
                  <a:lnTo>
                    <a:pt x="22308" y="18822"/>
                  </a:lnTo>
                  <a:lnTo>
                    <a:pt x="22347" y="18250"/>
                  </a:lnTo>
                  <a:lnTo>
                    <a:pt x="22366" y="17545"/>
                  </a:lnTo>
                  <a:lnTo>
                    <a:pt x="22366" y="16764"/>
                  </a:lnTo>
                  <a:lnTo>
                    <a:pt x="22327" y="15869"/>
                  </a:lnTo>
                  <a:lnTo>
                    <a:pt x="22251" y="14878"/>
                  </a:lnTo>
                  <a:lnTo>
                    <a:pt x="22194" y="14364"/>
                  </a:lnTo>
                  <a:lnTo>
                    <a:pt x="22118" y="13811"/>
                  </a:lnTo>
                  <a:lnTo>
                    <a:pt x="22023" y="13259"/>
                  </a:lnTo>
                  <a:lnTo>
                    <a:pt x="21908" y="12688"/>
                  </a:lnTo>
                  <a:lnTo>
                    <a:pt x="21775" y="12097"/>
                  </a:lnTo>
                  <a:lnTo>
                    <a:pt x="21642" y="11487"/>
                  </a:lnTo>
                  <a:lnTo>
                    <a:pt x="21470" y="10859"/>
                  </a:lnTo>
                  <a:lnTo>
                    <a:pt x="21280" y="10230"/>
                  </a:lnTo>
                  <a:lnTo>
                    <a:pt x="21070" y="9582"/>
                  </a:lnTo>
                  <a:lnTo>
                    <a:pt x="20842" y="8935"/>
                  </a:lnTo>
                  <a:lnTo>
                    <a:pt x="20575" y="8268"/>
                  </a:lnTo>
                  <a:lnTo>
                    <a:pt x="20289" y="7582"/>
                  </a:lnTo>
                  <a:lnTo>
                    <a:pt x="19965" y="6915"/>
                  </a:lnTo>
                  <a:lnTo>
                    <a:pt x="19622" y="6230"/>
                  </a:lnTo>
                  <a:lnTo>
                    <a:pt x="19241" y="5525"/>
                  </a:lnTo>
                  <a:lnTo>
                    <a:pt x="18841" y="4839"/>
                  </a:lnTo>
                  <a:lnTo>
                    <a:pt x="18403" y="4134"/>
                  </a:lnTo>
                  <a:lnTo>
                    <a:pt x="17927" y="3429"/>
                  </a:lnTo>
                  <a:lnTo>
                    <a:pt x="17413" y="2724"/>
                  </a:lnTo>
                  <a:lnTo>
                    <a:pt x="16879" y="2020"/>
                  </a:lnTo>
                  <a:lnTo>
                    <a:pt x="4211" y="0"/>
                  </a:lnTo>
                  <a:lnTo>
                    <a:pt x="4211" y="0"/>
                  </a:lnTo>
                  <a:lnTo>
                    <a:pt x="4020" y="153"/>
                  </a:lnTo>
                  <a:lnTo>
                    <a:pt x="3792" y="362"/>
                  </a:lnTo>
                  <a:lnTo>
                    <a:pt x="3525" y="667"/>
                  </a:lnTo>
                  <a:lnTo>
                    <a:pt x="3182" y="1067"/>
                  </a:lnTo>
                  <a:lnTo>
                    <a:pt x="3011" y="1315"/>
                  </a:lnTo>
                  <a:lnTo>
                    <a:pt x="2820" y="1581"/>
                  </a:lnTo>
                  <a:lnTo>
                    <a:pt x="2630" y="1886"/>
                  </a:lnTo>
                  <a:lnTo>
                    <a:pt x="2439" y="2229"/>
                  </a:lnTo>
                  <a:lnTo>
                    <a:pt x="2249" y="2591"/>
                  </a:lnTo>
                  <a:lnTo>
                    <a:pt x="2039" y="2991"/>
                  </a:lnTo>
                  <a:lnTo>
                    <a:pt x="1849" y="3410"/>
                  </a:lnTo>
                  <a:lnTo>
                    <a:pt x="1658" y="3867"/>
                  </a:lnTo>
                  <a:lnTo>
                    <a:pt x="1468" y="4382"/>
                  </a:lnTo>
                  <a:lnTo>
                    <a:pt x="1296" y="4915"/>
                  </a:lnTo>
                  <a:lnTo>
                    <a:pt x="1125" y="5487"/>
                  </a:lnTo>
                  <a:lnTo>
                    <a:pt x="953" y="6096"/>
                  </a:lnTo>
                  <a:lnTo>
                    <a:pt x="820" y="6744"/>
                  </a:lnTo>
                  <a:lnTo>
                    <a:pt x="687" y="7430"/>
                  </a:lnTo>
                  <a:lnTo>
                    <a:pt x="572" y="8154"/>
                  </a:lnTo>
                  <a:lnTo>
                    <a:pt x="458" y="8935"/>
                  </a:lnTo>
                  <a:lnTo>
                    <a:pt x="382" y="9754"/>
                  </a:lnTo>
                  <a:lnTo>
                    <a:pt x="325" y="10611"/>
                  </a:lnTo>
                  <a:lnTo>
                    <a:pt x="287" y="11506"/>
                  </a:lnTo>
                  <a:lnTo>
                    <a:pt x="268" y="12459"/>
                  </a:lnTo>
                  <a:lnTo>
                    <a:pt x="287" y="13450"/>
                  </a:lnTo>
                  <a:lnTo>
                    <a:pt x="325" y="14497"/>
                  </a:lnTo>
                  <a:lnTo>
                    <a:pt x="1" y="2007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4810;p67"/>
            <p:cNvSpPr/>
            <p:nvPr/>
          </p:nvSpPr>
          <p:spPr>
            <a:xfrm flipH="1">
              <a:off x="3494055" y="2651456"/>
              <a:ext cx="9749" cy="16336"/>
            </a:xfrm>
            <a:custGeom>
              <a:avLst/>
              <a:gdLst/>
              <a:ahLst/>
              <a:cxnLst/>
              <a:rect l="l" t="t" r="r" b="b"/>
              <a:pathLst>
                <a:path w="592" h="992" extrusionOk="0">
                  <a:moveTo>
                    <a:pt x="591" y="1"/>
                  </a:moveTo>
                  <a:lnTo>
                    <a:pt x="325" y="496"/>
                  </a:lnTo>
                  <a:lnTo>
                    <a:pt x="1" y="991"/>
                  </a:lnTo>
                  <a:lnTo>
                    <a:pt x="325" y="515"/>
                  </a:lnTo>
                  <a:lnTo>
                    <a:pt x="591" y="1"/>
                  </a:lnTo>
                  <a:close/>
                </a:path>
              </a:pathLst>
            </a:custGeom>
            <a:solidFill>
              <a:srgbClr val="E5E3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4811;p67"/>
            <p:cNvSpPr/>
            <p:nvPr/>
          </p:nvSpPr>
          <p:spPr>
            <a:xfrm flipH="1">
              <a:off x="2913082" y="4224695"/>
              <a:ext cx="16" cy="16"/>
            </a:xfrm>
            <a:custGeom>
              <a:avLst/>
              <a:gdLst/>
              <a:ahLst/>
              <a:cxnLst/>
              <a:rect l="l" t="t" r="r" b="b"/>
              <a:pathLst>
                <a:path w="1" h="1" fill="none" extrusionOk="0">
                  <a:moveTo>
                    <a:pt x="1" y="0"/>
                  </a:move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4812;p67"/>
            <p:cNvSpPr/>
            <p:nvPr/>
          </p:nvSpPr>
          <p:spPr>
            <a:xfrm flipH="1">
              <a:off x="2792606" y="4210253"/>
              <a:ext cx="120493" cy="14458"/>
            </a:xfrm>
            <a:custGeom>
              <a:avLst/>
              <a:gdLst/>
              <a:ahLst/>
              <a:cxnLst/>
              <a:rect l="l" t="t" r="r" b="b"/>
              <a:pathLst>
                <a:path w="7317" h="878" fill="none" extrusionOk="0">
                  <a:moveTo>
                    <a:pt x="7316" y="1"/>
                  </a:moveTo>
                  <a:lnTo>
                    <a:pt x="7316" y="1"/>
                  </a:lnTo>
                  <a:lnTo>
                    <a:pt x="6421" y="230"/>
                  </a:lnTo>
                  <a:lnTo>
                    <a:pt x="5525" y="401"/>
                  </a:lnTo>
                  <a:lnTo>
                    <a:pt x="4611" y="553"/>
                  </a:lnTo>
                  <a:lnTo>
                    <a:pt x="3697" y="687"/>
                  </a:lnTo>
                  <a:lnTo>
                    <a:pt x="2782" y="763"/>
                  </a:lnTo>
                  <a:lnTo>
                    <a:pt x="1849" y="839"/>
                  </a:lnTo>
                  <a:lnTo>
                    <a:pt x="934" y="858"/>
                  </a:lnTo>
                  <a:lnTo>
                    <a:pt x="1" y="877"/>
                  </a:lnTo>
                  <a:lnTo>
                    <a:pt x="1" y="877"/>
                  </a:lnTo>
                  <a:lnTo>
                    <a:pt x="934" y="858"/>
                  </a:lnTo>
                  <a:lnTo>
                    <a:pt x="1849" y="839"/>
                  </a:lnTo>
                  <a:lnTo>
                    <a:pt x="2782" y="763"/>
                  </a:lnTo>
                  <a:lnTo>
                    <a:pt x="3697" y="687"/>
                  </a:lnTo>
                  <a:lnTo>
                    <a:pt x="4611" y="553"/>
                  </a:lnTo>
                  <a:lnTo>
                    <a:pt x="5525" y="401"/>
                  </a:lnTo>
                  <a:lnTo>
                    <a:pt x="6421" y="230"/>
                  </a:lnTo>
                  <a:lnTo>
                    <a:pt x="731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4813;p67"/>
            <p:cNvSpPr/>
            <p:nvPr/>
          </p:nvSpPr>
          <p:spPr>
            <a:xfrm flipH="1">
              <a:off x="2791980" y="4210253"/>
              <a:ext cx="642" cy="16"/>
            </a:xfrm>
            <a:custGeom>
              <a:avLst/>
              <a:gdLst/>
              <a:ahLst/>
              <a:cxnLst/>
              <a:rect l="l" t="t" r="r" b="b"/>
              <a:pathLst>
                <a:path w="39" h="1" fill="none" extrusionOk="0">
                  <a:moveTo>
                    <a:pt x="38" y="1"/>
                  </a:moveTo>
                  <a:lnTo>
                    <a:pt x="38" y="1"/>
                  </a:lnTo>
                  <a:lnTo>
                    <a:pt x="0" y="1"/>
                  </a:lnTo>
                  <a:lnTo>
                    <a:pt x="0" y="1"/>
                  </a:lnTo>
                  <a:lnTo>
                    <a:pt x="3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4814;p67"/>
            <p:cNvSpPr/>
            <p:nvPr/>
          </p:nvSpPr>
          <p:spPr>
            <a:xfrm flipH="1">
              <a:off x="2791354" y="4209940"/>
              <a:ext cx="329" cy="329"/>
            </a:xfrm>
            <a:custGeom>
              <a:avLst/>
              <a:gdLst/>
              <a:ahLst/>
              <a:cxnLst/>
              <a:rect l="l" t="t" r="r" b="b"/>
              <a:pathLst>
                <a:path w="20" h="20" fill="none" extrusionOk="0">
                  <a:moveTo>
                    <a:pt x="19" y="1"/>
                  </a:moveTo>
                  <a:lnTo>
                    <a:pt x="19" y="1"/>
                  </a:lnTo>
                  <a:lnTo>
                    <a:pt x="0" y="20"/>
                  </a:lnTo>
                  <a:lnTo>
                    <a:pt x="0" y="2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4815;p67"/>
            <p:cNvSpPr/>
            <p:nvPr/>
          </p:nvSpPr>
          <p:spPr>
            <a:xfrm flipH="1">
              <a:off x="2791041" y="4209940"/>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4816;p67"/>
            <p:cNvSpPr/>
            <p:nvPr/>
          </p:nvSpPr>
          <p:spPr>
            <a:xfrm flipH="1">
              <a:off x="2790416" y="4209940"/>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4817;p67"/>
            <p:cNvSpPr/>
            <p:nvPr/>
          </p:nvSpPr>
          <p:spPr>
            <a:xfrm flipH="1">
              <a:off x="2790103" y="4209627"/>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4818;p67"/>
            <p:cNvSpPr/>
            <p:nvPr/>
          </p:nvSpPr>
          <p:spPr>
            <a:xfrm flipH="1">
              <a:off x="2789477" y="4209627"/>
              <a:ext cx="329" cy="16"/>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4819;p67"/>
            <p:cNvSpPr/>
            <p:nvPr/>
          </p:nvSpPr>
          <p:spPr>
            <a:xfrm flipH="1">
              <a:off x="2789164" y="4209315"/>
              <a:ext cx="16" cy="329"/>
            </a:xfrm>
            <a:custGeom>
              <a:avLst/>
              <a:gdLst/>
              <a:ahLst/>
              <a:cxnLst/>
              <a:rect l="l" t="t" r="r" b="b"/>
              <a:pathLst>
                <a:path w="1" h="20"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4820;p67"/>
            <p:cNvSpPr/>
            <p:nvPr/>
          </p:nvSpPr>
          <p:spPr>
            <a:xfrm flipH="1">
              <a:off x="3189456" y="4183280"/>
              <a:ext cx="40164" cy="6291"/>
            </a:xfrm>
            <a:custGeom>
              <a:avLst/>
              <a:gdLst/>
              <a:ahLst/>
              <a:cxnLst/>
              <a:rect l="l" t="t" r="r" b="b"/>
              <a:pathLst>
                <a:path w="2439" h="382" fill="none" extrusionOk="0">
                  <a:moveTo>
                    <a:pt x="0" y="1"/>
                  </a:moveTo>
                  <a:lnTo>
                    <a:pt x="0" y="1"/>
                  </a:lnTo>
                  <a:lnTo>
                    <a:pt x="1220" y="172"/>
                  </a:lnTo>
                  <a:lnTo>
                    <a:pt x="2439" y="382"/>
                  </a:lnTo>
                  <a:lnTo>
                    <a:pt x="2439" y="382"/>
                  </a:lnTo>
                  <a:lnTo>
                    <a:pt x="1220" y="17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4821;p67"/>
            <p:cNvSpPr/>
            <p:nvPr/>
          </p:nvSpPr>
          <p:spPr>
            <a:xfrm flipH="1">
              <a:off x="3231794" y="4182967"/>
              <a:ext cx="16" cy="16"/>
            </a:xfrm>
            <a:custGeom>
              <a:avLst/>
              <a:gdLst/>
              <a:ahLst/>
              <a:cxnLst/>
              <a:rect l="l" t="t" r="r" b="b"/>
              <a:pathLst>
                <a:path w="1" h="1" fill="none" extrusionOk="0">
                  <a:moveTo>
                    <a:pt x="0" y="1"/>
                  </a:move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4822;p67"/>
            <p:cNvSpPr/>
            <p:nvPr/>
          </p:nvSpPr>
          <p:spPr>
            <a:xfrm flipH="1">
              <a:off x="3232107" y="4182341"/>
              <a:ext cx="2849" cy="329"/>
            </a:xfrm>
            <a:custGeom>
              <a:avLst/>
              <a:gdLst/>
              <a:ahLst/>
              <a:cxnLst/>
              <a:rect l="l" t="t" r="r" b="b"/>
              <a:pathLst>
                <a:path w="173" h="20" fill="none" extrusionOk="0">
                  <a:moveTo>
                    <a:pt x="1" y="1"/>
                  </a:moveTo>
                  <a:lnTo>
                    <a:pt x="1" y="1"/>
                  </a:lnTo>
                  <a:lnTo>
                    <a:pt x="172" y="20"/>
                  </a:lnTo>
                  <a:lnTo>
                    <a:pt x="172"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4823;p67"/>
            <p:cNvSpPr/>
            <p:nvPr/>
          </p:nvSpPr>
          <p:spPr>
            <a:xfrm flipH="1">
              <a:off x="3235565" y="4182341"/>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4824;p67"/>
            <p:cNvSpPr/>
            <p:nvPr/>
          </p:nvSpPr>
          <p:spPr>
            <a:xfrm flipH="1">
              <a:off x="3235878" y="4182028"/>
              <a:ext cx="2520" cy="329"/>
            </a:xfrm>
            <a:custGeom>
              <a:avLst/>
              <a:gdLst/>
              <a:ahLst/>
              <a:cxnLst/>
              <a:rect l="l" t="t" r="r" b="b"/>
              <a:pathLst>
                <a:path w="153" h="20" fill="none" extrusionOk="0">
                  <a:moveTo>
                    <a:pt x="0" y="0"/>
                  </a:moveTo>
                  <a:lnTo>
                    <a:pt x="0" y="0"/>
                  </a:lnTo>
                  <a:lnTo>
                    <a:pt x="152" y="20"/>
                  </a:lnTo>
                  <a:lnTo>
                    <a:pt x="152" y="2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4825;p67"/>
            <p:cNvSpPr/>
            <p:nvPr/>
          </p:nvSpPr>
          <p:spPr>
            <a:xfrm flipH="1">
              <a:off x="3484027" y="2626047"/>
              <a:ext cx="557771" cy="803729"/>
            </a:xfrm>
            <a:custGeom>
              <a:avLst/>
              <a:gdLst/>
              <a:ahLst/>
              <a:cxnLst/>
              <a:rect l="l" t="t" r="r" b="b"/>
              <a:pathLst>
                <a:path w="33871" h="48807" fill="none" extrusionOk="0">
                  <a:moveTo>
                    <a:pt x="33871" y="0"/>
                  </a:moveTo>
                  <a:lnTo>
                    <a:pt x="33871" y="0"/>
                  </a:lnTo>
                  <a:lnTo>
                    <a:pt x="33795" y="267"/>
                  </a:lnTo>
                  <a:lnTo>
                    <a:pt x="33719" y="534"/>
                  </a:lnTo>
                  <a:lnTo>
                    <a:pt x="33509" y="1048"/>
                  </a:lnTo>
                  <a:lnTo>
                    <a:pt x="33261" y="1544"/>
                  </a:lnTo>
                  <a:lnTo>
                    <a:pt x="32995" y="2039"/>
                  </a:lnTo>
                  <a:lnTo>
                    <a:pt x="32671" y="2534"/>
                  </a:lnTo>
                  <a:lnTo>
                    <a:pt x="32328" y="3010"/>
                  </a:lnTo>
                  <a:lnTo>
                    <a:pt x="31966" y="3468"/>
                  </a:lnTo>
                  <a:lnTo>
                    <a:pt x="31566" y="3925"/>
                  </a:lnTo>
                  <a:lnTo>
                    <a:pt x="31166" y="4363"/>
                  </a:lnTo>
                  <a:lnTo>
                    <a:pt x="30747" y="4782"/>
                  </a:lnTo>
                  <a:lnTo>
                    <a:pt x="30309" y="5182"/>
                  </a:lnTo>
                  <a:lnTo>
                    <a:pt x="29870" y="5563"/>
                  </a:lnTo>
                  <a:lnTo>
                    <a:pt x="29432" y="5925"/>
                  </a:lnTo>
                  <a:lnTo>
                    <a:pt x="28994" y="6268"/>
                  </a:lnTo>
                  <a:lnTo>
                    <a:pt x="28556" y="6592"/>
                  </a:lnTo>
                  <a:lnTo>
                    <a:pt x="28137" y="6897"/>
                  </a:lnTo>
                  <a:lnTo>
                    <a:pt x="28137" y="6897"/>
                  </a:lnTo>
                  <a:lnTo>
                    <a:pt x="27527" y="7297"/>
                  </a:lnTo>
                  <a:lnTo>
                    <a:pt x="26899" y="7697"/>
                  </a:lnTo>
                  <a:lnTo>
                    <a:pt x="26270" y="8078"/>
                  </a:lnTo>
                  <a:lnTo>
                    <a:pt x="25622" y="8440"/>
                  </a:lnTo>
                  <a:lnTo>
                    <a:pt x="24308" y="9144"/>
                  </a:lnTo>
                  <a:lnTo>
                    <a:pt x="22993" y="9811"/>
                  </a:lnTo>
                  <a:lnTo>
                    <a:pt x="21679" y="10478"/>
                  </a:lnTo>
                  <a:lnTo>
                    <a:pt x="20345" y="11164"/>
                  </a:lnTo>
                  <a:lnTo>
                    <a:pt x="19050" y="11869"/>
                  </a:lnTo>
                  <a:lnTo>
                    <a:pt x="18402" y="12231"/>
                  </a:lnTo>
                  <a:lnTo>
                    <a:pt x="17774" y="12612"/>
                  </a:lnTo>
                  <a:lnTo>
                    <a:pt x="17774" y="12612"/>
                  </a:lnTo>
                  <a:lnTo>
                    <a:pt x="16897" y="13164"/>
                  </a:lnTo>
                  <a:lnTo>
                    <a:pt x="16040" y="13736"/>
                  </a:lnTo>
                  <a:lnTo>
                    <a:pt x="15221" y="14345"/>
                  </a:lnTo>
                  <a:lnTo>
                    <a:pt x="14421" y="14974"/>
                  </a:lnTo>
                  <a:lnTo>
                    <a:pt x="13640" y="15621"/>
                  </a:lnTo>
                  <a:lnTo>
                    <a:pt x="12878" y="16307"/>
                  </a:lnTo>
                  <a:lnTo>
                    <a:pt x="12135" y="17012"/>
                  </a:lnTo>
                  <a:lnTo>
                    <a:pt x="11411" y="17736"/>
                  </a:lnTo>
                  <a:lnTo>
                    <a:pt x="10725" y="18479"/>
                  </a:lnTo>
                  <a:lnTo>
                    <a:pt x="10039" y="19260"/>
                  </a:lnTo>
                  <a:lnTo>
                    <a:pt x="9392" y="20041"/>
                  </a:lnTo>
                  <a:lnTo>
                    <a:pt x="8763" y="20841"/>
                  </a:lnTo>
                  <a:lnTo>
                    <a:pt x="8153" y="21679"/>
                  </a:lnTo>
                  <a:lnTo>
                    <a:pt x="7563" y="22518"/>
                  </a:lnTo>
                  <a:lnTo>
                    <a:pt x="6991" y="23375"/>
                  </a:lnTo>
                  <a:lnTo>
                    <a:pt x="6458" y="24251"/>
                  </a:lnTo>
                  <a:lnTo>
                    <a:pt x="5925" y="25146"/>
                  </a:lnTo>
                  <a:lnTo>
                    <a:pt x="5429" y="26042"/>
                  </a:lnTo>
                  <a:lnTo>
                    <a:pt x="4953" y="26956"/>
                  </a:lnTo>
                  <a:lnTo>
                    <a:pt x="4496" y="27890"/>
                  </a:lnTo>
                  <a:lnTo>
                    <a:pt x="4058" y="28842"/>
                  </a:lnTo>
                  <a:lnTo>
                    <a:pt x="3639" y="29795"/>
                  </a:lnTo>
                  <a:lnTo>
                    <a:pt x="3258" y="30747"/>
                  </a:lnTo>
                  <a:lnTo>
                    <a:pt x="2896" y="31719"/>
                  </a:lnTo>
                  <a:lnTo>
                    <a:pt x="2534" y="32690"/>
                  </a:lnTo>
                  <a:lnTo>
                    <a:pt x="2229" y="33681"/>
                  </a:lnTo>
                  <a:lnTo>
                    <a:pt x="1924" y="34671"/>
                  </a:lnTo>
                  <a:lnTo>
                    <a:pt x="1638" y="35681"/>
                  </a:lnTo>
                  <a:lnTo>
                    <a:pt x="1391" y="36691"/>
                  </a:lnTo>
                  <a:lnTo>
                    <a:pt x="1143" y="37700"/>
                  </a:lnTo>
                  <a:lnTo>
                    <a:pt x="933" y="38710"/>
                  </a:lnTo>
                  <a:lnTo>
                    <a:pt x="743" y="39720"/>
                  </a:lnTo>
                  <a:lnTo>
                    <a:pt x="743" y="39720"/>
                  </a:lnTo>
                  <a:lnTo>
                    <a:pt x="572" y="40825"/>
                  </a:lnTo>
                  <a:lnTo>
                    <a:pt x="419" y="41930"/>
                  </a:lnTo>
                  <a:lnTo>
                    <a:pt x="286" y="43053"/>
                  </a:lnTo>
                  <a:lnTo>
                    <a:pt x="191" y="44196"/>
                  </a:lnTo>
                  <a:lnTo>
                    <a:pt x="95" y="45339"/>
                  </a:lnTo>
                  <a:lnTo>
                    <a:pt x="38" y="46482"/>
                  </a:lnTo>
                  <a:lnTo>
                    <a:pt x="0" y="47645"/>
                  </a:lnTo>
                  <a:lnTo>
                    <a:pt x="0" y="48807"/>
                  </a:lnTo>
                  <a:lnTo>
                    <a:pt x="0" y="48807"/>
                  </a:lnTo>
                  <a:lnTo>
                    <a:pt x="0" y="47645"/>
                  </a:lnTo>
                  <a:lnTo>
                    <a:pt x="38" y="46482"/>
                  </a:lnTo>
                  <a:lnTo>
                    <a:pt x="95" y="45339"/>
                  </a:lnTo>
                  <a:lnTo>
                    <a:pt x="191" y="44196"/>
                  </a:lnTo>
                  <a:lnTo>
                    <a:pt x="286" y="43053"/>
                  </a:lnTo>
                  <a:lnTo>
                    <a:pt x="419" y="41930"/>
                  </a:lnTo>
                  <a:lnTo>
                    <a:pt x="572" y="40825"/>
                  </a:lnTo>
                  <a:lnTo>
                    <a:pt x="743" y="39720"/>
                  </a:lnTo>
                  <a:lnTo>
                    <a:pt x="743" y="39720"/>
                  </a:lnTo>
                  <a:lnTo>
                    <a:pt x="933" y="38710"/>
                  </a:lnTo>
                  <a:lnTo>
                    <a:pt x="1143" y="37700"/>
                  </a:lnTo>
                  <a:lnTo>
                    <a:pt x="1391" y="36691"/>
                  </a:lnTo>
                  <a:lnTo>
                    <a:pt x="1638" y="35681"/>
                  </a:lnTo>
                  <a:lnTo>
                    <a:pt x="1924" y="34671"/>
                  </a:lnTo>
                  <a:lnTo>
                    <a:pt x="2229" y="33681"/>
                  </a:lnTo>
                  <a:lnTo>
                    <a:pt x="2534" y="32690"/>
                  </a:lnTo>
                  <a:lnTo>
                    <a:pt x="2896" y="31719"/>
                  </a:lnTo>
                  <a:lnTo>
                    <a:pt x="3258" y="30747"/>
                  </a:lnTo>
                  <a:lnTo>
                    <a:pt x="3639" y="29795"/>
                  </a:lnTo>
                  <a:lnTo>
                    <a:pt x="4058" y="28842"/>
                  </a:lnTo>
                  <a:lnTo>
                    <a:pt x="4496" y="27890"/>
                  </a:lnTo>
                  <a:lnTo>
                    <a:pt x="4953" y="26956"/>
                  </a:lnTo>
                  <a:lnTo>
                    <a:pt x="5429" y="26042"/>
                  </a:lnTo>
                  <a:lnTo>
                    <a:pt x="5925" y="25146"/>
                  </a:lnTo>
                  <a:lnTo>
                    <a:pt x="6458" y="24251"/>
                  </a:lnTo>
                  <a:lnTo>
                    <a:pt x="6991" y="23375"/>
                  </a:lnTo>
                  <a:lnTo>
                    <a:pt x="7563" y="22518"/>
                  </a:lnTo>
                  <a:lnTo>
                    <a:pt x="8153" y="21679"/>
                  </a:lnTo>
                  <a:lnTo>
                    <a:pt x="8763" y="20841"/>
                  </a:lnTo>
                  <a:lnTo>
                    <a:pt x="9392" y="20041"/>
                  </a:lnTo>
                  <a:lnTo>
                    <a:pt x="10039" y="19260"/>
                  </a:lnTo>
                  <a:lnTo>
                    <a:pt x="10725" y="18479"/>
                  </a:lnTo>
                  <a:lnTo>
                    <a:pt x="11411" y="17736"/>
                  </a:lnTo>
                  <a:lnTo>
                    <a:pt x="12135" y="17012"/>
                  </a:lnTo>
                  <a:lnTo>
                    <a:pt x="12878" y="16307"/>
                  </a:lnTo>
                  <a:lnTo>
                    <a:pt x="13640" y="15621"/>
                  </a:lnTo>
                  <a:lnTo>
                    <a:pt x="14421" y="14974"/>
                  </a:lnTo>
                  <a:lnTo>
                    <a:pt x="15221" y="14345"/>
                  </a:lnTo>
                  <a:lnTo>
                    <a:pt x="16040" y="13736"/>
                  </a:lnTo>
                  <a:lnTo>
                    <a:pt x="16897" y="13164"/>
                  </a:lnTo>
                  <a:lnTo>
                    <a:pt x="17774" y="12612"/>
                  </a:lnTo>
                  <a:lnTo>
                    <a:pt x="17774" y="12612"/>
                  </a:lnTo>
                  <a:lnTo>
                    <a:pt x="18402" y="12231"/>
                  </a:lnTo>
                  <a:lnTo>
                    <a:pt x="19050" y="11869"/>
                  </a:lnTo>
                  <a:lnTo>
                    <a:pt x="20345" y="11164"/>
                  </a:lnTo>
                  <a:lnTo>
                    <a:pt x="21679" y="10478"/>
                  </a:lnTo>
                  <a:lnTo>
                    <a:pt x="22993" y="9811"/>
                  </a:lnTo>
                  <a:lnTo>
                    <a:pt x="24308" y="9144"/>
                  </a:lnTo>
                  <a:lnTo>
                    <a:pt x="25622" y="8440"/>
                  </a:lnTo>
                  <a:lnTo>
                    <a:pt x="26270" y="8078"/>
                  </a:lnTo>
                  <a:lnTo>
                    <a:pt x="26899" y="7697"/>
                  </a:lnTo>
                  <a:lnTo>
                    <a:pt x="27527" y="7297"/>
                  </a:lnTo>
                  <a:lnTo>
                    <a:pt x="28137" y="6897"/>
                  </a:lnTo>
                  <a:lnTo>
                    <a:pt x="28137" y="6897"/>
                  </a:lnTo>
                  <a:lnTo>
                    <a:pt x="28556" y="6592"/>
                  </a:lnTo>
                  <a:lnTo>
                    <a:pt x="28994" y="6268"/>
                  </a:lnTo>
                  <a:lnTo>
                    <a:pt x="29432" y="5925"/>
                  </a:lnTo>
                  <a:lnTo>
                    <a:pt x="29870" y="5563"/>
                  </a:lnTo>
                  <a:lnTo>
                    <a:pt x="30309" y="5182"/>
                  </a:lnTo>
                  <a:lnTo>
                    <a:pt x="30747" y="4782"/>
                  </a:lnTo>
                  <a:lnTo>
                    <a:pt x="31166" y="4363"/>
                  </a:lnTo>
                  <a:lnTo>
                    <a:pt x="31566" y="3925"/>
                  </a:lnTo>
                  <a:lnTo>
                    <a:pt x="31966" y="3468"/>
                  </a:lnTo>
                  <a:lnTo>
                    <a:pt x="32328" y="3010"/>
                  </a:lnTo>
                  <a:lnTo>
                    <a:pt x="32671" y="2534"/>
                  </a:lnTo>
                  <a:lnTo>
                    <a:pt x="32995" y="2058"/>
                  </a:lnTo>
                  <a:lnTo>
                    <a:pt x="33261" y="1544"/>
                  </a:lnTo>
                  <a:lnTo>
                    <a:pt x="33509" y="1048"/>
                  </a:lnTo>
                  <a:lnTo>
                    <a:pt x="33719" y="534"/>
                  </a:lnTo>
                  <a:lnTo>
                    <a:pt x="33795" y="267"/>
                  </a:lnTo>
                  <a:lnTo>
                    <a:pt x="33871" y="0"/>
                  </a:lnTo>
                  <a:lnTo>
                    <a:pt x="33871" y="0"/>
                  </a:lnTo>
                  <a:lnTo>
                    <a:pt x="338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4826;p67"/>
            <p:cNvSpPr/>
            <p:nvPr/>
          </p:nvSpPr>
          <p:spPr>
            <a:xfrm flipH="1">
              <a:off x="2681565" y="2626047"/>
              <a:ext cx="1360232" cy="1598665"/>
            </a:xfrm>
            <a:custGeom>
              <a:avLst/>
              <a:gdLst/>
              <a:ahLst/>
              <a:cxnLst/>
              <a:rect l="l" t="t" r="r" b="b"/>
              <a:pathLst>
                <a:path w="82601" h="97080" extrusionOk="0">
                  <a:moveTo>
                    <a:pt x="33871" y="0"/>
                  </a:moveTo>
                  <a:lnTo>
                    <a:pt x="33795" y="267"/>
                  </a:lnTo>
                  <a:lnTo>
                    <a:pt x="33719" y="534"/>
                  </a:lnTo>
                  <a:lnTo>
                    <a:pt x="33509" y="1048"/>
                  </a:lnTo>
                  <a:lnTo>
                    <a:pt x="33261" y="1544"/>
                  </a:lnTo>
                  <a:lnTo>
                    <a:pt x="32995" y="2058"/>
                  </a:lnTo>
                  <a:lnTo>
                    <a:pt x="32671" y="2534"/>
                  </a:lnTo>
                  <a:lnTo>
                    <a:pt x="32328" y="3010"/>
                  </a:lnTo>
                  <a:lnTo>
                    <a:pt x="31966" y="3468"/>
                  </a:lnTo>
                  <a:lnTo>
                    <a:pt x="31566" y="3925"/>
                  </a:lnTo>
                  <a:lnTo>
                    <a:pt x="31166" y="4363"/>
                  </a:lnTo>
                  <a:lnTo>
                    <a:pt x="30747" y="4782"/>
                  </a:lnTo>
                  <a:lnTo>
                    <a:pt x="30309" y="5182"/>
                  </a:lnTo>
                  <a:lnTo>
                    <a:pt x="29870" y="5563"/>
                  </a:lnTo>
                  <a:lnTo>
                    <a:pt x="29432" y="5925"/>
                  </a:lnTo>
                  <a:lnTo>
                    <a:pt x="28994" y="6268"/>
                  </a:lnTo>
                  <a:lnTo>
                    <a:pt x="28556" y="6592"/>
                  </a:lnTo>
                  <a:lnTo>
                    <a:pt x="28137" y="6897"/>
                  </a:lnTo>
                  <a:lnTo>
                    <a:pt x="27527" y="7297"/>
                  </a:lnTo>
                  <a:lnTo>
                    <a:pt x="26899" y="7697"/>
                  </a:lnTo>
                  <a:lnTo>
                    <a:pt x="26270" y="8078"/>
                  </a:lnTo>
                  <a:lnTo>
                    <a:pt x="25622" y="8440"/>
                  </a:lnTo>
                  <a:lnTo>
                    <a:pt x="24308" y="9144"/>
                  </a:lnTo>
                  <a:lnTo>
                    <a:pt x="22993" y="9811"/>
                  </a:lnTo>
                  <a:lnTo>
                    <a:pt x="21679" y="10478"/>
                  </a:lnTo>
                  <a:lnTo>
                    <a:pt x="20345" y="11164"/>
                  </a:lnTo>
                  <a:lnTo>
                    <a:pt x="19050" y="11869"/>
                  </a:lnTo>
                  <a:lnTo>
                    <a:pt x="18402" y="12231"/>
                  </a:lnTo>
                  <a:lnTo>
                    <a:pt x="17774" y="12612"/>
                  </a:lnTo>
                  <a:lnTo>
                    <a:pt x="16897" y="13164"/>
                  </a:lnTo>
                  <a:lnTo>
                    <a:pt x="16040" y="13736"/>
                  </a:lnTo>
                  <a:lnTo>
                    <a:pt x="15221" y="14345"/>
                  </a:lnTo>
                  <a:lnTo>
                    <a:pt x="14421" y="14974"/>
                  </a:lnTo>
                  <a:lnTo>
                    <a:pt x="13640" y="15621"/>
                  </a:lnTo>
                  <a:lnTo>
                    <a:pt x="12878" y="16307"/>
                  </a:lnTo>
                  <a:lnTo>
                    <a:pt x="12135" y="17012"/>
                  </a:lnTo>
                  <a:lnTo>
                    <a:pt x="11411" y="17736"/>
                  </a:lnTo>
                  <a:lnTo>
                    <a:pt x="10725" y="18479"/>
                  </a:lnTo>
                  <a:lnTo>
                    <a:pt x="10039" y="19260"/>
                  </a:lnTo>
                  <a:lnTo>
                    <a:pt x="9392" y="20041"/>
                  </a:lnTo>
                  <a:lnTo>
                    <a:pt x="8763" y="20841"/>
                  </a:lnTo>
                  <a:lnTo>
                    <a:pt x="8153" y="21679"/>
                  </a:lnTo>
                  <a:lnTo>
                    <a:pt x="7563" y="22518"/>
                  </a:lnTo>
                  <a:lnTo>
                    <a:pt x="6991" y="23375"/>
                  </a:lnTo>
                  <a:lnTo>
                    <a:pt x="6458" y="24251"/>
                  </a:lnTo>
                  <a:lnTo>
                    <a:pt x="5925" y="25146"/>
                  </a:lnTo>
                  <a:lnTo>
                    <a:pt x="5429" y="26042"/>
                  </a:lnTo>
                  <a:lnTo>
                    <a:pt x="4953" y="26956"/>
                  </a:lnTo>
                  <a:lnTo>
                    <a:pt x="4496" y="27890"/>
                  </a:lnTo>
                  <a:lnTo>
                    <a:pt x="4058" y="28842"/>
                  </a:lnTo>
                  <a:lnTo>
                    <a:pt x="3639" y="29795"/>
                  </a:lnTo>
                  <a:lnTo>
                    <a:pt x="3258" y="30747"/>
                  </a:lnTo>
                  <a:lnTo>
                    <a:pt x="2896" y="31719"/>
                  </a:lnTo>
                  <a:lnTo>
                    <a:pt x="2534" y="32690"/>
                  </a:lnTo>
                  <a:lnTo>
                    <a:pt x="2229" y="33681"/>
                  </a:lnTo>
                  <a:lnTo>
                    <a:pt x="1924" y="34671"/>
                  </a:lnTo>
                  <a:lnTo>
                    <a:pt x="1638" y="35681"/>
                  </a:lnTo>
                  <a:lnTo>
                    <a:pt x="1391" y="36691"/>
                  </a:lnTo>
                  <a:lnTo>
                    <a:pt x="1143" y="37700"/>
                  </a:lnTo>
                  <a:lnTo>
                    <a:pt x="933" y="38710"/>
                  </a:lnTo>
                  <a:lnTo>
                    <a:pt x="743" y="39720"/>
                  </a:lnTo>
                  <a:lnTo>
                    <a:pt x="572" y="40825"/>
                  </a:lnTo>
                  <a:lnTo>
                    <a:pt x="419" y="41930"/>
                  </a:lnTo>
                  <a:lnTo>
                    <a:pt x="286" y="43053"/>
                  </a:lnTo>
                  <a:lnTo>
                    <a:pt x="191" y="44196"/>
                  </a:lnTo>
                  <a:lnTo>
                    <a:pt x="95" y="45339"/>
                  </a:lnTo>
                  <a:lnTo>
                    <a:pt x="38" y="46482"/>
                  </a:lnTo>
                  <a:lnTo>
                    <a:pt x="0" y="47645"/>
                  </a:lnTo>
                  <a:lnTo>
                    <a:pt x="0" y="48807"/>
                  </a:lnTo>
                  <a:lnTo>
                    <a:pt x="0" y="49626"/>
                  </a:lnTo>
                  <a:lnTo>
                    <a:pt x="19" y="50464"/>
                  </a:lnTo>
                  <a:lnTo>
                    <a:pt x="95" y="52121"/>
                  </a:lnTo>
                  <a:lnTo>
                    <a:pt x="210" y="53798"/>
                  </a:lnTo>
                  <a:lnTo>
                    <a:pt x="362" y="55474"/>
                  </a:lnTo>
                  <a:lnTo>
                    <a:pt x="572" y="57131"/>
                  </a:lnTo>
                  <a:lnTo>
                    <a:pt x="819" y="58808"/>
                  </a:lnTo>
                  <a:lnTo>
                    <a:pt x="1105" y="60465"/>
                  </a:lnTo>
                  <a:lnTo>
                    <a:pt x="1448" y="62103"/>
                  </a:lnTo>
                  <a:lnTo>
                    <a:pt x="1810" y="63723"/>
                  </a:lnTo>
                  <a:lnTo>
                    <a:pt x="2229" y="65342"/>
                  </a:lnTo>
                  <a:lnTo>
                    <a:pt x="2457" y="66142"/>
                  </a:lnTo>
                  <a:lnTo>
                    <a:pt x="2705" y="66923"/>
                  </a:lnTo>
                  <a:lnTo>
                    <a:pt x="2953" y="67723"/>
                  </a:lnTo>
                  <a:lnTo>
                    <a:pt x="3200" y="68504"/>
                  </a:lnTo>
                  <a:lnTo>
                    <a:pt x="3467" y="69266"/>
                  </a:lnTo>
                  <a:lnTo>
                    <a:pt x="3734" y="70028"/>
                  </a:lnTo>
                  <a:lnTo>
                    <a:pt x="4039" y="70790"/>
                  </a:lnTo>
                  <a:lnTo>
                    <a:pt x="4324" y="71552"/>
                  </a:lnTo>
                  <a:lnTo>
                    <a:pt x="4629" y="72276"/>
                  </a:lnTo>
                  <a:lnTo>
                    <a:pt x="4953" y="73019"/>
                  </a:lnTo>
                  <a:lnTo>
                    <a:pt x="5277" y="73743"/>
                  </a:lnTo>
                  <a:lnTo>
                    <a:pt x="5601" y="74448"/>
                  </a:lnTo>
                  <a:lnTo>
                    <a:pt x="6172" y="75572"/>
                  </a:lnTo>
                  <a:lnTo>
                    <a:pt x="6458" y="76124"/>
                  </a:lnTo>
                  <a:lnTo>
                    <a:pt x="6782" y="76677"/>
                  </a:lnTo>
                  <a:lnTo>
                    <a:pt x="7106" y="77229"/>
                  </a:lnTo>
                  <a:lnTo>
                    <a:pt x="7430" y="77782"/>
                  </a:lnTo>
                  <a:lnTo>
                    <a:pt x="7791" y="78334"/>
                  </a:lnTo>
                  <a:lnTo>
                    <a:pt x="8153" y="78867"/>
                  </a:lnTo>
                  <a:lnTo>
                    <a:pt x="8515" y="79420"/>
                  </a:lnTo>
                  <a:lnTo>
                    <a:pt x="8896" y="79953"/>
                  </a:lnTo>
                  <a:lnTo>
                    <a:pt x="9296" y="80468"/>
                  </a:lnTo>
                  <a:lnTo>
                    <a:pt x="9696" y="81001"/>
                  </a:lnTo>
                  <a:lnTo>
                    <a:pt x="10116" y="81496"/>
                  </a:lnTo>
                  <a:lnTo>
                    <a:pt x="10554" y="82011"/>
                  </a:lnTo>
                  <a:lnTo>
                    <a:pt x="10992" y="82506"/>
                  </a:lnTo>
                  <a:lnTo>
                    <a:pt x="11430" y="82982"/>
                  </a:lnTo>
                  <a:lnTo>
                    <a:pt x="11906" y="83459"/>
                  </a:lnTo>
                  <a:lnTo>
                    <a:pt x="12363" y="83916"/>
                  </a:lnTo>
                  <a:lnTo>
                    <a:pt x="12859" y="84373"/>
                  </a:lnTo>
                  <a:lnTo>
                    <a:pt x="13335" y="84811"/>
                  </a:lnTo>
                  <a:lnTo>
                    <a:pt x="13849" y="85230"/>
                  </a:lnTo>
                  <a:lnTo>
                    <a:pt x="14345" y="85630"/>
                  </a:lnTo>
                  <a:lnTo>
                    <a:pt x="14878" y="86030"/>
                  </a:lnTo>
                  <a:lnTo>
                    <a:pt x="15411" y="86392"/>
                  </a:lnTo>
                  <a:lnTo>
                    <a:pt x="15945" y="86754"/>
                  </a:lnTo>
                  <a:lnTo>
                    <a:pt x="16478" y="87097"/>
                  </a:lnTo>
                  <a:lnTo>
                    <a:pt x="17050" y="87421"/>
                  </a:lnTo>
                  <a:lnTo>
                    <a:pt x="17602" y="87726"/>
                  </a:lnTo>
                  <a:lnTo>
                    <a:pt x="18174" y="88011"/>
                  </a:lnTo>
                  <a:lnTo>
                    <a:pt x="18764" y="88259"/>
                  </a:lnTo>
                  <a:lnTo>
                    <a:pt x="19355" y="88507"/>
                  </a:lnTo>
                  <a:lnTo>
                    <a:pt x="19945" y="88716"/>
                  </a:lnTo>
                  <a:lnTo>
                    <a:pt x="21679" y="89288"/>
                  </a:lnTo>
                  <a:lnTo>
                    <a:pt x="23432" y="89821"/>
                  </a:lnTo>
                  <a:lnTo>
                    <a:pt x="25184" y="90317"/>
                  </a:lnTo>
                  <a:lnTo>
                    <a:pt x="26937" y="90755"/>
                  </a:lnTo>
                  <a:lnTo>
                    <a:pt x="28708" y="91193"/>
                  </a:lnTo>
                  <a:lnTo>
                    <a:pt x="30499" y="91574"/>
                  </a:lnTo>
                  <a:lnTo>
                    <a:pt x="32290" y="91936"/>
                  </a:lnTo>
                  <a:lnTo>
                    <a:pt x="34080" y="92279"/>
                  </a:lnTo>
                  <a:lnTo>
                    <a:pt x="35871" y="92603"/>
                  </a:lnTo>
                  <a:lnTo>
                    <a:pt x="37662" y="92907"/>
                  </a:lnTo>
                  <a:lnTo>
                    <a:pt x="39472" y="93174"/>
                  </a:lnTo>
                  <a:lnTo>
                    <a:pt x="41281" y="93460"/>
                  </a:lnTo>
                  <a:lnTo>
                    <a:pt x="44882" y="93955"/>
                  </a:lnTo>
                  <a:lnTo>
                    <a:pt x="48501" y="94450"/>
                  </a:lnTo>
                  <a:lnTo>
                    <a:pt x="48787" y="94488"/>
                  </a:lnTo>
                  <a:lnTo>
                    <a:pt x="48939" y="94508"/>
                  </a:lnTo>
                  <a:lnTo>
                    <a:pt x="48997" y="94508"/>
                  </a:lnTo>
                  <a:lnTo>
                    <a:pt x="49168" y="94527"/>
                  </a:lnTo>
                  <a:lnTo>
                    <a:pt x="49187" y="94546"/>
                  </a:lnTo>
                  <a:lnTo>
                    <a:pt x="49320" y="94565"/>
                  </a:lnTo>
                  <a:lnTo>
                    <a:pt x="50540" y="94736"/>
                  </a:lnTo>
                  <a:lnTo>
                    <a:pt x="51759" y="94946"/>
                  </a:lnTo>
                  <a:lnTo>
                    <a:pt x="53835" y="95289"/>
                  </a:lnTo>
                  <a:lnTo>
                    <a:pt x="55912" y="95651"/>
                  </a:lnTo>
                  <a:lnTo>
                    <a:pt x="58007" y="96012"/>
                  </a:lnTo>
                  <a:lnTo>
                    <a:pt x="60122" y="96355"/>
                  </a:lnTo>
                  <a:lnTo>
                    <a:pt x="61170" y="96508"/>
                  </a:lnTo>
                  <a:lnTo>
                    <a:pt x="62217" y="96641"/>
                  </a:lnTo>
                  <a:lnTo>
                    <a:pt x="63284" y="96774"/>
                  </a:lnTo>
                  <a:lnTo>
                    <a:pt x="64332" y="96870"/>
                  </a:lnTo>
                  <a:lnTo>
                    <a:pt x="65380" y="96965"/>
                  </a:lnTo>
                  <a:lnTo>
                    <a:pt x="66446" y="97022"/>
                  </a:lnTo>
                  <a:lnTo>
                    <a:pt x="67494" y="97060"/>
                  </a:lnTo>
                  <a:lnTo>
                    <a:pt x="68542" y="97079"/>
                  </a:lnTo>
                  <a:lnTo>
                    <a:pt x="69475" y="97060"/>
                  </a:lnTo>
                  <a:lnTo>
                    <a:pt x="70390" y="97041"/>
                  </a:lnTo>
                  <a:lnTo>
                    <a:pt x="71323" y="96965"/>
                  </a:lnTo>
                  <a:lnTo>
                    <a:pt x="72238" y="96889"/>
                  </a:lnTo>
                  <a:lnTo>
                    <a:pt x="73152" y="96755"/>
                  </a:lnTo>
                  <a:lnTo>
                    <a:pt x="74066" y="96603"/>
                  </a:lnTo>
                  <a:lnTo>
                    <a:pt x="74962" y="96432"/>
                  </a:lnTo>
                  <a:lnTo>
                    <a:pt x="75857" y="96203"/>
                  </a:lnTo>
                  <a:lnTo>
                    <a:pt x="75914" y="96203"/>
                  </a:lnTo>
                  <a:lnTo>
                    <a:pt x="75933" y="96184"/>
                  </a:lnTo>
                  <a:lnTo>
                    <a:pt x="75990" y="96184"/>
                  </a:lnTo>
                  <a:lnTo>
                    <a:pt x="76010" y="96165"/>
                  </a:lnTo>
                  <a:lnTo>
                    <a:pt x="76067" y="96165"/>
                  </a:lnTo>
                  <a:lnTo>
                    <a:pt x="76067" y="96146"/>
                  </a:lnTo>
                  <a:lnTo>
                    <a:pt x="76924" y="95898"/>
                  </a:lnTo>
                  <a:lnTo>
                    <a:pt x="77781" y="95612"/>
                  </a:lnTo>
                  <a:lnTo>
                    <a:pt x="78619" y="95270"/>
                  </a:lnTo>
                  <a:lnTo>
                    <a:pt x="79439" y="94927"/>
                  </a:lnTo>
                  <a:lnTo>
                    <a:pt x="80239" y="94527"/>
                  </a:lnTo>
                  <a:lnTo>
                    <a:pt x="81039" y="94127"/>
                  </a:lnTo>
                  <a:lnTo>
                    <a:pt x="81820" y="93688"/>
                  </a:lnTo>
                  <a:lnTo>
                    <a:pt x="82601" y="93212"/>
                  </a:lnTo>
                  <a:lnTo>
                    <a:pt x="81420" y="92526"/>
                  </a:lnTo>
                  <a:lnTo>
                    <a:pt x="80239" y="91841"/>
                  </a:lnTo>
                  <a:lnTo>
                    <a:pt x="79019" y="91193"/>
                  </a:lnTo>
                  <a:lnTo>
                    <a:pt x="77800" y="90583"/>
                  </a:lnTo>
                  <a:lnTo>
                    <a:pt x="76562" y="89993"/>
                  </a:lnTo>
                  <a:lnTo>
                    <a:pt x="75305" y="89421"/>
                  </a:lnTo>
                  <a:lnTo>
                    <a:pt x="74047" y="88869"/>
                  </a:lnTo>
                  <a:lnTo>
                    <a:pt x="72771" y="88335"/>
                  </a:lnTo>
                  <a:lnTo>
                    <a:pt x="71476" y="87821"/>
                  </a:lnTo>
                  <a:lnTo>
                    <a:pt x="70180" y="87326"/>
                  </a:lnTo>
                  <a:lnTo>
                    <a:pt x="68885" y="86849"/>
                  </a:lnTo>
                  <a:lnTo>
                    <a:pt x="67589" y="86373"/>
                  </a:lnTo>
                  <a:lnTo>
                    <a:pt x="64980" y="85459"/>
                  </a:lnTo>
                  <a:lnTo>
                    <a:pt x="62351" y="84602"/>
                  </a:lnTo>
                  <a:lnTo>
                    <a:pt x="58693" y="83401"/>
                  </a:lnTo>
                  <a:lnTo>
                    <a:pt x="56864" y="82792"/>
                  </a:lnTo>
                  <a:lnTo>
                    <a:pt x="55035" y="82163"/>
                  </a:lnTo>
                  <a:lnTo>
                    <a:pt x="53207" y="81534"/>
                  </a:lnTo>
                  <a:lnTo>
                    <a:pt x="51397" y="80868"/>
                  </a:lnTo>
                  <a:lnTo>
                    <a:pt x="49587" y="80201"/>
                  </a:lnTo>
                  <a:lnTo>
                    <a:pt x="47796" y="79477"/>
                  </a:lnTo>
                  <a:lnTo>
                    <a:pt x="46025" y="78734"/>
                  </a:lnTo>
                  <a:lnTo>
                    <a:pt x="45149" y="78334"/>
                  </a:lnTo>
                  <a:lnTo>
                    <a:pt x="44291" y="77934"/>
                  </a:lnTo>
                  <a:lnTo>
                    <a:pt x="43415" y="77534"/>
                  </a:lnTo>
                  <a:lnTo>
                    <a:pt x="42558" y="77115"/>
                  </a:lnTo>
                  <a:lnTo>
                    <a:pt x="41720" y="76677"/>
                  </a:lnTo>
                  <a:lnTo>
                    <a:pt x="40862" y="76220"/>
                  </a:lnTo>
                  <a:lnTo>
                    <a:pt x="40043" y="75762"/>
                  </a:lnTo>
                  <a:lnTo>
                    <a:pt x="39205" y="75286"/>
                  </a:lnTo>
                  <a:lnTo>
                    <a:pt x="38386" y="74791"/>
                  </a:lnTo>
                  <a:lnTo>
                    <a:pt x="37586" y="74276"/>
                  </a:lnTo>
                  <a:lnTo>
                    <a:pt x="36786" y="73762"/>
                  </a:lnTo>
                  <a:lnTo>
                    <a:pt x="36005" y="73229"/>
                  </a:lnTo>
                  <a:lnTo>
                    <a:pt x="35223" y="72657"/>
                  </a:lnTo>
                  <a:lnTo>
                    <a:pt x="34442" y="72086"/>
                  </a:lnTo>
                  <a:lnTo>
                    <a:pt x="33795" y="71571"/>
                  </a:lnTo>
                  <a:lnTo>
                    <a:pt x="33166" y="71057"/>
                  </a:lnTo>
                  <a:lnTo>
                    <a:pt x="32556" y="70524"/>
                  </a:lnTo>
                  <a:lnTo>
                    <a:pt x="31966" y="69971"/>
                  </a:lnTo>
                  <a:lnTo>
                    <a:pt x="31394" y="69419"/>
                  </a:lnTo>
                  <a:lnTo>
                    <a:pt x="30823" y="68866"/>
                  </a:lnTo>
                  <a:lnTo>
                    <a:pt x="30290" y="68295"/>
                  </a:lnTo>
                  <a:lnTo>
                    <a:pt x="29775" y="67704"/>
                  </a:lnTo>
                  <a:lnTo>
                    <a:pt x="29280" y="67114"/>
                  </a:lnTo>
                  <a:lnTo>
                    <a:pt x="28785" y="66523"/>
                  </a:lnTo>
                  <a:lnTo>
                    <a:pt x="28327" y="65913"/>
                  </a:lnTo>
                  <a:lnTo>
                    <a:pt x="27870" y="65304"/>
                  </a:lnTo>
                  <a:lnTo>
                    <a:pt x="27451" y="64675"/>
                  </a:lnTo>
                  <a:lnTo>
                    <a:pt x="27032" y="64047"/>
                  </a:lnTo>
                  <a:lnTo>
                    <a:pt x="26651" y="63399"/>
                  </a:lnTo>
                  <a:lnTo>
                    <a:pt x="26270" y="62751"/>
                  </a:lnTo>
                  <a:lnTo>
                    <a:pt x="25908" y="62103"/>
                  </a:lnTo>
                  <a:lnTo>
                    <a:pt x="25565" y="61437"/>
                  </a:lnTo>
                  <a:lnTo>
                    <a:pt x="25241" y="60770"/>
                  </a:lnTo>
                  <a:lnTo>
                    <a:pt x="24936" y="60103"/>
                  </a:lnTo>
                  <a:lnTo>
                    <a:pt x="24651" y="59436"/>
                  </a:lnTo>
                  <a:lnTo>
                    <a:pt x="24384" y="58751"/>
                  </a:lnTo>
                  <a:lnTo>
                    <a:pt x="24117" y="58046"/>
                  </a:lnTo>
                  <a:lnTo>
                    <a:pt x="23889" y="57360"/>
                  </a:lnTo>
                  <a:lnTo>
                    <a:pt x="23660" y="56655"/>
                  </a:lnTo>
                  <a:lnTo>
                    <a:pt x="23451" y="55950"/>
                  </a:lnTo>
                  <a:lnTo>
                    <a:pt x="23279" y="55245"/>
                  </a:lnTo>
                  <a:lnTo>
                    <a:pt x="23108" y="54541"/>
                  </a:lnTo>
                  <a:lnTo>
                    <a:pt x="22955" y="53817"/>
                  </a:lnTo>
                  <a:lnTo>
                    <a:pt x="22803" y="53093"/>
                  </a:lnTo>
                  <a:lnTo>
                    <a:pt x="22689" y="52369"/>
                  </a:lnTo>
                  <a:lnTo>
                    <a:pt x="22593" y="51645"/>
                  </a:lnTo>
                  <a:lnTo>
                    <a:pt x="22498" y="50921"/>
                  </a:lnTo>
                  <a:lnTo>
                    <a:pt x="22422" y="50178"/>
                  </a:lnTo>
                  <a:lnTo>
                    <a:pt x="22365" y="49435"/>
                  </a:lnTo>
                  <a:lnTo>
                    <a:pt x="22327" y="48711"/>
                  </a:lnTo>
                  <a:lnTo>
                    <a:pt x="22308" y="47968"/>
                  </a:lnTo>
                  <a:lnTo>
                    <a:pt x="22289" y="47225"/>
                  </a:lnTo>
                  <a:lnTo>
                    <a:pt x="22308" y="46482"/>
                  </a:lnTo>
                  <a:lnTo>
                    <a:pt x="22327" y="45740"/>
                  </a:lnTo>
                  <a:lnTo>
                    <a:pt x="22365" y="44997"/>
                  </a:lnTo>
                  <a:lnTo>
                    <a:pt x="22422" y="44235"/>
                  </a:lnTo>
                  <a:lnTo>
                    <a:pt x="22479" y="43492"/>
                  </a:lnTo>
                  <a:lnTo>
                    <a:pt x="22574" y="42749"/>
                  </a:lnTo>
                  <a:lnTo>
                    <a:pt x="22670" y="42006"/>
                  </a:lnTo>
                  <a:lnTo>
                    <a:pt x="22784" y="41263"/>
                  </a:lnTo>
                  <a:lnTo>
                    <a:pt x="22917" y="40501"/>
                  </a:lnTo>
                  <a:lnTo>
                    <a:pt x="23070" y="39758"/>
                  </a:lnTo>
                  <a:lnTo>
                    <a:pt x="23222" y="39015"/>
                  </a:lnTo>
                  <a:lnTo>
                    <a:pt x="23393" y="38272"/>
                  </a:lnTo>
                  <a:lnTo>
                    <a:pt x="23584" y="37529"/>
                  </a:lnTo>
                  <a:lnTo>
                    <a:pt x="23793" y="36786"/>
                  </a:lnTo>
                  <a:lnTo>
                    <a:pt x="24022" y="36043"/>
                  </a:lnTo>
                  <a:lnTo>
                    <a:pt x="24251" y="35319"/>
                  </a:lnTo>
                  <a:lnTo>
                    <a:pt x="24498" y="34576"/>
                  </a:lnTo>
                  <a:lnTo>
                    <a:pt x="24765" y="33852"/>
                  </a:lnTo>
                  <a:lnTo>
                    <a:pt x="25032" y="33128"/>
                  </a:lnTo>
                  <a:lnTo>
                    <a:pt x="25337" y="32405"/>
                  </a:lnTo>
                  <a:lnTo>
                    <a:pt x="25641" y="31681"/>
                  </a:lnTo>
                  <a:lnTo>
                    <a:pt x="25946" y="30957"/>
                  </a:lnTo>
                  <a:lnTo>
                    <a:pt x="26289" y="30252"/>
                  </a:lnTo>
                  <a:lnTo>
                    <a:pt x="26632" y="29528"/>
                  </a:lnTo>
                  <a:lnTo>
                    <a:pt x="26994" y="28823"/>
                  </a:lnTo>
                  <a:lnTo>
                    <a:pt x="27375" y="28118"/>
                  </a:lnTo>
                  <a:lnTo>
                    <a:pt x="27946" y="27090"/>
                  </a:lnTo>
                  <a:lnTo>
                    <a:pt x="28537" y="26061"/>
                  </a:lnTo>
                  <a:lnTo>
                    <a:pt x="29756" y="24003"/>
                  </a:lnTo>
                  <a:lnTo>
                    <a:pt x="30994" y="21946"/>
                  </a:lnTo>
                  <a:lnTo>
                    <a:pt x="32195" y="19889"/>
                  </a:lnTo>
                  <a:lnTo>
                    <a:pt x="32785" y="18860"/>
                  </a:lnTo>
                  <a:lnTo>
                    <a:pt x="33376" y="17812"/>
                  </a:lnTo>
                  <a:lnTo>
                    <a:pt x="33928" y="16764"/>
                  </a:lnTo>
                  <a:lnTo>
                    <a:pt x="34461" y="15717"/>
                  </a:lnTo>
                  <a:lnTo>
                    <a:pt x="34976" y="14650"/>
                  </a:lnTo>
                  <a:lnTo>
                    <a:pt x="35452" y="13564"/>
                  </a:lnTo>
                  <a:lnTo>
                    <a:pt x="35909" y="12459"/>
                  </a:lnTo>
                  <a:lnTo>
                    <a:pt x="36309" y="11354"/>
                  </a:lnTo>
                  <a:lnTo>
                    <a:pt x="36500" y="10821"/>
                  </a:lnTo>
                  <a:lnTo>
                    <a:pt x="36652" y="10307"/>
                  </a:lnTo>
                  <a:lnTo>
                    <a:pt x="36805" y="9773"/>
                  </a:lnTo>
                  <a:lnTo>
                    <a:pt x="36938" y="9221"/>
                  </a:lnTo>
                  <a:lnTo>
                    <a:pt x="37052" y="8687"/>
                  </a:lnTo>
                  <a:lnTo>
                    <a:pt x="37148" y="8135"/>
                  </a:lnTo>
                  <a:lnTo>
                    <a:pt x="37224" y="7601"/>
                  </a:lnTo>
                  <a:lnTo>
                    <a:pt x="37262" y="7049"/>
                  </a:lnTo>
                  <a:lnTo>
                    <a:pt x="37300" y="6497"/>
                  </a:lnTo>
                  <a:lnTo>
                    <a:pt x="37281" y="5963"/>
                  </a:lnTo>
                  <a:lnTo>
                    <a:pt x="37243" y="5430"/>
                  </a:lnTo>
                  <a:lnTo>
                    <a:pt x="37186" y="4896"/>
                  </a:lnTo>
                  <a:lnTo>
                    <a:pt x="37071" y="4382"/>
                  </a:lnTo>
                  <a:lnTo>
                    <a:pt x="36938" y="3868"/>
                  </a:lnTo>
                  <a:lnTo>
                    <a:pt x="36747" y="3353"/>
                  </a:lnTo>
                  <a:lnTo>
                    <a:pt x="36519" y="2858"/>
                  </a:lnTo>
                  <a:lnTo>
                    <a:pt x="36271" y="2420"/>
                  </a:lnTo>
                  <a:lnTo>
                    <a:pt x="36005" y="2001"/>
                  </a:lnTo>
                  <a:lnTo>
                    <a:pt x="35700" y="1601"/>
                  </a:lnTo>
                  <a:lnTo>
                    <a:pt x="35376" y="1239"/>
                  </a:lnTo>
                  <a:lnTo>
                    <a:pt x="35033" y="896"/>
                  </a:lnTo>
                  <a:lnTo>
                    <a:pt x="34671" y="572"/>
                  </a:lnTo>
                  <a:lnTo>
                    <a:pt x="34271" y="286"/>
                  </a:lnTo>
                  <a:lnTo>
                    <a:pt x="33871"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4827;p67"/>
            <p:cNvSpPr/>
            <p:nvPr/>
          </p:nvSpPr>
          <p:spPr>
            <a:xfrm flipH="1">
              <a:off x="2681565" y="2626047"/>
              <a:ext cx="1360232" cy="1598665"/>
            </a:xfrm>
            <a:custGeom>
              <a:avLst/>
              <a:gdLst/>
              <a:ahLst/>
              <a:cxnLst/>
              <a:rect l="l" t="t" r="r" b="b"/>
              <a:pathLst>
                <a:path w="82601" h="97080" fill="none" extrusionOk="0">
                  <a:moveTo>
                    <a:pt x="33871" y="0"/>
                  </a:moveTo>
                  <a:lnTo>
                    <a:pt x="33871" y="0"/>
                  </a:lnTo>
                  <a:lnTo>
                    <a:pt x="33795" y="267"/>
                  </a:lnTo>
                  <a:lnTo>
                    <a:pt x="33719" y="534"/>
                  </a:lnTo>
                  <a:lnTo>
                    <a:pt x="33509" y="1048"/>
                  </a:lnTo>
                  <a:lnTo>
                    <a:pt x="33261" y="1544"/>
                  </a:lnTo>
                  <a:lnTo>
                    <a:pt x="32995" y="2058"/>
                  </a:lnTo>
                  <a:lnTo>
                    <a:pt x="32671" y="2534"/>
                  </a:lnTo>
                  <a:lnTo>
                    <a:pt x="32328" y="3010"/>
                  </a:lnTo>
                  <a:lnTo>
                    <a:pt x="31966" y="3468"/>
                  </a:lnTo>
                  <a:lnTo>
                    <a:pt x="31566" y="3925"/>
                  </a:lnTo>
                  <a:lnTo>
                    <a:pt x="31166" y="4363"/>
                  </a:lnTo>
                  <a:lnTo>
                    <a:pt x="30747" y="4782"/>
                  </a:lnTo>
                  <a:lnTo>
                    <a:pt x="30309" y="5182"/>
                  </a:lnTo>
                  <a:lnTo>
                    <a:pt x="29870" y="5563"/>
                  </a:lnTo>
                  <a:lnTo>
                    <a:pt x="29432" y="5925"/>
                  </a:lnTo>
                  <a:lnTo>
                    <a:pt x="28994" y="6268"/>
                  </a:lnTo>
                  <a:lnTo>
                    <a:pt x="28556" y="6592"/>
                  </a:lnTo>
                  <a:lnTo>
                    <a:pt x="28137" y="6897"/>
                  </a:lnTo>
                  <a:lnTo>
                    <a:pt x="28137" y="6897"/>
                  </a:lnTo>
                  <a:lnTo>
                    <a:pt x="27527" y="7297"/>
                  </a:lnTo>
                  <a:lnTo>
                    <a:pt x="26899" y="7697"/>
                  </a:lnTo>
                  <a:lnTo>
                    <a:pt x="26270" y="8078"/>
                  </a:lnTo>
                  <a:lnTo>
                    <a:pt x="25622" y="8440"/>
                  </a:lnTo>
                  <a:lnTo>
                    <a:pt x="24308" y="9144"/>
                  </a:lnTo>
                  <a:lnTo>
                    <a:pt x="22993" y="9811"/>
                  </a:lnTo>
                  <a:lnTo>
                    <a:pt x="21679" y="10478"/>
                  </a:lnTo>
                  <a:lnTo>
                    <a:pt x="20345" y="11164"/>
                  </a:lnTo>
                  <a:lnTo>
                    <a:pt x="19050" y="11869"/>
                  </a:lnTo>
                  <a:lnTo>
                    <a:pt x="18402" y="12231"/>
                  </a:lnTo>
                  <a:lnTo>
                    <a:pt x="17774" y="12612"/>
                  </a:lnTo>
                  <a:lnTo>
                    <a:pt x="17774" y="12612"/>
                  </a:lnTo>
                  <a:lnTo>
                    <a:pt x="16897" y="13164"/>
                  </a:lnTo>
                  <a:lnTo>
                    <a:pt x="16040" y="13736"/>
                  </a:lnTo>
                  <a:lnTo>
                    <a:pt x="15221" y="14345"/>
                  </a:lnTo>
                  <a:lnTo>
                    <a:pt x="14421" y="14974"/>
                  </a:lnTo>
                  <a:lnTo>
                    <a:pt x="13640" y="15621"/>
                  </a:lnTo>
                  <a:lnTo>
                    <a:pt x="12878" y="16307"/>
                  </a:lnTo>
                  <a:lnTo>
                    <a:pt x="12135" y="17012"/>
                  </a:lnTo>
                  <a:lnTo>
                    <a:pt x="11411" y="17736"/>
                  </a:lnTo>
                  <a:lnTo>
                    <a:pt x="10725" y="18479"/>
                  </a:lnTo>
                  <a:lnTo>
                    <a:pt x="10039" y="19260"/>
                  </a:lnTo>
                  <a:lnTo>
                    <a:pt x="9392" y="20041"/>
                  </a:lnTo>
                  <a:lnTo>
                    <a:pt x="8763" y="20841"/>
                  </a:lnTo>
                  <a:lnTo>
                    <a:pt x="8153" y="21679"/>
                  </a:lnTo>
                  <a:lnTo>
                    <a:pt x="7563" y="22518"/>
                  </a:lnTo>
                  <a:lnTo>
                    <a:pt x="6991" y="23375"/>
                  </a:lnTo>
                  <a:lnTo>
                    <a:pt x="6458" y="24251"/>
                  </a:lnTo>
                  <a:lnTo>
                    <a:pt x="5925" y="25146"/>
                  </a:lnTo>
                  <a:lnTo>
                    <a:pt x="5429" y="26042"/>
                  </a:lnTo>
                  <a:lnTo>
                    <a:pt x="4953" y="26956"/>
                  </a:lnTo>
                  <a:lnTo>
                    <a:pt x="4496" y="27890"/>
                  </a:lnTo>
                  <a:lnTo>
                    <a:pt x="4058" y="28842"/>
                  </a:lnTo>
                  <a:lnTo>
                    <a:pt x="3639" y="29795"/>
                  </a:lnTo>
                  <a:lnTo>
                    <a:pt x="3258" y="30747"/>
                  </a:lnTo>
                  <a:lnTo>
                    <a:pt x="2896" y="31719"/>
                  </a:lnTo>
                  <a:lnTo>
                    <a:pt x="2534" y="32690"/>
                  </a:lnTo>
                  <a:lnTo>
                    <a:pt x="2229" y="33681"/>
                  </a:lnTo>
                  <a:lnTo>
                    <a:pt x="1924" y="34671"/>
                  </a:lnTo>
                  <a:lnTo>
                    <a:pt x="1638" y="35681"/>
                  </a:lnTo>
                  <a:lnTo>
                    <a:pt x="1391" y="36691"/>
                  </a:lnTo>
                  <a:lnTo>
                    <a:pt x="1143" y="37700"/>
                  </a:lnTo>
                  <a:lnTo>
                    <a:pt x="933" y="38710"/>
                  </a:lnTo>
                  <a:lnTo>
                    <a:pt x="743" y="39720"/>
                  </a:lnTo>
                  <a:lnTo>
                    <a:pt x="743" y="39720"/>
                  </a:lnTo>
                  <a:lnTo>
                    <a:pt x="572" y="40825"/>
                  </a:lnTo>
                  <a:lnTo>
                    <a:pt x="419" y="41930"/>
                  </a:lnTo>
                  <a:lnTo>
                    <a:pt x="286" y="43053"/>
                  </a:lnTo>
                  <a:lnTo>
                    <a:pt x="191" y="44196"/>
                  </a:lnTo>
                  <a:lnTo>
                    <a:pt x="95" y="45339"/>
                  </a:lnTo>
                  <a:lnTo>
                    <a:pt x="38" y="46482"/>
                  </a:lnTo>
                  <a:lnTo>
                    <a:pt x="0" y="47645"/>
                  </a:lnTo>
                  <a:lnTo>
                    <a:pt x="0" y="48807"/>
                  </a:lnTo>
                  <a:lnTo>
                    <a:pt x="0" y="48807"/>
                  </a:lnTo>
                  <a:lnTo>
                    <a:pt x="0" y="49626"/>
                  </a:lnTo>
                  <a:lnTo>
                    <a:pt x="19" y="50464"/>
                  </a:lnTo>
                  <a:lnTo>
                    <a:pt x="95" y="52121"/>
                  </a:lnTo>
                  <a:lnTo>
                    <a:pt x="210" y="53798"/>
                  </a:lnTo>
                  <a:lnTo>
                    <a:pt x="362" y="55474"/>
                  </a:lnTo>
                  <a:lnTo>
                    <a:pt x="572" y="57131"/>
                  </a:lnTo>
                  <a:lnTo>
                    <a:pt x="819" y="58808"/>
                  </a:lnTo>
                  <a:lnTo>
                    <a:pt x="1105" y="60465"/>
                  </a:lnTo>
                  <a:lnTo>
                    <a:pt x="1448" y="62103"/>
                  </a:lnTo>
                  <a:lnTo>
                    <a:pt x="1810" y="63723"/>
                  </a:lnTo>
                  <a:lnTo>
                    <a:pt x="2229" y="65342"/>
                  </a:lnTo>
                  <a:lnTo>
                    <a:pt x="2457" y="66142"/>
                  </a:lnTo>
                  <a:lnTo>
                    <a:pt x="2705" y="66923"/>
                  </a:lnTo>
                  <a:lnTo>
                    <a:pt x="2953" y="67723"/>
                  </a:lnTo>
                  <a:lnTo>
                    <a:pt x="3200" y="68504"/>
                  </a:lnTo>
                  <a:lnTo>
                    <a:pt x="3467" y="69266"/>
                  </a:lnTo>
                  <a:lnTo>
                    <a:pt x="3734" y="70028"/>
                  </a:lnTo>
                  <a:lnTo>
                    <a:pt x="4039" y="70790"/>
                  </a:lnTo>
                  <a:lnTo>
                    <a:pt x="4324" y="71552"/>
                  </a:lnTo>
                  <a:lnTo>
                    <a:pt x="4629" y="72276"/>
                  </a:lnTo>
                  <a:lnTo>
                    <a:pt x="4953" y="73019"/>
                  </a:lnTo>
                  <a:lnTo>
                    <a:pt x="5277" y="73743"/>
                  </a:lnTo>
                  <a:lnTo>
                    <a:pt x="5601" y="74448"/>
                  </a:lnTo>
                  <a:lnTo>
                    <a:pt x="5601" y="74448"/>
                  </a:lnTo>
                  <a:lnTo>
                    <a:pt x="6172" y="75572"/>
                  </a:lnTo>
                  <a:lnTo>
                    <a:pt x="6458" y="76124"/>
                  </a:lnTo>
                  <a:lnTo>
                    <a:pt x="6782" y="76677"/>
                  </a:lnTo>
                  <a:lnTo>
                    <a:pt x="7106" y="77229"/>
                  </a:lnTo>
                  <a:lnTo>
                    <a:pt x="7430" y="77782"/>
                  </a:lnTo>
                  <a:lnTo>
                    <a:pt x="7791" y="78334"/>
                  </a:lnTo>
                  <a:lnTo>
                    <a:pt x="8153" y="78867"/>
                  </a:lnTo>
                  <a:lnTo>
                    <a:pt x="8515" y="79420"/>
                  </a:lnTo>
                  <a:lnTo>
                    <a:pt x="8896" y="79953"/>
                  </a:lnTo>
                  <a:lnTo>
                    <a:pt x="9296" y="80468"/>
                  </a:lnTo>
                  <a:lnTo>
                    <a:pt x="9696" y="81001"/>
                  </a:lnTo>
                  <a:lnTo>
                    <a:pt x="10116" y="81496"/>
                  </a:lnTo>
                  <a:lnTo>
                    <a:pt x="10554" y="82011"/>
                  </a:lnTo>
                  <a:lnTo>
                    <a:pt x="10992" y="82506"/>
                  </a:lnTo>
                  <a:lnTo>
                    <a:pt x="11430" y="82982"/>
                  </a:lnTo>
                  <a:lnTo>
                    <a:pt x="11906" y="83459"/>
                  </a:lnTo>
                  <a:lnTo>
                    <a:pt x="12363" y="83916"/>
                  </a:lnTo>
                  <a:lnTo>
                    <a:pt x="12859" y="84373"/>
                  </a:lnTo>
                  <a:lnTo>
                    <a:pt x="13335" y="84811"/>
                  </a:lnTo>
                  <a:lnTo>
                    <a:pt x="13849" y="85230"/>
                  </a:lnTo>
                  <a:lnTo>
                    <a:pt x="14345" y="85630"/>
                  </a:lnTo>
                  <a:lnTo>
                    <a:pt x="14878" y="86030"/>
                  </a:lnTo>
                  <a:lnTo>
                    <a:pt x="15411" y="86392"/>
                  </a:lnTo>
                  <a:lnTo>
                    <a:pt x="15945" y="86754"/>
                  </a:lnTo>
                  <a:lnTo>
                    <a:pt x="16478" y="87097"/>
                  </a:lnTo>
                  <a:lnTo>
                    <a:pt x="17050" y="87421"/>
                  </a:lnTo>
                  <a:lnTo>
                    <a:pt x="17602" y="87726"/>
                  </a:lnTo>
                  <a:lnTo>
                    <a:pt x="18174" y="88011"/>
                  </a:lnTo>
                  <a:lnTo>
                    <a:pt x="18764" y="88259"/>
                  </a:lnTo>
                  <a:lnTo>
                    <a:pt x="19355" y="88507"/>
                  </a:lnTo>
                  <a:lnTo>
                    <a:pt x="19945" y="88716"/>
                  </a:lnTo>
                  <a:lnTo>
                    <a:pt x="19945" y="88716"/>
                  </a:lnTo>
                  <a:lnTo>
                    <a:pt x="21679" y="89288"/>
                  </a:lnTo>
                  <a:lnTo>
                    <a:pt x="23432" y="89821"/>
                  </a:lnTo>
                  <a:lnTo>
                    <a:pt x="25184" y="90317"/>
                  </a:lnTo>
                  <a:lnTo>
                    <a:pt x="26937" y="90755"/>
                  </a:lnTo>
                  <a:lnTo>
                    <a:pt x="28708" y="91193"/>
                  </a:lnTo>
                  <a:lnTo>
                    <a:pt x="30499" y="91574"/>
                  </a:lnTo>
                  <a:lnTo>
                    <a:pt x="32290" y="91936"/>
                  </a:lnTo>
                  <a:lnTo>
                    <a:pt x="34080" y="92279"/>
                  </a:lnTo>
                  <a:lnTo>
                    <a:pt x="35871" y="92603"/>
                  </a:lnTo>
                  <a:lnTo>
                    <a:pt x="37662" y="92907"/>
                  </a:lnTo>
                  <a:lnTo>
                    <a:pt x="39472" y="93174"/>
                  </a:lnTo>
                  <a:lnTo>
                    <a:pt x="41281" y="93460"/>
                  </a:lnTo>
                  <a:lnTo>
                    <a:pt x="44882" y="93955"/>
                  </a:lnTo>
                  <a:lnTo>
                    <a:pt x="48501" y="94450"/>
                  </a:lnTo>
                  <a:lnTo>
                    <a:pt x="48501" y="94450"/>
                  </a:lnTo>
                  <a:lnTo>
                    <a:pt x="48787" y="94488"/>
                  </a:lnTo>
                  <a:lnTo>
                    <a:pt x="48787" y="94488"/>
                  </a:lnTo>
                  <a:lnTo>
                    <a:pt x="48939" y="94508"/>
                  </a:lnTo>
                  <a:lnTo>
                    <a:pt x="48939" y="94508"/>
                  </a:lnTo>
                  <a:lnTo>
                    <a:pt x="48959" y="94508"/>
                  </a:lnTo>
                  <a:lnTo>
                    <a:pt x="48959" y="94508"/>
                  </a:lnTo>
                  <a:lnTo>
                    <a:pt x="48959" y="94508"/>
                  </a:lnTo>
                  <a:lnTo>
                    <a:pt x="48959" y="94508"/>
                  </a:lnTo>
                  <a:lnTo>
                    <a:pt x="48997" y="94508"/>
                  </a:lnTo>
                  <a:lnTo>
                    <a:pt x="48997" y="94508"/>
                  </a:lnTo>
                  <a:lnTo>
                    <a:pt x="49168" y="94527"/>
                  </a:lnTo>
                  <a:lnTo>
                    <a:pt x="49168" y="94527"/>
                  </a:lnTo>
                  <a:lnTo>
                    <a:pt x="49187" y="94546"/>
                  </a:lnTo>
                  <a:lnTo>
                    <a:pt x="49187" y="94546"/>
                  </a:lnTo>
                  <a:lnTo>
                    <a:pt x="49187" y="94546"/>
                  </a:lnTo>
                  <a:lnTo>
                    <a:pt x="49320" y="94565"/>
                  </a:lnTo>
                  <a:lnTo>
                    <a:pt x="49320" y="94565"/>
                  </a:lnTo>
                  <a:lnTo>
                    <a:pt x="50540" y="94736"/>
                  </a:lnTo>
                  <a:lnTo>
                    <a:pt x="51759" y="94946"/>
                  </a:lnTo>
                  <a:lnTo>
                    <a:pt x="51759" y="94946"/>
                  </a:lnTo>
                  <a:lnTo>
                    <a:pt x="53835" y="95289"/>
                  </a:lnTo>
                  <a:lnTo>
                    <a:pt x="55912" y="95651"/>
                  </a:lnTo>
                  <a:lnTo>
                    <a:pt x="58007" y="96012"/>
                  </a:lnTo>
                  <a:lnTo>
                    <a:pt x="60122" y="96355"/>
                  </a:lnTo>
                  <a:lnTo>
                    <a:pt x="61170" y="96508"/>
                  </a:lnTo>
                  <a:lnTo>
                    <a:pt x="62217" y="96641"/>
                  </a:lnTo>
                  <a:lnTo>
                    <a:pt x="63284" y="96774"/>
                  </a:lnTo>
                  <a:lnTo>
                    <a:pt x="64332" y="96870"/>
                  </a:lnTo>
                  <a:lnTo>
                    <a:pt x="65380" y="96965"/>
                  </a:lnTo>
                  <a:lnTo>
                    <a:pt x="66446" y="97022"/>
                  </a:lnTo>
                  <a:lnTo>
                    <a:pt x="67494" y="97060"/>
                  </a:lnTo>
                  <a:lnTo>
                    <a:pt x="68542" y="97079"/>
                  </a:lnTo>
                  <a:lnTo>
                    <a:pt x="68542" y="97079"/>
                  </a:lnTo>
                  <a:lnTo>
                    <a:pt x="68542" y="97079"/>
                  </a:lnTo>
                  <a:lnTo>
                    <a:pt x="68542" y="97079"/>
                  </a:lnTo>
                  <a:lnTo>
                    <a:pt x="68542" y="97079"/>
                  </a:lnTo>
                  <a:lnTo>
                    <a:pt x="68542" y="97079"/>
                  </a:lnTo>
                  <a:lnTo>
                    <a:pt x="69475" y="97060"/>
                  </a:lnTo>
                  <a:lnTo>
                    <a:pt x="70390" y="97041"/>
                  </a:lnTo>
                  <a:lnTo>
                    <a:pt x="71323" y="96965"/>
                  </a:lnTo>
                  <a:lnTo>
                    <a:pt x="72238" y="96889"/>
                  </a:lnTo>
                  <a:lnTo>
                    <a:pt x="73152" y="96755"/>
                  </a:lnTo>
                  <a:lnTo>
                    <a:pt x="74066" y="96603"/>
                  </a:lnTo>
                  <a:lnTo>
                    <a:pt x="74962" y="96432"/>
                  </a:lnTo>
                  <a:lnTo>
                    <a:pt x="75857" y="96203"/>
                  </a:lnTo>
                  <a:lnTo>
                    <a:pt x="75857" y="96203"/>
                  </a:lnTo>
                  <a:lnTo>
                    <a:pt x="75857" y="96203"/>
                  </a:lnTo>
                  <a:lnTo>
                    <a:pt x="75857" y="96203"/>
                  </a:lnTo>
                  <a:lnTo>
                    <a:pt x="75895" y="96203"/>
                  </a:lnTo>
                  <a:lnTo>
                    <a:pt x="75895" y="96203"/>
                  </a:lnTo>
                  <a:lnTo>
                    <a:pt x="75914" y="96203"/>
                  </a:lnTo>
                  <a:lnTo>
                    <a:pt x="75914" y="96203"/>
                  </a:lnTo>
                  <a:lnTo>
                    <a:pt x="75933" y="96184"/>
                  </a:lnTo>
                  <a:lnTo>
                    <a:pt x="75933" y="96184"/>
                  </a:lnTo>
                  <a:lnTo>
                    <a:pt x="75933" y="96184"/>
                  </a:lnTo>
                  <a:lnTo>
                    <a:pt x="75933" y="96184"/>
                  </a:lnTo>
                  <a:lnTo>
                    <a:pt x="75952" y="96184"/>
                  </a:lnTo>
                  <a:lnTo>
                    <a:pt x="75952" y="96184"/>
                  </a:lnTo>
                  <a:lnTo>
                    <a:pt x="75971" y="96184"/>
                  </a:lnTo>
                  <a:lnTo>
                    <a:pt x="75971" y="96184"/>
                  </a:lnTo>
                  <a:lnTo>
                    <a:pt x="75990" y="96184"/>
                  </a:lnTo>
                  <a:lnTo>
                    <a:pt x="75990" y="96184"/>
                  </a:lnTo>
                  <a:lnTo>
                    <a:pt x="76010" y="96165"/>
                  </a:lnTo>
                  <a:lnTo>
                    <a:pt x="76010" y="96165"/>
                  </a:lnTo>
                  <a:lnTo>
                    <a:pt x="76010" y="96165"/>
                  </a:lnTo>
                  <a:lnTo>
                    <a:pt x="76010" y="96165"/>
                  </a:lnTo>
                  <a:lnTo>
                    <a:pt x="76029" y="96165"/>
                  </a:lnTo>
                  <a:lnTo>
                    <a:pt x="76029" y="96165"/>
                  </a:lnTo>
                  <a:lnTo>
                    <a:pt x="76048" y="96165"/>
                  </a:lnTo>
                  <a:lnTo>
                    <a:pt x="76048" y="96165"/>
                  </a:lnTo>
                  <a:lnTo>
                    <a:pt x="76067" y="96165"/>
                  </a:lnTo>
                  <a:lnTo>
                    <a:pt x="76067" y="96165"/>
                  </a:lnTo>
                  <a:lnTo>
                    <a:pt x="76067" y="96146"/>
                  </a:lnTo>
                  <a:lnTo>
                    <a:pt x="76067" y="96146"/>
                  </a:lnTo>
                  <a:lnTo>
                    <a:pt x="76924" y="95898"/>
                  </a:lnTo>
                  <a:lnTo>
                    <a:pt x="77781" y="95612"/>
                  </a:lnTo>
                  <a:lnTo>
                    <a:pt x="78619" y="95270"/>
                  </a:lnTo>
                  <a:lnTo>
                    <a:pt x="79439" y="94927"/>
                  </a:lnTo>
                  <a:lnTo>
                    <a:pt x="80239" y="94527"/>
                  </a:lnTo>
                  <a:lnTo>
                    <a:pt x="81039" y="94127"/>
                  </a:lnTo>
                  <a:lnTo>
                    <a:pt x="81820" y="93688"/>
                  </a:lnTo>
                  <a:lnTo>
                    <a:pt x="82601" y="93212"/>
                  </a:lnTo>
                  <a:lnTo>
                    <a:pt x="82601" y="93212"/>
                  </a:lnTo>
                  <a:lnTo>
                    <a:pt x="81420" y="92526"/>
                  </a:lnTo>
                  <a:lnTo>
                    <a:pt x="80239" y="91841"/>
                  </a:lnTo>
                  <a:lnTo>
                    <a:pt x="79019" y="91193"/>
                  </a:lnTo>
                  <a:lnTo>
                    <a:pt x="77800" y="90583"/>
                  </a:lnTo>
                  <a:lnTo>
                    <a:pt x="76562" y="89993"/>
                  </a:lnTo>
                  <a:lnTo>
                    <a:pt x="75305" y="89421"/>
                  </a:lnTo>
                  <a:lnTo>
                    <a:pt x="74047" y="88869"/>
                  </a:lnTo>
                  <a:lnTo>
                    <a:pt x="72771" y="88335"/>
                  </a:lnTo>
                  <a:lnTo>
                    <a:pt x="71476" y="87821"/>
                  </a:lnTo>
                  <a:lnTo>
                    <a:pt x="70180" y="87326"/>
                  </a:lnTo>
                  <a:lnTo>
                    <a:pt x="68885" y="86849"/>
                  </a:lnTo>
                  <a:lnTo>
                    <a:pt x="67589" y="86373"/>
                  </a:lnTo>
                  <a:lnTo>
                    <a:pt x="64980" y="85459"/>
                  </a:lnTo>
                  <a:lnTo>
                    <a:pt x="62351" y="84602"/>
                  </a:lnTo>
                  <a:lnTo>
                    <a:pt x="62351" y="84602"/>
                  </a:lnTo>
                  <a:lnTo>
                    <a:pt x="58693" y="83401"/>
                  </a:lnTo>
                  <a:lnTo>
                    <a:pt x="56864" y="82792"/>
                  </a:lnTo>
                  <a:lnTo>
                    <a:pt x="55035" y="82163"/>
                  </a:lnTo>
                  <a:lnTo>
                    <a:pt x="53207" y="81534"/>
                  </a:lnTo>
                  <a:lnTo>
                    <a:pt x="51397" y="80868"/>
                  </a:lnTo>
                  <a:lnTo>
                    <a:pt x="49587" y="80201"/>
                  </a:lnTo>
                  <a:lnTo>
                    <a:pt x="47796" y="79477"/>
                  </a:lnTo>
                  <a:lnTo>
                    <a:pt x="46025" y="78734"/>
                  </a:lnTo>
                  <a:lnTo>
                    <a:pt x="45149" y="78334"/>
                  </a:lnTo>
                  <a:lnTo>
                    <a:pt x="44291" y="77934"/>
                  </a:lnTo>
                  <a:lnTo>
                    <a:pt x="43415" y="77534"/>
                  </a:lnTo>
                  <a:lnTo>
                    <a:pt x="42558" y="77115"/>
                  </a:lnTo>
                  <a:lnTo>
                    <a:pt x="41720" y="76677"/>
                  </a:lnTo>
                  <a:lnTo>
                    <a:pt x="40862" y="76220"/>
                  </a:lnTo>
                  <a:lnTo>
                    <a:pt x="40043" y="75762"/>
                  </a:lnTo>
                  <a:lnTo>
                    <a:pt x="39205" y="75286"/>
                  </a:lnTo>
                  <a:lnTo>
                    <a:pt x="38386" y="74791"/>
                  </a:lnTo>
                  <a:lnTo>
                    <a:pt x="37586" y="74276"/>
                  </a:lnTo>
                  <a:lnTo>
                    <a:pt x="36786" y="73762"/>
                  </a:lnTo>
                  <a:lnTo>
                    <a:pt x="36005" y="73229"/>
                  </a:lnTo>
                  <a:lnTo>
                    <a:pt x="35223" y="72657"/>
                  </a:lnTo>
                  <a:lnTo>
                    <a:pt x="34442" y="72086"/>
                  </a:lnTo>
                  <a:lnTo>
                    <a:pt x="34442" y="72086"/>
                  </a:lnTo>
                  <a:lnTo>
                    <a:pt x="33795" y="71571"/>
                  </a:lnTo>
                  <a:lnTo>
                    <a:pt x="33166" y="71057"/>
                  </a:lnTo>
                  <a:lnTo>
                    <a:pt x="32556" y="70524"/>
                  </a:lnTo>
                  <a:lnTo>
                    <a:pt x="31966" y="69971"/>
                  </a:lnTo>
                  <a:lnTo>
                    <a:pt x="31394" y="69419"/>
                  </a:lnTo>
                  <a:lnTo>
                    <a:pt x="30823" y="68866"/>
                  </a:lnTo>
                  <a:lnTo>
                    <a:pt x="30290" y="68295"/>
                  </a:lnTo>
                  <a:lnTo>
                    <a:pt x="29775" y="67704"/>
                  </a:lnTo>
                  <a:lnTo>
                    <a:pt x="29280" y="67114"/>
                  </a:lnTo>
                  <a:lnTo>
                    <a:pt x="28785" y="66523"/>
                  </a:lnTo>
                  <a:lnTo>
                    <a:pt x="28327" y="65913"/>
                  </a:lnTo>
                  <a:lnTo>
                    <a:pt x="27870" y="65304"/>
                  </a:lnTo>
                  <a:lnTo>
                    <a:pt x="27451" y="64675"/>
                  </a:lnTo>
                  <a:lnTo>
                    <a:pt x="27032" y="64047"/>
                  </a:lnTo>
                  <a:lnTo>
                    <a:pt x="26651" y="63399"/>
                  </a:lnTo>
                  <a:lnTo>
                    <a:pt x="26270" y="62751"/>
                  </a:lnTo>
                  <a:lnTo>
                    <a:pt x="25908" y="62103"/>
                  </a:lnTo>
                  <a:lnTo>
                    <a:pt x="25565" y="61437"/>
                  </a:lnTo>
                  <a:lnTo>
                    <a:pt x="25241" y="60770"/>
                  </a:lnTo>
                  <a:lnTo>
                    <a:pt x="24936" y="60103"/>
                  </a:lnTo>
                  <a:lnTo>
                    <a:pt x="24651" y="59436"/>
                  </a:lnTo>
                  <a:lnTo>
                    <a:pt x="24384" y="58751"/>
                  </a:lnTo>
                  <a:lnTo>
                    <a:pt x="24117" y="58046"/>
                  </a:lnTo>
                  <a:lnTo>
                    <a:pt x="23889" y="57360"/>
                  </a:lnTo>
                  <a:lnTo>
                    <a:pt x="23660" y="56655"/>
                  </a:lnTo>
                  <a:lnTo>
                    <a:pt x="23451" y="55950"/>
                  </a:lnTo>
                  <a:lnTo>
                    <a:pt x="23279" y="55245"/>
                  </a:lnTo>
                  <a:lnTo>
                    <a:pt x="23108" y="54541"/>
                  </a:lnTo>
                  <a:lnTo>
                    <a:pt x="22955" y="53817"/>
                  </a:lnTo>
                  <a:lnTo>
                    <a:pt x="22803" y="53093"/>
                  </a:lnTo>
                  <a:lnTo>
                    <a:pt x="22689" y="52369"/>
                  </a:lnTo>
                  <a:lnTo>
                    <a:pt x="22593" y="51645"/>
                  </a:lnTo>
                  <a:lnTo>
                    <a:pt x="22498" y="50921"/>
                  </a:lnTo>
                  <a:lnTo>
                    <a:pt x="22422" y="50178"/>
                  </a:lnTo>
                  <a:lnTo>
                    <a:pt x="22365" y="49435"/>
                  </a:lnTo>
                  <a:lnTo>
                    <a:pt x="22327" y="48711"/>
                  </a:lnTo>
                  <a:lnTo>
                    <a:pt x="22308" y="47968"/>
                  </a:lnTo>
                  <a:lnTo>
                    <a:pt x="22289" y="47225"/>
                  </a:lnTo>
                  <a:lnTo>
                    <a:pt x="22308" y="46482"/>
                  </a:lnTo>
                  <a:lnTo>
                    <a:pt x="22327" y="45740"/>
                  </a:lnTo>
                  <a:lnTo>
                    <a:pt x="22365" y="44997"/>
                  </a:lnTo>
                  <a:lnTo>
                    <a:pt x="22422" y="44235"/>
                  </a:lnTo>
                  <a:lnTo>
                    <a:pt x="22479" y="43492"/>
                  </a:lnTo>
                  <a:lnTo>
                    <a:pt x="22574" y="42749"/>
                  </a:lnTo>
                  <a:lnTo>
                    <a:pt x="22670" y="42006"/>
                  </a:lnTo>
                  <a:lnTo>
                    <a:pt x="22784" y="41263"/>
                  </a:lnTo>
                  <a:lnTo>
                    <a:pt x="22917" y="40501"/>
                  </a:lnTo>
                  <a:lnTo>
                    <a:pt x="23070" y="39758"/>
                  </a:lnTo>
                  <a:lnTo>
                    <a:pt x="23222" y="39015"/>
                  </a:lnTo>
                  <a:lnTo>
                    <a:pt x="23393" y="38272"/>
                  </a:lnTo>
                  <a:lnTo>
                    <a:pt x="23584" y="37529"/>
                  </a:lnTo>
                  <a:lnTo>
                    <a:pt x="23793" y="36786"/>
                  </a:lnTo>
                  <a:lnTo>
                    <a:pt x="24022" y="36043"/>
                  </a:lnTo>
                  <a:lnTo>
                    <a:pt x="24251" y="35319"/>
                  </a:lnTo>
                  <a:lnTo>
                    <a:pt x="24498" y="34576"/>
                  </a:lnTo>
                  <a:lnTo>
                    <a:pt x="24765" y="33852"/>
                  </a:lnTo>
                  <a:lnTo>
                    <a:pt x="25032" y="33128"/>
                  </a:lnTo>
                  <a:lnTo>
                    <a:pt x="25337" y="32405"/>
                  </a:lnTo>
                  <a:lnTo>
                    <a:pt x="25641" y="31681"/>
                  </a:lnTo>
                  <a:lnTo>
                    <a:pt x="25946" y="30957"/>
                  </a:lnTo>
                  <a:lnTo>
                    <a:pt x="26289" y="30252"/>
                  </a:lnTo>
                  <a:lnTo>
                    <a:pt x="26632" y="29528"/>
                  </a:lnTo>
                  <a:lnTo>
                    <a:pt x="26994" y="28823"/>
                  </a:lnTo>
                  <a:lnTo>
                    <a:pt x="27375" y="28118"/>
                  </a:lnTo>
                  <a:lnTo>
                    <a:pt x="27375" y="28118"/>
                  </a:lnTo>
                  <a:lnTo>
                    <a:pt x="27946" y="27090"/>
                  </a:lnTo>
                  <a:lnTo>
                    <a:pt x="28537" y="26061"/>
                  </a:lnTo>
                  <a:lnTo>
                    <a:pt x="29756" y="24003"/>
                  </a:lnTo>
                  <a:lnTo>
                    <a:pt x="30994" y="21946"/>
                  </a:lnTo>
                  <a:lnTo>
                    <a:pt x="32195" y="19889"/>
                  </a:lnTo>
                  <a:lnTo>
                    <a:pt x="32785" y="18860"/>
                  </a:lnTo>
                  <a:lnTo>
                    <a:pt x="33376" y="17812"/>
                  </a:lnTo>
                  <a:lnTo>
                    <a:pt x="33928" y="16764"/>
                  </a:lnTo>
                  <a:lnTo>
                    <a:pt x="34461" y="15717"/>
                  </a:lnTo>
                  <a:lnTo>
                    <a:pt x="34976" y="14650"/>
                  </a:lnTo>
                  <a:lnTo>
                    <a:pt x="35452" y="13564"/>
                  </a:lnTo>
                  <a:lnTo>
                    <a:pt x="35909" y="12459"/>
                  </a:lnTo>
                  <a:lnTo>
                    <a:pt x="36309" y="11354"/>
                  </a:lnTo>
                  <a:lnTo>
                    <a:pt x="36309" y="11354"/>
                  </a:lnTo>
                  <a:lnTo>
                    <a:pt x="36500" y="10821"/>
                  </a:lnTo>
                  <a:lnTo>
                    <a:pt x="36652" y="10307"/>
                  </a:lnTo>
                  <a:lnTo>
                    <a:pt x="36805" y="9773"/>
                  </a:lnTo>
                  <a:lnTo>
                    <a:pt x="36938" y="9221"/>
                  </a:lnTo>
                  <a:lnTo>
                    <a:pt x="37052" y="8687"/>
                  </a:lnTo>
                  <a:lnTo>
                    <a:pt x="37148" y="8135"/>
                  </a:lnTo>
                  <a:lnTo>
                    <a:pt x="37224" y="7601"/>
                  </a:lnTo>
                  <a:lnTo>
                    <a:pt x="37262" y="7049"/>
                  </a:lnTo>
                  <a:lnTo>
                    <a:pt x="37300" y="6497"/>
                  </a:lnTo>
                  <a:lnTo>
                    <a:pt x="37281" y="5963"/>
                  </a:lnTo>
                  <a:lnTo>
                    <a:pt x="37243" y="5430"/>
                  </a:lnTo>
                  <a:lnTo>
                    <a:pt x="37186" y="4896"/>
                  </a:lnTo>
                  <a:lnTo>
                    <a:pt x="37071" y="4382"/>
                  </a:lnTo>
                  <a:lnTo>
                    <a:pt x="36938" y="3868"/>
                  </a:lnTo>
                  <a:lnTo>
                    <a:pt x="36747" y="3353"/>
                  </a:lnTo>
                  <a:lnTo>
                    <a:pt x="36519" y="2858"/>
                  </a:lnTo>
                  <a:lnTo>
                    <a:pt x="36519" y="2858"/>
                  </a:lnTo>
                  <a:lnTo>
                    <a:pt x="36271" y="2420"/>
                  </a:lnTo>
                  <a:lnTo>
                    <a:pt x="36005" y="2001"/>
                  </a:lnTo>
                  <a:lnTo>
                    <a:pt x="35700" y="1601"/>
                  </a:lnTo>
                  <a:lnTo>
                    <a:pt x="35376" y="1239"/>
                  </a:lnTo>
                  <a:lnTo>
                    <a:pt x="35033" y="896"/>
                  </a:lnTo>
                  <a:lnTo>
                    <a:pt x="34671" y="572"/>
                  </a:lnTo>
                  <a:lnTo>
                    <a:pt x="34271" y="286"/>
                  </a:lnTo>
                  <a:lnTo>
                    <a:pt x="338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4828;p67"/>
            <p:cNvSpPr/>
            <p:nvPr/>
          </p:nvSpPr>
          <p:spPr>
            <a:xfrm flipH="1">
              <a:off x="1964109" y="3155263"/>
              <a:ext cx="234678" cy="141505"/>
            </a:xfrm>
            <a:custGeom>
              <a:avLst/>
              <a:gdLst/>
              <a:ahLst/>
              <a:cxnLst/>
              <a:rect l="l" t="t" r="r" b="b"/>
              <a:pathLst>
                <a:path w="14251" h="8593" extrusionOk="0">
                  <a:moveTo>
                    <a:pt x="4973" y="1"/>
                  </a:moveTo>
                  <a:lnTo>
                    <a:pt x="287" y="801"/>
                  </a:lnTo>
                  <a:lnTo>
                    <a:pt x="172" y="1201"/>
                  </a:lnTo>
                  <a:lnTo>
                    <a:pt x="77" y="1601"/>
                  </a:lnTo>
                  <a:lnTo>
                    <a:pt x="39" y="2001"/>
                  </a:lnTo>
                  <a:lnTo>
                    <a:pt x="1" y="2401"/>
                  </a:lnTo>
                  <a:lnTo>
                    <a:pt x="20" y="2820"/>
                  </a:lnTo>
                  <a:lnTo>
                    <a:pt x="39" y="3220"/>
                  </a:lnTo>
                  <a:lnTo>
                    <a:pt x="115" y="3620"/>
                  </a:lnTo>
                  <a:lnTo>
                    <a:pt x="210" y="4020"/>
                  </a:lnTo>
                  <a:lnTo>
                    <a:pt x="325" y="4420"/>
                  </a:lnTo>
                  <a:lnTo>
                    <a:pt x="458" y="4801"/>
                  </a:lnTo>
                  <a:lnTo>
                    <a:pt x="629" y="5182"/>
                  </a:lnTo>
                  <a:lnTo>
                    <a:pt x="839" y="5544"/>
                  </a:lnTo>
                  <a:lnTo>
                    <a:pt x="1049" y="5887"/>
                  </a:lnTo>
                  <a:lnTo>
                    <a:pt x="1296" y="6211"/>
                  </a:lnTo>
                  <a:lnTo>
                    <a:pt x="1563" y="6535"/>
                  </a:lnTo>
                  <a:lnTo>
                    <a:pt x="1849" y="6821"/>
                  </a:lnTo>
                  <a:lnTo>
                    <a:pt x="2153" y="7106"/>
                  </a:lnTo>
                  <a:lnTo>
                    <a:pt x="2477" y="7354"/>
                  </a:lnTo>
                  <a:lnTo>
                    <a:pt x="2820" y="7564"/>
                  </a:lnTo>
                  <a:lnTo>
                    <a:pt x="3182" y="7773"/>
                  </a:lnTo>
                  <a:lnTo>
                    <a:pt x="3544" y="7964"/>
                  </a:lnTo>
                  <a:lnTo>
                    <a:pt x="3925" y="8116"/>
                  </a:lnTo>
                  <a:lnTo>
                    <a:pt x="4306" y="8249"/>
                  </a:lnTo>
                  <a:lnTo>
                    <a:pt x="4706" y="8364"/>
                  </a:lnTo>
                  <a:lnTo>
                    <a:pt x="5106" y="8459"/>
                  </a:lnTo>
                  <a:lnTo>
                    <a:pt x="5506" y="8516"/>
                  </a:lnTo>
                  <a:lnTo>
                    <a:pt x="5906" y="8573"/>
                  </a:lnTo>
                  <a:lnTo>
                    <a:pt x="6325" y="8592"/>
                  </a:lnTo>
                  <a:lnTo>
                    <a:pt x="6744" y="8573"/>
                  </a:lnTo>
                  <a:lnTo>
                    <a:pt x="7145" y="8554"/>
                  </a:lnTo>
                  <a:lnTo>
                    <a:pt x="7564" y="8497"/>
                  </a:lnTo>
                  <a:lnTo>
                    <a:pt x="7964" y="8421"/>
                  </a:lnTo>
                  <a:lnTo>
                    <a:pt x="8364" y="8326"/>
                  </a:lnTo>
                  <a:lnTo>
                    <a:pt x="8745" y="8211"/>
                  </a:lnTo>
                  <a:lnTo>
                    <a:pt x="9126" y="8059"/>
                  </a:lnTo>
                  <a:lnTo>
                    <a:pt x="9507" y="7888"/>
                  </a:lnTo>
                  <a:lnTo>
                    <a:pt x="9869" y="7716"/>
                  </a:lnTo>
                  <a:lnTo>
                    <a:pt x="10231" y="7507"/>
                  </a:lnTo>
                  <a:lnTo>
                    <a:pt x="10574" y="7297"/>
                  </a:lnTo>
                  <a:lnTo>
                    <a:pt x="10916" y="7049"/>
                  </a:lnTo>
                  <a:lnTo>
                    <a:pt x="11240" y="6802"/>
                  </a:lnTo>
                  <a:lnTo>
                    <a:pt x="11545" y="6535"/>
                  </a:lnTo>
                  <a:lnTo>
                    <a:pt x="11850" y="6249"/>
                  </a:lnTo>
                  <a:lnTo>
                    <a:pt x="12136" y="5944"/>
                  </a:lnTo>
                  <a:lnTo>
                    <a:pt x="12402" y="5640"/>
                  </a:lnTo>
                  <a:lnTo>
                    <a:pt x="12650" y="5316"/>
                  </a:lnTo>
                  <a:lnTo>
                    <a:pt x="12898" y="4992"/>
                  </a:lnTo>
                  <a:lnTo>
                    <a:pt x="13107" y="4649"/>
                  </a:lnTo>
                  <a:lnTo>
                    <a:pt x="13298" y="4325"/>
                  </a:lnTo>
                  <a:lnTo>
                    <a:pt x="13469" y="4001"/>
                  </a:lnTo>
                  <a:lnTo>
                    <a:pt x="13641" y="3658"/>
                  </a:lnTo>
                  <a:lnTo>
                    <a:pt x="13793" y="3316"/>
                  </a:lnTo>
                  <a:lnTo>
                    <a:pt x="13926" y="2973"/>
                  </a:lnTo>
                  <a:lnTo>
                    <a:pt x="14041" y="2630"/>
                  </a:lnTo>
                  <a:lnTo>
                    <a:pt x="14155" y="2268"/>
                  </a:lnTo>
                  <a:lnTo>
                    <a:pt x="14250" y="1906"/>
                  </a:lnTo>
                  <a:lnTo>
                    <a:pt x="13869" y="1411"/>
                  </a:lnTo>
                  <a:lnTo>
                    <a:pt x="497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4829;p67"/>
            <p:cNvSpPr/>
            <p:nvPr/>
          </p:nvSpPr>
          <p:spPr>
            <a:xfrm flipH="1">
              <a:off x="1991100" y="3168750"/>
              <a:ext cx="194514" cy="83474"/>
            </a:xfrm>
            <a:custGeom>
              <a:avLst/>
              <a:gdLst/>
              <a:ahLst/>
              <a:cxnLst/>
              <a:rect l="l" t="t" r="r" b="b"/>
              <a:pathLst>
                <a:path w="11812" h="5069" extrusionOk="0">
                  <a:moveTo>
                    <a:pt x="11812" y="1"/>
                  </a:moveTo>
                  <a:lnTo>
                    <a:pt x="1" y="534"/>
                  </a:lnTo>
                  <a:lnTo>
                    <a:pt x="77" y="782"/>
                  </a:lnTo>
                  <a:lnTo>
                    <a:pt x="153" y="1030"/>
                  </a:lnTo>
                  <a:lnTo>
                    <a:pt x="249" y="1258"/>
                  </a:lnTo>
                  <a:lnTo>
                    <a:pt x="344" y="1506"/>
                  </a:lnTo>
                  <a:lnTo>
                    <a:pt x="591" y="1944"/>
                  </a:lnTo>
                  <a:lnTo>
                    <a:pt x="858" y="2382"/>
                  </a:lnTo>
                  <a:lnTo>
                    <a:pt x="1182" y="2782"/>
                  </a:lnTo>
                  <a:lnTo>
                    <a:pt x="1525" y="3163"/>
                  </a:lnTo>
                  <a:lnTo>
                    <a:pt x="1887" y="3525"/>
                  </a:lnTo>
                  <a:lnTo>
                    <a:pt x="2287" y="3849"/>
                  </a:lnTo>
                  <a:lnTo>
                    <a:pt x="2725" y="4135"/>
                  </a:lnTo>
                  <a:lnTo>
                    <a:pt x="3163" y="4382"/>
                  </a:lnTo>
                  <a:lnTo>
                    <a:pt x="3620" y="4592"/>
                  </a:lnTo>
                  <a:lnTo>
                    <a:pt x="4116" y="4783"/>
                  </a:lnTo>
                  <a:lnTo>
                    <a:pt x="4592" y="4916"/>
                  </a:lnTo>
                  <a:lnTo>
                    <a:pt x="5106" y="5011"/>
                  </a:lnTo>
                  <a:lnTo>
                    <a:pt x="5354" y="5049"/>
                  </a:lnTo>
                  <a:lnTo>
                    <a:pt x="5621" y="5068"/>
                  </a:lnTo>
                  <a:lnTo>
                    <a:pt x="6116" y="5068"/>
                  </a:lnTo>
                  <a:lnTo>
                    <a:pt x="6383" y="5049"/>
                  </a:lnTo>
                  <a:lnTo>
                    <a:pt x="6630" y="5011"/>
                  </a:lnTo>
                  <a:lnTo>
                    <a:pt x="6897" y="4973"/>
                  </a:lnTo>
                  <a:lnTo>
                    <a:pt x="7145" y="4916"/>
                  </a:lnTo>
                  <a:lnTo>
                    <a:pt x="7621" y="4783"/>
                  </a:lnTo>
                  <a:lnTo>
                    <a:pt x="8116" y="4592"/>
                  </a:lnTo>
                  <a:lnTo>
                    <a:pt x="8573" y="4382"/>
                  </a:lnTo>
                  <a:lnTo>
                    <a:pt x="9012" y="4116"/>
                  </a:lnTo>
                  <a:lnTo>
                    <a:pt x="9431" y="3830"/>
                  </a:lnTo>
                  <a:lnTo>
                    <a:pt x="9831" y="3506"/>
                  </a:lnTo>
                  <a:lnTo>
                    <a:pt x="10193" y="3144"/>
                  </a:lnTo>
                  <a:lnTo>
                    <a:pt x="10536" y="2763"/>
                  </a:lnTo>
                  <a:lnTo>
                    <a:pt x="10840" y="2344"/>
                  </a:lnTo>
                  <a:lnTo>
                    <a:pt x="11126" y="1906"/>
                  </a:lnTo>
                  <a:lnTo>
                    <a:pt x="11355" y="1449"/>
                  </a:lnTo>
                  <a:lnTo>
                    <a:pt x="11545" y="992"/>
                  </a:lnTo>
                  <a:lnTo>
                    <a:pt x="11621" y="744"/>
                  </a:lnTo>
                  <a:lnTo>
                    <a:pt x="11698" y="496"/>
                  </a:lnTo>
                  <a:lnTo>
                    <a:pt x="11755" y="249"/>
                  </a:lnTo>
                  <a:lnTo>
                    <a:pt x="11812" y="1"/>
                  </a:lnTo>
                  <a:close/>
                </a:path>
              </a:pathLst>
            </a:custGeom>
            <a:solidFill>
              <a:srgbClr val="F0A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4830;p67"/>
            <p:cNvSpPr/>
            <p:nvPr/>
          </p:nvSpPr>
          <p:spPr>
            <a:xfrm flipH="1">
              <a:off x="1991100" y="3168750"/>
              <a:ext cx="194514" cy="83474"/>
            </a:xfrm>
            <a:custGeom>
              <a:avLst/>
              <a:gdLst/>
              <a:ahLst/>
              <a:cxnLst/>
              <a:rect l="l" t="t" r="r" b="b"/>
              <a:pathLst>
                <a:path w="11812" h="5069" fill="none" extrusionOk="0">
                  <a:moveTo>
                    <a:pt x="1" y="534"/>
                  </a:moveTo>
                  <a:lnTo>
                    <a:pt x="1" y="534"/>
                  </a:lnTo>
                  <a:lnTo>
                    <a:pt x="77" y="782"/>
                  </a:lnTo>
                  <a:lnTo>
                    <a:pt x="153" y="1030"/>
                  </a:lnTo>
                  <a:lnTo>
                    <a:pt x="249" y="1258"/>
                  </a:lnTo>
                  <a:lnTo>
                    <a:pt x="344" y="1506"/>
                  </a:lnTo>
                  <a:lnTo>
                    <a:pt x="591" y="1944"/>
                  </a:lnTo>
                  <a:lnTo>
                    <a:pt x="858" y="2382"/>
                  </a:lnTo>
                  <a:lnTo>
                    <a:pt x="1182" y="2782"/>
                  </a:lnTo>
                  <a:lnTo>
                    <a:pt x="1525" y="3163"/>
                  </a:lnTo>
                  <a:lnTo>
                    <a:pt x="1887" y="3525"/>
                  </a:lnTo>
                  <a:lnTo>
                    <a:pt x="2287" y="3849"/>
                  </a:lnTo>
                  <a:lnTo>
                    <a:pt x="2725" y="4135"/>
                  </a:lnTo>
                  <a:lnTo>
                    <a:pt x="3163" y="4382"/>
                  </a:lnTo>
                  <a:lnTo>
                    <a:pt x="3620" y="4592"/>
                  </a:lnTo>
                  <a:lnTo>
                    <a:pt x="4116" y="4783"/>
                  </a:lnTo>
                  <a:lnTo>
                    <a:pt x="4592" y="4916"/>
                  </a:lnTo>
                  <a:lnTo>
                    <a:pt x="5106" y="5011"/>
                  </a:lnTo>
                  <a:lnTo>
                    <a:pt x="5354" y="5049"/>
                  </a:lnTo>
                  <a:lnTo>
                    <a:pt x="5621" y="5068"/>
                  </a:lnTo>
                  <a:lnTo>
                    <a:pt x="5868" y="5068"/>
                  </a:lnTo>
                  <a:lnTo>
                    <a:pt x="6116" y="5068"/>
                  </a:lnTo>
                  <a:lnTo>
                    <a:pt x="6116" y="5068"/>
                  </a:lnTo>
                  <a:lnTo>
                    <a:pt x="6383" y="5049"/>
                  </a:lnTo>
                  <a:lnTo>
                    <a:pt x="6630" y="5011"/>
                  </a:lnTo>
                  <a:lnTo>
                    <a:pt x="6897" y="4973"/>
                  </a:lnTo>
                  <a:lnTo>
                    <a:pt x="7145" y="4916"/>
                  </a:lnTo>
                  <a:lnTo>
                    <a:pt x="7621" y="4783"/>
                  </a:lnTo>
                  <a:lnTo>
                    <a:pt x="8116" y="4592"/>
                  </a:lnTo>
                  <a:lnTo>
                    <a:pt x="8573" y="4382"/>
                  </a:lnTo>
                  <a:lnTo>
                    <a:pt x="9012" y="4116"/>
                  </a:lnTo>
                  <a:lnTo>
                    <a:pt x="9431" y="3830"/>
                  </a:lnTo>
                  <a:lnTo>
                    <a:pt x="9831" y="3506"/>
                  </a:lnTo>
                  <a:lnTo>
                    <a:pt x="10193" y="3144"/>
                  </a:lnTo>
                  <a:lnTo>
                    <a:pt x="10536" y="2763"/>
                  </a:lnTo>
                  <a:lnTo>
                    <a:pt x="10840" y="2344"/>
                  </a:lnTo>
                  <a:lnTo>
                    <a:pt x="11126" y="1906"/>
                  </a:lnTo>
                  <a:lnTo>
                    <a:pt x="11355" y="1449"/>
                  </a:lnTo>
                  <a:lnTo>
                    <a:pt x="11545" y="992"/>
                  </a:lnTo>
                  <a:lnTo>
                    <a:pt x="11621" y="744"/>
                  </a:lnTo>
                  <a:lnTo>
                    <a:pt x="11698" y="496"/>
                  </a:lnTo>
                  <a:lnTo>
                    <a:pt x="11755" y="249"/>
                  </a:lnTo>
                  <a:lnTo>
                    <a:pt x="1181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4831;p67"/>
            <p:cNvSpPr/>
            <p:nvPr/>
          </p:nvSpPr>
          <p:spPr>
            <a:xfrm flipH="1">
              <a:off x="1665784" y="2575228"/>
              <a:ext cx="679498" cy="629306"/>
            </a:xfrm>
            <a:custGeom>
              <a:avLst/>
              <a:gdLst/>
              <a:ahLst/>
              <a:cxnLst/>
              <a:rect l="l" t="t" r="r" b="b"/>
              <a:pathLst>
                <a:path w="41263" h="38215" extrusionOk="0">
                  <a:moveTo>
                    <a:pt x="19012" y="0"/>
                  </a:moveTo>
                  <a:lnTo>
                    <a:pt x="18288" y="19"/>
                  </a:lnTo>
                  <a:lnTo>
                    <a:pt x="17565" y="58"/>
                  </a:lnTo>
                  <a:lnTo>
                    <a:pt x="16841" y="115"/>
                  </a:lnTo>
                  <a:lnTo>
                    <a:pt x="16117" y="172"/>
                  </a:lnTo>
                  <a:lnTo>
                    <a:pt x="15393" y="248"/>
                  </a:lnTo>
                  <a:lnTo>
                    <a:pt x="14669" y="362"/>
                  </a:lnTo>
                  <a:lnTo>
                    <a:pt x="13945" y="477"/>
                  </a:lnTo>
                  <a:lnTo>
                    <a:pt x="13221" y="610"/>
                  </a:lnTo>
                  <a:lnTo>
                    <a:pt x="12516" y="743"/>
                  </a:lnTo>
                  <a:lnTo>
                    <a:pt x="11792" y="896"/>
                  </a:lnTo>
                  <a:lnTo>
                    <a:pt x="10554" y="1201"/>
                  </a:lnTo>
                  <a:lnTo>
                    <a:pt x="9945" y="1353"/>
                  </a:lnTo>
                  <a:lnTo>
                    <a:pt x="9335" y="1543"/>
                  </a:lnTo>
                  <a:lnTo>
                    <a:pt x="8744" y="1734"/>
                  </a:lnTo>
                  <a:lnTo>
                    <a:pt x="8173" y="1924"/>
                  </a:lnTo>
                  <a:lnTo>
                    <a:pt x="7601" y="2153"/>
                  </a:lnTo>
                  <a:lnTo>
                    <a:pt x="7049" y="2401"/>
                  </a:lnTo>
                  <a:lnTo>
                    <a:pt x="6516" y="2686"/>
                  </a:lnTo>
                  <a:lnTo>
                    <a:pt x="6001" y="2991"/>
                  </a:lnTo>
                  <a:lnTo>
                    <a:pt x="5487" y="3315"/>
                  </a:lnTo>
                  <a:lnTo>
                    <a:pt x="5011" y="3696"/>
                  </a:lnTo>
                  <a:lnTo>
                    <a:pt x="4534" y="4096"/>
                  </a:lnTo>
                  <a:lnTo>
                    <a:pt x="4096" y="4553"/>
                  </a:lnTo>
                  <a:lnTo>
                    <a:pt x="3887" y="4782"/>
                  </a:lnTo>
                  <a:lnTo>
                    <a:pt x="3677" y="5030"/>
                  </a:lnTo>
                  <a:lnTo>
                    <a:pt x="3468" y="5296"/>
                  </a:lnTo>
                  <a:lnTo>
                    <a:pt x="3277" y="5563"/>
                  </a:lnTo>
                  <a:lnTo>
                    <a:pt x="3067" y="5887"/>
                  </a:lnTo>
                  <a:lnTo>
                    <a:pt x="2877" y="6211"/>
                  </a:lnTo>
                  <a:lnTo>
                    <a:pt x="2686" y="6535"/>
                  </a:lnTo>
                  <a:lnTo>
                    <a:pt x="2515" y="6877"/>
                  </a:lnTo>
                  <a:lnTo>
                    <a:pt x="2363" y="7201"/>
                  </a:lnTo>
                  <a:lnTo>
                    <a:pt x="2210" y="7563"/>
                  </a:lnTo>
                  <a:lnTo>
                    <a:pt x="1924" y="8268"/>
                  </a:lnTo>
                  <a:lnTo>
                    <a:pt x="1696" y="8973"/>
                  </a:lnTo>
                  <a:lnTo>
                    <a:pt x="1467" y="9716"/>
                  </a:lnTo>
                  <a:lnTo>
                    <a:pt x="1277" y="10440"/>
                  </a:lnTo>
                  <a:lnTo>
                    <a:pt x="1105" y="11183"/>
                  </a:lnTo>
                  <a:lnTo>
                    <a:pt x="934" y="11964"/>
                  </a:lnTo>
                  <a:lnTo>
                    <a:pt x="781" y="12764"/>
                  </a:lnTo>
                  <a:lnTo>
                    <a:pt x="648" y="13564"/>
                  </a:lnTo>
                  <a:lnTo>
                    <a:pt x="515" y="14345"/>
                  </a:lnTo>
                  <a:lnTo>
                    <a:pt x="400" y="15145"/>
                  </a:lnTo>
                  <a:lnTo>
                    <a:pt x="305" y="15945"/>
                  </a:lnTo>
                  <a:lnTo>
                    <a:pt x="229" y="16745"/>
                  </a:lnTo>
                  <a:lnTo>
                    <a:pt x="153" y="17545"/>
                  </a:lnTo>
                  <a:lnTo>
                    <a:pt x="96" y="18346"/>
                  </a:lnTo>
                  <a:lnTo>
                    <a:pt x="58" y="19146"/>
                  </a:lnTo>
                  <a:lnTo>
                    <a:pt x="19" y="19946"/>
                  </a:lnTo>
                  <a:lnTo>
                    <a:pt x="0" y="20746"/>
                  </a:lnTo>
                  <a:lnTo>
                    <a:pt x="0" y="21565"/>
                  </a:lnTo>
                  <a:lnTo>
                    <a:pt x="19" y="22365"/>
                  </a:lnTo>
                  <a:lnTo>
                    <a:pt x="39" y="23165"/>
                  </a:lnTo>
                  <a:lnTo>
                    <a:pt x="77" y="23965"/>
                  </a:lnTo>
                  <a:lnTo>
                    <a:pt x="153" y="25070"/>
                  </a:lnTo>
                  <a:lnTo>
                    <a:pt x="210" y="25623"/>
                  </a:lnTo>
                  <a:lnTo>
                    <a:pt x="286" y="26175"/>
                  </a:lnTo>
                  <a:lnTo>
                    <a:pt x="362" y="26728"/>
                  </a:lnTo>
                  <a:lnTo>
                    <a:pt x="439" y="27280"/>
                  </a:lnTo>
                  <a:lnTo>
                    <a:pt x="553" y="27813"/>
                  </a:lnTo>
                  <a:lnTo>
                    <a:pt x="667" y="28347"/>
                  </a:lnTo>
                  <a:lnTo>
                    <a:pt x="820" y="28880"/>
                  </a:lnTo>
                  <a:lnTo>
                    <a:pt x="972" y="29414"/>
                  </a:lnTo>
                  <a:lnTo>
                    <a:pt x="1143" y="29928"/>
                  </a:lnTo>
                  <a:lnTo>
                    <a:pt x="1353" y="30423"/>
                  </a:lnTo>
                  <a:lnTo>
                    <a:pt x="1582" y="30938"/>
                  </a:lnTo>
                  <a:lnTo>
                    <a:pt x="1829" y="31414"/>
                  </a:lnTo>
                  <a:lnTo>
                    <a:pt x="2096" y="31890"/>
                  </a:lnTo>
                  <a:lnTo>
                    <a:pt x="2401" y="32347"/>
                  </a:lnTo>
                  <a:lnTo>
                    <a:pt x="2725" y="32766"/>
                  </a:lnTo>
                  <a:lnTo>
                    <a:pt x="3048" y="33185"/>
                  </a:lnTo>
                  <a:lnTo>
                    <a:pt x="3410" y="33566"/>
                  </a:lnTo>
                  <a:lnTo>
                    <a:pt x="3791" y="33947"/>
                  </a:lnTo>
                  <a:lnTo>
                    <a:pt x="4172" y="34290"/>
                  </a:lnTo>
                  <a:lnTo>
                    <a:pt x="4572" y="34633"/>
                  </a:lnTo>
                  <a:lnTo>
                    <a:pt x="4992" y="34938"/>
                  </a:lnTo>
                  <a:lnTo>
                    <a:pt x="5430" y="35243"/>
                  </a:lnTo>
                  <a:lnTo>
                    <a:pt x="5868" y="35510"/>
                  </a:lnTo>
                  <a:lnTo>
                    <a:pt x="6325" y="35776"/>
                  </a:lnTo>
                  <a:lnTo>
                    <a:pt x="6782" y="36024"/>
                  </a:lnTo>
                  <a:lnTo>
                    <a:pt x="7258" y="36253"/>
                  </a:lnTo>
                  <a:lnTo>
                    <a:pt x="7735" y="36462"/>
                  </a:lnTo>
                  <a:lnTo>
                    <a:pt x="8230" y="36653"/>
                  </a:lnTo>
                  <a:lnTo>
                    <a:pt x="8725" y="36843"/>
                  </a:lnTo>
                  <a:lnTo>
                    <a:pt x="9240" y="37015"/>
                  </a:lnTo>
                  <a:lnTo>
                    <a:pt x="9754" y="37167"/>
                  </a:lnTo>
                  <a:lnTo>
                    <a:pt x="10268" y="37319"/>
                  </a:lnTo>
                  <a:lnTo>
                    <a:pt x="10802" y="37453"/>
                  </a:lnTo>
                  <a:lnTo>
                    <a:pt x="11316" y="37567"/>
                  </a:lnTo>
                  <a:lnTo>
                    <a:pt x="11850" y="37662"/>
                  </a:lnTo>
                  <a:lnTo>
                    <a:pt x="12383" y="37777"/>
                  </a:lnTo>
                  <a:lnTo>
                    <a:pt x="13450" y="37929"/>
                  </a:lnTo>
                  <a:lnTo>
                    <a:pt x="14497" y="38043"/>
                  </a:lnTo>
                  <a:lnTo>
                    <a:pt x="15564" y="38138"/>
                  </a:lnTo>
                  <a:lnTo>
                    <a:pt x="16593" y="38196"/>
                  </a:lnTo>
                  <a:lnTo>
                    <a:pt x="17622" y="38215"/>
                  </a:lnTo>
                  <a:lnTo>
                    <a:pt x="18288" y="38215"/>
                  </a:lnTo>
                  <a:lnTo>
                    <a:pt x="18955" y="38196"/>
                  </a:lnTo>
                  <a:lnTo>
                    <a:pt x="19622" y="38177"/>
                  </a:lnTo>
                  <a:lnTo>
                    <a:pt x="20289" y="38119"/>
                  </a:lnTo>
                  <a:lnTo>
                    <a:pt x="20955" y="38062"/>
                  </a:lnTo>
                  <a:lnTo>
                    <a:pt x="21622" y="37967"/>
                  </a:lnTo>
                  <a:lnTo>
                    <a:pt x="22270" y="37853"/>
                  </a:lnTo>
                  <a:lnTo>
                    <a:pt x="22937" y="37738"/>
                  </a:lnTo>
                  <a:lnTo>
                    <a:pt x="23584" y="37586"/>
                  </a:lnTo>
                  <a:lnTo>
                    <a:pt x="24232" y="37415"/>
                  </a:lnTo>
                  <a:lnTo>
                    <a:pt x="24861" y="37205"/>
                  </a:lnTo>
                  <a:lnTo>
                    <a:pt x="25489" y="36976"/>
                  </a:lnTo>
                  <a:lnTo>
                    <a:pt x="26099" y="36729"/>
                  </a:lnTo>
                  <a:lnTo>
                    <a:pt x="26709" y="36443"/>
                  </a:lnTo>
                  <a:lnTo>
                    <a:pt x="27299" y="36138"/>
                  </a:lnTo>
                  <a:lnTo>
                    <a:pt x="27890" y="35814"/>
                  </a:lnTo>
                  <a:lnTo>
                    <a:pt x="28728" y="35319"/>
                  </a:lnTo>
                  <a:lnTo>
                    <a:pt x="29166" y="35071"/>
                  </a:lnTo>
                  <a:lnTo>
                    <a:pt x="29623" y="34805"/>
                  </a:lnTo>
                  <a:lnTo>
                    <a:pt x="30061" y="34519"/>
                  </a:lnTo>
                  <a:lnTo>
                    <a:pt x="30461" y="34214"/>
                  </a:lnTo>
                  <a:lnTo>
                    <a:pt x="30842" y="33909"/>
                  </a:lnTo>
                  <a:lnTo>
                    <a:pt x="31014" y="33738"/>
                  </a:lnTo>
                  <a:lnTo>
                    <a:pt x="31166" y="33566"/>
                  </a:lnTo>
                  <a:lnTo>
                    <a:pt x="31300" y="33357"/>
                  </a:lnTo>
                  <a:lnTo>
                    <a:pt x="31414" y="33147"/>
                  </a:lnTo>
                  <a:lnTo>
                    <a:pt x="31623" y="32671"/>
                  </a:lnTo>
                  <a:lnTo>
                    <a:pt x="31719" y="32462"/>
                  </a:lnTo>
                  <a:lnTo>
                    <a:pt x="31852" y="32252"/>
                  </a:lnTo>
                  <a:lnTo>
                    <a:pt x="31909" y="32176"/>
                  </a:lnTo>
                  <a:lnTo>
                    <a:pt x="31985" y="32100"/>
                  </a:lnTo>
                  <a:lnTo>
                    <a:pt x="32081" y="32023"/>
                  </a:lnTo>
                  <a:lnTo>
                    <a:pt x="32176" y="31985"/>
                  </a:lnTo>
                  <a:lnTo>
                    <a:pt x="32347" y="31928"/>
                  </a:lnTo>
                  <a:lnTo>
                    <a:pt x="32519" y="31909"/>
                  </a:lnTo>
                  <a:lnTo>
                    <a:pt x="32728" y="31909"/>
                  </a:lnTo>
                  <a:lnTo>
                    <a:pt x="32957" y="31928"/>
                  </a:lnTo>
                  <a:lnTo>
                    <a:pt x="33452" y="32004"/>
                  </a:lnTo>
                  <a:lnTo>
                    <a:pt x="33967" y="32119"/>
                  </a:lnTo>
                  <a:lnTo>
                    <a:pt x="34348" y="32214"/>
                  </a:lnTo>
                  <a:lnTo>
                    <a:pt x="34729" y="32290"/>
                  </a:lnTo>
                  <a:lnTo>
                    <a:pt x="35071" y="32328"/>
                  </a:lnTo>
                  <a:lnTo>
                    <a:pt x="35376" y="32328"/>
                  </a:lnTo>
                  <a:lnTo>
                    <a:pt x="35833" y="32271"/>
                  </a:lnTo>
                  <a:lnTo>
                    <a:pt x="36310" y="32195"/>
                  </a:lnTo>
                  <a:lnTo>
                    <a:pt x="36767" y="32081"/>
                  </a:lnTo>
                  <a:lnTo>
                    <a:pt x="37205" y="31947"/>
                  </a:lnTo>
                  <a:lnTo>
                    <a:pt x="37662" y="31795"/>
                  </a:lnTo>
                  <a:lnTo>
                    <a:pt x="38081" y="31585"/>
                  </a:lnTo>
                  <a:lnTo>
                    <a:pt x="38500" y="31357"/>
                  </a:lnTo>
                  <a:lnTo>
                    <a:pt x="38881" y="31109"/>
                  </a:lnTo>
                  <a:lnTo>
                    <a:pt x="39262" y="30804"/>
                  </a:lnTo>
                  <a:lnTo>
                    <a:pt x="39605" y="30480"/>
                  </a:lnTo>
                  <a:lnTo>
                    <a:pt x="39929" y="30118"/>
                  </a:lnTo>
                  <a:lnTo>
                    <a:pt x="40215" y="29718"/>
                  </a:lnTo>
                  <a:lnTo>
                    <a:pt x="40463" y="29318"/>
                  </a:lnTo>
                  <a:lnTo>
                    <a:pt x="40691" y="28899"/>
                  </a:lnTo>
                  <a:lnTo>
                    <a:pt x="40863" y="28442"/>
                  </a:lnTo>
                  <a:lnTo>
                    <a:pt x="41015" y="27985"/>
                  </a:lnTo>
                  <a:lnTo>
                    <a:pt x="41148" y="27528"/>
                  </a:lnTo>
                  <a:lnTo>
                    <a:pt x="41225" y="27051"/>
                  </a:lnTo>
                  <a:lnTo>
                    <a:pt x="41263" y="26575"/>
                  </a:lnTo>
                  <a:lnTo>
                    <a:pt x="41263" y="26099"/>
                  </a:lnTo>
                  <a:lnTo>
                    <a:pt x="41225" y="25623"/>
                  </a:lnTo>
                  <a:lnTo>
                    <a:pt x="41148" y="25146"/>
                  </a:lnTo>
                  <a:lnTo>
                    <a:pt x="41015" y="24689"/>
                  </a:lnTo>
                  <a:lnTo>
                    <a:pt x="40939" y="24461"/>
                  </a:lnTo>
                  <a:lnTo>
                    <a:pt x="40863" y="24232"/>
                  </a:lnTo>
                  <a:lnTo>
                    <a:pt x="40691" y="23870"/>
                  </a:lnTo>
                  <a:lnTo>
                    <a:pt x="40501" y="23527"/>
                  </a:lnTo>
                  <a:lnTo>
                    <a:pt x="40272" y="23203"/>
                  </a:lnTo>
                  <a:lnTo>
                    <a:pt x="40024" y="22898"/>
                  </a:lnTo>
                  <a:lnTo>
                    <a:pt x="39758" y="22613"/>
                  </a:lnTo>
                  <a:lnTo>
                    <a:pt x="39472" y="22346"/>
                  </a:lnTo>
                  <a:lnTo>
                    <a:pt x="39148" y="22098"/>
                  </a:lnTo>
                  <a:lnTo>
                    <a:pt x="38824" y="21870"/>
                  </a:lnTo>
                  <a:lnTo>
                    <a:pt x="38500" y="21660"/>
                  </a:lnTo>
                  <a:lnTo>
                    <a:pt x="38139" y="21489"/>
                  </a:lnTo>
                  <a:lnTo>
                    <a:pt x="37777" y="21336"/>
                  </a:lnTo>
                  <a:lnTo>
                    <a:pt x="37415" y="21203"/>
                  </a:lnTo>
                  <a:lnTo>
                    <a:pt x="37034" y="21089"/>
                  </a:lnTo>
                  <a:lnTo>
                    <a:pt x="36634" y="21013"/>
                  </a:lnTo>
                  <a:lnTo>
                    <a:pt x="36253" y="20974"/>
                  </a:lnTo>
                  <a:lnTo>
                    <a:pt x="35853" y="20955"/>
                  </a:lnTo>
                  <a:lnTo>
                    <a:pt x="35738" y="20955"/>
                  </a:lnTo>
                  <a:lnTo>
                    <a:pt x="35624" y="20917"/>
                  </a:lnTo>
                  <a:lnTo>
                    <a:pt x="35510" y="20898"/>
                  </a:lnTo>
                  <a:lnTo>
                    <a:pt x="35414" y="20841"/>
                  </a:lnTo>
                  <a:lnTo>
                    <a:pt x="35300" y="20784"/>
                  </a:lnTo>
                  <a:lnTo>
                    <a:pt x="35224" y="20727"/>
                  </a:lnTo>
                  <a:lnTo>
                    <a:pt x="35129" y="20651"/>
                  </a:lnTo>
                  <a:lnTo>
                    <a:pt x="35071" y="20574"/>
                  </a:lnTo>
                  <a:lnTo>
                    <a:pt x="34995" y="20479"/>
                  </a:lnTo>
                  <a:lnTo>
                    <a:pt x="34957" y="20384"/>
                  </a:lnTo>
                  <a:lnTo>
                    <a:pt x="34900" y="20270"/>
                  </a:lnTo>
                  <a:lnTo>
                    <a:pt x="34881" y="20174"/>
                  </a:lnTo>
                  <a:lnTo>
                    <a:pt x="34862" y="20060"/>
                  </a:lnTo>
                  <a:lnTo>
                    <a:pt x="34843" y="19946"/>
                  </a:lnTo>
                  <a:lnTo>
                    <a:pt x="34862" y="19831"/>
                  </a:lnTo>
                  <a:lnTo>
                    <a:pt x="34881" y="19698"/>
                  </a:lnTo>
                  <a:lnTo>
                    <a:pt x="35262" y="18117"/>
                  </a:lnTo>
                  <a:lnTo>
                    <a:pt x="35452" y="17298"/>
                  </a:lnTo>
                  <a:lnTo>
                    <a:pt x="35624" y="16441"/>
                  </a:lnTo>
                  <a:lnTo>
                    <a:pt x="35776" y="15583"/>
                  </a:lnTo>
                  <a:lnTo>
                    <a:pt x="35929" y="14726"/>
                  </a:lnTo>
                  <a:lnTo>
                    <a:pt x="36024" y="13850"/>
                  </a:lnTo>
                  <a:lnTo>
                    <a:pt x="36100" y="12973"/>
                  </a:lnTo>
                  <a:lnTo>
                    <a:pt x="36138" y="12116"/>
                  </a:lnTo>
                  <a:lnTo>
                    <a:pt x="36138" y="11678"/>
                  </a:lnTo>
                  <a:lnTo>
                    <a:pt x="36138" y="11259"/>
                  </a:lnTo>
                  <a:lnTo>
                    <a:pt x="36119" y="10840"/>
                  </a:lnTo>
                  <a:lnTo>
                    <a:pt x="36081" y="10421"/>
                  </a:lnTo>
                  <a:lnTo>
                    <a:pt x="36043" y="10021"/>
                  </a:lnTo>
                  <a:lnTo>
                    <a:pt x="35967" y="9602"/>
                  </a:lnTo>
                  <a:lnTo>
                    <a:pt x="35891" y="9202"/>
                  </a:lnTo>
                  <a:lnTo>
                    <a:pt x="35814" y="8821"/>
                  </a:lnTo>
                  <a:lnTo>
                    <a:pt x="35700" y="8440"/>
                  </a:lnTo>
                  <a:lnTo>
                    <a:pt x="35567" y="8059"/>
                  </a:lnTo>
                  <a:lnTo>
                    <a:pt x="35433" y="7697"/>
                  </a:lnTo>
                  <a:lnTo>
                    <a:pt x="35281" y="7335"/>
                  </a:lnTo>
                  <a:lnTo>
                    <a:pt x="35091" y="6992"/>
                  </a:lnTo>
                  <a:lnTo>
                    <a:pt x="34900" y="6649"/>
                  </a:lnTo>
                  <a:lnTo>
                    <a:pt x="34671" y="6325"/>
                  </a:lnTo>
                  <a:lnTo>
                    <a:pt x="34443" y="6001"/>
                  </a:lnTo>
                  <a:lnTo>
                    <a:pt x="34195" y="5696"/>
                  </a:lnTo>
                  <a:lnTo>
                    <a:pt x="33909" y="5392"/>
                  </a:lnTo>
                  <a:lnTo>
                    <a:pt x="33643" y="5087"/>
                  </a:lnTo>
                  <a:lnTo>
                    <a:pt x="33338" y="4801"/>
                  </a:lnTo>
                  <a:lnTo>
                    <a:pt x="33033" y="4534"/>
                  </a:lnTo>
                  <a:lnTo>
                    <a:pt x="32709" y="4268"/>
                  </a:lnTo>
                  <a:lnTo>
                    <a:pt x="32366" y="4001"/>
                  </a:lnTo>
                  <a:lnTo>
                    <a:pt x="32023" y="3753"/>
                  </a:lnTo>
                  <a:lnTo>
                    <a:pt x="31662" y="3506"/>
                  </a:lnTo>
                  <a:lnTo>
                    <a:pt x="31300" y="3277"/>
                  </a:lnTo>
                  <a:lnTo>
                    <a:pt x="30538" y="2820"/>
                  </a:lnTo>
                  <a:lnTo>
                    <a:pt x="29776" y="2420"/>
                  </a:lnTo>
                  <a:lnTo>
                    <a:pt x="28975" y="2039"/>
                  </a:lnTo>
                  <a:lnTo>
                    <a:pt x="28156" y="1696"/>
                  </a:lnTo>
                  <a:lnTo>
                    <a:pt x="27337" y="1391"/>
                  </a:lnTo>
                  <a:lnTo>
                    <a:pt x="26518" y="1105"/>
                  </a:lnTo>
                  <a:lnTo>
                    <a:pt x="25699" y="877"/>
                  </a:lnTo>
                  <a:lnTo>
                    <a:pt x="24899" y="667"/>
                  </a:lnTo>
                  <a:lnTo>
                    <a:pt x="24137" y="496"/>
                  </a:lnTo>
                  <a:lnTo>
                    <a:pt x="23375" y="343"/>
                  </a:lnTo>
                  <a:lnTo>
                    <a:pt x="22651" y="229"/>
                  </a:lnTo>
                  <a:lnTo>
                    <a:pt x="21927" y="153"/>
                  </a:lnTo>
                  <a:lnTo>
                    <a:pt x="21203" y="77"/>
                  </a:lnTo>
                  <a:lnTo>
                    <a:pt x="20479" y="38"/>
                  </a:lnTo>
                  <a:lnTo>
                    <a:pt x="19755" y="19"/>
                  </a:lnTo>
                  <a:lnTo>
                    <a:pt x="19012" y="0"/>
                  </a:lnTo>
                  <a:close/>
                </a:path>
              </a:pathLst>
            </a:custGeom>
            <a:solidFill>
              <a:srgbClr val="F5B4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4832;p67"/>
            <p:cNvSpPr/>
            <p:nvPr/>
          </p:nvSpPr>
          <p:spPr>
            <a:xfrm flipH="1">
              <a:off x="1665784" y="2575228"/>
              <a:ext cx="679498" cy="629306"/>
            </a:xfrm>
            <a:custGeom>
              <a:avLst/>
              <a:gdLst/>
              <a:ahLst/>
              <a:cxnLst/>
              <a:rect l="l" t="t" r="r" b="b"/>
              <a:pathLst>
                <a:path w="41263" h="38215" fill="none" extrusionOk="0">
                  <a:moveTo>
                    <a:pt x="32176" y="31985"/>
                  </a:moveTo>
                  <a:lnTo>
                    <a:pt x="32176" y="31985"/>
                  </a:lnTo>
                  <a:lnTo>
                    <a:pt x="32347" y="31928"/>
                  </a:lnTo>
                  <a:lnTo>
                    <a:pt x="32519" y="31909"/>
                  </a:lnTo>
                  <a:lnTo>
                    <a:pt x="32728" y="31909"/>
                  </a:lnTo>
                  <a:lnTo>
                    <a:pt x="32957" y="31928"/>
                  </a:lnTo>
                  <a:lnTo>
                    <a:pt x="33452" y="32004"/>
                  </a:lnTo>
                  <a:lnTo>
                    <a:pt x="33967" y="32119"/>
                  </a:lnTo>
                  <a:lnTo>
                    <a:pt x="33967" y="32119"/>
                  </a:lnTo>
                  <a:lnTo>
                    <a:pt x="34348" y="32214"/>
                  </a:lnTo>
                  <a:lnTo>
                    <a:pt x="34729" y="32290"/>
                  </a:lnTo>
                  <a:lnTo>
                    <a:pt x="35071" y="32328"/>
                  </a:lnTo>
                  <a:lnTo>
                    <a:pt x="35243" y="32328"/>
                  </a:lnTo>
                  <a:lnTo>
                    <a:pt x="35376" y="32328"/>
                  </a:lnTo>
                  <a:lnTo>
                    <a:pt x="35376" y="32328"/>
                  </a:lnTo>
                  <a:lnTo>
                    <a:pt x="35833" y="32271"/>
                  </a:lnTo>
                  <a:lnTo>
                    <a:pt x="36310" y="32195"/>
                  </a:lnTo>
                  <a:lnTo>
                    <a:pt x="36767" y="32081"/>
                  </a:lnTo>
                  <a:lnTo>
                    <a:pt x="37205" y="31947"/>
                  </a:lnTo>
                  <a:lnTo>
                    <a:pt x="37662" y="31795"/>
                  </a:lnTo>
                  <a:lnTo>
                    <a:pt x="38081" y="31585"/>
                  </a:lnTo>
                  <a:lnTo>
                    <a:pt x="38500" y="31357"/>
                  </a:lnTo>
                  <a:lnTo>
                    <a:pt x="38881" y="31109"/>
                  </a:lnTo>
                  <a:lnTo>
                    <a:pt x="38881" y="31109"/>
                  </a:lnTo>
                  <a:lnTo>
                    <a:pt x="39262" y="30804"/>
                  </a:lnTo>
                  <a:lnTo>
                    <a:pt x="39605" y="30480"/>
                  </a:lnTo>
                  <a:lnTo>
                    <a:pt x="39929" y="30118"/>
                  </a:lnTo>
                  <a:lnTo>
                    <a:pt x="40215" y="29718"/>
                  </a:lnTo>
                  <a:lnTo>
                    <a:pt x="40463" y="29318"/>
                  </a:lnTo>
                  <a:lnTo>
                    <a:pt x="40691" y="28899"/>
                  </a:lnTo>
                  <a:lnTo>
                    <a:pt x="40863" y="28442"/>
                  </a:lnTo>
                  <a:lnTo>
                    <a:pt x="41015" y="27985"/>
                  </a:lnTo>
                  <a:lnTo>
                    <a:pt x="41148" y="27528"/>
                  </a:lnTo>
                  <a:lnTo>
                    <a:pt x="41225" y="27051"/>
                  </a:lnTo>
                  <a:lnTo>
                    <a:pt x="41263" y="26575"/>
                  </a:lnTo>
                  <a:lnTo>
                    <a:pt x="41263" y="26099"/>
                  </a:lnTo>
                  <a:lnTo>
                    <a:pt x="41225" y="25623"/>
                  </a:lnTo>
                  <a:lnTo>
                    <a:pt x="41148" y="25146"/>
                  </a:lnTo>
                  <a:lnTo>
                    <a:pt x="41015" y="24689"/>
                  </a:lnTo>
                  <a:lnTo>
                    <a:pt x="40939" y="24461"/>
                  </a:lnTo>
                  <a:lnTo>
                    <a:pt x="40863" y="24232"/>
                  </a:lnTo>
                  <a:lnTo>
                    <a:pt x="40863" y="24232"/>
                  </a:lnTo>
                  <a:lnTo>
                    <a:pt x="40691" y="23870"/>
                  </a:lnTo>
                  <a:lnTo>
                    <a:pt x="40501" y="23527"/>
                  </a:lnTo>
                  <a:lnTo>
                    <a:pt x="40272" y="23203"/>
                  </a:lnTo>
                  <a:lnTo>
                    <a:pt x="40024" y="22898"/>
                  </a:lnTo>
                  <a:lnTo>
                    <a:pt x="39758" y="22613"/>
                  </a:lnTo>
                  <a:lnTo>
                    <a:pt x="39472" y="22346"/>
                  </a:lnTo>
                  <a:lnTo>
                    <a:pt x="39148" y="22098"/>
                  </a:lnTo>
                  <a:lnTo>
                    <a:pt x="38824" y="21870"/>
                  </a:lnTo>
                  <a:lnTo>
                    <a:pt x="38500" y="21660"/>
                  </a:lnTo>
                  <a:lnTo>
                    <a:pt x="38139" y="21489"/>
                  </a:lnTo>
                  <a:lnTo>
                    <a:pt x="37777" y="21336"/>
                  </a:lnTo>
                  <a:lnTo>
                    <a:pt x="37415" y="21203"/>
                  </a:lnTo>
                  <a:lnTo>
                    <a:pt x="37034" y="21089"/>
                  </a:lnTo>
                  <a:lnTo>
                    <a:pt x="36634" y="21013"/>
                  </a:lnTo>
                  <a:lnTo>
                    <a:pt x="36253" y="20974"/>
                  </a:lnTo>
                  <a:lnTo>
                    <a:pt x="35853" y="20955"/>
                  </a:lnTo>
                  <a:lnTo>
                    <a:pt x="35853" y="20955"/>
                  </a:lnTo>
                  <a:lnTo>
                    <a:pt x="35738" y="20955"/>
                  </a:lnTo>
                  <a:lnTo>
                    <a:pt x="35624" y="20917"/>
                  </a:lnTo>
                  <a:lnTo>
                    <a:pt x="35510" y="20898"/>
                  </a:lnTo>
                  <a:lnTo>
                    <a:pt x="35414" y="20841"/>
                  </a:lnTo>
                  <a:lnTo>
                    <a:pt x="35300" y="20784"/>
                  </a:lnTo>
                  <a:lnTo>
                    <a:pt x="35224" y="20727"/>
                  </a:lnTo>
                  <a:lnTo>
                    <a:pt x="35129" y="20651"/>
                  </a:lnTo>
                  <a:lnTo>
                    <a:pt x="35071" y="20574"/>
                  </a:lnTo>
                  <a:lnTo>
                    <a:pt x="34995" y="20479"/>
                  </a:lnTo>
                  <a:lnTo>
                    <a:pt x="34957" y="20384"/>
                  </a:lnTo>
                  <a:lnTo>
                    <a:pt x="34900" y="20270"/>
                  </a:lnTo>
                  <a:lnTo>
                    <a:pt x="34881" y="20174"/>
                  </a:lnTo>
                  <a:lnTo>
                    <a:pt x="34862" y="20060"/>
                  </a:lnTo>
                  <a:lnTo>
                    <a:pt x="34843" y="19946"/>
                  </a:lnTo>
                  <a:lnTo>
                    <a:pt x="34862" y="19831"/>
                  </a:lnTo>
                  <a:lnTo>
                    <a:pt x="34881" y="19698"/>
                  </a:lnTo>
                  <a:lnTo>
                    <a:pt x="34881" y="19698"/>
                  </a:lnTo>
                  <a:lnTo>
                    <a:pt x="35262" y="18117"/>
                  </a:lnTo>
                  <a:lnTo>
                    <a:pt x="35452" y="17298"/>
                  </a:lnTo>
                  <a:lnTo>
                    <a:pt x="35624" y="16441"/>
                  </a:lnTo>
                  <a:lnTo>
                    <a:pt x="35776" y="15583"/>
                  </a:lnTo>
                  <a:lnTo>
                    <a:pt x="35929" y="14726"/>
                  </a:lnTo>
                  <a:lnTo>
                    <a:pt x="36024" y="13850"/>
                  </a:lnTo>
                  <a:lnTo>
                    <a:pt x="36100" y="12973"/>
                  </a:lnTo>
                  <a:lnTo>
                    <a:pt x="36138" y="12116"/>
                  </a:lnTo>
                  <a:lnTo>
                    <a:pt x="36138" y="11678"/>
                  </a:lnTo>
                  <a:lnTo>
                    <a:pt x="36138" y="11259"/>
                  </a:lnTo>
                  <a:lnTo>
                    <a:pt x="36119" y="10840"/>
                  </a:lnTo>
                  <a:lnTo>
                    <a:pt x="36081" y="10421"/>
                  </a:lnTo>
                  <a:lnTo>
                    <a:pt x="36043" y="10021"/>
                  </a:lnTo>
                  <a:lnTo>
                    <a:pt x="35967" y="9602"/>
                  </a:lnTo>
                  <a:lnTo>
                    <a:pt x="35891" y="9202"/>
                  </a:lnTo>
                  <a:lnTo>
                    <a:pt x="35814" y="8821"/>
                  </a:lnTo>
                  <a:lnTo>
                    <a:pt x="35700" y="8440"/>
                  </a:lnTo>
                  <a:lnTo>
                    <a:pt x="35567" y="8059"/>
                  </a:lnTo>
                  <a:lnTo>
                    <a:pt x="35433" y="7697"/>
                  </a:lnTo>
                  <a:lnTo>
                    <a:pt x="35281" y="7335"/>
                  </a:lnTo>
                  <a:lnTo>
                    <a:pt x="35091" y="6992"/>
                  </a:lnTo>
                  <a:lnTo>
                    <a:pt x="34900" y="6649"/>
                  </a:lnTo>
                  <a:lnTo>
                    <a:pt x="34900" y="6649"/>
                  </a:lnTo>
                  <a:lnTo>
                    <a:pt x="34671" y="6325"/>
                  </a:lnTo>
                  <a:lnTo>
                    <a:pt x="34443" y="6001"/>
                  </a:lnTo>
                  <a:lnTo>
                    <a:pt x="34195" y="5696"/>
                  </a:lnTo>
                  <a:lnTo>
                    <a:pt x="33909" y="5392"/>
                  </a:lnTo>
                  <a:lnTo>
                    <a:pt x="33643" y="5087"/>
                  </a:lnTo>
                  <a:lnTo>
                    <a:pt x="33338" y="4801"/>
                  </a:lnTo>
                  <a:lnTo>
                    <a:pt x="33033" y="4534"/>
                  </a:lnTo>
                  <a:lnTo>
                    <a:pt x="32709" y="4268"/>
                  </a:lnTo>
                  <a:lnTo>
                    <a:pt x="32366" y="4001"/>
                  </a:lnTo>
                  <a:lnTo>
                    <a:pt x="32023" y="3753"/>
                  </a:lnTo>
                  <a:lnTo>
                    <a:pt x="31662" y="3506"/>
                  </a:lnTo>
                  <a:lnTo>
                    <a:pt x="31300" y="3277"/>
                  </a:lnTo>
                  <a:lnTo>
                    <a:pt x="30538" y="2820"/>
                  </a:lnTo>
                  <a:lnTo>
                    <a:pt x="29776" y="2420"/>
                  </a:lnTo>
                  <a:lnTo>
                    <a:pt x="28975" y="2039"/>
                  </a:lnTo>
                  <a:lnTo>
                    <a:pt x="28156" y="1696"/>
                  </a:lnTo>
                  <a:lnTo>
                    <a:pt x="27337" y="1391"/>
                  </a:lnTo>
                  <a:lnTo>
                    <a:pt x="26518" y="1105"/>
                  </a:lnTo>
                  <a:lnTo>
                    <a:pt x="25699" y="877"/>
                  </a:lnTo>
                  <a:lnTo>
                    <a:pt x="24899" y="667"/>
                  </a:lnTo>
                  <a:lnTo>
                    <a:pt x="24137" y="496"/>
                  </a:lnTo>
                  <a:lnTo>
                    <a:pt x="23375" y="343"/>
                  </a:lnTo>
                  <a:lnTo>
                    <a:pt x="23375" y="343"/>
                  </a:lnTo>
                  <a:lnTo>
                    <a:pt x="22651" y="229"/>
                  </a:lnTo>
                  <a:lnTo>
                    <a:pt x="21927" y="153"/>
                  </a:lnTo>
                  <a:lnTo>
                    <a:pt x="21203" y="77"/>
                  </a:lnTo>
                  <a:lnTo>
                    <a:pt x="20479" y="38"/>
                  </a:lnTo>
                  <a:lnTo>
                    <a:pt x="19755" y="19"/>
                  </a:lnTo>
                  <a:lnTo>
                    <a:pt x="19012" y="0"/>
                  </a:lnTo>
                  <a:lnTo>
                    <a:pt x="18288" y="19"/>
                  </a:lnTo>
                  <a:lnTo>
                    <a:pt x="17565" y="58"/>
                  </a:lnTo>
                  <a:lnTo>
                    <a:pt x="16841" y="115"/>
                  </a:lnTo>
                  <a:lnTo>
                    <a:pt x="16117" y="172"/>
                  </a:lnTo>
                  <a:lnTo>
                    <a:pt x="15393" y="248"/>
                  </a:lnTo>
                  <a:lnTo>
                    <a:pt x="14669" y="362"/>
                  </a:lnTo>
                  <a:lnTo>
                    <a:pt x="13945" y="477"/>
                  </a:lnTo>
                  <a:lnTo>
                    <a:pt x="13221" y="610"/>
                  </a:lnTo>
                  <a:lnTo>
                    <a:pt x="12516" y="743"/>
                  </a:lnTo>
                  <a:lnTo>
                    <a:pt x="11792" y="896"/>
                  </a:lnTo>
                  <a:lnTo>
                    <a:pt x="11792" y="896"/>
                  </a:lnTo>
                  <a:lnTo>
                    <a:pt x="10554" y="1201"/>
                  </a:lnTo>
                  <a:lnTo>
                    <a:pt x="9945" y="1353"/>
                  </a:lnTo>
                  <a:lnTo>
                    <a:pt x="9335" y="1543"/>
                  </a:lnTo>
                  <a:lnTo>
                    <a:pt x="8744" y="1734"/>
                  </a:lnTo>
                  <a:lnTo>
                    <a:pt x="8173" y="1924"/>
                  </a:lnTo>
                  <a:lnTo>
                    <a:pt x="7601" y="2153"/>
                  </a:lnTo>
                  <a:lnTo>
                    <a:pt x="7049" y="2401"/>
                  </a:lnTo>
                  <a:lnTo>
                    <a:pt x="6516" y="2686"/>
                  </a:lnTo>
                  <a:lnTo>
                    <a:pt x="6001" y="2991"/>
                  </a:lnTo>
                  <a:lnTo>
                    <a:pt x="5487" y="3315"/>
                  </a:lnTo>
                  <a:lnTo>
                    <a:pt x="5011" y="3696"/>
                  </a:lnTo>
                  <a:lnTo>
                    <a:pt x="4534" y="4096"/>
                  </a:lnTo>
                  <a:lnTo>
                    <a:pt x="4096" y="4553"/>
                  </a:lnTo>
                  <a:lnTo>
                    <a:pt x="3887" y="4782"/>
                  </a:lnTo>
                  <a:lnTo>
                    <a:pt x="3677" y="5030"/>
                  </a:lnTo>
                  <a:lnTo>
                    <a:pt x="3468" y="5296"/>
                  </a:lnTo>
                  <a:lnTo>
                    <a:pt x="3277" y="5563"/>
                  </a:lnTo>
                  <a:lnTo>
                    <a:pt x="3277" y="5563"/>
                  </a:lnTo>
                  <a:lnTo>
                    <a:pt x="3067" y="5887"/>
                  </a:lnTo>
                  <a:lnTo>
                    <a:pt x="2877" y="6211"/>
                  </a:lnTo>
                  <a:lnTo>
                    <a:pt x="2686" y="6535"/>
                  </a:lnTo>
                  <a:lnTo>
                    <a:pt x="2515" y="6877"/>
                  </a:lnTo>
                  <a:lnTo>
                    <a:pt x="2363" y="7201"/>
                  </a:lnTo>
                  <a:lnTo>
                    <a:pt x="2210" y="7563"/>
                  </a:lnTo>
                  <a:lnTo>
                    <a:pt x="1924" y="8268"/>
                  </a:lnTo>
                  <a:lnTo>
                    <a:pt x="1696" y="8973"/>
                  </a:lnTo>
                  <a:lnTo>
                    <a:pt x="1467" y="9716"/>
                  </a:lnTo>
                  <a:lnTo>
                    <a:pt x="1277" y="10440"/>
                  </a:lnTo>
                  <a:lnTo>
                    <a:pt x="1105" y="11183"/>
                  </a:lnTo>
                  <a:lnTo>
                    <a:pt x="1105" y="11183"/>
                  </a:lnTo>
                  <a:lnTo>
                    <a:pt x="934" y="11964"/>
                  </a:lnTo>
                  <a:lnTo>
                    <a:pt x="781" y="12764"/>
                  </a:lnTo>
                  <a:lnTo>
                    <a:pt x="648" y="13564"/>
                  </a:lnTo>
                  <a:lnTo>
                    <a:pt x="515" y="14345"/>
                  </a:lnTo>
                  <a:lnTo>
                    <a:pt x="400" y="15145"/>
                  </a:lnTo>
                  <a:lnTo>
                    <a:pt x="305" y="15945"/>
                  </a:lnTo>
                  <a:lnTo>
                    <a:pt x="229" y="16745"/>
                  </a:lnTo>
                  <a:lnTo>
                    <a:pt x="153" y="17545"/>
                  </a:lnTo>
                  <a:lnTo>
                    <a:pt x="96" y="18346"/>
                  </a:lnTo>
                  <a:lnTo>
                    <a:pt x="58" y="19146"/>
                  </a:lnTo>
                  <a:lnTo>
                    <a:pt x="19" y="19946"/>
                  </a:lnTo>
                  <a:lnTo>
                    <a:pt x="0" y="20746"/>
                  </a:lnTo>
                  <a:lnTo>
                    <a:pt x="0" y="21565"/>
                  </a:lnTo>
                  <a:lnTo>
                    <a:pt x="19" y="22365"/>
                  </a:lnTo>
                  <a:lnTo>
                    <a:pt x="39" y="23165"/>
                  </a:lnTo>
                  <a:lnTo>
                    <a:pt x="77" y="23965"/>
                  </a:lnTo>
                  <a:lnTo>
                    <a:pt x="77" y="23965"/>
                  </a:lnTo>
                  <a:lnTo>
                    <a:pt x="153" y="25070"/>
                  </a:lnTo>
                  <a:lnTo>
                    <a:pt x="210" y="25623"/>
                  </a:lnTo>
                  <a:lnTo>
                    <a:pt x="286" y="26175"/>
                  </a:lnTo>
                  <a:lnTo>
                    <a:pt x="362" y="26728"/>
                  </a:lnTo>
                  <a:lnTo>
                    <a:pt x="439" y="27280"/>
                  </a:lnTo>
                  <a:lnTo>
                    <a:pt x="553" y="27813"/>
                  </a:lnTo>
                  <a:lnTo>
                    <a:pt x="667" y="28347"/>
                  </a:lnTo>
                  <a:lnTo>
                    <a:pt x="820" y="28880"/>
                  </a:lnTo>
                  <a:lnTo>
                    <a:pt x="972" y="29414"/>
                  </a:lnTo>
                  <a:lnTo>
                    <a:pt x="1143" y="29928"/>
                  </a:lnTo>
                  <a:lnTo>
                    <a:pt x="1353" y="30423"/>
                  </a:lnTo>
                  <a:lnTo>
                    <a:pt x="1582" y="30938"/>
                  </a:lnTo>
                  <a:lnTo>
                    <a:pt x="1829" y="31414"/>
                  </a:lnTo>
                  <a:lnTo>
                    <a:pt x="2096" y="31890"/>
                  </a:lnTo>
                  <a:lnTo>
                    <a:pt x="2401" y="32347"/>
                  </a:lnTo>
                  <a:lnTo>
                    <a:pt x="2401" y="32347"/>
                  </a:lnTo>
                  <a:lnTo>
                    <a:pt x="2725" y="32766"/>
                  </a:lnTo>
                  <a:lnTo>
                    <a:pt x="3048" y="33185"/>
                  </a:lnTo>
                  <a:lnTo>
                    <a:pt x="3410" y="33566"/>
                  </a:lnTo>
                  <a:lnTo>
                    <a:pt x="3791" y="33947"/>
                  </a:lnTo>
                  <a:lnTo>
                    <a:pt x="4172" y="34290"/>
                  </a:lnTo>
                  <a:lnTo>
                    <a:pt x="4572" y="34633"/>
                  </a:lnTo>
                  <a:lnTo>
                    <a:pt x="4992" y="34938"/>
                  </a:lnTo>
                  <a:lnTo>
                    <a:pt x="5430" y="35243"/>
                  </a:lnTo>
                  <a:lnTo>
                    <a:pt x="5868" y="35510"/>
                  </a:lnTo>
                  <a:lnTo>
                    <a:pt x="6325" y="35776"/>
                  </a:lnTo>
                  <a:lnTo>
                    <a:pt x="6782" y="36024"/>
                  </a:lnTo>
                  <a:lnTo>
                    <a:pt x="7258" y="36253"/>
                  </a:lnTo>
                  <a:lnTo>
                    <a:pt x="7735" y="36462"/>
                  </a:lnTo>
                  <a:lnTo>
                    <a:pt x="8230" y="36653"/>
                  </a:lnTo>
                  <a:lnTo>
                    <a:pt x="8725" y="36843"/>
                  </a:lnTo>
                  <a:lnTo>
                    <a:pt x="9240" y="37015"/>
                  </a:lnTo>
                  <a:lnTo>
                    <a:pt x="9754" y="37167"/>
                  </a:lnTo>
                  <a:lnTo>
                    <a:pt x="10268" y="37319"/>
                  </a:lnTo>
                  <a:lnTo>
                    <a:pt x="10802" y="37453"/>
                  </a:lnTo>
                  <a:lnTo>
                    <a:pt x="11316" y="37567"/>
                  </a:lnTo>
                  <a:lnTo>
                    <a:pt x="11850" y="37662"/>
                  </a:lnTo>
                  <a:lnTo>
                    <a:pt x="12383" y="37777"/>
                  </a:lnTo>
                  <a:lnTo>
                    <a:pt x="13450" y="37929"/>
                  </a:lnTo>
                  <a:lnTo>
                    <a:pt x="14497" y="38043"/>
                  </a:lnTo>
                  <a:lnTo>
                    <a:pt x="15564" y="38138"/>
                  </a:lnTo>
                  <a:lnTo>
                    <a:pt x="16593" y="38196"/>
                  </a:lnTo>
                  <a:lnTo>
                    <a:pt x="17622" y="38215"/>
                  </a:lnTo>
                  <a:lnTo>
                    <a:pt x="17622" y="38215"/>
                  </a:lnTo>
                  <a:lnTo>
                    <a:pt x="18288" y="38215"/>
                  </a:lnTo>
                  <a:lnTo>
                    <a:pt x="18955" y="38196"/>
                  </a:lnTo>
                  <a:lnTo>
                    <a:pt x="19622" y="38177"/>
                  </a:lnTo>
                  <a:lnTo>
                    <a:pt x="20289" y="38119"/>
                  </a:lnTo>
                  <a:lnTo>
                    <a:pt x="20955" y="38062"/>
                  </a:lnTo>
                  <a:lnTo>
                    <a:pt x="21622" y="37967"/>
                  </a:lnTo>
                  <a:lnTo>
                    <a:pt x="22270" y="37853"/>
                  </a:lnTo>
                  <a:lnTo>
                    <a:pt x="22937" y="37738"/>
                  </a:lnTo>
                  <a:lnTo>
                    <a:pt x="23584" y="37586"/>
                  </a:lnTo>
                  <a:lnTo>
                    <a:pt x="24232" y="37415"/>
                  </a:lnTo>
                  <a:lnTo>
                    <a:pt x="24861" y="37205"/>
                  </a:lnTo>
                  <a:lnTo>
                    <a:pt x="25489" y="36976"/>
                  </a:lnTo>
                  <a:lnTo>
                    <a:pt x="26099" y="36729"/>
                  </a:lnTo>
                  <a:lnTo>
                    <a:pt x="26709" y="36443"/>
                  </a:lnTo>
                  <a:lnTo>
                    <a:pt x="27299" y="36138"/>
                  </a:lnTo>
                  <a:lnTo>
                    <a:pt x="27890" y="35814"/>
                  </a:lnTo>
                  <a:lnTo>
                    <a:pt x="27890" y="35814"/>
                  </a:lnTo>
                  <a:lnTo>
                    <a:pt x="28728" y="35319"/>
                  </a:lnTo>
                  <a:lnTo>
                    <a:pt x="29166" y="35071"/>
                  </a:lnTo>
                  <a:lnTo>
                    <a:pt x="29623" y="34805"/>
                  </a:lnTo>
                  <a:lnTo>
                    <a:pt x="30061" y="34519"/>
                  </a:lnTo>
                  <a:lnTo>
                    <a:pt x="30461" y="34214"/>
                  </a:lnTo>
                  <a:lnTo>
                    <a:pt x="30842" y="33909"/>
                  </a:lnTo>
                  <a:lnTo>
                    <a:pt x="31014" y="33738"/>
                  </a:lnTo>
                  <a:lnTo>
                    <a:pt x="31166" y="33566"/>
                  </a:lnTo>
                  <a:lnTo>
                    <a:pt x="31166" y="33566"/>
                  </a:lnTo>
                  <a:lnTo>
                    <a:pt x="31300" y="33357"/>
                  </a:lnTo>
                  <a:lnTo>
                    <a:pt x="31414" y="33147"/>
                  </a:lnTo>
                  <a:lnTo>
                    <a:pt x="31623" y="32671"/>
                  </a:lnTo>
                  <a:lnTo>
                    <a:pt x="31719" y="32462"/>
                  </a:lnTo>
                  <a:lnTo>
                    <a:pt x="31852" y="32252"/>
                  </a:lnTo>
                  <a:lnTo>
                    <a:pt x="31909" y="32176"/>
                  </a:lnTo>
                  <a:lnTo>
                    <a:pt x="31985" y="32100"/>
                  </a:lnTo>
                  <a:lnTo>
                    <a:pt x="32081" y="32023"/>
                  </a:lnTo>
                  <a:lnTo>
                    <a:pt x="32176" y="3198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4833;p67"/>
            <p:cNvSpPr/>
            <p:nvPr/>
          </p:nvSpPr>
          <p:spPr>
            <a:xfrm flipH="1">
              <a:off x="1705619" y="2964849"/>
              <a:ext cx="109822" cy="136796"/>
            </a:xfrm>
            <a:custGeom>
              <a:avLst/>
              <a:gdLst/>
              <a:ahLst/>
              <a:cxnLst/>
              <a:rect l="l" t="t" r="r" b="b"/>
              <a:pathLst>
                <a:path w="6669" h="8307" fill="none" extrusionOk="0">
                  <a:moveTo>
                    <a:pt x="5068" y="0"/>
                  </a:moveTo>
                  <a:lnTo>
                    <a:pt x="5068" y="0"/>
                  </a:lnTo>
                  <a:lnTo>
                    <a:pt x="4897" y="0"/>
                  </a:lnTo>
                  <a:lnTo>
                    <a:pt x="4725" y="20"/>
                  </a:lnTo>
                  <a:lnTo>
                    <a:pt x="4554" y="58"/>
                  </a:lnTo>
                  <a:lnTo>
                    <a:pt x="4382" y="96"/>
                  </a:lnTo>
                  <a:lnTo>
                    <a:pt x="4039" y="229"/>
                  </a:lnTo>
                  <a:lnTo>
                    <a:pt x="3716" y="381"/>
                  </a:lnTo>
                  <a:lnTo>
                    <a:pt x="3716" y="381"/>
                  </a:lnTo>
                  <a:lnTo>
                    <a:pt x="3373" y="572"/>
                  </a:lnTo>
                  <a:lnTo>
                    <a:pt x="3030" y="801"/>
                  </a:lnTo>
                  <a:lnTo>
                    <a:pt x="2706" y="1029"/>
                  </a:lnTo>
                  <a:lnTo>
                    <a:pt x="2382" y="1277"/>
                  </a:lnTo>
                  <a:lnTo>
                    <a:pt x="2096" y="1563"/>
                  </a:lnTo>
                  <a:lnTo>
                    <a:pt x="1811" y="1848"/>
                  </a:lnTo>
                  <a:lnTo>
                    <a:pt x="1544" y="2153"/>
                  </a:lnTo>
                  <a:lnTo>
                    <a:pt x="1296" y="2458"/>
                  </a:lnTo>
                  <a:lnTo>
                    <a:pt x="1068" y="2801"/>
                  </a:lnTo>
                  <a:lnTo>
                    <a:pt x="858" y="3144"/>
                  </a:lnTo>
                  <a:lnTo>
                    <a:pt x="649" y="3487"/>
                  </a:lnTo>
                  <a:lnTo>
                    <a:pt x="477" y="3849"/>
                  </a:lnTo>
                  <a:lnTo>
                    <a:pt x="325" y="4230"/>
                  </a:lnTo>
                  <a:lnTo>
                    <a:pt x="210" y="4611"/>
                  </a:lnTo>
                  <a:lnTo>
                    <a:pt x="96" y="4992"/>
                  </a:lnTo>
                  <a:lnTo>
                    <a:pt x="1" y="5392"/>
                  </a:lnTo>
                  <a:lnTo>
                    <a:pt x="363" y="8059"/>
                  </a:lnTo>
                  <a:lnTo>
                    <a:pt x="363" y="8059"/>
                  </a:lnTo>
                  <a:lnTo>
                    <a:pt x="591" y="8173"/>
                  </a:lnTo>
                  <a:lnTo>
                    <a:pt x="820" y="8249"/>
                  </a:lnTo>
                  <a:lnTo>
                    <a:pt x="1087" y="8306"/>
                  </a:lnTo>
                  <a:lnTo>
                    <a:pt x="1334" y="8306"/>
                  </a:lnTo>
                  <a:lnTo>
                    <a:pt x="1334" y="8306"/>
                  </a:lnTo>
                  <a:lnTo>
                    <a:pt x="1525" y="8306"/>
                  </a:lnTo>
                  <a:lnTo>
                    <a:pt x="1715" y="8287"/>
                  </a:lnTo>
                  <a:lnTo>
                    <a:pt x="1906" y="8249"/>
                  </a:lnTo>
                  <a:lnTo>
                    <a:pt x="2096" y="8211"/>
                  </a:lnTo>
                  <a:lnTo>
                    <a:pt x="2477" y="8078"/>
                  </a:lnTo>
                  <a:lnTo>
                    <a:pt x="2839" y="7925"/>
                  </a:lnTo>
                  <a:lnTo>
                    <a:pt x="2839" y="7925"/>
                  </a:lnTo>
                  <a:lnTo>
                    <a:pt x="3220" y="7735"/>
                  </a:lnTo>
                  <a:lnTo>
                    <a:pt x="3582" y="7506"/>
                  </a:lnTo>
                  <a:lnTo>
                    <a:pt x="3944" y="7259"/>
                  </a:lnTo>
                  <a:lnTo>
                    <a:pt x="4268" y="6992"/>
                  </a:lnTo>
                  <a:lnTo>
                    <a:pt x="4592" y="6706"/>
                  </a:lnTo>
                  <a:lnTo>
                    <a:pt x="4897" y="6382"/>
                  </a:lnTo>
                  <a:lnTo>
                    <a:pt x="5182" y="6058"/>
                  </a:lnTo>
                  <a:lnTo>
                    <a:pt x="5430" y="5715"/>
                  </a:lnTo>
                  <a:lnTo>
                    <a:pt x="5678" y="5354"/>
                  </a:lnTo>
                  <a:lnTo>
                    <a:pt x="5887" y="4973"/>
                  </a:lnTo>
                  <a:lnTo>
                    <a:pt x="6078" y="4572"/>
                  </a:lnTo>
                  <a:lnTo>
                    <a:pt x="6249" y="4191"/>
                  </a:lnTo>
                  <a:lnTo>
                    <a:pt x="6383" y="3772"/>
                  </a:lnTo>
                  <a:lnTo>
                    <a:pt x="6497" y="3353"/>
                  </a:lnTo>
                  <a:lnTo>
                    <a:pt x="6592" y="2934"/>
                  </a:lnTo>
                  <a:lnTo>
                    <a:pt x="6649" y="2496"/>
                  </a:lnTo>
                  <a:lnTo>
                    <a:pt x="6649" y="2496"/>
                  </a:lnTo>
                  <a:lnTo>
                    <a:pt x="6668" y="2153"/>
                  </a:lnTo>
                  <a:lnTo>
                    <a:pt x="6649" y="1810"/>
                  </a:lnTo>
                  <a:lnTo>
                    <a:pt x="6592" y="1467"/>
                  </a:lnTo>
                  <a:lnTo>
                    <a:pt x="6516" y="1124"/>
                  </a:lnTo>
                  <a:lnTo>
                    <a:pt x="6459" y="972"/>
                  </a:lnTo>
                  <a:lnTo>
                    <a:pt x="6383" y="820"/>
                  </a:lnTo>
                  <a:lnTo>
                    <a:pt x="6306" y="667"/>
                  </a:lnTo>
                  <a:lnTo>
                    <a:pt x="6211" y="534"/>
                  </a:lnTo>
                  <a:lnTo>
                    <a:pt x="6116" y="420"/>
                  </a:lnTo>
                  <a:lnTo>
                    <a:pt x="5983" y="305"/>
                  </a:lnTo>
                  <a:lnTo>
                    <a:pt x="5849" y="210"/>
                  </a:lnTo>
                  <a:lnTo>
                    <a:pt x="5716" y="134"/>
                  </a:lnTo>
                  <a:lnTo>
                    <a:pt x="5716" y="134"/>
                  </a:lnTo>
                  <a:lnTo>
                    <a:pt x="5563" y="77"/>
                  </a:lnTo>
                  <a:lnTo>
                    <a:pt x="5392" y="20"/>
                  </a:lnTo>
                  <a:lnTo>
                    <a:pt x="5221" y="0"/>
                  </a:lnTo>
                  <a:lnTo>
                    <a:pt x="50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4834;p67"/>
            <p:cNvSpPr/>
            <p:nvPr/>
          </p:nvSpPr>
          <p:spPr>
            <a:xfrm flipH="1">
              <a:off x="1705619" y="2960765"/>
              <a:ext cx="104173" cy="115783"/>
            </a:xfrm>
            <a:custGeom>
              <a:avLst/>
              <a:gdLst/>
              <a:ahLst/>
              <a:cxnLst/>
              <a:rect l="l" t="t" r="r" b="b"/>
              <a:pathLst>
                <a:path w="6326" h="7031" extrusionOk="0">
                  <a:moveTo>
                    <a:pt x="4420" y="1"/>
                  </a:moveTo>
                  <a:lnTo>
                    <a:pt x="4192" y="20"/>
                  </a:lnTo>
                  <a:lnTo>
                    <a:pt x="3963" y="39"/>
                  </a:lnTo>
                  <a:lnTo>
                    <a:pt x="3735" y="96"/>
                  </a:lnTo>
                  <a:lnTo>
                    <a:pt x="3506" y="153"/>
                  </a:lnTo>
                  <a:lnTo>
                    <a:pt x="3258" y="229"/>
                  </a:lnTo>
                  <a:lnTo>
                    <a:pt x="3030" y="306"/>
                  </a:lnTo>
                  <a:lnTo>
                    <a:pt x="2782" y="420"/>
                  </a:lnTo>
                  <a:lnTo>
                    <a:pt x="2553" y="553"/>
                  </a:lnTo>
                  <a:lnTo>
                    <a:pt x="2325" y="706"/>
                  </a:lnTo>
                  <a:lnTo>
                    <a:pt x="2096" y="858"/>
                  </a:lnTo>
                  <a:lnTo>
                    <a:pt x="1868" y="1049"/>
                  </a:lnTo>
                  <a:lnTo>
                    <a:pt x="1658" y="1239"/>
                  </a:lnTo>
                  <a:lnTo>
                    <a:pt x="1468" y="1468"/>
                  </a:lnTo>
                  <a:lnTo>
                    <a:pt x="1277" y="1677"/>
                  </a:lnTo>
                  <a:lnTo>
                    <a:pt x="1106" y="1925"/>
                  </a:lnTo>
                  <a:lnTo>
                    <a:pt x="934" y="2173"/>
                  </a:lnTo>
                  <a:lnTo>
                    <a:pt x="801" y="2420"/>
                  </a:lnTo>
                  <a:lnTo>
                    <a:pt x="668" y="2668"/>
                  </a:lnTo>
                  <a:lnTo>
                    <a:pt x="553" y="2915"/>
                  </a:lnTo>
                  <a:lnTo>
                    <a:pt x="439" y="3163"/>
                  </a:lnTo>
                  <a:lnTo>
                    <a:pt x="363" y="3411"/>
                  </a:lnTo>
                  <a:lnTo>
                    <a:pt x="287" y="3658"/>
                  </a:lnTo>
                  <a:lnTo>
                    <a:pt x="153" y="4135"/>
                  </a:lnTo>
                  <a:lnTo>
                    <a:pt x="77" y="4592"/>
                  </a:lnTo>
                  <a:lnTo>
                    <a:pt x="39" y="5030"/>
                  </a:lnTo>
                  <a:lnTo>
                    <a:pt x="20" y="5411"/>
                  </a:lnTo>
                  <a:lnTo>
                    <a:pt x="1" y="5773"/>
                  </a:lnTo>
                  <a:lnTo>
                    <a:pt x="20" y="6097"/>
                  </a:lnTo>
                  <a:lnTo>
                    <a:pt x="39" y="6383"/>
                  </a:lnTo>
                  <a:lnTo>
                    <a:pt x="58" y="6611"/>
                  </a:lnTo>
                  <a:lnTo>
                    <a:pt x="96" y="6783"/>
                  </a:lnTo>
                  <a:lnTo>
                    <a:pt x="134" y="6916"/>
                  </a:lnTo>
                  <a:lnTo>
                    <a:pt x="153" y="7011"/>
                  </a:lnTo>
                  <a:lnTo>
                    <a:pt x="191" y="7030"/>
                  </a:lnTo>
                  <a:lnTo>
                    <a:pt x="210" y="7011"/>
                  </a:lnTo>
                  <a:lnTo>
                    <a:pt x="229" y="6916"/>
                  </a:lnTo>
                  <a:lnTo>
                    <a:pt x="267" y="6592"/>
                  </a:lnTo>
                  <a:lnTo>
                    <a:pt x="306" y="6097"/>
                  </a:lnTo>
                  <a:lnTo>
                    <a:pt x="363" y="5449"/>
                  </a:lnTo>
                  <a:lnTo>
                    <a:pt x="420" y="5068"/>
                  </a:lnTo>
                  <a:lnTo>
                    <a:pt x="496" y="4668"/>
                  </a:lnTo>
                  <a:lnTo>
                    <a:pt x="591" y="4230"/>
                  </a:lnTo>
                  <a:lnTo>
                    <a:pt x="725" y="3792"/>
                  </a:lnTo>
                  <a:lnTo>
                    <a:pt x="896" y="3335"/>
                  </a:lnTo>
                  <a:lnTo>
                    <a:pt x="1106" y="2877"/>
                  </a:lnTo>
                  <a:lnTo>
                    <a:pt x="1239" y="2668"/>
                  </a:lnTo>
                  <a:lnTo>
                    <a:pt x="1372" y="2439"/>
                  </a:lnTo>
                  <a:lnTo>
                    <a:pt x="1506" y="2211"/>
                  </a:lnTo>
                  <a:lnTo>
                    <a:pt x="1677" y="2001"/>
                  </a:lnTo>
                  <a:lnTo>
                    <a:pt x="1849" y="1792"/>
                  </a:lnTo>
                  <a:lnTo>
                    <a:pt x="2020" y="1601"/>
                  </a:lnTo>
                  <a:lnTo>
                    <a:pt x="2211" y="1430"/>
                  </a:lnTo>
                  <a:lnTo>
                    <a:pt x="2401" y="1258"/>
                  </a:lnTo>
                  <a:lnTo>
                    <a:pt x="2592" y="1106"/>
                  </a:lnTo>
                  <a:lnTo>
                    <a:pt x="2801" y="972"/>
                  </a:lnTo>
                  <a:lnTo>
                    <a:pt x="3011" y="839"/>
                  </a:lnTo>
                  <a:lnTo>
                    <a:pt x="3220" y="744"/>
                  </a:lnTo>
                  <a:lnTo>
                    <a:pt x="3430" y="649"/>
                  </a:lnTo>
                  <a:lnTo>
                    <a:pt x="3639" y="572"/>
                  </a:lnTo>
                  <a:lnTo>
                    <a:pt x="3849" y="515"/>
                  </a:lnTo>
                  <a:lnTo>
                    <a:pt x="4039" y="458"/>
                  </a:lnTo>
                  <a:lnTo>
                    <a:pt x="4439" y="401"/>
                  </a:lnTo>
                  <a:lnTo>
                    <a:pt x="4801" y="382"/>
                  </a:lnTo>
                  <a:lnTo>
                    <a:pt x="5144" y="401"/>
                  </a:lnTo>
                  <a:lnTo>
                    <a:pt x="5449" y="439"/>
                  </a:lnTo>
                  <a:lnTo>
                    <a:pt x="5697" y="477"/>
                  </a:lnTo>
                  <a:lnTo>
                    <a:pt x="5906" y="534"/>
                  </a:lnTo>
                  <a:lnTo>
                    <a:pt x="6211" y="629"/>
                  </a:lnTo>
                  <a:lnTo>
                    <a:pt x="6287" y="649"/>
                  </a:lnTo>
                  <a:lnTo>
                    <a:pt x="6325" y="649"/>
                  </a:lnTo>
                  <a:lnTo>
                    <a:pt x="6325" y="610"/>
                  </a:lnTo>
                  <a:lnTo>
                    <a:pt x="6268" y="553"/>
                  </a:lnTo>
                  <a:lnTo>
                    <a:pt x="6154" y="458"/>
                  </a:lnTo>
                  <a:lnTo>
                    <a:pt x="5982" y="363"/>
                  </a:lnTo>
                  <a:lnTo>
                    <a:pt x="5773" y="248"/>
                  </a:lnTo>
                  <a:lnTo>
                    <a:pt x="5506" y="153"/>
                  </a:lnTo>
                  <a:lnTo>
                    <a:pt x="5182" y="77"/>
                  </a:lnTo>
                  <a:lnTo>
                    <a:pt x="4820" y="20"/>
                  </a:lnTo>
                  <a:lnTo>
                    <a:pt x="4630"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4835;p67"/>
            <p:cNvSpPr/>
            <p:nvPr/>
          </p:nvSpPr>
          <p:spPr>
            <a:xfrm flipH="1">
              <a:off x="1746096" y="2985236"/>
              <a:ext cx="33264" cy="79703"/>
            </a:xfrm>
            <a:custGeom>
              <a:avLst/>
              <a:gdLst/>
              <a:ahLst/>
              <a:cxnLst/>
              <a:rect l="l" t="t" r="r" b="b"/>
              <a:pathLst>
                <a:path w="2020" h="4840" extrusionOk="0">
                  <a:moveTo>
                    <a:pt x="58" y="1"/>
                  </a:moveTo>
                  <a:lnTo>
                    <a:pt x="20" y="20"/>
                  </a:lnTo>
                  <a:lnTo>
                    <a:pt x="1" y="39"/>
                  </a:lnTo>
                  <a:lnTo>
                    <a:pt x="1" y="58"/>
                  </a:lnTo>
                  <a:lnTo>
                    <a:pt x="39" y="96"/>
                  </a:lnTo>
                  <a:lnTo>
                    <a:pt x="172" y="210"/>
                  </a:lnTo>
                  <a:lnTo>
                    <a:pt x="382" y="382"/>
                  </a:lnTo>
                  <a:lnTo>
                    <a:pt x="648" y="610"/>
                  </a:lnTo>
                  <a:lnTo>
                    <a:pt x="782" y="744"/>
                  </a:lnTo>
                  <a:lnTo>
                    <a:pt x="934" y="915"/>
                  </a:lnTo>
                  <a:lnTo>
                    <a:pt x="1067" y="1087"/>
                  </a:lnTo>
                  <a:lnTo>
                    <a:pt x="1182" y="1296"/>
                  </a:lnTo>
                  <a:lnTo>
                    <a:pt x="1296" y="1525"/>
                  </a:lnTo>
                  <a:lnTo>
                    <a:pt x="1391" y="1772"/>
                  </a:lnTo>
                  <a:lnTo>
                    <a:pt x="1467" y="2039"/>
                  </a:lnTo>
                  <a:lnTo>
                    <a:pt x="1506" y="2306"/>
                  </a:lnTo>
                  <a:lnTo>
                    <a:pt x="1525" y="2592"/>
                  </a:lnTo>
                  <a:lnTo>
                    <a:pt x="1487" y="2858"/>
                  </a:lnTo>
                  <a:lnTo>
                    <a:pt x="1448" y="3106"/>
                  </a:lnTo>
                  <a:lnTo>
                    <a:pt x="1372" y="3354"/>
                  </a:lnTo>
                  <a:lnTo>
                    <a:pt x="1296" y="3582"/>
                  </a:lnTo>
                  <a:lnTo>
                    <a:pt x="1201" y="3792"/>
                  </a:lnTo>
                  <a:lnTo>
                    <a:pt x="1086" y="3982"/>
                  </a:lnTo>
                  <a:lnTo>
                    <a:pt x="972" y="4154"/>
                  </a:lnTo>
                  <a:lnTo>
                    <a:pt x="763" y="4420"/>
                  </a:lnTo>
                  <a:lnTo>
                    <a:pt x="572" y="4611"/>
                  </a:lnTo>
                  <a:lnTo>
                    <a:pt x="458" y="4744"/>
                  </a:lnTo>
                  <a:lnTo>
                    <a:pt x="439" y="4801"/>
                  </a:lnTo>
                  <a:lnTo>
                    <a:pt x="439" y="4820"/>
                  </a:lnTo>
                  <a:lnTo>
                    <a:pt x="458" y="4839"/>
                  </a:lnTo>
                  <a:lnTo>
                    <a:pt x="515" y="4839"/>
                  </a:lnTo>
                  <a:lnTo>
                    <a:pt x="591" y="4820"/>
                  </a:lnTo>
                  <a:lnTo>
                    <a:pt x="686" y="4782"/>
                  </a:lnTo>
                  <a:lnTo>
                    <a:pt x="820" y="4725"/>
                  </a:lnTo>
                  <a:lnTo>
                    <a:pt x="953" y="4630"/>
                  </a:lnTo>
                  <a:lnTo>
                    <a:pt x="1106" y="4516"/>
                  </a:lnTo>
                  <a:lnTo>
                    <a:pt x="1258" y="4382"/>
                  </a:lnTo>
                  <a:lnTo>
                    <a:pt x="1410" y="4211"/>
                  </a:lnTo>
                  <a:lnTo>
                    <a:pt x="1563" y="4020"/>
                  </a:lnTo>
                  <a:lnTo>
                    <a:pt x="1696" y="3773"/>
                  </a:lnTo>
                  <a:lnTo>
                    <a:pt x="1829" y="3525"/>
                  </a:lnTo>
                  <a:lnTo>
                    <a:pt x="1925" y="3239"/>
                  </a:lnTo>
                  <a:lnTo>
                    <a:pt x="1982" y="2934"/>
                  </a:lnTo>
                  <a:lnTo>
                    <a:pt x="2020" y="2611"/>
                  </a:lnTo>
                  <a:lnTo>
                    <a:pt x="2020" y="2439"/>
                  </a:lnTo>
                  <a:lnTo>
                    <a:pt x="2020" y="2268"/>
                  </a:lnTo>
                  <a:lnTo>
                    <a:pt x="2001" y="2096"/>
                  </a:lnTo>
                  <a:lnTo>
                    <a:pt x="1963" y="1925"/>
                  </a:lnTo>
                  <a:lnTo>
                    <a:pt x="1868" y="1601"/>
                  </a:lnTo>
                  <a:lnTo>
                    <a:pt x="1734" y="1315"/>
                  </a:lnTo>
                  <a:lnTo>
                    <a:pt x="1601" y="1068"/>
                  </a:lnTo>
                  <a:lnTo>
                    <a:pt x="1429" y="820"/>
                  </a:lnTo>
                  <a:lnTo>
                    <a:pt x="1239" y="629"/>
                  </a:lnTo>
                  <a:lnTo>
                    <a:pt x="1048" y="458"/>
                  </a:lnTo>
                  <a:lnTo>
                    <a:pt x="877" y="325"/>
                  </a:lnTo>
                  <a:lnTo>
                    <a:pt x="686" y="210"/>
                  </a:lnTo>
                  <a:lnTo>
                    <a:pt x="534" y="134"/>
                  </a:lnTo>
                  <a:lnTo>
                    <a:pt x="382" y="77"/>
                  </a:lnTo>
                  <a:lnTo>
                    <a:pt x="248" y="39"/>
                  </a:lnTo>
                  <a:lnTo>
                    <a:pt x="153"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4836;p67"/>
            <p:cNvSpPr/>
            <p:nvPr/>
          </p:nvSpPr>
          <p:spPr>
            <a:xfrm flipH="1">
              <a:off x="2082379" y="3522620"/>
              <a:ext cx="106364" cy="365167"/>
            </a:xfrm>
            <a:custGeom>
              <a:avLst/>
              <a:gdLst/>
              <a:ahLst/>
              <a:cxnLst/>
              <a:rect l="l" t="t" r="r" b="b"/>
              <a:pathLst>
                <a:path w="6459" h="22175" extrusionOk="0">
                  <a:moveTo>
                    <a:pt x="4991" y="0"/>
                  </a:moveTo>
                  <a:lnTo>
                    <a:pt x="591" y="4668"/>
                  </a:lnTo>
                  <a:lnTo>
                    <a:pt x="400" y="5773"/>
                  </a:lnTo>
                  <a:lnTo>
                    <a:pt x="267" y="6858"/>
                  </a:lnTo>
                  <a:lnTo>
                    <a:pt x="153" y="7963"/>
                  </a:lnTo>
                  <a:lnTo>
                    <a:pt x="77" y="9068"/>
                  </a:lnTo>
                  <a:lnTo>
                    <a:pt x="19" y="10173"/>
                  </a:lnTo>
                  <a:lnTo>
                    <a:pt x="0" y="11278"/>
                  </a:lnTo>
                  <a:lnTo>
                    <a:pt x="19" y="12383"/>
                  </a:lnTo>
                  <a:lnTo>
                    <a:pt x="58" y="13488"/>
                  </a:lnTo>
                  <a:lnTo>
                    <a:pt x="134" y="14593"/>
                  </a:lnTo>
                  <a:lnTo>
                    <a:pt x="248" y="15679"/>
                  </a:lnTo>
                  <a:lnTo>
                    <a:pt x="381" y="16783"/>
                  </a:lnTo>
                  <a:lnTo>
                    <a:pt x="553" y="17869"/>
                  </a:lnTo>
                  <a:lnTo>
                    <a:pt x="762" y="18955"/>
                  </a:lnTo>
                  <a:lnTo>
                    <a:pt x="991" y="20041"/>
                  </a:lnTo>
                  <a:lnTo>
                    <a:pt x="1258" y="21108"/>
                  </a:lnTo>
                  <a:lnTo>
                    <a:pt x="1543" y="22175"/>
                  </a:lnTo>
                  <a:lnTo>
                    <a:pt x="6458" y="21717"/>
                  </a:lnTo>
                  <a:lnTo>
                    <a:pt x="6211" y="21089"/>
                  </a:lnTo>
                  <a:lnTo>
                    <a:pt x="5963" y="20422"/>
                  </a:lnTo>
                  <a:lnTo>
                    <a:pt x="5734" y="19774"/>
                  </a:lnTo>
                  <a:lnTo>
                    <a:pt x="5525" y="19108"/>
                  </a:lnTo>
                  <a:lnTo>
                    <a:pt x="5334" y="18460"/>
                  </a:lnTo>
                  <a:lnTo>
                    <a:pt x="5144" y="17793"/>
                  </a:lnTo>
                  <a:lnTo>
                    <a:pt x="4972" y="17126"/>
                  </a:lnTo>
                  <a:lnTo>
                    <a:pt x="4820" y="16441"/>
                  </a:lnTo>
                  <a:lnTo>
                    <a:pt x="4668" y="15774"/>
                  </a:lnTo>
                  <a:lnTo>
                    <a:pt x="4534" y="15088"/>
                  </a:lnTo>
                  <a:lnTo>
                    <a:pt x="4420" y="14402"/>
                  </a:lnTo>
                  <a:lnTo>
                    <a:pt x="4325" y="13716"/>
                  </a:lnTo>
                  <a:lnTo>
                    <a:pt x="4229" y="13050"/>
                  </a:lnTo>
                  <a:lnTo>
                    <a:pt x="4153" y="12345"/>
                  </a:lnTo>
                  <a:lnTo>
                    <a:pt x="4077" y="11659"/>
                  </a:lnTo>
                  <a:lnTo>
                    <a:pt x="4020" y="10973"/>
                  </a:lnTo>
                  <a:lnTo>
                    <a:pt x="3982" y="10287"/>
                  </a:lnTo>
                  <a:lnTo>
                    <a:pt x="3963" y="9602"/>
                  </a:lnTo>
                  <a:lnTo>
                    <a:pt x="3944" y="8897"/>
                  </a:lnTo>
                  <a:lnTo>
                    <a:pt x="3944" y="8211"/>
                  </a:lnTo>
                  <a:lnTo>
                    <a:pt x="3963" y="7525"/>
                  </a:lnTo>
                  <a:lnTo>
                    <a:pt x="3982" y="6820"/>
                  </a:lnTo>
                  <a:lnTo>
                    <a:pt x="4020" y="6134"/>
                  </a:lnTo>
                  <a:lnTo>
                    <a:pt x="4077" y="5449"/>
                  </a:lnTo>
                  <a:lnTo>
                    <a:pt x="4153" y="4763"/>
                  </a:lnTo>
                  <a:lnTo>
                    <a:pt x="4229" y="4077"/>
                  </a:lnTo>
                  <a:lnTo>
                    <a:pt x="4325" y="3391"/>
                  </a:lnTo>
                  <a:lnTo>
                    <a:pt x="4439" y="2705"/>
                  </a:lnTo>
                  <a:lnTo>
                    <a:pt x="4553" y="2020"/>
                  </a:lnTo>
                  <a:lnTo>
                    <a:pt x="4687" y="1353"/>
                  </a:lnTo>
                  <a:lnTo>
                    <a:pt x="4839" y="667"/>
                  </a:lnTo>
                  <a:lnTo>
                    <a:pt x="49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4837;p67"/>
            <p:cNvSpPr/>
            <p:nvPr/>
          </p:nvSpPr>
          <p:spPr>
            <a:xfrm flipH="1">
              <a:off x="2082379" y="3522620"/>
              <a:ext cx="106364" cy="365167"/>
            </a:xfrm>
            <a:custGeom>
              <a:avLst/>
              <a:gdLst/>
              <a:ahLst/>
              <a:cxnLst/>
              <a:rect l="l" t="t" r="r" b="b"/>
              <a:pathLst>
                <a:path w="6459" h="22175" fill="none" extrusionOk="0">
                  <a:moveTo>
                    <a:pt x="591" y="4668"/>
                  </a:moveTo>
                  <a:lnTo>
                    <a:pt x="591" y="4668"/>
                  </a:lnTo>
                  <a:lnTo>
                    <a:pt x="400" y="5773"/>
                  </a:lnTo>
                  <a:lnTo>
                    <a:pt x="267" y="6858"/>
                  </a:lnTo>
                  <a:lnTo>
                    <a:pt x="153" y="7963"/>
                  </a:lnTo>
                  <a:lnTo>
                    <a:pt x="77" y="9068"/>
                  </a:lnTo>
                  <a:lnTo>
                    <a:pt x="19" y="10173"/>
                  </a:lnTo>
                  <a:lnTo>
                    <a:pt x="0" y="11278"/>
                  </a:lnTo>
                  <a:lnTo>
                    <a:pt x="19" y="12383"/>
                  </a:lnTo>
                  <a:lnTo>
                    <a:pt x="58" y="13488"/>
                  </a:lnTo>
                  <a:lnTo>
                    <a:pt x="134" y="14593"/>
                  </a:lnTo>
                  <a:lnTo>
                    <a:pt x="248" y="15679"/>
                  </a:lnTo>
                  <a:lnTo>
                    <a:pt x="381" y="16783"/>
                  </a:lnTo>
                  <a:lnTo>
                    <a:pt x="553" y="17869"/>
                  </a:lnTo>
                  <a:lnTo>
                    <a:pt x="762" y="18955"/>
                  </a:lnTo>
                  <a:lnTo>
                    <a:pt x="991" y="20041"/>
                  </a:lnTo>
                  <a:lnTo>
                    <a:pt x="1258" y="21108"/>
                  </a:lnTo>
                  <a:lnTo>
                    <a:pt x="1543" y="22175"/>
                  </a:lnTo>
                  <a:lnTo>
                    <a:pt x="1543" y="22175"/>
                  </a:lnTo>
                  <a:lnTo>
                    <a:pt x="6458" y="21717"/>
                  </a:lnTo>
                  <a:lnTo>
                    <a:pt x="6458" y="21717"/>
                  </a:lnTo>
                  <a:lnTo>
                    <a:pt x="6211" y="21089"/>
                  </a:lnTo>
                  <a:lnTo>
                    <a:pt x="5963" y="20422"/>
                  </a:lnTo>
                  <a:lnTo>
                    <a:pt x="5734" y="19774"/>
                  </a:lnTo>
                  <a:lnTo>
                    <a:pt x="5525" y="19108"/>
                  </a:lnTo>
                  <a:lnTo>
                    <a:pt x="5334" y="18460"/>
                  </a:lnTo>
                  <a:lnTo>
                    <a:pt x="5144" y="17793"/>
                  </a:lnTo>
                  <a:lnTo>
                    <a:pt x="4972" y="17126"/>
                  </a:lnTo>
                  <a:lnTo>
                    <a:pt x="4820" y="16441"/>
                  </a:lnTo>
                  <a:lnTo>
                    <a:pt x="4668" y="15774"/>
                  </a:lnTo>
                  <a:lnTo>
                    <a:pt x="4534" y="15088"/>
                  </a:lnTo>
                  <a:lnTo>
                    <a:pt x="4420" y="14402"/>
                  </a:lnTo>
                  <a:lnTo>
                    <a:pt x="4325" y="13716"/>
                  </a:lnTo>
                  <a:lnTo>
                    <a:pt x="4229" y="13050"/>
                  </a:lnTo>
                  <a:lnTo>
                    <a:pt x="4153" y="12345"/>
                  </a:lnTo>
                  <a:lnTo>
                    <a:pt x="4077" y="11659"/>
                  </a:lnTo>
                  <a:lnTo>
                    <a:pt x="4020" y="10973"/>
                  </a:lnTo>
                  <a:lnTo>
                    <a:pt x="3982" y="10287"/>
                  </a:lnTo>
                  <a:lnTo>
                    <a:pt x="3963" y="9602"/>
                  </a:lnTo>
                  <a:lnTo>
                    <a:pt x="3944" y="8897"/>
                  </a:lnTo>
                  <a:lnTo>
                    <a:pt x="3944" y="8211"/>
                  </a:lnTo>
                  <a:lnTo>
                    <a:pt x="3963" y="7525"/>
                  </a:lnTo>
                  <a:lnTo>
                    <a:pt x="3982" y="6820"/>
                  </a:lnTo>
                  <a:lnTo>
                    <a:pt x="4020" y="6134"/>
                  </a:lnTo>
                  <a:lnTo>
                    <a:pt x="4077" y="5449"/>
                  </a:lnTo>
                  <a:lnTo>
                    <a:pt x="4153" y="4763"/>
                  </a:lnTo>
                  <a:lnTo>
                    <a:pt x="4229" y="4077"/>
                  </a:lnTo>
                  <a:lnTo>
                    <a:pt x="4325" y="3391"/>
                  </a:lnTo>
                  <a:lnTo>
                    <a:pt x="4439" y="2705"/>
                  </a:lnTo>
                  <a:lnTo>
                    <a:pt x="4553" y="2020"/>
                  </a:lnTo>
                  <a:lnTo>
                    <a:pt x="4687" y="1353"/>
                  </a:lnTo>
                  <a:lnTo>
                    <a:pt x="4839" y="667"/>
                  </a:lnTo>
                  <a:lnTo>
                    <a:pt x="4991" y="0"/>
                  </a:lnTo>
                  <a:lnTo>
                    <a:pt x="591" y="4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4838;p67"/>
            <p:cNvSpPr/>
            <p:nvPr/>
          </p:nvSpPr>
          <p:spPr>
            <a:xfrm flipH="1">
              <a:off x="2165507" y="3567164"/>
              <a:ext cx="151238" cy="353244"/>
            </a:xfrm>
            <a:custGeom>
              <a:avLst/>
              <a:gdLst/>
              <a:ahLst/>
              <a:cxnLst/>
              <a:rect l="l" t="t" r="r" b="b"/>
              <a:pathLst>
                <a:path w="9184" h="21451" extrusionOk="0">
                  <a:moveTo>
                    <a:pt x="9183" y="0"/>
                  </a:moveTo>
                  <a:lnTo>
                    <a:pt x="5716" y="3239"/>
                  </a:lnTo>
                  <a:lnTo>
                    <a:pt x="5202" y="4172"/>
                  </a:lnTo>
                  <a:lnTo>
                    <a:pt x="4687" y="5106"/>
                  </a:lnTo>
                  <a:lnTo>
                    <a:pt x="4192" y="6058"/>
                  </a:lnTo>
                  <a:lnTo>
                    <a:pt x="3735" y="7030"/>
                  </a:lnTo>
                  <a:lnTo>
                    <a:pt x="3297" y="8001"/>
                  </a:lnTo>
                  <a:lnTo>
                    <a:pt x="2878" y="8992"/>
                  </a:lnTo>
                  <a:lnTo>
                    <a:pt x="2477" y="10002"/>
                  </a:lnTo>
                  <a:lnTo>
                    <a:pt x="2116" y="10992"/>
                  </a:lnTo>
                  <a:lnTo>
                    <a:pt x="1754" y="12021"/>
                  </a:lnTo>
                  <a:lnTo>
                    <a:pt x="1430" y="13031"/>
                  </a:lnTo>
                  <a:lnTo>
                    <a:pt x="1144" y="14059"/>
                  </a:lnTo>
                  <a:lnTo>
                    <a:pt x="858" y="15107"/>
                  </a:lnTo>
                  <a:lnTo>
                    <a:pt x="611" y="16155"/>
                  </a:lnTo>
                  <a:lnTo>
                    <a:pt x="382" y="17203"/>
                  </a:lnTo>
                  <a:lnTo>
                    <a:pt x="191" y="18250"/>
                  </a:lnTo>
                  <a:lnTo>
                    <a:pt x="1" y="19298"/>
                  </a:lnTo>
                  <a:lnTo>
                    <a:pt x="5259" y="21451"/>
                  </a:lnTo>
                  <a:lnTo>
                    <a:pt x="5240" y="20079"/>
                  </a:lnTo>
                  <a:lnTo>
                    <a:pt x="5259" y="18708"/>
                  </a:lnTo>
                  <a:lnTo>
                    <a:pt x="5297" y="17336"/>
                  </a:lnTo>
                  <a:lnTo>
                    <a:pt x="5392" y="15964"/>
                  </a:lnTo>
                  <a:lnTo>
                    <a:pt x="5506" y="14593"/>
                  </a:lnTo>
                  <a:lnTo>
                    <a:pt x="5678" y="13240"/>
                  </a:lnTo>
                  <a:lnTo>
                    <a:pt x="5868" y="11869"/>
                  </a:lnTo>
                  <a:lnTo>
                    <a:pt x="6097" y="10516"/>
                  </a:lnTo>
                  <a:lnTo>
                    <a:pt x="6364" y="9183"/>
                  </a:lnTo>
                  <a:lnTo>
                    <a:pt x="6668" y="7830"/>
                  </a:lnTo>
                  <a:lnTo>
                    <a:pt x="6992" y="6497"/>
                  </a:lnTo>
                  <a:lnTo>
                    <a:pt x="7373" y="5182"/>
                  </a:lnTo>
                  <a:lnTo>
                    <a:pt x="7773" y="3868"/>
                  </a:lnTo>
                  <a:lnTo>
                    <a:pt x="8212" y="2572"/>
                  </a:lnTo>
                  <a:lnTo>
                    <a:pt x="8688" y="1277"/>
                  </a:lnTo>
                  <a:lnTo>
                    <a:pt x="91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4839;p67"/>
            <p:cNvSpPr/>
            <p:nvPr/>
          </p:nvSpPr>
          <p:spPr>
            <a:xfrm flipH="1">
              <a:off x="2165507" y="3567164"/>
              <a:ext cx="151238" cy="353244"/>
            </a:xfrm>
            <a:custGeom>
              <a:avLst/>
              <a:gdLst/>
              <a:ahLst/>
              <a:cxnLst/>
              <a:rect l="l" t="t" r="r" b="b"/>
              <a:pathLst>
                <a:path w="9184" h="21451" fill="none" extrusionOk="0">
                  <a:moveTo>
                    <a:pt x="5716" y="3239"/>
                  </a:moveTo>
                  <a:lnTo>
                    <a:pt x="5716" y="3239"/>
                  </a:lnTo>
                  <a:lnTo>
                    <a:pt x="5202" y="4172"/>
                  </a:lnTo>
                  <a:lnTo>
                    <a:pt x="4687" y="5106"/>
                  </a:lnTo>
                  <a:lnTo>
                    <a:pt x="4192" y="6058"/>
                  </a:lnTo>
                  <a:lnTo>
                    <a:pt x="3735" y="7030"/>
                  </a:lnTo>
                  <a:lnTo>
                    <a:pt x="3297" y="8001"/>
                  </a:lnTo>
                  <a:lnTo>
                    <a:pt x="2878" y="8992"/>
                  </a:lnTo>
                  <a:lnTo>
                    <a:pt x="2477" y="10002"/>
                  </a:lnTo>
                  <a:lnTo>
                    <a:pt x="2116" y="10992"/>
                  </a:lnTo>
                  <a:lnTo>
                    <a:pt x="1754" y="12021"/>
                  </a:lnTo>
                  <a:lnTo>
                    <a:pt x="1430" y="13031"/>
                  </a:lnTo>
                  <a:lnTo>
                    <a:pt x="1144" y="14059"/>
                  </a:lnTo>
                  <a:lnTo>
                    <a:pt x="858" y="15107"/>
                  </a:lnTo>
                  <a:lnTo>
                    <a:pt x="611" y="16155"/>
                  </a:lnTo>
                  <a:lnTo>
                    <a:pt x="382" y="17203"/>
                  </a:lnTo>
                  <a:lnTo>
                    <a:pt x="191" y="18250"/>
                  </a:lnTo>
                  <a:lnTo>
                    <a:pt x="1" y="19298"/>
                  </a:lnTo>
                  <a:lnTo>
                    <a:pt x="1" y="19298"/>
                  </a:lnTo>
                  <a:lnTo>
                    <a:pt x="5259" y="21451"/>
                  </a:lnTo>
                  <a:lnTo>
                    <a:pt x="5259" y="21451"/>
                  </a:lnTo>
                  <a:lnTo>
                    <a:pt x="5240" y="20079"/>
                  </a:lnTo>
                  <a:lnTo>
                    <a:pt x="5259" y="18708"/>
                  </a:lnTo>
                  <a:lnTo>
                    <a:pt x="5297" y="17336"/>
                  </a:lnTo>
                  <a:lnTo>
                    <a:pt x="5392" y="15964"/>
                  </a:lnTo>
                  <a:lnTo>
                    <a:pt x="5506" y="14593"/>
                  </a:lnTo>
                  <a:lnTo>
                    <a:pt x="5678" y="13240"/>
                  </a:lnTo>
                  <a:lnTo>
                    <a:pt x="5868" y="11869"/>
                  </a:lnTo>
                  <a:lnTo>
                    <a:pt x="6097" y="10516"/>
                  </a:lnTo>
                  <a:lnTo>
                    <a:pt x="6364" y="9183"/>
                  </a:lnTo>
                  <a:lnTo>
                    <a:pt x="6668" y="7830"/>
                  </a:lnTo>
                  <a:lnTo>
                    <a:pt x="6992" y="6497"/>
                  </a:lnTo>
                  <a:lnTo>
                    <a:pt x="7373" y="5182"/>
                  </a:lnTo>
                  <a:lnTo>
                    <a:pt x="7773" y="3868"/>
                  </a:lnTo>
                  <a:lnTo>
                    <a:pt x="8212" y="2572"/>
                  </a:lnTo>
                  <a:lnTo>
                    <a:pt x="8688" y="1277"/>
                  </a:lnTo>
                  <a:lnTo>
                    <a:pt x="9183" y="0"/>
                  </a:lnTo>
                  <a:lnTo>
                    <a:pt x="5716" y="32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4840;p67"/>
            <p:cNvSpPr/>
            <p:nvPr/>
          </p:nvSpPr>
          <p:spPr>
            <a:xfrm flipH="1">
              <a:off x="1461241" y="3988469"/>
              <a:ext cx="857693" cy="288626"/>
            </a:xfrm>
            <a:custGeom>
              <a:avLst/>
              <a:gdLst/>
              <a:ahLst/>
              <a:cxnLst/>
              <a:rect l="l" t="t" r="r" b="b"/>
              <a:pathLst>
                <a:path w="52084" h="17527" extrusionOk="0">
                  <a:moveTo>
                    <a:pt x="51874" y="1"/>
                  </a:moveTo>
                  <a:lnTo>
                    <a:pt x="50026" y="1487"/>
                  </a:lnTo>
                  <a:lnTo>
                    <a:pt x="48654" y="2515"/>
                  </a:lnTo>
                  <a:lnTo>
                    <a:pt x="47226" y="3544"/>
                  </a:lnTo>
                  <a:lnTo>
                    <a:pt x="46483" y="4058"/>
                  </a:lnTo>
                  <a:lnTo>
                    <a:pt x="45740" y="4573"/>
                  </a:lnTo>
                  <a:lnTo>
                    <a:pt x="44959" y="5087"/>
                  </a:lnTo>
                  <a:lnTo>
                    <a:pt x="44159" y="5582"/>
                  </a:lnTo>
                  <a:lnTo>
                    <a:pt x="43358" y="6078"/>
                  </a:lnTo>
                  <a:lnTo>
                    <a:pt x="42539" y="6573"/>
                  </a:lnTo>
                  <a:lnTo>
                    <a:pt x="41701" y="7068"/>
                  </a:lnTo>
                  <a:lnTo>
                    <a:pt x="40844" y="7563"/>
                  </a:lnTo>
                  <a:lnTo>
                    <a:pt x="39987" y="8040"/>
                  </a:lnTo>
                  <a:lnTo>
                    <a:pt x="39091" y="8516"/>
                  </a:lnTo>
                  <a:lnTo>
                    <a:pt x="38196" y="8973"/>
                  </a:lnTo>
                  <a:lnTo>
                    <a:pt x="37281" y="9430"/>
                  </a:lnTo>
                  <a:lnTo>
                    <a:pt x="36348" y="9869"/>
                  </a:lnTo>
                  <a:lnTo>
                    <a:pt x="35415" y="10307"/>
                  </a:lnTo>
                  <a:lnTo>
                    <a:pt x="34462" y="10745"/>
                  </a:lnTo>
                  <a:lnTo>
                    <a:pt x="33491" y="11164"/>
                  </a:lnTo>
                  <a:lnTo>
                    <a:pt x="32500" y="11564"/>
                  </a:lnTo>
                  <a:lnTo>
                    <a:pt x="31509" y="11964"/>
                  </a:lnTo>
                  <a:lnTo>
                    <a:pt x="30500" y="12345"/>
                  </a:lnTo>
                  <a:lnTo>
                    <a:pt x="29490" y="12726"/>
                  </a:lnTo>
                  <a:lnTo>
                    <a:pt x="28461" y="13069"/>
                  </a:lnTo>
                  <a:lnTo>
                    <a:pt x="27433" y="13412"/>
                  </a:lnTo>
                  <a:lnTo>
                    <a:pt x="26404" y="13717"/>
                  </a:lnTo>
                  <a:lnTo>
                    <a:pt x="25394" y="14021"/>
                  </a:lnTo>
                  <a:lnTo>
                    <a:pt x="24366" y="14307"/>
                  </a:lnTo>
                  <a:lnTo>
                    <a:pt x="23356" y="14574"/>
                  </a:lnTo>
                  <a:lnTo>
                    <a:pt x="22346" y="14822"/>
                  </a:lnTo>
                  <a:lnTo>
                    <a:pt x="21337" y="15050"/>
                  </a:lnTo>
                  <a:lnTo>
                    <a:pt x="20346" y="15279"/>
                  </a:lnTo>
                  <a:lnTo>
                    <a:pt x="19355" y="15488"/>
                  </a:lnTo>
                  <a:lnTo>
                    <a:pt x="18365" y="15679"/>
                  </a:lnTo>
                  <a:lnTo>
                    <a:pt x="17393" y="15850"/>
                  </a:lnTo>
                  <a:lnTo>
                    <a:pt x="16422" y="16003"/>
                  </a:lnTo>
                  <a:lnTo>
                    <a:pt x="15469" y="16155"/>
                  </a:lnTo>
                  <a:lnTo>
                    <a:pt x="14517" y="16269"/>
                  </a:lnTo>
                  <a:lnTo>
                    <a:pt x="13564" y="16384"/>
                  </a:lnTo>
                  <a:lnTo>
                    <a:pt x="12631" y="16498"/>
                  </a:lnTo>
                  <a:lnTo>
                    <a:pt x="11716" y="16593"/>
                  </a:lnTo>
                  <a:lnTo>
                    <a:pt x="10802" y="16669"/>
                  </a:lnTo>
                  <a:lnTo>
                    <a:pt x="9907" y="16727"/>
                  </a:lnTo>
                  <a:lnTo>
                    <a:pt x="8154" y="16822"/>
                  </a:lnTo>
                  <a:lnTo>
                    <a:pt x="6440" y="16879"/>
                  </a:lnTo>
                  <a:lnTo>
                    <a:pt x="4801" y="16898"/>
                  </a:lnTo>
                  <a:lnTo>
                    <a:pt x="4001" y="16898"/>
                  </a:lnTo>
                  <a:lnTo>
                    <a:pt x="3201" y="16879"/>
                  </a:lnTo>
                  <a:lnTo>
                    <a:pt x="1677" y="16841"/>
                  </a:lnTo>
                  <a:lnTo>
                    <a:pt x="934" y="16803"/>
                  </a:lnTo>
                  <a:lnTo>
                    <a:pt x="229" y="16765"/>
                  </a:lnTo>
                  <a:lnTo>
                    <a:pt x="1" y="16746"/>
                  </a:lnTo>
                  <a:lnTo>
                    <a:pt x="1" y="16746"/>
                  </a:lnTo>
                  <a:lnTo>
                    <a:pt x="134" y="17298"/>
                  </a:lnTo>
                  <a:lnTo>
                    <a:pt x="191" y="17298"/>
                  </a:lnTo>
                  <a:lnTo>
                    <a:pt x="915" y="17355"/>
                  </a:lnTo>
                  <a:lnTo>
                    <a:pt x="1658" y="17393"/>
                  </a:lnTo>
                  <a:lnTo>
                    <a:pt x="3182" y="17469"/>
                  </a:lnTo>
                  <a:lnTo>
                    <a:pt x="3982" y="17508"/>
                  </a:lnTo>
                  <a:lnTo>
                    <a:pt x="4801" y="17508"/>
                  </a:lnTo>
                  <a:lnTo>
                    <a:pt x="6459" y="17527"/>
                  </a:lnTo>
                  <a:lnTo>
                    <a:pt x="8173" y="17469"/>
                  </a:lnTo>
                  <a:lnTo>
                    <a:pt x="9945" y="17393"/>
                  </a:lnTo>
                  <a:lnTo>
                    <a:pt x="10859" y="17336"/>
                  </a:lnTo>
                  <a:lnTo>
                    <a:pt x="11774" y="17279"/>
                  </a:lnTo>
                  <a:lnTo>
                    <a:pt x="12707" y="17184"/>
                  </a:lnTo>
                  <a:lnTo>
                    <a:pt x="13659" y="17088"/>
                  </a:lnTo>
                  <a:lnTo>
                    <a:pt x="14612" y="16993"/>
                  </a:lnTo>
                  <a:lnTo>
                    <a:pt x="15564" y="16860"/>
                  </a:lnTo>
                  <a:lnTo>
                    <a:pt x="16536" y="16727"/>
                  </a:lnTo>
                  <a:lnTo>
                    <a:pt x="17508" y="16574"/>
                  </a:lnTo>
                  <a:lnTo>
                    <a:pt x="18498" y="16403"/>
                  </a:lnTo>
                  <a:lnTo>
                    <a:pt x="19508" y="16212"/>
                  </a:lnTo>
                  <a:lnTo>
                    <a:pt x="20498" y="16003"/>
                  </a:lnTo>
                  <a:lnTo>
                    <a:pt x="21508" y="15793"/>
                  </a:lnTo>
                  <a:lnTo>
                    <a:pt x="22518" y="15564"/>
                  </a:lnTo>
                  <a:lnTo>
                    <a:pt x="23546" y="15298"/>
                  </a:lnTo>
                  <a:lnTo>
                    <a:pt x="24575" y="15031"/>
                  </a:lnTo>
                  <a:lnTo>
                    <a:pt x="25604" y="14764"/>
                  </a:lnTo>
                  <a:lnTo>
                    <a:pt x="26633" y="14460"/>
                  </a:lnTo>
                  <a:lnTo>
                    <a:pt x="27661" y="14136"/>
                  </a:lnTo>
                  <a:lnTo>
                    <a:pt x="28690" y="13793"/>
                  </a:lnTo>
                  <a:lnTo>
                    <a:pt x="29738" y="13450"/>
                  </a:lnTo>
                  <a:lnTo>
                    <a:pt x="30766" y="13069"/>
                  </a:lnTo>
                  <a:lnTo>
                    <a:pt x="31776" y="12669"/>
                  </a:lnTo>
                  <a:lnTo>
                    <a:pt x="32786" y="12269"/>
                  </a:lnTo>
                  <a:lnTo>
                    <a:pt x="33776" y="11869"/>
                  </a:lnTo>
                  <a:lnTo>
                    <a:pt x="34767" y="11431"/>
                  </a:lnTo>
                  <a:lnTo>
                    <a:pt x="35719" y="11012"/>
                  </a:lnTo>
                  <a:lnTo>
                    <a:pt x="36672" y="10554"/>
                  </a:lnTo>
                  <a:lnTo>
                    <a:pt x="37605" y="10097"/>
                  </a:lnTo>
                  <a:lnTo>
                    <a:pt x="38539" y="9640"/>
                  </a:lnTo>
                  <a:lnTo>
                    <a:pt x="39434" y="9164"/>
                  </a:lnTo>
                  <a:lnTo>
                    <a:pt x="40329" y="8687"/>
                  </a:lnTo>
                  <a:lnTo>
                    <a:pt x="41206" y="8192"/>
                  </a:lnTo>
                  <a:lnTo>
                    <a:pt x="42063" y="7697"/>
                  </a:lnTo>
                  <a:lnTo>
                    <a:pt x="42901" y="7202"/>
                  </a:lnTo>
                  <a:lnTo>
                    <a:pt x="43739" y="6687"/>
                  </a:lnTo>
                  <a:lnTo>
                    <a:pt x="44540" y="6173"/>
                  </a:lnTo>
                  <a:lnTo>
                    <a:pt x="45340" y="5658"/>
                  </a:lnTo>
                  <a:lnTo>
                    <a:pt x="46121" y="5144"/>
                  </a:lnTo>
                  <a:lnTo>
                    <a:pt x="46883" y="4611"/>
                  </a:lnTo>
                  <a:lnTo>
                    <a:pt x="47607" y="4096"/>
                  </a:lnTo>
                  <a:lnTo>
                    <a:pt x="49054" y="3030"/>
                  </a:lnTo>
                  <a:lnTo>
                    <a:pt x="50407" y="1982"/>
                  </a:lnTo>
                  <a:lnTo>
                    <a:pt x="52083" y="610"/>
                  </a:lnTo>
                  <a:lnTo>
                    <a:pt x="518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4841;p67"/>
            <p:cNvSpPr/>
            <p:nvPr/>
          </p:nvSpPr>
          <p:spPr>
            <a:xfrm flipH="1">
              <a:off x="1461241" y="3988469"/>
              <a:ext cx="857693" cy="288626"/>
            </a:xfrm>
            <a:custGeom>
              <a:avLst/>
              <a:gdLst/>
              <a:ahLst/>
              <a:cxnLst/>
              <a:rect l="l" t="t" r="r" b="b"/>
              <a:pathLst>
                <a:path w="52084" h="17527" fill="none" extrusionOk="0">
                  <a:moveTo>
                    <a:pt x="52083" y="610"/>
                  </a:moveTo>
                  <a:lnTo>
                    <a:pt x="52083" y="610"/>
                  </a:lnTo>
                  <a:lnTo>
                    <a:pt x="51874" y="1"/>
                  </a:lnTo>
                  <a:lnTo>
                    <a:pt x="51874" y="1"/>
                  </a:lnTo>
                  <a:lnTo>
                    <a:pt x="50026" y="1487"/>
                  </a:lnTo>
                  <a:lnTo>
                    <a:pt x="50026" y="1487"/>
                  </a:lnTo>
                  <a:lnTo>
                    <a:pt x="48654" y="2515"/>
                  </a:lnTo>
                  <a:lnTo>
                    <a:pt x="47226" y="3544"/>
                  </a:lnTo>
                  <a:lnTo>
                    <a:pt x="46483" y="4058"/>
                  </a:lnTo>
                  <a:lnTo>
                    <a:pt x="45740" y="4573"/>
                  </a:lnTo>
                  <a:lnTo>
                    <a:pt x="44959" y="5087"/>
                  </a:lnTo>
                  <a:lnTo>
                    <a:pt x="44159" y="5582"/>
                  </a:lnTo>
                  <a:lnTo>
                    <a:pt x="44159" y="5582"/>
                  </a:lnTo>
                  <a:lnTo>
                    <a:pt x="43358" y="6078"/>
                  </a:lnTo>
                  <a:lnTo>
                    <a:pt x="42539" y="6573"/>
                  </a:lnTo>
                  <a:lnTo>
                    <a:pt x="41701" y="7068"/>
                  </a:lnTo>
                  <a:lnTo>
                    <a:pt x="40844" y="7563"/>
                  </a:lnTo>
                  <a:lnTo>
                    <a:pt x="39987" y="8040"/>
                  </a:lnTo>
                  <a:lnTo>
                    <a:pt x="39091" y="8516"/>
                  </a:lnTo>
                  <a:lnTo>
                    <a:pt x="38196" y="8973"/>
                  </a:lnTo>
                  <a:lnTo>
                    <a:pt x="37281" y="9430"/>
                  </a:lnTo>
                  <a:lnTo>
                    <a:pt x="36348" y="9869"/>
                  </a:lnTo>
                  <a:lnTo>
                    <a:pt x="35415" y="10307"/>
                  </a:lnTo>
                  <a:lnTo>
                    <a:pt x="34462" y="10745"/>
                  </a:lnTo>
                  <a:lnTo>
                    <a:pt x="33491" y="11164"/>
                  </a:lnTo>
                  <a:lnTo>
                    <a:pt x="32500" y="11564"/>
                  </a:lnTo>
                  <a:lnTo>
                    <a:pt x="31509" y="11964"/>
                  </a:lnTo>
                  <a:lnTo>
                    <a:pt x="30500" y="12345"/>
                  </a:lnTo>
                  <a:lnTo>
                    <a:pt x="29490" y="12726"/>
                  </a:lnTo>
                  <a:lnTo>
                    <a:pt x="29490" y="12726"/>
                  </a:lnTo>
                  <a:lnTo>
                    <a:pt x="28461" y="13069"/>
                  </a:lnTo>
                  <a:lnTo>
                    <a:pt x="27433" y="13412"/>
                  </a:lnTo>
                  <a:lnTo>
                    <a:pt x="26404" y="13717"/>
                  </a:lnTo>
                  <a:lnTo>
                    <a:pt x="25394" y="14021"/>
                  </a:lnTo>
                  <a:lnTo>
                    <a:pt x="24366" y="14307"/>
                  </a:lnTo>
                  <a:lnTo>
                    <a:pt x="23356" y="14574"/>
                  </a:lnTo>
                  <a:lnTo>
                    <a:pt x="22346" y="14822"/>
                  </a:lnTo>
                  <a:lnTo>
                    <a:pt x="21337" y="15050"/>
                  </a:lnTo>
                  <a:lnTo>
                    <a:pt x="20346" y="15279"/>
                  </a:lnTo>
                  <a:lnTo>
                    <a:pt x="19355" y="15488"/>
                  </a:lnTo>
                  <a:lnTo>
                    <a:pt x="18365" y="15679"/>
                  </a:lnTo>
                  <a:lnTo>
                    <a:pt x="17393" y="15850"/>
                  </a:lnTo>
                  <a:lnTo>
                    <a:pt x="16422" y="16003"/>
                  </a:lnTo>
                  <a:lnTo>
                    <a:pt x="15469" y="16155"/>
                  </a:lnTo>
                  <a:lnTo>
                    <a:pt x="14517" y="16269"/>
                  </a:lnTo>
                  <a:lnTo>
                    <a:pt x="13564" y="16384"/>
                  </a:lnTo>
                  <a:lnTo>
                    <a:pt x="13564" y="16384"/>
                  </a:lnTo>
                  <a:lnTo>
                    <a:pt x="12631" y="16498"/>
                  </a:lnTo>
                  <a:lnTo>
                    <a:pt x="11716" y="16593"/>
                  </a:lnTo>
                  <a:lnTo>
                    <a:pt x="10802" y="16669"/>
                  </a:lnTo>
                  <a:lnTo>
                    <a:pt x="9907" y="16727"/>
                  </a:lnTo>
                  <a:lnTo>
                    <a:pt x="8154" y="16822"/>
                  </a:lnTo>
                  <a:lnTo>
                    <a:pt x="6440" y="16879"/>
                  </a:lnTo>
                  <a:lnTo>
                    <a:pt x="6440" y="16879"/>
                  </a:lnTo>
                  <a:lnTo>
                    <a:pt x="4801" y="16898"/>
                  </a:lnTo>
                  <a:lnTo>
                    <a:pt x="4001" y="16898"/>
                  </a:lnTo>
                  <a:lnTo>
                    <a:pt x="3201" y="16879"/>
                  </a:lnTo>
                  <a:lnTo>
                    <a:pt x="3201" y="16879"/>
                  </a:lnTo>
                  <a:lnTo>
                    <a:pt x="1677" y="16841"/>
                  </a:lnTo>
                  <a:lnTo>
                    <a:pt x="934" y="16803"/>
                  </a:lnTo>
                  <a:lnTo>
                    <a:pt x="229" y="16765"/>
                  </a:lnTo>
                  <a:lnTo>
                    <a:pt x="229" y="16765"/>
                  </a:lnTo>
                  <a:lnTo>
                    <a:pt x="1" y="16746"/>
                  </a:lnTo>
                  <a:lnTo>
                    <a:pt x="1" y="16746"/>
                  </a:lnTo>
                  <a:lnTo>
                    <a:pt x="134" y="17298"/>
                  </a:lnTo>
                  <a:lnTo>
                    <a:pt x="134" y="17298"/>
                  </a:lnTo>
                  <a:lnTo>
                    <a:pt x="191" y="17298"/>
                  </a:lnTo>
                  <a:lnTo>
                    <a:pt x="191" y="17298"/>
                  </a:lnTo>
                  <a:lnTo>
                    <a:pt x="915" y="17355"/>
                  </a:lnTo>
                  <a:lnTo>
                    <a:pt x="1658" y="17393"/>
                  </a:lnTo>
                  <a:lnTo>
                    <a:pt x="3182" y="17469"/>
                  </a:lnTo>
                  <a:lnTo>
                    <a:pt x="3182" y="17469"/>
                  </a:lnTo>
                  <a:lnTo>
                    <a:pt x="3982" y="17508"/>
                  </a:lnTo>
                  <a:lnTo>
                    <a:pt x="4801" y="17508"/>
                  </a:lnTo>
                  <a:lnTo>
                    <a:pt x="6459" y="17527"/>
                  </a:lnTo>
                  <a:lnTo>
                    <a:pt x="6459" y="17527"/>
                  </a:lnTo>
                  <a:lnTo>
                    <a:pt x="8173" y="17469"/>
                  </a:lnTo>
                  <a:lnTo>
                    <a:pt x="9945" y="17393"/>
                  </a:lnTo>
                  <a:lnTo>
                    <a:pt x="10859" y="17336"/>
                  </a:lnTo>
                  <a:lnTo>
                    <a:pt x="11774" y="17279"/>
                  </a:lnTo>
                  <a:lnTo>
                    <a:pt x="12707" y="17184"/>
                  </a:lnTo>
                  <a:lnTo>
                    <a:pt x="13659" y="17088"/>
                  </a:lnTo>
                  <a:lnTo>
                    <a:pt x="13659" y="17088"/>
                  </a:lnTo>
                  <a:lnTo>
                    <a:pt x="14612" y="16993"/>
                  </a:lnTo>
                  <a:lnTo>
                    <a:pt x="15564" y="16860"/>
                  </a:lnTo>
                  <a:lnTo>
                    <a:pt x="16536" y="16727"/>
                  </a:lnTo>
                  <a:lnTo>
                    <a:pt x="17508" y="16574"/>
                  </a:lnTo>
                  <a:lnTo>
                    <a:pt x="18498" y="16403"/>
                  </a:lnTo>
                  <a:lnTo>
                    <a:pt x="19508" y="16212"/>
                  </a:lnTo>
                  <a:lnTo>
                    <a:pt x="20498" y="16003"/>
                  </a:lnTo>
                  <a:lnTo>
                    <a:pt x="21508" y="15793"/>
                  </a:lnTo>
                  <a:lnTo>
                    <a:pt x="22518" y="15564"/>
                  </a:lnTo>
                  <a:lnTo>
                    <a:pt x="23546" y="15298"/>
                  </a:lnTo>
                  <a:lnTo>
                    <a:pt x="24575" y="15031"/>
                  </a:lnTo>
                  <a:lnTo>
                    <a:pt x="25604" y="14764"/>
                  </a:lnTo>
                  <a:lnTo>
                    <a:pt x="26633" y="14460"/>
                  </a:lnTo>
                  <a:lnTo>
                    <a:pt x="27661" y="14136"/>
                  </a:lnTo>
                  <a:lnTo>
                    <a:pt x="28690" y="13793"/>
                  </a:lnTo>
                  <a:lnTo>
                    <a:pt x="29738" y="13450"/>
                  </a:lnTo>
                  <a:lnTo>
                    <a:pt x="29738" y="13450"/>
                  </a:lnTo>
                  <a:lnTo>
                    <a:pt x="30766" y="13069"/>
                  </a:lnTo>
                  <a:lnTo>
                    <a:pt x="31776" y="12669"/>
                  </a:lnTo>
                  <a:lnTo>
                    <a:pt x="32786" y="12269"/>
                  </a:lnTo>
                  <a:lnTo>
                    <a:pt x="33776" y="11869"/>
                  </a:lnTo>
                  <a:lnTo>
                    <a:pt x="34767" y="11431"/>
                  </a:lnTo>
                  <a:lnTo>
                    <a:pt x="35719" y="11012"/>
                  </a:lnTo>
                  <a:lnTo>
                    <a:pt x="36672" y="10554"/>
                  </a:lnTo>
                  <a:lnTo>
                    <a:pt x="37605" y="10097"/>
                  </a:lnTo>
                  <a:lnTo>
                    <a:pt x="38539" y="9640"/>
                  </a:lnTo>
                  <a:lnTo>
                    <a:pt x="39434" y="9164"/>
                  </a:lnTo>
                  <a:lnTo>
                    <a:pt x="40329" y="8687"/>
                  </a:lnTo>
                  <a:lnTo>
                    <a:pt x="41206" y="8192"/>
                  </a:lnTo>
                  <a:lnTo>
                    <a:pt x="42063" y="7697"/>
                  </a:lnTo>
                  <a:lnTo>
                    <a:pt x="42901" y="7202"/>
                  </a:lnTo>
                  <a:lnTo>
                    <a:pt x="43739" y="6687"/>
                  </a:lnTo>
                  <a:lnTo>
                    <a:pt x="44540" y="6173"/>
                  </a:lnTo>
                  <a:lnTo>
                    <a:pt x="44540" y="6173"/>
                  </a:lnTo>
                  <a:lnTo>
                    <a:pt x="45340" y="5658"/>
                  </a:lnTo>
                  <a:lnTo>
                    <a:pt x="46121" y="5144"/>
                  </a:lnTo>
                  <a:lnTo>
                    <a:pt x="46883" y="4611"/>
                  </a:lnTo>
                  <a:lnTo>
                    <a:pt x="47607" y="4096"/>
                  </a:lnTo>
                  <a:lnTo>
                    <a:pt x="49054" y="3030"/>
                  </a:lnTo>
                  <a:lnTo>
                    <a:pt x="50407" y="1982"/>
                  </a:lnTo>
                  <a:lnTo>
                    <a:pt x="50407" y="1982"/>
                  </a:lnTo>
                  <a:lnTo>
                    <a:pt x="52083" y="610"/>
                  </a:lnTo>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4842;p67"/>
            <p:cNvSpPr/>
            <p:nvPr/>
          </p:nvSpPr>
          <p:spPr>
            <a:xfrm flipH="1">
              <a:off x="2434042" y="2753406"/>
              <a:ext cx="1293110" cy="282978"/>
            </a:xfrm>
            <a:custGeom>
              <a:avLst/>
              <a:gdLst/>
              <a:ahLst/>
              <a:cxnLst/>
              <a:rect l="l" t="t" r="r" b="b"/>
              <a:pathLst>
                <a:path w="78525" h="17184" extrusionOk="0">
                  <a:moveTo>
                    <a:pt x="7734" y="1"/>
                  </a:moveTo>
                  <a:lnTo>
                    <a:pt x="6801" y="553"/>
                  </a:lnTo>
                  <a:lnTo>
                    <a:pt x="5829" y="1068"/>
                  </a:lnTo>
                  <a:lnTo>
                    <a:pt x="4877" y="1582"/>
                  </a:lnTo>
                  <a:lnTo>
                    <a:pt x="3886" y="2077"/>
                  </a:lnTo>
                  <a:lnTo>
                    <a:pt x="1943" y="3068"/>
                  </a:lnTo>
                  <a:lnTo>
                    <a:pt x="972" y="3563"/>
                  </a:lnTo>
                  <a:lnTo>
                    <a:pt x="0" y="4097"/>
                  </a:lnTo>
                  <a:lnTo>
                    <a:pt x="1238" y="4725"/>
                  </a:lnTo>
                  <a:lnTo>
                    <a:pt x="2477" y="5354"/>
                  </a:lnTo>
                  <a:lnTo>
                    <a:pt x="3734" y="5963"/>
                  </a:lnTo>
                  <a:lnTo>
                    <a:pt x="4991" y="6554"/>
                  </a:lnTo>
                  <a:lnTo>
                    <a:pt x="6268" y="7125"/>
                  </a:lnTo>
                  <a:lnTo>
                    <a:pt x="7544" y="7697"/>
                  </a:lnTo>
                  <a:lnTo>
                    <a:pt x="8820" y="8230"/>
                  </a:lnTo>
                  <a:lnTo>
                    <a:pt x="10097" y="8764"/>
                  </a:lnTo>
                  <a:lnTo>
                    <a:pt x="11392" y="9278"/>
                  </a:lnTo>
                  <a:lnTo>
                    <a:pt x="12687" y="9792"/>
                  </a:lnTo>
                  <a:lnTo>
                    <a:pt x="14002" y="10269"/>
                  </a:lnTo>
                  <a:lnTo>
                    <a:pt x="15316" y="10745"/>
                  </a:lnTo>
                  <a:lnTo>
                    <a:pt x="16631" y="11183"/>
                  </a:lnTo>
                  <a:lnTo>
                    <a:pt x="17945" y="11621"/>
                  </a:lnTo>
                  <a:lnTo>
                    <a:pt x="19279" y="12040"/>
                  </a:lnTo>
                  <a:lnTo>
                    <a:pt x="20612" y="12459"/>
                  </a:lnTo>
                  <a:lnTo>
                    <a:pt x="21946" y="12840"/>
                  </a:lnTo>
                  <a:lnTo>
                    <a:pt x="23298" y="13221"/>
                  </a:lnTo>
                  <a:lnTo>
                    <a:pt x="24651" y="13564"/>
                  </a:lnTo>
                  <a:lnTo>
                    <a:pt x="26003" y="13907"/>
                  </a:lnTo>
                  <a:lnTo>
                    <a:pt x="27356" y="14231"/>
                  </a:lnTo>
                  <a:lnTo>
                    <a:pt x="28728" y="14536"/>
                  </a:lnTo>
                  <a:lnTo>
                    <a:pt x="30080" y="14841"/>
                  </a:lnTo>
                  <a:lnTo>
                    <a:pt x="31452" y="15107"/>
                  </a:lnTo>
                  <a:lnTo>
                    <a:pt x="32823" y="15374"/>
                  </a:lnTo>
                  <a:lnTo>
                    <a:pt x="34214" y="15622"/>
                  </a:lnTo>
                  <a:lnTo>
                    <a:pt x="35586" y="15831"/>
                  </a:lnTo>
                  <a:lnTo>
                    <a:pt x="36976" y="16041"/>
                  </a:lnTo>
                  <a:lnTo>
                    <a:pt x="38367" y="16231"/>
                  </a:lnTo>
                  <a:lnTo>
                    <a:pt x="39758" y="16422"/>
                  </a:lnTo>
                  <a:lnTo>
                    <a:pt x="41167" y="16574"/>
                  </a:lnTo>
                  <a:lnTo>
                    <a:pt x="42558" y="16708"/>
                  </a:lnTo>
                  <a:lnTo>
                    <a:pt x="43682" y="16822"/>
                  </a:lnTo>
                  <a:lnTo>
                    <a:pt x="44825" y="16898"/>
                  </a:lnTo>
                  <a:lnTo>
                    <a:pt x="45949" y="16974"/>
                  </a:lnTo>
                  <a:lnTo>
                    <a:pt x="47073" y="17051"/>
                  </a:lnTo>
                  <a:lnTo>
                    <a:pt x="48197" y="17089"/>
                  </a:lnTo>
                  <a:lnTo>
                    <a:pt x="49340" y="17146"/>
                  </a:lnTo>
                  <a:lnTo>
                    <a:pt x="50464" y="17165"/>
                  </a:lnTo>
                  <a:lnTo>
                    <a:pt x="51588" y="17184"/>
                  </a:lnTo>
                  <a:lnTo>
                    <a:pt x="53855" y="17184"/>
                  </a:lnTo>
                  <a:lnTo>
                    <a:pt x="54978" y="17165"/>
                  </a:lnTo>
                  <a:lnTo>
                    <a:pt x="56121" y="17127"/>
                  </a:lnTo>
                  <a:lnTo>
                    <a:pt x="57245" y="17089"/>
                  </a:lnTo>
                  <a:lnTo>
                    <a:pt x="58369" y="17031"/>
                  </a:lnTo>
                  <a:lnTo>
                    <a:pt x="59512" y="16955"/>
                  </a:lnTo>
                  <a:lnTo>
                    <a:pt x="60636" y="16879"/>
                  </a:lnTo>
                  <a:lnTo>
                    <a:pt x="61760" y="16784"/>
                  </a:lnTo>
                  <a:lnTo>
                    <a:pt x="62884" y="16689"/>
                  </a:lnTo>
                  <a:lnTo>
                    <a:pt x="64027" y="16574"/>
                  </a:lnTo>
                  <a:lnTo>
                    <a:pt x="65151" y="16460"/>
                  </a:lnTo>
                  <a:lnTo>
                    <a:pt x="66275" y="16308"/>
                  </a:lnTo>
                  <a:lnTo>
                    <a:pt x="67399" y="16174"/>
                  </a:lnTo>
                  <a:lnTo>
                    <a:pt x="69628" y="15831"/>
                  </a:lnTo>
                  <a:lnTo>
                    <a:pt x="71876" y="15469"/>
                  </a:lnTo>
                  <a:lnTo>
                    <a:pt x="74105" y="15050"/>
                  </a:lnTo>
                  <a:lnTo>
                    <a:pt x="76314" y="14574"/>
                  </a:lnTo>
                  <a:lnTo>
                    <a:pt x="78524" y="14079"/>
                  </a:lnTo>
                  <a:lnTo>
                    <a:pt x="77591" y="13088"/>
                  </a:lnTo>
                  <a:lnTo>
                    <a:pt x="76657" y="12136"/>
                  </a:lnTo>
                  <a:lnTo>
                    <a:pt x="75724" y="11202"/>
                  </a:lnTo>
                  <a:lnTo>
                    <a:pt x="74790" y="10326"/>
                  </a:lnTo>
                  <a:lnTo>
                    <a:pt x="74181" y="9792"/>
                  </a:lnTo>
                  <a:lnTo>
                    <a:pt x="73533" y="9221"/>
                  </a:lnTo>
                  <a:lnTo>
                    <a:pt x="72143" y="8021"/>
                  </a:lnTo>
                  <a:lnTo>
                    <a:pt x="70409" y="8326"/>
                  </a:lnTo>
                  <a:lnTo>
                    <a:pt x="68675" y="8611"/>
                  </a:lnTo>
                  <a:lnTo>
                    <a:pt x="66942" y="8878"/>
                  </a:lnTo>
                  <a:lnTo>
                    <a:pt x="65189" y="9107"/>
                  </a:lnTo>
                  <a:lnTo>
                    <a:pt x="63437" y="9316"/>
                  </a:lnTo>
                  <a:lnTo>
                    <a:pt x="61684" y="9488"/>
                  </a:lnTo>
                  <a:lnTo>
                    <a:pt x="59931" y="9621"/>
                  </a:lnTo>
                  <a:lnTo>
                    <a:pt x="58179" y="9754"/>
                  </a:lnTo>
                  <a:lnTo>
                    <a:pt x="56407" y="9831"/>
                  </a:lnTo>
                  <a:lnTo>
                    <a:pt x="54636" y="9888"/>
                  </a:lnTo>
                  <a:lnTo>
                    <a:pt x="52883" y="9926"/>
                  </a:lnTo>
                  <a:lnTo>
                    <a:pt x="51111" y="9926"/>
                  </a:lnTo>
                  <a:lnTo>
                    <a:pt x="49340" y="9888"/>
                  </a:lnTo>
                  <a:lnTo>
                    <a:pt x="47568" y="9831"/>
                  </a:lnTo>
                  <a:lnTo>
                    <a:pt x="45796" y="9754"/>
                  </a:lnTo>
                  <a:lnTo>
                    <a:pt x="44025" y="9640"/>
                  </a:lnTo>
                  <a:lnTo>
                    <a:pt x="42844" y="9545"/>
                  </a:lnTo>
                  <a:lnTo>
                    <a:pt x="41682" y="9431"/>
                  </a:lnTo>
                  <a:lnTo>
                    <a:pt x="40500" y="9316"/>
                  </a:lnTo>
                  <a:lnTo>
                    <a:pt x="39338" y="9164"/>
                  </a:lnTo>
                  <a:lnTo>
                    <a:pt x="38176" y="9011"/>
                  </a:lnTo>
                  <a:lnTo>
                    <a:pt x="36995" y="8859"/>
                  </a:lnTo>
                  <a:lnTo>
                    <a:pt x="35833" y="8669"/>
                  </a:lnTo>
                  <a:lnTo>
                    <a:pt x="34671" y="8478"/>
                  </a:lnTo>
                  <a:lnTo>
                    <a:pt x="33509" y="8288"/>
                  </a:lnTo>
                  <a:lnTo>
                    <a:pt x="32366" y="8059"/>
                  </a:lnTo>
                  <a:lnTo>
                    <a:pt x="31204" y="7830"/>
                  </a:lnTo>
                  <a:lnTo>
                    <a:pt x="30042" y="7583"/>
                  </a:lnTo>
                  <a:lnTo>
                    <a:pt x="28899" y="7335"/>
                  </a:lnTo>
                  <a:lnTo>
                    <a:pt x="27756" y="7049"/>
                  </a:lnTo>
                  <a:lnTo>
                    <a:pt x="26613" y="6764"/>
                  </a:lnTo>
                  <a:lnTo>
                    <a:pt x="25470" y="6478"/>
                  </a:lnTo>
                  <a:lnTo>
                    <a:pt x="24327" y="6154"/>
                  </a:lnTo>
                  <a:lnTo>
                    <a:pt x="23184" y="5830"/>
                  </a:lnTo>
                  <a:lnTo>
                    <a:pt x="22060" y="5506"/>
                  </a:lnTo>
                  <a:lnTo>
                    <a:pt x="20936" y="5144"/>
                  </a:lnTo>
                  <a:lnTo>
                    <a:pt x="19812" y="4782"/>
                  </a:lnTo>
                  <a:lnTo>
                    <a:pt x="18688" y="4420"/>
                  </a:lnTo>
                  <a:lnTo>
                    <a:pt x="17564" y="4020"/>
                  </a:lnTo>
                  <a:lnTo>
                    <a:pt x="16459" y="3620"/>
                  </a:lnTo>
                  <a:lnTo>
                    <a:pt x="15354" y="3220"/>
                  </a:lnTo>
                  <a:lnTo>
                    <a:pt x="14250" y="2801"/>
                  </a:lnTo>
                  <a:lnTo>
                    <a:pt x="13145" y="2363"/>
                  </a:lnTo>
                  <a:lnTo>
                    <a:pt x="12059" y="1906"/>
                  </a:lnTo>
                  <a:lnTo>
                    <a:pt x="10973" y="1449"/>
                  </a:lnTo>
                  <a:lnTo>
                    <a:pt x="9887" y="972"/>
                  </a:lnTo>
                  <a:lnTo>
                    <a:pt x="8801" y="496"/>
                  </a:lnTo>
                  <a:lnTo>
                    <a:pt x="77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4843;p67"/>
            <p:cNvSpPr/>
            <p:nvPr/>
          </p:nvSpPr>
          <p:spPr>
            <a:xfrm flipH="1">
              <a:off x="2634501" y="2599699"/>
              <a:ext cx="879957" cy="181653"/>
            </a:xfrm>
            <a:custGeom>
              <a:avLst/>
              <a:gdLst/>
              <a:ahLst/>
              <a:cxnLst/>
              <a:rect l="l" t="t" r="r" b="b"/>
              <a:pathLst>
                <a:path w="53436" h="11031" extrusionOk="0">
                  <a:moveTo>
                    <a:pt x="991" y="0"/>
                  </a:moveTo>
                  <a:lnTo>
                    <a:pt x="876" y="19"/>
                  </a:lnTo>
                  <a:lnTo>
                    <a:pt x="762" y="57"/>
                  </a:lnTo>
                  <a:lnTo>
                    <a:pt x="667" y="96"/>
                  </a:lnTo>
                  <a:lnTo>
                    <a:pt x="553" y="153"/>
                  </a:lnTo>
                  <a:lnTo>
                    <a:pt x="476" y="229"/>
                  </a:lnTo>
                  <a:lnTo>
                    <a:pt x="381" y="286"/>
                  </a:lnTo>
                  <a:lnTo>
                    <a:pt x="248" y="477"/>
                  </a:lnTo>
                  <a:lnTo>
                    <a:pt x="133" y="667"/>
                  </a:lnTo>
                  <a:lnTo>
                    <a:pt x="38" y="896"/>
                  </a:lnTo>
                  <a:lnTo>
                    <a:pt x="0" y="1124"/>
                  </a:lnTo>
                  <a:lnTo>
                    <a:pt x="0" y="1353"/>
                  </a:lnTo>
                  <a:lnTo>
                    <a:pt x="38" y="1600"/>
                  </a:lnTo>
                  <a:lnTo>
                    <a:pt x="114" y="1829"/>
                  </a:lnTo>
                  <a:lnTo>
                    <a:pt x="152" y="1943"/>
                  </a:lnTo>
                  <a:lnTo>
                    <a:pt x="229" y="2039"/>
                  </a:lnTo>
                  <a:lnTo>
                    <a:pt x="305" y="2134"/>
                  </a:lnTo>
                  <a:lnTo>
                    <a:pt x="381" y="2229"/>
                  </a:lnTo>
                  <a:lnTo>
                    <a:pt x="476" y="2324"/>
                  </a:lnTo>
                  <a:lnTo>
                    <a:pt x="591" y="2401"/>
                  </a:lnTo>
                  <a:lnTo>
                    <a:pt x="724" y="2458"/>
                  </a:lnTo>
                  <a:lnTo>
                    <a:pt x="857" y="2515"/>
                  </a:lnTo>
                  <a:lnTo>
                    <a:pt x="3943" y="3639"/>
                  </a:lnTo>
                  <a:lnTo>
                    <a:pt x="7087" y="4744"/>
                  </a:lnTo>
                  <a:lnTo>
                    <a:pt x="8649" y="5277"/>
                  </a:lnTo>
                  <a:lnTo>
                    <a:pt x="10249" y="5811"/>
                  </a:lnTo>
                  <a:lnTo>
                    <a:pt x="11830" y="6325"/>
                  </a:lnTo>
                  <a:lnTo>
                    <a:pt x="13430" y="6820"/>
                  </a:lnTo>
                  <a:lnTo>
                    <a:pt x="15031" y="7296"/>
                  </a:lnTo>
                  <a:lnTo>
                    <a:pt x="16631" y="7773"/>
                  </a:lnTo>
                  <a:lnTo>
                    <a:pt x="18250" y="8211"/>
                  </a:lnTo>
                  <a:lnTo>
                    <a:pt x="19869" y="8630"/>
                  </a:lnTo>
                  <a:lnTo>
                    <a:pt x="21488" y="9030"/>
                  </a:lnTo>
                  <a:lnTo>
                    <a:pt x="23108" y="9392"/>
                  </a:lnTo>
                  <a:lnTo>
                    <a:pt x="24746" y="9716"/>
                  </a:lnTo>
                  <a:lnTo>
                    <a:pt x="26365" y="10021"/>
                  </a:lnTo>
                  <a:lnTo>
                    <a:pt x="28004" y="10287"/>
                  </a:lnTo>
                  <a:lnTo>
                    <a:pt x="29642" y="10516"/>
                  </a:lnTo>
                  <a:lnTo>
                    <a:pt x="31280" y="10706"/>
                  </a:lnTo>
                  <a:lnTo>
                    <a:pt x="32918" y="10859"/>
                  </a:lnTo>
                  <a:lnTo>
                    <a:pt x="34557" y="10954"/>
                  </a:lnTo>
                  <a:lnTo>
                    <a:pt x="35395" y="10992"/>
                  </a:lnTo>
                  <a:lnTo>
                    <a:pt x="36214" y="11011"/>
                  </a:lnTo>
                  <a:lnTo>
                    <a:pt x="37033" y="11030"/>
                  </a:lnTo>
                  <a:lnTo>
                    <a:pt x="37852" y="11011"/>
                  </a:lnTo>
                  <a:lnTo>
                    <a:pt x="38672" y="11011"/>
                  </a:lnTo>
                  <a:lnTo>
                    <a:pt x="39491" y="10973"/>
                  </a:lnTo>
                  <a:lnTo>
                    <a:pt x="40310" y="10935"/>
                  </a:lnTo>
                  <a:lnTo>
                    <a:pt x="41129" y="10878"/>
                  </a:lnTo>
                  <a:lnTo>
                    <a:pt x="41948" y="10821"/>
                  </a:lnTo>
                  <a:lnTo>
                    <a:pt x="42767" y="10725"/>
                  </a:lnTo>
                  <a:lnTo>
                    <a:pt x="43586" y="10630"/>
                  </a:lnTo>
                  <a:lnTo>
                    <a:pt x="44406" y="10516"/>
                  </a:lnTo>
                  <a:lnTo>
                    <a:pt x="45225" y="10402"/>
                  </a:lnTo>
                  <a:lnTo>
                    <a:pt x="46044" y="10249"/>
                  </a:lnTo>
                  <a:lnTo>
                    <a:pt x="46863" y="10097"/>
                  </a:lnTo>
                  <a:lnTo>
                    <a:pt x="47682" y="9925"/>
                  </a:lnTo>
                  <a:lnTo>
                    <a:pt x="48501" y="9735"/>
                  </a:lnTo>
                  <a:lnTo>
                    <a:pt x="49321" y="9525"/>
                  </a:lnTo>
                  <a:lnTo>
                    <a:pt x="50140" y="9297"/>
                  </a:lnTo>
                  <a:lnTo>
                    <a:pt x="50940" y="9068"/>
                  </a:lnTo>
                  <a:lnTo>
                    <a:pt x="51759" y="8801"/>
                  </a:lnTo>
                  <a:lnTo>
                    <a:pt x="52578" y="8535"/>
                  </a:lnTo>
                  <a:lnTo>
                    <a:pt x="52711" y="8478"/>
                  </a:lnTo>
                  <a:lnTo>
                    <a:pt x="52826" y="8420"/>
                  </a:lnTo>
                  <a:lnTo>
                    <a:pt x="52940" y="8344"/>
                  </a:lnTo>
                  <a:lnTo>
                    <a:pt x="53035" y="8249"/>
                  </a:lnTo>
                  <a:lnTo>
                    <a:pt x="53131" y="8173"/>
                  </a:lnTo>
                  <a:lnTo>
                    <a:pt x="53207" y="8058"/>
                  </a:lnTo>
                  <a:lnTo>
                    <a:pt x="53283" y="7963"/>
                  </a:lnTo>
                  <a:lnTo>
                    <a:pt x="53321" y="7849"/>
                  </a:lnTo>
                  <a:lnTo>
                    <a:pt x="53397" y="7620"/>
                  </a:lnTo>
                  <a:lnTo>
                    <a:pt x="53435" y="7392"/>
                  </a:lnTo>
                  <a:lnTo>
                    <a:pt x="53435" y="7144"/>
                  </a:lnTo>
                  <a:lnTo>
                    <a:pt x="53378" y="6915"/>
                  </a:lnTo>
                  <a:lnTo>
                    <a:pt x="53302" y="6706"/>
                  </a:lnTo>
                  <a:lnTo>
                    <a:pt x="53188" y="6496"/>
                  </a:lnTo>
                  <a:lnTo>
                    <a:pt x="53054" y="6325"/>
                  </a:lnTo>
                  <a:lnTo>
                    <a:pt x="52959" y="6249"/>
                  </a:lnTo>
                  <a:lnTo>
                    <a:pt x="52864" y="6172"/>
                  </a:lnTo>
                  <a:lnTo>
                    <a:pt x="52769" y="6134"/>
                  </a:lnTo>
                  <a:lnTo>
                    <a:pt x="52673" y="6077"/>
                  </a:lnTo>
                  <a:lnTo>
                    <a:pt x="52559" y="6058"/>
                  </a:lnTo>
                  <a:lnTo>
                    <a:pt x="52426" y="6039"/>
                  </a:lnTo>
                  <a:lnTo>
                    <a:pt x="52311" y="6020"/>
                  </a:lnTo>
                  <a:lnTo>
                    <a:pt x="52178" y="6039"/>
                  </a:lnTo>
                  <a:lnTo>
                    <a:pt x="52045" y="6058"/>
                  </a:lnTo>
                  <a:lnTo>
                    <a:pt x="51892" y="6096"/>
                  </a:lnTo>
                  <a:lnTo>
                    <a:pt x="51111" y="6363"/>
                  </a:lnTo>
                  <a:lnTo>
                    <a:pt x="50311" y="6611"/>
                  </a:lnTo>
                  <a:lnTo>
                    <a:pt x="49530" y="6858"/>
                  </a:lnTo>
                  <a:lnTo>
                    <a:pt x="48730" y="7068"/>
                  </a:lnTo>
                  <a:lnTo>
                    <a:pt x="47930" y="7258"/>
                  </a:lnTo>
                  <a:lnTo>
                    <a:pt x="47130" y="7449"/>
                  </a:lnTo>
                  <a:lnTo>
                    <a:pt x="46330" y="7620"/>
                  </a:lnTo>
                  <a:lnTo>
                    <a:pt x="45549" y="7773"/>
                  </a:lnTo>
                  <a:lnTo>
                    <a:pt x="44749" y="7906"/>
                  </a:lnTo>
                  <a:lnTo>
                    <a:pt x="43948" y="8020"/>
                  </a:lnTo>
                  <a:lnTo>
                    <a:pt x="43148" y="8135"/>
                  </a:lnTo>
                  <a:lnTo>
                    <a:pt x="42348" y="8230"/>
                  </a:lnTo>
                  <a:lnTo>
                    <a:pt x="41548" y="8306"/>
                  </a:lnTo>
                  <a:lnTo>
                    <a:pt x="40748" y="8363"/>
                  </a:lnTo>
                  <a:lnTo>
                    <a:pt x="39948" y="8420"/>
                  </a:lnTo>
                  <a:lnTo>
                    <a:pt x="39148" y="8458"/>
                  </a:lnTo>
                  <a:lnTo>
                    <a:pt x="38348" y="8478"/>
                  </a:lnTo>
                  <a:lnTo>
                    <a:pt x="37548" y="8497"/>
                  </a:lnTo>
                  <a:lnTo>
                    <a:pt x="36748" y="8497"/>
                  </a:lnTo>
                  <a:lnTo>
                    <a:pt x="35947" y="8478"/>
                  </a:lnTo>
                  <a:lnTo>
                    <a:pt x="35147" y="8458"/>
                  </a:lnTo>
                  <a:lnTo>
                    <a:pt x="34347" y="8420"/>
                  </a:lnTo>
                  <a:lnTo>
                    <a:pt x="32747" y="8306"/>
                  </a:lnTo>
                  <a:lnTo>
                    <a:pt x="31166" y="8173"/>
                  </a:lnTo>
                  <a:lnTo>
                    <a:pt x="29566" y="7963"/>
                  </a:lnTo>
                  <a:lnTo>
                    <a:pt x="27965" y="7735"/>
                  </a:lnTo>
                  <a:lnTo>
                    <a:pt x="26384" y="7468"/>
                  </a:lnTo>
                  <a:lnTo>
                    <a:pt x="24784" y="7182"/>
                  </a:lnTo>
                  <a:lnTo>
                    <a:pt x="23203" y="6839"/>
                  </a:lnTo>
                  <a:lnTo>
                    <a:pt x="21622" y="6477"/>
                  </a:lnTo>
                  <a:lnTo>
                    <a:pt x="20041" y="6096"/>
                  </a:lnTo>
                  <a:lnTo>
                    <a:pt x="18460" y="5677"/>
                  </a:lnTo>
                  <a:lnTo>
                    <a:pt x="16897" y="5239"/>
                  </a:lnTo>
                  <a:lnTo>
                    <a:pt x="15335" y="4782"/>
                  </a:lnTo>
                  <a:lnTo>
                    <a:pt x="13773" y="4306"/>
                  </a:lnTo>
                  <a:lnTo>
                    <a:pt x="12211" y="3810"/>
                  </a:lnTo>
                  <a:lnTo>
                    <a:pt x="10668" y="3296"/>
                  </a:lnTo>
                  <a:lnTo>
                    <a:pt x="9125" y="2782"/>
                  </a:lnTo>
                  <a:lnTo>
                    <a:pt x="7582" y="2248"/>
                  </a:lnTo>
                  <a:lnTo>
                    <a:pt x="4534" y="1181"/>
                  </a:lnTo>
                  <a:lnTo>
                    <a:pt x="1524" y="96"/>
                  </a:lnTo>
                  <a:lnTo>
                    <a:pt x="1391" y="38"/>
                  </a:lnTo>
                  <a:lnTo>
                    <a:pt x="1257" y="19"/>
                  </a:lnTo>
                  <a:lnTo>
                    <a:pt x="1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4844;p67"/>
            <p:cNvSpPr/>
            <p:nvPr/>
          </p:nvSpPr>
          <p:spPr>
            <a:xfrm flipH="1">
              <a:off x="3019116" y="2340896"/>
              <a:ext cx="384615" cy="428221"/>
            </a:xfrm>
            <a:custGeom>
              <a:avLst/>
              <a:gdLst/>
              <a:ahLst/>
              <a:cxnLst/>
              <a:rect l="l" t="t" r="r" b="b"/>
              <a:pathLst>
                <a:path w="23356" h="26004" extrusionOk="0">
                  <a:moveTo>
                    <a:pt x="3754" y="2629"/>
                  </a:moveTo>
                  <a:lnTo>
                    <a:pt x="4001" y="2648"/>
                  </a:lnTo>
                  <a:lnTo>
                    <a:pt x="4249" y="2705"/>
                  </a:lnTo>
                  <a:lnTo>
                    <a:pt x="4516" y="2800"/>
                  </a:lnTo>
                  <a:lnTo>
                    <a:pt x="4801" y="2896"/>
                  </a:lnTo>
                  <a:lnTo>
                    <a:pt x="5087" y="3029"/>
                  </a:lnTo>
                  <a:lnTo>
                    <a:pt x="5392" y="3181"/>
                  </a:lnTo>
                  <a:lnTo>
                    <a:pt x="5697" y="3334"/>
                  </a:lnTo>
                  <a:lnTo>
                    <a:pt x="6306" y="3715"/>
                  </a:lnTo>
                  <a:lnTo>
                    <a:pt x="6935" y="4134"/>
                  </a:lnTo>
                  <a:lnTo>
                    <a:pt x="7525" y="4553"/>
                  </a:lnTo>
                  <a:lnTo>
                    <a:pt x="8097" y="4991"/>
                  </a:lnTo>
                  <a:lnTo>
                    <a:pt x="8630" y="5410"/>
                  </a:lnTo>
                  <a:lnTo>
                    <a:pt x="9469" y="6134"/>
                  </a:lnTo>
                  <a:lnTo>
                    <a:pt x="9926" y="6534"/>
                  </a:lnTo>
                  <a:lnTo>
                    <a:pt x="10593" y="7144"/>
                  </a:lnTo>
                  <a:lnTo>
                    <a:pt x="11221" y="7791"/>
                  </a:lnTo>
                  <a:lnTo>
                    <a:pt x="11850" y="8439"/>
                  </a:lnTo>
                  <a:lnTo>
                    <a:pt x="12440" y="9106"/>
                  </a:lnTo>
                  <a:lnTo>
                    <a:pt x="13031" y="9792"/>
                  </a:lnTo>
                  <a:lnTo>
                    <a:pt x="13583" y="10478"/>
                  </a:lnTo>
                  <a:lnTo>
                    <a:pt x="14136" y="11201"/>
                  </a:lnTo>
                  <a:lnTo>
                    <a:pt x="14669" y="11925"/>
                  </a:lnTo>
                  <a:lnTo>
                    <a:pt x="15184" y="12630"/>
                  </a:lnTo>
                  <a:lnTo>
                    <a:pt x="15660" y="13373"/>
                  </a:lnTo>
                  <a:lnTo>
                    <a:pt x="16117" y="14116"/>
                  </a:lnTo>
                  <a:lnTo>
                    <a:pt x="16555" y="14859"/>
                  </a:lnTo>
                  <a:lnTo>
                    <a:pt x="16974" y="15640"/>
                  </a:lnTo>
                  <a:lnTo>
                    <a:pt x="17374" y="16402"/>
                  </a:lnTo>
                  <a:lnTo>
                    <a:pt x="17755" y="17202"/>
                  </a:lnTo>
                  <a:lnTo>
                    <a:pt x="18117" y="18002"/>
                  </a:lnTo>
                  <a:lnTo>
                    <a:pt x="18460" y="18802"/>
                  </a:lnTo>
                  <a:lnTo>
                    <a:pt x="18784" y="19622"/>
                  </a:lnTo>
                  <a:lnTo>
                    <a:pt x="19070" y="20441"/>
                  </a:lnTo>
                  <a:lnTo>
                    <a:pt x="19356" y="21260"/>
                  </a:lnTo>
                  <a:lnTo>
                    <a:pt x="19622" y="22098"/>
                  </a:lnTo>
                  <a:lnTo>
                    <a:pt x="19697" y="22373"/>
                  </a:lnTo>
                  <a:lnTo>
                    <a:pt x="19697" y="22373"/>
                  </a:lnTo>
                  <a:lnTo>
                    <a:pt x="19051" y="22079"/>
                  </a:lnTo>
                  <a:lnTo>
                    <a:pt x="18213" y="21698"/>
                  </a:lnTo>
                  <a:lnTo>
                    <a:pt x="17374" y="21279"/>
                  </a:lnTo>
                  <a:lnTo>
                    <a:pt x="16555" y="20860"/>
                  </a:lnTo>
                  <a:lnTo>
                    <a:pt x="15755" y="20422"/>
                  </a:lnTo>
                  <a:lnTo>
                    <a:pt x="14955" y="19945"/>
                  </a:lnTo>
                  <a:lnTo>
                    <a:pt x="14155" y="19469"/>
                  </a:lnTo>
                  <a:lnTo>
                    <a:pt x="13393" y="18955"/>
                  </a:lnTo>
                  <a:lnTo>
                    <a:pt x="12631" y="18440"/>
                  </a:lnTo>
                  <a:lnTo>
                    <a:pt x="11869" y="17888"/>
                  </a:lnTo>
                  <a:lnTo>
                    <a:pt x="11145" y="17336"/>
                  </a:lnTo>
                  <a:lnTo>
                    <a:pt x="10421" y="16745"/>
                  </a:lnTo>
                  <a:lnTo>
                    <a:pt x="9716" y="16116"/>
                  </a:lnTo>
                  <a:lnTo>
                    <a:pt x="9030" y="15488"/>
                  </a:lnTo>
                  <a:lnTo>
                    <a:pt x="8383" y="14840"/>
                  </a:lnTo>
                  <a:lnTo>
                    <a:pt x="7754" y="14154"/>
                  </a:lnTo>
                  <a:lnTo>
                    <a:pt x="7144" y="13449"/>
                  </a:lnTo>
                  <a:lnTo>
                    <a:pt x="6573" y="12725"/>
                  </a:lnTo>
                  <a:lnTo>
                    <a:pt x="6021" y="11982"/>
                  </a:lnTo>
                  <a:lnTo>
                    <a:pt x="5487" y="11220"/>
                  </a:lnTo>
                  <a:lnTo>
                    <a:pt x="4973" y="10439"/>
                  </a:lnTo>
                  <a:lnTo>
                    <a:pt x="4516" y="9677"/>
                  </a:lnTo>
                  <a:lnTo>
                    <a:pt x="4039" y="8858"/>
                  </a:lnTo>
                  <a:lnTo>
                    <a:pt x="3811" y="8439"/>
                  </a:lnTo>
                  <a:lnTo>
                    <a:pt x="3601" y="8001"/>
                  </a:lnTo>
                  <a:lnTo>
                    <a:pt x="3392" y="7563"/>
                  </a:lnTo>
                  <a:lnTo>
                    <a:pt x="3201" y="7106"/>
                  </a:lnTo>
                  <a:lnTo>
                    <a:pt x="3030" y="6648"/>
                  </a:lnTo>
                  <a:lnTo>
                    <a:pt x="2896" y="6191"/>
                  </a:lnTo>
                  <a:lnTo>
                    <a:pt x="2763" y="5734"/>
                  </a:lnTo>
                  <a:lnTo>
                    <a:pt x="2687" y="5277"/>
                  </a:lnTo>
                  <a:lnTo>
                    <a:pt x="2630" y="4801"/>
                  </a:lnTo>
                  <a:lnTo>
                    <a:pt x="2611" y="4362"/>
                  </a:lnTo>
                  <a:lnTo>
                    <a:pt x="2630" y="3905"/>
                  </a:lnTo>
                  <a:lnTo>
                    <a:pt x="2668" y="3677"/>
                  </a:lnTo>
                  <a:lnTo>
                    <a:pt x="2706" y="3467"/>
                  </a:lnTo>
                  <a:lnTo>
                    <a:pt x="2763" y="3219"/>
                  </a:lnTo>
                  <a:lnTo>
                    <a:pt x="2820" y="3105"/>
                  </a:lnTo>
                  <a:lnTo>
                    <a:pt x="2877" y="3010"/>
                  </a:lnTo>
                  <a:lnTo>
                    <a:pt x="2934" y="2934"/>
                  </a:lnTo>
                  <a:lnTo>
                    <a:pt x="2992" y="2858"/>
                  </a:lnTo>
                  <a:lnTo>
                    <a:pt x="3068" y="2800"/>
                  </a:lnTo>
                  <a:lnTo>
                    <a:pt x="3163" y="2743"/>
                  </a:lnTo>
                  <a:lnTo>
                    <a:pt x="3334" y="2667"/>
                  </a:lnTo>
                  <a:lnTo>
                    <a:pt x="3544" y="2629"/>
                  </a:lnTo>
                  <a:close/>
                  <a:moveTo>
                    <a:pt x="3620" y="0"/>
                  </a:moveTo>
                  <a:lnTo>
                    <a:pt x="3392" y="38"/>
                  </a:lnTo>
                  <a:lnTo>
                    <a:pt x="3182" y="57"/>
                  </a:lnTo>
                  <a:lnTo>
                    <a:pt x="2953" y="114"/>
                  </a:lnTo>
                  <a:lnTo>
                    <a:pt x="2744" y="191"/>
                  </a:lnTo>
                  <a:lnTo>
                    <a:pt x="2534" y="267"/>
                  </a:lnTo>
                  <a:lnTo>
                    <a:pt x="2325" y="362"/>
                  </a:lnTo>
                  <a:lnTo>
                    <a:pt x="2115" y="476"/>
                  </a:lnTo>
                  <a:lnTo>
                    <a:pt x="1906" y="591"/>
                  </a:lnTo>
                  <a:lnTo>
                    <a:pt x="1715" y="743"/>
                  </a:lnTo>
                  <a:lnTo>
                    <a:pt x="1525" y="895"/>
                  </a:lnTo>
                  <a:lnTo>
                    <a:pt x="1334" y="1086"/>
                  </a:lnTo>
                  <a:lnTo>
                    <a:pt x="1163" y="1257"/>
                  </a:lnTo>
                  <a:lnTo>
                    <a:pt x="991" y="1448"/>
                  </a:lnTo>
                  <a:lnTo>
                    <a:pt x="839" y="1657"/>
                  </a:lnTo>
                  <a:lnTo>
                    <a:pt x="706" y="1848"/>
                  </a:lnTo>
                  <a:lnTo>
                    <a:pt x="591" y="2057"/>
                  </a:lnTo>
                  <a:lnTo>
                    <a:pt x="477" y="2267"/>
                  </a:lnTo>
                  <a:lnTo>
                    <a:pt x="382" y="2477"/>
                  </a:lnTo>
                  <a:lnTo>
                    <a:pt x="286" y="2705"/>
                  </a:lnTo>
                  <a:lnTo>
                    <a:pt x="210" y="2915"/>
                  </a:lnTo>
                  <a:lnTo>
                    <a:pt x="153" y="3143"/>
                  </a:lnTo>
                  <a:lnTo>
                    <a:pt x="96" y="3372"/>
                  </a:lnTo>
                  <a:lnTo>
                    <a:pt x="20" y="3848"/>
                  </a:lnTo>
                  <a:lnTo>
                    <a:pt x="1" y="4324"/>
                  </a:lnTo>
                  <a:lnTo>
                    <a:pt x="1" y="4801"/>
                  </a:lnTo>
                  <a:lnTo>
                    <a:pt x="39" y="5315"/>
                  </a:lnTo>
                  <a:lnTo>
                    <a:pt x="115" y="5810"/>
                  </a:lnTo>
                  <a:lnTo>
                    <a:pt x="229" y="6325"/>
                  </a:lnTo>
                  <a:lnTo>
                    <a:pt x="363" y="6839"/>
                  </a:lnTo>
                  <a:lnTo>
                    <a:pt x="534" y="7353"/>
                  </a:lnTo>
                  <a:lnTo>
                    <a:pt x="725" y="7868"/>
                  </a:lnTo>
                  <a:lnTo>
                    <a:pt x="934" y="8382"/>
                  </a:lnTo>
                  <a:lnTo>
                    <a:pt x="1182" y="8896"/>
                  </a:lnTo>
                  <a:lnTo>
                    <a:pt x="1429" y="9411"/>
                  </a:lnTo>
                  <a:lnTo>
                    <a:pt x="1696" y="9925"/>
                  </a:lnTo>
                  <a:lnTo>
                    <a:pt x="1982" y="10420"/>
                  </a:lnTo>
                  <a:lnTo>
                    <a:pt x="2268" y="10916"/>
                  </a:lnTo>
                  <a:lnTo>
                    <a:pt x="2553" y="11411"/>
                  </a:lnTo>
                  <a:lnTo>
                    <a:pt x="3182" y="12325"/>
                  </a:lnTo>
                  <a:lnTo>
                    <a:pt x="3792" y="13202"/>
                  </a:lnTo>
                  <a:lnTo>
                    <a:pt x="4382" y="14021"/>
                  </a:lnTo>
                  <a:lnTo>
                    <a:pt x="4954" y="14745"/>
                  </a:lnTo>
                  <a:lnTo>
                    <a:pt x="5487" y="15373"/>
                  </a:lnTo>
                  <a:lnTo>
                    <a:pt x="5887" y="15850"/>
                  </a:lnTo>
                  <a:lnTo>
                    <a:pt x="6287" y="16307"/>
                  </a:lnTo>
                  <a:lnTo>
                    <a:pt x="6706" y="16745"/>
                  </a:lnTo>
                  <a:lnTo>
                    <a:pt x="7144" y="17183"/>
                  </a:lnTo>
                  <a:lnTo>
                    <a:pt x="7583" y="17621"/>
                  </a:lnTo>
                  <a:lnTo>
                    <a:pt x="8021" y="18040"/>
                  </a:lnTo>
                  <a:lnTo>
                    <a:pt x="8497" y="18440"/>
                  </a:lnTo>
                  <a:lnTo>
                    <a:pt x="8954" y="18840"/>
                  </a:lnTo>
                  <a:lnTo>
                    <a:pt x="9430" y="19241"/>
                  </a:lnTo>
                  <a:lnTo>
                    <a:pt x="9907" y="19622"/>
                  </a:lnTo>
                  <a:lnTo>
                    <a:pt x="10402" y="19983"/>
                  </a:lnTo>
                  <a:lnTo>
                    <a:pt x="10897" y="20345"/>
                  </a:lnTo>
                  <a:lnTo>
                    <a:pt x="11907" y="21050"/>
                  </a:lnTo>
                  <a:lnTo>
                    <a:pt x="12936" y="21717"/>
                  </a:lnTo>
                  <a:lnTo>
                    <a:pt x="14002" y="22346"/>
                  </a:lnTo>
                  <a:lnTo>
                    <a:pt x="15088" y="22936"/>
                  </a:lnTo>
                  <a:lnTo>
                    <a:pt x="16174" y="23508"/>
                  </a:lnTo>
                  <a:lnTo>
                    <a:pt x="17279" y="24041"/>
                  </a:lnTo>
                  <a:lnTo>
                    <a:pt x="18403" y="24555"/>
                  </a:lnTo>
                  <a:lnTo>
                    <a:pt x="19546" y="25032"/>
                  </a:lnTo>
                  <a:lnTo>
                    <a:pt x="20689" y="25489"/>
                  </a:lnTo>
                  <a:lnTo>
                    <a:pt x="21813" y="25908"/>
                  </a:lnTo>
                  <a:lnTo>
                    <a:pt x="21965" y="25965"/>
                  </a:lnTo>
                  <a:lnTo>
                    <a:pt x="22099" y="25984"/>
                  </a:lnTo>
                  <a:lnTo>
                    <a:pt x="22232" y="26003"/>
                  </a:lnTo>
                  <a:lnTo>
                    <a:pt x="22346" y="25984"/>
                  </a:lnTo>
                  <a:lnTo>
                    <a:pt x="22480" y="25984"/>
                  </a:lnTo>
                  <a:lnTo>
                    <a:pt x="22575" y="25946"/>
                  </a:lnTo>
                  <a:lnTo>
                    <a:pt x="22689" y="25908"/>
                  </a:lnTo>
                  <a:lnTo>
                    <a:pt x="22785" y="25851"/>
                  </a:lnTo>
                  <a:lnTo>
                    <a:pt x="22880" y="25775"/>
                  </a:lnTo>
                  <a:lnTo>
                    <a:pt x="22956" y="25718"/>
                  </a:lnTo>
                  <a:lnTo>
                    <a:pt x="23108" y="25527"/>
                  </a:lnTo>
                  <a:lnTo>
                    <a:pt x="23223" y="25337"/>
                  </a:lnTo>
                  <a:lnTo>
                    <a:pt x="23299" y="25108"/>
                  </a:lnTo>
                  <a:lnTo>
                    <a:pt x="23337" y="24879"/>
                  </a:lnTo>
                  <a:lnTo>
                    <a:pt x="23356" y="24651"/>
                  </a:lnTo>
                  <a:lnTo>
                    <a:pt x="23318" y="24403"/>
                  </a:lnTo>
                  <a:lnTo>
                    <a:pt x="23242" y="24174"/>
                  </a:lnTo>
                  <a:lnTo>
                    <a:pt x="23185" y="24060"/>
                  </a:lnTo>
                  <a:lnTo>
                    <a:pt x="23127" y="23965"/>
                  </a:lnTo>
                  <a:lnTo>
                    <a:pt x="23051" y="23870"/>
                  </a:lnTo>
                  <a:lnTo>
                    <a:pt x="22956" y="23774"/>
                  </a:lnTo>
                  <a:lnTo>
                    <a:pt x="22861" y="23679"/>
                  </a:lnTo>
                  <a:lnTo>
                    <a:pt x="22746" y="23603"/>
                  </a:lnTo>
                  <a:lnTo>
                    <a:pt x="22632" y="23546"/>
                  </a:lnTo>
                  <a:lnTo>
                    <a:pt x="22602" y="23533"/>
                  </a:lnTo>
                  <a:lnTo>
                    <a:pt x="22602" y="23533"/>
                  </a:lnTo>
                  <a:lnTo>
                    <a:pt x="22442" y="22879"/>
                  </a:lnTo>
                  <a:lnTo>
                    <a:pt x="22156" y="21812"/>
                  </a:lnTo>
                  <a:lnTo>
                    <a:pt x="21832" y="20745"/>
                  </a:lnTo>
                  <a:lnTo>
                    <a:pt x="21489" y="19698"/>
                  </a:lnTo>
                  <a:lnTo>
                    <a:pt x="21089" y="18669"/>
                  </a:lnTo>
                  <a:lnTo>
                    <a:pt x="20689" y="17640"/>
                  </a:lnTo>
                  <a:lnTo>
                    <a:pt x="20251" y="16650"/>
                  </a:lnTo>
                  <a:lnTo>
                    <a:pt x="19775" y="15640"/>
                  </a:lnTo>
                  <a:lnTo>
                    <a:pt x="19279" y="14669"/>
                  </a:lnTo>
                  <a:lnTo>
                    <a:pt x="18746" y="13697"/>
                  </a:lnTo>
                  <a:lnTo>
                    <a:pt x="18193" y="12744"/>
                  </a:lnTo>
                  <a:lnTo>
                    <a:pt x="17603" y="11811"/>
                  </a:lnTo>
                  <a:lnTo>
                    <a:pt x="16993" y="10897"/>
                  </a:lnTo>
                  <a:lnTo>
                    <a:pt x="16346" y="9982"/>
                  </a:lnTo>
                  <a:lnTo>
                    <a:pt x="15679" y="9087"/>
                  </a:lnTo>
                  <a:lnTo>
                    <a:pt x="14993" y="8211"/>
                  </a:lnTo>
                  <a:lnTo>
                    <a:pt x="14536" y="7658"/>
                  </a:lnTo>
                  <a:lnTo>
                    <a:pt x="13945" y="6972"/>
                  </a:lnTo>
                  <a:lnTo>
                    <a:pt x="13279" y="6229"/>
                  </a:lnTo>
                  <a:lnTo>
                    <a:pt x="12536" y="5429"/>
                  </a:lnTo>
                  <a:lnTo>
                    <a:pt x="11716" y="4591"/>
                  </a:lnTo>
                  <a:lnTo>
                    <a:pt x="10840" y="3753"/>
                  </a:lnTo>
                  <a:lnTo>
                    <a:pt x="10383" y="3353"/>
                  </a:lnTo>
                  <a:lnTo>
                    <a:pt x="9907" y="2953"/>
                  </a:lnTo>
                  <a:lnTo>
                    <a:pt x="9430" y="2572"/>
                  </a:lnTo>
                  <a:lnTo>
                    <a:pt x="8954" y="2191"/>
                  </a:lnTo>
                  <a:lnTo>
                    <a:pt x="8478" y="1829"/>
                  </a:lnTo>
                  <a:lnTo>
                    <a:pt x="7983" y="1505"/>
                  </a:lnTo>
                  <a:lnTo>
                    <a:pt x="7487" y="1200"/>
                  </a:lnTo>
                  <a:lnTo>
                    <a:pt x="6992" y="914"/>
                  </a:lnTo>
                  <a:lnTo>
                    <a:pt x="6497" y="667"/>
                  </a:lnTo>
                  <a:lnTo>
                    <a:pt x="6001" y="457"/>
                  </a:lnTo>
                  <a:lnTo>
                    <a:pt x="5506" y="267"/>
                  </a:lnTo>
                  <a:lnTo>
                    <a:pt x="5030" y="133"/>
                  </a:lnTo>
                  <a:lnTo>
                    <a:pt x="4554" y="38"/>
                  </a:lnTo>
                  <a:lnTo>
                    <a:pt x="4325" y="19"/>
                  </a:lnTo>
                  <a:lnTo>
                    <a:pt x="40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4845;p67"/>
            <p:cNvSpPr/>
            <p:nvPr/>
          </p:nvSpPr>
          <p:spPr>
            <a:xfrm flipH="1">
              <a:off x="2722339" y="2333666"/>
              <a:ext cx="324080" cy="437327"/>
            </a:xfrm>
            <a:custGeom>
              <a:avLst/>
              <a:gdLst/>
              <a:ahLst/>
              <a:cxnLst/>
              <a:rect l="l" t="t" r="r" b="b"/>
              <a:pathLst>
                <a:path w="19680" h="26557" extrusionOk="0">
                  <a:moveTo>
                    <a:pt x="15412" y="2458"/>
                  </a:moveTo>
                  <a:lnTo>
                    <a:pt x="15660" y="2477"/>
                  </a:lnTo>
                  <a:lnTo>
                    <a:pt x="15888" y="2515"/>
                  </a:lnTo>
                  <a:lnTo>
                    <a:pt x="16079" y="2592"/>
                  </a:lnTo>
                  <a:lnTo>
                    <a:pt x="16250" y="2706"/>
                  </a:lnTo>
                  <a:lnTo>
                    <a:pt x="16384" y="2839"/>
                  </a:lnTo>
                  <a:lnTo>
                    <a:pt x="16517" y="2992"/>
                  </a:lnTo>
                  <a:lnTo>
                    <a:pt x="16631" y="3182"/>
                  </a:lnTo>
                  <a:lnTo>
                    <a:pt x="16708" y="3373"/>
                  </a:lnTo>
                  <a:lnTo>
                    <a:pt x="16784" y="3601"/>
                  </a:lnTo>
                  <a:lnTo>
                    <a:pt x="16841" y="3830"/>
                  </a:lnTo>
                  <a:lnTo>
                    <a:pt x="16879" y="4097"/>
                  </a:lnTo>
                  <a:lnTo>
                    <a:pt x="16917" y="4344"/>
                  </a:lnTo>
                  <a:lnTo>
                    <a:pt x="16917" y="4630"/>
                  </a:lnTo>
                  <a:lnTo>
                    <a:pt x="16917" y="5202"/>
                  </a:lnTo>
                  <a:lnTo>
                    <a:pt x="16860" y="5792"/>
                  </a:lnTo>
                  <a:lnTo>
                    <a:pt x="16784" y="6364"/>
                  </a:lnTo>
                  <a:lnTo>
                    <a:pt x="16688" y="6935"/>
                  </a:lnTo>
                  <a:lnTo>
                    <a:pt x="16574" y="7468"/>
                  </a:lnTo>
                  <a:lnTo>
                    <a:pt x="16460" y="7945"/>
                  </a:lnTo>
                  <a:lnTo>
                    <a:pt x="16250" y="8688"/>
                  </a:lnTo>
                  <a:lnTo>
                    <a:pt x="16117" y="9126"/>
                  </a:lnTo>
                  <a:lnTo>
                    <a:pt x="15965" y="9545"/>
                  </a:lnTo>
                  <a:lnTo>
                    <a:pt x="15793" y="9983"/>
                  </a:lnTo>
                  <a:lnTo>
                    <a:pt x="15622" y="10402"/>
                  </a:lnTo>
                  <a:lnTo>
                    <a:pt x="15431" y="10802"/>
                  </a:lnTo>
                  <a:lnTo>
                    <a:pt x="15222" y="11221"/>
                  </a:lnTo>
                  <a:lnTo>
                    <a:pt x="14803" y="12021"/>
                  </a:lnTo>
                  <a:lnTo>
                    <a:pt x="14326" y="12822"/>
                  </a:lnTo>
                  <a:lnTo>
                    <a:pt x="13831" y="13584"/>
                  </a:lnTo>
                  <a:lnTo>
                    <a:pt x="13317" y="14326"/>
                  </a:lnTo>
                  <a:lnTo>
                    <a:pt x="12764" y="15050"/>
                  </a:lnTo>
                  <a:lnTo>
                    <a:pt x="12193" y="15774"/>
                  </a:lnTo>
                  <a:lnTo>
                    <a:pt x="11583" y="16479"/>
                  </a:lnTo>
                  <a:lnTo>
                    <a:pt x="10954" y="17146"/>
                  </a:lnTo>
                  <a:lnTo>
                    <a:pt x="10288" y="17794"/>
                  </a:lnTo>
                  <a:lnTo>
                    <a:pt x="9602" y="18422"/>
                  </a:lnTo>
                  <a:lnTo>
                    <a:pt x="8916" y="19032"/>
                  </a:lnTo>
                  <a:lnTo>
                    <a:pt x="8192" y="19622"/>
                  </a:lnTo>
                  <a:lnTo>
                    <a:pt x="7468" y="20194"/>
                  </a:lnTo>
                  <a:lnTo>
                    <a:pt x="6725" y="20746"/>
                  </a:lnTo>
                  <a:lnTo>
                    <a:pt x="5963" y="21280"/>
                  </a:lnTo>
                  <a:lnTo>
                    <a:pt x="5182" y="21813"/>
                  </a:lnTo>
                  <a:lnTo>
                    <a:pt x="4401" y="22308"/>
                  </a:lnTo>
                  <a:lnTo>
                    <a:pt x="3620" y="22804"/>
                  </a:lnTo>
                  <a:lnTo>
                    <a:pt x="2820" y="23280"/>
                  </a:lnTo>
                  <a:lnTo>
                    <a:pt x="2711" y="23344"/>
                  </a:lnTo>
                  <a:lnTo>
                    <a:pt x="2711" y="23344"/>
                  </a:lnTo>
                  <a:lnTo>
                    <a:pt x="2763" y="23089"/>
                  </a:lnTo>
                  <a:lnTo>
                    <a:pt x="3125" y="21527"/>
                  </a:lnTo>
                  <a:lnTo>
                    <a:pt x="3506" y="19965"/>
                  </a:lnTo>
                  <a:lnTo>
                    <a:pt x="3925" y="18403"/>
                  </a:lnTo>
                  <a:lnTo>
                    <a:pt x="4154" y="17641"/>
                  </a:lnTo>
                  <a:lnTo>
                    <a:pt x="4401" y="16879"/>
                  </a:lnTo>
                  <a:lnTo>
                    <a:pt x="4649" y="16117"/>
                  </a:lnTo>
                  <a:lnTo>
                    <a:pt x="4916" y="15355"/>
                  </a:lnTo>
                  <a:lnTo>
                    <a:pt x="5201" y="14593"/>
                  </a:lnTo>
                  <a:lnTo>
                    <a:pt x="5487" y="13850"/>
                  </a:lnTo>
                  <a:lnTo>
                    <a:pt x="5811" y="13107"/>
                  </a:lnTo>
                  <a:lnTo>
                    <a:pt x="6135" y="12364"/>
                  </a:lnTo>
                  <a:lnTo>
                    <a:pt x="6459" y="11679"/>
                  </a:lnTo>
                  <a:lnTo>
                    <a:pt x="6802" y="10974"/>
                  </a:lnTo>
                  <a:lnTo>
                    <a:pt x="7183" y="10250"/>
                  </a:lnTo>
                  <a:lnTo>
                    <a:pt x="7583" y="9526"/>
                  </a:lnTo>
                  <a:lnTo>
                    <a:pt x="8021" y="8802"/>
                  </a:lnTo>
                  <a:lnTo>
                    <a:pt x="8478" y="8078"/>
                  </a:lnTo>
                  <a:lnTo>
                    <a:pt x="8954" y="7373"/>
                  </a:lnTo>
                  <a:lnTo>
                    <a:pt x="9469" y="6687"/>
                  </a:lnTo>
                  <a:lnTo>
                    <a:pt x="10002" y="6021"/>
                  </a:lnTo>
                  <a:lnTo>
                    <a:pt x="10573" y="5392"/>
                  </a:lnTo>
                  <a:lnTo>
                    <a:pt x="10859" y="5087"/>
                  </a:lnTo>
                  <a:lnTo>
                    <a:pt x="11164" y="4801"/>
                  </a:lnTo>
                  <a:lnTo>
                    <a:pt x="11469" y="4516"/>
                  </a:lnTo>
                  <a:lnTo>
                    <a:pt x="11793" y="4249"/>
                  </a:lnTo>
                  <a:lnTo>
                    <a:pt x="12097" y="4001"/>
                  </a:lnTo>
                  <a:lnTo>
                    <a:pt x="12421" y="3754"/>
                  </a:lnTo>
                  <a:lnTo>
                    <a:pt x="12764" y="3525"/>
                  </a:lnTo>
                  <a:lnTo>
                    <a:pt x="13107" y="3316"/>
                  </a:lnTo>
                  <a:lnTo>
                    <a:pt x="13450" y="3125"/>
                  </a:lnTo>
                  <a:lnTo>
                    <a:pt x="13793" y="2954"/>
                  </a:lnTo>
                  <a:lnTo>
                    <a:pt x="14155" y="2782"/>
                  </a:lnTo>
                  <a:lnTo>
                    <a:pt x="14517" y="2649"/>
                  </a:lnTo>
                  <a:lnTo>
                    <a:pt x="14860" y="2554"/>
                  </a:lnTo>
                  <a:lnTo>
                    <a:pt x="15145" y="2477"/>
                  </a:lnTo>
                  <a:lnTo>
                    <a:pt x="15412" y="2458"/>
                  </a:lnTo>
                  <a:close/>
                  <a:moveTo>
                    <a:pt x="15012" y="1"/>
                  </a:moveTo>
                  <a:lnTo>
                    <a:pt x="14574" y="39"/>
                  </a:lnTo>
                  <a:lnTo>
                    <a:pt x="14136" y="115"/>
                  </a:lnTo>
                  <a:lnTo>
                    <a:pt x="13717" y="210"/>
                  </a:lnTo>
                  <a:lnTo>
                    <a:pt x="13298" y="363"/>
                  </a:lnTo>
                  <a:lnTo>
                    <a:pt x="12878" y="534"/>
                  </a:lnTo>
                  <a:lnTo>
                    <a:pt x="12459" y="725"/>
                  </a:lnTo>
                  <a:lnTo>
                    <a:pt x="12040" y="953"/>
                  </a:lnTo>
                  <a:lnTo>
                    <a:pt x="11640" y="1201"/>
                  </a:lnTo>
                  <a:lnTo>
                    <a:pt x="11240" y="1487"/>
                  </a:lnTo>
                  <a:lnTo>
                    <a:pt x="10859" y="1773"/>
                  </a:lnTo>
                  <a:lnTo>
                    <a:pt x="10478" y="2096"/>
                  </a:lnTo>
                  <a:lnTo>
                    <a:pt x="10097" y="2420"/>
                  </a:lnTo>
                  <a:lnTo>
                    <a:pt x="9735" y="2763"/>
                  </a:lnTo>
                  <a:lnTo>
                    <a:pt x="9373" y="3125"/>
                  </a:lnTo>
                  <a:lnTo>
                    <a:pt x="9030" y="3487"/>
                  </a:lnTo>
                  <a:lnTo>
                    <a:pt x="8687" y="3849"/>
                  </a:lnTo>
                  <a:lnTo>
                    <a:pt x="8040" y="4611"/>
                  </a:lnTo>
                  <a:lnTo>
                    <a:pt x="7430" y="5373"/>
                  </a:lnTo>
                  <a:lnTo>
                    <a:pt x="6878" y="6116"/>
                  </a:lnTo>
                  <a:lnTo>
                    <a:pt x="6363" y="6840"/>
                  </a:lnTo>
                  <a:lnTo>
                    <a:pt x="5925" y="7507"/>
                  </a:lnTo>
                  <a:lnTo>
                    <a:pt x="5316" y="8440"/>
                  </a:lnTo>
                  <a:lnTo>
                    <a:pt x="4744" y="9393"/>
                  </a:lnTo>
                  <a:lnTo>
                    <a:pt x="4173" y="10364"/>
                  </a:lnTo>
                  <a:lnTo>
                    <a:pt x="3639" y="11355"/>
                  </a:lnTo>
                  <a:lnTo>
                    <a:pt x="3125" y="12345"/>
                  </a:lnTo>
                  <a:lnTo>
                    <a:pt x="2630" y="13374"/>
                  </a:lnTo>
                  <a:lnTo>
                    <a:pt x="2172" y="14403"/>
                  </a:lnTo>
                  <a:lnTo>
                    <a:pt x="1753" y="15450"/>
                  </a:lnTo>
                  <a:lnTo>
                    <a:pt x="1372" y="16498"/>
                  </a:lnTo>
                  <a:lnTo>
                    <a:pt x="1029" y="17565"/>
                  </a:lnTo>
                  <a:lnTo>
                    <a:pt x="877" y="18098"/>
                  </a:lnTo>
                  <a:lnTo>
                    <a:pt x="725" y="18632"/>
                  </a:lnTo>
                  <a:lnTo>
                    <a:pt x="591" y="19165"/>
                  </a:lnTo>
                  <a:lnTo>
                    <a:pt x="477" y="19699"/>
                  </a:lnTo>
                  <a:lnTo>
                    <a:pt x="363" y="20251"/>
                  </a:lnTo>
                  <a:lnTo>
                    <a:pt x="267" y="20784"/>
                  </a:lnTo>
                  <a:lnTo>
                    <a:pt x="191" y="21318"/>
                  </a:lnTo>
                  <a:lnTo>
                    <a:pt x="134" y="21851"/>
                  </a:lnTo>
                  <a:lnTo>
                    <a:pt x="77" y="22385"/>
                  </a:lnTo>
                  <a:lnTo>
                    <a:pt x="39" y="22937"/>
                  </a:lnTo>
                  <a:lnTo>
                    <a:pt x="20" y="23470"/>
                  </a:lnTo>
                  <a:lnTo>
                    <a:pt x="1" y="24004"/>
                  </a:lnTo>
                  <a:lnTo>
                    <a:pt x="20" y="24156"/>
                  </a:lnTo>
                  <a:lnTo>
                    <a:pt x="39" y="24290"/>
                  </a:lnTo>
                  <a:lnTo>
                    <a:pt x="58" y="24423"/>
                  </a:lnTo>
                  <a:lnTo>
                    <a:pt x="96" y="24556"/>
                  </a:lnTo>
                  <a:lnTo>
                    <a:pt x="210" y="24804"/>
                  </a:lnTo>
                  <a:lnTo>
                    <a:pt x="344" y="25014"/>
                  </a:lnTo>
                  <a:lnTo>
                    <a:pt x="515" y="25204"/>
                  </a:lnTo>
                  <a:lnTo>
                    <a:pt x="615" y="25282"/>
                  </a:lnTo>
                  <a:lnTo>
                    <a:pt x="629" y="25471"/>
                  </a:lnTo>
                  <a:lnTo>
                    <a:pt x="706" y="25680"/>
                  </a:lnTo>
                  <a:lnTo>
                    <a:pt x="801" y="25909"/>
                  </a:lnTo>
                  <a:lnTo>
                    <a:pt x="934" y="26099"/>
                  </a:lnTo>
                  <a:lnTo>
                    <a:pt x="1106" y="26271"/>
                  </a:lnTo>
                  <a:lnTo>
                    <a:pt x="1296" y="26404"/>
                  </a:lnTo>
                  <a:lnTo>
                    <a:pt x="1391" y="26461"/>
                  </a:lnTo>
                  <a:lnTo>
                    <a:pt x="1506" y="26499"/>
                  </a:lnTo>
                  <a:lnTo>
                    <a:pt x="1620" y="26538"/>
                  </a:lnTo>
                  <a:lnTo>
                    <a:pt x="1734" y="26557"/>
                  </a:lnTo>
                  <a:lnTo>
                    <a:pt x="1982" y="26557"/>
                  </a:lnTo>
                  <a:lnTo>
                    <a:pt x="2115" y="26538"/>
                  </a:lnTo>
                  <a:lnTo>
                    <a:pt x="2249" y="26499"/>
                  </a:lnTo>
                  <a:lnTo>
                    <a:pt x="2363" y="26461"/>
                  </a:lnTo>
                  <a:lnTo>
                    <a:pt x="2496" y="26385"/>
                  </a:lnTo>
                  <a:lnTo>
                    <a:pt x="3487" y="25814"/>
                  </a:lnTo>
                  <a:lnTo>
                    <a:pt x="4458" y="25242"/>
                  </a:lnTo>
                  <a:lnTo>
                    <a:pt x="5411" y="24652"/>
                  </a:lnTo>
                  <a:lnTo>
                    <a:pt x="6344" y="24042"/>
                  </a:lnTo>
                  <a:lnTo>
                    <a:pt x="7278" y="23394"/>
                  </a:lnTo>
                  <a:lnTo>
                    <a:pt x="8192" y="22747"/>
                  </a:lnTo>
                  <a:lnTo>
                    <a:pt x="9068" y="22080"/>
                  </a:lnTo>
                  <a:lnTo>
                    <a:pt x="9945" y="21375"/>
                  </a:lnTo>
                  <a:lnTo>
                    <a:pt x="10802" y="20651"/>
                  </a:lnTo>
                  <a:lnTo>
                    <a:pt x="11621" y="19908"/>
                  </a:lnTo>
                  <a:lnTo>
                    <a:pt x="12421" y="19146"/>
                  </a:lnTo>
                  <a:lnTo>
                    <a:pt x="13202" y="18346"/>
                  </a:lnTo>
                  <a:lnTo>
                    <a:pt x="13964" y="17508"/>
                  </a:lnTo>
                  <a:lnTo>
                    <a:pt x="14669" y="16651"/>
                  </a:lnTo>
                  <a:lnTo>
                    <a:pt x="15374" y="15755"/>
                  </a:lnTo>
                  <a:lnTo>
                    <a:pt x="15698" y="15298"/>
                  </a:lnTo>
                  <a:lnTo>
                    <a:pt x="16041" y="14822"/>
                  </a:lnTo>
                  <a:lnTo>
                    <a:pt x="16422" y="14212"/>
                  </a:lnTo>
                  <a:lnTo>
                    <a:pt x="16860" y="13488"/>
                  </a:lnTo>
                  <a:lnTo>
                    <a:pt x="17317" y="12669"/>
                  </a:lnTo>
                  <a:lnTo>
                    <a:pt x="17774" y="11755"/>
                  </a:lnTo>
                  <a:lnTo>
                    <a:pt x="18212" y="10783"/>
                  </a:lnTo>
                  <a:lnTo>
                    <a:pt x="18422" y="10288"/>
                  </a:lnTo>
                  <a:lnTo>
                    <a:pt x="18613" y="9774"/>
                  </a:lnTo>
                  <a:lnTo>
                    <a:pt x="18803" y="9259"/>
                  </a:lnTo>
                  <a:lnTo>
                    <a:pt x="18974" y="8726"/>
                  </a:lnTo>
                  <a:lnTo>
                    <a:pt x="19146" y="8192"/>
                  </a:lnTo>
                  <a:lnTo>
                    <a:pt x="19279" y="7659"/>
                  </a:lnTo>
                  <a:lnTo>
                    <a:pt x="19413" y="7126"/>
                  </a:lnTo>
                  <a:lnTo>
                    <a:pt x="19508" y="6611"/>
                  </a:lnTo>
                  <a:lnTo>
                    <a:pt x="19584" y="6078"/>
                  </a:lnTo>
                  <a:lnTo>
                    <a:pt x="19641" y="5563"/>
                  </a:lnTo>
                  <a:lnTo>
                    <a:pt x="19679" y="5068"/>
                  </a:lnTo>
                  <a:lnTo>
                    <a:pt x="19679" y="4573"/>
                  </a:lnTo>
                  <a:lnTo>
                    <a:pt x="19641" y="4097"/>
                  </a:lnTo>
                  <a:lnTo>
                    <a:pt x="19584" y="3620"/>
                  </a:lnTo>
                  <a:lnTo>
                    <a:pt x="19470" y="3182"/>
                  </a:lnTo>
                  <a:lnTo>
                    <a:pt x="19336" y="2744"/>
                  </a:lnTo>
                  <a:lnTo>
                    <a:pt x="19260" y="2535"/>
                  </a:lnTo>
                  <a:lnTo>
                    <a:pt x="19165" y="2344"/>
                  </a:lnTo>
                  <a:lnTo>
                    <a:pt x="19070" y="2154"/>
                  </a:lnTo>
                  <a:lnTo>
                    <a:pt x="18955" y="1963"/>
                  </a:lnTo>
                  <a:lnTo>
                    <a:pt x="18822" y="1773"/>
                  </a:lnTo>
                  <a:lnTo>
                    <a:pt x="18689" y="1601"/>
                  </a:lnTo>
                  <a:lnTo>
                    <a:pt x="18555" y="1430"/>
                  </a:lnTo>
                  <a:lnTo>
                    <a:pt x="18403" y="1277"/>
                  </a:lnTo>
                  <a:lnTo>
                    <a:pt x="18232" y="1125"/>
                  </a:lnTo>
                  <a:lnTo>
                    <a:pt x="18041" y="972"/>
                  </a:lnTo>
                  <a:lnTo>
                    <a:pt x="17851" y="839"/>
                  </a:lnTo>
                  <a:lnTo>
                    <a:pt x="17641" y="706"/>
                  </a:lnTo>
                  <a:lnTo>
                    <a:pt x="17431" y="572"/>
                  </a:lnTo>
                  <a:lnTo>
                    <a:pt x="17203" y="477"/>
                  </a:lnTo>
                  <a:lnTo>
                    <a:pt x="16765" y="287"/>
                  </a:lnTo>
                  <a:lnTo>
                    <a:pt x="16327" y="153"/>
                  </a:lnTo>
                  <a:lnTo>
                    <a:pt x="15888" y="58"/>
                  </a:lnTo>
                  <a:lnTo>
                    <a:pt x="154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4846;p67"/>
            <p:cNvSpPr/>
            <p:nvPr/>
          </p:nvSpPr>
          <p:spPr>
            <a:xfrm flipH="1">
              <a:off x="3033855" y="2720784"/>
              <a:ext cx="306510" cy="332858"/>
            </a:xfrm>
            <a:custGeom>
              <a:avLst/>
              <a:gdLst/>
              <a:ahLst/>
              <a:cxnLst/>
              <a:rect l="l" t="t" r="r" b="b"/>
              <a:pathLst>
                <a:path w="18613" h="20213" extrusionOk="0">
                  <a:moveTo>
                    <a:pt x="17146" y="1"/>
                  </a:moveTo>
                  <a:lnTo>
                    <a:pt x="17032" y="20"/>
                  </a:lnTo>
                  <a:lnTo>
                    <a:pt x="16936" y="39"/>
                  </a:lnTo>
                  <a:lnTo>
                    <a:pt x="16822" y="96"/>
                  </a:lnTo>
                  <a:lnTo>
                    <a:pt x="16727" y="153"/>
                  </a:lnTo>
                  <a:lnTo>
                    <a:pt x="16631" y="210"/>
                  </a:lnTo>
                  <a:lnTo>
                    <a:pt x="16536" y="305"/>
                  </a:lnTo>
                  <a:lnTo>
                    <a:pt x="16460" y="401"/>
                  </a:lnTo>
                  <a:lnTo>
                    <a:pt x="16384" y="515"/>
                  </a:lnTo>
                  <a:lnTo>
                    <a:pt x="16327" y="648"/>
                  </a:lnTo>
                  <a:lnTo>
                    <a:pt x="16003" y="1334"/>
                  </a:lnTo>
                  <a:lnTo>
                    <a:pt x="15679" y="2001"/>
                  </a:lnTo>
                  <a:lnTo>
                    <a:pt x="15336" y="2668"/>
                  </a:lnTo>
                  <a:lnTo>
                    <a:pt x="14974" y="3315"/>
                  </a:lnTo>
                  <a:lnTo>
                    <a:pt x="14612" y="3963"/>
                  </a:lnTo>
                  <a:lnTo>
                    <a:pt x="14231" y="4611"/>
                  </a:lnTo>
                  <a:lnTo>
                    <a:pt x="13850" y="5239"/>
                  </a:lnTo>
                  <a:lnTo>
                    <a:pt x="13450" y="5849"/>
                  </a:lnTo>
                  <a:lnTo>
                    <a:pt x="13031" y="6459"/>
                  </a:lnTo>
                  <a:lnTo>
                    <a:pt x="12612" y="7068"/>
                  </a:lnTo>
                  <a:lnTo>
                    <a:pt x="12174" y="7659"/>
                  </a:lnTo>
                  <a:lnTo>
                    <a:pt x="11736" y="8249"/>
                  </a:lnTo>
                  <a:lnTo>
                    <a:pt x="11278" y="8821"/>
                  </a:lnTo>
                  <a:lnTo>
                    <a:pt x="10802" y="9392"/>
                  </a:lnTo>
                  <a:lnTo>
                    <a:pt x="10326" y="9945"/>
                  </a:lnTo>
                  <a:lnTo>
                    <a:pt x="9831" y="10497"/>
                  </a:lnTo>
                  <a:lnTo>
                    <a:pt x="9335" y="11031"/>
                  </a:lnTo>
                  <a:lnTo>
                    <a:pt x="8821" y="11564"/>
                  </a:lnTo>
                  <a:lnTo>
                    <a:pt x="8307" y="12078"/>
                  </a:lnTo>
                  <a:lnTo>
                    <a:pt x="7773" y="12593"/>
                  </a:lnTo>
                  <a:lnTo>
                    <a:pt x="7240" y="13088"/>
                  </a:lnTo>
                  <a:lnTo>
                    <a:pt x="6687" y="13583"/>
                  </a:lnTo>
                  <a:lnTo>
                    <a:pt x="6116" y="14059"/>
                  </a:lnTo>
                  <a:lnTo>
                    <a:pt x="5544" y="14517"/>
                  </a:lnTo>
                  <a:lnTo>
                    <a:pt x="4973" y="14974"/>
                  </a:lnTo>
                  <a:lnTo>
                    <a:pt x="4382" y="15431"/>
                  </a:lnTo>
                  <a:lnTo>
                    <a:pt x="3773" y="15850"/>
                  </a:lnTo>
                  <a:lnTo>
                    <a:pt x="3163" y="16288"/>
                  </a:lnTo>
                  <a:lnTo>
                    <a:pt x="2534" y="16688"/>
                  </a:lnTo>
                  <a:lnTo>
                    <a:pt x="1906" y="17088"/>
                  </a:lnTo>
                  <a:lnTo>
                    <a:pt x="1277" y="17488"/>
                  </a:lnTo>
                  <a:lnTo>
                    <a:pt x="629" y="17850"/>
                  </a:lnTo>
                  <a:lnTo>
                    <a:pt x="496" y="17946"/>
                  </a:lnTo>
                  <a:lnTo>
                    <a:pt x="382" y="18022"/>
                  </a:lnTo>
                  <a:lnTo>
                    <a:pt x="306" y="18117"/>
                  </a:lnTo>
                  <a:lnTo>
                    <a:pt x="210" y="18212"/>
                  </a:lnTo>
                  <a:lnTo>
                    <a:pt x="153" y="18327"/>
                  </a:lnTo>
                  <a:lnTo>
                    <a:pt x="96" y="18422"/>
                  </a:lnTo>
                  <a:lnTo>
                    <a:pt x="58" y="18536"/>
                  </a:lnTo>
                  <a:lnTo>
                    <a:pt x="20" y="18651"/>
                  </a:lnTo>
                  <a:lnTo>
                    <a:pt x="20" y="18765"/>
                  </a:lnTo>
                  <a:lnTo>
                    <a:pt x="1" y="18879"/>
                  </a:lnTo>
                  <a:lnTo>
                    <a:pt x="39" y="19108"/>
                  </a:lnTo>
                  <a:lnTo>
                    <a:pt x="96" y="19336"/>
                  </a:lnTo>
                  <a:lnTo>
                    <a:pt x="191" y="19546"/>
                  </a:lnTo>
                  <a:lnTo>
                    <a:pt x="344" y="19755"/>
                  </a:lnTo>
                  <a:lnTo>
                    <a:pt x="496" y="19908"/>
                  </a:lnTo>
                  <a:lnTo>
                    <a:pt x="687" y="20060"/>
                  </a:lnTo>
                  <a:lnTo>
                    <a:pt x="801" y="20098"/>
                  </a:lnTo>
                  <a:lnTo>
                    <a:pt x="896" y="20155"/>
                  </a:lnTo>
                  <a:lnTo>
                    <a:pt x="1010" y="20175"/>
                  </a:lnTo>
                  <a:lnTo>
                    <a:pt x="1125" y="20213"/>
                  </a:lnTo>
                  <a:lnTo>
                    <a:pt x="1372" y="20213"/>
                  </a:lnTo>
                  <a:lnTo>
                    <a:pt x="1506" y="20194"/>
                  </a:lnTo>
                  <a:lnTo>
                    <a:pt x="1639" y="20155"/>
                  </a:lnTo>
                  <a:lnTo>
                    <a:pt x="1772" y="20098"/>
                  </a:lnTo>
                  <a:lnTo>
                    <a:pt x="1906" y="20041"/>
                  </a:lnTo>
                  <a:lnTo>
                    <a:pt x="2573" y="19641"/>
                  </a:lnTo>
                  <a:lnTo>
                    <a:pt x="3258" y="19241"/>
                  </a:lnTo>
                  <a:lnTo>
                    <a:pt x="3906" y="18822"/>
                  </a:lnTo>
                  <a:lnTo>
                    <a:pt x="4573" y="18384"/>
                  </a:lnTo>
                  <a:lnTo>
                    <a:pt x="5201" y="17927"/>
                  </a:lnTo>
                  <a:lnTo>
                    <a:pt x="5849" y="17488"/>
                  </a:lnTo>
                  <a:lnTo>
                    <a:pt x="6459" y="17012"/>
                  </a:lnTo>
                  <a:lnTo>
                    <a:pt x="7087" y="16536"/>
                  </a:lnTo>
                  <a:lnTo>
                    <a:pt x="7678" y="16041"/>
                  </a:lnTo>
                  <a:lnTo>
                    <a:pt x="8288" y="15545"/>
                  </a:lnTo>
                  <a:lnTo>
                    <a:pt x="8859" y="15031"/>
                  </a:lnTo>
                  <a:lnTo>
                    <a:pt x="9431" y="14498"/>
                  </a:lnTo>
                  <a:lnTo>
                    <a:pt x="10002" y="13964"/>
                  </a:lnTo>
                  <a:lnTo>
                    <a:pt x="10555" y="13412"/>
                  </a:lnTo>
                  <a:lnTo>
                    <a:pt x="11107" y="12859"/>
                  </a:lnTo>
                  <a:lnTo>
                    <a:pt x="11621" y="12288"/>
                  </a:lnTo>
                  <a:lnTo>
                    <a:pt x="12155" y="11716"/>
                  </a:lnTo>
                  <a:lnTo>
                    <a:pt x="12650" y="11126"/>
                  </a:lnTo>
                  <a:lnTo>
                    <a:pt x="13145" y="10535"/>
                  </a:lnTo>
                  <a:lnTo>
                    <a:pt x="13641" y="9926"/>
                  </a:lnTo>
                  <a:lnTo>
                    <a:pt x="14117" y="9297"/>
                  </a:lnTo>
                  <a:lnTo>
                    <a:pt x="14574" y="8668"/>
                  </a:lnTo>
                  <a:lnTo>
                    <a:pt x="15031" y="8040"/>
                  </a:lnTo>
                  <a:lnTo>
                    <a:pt x="15450" y="7392"/>
                  </a:lnTo>
                  <a:lnTo>
                    <a:pt x="15889" y="6744"/>
                  </a:lnTo>
                  <a:lnTo>
                    <a:pt x="16289" y="6078"/>
                  </a:lnTo>
                  <a:lnTo>
                    <a:pt x="16689" y="5411"/>
                  </a:lnTo>
                  <a:lnTo>
                    <a:pt x="17089" y="4725"/>
                  </a:lnTo>
                  <a:lnTo>
                    <a:pt x="17451" y="4039"/>
                  </a:lnTo>
                  <a:lnTo>
                    <a:pt x="17813" y="3334"/>
                  </a:lnTo>
                  <a:lnTo>
                    <a:pt x="18155" y="2629"/>
                  </a:lnTo>
                  <a:lnTo>
                    <a:pt x="18498" y="1925"/>
                  </a:lnTo>
                  <a:lnTo>
                    <a:pt x="18556" y="1791"/>
                  </a:lnTo>
                  <a:lnTo>
                    <a:pt x="18594" y="1658"/>
                  </a:lnTo>
                  <a:lnTo>
                    <a:pt x="18613" y="1525"/>
                  </a:lnTo>
                  <a:lnTo>
                    <a:pt x="18613" y="1391"/>
                  </a:lnTo>
                  <a:lnTo>
                    <a:pt x="18613" y="1258"/>
                  </a:lnTo>
                  <a:lnTo>
                    <a:pt x="18594" y="1125"/>
                  </a:lnTo>
                  <a:lnTo>
                    <a:pt x="18575" y="1010"/>
                  </a:lnTo>
                  <a:lnTo>
                    <a:pt x="18536" y="896"/>
                  </a:lnTo>
                  <a:lnTo>
                    <a:pt x="18422" y="686"/>
                  </a:lnTo>
                  <a:lnTo>
                    <a:pt x="18270" y="477"/>
                  </a:lnTo>
                  <a:lnTo>
                    <a:pt x="18098" y="324"/>
                  </a:lnTo>
                  <a:lnTo>
                    <a:pt x="17908" y="172"/>
                  </a:lnTo>
                  <a:lnTo>
                    <a:pt x="17698" y="77"/>
                  </a:lnTo>
                  <a:lnTo>
                    <a:pt x="17489" y="20"/>
                  </a:lnTo>
                  <a:lnTo>
                    <a:pt x="172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4847;p67"/>
            <p:cNvSpPr/>
            <p:nvPr/>
          </p:nvSpPr>
          <p:spPr>
            <a:xfrm flipH="1">
              <a:off x="2834647" y="2724555"/>
              <a:ext cx="219923" cy="381783"/>
            </a:xfrm>
            <a:custGeom>
              <a:avLst/>
              <a:gdLst/>
              <a:ahLst/>
              <a:cxnLst/>
              <a:rect l="l" t="t" r="r" b="b"/>
              <a:pathLst>
                <a:path w="13355" h="23184" extrusionOk="0">
                  <a:moveTo>
                    <a:pt x="1143" y="0"/>
                  </a:moveTo>
                  <a:lnTo>
                    <a:pt x="915" y="19"/>
                  </a:lnTo>
                  <a:lnTo>
                    <a:pt x="705" y="76"/>
                  </a:lnTo>
                  <a:lnTo>
                    <a:pt x="496" y="172"/>
                  </a:lnTo>
                  <a:lnTo>
                    <a:pt x="400" y="229"/>
                  </a:lnTo>
                  <a:lnTo>
                    <a:pt x="305" y="305"/>
                  </a:lnTo>
                  <a:lnTo>
                    <a:pt x="229" y="381"/>
                  </a:lnTo>
                  <a:lnTo>
                    <a:pt x="172" y="476"/>
                  </a:lnTo>
                  <a:lnTo>
                    <a:pt x="115" y="572"/>
                  </a:lnTo>
                  <a:lnTo>
                    <a:pt x="58" y="686"/>
                  </a:lnTo>
                  <a:lnTo>
                    <a:pt x="19" y="800"/>
                  </a:lnTo>
                  <a:lnTo>
                    <a:pt x="0" y="934"/>
                  </a:lnTo>
                  <a:lnTo>
                    <a:pt x="0" y="1067"/>
                  </a:lnTo>
                  <a:lnTo>
                    <a:pt x="0" y="1219"/>
                  </a:lnTo>
                  <a:lnTo>
                    <a:pt x="77" y="2000"/>
                  </a:lnTo>
                  <a:lnTo>
                    <a:pt x="172" y="2781"/>
                  </a:lnTo>
                  <a:lnTo>
                    <a:pt x="286" y="3563"/>
                  </a:lnTo>
                  <a:lnTo>
                    <a:pt x="419" y="4325"/>
                  </a:lnTo>
                  <a:lnTo>
                    <a:pt x="572" y="5106"/>
                  </a:lnTo>
                  <a:lnTo>
                    <a:pt x="743" y="5868"/>
                  </a:lnTo>
                  <a:lnTo>
                    <a:pt x="934" y="6630"/>
                  </a:lnTo>
                  <a:lnTo>
                    <a:pt x="1143" y="7373"/>
                  </a:lnTo>
                  <a:lnTo>
                    <a:pt x="1372" y="8115"/>
                  </a:lnTo>
                  <a:lnTo>
                    <a:pt x="1601" y="8858"/>
                  </a:lnTo>
                  <a:lnTo>
                    <a:pt x="1867" y="9601"/>
                  </a:lnTo>
                  <a:lnTo>
                    <a:pt x="2153" y="10325"/>
                  </a:lnTo>
                  <a:lnTo>
                    <a:pt x="2439" y="11030"/>
                  </a:lnTo>
                  <a:lnTo>
                    <a:pt x="2744" y="11754"/>
                  </a:lnTo>
                  <a:lnTo>
                    <a:pt x="3086" y="12459"/>
                  </a:lnTo>
                  <a:lnTo>
                    <a:pt x="3429" y="13145"/>
                  </a:lnTo>
                  <a:lnTo>
                    <a:pt x="3791" y="13830"/>
                  </a:lnTo>
                  <a:lnTo>
                    <a:pt x="4172" y="14516"/>
                  </a:lnTo>
                  <a:lnTo>
                    <a:pt x="4553" y="15183"/>
                  </a:lnTo>
                  <a:lnTo>
                    <a:pt x="4972" y="15831"/>
                  </a:lnTo>
                  <a:lnTo>
                    <a:pt x="5411" y="16478"/>
                  </a:lnTo>
                  <a:lnTo>
                    <a:pt x="5849" y="17126"/>
                  </a:lnTo>
                  <a:lnTo>
                    <a:pt x="6306" y="17736"/>
                  </a:lnTo>
                  <a:lnTo>
                    <a:pt x="6782" y="18364"/>
                  </a:lnTo>
                  <a:lnTo>
                    <a:pt x="7277" y="18974"/>
                  </a:lnTo>
                  <a:lnTo>
                    <a:pt x="7792" y="19565"/>
                  </a:lnTo>
                  <a:lnTo>
                    <a:pt x="8306" y="20136"/>
                  </a:lnTo>
                  <a:lnTo>
                    <a:pt x="8840" y="20708"/>
                  </a:lnTo>
                  <a:lnTo>
                    <a:pt x="9411" y="21260"/>
                  </a:lnTo>
                  <a:lnTo>
                    <a:pt x="9964" y="21812"/>
                  </a:lnTo>
                  <a:lnTo>
                    <a:pt x="10554" y="22346"/>
                  </a:lnTo>
                  <a:lnTo>
                    <a:pt x="11164" y="22860"/>
                  </a:lnTo>
                  <a:lnTo>
                    <a:pt x="11278" y="22955"/>
                  </a:lnTo>
                  <a:lnTo>
                    <a:pt x="11392" y="23032"/>
                  </a:lnTo>
                  <a:lnTo>
                    <a:pt x="11507" y="23089"/>
                  </a:lnTo>
                  <a:lnTo>
                    <a:pt x="11640" y="23127"/>
                  </a:lnTo>
                  <a:lnTo>
                    <a:pt x="11754" y="23146"/>
                  </a:lnTo>
                  <a:lnTo>
                    <a:pt x="11888" y="23165"/>
                  </a:lnTo>
                  <a:lnTo>
                    <a:pt x="12002" y="23184"/>
                  </a:lnTo>
                  <a:lnTo>
                    <a:pt x="12135" y="23165"/>
                  </a:lnTo>
                  <a:lnTo>
                    <a:pt x="12364" y="23127"/>
                  </a:lnTo>
                  <a:lnTo>
                    <a:pt x="12592" y="23032"/>
                  </a:lnTo>
                  <a:lnTo>
                    <a:pt x="12802" y="22898"/>
                  </a:lnTo>
                  <a:lnTo>
                    <a:pt x="12973" y="22746"/>
                  </a:lnTo>
                  <a:lnTo>
                    <a:pt x="13126" y="22574"/>
                  </a:lnTo>
                  <a:lnTo>
                    <a:pt x="13240" y="22384"/>
                  </a:lnTo>
                  <a:lnTo>
                    <a:pt x="13335" y="22155"/>
                  </a:lnTo>
                  <a:lnTo>
                    <a:pt x="13354" y="22060"/>
                  </a:lnTo>
                  <a:lnTo>
                    <a:pt x="13354" y="21946"/>
                  </a:lnTo>
                  <a:lnTo>
                    <a:pt x="13354" y="21831"/>
                  </a:lnTo>
                  <a:lnTo>
                    <a:pt x="13335" y="21717"/>
                  </a:lnTo>
                  <a:lnTo>
                    <a:pt x="13316" y="21603"/>
                  </a:lnTo>
                  <a:lnTo>
                    <a:pt x="13278" y="21489"/>
                  </a:lnTo>
                  <a:lnTo>
                    <a:pt x="13221" y="21393"/>
                  </a:lnTo>
                  <a:lnTo>
                    <a:pt x="13145" y="21279"/>
                  </a:lnTo>
                  <a:lnTo>
                    <a:pt x="13050" y="21184"/>
                  </a:lnTo>
                  <a:lnTo>
                    <a:pt x="12935" y="21069"/>
                  </a:lnTo>
                  <a:lnTo>
                    <a:pt x="12383" y="20593"/>
                  </a:lnTo>
                  <a:lnTo>
                    <a:pt x="11849" y="20117"/>
                  </a:lnTo>
                  <a:lnTo>
                    <a:pt x="11316" y="19622"/>
                  </a:lnTo>
                  <a:lnTo>
                    <a:pt x="10821" y="19107"/>
                  </a:lnTo>
                  <a:lnTo>
                    <a:pt x="10306" y="18574"/>
                  </a:lnTo>
                  <a:lnTo>
                    <a:pt x="9830" y="18041"/>
                  </a:lnTo>
                  <a:lnTo>
                    <a:pt x="9354" y="17507"/>
                  </a:lnTo>
                  <a:lnTo>
                    <a:pt x="8897" y="16955"/>
                  </a:lnTo>
                  <a:lnTo>
                    <a:pt x="8459" y="16383"/>
                  </a:lnTo>
                  <a:lnTo>
                    <a:pt x="8020" y="15812"/>
                  </a:lnTo>
                  <a:lnTo>
                    <a:pt x="7601" y="15221"/>
                  </a:lnTo>
                  <a:lnTo>
                    <a:pt x="7201" y="14631"/>
                  </a:lnTo>
                  <a:lnTo>
                    <a:pt x="6820" y="14040"/>
                  </a:lnTo>
                  <a:lnTo>
                    <a:pt x="6458" y="13430"/>
                  </a:lnTo>
                  <a:lnTo>
                    <a:pt x="6096" y="12802"/>
                  </a:lnTo>
                  <a:lnTo>
                    <a:pt x="5753" y="12173"/>
                  </a:lnTo>
                  <a:lnTo>
                    <a:pt x="5430" y="11544"/>
                  </a:lnTo>
                  <a:lnTo>
                    <a:pt x="5125" y="10897"/>
                  </a:lnTo>
                  <a:lnTo>
                    <a:pt x="4820" y="10249"/>
                  </a:lnTo>
                  <a:lnTo>
                    <a:pt x="4553" y="9582"/>
                  </a:lnTo>
                  <a:lnTo>
                    <a:pt x="4287" y="8916"/>
                  </a:lnTo>
                  <a:lnTo>
                    <a:pt x="4039" y="8249"/>
                  </a:lnTo>
                  <a:lnTo>
                    <a:pt x="3810" y="7563"/>
                  </a:lnTo>
                  <a:lnTo>
                    <a:pt x="3601" y="6896"/>
                  </a:lnTo>
                  <a:lnTo>
                    <a:pt x="3410" y="6191"/>
                  </a:lnTo>
                  <a:lnTo>
                    <a:pt x="3220" y="5506"/>
                  </a:lnTo>
                  <a:lnTo>
                    <a:pt x="3067" y="4801"/>
                  </a:lnTo>
                  <a:lnTo>
                    <a:pt x="2915" y="4096"/>
                  </a:lnTo>
                  <a:lnTo>
                    <a:pt x="2801" y="3372"/>
                  </a:lnTo>
                  <a:lnTo>
                    <a:pt x="2686" y="2667"/>
                  </a:lnTo>
                  <a:lnTo>
                    <a:pt x="2591" y="1943"/>
                  </a:lnTo>
                  <a:lnTo>
                    <a:pt x="2515" y="1219"/>
                  </a:lnTo>
                  <a:lnTo>
                    <a:pt x="2496" y="1067"/>
                  </a:lnTo>
                  <a:lnTo>
                    <a:pt x="2458" y="934"/>
                  </a:lnTo>
                  <a:lnTo>
                    <a:pt x="2420" y="800"/>
                  </a:lnTo>
                  <a:lnTo>
                    <a:pt x="2363" y="686"/>
                  </a:lnTo>
                  <a:lnTo>
                    <a:pt x="2305" y="572"/>
                  </a:lnTo>
                  <a:lnTo>
                    <a:pt x="2229" y="476"/>
                  </a:lnTo>
                  <a:lnTo>
                    <a:pt x="2134" y="381"/>
                  </a:lnTo>
                  <a:lnTo>
                    <a:pt x="2039" y="305"/>
                  </a:lnTo>
                  <a:lnTo>
                    <a:pt x="1848" y="172"/>
                  </a:lnTo>
                  <a:lnTo>
                    <a:pt x="1620" y="76"/>
                  </a:lnTo>
                  <a:lnTo>
                    <a:pt x="1391" y="19"/>
                  </a:lnTo>
                  <a:lnTo>
                    <a:pt x="1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4848;p67"/>
            <p:cNvSpPr/>
            <p:nvPr/>
          </p:nvSpPr>
          <p:spPr>
            <a:xfrm flipH="1">
              <a:off x="1889446" y="2522516"/>
              <a:ext cx="148718" cy="37974"/>
            </a:xfrm>
            <a:custGeom>
              <a:avLst/>
              <a:gdLst/>
              <a:ahLst/>
              <a:cxnLst/>
              <a:rect l="l" t="t" r="r" b="b"/>
              <a:pathLst>
                <a:path w="9031" h="2306" extrusionOk="0">
                  <a:moveTo>
                    <a:pt x="2572" y="1"/>
                  </a:moveTo>
                  <a:lnTo>
                    <a:pt x="0" y="1449"/>
                  </a:lnTo>
                  <a:lnTo>
                    <a:pt x="1258" y="1392"/>
                  </a:lnTo>
                  <a:lnTo>
                    <a:pt x="2515" y="1373"/>
                  </a:lnTo>
                  <a:lnTo>
                    <a:pt x="3163" y="1373"/>
                  </a:lnTo>
                  <a:lnTo>
                    <a:pt x="3829" y="1411"/>
                  </a:lnTo>
                  <a:lnTo>
                    <a:pt x="4477" y="1449"/>
                  </a:lnTo>
                  <a:lnTo>
                    <a:pt x="5144" y="1506"/>
                  </a:lnTo>
                  <a:lnTo>
                    <a:pt x="5792" y="1601"/>
                  </a:lnTo>
                  <a:lnTo>
                    <a:pt x="6458" y="1696"/>
                  </a:lnTo>
                  <a:lnTo>
                    <a:pt x="7106" y="1830"/>
                  </a:lnTo>
                  <a:lnTo>
                    <a:pt x="7754" y="1963"/>
                  </a:lnTo>
                  <a:lnTo>
                    <a:pt x="8401" y="2135"/>
                  </a:lnTo>
                  <a:lnTo>
                    <a:pt x="9030" y="2306"/>
                  </a:lnTo>
                  <a:lnTo>
                    <a:pt x="9030" y="2306"/>
                  </a:lnTo>
                  <a:lnTo>
                    <a:pt x="8687" y="2058"/>
                  </a:lnTo>
                  <a:lnTo>
                    <a:pt x="8325" y="1811"/>
                  </a:lnTo>
                  <a:lnTo>
                    <a:pt x="7963" y="1563"/>
                  </a:lnTo>
                  <a:lnTo>
                    <a:pt x="7601" y="1354"/>
                  </a:lnTo>
                  <a:lnTo>
                    <a:pt x="7220" y="1144"/>
                  </a:lnTo>
                  <a:lnTo>
                    <a:pt x="6839" y="953"/>
                  </a:lnTo>
                  <a:lnTo>
                    <a:pt x="6458" y="782"/>
                  </a:lnTo>
                  <a:lnTo>
                    <a:pt x="6058" y="630"/>
                  </a:lnTo>
                  <a:lnTo>
                    <a:pt x="5658" y="477"/>
                  </a:lnTo>
                  <a:lnTo>
                    <a:pt x="5258" y="363"/>
                  </a:lnTo>
                  <a:lnTo>
                    <a:pt x="4839" y="249"/>
                  </a:lnTo>
                  <a:lnTo>
                    <a:pt x="4420" y="172"/>
                  </a:lnTo>
                  <a:lnTo>
                    <a:pt x="4001" y="96"/>
                  </a:lnTo>
                  <a:lnTo>
                    <a:pt x="3582" y="39"/>
                  </a:lnTo>
                  <a:lnTo>
                    <a:pt x="3163" y="20"/>
                  </a:lnTo>
                  <a:lnTo>
                    <a:pt x="2725" y="1"/>
                  </a:lnTo>
                  <a:close/>
                </a:path>
              </a:pathLst>
            </a:custGeom>
            <a:solidFill>
              <a:srgbClr val="631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4849;p67"/>
            <p:cNvSpPr/>
            <p:nvPr/>
          </p:nvSpPr>
          <p:spPr>
            <a:xfrm flipH="1">
              <a:off x="1889446" y="2522516"/>
              <a:ext cx="148718" cy="37974"/>
            </a:xfrm>
            <a:custGeom>
              <a:avLst/>
              <a:gdLst/>
              <a:ahLst/>
              <a:cxnLst/>
              <a:rect l="l" t="t" r="r" b="b"/>
              <a:pathLst>
                <a:path w="9031" h="2306" fill="none" extrusionOk="0">
                  <a:moveTo>
                    <a:pt x="2725" y="1"/>
                  </a:moveTo>
                  <a:lnTo>
                    <a:pt x="2725" y="1"/>
                  </a:lnTo>
                  <a:lnTo>
                    <a:pt x="2572" y="1"/>
                  </a:lnTo>
                  <a:lnTo>
                    <a:pt x="0" y="1449"/>
                  </a:lnTo>
                  <a:lnTo>
                    <a:pt x="0" y="1449"/>
                  </a:lnTo>
                  <a:lnTo>
                    <a:pt x="1258" y="1392"/>
                  </a:lnTo>
                  <a:lnTo>
                    <a:pt x="2515" y="1373"/>
                  </a:lnTo>
                  <a:lnTo>
                    <a:pt x="2515" y="1373"/>
                  </a:lnTo>
                  <a:lnTo>
                    <a:pt x="3163" y="1373"/>
                  </a:lnTo>
                  <a:lnTo>
                    <a:pt x="3829" y="1411"/>
                  </a:lnTo>
                  <a:lnTo>
                    <a:pt x="3829" y="1411"/>
                  </a:lnTo>
                  <a:lnTo>
                    <a:pt x="4477" y="1449"/>
                  </a:lnTo>
                  <a:lnTo>
                    <a:pt x="5144" y="1506"/>
                  </a:lnTo>
                  <a:lnTo>
                    <a:pt x="5792" y="1601"/>
                  </a:lnTo>
                  <a:lnTo>
                    <a:pt x="6458" y="1696"/>
                  </a:lnTo>
                  <a:lnTo>
                    <a:pt x="7106" y="1830"/>
                  </a:lnTo>
                  <a:lnTo>
                    <a:pt x="7754" y="1963"/>
                  </a:lnTo>
                  <a:lnTo>
                    <a:pt x="8401" y="2135"/>
                  </a:lnTo>
                  <a:lnTo>
                    <a:pt x="9030" y="2306"/>
                  </a:lnTo>
                  <a:lnTo>
                    <a:pt x="9030" y="2306"/>
                  </a:lnTo>
                  <a:lnTo>
                    <a:pt x="8687" y="2058"/>
                  </a:lnTo>
                  <a:lnTo>
                    <a:pt x="8325" y="1811"/>
                  </a:lnTo>
                  <a:lnTo>
                    <a:pt x="7963" y="1563"/>
                  </a:lnTo>
                  <a:lnTo>
                    <a:pt x="7601" y="1354"/>
                  </a:lnTo>
                  <a:lnTo>
                    <a:pt x="7220" y="1144"/>
                  </a:lnTo>
                  <a:lnTo>
                    <a:pt x="6839" y="953"/>
                  </a:lnTo>
                  <a:lnTo>
                    <a:pt x="6458" y="782"/>
                  </a:lnTo>
                  <a:lnTo>
                    <a:pt x="6058" y="630"/>
                  </a:lnTo>
                  <a:lnTo>
                    <a:pt x="5658" y="477"/>
                  </a:lnTo>
                  <a:lnTo>
                    <a:pt x="5258" y="363"/>
                  </a:lnTo>
                  <a:lnTo>
                    <a:pt x="4839" y="249"/>
                  </a:lnTo>
                  <a:lnTo>
                    <a:pt x="4420" y="172"/>
                  </a:lnTo>
                  <a:lnTo>
                    <a:pt x="4001" y="96"/>
                  </a:lnTo>
                  <a:lnTo>
                    <a:pt x="3582" y="39"/>
                  </a:lnTo>
                  <a:lnTo>
                    <a:pt x="3163" y="20"/>
                  </a:lnTo>
                  <a:lnTo>
                    <a:pt x="272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4850;p67"/>
            <p:cNvSpPr/>
            <p:nvPr/>
          </p:nvSpPr>
          <p:spPr>
            <a:xfrm flipH="1">
              <a:off x="1826705" y="2619460"/>
              <a:ext cx="478430" cy="271368"/>
            </a:xfrm>
            <a:custGeom>
              <a:avLst/>
              <a:gdLst/>
              <a:ahLst/>
              <a:cxnLst/>
              <a:rect l="l" t="t" r="r" b="b"/>
              <a:pathLst>
                <a:path w="29053" h="16479" fill="none" extrusionOk="0">
                  <a:moveTo>
                    <a:pt x="18956" y="0"/>
                  </a:moveTo>
                  <a:lnTo>
                    <a:pt x="18956" y="0"/>
                  </a:lnTo>
                  <a:lnTo>
                    <a:pt x="18708" y="324"/>
                  </a:lnTo>
                  <a:lnTo>
                    <a:pt x="18422" y="629"/>
                  </a:lnTo>
                  <a:lnTo>
                    <a:pt x="18155" y="915"/>
                  </a:lnTo>
                  <a:lnTo>
                    <a:pt x="17851" y="1201"/>
                  </a:lnTo>
                  <a:lnTo>
                    <a:pt x="17546" y="1486"/>
                  </a:lnTo>
                  <a:lnTo>
                    <a:pt x="17241" y="1734"/>
                  </a:lnTo>
                  <a:lnTo>
                    <a:pt x="16917" y="2001"/>
                  </a:lnTo>
                  <a:lnTo>
                    <a:pt x="16593" y="2229"/>
                  </a:lnTo>
                  <a:lnTo>
                    <a:pt x="16250" y="2477"/>
                  </a:lnTo>
                  <a:lnTo>
                    <a:pt x="15889" y="2686"/>
                  </a:lnTo>
                  <a:lnTo>
                    <a:pt x="15546" y="2896"/>
                  </a:lnTo>
                  <a:lnTo>
                    <a:pt x="15184" y="3087"/>
                  </a:lnTo>
                  <a:lnTo>
                    <a:pt x="14803" y="3277"/>
                  </a:lnTo>
                  <a:lnTo>
                    <a:pt x="14441" y="3448"/>
                  </a:lnTo>
                  <a:lnTo>
                    <a:pt x="14060" y="3601"/>
                  </a:lnTo>
                  <a:lnTo>
                    <a:pt x="13679" y="3753"/>
                  </a:lnTo>
                  <a:lnTo>
                    <a:pt x="13679" y="3753"/>
                  </a:lnTo>
                  <a:lnTo>
                    <a:pt x="13241" y="3906"/>
                  </a:lnTo>
                  <a:lnTo>
                    <a:pt x="12783" y="4058"/>
                  </a:lnTo>
                  <a:lnTo>
                    <a:pt x="12326" y="4191"/>
                  </a:lnTo>
                  <a:lnTo>
                    <a:pt x="11869" y="4306"/>
                  </a:lnTo>
                  <a:lnTo>
                    <a:pt x="11412" y="4401"/>
                  </a:lnTo>
                  <a:lnTo>
                    <a:pt x="10955" y="4496"/>
                  </a:lnTo>
                  <a:lnTo>
                    <a:pt x="10021" y="4649"/>
                  </a:lnTo>
                  <a:lnTo>
                    <a:pt x="9088" y="4744"/>
                  </a:lnTo>
                  <a:lnTo>
                    <a:pt x="8154" y="4820"/>
                  </a:lnTo>
                  <a:lnTo>
                    <a:pt x="7202" y="4858"/>
                  </a:lnTo>
                  <a:lnTo>
                    <a:pt x="6249" y="4877"/>
                  </a:lnTo>
                  <a:lnTo>
                    <a:pt x="6249" y="4877"/>
                  </a:lnTo>
                  <a:lnTo>
                    <a:pt x="5030" y="4858"/>
                  </a:lnTo>
                  <a:lnTo>
                    <a:pt x="3811" y="4801"/>
                  </a:lnTo>
                  <a:lnTo>
                    <a:pt x="3811" y="4801"/>
                  </a:lnTo>
                  <a:lnTo>
                    <a:pt x="2935" y="4744"/>
                  </a:lnTo>
                  <a:lnTo>
                    <a:pt x="2077" y="4668"/>
                  </a:lnTo>
                  <a:lnTo>
                    <a:pt x="1258" y="4553"/>
                  </a:lnTo>
                  <a:lnTo>
                    <a:pt x="420" y="4420"/>
                  </a:lnTo>
                  <a:lnTo>
                    <a:pt x="1" y="4649"/>
                  </a:lnTo>
                  <a:lnTo>
                    <a:pt x="1" y="4649"/>
                  </a:lnTo>
                  <a:lnTo>
                    <a:pt x="458" y="4877"/>
                  </a:lnTo>
                  <a:lnTo>
                    <a:pt x="934" y="5106"/>
                  </a:lnTo>
                  <a:lnTo>
                    <a:pt x="1430" y="5296"/>
                  </a:lnTo>
                  <a:lnTo>
                    <a:pt x="1906" y="5487"/>
                  </a:lnTo>
                  <a:lnTo>
                    <a:pt x="2401" y="5658"/>
                  </a:lnTo>
                  <a:lnTo>
                    <a:pt x="2915" y="5811"/>
                  </a:lnTo>
                  <a:lnTo>
                    <a:pt x="3411" y="5944"/>
                  </a:lnTo>
                  <a:lnTo>
                    <a:pt x="3925" y="6077"/>
                  </a:lnTo>
                  <a:lnTo>
                    <a:pt x="4420" y="6192"/>
                  </a:lnTo>
                  <a:lnTo>
                    <a:pt x="4935" y="6287"/>
                  </a:lnTo>
                  <a:lnTo>
                    <a:pt x="5449" y="6363"/>
                  </a:lnTo>
                  <a:lnTo>
                    <a:pt x="5983" y="6420"/>
                  </a:lnTo>
                  <a:lnTo>
                    <a:pt x="6497" y="6477"/>
                  </a:lnTo>
                  <a:lnTo>
                    <a:pt x="7011" y="6516"/>
                  </a:lnTo>
                  <a:lnTo>
                    <a:pt x="7545" y="6535"/>
                  </a:lnTo>
                  <a:lnTo>
                    <a:pt x="8059" y="6554"/>
                  </a:lnTo>
                  <a:lnTo>
                    <a:pt x="8059" y="6554"/>
                  </a:lnTo>
                  <a:lnTo>
                    <a:pt x="8650" y="6535"/>
                  </a:lnTo>
                  <a:lnTo>
                    <a:pt x="9259" y="6496"/>
                  </a:lnTo>
                  <a:lnTo>
                    <a:pt x="9850" y="6458"/>
                  </a:lnTo>
                  <a:lnTo>
                    <a:pt x="10440" y="6382"/>
                  </a:lnTo>
                  <a:lnTo>
                    <a:pt x="11031" y="6306"/>
                  </a:lnTo>
                  <a:lnTo>
                    <a:pt x="11621" y="6192"/>
                  </a:lnTo>
                  <a:lnTo>
                    <a:pt x="12212" y="6077"/>
                  </a:lnTo>
                  <a:lnTo>
                    <a:pt x="12783" y="5925"/>
                  </a:lnTo>
                  <a:lnTo>
                    <a:pt x="13355" y="5773"/>
                  </a:lnTo>
                  <a:lnTo>
                    <a:pt x="13926" y="5582"/>
                  </a:lnTo>
                  <a:lnTo>
                    <a:pt x="14479" y="5392"/>
                  </a:lnTo>
                  <a:lnTo>
                    <a:pt x="15050" y="5163"/>
                  </a:lnTo>
                  <a:lnTo>
                    <a:pt x="15584" y="4934"/>
                  </a:lnTo>
                  <a:lnTo>
                    <a:pt x="16136" y="4687"/>
                  </a:lnTo>
                  <a:lnTo>
                    <a:pt x="16651" y="4401"/>
                  </a:lnTo>
                  <a:lnTo>
                    <a:pt x="17184" y="4115"/>
                  </a:lnTo>
                  <a:lnTo>
                    <a:pt x="17184" y="4115"/>
                  </a:lnTo>
                  <a:lnTo>
                    <a:pt x="17203" y="4553"/>
                  </a:lnTo>
                  <a:lnTo>
                    <a:pt x="17260" y="4992"/>
                  </a:lnTo>
                  <a:lnTo>
                    <a:pt x="17355" y="5430"/>
                  </a:lnTo>
                  <a:lnTo>
                    <a:pt x="17489" y="5849"/>
                  </a:lnTo>
                  <a:lnTo>
                    <a:pt x="17641" y="6249"/>
                  </a:lnTo>
                  <a:lnTo>
                    <a:pt x="17813" y="6668"/>
                  </a:lnTo>
                  <a:lnTo>
                    <a:pt x="18022" y="7068"/>
                  </a:lnTo>
                  <a:lnTo>
                    <a:pt x="18251" y="7449"/>
                  </a:lnTo>
                  <a:lnTo>
                    <a:pt x="18498" y="7830"/>
                  </a:lnTo>
                  <a:lnTo>
                    <a:pt x="18765" y="8211"/>
                  </a:lnTo>
                  <a:lnTo>
                    <a:pt x="19051" y="8573"/>
                  </a:lnTo>
                  <a:lnTo>
                    <a:pt x="19337" y="8935"/>
                  </a:lnTo>
                  <a:lnTo>
                    <a:pt x="19927" y="9640"/>
                  </a:lnTo>
                  <a:lnTo>
                    <a:pt x="20537" y="10326"/>
                  </a:lnTo>
                  <a:lnTo>
                    <a:pt x="20537" y="10326"/>
                  </a:lnTo>
                  <a:lnTo>
                    <a:pt x="21356" y="11202"/>
                  </a:lnTo>
                  <a:lnTo>
                    <a:pt x="22194" y="12097"/>
                  </a:lnTo>
                  <a:lnTo>
                    <a:pt x="22632" y="12516"/>
                  </a:lnTo>
                  <a:lnTo>
                    <a:pt x="23070" y="12954"/>
                  </a:lnTo>
                  <a:lnTo>
                    <a:pt x="23509" y="13354"/>
                  </a:lnTo>
                  <a:lnTo>
                    <a:pt x="23966" y="13755"/>
                  </a:lnTo>
                  <a:lnTo>
                    <a:pt x="24423" y="14136"/>
                  </a:lnTo>
                  <a:lnTo>
                    <a:pt x="24899" y="14517"/>
                  </a:lnTo>
                  <a:lnTo>
                    <a:pt x="25394" y="14859"/>
                  </a:lnTo>
                  <a:lnTo>
                    <a:pt x="25890" y="15183"/>
                  </a:lnTo>
                  <a:lnTo>
                    <a:pt x="26404" y="15488"/>
                  </a:lnTo>
                  <a:lnTo>
                    <a:pt x="26938" y="15755"/>
                  </a:lnTo>
                  <a:lnTo>
                    <a:pt x="27471" y="16002"/>
                  </a:lnTo>
                  <a:lnTo>
                    <a:pt x="28042" y="16212"/>
                  </a:lnTo>
                  <a:lnTo>
                    <a:pt x="28042" y="16212"/>
                  </a:lnTo>
                  <a:lnTo>
                    <a:pt x="28290" y="16288"/>
                  </a:lnTo>
                  <a:lnTo>
                    <a:pt x="28538" y="16364"/>
                  </a:lnTo>
                  <a:lnTo>
                    <a:pt x="28785" y="16422"/>
                  </a:lnTo>
                  <a:lnTo>
                    <a:pt x="29052" y="16479"/>
                  </a:lnTo>
                  <a:lnTo>
                    <a:pt x="29052" y="16479"/>
                  </a:lnTo>
                  <a:lnTo>
                    <a:pt x="28576" y="16193"/>
                  </a:lnTo>
                  <a:lnTo>
                    <a:pt x="28100" y="15907"/>
                  </a:lnTo>
                  <a:lnTo>
                    <a:pt x="27661" y="15583"/>
                  </a:lnTo>
                  <a:lnTo>
                    <a:pt x="27223" y="15240"/>
                  </a:lnTo>
                  <a:lnTo>
                    <a:pt x="26804" y="14878"/>
                  </a:lnTo>
                  <a:lnTo>
                    <a:pt x="26385" y="14517"/>
                  </a:lnTo>
                  <a:lnTo>
                    <a:pt x="25985" y="14136"/>
                  </a:lnTo>
                  <a:lnTo>
                    <a:pt x="25604" y="13735"/>
                  </a:lnTo>
                  <a:lnTo>
                    <a:pt x="25604" y="13735"/>
                  </a:lnTo>
                  <a:lnTo>
                    <a:pt x="24918" y="13012"/>
                  </a:lnTo>
                  <a:lnTo>
                    <a:pt x="24271" y="12269"/>
                  </a:lnTo>
                  <a:lnTo>
                    <a:pt x="23642" y="11507"/>
                  </a:lnTo>
                  <a:lnTo>
                    <a:pt x="23051" y="10707"/>
                  </a:lnTo>
                  <a:lnTo>
                    <a:pt x="22480" y="9906"/>
                  </a:lnTo>
                  <a:lnTo>
                    <a:pt x="21946" y="9068"/>
                  </a:lnTo>
                  <a:lnTo>
                    <a:pt x="21451" y="8230"/>
                  </a:lnTo>
                  <a:lnTo>
                    <a:pt x="20994" y="7354"/>
                  </a:lnTo>
                  <a:lnTo>
                    <a:pt x="20575" y="6477"/>
                  </a:lnTo>
                  <a:lnTo>
                    <a:pt x="20194" y="5582"/>
                  </a:lnTo>
                  <a:lnTo>
                    <a:pt x="20022" y="5144"/>
                  </a:lnTo>
                  <a:lnTo>
                    <a:pt x="19870" y="4687"/>
                  </a:lnTo>
                  <a:lnTo>
                    <a:pt x="19718" y="4230"/>
                  </a:lnTo>
                  <a:lnTo>
                    <a:pt x="19584" y="3772"/>
                  </a:lnTo>
                  <a:lnTo>
                    <a:pt x="19451" y="3296"/>
                  </a:lnTo>
                  <a:lnTo>
                    <a:pt x="19356" y="2839"/>
                  </a:lnTo>
                  <a:lnTo>
                    <a:pt x="19241" y="2363"/>
                  </a:lnTo>
                  <a:lnTo>
                    <a:pt x="19165" y="1905"/>
                  </a:lnTo>
                  <a:lnTo>
                    <a:pt x="19089" y="1429"/>
                  </a:lnTo>
                  <a:lnTo>
                    <a:pt x="19032" y="953"/>
                  </a:lnTo>
                  <a:lnTo>
                    <a:pt x="18994" y="477"/>
                  </a:lnTo>
                  <a:lnTo>
                    <a:pt x="1895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4851;p67"/>
            <p:cNvSpPr/>
            <p:nvPr/>
          </p:nvSpPr>
          <p:spPr>
            <a:xfrm flipH="1">
              <a:off x="1703116" y="2545109"/>
              <a:ext cx="624596" cy="360786"/>
            </a:xfrm>
            <a:custGeom>
              <a:avLst/>
              <a:gdLst/>
              <a:ahLst/>
              <a:cxnLst/>
              <a:rect l="l" t="t" r="r" b="b"/>
              <a:pathLst>
                <a:path w="37929" h="21909" extrusionOk="0">
                  <a:moveTo>
                    <a:pt x="20231" y="1"/>
                  </a:moveTo>
                  <a:lnTo>
                    <a:pt x="19069" y="20"/>
                  </a:lnTo>
                  <a:lnTo>
                    <a:pt x="17888" y="58"/>
                  </a:lnTo>
                  <a:lnTo>
                    <a:pt x="16707" y="115"/>
                  </a:lnTo>
                  <a:lnTo>
                    <a:pt x="15659" y="172"/>
                  </a:lnTo>
                  <a:lnTo>
                    <a:pt x="14593" y="229"/>
                  </a:lnTo>
                  <a:lnTo>
                    <a:pt x="13545" y="248"/>
                  </a:lnTo>
                  <a:lnTo>
                    <a:pt x="12497" y="229"/>
                  </a:lnTo>
                  <a:lnTo>
                    <a:pt x="11449" y="191"/>
                  </a:lnTo>
                  <a:lnTo>
                    <a:pt x="10402" y="134"/>
                  </a:lnTo>
                  <a:lnTo>
                    <a:pt x="9868" y="96"/>
                  </a:lnTo>
                  <a:lnTo>
                    <a:pt x="8839" y="96"/>
                  </a:lnTo>
                  <a:lnTo>
                    <a:pt x="8306" y="115"/>
                  </a:lnTo>
                  <a:lnTo>
                    <a:pt x="7792" y="172"/>
                  </a:lnTo>
                  <a:lnTo>
                    <a:pt x="7258" y="248"/>
                  </a:lnTo>
                  <a:lnTo>
                    <a:pt x="6744" y="343"/>
                  </a:lnTo>
                  <a:lnTo>
                    <a:pt x="6249" y="496"/>
                  </a:lnTo>
                  <a:lnTo>
                    <a:pt x="5753" y="667"/>
                  </a:lnTo>
                  <a:lnTo>
                    <a:pt x="5525" y="782"/>
                  </a:lnTo>
                  <a:lnTo>
                    <a:pt x="5277" y="896"/>
                  </a:lnTo>
                  <a:lnTo>
                    <a:pt x="5048" y="1010"/>
                  </a:lnTo>
                  <a:lnTo>
                    <a:pt x="4839" y="1163"/>
                  </a:lnTo>
                  <a:lnTo>
                    <a:pt x="4629" y="1296"/>
                  </a:lnTo>
                  <a:lnTo>
                    <a:pt x="4420" y="1467"/>
                  </a:lnTo>
                  <a:lnTo>
                    <a:pt x="4229" y="1639"/>
                  </a:lnTo>
                  <a:lnTo>
                    <a:pt x="4039" y="1810"/>
                  </a:lnTo>
                  <a:lnTo>
                    <a:pt x="3867" y="2001"/>
                  </a:lnTo>
                  <a:lnTo>
                    <a:pt x="3696" y="2210"/>
                  </a:lnTo>
                  <a:lnTo>
                    <a:pt x="3391" y="2610"/>
                  </a:lnTo>
                  <a:lnTo>
                    <a:pt x="3105" y="3049"/>
                  </a:lnTo>
                  <a:lnTo>
                    <a:pt x="2839" y="3506"/>
                  </a:lnTo>
                  <a:lnTo>
                    <a:pt x="2610" y="3982"/>
                  </a:lnTo>
                  <a:lnTo>
                    <a:pt x="2172" y="4954"/>
                  </a:lnTo>
                  <a:lnTo>
                    <a:pt x="1715" y="5944"/>
                  </a:lnTo>
                  <a:lnTo>
                    <a:pt x="1486" y="6420"/>
                  </a:lnTo>
                  <a:lnTo>
                    <a:pt x="1238" y="6878"/>
                  </a:lnTo>
                  <a:lnTo>
                    <a:pt x="972" y="7335"/>
                  </a:lnTo>
                  <a:lnTo>
                    <a:pt x="686" y="7773"/>
                  </a:lnTo>
                  <a:lnTo>
                    <a:pt x="362" y="8173"/>
                  </a:lnTo>
                  <a:lnTo>
                    <a:pt x="191" y="8364"/>
                  </a:lnTo>
                  <a:lnTo>
                    <a:pt x="0" y="8554"/>
                  </a:lnTo>
                  <a:lnTo>
                    <a:pt x="667" y="8706"/>
                  </a:lnTo>
                  <a:lnTo>
                    <a:pt x="1296" y="8840"/>
                  </a:lnTo>
                  <a:lnTo>
                    <a:pt x="1943" y="8973"/>
                  </a:lnTo>
                  <a:lnTo>
                    <a:pt x="2572" y="9068"/>
                  </a:lnTo>
                  <a:lnTo>
                    <a:pt x="3220" y="9164"/>
                  </a:lnTo>
                  <a:lnTo>
                    <a:pt x="3867" y="9221"/>
                  </a:lnTo>
                  <a:lnTo>
                    <a:pt x="4515" y="9278"/>
                  </a:lnTo>
                  <a:lnTo>
                    <a:pt x="5182" y="9316"/>
                  </a:lnTo>
                  <a:lnTo>
                    <a:pt x="6439" y="9373"/>
                  </a:lnTo>
                  <a:lnTo>
                    <a:pt x="7696" y="9392"/>
                  </a:lnTo>
                  <a:lnTo>
                    <a:pt x="8325" y="9373"/>
                  </a:lnTo>
                  <a:lnTo>
                    <a:pt x="8954" y="9354"/>
                  </a:lnTo>
                  <a:lnTo>
                    <a:pt x="9563" y="9335"/>
                  </a:lnTo>
                  <a:lnTo>
                    <a:pt x="10192" y="9297"/>
                  </a:lnTo>
                  <a:lnTo>
                    <a:pt x="10821" y="9221"/>
                  </a:lnTo>
                  <a:lnTo>
                    <a:pt x="11430" y="9145"/>
                  </a:lnTo>
                  <a:lnTo>
                    <a:pt x="12040" y="9049"/>
                  </a:lnTo>
                  <a:lnTo>
                    <a:pt x="12649" y="8935"/>
                  </a:lnTo>
                  <a:lnTo>
                    <a:pt x="13259" y="8802"/>
                  </a:lnTo>
                  <a:lnTo>
                    <a:pt x="13869" y="8649"/>
                  </a:lnTo>
                  <a:lnTo>
                    <a:pt x="14459" y="8478"/>
                  </a:lnTo>
                  <a:lnTo>
                    <a:pt x="15050" y="8268"/>
                  </a:lnTo>
                  <a:lnTo>
                    <a:pt x="15431" y="8116"/>
                  </a:lnTo>
                  <a:lnTo>
                    <a:pt x="15812" y="7963"/>
                  </a:lnTo>
                  <a:lnTo>
                    <a:pt x="16174" y="7792"/>
                  </a:lnTo>
                  <a:lnTo>
                    <a:pt x="16555" y="7602"/>
                  </a:lnTo>
                  <a:lnTo>
                    <a:pt x="16917" y="7411"/>
                  </a:lnTo>
                  <a:lnTo>
                    <a:pt x="17260" y="7201"/>
                  </a:lnTo>
                  <a:lnTo>
                    <a:pt x="17621" y="6992"/>
                  </a:lnTo>
                  <a:lnTo>
                    <a:pt x="17964" y="6744"/>
                  </a:lnTo>
                  <a:lnTo>
                    <a:pt x="18288" y="6516"/>
                  </a:lnTo>
                  <a:lnTo>
                    <a:pt x="18612" y="6249"/>
                  </a:lnTo>
                  <a:lnTo>
                    <a:pt x="18917" y="6001"/>
                  </a:lnTo>
                  <a:lnTo>
                    <a:pt x="19222" y="5716"/>
                  </a:lnTo>
                  <a:lnTo>
                    <a:pt x="19526" y="5430"/>
                  </a:lnTo>
                  <a:lnTo>
                    <a:pt x="19793" y="5144"/>
                  </a:lnTo>
                  <a:lnTo>
                    <a:pt x="20079" y="4839"/>
                  </a:lnTo>
                  <a:lnTo>
                    <a:pt x="20327" y="4515"/>
                  </a:lnTo>
                  <a:lnTo>
                    <a:pt x="20365" y="4992"/>
                  </a:lnTo>
                  <a:lnTo>
                    <a:pt x="20403" y="5468"/>
                  </a:lnTo>
                  <a:lnTo>
                    <a:pt x="20460" y="5944"/>
                  </a:lnTo>
                  <a:lnTo>
                    <a:pt x="20536" y="6420"/>
                  </a:lnTo>
                  <a:lnTo>
                    <a:pt x="20612" y="6878"/>
                  </a:lnTo>
                  <a:lnTo>
                    <a:pt x="20727" y="7354"/>
                  </a:lnTo>
                  <a:lnTo>
                    <a:pt x="20822" y="7811"/>
                  </a:lnTo>
                  <a:lnTo>
                    <a:pt x="20955" y="8287"/>
                  </a:lnTo>
                  <a:lnTo>
                    <a:pt x="21089" y="8745"/>
                  </a:lnTo>
                  <a:lnTo>
                    <a:pt x="21241" y="9202"/>
                  </a:lnTo>
                  <a:lnTo>
                    <a:pt x="21393" y="9659"/>
                  </a:lnTo>
                  <a:lnTo>
                    <a:pt x="21565" y="10097"/>
                  </a:lnTo>
                  <a:lnTo>
                    <a:pt x="21946" y="10992"/>
                  </a:lnTo>
                  <a:lnTo>
                    <a:pt x="22365" y="11869"/>
                  </a:lnTo>
                  <a:lnTo>
                    <a:pt x="22822" y="12745"/>
                  </a:lnTo>
                  <a:lnTo>
                    <a:pt x="23317" y="13583"/>
                  </a:lnTo>
                  <a:lnTo>
                    <a:pt x="23851" y="14421"/>
                  </a:lnTo>
                  <a:lnTo>
                    <a:pt x="24422" y="15222"/>
                  </a:lnTo>
                  <a:lnTo>
                    <a:pt x="25013" y="16022"/>
                  </a:lnTo>
                  <a:lnTo>
                    <a:pt x="25642" y="16784"/>
                  </a:lnTo>
                  <a:lnTo>
                    <a:pt x="26289" y="17527"/>
                  </a:lnTo>
                  <a:lnTo>
                    <a:pt x="26975" y="18250"/>
                  </a:lnTo>
                  <a:lnTo>
                    <a:pt x="27318" y="18612"/>
                  </a:lnTo>
                  <a:lnTo>
                    <a:pt x="27680" y="18955"/>
                  </a:lnTo>
                  <a:lnTo>
                    <a:pt x="28042" y="19298"/>
                  </a:lnTo>
                  <a:lnTo>
                    <a:pt x="28423" y="19622"/>
                  </a:lnTo>
                  <a:lnTo>
                    <a:pt x="28823" y="19946"/>
                  </a:lnTo>
                  <a:lnTo>
                    <a:pt x="29223" y="20232"/>
                  </a:lnTo>
                  <a:lnTo>
                    <a:pt x="29623" y="20517"/>
                  </a:lnTo>
                  <a:lnTo>
                    <a:pt x="30042" y="20784"/>
                  </a:lnTo>
                  <a:lnTo>
                    <a:pt x="30480" y="21013"/>
                  </a:lnTo>
                  <a:lnTo>
                    <a:pt x="30918" y="21241"/>
                  </a:lnTo>
                  <a:lnTo>
                    <a:pt x="31376" y="21432"/>
                  </a:lnTo>
                  <a:lnTo>
                    <a:pt x="31852" y="21584"/>
                  </a:lnTo>
                  <a:lnTo>
                    <a:pt x="32309" y="21718"/>
                  </a:lnTo>
                  <a:lnTo>
                    <a:pt x="32804" y="21813"/>
                  </a:lnTo>
                  <a:lnTo>
                    <a:pt x="33300" y="21870"/>
                  </a:lnTo>
                  <a:lnTo>
                    <a:pt x="33814" y="21908"/>
                  </a:lnTo>
                  <a:lnTo>
                    <a:pt x="34004" y="21889"/>
                  </a:lnTo>
                  <a:lnTo>
                    <a:pt x="34347" y="21889"/>
                  </a:lnTo>
                  <a:lnTo>
                    <a:pt x="34652" y="21851"/>
                  </a:lnTo>
                  <a:lnTo>
                    <a:pt x="34957" y="21794"/>
                  </a:lnTo>
                  <a:lnTo>
                    <a:pt x="35224" y="21718"/>
                  </a:lnTo>
                  <a:lnTo>
                    <a:pt x="35490" y="21622"/>
                  </a:lnTo>
                  <a:lnTo>
                    <a:pt x="35719" y="21508"/>
                  </a:lnTo>
                  <a:lnTo>
                    <a:pt x="35948" y="21375"/>
                  </a:lnTo>
                  <a:lnTo>
                    <a:pt x="36157" y="21241"/>
                  </a:lnTo>
                  <a:lnTo>
                    <a:pt x="36367" y="21070"/>
                  </a:lnTo>
                  <a:lnTo>
                    <a:pt x="36538" y="20898"/>
                  </a:lnTo>
                  <a:lnTo>
                    <a:pt x="36710" y="20727"/>
                  </a:lnTo>
                  <a:lnTo>
                    <a:pt x="36862" y="20517"/>
                  </a:lnTo>
                  <a:lnTo>
                    <a:pt x="36995" y="20308"/>
                  </a:lnTo>
                  <a:lnTo>
                    <a:pt x="37129" y="20098"/>
                  </a:lnTo>
                  <a:lnTo>
                    <a:pt x="37243" y="19870"/>
                  </a:lnTo>
                  <a:lnTo>
                    <a:pt x="37357" y="19641"/>
                  </a:lnTo>
                  <a:lnTo>
                    <a:pt x="37453" y="19393"/>
                  </a:lnTo>
                  <a:lnTo>
                    <a:pt x="37529" y="19127"/>
                  </a:lnTo>
                  <a:lnTo>
                    <a:pt x="37662" y="18612"/>
                  </a:lnTo>
                  <a:lnTo>
                    <a:pt x="37776" y="18060"/>
                  </a:lnTo>
                  <a:lnTo>
                    <a:pt x="37853" y="17508"/>
                  </a:lnTo>
                  <a:lnTo>
                    <a:pt x="37891" y="16936"/>
                  </a:lnTo>
                  <a:lnTo>
                    <a:pt x="37929" y="16384"/>
                  </a:lnTo>
                  <a:lnTo>
                    <a:pt x="37929" y="15812"/>
                  </a:lnTo>
                  <a:lnTo>
                    <a:pt x="37929" y="15279"/>
                  </a:lnTo>
                  <a:lnTo>
                    <a:pt x="37891" y="13717"/>
                  </a:lnTo>
                  <a:lnTo>
                    <a:pt x="37853" y="12897"/>
                  </a:lnTo>
                  <a:lnTo>
                    <a:pt x="37814" y="12097"/>
                  </a:lnTo>
                  <a:lnTo>
                    <a:pt x="37719" y="11278"/>
                  </a:lnTo>
                  <a:lnTo>
                    <a:pt x="37681" y="10878"/>
                  </a:lnTo>
                  <a:lnTo>
                    <a:pt x="37605" y="10497"/>
                  </a:lnTo>
                  <a:lnTo>
                    <a:pt x="37529" y="10097"/>
                  </a:lnTo>
                  <a:lnTo>
                    <a:pt x="37433" y="9716"/>
                  </a:lnTo>
                  <a:lnTo>
                    <a:pt x="37338" y="9354"/>
                  </a:lnTo>
                  <a:lnTo>
                    <a:pt x="37205" y="8992"/>
                  </a:lnTo>
                  <a:lnTo>
                    <a:pt x="37052" y="8592"/>
                  </a:lnTo>
                  <a:lnTo>
                    <a:pt x="36881" y="8230"/>
                  </a:lnTo>
                  <a:lnTo>
                    <a:pt x="36691" y="7868"/>
                  </a:lnTo>
                  <a:lnTo>
                    <a:pt x="36481" y="7506"/>
                  </a:lnTo>
                  <a:lnTo>
                    <a:pt x="36252" y="7163"/>
                  </a:lnTo>
                  <a:lnTo>
                    <a:pt x="36005" y="6820"/>
                  </a:lnTo>
                  <a:lnTo>
                    <a:pt x="35757" y="6497"/>
                  </a:lnTo>
                  <a:lnTo>
                    <a:pt x="35490" y="6192"/>
                  </a:lnTo>
                  <a:lnTo>
                    <a:pt x="35205" y="5887"/>
                  </a:lnTo>
                  <a:lnTo>
                    <a:pt x="34900" y="5601"/>
                  </a:lnTo>
                  <a:lnTo>
                    <a:pt x="34614" y="5316"/>
                  </a:lnTo>
                  <a:lnTo>
                    <a:pt x="34290" y="5030"/>
                  </a:lnTo>
                  <a:lnTo>
                    <a:pt x="33643" y="4515"/>
                  </a:lnTo>
                  <a:lnTo>
                    <a:pt x="32995" y="4020"/>
                  </a:lnTo>
                  <a:lnTo>
                    <a:pt x="32347" y="3582"/>
                  </a:lnTo>
                  <a:lnTo>
                    <a:pt x="31680" y="3182"/>
                  </a:lnTo>
                  <a:lnTo>
                    <a:pt x="31014" y="2782"/>
                  </a:lnTo>
                  <a:lnTo>
                    <a:pt x="30328" y="2420"/>
                  </a:lnTo>
                  <a:lnTo>
                    <a:pt x="29642" y="2077"/>
                  </a:lnTo>
                  <a:lnTo>
                    <a:pt x="28918" y="1772"/>
                  </a:lnTo>
                  <a:lnTo>
                    <a:pt x="28213" y="1486"/>
                  </a:lnTo>
                  <a:lnTo>
                    <a:pt x="27470" y="1220"/>
                  </a:lnTo>
                  <a:lnTo>
                    <a:pt x="26746" y="972"/>
                  </a:lnTo>
                  <a:lnTo>
                    <a:pt x="26003" y="763"/>
                  </a:lnTo>
                  <a:lnTo>
                    <a:pt x="25241" y="572"/>
                  </a:lnTo>
                  <a:lnTo>
                    <a:pt x="24479" y="401"/>
                  </a:lnTo>
                  <a:lnTo>
                    <a:pt x="23717" y="267"/>
                  </a:lnTo>
                  <a:lnTo>
                    <a:pt x="22955" y="172"/>
                  </a:lnTo>
                  <a:lnTo>
                    <a:pt x="22174" y="77"/>
                  </a:lnTo>
                  <a:lnTo>
                    <a:pt x="21412" y="39"/>
                  </a:lnTo>
                  <a:lnTo>
                    <a:pt x="208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4852;p67"/>
            <p:cNvSpPr/>
            <p:nvPr/>
          </p:nvSpPr>
          <p:spPr>
            <a:xfrm flipH="1">
              <a:off x="1703116" y="2545109"/>
              <a:ext cx="624596" cy="360786"/>
            </a:xfrm>
            <a:custGeom>
              <a:avLst/>
              <a:gdLst/>
              <a:ahLst/>
              <a:cxnLst/>
              <a:rect l="l" t="t" r="r" b="b"/>
              <a:pathLst>
                <a:path w="37929" h="21909" fill="none" extrusionOk="0">
                  <a:moveTo>
                    <a:pt x="33814" y="21908"/>
                  </a:moveTo>
                  <a:lnTo>
                    <a:pt x="33814" y="21908"/>
                  </a:lnTo>
                  <a:lnTo>
                    <a:pt x="34004" y="21889"/>
                  </a:lnTo>
                  <a:lnTo>
                    <a:pt x="34004" y="21889"/>
                  </a:lnTo>
                  <a:lnTo>
                    <a:pt x="34347" y="21889"/>
                  </a:lnTo>
                  <a:lnTo>
                    <a:pt x="34652" y="21851"/>
                  </a:lnTo>
                  <a:lnTo>
                    <a:pt x="34957" y="21794"/>
                  </a:lnTo>
                  <a:lnTo>
                    <a:pt x="35224" y="21718"/>
                  </a:lnTo>
                  <a:lnTo>
                    <a:pt x="35490" y="21622"/>
                  </a:lnTo>
                  <a:lnTo>
                    <a:pt x="35719" y="21508"/>
                  </a:lnTo>
                  <a:lnTo>
                    <a:pt x="35948" y="21375"/>
                  </a:lnTo>
                  <a:lnTo>
                    <a:pt x="36157" y="21241"/>
                  </a:lnTo>
                  <a:lnTo>
                    <a:pt x="36367" y="21070"/>
                  </a:lnTo>
                  <a:lnTo>
                    <a:pt x="36538" y="20898"/>
                  </a:lnTo>
                  <a:lnTo>
                    <a:pt x="36710" y="20727"/>
                  </a:lnTo>
                  <a:lnTo>
                    <a:pt x="36862" y="20517"/>
                  </a:lnTo>
                  <a:lnTo>
                    <a:pt x="36995" y="20308"/>
                  </a:lnTo>
                  <a:lnTo>
                    <a:pt x="37129" y="20098"/>
                  </a:lnTo>
                  <a:lnTo>
                    <a:pt x="37243" y="19870"/>
                  </a:lnTo>
                  <a:lnTo>
                    <a:pt x="37357" y="19641"/>
                  </a:lnTo>
                  <a:lnTo>
                    <a:pt x="37453" y="19393"/>
                  </a:lnTo>
                  <a:lnTo>
                    <a:pt x="37529" y="19127"/>
                  </a:lnTo>
                  <a:lnTo>
                    <a:pt x="37662" y="18612"/>
                  </a:lnTo>
                  <a:lnTo>
                    <a:pt x="37776" y="18060"/>
                  </a:lnTo>
                  <a:lnTo>
                    <a:pt x="37853" y="17508"/>
                  </a:lnTo>
                  <a:lnTo>
                    <a:pt x="37891" y="16936"/>
                  </a:lnTo>
                  <a:lnTo>
                    <a:pt x="37929" y="16384"/>
                  </a:lnTo>
                  <a:lnTo>
                    <a:pt x="37929" y="15812"/>
                  </a:lnTo>
                  <a:lnTo>
                    <a:pt x="37929" y="15279"/>
                  </a:lnTo>
                  <a:lnTo>
                    <a:pt x="37929" y="15279"/>
                  </a:lnTo>
                  <a:lnTo>
                    <a:pt x="37891" y="13717"/>
                  </a:lnTo>
                  <a:lnTo>
                    <a:pt x="37853" y="12897"/>
                  </a:lnTo>
                  <a:lnTo>
                    <a:pt x="37814" y="12097"/>
                  </a:lnTo>
                  <a:lnTo>
                    <a:pt x="37719" y="11278"/>
                  </a:lnTo>
                  <a:lnTo>
                    <a:pt x="37681" y="10878"/>
                  </a:lnTo>
                  <a:lnTo>
                    <a:pt x="37605" y="10497"/>
                  </a:lnTo>
                  <a:lnTo>
                    <a:pt x="37529" y="10097"/>
                  </a:lnTo>
                  <a:lnTo>
                    <a:pt x="37433" y="9716"/>
                  </a:lnTo>
                  <a:lnTo>
                    <a:pt x="37338" y="9354"/>
                  </a:lnTo>
                  <a:lnTo>
                    <a:pt x="37205" y="8992"/>
                  </a:lnTo>
                  <a:lnTo>
                    <a:pt x="37205" y="8992"/>
                  </a:lnTo>
                  <a:lnTo>
                    <a:pt x="37052" y="8592"/>
                  </a:lnTo>
                  <a:lnTo>
                    <a:pt x="36881" y="8230"/>
                  </a:lnTo>
                  <a:lnTo>
                    <a:pt x="36691" y="7868"/>
                  </a:lnTo>
                  <a:lnTo>
                    <a:pt x="36481" y="7506"/>
                  </a:lnTo>
                  <a:lnTo>
                    <a:pt x="36252" y="7163"/>
                  </a:lnTo>
                  <a:lnTo>
                    <a:pt x="36005" y="6820"/>
                  </a:lnTo>
                  <a:lnTo>
                    <a:pt x="35757" y="6497"/>
                  </a:lnTo>
                  <a:lnTo>
                    <a:pt x="35490" y="6192"/>
                  </a:lnTo>
                  <a:lnTo>
                    <a:pt x="35205" y="5887"/>
                  </a:lnTo>
                  <a:lnTo>
                    <a:pt x="34900" y="5601"/>
                  </a:lnTo>
                  <a:lnTo>
                    <a:pt x="34614" y="5316"/>
                  </a:lnTo>
                  <a:lnTo>
                    <a:pt x="34290" y="5030"/>
                  </a:lnTo>
                  <a:lnTo>
                    <a:pt x="33643" y="4515"/>
                  </a:lnTo>
                  <a:lnTo>
                    <a:pt x="32995" y="4020"/>
                  </a:lnTo>
                  <a:lnTo>
                    <a:pt x="32995" y="4020"/>
                  </a:lnTo>
                  <a:lnTo>
                    <a:pt x="32347" y="3582"/>
                  </a:lnTo>
                  <a:lnTo>
                    <a:pt x="31680" y="3182"/>
                  </a:lnTo>
                  <a:lnTo>
                    <a:pt x="31014" y="2782"/>
                  </a:lnTo>
                  <a:lnTo>
                    <a:pt x="30328" y="2420"/>
                  </a:lnTo>
                  <a:lnTo>
                    <a:pt x="29642" y="2077"/>
                  </a:lnTo>
                  <a:lnTo>
                    <a:pt x="28918" y="1772"/>
                  </a:lnTo>
                  <a:lnTo>
                    <a:pt x="28213" y="1486"/>
                  </a:lnTo>
                  <a:lnTo>
                    <a:pt x="27470" y="1220"/>
                  </a:lnTo>
                  <a:lnTo>
                    <a:pt x="26746" y="972"/>
                  </a:lnTo>
                  <a:lnTo>
                    <a:pt x="26003" y="763"/>
                  </a:lnTo>
                  <a:lnTo>
                    <a:pt x="25241" y="572"/>
                  </a:lnTo>
                  <a:lnTo>
                    <a:pt x="24479" y="401"/>
                  </a:lnTo>
                  <a:lnTo>
                    <a:pt x="23717" y="267"/>
                  </a:lnTo>
                  <a:lnTo>
                    <a:pt x="22955" y="172"/>
                  </a:lnTo>
                  <a:lnTo>
                    <a:pt x="22174" y="77"/>
                  </a:lnTo>
                  <a:lnTo>
                    <a:pt x="21412" y="39"/>
                  </a:lnTo>
                  <a:lnTo>
                    <a:pt x="21412" y="39"/>
                  </a:lnTo>
                  <a:lnTo>
                    <a:pt x="20822" y="1"/>
                  </a:lnTo>
                  <a:lnTo>
                    <a:pt x="20231" y="1"/>
                  </a:lnTo>
                  <a:lnTo>
                    <a:pt x="19069" y="20"/>
                  </a:lnTo>
                  <a:lnTo>
                    <a:pt x="17888" y="58"/>
                  </a:lnTo>
                  <a:lnTo>
                    <a:pt x="16707" y="115"/>
                  </a:lnTo>
                  <a:lnTo>
                    <a:pt x="16707" y="115"/>
                  </a:lnTo>
                  <a:lnTo>
                    <a:pt x="15659" y="172"/>
                  </a:lnTo>
                  <a:lnTo>
                    <a:pt x="14593" y="229"/>
                  </a:lnTo>
                  <a:lnTo>
                    <a:pt x="13545" y="248"/>
                  </a:lnTo>
                  <a:lnTo>
                    <a:pt x="12497" y="229"/>
                  </a:lnTo>
                  <a:lnTo>
                    <a:pt x="12497" y="229"/>
                  </a:lnTo>
                  <a:lnTo>
                    <a:pt x="11449" y="191"/>
                  </a:lnTo>
                  <a:lnTo>
                    <a:pt x="10402" y="134"/>
                  </a:lnTo>
                  <a:lnTo>
                    <a:pt x="9868" y="96"/>
                  </a:lnTo>
                  <a:lnTo>
                    <a:pt x="9354" y="96"/>
                  </a:lnTo>
                  <a:lnTo>
                    <a:pt x="8839" y="96"/>
                  </a:lnTo>
                  <a:lnTo>
                    <a:pt x="8306" y="115"/>
                  </a:lnTo>
                  <a:lnTo>
                    <a:pt x="8306" y="115"/>
                  </a:lnTo>
                  <a:lnTo>
                    <a:pt x="7792" y="172"/>
                  </a:lnTo>
                  <a:lnTo>
                    <a:pt x="7258" y="248"/>
                  </a:lnTo>
                  <a:lnTo>
                    <a:pt x="6744" y="343"/>
                  </a:lnTo>
                  <a:lnTo>
                    <a:pt x="6249" y="496"/>
                  </a:lnTo>
                  <a:lnTo>
                    <a:pt x="5753" y="667"/>
                  </a:lnTo>
                  <a:lnTo>
                    <a:pt x="5525" y="782"/>
                  </a:lnTo>
                  <a:lnTo>
                    <a:pt x="5277" y="896"/>
                  </a:lnTo>
                  <a:lnTo>
                    <a:pt x="5048" y="1010"/>
                  </a:lnTo>
                  <a:lnTo>
                    <a:pt x="4839" y="1163"/>
                  </a:lnTo>
                  <a:lnTo>
                    <a:pt x="4629" y="1296"/>
                  </a:lnTo>
                  <a:lnTo>
                    <a:pt x="4420" y="1467"/>
                  </a:lnTo>
                  <a:lnTo>
                    <a:pt x="4420" y="1467"/>
                  </a:lnTo>
                  <a:lnTo>
                    <a:pt x="4229" y="1639"/>
                  </a:lnTo>
                  <a:lnTo>
                    <a:pt x="4039" y="1810"/>
                  </a:lnTo>
                  <a:lnTo>
                    <a:pt x="3867" y="2001"/>
                  </a:lnTo>
                  <a:lnTo>
                    <a:pt x="3696" y="2210"/>
                  </a:lnTo>
                  <a:lnTo>
                    <a:pt x="3391" y="2610"/>
                  </a:lnTo>
                  <a:lnTo>
                    <a:pt x="3105" y="3049"/>
                  </a:lnTo>
                  <a:lnTo>
                    <a:pt x="2839" y="3506"/>
                  </a:lnTo>
                  <a:lnTo>
                    <a:pt x="2610" y="3982"/>
                  </a:lnTo>
                  <a:lnTo>
                    <a:pt x="2172" y="4954"/>
                  </a:lnTo>
                  <a:lnTo>
                    <a:pt x="1715" y="5944"/>
                  </a:lnTo>
                  <a:lnTo>
                    <a:pt x="1486" y="6420"/>
                  </a:lnTo>
                  <a:lnTo>
                    <a:pt x="1238" y="6878"/>
                  </a:lnTo>
                  <a:lnTo>
                    <a:pt x="972" y="7335"/>
                  </a:lnTo>
                  <a:lnTo>
                    <a:pt x="686" y="7773"/>
                  </a:lnTo>
                  <a:lnTo>
                    <a:pt x="362" y="8173"/>
                  </a:lnTo>
                  <a:lnTo>
                    <a:pt x="191" y="8364"/>
                  </a:lnTo>
                  <a:lnTo>
                    <a:pt x="0" y="8554"/>
                  </a:lnTo>
                  <a:lnTo>
                    <a:pt x="0" y="8554"/>
                  </a:lnTo>
                  <a:lnTo>
                    <a:pt x="667" y="8706"/>
                  </a:lnTo>
                  <a:lnTo>
                    <a:pt x="1296" y="8840"/>
                  </a:lnTo>
                  <a:lnTo>
                    <a:pt x="1943" y="8973"/>
                  </a:lnTo>
                  <a:lnTo>
                    <a:pt x="2572" y="9068"/>
                  </a:lnTo>
                  <a:lnTo>
                    <a:pt x="3220" y="9164"/>
                  </a:lnTo>
                  <a:lnTo>
                    <a:pt x="3867" y="9221"/>
                  </a:lnTo>
                  <a:lnTo>
                    <a:pt x="4515" y="9278"/>
                  </a:lnTo>
                  <a:lnTo>
                    <a:pt x="5182" y="9316"/>
                  </a:lnTo>
                  <a:lnTo>
                    <a:pt x="5182" y="9316"/>
                  </a:lnTo>
                  <a:lnTo>
                    <a:pt x="6439" y="9373"/>
                  </a:lnTo>
                  <a:lnTo>
                    <a:pt x="7696" y="9392"/>
                  </a:lnTo>
                  <a:lnTo>
                    <a:pt x="8325" y="9373"/>
                  </a:lnTo>
                  <a:lnTo>
                    <a:pt x="8954" y="9354"/>
                  </a:lnTo>
                  <a:lnTo>
                    <a:pt x="9563" y="9335"/>
                  </a:lnTo>
                  <a:lnTo>
                    <a:pt x="10192" y="9297"/>
                  </a:lnTo>
                  <a:lnTo>
                    <a:pt x="10821" y="9221"/>
                  </a:lnTo>
                  <a:lnTo>
                    <a:pt x="11430" y="9145"/>
                  </a:lnTo>
                  <a:lnTo>
                    <a:pt x="12040" y="9049"/>
                  </a:lnTo>
                  <a:lnTo>
                    <a:pt x="12649" y="8935"/>
                  </a:lnTo>
                  <a:lnTo>
                    <a:pt x="13259" y="8802"/>
                  </a:lnTo>
                  <a:lnTo>
                    <a:pt x="13869" y="8649"/>
                  </a:lnTo>
                  <a:lnTo>
                    <a:pt x="14459" y="8478"/>
                  </a:lnTo>
                  <a:lnTo>
                    <a:pt x="15050" y="8268"/>
                  </a:lnTo>
                  <a:lnTo>
                    <a:pt x="15050" y="8268"/>
                  </a:lnTo>
                  <a:lnTo>
                    <a:pt x="15431" y="8116"/>
                  </a:lnTo>
                  <a:lnTo>
                    <a:pt x="15812" y="7963"/>
                  </a:lnTo>
                  <a:lnTo>
                    <a:pt x="16174" y="7792"/>
                  </a:lnTo>
                  <a:lnTo>
                    <a:pt x="16555" y="7602"/>
                  </a:lnTo>
                  <a:lnTo>
                    <a:pt x="16917" y="7411"/>
                  </a:lnTo>
                  <a:lnTo>
                    <a:pt x="17260" y="7201"/>
                  </a:lnTo>
                  <a:lnTo>
                    <a:pt x="17621" y="6992"/>
                  </a:lnTo>
                  <a:lnTo>
                    <a:pt x="17964" y="6744"/>
                  </a:lnTo>
                  <a:lnTo>
                    <a:pt x="18288" y="6516"/>
                  </a:lnTo>
                  <a:lnTo>
                    <a:pt x="18612" y="6249"/>
                  </a:lnTo>
                  <a:lnTo>
                    <a:pt x="18917" y="6001"/>
                  </a:lnTo>
                  <a:lnTo>
                    <a:pt x="19222" y="5716"/>
                  </a:lnTo>
                  <a:lnTo>
                    <a:pt x="19526" y="5430"/>
                  </a:lnTo>
                  <a:lnTo>
                    <a:pt x="19793" y="5144"/>
                  </a:lnTo>
                  <a:lnTo>
                    <a:pt x="20079" y="4839"/>
                  </a:lnTo>
                  <a:lnTo>
                    <a:pt x="20327" y="4515"/>
                  </a:lnTo>
                  <a:lnTo>
                    <a:pt x="20327" y="4515"/>
                  </a:lnTo>
                  <a:lnTo>
                    <a:pt x="20365" y="4992"/>
                  </a:lnTo>
                  <a:lnTo>
                    <a:pt x="20403" y="5468"/>
                  </a:lnTo>
                  <a:lnTo>
                    <a:pt x="20460" y="5944"/>
                  </a:lnTo>
                  <a:lnTo>
                    <a:pt x="20536" y="6420"/>
                  </a:lnTo>
                  <a:lnTo>
                    <a:pt x="20612" y="6878"/>
                  </a:lnTo>
                  <a:lnTo>
                    <a:pt x="20727" y="7354"/>
                  </a:lnTo>
                  <a:lnTo>
                    <a:pt x="20822" y="7811"/>
                  </a:lnTo>
                  <a:lnTo>
                    <a:pt x="20955" y="8287"/>
                  </a:lnTo>
                  <a:lnTo>
                    <a:pt x="21089" y="8745"/>
                  </a:lnTo>
                  <a:lnTo>
                    <a:pt x="21241" y="9202"/>
                  </a:lnTo>
                  <a:lnTo>
                    <a:pt x="21393" y="9659"/>
                  </a:lnTo>
                  <a:lnTo>
                    <a:pt x="21565" y="10097"/>
                  </a:lnTo>
                  <a:lnTo>
                    <a:pt x="21946" y="10992"/>
                  </a:lnTo>
                  <a:lnTo>
                    <a:pt x="22365" y="11869"/>
                  </a:lnTo>
                  <a:lnTo>
                    <a:pt x="22822" y="12745"/>
                  </a:lnTo>
                  <a:lnTo>
                    <a:pt x="23317" y="13583"/>
                  </a:lnTo>
                  <a:lnTo>
                    <a:pt x="23851" y="14421"/>
                  </a:lnTo>
                  <a:lnTo>
                    <a:pt x="24422" y="15222"/>
                  </a:lnTo>
                  <a:lnTo>
                    <a:pt x="25013" y="16022"/>
                  </a:lnTo>
                  <a:lnTo>
                    <a:pt x="25642" y="16784"/>
                  </a:lnTo>
                  <a:lnTo>
                    <a:pt x="26289" y="17527"/>
                  </a:lnTo>
                  <a:lnTo>
                    <a:pt x="26975" y="18250"/>
                  </a:lnTo>
                  <a:lnTo>
                    <a:pt x="26975" y="18250"/>
                  </a:lnTo>
                  <a:lnTo>
                    <a:pt x="27318" y="18612"/>
                  </a:lnTo>
                  <a:lnTo>
                    <a:pt x="27680" y="18955"/>
                  </a:lnTo>
                  <a:lnTo>
                    <a:pt x="28042" y="19298"/>
                  </a:lnTo>
                  <a:lnTo>
                    <a:pt x="28423" y="19622"/>
                  </a:lnTo>
                  <a:lnTo>
                    <a:pt x="28823" y="19946"/>
                  </a:lnTo>
                  <a:lnTo>
                    <a:pt x="29223" y="20232"/>
                  </a:lnTo>
                  <a:lnTo>
                    <a:pt x="29623" y="20517"/>
                  </a:lnTo>
                  <a:lnTo>
                    <a:pt x="30042" y="20784"/>
                  </a:lnTo>
                  <a:lnTo>
                    <a:pt x="30480" y="21013"/>
                  </a:lnTo>
                  <a:lnTo>
                    <a:pt x="30918" y="21241"/>
                  </a:lnTo>
                  <a:lnTo>
                    <a:pt x="31376" y="21432"/>
                  </a:lnTo>
                  <a:lnTo>
                    <a:pt x="31852" y="21584"/>
                  </a:lnTo>
                  <a:lnTo>
                    <a:pt x="32309" y="21718"/>
                  </a:lnTo>
                  <a:lnTo>
                    <a:pt x="32804" y="21813"/>
                  </a:lnTo>
                  <a:lnTo>
                    <a:pt x="33300" y="21870"/>
                  </a:lnTo>
                  <a:lnTo>
                    <a:pt x="33814" y="219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4853;p67"/>
            <p:cNvSpPr/>
            <p:nvPr/>
          </p:nvSpPr>
          <p:spPr>
            <a:xfrm flipH="1">
              <a:off x="1888507" y="2492413"/>
              <a:ext cx="205498" cy="207375"/>
            </a:xfrm>
            <a:custGeom>
              <a:avLst/>
              <a:gdLst/>
              <a:ahLst/>
              <a:cxnLst/>
              <a:rect l="l" t="t" r="r" b="b"/>
              <a:pathLst>
                <a:path w="12479" h="12593" extrusionOk="0">
                  <a:moveTo>
                    <a:pt x="5754" y="5791"/>
                  </a:moveTo>
                  <a:lnTo>
                    <a:pt x="5925" y="5868"/>
                  </a:lnTo>
                  <a:lnTo>
                    <a:pt x="6116" y="5925"/>
                  </a:lnTo>
                  <a:lnTo>
                    <a:pt x="6306" y="5963"/>
                  </a:lnTo>
                  <a:lnTo>
                    <a:pt x="6477" y="5982"/>
                  </a:lnTo>
                  <a:lnTo>
                    <a:pt x="6458" y="6153"/>
                  </a:lnTo>
                  <a:lnTo>
                    <a:pt x="6458" y="6344"/>
                  </a:lnTo>
                  <a:lnTo>
                    <a:pt x="6497" y="6534"/>
                  </a:lnTo>
                  <a:lnTo>
                    <a:pt x="6535" y="6706"/>
                  </a:lnTo>
                  <a:lnTo>
                    <a:pt x="6344" y="6744"/>
                  </a:lnTo>
                  <a:lnTo>
                    <a:pt x="6173" y="6801"/>
                  </a:lnTo>
                  <a:lnTo>
                    <a:pt x="6020" y="6896"/>
                  </a:lnTo>
                  <a:lnTo>
                    <a:pt x="5849" y="6972"/>
                  </a:lnTo>
                  <a:lnTo>
                    <a:pt x="5754" y="6820"/>
                  </a:lnTo>
                  <a:lnTo>
                    <a:pt x="5639" y="6687"/>
                  </a:lnTo>
                  <a:lnTo>
                    <a:pt x="5525" y="6553"/>
                  </a:lnTo>
                  <a:lnTo>
                    <a:pt x="5373" y="6439"/>
                  </a:lnTo>
                  <a:lnTo>
                    <a:pt x="5487" y="6287"/>
                  </a:lnTo>
                  <a:lnTo>
                    <a:pt x="5601" y="6134"/>
                  </a:lnTo>
                  <a:lnTo>
                    <a:pt x="5677" y="5963"/>
                  </a:lnTo>
                  <a:lnTo>
                    <a:pt x="5754" y="5791"/>
                  </a:lnTo>
                  <a:close/>
                  <a:moveTo>
                    <a:pt x="6630" y="0"/>
                  </a:moveTo>
                  <a:lnTo>
                    <a:pt x="6401" y="38"/>
                  </a:lnTo>
                  <a:lnTo>
                    <a:pt x="6154" y="95"/>
                  </a:lnTo>
                  <a:lnTo>
                    <a:pt x="5925" y="191"/>
                  </a:lnTo>
                  <a:lnTo>
                    <a:pt x="5715" y="286"/>
                  </a:lnTo>
                  <a:lnTo>
                    <a:pt x="5506" y="419"/>
                  </a:lnTo>
                  <a:lnTo>
                    <a:pt x="5315" y="572"/>
                  </a:lnTo>
                  <a:lnTo>
                    <a:pt x="5125" y="762"/>
                  </a:lnTo>
                  <a:lnTo>
                    <a:pt x="4973" y="972"/>
                  </a:lnTo>
                  <a:lnTo>
                    <a:pt x="4820" y="1200"/>
                  </a:lnTo>
                  <a:lnTo>
                    <a:pt x="4687" y="1467"/>
                  </a:lnTo>
                  <a:lnTo>
                    <a:pt x="4572" y="1753"/>
                  </a:lnTo>
                  <a:lnTo>
                    <a:pt x="4477" y="2077"/>
                  </a:lnTo>
                  <a:lnTo>
                    <a:pt x="4382" y="2477"/>
                  </a:lnTo>
                  <a:lnTo>
                    <a:pt x="4039" y="2248"/>
                  </a:lnTo>
                  <a:lnTo>
                    <a:pt x="3753" y="2096"/>
                  </a:lnTo>
                  <a:lnTo>
                    <a:pt x="3468" y="1962"/>
                  </a:lnTo>
                  <a:lnTo>
                    <a:pt x="3182" y="1886"/>
                  </a:lnTo>
                  <a:lnTo>
                    <a:pt x="2915" y="1810"/>
                  </a:lnTo>
                  <a:lnTo>
                    <a:pt x="2648" y="1791"/>
                  </a:lnTo>
                  <a:lnTo>
                    <a:pt x="2401" y="1791"/>
                  </a:lnTo>
                  <a:lnTo>
                    <a:pt x="2153" y="1810"/>
                  </a:lnTo>
                  <a:lnTo>
                    <a:pt x="1905" y="1867"/>
                  </a:lnTo>
                  <a:lnTo>
                    <a:pt x="1677" y="1943"/>
                  </a:lnTo>
                  <a:lnTo>
                    <a:pt x="1448" y="2039"/>
                  </a:lnTo>
                  <a:lnTo>
                    <a:pt x="1258" y="2172"/>
                  </a:lnTo>
                  <a:lnTo>
                    <a:pt x="1048" y="2324"/>
                  </a:lnTo>
                  <a:lnTo>
                    <a:pt x="877" y="2477"/>
                  </a:lnTo>
                  <a:lnTo>
                    <a:pt x="705" y="2667"/>
                  </a:lnTo>
                  <a:lnTo>
                    <a:pt x="553" y="2877"/>
                  </a:lnTo>
                  <a:lnTo>
                    <a:pt x="401" y="3086"/>
                  </a:lnTo>
                  <a:lnTo>
                    <a:pt x="286" y="3334"/>
                  </a:lnTo>
                  <a:lnTo>
                    <a:pt x="172" y="3563"/>
                  </a:lnTo>
                  <a:lnTo>
                    <a:pt x="96" y="3810"/>
                  </a:lnTo>
                  <a:lnTo>
                    <a:pt x="39" y="4039"/>
                  </a:lnTo>
                  <a:lnTo>
                    <a:pt x="0" y="4286"/>
                  </a:lnTo>
                  <a:lnTo>
                    <a:pt x="0" y="4534"/>
                  </a:lnTo>
                  <a:lnTo>
                    <a:pt x="20" y="4763"/>
                  </a:lnTo>
                  <a:lnTo>
                    <a:pt x="58" y="5010"/>
                  </a:lnTo>
                  <a:lnTo>
                    <a:pt x="134" y="5239"/>
                  </a:lnTo>
                  <a:lnTo>
                    <a:pt x="229" y="5468"/>
                  </a:lnTo>
                  <a:lnTo>
                    <a:pt x="362" y="5696"/>
                  </a:lnTo>
                  <a:lnTo>
                    <a:pt x="515" y="5906"/>
                  </a:lnTo>
                  <a:lnTo>
                    <a:pt x="705" y="6115"/>
                  </a:lnTo>
                  <a:lnTo>
                    <a:pt x="915" y="6325"/>
                  </a:lnTo>
                  <a:lnTo>
                    <a:pt x="1163" y="6515"/>
                  </a:lnTo>
                  <a:lnTo>
                    <a:pt x="1448" y="6687"/>
                  </a:lnTo>
                  <a:lnTo>
                    <a:pt x="1620" y="6782"/>
                  </a:lnTo>
                  <a:lnTo>
                    <a:pt x="1467" y="6915"/>
                  </a:lnTo>
                  <a:lnTo>
                    <a:pt x="1220" y="7144"/>
                  </a:lnTo>
                  <a:lnTo>
                    <a:pt x="1010" y="7373"/>
                  </a:lnTo>
                  <a:lnTo>
                    <a:pt x="839" y="7601"/>
                  </a:lnTo>
                  <a:lnTo>
                    <a:pt x="705" y="7849"/>
                  </a:lnTo>
                  <a:lnTo>
                    <a:pt x="591" y="8096"/>
                  </a:lnTo>
                  <a:lnTo>
                    <a:pt x="496" y="8325"/>
                  </a:lnTo>
                  <a:lnTo>
                    <a:pt x="439" y="8573"/>
                  </a:lnTo>
                  <a:lnTo>
                    <a:pt x="420" y="8820"/>
                  </a:lnTo>
                  <a:lnTo>
                    <a:pt x="420" y="9068"/>
                  </a:lnTo>
                  <a:lnTo>
                    <a:pt x="439" y="9297"/>
                  </a:lnTo>
                  <a:lnTo>
                    <a:pt x="496" y="9544"/>
                  </a:lnTo>
                  <a:lnTo>
                    <a:pt x="572" y="9773"/>
                  </a:lnTo>
                  <a:lnTo>
                    <a:pt x="667" y="10001"/>
                  </a:lnTo>
                  <a:lnTo>
                    <a:pt x="801" y="10211"/>
                  </a:lnTo>
                  <a:lnTo>
                    <a:pt x="934" y="10421"/>
                  </a:lnTo>
                  <a:lnTo>
                    <a:pt x="1105" y="10630"/>
                  </a:lnTo>
                  <a:lnTo>
                    <a:pt x="1296" y="10821"/>
                  </a:lnTo>
                  <a:lnTo>
                    <a:pt x="1486" y="10992"/>
                  </a:lnTo>
                  <a:lnTo>
                    <a:pt x="1677" y="11144"/>
                  </a:lnTo>
                  <a:lnTo>
                    <a:pt x="1886" y="11278"/>
                  </a:lnTo>
                  <a:lnTo>
                    <a:pt x="2115" y="11392"/>
                  </a:lnTo>
                  <a:lnTo>
                    <a:pt x="2344" y="11468"/>
                  </a:lnTo>
                  <a:lnTo>
                    <a:pt x="2572" y="11525"/>
                  </a:lnTo>
                  <a:lnTo>
                    <a:pt x="2801" y="11564"/>
                  </a:lnTo>
                  <a:lnTo>
                    <a:pt x="3048" y="11583"/>
                  </a:lnTo>
                  <a:lnTo>
                    <a:pt x="3296" y="11544"/>
                  </a:lnTo>
                  <a:lnTo>
                    <a:pt x="3563" y="11506"/>
                  </a:lnTo>
                  <a:lnTo>
                    <a:pt x="3810" y="11430"/>
                  </a:lnTo>
                  <a:lnTo>
                    <a:pt x="4058" y="11316"/>
                  </a:lnTo>
                  <a:lnTo>
                    <a:pt x="4325" y="11183"/>
                  </a:lnTo>
                  <a:lnTo>
                    <a:pt x="4592" y="11011"/>
                  </a:lnTo>
                  <a:lnTo>
                    <a:pt x="4839" y="10802"/>
                  </a:lnTo>
                  <a:lnTo>
                    <a:pt x="4992" y="10649"/>
                  </a:lnTo>
                  <a:lnTo>
                    <a:pt x="5068" y="10840"/>
                  </a:lnTo>
                  <a:lnTo>
                    <a:pt x="5201" y="11144"/>
                  </a:lnTo>
                  <a:lnTo>
                    <a:pt x="5354" y="11411"/>
                  </a:lnTo>
                  <a:lnTo>
                    <a:pt x="5525" y="11659"/>
                  </a:lnTo>
                  <a:lnTo>
                    <a:pt x="5715" y="11868"/>
                  </a:lnTo>
                  <a:lnTo>
                    <a:pt x="5906" y="12059"/>
                  </a:lnTo>
                  <a:lnTo>
                    <a:pt x="6096" y="12211"/>
                  </a:lnTo>
                  <a:lnTo>
                    <a:pt x="6325" y="12345"/>
                  </a:lnTo>
                  <a:lnTo>
                    <a:pt x="6535" y="12440"/>
                  </a:lnTo>
                  <a:lnTo>
                    <a:pt x="6763" y="12516"/>
                  </a:lnTo>
                  <a:lnTo>
                    <a:pt x="7011" y="12573"/>
                  </a:lnTo>
                  <a:lnTo>
                    <a:pt x="7239" y="12592"/>
                  </a:lnTo>
                  <a:lnTo>
                    <a:pt x="7487" y="12592"/>
                  </a:lnTo>
                  <a:lnTo>
                    <a:pt x="7735" y="12573"/>
                  </a:lnTo>
                  <a:lnTo>
                    <a:pt x="7982" y="12535"/>
                  </a:lnTo>
                  <a:lnTo>
                    <a:pt x="8230" y="12459"/>
                  </a:lnTo>
                  <a:lnTo>
                    <a:pt x="8478" y="12364"/>
                  </a:lnTo>
                  <a:lnTo>
                    <a:pt x="8725" y="12268"/>
                  </a:lnTo>
                  <a:lnTo>
                    <a:pt x="8935" y="12135"/>
                  </a:lnTo>
                  <a:lnTo>
                    <a:pt x="9144" y="12002"/>
                  </a:lnTo>
                  <a:lnTo>
                    <a:pt x="9335" y="11830"/>
                  </a:lnTo>
                  <a:lnTo>
                    <a:pt x="9506" y="11659"/>
                  </a:lnTo>
                  <a:lnTo>
                    <a:pt x="9659" y="11468"/>
                  </a:lnTo>
                  <a:lnTo>
                    <a:pt x="9792" y="11278"/>
                  </a:lnTo>
                  <a:lnTo>
                    <a:pt x="9906" y="11049"/>
                  </a:lnTo>
                  <a:lnTo>
                    <a:pt x="9983" y="10821"/>
                  </a:lnTo>
                  <a:lnTo>
                    <a:pt x="10040" y="10592"/>
                  </a:lnTo>
                  <a:lnTo>
                    <a:pt x="10078" y="10325"/>
                  </a:lnTo>
                  <a:lnTo>
                    <a:pt x="10097" y="10059"/>
                  </a:lnTo>
                  <a:lnTo>
                    <a:pt x="10059" y="9792"/>
                  </a:lnTo>
                  <a:lnTo>
                    <a:pt x="10021" y="9487"/>
                  </a:lnTo>
                  <a:lnTo>
                    <a:pt x="9926" y="9201"/>
                  </a:lnTo>
                  <a:lnTo>
                    <a:pt x="9811" y="8877"/>
                  </a:lnTo>
                  <a:lnTo>
                    <a:pt x="9735" y="8687"/>
                  </a:lnTo>
                  <a:lnTo>
                    <a:pt x="9945" y="8687"/>
                  </a:lnTo>
                  <a:lnTo>
                    <a:pt x="10268" y="8649"/>
                  </a:lnTo>
                  <a:lnTo>
                    <a:pt x="10573" y="8592"/>
                  </a:lnTo>
                  <a:lnTo>
                    <a:pt x="10859" y="8516"/>
                  </a:lnTo>
                  <a:lnTo>
                    <a:pt x="11126" y="8401"/>
                  </a:lnTo>
                  <a:lnTo>
                    <a:pt x="11354" y="8287"/>
                  </a:lnTo>
                  <a:lnTo>
                    <a:pt x="11564" y="8135"/>
                  </a:lnTo>
                  <a:lnTo>
                    <a:pt x="11754" y="7982"/>
                  </a:lnTo>
                  <a:lnTo>
                    <a:pt x="11926" y="7792"/>
                  </a:lnTo>
                  <a:lnTo>
                    <a:pt x="12078" y="7601"/>
                  </a:lnTo>
                  <a:lnTo>
                    <a:pt x="12192" y="7392"/>
                  </a:lnTo>
                  <a:lnTo>
                    <a:pt x="12288" y="7182"/>
                  </a:lnTo>
                  <a:lnTo>
                    <a:pt x="12383" y="6953"/>
                  </a:lnTo>
                  <a:lnTo>
                    <a:pt x="12440" y="6706"/>
                  </a:lnTo>
                  <a:lnTo>
                    <a:pt x="12459" y="6458"/>
                  </a:lnTo>
                  <a:lnTo>
                    <a:pt x="12478" y="6191"/>
                  </a:lnTo>
                  <a:lnTo>
                    <a:pt x="12478" y="5944"/>
                  </a:lnTo>
                  <a:lnTo>
                    <a:pt x="12440" y="5677"/>
                  </a:lnTo>
                  <a:lnTo>
                    <a:pt x="12402" y="5429"/>
                  </a:lnTo>
                  <a:lnTo>
                    <a:pt x="12326" y="5182"/>
                  </a:lnTo>
                  <a:lnTo>
                    <a:pt x="12231" y="4953"/>
                  </a:lnTo>
                  <a:lnTo>
                    <a:pt x="12135" y="4725"/>
                  </a:lnTo>
                  <a:lnTo>
                    <a:pt x="12002" y="4534"/>
                  </a:lnTo>
                  <a:lnTo>
                    <a:pt x="11850" y="4344"/>
                  </a:lnTo>
                  <a:lnTo>
                    <a:pt x="11678" y="4172"/>
                  </a:lnTo>
                  <a:lnTo>
                    <a:pt x="11488" y="4020"/>
                  </a:lnTo>
                  <a:lnTo>
                    <a:pt x="11278" y="3886"/>
                  </a:lnTo>
                  <a:lnTo>
                    <a:pt x="11049" y="3772"/>
                  </a:lnTo>
                  <a:lnTo>
                    <a:pt x="10802" y="3677"/>
                  </a:lnTo>
                  <a:lnTo>
                    <a:pt x="10516" y="3601"/>
                  </a:lnTo>
                  <a:lnTo>
                    <a:pt x="10230" y="3563"/>
                  </a:lnTo>
                  <a:lnTo>
                    <a:pt x="9926" y="3543"/>
                  </a:lnTo>
                  <a:lnTo>
                    <a:pt x="9583" y="3563"/>
                  </a:lnTo>
                  <a:lnTo>
                    <a:pt x="9392" y="3582"/>
                  </a:lnTo>
                  <a:lnTo>
                    <a:pt x="9449" y="3372"/>
                  </a:lnTo>
                  <a:lnTo>
                    <a:pt x="9525" y="3048"/>
                  </a:lnTo>
                  <a:lnTo>
                    <a:pt x="9564" y="2743"/>
                  </a:lnTo>
                  <a:lnTo>
                    <a:pt x="9564" y="2458"/>
                  </a:lnTo>
                  <a:lnTo>
                    <a:pt x="9545" y="2172"/>
                  </a:lnTo>
                  <a:lnTo>
                    <a:pt x="9506" y="1905"/>
                  </a:lnTo>
                  <a:lnTo>
                    <a:pt x="9449" y="1658"/>
                  </a:lnTo>
                  <a:lnTo>
                    <a:pt x="9354" y="1429"/>
                  </a:lnTo>
                  <a:lnTo>
                    <a:pt x="9240" y="1219"/>
                  </a:lnTo>
                  <a:lnTo>
                    <a:pt x="9106" y="1010"/>
                  </a:lnTo>
                  <a:lnTo>
                    <a:pt x="8935" y="838"/>
                  </a:lnTo>
                  <a:lnTo>
                    <a:pt x="8763" y="667"/>
                  </a:lnTo>
                  <a:lnTo>
                    <a:pt x="8573" y="515"/>
                  </a:lnTo>
                  <a:lnTo>
                    <a:pt x="8363" y="381"/>
                  </a:lnTo>
                  <a:lnTo>
                    <a:pt x="8135" y="267"/>
                  </a:lnTo>
                  <a:lnTo>
                    <a:pt x="7906" y="172"/>
                  </a:lnTo>
                  <a:lnTo>
                    <a:pt x="7640" y="95"/>
                  </a:lnTo>
                  <a:lnTo>
                    <a:pt x="7392" y="38"/>
                  </a:lnTo>
                  <a:lnTo>
                    <a:pt x="7125" y="19"/>
                  </a:lnTo>
                  <a:lnTo>
                    <a:pt x="687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4854;p67"/>
            <p:cNvSpPr/>
            <p:nvPr/>
          </p:nvSpPr>
          <p:spPr>
            <a:xfrm flipH="1">
              <a:off x="1936823" y="2537896"/>
              <a:ext cx="111699" cy="112951"/>
            </a:xfrm>
            <a:custGeom>
              <a:avLst/>
              <a:gdLst/>
              <a:ahLst/>
              <a:cxnLst/>
              <a:rect l="l" t="t" r="r" b="b"/>
              <a:pathLst>
                <a:path w="6783" h="6859" extrusionOk="0">
                  <a:moveTo>
                    <a:pt x="3125" y="3144"/>
                  </a:moveTo>
                  <a:lnTo>
                    <a:pt x="3334" y="3220"/>
                  </a:lnTo>
                  <a:lnTo>
                    <a:pt x="3525" y="3258"/>
                  </a:lnTo>
                  <a:lnTo>
                    <a:pt x="3525" y="3448"/>
                  </a:lnTo>
                  <a:lnTo>
                    <a:pt x="3544" y="3658"/>
                  </a:lnTo>
                  <a:lnTo>
                    <a:pt x="3354" y="3715"/>
                  </a:lnTo>
                  <a:lnTo>
                    <a:pt x="3182" y="3810"/>
                  </a:lnTo>
                  <a:lnTo>
                    <a:pt x="3068" y="3639"/>
                  </a:lnTo>
                  <a:lnTo>
                    <a:pt x="2934" y="3506"/>
                  </a:lnTo>
                  <a:lnTo>
                    <a:pt x="3049" y="3353"/>
                  </a:lnTo>
                  <a:lnTo>
                    <a:pt x="3125" y="3144"/>
                  </a:lnTo>
                  <a:close/>
                  <a:moveTo>
                    <a:pt x="3735" y="0"/>
                  </a:moveTo>
                  <a:lnTo>
                    <a:pt x="3601" y="19"/>
                  </a:lnTo>
                  <a:lnTo>
                    <a:pt x="3468" y="39"/>
                  </a:lnTo>
                  <a:lnTo>
                    <a:pt x="3354" y="58"/>
                  </a:lnTo>
                  <a:lnTo>
                    <a:pt x="3220" y="115"/>
                  </a:lnTo>
                  <a:lnTo>
                    <a:pt x="3106" y="172"/>
                  </a:lnTo>
                  <a:lnTo>
                    <a:pt x="2992" y="229"/>
                  </a:lnTo>
                  <a:lnTo>
                    <a:pt x="2896" y="324"/>
                  </a:lnTo>
                  <a:lnTo>
                    <a:pt x="2801" y="420"/>
                  </a:lnTo>
                  <a:lnTo>
                    <a:pt x="2706" y="534"/>
                  </a:lnTo>
                  <a:lnTo>
                    <a:pt x="2611" y="667"/>
                  </a:lnTo>
                  <a:lnTo>
                    <a:pt x="2553" y="801"/>
                  </a:lnTo>
                  <a:lnTo>
                    <a:pt x="2477" y="953"/>
                  </a:lnTo>
                  <a:lnTo>
                    <a:pt x="2439" y="1124"/>
                  </a:lnTo>
                  <a:lnTo>
                    <a:pt x="2382" y="1353"/>
                  </a:lnTo>
                  <a:lnTo>
                    <a:pt x="2191" y="1220"/>
                  </a:lnTo>
                  <a:lnTo>
                    <a:pt x="2039" y="1143"/>
                  </a:lnTo>
                  <a:lnTo>
                    <a:pt x="1887" y="1067"/>
                  </a:lnTo>
                  <a:lnTo>
                    <a:pt x="1734" y="1029"/>
                  </a:lnTo>
                  <a:lnTo>
                    <a:pt x="1582" y="991"/>
                  </a:lnTo>
                  <a:lnTo>
                    <a:pt x="1449" y="972"/>
                  </a:lnTo>
                  <a:lnTo>
                    <a:pt x="1296" y="972"/>
                  </a:lnTo>
                  <a:lnTo>
                    <a:pt x="1163" y="991"/>
                  </a:lnTo>
                  <a:lnTo>
                    <a:pt x="1029" y="1029"/>
                  </a:lnTo>
                  <a:lnTo>
                    <a:pt x="915" y="1067"/>
                  </a:lnTo>
                  <a:lnTo>
                    <a:pt x="801" y="1124"/>
                  </a:lnTo>
                  <a:lnTo>
                    <a:pt x="687" y="1182"/>
                  </a:lnTo>
                  <a:lnTo>
                    <a:pt x="572" y="1258"/>
                  </a:lnTo>
                  <a:lnTo>
                    <a:pt x="477" y="1353"/>
                  </a:lnTo>
                  <a:lnTo>
                    <a:pt x="382" y="1448"/>
                  </a:lnTo>
                  <a:lnTo>
                    <a:pt x="306" y="1563"/>
                  </a:lnTo>
                  <a:lnTo>
                    <a:pt x="229" y="1696"/>
                  </a:lnTo>
                  <a:lnTo>
                    <a:pt x="153" y="1810"/>
                  </a:lnTo>
                  <a:lnTo>
                    <a:pt x="96" y="1944"/>
                  </a:lnTo>
                  <a:lnTo>
                    <a:pt x="58" y="2077"/>
                  </a:lnTo>
                  <a:lnTo>
                    <a:pt x="20" y="2210"/>
                  </a:lnTo>
                  <a:lnTo>
                    <a:pt x="1" y="2344"/>
                  </a:lnTo>
                  <a:lnTo>
                    <a:pt x="1" y="2477"/>
                  </a:lnTo>
                  <a:lnTo>
                    <a:pt x="20" y="2591"/>
                  </a:lnTo>
                  <a:lnTo>
                    <a:pt x="39" y="2725"/>
                  </a:lnTo>
                  <a:lnTo>
                    <a:pt x="77" y="2858"/>
                  </a:lnTo>
                  <a:lnTo>
                    <a:pt x="134" y="2972"/>
                  </a:lnTo>
                  <a:lnTo>
                    <a:pt x="191" y="3106"/>
                  </a:lnTo>
                  <a:lnTo>
                    <a:pt x="286" y="3220"/>
                  </a:lnTo>
                  <a:lnTo>
                    <a:pt x="382" y="3334"/>
                  </a:lnTo>
                  <a:lnTo>
                    <a:pt x="496" y="3448"/>
                  </a:lnTo>
                  <a:lnTo>
                    <a:pt x="629" y="3544"/>
                  </a:lnTo>
                  <a:lnTo>
                    <a:pt x="782" y="3639"/>
                  </a:lnTo>
                  <a:lnTo>
                    <a:pt x="877" y="3696"/>
                  </a:lnTo>
                  <a:lnTo>
                    <a:pt x="801" y="3772"/>
                  </a:lnTo>
                  <a:lnTo>
                    <a:pt x="667" y="3887"/>
                  </a:lnTo>
                  <a:lnTo>
                    <a:pt x="553" y="4020"/>
                  </a:lnTo>
                  <a:lnTo>
                    <a:pt x="458" y="4134"/>
                  </a:lnTo>
                  <a:lnTo>
                    <a:pt x="382" y="4268"/>
                  </a:lnTo>
                  <a:lnTo>
                    <a:pt x="325" y="4401"/>
                  </a:lnTo>
                  <a:lnTo>
                    <a:pt x="267" y="4534"/>
                  </a:lnTo>
                  <a:lnTo>
                    <a:pt x="248" y="4668"/>
                  </a:lnTo>
                  <a:lnTo>
                    <a:pt x="229" y="4801"/>
                  </a:lnTo>
                  <a:lnTo>
                    <a:pt x="229" y="4934"/>
                  </a:lnTo>
                  <a:lnTo>
                    <a:pt x="248" y="5068"/>
                  </a:lnTo>
                  <a:lnTo>
                    <a:pt x="267" y="5201"/>
                  </a:lnTo>
                  <a:lnTo>
                    <a:pt x="306" y="5315"/>
                  </a:lnTo>
                  <a:lnTo>
                    <a:pt x="363" y="5449"/>
                  </a:lnTo>
                  <a:lnTo>
                    <a:pt x="439" y="5563"/>
                  </a:lnTo>
                  <a:lnTo>
                    <a:pt x="515" y="5677"/>
                  </a:lnTo>
                  <a:lnTo>
                    <a:pt x="610" y="5792"/>
                  </a:lnTo>
                  <a:lnTo>
                    <a:pt x="706" y="5887"/>
                  </a:lnTo>
                  <a:lnTo>
                    <a:pt x="801" y="5982"/>
                  </a:lnTo>
                  <a:lnTo>
                    <a:pt x="915" y="6077"/>
                  </a:lnTo>
                  <a:lnTo>
                    <a:pt x="1029" y="6135"/>
                  </a:lnTo>
                  <a:lnTo>
                    <a:pt x="1144" y="6192"/>
                  </a:lnTo>
                  <a:lnTo>
                    <a:pt x="1277" y="6249"/>
                  </a:lnTo>
                  <a:lnTo>
                    <a:pt x="1391" y="6268"/>
                  </a:lnTo>
                  <a:lnTo>
                    <a:pt x="1525" y="6287"/>
                  </a:lnTo>
                  <a:lnTo>
                    <a:pt x="1658" y="6306"/>
                  </a:lnTo>
                  <a:lnTo>
                    <a:pt x="1791" y="6287"/>
                  </a:lnTo>
                  <a:lnTo>
                    <a:pt x="1925" y="6268"/>
                  </a:lnTo>
                  <a:lnTo>
                    <a:pt x="2077" y="6211"/>
                  </a:lnTo>
                  <a:lnTo>
                    <a:pt x="2211" y="6154"/>
                  </a:lnTo>
                  <a:lnTo>
                    <a:pt x="2344" y="6077"/>
                  </a:lnTo>
                  <a:lnTo>
                    <a:pt x="2496" y="5982"/>
                  </a:lnTo>
                  <a:lnTo>
                    <a:pt x="2630" y="5868"/>
                  </a:lnTo>
                  <a:lnTo>
                    <a:pt x="2706" y="5792"/>
                  </a:lnTo>
                  <a:lnTo>
                    <a:pt x="2763" y="5906"/>
                  </a:lnTo>
                  <a:lnTo>
                    <a:pt x="2820" y="6058"/>
                  </a:lnTo>
                  <a:lnTo>
                    <a:pt x="2915" y="6211"/>
                  </a:lnTo>
                  <a:lnTo>
                    <a:pt x="3011" y="6344"/>
                  </a:lnTo>
                  <a:lnTo>
                    <a:pt x="3106" y="6458"/>
                  </a:lnTo>
                  <a:lnTo>
                    <a:pt x="3201" y="6554"/>
                  </a:lnTo>
                  <a:lnTo>
                    <a:pt x="3315" y="6649"/>
                  </a:lnTo>
                  <a:lnTo>
                    <a:pt x="3430" y="6725"/>
                  </a:lnTo>
                  <a:lnTo>
                    <a:pt x="3563" y="6782"/>
                  </a:lnTo>
                  <a:lnTo>
                    <a:pt x="3677" y="6820"/>
                  </a:lnTo>
                  <a:lnTo>
                    <a:pt x="3811" y="6839"/>
                  </a:lnTo>
                  <a:lnTo>
                    <a:pt x="3944" y="6858"/>
                  </a:lnTo>
                  <a:lnTo>
                    <a:pt x="4077" y="6858"/>
                  </a:lnTo>
                  <a:lnTo>
                    <a:pt x="4211" y="6839"/>
                  </a:lnTo>
                  <a:lnTo>
                    <a:pt x="4344" y="6820"/>
                  </a:lnTo>
                  <a:lnTo>
                    <a:pt x="4477" y="6782"/>
                  </a:lnTo>
                  <a:lnTo>
                    <a:pt x="4611" y="6725"/>
                  </a:lnTo>
                  <a:lnTo>
                    <a:pt x="4744" y="6668"/>
                  </a:lnTo>
                  <a:lnTo>
                    <a:pt x="4858" y="6611"/>
                  </a:lnTo>
                  <a:lnTo>
                    <a:pt x="4973" y="6535"/>
                  </a:lnTo>
                  <a:lnTo>
                    <a:pt x="5087" y="6439"/>
                  </a:lnTo>
                  <a:lnTo>
                    <a:pt x="5163" y="6344"/>
                  </a:lnTo>
                  <a:lnTo>
                    <a:pt x="5259" y="6249"/>
                  </a:lnTo>
                  <a:lnTo>
                    <a:pt x="5335" y="6135"/>
                  </a:lnTo>
                  <a:lnTo>
                    <a:pt x="5392" y="6020"/>
                  </a:lnTo>
                  <a:lnTo>
                    <a:pt x="5430" y="5887"/>
                  </a:lnTo>
                  <a:lnTo>
                    <a:pt x="5468" y="5754"/>
                  </a:lnTo>
                  <a:lnTo>
                    <a:pt x="5487" y="5620"/>
                  </a:lnTo>
                  <a:lnTo>
                    <a:pt x="5487" y="5468"/>
                  </a:lnTo>
                  <a:lnTo>
                    <a:pt x="5468" y="5334"/>
                  </a:lnTo>
                  <a:lnTo>
                    <a:pt x="5449" y="5163"/>
                  </a:lnTo>
                  <a:lnTo>
                    <a:pt x="5411" y="5011"/>
                  </a:lnTo>
                  <a:lnTo>
                    <a:pt x="5335" y="4839"/>
                  </a:lnTo>
                  <a:lnTo>
                    <a:pt x="5297" y="4725"/>
                  </a:lnTo>
                  <a:lnTo>
                    <a:pt x="5411" y="4725"/>
                  </a:lnTo>
                  <a:lnTo>
                    <a:pt x="5582" y="4706"/>
                  </a:lnTo>
                  <a:lnTo>
                    <a:pt x="5754" y="4687"/>
                  </a:lnTo>
                  <a:lnTo>
                    <a:pt x="5906" y="4630"/>
                  </a:lnTo>
                  <a:lnTo>
                    <a:pt x="6040" y="4572"/>
                  </a:lnTo>
                  <a:lnTo>
                    <a:pt x="6173" y="4515"/>
                  </a:lnTo>
                  <a:lnTo>
                    <a:pt x="6287" y="4439"/>
                  </a:lnTo>
                  <a:lnTo>
                    <a:pt x="6402" y="4344"/>
                  </a:lnTo>
                  <a:lnTo>
                    <a:pt x="6478" y="4249"/>
                  </a:lnTo>
                  <a:lnTo>
                    <a:pt x="6573" y="4134"/>
                  </a:lnTo>
                  <a:lnTo>
                    <a:pt x="6630" y="4020"/>
                  </a:lnTo>
                  <a:lnTo>
                    <a:pt x="6687" y="3906"/>
                  </a:lnTo>
                  <a:lnTo>
                    <a:pt x="6725" y="3791"/>
                  </a:lnTo>
                  <a:lnTo>
                    <a:pt x="6763" y="3658"/>
                  </a:lnTo>
                  <a:lnTo>
                    <a:pt x="6783" y="3525"/>
                  </a:lnTo>
                  <a:lnTo>
                    <a:pt x="6783" y="3372"/>
                  </a:lnTo>
                  <a:lnTo>
                    <a:pt x="6783" y="3239"/>
                  </a:lnTo>
                  <a:lnTo>
                    <a:pt x="6763" y="3087"/>
                  </a:lnTo>
                  <a:lnTo>
                    <a:pt x="6744" y="2953"/>
                  </a:lnTo>
                  <a:lnTo>
                    <a:pt x="6706" y="2820"/>
                  </a:lnTo>
                  <a:lnTo>
                    <a:pt x="6649" y="2706"/>
                  </a:lnTo>
                  <a:lnTo>
                    <a:pt x="6592" y="2572"/>
                  </a:lnTo>
                  <a:lnTo>
                    <a:pt x="6516" y="2477"/>
                  </a:lnTo>
                  <a:lnTo>
                    <a:pt x="6440" y="2363"/>
                  </a:lnTo>
                  <a:lnTo>
                    <a:pt x="6344" y="2267"/>
                  </a:lnTo>
                  <a:lnTo>
                    <a:pt x="6249" y="2191"/>
                  </a:lnTo>
                  <a:lnTo>
                    <a:pt x="6135" y="2115"/>
                  </a:lnTo>
                  <a:lnTo>
                    <a:pt x="6001" y="2058"/>
                  </a:lnTo>
                  <a:lnTo>
                    <a:pt x="5868" y="2001"/>
                  </a:lnTo>
                  <a:lnTo>
                    <a:pt x="5716" y="1963"/>
                  </a:lnTo>
                  <a:lnTo>
                    <a:pt x="5563" y="1944"/>
                  </a:lnTo>
                  <a:lnTo>
                    <a:pt x="5392" y="1924"/>
                  </a:lnTo>
                  <a:lnTo>
                    <a:pt x="5220" y="1944"/>
                  </a:lnTo>
                  <a:lnTo>
                    <a:pt x="5106" y="1944"/>
                  </a:lnTo>
                  <a:lnTo>
                    <a:pt x="5144" y="1848"/>
                  </a:lnTo>
                  <a:lnTo>
                    <a:pt x="5182" y="1677"/>
                  </a:lnTo>
                  <a:lnTo>
                    <a:pt x="5201" y="1505"/>
                  </a:lnTo>
                  <a:lnTo>
                    <a:pt x="5201" y="1334"/>
                  </a:lnTo>
                  <a:lnTo>
                    <a:pt x="5201" y="1182"/>
                  </a:lnTo>
                  <a:lnTo>
                    <a:pt x="5163" y="1048"/>
                  </a:lnTo>
                  <a:lnTo>
                    <a:pt x="5144" y="915"/>
                  </a:lnTo>
                  <a:lnTo>
                    <a:pt x="5087" y="781"/>
                  </a:lnTo>
                  <a:lnTo>
                    <a:pt x="5030" y="667"/>
                  </a:lnTo>
                  <a:lnTo>
                    <a:pt x="4954" y="553"/>
                  </a:lnTo>
                  <a:lnTo>
                    <a:pt x="4858" y="458"/>
                  </a:lnTo>
                  <a:lnTo>
                    <a:pt x="4763" y="362"/>
                  </a:lnTo>
                  <a:lnTo>
                    <a:pt x="4668" y="286"/>
                  </a:lnTo>
                  <a:lnTo>
                    <a:pt x="4554" y="210"/>
                  </a:lnTo>
                  <a:lnTo>
                    <a:pt x="4420" y="153"/>
                  </a:lnTo>
                  <a:lnTo>
                    <a:pt x="4287" y="96"/>
                  </a:lnTo>
                  <a:lnTo>
                    <a:pt x="4154" y="58"/>
                  </a:lnTo>
                  <a:lnTo>
                    <a:pt x="4020" y="39"/>
                  </a:lnTo>
                  <a:lnTo>
                    <a:pt x="3887" y="19"/>
                  </a:lnTo>
                  <a:lnTo>
                    <a:pt x="373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4855;p67"/>
            <p:cNvSpPr/>
            <p:nvPr/>
          </p:nvSpPr>
          <p:spPr>
            <a:xfrm flipH="1">
              <a:off x="1991725" y="2550757"/>
              <a:ext cx="2832" cy="28242"/>
            </a:xfrm>
            <a:custGeom>
              <a:avLst/>
              <a:gdLst/>
              <a:ahLst/>
              <a:cxnLst/>
              <a:rect l="l" t="t" r="r" b="b"/>
              <a:pathLst>
                <a:path w="172" h="1715" extrusionOk="0">
                  <a:moveTo>
                    <a:pt x="77" y="0"/>
                  </a:moveTo>
                  <a:lnTo>
                    <a:pt x="57" y="58"/>
                  </a:lnTo>
                  <a:lnTo>
                    <a:pt x="38" y="248"/>
                  </a:lnTo>
                  <a:lnTo>
                    <a:pt x="19" y="515"/>
                  </a:lnTo>
                  <a:lnTo>
                    <a:pt x="0" y="858"/>
                  </a:lnTo>
                  <a:lnTo>
                    <a:pt x="0" y="1201"/>
                  </a:lnTo>
                  <a:lnTo>
                    <a:pt x="19" y="1467"/>
                  </a:lnTo>
                  <a:lnTo>
                    <a:pt x="38" y="1658"/>
                  </a:lnTo>
                  <a:lnTo>
                    <a:pt x="57" y="1696"/>
                  </a:lnTo>
                  <a:lnTo>
                    <a:pt x="77" y="1715"/>
                  </a:lnTo>
                  <a:lnTo>
                    <a:pt x="96" y="1696"/>
                  </a:lnTo>
                  <a:lnTo>
                    <a:pt x="115" y="1658"/>
                  </a:lnTo>
                  <a:lnTo>
                    <a:pt x="134" y="1467"/>
                  </a:lnTo>
                  <a:lnTo>
                    <a:pt x="172" y="1201"/>
                  </a:lnTo>
                  <a:lnTo>
                    <a:pt x="172" y="858"/>
                  </a:lnTo>
                  <a:lnTo>
                    <a:pt x="172" y="515"/>
                  </a:lnTo>
                  <a:lnTo>
                    <a:pt x="153" y="248"/>
                  </a:lnTo>
                  <a:lnTo>
                    <a:pt x="134" y="58"/>
                  </a:lnTo>
                  <a:lnTo>
                    <a:pt x="11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4856;p67"/>
            <p:cNvSpPr/>
            <p:nvPr/>
          </p:nvSpPr>
          <p:spPr>
            <a:xfrm flipH="1">
              <a:off x="1974155" y="2555467"/>
              <a:ext cx="12878" cy="27303"/>
            </a:xfrm>
            <a:custGeom>
              <a:avLst/>
              <a:gdLst/>
              <a:ahLst/>
              <a:cxnLst/>
              <a:rect l="l" t="t" r="r" b="b"/>
              <a:pathLst>
                <a:path w="782" h="1658" extrusionOk="0">
                  <a:moveTo>
                    <a:pt x="743" y="0"/>
                  </a:moveTo>
                  <a:lnTo>
                    <a:pt x="705" y="57"/>
                  </a:lnTo>
                  <a:lnTo>
                    <a:pt x="610" y="210"/>
                  </a:lnTo>
                  <a:lnTo>
                    <a:pt x="458" y="476"/>
                  </a:lnTo>
                  <a:lnTo>
                    <a:pt x="305" y="800"/>
                  </a:lnTo>
                  <a:lnTo>
                    <a:pt x="172" y="1124"/>
                  </a:lnTo>
                  <a:lnTo>
                    <a:pt x="58" y="1391"/>
                  </a:lnTo>
                  <a:lnTo>
                    <a:pt x="1" y="1581"/>
                  </a:lnTo>
                  <a:lnTo>
                    <a:pt x="1" y="1639"/>
                  </a:lnTo>
                  <a:lnTo>
                    <a:pt x="1" y="1658"/>
                  </a:lnTo>
                  <a:lnTo>
                    <a:pt x="20" y="1639"/>
                  </a:lnTo>
                  <a:lnTo>
                    <a:pt x="58" y="1600"/>
                  </a:lnTo>
                  <a:lnTo>
                    <a:pt x="172" y="1429"/>
                  </a:lnTo>
                  <a:lnTo>
                    <a:pt x="305" y="1181"/>
                  </a:lnTo>
                  <a:lnTo>
                    <a:pt x="458" y="857"/>
                  </a:lnTo>
                  <a:lnTo>
                    <a:pt x="610" y="534"/>
                  </a:lnTo>
                  <a:lnTo>
                    <a:pt x="705" y="267"/>
                  </a:lnTo>
                  <a:lnTo>
                    <a:pt x="763" y="76"/>
                  </a:lnTo>
                  <a:lnTo>
                    <a:pt x="782" y="19"/>
                  </a:lnTo>
                  <a:lnTo>
                    <a:pt x="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4857;p67"/>
            <p:cNvSpPr/>
            <p:nvPr/>
          </p:nvSpPr>
          <p:spPr>
            <a:xfrm flipH="1">
              <a:off x="1954394" y="2581502"/>
              <a:ext cx="26364" cy="12878"/>
            </a:xfrm>
            <a:custGeom>
              <a:avLst/>
              <a:gdLst/>
              <a:ahLst/>
              <a:cxnLst/>
              <a:rect l="l" t="t" r="r" b="b"/>
              <a:pathLst>
                <a:path w="1601" h="782" extrusionOk="0">
                  <a:moveTo>
                    <a:pt x="1563" y="0"/>
                  </a:moveTo>
                  <a:lnTo>
                    <a:pt x="1525" y="19"/>
                  </a:lnTo>
                  <a:lnTo>
                    <a:pt x="1334" y="77"/>
                  </a:lnTo>
                  <a:lnTo>
                    <a:pt x="1067" y="172"/>
                  </a:lnTo>
                  <a:lnTo>
                    <a:pt x="763" y="324"/>
                  </a:lnTo>
                  <a:lnTo>
                    <a:pt x="458" y="477"/>
                  </a:lnTo>
                  <a:lnTo>
                    <a:pt x="210" y="610"/>
                  </a:lnTo>
                  <a:lnTo>
                    <a:pt x="58" y="724"/>
                  </a:lnTo>
                  <a:lnTo>
                    <a:pt x="20" y="762"/>
                  </a:lnTo>
                  <a:lnTo>
                    <a:pt x="1" y="781"/>
                  </a:lnTo>
                  <a:lnTo>
                    <a:pt x="77" y="781"/>
                  </a:lnTo>
                  <a:lnTo>
                    <a:pt x="267" y="724"/>
                  </a:lnTo>
                  <a:lnTo>
                    <a:pt x="534" y="610"/>
                  </a:lnTo>
                  <a:lnTo>
                    <a:pt x="839" y="477"/>
                  </a:lnTo>
                  <a:lnTo>
                    <a:pt x="1144" y="324"/>
                  </a:lnTo>
                  <a:lnTo>
                    <a:pt x="1391" y="172"/>
                  </a:lnTo>
                  <a:lnTo>
                    <a:pt x="1544" y="77"/>
                  </a:lnTo>
                  <a:lnTo>
                    <a:pt x="1582" y="38"/>
                  </a:lnTo>
                  <a:lnTo>
                    <a:pt x="160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4858;p67"/>
            <p:cNvSpPr/>
            <p:nvPr/>
          </p:nvSpPr>
          <p:spPr>
            <a:xfrm flipH="1">
              <a:off x="1952829" y="2596554"/>
              <a:ext cx="26990" cy="10062"/>
            </a:xfrm>
            <a:custGeom>
              <a:avLst/>
              <a:gdLst/>
              <a:ahLst/>
              <a:cxnLst/>
              <a:rect l="l" t="t" r="r" b="b"/>
              <a:pathLst>
                <a:path w="1639" h="611" extrusionOk="0">
                  <a:moveTo>
                    <a:pt x="1" y="1"/>
                  </a:moveTo>
                  <a:lnTo>
                    <a:pt x="20" y="20"/>
                  </a:lnTo>
                  <a:lnTo>
                    <a:pt x="58" y="58"/>
                  </a:lnTo>
                  <a:lnTo>
                    <a:pt x="210" y="153"/>
                  </a:lnTo>
                  <a:lnTo>
                    <a:pt x="477" y="287"/>
                  </a:lnTo>
                  <a:lnTo>
                    <a:pt x="782" y="401"/>
                  </a:lnTo>
                  <a:lnTo>
                    <a:pt x="1106" y="515"/>
                  </a:lnTo>
                  <a:lnTo>
                    <a:pt x="1372" y="591"/>
                  </a:lnTo>
                  <a:lnTo>
                    <a:pt x="1563" y="610"/>
                  </a:lnTo>
                  <a:lnTo>
                    <a:pt x="1639" y="610"/>
                  </a:lnTo>
                  <a:lnTo>
                    <a:pt x="1620" y="591"/>
                  </a:lnTo>
                  <a:lnTo>
                    <a:pt x="1582" y="553"/>
                  </a:lnTo>
                  <a:lnTo>
                    <a:pt x="1410" y="477"/>
                  </a:lnTo>
                  <a:lnTo>
                    <a:pt x="839" y="248"/>
                  </a:lnTo>
                  <a:lnTo>
                    <a:pt x="267" y="39"/>
                  </a:lnTo>
                  <a:lnTo>
                    <a:pt x="7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4859;p67"/>
            <p:cNvSpPr/>
            <p:nvPr/>
          </p:nvSpPr>
          <p:spPr>
            <a:xfrm flipH="1">
              <a:off x="2007402" y="2563306"/>
              <a:ext cx="18839" cy="21342"/>
            </a:xfrm>
            <a:custGeom>
              <a:avLst/>
              <a:gdLst/>
              <a:ahLst/>
              <a:cxnLst/>
              <a:rect l="l" t="t" r="r" b="b"/>
              <a:pathLst>
                <a:path w="1144" h="1296" extrusionOk="0">
                  <a:moveTo>
                    <a:pt x="0" y="0"/>
                  </a:moveTo>
                  <a:lnTo>
                    <a:pt x="0" y="39"/>
                  </a:lnTo>
                  <a:lnTo>
                    <a:pt x="19" y="77"/>
                  </a:lnTo>
                  <a:lnTo>
                    <a:pt x="115" y="229"/>
                  </a:lnTo>
                  <a:lnTo>
                    <a:pt x="286" y="458"/>
                  </a:lnTo>
                  <a:lnTo>
                    <a:pt x="515" y="705"/>
                  </a:lnTo>
                  <a:lnTo>
                    <a:pt x="724" y="953"/>
                  </a:lnTo>
                  <a:lnTo>
                    <a:pt x="934" y="1143"/>
                  </a:lnTo>
                  <a:lnTo>
                    <a:pt x="1067" y="1277"/>
                  </a:lnTo>
                  <a:lnTo>
                    <a:pt x="1124" y="1296"/>
                  </a:lnTo>
                  <a:lnTo>
                    <a:pt x="1143" y="1296"/>
                  </a:lnTo>
                  <a:lnTo>
                    <a:pt x="1143" y="1277"/>
                  </a:lnTo>
                  <a:lnTo>
                    <a:pt x="1124" y="1239"/>
                  </a:lnTo>
                  <a:lnTo>
                    <a:pt x="1010" y="1067"/>
                  </a:lnTo>
                  <a:lnTo>
                    <a:pt x="858" y="858"/>
                  </a:lnTo>
                  <a:lnTo>
                    <a:pt x="629" y="591"/>
                  </a:lnTo>
                  <a:lnTo>
                    <a:pt x="400" y="343"/>
                  </a:lnTo>
                  <a:lnTo>
                    <a:pt x="210" y="153"/>
                  </a:lnTo>
                  <a:lnTo>
                    <a:pt x="76" y="39"/>
                  </a:lnTo>
                  <a:lnTo>
                    <a:pt x="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4860;p67"/>
            <p:cNvSpPr/>
            <p:nvPr/>
          </p:nvSpPr>
          <p:spPr>
            <a:xfrm flipH="1">
              <a:off x="2008983" y="2582441"/>
              <a:ext cx="26364" cy="7542"/>
            </a:xfrm>
            <a:custGeom>
              <a:avLst/>
              <a:gdLst/>
              <a:ahLst/>
              <a:cxnLst/>
              <a:rect l="l" t="t" r="r" b="b"/>
              <a:pathLst>
                <a:path w="1601" h="458" extrusionOk="0">
                  <a:moveTo>
                    <a:pt x="39" y="1"/>
                  </a:moveTo>
                  <a:lnTo>
                    <a:pt x="1" y="20"/>
                  </a:lnTo>
                  <a:lnTo>
                    <a:pt x="20" y="39"/>
                  </a:lnTo>
                  <a:lnTo>
                    <a:pt x="58" y="58"/>
                  </a:lnTo>
                  <a:lnTo>
                    <a:pt x="210" y="153"/>
                  </a:lnTo>
                  <a:lnTo>
                    <a:pt x="458" y="248"/>
                  </a:lnTo>
                  <a:lnTo>
                    <a:pt x="782" y="343"/>
                  </a:lnTo>
                  <a:lnTo>
                    <a:pt x="1087" y="420"/>
                  </a:lnTo>
                  <a:lnTo>
                    <a:pt x="1353" y="458"/>
                  </a:lnTo>
                  <a:lnTo>
                    <a:pt x="1582" y="458"/>
                  </a:lnTo>
                  <a:lnTo>
                    <a:pt x="1601" y="439"/>
                  </a:lnTo>
                  <a:lnTo>
                    <a:pt x="1582" y="420"/>
                  </a:lnTo>
                  <a:lnTo>
                    <a:pt x="1544" y="401"/>
                  </a:lnTo>
                  <a:lnTo>
                    <a:pt x="1372" y="343"/>
                  </a:lnTo>
                  <a:lnTo>
                    <a:pt x="820" y="172"/>
                  </a:lnTo>
                  <a:lnTo>
                    <a:pt x="248" y="39"/>
                  </a:lnTo>
                  <a:lnTo>
                    <a:pt x="7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4861;p67"/>
            <p:cNvSpPr/>
            <p:nvPr/>
          </p:nvSpPr>
          <p:spPr>
            <a:xfrm flipH="1">
              <a:off x="2008028" y="2606286"/>
              <a:ext cx="29823" cy="11626"/>
            </a:xfrm>
            <a:custGeom>
              <a:avLst/>
              <a:gdLst/>
              <a:ahLst/>
              <a:cxnLst/>
              <a:rect l="l" t="t" r="r" b="b"/>
              <a:pathLst>
                <a:path w="1811" h="706" extrusionOk="0">
                  <a:moveTo>
                    <a:pt x="1734" y="0"/>
                  </a:moveTo>
                  <a:lnTo>
                    <a:pt x="1524" y="57"/>
                  </a:lnTo>
                  <a:lnTo>
                    <a:pt x="1239" y="134"/>
                  </a:lnTo>
                  <a:lnTo>
                    <a:pt x="877" y="267"/>
                  </a:lnTo>
                  <a:lnTo>
                    <a:pt x="534" y="400"/>
                  </a:lnTo>
                  <a:lnTo>
                    <a:pt x="248" y="534"/>
                  </a:lnTo>
                  <a:lnTo>
                    <a:pt x="58" y="629"/>
                  </a:lnTo>
                  <a:lnTo>
                    <a:pt x="19" y="667"/>
                  </a:lnTo>
                  <a:lnTo>
                    <a:pt x="0" y="686"/>
                  </a:lnTo>
                  <a:lnTo>
                    <a:pt x="19" y="705"/>
                  </a:lnTo>
                  <a:lnTo>
                    <a:pt x="96" y="705"/>
                  </a:lnTo>
                  <a:lnTo>
                    <a:pt x="286" y="648"/>
                  </a:lnTo>
                  <a:lnTo>
                    <a:pt x="591" y="553"/>
                  </a:lnTo>
                  <a:lnTo>
                    <a:pt x="934" y="419"/>
                  </a:lnTo>
                  <a:lnTo>
                    <a:pt x="1296" y="286"/>
                  </a:lnTo>
                  <a:lnTo>
                    <a:pt x="1563" y="172"/>
                  </a:lnTo>
                  <a:lnTo>
                    <a:pt x="1753" y="57"/>
                  </a:lnTo>
                  <a:lnTo>
                    <a:pt x="1791" y="19"/>
                  </a:lnTo>
                  <a:lnTo>
                    <a:pt x="181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4862;p67"/>
            <p:cNvSpPr/>
            <p:nvPr/>
          </p:nvSpPr>
          <p:spPr>
            <a:xfrm flipH="1">
              <a:off x="2008028" y="2608163"/>
              <a:ext cx="13503" cy="23549"/>
            </a:xfrm>
            <a:custGeom>
              <a:avLst/>
              <a:gdLst/>
              <a:ahLst/>
              <a:cxnLst/>
              <a:rect l="l" t="t" r="r" b="b"/>
              <a:pathLst>
                <a:path w="820" h="1430" extrusionOk="0">
                  <a:moveTo>
                    <a:pt x="800" y="1"/>
                  </a:moveTo>
                  <a:lnTo>
                    <a:pt x="781" y="20"/>
                  </a:lnTo>
                  <a:lnTo>
                    <a:pt x="743" y="39"/>
                  </a:lnTo>
                  <a:lnTo>
                    <a:pt x="629" y="172"/>
                  </a:lnTo>
                  <a:lnTo>
                    <a:pt x="476" y="382"/>
                  </a:lnTo>
                  <a:lnTo>
                    <a:pt x="305" y="667"/>
                  </a:lnTo>
                  <a:lnTo>
                    <a:pt x="171" y="953"/>
                  </a:lnTo>
                  <a:lnTo>
                    <a:pt x="57" y="1182"/>
                  </a:lnTo>
                  <a:lnTo>
                    <a:pt x="19" y="1353"/>
                  </a:lnTo>
                  <a:lnTo>
                    <a:pt x="0" y="1410"/>
                  </a:lnTo>
                  <a:lnTo>
                    <a:pt x="19" y="1429"/>
                  </a:lnTo>
                  <a:lnTo>
                    <a:pt x="38" y="1429"/>
                  </a:lnTo>
                  <a:lnTo>
                    <a:pt x="76" y="1391"/>
                  </a:lnTo>
                  <a:lnTo>
                    <a:pt x="171" y="1239"/>
                  </a:lnTo>
                  <a:lnTo>
                    <a:pt x="457" y="744"/>
                  </a:lnTo>
                  <a:lnTo>
                    <a:pt x="724" y="248"/>
                  </a:lnTo>
                  <a:lnTo>
                    <a:pt x="800" y="77"/>
                  </a:lnTo>
                  <a:lnTo>
                    <a:pt x="819" y="39"/>
                  </a:lnTo>
                  <a:lnTo>
                    <a:pt x="80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4863;p67"/>
            <p:cNvSpPr/>
            <p:nvPr/>
          </p:nvSpPr>
          <p:spPr>
            <a:xfrm flipH="1">
              <a:off x="1986077" y="2609415"/>
              <a:ext cx="2832" cy="32639"/>
            </a:xfrm>
            <a:custGeom>
              <a:avLst/>
              <a:gdLst/>
              <a:ahLst/>
              <a:cxnLst/>
              <a:rect l="l" t="t" r="r" b="b"/>
              <a:pathLst>
                <a:path w="172" h="1982" extrusionOk="0">
                  <a:moveTo>
                    <a:pt x="115" y="1"/>
                  </a:moveTo>
                  <a:lnTo>
                    <a:pt x="95" y="20"/>
                  </a:lnTo>
                  <a:lnTo>
                    <a:pt x="76" y="77"/>
                  </a:lnTo>
                  <a:lnTo>
                    <a:pt x="38" y="287"/>
                  </a:lnTo>
                  <a:lnTo>
                    <a:pt x="19" y="591"/>
                  </a:lnTo>
                  <a:lnTo>
                    <a:pt x="0" y="991"/>
                  </a:lnTo>
                  <a:lnTo>
                    <a:pt x="0" y="1372"/>
                  </a:lnTo>
                  <a:lnTo>
                    <a:pt x="19" y="1677"/>
                  </a:lnTo>
                  <a:lnTo>
                    <a:pt x="38" y="1906"/>
                  </a:lnTo>
                  <a:lnTo>
                    <a:pt x="57" y="1963"/>
                  </a:lnTo>
                  <a:lnTo>
                    <a:pt x="76" y="1982"/>
                  </a:lnTo>
                  <a:lnTo>
                    <a:pt x="95" y="1963"/>
                  </a:lnTo>
                  <a:lnTo>
                    <a:pt x="95" y="1906"/>
                  </a:lnTo>
                  <a:lnTo>
                    <a:pt x="134" y="1696"/>
                  </a:lnTo>
                  <a:lnTo>
                    <a:pt x="153" y="1372"/>
                  </a:lnTo>
                  <a:lnTo>
                    <a:pt x="172" y="991"/>
                  </a:lnTo>
                  <a:lnTo>
                    <a:pt x="172" y="591"/>
                  </a:lnTo>
                  <a:lnTo>
                    <a:pt x="153" y="287"/>
                  </a:lnTo>
                  <a:lnTo>
                    <a:pt x="134" y="77"/>
                  </a:lnTo>
                  <a:lnTo>
                    <a:pt x="115" y="20"/>
                  </a:lnTo>
                  <a:lnTo>
                    <a:pt x="11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4864;p67"/>
            <p:cNvSpPr/>
            <p:nvPr/>
          </p:nvSpPr>
          <p:spPr>
            <a:xfrm flipH="1">
              <a:off x="1967568" y="2611934"/>
              <a:ext cx="16006" cy="22281"/>
            </a:xfrm>
            <a:custGeom>
              <a:avLst/>
              <a:gdLst/>
              <a:ahLst/>
              <a:cxnLst/>
              <a:rect l="l" t="t" r="r" b="b"/>
              <a:pathLst>
                <a:path w="972" h="1353" extrusionOk="0">
                  <a:moveTo>
                    <a:pt x="0" y="0"/>
                  </a:moveTo>
                  <a:lnTo>
                    <a:pt x="0" y="19"/>
                  </a:lnTo>
                  <a:lnTo>
                    <a:pt x="19" y="76"/>
                  </a:lnTo>
                  <a:lnTo>
                    <a:pt x="95" y="229"/>
                  </a:lnTo>
                  <a:lnTo>
                    <a:pt x="229" y="457"/>
                  </a:lnTo>
                  <a:lnTo>
                    <a:pt x="419" y="724"/>
                  </a:lnTo>
                  <a:lnTo>
                    <a:pt x="610" y="991"/>
                  </a:lnTo>
                  <a:lnTo>
                    <a:pt x="781" y="1181"/>
                  </a:lnTo>
                  <a:lnTo>
                    <a:pt x="914" y="1315"/>
                  </a:lnTo>
                  <a:lnTo>
                    <a:pt x="953" y="1334"/>
                  </a:lnTo>
                  <a:lnTo>
                    <a:pt x="972" y="1353"/>
                  </a:lnTo>
                  <a:lnTo>
                    <a:pt x="972" y="1315"/>
                  </a:lnTo>
                  <a:lnTo>
                    <a:pt x="953" y="1277"/>
                  </a:lnTo>
                  <a:lnTo>
                    <a:pt x="876" y="1105"/>
                  </a:lnTo>
                  <a:lnTo>
                    <a:pt x="743" y="896"/>
                  </a:lnTo>
                  <a:lnTo>
                    <a:pt x="553" y="629"/>
                  </a:lnTo>
                  <a:lnTo>
                    <a:pt x="362" y="362"/>
                  </a:lnTo>
                  <a:lnTo>
                    <a:pt x="191" y="172"/>
                  </a:lnTo>
                  <a:lnTo>
                    <a:pt x="76" y="38"/>
                  </a:lnTo>
                  <a:lnTo>
                    <a:pt x="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4865;p67"/>
            <p:cNvSpPr/>
            <p:nvPr/>
          </p:nvSpPr>
          <p:spPr>
            <a:xfrm flipH="1">
              <a:off x="1968819" y="2571144"/>
              <a:ext cx="52712" cy="52729"/>
            </a:xfrm>
            <a:custGeom>
              <a:avLst/>
              <a:gdLst/>
              <a:ahLst/>
              <a:cxnLst/>
              <a:rect l="l" t="t" r="r" b="b"/>
              <a:pathLst>
                <a:path w="3201" h="3202" extrusionOk="0">
                  <a:moveTo>
                    <a:pt x="1372" y="1"/>
                  </a:moveTo>
                  <a:lnTo>
                    <a:pt x="1219" y="39"/>
                  </a:lnTo>
                  <a:lnTo>
                    <a:pt x="1067" y="77"/>
                  </a:lnTo>
                  <a:lnTo>
                    <a:pt x="933" y="134"/>
                  </a:lnTo>
                  <a:lnTo>
                    <a:pt x="781" y="210"/>
                  </a:lnTo>
                  <a:lnTo>
                    <a:pt x="667" y="286"/>
                  </a:lnTo>
                  <a:lnTo>
                    <a:pt x="533" y="382"/>
                  </a:lnTo>
                  <a:lnTo>
                    <a:pt x="438" y="496"/>
                  </a:lnTo>
                  <a:lnTo>
                    <a:pt x="324" y="610"/>
                  </a:lnTo>
                  <a:lnTo>
                    <a:pt x="248" y="744"/>
                  </a:lnTo>
                  <a:lnTo>
                    <a:pt x="152" y="877"/>
                  </a:lnTo>
                  <a:lnTo>
                    <a:pt x="95" y="1029"/>
                  </a:lnTo>
                  <a:lnTo>
                    <a:pt x="57" y="1182"/>
                  </a:lnTo>
                  <a:lnTo>
                    <a:pt x="19" y="1353"/>
                  </a:lnTo>
                  <a:lnTo>
                    <a:pt x="0" y="1506"/>
                  </a:lnTo>
                  <a:lnTo>
                    <a:pt x="0" y="1677"/>
                  </a:lnTo>
                  <a:lnTo>
                    <a:pt x="19" y="1830"/>
                  </a:lnTo>
                  <a:lnTo>
                    <a:pt x="38" y="1982"/>
                  </a:lnTo>
                  <a:lnTo>
                    <a:pt x="76" y="2134"/>
                  </a:lnTo>
                  <a:lnTo>
                    <a:pt x="152" y="2268"/>
                  </a:lnTo>
                  <a:lnTo>
                    <a:pt x="210" y="2401"/>
                  </a:lnTo>
                  <a:lnTo>
                    <a:pt x="305" y="2534"/>
                  </a:lnTo>
                  <a:lnTo>
                    <a:pt x="400" y="2649"/>
                  </a:lnTo>
                  <a:lnTo>
                    <a:pt x="495" y="2763"/>
                  </a:lnTo>
                  <a:lnTo>
                    <a:pt x="629" y="2858"/>
                  </a:lnTo>
                  <a:lnTo>
                    <a:pt x="743" y="2953"/>
                  </a:lnTo>
                  <a:lnTo>
                    <a:pt x="895" y="3030"/>
                  </a:lnTo>
                  <a:lnTo>
                    <a:pt x="1029" y="3106"/>
                  </a:lnTo>
                  <a:lnTo>
                    <a:pt x="1200" y="3144"/>
                  </a:lnTo>
                  <a:lnTo>
                    <a:pt x="1353" y="3182"/>
                  </a:lnTo>
                  <a:lnTo>
                    <a:pt x="1505" y="3201"/>
                  </a:lnTo>
                  <a:lnTo>
                    <a:pt x="1676" y="3201"/>
                  </a:lnTo>
                  <a:lnTo>
                    <a:pt x="1829" y="3182"/>
                  </a:lnTo>
                  <a:lnTo>
                    <a:pt x="1981" y="3144"/>
                  </a:lnTo>
                  <a:lnTo>
                    <a:pt x="2134" y="3106"/>
                  </a:lnTo>
                  <a:lnTo>
                    <a:pt x="2267" y="3049"/>
                  </a:lnTo>
                  <a:lnTo>
                    <a:pt x="2400" y="2973"/>
                  </a:lnTo>
                  <a:lnTo>
                    <a:pt x="2534" y="2896"/>
                  </a:lnTo>
                  <a:lnTo>
                    <a:pt x="2667" y="2801"/>
                  </a:lnTo>
                  <a:lnTo>
                    <a:pt x="2762" y="2687"/>
                  </a:lnTo>
                  <a:lnTo>
                    <a:pt x="2877" y="2572"/>
                  </a:lnTo>
                  <a:lnTo>
                    <a:pt x="2953" y="2439"/>
                  </a:lnTo>
                  <a:lnTo>
                    <a:pt x="3029" y="2306"/>
                  </a:lnTo>
                  <a:lnTo>
                    <a:pt x="3105" y="2153"/>
                  </a:lnTo>
                  <a:lnTo>
                    <a:pt x="3143" y="2001"/>
                  </a:lnTo>
                  <a:lnTo>
                    <a:pt x="3181" y="1849"/>
                  </a:lnTo>
                  <a:lnTo>
                    <a:pt x="3200" y="1677"/>
                  </a:lnTo>
                  <a:lnTo>
                    <a:pt x="3200" y="1525"/>
                  </a:lnTo>
                  <a:lnTo>
                    <a:pt x="3181" y="1372"/>
                  </a:lnTo>
                  <a:lnTo>
                    <a:pt x="3162" y="1220"/>
                  </a:lnTo>
                  <a:lnTo>
                    <a:pt x="3105" y="1068"/>
                  </a:lnTo>
                  <a:lnTo>
                    <a:pt x="3048" y="915"/>
                  </a:lnTo>
                  <a:lnTo>
                    <a:pt x="2991" y="782"/>
                  </a:lnTo>
                  <a:lnTo>
                    <a:pt x="2896" y="648"/>
                  </a:lnTo>
                  <a:lnTo>
                    <a:pt x="2800" y="534"/>
                  </a:lnTo>
                  <a:lnTo>
                    <a:pt x="2705" y="420"/>
                  </a:lnTo>
                  <a:lnTo>
                    <a:pt x="2572" y="325"/>
                  </a:lnTo>
                  <a:lnTo>
                    <a:pt x="2457" y="229"/>
                  </a:lnTo>
                  <a:lnTo>
                    <a:pt x="2305" y="153"/>
                  </a:lnTo>
                  <a:lnTo>
                    <a:pt x="2172" y="96"/>
                  </a:lnTo>
                  <a:lnTo>
                    <a:pt x="2000" y="39"/>
                  </a:lnTo>
                  <a:lnTo>
                    <a:pt x="184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4866;p67"/>
            <p:cNvSpPr/>
            <p:nvPr/>
          </p:nvSpPr>
          <p:spPr>
            <a:xfrm flipH="1">
              <a:off x="1893843" y="3169705"/>
              <a:ext cx="5039" cy="7542"/>
            </a:xfrm>
            <a:custGeom>
              <a:avLst/>
              <a:gdLst/>
              <a:ahLst/>
              <a:cxnLst/>
              <a:rect l="l" t="t" r="r" b="b"/>
              <a:pathLst>
                <a:path w="306" h="458" extrusionOk="0">
                  <a:moveTo>
                    <a:pt x="267" y="0"/>
                  </a:moveTo>
                  <a:lnTo>
                    <a:pt x="1" y="153"/>
                  </a:lnTo>
                  <a:lnTo>
                    <a:pt x="305" y="457"/>
                  </a:lnTo>
                  <a:lnTo>
                    <a:pt x="267" y="0"/>
                  </a:lnTo>
                  <a:close/>
                </a:path>
              </a:pathLst>
            </a:custGeom>
            <a:solidFill>
              <a:srgbClr val="FEE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4867;p67"/>
            <p:cNvSpPr/>
            <p:nvPr/>
          </p:nvSpPr>
          <p:spPr>
            <a:xfrm flipH="1">
              <a:off x="1893843" y="3169705"/>
              <a:ext cx="5039" cy="7542"/>
            </a:xfrm>
            <a:custGeom>
              <a:avLst/>
              <a:gdLst/>
              <a:ahLst/>
              <a:cxnLst/>
              <a:rect l="l" t="t" r="r" b="b"/>
              <a:pathLst>
                <a:path w="306" h="458" fill="none" extrusionOk="0">
                  <a:moveTo>
                    <a:pt x="267" y="0"/>
                  </a:moveTo>
                  <a:lnTo>
                    <a:pt x="267" y="0"/>
                  </a:lnTo>
                  <a:lnTo>
                    <a:pt x="1" y="153"/>
                  </a:lnTo>
                  <a:lnTo>
                    <a:pt x="1" y="153"/>
                  </a:lnTo>
                  <a:lnTo>
                    <a:pt x="305" y="457"/>
                  </a:lnTo>
                  <a:lnTo>
                    <a:pt x="305" y="457"/>
                  </a:lnTo>
                  <a:lnTo>
                    <a:pt x="26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4868;p67"/>
            <p:cNvSpPr/>
            <p:nvPr/>
          </p:nvSpPr>
          <p:spPr>
            <a:xfrm flipH="1">
              <a:off x="1874082" y="3157782"/>
              <a:ext cx="20403" cy="23845"/>
            </a:xfrm>
            <a:custGeom>
              <a:avLst/>
              <a:gdLst/>
              <a:ahLst/>
              <a:cxnLst/>
              <a:rect l="l" t="t" r="r" b="b"/>
              <a:pathLst>
                <a:path w="1239" h="1448" extrusionOk="0">
                  <a:moveTo>
                    <a:pt x="1239" y="0"/>
                  </a:moveTo>
                  <a:lnTo>
                    <a:pt x="515" y="438"/>
                  </a:lnTo>
                  <a:lnTo>
                    <a:pt x="0" y="724"/>
                  </a:lnTo>
                  <a:lnTo>
                    <a:pt x="38" y="1181"/>
                  </a:lnTo>
                  <a:lnTo>
                    <a:pt x="191" y="1315"/>
                  </a:lnTo>
                  <a:lnTo>
                    <a:pt x="362" y="1448"/>
                  </a:lnTo>
                  <a:lnTo>
                    <a:pt x="819" y="724"/>
                  </a:lnTo>
                  <a:lnTo>
                    <a:pt x="1239" y="0"/>
                  </a:lnTo>
                  <a:close/>
                </a:path>
              </a:pathLst>
            </a:custGeom>
            <a:solidFill>
              <a:srgbClr val="631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4869;p67"/>
            <p:cNvSpPr/>
            <p:nvPr/>
          </p:nvSpPr>
          <p:spPr>
            <a:xfrm flipH="1">
              <a:off x="1874082" y="3157782"/>
              <a:ext cx="20403" cy="23845"/>
            </a:xfrm>
            <a:custGeom>
              <a:avLst/>
              <a:gdLst/>
              <a:ahLst/>
              <a:cxnLst/>
              <a:rect l="l" t="t" r="r" b="b"/>
              <a:pathLst>
                <a:path w="1239" h="1448" fill="none" extrusionOk="0">
                  <a:moveTo>
                    <a:pt x="1239" y="0"/>
                  </a:moveTo>
                  <a:lnTo>
                    <a:pt x="1239" y="0"/>
                  </a:lnTo>
                  <a:lnTo>
                    <a:pt x="515" y="438"/>
                  </a:lnTo>
                  <a:lnTo>
                    <a:pt x="515" y="438"/>
                  </a:lnTo>
                  <a:lnTo>
                    <a:pt x="0" y="724"/>
                  </a:lnTo>
                  <a:lnTo>
                    <a:pt x="0" y="724"/>
                  </a:lnTo>
                  <a:lnTo>
                    <a:pt x="38" y="1181"/>
                  </a:lnTo>
                  <a:lnTo>
                    <a:pt x="38" y="1181"/>
                  </a:lnTo>
                  <a:lnTo>
                    <a:pt x="191" y="1315"/>
                  </a:lnTo>
                  <a:lnTo>
                    <a:pt x="362" y="1448"/>
                  </a:lnTo>
                  <a:lnTo>
                    <a:pt x="362" y="1448"/>
                  </a:lnTo>
                  <a:lnTo>
                    <a:pt x="819" y="724"/>
                  </a:lnTo>
                  <a:lnTo>
                    <a:pt x="12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4870;p67"/>
            <p:cNvSpPr/>
            <p:nvPr/>
          </p:nvSpPr>
          <p:spPr>
            <a:xfrm flipH="1">
              <a:off x="1794708" y="2892376"/>
              <a:ext cx="124560" cy="279849"/>
            </a:xfrm>
            <a:custGeom>
              <a:avLst/>
              <a:gdLst/>
              <a:ahLst/>
              <a:cxnLst/>
              <a:rect l="l" t="t" r="r" b="b"/>
              <a:pathLst>
                <a:path w="7564" h="16994" fill="none" extrusionOk="0">
                  <a:moveTo>
                    <a:pt x="5811" y="1"/>
                  </a:moveTo>
                  <a:lnTo>
                    <a:pt x="5811" y="1"/>
                  </a:lnTo>
                  <a:lnTo>
                    <a:pt x="5753" y="401"/>
                  </a:lnTo>
                  <a:lnTo>
                    <a:pt x="5696" y="801"/>
                  </a:lnTo>
                  <a:lnTo>
                    <a:pt x="5601" y="1182"/>
                  </a:lnTo>
                  <a:lnTo>
                    <a:pt x="5487" y="1582"/>
                  </a:lnTo>
                  <a:lnTo>
                    <a:pt x="5372" y="1963"/>
                  </a:lnTo>
                  <a:lnTo>
                    <a:pt x="5220" y="2344"/>
                  </a:lnTo>
                  <a:lnTo>
                    <a:pt x="5068" y="2725"/>
                  </a:lnTo>
                  <a:lnTo>
                    <a:pt x="4896" y="3087"/>
                  </a:lnTo>
                  <a:lnTo>
                    <a:pt x="4725" y="3449"/>
                  </a:lnTo>
                  <a:lnTo>
                    <a:pt x="4534" y="3811"/>
                  </a:lnTo>
                  <a:lnTo>
                    <a:pt x="4115" y="4535"/>
                  </a:lnTo>
                  <a:lnTo>
                    <a:pt x="3696" y="5221"/>
                  </a:lnTo>
                  <a:lnTo>
                    <a:pt x="3239" y="5906"/>
                  </a:lnTo>
                  <a:lnTo>
                    <a:pt x="3239" y="5906"/>
                  </a:lnTo>
                  <a:lnTo>
                    <a:pt x="2324" y="7278"/>
                  </a:lnTo>
                  <a:lnTo>
                    <a:pt x="1886" y="7964"/>
                  </a:lnTo>
                  <a:lnTo>
                    <a:pt x="1467" y="8669"/>
                  </a:lnTo>
                  <a:lnTo>
                    <a:pt x="1086" y="9374"/>
                  </a:lnTo>
                  <a:lnTo>
                    <a:pt x="896" y="9755"/>
                  </a:lnTo>
                  <a:lnTo>
                    <a:pt x="743" y="10116"/>
                  </a:lnTo>
                  <a:lnTo>
                    <a:pt x="572" y="10497"/>
                  </a:lnTo>
                  <a:lnTo>
                    <a:pt x="438" y="10878"/>
                  </a:lnTo>
                  <a:lnTo>
                    <a:pt x="324" y="11259"/>
                  </a:lnTo>
                  <a:lnTo>
                    <a:pt x="210" y="11640"/>
                  </a:lnTo>
                  <a:lnTo>
                    <a:pt x="210" y="11640"/>
                  </a:lnTo>
                  <a:lnTo>
                    <a:pt x="134" y="12002"/>
                  </a:lnTo>
                  <a:lnTo>
                    <a:pt x="77" y="12345"/>
                  </a:lnTo>
                  <a:lnTo>
                    <a:pt x="19" y="12707"/>
                  </a:lnTo>
                  <a:lnTo>
                    <a:pt x="0" y="13069"/>
                  </a:lnTo>
                  <a:lnTo>
                    <a:pt x="0" y="13412"/>
                  </a:lnTo>
                  <a:lnTo>
                    <a:pt x="19" y="13774"/>
                  </a:lnTo>
                  <a:lnTo>
                    <a:pt x="38" y="14136"/>
                  </a:lnTo>
                  <a:lnTo>
                    <a:pt x="96" y="14498"/>
                  </a:lnTo>
                  <a:lnTo>
                    <a:pt x="172" y="14841"/>
                  </a:lnTo>
                  <a:lnTo>
                    <a:pt x="248" y="15184"/>
                  </a:lnTo>
                  <a:lnTo>
                    <a:pt x="362" y="15508"/>
                  </a:lnTo>
                  <a:lnTo>
                    <a:pt x="496" y="15831"/>
                  </a:lnTo>
                  <a:lnTo>
                    <a:pt x="648" y="16136"/>
                  </a:lnTo>
                  <a:lnTo>
                    <a:pt x="819" y="16441"/>
                  </a:lnTo>
                  <a:lnTo>
                    <a:pt x="1029" y="16727"/>
                  </a:lnTo>
                  <a:lnTo>
                    <a:pt x="1239" y="16994"/>
                  </a:lnTo>
                  <a:lnTo>
                    <a:pt x="1239" y="16994"/>
                  </a:lnTo>
                  <a:lnTo>
                    <a:pt x="1505" y="16841"/>
                  </a:lnTo>
                  <a:lnTo>
                    <a:pt x="1505" y="16841"/>
                  </a:lnTo>
                  <a:lnTo>
                    <a:pt x="2020" y="16555"/>
                  </a:lnTo>
                  <a:lnTo>
                    <a:pt x="2020" y="16555"/>
                  </a:lnTo>
                  <a:lnTo>
                    <a:pt x="2744" y="16117"/>
                  </a:lnTo>
                  <a:lnTo>
                    <a:pt x="2744" y="16117"/>
                  </a:lnTo>
                  <a:lnTo>
                    <a:pt x="3182" y="15374"/>
                  </a:lnTo>
                  <a:lnTo>
                    <a:pt x="3582" y="14612"/>
                  </a:lnTo>
                  <a:lnTo>
                    <a:pt x="3982" y="13831"/>
                  </a:lnTo>
                  <a:lnTo>
                    <a:pt x="4363" y="13069"/>
                  </a:lnTo>
                  <a:lnTo>
                    <a:pt x="4725" y="12269"/>
                  </a:lnTo>
                  <a:lnTo>
                    <a:pt x="5068" y="11488"/>
                  </a:lnTo>
                  <a:lnTo>
                    <a:pt x="5391" y="10688"/>
                  </a:lnTo>
                  <a:lnTo>
                    <a:pt x="5696" y="9869"/>
                  </a:lnTo>
                  <a:lnTo>
                    <a:pt x="6001" y="9069"/>
                  </a:lnTo>
                  <a:lnTo>
                    <a:pt x="6268" y="8250"/>
                  </a:lnTo>
                  <a:lnTo>
                    <a:pt x="6534" y="7411"/>
                  </a:lnTo>
                  <a:lnTo>
                    <a:pt x="6763" y="6592"/>
                  </a:lnTo>
                  <a:lnTo>
                    <a:pt x="6992" y="5754"/>
                  </a:lnTo>
                  <a:lnTo>
                    <a:pt x="7201" y="4916"/>
                  </a:lnTo>
                  <a:lnTo>
                    <a:pt x="7392" y="4078"/>
                  </a:lnTo>
                  <a:lnTo>
                    <a:pt x="7563" y="3220"/>
                  </a:lnTo>
                  <a:lnTo>
                    <a:pt x="5811" y="1"/>
                  </a:lnTo>
                  <a:lnTo>
                    <a:pt x="5811" y="1"/>
                  </a:lnTo>
                  <a:lnTo>
                    <a:pt x="581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4871;p67"/>
            <p:cNvSpPr/>
            <p:nvPr/>
          </p:nvSpPr>
          <p:spPr>
            <a:xfrm flipH="1">
              <a:off x="1823576" y="2892063"/>
              <a:ext cx="16" cy="329"/>
            </a:xfrm>
            <a:custGeom>
              <a:avLst/>
              <a:gdLst/>
              <a:ahLst/>
              <a:cxnLst/>
              <a:rect l="l" t="t" r="r" b="b"/>
              <a:pathLst>
                <a:path w="1" h="20" extrusionOk="0">
                  <a:moveTo>
                    <a:pt x="1" y="1"/>
                  </a:moveTo>
                  <a:lnTo>
                    <a:pt x="1" y="1"/>
                  </a:lnTo>
                  <a:lnTo>
                    <a:pt x="1" y="20"/>
                  </a:lnTo>
                  <a:lnTo>
                    <a:pt x="1" y="20"/>
                  </a:lnTo>
                  <a:lnTo>
                    <a:pt x="1" y="20"/>
                  </a:lnTo>
                  <a:lnTo>
                    <a:pt x="1" y="1"/>
                  </a:lnTo>
                  <a:close/>
                </a:path>
              </a:pathLst>
            </a:custGeom>
            <a:solidFill>
              <a:srgbClr val="631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4872;p67"/>
            <p:cNvSpPr/>
            <p:nvPr/>
          </p:nvSpPr>
          <p:spPr>
            <a:xfrm flipH="1">
              <a:off x="1823576" y="2892063"/>
              <a:ext cx="16" cy="329"/>
            </a:xfrm>
            <a:custGeom>
              <a:avLst/>
              <a:gdLst/>
              <a:ahLst/>
              <a:cxnLst/>
              <a:rect l="l" t="t" r="r" b="b"/>
              <a:pathLst>
                <a:path w="1" h="20" fill="none" extrusionOk="0">
                  <a:moveTo>
                    <a:pt x="1" y="1"/>
                  </a:moveTo>
                  <a:lnTo>
                    <a:pt x="1" y="1"/>
                  </a:lnTo>
                  <a:lnTo>
                    <a:pt x="1" y="20"/>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4873;p67"/>
            <p:cNvSpPr/>
            <p:nvPr/>
          </p:nvSpPr>
          <p:spPr>
            <a:xfrm flipH="1">
              <a:off x="1764606" y="2791677"/>
              <a:ext cx="131131" cy="420695"/>
            </a:xfrm>
            <a:custGeom>
              <a:avLst/>
              <a:gdLst/>
              <a:ahLst/>
              <a:cxnLst/>
              <a:rect l="l" t="t" r="r" b="b"/>
              <a:pathLst>
                <a:path w="7963" h="25547" extrusionOk="0">
                  <a:moveTo>
                    <a:pt x="6953" y="1"/>
                  </a:moveTo>
                  <a:lnTo>
                    <a:pt x="4267" y="3754"/>
                  </a:lnTo>
                  <a:lnTo>
                    <a:pt x="4458" y="4249"/>
                  </a:lnTo>
                  <a:lnTo>
                    <a:pt x="4591" y="4744"/>
                  </a:lnTo>
                  <a:lnTo>
                    <a:pt x="4705" y="5240"/>
                  </a:lnTo>
                  <a:lnTo>
                    <a:pt x="4782" y="5754"/>
                  </a:lnTo>
                  <a:lnTo>
                    <a:pt x="4820" y="6268"/>
                  </a:lnTo>
                  <a:lnTo>
                    <a:pt x="4839" y="6783"/>
                  </a:lnTo>
                  <a:lnTo>
                    <a:pt x="4820" y="7297"/>
                  </a:lnTo>
                  <a:lnTo>
                    <a:pt x="4763" y="7811"/>
                  </a:lnTo>
                  <a:lnTo>
                    <a:pt x="4705" y="8345"/>
                  </a:lnTo>
                  <a:lnTo>
                    <a:pt x="4610" y="8859"/>
                  </a:lnTo>
                  <a:lnTo>
                    <a:pt x="4496" y="9373"/>
                  </a:lnTo>
                  <a:lnTo>
                    <a:pt x="4363" y="9888"/>
                  </a:lnTo>
                  <a:lnTo>
                    <a:pt x="4210" y="10402"/>
                  </a:lnTo>
                  <a:lnTo>
                    <a:pt x="4039" y="10917"/>
                  </a:lnTo>
                  <a:lnTo>
                    <a:pt x="3848" y="11412"/>
                  </a:lnTo>
                  <a:lnTo>
                    <a:pt x="3658" y="11888"/>
                  </a:lnTo>
                  <a:lnTo>
                    <a:pt x="3391" y="12479"/>
                  </a:lnTo>
                  <a:lnTo>
                    <a:pt x="3048" y="13203"/>
                  </a:lnTo>
                  <a:lnTo>
                    <a:pt x="2191" y="14974"/>
                  </a:lnTo>
                  <a:lnTo>
                    <a:pt x="1734" y="15984"/>
                  </a:lnTo>
                  <a:lnTo>
                    <a:pt x="1295" y="17032"/>
                  </a:lnTo>
                  <a:lnTo>
                    <a:pt x="1086" y="17565"/>
                  </a:lnTo>
                  <a:lnTo>
                    <a:pt x="876" y="18117"/>
                  </a:lnTo>
                  <a:lnTo>
                    <a:pt x="686" y="18651"/>
                  </a:lnTo>
                  <a:lnTo>
                    <a:pt x="514" y="19203"/>
                  </a:lnTo>
                  <a:lnTo>
                    <a:pt x="362" y="19737"/>
                  </a:lnTo>
                  <a:lnTo>
                    <a:pt x="229" y="20270"/>
                  </a:lnTo>
                  <a:lnTo>
                    <a:pt x="133" y="20803"/>
                  </a:lnTo>
                  <a:lnTo>
                    <a:pt x="57" y="21299"/>
                  </a:lnTo>
                  <a:lnTo>
                    <a:pt x="19" y="21794"/>
                  </a:lnTo>
                  <a:lnTo>
                    <a:pt x="0" y="22270"/>
                  </a:lnTo>
                  <a:lnTo>
                    <a:pt x="38" y="22728"/>
                  </a:lnTo>
                  <a:lnTo>
                    <a:pt x="95" y="23166"/>
                  </a:lnTo>
                  <a:lnTo>
                    <a:pt x="152" y="23375"/>
                  </a:lnTo>
                  <a:lnTo>
                    <a:pt x="210" y="23585"/>
                  </a:lnTo>
                  <a:lnTo>
                    <a:pt x="286" y="23775"/>
                  </a:lnTo>
                  <a:lnTo>
                    <a:pt x="362" y="23966"/>
                  </a:lnTo>
                  <a:lnTo>
                    <a:pt x="457" y="24137"/>
                  </a:lnTo>
                  <a:lnTo>
                    <a:pt x="572" y="24309"/>
                  </a:lnTo>
                  <a:lnTo>
                    <a:pt x="686" y="24461"/>
                  </a:lnTo>
                  <a:lnTo>
                    <a:pt x="838" y="24613"/>
                  </a:lnTo>
                  <a:lnTo>
                    <a:pt x="972" y="24766"/>
                  </a:lnTo>
                  <a:lnTo>
                    <a:pt x="1143" y="24899"/>
                  </a:lnTo>
                  <a:lnTo>
                    <a:pt x="1315" y="25014"/>
                  </a:lnTo>
                  <a:lnTo>
                    <a:pt x="1505" y="25128"/>
                  </a:lnTo>
                  <a:lnTo>
                    <a:pt x="1715" y="25223"/>
                  </a:lnTo>
                  <a:lnTo>
                    <a:pt x="1943" y="25318"/>
                  </a:lnTo>
                  <a:lnTo>
                    <a:pt x="2191" y="25395"/>
                  </a:lnTo>
                  <a:lnTo>
                    <a:pt x="2438" y="25471"/>
                  </a:lnTo>
                  <a:lnTo>
                    <a:pt x="2705" y="25509"/>
                  </a:lnTo>
                  <a:lnTo>
                    <a:pt x="2972" y="25547"/>
                  </a:lnTo>
                  <a:lnTo>
                    <a:pt x="3239" y="25547"/>
                  </a:lnTo>
                  <a:lnTo>
                    <a:pt x="3543" y="25528"/>
                  </a:lnTo>
                  <a:lnTo>
                    <a:pt x="3829" y="25490"/>
                  </a:lnTo>
                  <a:lnTo>
                    <a:pt x="4115" y="25433"/>
                  </a:lnTo>
                  <a:lnTo>
                    <a:pt x="4401" y="25337"/>
                  </a:lnTo>
                  <a:lnTo>
                    <a:pt x="4686" y="25242"/>
                  </a:lnTo>
                  <a:lnTo>
                    <a:pt x="4972" y="25128"/>
                  </a:lnTo>
                  <a:lnTo>
                    <a:pt x="5220" y="24975"/>
                  </a:lnTo>
                  <a:lnTo>
                    <a:pt x="5467" y="24823"/>
                  </a:lnTo>
                  <a:lnTo>
                    <a:pt x="5696" y="24652"/>
                  </a:lnTo>
                  <a:lnTo>
                    <a:pt x="5906" y="24442"/>
                  </a:lnTo>
                  <a:lnTo>
                    <a:pt x="6077" y="24232"/>
                  </a:lnTo>
                  <a:lnTo>
                    <a:pt x="6229" y="24004"/>
                  </a:lnTo>
                  <a:lnTo>
                    <a:pt x="6344" y="23756"/>
                  </a:lnTo>
                  <a:lnTo>
                    <a:pt x="6401" y="23566"/>
                  </a:lnTo>
                  <a:lnTo>
                    <a:pt x="6439" y="23394"/>
                  </a:lnTo>
                  <a:lnTo>
                    <a:pt x="6477" y="23204"/>
                  </a:lnTo>
                  <a:lnTo>
                    <a:pt x="6477" y="23032"/>
                  </a:lnTo>
                  <a:lnTo>
                    <a:pt x="6458" y="22861"/>
                  </a:lnTo>
                  <a:lnTo>
                    <a:pt x="6439" y="22670"/>
                  </a:lnTo>
                  <a:lnTo>
                    <a:pt x="6363" y="22327"/>
                  </a:lnTo>
                  <a:lnTo>
                    <a:pt x="6268" y="21966"/>
                  </a:lnTo>
                  <a:lnTo>
                    <a:pt x="6153" y="21623"/>
                  </a:lnTo>
                  <a:lnTo>
                    <a:pt x="6039" y="21261"/>
                  </a:lnTo>
                  <a:lnTo>
                    <a:pt x="5944" y="20899"/>
                  </a:lnTo>
                  <a:lnTo>
                    <a:pt x="5829" y="20346"/>
                  </a:lnTo>
                  <a:lnTo>
                    <a:pt x="5753" y="19794"/>
                  </a:lnTo>
                  <a:lnTo>
                    <a:pt x="5715" y="19222"/>
                  </a:lnTo>
                  <a:lnTo>
                    <a:pt x="5677" y="18651"/>
                  </a:lnTo>
                  <a:lnTo>
                    <a:pt x="5677" y="18098"/>
                  </a:lnTo>
                  <a:lnTo>
                    <a:pt x="5696" y="17527"/>
                  </a:lnTo>
                  <a:lnTo>
                    <a:pt x="5753" y="16974"/>
                  </a:lnTo>
                  <a:lnTo>
                    <a:pt x="5810" y="16403"/>
                  </a:lnTo>
                  <a:lnTo>
                    <a:pt x="5867" y="15889"/>
                  </a:lnTo>
                  <a:lnTo>
                    <a:pt x="5963" y="15374"/>
                  </a:lnTo>
                  <a:lnTo>
                    <a:pt x="6153" y="14346"/>
                  </a:lnTo>
                  <a:lnTo>
                    <a:pt x="6382" y="13317"/>
                  </a:lnTo>
                  <a:lnTo>
                    <a:pt x="6629" y="12307"/>
                  </a:lnTo>
                  <a:lnTo>
                    <a:pt x="7144" y="10269"/>
                  </a:lnTo>
                  <a:lnTo>
                    <a:pt x="7391" y="9240"/>
                  </a:lnTo>
                  <a:lnTo>
                    <a:pt x="7601" y="8211"/>
                  </a:lnTo>
                  <a:lnTo>
                    <a:pt x="7696" y="7697"/>
                  </a:lnTo>
                  <a:lnTo>
                    <a:pt x="7772" y="7183"/>
                  </a:lnTo>
                  <a:lnTo>
                    <a:pt x="7849" y="6649"/>
                  </a:lnTo>
                  <a:lnTo>
                    <a:pt x="7906" y="6116"/>
                  </a:lnTo>
                  <a:lnTo>
                    <a:pt x="7944" y="5602"/>
                  </a:lnTo>
                  <a:lnTo>
                    <a:pt x="7963" y="5068"/>
                  </a:lnTo>
                  <a:lnTo>
                    <a:pt x="7963" y="4535"/>
                  </a:lnTo>
                  <a:lnTo>
                    <a:pt x="7944" y="4020"/>
                  </a:lnTo>
                  <a:lnTo>
                    <a:pt x="7906" y="3487"/>
                  </a:lnTo>
                  <a:lnTo>
                    <a:pt x="7849" y="2973"/>
                  </a:lnTo>
                  <a:lnTo>
                    <a:pt x="7772" y="2458"/>
                  </a:lnTo>
                  <a:lnTo>
                    <a:pt x="7658" y="1944"/>
                  </a:lnTo>
                  <a:lnTo>
                    <a:pt x="7525" y="1449"/>
                  </a:lnTo>
                  <a:lnTo>
                    <a:pt x="7372" y="953"/>
                  </a:lnTo>
                  <a:lnTo>
                    <a:pt x="7182" y="477"/>
                  </a:lnTo>
                  <a:lnTo>
                    <a:pt x="69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4874;p67"/>
            <p:cNvSpPr/>
            <p:nvPr/>
          </p:nvSpPr>
          <p:spPr>
            <a:xfrm flipH="1">
              <a:off x="1764606" y="2791677"/>
              <a:ext cx="131131" cy="420695"/>
            </a:xfrm>
            <a:custGeom>
              <a:avLst/>
              <a:gdLst/>
              <a:ahLst/>
              <a:cxnLst/>
              <a:rect l="l" t="t" r="r" b="b"/>
              <a:pathLst>
                <a:path w="7963" h="25547" fill="none" extrusionOk="0">
                  <a:moveTo>
                    <a:pt x="4267" y="3754"/>
                  </a:moveTo>
                  <a:lnTo>
                    <a:pt x="4267" y="3754"/>
                  </a:lnTo>
                  <a:lnTo>
                    <a:pt x="4458" y="4249"/>
                  </a:lnTo>
                  <a:lnTo>
                    <a:pt x="4591" y="4744"/>
                  </a:lnTo>
                  <a:lnTo>
                    <a:pt x="4705" y="5240"/>
                  </a:lnTo>
                  <a:lnTo>
                    <a:pt x="4782" y="5754"/>
                  </a:lnTo>
                  <a:lnTo>
                    <a:pt x="4820" y="6268"/>
                  </a:lnTo>
                  <a:lnTo>
                    <a:pt x="4839" y="6783"/>
                  </a:lnTo>
                  <a:lnTo>
                    <a:pt x="4820" y="7297"/>
                  </a:lnTo>
                  <a:lnTo>
                    <a:pt x="4763" y="7811"/>
                  </a:lnTo>
                  <a:lnTo>
                    <a:pt x="4705" y="8345"/>
                  </a:lnTo>
                  <a:lnTo>
                    <a:pt x="4610" y="8859"/>
                  </a:lnTo>
                  <a:lnTo>
                    <a:pt x="4496" y="9373"/>
                  </a:lnTo>
                  <a:lnTo>
                    <a:pt x="4363" y="9888"/>
                  </a:lnTo>
                  <a:lnTo>
                    <a:pt x="4210" y="10402"/>
                  </a:lnTo>
                  <a:lnTo>
                    <a:pt x="4039" y="10917"/>
                  </a:lnTo>
                  <a:lnTo>
                    <a:pt x="3848" y="11412"/>
                  </a:lnTo>
                  <a:lnTo>
                    <a:pt x="3658" y="11888"/>
                  </a:lnTo>
                  <a:lnTo>
                    <a:pt x="3658" y="11888"/>
                  </a:lnTo>
                  <a:lnTo>
                    <a:pt x="3391" y="12479"/>
                  </a:lnTo>
                  <a:lnTo>
                    <a:pt x="3048" y="13203"/>
                  </a:lnTo>
                  <a:lnTo>
                    <a:pt x="2191" y="14974"/>
                  </a:lnTo>
                  <a:lnTo>
                    <a:pt x="1734" y="15984"/>
                  </a:lnTo>
                  <a:lnTo>
                    <a:pt x="1295" y="17032"/>
                  </a:lnTo>
                  <a:lnTo>
                    <a:pt x="1086" y="17565"/>
                  </a:lnTo>
                  <a:lnTo>
                    <a:pt x="876" y="18117"/>
                  </a:lnTo>
                  <a:lnTo>
                    <a:pt x="686" y="18651"/>
                  </a:lnTo>
                  <a:lnTo>
                    <a:pt x="514" y="19203"/>
                  </a:lnTo>
                  <a:lnTo>
                    <a:pt x="362" y="19737"/>
                  </a:lnTo>
                  <a:lnTo>
                    <a:pt x="229" y="20270"/>
                  </a:lnTo>
                  <a:lnTo>
                    <a:pt x="133" y="20803"/>
                  </a:lnTo>
                  <a:lnTo>
                    <a:pt x="57" y="21299"/>
                  </a:lnTo>
                  <a:lnTo>
                    <a:pt x="19" y="21794"/>
                  </a:lnTo>
                  <a:lnTo>
                    <a:pt x="0" y="22270"/>
                  </a:lnTo>
                  <a:lnTo>
                    <a:pt x="38" y="22728"/>
                  </a:lnTo>
                  <a:lnTo>
                    <a:pt x="95" y="23166"/>
                  </a:lnTo>
                  <a:lnTo>
                    <a:pt x="152" y="23375"/>
                  </a:lnTo>
                  <a:lnTo>
                    <a:pt x="210" y="23585"/>
                  </a:lnTo>
                  <a:lnTo>
                    <a:pt x="286" y="23775"/>
                  </a:lnTo>
                  <a:lnTo>
                    <a:pt x="362" y="23966"/>
                  </a:lnTo>
                  <a:lnTo>
                    <a:pt x="457" y="24137"/>
                  </a:lnTo>
                  <a:lnTo>
                    <a:pt x="572" y="24309"/>
                  </a:lnTo>
                  <a:lnTo>
                    <a:pt x="686" y="24461"/>
                  </a:lnTo>
                  <a:lnTo>
                    <a:pt x="838" y="24613"/>
                  </a:lnTo>
                  <a:lnTo>
                    <a:pt x="972" y="24766"/>
                  </a:lnTo>
                  <a:lnTo>
                    <a:pt x="1143" y="24899"/>
                  </a:lnTo>
                  <a:lnTo>
                    <a:pt x="1315" y="25014"/>
                  </a:lnTo>
                  <a:lnTo>
                    <a:pt x="1505" y="25128"/>
                  </a:lnTo>
                  <a:lnTo>
                    <a:pt x="1715" y="25223"/>
                  </a:lnTo>
                  <a:lnTo>
                    <a:pt x="1943" y="25318"/>
                  </a:lnTo>
                  <a:lnTo>
                    <a:pt x="2191" y="25395"/>
                  </a:lnTo>
                  <a:lnTo>
                    <a:pt x="2438" y="25471"/>
                  </a:lnTo>
                  <a:lnTo>
                    <a:pt x="2438" y="25471"/>
                  </a:lnTo>
                  <a:lnTo>
                    <a:pt x="2705" y="25509"/>
                  </a:lnTo>
                  <a:lnTo>
                    <a:pt x="2972" y="25547"/>
                  </a:lnTo>
                  <a:lnTo>
                    <a:pt x="3239" y="25547"/>
                  </a:lnTo>
                  <a:lnTo>
                    <a:pt x="3543" y="25528"/>
                  </a:lnTo>
                  <a:lnTo>
                    <a:pt x="3829" y="25490"/>
                  </a:lnTo>
                  <a:lnTo>
                    <a:pt x="4115" y="25433"/>
                  </a:lnTo>
                  <a:lnTo>
                    <a:pt x="4401" y="25337"/>
                  </a:lnTo>
                  <a:lnTo>
                    <a:pt x="4686" y="25242"/>
                  </a:lnTo>
                  <a:lnTo>
                    <a:pt x="4972" y="25128"/>
                  </a:lnTo>
                  <a:lnTo>
                    <a:pt x="5220" y="24975"/>
                  </a:lnTo>
                  <a:lnTo>
                    <a:pt x="5467" y="24823"/>
                  </a:lnTo>
                  <a:lnTo>
                    <a:pt x="5696" y="24652"/>
                  </a:lnTo>
                  <a:lnTo>
                    <a:pt x="5906" y="24442"/>
                  </a:lnTo>
                  <a:lnTo>
                    <a:pt x="6077" y="24232"/>
                  </a:lnTo>
                  <a:lnTo>
                    <a:pt x="6229" y="24004"/>
                  </a:lnTo>
                  <a:lnTo>
                    <a:pt x="6344" y="23756"/>
                  </a:lnTo>
                  <a:lnTo>
                    <a:pt x="6344" y="23756"/>
                  </a:lnTo>
                  <a:lnTo>
                    <a:pt x="6401" y="23566"/>
                  </a:lnTo>
                  <a:lnTo>
                    <a:pt x="6439" y="23394"/>
                  </a:lnTo>
                  <a:lnTo>
                    <a:pt x="6477" y="23204"/>
                  </a:lnTo>
                  <a:lnTo>
                    <a:pt x="6477" y="23032"/>
                  </a:lnTo>
                  <a:lnTo>
                    <a:pt x="6458" y="22861"/>
                  </a:lnTo>
                  <a:lnTo>
                    <a:pt x="6439" y="22670"/>
                  </a:lnTo>
                  <a:lnTo>
                    <a:pt x="6363" y="22327"/>
                  </a:lnTo>
                  <a:lnTo>
                    <a:pt x="6268" y="21966"/>
                  </a:lnTo>
                  <a:lnTo>
                    <a:pt x="6153" y="21623"/>
                  </a:lnTo>
                  <a:lnTo>
                    <a:pt x="6039" y="21261"/>
                  </a:lnTo>
                  <a:lnTo>
                    <a:pt x="5944" y="20899"/>
                  </a:lnTo>
                  <a:lnTo>
                    <a:pt x="5944" y="20899"/>
                  </a:lnTo>
                  <a:lnTo>
                    <a:pt x="5829" y="20346"/>
                  </a:lnTo>
                  <a:lnTo>
                    <a:pt x="5753" y="19794"/>
                  </a:lnTo>
                  <a:lnTo>
                    <a:pt x="5715" y="19222"/>
                  </a:lnTo>
                  <a:lnTo>
                    <a:pt x="5677" y="18651"/>
                  </a:lnTo>
                  <a:lnTo>
                    <a:pt x="5677" y="18098"/>
                  </a:lnTo>
                  <a:lnTo>
                    <a:pt x="5696" y="17527"/>
                  </a:lnTo>
                  <a:lnTo>
                    <a:pt x="5753" y="16974"/>
                  </a:lnTo>
                  <a:lnTo>
                    <a:pt x="5810" y="16403"/>
                  </a:lnTo>
                  <a:lnTo>
                    <a:pt x="5810" y="16403"/>
                  </a:lnTo>
                  <a:lnTo>
                    <a:pt x="5867" y="15889"/>
                  </a:lnTo>
                  <a:lnTo>
                    <a:pt x="5963" y="15374"/>
                  </a:lnTo>
                  <a:lnTo>
                    <a:pt x="6153" y="14346"/>
                  </a:lnTo>
                  <a:lnTo>
                    <a:pt x="6382" y="13317"/>
                  </a:lnTo>
                  <a:lnTo>
                    <a:pt x="6629" y="12307"/>
                  </a:lnTo>
                  <a:lnTo>
                    <a:pt x="7144" y="10269"/>
                  </a:lnTo>
                  <a:lnTo>
                    <a:pt x="7391" y="9240"/>
                  </a:lnTo>
                  <a:lnTo>
                    <a:pt x="7601" y="8211"/>
                  </a:lnTo>
                  <a:lnTo>
                    <a:pt x="7601" y="8211"/>
                  </a:lnTo>
                  <a:lnTo>
                    <a:pt x="7696" y="7697"/>
                  </a:lnTo>
                  <a:lnTo>
                    <a:pt x="7772" y="7183"/>
                  </a:lnTo>
                  <a:lnTo>
                    <a:pt x="7849" y="6649"/>
                  </a:lnTo>
                  <a:lnTo>
                    <a:pt x="7906" y="6116"/>
                  </a:lnTo>
                  <a:lnTo>
                    <a:pt x="7944" y="5602"/>
                  </a:lnTo>
                  <a:lnTo>
                    <a:pt x="7963" y="5068"/>
                  </a:lnTo>
                  <a:lnTo>
                    <a:pt x="7963" y="4535"/>
                  </a:lnTo>
                  <a:lnTo>
                    <a:pt x="7944" y="4020"/>
                  </a:lnTo>
                  <a:lnTo>
                    <a:pt x="7906" y="3487"/>
                  </a:lnTo>
                  <a:lnTo>
                    <a:pt x="7849" y="2973"/>
                  </a:lnTo>
                  <a:lnTo>
                    <a:pt x="7772" y="2458"/>
                  </a:lnTo>
                  <a:lnTo>
                    <a:pt x="7658" y="1944"/>
                  </a:lnTo>
                  <a:lnTo>
                    <a:pt x="7525" y="1449"/>
                  </a:lnTo>
                  <a:lnTo>
                    <a:pt x="7372" y="953"/>
                  </a:lnTo>
                  <a:lnTo>
                    <a:pt x="7182" y="477"/>
                  </a:lnTo>
                  <a:lnTo>
                    <a:pt x="695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4875;p67"/>
            <p:cNvSpPr/>
            <p:nvPr/>
          </p:nvSpPr>
          <p:spPr>
            <a:xfrm flipH="1">
              <a:off x="2040354" y="2993717"/>
              <a:ext cx="108554" cy="49254"/>
            </a:xfrm>
            <a:custGeom>
              <a:avLst/>
              <a:gdLst/>
              <a:ahLst/>
              <a:cxnLst/>
              <a:rect l="l" t="t" r="r" b="b"/>
              <a:pathLst>
                <a:path w="6592" h="2991" extrusionOk="0">
                  <a:moveTo>
                    <a:pt x="1" y="0"/>
                  </a:moveTo>
                  <a:lnTo>
                    <a:pt x="58" y="324"/>
                  </a:lnTo>
                  <a:lnTo>
                    <a:pt x="134" y="610"/>
                  </a:lnTo>
                  <a:lnTo>
                    <a:pt x="229" y="914"/>
                  </a:lnTo>
                  <a:lnTo>
                    <a:pt x="363" y="1181"/>
                  </a:lnTo>
                  <a:lnTo>
                    <a:pt x="515" y="1448"/>
                  </a:lnTo>
                  <a:lnTo>
                    <a:pt x="687" y="1696"/>
                  </a:lnTo>
                  <a:lnTo>
                    <a:pt x="877" y="1924"/>
                  </a:lnTo>
                  <a:lnTo>
                    <a:pt x="1106" y="2134"/>
                  </a:lnTo>
                  <a:lnTo>
                    <a:pt x="1334" y="2324"/>
                  </a:lnTo>
                  <a:lnTo>
                    <a:pt x="1582" y="2496"/>
                  </a:lnTo>
                  <a:lnTo>
                    <a:pt x="1849" y="2629"/>
                  </a:lnTo>
                  <a:lnTo>
                    <a:pt x="2115" y="2762"/>
                  </a:lnTo>
                  <a:lnTo>
                    <a:pt x="2401" y="2858"/>
                  </a:lnTo>
                  <a:lnTo>
                    <a:pt x="2706" y="2934"/>
                  </a:lnTo>
                  <a:lnTo>
                    <a:pt x="3011" y="2972"/>
                  </a:lnTo>
                  <a:lnTo>
                    <a:pt x="3334" y="2991"/>
                  </a:lnTo>
                  <a:lnTo>
                    <a:pt x="3620" y="2972"/>
                  </a:lnTo>
                  <a:lnTo>
                    <a:pt x="3925" y="2934"/>
                  </a:lnTo>
                  <a:lnTo>
                    <a:pt x="4192" y="2877"/>
                  </a:lnTo>
                  <a:lnTo>
                    <a:pt x="4458" y="2800"/>
                  </a:lnTo>
                  <a:lnTo>
                    <a:pt x="4725" y="2686"/>
                  </a:lnTo>
                  <a:lnTo>
                    <a:pt x="4973" y="2553"/>
                  </a:lnTo>
                  <a:lnTo>
                    <a:pt x="5201" y="2419"/>
                  </a:lnTo>
                  <a:lnTo>
                    <a:pt x="5430" y="2248"/>
                  </a:lnTo>
                  <a:lnTo>
                    <a:pt x="5640" y="2057"/>
                  </a:lnTo>
                  <a:lnTo>
                    <a:pt x="5830" y="1867"/>
                  </a:lnTo>
                  <a:lnTo>
                    <a:pt x="6001" y="1657"/>
                  </a:lnTo>
                  <a:lnTo>
                    <a:pt x="6173" y="1429"/>
                  </a:lnTo>
                  <a:lnTo>
                    <a:pt x="6306" y="1181"/>
                  </a:lnTo>
                  <a:lnTo>
                    <a:pt x="6421" y="914"/>
                  </a:lnTo>
                  <a:lnTo>
                    <a:pt x="6516" y="648"/>
                  </a:lnTo>
                  <a:lnTo>
                    <a:pt x="6592" y="381"/>
                  </a:lnTo>
                  <a:lnTo>
                    <a:pt x="5773" y="457"/>
                  </a:lnTo>
                  <a:lnTo>
                    <a:pt x="4954" y="495"/>
                  </a:lnTo>
                  <a:lnTo>
                    <a:pt x="4116" y="495"/>
                  </a:lnTo>
                  <a:lnTo>
                    <a:pt x="3296" y="457"/>
                  </a:lnTo>
                  <a:lnTo>
                    <a:pt x="2458" y="400"/>
                  </a:lnTo>
                  <a:lnTo>
                    <a:pt x="1639" y="305"/>
                  </a:lnTo>
                  <a:lnTo>
                    <a:pt x="820" y="172"/>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4876;p67"/>
            <p:cNvSpPr/>
            <p:nvPr/>
          </p:nvSpPr>
          <p:spPr>
            <a:xfrm flipH="1">
              <a:off x="2087402" y="2842496"/>
              <a:ext cx="53338" cy="131147"/>
            </a:xfrm>
            <a:custGeom>
              <a:avLst/>
              <a:gdLst/>
              <a:ahLst/>
              <a:cxnLst/>
              <a:rect l="l" t="t" r="r" b="b"/>
              <a:pathLst>
                <a:path w="3239" h="7964" extrusionOk="0">
                  <a:moveTo>
                    <a:pt x="2762" y="1"/>
                  </a:moveTo>
                  <a:lnTo>
                    <a:pt x="2762" y="20"/>
                  </a:lnTo>
                  <a:lnTo>
                    <a:pt x="2762" y="96"/>
                  </a:lnTo>
                  <a:lnTo>
                    <a:pt x="2838" y="382"/>
                  </a:lnTo>
                  <a:lnTo>
                    <a:pt x="2858" y="572"/>
                  </a:lnTo>
                  <a:lnTo>
                    <a:pt x="2896" y="801"/>
                  </a:lnTo>
                  <a:lnTo>
                    <a:pt x="2896" y="1068"/>
                  </a:lnTo>
                  <a:lnTo>
                    <a:pt x="2877" y="1373"/>
                  </a:lnTo>
                  <a:lnTo>
                    <a:pt x="2819" y="1696"/>
                  </a:lnTo>
                  <a:lnTo>
                    <a:pt x="2724" y="2020"/>
                  </a:lnTo>
                  <a:lnTo>
                    <a:pt x="2648" y="2192"/>
                  </a:lnTo>
                  <a:lnTo>
                    <a:pt x="2572" y="2363"/>
                  </a:lnTo>
                  <a:lnTo>
                    <a:pt x="2477" y="2535"/>
                  </a:lnTo>
                  <a:lnTo>
                    <a:pt x="2362" y="2687"/>
                  </a:lnTo>
                  <a:lnTo>
                    <a:pt x="2229" y="2839"/>
                  </a:lnTo>
                  <a:lnTo>
                    <a:pt x="2076" y="2992"/>
                  </a:lnTo>
                  <a:lnTo>
                    <a:pt x="1924" y="3125"/>
                  </a:lnTo>
                  <a:lnTo>
                    <a:pt x="1734" y="3259"/>
                  </a:lnTo>
                  <a:lnTo>
                    <a:pt x="1353" y="3544"/>
                  </a:lnTo>
                  <a:lnTo>
                    <a:pt x="933" y="3849"/>
                  </a:lnTo>
                  <a:lnTo>
                    <a:pt x="724" y="4040"/>
                  </a:lnTo>
                  <a:lnTo>
                    <a:pt x="533" y="4249"/>
                  </a:lnTo>
                  <a:lnTo>
                    <a:pt x="381" y="4459"/>
                  </a:lnTo>
                  <a:lnTo>
                    <a:pt x="248" y="4687"/>
                  </a:lnTo>
                  <a:lnTo>
                    <a:pt x="133" y="4935"/>
                  </a:lnTo>
                  <a:lnTo>
                    <a:pt x="57" y="5183"/>
                  </a:lnTo>
                  <a:lnTo>
                    <a:pt x="19" y="5430"/>
                  </a:lnTo>
                  <a:lnTo>
                    <a:pt x="0" y="5678"/>
                  </a:lnTo>
                  <a:lnTo>
                    <a:pt x="0" y="5926"/>
                  </a:lnTo>
                  <a:lnTo>
                    <a:pt x="19" y="6154"/>
                  </a:lnTo>
                  <a:lnTo>
                    <a:pt x="57" y="6364"/>
                  </a:lnTo>
                  <a:lnTo>
                    <a:pt x="133" y="6573"/>
                  </a:lnTo>
                  <a:lnTo>
                    <a:pt x="210" y="6783"/>
                  </a:lnTo>
                  <a:lnTo>
                    <a:pt x="305" y="6954"/>
                  </a:lnTo>
                  <a:lnTo>
                    <a:pt x="419" y="7107"/>
                  </a:lnTo>
                  <a:lnTo>
                    <a:pt x="533" y="7259"/>
                  </a:lnTo>
                  <a:lnTo>
                    <a:pt x="648" y="7392"/>
                  </a:lnTo>
                  <a:lnTo>
                    <a:pt x="762" y="7507"/>
                  </a:lnTo>
                  <a:lnTo>
                    <a:pt x="1010" y="7678"/>
                  </a:lnTo>
                  <a:lnTo>
                    <a:pt x="1238" y="7811"/>
                  </a:lnTo>
                  <a:lnTo>
                    <a:pt x="1429" y="7907"/>
                  </a:lnTo>
                  <a:lnTo>
                    <a:pt x="1600" y="7945"/>
                  </a:lnTo>
                  <a:lnTo>
                    <a:pt x="1715" y="7964"/>
                  </a:lnTo>
                  <a:lnTo>
                    <a:pt x="1810" y="7964"/>
                  </a:lnTo>
                  <a:lnTo>
                    <a:pt x="1829" y="7945"/>
                  </a:lnTo>
                  <a:lnTo>
                    <a:pt x="1829" y="7926"/>
                  </a:lnTo>
                  <a:lnTo>
                    <a:pt x="1829" y="7907"/>
                  </a:lnTo>
                  <a:lnTo>
                    <a:pt x="1753" y="7869"/>
                  </a:lnTo>
                  <a:lnTo>
                    <a:pt x="1524" y="7716"/>
                  </a:lnTo>
                  <a:lnTo>
                    <a:pt x="1353" y="7602"/>
                  </a:lnTo>
                  <a:lnTo>
                    <a:pt x="1181" y="7469"/>
                  </a:lnTo>
                  <a:lnTo>
                    <a:pt x="991" y="7278"/>
                  </a:lnTo>
                  <a:lnTo>
                    <a:pt x="819" y="7049"/>
                  </a:lnTo>
                  <a:lnTo>
                    <a:pt x="724" y="6916"/>
                  </a:lnTo>
                  <a:lnTo>
                    <a:pt x="648" y="6764"/>
                  </a:lnTo>
                  <a:lnTo>
                    <a:pt x="591" y="6611"/>
                  </a:lnTo>
                  <a:lnTo>
                    <a:pt x="533" y="6440"/>
                  </a:lnTo>
                  <a:lnTo>
                    <a:pt x="495" y="6268"/>
                  </a:lnTo>
                  <a:lnTo>
                    <a:pt x="457" y="6097"/>
                  </a:lnTo>
                  <a:lnTo>
                    <a:pt x="457" y="5906"/>
                  </a:lnTo>
                  <a:lnTo>
                    <a:pt x="457" y="5716"/>
                  </a:lnTo>
                  <a:lnTo>
                    <a:pt x="495" y="5506"/>
                  </a:lnTo>
                  <a:lnTo>
                    <a:pt x="533" y="5316"/>
                  </a:lnTo>
                  <a:lnTo>
                    <a:pt x="610" y="5106"/>
                  </a:lnTo>
                  <a:lnTo>
                    <a:pt x="686" y="4916"/>
                  </a:lnTo>
                  <a:lnTo>
                    <a:pt x="800" y="4744"/>
                  </a:lnTo>
                  <a:lnTo>
                    <a:pt x="933" y="4573"/>
                  </a:lnTo>
                  <a:lnTo>
                    <a:pt x="1086" y="4402"/>
                  </a:lnTo>
                  <a:lnTo>
                    <a:pt x="1257" y="4249"/>
                  </a:lnTo>
                  <a:lnTo>
                    <a:pt x="1638" y="3963"/>
                  </a:lnTo>
                  <a:lnTo>
                    <a:pt x="2038" y="3659"/>
                  </a:lnTo>
                  <a:lnTo>
                    <a:pt x="2229" y="3506"/>
                  </a:lnTo>
                  <a:lnTo>
                    <a:pt x="2419" y="3354"/>
                  </a:lnTo>
                  <a:lnTo>
                    <a:pt x="2591" y="3163"/>
                  </a:lnTo>
                  <a:lnTo>
                    <a:pt x="2743" y="2973"/>
                  </a:lnTo>
                  <a:lnTo>
                    <a:pt x="2858" y="2763"/>
                  </a:lnTo>
                  <a:lnTo>
                    <a:pt x="2972" y="2573"/>
                  </a:lnTo>
                  <a:lnTo>
                    <a:pt x="3048" y="2363"/>
                  </a:lnTo>
                  <a:lnTo>
                    <a:pt x="3124" y="2154"/>
                  </a:lnTo>
                  <a:lnTo>
                    <a:pt x="3181" y="1963"/>
                  </a:lnTo>
                  <a:lnTo>
                    <a:pt x="3200" y="1754"/>
                  </a:lnTo>
                  <a:lnTo>
                    <a:pt x="3239" y="1582"/>
                  </a:lnTo>
                  <a:lnTo>
                    <a:pt x="3239" y="1392"/>
                  </a:lnTo>
                  <a:lnTo>
                    <a:pt x="3219" y="1049"/>
                  </a:lnTo>
                  <a:lnTo>
                    <a:pt x="3181" y="763"/>
                  </a:lnTo>
                  <a:lnTo>
                    <a:pt x="3105" y="515"/>
                  </a:lnTo>
                  <a:lnTo>
                    <a:pt x="3010" y="306"/>
                  </a:lnTo>
                  <a:lnTo>
                    <a:pt x="2934" y="172"/>
                  </a:lnTo>
                  <a:lnTo>
                    <a:pt x="2858" y="58"/>
                  </a:lnTo>
                  <a:lnTo>
                    <a:pt x="2800"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4877;p67"/>
            <p:cNvSpPr/>
            <p:nvPr/>
          </p:nvSpPr>
          <p:spPr>
            <a:xfrm flipH="1">
              <a:off x="2072976" y="2957636"/>
              <a:ext cx="15068" cy="14129"/>
            </a:xfrm>
            <a:custGeom>
              <a:avLst/>
              <a:gdLst/>
              <a:ahLst/>
              <a:cxnLst/>
              <a:rect l="l" t="t" r="r" b="b"/>
              <a:pathLst>
                <a:path w="915" h="858" extrusionOk="0">
                  <a:moveTo>
                    <a:pt x="724" y="0"/>
                  </a:moveTo>
                  <a:lnTo>
                    <a:pt x="648" y="19"/>
                  </a:lnTo>
                  <a:lnTo>
                    <a:pt x="477" y="115"/>
                  </a:lnTo>
                  <a:lnTo>
                    <a:pt x="286" y="248"/>
                  </a:lnTo>
                  <a:lnTo>
                    <a:pt x="134" y="400"/>
                  </a:lnTo>
                  <a:lnTo>
                    <a:pt x="39" y="572"/>
                  </a:lnTo>
                  <a:lnTo>
                    <a:pt x="19" y="648"/>
                  </a:lnTo>
                  <a:lnTo>
                    <a:pt x="0" y="724"/>
                  </a:lnTo>
                  <a:lnTo>
                    <a:pt x="0" y="781"/>
                  </a:lnTo>
                  <a:lnTo>
                    <a:pt x="39" y="819"/>
                  </a:lnTo>
                  <a:lnTo>
                    <a:pt x="77" y="858"/>
                  </a:lnTo>
                  <a:lnTo>
                    <a:pt x="210" y="858"/>
                  </a:lnTo>
                  <a:lnTo>
                    <a:pt x="286" y="839"/>
                  </a:lnTo>
                  <a:lnTo>
                    <a:pt x="458" y="762"/>
                  </a:lnTo>
                  <a:lnTo>
                    <a:pt x="629" y="610"/>
                  </a:lnTo>
                  <a:lnTo>
                    <a:pt x="781" y="458"/>
                  </a:lnTo>
                  <a:lnTo>
                    <a:pt x="877" y="286"/>
                  </a:lnTo>
                  <a:lnTo>
                    <a:pt x="915" y="210"/>
                  </a:lnTo>
                  <a:lnTo>
                    <a:pt x="915" y="153"/>
                  </a:lnTo>
                  <a:lnTo>
                    <a:pt x="915" y="96"/>
                  </a:lnTo>
                  <a:lnTo>
                    <a:pt x="896" y="38"/>
                  </a:lnTo>
                  <a:lnTo>
                    <a:pt x="839" y="19"/>
                  </a:lnTo>
                  <a:lnTo>
                    <a:pt x="781" y="0"/>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4878;p67"/>
            <p:cNvSpPr/>
            <p:nvPr/>
          </p:nvSpPr>
          <p:spPr>
            <a:xfrm flipH="1">
              <a:off x="2135091" y="2949485"/>
              <a:ext cx="9107" cy="14755"/>
            </a:xfrm>
            <a:custGeom>
              <a:avLst/>
              <a:gdLst/>
              <a:ahLst/>
              <a:cxnLst/>
              <a:rect l="l" t="t" r="r" b="b"/>
              <a:pathLst>
                <a:path w="553" h="896" extrusionOk="0">
                  <a:moveTo>
                    <a:pt x="362" y="0"/>
                  </a:moveTo>
                  <a:lnTo>
                    <a:pt x="305" y="19"/>
                  </a:lnTo>
                  <a:lnTo>
                    <a:pt x="229" y="57"/>
                  </a:lnTo>
                  <a:lnTo>
                    <a:pt x="172" y="114"/>
                  </a:lnTo>
                  <a:lnTo>
                    <a:pt x="115" y="191"/>
                  </a:lnTo>
                  <a:lnTo>
                    <a:pt x="58" y="267"/>
                  </a:lnTo>
                  <a:lnTo>
                    <a:pt x="20" y="381"/>
                  </a:lnTo>
                  <a:lnTo>
                    <a:pt x="0" y="495"/>
                  </a:lnTo>
                  <a:lnTo>
                    <a:pt x="0" y="591"/>
                  </a:lnTo>
                  <a:lnTo>
                    <a:pt x="20" y="686"/>
                  </a:lnTo>
                  <a:lnTo>
                    <a:pt x="58" y="762"/>
                  </a:lnTo>
                  <a:lnTo>
                    <a:pt x="96" y="819"/>
                  </a:lnTo>
                  <a:lnTo>
                    <a:pt x="153" y="876"/>
                  </a:lnTo>
                  <a:lnTo>
                    <a:pt x="210" y="895"/>
                  </a:lnTo>
                  <a:lnTo>
                    <a:pt x="248" y="895"/>
                  </a:lnTo>
                  <a:lnTo>
                    <a:pt x="305" y="876"/>
                  </a:lnTo>
                  <a:lnTo>
                    <a:pt x="343" y="838"/>
                  </a:lnTo>
                  <a:lnTo>
                    <a:pt x="420" y="743"/>
                  </a:lnTo>
                  <a:lnTo>
                    <a:pt x="477" y="629"/>
                  </a:lnTo>
                  <a:lnTo>
                    <a:pt x="515" y="495"/>
                  </a:lnTo>
                  <a:lnTo>
                    <a:pt x="534" y="362"/>
                  </a:lnTo>
                  <a:lnTo>
                    <a:pt x="553" y="229"/>
                  </a:lnTo>
                  <a:lnTo>
                    <a:pt x="515" y="114"/>
                  </a:lnTo>
                  <a:lnTo>
                    <a:pt x="496" y="76"/>
                  </a:lnTo>
                  <a:lnTo>
                    <a:pt x="458" y="38"/>
                  </a:lnTo>
                  <a:lnTo>
                    <a:pt x="420" y="19"/>
                  </a:lnTo>
                  <a:lnTo>
                    <a:pt x="362" y="0"/>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4879;p67"/>
            <p:cNvSpPr/>
            <p:nvPr/>
          </p:nvSpPr>
          <p:spPr>
            <a:xfrm flipH="1">
              <a:off x="2179010" y="2727371"/>
              <a:ext cx="82832" cy="36097"/>
            </a:xfrm>
            <a:custGeom>
              <a:avLst/>
              <a:gdLst/>
              <a:ahLst/>
              <a:cxnLst/>
              <a:rect l="l" t="t" r="r" b="b"/>
              <a:pathLst>
                <a:path w="5030" h="2192" extrusionOk="0">
                  <a:moveTo>
                    <a:pt x="3296" y="1"/>
                  </a:moveTo>
                  <a:lnTo>
                    <a:pt x="3030" y="39"/>
                  </a:lnTo>
                  <a:lnTo>
                    <a:pt x="2763" y="77"/>
                  </a:lnTo>
                  <a:lnTo>
                    <a:pt x="2496" y="134"/>
                  </a:lnTo>
                  <a:lnTo>
                    <a:pt x="2211" y="210"/>
                  </a:lnTo>
                  <a:lnTo>
                    <a:pt x="1925" y="286"/>
                  </a:lnTo>
                  <a:lnTo>
                    <a:pt x="1658" y="401"/>
                  </a:lnTo>
                  <a:lnTo>
                    <a:pt x="1410" y="515"/>
                  </a:lnTo>
                  <a:lnTo>
                    <a:pt x="1182" y="629"/>
                  </a:lnTo>
                  <a:lnTo>
                    <a:pt x="972" y="763"/>
                  </a:lnTo>
                  <a:lnTo>
                    <a:pt x="763" y="896"/>
                  </a:lnTo>
                  <a:lnTo>
                    <a:pt x="591" y="1048"/>
                  </a:lnTo>
                  <a:lnTo>
                    <a:pt x="439" y="1182"/>
                  </a:lnTo>
                  <a:lnTo>
                    <a:pt x="306" y="1315"/>
                  </a:lnTo>
                  <a:lnTo>
                    <a:pt x="210" y="1448"/>
                  </a:lnTo>
                  <a:lnTo>
                    <a:pt x="115" y="1582"/>
                  </a:lnTo>
                  <a:lnTo>
                    <a:pt x="58" y="1696"/>
                  </a:lnTo>
                  <a:lnTo>
                    <a:pt x="20" y="1810"/>
                  </a:lnTo>
                  <a:lnTo>
                    <a:pt x="1" y="1906"/>
                  </a:lnTo>
                  <a:lnTo>
                    <a:pt x="20" y="1982"/>
                  </a:lnTo>
                  <a:lnTo>
                    <a:pt x="39" y="2058"/>
                  </a:lnTo>
                  <a:lnTo>
                    <a:pt x="96" y="2115"/>
                  </a:lnTo>
                  <a:lnTo>
                    <a:pt x="172" y="2153"/>
                  </a:lnTo>
                  <a:lnTo>
                    <a:pt x="267" y="2172"/>
                  </a:lnTo>
                  <a:lnTo>
                    <a:pt x="382" y="2191"/>
                  </a:lnTo>
                  <a:lnTo>
                    <a:pt x="648" y="2191"/>
                  </a:lnTo>
                  <a:lnTo>
                    <a:pt x="972" y="2134"/>
                  </a:lnTo>
                  <a:lnTo>
                    <a:pt x="1334" y="2039"/>
                  </a:lnTo>
                  <a:lnTo>
                    <a:pt x="1734" y="1925"/>
                  </a:lnTo>
                  <a:lnTo>
                    <a:pt x="2649" y="1677"/>
                  </a:lnTo>
                  <a:lnTo>
                    <a:pt x="3544" y="1391"/>
                  </a:lnTo>
                  <a:lnTo>
                    <a:pt x="3944" y="1277"/>
                  </a:lnTo>
                  <a:lnTo>
                    <a:pt x="4287" y="1144"/>
                  </a:lnTo>
                  <a:lnTo>
                    <a:pt x="4592" y="1010"/>
                  </a:lnTo>
                  <a:lnTo>
                    <a:pt x="4820" y="877"/>
                  </a:lnTo>
                  <a:lnTo>
                    <a:pt x="4897" y="801"/>
                  </a:lnTo>
                  <a:lnTo>
                    <a:pt x="4973" y="744"/>
                  </a:lnTo>
                  <a:lnTo>
                    <a:pt x="5011" y="667"/>
                  </a:lnTo>
                  <a:lnTo>
                    <a:pt x="5030" y="591"/>
                  </a:lnTo>
                  <a:lnTo>
                    <a:pt x="5011" y="496"/>
                  </a:lnTo>
                  <a:lnTo>
                    <a:pt x="4973" y="420"/>
                  </a:lnTo>
                  <a:lnTo>
                    <a:pt x="4897" y="363"/>
                  </a:lnTo>
                  <a:lnTo>
                    <a:pt x="4820" y="286"/>
                  </a:lnTo>
                  <a:lnTo>
                    <a:pt x="4706" y="210"/>
                  </a:lnTo>
                  <a:lnTo>
                    <a:pt x="4554" y="153"/>
                  </a:lnTo>
                  <a:lnTo>
                    <a:pt x="4401" y="115"/>
                  </a:lnTo>
                  <a:lnTo>
                    <a:pt x="4211" y="58"/>
                  </a:lnTo>
                  <a:lnTo>
                    <a:pt x="4001" y="39"/>
                  </a:lnTo>
                  <a:lnTo>
                    <a:pt x="37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4880;p67"/>
            <p:cNvSpPr/>
            <p:nvPr/>
          </p:nvSpPr>
          <p:spPr>
            <a:xfrm flipH="1">
              <a:off x="1890401" y="2758429"/>
              <a:ext cx="74664" cy="55858"/>
            </a:xfrm>
            <a:custGeom>
              <a:avLst/>
              <a:gdLst/>
              <a:ahLst/>
              <a:cxnLst/>
              <a:rect l="l" t="t" r="r" b="b"/>
              <a:pathLst>
                <a:path w="4534" h="3392" extrusionOk="0">
                  <a:moveTo>
                    <a:pt x="552" y="1"/>
                  </a:moveTo>
                  <a:lnTo>
                    <a:pt x="400" y="39"/>
                  </a:lnTo>
                  <a:lnTo>
                    <a:pt x="267" y="77"/>
                  </a:lnTo>
                  <a:lnTo>
                    <a:pt x="152" y="134"/>
                  </a:lnTo>
                  <a:lnTo>
                    <a:pt x="76" y="191"/>
                  </a:lnTo>
                  <a:lnTo>
                    <a:pt x="19" y="248"/>
                  </a:lnTo>
                  <a:lnTo>
                    <a:pt x="0" y="324"/>
                  </a:lnTo>
                  <a:lnTo>
                    <a:pt x="0" y="401"/>
                  </a:lnTo>
                  <a:lnTo>
                    <a:pt x="19" y="496"/>
                  </a:lnTo>
                  <a:lnTo>
                    <a:pt x="76" y="572"/>
                  </a:lnTo>
                  <a:lnTo>
                    <a:pt x="152" y="667"/>
                  </a:lnTo>
                  <a:lnTo>
                    <a:pt x="343" y="839"/>
                  </a:lnTo>
                  <a:lnTo>
                    <a:pt x="610" y="1029"/>
                  </a:lnTo>
                  <a:lnTo>
                    <a:pt x="1295" y="1467"/>
                  </a:lnTo>
                  <a:lnTo>
                    <a:pt x="1695" y="1715"/>
                  </a:lnTo>
                  <a:lnTo>
                    <a:pt x="2096" y="2001"/>
                  </a:lnTo>
                  <a:lnTo>
                    <a:pt x="2496" y="2287"/>
                  </a:lnTo>
                  <a:lnTo>
                    <a:pt x="2877" y="2553"/>
                  </a:lnTo>
                  <a:lnTo>
                    <a:pt x="3524" y="3030"/>
                  </a:lnTo>
                  <a:lnTo>
                    <a:pt x="3791" y="3220"/>
                  </a:lnTo>
                  <a:lnTo>
                    <a:pt x="4039" y="3334"/>
                  </a:lnTo>
                  <a:lnTo>
                    <a:pt x="4153" y="3372"/>
                  </a:lnTo>
                  <a:lnTo>
                    <a:pt x="4248" y="3391"/>
                  </a:lnTo>
                  <a:lnTo>
                    <a:pt x="4324" y="3391"/>
                  </a:lnTo>
                  <a:lnTo>
                    <a:pt x="4401" y="3372"/>
                  </a:lnTo>
                  <a:lnTo>
                    <a:pt x="4458" y="3315"/>
                  </a:lnTo>
                  <a:lnTo>
                    <a:pt x="4515" y="3239"/>
                  </a:lnTo>
                  <a:lnTo>
                    <a:pt x="4534" y="3144"/>
                  </a:lnTo>
                  <a:lnTo>
                    <a:pt x="4534" y="3030"/>
                  </a:lnTo>
                  <a:lnTo>
                    <a:pt x="4534" y="2877"/>
                  </a:lnTo>
                  <a:lnTo>
                    <a:pt x="4496" y="2725"/>
                  </a:lnTo>
                  <a:lnTo>
                    <a:pt x="4439" y="2553"/>
                  </a:lnTo>
                  <a:lnTo>
                    <a:pt x="4382" y="2363"/>
                  </a:lnTo>
                  <a:lnTo>
                    <a:pt x="4286" y="2172"/>
                  </a:lnTo>
                  <a:lnTo>
                    <a:pt x="4153" y="1963"/>
                  </a:lnTo>
                  <a:lnTo>
                    <a:pt x="4020" y="1753"/>
                  </a:lnTo>
                  <a:lnTo>
                    <a:pt x="3848" y="1544"/>
                  </a:lnTo>
                  <a:lnTo>
                    <a:pt x="3658" y="1334"/>
                  </a:lnTo>
                  <a:lnTo>
                    <a:pt x="3448" y="1125"/>
                  </a:lnTo>
                  <a:lnTo>
                    <a:pt x="3219" y="915"/>
                  </a:lnTo>
                  <a:lnTo>
                    <a:pt x="2972" y="744"/>
                  </a:lnTo>
                  <a:lnTo>
                    <a:pt x="2705" y="572"/>
                  </a:lnTo>
                  <a:lnTo>
                    <a:pt x="2419" y="420"/>
                  </a:lnTo>
                  <a:lnTo>
                    <a:pt x="2153" y="286"/>
                  </a:lnTo>
                  <a:lnTo>
                    <a:pt x="1905" y="191"/>
                  </a:lnTo>
                  <a:lnTo>
                    <a:pt x="1638" y="115"/>
                  </a:lnTo>
                  <a:lnTo>
                    <a:pt x="1391" y="58"/>
                  </a:lnTo>
                  <a:lnTo>
                    <a:pt x="1162" y="20"/>
                  </a:lnTo>
                  <a:lnTo>
                    <a:pt x="9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4881;p67"/>
            <p:cNvSpPr/>
            <p:nvPr/>
          </p:nvSpPr>
          <p:spPr>
            <a:xfrm flipH="1">
              <a:off x="2280022" y="2807370"/>
              <a:ext cx="20090" cy="35142"/>
            </a:xfrm>
            <a:custGeom>
              <a:avLst/>
              <a:gdLst/>
              <a:ahLst/>
              <a:cxnLst/>
              <a:rect l="l" t="t" r="r" b="b"/>
              <a:pathLst>
                <a:path w="1220" h="2134" extrusionOk="0">
                  <a:moveTo>
                    <a:pt x="39" y="0"/>
                  </a:moveTo>
                  <a:lnTo>
                    <a:pt x="1" y="38"/>
                  </a:lnTo>
                  <a:lnTo>
                    <a:pt x="1" y="115"/>
                  </a:lnTo>
                  <a:lnTo>
                    <a:pt x="20" y="248"/>
                  </a:lnTo>
                  <a:lnTo>
                    <a:pt x="39" y="381"/>
                  </a:lnTo>
                  <a:lnTo>
                    <a:pt x="96" y="572"/>
                  </a:lnTo>
                  <a:lnTo>
                    <a:pt x="172" y="762"/>
                  </a:lnTo>
                  <a:lnTo>
                    <a:pt x="267" y="972"/>
                  </a:lnTo>
                  <a:lnTo>
                    <a:pt x="382" y="1181"/>
                  </a:lnTo>
                  <a:lnTo>
                    <a:pt x="496" y="1410"/>
                  </a:lnTo>
                  <a:lnTo>
                    <a:pt x="629" y="1601"/>
                  </a:lnTo>
                  <a:lnTo>
                    <a:pt x="744" y="1772"/>
                  </a:lnTo>
                  <a:lnTo>
                    <a:pt x="858" y="1905"/>
                  </a:lnTo>
                  <a:lnTo>
                    <a:pt x="972" y="2020"/>
                  </a:lnTo>
                  <a:lnTo>
                    <a:pt x="1067" y="2096"/>
                  </a:lnTo>
                  <a:lnTo>
                    <a:pt x="1144" y="2134"/>
                  </a:lnTo>
                  <a:lnTo>
                    <a:pt x="1182" y="2115"/>
                  </a:lnTo>
                  <a:lnTo>
                    <a:pt x="1220" y="2077"/>
                  </a:lnTo>
                  <a:lnTo>
                    <a:pt x="1201" y="2001"/>
                  </a:lnTo>
                  <a:lnTo>
                    <a:pt x="1182" y="1886"/>
                  </a:lnTo>
                  <a:lnTo>
                    <a:pt x="1144" y="1734"/>
                  </a:lnTo>
                  <a:lnTo>
                    <a:pt x="991" y="1391"/>
                  </a:lnTo>
                  <a:lnTo>
                    <a:pt x="782" y="972"/>
                  </a:lnTo>
                  <a:lnTo>
                    <a:pt x="534" y="572"/>
                  </a:lnTo>
                  <a:lnTo>
                    <a:pt x="324" y="248"/>
                  </a:lnTo>
                  <a:lnTo>
                    <a:pt x="229" y="134"/>
                  </a:lnTo>
                  <a:lnTo>
                    <a:pt x="153" y="58"/>
                  </a:lnTo>
                  <a:lnTo>
                    <a:pt x="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4882;p67"/>
            <p:cNvSpPr/>
            <p:nvPr/>
          </p:nvSpPr>
          <p:spPr>
            <a:xfrm flipH="1">
              <a:off x="2262138" y="2789800"/>
              <a:ext cx="11626" cy="36410"/>
            </a:xfrm>
            <a:custGeom>
              <a:avLst/>
              <a:gdLst/>
              <a:ahLst/>
              <a:cxnLst/>
              <a:rect l="l" t="t" r="r" b="b"/>
              <a:pathLst>
                <a:path w="706" h="2211" extrusionOk="0">
                  <a:moveTo>
                    <a:pt x="39" y="1"/>
                  </a:moveTo>
                  <a:lnTo>
                    <a:pt x="20" y="39"/>
                  </a:lnTo>
                  <a:lnTo>
                    <a:pt x="1" y="115"/>
                  </a:lnTo>
                  <a:lnTo>
                    <a:pt x="1" y="210"/>
                  </a:lnTo>
                  <a:lnTo>
                    <a:pt x="20" y="363"/>
                  </a:lnTo>
                  <a:lnTo>
                    <a:pt x="77" y="724"/>
                  </a:lnTo>
                  <a:lnTo>
                    <a:pt x="172" y="1163"/>
                  </a:lnTo>
                  <a:lnTo>
                    <a:pt x="306" y="1582"/>
                  </a:lnTo>
                  <a:lnTo>
                    <a:pt x="439" y="1925"/>
                  </a:lnTo>
                  <a:lnTo>
                    <a:pt x="515" y="2058"/>
                  </a:lnTo>
                  <a:lnTo>
                    <a:pt x="572" y="2153"/>
                  </a:lnTo>
                  <a:lnTo>
                    <a:pt x="610" y="2210"/>
                  </a:lnTo>
                  <a:lnTo>
                    <a:pt x="649" y="2210"/>
                  </a:lnTo>
                  <a:lnTo>
                    <a:pt x="687" y="2191"/>
                  </a:lnTo>
                  <a:lnTo>
                    <a:pt x="706" y="2115"/>
                  </a:lnTo>
                  <a:lnTo>
                    <a:pt x="706" y="2001"/>
                  </a:lnTo>
                  <a:lnTo>
                    <a:pt x="687" y="1867"/>
                  </a:lnTo>
                  <a:lnTo>
                    <a:pt x="629" y="1506"/>
                  </a:lnTo>
                  <a:lnTo>
                    <a:pt x="515" y="1067"/>
                  </a:lnTo>
                  <a:lnTo>
                    <a:pt x="382" y="629"/>
                  </a:lnTo>
                  <a:lnTo>
                    <a:pt x="248" y="286"/>
                  </a:lnTo>
                  <a:lnTo>
                    <a:pt x="191" y="172"/>
                  </a:lnTo>
                  <a:lnTo>
                    <a:pt x="134" y="77"/>
                  </a:lnTo>
                  <a:lnTo>
                    <a:pt x="77" y="20"/>
                  </a:lnTo>
                  <a:lnTo>
                    <a:pt x="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4883;p67"/>
            <p:cNvSpPr/>
            <p:nvPr/>
          </p:nvSpPr>
          <p:spPr>
            <a:xfrm flipH="1">
              <a:off x="2239232" y="2789174"/>
              <a:ext cx="6603" cy="33264"/>
            </a:xfrm>
            <a:custGeom>
              <a:avLst/>
              <a:gdLst/>
              <a:ahLst/>
              <a:cxnLst/>
              <a:rect l="l" t="t" r="r" b="b"/>
              <a:pathLst>
                <a:path w="401" h="2020" extrusionOk="0">
                  <a:moveTo>
                    <a:pt x="191" y="0"/>
                  </a:moveTo>
                  <a:lnTo>
                    <a:pt x="153" y="20"/>
                  </a:lnTo>
                  <a:lnTo>
                    <a:pt x="115" y="77"/>
                  </a:lnTo>
                  <a:lnTo>
                    <a:pt x="76" y="191"/>
                  </a:lnTo>
                  <a:lnTo>
                    <a:pt x="57" y="324"/>
                  </a:lnTo>
                  <a:lnTo>
                    <a:pt x="19" y="705"/>
                  </a:lnTo>
                  <a:lnTo>
                    <a:pt x="0" y="934"/>
                  </a:lnTo>
                  <a:lnTo>
                    <a:pt x="19" y="1163"/>
                  </a:lnTo>
                  <a:lnTo>
                    <a:pt x="38" y="1410"/>
                  </a:lnTo>
                  <a:lnTo>
                    <a:pt x="76" y="1639"/>
                  </a:lnTo>
                  <a:lnTo>
                    <a:pt x="115" y="1848"/>
                  </a:lnTo>
                  <a:lnTo>
                    <a:pt x="153" y="2020"/>
                  </a:lnTo>
                  <a:lnTo>
                    <a:pt x="267" y="1982"/>
                  </a:lnTo>
                  <a:lnTo>
                    <a:pt x="400" y="1944"/>
                  </a:lnTo>
                  <a:lnTo>
                    <a:pt x="400" y="1582"/>
                  </a:lnTo>
                  <a:lnTo>
                    <a:pt x="381" y="1143"/>
                  </a:lnTo>
                  <a:lnTo>
                    <a:pt x="343" y="705"/>
                  </a:lnTo>
                  <a:lnTo>
                    <a:pt x="305" y="343"/>
                  </a:lnTo>
                  <a:lnTo>
                    <a:pt x="248" y="96"/>
                  </a:lnTo>
                  <a:lnTo>
                    <a:pt x="229" y="20"/>
                  </a:lnTo>
                  <a:lnTo>
                    <a:pt x="1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4884;p67"/>
            <p:cNvSpPr/>
            <p:nvPr/>
          </p:nvSpPr>
          <p:spPr>
            <a:xfrm flipH="1">
              <a:off x="1884127" y="2869486"/>
              <a:ext cx="18526" cy="21655"/>
            </a:xfrm>
            <a:custGeom>
              <a:avLst/>
              <a:gdLst/>
              <a:ahLst/>
              <a:cxnLst/>
              <a:rect l="l" t="t" r="r" b="b"/>
              <a:pathLst>
                <a:path w="1125" h="1315" extrusionOk="0">
                  <a:moveTo>
                    <a:pt x="1068" y="0"/>
                  </a:moveTo>
                  <a:lnTo>
                    <a:pt x="1011" y="19"/>
                  </a:lnTo>
                  <a:lnTo>
                    <a:pt x="858" y="115"/>
                  </a:lnTo>
                  <a:lnTo>
                    <a:pt x="649" y="305"/>
                  </a:lnTo>
                  <a:lnTo>
                    <a:pt x="420" y="534"/>
                  </a:lnTo>
                  <a:lnTo>
                    <a:pt x="230" y="800"/>
                  </a:lnTo>
                  <a:lnTo>
                    <a:pt x="77" y="1029"/>
                  </a:lnTo>
                  <a:lnTo>
                    <a:pt x="1" y="1219"/>
                  </a:lnTo>
                  <a:lnTo>
                    <a:pt x="1" y="1277"/>
                  </a:lnTo>
                  <a:lnTo>
                    <a:pt x="20" y="1315"/>
                  </a:lnTo>
                  <a:lnTo>
                    <a:pt x="58" y="1315"/>
                  </a:lnTo>
                  <a:lnTo>
                    <a:pt x="115" y="1296"/>
                  </a:lnTo>
                  <a:lnTo>
                    <a:pt x="268" y="1200"/>
                  </a:lnTo>
                  <a:lnTo>
                    <a:pt x="477" y="1010"/>
                  </a:lnTo>
                  <a:lnTo>
                    <a:pt x="706" y="781"/>
                  </a:lnTo>
                  <a:lnTo>
                    <a:pt x="896" y="515"/>
                  </a:lnTo>
                  <a:lnTo>
                    <a:pt x="1049" y="286"/>
                  </a:lnTo>
                  <a:lnTo>
                    <a:pt x="1125" y="96"/>
                  </a:lnTo>
                  <a:lnTo>
                    <a:pt x="1125" y="38"/>
                  </a:lnTo>
                  <a:lnTo>
                    <a:pt x="11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4885;p67"/>
            <p:cNvSpPr/>
            <p:nvPr/>
          </p:nvSpPr>
          <p:spPr>
            <a:xfrm flipH="1">
              <a:off x="1864349" y="2896147"/>
              <a:ext cx="30761" cy="13503"/>
            </a:xfrm>
            <a:custGeom>
              <a:avLst/>
              <a:gdLst/>
              <a:ahLst/>
              <a:cxnLst/>
              <a:rect l="l" t="t" r="r" b="b"/>
              <a:pathLst>
                <a:path w="1868" h="820" extrusionOk="0">
                  <a:moveTo>
                    <a:pt x="1677" y="1"/>
                  </a:moveTo>
                  <a:lnTo>
                    <a:pt x="1543" y="20"/>
                  </a:lnTo>
                  <a:lnTo>
                    <a:pt x="1238" y="115"/>
                  </a:lnTo>
                  <a:lnTo>
                    <a:pt x="876" y="248"/>
                  </a:lnTo>
                  <a:lnTo>
                    <a:pt x="515" y="401"/>
                  </a:lnTo>
                  <a:lnTo>
                    <a:pt x="229" y="553"/>
                  </a:lnTo>
                  <a:lnTo>
                    <a:pt x="114" y="629"/>
                  </a:lnTo>
                  <a:lnTo>
                    <a:pt x="57" y="686"/>
                  </a:lnTo>
                  <a:lnTo>
                    <a:pt x="0" y="743"/>
                  </a:lnTo>
                  <a:lnTo>
                    <a:pt x="0" y="782"/>
                  </a:lnTo>
                  <a:lnTo>
                    <a:pt x="38" y="801"/>
                  </a:lnTo>
                  <a:lnTo>
                    <a:pt x="95" y="820"/>
                  </a:lnTo>
                  <a:lnTo>
                    <a:pt x="191" y="801"/>
                  </a:lnTo>
                  <a:lnTo>
                    <a:pt x="324" y="782"/>
                  </a:lnTo>
                  <a:lnTo>
                    <a:pt x="629" y="705"/>
                  </a:lnTo>
                  <a:lnTo>
                    <a:pt x="1010" y="572"/>
                  </a:lnTo>
                  <a:lnTo>
                    <a:pt x="1353" y="420"/>
                  </a:lnTo>
                  <a:lnTo>
                    <a:pt x="1638" y="267"/>
                  </a:lnTo>
                  <a:lnTo>
                    <a:pt x="1753" y="191"/>
                  </a:lnTo>
                  <a:lnTo>
                    <a:pt x="1829" y="134"/>
                  </a:lnTo>
                  <a:lnTo>
                    <a:pt x="1867" y="77"/>
                  </a:lnTo>
                  <a:lnTo>
                    <a:pt x="1867" y="39"/>
                  </a:lnTo>
                  <a:lnTo>
                    <a:pt x="1829" y="20"/>
                  </a:lnTo>
                  <a:lnTo>
                    <a:pt x="17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4886;p67"/>
            <p:cNvSpPr/>
            <p:nvPr/>
          </p:nvSpPr>
          <p:spPr>
            <a:xfrm flipH="1">
              <a:off x="1853069" y="2925327"/>
              <a:ext cx="32951" cy="6603"/>
            </a:xfrm>
            <a:custGeom>
              <a:avLst/>
              <a:gdLst/>
              <a:ahLst/>
              <a:cxnLst/>
              <a:rect l="l" t="t" r="r" b="b"/>
              <a:pathLst>
                <a:path w="2001" h="401" extrusionOk="0">
                  <a:moveTo>
                    <a:pt x="305" y="0"/>
                  </a:moveTo>
                  <a:lnTo>
                    <a:pt x="172" y="19"/>
                  </a:lnTo>
                  <a:lnTo>
                    <a:pt x="77" y="38"/>
                  </a:lnTo>
                  <a:lnTo>
                    <a:pt x="20" y="57"/>
                  </a:lnTo>
                  <a:lnTo>
                    <a:pt x="1" y="95"/>
                  </a:lnTo>
                  <a:lnTo>
                    <a:pt x="20" y="134"/>
                  </a:lnTo>
                  <a:lnTo>
                    <a:pt x="77" y="172"/>
                  </a:lnTo>
                  <a:lnTo>
                    <a:pt x="153" y="210"/>
                  </a:lnTo>
                  <a:lnTo>
                    <a:pt x="267" y="248"/>
                  </a:lnTo>
                  <a:lnTo>
                    <a:pt x="591" y="324"/>
                  </a:lnTo>
                  <a:lnTo>
                    <a:pt x="972" y="381"/>
                  </a:lnTo>
                  <a:lnTo>
                    <a:pt x="1372" y="400"/>
                  </a:lnTo>
                  <a:lnTo>
                    <a:pt x="1696" y="381"/>
                  </a:lnTo>
                  <a:lnTo>
                    <a:pt x="1810" y="381"/>
                  </a:lnTo>
                  <a:lnTo>
                    <a:pt x="1906" y="362"/>
                  </a:lnTo>
                  <a:lnTo>
                    <a:pt x="1963" y="324"/>
                  </a:lnTo>
                  <a:lnTo>
                    <a:pt x="2001" y="286"/>
                  </a:lnTo>
                  <a:lnTo>
                    <a:pt x="1982" y="248"/>
                  </a:lnTo>
                  <a:lnTo>
                    <a:pt x="1925" y="210"/>
                  </a:lnTo>
                  <a:lnTo>
                    <a:pt x="1829" y="172"/>
                  </a:lnTo>
                  <a:lnTo>
                    <a:pt x="1715" y="134"/>
                  </a:lnTo>
                  <a:lnTo>
                    <a:pt x="1391" y="76"/>
                  </a:lnTo>
                  <a:lnTo>
                    <a:pt x="1010" y="19"/>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4887;p67"/>
            <p:cNvSpPr/>
            <p:nvPr/>
          </p:nvSpPr>
          <p:spPr>
            <a:xfrm flipH="1">
              <a:off x="1882546" y="2852228"/>
              <a:ext cx="165663" cy="95380"/>
            </a:xfrm>
            <a:custGeom>
              <a:avLst/>
              <a:gdLst/>
              <a:ahLst/>
              <a:cxnLst/>
              <a:rect l="l" t="t" r="r" b="b"/>
              <a:pathLst>
                <a:path w="10060" h="5792" extrusionOk="0">
                  <a:moveTo>
                    <a:pt x="5182" y="1"/>
                  </a:moveTo>
                  <a:lnTo>
                    <a:pt x="4744" y="20"/>
                  </a:lnTo>
                  <a:lnTo>
                    <a:pt x="4306" y="96"/>
                  </a:lnTo>
                  <a:lnTo>
                    <a:pt x="3906" y="191"/>
                  </a:lnTo>
                  <a:lnTo>
                    <a:pt x="3506" y="324"/>
                  </a:lnTo>
                  <a:lnTo>
                    <a:pt x="3125" y="477"/>
                  </a:lnTo>
                  <a:lnTo>
                    <a:pt x="2763" y="667"/>
                  </a:lnTo>
                  <a:lnTo>
                    <a:pt x="2420" y="877"/>
                  </a:lnTo>
                  <a:lnTo>
                    <a:pt x="2115" y="1105"/>
                  </a:lnTo>
                  <a:lnTo>
                    <a:pt x="1811" y="1334"/>
                  </a:lnTo>
                  <a:lnTo>
                    <a:pt x="1563" y="1582"/>
                  </a:lnTo>
                  <a:lnTo>
                    <a:pt x="1315" y="1848"/>
                  </a:lnTo>
                  <a:lnTo>
                    <a:pt x="1087" y="2115"/>
                  </a:lnTo>
                  <a:lnTo>
                    <a:pt x="896" y="2382"/>
                  </a:lnTo>
                  <a:lnTo>
                    <a:pt x="725" y="2648"/>
                  </a:lnTo>
                  <a:lnTo>
                    <a:pt x="572" y="2915"/>
                  </a:lnTo>
                  <a:lnTo>
                    <a:pt x="458" y="3163"/>
                  </a:lnTo>
                  <a:lnTo>
                    <a:pt x="344" y="3430"/>
                  </a:lnTo>
                  <a:lnTo>
                    <a:pt x="248" y="3658"/>
                  </a:lnTo>
                  <a:lnTo>
                    <a:pt x="172" y="3906"/>
                  </a:lnTo>
                  <a:lnTo>
                    <a:pt x="115" y="4134"/>
                  </a:lnTo>
                  <a:lnTo>
                    <a:pt x="39" y="4534"/>
                  </a:lnTo>
                  <a:lnTo>
                    <a:pt x="1" y="4896"/>
                  </a:lnTo>
                  <a:lnTo>
                    <a:pt x="1" y="5163"/>
                  </a:lnTo>
                  <a:lnTo>
                    <a:pt x="39" y="5373"/>
                  </a:lnTo>
                  <a:lnTo>
                    <a:pt x="58" y="5487"/>
                  </a:lnTo>
                  <a:lnTo>
                    <a:pt x="96" y="5525"/>
                  </a:lnTo>
                  <a:lnTo>
                    <a:pt x="115" y="5525"/>
                  </a:lnTo>
                  <a:lnTo>
                    <a:pt x="134" y="5487"/>
                  </a:lnTo>
                  <a:lnTo>
                    <a:pt x="153" y="5373"/>
                  </a:lnTo>
                  <a:lnTo>
                    <a:pt x="248" y="4915"/>
                  </a:lnTo>
                  <a:lnTo>
                    <a:pt x="344" y="4592"/>
                  </a:lnTo>
                  <a:lnTo>
                    <a:pt x="458" y="4230"/>
                  </a:lnTo>
                  <a:lnTo>
                    <a:pt x="629" y="3811"/>
                  </a:lnTo>
                  <a:lnTo>
                    <a:pt x="725" y="3601"/>
                  </a:lnTo>
                  <a:lnTo>
                    <a:pt x="858" y="3372"/>
                  </a:lnTo>
                  <a:lnTo>
                    <a:pt x="991" y="3144"/>
                  </a:lnTo>
                  <a:lnTo>
                    <a:pt x="1144" y="2915"/>
                  </a:lnTo>
                  <a:lnTo>
                    <a:pt x="1315" y="2687"/>
                  </a:lnTo>
                  <a:lnTo>
                    <a:pt x="1506" y="2439"/>
                  </a:lnTo>
                  <a:lnTo>
                    <a:pt x="1715" y="2210"/>
                  </a:lnTo>
                  <a:lnTo>
                    <a:pt x="1944" y="2001"/>
                  </a:lnTo>
                  <a:lnTo>
                    <a:pt x="2192" y="1772"/>
                  </a:lnTo>
                  <a:lnTo>
                    <a:pt x="2458" y="1563"/>
                  </a:lnTo>
                  <a:lnTo>
                    <a:pt x="2744" y="1372"/>
                  </a:lnTo>
                  <a:lnTo>
                    <a:pt x="3049" y="1201"/>
                  </a:lnTo>
                  <a:lnTo>
                    <a:pt x="3373" y="1048"/>
                  </a:lnTo>
                  <a:lnTo>
                    <a:pt x="3716" y="915"/>
                  </a:lnTo>
                  <a:lnTo>
                    <a:pt x="4058" y="801"/>
                  </a:lnTo>
                  <a:lnTo>
                    <a:pt x="4439" y="705"/>
                  </a:lnTo>
                  <a:lnTo>
                    <a:pt x="4801" y="667"/>
                  </a:lnTo>
                  <a:lnTo>
                    <a:pt x="5182" y="648"/>
                  </a:lnTo>
                  <a:lnTo>
                    <a:pt x="5582" y="667"/>
                  </a:lnTo>
                  <a:lnTo>
                    <a:pt x="5944" y="705"/>
                  </a:lnTo>
                  <a:lnTo>
                    <a:pt x="6306" y="801"/>
                  </a:lnTo>
                  <a:lnTo>
                    <a:pt x="6649" y="915"/>
                  </a:lnTo>
                  <a:lnTo>
                    <a:pt x="6973" y="1067"/>
                  </a:lnTo>
                  <a:lnTo>
                    <a:pt x="7278" y="1258"/>
                  </a:lnTo>
                  <a:lnTo>
                    <a:pt x="7564" y="1448"/>
                  </a:lnTo>
                  <a:lnTo>
                    <a:pt x="7830" y="1658"/>
                  </a:lnTo>
                  <a:lnTo>
                    <a:pt x="8097" y="1886"/>
                  </a:lnTo>
                  <a:lnTo>
                    <a:pt x="8326" y="2134"/>
                  </a:lnTo>
                  <a:lnTo>
                    <a:pt x="8535" y="2363"/>
                  </a:lnTo>
                  <a:lnTo>
                    <a:pt x="8726" y="2610"/>
                  </a:lnTo>
                  <a:lnTo>
                    <a:pt x="8897" y="2858"/>
                  </a:lnTo>
                  <a:lnTo>
                    <a:pt x="9050" y="3106"/>
                  </a:lnTo>
                  <a:lnTo>
                    <a:pt x="9183" y="3353"/>
                  </a:lnTo>
                  <a:lnTo>
                    <a:pt x="9297" y="3601"/>
                  </a:lnTo>
                  <a:lnTo>
                    <a:pt x="9507" y="4058"/>
                  </a:lnTo>
                  <a:lnTo>
                    <a:pt x="9640" y="4477"/>
                  </a:lnTo>
                  <a:lnTo>
                    <a:pt x="9735" y="4858"/>
                  </a:lnTo>
                  <a:lnTo>
                    <a:pt x="9812" y="5182"/>
                  </a:lnTo>
                  <a:lnTo>
                    <a:pt x="9907" y="5639"/>
                  </a:lnTo>
                  <a:lnTo>
                    <a:pt x="9926" y="5754"/>
                  </a:lnTo>
                  <a:lnTo>
                    <a:pt x="9945" y="5792"/>
                  </a:lnTo>
                  <a:lnTo>
                    <a:pt x="9983" y="5792"/>
                  </a:lnTo>
                  <a:lnTo>
                    <a:pt x="10002" y="5754"/>
                  </a:lnTo>
                  <a:lnTo>
                    <a:pt x="10040" y="5639"/>
                  </a:lnTo>
                  <a:lnTo>
                    <a:pt x="10059" y="5430"/>
                  </a:lnTo>
                  <a:lnTo>
                    <a:pt x="10059" y="5163"/>
                  </a:lnTo>
                  <a:lnTo>
                    <a:pt x="10040" y="4801"/>
                  </a:lnTo>
                  <a:lnTo>
                    <a:pt x="9983" y="4401"/>
                  </a:lnTo>
                  <a:lnTo>
                    <a:pt x="9888" y="3925"/>
                  </a:lnTo>
                  <a:lnTo>
                    <a:pt x="9812" y="3677"/>
                  </a:lnTo>
                  <a:lnTo>
                    <a:pt x="9716" y="3410"/>
                  </a:lnTo>
                  <a:lnTo>
                    <a:pt x="9602" y="3144"/>
                  </a:lnTo>
                  <a:lnTo>
                    <a:pt x="9488" y="2877"/>
                  </a:lnTo>
                  <a:lnTo>
                    <a:pt x="9335" y="2591"/>
                  </a:lnTo>
                  <a:lnTo>
                    <a:pt x="9164" y="2306"/>
                  </a:lnTo>
                  <a:lnTo>
                    <a:pt x="8954" y="2039"/>
                  </a:lnTo>
                  <a:lnTo>
                    <a:pt x="8745" y="1753"/>
                  </a:lnTo>
                  <a:lnTo>
                    <a:pt x="8497" y="1486"/>
                  </a:lnTo>
                  <a:lnTo>
                    <a:pt x="8230" y="1220"/>
                  </a:lnTo>
                  <a:lnTo>
                    <a:pt x="7945" y="972"/>
                  </a:lnTo>
                  <a:lnTo>
                    <a:pt x="7621" y="743"/>
                  </a:lnTo>
                  <a:lnTo>
                    <a:pt x="7259" y="534"/>
                  </a:lnTo>
                  <a:lnTo>
                    <a:pt x="7087" y="439"/>
                  </a:lnTo>
                  <a:lnTo>
                    <a:pt x="6897" y="343"/>
                  </a:lnTo>
                  <a:lnTo>
                    <a:pt x="6497" y="191"/>
                  </a:lnTo>
                  <a:lnTo>
                    <a:pt x="6078" y="96"/>
                  </a:lnTo>
                  <a:lnTo>
                    <a:pt x="5640" y="20"/>
                  </a:lnTo>
                  <a:lnTo>
                    <a:pt x="54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4888;p67"/>
            <p:cNvSpPr/>
            <p:nvPr/>
          </p:nvSpPr>
          <p:spPr>
            <a:xfrm flipH="1">
              <a:off x="2151707" y="2811767"/>
              <a:ext cx="154992" cy="116705"/>
            </a:xfrm>
            <a:custGeom>
              <a:avLst/>
              <a:gdLst/>
              <a:ahLst/>
              <a:cxnLst/>
              <a:rect l="l" t="t" r="r" b="b"/>
              <a:pathLst>
                <a:path w="9412" h="7087" extrusionOk="0">
                  <a:moveTo>
                    <a:pt x="4744" y="0"/>
                  </a:moveTo>
                  <a:lnTo>
                    <a:pt x="4344" y="38"/>
                  </a:lnTo>
                  <a:lnTo>
                    <a:pt x="3963" y="95"/>
                  </a:lnTo>
                  <a:lnTo>
                    <a:pt x="3582" y="191"/>
                  </a:lnTo>
                  <a:lnTo>
                    <a:pt x="3239" y="324"/>
                  </a:lnTo>
                  <a:lnTo>
                    <a:pt x="2896" y="457"/>
                  </a:lnTo>
                  <a:lnTo>
                    <a:pt x="2591" y="629"/>
                  </a:lnTo>
                  <a:lnTo>
                    <a:pt x="2287" y="800"/>
                  </a:lnTo>
                  <a:lnTo>
                    <a:pt x="2020" y="972"/>
                  </a:lnTo>
                  <a:lnTo>
                    <a:pt x="1753" y="1162"/>
                  </a:lnTo>
                  <a:lnTo>
                    <a:pt x="1525" y="1372"/>
                  </a:lnTo>
                  <a:lnTo>
                    <a:pt x="1315" y="1562"/>
                  </a:lnTo>
                  <a:lnTo>
                    <a:pt x="1125" y="1772"/>
                  </a:lnTo>
                  <a:lnTo>
                    <a:pt x="934" y="1962"/>
                  </a:lnTo>
                  <a:lnTo>
                    <a:pt x="782" y="2172"/>
                  </a:lnTo>
                  <a:lnTo>
                    <a:pt x="515" y="2553"/>
                  </a:lnTo>
                  <a:lnTo>
                    <a:pt x="305" y="2896"/>
                  </a:lnTo>
                  <a:lnTo>
                    <a:pt x="172" y="3200"/>
                  </a:lnTo>
                  <a:lnTo>
                    <a:pt x="77" y="3448"/>
                  </a:lnTo>
                  <a:lnTo>
                    <a:pt x="20" y="3639"/>
                  </a:lnTo>
                  <a:lnTo>
                    <a:pt x="1" y="3753"/>
                  </a:lnTo>
                  <a:lnTo>
                    <a:pt x="1" y="3791"/>
                  </a:lnTo>
                  <a:lnTo>
                    <a:pt x="20" y="3810"/>
                  </a:lnTo>
                  <a:lnTo>
                    <a:pt x="39" y="3810"/>
                  </a:lnTo>
                  <a:lnTo>
                    <a:pt x="58" y="3791"/>
                  </a:lnTo>
                  <a:lnTo>
                    <a:pt x="134" y="3696"/>
                  </a:lnTo>
                  <a:lnTo>
                    <a:pt x="382" y="3315"/>
                  </a:lnTo>
                  <a:lnTo>
                    <a:pt x="572" y="3048"/>
                  </a:lnTo>
                  <a:lnTo>
                    <a:pt x="801" y="2762"/>
                  </a:lnTo>
                  <a:lnTo>
                    <a:pt x="1086" y="2438"/>
                  </a:lnTo>
                  <a:lnTo>
                    <a:pt x="1429" y="2096"/>
                  </a:lnTo>
                  <a:lnTo>
                    <a:pt x="1639" y="1924"/>
                  </a:lnTo>
                  <a:lnTo>
                    <a:pt x="1848" y="1753"/>
                  </a:lnTo>
                  <a:lnTo>
                    <a:pt x="2077" y="1581"/>
                  </a:lnTo>
                  <a:lnTo>
                    <a:pt x="2306" y="1410"/>
                  </a:lnTo>
                  <a:lnTo>
                    <a:pt x="2572" y="1257"/>
                  </a:lnTo>
                  <a:lnTo>
                    <a:pt x="2839" y="1124"/>
                  </a:lnTo>
                  <a:lnTo>
                    <a:pt x="3125" y="991"/>
                  </a:lnTo>
                  <a:lnTo>
                    <a:pt x="3430" y="876"/>
                  </a:lnTo>
                  <a:lnTo>
                    <a:pt x="3753" y="781"/>
                  </a:lnTo>
                  <a:lnTo>
                    <a:pt x="4077" y="705"/>
                  </a:lnTo>
                  <a:lnTo>
                    <a:pt x="4420" y="648"/>
                  </a:lnTo>
                  <a:lnTo>
                    <a:pt x="4763" y="629"/>
                  </a:lnTo>
                  <a:lnTo>
                    <a:pt x="5125" y="629"/>
                  </a:lnTo>
                  <a:lnTo>
                    <a:pt x="5487" y="667"/>
                  </a:lnTo>
                  <a:lnTo>
                    <a:pt x="5830" y="743"/>
                  </a:lnTo>
                  <a:lnTo>
                    <a:pt x="6192" y="857"/>
                  </a:lnTo>
                  <a:lnTo>
                    <a:pt x="6535" y="991"/>
                  </a:lnTo>
                  <a:lnTo>
                    <a:pt x="6859" y="1162"/>
                  </a:lnTo>
                  <a:lnTo>
                    <a:pt x="7163" y="1353"/>
                  </a:lnTo>
                  <a:lnTo>
                    <a:pt x="7449" y="1581"/>
                  </a:lnTo>
                  <a:lnTo>
                    <a:pt x="7716" y="1810"/>
                  </a:lnTo>
                  <a:lnTo>
                    <a:pt x="7944" y="2057"/>
                  </a:lnTo>
                  <a:lnTo>
                    <a:pt x="8154" y="2324"/>
                  </a:lnTo>
                  <a:lnTo>
                    <a:pt x="8325" y="2591"/>
                  </a:lnTo>
                  <a:lnTo>
                    <a:pt x="8478" y="2877"/>
                  </a:lnTo>
                  <a:lnTo>
                    <a:pt x="8592" y="3162"/>
                  </a:lnTo>
                  <a:lnTo>
                    <a:pt x="8706" y="3448"/>
                  </a:lnTo>
                  <a:lnTo>
                    <a:pt x="8783" y="3734"/>
                  </a:lnTo>
                  <a:lnTo>
                    <a:pt x="8840" y="4020"/>
                  </a:lnTo>
                  <a:lnTo>
                    <a:pt x="8897" y="4305"/>
                  </a:lnTo>
                  <a:lnTo>
                    <a:pt x="8954" y="4839"/>
                  </a:lnTo>
                  <a:lnTo>
                    <a:pt x="8992" y="5315"/>
                  </a:lnTo>
                  <a:lnTo>
                    <a:pt x="8992" y="5753"/>
                  </a:lnTo>
                  <a:lnTo>
                    <a:pt x="8973" y="6477"/>
                  </a:lnTo>
                  <a:lnTo>
                    <a:pt x="8973" y="6915"/>
                  </a:lnTo>
                  <a:lnTo>
                    <a:pt x="8992" y="7049"/>
                  </a:lnTo>
                  <a:lnTo>
                    <a:pt x="8992" y="7087"/>
                  </a:lnTo>
                  <a:lnTo>
                    <a:pt x="9030" y="7087"/>
                  </a:lnTo>
                  <a:lnTo>
                    <a:pt x="9049" y="7049"/>
                  </a:lnTo>
                  <a:lnTo>
                    <a:pt x="9106" y="6953"/>
                  </a:lnTo>
                  <a:lnTo>
                    <a:pt x="9164" y="6763"/>
                  </a:lnTo>
                  <a:lnTo>
                    <a:pt x="9221" y="6496"/>
                  </a:lnTo>
                  <a:lnTo>
                    <a:pt x="9297" y="6172"/>
                  </a:lnTo>
                  <a:lnTo>
                    <a:pt x="9354" y="5791"/>
                  </a:lnTo>
                  <a:lnTo>
                    <a:pt x="9392" y="5334"/>
                  </a:lnTo>
                  <a:lnTo>
                    <a:pt x="9411" y="4820"/>
                  </a:lnTo>
                  <a:lnTo>
                    <a:pt x="9411" y="4534"/>
                  </a:lnTo>
                  <a:lnTo>
                    <a:pt x="9392" y="4248"/>
                  </a:lnTo>
                  <a:lnTo>
                    <a:pt x="9354" y="3943"/>
                  </a:lnTo>
                  <a:lnTo>
                    <a:pt x="9297" y="3620"/>
                  </a:lnTo>
                  <a:lnTo>
                    <a:pt x="9221" y="3296"/>
                  </a:lnTo>
                  <a:lnTo>
                    <a:pt x="9126" y="2972"/>
                  </a:lnTo>
                  <a:lnTo>
                    <a:pt x="8992" y="2648"/>
                  </a:lnTo>
                  <a:lnTo>
                    <a:pt x="8840" y="2305"/>
                  </a:lnTo>
                  <a:lnTo>
                    <a:pt x="8649" y="1981"/>
                  </a:lnTo>
                  <a:lnTo>
                    <a:pt x="8402" y="1676"/>
                  </a:lnTo>
                  <a:lnTo>
                    <a:pt x="8154" y="1372"/>
                  </a:lnTo>
                  <a:lnTo>
                    <a:pt x="7849" y="1086"/>
                  </a:lnTo>
                  <a:lnTo>
                    <a:pt x="7525" y="838"/>
                  </a:lnTo>
                  <a:lnTo>
                    <a:pt x="7182" y="610"/>
                  </a:lnTo>
                  <a:lnTo>
                    <a:pt x="6801" y="419"/>
                  </a:lnTo>
                  <a:lnTo>
                    <a:pt x="6401" y="248"/>
                  </a:lnTo>
                  <a:lnTo>
                    <a:pt x="6211" y="191"/>
                  </a:lnTo>
                  <a:lnTo>
                    <a:pt x="6001" y="133"/>
                  </a:lnTo>
                  <a:lnTo>
                    <a:pt x="5582" y="38"/>
                  </a:lnTo>
                  <a:lnTo>
                    <a:pt x="51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4889;p67"/>
            <p:cNvSpPr/>
            <p:nvPr/>
          </p:nvSpPr>
          <p:spPr>
            <a:xfrm flipH="1">
              <a:off x="2140410" y="3697357"/>
              <a:ext cx="205185" cy="632764"/>
            </a:xfrm>
            <a:custGeom>
              <a:avLst/>
              <a:gdLst/>
              <a:ahLst/>
              <a:cxnLst/>
              <a:rect l="l" t="t" r="r" b="b"/>
              <a:pathLst>
                <a:path w="12460" h="38425" extrusionOk="0">
                  <a:moveTo>
                    <a:pt x="9163" y="38405"/>
                  </a:moveTo>
                  <a:lnTo>
                    <a:pt x="9163" y="38405"/>
                  </a:lnTo>
                  <a:lnTo>
                    <a:pt x="8878" y="38405"/>
                  </a:lnTo>
                  <a:lnTo>
                    <a:pt x="8878" y="38405"/>
                  </a:lnTo>
                  <a:lnTo>
                    <a:pt x="9163" y="38405"/>
                  </a:lnTo>
                  <a:close/>
                  <a:moveTo>
                    <a:pt x="9221" y="38405"/>
                  </a:moveTo>
                  <a:lnTo>
                    <a:pt x="9221" y="38405"/>
                  </a:lnTo>
                  <a:lnTo>
                    <a:pt x="9163" y="38405"/>
                  </a:lnTo>
                  <a:lnTo>
                    <a:pt x="9163" y="38405"/>
                  </a:lnTo>
                  <a:lnTo>
                    <a:pt x="9221" y="38405"/>
                  </a:lnTo>
                  <a:close/>
                  <a:moveTo>
                    <a:pt x="9583" y="38386"/>
                  </a:moveTo>
                  <a:lnTo>
                    <a:pt x="9583" y="38386"/>
                  </a:lnTo>
                  <a:lnTo>
                    <a:pt x="9240" y="38405"/>
                  </a:lnTo>
                  <a:lnTo>
                    <a:pt x="9240" y="38405"/>
                  </a:lnTo>
                  <a:lnTo>
                    <a:pt x="9583" y="38386"/>
                  </a:lnTo>
                  <a:close/>
                  <a:moveTo>
                    <a:pt x="9659" y="38386"/>
                  </a:moveTo>
                  <a:lnTo>
                    <a:pt x="9659" y="38386"/>
                  </a:lnTo>
                  <a:lnTo>
                    <a:pt x="9583" y="38386"/>
                  </a:lnTo>
                  <a:lnTo>
                    <a:pt x="9583" y="38386"/>
                  </a:lnTo>
                  <a:lnTo>
                    <a:pt x="9659" y="38386"/>
                  </a:lnTo>
                  <a:close/>
                  <a:moveTo>
                    <a:pt x="9678" y="38386"/>
                  </a:moveTo>
                  <a:lnTo>
                    <a:pt x="9678" y="38386"/>
                  </a:lnTo>
                  <a:lnTo>
                    <a:pt x="9659" y="38386"/>
                  </a:lnTo>
                  <a:lnTo>
                    <a:pt x="9659" y="38386"/>
                  </a:lnTo>
                  <a:lnTo>
                    <a:pt x="9678" y="38386"/>
                  </a:lnTo>
                  <a:close/>
                  <a:moveTo>
                    <a:pt x="9697" y="38386"/>
                  </a:moveTo>
                  <a:lnTo>
                    <a:pt x="9697" y="38386"/>
                  </a:lnTo>
                  <a:lnTo>
                    <a:pt x="9678" y="38386"/>
                  </a:lnTo>
                  <a:lnTo>
                    <a:pt x="9678" y="38386"/>
                  </a:lnTo>
                  <a:lnTo>
                    <a:pt x="9697" y="38386"/>
                  </a:lnTo>
                  <a:close/>
                  <a:moveTo>
                    <a:pt x="9697" y="38386"/>
                  </a:moveTo>
                  <a:lnTo>
                    <a:pt x="9697" y="38386"/>
                  </a:lnTo>
                  <a:lnTo>
                    <a:pt x="9697" y="38386"/>
                  </a:lnTo>
                  <a:lnTo>
                    <a:pt x="9697" y="38386"/>
                  </a:lnTo>
                  <a:lnTo>
                    <a:pt x="9697" y="38386"/>
                  </a:lnTo>
                  <a:close/>
                  <a:moveTo>
                    <a:pt x="9716" y="38386"/>
                  </a:moveTo>
                  <a:lnTo>
                    <a:pt x="9716" y="38386"/>
                  </a:lnTo>
                  <a:lnTo>
                    <a:pt x="9716" y="38386"/>
                  </a:lnTo>
                  <a:lnTo>
                    <a:pt x="9716" y="38386"/>
                  </a:lnTo>
                  <a:lnTo>
                    <a:pt x="9716" y="38386"/>
                  </a:lnTo>
                  <a:close/>
                  <a:moveTo>
                    <a:pt x="10021" y="38367"/>
                  </a:moveTo>
                  <a:lnTo>
                    <a:pt x="10021" y="38367"/>
                  </a:lnTo>
                  <a:lnTo>
                    <a:pt x="9735" y="38386"/>
                  </a:lnTo>
                  <a:lnTo>
                    <a:pt x="9735" y="38386"/>
                  </a:lnTo>
                  <a:lnTo>
                    <a:pt x="10021" y="38367"/>
                  </a:lnTo>
                  <a:close/>
                  <a:moveTo>
                    <a:pt x="10059" y="38367"/>
                  </a:moveTo>
                  <a:lnTo>
                    <a:pt x="10059" y="38367"/>
                  </a:lnTo>
                  <a:lnTo>
                    <a:pt x="10021" y="38367"/>
                  </a:lnTo>
                  <a:lnTo>
                    <a:pt x="10021" y="38367"/>
                  </a:lnTo>
                  <a:lnTo>
                    <a:pt x="10059" y="38367"/>
                  </a:lnTo>
                  <a:close/>
                  <a:moveTo>
                    <a:pt x="10097" y="38367"/>
                  </a:moveTo>
                  <a:lnTo>
                    <a:pt x="10097" y="38367"/>
                  </a:lnTo>
                  <a:lnTo>
                    <a:pt x="10059" y="38367"/>
                  </a:lnTo>
                  <a:lnTo>
                    <a:pt x="10059" y="38367"/>
                  </a:lnTo>
                  <a:lnTo>
                    <a:pt x="10097" y="38367"/>
                  </a:lnTo>
                  <a:close/>
                  <a:moveTo>
                    <a:pt x="10135" y="38367"/>
                  </a:moveTo>
                  <a:lnTo>
                    <a:pt x="10135" y="38367"/>
                  </a:lnTo>
                  <a:lnTo>
                    <a:pt x="10097" y="38367"/>
                  </a:lnTo>
                  <a:lnTo>
                    <a:pt x="10097" y="38367"/>
                  </a:lnTo>
                  <a:lnTo>
                    <a:pt x="10135" y="38367"/>
                  </a:lnTo>
                  <a:close/>
                  <a:moveTo>
                    <a:pt x="10154" y="38367"/>
                  </a:moveTo>
                  <a:lnTo>
                    <a:pt x="10154" y="38367"/>
                  </a:lnTo>
                  <a:lnTo>
                    <a:pt x="10135" y="38367"/>
                  </a:lnTo>
                  <a:lnTo>
                    <a:pt x="10135" y="38367"/>
                  </a:lnTo>
                  <a:lnTo>
                    <a:pt x="10154" y="38367"/>
                  </a:lnTo>
                  <a:close/>
                  <a:moveTo>
                    <a:pt x="10173" y="38367"/>
                  </a:moveTo>
                  <a:lnTo>
                    <a:pt x="10173" y="38367"/>
                  </a:lnTo>
                  <a:lnTo>
                    <a:pt x="10154" y="38367"/>
                  </a:lnTo>
                  <a:lnTo>
                    <a:pt x="10154" y="38367"/>
                  </a:lnTo>
                  <a:lnTo>
                    <a:pt x="10173" y="38367"/>
                  </a:lnTo>
                  <a:close/>
                  <a:moveTo>
                    <a:pt x="10249" y="38367"/>
                  </a:moveTo>
                  <a:lnTo>
                    <a:pt x="10249" y="38367"/>
                  </a:lnTo>
                  <a:lnTo>
                    <a:pt x="10173" y="38367"/>
                  </a:lnTo>
                  <a:lnTo>
                    <a:pt x="10173" y="38367"/>
                  </a:lnTo>
                  <a:lnTo>
                    <a:pt x="10249" y="38367"/>
                  </a:lnTo>
                  <a:close/>
                  <a:moveTo>
                    <a:pt x="10287" y="38367"/>
                  </a:moveTo>
                  <a:lnTo>
                    <a:pt x="10287" y="38367"/>
                  </a:lnTo>
                  <a:lnTo>
                    <a:pt x="10249" y="38367"/>
                  </a:lnTo>
                  <a:lnTo>
                    <a:pt x="10249" y="38367"/>
                  </a:lnTo>
                  <a:lnTo>
                    <a:pt x="10287" y="38367"/>
                  </a:lnTo>
                  <a:close/>
                  <a:moveTo>
                    <a:pt x="10306" y="38367"/>
                  </a:moveTo>
                  <a:lnTo>
                    <a:pt x="10306" y="38367"/>
                  </a:lnTo>
                  <a:lnTo>
                    <a:pt x="10306" y="38367"/>
                  </a:lnTo>
                  <a:lnTo>
                    <a:pt x="10306" y="38367"/>
                  </a:lnTo>
                  <a:lnTo>
                    <a:pt x="10306" y="38367"/>
                  </a:lnTo>
                  <a:close/>
                  <a:moveTo>
                    <a:pt x="10383" y="38367"/>
                  </a:moveTo>
                  <a:lnTo>
                    <a:pt x="10383" y="38367"/>
                  </a:lnTo>
                  <a:lnTo>
                    <a:pt x="10325" y="38367"/>
                  </a:lnTo>
                  <a:lnTo>
                    <a:pt x="10325" y="38367"/>
                  </a:lnTo>
                  <a:lnTo>
                    <a:pt x="10383" y="38367"/>
                  </a:lnTo>
                  <a:close/>
                  <a:moveTo>
                    <a:pt x="10402" y="38367"/>
                  </a:moveTo>
                  <a:lnTo>
                    <a:pt x="10402" y="38367"/>
                  </a:lnTo>
                  <a:lnTo>
                    <a:pt x="10402" y="38367"/>
                  </a:lnTo>
                  <a:lnTo>
                    <a:pt x="10402" y="38367"/>
                  </a:lnTo>
                  <a:lnTo>
                    <a:pt x="10402" y="38367"/>
                  </a:lnTo>
                  <a:close/>
                  <a:moveTo>
                    <a:pt x="10421" y="38367"/>
                  </a:moveTo>
                  <a:lnTo>
                    <a:pt x="10421" y="38367"/>
                  </a:lnTo>
                  <a:lnTo>
                    <a:pt x="10421" y="38367"/>
                  </a:lnTo>
                  <a:lnTo>
                    <a:pt x="10421" y="38367"/>
                  </a:lnTo>
                  <a:lnTo>
                    <a:pt x="10421" y="38367"/>
                  </a:lnTo>
                  <a:close/>
                  <a:moveTo>
                    <a:pt x="10459" y="38367"/>
                  </a:moveTo>
                  <a:lnTo>
                    <a:pt x="10459" y="38367"/>
                  </a:lnTo>
                  <a:lnTo>
                    <a:pt x="10421" y="38367"/>
                  </a:lnTo>
                  <a:lnTo>
                    <a:pt x="10421" y="38367"/>
                  </a:lnTo>
                  <a:lnTo>
                    <a:pt x="10459" y="38367"/>
                  </a:lnTo>
                  <a:close/>
                  <a:moveTo>
                    <a:pt x="10478" y="38367"/>
                  </a:moveTo>
                  <a:lnTo>
                    <a:pt x="10478" y="38367"/>
                  </a:lnTo>
                  <a:lnTo>
                    <a:pt x="10459" y="38367"/>
                  </a:lnTo>
                  <a:lnTo>
                    <a:pt x="10459" y="38367"/>
                  </a:lnTo>
                  <a:lnTo>
                    <a:pt x="10478" y="38367"/>
                  </a:lnTo>
                  <a:close/>
                  <a:moveTo>
                    <a:pt x="10497" y="38367"/>
                  </a:moveTo>
                  <a:lnTo>
                    <a:pt x="10497" y="38367"/>
                  </a:lnTo>
                  <a:lnTo>
                    <a:pt x="10478" y="38367"/>
                  </a:lnTo>
                  <a:lnTo>
                    <a:pt x="10478" y="38367"/>
                  </a:lnTo>
                  <a:lnTo>
                    <a:pt x="10497" y="38367"/>
                  </a:lnTo>
                  <a:close/>
                  <a:moveTo>
                    <a:pt x="10516" y="38367"/>
                  </a:moveTo>
                  <a:lnTo>
                    <a:pt x="10516" y="38367"/>
                  </a:lnTo>
                  <a:lnTo>
                    <a:pt x="10516" y="38367"/>
                  </a:lnTo>
                  <a:lnTo>
                    <a:pt x="10516" y="38367"/>
                  </a:lnTo>
                  <a:lnTo>
                    <a:pt x="10516" y="38367"/>
                  </a:lnTo>
                  <a:close/>
                  <a:moveTo>
                    <a:pt x="10535" y="38367"/>
                  </a:moveTo>
                  <a:lnTo>
                    <a:pt x="10535" y="38367"/>
                  </a:lnTo>
                  <a:lnTo>
                    <a:pt x="10516" y="38367"/>
                  </a:lnTo>
                  <a:lnTo>
                    <a:pt x="10516" y="38367"/>
                  </a:lnTo>
                  <a:lnTo>
                    <a:pt x="10535" y="38367"/>
                  </a:lnTo>
                  <a:close/>
                  <a:moveTo>
                    <a:pt x="10554" y="38348"/>
                  </a:moveTo>
                  <a:lnTo>
                    <a:pt x="10554" y="38348"/>
                  </a:lnTo>
                  <a:lnTo>
                    <a:pt x="10535" y="38348"/>
                  </a:lnTo>
                  <a:lnTo>
                    <a:pt x="10535" y="38348"/>
                  </a:lnTo>
                  <a:lnTo>
                    <a:pt x="10554" y="38348"/>
                  </a:lnTo>
                  <a:close/>
                  <a:moveTo>
                    <a:pt x="10573" y="38348"/>
                  </a:moveTo>
                  <a:lnTo>
                    <a:pt x="10573" y="38348"/>
                  </a:lnTo>
                  <a:lnTo>
                    <a:pt x="10554" y="38348"/>
                  </a:lnTo>
                  <a:lnTo>
                    <a:pt x="10554" y="38348"/>
                  </a:lnTo>
                  <a:lnTo>
                    <a:pt x="10573" y="38348"/>
                  </a:lnTo>
                  <a:close/>
                  <a:moveTo>
                    <a:pt x="10592" y="38348"/>
                  </a:moveTo>
                  <a:lnTo>
                    <a:pt x="10592" y="38348"/>
                  </a:lnTo>
                  <a:lnTo>
                    <a:pt x="10573" y="38348"/>
                  </a:lnTo>
                  <a:lnTo>
                    <a:pt x="10573" y="38348"/>
                  </a:lnTo>
                  <a:lnTo>
                    <a:pt x="10592" y="38348"/>
                  </a:lnTo>
                  <a:close/>
                  <a:moveTo>
                    <a:pt x="10611" y="38348"/>
                  </a:moveTo>
                  <a:lnTo>
                    <a:pt x="10611" y="38348"/>
                  </a:lnTo>
                  <a:lnTo>
                    <a:pt x="10592" y="38348"/>
                  </a:lnTo>
                  <a:lnTo>
                    <a:pt x="10592" y="38348"/>
                  </a:lnTo>
                  <a:lnTo>
                    <a:pt x="10611" y="38348"/>
                  </a:lnTo>
                  <a:close/>
                  <a:moveTo>
                    <a:pt x="10630" y="38348"/>
                  </a:moveTo>
                  <a:lnTo>
                    <a:pt x="10630" y="38348"/>
                  </a:lnTo>
                  <a:lnTo>
                    <a:pt x="10611" y="38348"/>
                  </a:lnTo>
                  <a:lnTo>
                    <a:pt x="10611" y="38348"/>
                  </a:lnTo>
                  <a:lnTo>
                    <a:pt x="10630" y="38348"/>
                  </a:lnTo>
                  <a:close/>
                  <a:moveTo>
                    <a:pt x="10649" y="38348"/>
                  </a:moveTo>
                  <a:lnTo>
                    <a:pt x="10649" y="38348"/>
                  </a:lnTo>
                  <a:lnTo>
                    <a:pt x="10630" y="38348"/>
                  </a:lnTo>
                  <a:lnTo>
                    <a:pt x="10630" y="38348"/>
                  </a:lnTo>
                  <a:lnTo>
                    <a:pt x="10649" y="38348"/>
                  </a:lnTo>
                  <a:close/>
                  <a:moveTo>
                    <a:pt x="10668" y="38348"/>
                  </a:moveTo>
                  <a:lnTo>
                    <a:pt x="10668" y="38348"/>
                  </a:lnTo>
                  <a:lnTo>
                    <a:pt x="10649" y="38348"/>
                  </a:lnTo>
                  <a:lnTo>
                    <a:pt x="10649" y="38348"/>
                  </a:lnTo>
                  <a:lnTo>
                    <a:pt x="10668" y="38348"/>
                  </a:lnTo>
                  <a:close/>
                  <a:moveTo>
                    <a:pt x="10687" y="38348"/>
                  </a:moveTo>
                  <a:lnTo>
                    <a:pt x="10687" y="38348"/>
                  </a:lnTo>
                  <a:lnTo>
                    <a:pt x="10668" y="38348"/>
                  </a:lnTo>
                  <a:lnTo>
                    <a:pt x="10668" y="38348"/>
                  </a:lnTo>
                  <a:lnTo>
                    <a:pt x="10687" y="38348"/>
                  </a:lnTo>
                  <a:close/>
                  <a:moveTo>
                    <a:pt x="10726" y="38348"/>
                  </a:moveTo>
                  <a:lnTo>
                    <a:pt x="10726" y="38348"/>
                  </a:lnTo>
                  <a:lnTo>
                    <a:pt x="10687" y="38348"/>
                  </a:lnTo>
                  <a:lnTo>
                    <a:pt x="10687" y="38348"/>
                  </a:lnTo>
                  <a:lnTo>
                    <a:pt x="10726" y="38348"/>
                  </a:lnTo>
                  <a:close/>
                  <a:moveTo>
                    <a:pt x="10764" y="38348"/>
                  </a:moveTo>
                  <a:lnTo>
                    <a:pt x="10764" y="38348"/>
                  </a:lnTo>
                  <a:lnTo>
                    <a:pt x="10726" y="38348"/>
                  </a:lnTo>
                  <a:lnTo>
                    <a:pt x="10726" y="38348"/>
                  </a:lnTo>
                  <a:lnTo>
                    <a:pt x="10764" y="38348"/>
                  </a:lnTo>
                  <a:close/>
                  <a:moveTo>
                    <a:pt x="10840" y="38348"/>
                  </a:moveTo>
                  <a:lnTo>
                    <a:pt x="10840" y="38348"/>
                  </a:lnTo>
                  <a:lnTo>
                    <a:pt x="10764" y="38348"/>
                  </a:lnTo>
                  <a:lnTo>
                    <a:pt x="10764" y="38348"/>
                  </a:lnTo>
                  <a:lnTo>
                    <a:pt x="10840" y="38348"/>
                  </a:lnTo>
                  <a:close/>
                  <a:moveTo>
                    <a:pt x="10859" y="38348"/>
                  </a:moveTo>
                  <a:lnTo>
                    <a:pt x="10859" y="38348"/>
                  </a:lnTo>
                  <a:lnTo>
                    <a:pt x="10859" y="38348"/>
                  </a:lnTo>
                  <a:lnTo>
                    <a:pt x="10859" y="38348"/>
                  </a:lnTo>
                  <a:lnTo>
                    <a:pt x="10859" y="38348"/>
                  </a:lnTo>
                  <a:close/>
                  <a:moveTo>
                    <a:pt x="10897" y="38348"/>
                  </a:moveTo>
                  <a:lnTo>
                    <a:pt x="10897" y="38348"/>
                  </a:lnTo>
                  <a:lnTo>
                    <a:pt x="10897" y="38348"/>
                  </a:lnTo>
                  <a:lnTo>
                    <a:pt x="10897" y="38348"/>
                  </a:lnTo>
                  <a:lnTo>
                    <a:pt x="10897" y="38348"/>
                  </a:lnTo>
                  <a:close/>
                  <a:moveTo>
                    <a:pt x="10935" y="38348"/>
                  </a:moveTo>
                  <a:lnTo>
                    <a:pt x="10935" y="38348"/>
                  </a:lnTo>
                  <a:lnTo>
                    <a:pt x="10935" y="38348"/>
                  </a:lnTo>
                  <a:lnTo>
                    <a:pt x="10935" y="38348"/>
                  </a:lnTo>
                  <a:lnTo>
                    <a:pt x="10935" y="38348"/>
                  </a:lnTo>
                  <a:close/>
                  <a:moveTo>
                    <a:pt x="10954" y="38348"/>
                  </a:moveTo>
                  <a:lnTo>
                    <a:pt x="10954" y="38348"/>
                  </a:lnTo>
                  <a:lnTo>
                    <a:pt x="10954" y="38348"/>
                  </a:lnTo>
                  <a:lnTo>
                    <a:pt x="10954" y="38348"/>
                  </a:lnTo>
                  <a:lnTo>
                    <a:pt x="10954" y="38348"/>
                  </a:lnTo>
                  <a:close/>
                  <a:moveTo>
                    <a:pt x="10973" y="38348"/>
                  </a:moveTo>
                  <a:lnTo>
                    <a:pt x="10973" y="38348"/>
                  </a:lnTo>
                  <a:lnTo>
                    <a:pt x="10973" y="38348"/>
                  </a:lnTo>
                  <a:lnTo>
                    <a:pt x="10973" y="38348"/>
                  </a:lnTo>
                  <a:lnTo>
                    <a:pt x="10973" y="38348"/>
                  </a:lnTo>
                  <a:close/>
                  <a:moveTo>
                    <a:pt x="10992" y="38348"/>
                  </a:moveTo>
                  <a:lnTo>
                    <a:pt x="10992" y="38348"/>
                  </a:lnTo>
                  <a:lnTo>
                    <a:pt x="10992" y="38348"/>
                  </a:lnTo>
                  <a:lnTo>
                    <a:pt x="10992" y="38348"/>
                  </a:lnTo>
                  <a:lnTo>
                    <a:pt x="10992" y="38348"/>
                  </a:lnTo>
                  <a:close/>
                  <a:moveTo>
                    <a:pt x="11011" y="38348"/>
                  </a:moveTo>
                  <a:lnTo>
                    <a:pt x="11011" y="38348"/>
                  </a:lnTo>
                  <a:lnTo>
                    <a:pt x="11011" y="38348"/>
                  </a:lnTo>
                  <a:lnTo>
                    <a:pt x="11011" y="38348"/>
                  </a:lnTo>
                  <a:lnTo>
                    <a:pt x="11011" y="38348"/>
                  </a:lnTo>
                  <a:close/>
                  <a:moveTo>
                    <a:pt x="11030" y="38329"/>
                  </a:moveTo>
                  <a:lnTo>
                    <a:pt x="11030" y="38329"/>
                  </a:lnTo>
                  <a:lnTo>
                    <a:pt x="11030" y="38348"/>
                  </a:lnTo>
                  <a:lnTo>
                    <a:pt x="11030" y="38348"/>
                  </a:lnTo>
                  <a:lnTo>
                    <a:pt x="11030" y="38329"/>
                  </a:lnTo>
                  <a:close/>
                  <a:moveTo>
                    <a:pt x="11049" y="38329"/>
                  </a:moveTo>
                  <a:lnTo>
                    <a:pt x="11049" y="38329"/>
                  </a:lnTo>
                  <a:lnTo>
                    <a:pt x="11030" y="38329"/>
                  </a:lnTo>
                  <a:lnTo>
                    <a:pt x="11030" y="38329"/>
                  </a:lnTo>
                  <a:lnTo>
                    <a:pt x="11049" y="38329"/>
                  </a:lnTo>
                  <a:close/>
                  <a:moveTo>
                    <a:pt x="11068" y="38329"/>
                  </a:moveTo>
                  <a:lnTo>
                    <a:pt x="11068" y="38329"/>
                  </a:lnTo>
                  <a:lnTo>
                    <a:pt x="11068" y="38329"/>
                  </a:lnTo>
                  <a:lnTo>
                    <a:pt x="11068" y="38329"/>
                  </a:lnTo>
                  <a:lnTo>
                    <a:pt x="11068" y="38329"/>
                  </a:lnTo>
                  <a:close/>
                  <a:moveTo>
                    <a:pt x="11087" y="38329"/>
                  </a:moveTo>
                  <a:lnTo>
                    <a:pt x="11087" y="38329"/>
                  </a:lnTo>
                  <a:lnTo>
                    <a:pt x="11087" y="38329"/>
                  </a:lnTo>
                  <a:lnTo>
                    <a:pt x="11087" y="38329"/>
                  </a:lnTo>
                  <a:lnTo>
                    <a:pt x="11087" y="38329"/>
                  </a:lnTo>
                  <a:close/>
                  <a:moveTo>
                    <a:pt x="11107" y="38329"/>
                  </a:moveTo>
                  <a:lnTo>
                    <a:pt x="11107" y="38329"/>
                  </a:lnTo>
                  <a:lnTo>
                    <a:pt x="11107" y="38329"/>
                  </a:lnTo>
                  <a:lnTo>
                    <a:pt x="11107" y="38329"/>
                  </a:lnTo>
                  <a:lnTo>
                    <a:pt x="11107" y="38329"/>
                  </a:lnTo>
                  <a:close/>
                  <a:moveTo>
                    <a:pt x="11126" y="38329"/>
                  </a:moveTo>
                  <a:lnTo>
                    <a:pt x="11126" y="38329"/>
                  </a:lnTo>
                  <a:lnTo>
                    <a:pt x="11126" y="38329"/>
                  </a:lnTo>
                  <a:lnTo>
                    <a:pt x="11126" y="38329"/>
                  </a:lnTo>
                  <a:lnTo>
                    <a:pt x="11126" y="38329"/>
                  </a:lnTo>
                  <a:close/>
                  <a:moveTo>
                    <a:pt x="11145" y="38329"/>
                  </a:moveTo>
                  <a:lnTo>
                    <a:pt x="11145" y="38329"/>
                  </a:lnTo>
                  <a:lnTo>
                    <a:pt x="11145" y="38329"/>
                  </a:lnTo>
                  <a:lnTo>
                    <a:pt x="11145" y="38329"/>
                  </a:lnTo>
                  <a:lnTo>
                    <a:pt x="11145" y="38329"/>
                  </a:lnTo>
                  <a:close/>
                  <a:moveTo>
                    <a:pt x="11164" y="38329"/>
                  </a:moveTo>
                  <a:lnTo>
                    <a:pt x="11164" y="38329"/>
                  </a:lnTo>
                  <a:lnTo>
                    <a:pt x="11164" y="38329"/>
                  </a:lnTo>
                  <a:close/>
                  <a:moveTo>
                    <a:pt x="11183" y="38329"/>
                  </a:moveTo>
                  <a:lnTo>
                    <a:pt x="11183" y="38329"/>
                  </a:lnTo>
                  <a:lnTo>
                    <a:pt x="11183" y="38329"/>
                  </a:lnTo>
                  <a:lnTo>
                    <a:pt x="11183" y="38329"/>
                  </a:lnTo>
                  <a:lnTo>
                    <a:pt x="11183" y="38329"/>
                  </a:lnTo>
                  <a:close/>
                  <a:moveTo>
                    <a:pt x="11202" y="38329"/>
                  </a:moveTo>
                  <a:lnTo>
                    <a:pt x="11202" y="38329"/>
                  </a:lnTo>
                  <a:lnTo>
                    <a:pt x="11202" y="38329"/>
                  </a:lnTo>
                  <a:lnTo>
                    <a:pt x="11202" y="38329"/>
                  </a:lnTo>
                  <a:lnTo>
                    <a:pt x="11202" y="38329"/>
                  </a:lnTo>
                  <a:close/>
                  <a:moveTo>
                    <a:pt x="11259" y="38329"/>
                  </a:moveTo>
                  <a:lnTo>
                    <a:pt x="11259" y="38329"/>
                  </a:lnTo>
                  <a:lnTo>
                    <a:pt x="11259" y="38329"/>
                  </a:lnTo>
                  <a:lnTo>
                    <a:pt x="11259" y="38329"/>
                  </a:lnTo>
                  <a:lnTo>
                    <a:pt x="11259" y="38329"/>
                  </a:lnTo>
                  <a:close/>
                  <a:moveTo>
                    <a:pt x="11297" y="38329"/>
                  </a:moveTo>
                  <a:lnTo>
                    <a:pt x="11297" y="38329"/>
                  </a:lnTo>
                  <a:lnTo>
                    <a:pt x="11297" y="38329"/>
                  </a:lnTo>
                  <a:close/>
                  <a:moveTo>
                    <a:pt x="11335" y="38329"/>
                  </a:moveTo>
                  <a:lnTo>
                    <a:pt x="11335" y="38329"/>
                  </a:lnTo>
                  <a:lnTo>
                    <a:pt x="11316" y="38329"/>
                  </a:lnTo>
                  <a:lnTo>
                    <a:pt x="11316" y="38329"/>
                  </a:lnTo>
                  <a:lnTo>
                    <a:pt x="11335" y="38329"/>
                  </a:lnTo>
                  <a:close/>
                  <a:moveTo>
                    <a:pt x="11354" y="38329"/>
                  </a:moveTo>
                  <a:lnTo>
                    <a:pt x="11354" y="38329"/>
                  </a:lnTo>
                  <a:lnTo>
                    <a:pt x="11335" y="38329"/>
                  </a:lnTo>
                  <a:lnTo>
                    <a:pt x="11335" y="38329"/>
                  </a:lnTo>
                  <a:lnTo>
                    <a:pt x="11354" y="38329"/>
                  </a:lnTo>
                  <a:close/>
                  <a:moveTo>
                    <a:pt x="11373" y="38329"/>
                  </a:moveTo>
                  <a:lnTo>
                    <a:pt x="11373" y="38329"/>
                  </a:lnTo>
                  <a:lnTo>
                    <a:pt x="11354" y="38329"/>
                  </a:lnTo>
                  <a:lnTo>
                    <a:pt x="11354" y="38329"/>
                  </a:lnTo>
                  <a:lnTo>
                    <a:pt x="11373" y="38329"/>
                  </a:lnTo>
                  <a:close/>
                  <a:moveTo>
                    <a:pt x="11373" y="38329"/>
                  </a:moveTo>
                  <a:lnTo>
                    <a:pt x="11373" y="38329"/>
                  </a:lnTo>
                  <a:lnTo>
                    <a:pt x="11373" y="38329"/>
                  </a:lnTo>
                  <a:lnTo>
                    <a:pt x="11373" y="38329"/>
                  </a:lnTo>
                  <a:lnTo>
                    <a:pt x="11373" y="38329"/>
                  </a:lnTo>
                  <a:close/>
                  <a:moveTo>
                    <a:pt x="11392" y="38329"/>
                  </a:moveTo>
                  <a:lnTo>
                    <a:pt x="11392" y="38329"/>
                  </a:lnTo>
                  <a:lnTo>
                    <a:pt x="11392" y="38329"/>
                  </a:lnTo>
                  <a:lnTo>
                    <a:pt x="11392" y="38329"/>
                  </a:lnTo>
                  <a:lnTo>
                    <a:pt x="11392" y="38329"/>
                  </a:lnTo>
                  <a:close/>
                  <a:moveTo>
                    <a:pt x="11430" y="38329"/>
                  </a:moveTo>
                  <a:lnTo>
                    <a:pt x="11430" y="38329"/>
                  </a:lnTo>
                  <a:lnTo>
                    <a:pt x="11411" y="38329"/>
                  </a:lnTo>
                  <a:lnTo>
                    <a:pt x="11411" y="38329"/>
                  </a:lnTo>
                  <a:lnTo>
                    <a:pt x="11430" y="38329"/>
                  </a:lnTo>
                  <a:close/>
                  <a:moveTo>
                    <a:pt x="11430" y="38329"/>
                  </a:moveTo>
                  <a:lnTo>
                    <a:pt x="11430" y="38329"/>
                  </a:lnTo>
                  <a:lnTo>
                    <a:pt x="11430" y="38329"/>
                  </a:lnTo>
                  <a:lnTo>
                    <a:pt x="11430" y="38329"/>
                  </a:lnTo>
                  <a:lnTo>
                    <a:pt x="11430" y="38329"/>
                  </a:lnTo>
                  <a:close/>
                  <a:moveTo>
                    <a:pt x="11449" y="38310"/>
                  </a:moveTo>
                  <a:lnTo>
                    <a:pt x="11449" y="38310"/>
                  </a:lnTo>
                  <a:lnTo>
                    <a:pt x="11449" y="38310"/>
                  </a:lnTo>
                  <a:lnTo>
                    <a:pt x="11449" y="38310"/>
                  </a:lnTo>
                  <a:lnTo>
                    <a:pt x="11449" y="38310"/>
                  </a:lnTo>
                  <a:close/>
                  <a:moveTo>
                    <a:pt x="11488" y="38310"/>
                  </a:moveTo>
                  <a:lnTo>
                    <a:pt x="11488" y="38310"/>
                  </a:lnTo>
                  <a:lnTo>
                    <a:pt x="11488" y="38310"/>
                  </a:lnTo>
                  <a:lnTo>
                    <a:pt x="11488" y="38310"/>
                  </a:lnTo>
                  <a:lnTo>
                    <a:pt x="11488" y="38310"/>
                  </a:lnTo>
                  <a:close/>
                  <a:moveTo>
                    <a:pt x="11640" y="38310"/>
                  </a:moveTo>
                  <a:lnTo>
                    <a:pt x="11640" y="38310"/>
                  </a:lnTo>
                  <a:lnTo>
                    <a:pt x="11640" y="38310"/>
                  </a:lnTo>
                  <a:lnTo>
                    <a:pt x="11640" y="38310"/>
                  </a:lnTo>
                  <a:lnTo>
                    <a:pt x="11640" y="38310"/>
                  </a:lnTo>
                  <a:close/>
                  <a:moveTo>
                    <a:pt x="11678" y="38310"/>
                  </a:moveTo>
                  <a:lnTo>
                    <a:pt x="11678" y="38310"/>
                  </a:lnTo>
                  <a:lnTo>
                    <a:pt x="11678" y="38310"/>
                  </a:lnTo>
                  <a:close/>
                  <a:moveTo>
                    <a:pt x="11792" y="38310"/>
                  </a:moveTo>
                  <a:lnTo>
                    <a:pt x="11792" y="38310"/>
                  </a:lnTo>
                  <a:lnTo>
                    <a:pt x="11792" y="38310"/>
                  </a:lnTo>
                  <a:lnTo>
                    <a:pt x="11792" y="38310"/>
                  </a:lnTo>
                  <a:close/>
                  <a:moveTo>
                    <a:pt x="11907" y="38291"/>
                  </a:moveTo>
                  <a:lnTo>
                    <a:pt x="11907" y="38291"/>
                  </a:lnTo>
                  <a:lnTo>
                    <a:pt x="11907" y="38291"/>
                  </a:lnTo>
                  <a:lnTo>
                    <a:pt x="11907" y="38291"/>
                  </a:lnTo>
                  <a:close/>
                  <a:moveTo>
                    <a:pt x="11926" y="38291"/>
                  </a:moveTo>
                  <a:lnTo>
                    <a:pt x="11926" y="38291"/>
                  </a:lnTo>
                  <a:lnTo>
                    <a:pt x="11926" y="38291"/>
                  </a:lnTo>
                  <a:close/>
                  <a:moveTo>
                    <a:pt x="11964" y="38291"/>
                  </a:moveTo>
                  <a:lnTo>
                    <a:pt x="11964" y="38291"/>
                  </a:lnTo>
                  <a:lnTo>
                    <a:pt x="11945" y="38291"/>
                  </a:lnTo>
                  <a:lnTo>
                    <a:pt x="11945" y="38291"/>
                  </a:lnTo>
                  <a:lnTo>
                    <a:pt x="11964" y="38291"/>
                  </a:lnTo>
                  <a:close/>
                  <a:moveTo>
                    <a:pt x="11964" y="38291"/>
                  </a:moveTo>
                  <a:lnTo>
                    <a:pt x="11964" y="38291"/>
                  </a:lnTo>
                  <a:lnTo>
                    <a:pt x="11964" y="38291"/>
                  </a:lnTo>
                  <a:lnTo>
                    <a:pt x="11964" y="38291"/>
                  </a:lnTo>
                  <a:lnTo>
                    <a:pt x="11964" y="38291"/>
                  </a:lnTo>
                  <a:close/>
                  <a:moveTo>
                    <a:pt x="2667" y="38291"/>
                  </a:moveTo>
                  <a:lnTo>
                    <a:pt x="2667" y="38291"/>
                  </a:lnTo>
                  <a:lnTo>
                    <a:pt x="3010" y="38310"/>
                  </a:lnTo>
                  <a:lnTo>
                    <a:pt x="3906" y="38367"/>
                  </a:lnTo>
                  <a:lnTo>
                    <a:pt x="5277" y="38405"/>
                  </a:lnTo>
                  <a:lnTo>
                    <a:pt x="7087" y="38424"/>
                  </a:lnTo>
                  <a:lnTo>
                    <a:pt x="7087" y="38424"/>
                  </a:lnTo>
                  <a:lnTo>
                    <a:pt x="8878" y="38405"/>
                  </a:lnTo>
                  <a:lnTo>
                    <a:pt x="8878" y="38405"/>
                  </a:lnTo>
                  <a:lnTo>
                    <a:pt x="7087" y="38424"/>
                  </a:lnTo>
                  <a:lnTo>
                    <a:pt x="7087" y="38424"/>
                  </a:lnTo>
                  <a:lnTo>
                    <a:pt x="5277" y="38405"/>
                  </a:lnTo>
                  <a:lnTo>
                    <a:pt x="3906" y="38367"/>
                  </a:lnTo>
                  <a:lnTo>
                    <a:pt x="3010" y="38310"/>
                  </a:lnTo>
                  <a:lnTo>
                    <a:pt x="2667" y="38291"/>
                  </a:lnTo>
                  <a:close/>
                  <a:moveTo>
                    <a:pt x="11983" y="38291"/>
                  </a:moveTo>
                  <a:lnTo>
                    <a:pt x="11983" y="38291"/>
                  </a:lnTo>
                  <a:lnTo>
                    <a:pt x="11983" y="38291"/>
                  </a:lnTo>
                  <a:lnTo>
                    <a:pt x="11983" y="38291"/>
                  </a:lnTo>
                  <a:lnTo>
                    <a:pt x="11983" y="38291"/>
                  </a:lnTo>
                  <a:close/>
                  <a:moveTo>
                    <a:pt x="12097" y="38291"/>
                  </a:moveTo>
                  <a:lnTo>
                    <a:pt x="12097" y="38291"/>
                  </a:lnTo>
                  <a:lnTo>
                    <a:pt x="12097" y="38291"/>
                  </a:lnTo>
                  <a:lnTo>
                    <a:pt x="12097" y="38291"/>
                  </a:lnTo>
                  <a:close/>
                  <a:moveTo>
                    <a:pt x="12459" y="38272"/>
                  </a:moveTo>
                  <a:lnTo>
                    <a:pt x="12459" y="38272"/>
                  </a:lnTo>
                  <a:lnTo>
                    <a:pt x="12459" y="38272"/>
                  </a:lnTo>
                  <a:lnTo>
                    <a:pt x="12459" y="38272"/>
                  </a:lnTo>
                  <a:lnTo>
                    <a:pt x="12459" y="38272"/>
                  </a:lnTo>
                  <a:close/>
                  <a:moveTo>
                    <a:pt x="1905" y="0"/>
                  </a:moveTo>
                  <a:lnTo>
                    <a:pt x="1905" y="0"/>
                  </a:lnTo>
                  <a:lnTo>
                    <a:pt x="1905" y="0"/>
                  </a:lnTo>
                  <a:lnTo>
                    <a:pt x="1639" y="705"/>
                  </a:lnTo>
                  <a:lnTo>
                    <a:pt x="1372" y="1448"/>
                  </a:lnTo>
                  <a:lnTo>
                    <a:pt x="1124" y="2229"/>
                  </a:lnTo>
                  <a:lnTo>
                    <a:pt x="877" y="3048"/>
                  </a:lnTo>
                  <a:lnTo>
                    <a:pt x="648" y="3925"/>
                  </a:lnTo>
                  <a:lnTo>
                    <a:pt x="419" y="4820"/>
                  </a:lnTo>
                  <a:lnTo>
                    <a:pt x="210" y="5772"/>
                  </a:lnTo>
                  <a:lnTo>
                    <a:pt x="0" y="6763"/>
                  </a:lnTo>
                  <a:lnTo>
                    <a:pt x="0" y="6763"/>
                  </a:lnTo>
                  <a:lnTo>
                    <a:pt x="210" y="5772"/>
                  </a:lnTo>
                  <a:lnTo>
                    <a:pt x="419" y="4820"/>
                  </a:lnTo>
                  <a:lnTo>
                    <a:pt x="648" y="3925"/>
                  </a:lnTo>
                  <a:lnTo>
                    <a:pt x="877" y="3048"/>
                  </a:lnTo>
                  <a:lnTo>
                    <a:pt x="1124" y="2229"/>
                  </a:lnTo>
                  <a:lnTo>
                    <a:pt x="1372" y="1448"/>
                  </a:lnTo>
                  <a:lnTo>
                    <a:pt x="1639" y="705"/>
                  </a:lnTo>
                  <a:lnTo>
                    <a:pt x="1905" y="0"/>
                  </a:lnTo>
                  <a:close/>
                </a:path>
              </a:pathLst>
            </a:custGeom>
            <a:solidFill>
              <a:srgbClr val="FEE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4890;p67"/>
            <p:cNvSpPr/>
            <p:nvPr/>
          </p:nvSpPr>
          <p:spPr>
            <a:xfrm flipH="1">
              <a:off x="2194687" y="4329791"/>
              <a:ext cx="4726" cy="0"/>
            </a:xfrm>
            <a:custGeom>
              <a:avLst/>
              <a:gdLst/>
              <a:ahLst/>
              <a:cxnLst/>
              <a:rect l="l" t="t" r="r" b="b"/>
              <a:pathLst>
                <a:path w="287" fill="none" extrusionOk="0">
                  <a:moveTo>
                    <a:pt x="286" y="0"/>
                  </a:moveTo>
                  <a:lnTo>
                    <a:pt x="286" y="0"/>
                  </a:lnTo>
                  <a:lnTo>
                    <a:pt x="1" y="0"/>
                  </a:lnTo>
                  <a:lnTo>
                    <a:pt x="1" y="0"/>
                  </a:lnTo>
                  <a:lnTo>
                    <a:pt x="2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4891;p67"/>
            <p:cNvSpPr/>
            <p:nvPr/>
          </p:nvSpPr>
          <p:spPr>
            <a:xfrm flipH="1">
              <a:off x="2193749" y="4329791"/>
              <a:ext cx="955" cy="0"/>
            </a:xfrm>
            <a:custGeom>
              <a:avLst/>
              <a:gdLst/>
              <a:ahLst/>
              <a:cxnLst/>
              <a:rect l="l" t="t" r="r" b="b"/>
              <a:pathLst>
                <a:path w="58" fill="none" extrusionOk="0">
                  <a:moveTo>
                    <a:pt x="58" y="0"/>
                  </a:moveTo>
                  <a:lnTo>
                    <a:pt x="58" y="0"/>
                  </a:lnTo>
                  <a:lnTo>
                    <a:pt x="0" y="0"/>
                  </a:lnTo>
                  <a:lnTo>
                    <a:pt x="0" y="0"/>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4892;p67"/>
            <p:cNvSpPr/>
            <p:nvPr/>
          </p:nvSpPr>
          <p:spPr>
            <a:xfrm flipH="1">
              <a:off x="2187787" y="4329461"/>
              <a:ext cx="5665" cy="329"/>
            </a:xfrm>
            <a:custGeom>
              <a:avLst/>
              <a:gdLst/>
              <a:ahLst/>
              <a:cxnLst/>
              <a:rect l="l" t="t" r="r" b="b"/>
              <a:pathLst>
                <a:path w="344" h="20" fill="none" extrusionOk="0">
                  <a:moveTo>
                    <a:pt x="344" y="1"/>
                  </a:moveTo>
                  <a:lnTo>
                    <a:pt x="344" y="1"/>
                  </a:lnTo>
                  <a:lnTo>
                    <a:pt x="1" y="20"/>
                  </a:lnTo>
                  <a:lnTo>
                    <a:pt x="1" y="20"/>
                  </a:lnTo>
                  <a:lnTo>
                    <a:pt x="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4893;p67"/>
            <p:cNvSpPr/>
            <p:nvPr/>
          </p:nvSpPr>
          <p:spPr>
            <a:xfrm flipH="1">
              <a:off x="2186536" y="4329461"/>
              <a:ext cx="1268" cy="16"/>
            </a:xfrm>
            <a:custGeom>
              <a:avLst/>
              <a:gdLst/>
              <a:ahLst/>
              <a:cxnLst/>
              <a:rect l="l" t="t" r="r" b="b"/>
              <a:pathLst>
                <a:path w="77" h="1" fill="none" extrusionOk="0">
                  <a:moveTo>
                    <a:pt x="77" y="1"/>
                  </a:moveTo>
                  <a:lnTo>
                    <a:pt x="77" y="1"/>
                  </a:lnTo>
                  <a:lnTo>
                    <a:pt x="1" y="1"/>
                  </a:lnTo>
                  <a:lnTo>
                    <a:pt x="1" y="1"/>
                  </a:lnTo>
                  <a:lnTo>
                    <a:pt x="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4894;p67"/>
            <p:cNvSpPr/>
            <p:nvPr/>
          </p:nvSpPr>
          <p:spPr>
            <a:xfrm flipH="1">
              <a:off x="2186223" y="4329461"/>
              <a:ext cx="329" cy="16"/>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4895;p67"/>
            <p:cNvSpPr/>
            <p:nvPr/>
          </p:nvSpPr>
          <p:spPr>
            <a:xfrm flipH="1">
              <a:off x="2185910" y="4329461"/>
              <a:ext cx="329" cy="16"/>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4896;p67"/>
            <p:cNvSpPr/>
            <p:nvPr/>
          </p:nvSpPr>
          <p:spPr>
            <a:xfrm flipH="1">
              <a:off x="2185910" y="4329461"/>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4897;p67"/>
            <p:cNvSpPr/>
            <p:nvPr/>
          </p:nvSpPr>
          <p:spPr>
            <a:xfrm flipH="1">
              <a:off x="2185597" y="4329461"/>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4898;p67"/>
            <p:cNvSpPr/>
            <p:nvPr/>
          </p:nvSpPr>
          <p:spPr>
            <a:xfrm flipH="1">
              <a:off x="2180575" y="4329149"/>
              <a:ext cx="4726" cy="329"/>
            </a:xfrm>
            <a:custGeom>
              <a:avLst/>
              <a:gdLst/>
              <a:ahLst/>
              <a:cxnLst/>
              <a:rect l="l" t="t" r="r" b="b"/>
              <a:pathLst>
                <a:path w="287" h="20" fill="none" extrusionOk="0">
                  <a:moveTo>
                    <a:pt x="287" y="1"/>
                  </a:moveTo>
                  <a:lnTo>
                    <a:pt x="287" y="1"/>
                  </a:lnTo>
                  <a:lnTo>
                    <a:pt x="1" y="20"/>
                  </a:lnTo>
                  <a:lnTo>
                    <a:pt x="1" y="20"/>
                  </a:lnTo>
                  <a:lnTo>
                    <a:pt x="28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4899;p67"/>
            <p:cNvSpPr/>
            <p:nvPr/>
          </p:nvSpPr>
          <p:spPr>
            <a:xfrm flipH="1">
              <a:off x="2179949" y="4329149"/>
              <a:ext cx="642" cy="16"/>
            </a:xfrm>
            <a:custGeom>
              <a:avLst/>
              <a:gdLst/>
              <a:ahLst/>
              <a:cxnLst/>
              <a:rect l="l" t="t" r="r" b="b"/>
              <a:pathLst>
                <a:path w="39" h="1" fill="none" extrusionOk="0">
                  <a:moveTo>
                    <a:pt x="39" y="1"/>
                  </a:moveTo>
                  <a:lnTo>
                    <a:pt x="39" y="1"/>
                  </a:lnTo>
                  <a:lnTo>
                    <a:pt x="1" y="1"/>
                  </a:lnTo>
                  <a:lnTo>
                    <a:pt x="1" y="1"/>
                  </a:lnTo>
                  <a:lnTo>
                    <a:pt x="3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4900;p67"/>
            <p:cNvSpPr/>
            <p:nvPr/>
          </p:nvSpPr>
          <p:spPr>
            <a:xfrm flipH="1">
              <a:off x="2179323" y="4329149"/>
              <a:ext cx="642" cy="16"/>
            </a:xfrm>
            <a:custGeom>
              <a:avLst/>
              <a:gdLst/>
              <a:ahLst/>
              <a:cxnLst/>
              <a:rect l="l" t="t" r="r" b="b"/>
              <a:pathLst>
                <a:path w="39" h="1" fill="none" extrusionOk="0">
                  <a:moveTo>
                    <a:pt x="39" y="1"/>
                  </a:moveTo>
                  <a:lnTo>
                    <a:pt x="39" y="1"/>
                  </a:lnTo>
                  <a:lnTo>
                    <a:pt x="1" y="1"/>
                  </a:lnTo>
                  <a:lnTo>
                    <a:pt x="1" y="1"/>
                  </a:lnTo>
                  <a:lnTo>
                    <a:pt x="3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4901;p67"/>
            <p:cNvSpPr/>
            <p:nvPr/>
          </p:nvSpPr>
          <p:spPr>
            <a:xfrm flipH="1">
              <a:off x="2178697" y="4329149"/>
              <a:ext cx="642" cy="16"/>
            </a:xfrm>
            <a:custGeom>
              <a:avLst/>
              <a:gdLst/>
              <a:ahLst/>
              <a:cxnLst/>
              <a:rect l="l" t="t" r="r" b="b"/>
              <a:pathLst>
                <a:path w="39" h="1" fill="none" extrusionOk="0">
                  <a:moveTo>
                    <a:pt x="39" y="1"/>
                  </a:moveTo>
                  <a:lnTo>
                    <a:pt x="39" y="1"/>
                  </a:lnTo>
                  <a:lnTo>
                    <a:pt x="1" y="1"/>
                  </a:lnTo>
                  <a:lnTo>
                    <a:pt x="1" y="1"/>
                  </a:lnTo>
                  <a:lnTo>
                    <a:pt x="3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4902;p67"/>
            <p:cNvSpPr/>
            <p:nvPr/>
          </p:nvSpPr>
          <p:spPr>
            <a:xfrm flipH="1">
              <a:off x="2178385" y="4329149"/>
              <a:ext cx="329" cy="16"/>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4903;p67"/>
            <p:cNvSpPr/>
            <p:nvPr/>
          </p:nvSpPr>
          <p:spPr>
            <a:xfrm flipH="1">
              <a:off x="2178055" y="4329149"/>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4904;p67"/>
            <p:cNvSpPr/>
            <p:nvPr/>
          </p:nvSpPr>
          <p:spPr>
            <a:xfrm flipH="1">
              <a:off x="2176804" y="4329149"/>
              <a:ext cx="1268" cy="16"/>
            </a:xfrm>
            <a:custGeom>
              <a:avLst/>
              <a:gdLst/>
              <a:ahLst/>
              <a:cxnLst/>
              <a:rect l="l" t="t" r="r" b="b"/>
              <a:pathLst>
                <a:path w="77" h="1" fill="none" extrusionOk="0">
                  <a:moveTo>
                    <a:pt x="76" y="1"/>
                  </a:moveTo>
                  <a:lnTo>
                    <a:pt x="76" y="1"/>
                  </a:lnTo>
                  <a:lnTo>
                    <a:pt x="0" y="1"/>
                  </a:lnTo>
                  <a:lnTo>
                    <a:pt x="0" y="1"/>
                  </a:lnTo>
                  <a:lnTo>
                    <a:pt x="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4905;p67"/>
            <p:cNvSpPr/>
            <p:nvPr/>
          </p:nvSpPr>
          <p:spPr>
            <a:xfrm flipH="1">
              <a:off x="2176178" y="4329149"/>
              <a:ext cx="642" cy="16"/>
            </a:xfrm>
            <a:custGeom>
              <a:avLst/>
              <a:gdLst/>
              <a:ahLst/>
              <a:cxnLst/>
              <a:rect l="l" t="t" r="r" b="b"/>
              <a:pathLst>
                <a:path w="39" h="1" fill="none" extrusionOk="0">
                  <a:moveTo>
                    <a:pt x="38" y="1"/>
                  </a:moveTo>
                  <a:lnTo>
                    <a:pt x="38" y="1"/>
                  </a:lnTo>
                  <a:lnTo>
                    <a:pt x="0" y="1"/>
                  </a:lnTo>
                  <a:lnTo>
                    <a:pt x="0" y="1"/>
                  </a:lnTo>
                  <a:lnTo>
                    <a:pt x="3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4906;p67"/>
            <p:cNvSpPr/>
            <p:nvPr/>
          </p:nvSpPr>
          <p:spPr>
            <a:xfrm flipH="1">
              <a:off x="2175865" y="4329149"/>
              <a:ext cx="16" cy="16"/>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4907;p67"/>
            <p:cNvSpPr/>
            <p:nvPr/>
          </p:nvSpPr>
          <p:spPr>
            <a:xfrm flipH="1">
              <a:off x="2174613" y="4329149"/>
              <a:ext cx="955" cy="16"/>
            </a:xfrm>
            <a:custGeom>
              <a:avLst/>
              <a:gdLst/>
              <a:ahLst/>
              <a:cxnLst/>
              <a:rect l="l" t="t" r="r" b="b"/>
              <a:pathLst>
                <a:path w="58" h="1" fill="none" extrusionOk="0">
                  <a:moveTo>
                    <a:pt x="58" y="1"/>
                  </a:moveTo>
                  <a:lnTo>
                    <a:pt x="58" y="1"/>
                  </a:lnTo>
                  <a:lnTo>
                    <a:pt x="0" y="1"/>
                  </a:lnTo>
                  <a:lnTo>
                    <a:pt x="0" y="1"/>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4908;p67"/>
            <p:cNvSpPr/>
            <p:nvPr/>
          </p:nvSpPr>
          <p:spPr>
            <a:xfrm flipH="1">
              <a:off x="2174301" y="4329149"/>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4909;p67"/>
            <p:cNvSpPr/>
            <p:nvPr/>
          </p:nvSpPr>
          <p:spPr>
            <a:xfrm flipH="1">
              <a:off x="2173988" y="4329149"/>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4910;p67"/>
            <p:cNvSpPr/>
            <p:nvPr/>
          </p:nvSpPr>
          <p:spPr>
            <a:xfrm flipH="1">
              <a:off x="2173362" y="4329149"/>
              <a:ext cx="642" cy="16"/>
            </a:xfrm>
            <a:custGeom>
              <a:avLst/>
              <a:gdLst/>
              <a:ahLst/>
              <a:cxnLst/>
              <a:rect l="l" t="t" r="r" b="b"/>
              <a:pathLst>
                <a:path w="39" h="1" fill="none" extrusionOk="0">
                  <a:moveTo>
                    <a:pt x="39" y="1"/>
                  </a:moveTo>
                  <a:lnTo>
                    <a:pt x="39" y="1"/>
                  </a:lnTo>
                  <a:lnTo>
                    <a:pt x="1" y="1"/>
                  </a:lnTo>
                  <a:lnTo>
                    <a:pt x="1" y="1"/>
                  </a:lnTo>
                  <a:lnTo>
                    <a:pt x="3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4911;p67"/>
            <p:cNvSpPr/>
            <p:nvPr/>
          </p:nvSpPr>
          <p:spPr>
            <a:xfrm flipH="1">
              <a:off x="2173049" y="4329149"/>
              <a:ext cx="329" cy="16"/>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4912;p67"/>
            <p:cNvSpPr/>
            <p:nvPr/>
          </p:nvSpPr>
          <p:spPr>
            <a:xfrm flipH="1">
              <a:off x="2172736" y="4329149"/>
              <a:ext cx="329" cy="16"/>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4913;p67"/>
            <p:cNvSpPr/>
            <p:nvPr/>
          </p:nvSpPr>
          <p:spPr>
            <a:xfrm flipH="1">
              <a:off x="2172423" y="4329149"/>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4914;p67"/>
            <p:cNvSpPr/>
            <p:nvPr/>
          </p:nvSpPr>
          <p:spPr>
            <a:xfrm flipH="1">
              <a:off x="2172110" y="4329149"/>
              <a:ext cx="329" cy="16"/>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4915;p67"/>
            <p:cNvSpPr/>
            <p:nvPr/>
          </p:nvSpPr>
          <p:spPr>
            <a:xfrm flipH="1">
              <a:off x="2171781" y="4328836"/>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4916;p67"/>
            <p:cNvSpPr/>
            <p:nvPr/>
          </p:nvSpPr>
          <p:spPr>
            <a:xfrm flipH="1">
              <a:off x="2171468" y="4328836"/>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4917;p67"/>
            <p:cNvSpPr/>
            <p:nvPr/>
          </p:nvSpPr>
          <p:spPr>
            <a:xfrm flipH="1">
              <a:off x="2171155" y="4328836"/>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4918;p67"/>
            <p:cNvSpPr/>
            <p:nvPr/>
          </p:nvSpPr>
          <p:spPr>
            <a:xfrm flipH="1">
              <a:off x="2170842" y="4328836"/>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4919;p67"/>
            <p:cNvSpPr/>
            <p:nvPr/>
          </p:nvSpPr>
          <p:spPr>
            <a:xfrm flipH="1">
              <a:off x="2170530" y="4328836"/>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4920;p67"/>
            <p:cNvSpPr/>
            <p:nvPr/>
          </p:nvSpPr>
          <p:spPr>
            <a:xfrm flipH="1">
              <a:off x="2170217" y="4328836"/>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4921;p67"/>
            <p:cNvSpPr/>
            <p:nvPr/>
          </p:nvSpPr>
          <p:spPr>
            <a:xfrm flipH="1">
              <a:off x="2169904" y="4328836"/>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4922;p67"/>
            <p:cNvSpPr/>
            <p:nvPr/>
          </p:nvSpPr>
          <p:spPr>
            <a:xfrm flipH="1">
              <a:off x="2169591" y="4328836"/>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4923;p67"/>
            <p:cNvSpPr/>
            <p:nvPr/>
          </p:nvSpPr>
          <p:spPr>
            <a:xfrm flipH="1">
              <a:off x="2168965" y="4328836"/>
              <a:ext cx="642" cy="16"/>
            </a:xfrm>
            <a:custGeom>
              <a:avLst/>
              <a:gdLst/>
              <a:ahLst/>
              <a:cxnLst/>
              <a:rect l="l" t="t" r="r" b="b"/>
              <a:pathLst>
                <a:path w="39" h="1" fill="none" extrusionOk="0">
                  <a:moveTo>
                    <a:pt x="39" y="1"/>
                  </a:moveTo>
                  <a:lnTo>
                    <a:pt x="39" y="1"/>
                  </a:lnTo>
                  <a:lnTo>
                    <a:pt x="0" y="1"/>
                  </a:lnTo>
                  <a:lnTo>
                    <a:pt x="0" y="1"/>
                  </a:lnTo>
                  <a:lnTo>
                    <a:pt x="3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4924;p67"/>
            <p:cNvSpPr/>
            <p:nvPr/>
          </p:nvSpPr>
          <p:spPr>
            <a:xfrm flipH="1">
              <a:off x="2168339" y="4328836"/>
              <a:ext cx="642" cy="16"/>
            </a:xfrm>
            <a:custGeom>
              <a:avLst/>
              <a:gdLst/>
              <a:ahLst/>
              <a:cxnLst/>
              <a:rect l="l" t="t" r="r" b="b"/>
              <a:pathLst>
                <a:path w="39" h="1" fill="none" extrusionOk="0">
                  <a:moveTo>
                    <a:pt x="39" y="1"/>
                  </a:moveTo>
                  <a:lnTo>
                    <a:pt x="39" y="1"/>
                  </a:lnTo>
                  <a:lnTo>
                    <a:pt x="1" y="1"/>
                  </a:lnTo>
                  <a:lnTo>
                    <a:pt x="1" y="1"/>
                  </a:lnTo>
                  <a:lnTo>
                    <a:pt x="3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4925;p67"/>
            <p:cNvSpPr/>
            <p:nvPr/>
          </p:nvSpPr>
          <p:spPr>
            <a:xfrm flipH="1">
              <a:off x="2167088" y="4328836"/>
              <a:ext cx="1268" cy="16"/>
            </a:xfrm>
            <a:custGeom>
              <a:avLst/>
              <a:gdLst/>
              <a:ahLst/>
              <a:cxnLst/>
              <a:rect l="l" t="t" r="r" b="b"/>
              <a:pathLst>
                <a:path w="77" h="1" fill="none" extrusionOk="0">
                  <a:moveTo>
                    <a:pt x="77" y="1"/>
                  </a:moveTo>
                  <a:lnTo>
                    <a:pt x="77" y="1"/>
                  </a:lnTo>
                  <a:lnTo>
                    <a:pt x="1" y="1"/>
                  </a:lnTo>
                  <a:lnTo>
                    <a:pt x="1" y="1"/>
                  </a:lnTo>
                  <a:lnTo>
                    <a:pt x="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4926;p67"/>
            <p:cNvSpPr/>
            <p:nvPr/>
          </p:nvSpPr>
          <p:spPr>
            <a:xfrm flipH="1">
              <a:off x="2166775" y="4328836"/>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4927;p67"/>
            <p:cNvSpPr/>
            <p:nvPr/>
          </p:nvSpPr>
          <p:spPr>
            <a:xfrm flipH="1">
              <a:off x="2166149" y="4328836"/>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4928;p67"/>
            <p:cNvSpPr/>
            <p:nvPr/>
          </p:nvSpPr>
          <p:spPr>
            <a:xfrm flipH="1">
              <a:off x="2165507" y="4328836"/>
              <a:ext cx="16" cy="16"/>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4929;p67"/>
            <p:cNvSpPr/>
            <p:nvPr/>
          </p:nvSpPr>
          <p:spPr>
            <a:xfrm flipH="1">
              <a:off x="2165194" y="4328836"/>
              <a:ext cx="16" cy="16"/>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4930;p67"/>
            <p:cNvSpPr/>
            <p:nvPr/>
          </p:nvSpPr>
          <p:spPr>
            <a:xfrm flipH="1">
              <a:off x="2164881" y="4328836"/>
              <a:ext cx="16" cy="16"/>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4931;p67"/>
            <p:cNvSpPr/>
            <p:nvPr/>
          </p:nvSpPr>
          <p:spPr>
            <a:xfrm flipH="1">
              <a:off x="2164568" y="4328836"/>
              <a:ext cx="16" cy="16"/>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4932;p67"/>
            <p:cNvSpPr/>
            <p:nvPr/>
          </p:nvSpPr>
          <p:spPr>
            <a:xfrm flipH="1">
              <a:off x="2164255" y="4328836"/>
              <a:ext cx="16" cy="16"/>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4933;p67"/>
            <p:cNvSpPr/>
            <p:nvPr/>
          </p:nvSpPr>
          <p:spPr>
            <a:xfrm flipH="1">
              <a:off x="2163943" y="4328523"/>
              <a:ext cx="16" cy="329"/>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4934;p67"/>
            <p:cNvSpPr/>
            <p:nvPr/>
          </p:nvSpPr>
          <p:spPr>
            <a:xfrm flipH="1">
              <a:off x="2163630" y="4328523"/>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4935;p67"/>
            <p:cNvSpPr/>
            <p:nvPr/>
          </p:nvSpPr>
          <p:spPr>
            <a:xfrm flipH="1">
              <a:off x="2163317" y="4328523"/>
              <a:ext cx="16" cy="16"/>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4936;p67"/>
            <p:cNvSpPr/>
            <p:nvPr/>
          </p:nvSpPr>
          <p:spPr>
            <a:xfrm flipH="1">
              <a:off x="2163004" y="4328523"/>
              <a:ext cx="16" cy="16"/>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4937;p67"/>
            <p:cNvSpPr/>
            <p:nvPr/>
          </p:nvSpPr>
          <p:spPr>
            <a:xfrm flipH="1">
              <a:off x="2162691" y="4328523"/>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4938;p67"/>
            <p:cNvSpPr/>
            <p:nvPr/>
          </p:nvSpPr>
          <p:spPr>
            <a:xfrm flipH="1">
              <a:off x="2162378" y="4328523"/>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4939;p67"/>
            <p:cNvSpPr/>
            <p:nvPr/>
          </p:nvSpPr>
          <p:spPr>
            <a:xfrm flipH="1">
              <a:off x="2162065" y="4328523"/>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4940;p67"/>
            <p:cNvSpPr/>
            <p:nvPr/>
          </p:nvSpPr>
          <p:spPr>
            <a:xfrm flipH="1">
              <a:off x="2161752" y="4328523"/>
              <a:ext cx="16" cy="16"/>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4941;p67"/>
            <p:cNvSpPr/>
            <p:nvPr/>
          </p:nvSpPr>
          <p:spPr>
            <a:xfrm flipH="1">
              <a:off x="2161439" y="4328523"/>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4942;p67"/>
            <p:cNvSpPr/>
            <p:nvPr/>
          </p:nvSpPr>
          <p:spPr>
            <a:xfrm flipH="1">
              <a:off x="2161127" y="4328523"/>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4943;p67"/>
            <p:cNvSpPr/>
            <p:nvPr/>
          </p:nvSpPr>
          <p:spPr>
            <a:xfrm flipH="1">
              <a:off x="2160188" y="4328523"/>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4944;p67"/>
            <p:cNvSpPr/>
            <p:nvPr/>
          </p:nvSpPr>
          <p:spPr>
            <a:xfrm rot="10800000" flipH="1">
              <a:off x="2159562" y="4328523"/>
              <a:ext cx="0" cy="16"/>
            </a:xfrm>
            <a:custGeom>
              <a:avLst/>
              <a:gdLst/>
              <a:ahLst/>
              <a:cxnLst/>
              <a:rect l="l" t="t" r="r" b="b"/>
              <a:pathLst>
                <a:path h="1" fill="none" extrusionOk="0">
                  <a:moveTo>
                    <a:pt x="0" y="1"/>
                  </a:move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4945;p67"/>
            <p:cNvSpPr/>
            <p:nvPr/>
          </p:nvSpPr>
          <p:spPr>
            <a:xfrm flipH="1">
              <a:off x="2158920" y="4328523"/>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4946;p67"/>
            <p:cNvSpPr/>
            <p:nvPr/>
          </p:nvSpPr>
          <p:spPr>
            <a:xfrm flipH="1">
              <a:off x="2158607" y="4328523"/>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4947;p67"/>
            <p:cNvSpPr/>
            <p:nvPr/>
          </p:nvSpPr>
          <p:spPr>
            <a:xfrm flipH="1">
              <a:off x="2158294" y="4328523"/>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4948;p67"/>
            <p:cNvSpPr/>
            <p:nvPr/>
          </p:nvSpPr>
          <p:spPr>
            <a:xfrm flipH="1">
              <a:off x="2158294" y="4328523"/>
              <a:ext cx="16" cy="16"/>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4949;p67"/>
            <p:cNvSpPr/>
            <p:nvPr/>
          </p:nvSpPr>
          <p:spPr>
            <a:xfrm flipH="1">
              <a:off x="2157981" y="4328523"/>
              <a:ext cx="16" cy="16"/>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4950;p67"/>
            <p:cNvSpPr/>
            <p:nvPr/>
          </p:nvSpPr>
          <p:spPr>
            <a:xfrm flipH="1">
              <a:off x="2157356" y="4328523"/>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4951;p67"/>
            <p:cNvSpPr/>
            <p:nvPr/>
          </p:nvSpPr>
          <p:spPr>
            <a:xfrm flipH="1">
              <a:off x="2157356" y="4328523"/>
              <a:ext cx="16" cy="16"/>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4952;p67"/>
            <p:cNvSpPr/>
            <p:nvPr/>
          </p:nvSpPr>
          <p:spPr>
            <a:xfrm flipH="1">
              <a:off x="2157043" y="4328210"/>
              <a:ext cx="16" cy="16"/>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4953;p67"/>
            <p:cNvSpPr/>
            <p:nvPr/>
          </p:nvSpPr>
          <p:spPr>
            <a:xfrm flipH="1">
              <a:off x="2156417" y="4328210"/>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4954;p67"/>
            <p:cNvSpPr/>
            <p:nvPr/>
          </p:nvSpPr>
          <p:spPr>
            <a:xfrm flipH="1">
              <a:off x="2153914" y="4328210"/>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4955;p67"/>
            <p:cNvSpPr/>
            <p:nvPr/>
          </p:nvSpPr>
          <p:spPr>
            <a:xfrm rot="10800000" flipH="1">
              <a:off x="2153288" y="4328210"/>
              <a:ext cx="0" cy="16"/>
            </a:xfrm>
            <a:custGeom>
              <a:avLst/>
              <a:gdLst/>
              <a:ahLst/>
              <a:cxnLst/>
              <a:rect l="l" t="t" r="r" b="b"/>
              <a:pathLst>
                <a:path h="1" fill="none" extrusionOk="0">
                  <a:moveTo>
                    <a:pt x="0" y="1"/>
                  </a:move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4956;p67"/>
            <p:cNvSpPr/>
            <p:nvPr/>
          </p:nvSpPr>
          <p:spPr>
            <a:xfrm flipH="1">
              <a:off x="2151394" y="4328210"/>
              <a:ext cx="16" cy="16"/>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4957;p67"/>
            <p:cNvSpPr/>
            <p:nvPr/>
          </p:nvSpPr>
          <p:spPr>
            <a:xfrm flipH="1">
              <a:off x="2149517" y="4327897"/>
              <a:ext cx="16" cy="16"/>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4958;p67"/>
            <p:cNvSpPr/>
            <p:nvPr/>
          </p:nvSpPr>
          <p:spPr>
            <a:xfrm flipH="1">
              <a:off x="2149204" y="4327897"/>
              <a:ext cx="16" cy="16"/>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4959;p67"/>
            <p:cNvSpPr/>
            <p:nvPr/>
          </p:nvSpPr>
          <p:spPr>
            <a:xfrm flipH="1">
              <a:off x="2148578" y="4327897"/>
              <a:ext cx="329" cy="16"/>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4960;p67"/>
            <p:cNvSpPr/>
            <p:nvPr/>
          </p:nvSpPr>
          <p:spPr>
            <a:xfrm flipH="1">
              <a:off x="2148578" y="4327897"/>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4961;p67"/>
            <p:cNvSpPr/>
            <p:nvPr/>
          </p:nvSpPr>
          <p:spPr>
            <a:xfrm flipH="1">
              <a:off x="2199397" y="4327897"/>
              <a:ext cx="102280" cy="2223"/>
            </a:xfrm>
            <a:custGeom>
              <a:avLst/>
              <a:gdLst/>
              <a:ahLst/>
              <a:cxnLst/>
              <a:rect l="l" t="t" r="r" b="b"/>
              <a:pathLst>
                <a:path w="6211" h="135" fill="none" extrusionOk="0">
                  <a:moveTo>
                    <a:pt x="0" y="1"/>
                  </a:moveTo>
                  <a:lnTo>
                    <a:pt x="0" y="1"/>
                  </a:lnTo>
                  <a:lnTo>
                    <a:pt x="343" y="20"/>
                  </a:lnTo>
                  <a:lnTo>
                    <a:pt x="1239" y="77"/>
                  </a:lnTo>
                  <a:lnTo>
                    <a:pt x="2610" y="115"/>
                  </a:lnTo>
                  <a:lnTo>
                    <a:pt x="4420" y="134"/>
                  </a:lnTo>
                  <a:lnTo>
                    <a:pt x="4420" y="134"/>
                  </a:lnTo>
                  <a:lnTo>
                    <a:pt x="6211" y="115"/>
                  </a:lnTo>
                  <a:lnTo>
                    <a:pt x="6211" y="115"/>
                  </a:lnTo>
                  <a:lnTo>
                    <a:pt x="4420" y="134"/>
                  </a:lnTo>
                  <a:lnTo>
                    <a:pt x="4420" y="134"/>
                  </a:lnTo>
                  <a:lnTo>
                    <a:pt x="2610" y="115"/>
                  </a:lnTo>
                  <a:lnTo>
                    <a:pt x="1239" y="77"/>
                  </a:lnTo>
                  <a:lnTo>
                    <a:pt x="343"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4962;p67"/>
            <p:cNvSpPr/>
            <p:nvPr/>
          </p:nvSpPr>
          <p:spPr>
            <a:xfrm flipH="1">
              <a:off x="2148265" y="4327897"/>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4963;p67"/>
            <p:cNvSpPr/>
            <p:nvPr/>
          </p:nvSpPr>
          <p:spPr>
            <a:xfrm flipH="1">
              <a:off x="2146372" y="4327897"/>
              <a:ext cx="16" cy="16"/>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4964;p67"/>
            <p:cNvSpPr/>
            <p:nvPr/>
          </p:nvSpPr>
          <p:spPr>
            <a:xfrm flipH="1">
              <a:off x="2140410" y="4327584"/>
              <a:ext cx="16" cy="16"/>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4965;p67"/>
            <p:cNvSpPr/>
            <p:nvPr/>
          </p:nvSpPr>
          <p:spPr>
            <a:xfrm flipH="1">
              <a:off x="2314208" y="3697357"/>
              <a:ext cx="31387" cy="111370"/>
            </a:xfrm>
            <a:custGeom>
              <a:avLst/>
              <a:gdLst/>
              <a:ahLst/>
              <a:cxnLst/>
              <a:rect l="l" t="t" r="r" b="b"/>
              <a:pathLst>
                <a:path w="1906" h="6763" fill="none" extrusionOk="0">
                  <a:moveTo>
                    <a:pt x="1905" y="0"/>
                  </a:moveTo>
                  <a:lnTo>
                    <a:pt x="1905" y="0"/>
                  </a:lnTo>
                  <a:lnTo>
                    <a:pt x="1905" y="0"/>
                  </a:lnTo>
                  <a:lnTo>
                    <a:pt x="1639" y="705"/>
                  </a:lnTo>
                  <a:lnTo>
                    <a:pt x="1372" y="1448"/>
                  </a:lnTo>
                  <a:lnTo>
                    <a:pt x="1124" y="2229"/>
                  </a:lnTo>
                  <a:lnTo>
                    <a:pt x="877" y="3048"/>
                  </a:lnTo>
                  <a:lnTo>
                    <a:pt x="648" y="3925"/>
                  </a:lnTo>
                  <a:lnTo>
                    <a:pt x="419" y="4820"/>
                  </a:lnTo>
                  <a:lnTo>
                    <a:pt x="210" y="5772"/>
                  </a:lnTo>
                  <a:lnTo>
                    <a:pt x="0" y="6763"/>
                  </a:lnTo>
                  <a:lnTo>
                    <a:pt x="0" y="6763"/>
                  </a:lnTo>
                  <a:lnTo>
                    <a:pt x="210" y="5772"/>
                  </a:lnTo>
                  <a:lnTo>
                    <a:pt x="419" y="4820"/>
                  </a:lnTo>
                  <a:lnTo>
                    <a:pt x="648" y="3925"/>
                  </a:lnTo>
                  <a:lnTo>
                    <a:pt x="877" y="3048"/>
                  </a:lnTo>
                  <a:lnTo>
                    <a:pt x="1124" y="2229"/>
                  </a:lnTo>
                  <a:lnTo>
                    <a:pt x="1372" y="1448"/>
                  </a:lnTo>
                  <a:lnTo>
                    <a:pt x="1639" y="705"/>
                  </a:lnTo>
                  <a:lnTo>
                    <a:pt x="190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4966;p67"/>
            <p:cNvSpPr/>
            <p:nvPr/>
          </p:nvSpPr>
          <p:spPr>
            <a:xfrm flipH="1">
              <a:off x="1474415" y="3696418"/>
              <a:ext cx="884667" cy="633702"/>
            </a:xfrm>
            <a:custGeom>
              <a:avLst/>
              <a:gdLst/>
              <a:ahLst/>
              <a:cxnLst/>
              <a:rect l="l" t="t" r="r" b="b"/>
              <a:pathLst>
                <a:path w="53722" h="38482" extrusionOk="0">
                  <a:moveTo>
                    <a:pt x="2953" y="0"/>
                  </a:moveTo>
                  <a:lnTo>
                    <a:pt x="2724" y="57"/>
                  </a:lnTo>
                  <a:lnTo>
                    <a:pt x="2458" y="762"/>
                  </a:lnTo>
                  <a:lnTo>
                    <a:pt x="2191" y="1505"/>
                  </a:lnTo>
                  <a:lnTo>
                    <a:pt x="1943" y="2286"/>
                  </a:lnTo>
                  <a:lnTo>
                    <a:pt x="1696" y="3105"/>
                  </a:lnTo>
                  <a:lnTo>
                    <a:pt x="1467" y="3982"/>
                  </a:lnTo>
                  <a:lnTo>
                    <a:pt x="1238" y="4877"/>
                  </a:lnTo>
                  <a:lnTo>
                    <a:pt x="1029" y="5829"/>
                  </a:lnTo>
                  <a:lnTo>
                    <a:pt x="819" y="6820"/>
                  </a:lnTo>
                  <a:lnTo>
                    <a:pt x="591" y="8192"/>
                  </a:lnTo>
                  <a:lnTo>
                    <a:pt x="476" y="8915"/>
                  </a:lnTo>
                  <a:lnTo>
                    <a:pt x="381" y="9658"/>
                  </a:lnTo>
                  <a:lnTo>
                    <a:pt x="305" y="10420"/>
                  </a:lnTo>
                  <a:lnTo>
                    <a:pt x="229" y="11201"/>
                  </a:lnTo>
                  <a:lnTo>
                    <a:pt x="153" y="11983"/>
                  </a:lnTo>
                  <a:lnTo>
                    <a:pt x="95" y="12802"/>
                  </a:lnTo>
                  <a:lnTo>
                    <a:pt x="57" y="13640"/>
                  </a:lnTo>
                  <a:lnTo>
                    <a:pt x="19" y="14497"/>
                  </a:lnTo>
                  <a:lnTo>
                    <a:pt x="0" y="15373"/>
                  </a:lnTo>
                  <a:lnTo>
                    <a:pt x="0" y="16269"/>
                  </a:lnTo>
                  <a:lnTo>
                    <a:pt x="0" y="17164"/>
                  </a:lnTo>
                  <a:lnTo>
                    <a:pt x="38" y="18098"/>
                  </a:lnTo>
                  <a:lnTo>
                    <a:pt x="76" y="19050"/>
                  </a:lnTo>
                  <a:lnTo>
                    <a:pt x="115" y="20022"/>
                  </a:lnTo>
                  <a:lnTo>
                    <a:pt x="191" y="21012"/>
                  </a:lnTo>
                  <a:lnTo>
                    <a:pt x="267" y="22022"/>
                  </a:lnTo>
                  <a:lnTo>
                    <a:pt x="381" y="23070"/>
                  </a:lnTo>
                  <a:lnTo>
                    <a:pt x="496" y="24117"/>
                  </a:lnTo>
                  <a:lnTo>
                    <a:pt x="629" y="25184"/>
                  </a:lnTo>
                  <a:lnTo>
                    <a:pt x="800" y="26270"/>
                  </a:lnTo>
                  <a:lnTo>
                    <a:pt x="972" y="27394"/>
                  </a:lnTo>
                  <a:lnTo>
                    <a:pt x="1162" y="28518"/>
                  </a:lnTo>
                  <a:lnTo>
                    <a:pt x="1372" y="29680"/>
                  </a:lnTo>
                  <a:lnTo>
                    <a:pt x="1619" y="30861"/>
                  </a:lnTo>
                  <a:lnTo>
                    <a:pt x="1867" y="32061"/>
                  </a:lnTo>
                  <a:lnTo>
                    <a:pt x="2153" y="33261"/>
                  </a:lnTo>
                  <a:lnTo>
                    <a:pt x="2439" y="34500"/>
                  </a:lnTo>
                  <a:lnTo>
                    <a:pt x="2533" y="34872"/>
                  </a:lnTo>
                  <a:lnTo>
                    <a:pt x="2533" y="34872"/>
                  </a:lnTo>
                  <a:lnTo>
                    <a:pt x="2439" y="34481"/>
                  </a:lnTo>
                  <a:lnTo>
                    <a:pt x="2439" y="34481"/>
                  </a:lnTo>
                  <a:lnTo>
                    <a:pt x="2667" y="34500"/>
                  </a:lnTo>
                  <a:lnTo>
                    <a:pt x="3372" y="34538"/>
                  </a:lnTo>
                  <a:lnTo>
                    <a:pt x="4115" y="34576"/>
                  </a:lnTo>
                  <a:lnTo>
                    <a:pt x="5639" y="34614"/>
                  </a:lnTo>
                  <a:lnTo>
                    <a:pt x="6934" y="34633"/>
                  </a:lnTo>
                  <a:lnTo>
                    <a:pt x="8878" y="34614"/>
                  </a:lnTo>
                  <a:lnTo>
                    <a:pt x="10592" y="34557"/>
                  </a:lnTo>
                  <a:lnTo>
                    <a:pt x="12345" y="34462"/>
                  </a:lnTo>
                  <a:lnTo>
                    <a:pt x="13240" y="34404"/>
                  </a:lnTo>
                  <a:lnTo>
                    <a:pt x="14154" y="34328"/>
                  </a:lnTo>
                  <a:lnTo>
                    <a:pt x="15069" y="34233"/>
                  </a:lnTo>
                  <a:lnTo>
                    <a:pt x="16002" y="34119"/>
                  </a:lnTo>
                  <a:lnTo>
                    <a:pt x="16955" y="34004"/>
                  </a:lnTo>
                  <a:lnTo>
                    <a:pt x="17907" y="33890"/>
                  </a:lnTo>
                  <a:lnTo>
                    <a:pt x="18860" y="33738"/>
                  </a:lnTo>
                  <a:lnTo>
                    <a:pt x="19831" y="33585"/>
                  </a:lnTo>
                  <a:lnTo>
                    <a:pt x="20803" y="33414"/>
                  </a:lnTo>
                  <a:lnTo>
                    <a:pt x="21793" y="33223"/>
                  </a:lnTo>
                  <a:lnTo>
                    <a:pt x="22784" y="33014"/>
                  </a:lnTo>
                  <a:lnTo>
                    <a:pt x="23775" y="32785"/>
                  </a:lnTo>
                  <a:lnTo>
                    <a:pt x="24784" y="32557"/>
                  </a:lnTo>
                  <a:lnTo>
                    <a:pt x="25794" y="32309"/>
                  </a:lnTo>
                  <a:lnTo>
                    <a:pt x="26804" y="32042"/>
                  </a:lnTo>
                  <a:lnTo>
                    <a:pt x="27832" y="31756"/>
                  </a:lnTo>
                  <a:lnTo>
                    <a:pt x="28842" y="31452"/>
                  </a:lnTo>
                  <a:lnTo>
                    <a:pt x="29871" y="31147"/>
                  </a:lnTo>
                  <a:lnTo>
                    <a:pt x="30899" y="30804"/>
                  </a:lnTo>
                  <a:lnTo>
                    <a:pt x="31928" y="30461"/>
                  </a:lnTo>
                  <a:lnTo>
                    <a:pt x="32938" y="30080"/>
                  </a:lnTo>
                  <a:lnTo>
                    <a:pt x="33947" y="29699"/>
                  </a:lnTo>
                  <a:lnTo>
                    <a:pt x="34938" y="29299"/>
                  </a:lnTo>
                  <a:lnTo>
                    <a:pt x="35929" y="28899"/>
                  </a:lnTo>
                  <a:lnTo>
                    <a:pt x="36900" y="28480"/>
                  </a:lnTo>
                  <a:lnTo>
                    <a:pt x="37853" y="28042"/>
                  </a:lnTo>
                  <a:lnTo>
                    <a:pt x="38786" y="27604"/>
                  </a:lnTo>
                  <a:lnTo>
                    <a:pt x="39719" y="27165"/>
                  </a:lnTo>
                  <a:lnTo>
                    <a:pt x="40634" y="26708"/>
                  </a:lnTo>
                  <a:lnTo>
                    <a:pt x="41529" y="26251"/>
                  </a:lnTo>
                  <a:lnTo>
                    <a:pt x="42425" y="25775"/>
                  </a:lnTo>
                  <a:lnTo>
                    <a:pt x="43282" y="25298"/>
                  </a:lnTo>
                  <a:lnTo>
                    <a:pt x="44139" y="24803"/>
                  </a:lnTo>
                  <a:lnTo>
                    <a:pt x="44977" y="24308"/>
                  </a:lnTo>
                  <a:lnTo>
                    <a:pt x="45796" y="23813"/>
                  </a:lnTo>
                  <a:lnTo>
                    <a:pt x="46597" y="23317"/>
                  </a:lnTo>
                  <a:lnTo>
                    <a:pt x="46863" y="23146"/>
                  </a:lnTo>
                  <a:lnTo>
                    <a:pt x="46863" y="23146"/>
                  </a:lnTo>
                  <a:lnTo>
                    <a:pt x="45682" y="23393"/>
                  </a:lnTo>
                  <a:lnTo>
                    <a:pt x="44520" y="23641"/>
                  </a:lnTo>
                  <a:lnTo>
                    <a:pt x="42177" y="24194"/>
                  </a:lnTo>
                  <a:lnTo>
                    <a:pt x="39834" y="24746"/>
                  </a:lnTo>
                  <a:lnTo>
                    <a:pt x="37491" y="25279"/>
                  </a:lnTo>
                  <a:lnTo>
                    <a:pt x="36176" y="25565"/>
                  </a:lnTo>
                  <a:lnTo>
                    <a:pt x="34843" y="25832"/>
                  </a:lnTo>
                  <a:lnTo>
                    <a:pt x="33509" y="26060"/>
                  </a:lnTo>
                  <a:lnTo>
                    <a:pt x="32157" y="26270"/>
                  </a:lnTo>
                  <a:lnTo>
                    <a:pt x="30823" y="26441"/>
                  </a:lnTo>
                  <a:lnTo>
                    <a:pt x="29471" y="26556"/>
                  </a:lnTo>
                  <a:lnTo>
                    <a:pt x="28785" y="26613"/>
                  </a:lnTo>
                  <a:lnTo>
                    <a:pt x="28118" y="26632"/>
                  </a:lnTo>
                  <a:lnTo>
                    <a:pt x="27432" y="26670"/>
                  </a:lnTo>
                  <a:lnTo>
                    <a:pt x="26118" y="26670"/>
                  </a:lnTo>
                  <a:lnTo>
                    <a:pt x="25451" y="26632"/>
                  </a:lnTo>
                  <a:lnTo>
                    <a:pt x="24803" y="26613"/>
                  </a:lnTo>
                  <a:lnTo>
                    <a:pt x="24156" y="26556"/>
                  </a:lnTo>
                  <a:lnTo>
                    <a:pt x="23508" y="26480"/>
                  </a:lnTo>
                  <a:lnTo>
                    <a:pt x="22879" y="26403"/>
                  </a:lnTo>
                  <a:lnTo>
                    <a:pt x="22232" y="26308"/>
                  </a:lnTo>
                  <a:lnTo>
                    <a:pt x="21603" y="26175"/>
                  </a:lnTo>
                  <a:lnTo>
                    <a:pt x="20974" y="26041"/>
                  </a:lnTo>
                  <a:lnTo>
                    <a:pt x="20346" y="25889"/>
                  </a:lnTo>
                  <a:lnTo>
                    <a:pt x="19736" y="25718"/>
                  </a:lnTo>
                  <a:lnTo>
                    <a:pt x="19107" y="25527"/>
                  </a:lnTo>
                  <a:lnTo>
                    <a:pt x="18498" y="25298"/>
                  </a:lnTo>
                  <a:lnTo>
                    <a:pt x="17907" y="25070"/>
                  </a:lnTo>
                  <a:lnTo>
                    <a:pt x="17298" y="24803"/>
                  </a:lnTo>
                  <a:lnTo>
                    <a:pt x="16726" y="24536"/>
                  </a:lnTo>
                  <a:lnTo>
                    <a:pt x="16288" y="24308"/>
                  </a:lnTo>
                  <a:lnTo>
                    <a:pt x="15869" y="24079"/>
                  </a:lnTo>
                  <a:lnTo>
                    <a:pt x="15469" y="23832"/>
                  </a:lnTo>
                  <a:lnTo>
                    <a:pt x="15069" y="23584"/>
                  </a:lnTo>
                  <a:lnTo>
                    <a:pt x="14669" y="23317"/>
                  </a:lnTo>
                  <a:lnTo>
                    <a:pt x="14288" y="23051"/>
                  </a:lnTo>
                  <a:lnTo>
                    <a:pt x="13907" y="22765"/>
                  </a:lnTo>
                  <a:lnTo>
                    <a:pt x="13526" y="22479"/>
                  </a:lnTo>
                  <a:lnTo>
                    <a:pt x="13164" y="22174"/>
                  </a:lnTo>
                  <a:lnTo>
                    <a:pt x="12802" y="21869"/>
                  </a:lnTo>
                  <a:lnTo>
                    <a:pt x="12459" y="21546"/>
                  </a:lnTo>
                  <a:lnTo>
                    <a:pt x="12116" y="21222"/>
                  </a:lnTo>
                  <a:lnTo>
                    <a:pt x="11449" y="20555"/>
                  </a:lnTo>
                  <a:lnTo>
                    <a:pt x="10821" y="19831"/>
                  </a:lnTo>
                  <a:lnTo>
                    <a:pt x="10230" y="19088"/>
                  </a:lnTo>
                  <a:lnTo>
                    <a:pt x="9659" y="18326"/>
                  </a:lnTo>
                  <a:lnTo>
                    <a:pt x="9125" y="17526"/>
                  </a:lnTo>
                  <a:lnTo>
                    <a:pt x="8630" y="16726"/>
                  </a:lnTo>
                  <a:lnTo>
                    <a:pt x="8173" y="15888"/>
                  </a:lnTo>
                  <a:lnTo>
                    <a:pt x="7735" y="15011"/>
                  </a:lnTo>
                  <a:lnTo>
                    <a:pt x="7334" y="14154"/>
                  </a:lnTo>
                  <a:lnTo>
                    <a:pt x="6992" y="13259"/>
                  </a:lnTo>
                  <a:lnTo>
                    <a:pt x="2572" y="11449"/>
                  </a:lnTo>
                  <a:lnTo>
                    <a:pt x="2820" y="10078"/>
                  </a:lnTo>
                  <a:lnTo>
                    <a:pt x="3086" y="8706"/>
                  </a:lnTo>
                  <a:lnTo>
                    <a:pt x="3410" y="7353"/>
                  </a:lnTo>
                  <a:lnTo>
                    <a:pt x="3772" y="6001"/>
                  </a:lnTo>
                  <a:lnTo>
                    <a:pt x="4172" y="4667"/>
                  </a:lnTo>
                  <a:lnTo>
                    <a:pt x="4610" y="3353"/>
                  </a:lnTo>
                  <a:lnTo>
                    <a:pt x="5087" y="2038"/>
                  </a:lnTo>
                  <a:lnTo>
                    <a:pt x="5620" y="743"/>
                  </a:lnTo>
                  <a:lnTo>
                    <a:pt x="4877" y="629"/>
                  </a:lnTo>
                  <a:lnTo>
                    <a:pt x="4153" y="495"/>
                  </a:lnTo>
                  <a:lnTo>
                    <a:pt x="3429" y="343"/>
                  </a:lnTo>
                  <a:lnTo>
                    <a:pt x="2724" y="152"/>
                  </a:lnTo>
                  <a:lnTo>
                    <a:pt x="2953" y="0"/>
                  </a:lnTo>
                  <a:close/>
                  <a:moveTo>
                    <a:pt x="2533" y="34872"/>
                  </a:moveTo>
                  <a:lnTo>
                    <a:pt x="2572" y="35033"/>
                  </a:lnTo>
                  <a:lnTo>
                    <a:pt x="2574" y="35033"/>
                  </a:lnTo>
                  <a:lnTo>
                    <a:pt x="2533" y="34872"/>
                  </a:lnTo>
                  <a:close/>
                  <a:moveTo>
                    <a:pt x="53721" y="22250"/>
                  </a:moveTo>
                  <a:lnTo>
                    <a:pt x="53093" y="22289"/>
                  </a:lnTo>
                  <a:lnTo>
                    <a:pt x="52445" y="22327"/>
                  </a:lnTo>
                  <a:lnTo>
                    <a:pt x="51169" y="22460"/>
                  </a:lnTo>
                  <a:lnTo>
                    <a:pt x="49892" y="22631"/>
                  </a:lnTo>
                  <a:lnTo>
                    <a:pt x="48635" y="22822"/>
                  </a:lnTo>
                  <a:lnTo>
                    <a:pt x="47816" y="23374"/>
                  </a:lnTo>
                  <a:lnTo>
                    <a:pt x="46978" y="23908"/>
                  </a:lnTo>
                  <a:lnTo>
                    <a:pt x="46177" y="24422"/>
                  </a:lnTo>
                  <a:lnTo>
                    <a:pt x="45339" y="24937"/>
                  </a:lnTo>
                  <a:lnTo>
                    <a:pt x="44501" y="25432"/>
                  </a:lnTo>
                  <a:lnTo>
                    <a:pt x="43644" y="25927"/>
                  </a:lnTo>
                  <a:lnTo>
                    <a:pt x="42767" y="26422"/>
                  </a:lnTo>
                  <a:lnTo>
                    <a:pt x="41872" y="26899"/>
                  </a:lnTo>
                  <a:lnTo>
                    <a:pt x="40977" y="27375"/>
                  </a:lnTo>
                  <a:lnTo>
                    <a:pt x="40043" y="27832"/>
                  </a:lnTo>
                  <a:lnTo>
                    <a:pt x="39110" y="28289"/>
                  </a:lnTo>
                  <a:lnTo>
                    <a:pt x="38157" y="28747"/>
                  </a:lnTo>
                  <a:lnTo>
                    <a:pt x="37205" y="29166"/>
                  </a:lnTo>
                  <a:lnTo>
                    <a:pt x="36214" y="29604"/>
                  </a:lnTo>
                  <a:lnTo>
                    <a:pt x="35224" y="30004"/>
                  </a:lnTo>
                  <a:lnTo>
                    <a:pt x="34214" y="30404"/>
                  </a:lnTo>
                  <a:lnTo>
                    <a:pt x="33204" y="30804"/>
                  </a:lnTo>
                  <a:lnTo>
                    <a:pt x="32176" y="31185"/>
                  </a:lnTo>
                  <a:lnTo>
                    <a:pt x="31128" y="31528"/>
                  </a:lnTo>
                  <a:lnTo>
                    <a:pt x="30099" y="31871"/>
                  </a:lnTo>
                  <a:lnTo>
                    <a:pt x="29071" y="32195"/>
                  </a:lnTo>
                  <a:lnTo>
                    <a:pt x="28042" y="32499"/>
                  </a:lnTo>
                  <a:lnTo>
                    <a:pt x="27013" y="32766"/>
                  </a:lnTo>
                  <a:lnTo>
                    <a:pt x="25984" y="33033"/>
                  </a:lnTo>
                  <a:lnTo>
                    <a:pt x="24956" y="33299"/>
                  </a:lnTo>
                  <a:lnTo>
                    <a:pt x="23946" y="33528"/>
                  </a:lnTo>
                  <a:lnTo>
                    <a:pt x="22936" y="33738"/>
                  </a:lnTo>
                  <a:lnTo>
                    <a:pt x="21946" y="33947"/>
                  </a:lnTo>
                  <a:lnTo>
                    <a:pt x="20936" y="34138"/>
                  </a:lnTo>
                  <a:lnTo>
                    <a:pt x="19946" y="34309"/>
                  </a:lnTo>
                  <a:lnTo>
                    <a:pt x="18974" y="34462"/>
                  </a:lnTo>
                  <a:lnTo>
                    <a:pt x="18002" y="34595"/>
                  </a:lnTo>
                  <a:lnTo>
                    <a:pt x="17050" y="34728"/>
                  </a:lnTo>
                  <a:lnTo>
                    <a:pt x="16097" y="34823"/>
                  </a:lnTo>
                  <a:lnTo>
                    <a:pt x="15145" y="34919"/>
                  </a:lnTo>
                  <a:lnTo>
                    <a:pt x="14212" y="35014"/>
                  </a:lnTo>
                  <a:lnTo>
                    <a:pt x="13297" y="35071"/>
                  </a:lnTo>
                  <a:lnTo>
                    <a:pt x="12383" y="35128"/>
                  </a:lnTo>
                  <a:lnTo>
                    <a:pt x="10611" y="35204"/>
                  </a:lnTo>
                  <a:lnTo>
                    <a:pt x="8897" y="35262"/>
                  </a:lnTo>
                  <a:lnTo>
                    <a:pt x="7239" y="35243"/>
                  </a:lnTo>
                  <a:lnTo>
                    <a:pt x="6420" y="35243"/>
                  </a:lnTo>
                  <a:lnTo>
                    <a:pt x="5620" y="35204"/>
                  </a:lnTo>
                  <a:lnTo>
                    <a:pt x="4096" y="35128"/>
                  </a:lnTo>
                  <a:lnTo>
                    <a:pt x="3353" y="35090"/>
                  </a:lnTo>
                  <a:lnTo>
                    <a:pt x="2629" y="35033"/>
                  </a:lnTo>
                  <a:lnTo>
                    <a:pt x="2574" y="35033"/>
                  </a:lnTo>
                  <a:lnTo>
                    <a:pt x="2762" y="35776"/>
                  </a:lnTo>
                  <a:lnTo>
                    <a:pt x="3124" y="37052"/>
                  </a:lnTo>
                  <a:lnTo>
                    <a:pt x="3486" y="38348"/>
                  </a:lnTo>
                  <a:lnTo>
                    <a:pt x="3829" y="38367"/>
                  </a:lnTo>
                  <a:lnTo>
                    <a:pt x="4725" y="38424"/>
                  </a:lnTo>
                  <a:lnTo>
                    <a:pt x="6096" y="38462"/>
                  </a:lnTo>
                  <a:lnTo>
                    <a:pt x="7906" y="38481"/>
                  </a:lnTo>
                  <a:lnTo>
                    <a:pt x="9697" y="38462"/>
                  </a:lnTo>
                  <a:lnTo>
                    <a:pt x="10059" y="38462"/>
                  </a:lnTo>
                  <a:lnTo>
                    <a:pt x="10402" y="38443"/>
                  </a:lnTo>
                  <a:lnTo>
                    <a:pt x="10554" y="38443"/>
                  </a:lnTo>
                  <a:lnTo>
                    <a:pt x="10840" y="38424"/>
                  </a:lnTo>
                  <a:lnTo>
                    <a:pt x="11354" y="38424"/>
                  </a:lnTo>
                  <a:lnTo>
                    <a:pt x="11354" y="38405"/>
                  </a:lnTo>
                  <a:lnTo>
                    <a:pt x="11849" y="38405"/>
                  </a:lnTo>
                  <a:lnTo>
                    <a:pt x="11849" y="38386"/>
                  </a:lnTo>
                  <a:lnTo>
                    <a:pt x="12249" y="38386"/>
                  </a:lnTo>
                  <a:lnTo>
                    <a:pt x="12268" y="38367"/>
                  </a:lnTo>
                  <a:lnTo>
                    <a:pt x="12611" y="38367"/>
                  </a:lnTo>
                  <a:lnTo>
                    <a:pt x="12726" y="38348"/>
                  </a:lnTo>
                  <a:lnTo>
                    <a:pt x="12916" y="38348"/>
                  </a:lnTo>
                  <a:lnTo>
                    <a:pt x="13278" y="38329"/>
                  </a:lnTo>
                  <a:lnTo>
                    <a:pt x="14364" y="38252"/>
                  </a:lnTo>
                  <a:lnTo>
                    <a:pt x="15488" y="38176"/>
                  </a:lnTo>
                  <a:lnTo>
                    <a:pt x="16650" y="38081"/>
                  </a:lnTo>
                  <a:lnTo>
                    <a:pt x="17831" y="37948"/>
                  </a:lnTo>
                  <a:lnTo>
                    <a:pt x="19069" y="37814"/>
                  </a:lnTo>
                  <a:lnTo>
                    <a:pt x="20308" y="37662"/>
                  </a:lnTo>
                  <a:lnTo>
                    <a:pt x="21584" y="37490"/>
                  </a:lnTo>
                  <a:lnTo>
                    <a:pt x="22898" y="37281"/>
                  </a:lnTo>
                  <a:lnTo>
                    <a:pt x="24213" y="37052"/>
                  </a:lnTo>
                  <a:lnTo>
                    <a:pt x="25546" y="36805"/>
                  </a:lnTo>
                  <a:lnTo>
                    <a:pt x="26899" y="36519"/>
                  </a:lnTo>
                  <a:lnTo>
                    <a:pt x="28270" y="36214"/>
                  </a:lnTo>
                  <a:lnTo>
                    <a:pt x="29642" y="35890"/>
                  </a:lnTo>
                  <a:lnTo>
                    <a:pt x="31014" y="35509"/>
                  </a:lnTo>
                  <a:lnTo>
                    <a:pt x="32385" y="35109"/>
                  </a:lnTo>
                  <a:lnTo>
                    <a:pt x="33776" y="34690"/>
                  </a:lnTo>
                  <a:lnTo>
                    <a:pt x="35147" y="34214"/>
                  </a:lnTo>
                  <a:lnTo>
                    <a:pt x="36538" y="33719"/>
                  </a:lnTo>
                  <a:lnTo>
                    <a:pt x="37891" y="33185"/>
                  </a:lnTo>
                  <a:lnTo>
                    <a:pt x="39243" y="32614"/>
                  </a:lnTo>
                  <a:lnTo>
                    <a:pt x="40596" y="31985"/>
                  </a:lnTo>
                  <a:lnTo>
                    <a:pt x="41929" y="31337"/>
                  </a:lnTo>
                  <a:lnTo>
                    <a:pt x="42577" y="30994"/>
                  </a:lnTo>
                  <a:lnTo>
                    <a:pt x="43225" y="30632"/>
                  </a:lnTo>
                  <a:lnTo>
                    <a:pt x="43872" y="30271"/>
                  </a:lnTo>
                  <a:lnTo>
                    <a:pt x="44520" y="29890"/>
                  </a:lnTo>
                  <a:lnTo>
                    <a:pt x="45149" y="29509"/>
                  </a:lnTo>
                  <a:lnTo>
                    <a:pt x="45777" y="29108"/>
                  </a:lnTo>
                  <a:lnTo>
                    <a:pt x="46406" y="28689"/>
                  </a:lnTo>
                  <a:lnTo>
                    <a:pt x="47016" y="28270"/>
                  </a:lnTo>
                  <a:lnTo>
                    <a:pt x="47625" y="27832"/>
                  </a:lnTo>
                  <a:lnTo>
                    <a:pt x="48235" y="27394"/>
                  </a:lnTo>
                  <a:lnTo>
                    <a:pt x="48825" y="26937"/>
                  </a:lnTo>
                  <a:lnTo>
                    <a:pt x="49397" y="26461"/>
                  </a:lnTo>
                  <a:lnTo>
                    <a:pt x="49968" y="25984"/>
                  </a:lnTo>
                  <a:lnTo>
                    <a:pt x="50540" y="25489"/>
                  </a:lnTo>
                  <a:lnTo>
                    <a:pt x="51092" y="24975"/>
                  </a:lnTo>
                  <a:lnTo>
                    <a:pt x="51645" y="24460"/>
                  </a:lnTo>
                  <a:lnTo>
                    <a:pt x="52178" y="23927"/>
                  </a:lnTo>
                  <a:lnTo>
                    <a:pt x="52712" y="23374"/>
                  </a:lnTo>
                  <a:lnTo>
                    <a:pt x="53226" y="22822"/>
                  </a:lnTo>
                  <a:lnTo>
                    <a:pt x="53721" y="2225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4967;p67"/>
            <p:cNvSpPr/>
            <p:nvPr/>
          </p:nvSpPr>
          <p:spPr>
            <a:xfrm flipH="1">
              <a:off x="1474415" y="3696418"/>
              <a:ext cx="884667" cy="633702"/>
            </a:xfrm>
            <a:custGeom>
              <a:avLst/>
              <a:gdLst/>
              <a:ahLst/>
              <a:cxnLst/>
              <a:rect l="l" t="t" r="r" b="b"/>
              <a:pathLst>
                <a:path w="53722" h="38482" fill="none" extrusionOk="0">
                  <a:moveTo>
                    <a:pt x="2953" y="0"/>
                  </a:moveTo>
                  <a:lnTo>
                    <a:pt x="2953" y="0"/>
                  </a:lnTo>
                  <a:lnTo>
                    <a:pt x="2724" y="57"/>
                  </a:lnTo>
                  <a:lnTo>
                    <a:pt x="2724" y="57"/>
                  </a:lnTo>
                  <a:lnTo>
                    <a:pt x="2458" y="762"/>
                  </a:lnTo>
                  <a:lnTo>
                    <a:pt x="2191" y="1505"/>
                  </a:lnTo>
                  <a:lnTo>
                    <a:pt x="1943" y="2286"/>
                  </a:lnTo>
                  <a:lnTo>
                    <a:pt x="1696" y="3105"/>
                  </a:lnTo>
                  <a:lnTo>
                    <a:pt x="1467" y="3982"/>
                  </a:lnTo>
                  <a:lnTo>
                    <a:pt x="1238" y="4877"/>
                  </a:lnTo>
                  <a:lnTo>
                    <a:pt x="1029" y="5829"/>
                  </a:lnTo>
                  <a:lnTo>
                    <a:pt x="819" y="6820"/>
                  </a:lnTo>
                  <a:lnTo>
                    <a:pt x="819" y="6820"/>
                  </a:lnTo>
                  <a:lnTo>
                    <a:pt x="591" y="8192"/>
                  </a:lnTo>
                  <a:lnTo>
                    <a:pt x="476" y="8915"/>
                  </a:lnTo>
                  <a:lnTo>
                    <a:pt x="381" y="9658"/>
                  </a:lnTo>
                  <a:lnTo>
                    <a:pt x="305" y="10420"/>
                  </a:lnTo>
                  <a:lnTo>
                    <a:pt x="229" y="11201"/>
                  </a:lnTo>
                  <a:lnTo>
                    <a:pt x="153" y="11983"/>
                  </a:lnTo>
                  <a:lnTo>
                    <a:pt x="95" y="12802"/>
                  </a:lnTo>
                  <a:lnTo>
                    <a:pt x="57" y="13640"/>
                  </a:lnTo>
                  <a:lnTo>
                    <a:pt x="19" y="14497"/>
                  </a:lnTo>
                  <a:lnTo>
                    <a:pt x="0" y="15373"/>
                  </a:lnTo>
                  <a:lnTo>
                    <a:pt x="0" y="16269"/>
                  </a:lnTo>
                  <a:lnTo>
                    <a:pt x="0" y="17164"/>
                  </a:lnTo>
                  <a:lnTo>
                    <a:pt x="38" y="18098"/>
                  </a:lnTo>
                  <a:lnTo>
                    <a:pt x="76" y="19050"/>
                  </a:lnTo>
                  <a:lnTo>
                    <a:pt x="115" y="20022"/>
                  </a:lnTo>
                  <a:lnTo>
                    <a:pt x="191" y="21012"/>
                  </a:lnTo>
                  <a:lnTo>
                    <a:pt x="267" y="22022"/>
                  </a:lnTo>
                  <a:lnTo>
                    <a:pt x="381" y="23070"/>
                  </a:lnTo>
                  <a:lnTo>
                    <a:pt x="496" y="24117"/>
                  </a:lnTo>
                  <a:lnTo>
                    <a:pt x="629" y="25184"/>
                  </a:lnTo>
                  <a:lnTo>
                    <a:pt x="800" y="26270"/>
                  </a:lnTo>
                  <a:lnTo>
                    <a:pt x="972" y="27394"/>
                  </a:lnTo>
                  <a:lnTo>
                    <a:pt x="1162" y="28518"/>
                  </a:lnTo>
                  <a:lnTo>
                    <a:pt x="1372" y="29680"/>
                  </a:lnTo>
                  <a:lnTo>
                    <a:pt x="1619" y="30861"/>
                  </a:lnTo>
                  <a:lnTo>
                    <a:pt x="1867" y="32061"/>
                  </a:lnTo>
                  <a:lnTo>
                    <a:pt x="2153" y="33261"/>
                  </a:lnTo>
                  <a:lnTo>
                    <a:pt x="2439" y="34500"/>
                  </a:lnTo>
                  <a:lnTo>
                    <a:pt x="2762" y="35776"/>
                  </a:lnTo>
                  <a:lnTo>
                    <a:pt x="3124" y="37052"/>
                  </a:lnTo>
                  <a:lnTo>
                    <a:pt x="3486" y="38348"/>
                  </a:lnTo>
                  <a:lnTo>
                    <a:pt x="3486" y="38348"/>
                  </a:lnTo>
                  <a:lnTo>
                    <a:pt x="3486" y="38348"/>
                  </a:lnTo>
                  <a:lnTo>
                    <a:pt x="3486" y="38348"/>
                  </a:lnTo>
                  <a:lnTo>
                    <a:pt x="3829" y="38367"/>
                  </a:lnTo>
                  <a:lnTo>
                    <a:pt x="4725" y="38424"/>
                  </a:lnTo>
                  <a:lnTo>
                    <a:pt x="6096" y="38462"/>
                  </a:lnTo>
                  <a:lnTo>
                    <a:pt x="7906" y="38481"/>
                  </a:lnTo>
                  <a:lnTo>
                    <a:pt x="7906" y="38481"/>
                  </a:lnTo>
                  <a:lnTo>
                    <a:pt x="9697" y="38462"/>
                  </a:lnTo>
                  <a:lnTo>
                    <a:pt x="9697" y="38462"/>
                  </a:lnTo>
                  <a:lnTo>
                    <a:pt x="9697" y="38462"/>
                  </a:lnTo>
                  <a:lnTo>
                    <a:pt x="9697" y="38462"/>
                  </a:lnTo>
                  <a:lnTo>
                    <a:pt x="9982" y="38462"/>
                  </a:lnTo>
                  <a:lnTo>
                    <a:pt x="9982" y="38462"/>
                  </a:lnTo>
                  <a:lnTo>
                    <a:pt x="9982" y="38462"/>
                  </a:lnTo>
                  <a:lnTo>
                    <a:pt x="9982" y="38462"/>
                  </a:lnTo>
                  <a:lnTo>
                    <a:pt x="10040" y="38462"/>
                  </a:lnTo>
                  <a:lnTo>
                    <a:pt x="10040" y="38462"/>
                  </a:lnTo>
                  <a:lnTo>
                    <a:pt x="10059" y="38462"/>
                  </a:lnTo>
                  <a:lnTo>
                    <a:pt x="10059" y="38462"/>
                  </a:lnTo>
                  <a:lnTo>
                    <a:pt x="10402" y="38443"/>
                  </a:lnTo>
                  <a:lnTo>
                    <a:pt x="10402" y="38443"/>
                  </a:lnTo>
                  <a:lnTo>
                    <a:pt x="10402" y="38443"/>
                  </a:lnTo>
                  <a:lnTo>
                    <a:pt x="10402" y="38443"/>
                  </a:lnTo>
                  <a:lnTo>
                    <a:pt x="10478" y="38443"/>
                  </a:lnTo>
                  <a:lnTo>
                    <a:pt x="10478" y="38443"/>
                  </a:lnTo>
                  <a:lnTo>
                    <a:pt x="10478" y="38443"/>
                  </a:lnTo>
                  <a:lnTo>
                    <a:pt x="10478" y="38443"/>
                  </a:lnTo>
                  <a:lnTo>
                    <a:pt x="10497" y="38443"/>
                  </a:lnTo>
                  <a:lnTo>
                    <a:pt x="10497" y="38443"/>
                  </a:lnTo>
                  <a:lnTo>
                    <a:pt x="10497" y="38443"/>
                  </a:lnTo>
                  <a:lnTo>
                    <a:pt x="10516" y="38443"/>
                  </a:lnTo>
                  <a:lnTo>
                    <a:pt x="10516" y="38443"/>
                  </a:lnTo>
                  <a:lnTo>
                    <a:pt x="10516" y="38443"/>
                  </a:lnTo>
                  <a:lnTo>
                    <a:pt x="10516" y="38443"/>
                  </a:lnTo>
                  <a:lnTo>
                    <a:pt x="10516" y="38443"/>
                  </a:lnTo>
                  <a:lnTo>
                    <a:pt x="10516" y="38443"/>
                  </a:lnTo>
                  <a:lnTo>
                    <a:pt x="10535" y="38443"/>
                  </a:lnTo>
                  <a:lnTo>
                    <a:pt x="10535" y="38443"/>
                  </a:lnTo>
                  <a:lnTo>
                    <a:pt x="10535" y="38443"/>
                  </a:lnTo>
                  <a:lnTo>
                    <a:pt x="10535" y="38443"/>
                  </a:lnTo>
                  <a:lnTo>
                    <a:pt x="10554" y="38443"/>
                  </a:lnTo>
                  <a:lnTo>
                    <a:pt x="10554" y="38443"/>
                  </a:lnTo>
                  <a:lnTo>
                    <a:pt x="10840" y="38424"/>
                  </a:lnTo>
                  <a:lnTo>
                    <a:pt x="10840" y="38424"/>
                  </a:lnTo>
                  <a:lnTo>
                    <a:pt x="10840" y="38424"/>
                  </a:lnTo>
                  <a:lnTo>
                    <a:pt x="10840" y="38424"/>
                  </a:lnTo>
                  <a:lnTo>
                    <a:pt x="10878" y="38424"/>
                  </a:lnTo>
                  <a:lnTo>
                    <a:pt x="10878" y="38424"/>
                  </a:lnTo>
                  <a:lnTo>
                    <a:pt x="10878" y="38424"/>
                  </a:lnTo>
                  <a:lnTo>
                    <a:pt x="10878" y="38424"/>
                  </a:lnTo>
                  <a:lnTo>
                    <a:pt x="10916" y="38424"/>
                  </a:lnTo>
                  <a:lnTo>
                    <a:pt x="10916" y="38424"/>
                  </a:lnTo>
                  <a:lnTo>
                    <a:pt x="10916" y="38424"/>
                  </a:lnTo>
                  <a:lnTo>
                    <a:pt x="10954" y="38424"/>
                  </a:lnTo>
                  <a:lnTo>
                    <a:pt x="10954" y="38424"/>
                  </a:lnTo>
                  <a:lnTo>
                    <a:pt x="10954" y="38424"/>
                  </a:lnTo>
                  <a:lnTo>
                    <a:pt x="10954" y="38424"/>
                  </a:lnTo>
                  <a:lnTo>
                    <a:pt x="10973" y="38424"/>
                  </a:lnTo>
                  <a:lnTo>
                    <a:pt x="10973" y="38424"/>
                  </a:lnTo>
                  <a:lnTo>
                    <a:pt x="10973" y="38424"/>
                  </a:lnTo>
                  <a:lnTo>
                    <a:pt x="10973" y="38424"/>
                  </a:lnTo>
                  <a:lnTo>
                    <a:pt x="10992" y="38424"/>
                  </a:lnTo>
                  <a:lnTo>
                    <a:pt x="10992" y="38424"/>
                  </a:lnTo>
                  <a:lnTo>
                    <a:pt x="10992" y="38424"/>
                  </a:lnTo>
                  <a:lnTo>
                    <a:pt x="10992" y="38424"/>
                  </a:lnTo>
                  <a:lnTo>
                    <a:pt x="11068" y="38424"/>
                  </a:lnTo>
                  <a:lnTo>
                    <a:pt x="11068" y="38424"/>
                  </a:lnTo>
                  <a:lnTo>
                    <a:pt x="11068" y="38424"/>
                  </a:lnTo>
                  <a:lnTo>
                    <a:pt x="11106" y="38424"/>
                  </a:lnTo>
                  <a:lnTo>
                    <a:pt x="11106" y="38424"/>
                  </a:lnTo>
                  <a:lnTo>
                    <a:pt x="11125" y="38424"/>
                  </a:lnTo>
                  <a:lnTo>
                    <a:pt x="11125" y="38424"/>
                  </a:lnTo>
                  <a:lnTo>
                    <a:pt x="11125" y="38424"/>
                  </a:lnTo>
                  <a:lnTo>
                    <a:pt x="11125" y="38424"/>
                  </a:lnTo>
                  <a:lnTo>
                    <a:pt x="11144" y="38424"/>
                  </a:lnTo>
                  <a:lnTo>
                    <a:pt x="11144" y="38424"/>
                  </a:lnTo>
                  <a:lnTo>
                    <a:pt x="11202" y="38424"/>
                  </a:lnTo>
                  <a:lnTo>
                    <a:pt x="11202" y="38424"/>
                  </a:lnTo>
                  <a:lnTo>
                    <a:pt x="11221" y="38424"/>
                  </a:lnTo>
                  <a:lnTo>
                    <a:pt x="11221" y="38424"/>
                  </a:lnTo>
                  <a:lnTo>
                    <a:pt x="11221" y="38424"/>
                  </a:lnTo>
                  <a:lnTo>
                    <a:pt x="11221" y="38424"/>
                  </a:lnTo>
                  <a:lnTo>
                    <a:pt x="11240" y="38424"/>
                  </a:lnTo>
                  <a:lnTo>
                    <a:pt x="11240" y="38424"/>
                  </a:lnTo>
                  <a:lnTo>
                    <a:pt x="11240" y="38424"/>
                  </a:lnTo>
                  <a:lnTo>
                    <a:pt x="11240" y="38424"/>
                  </a:lnTo>
                  <a:lnTo>
                    <a:pt x="11240" y="38424"/>
                  </a:lnTo>
                  <a:lnTo>
                    <a:pt x="11278" y="38424"/>
                  </a:lnTo>
                  <a:lnTo>
                    <a:pt x="11278" y="38424"/>
                  </a:lnTo>
                  <a:lnTo>
                    <a:pt x="11278" y="38424"/>
                  </a:lnTo>
                  <a:lnTo>
                    <a:pt x="11278" y="38424"/>
                  </a:lnTo>
                  <a:lnTo>
                    <a:pt x="11297" y="38424"/>
                  </a:lnTo>
                  <a:lnTo>
                    <a:pt x="11297" y="38424"/>
                  </a:lnTo>
                  <a:lnTo>
                    <a:pt x="11297" y="38424"/>
                  </a:lnTo>
                  <a:lnTo>
                    <a:pt x="11297" y="38424"/>
                  </a:lnTo>
                  <a:lnTo>
                    <a:pt x="11316" y="38424"/>
                  </a:lnTo>
                  <a:lnTo>
                    <a:pt x="11316" y="38424"/>
                  </a:lnTo>
                  <a:lnTo>
                    <a:pt x="11335" y="38424"/>
                  </a:lnTo>
                  <a:lnTo>
                    <a:pt x="11335" y="38424"/>
                  </a:lnTo>
                  <a:lnTo>
                    <a:pt x="11335" y="38424"/>
                  </a:lnTo>
                  <a:lnTo>
                    <a:pt x="11335" y="38424"/>
                  </a:lnTo>
                  <a:lnTo>
                    <a:pt x="11335" y="38424"/>
                  </a:lnTo>
                  <a:lnTo>
                    <a:pt x="11335" y="38424"/>
                  </a:lnTo>
                  <a:lnTo>
                    <a:pt x="11354" y="38424"/>
                  </a:lnTo>
                  <a:lnTo>
                    <a:pt x="11354" y="38424"/>
                  </a:lnTo>
                  <a:lnTo>
                    <a:pt x="11354" y="38405"/>
                  </a:lnTo>
                  <a:lnTo>
                    <a:pt x="11354" y="38405"/>
                  </a:lnTo>
                  <a:lnTo>
                    <a:pt x="11373" y="38405"/>
                  </a:lnTo>
                  <a:lnTo>
                    <a:pt x="11373" y="38405"/>
                  </a:lnTo>
                  <a:lnTo>
                    <a:pt x="11373" y="38405"/>
                  </a:lnTo>
                  <a:lnTo>
                    <a:pt x="11373" y="38405"/>
                  </a:lnTo>
                  <a:lnTo>
                    <a:pt x="11392" y="38405"/>
                  </a:lnTo>
                  <a:lnTo>
                    <a:pt x="11392" y="38405"/>
                  </a:lnTo>
                  <a:lnTo>
                    <a:pt x="11392" y="38405"/>
                  </a:lnTo>
                  <a:lnTo>
                    <a:pt x="11392" y="38405"/>
                  </a:lnTo>
                  <a:lnTo>
                    <a:pt x="11411" y="38405"/>
                  </a:lnTo>
                  <a:lnTo>
                    <a:pt x="11411" y="38405"/>
                  </a:lnTo>
                  <a:lnTo>
                    <a:pt x="11411" y="38405"/>
                  </a:lnTo>
                  <a:lnTo>
                    <a:pt x="11411" y="38405"/>
                  </a:lnTo>
                  <a:lnTo>
                    <a:pt x="11430" y="38405"/>
                  </a:lnTo>
                  <a:lnTo>
                    <a:pt x="11430" y="38405"/>
                  </a:lnTo>
                  <a:lnTo>
                    <a:pt x="11430" y="38405"/>
                  </a:lnTo>
                  <a:lnTo>
                    <a:pt x="11430" y="38405"/>
                  </a:lnTo>
                  <a:lnTo>
                    <a:pt x="11449" y="38405"/>
                  </a:lnTo>
                  <a:lnTo>
                    <a:pt x="11449" y="38405"/>
                  </a:lnTo>
                  <a:lnTo>
                    <a:pt x="11449" y="38405"/>
                  </a:lnTo>
                  <a:lnTo>
                    <a:pt x="11449" y="38405"/>
                  </a:lnTo>
                  <a:lnTo>
                    <a:pt x="11468" y="38405"/>
                  </a:lnTo>
                  <a:lnTo>
                    <a:pt x="11468" y="38405"/>
                  </a:lnTo>
                  <a:lnTo>
                    <a:pt x="11468" y="38405"/>
                  </a:lnTo>
                  <a:lnTo>
                    <a:pt x="11468" y="38405"/>
                  </a:lnTo>
                  <a:lnTo>
                    <a:pt x="11487" y="38405"/>
                  </a:lnTo>
                  <a:lnTo>
                    <a:pt x="11487" y="38405"/>
                  </a:lnTo>
                  <a:lnTo>
                    <a:pt x="11487" y="38405"/>
                  </a:lnTo>
                  <a:lnTo>
                    <a:pt x="11487" y="38405"/>
                  </a:lnTo>
                  <a:lnTo>
                    <a:pt x="11506" y="38405"/>
                  </a:lnTo>
                  <a:lnTo>
                    <a:pt x="11506" y="38405"/>
                  </a:lnTo>
                  <a:lnTo>
                    <a:pt x="11506" y="38405"/>
                  </a:lnTo>
                  <a:lnTo>
                    <a:pt x="11506" y="38405"/>
                  </a:lnTo>
                  <a:lnTo>
                    <a:pt x="11545" y="38405"/>
                  </a:lnTo>
                  <a:lnTo>
                    <a:pt x="11545" y="38405"/>
                  </a:lnTo>
                  <a:lnTo>
                    <a:pt x="11545" y="38405"/>
                  </a:lnTo>
                  <a:lnTo>
                    <a:pt x="11545" y="38405"/>
                  </a:lnTo>
                  <a:lnTo>
                    <a:pt x="11583" y="38405"/>
                  </a:lnTo>
                  <a:lnTo>
                    <a:pt x="11583" y="38405"/>
                  </a:lnTo>
                  <a:lnTo>
                    <a:pt x="11583" y="38405"/>
                  </a:lnTo>
                  <a:lnTo>
                    <a:pt x="11583" y="38405"/>
                  </a:lnTo>
                  <a:lnTo>
                    <a:pt x="11659" y="38405"/>
                  </a:lnTo>
                  <a:lnTo>
                    <a:pt x="11659" y="38405"/>
                  </a:lnTo>
                  <a:lnTo>
                    <a:pt x="11678" y="38405"/>
                  </a:lnTo>
                  <a:lnTo>
                    <a:pt x="11678" y="38405"/>
                  </a:lnTo>
                  <a:lnTo>
                    <a:pt x="11678" y="38405"/>
                  </a:lnTo>
                  <a:lnTo>
                    <a:pt x="11678" y="38405"/>
                  </a:lnTo>
                  <a:lnTo>
                    <a:pt x="11716" y="38405"/>
                  </a:lnTo>
                  <a:lnTo>
                    <a:pt x="11716" y="38405"/>
                  </a:lnTo>
                  <a:lnTo>
                    <a:pt x="11716" y="38405"/>
                  </a:lnTo>
                  <a:lnTo>
                    <a:pt x="11716" y="38405"/>
                  </a:lnTo>
                  <a:lnTo>
                    <a:pt x="11754" y="38405"/>
                  </a:lnTo>
                  <a:lnTo>
                    <a:pt x="11754" y="38405"/>
                  </a:lnTo>
                  <a:lnTo>
                    <a:pt x="11754" y="38405"/>
                  </a:lnTo>
                  <a:lnTo>
                    <a:pt x="11754" y="38405"/>
                  </a:lnTo>
                  <a:lnTo>
                    <a:pt x="11773" y="38405"/>
                  </a:lnTo>
                  <a:lnTo>
                    <a:pt x="11773" y="38405"/>
                  </a:lnTo>
                  <a:lnTo>
                    <a:pt x="11773" y="38405"/>
                  </a:lnTo>
                  <a:lnTo>
                    <a:pt x="11773" y="38405"/>
                  </a:lnTo>
                  <a:lnTo>
                    <a:pt x="11792" y="38405"/>
                  </a:lnTo>
                  <a:lnTo>
                    <a:pt x="11792" y="38405"/>
                  </a:lnTo>
                  <a:lnTo>
                    <a:pt x="11792" y="38405"/>
                  </a:lnTo>
                  <a:lnTo>
                    <a:pt x="11792" y="38405"/>
                  </a:lnTo>
                  <a:lnTo>
                    <a:pt x="11811" y="38405"/>
                  </a:lnTo>
                  <a:lnTo>
                    <a:pt x="11811" y="38405"/>
                  </a:lnTo>
                  <a:lnTo>
                    <a:pt x="11811" y="38405"/>
                  </a:lnTo>
                  <a:lnTo>
                    <a:pt x="11811" y="38405"/>
                  </a:lnTo>
                  <a:lnTo>
                    <a:pt x="11830" y="38405"/>
                  </a:lnTo>
                  <a:lnTo>
                    <a:pt x="11830" y="38405"/>
                  </a:lnTo>
                  <a:lnTo>
                    <a:pt x="11830" y="38405"/>
                  </a:lnTo>
                  <a:lnTo>
                    <a:pt x="11830" y="38405"/>
                  </a:lnTo>
                  <a:lnTo>
                    <a:pt x="11849" y="38405"/>
                  </a:lnTo>
                  <a:lnTo>
                    <a:pt x="11849" y="38405"/>
                  </a:lnTo>
                  <a:lnTo>
                    <a:pt x="11849" y="38386"/>
                  </a:lnTo>
                  <a:lnTo>
                    <a:pt x="11849" y="38386"/>
                  </a:lnTo>
                  <a:lnTo>
                    <a:pt x="11849" y="38386"/>
                  </a:lnTo>
                  <a:lnTo>
                    <a:pt x="11849" y="38386"/>
                  </a:lnTo>
                  <a:lnTo>
                    <a:pt x="11868" y="38386"/>
                  </a:lnTo>
                  <a:lnTo>
                    <a:pt x="11868" y="38386"/>
                  </a:lnTo>
                  <a:lnTo>
                    <a:pt x="11887" y="38386"/>
                  </a:lnTo>
                  <a:lnTo>
                    <a:pt x="11887" y="38386"/>
                  </a:lnTo>
                  <a:lnTo>
                    <a:pt x="11887" y="38386"/>
                  </a:lnTo>
                  <a:lnTo>
                    <a:pt x="11887" y="38386"/>
                  </a:lnTo>
                  <a:lnTo>
                    <a:pt x="11906" y="38386"/>
                  </a:lnTo>
                  <a:lnTo>
                    <a:pt x="11906" y="38386"/>
                  </a:lnTo>
                  <a:lnTo>
                    <a:pt x="11906" y="38386"/>
                  </a:lnTo>
                  <a:lnTo>
                    <a:pt x="11906" y="38386"/>
                  </a:lnTo>
                  <a:lnTo>
                    <a:pt x="11926" y="38386"/>
                  </a:lnTo>
                  <a:lnTo>
                    <a:pt x="11926" y="38386"/>
                  </a:lnTo>
                  <a:lnTo>
                    <a:pt x="11926" y="38386"/>
                  </a:lnTo>
                  <a:lnTo>
                    <a:pt x="11926" y="38386"/>
                  </a:lnTo>
                  <a:lnTo>
                    <a:pt x="11945" y="38386"/>
                  </a:lnTo>
                  <a:lnTo>
                    <a:pt x="11945" y="38386"/>
                  </a:lnTo>
                  <a:lnTo>
                    <a:pt x="11945" y="38386"/>
                  </a:lnTo>
                  <a:lnTo>
                    <a:pt x="11945" y="38386"/>
                  </a:lnTo>
                  <a:lnTo>
                    <a:pt x="11964" y="38386"/>
                  </a:lnTo>
                  <a:lnTo>
                    <a:pt x="11964" y="38386"/>
                  </a:lnTo>
                  <a:lnTo>
                    <a:pt x="11964" y="38386"/>
                  </a:lnTo>
                  <a:lnTo>
                    <a:pt x="11964" y="38386"/>
                  </a:lnTo>
                  <a:lnTo>
                    <a:pt x="11983" y="38386"/>
                  </a:lnTo>
                  <a:lnTo>
                    <a:pt x="11983" y="38386"/>
                  </a:lnTo>
                  <a:lnTo>
                    <a:pt x="11983" y="38386"/>
                  </a:lnTo>
                  <a:lnTo>
                    <a:pt x="12002" y="38386"/>
                  </a:lnTo>
                  <a:lnTo>
                    <a:pt x="12002" y="38386"/>
                  </a:lnTo>
                  <a:lnTo>
                    <a:pt x="12002" y="38386"/>
                  </a:lnTo>
                  <a:lnTo>
                    <a:pt x="12002" y="38386"/>
                  </a:lnTo>
                  <a:lnTo>
                    <a:pt x="12021" y="38386"/>
                  </a:lnTo>
                  <a:lnTo>
                    <a:pt x="12021" y="38386"/>
                  </a:lnTo>
                  <a:lnTo>
                    <a:pt x="12021" y="38386"/>
                  </a:lnTo>
                  <a:lnTo>
                    <a:pt x="12021" y="38386"/>
                  </a:lnTo>
                  <a:lnTo>
                    <a:pt x="12078" y="38386"/>
                  </a:lnTo>
                  <a:lnTo>
                    <a:pt x="12078" y="38386"/>
                  </a:lnTo>
                  <a:lnTo>
                    <a:pt x="12078" y="38386"/>
                  </a:lnTo>
                  <a:lnTo>
                    <a:pt x="12078" y="38386"/>
                  </a:lnTo>
                  <a:lnTo>
                    <a:pt x="12116" y="38386"/>
                  </a:lnTo>
                  <a:lnTo>
                    <a:pt x="12116" y="38386"/>
                  </a:lnTo>
                  <a:lnTo>
                    <a:pt x="12116" y="38386"/>
                  </a:lnTo>
                  <a:lnTo>
                    <a:pt x="12135" y="38386"/>
                  </a:lnTo>
                  <a:lnTo>
                    <a:pt x="12135" y="38386"/>
                  </a:lnTo>
                  <a:lnTo>
                    <a:pt x="12154" y="38386"/>
                  </a:lnTo>
                  <a:lnTo>
                    <a:pt x="12154" y="38386"/>
                  </a:lnTo>
                  <a:lnTo>
                    <a:pt x="12154" y="38386"/>
                  </a:lnTo>
                  <a:lnTo>
                    <a:pt x="12154" y="38386"/>
                  </a:lnTo>
                  <a:lnTo>
                    <a:pt x="12173" y="38386"/>
                  </a:lnTo>
                  <a:lnTo>
                    <a:pt x="12173" y="38386"/>
                  </a:lnTo>
                  <a:lnTo>
                    <a:pt x="12173" y="38386"/>
                  </a:lnTo>
                  <a:lnTo>
                    <a:pt x="12173" y="38386"/>
                  </a:lnTo>
                  <a:lnTo>
                    <a:pt x="12192" y="38386"/>
                  </a:lnTo>
                  <a:lnTo>
                    <a:pt x="12192" y="38386"/>
                  </a:lnTo>
                  <a:lnTo>
                    <a:pt x="12192" y="38386"/>
                  </a:lnTo>
                  <a:lnTo>
                    <a:pt x="12192" y="38386"/>
                  </a:lnTo>
                  <a:lnTo>
                    <a:pt x="12192" y="38386"/>
                  </a:lnTo>
                  <a:lnTo>
                    <a:pt x="12192" y="38386"/>
                  </a:lnTo>
                  <a:lnTo>
                    <a:pt x="12211" y="38386"/>
                  </a:lnTo>
                  <a:lnTo>
                    <a:pt x="12211" y="38386"/>
                  </a:lnTo>
                  <a:lnTo>
                    <a:pt x="12211" y="38386"/>
                  </a:lnTo>
                  <a:lnTo>
                    <a:pt x="12211" y="38386"/>
                  </a:lnTo>
                  <a:lnTo>
                    <a:pt x="12230" y="38386"/>
                  </a:lnTo>
                  <a:lnTo>
                    <a:pt x="12230" y="38386"/>
                  </a:lnTo>
                  <a:lnTo>
                    <a:pt x="12249" y="38386"/>
                  </a:lnTo>
                  <a:lnTo>
                    <a:pt x="12249" y="38386"/>
                  </a:lnTo>
                  <a:lnTo>
                    <a:pt x="12249" y="38386"/>
                  </a:lnTo>
                  <a:lnTo>
                    <a:pt x="12249" y="38386"/>
                  </a:lnTo>
                  <a:lnTo>
                    <a:pt x="12249" y="38386"/>
                  </a:lnTo>
                  <a:lnTo>
                    <a:pt x="12249" y="38386"/>
                  </a:lnTo>
                  <a:lnTo>
                    <a:pt x="12268" y="38367"/>
                  </a:lnTo>
                  <a:lnTo>
                    <a:pt x="12268" y="38367"/>
                  </a:lnTo>
                  <a:lnTo>
                    <a:pt x="12268" y="38367"/>
                  </a:lnTo>
                  <a:lnTo>
                    <a:pt x="12268" y="38367"/>
                  </a:lnTo>
                  <a:lnTo>
                    <a:pt x="12307" y="38367"/>
                  </a:lnTo>
                  <a:lnTo>
                    <a:pt x="12307" y="38367"/>
                  </a:lnTo>
                  <a:lnTo>
                    <a:pt x="12307" y="38367"/>
                  </a:lnTo>
                  <a:lnTo>
                    <a:pt x="12307" y="38367"/>
                  </a:lnTo>
                  <a:lnTo>
                    <a:pt x="12459" y="38367"/>
                  </a:lnTo>
                  <a:lnTo>
                    <a:pt x="12459" y="38367"/>
                  </a:lnTo>
                  <a:lnTo>
                    <a:pt x="12459" y="38367"/>
                  </a:lnTo>
                  <a:lnTo>
                    <a:pt x="12459" y="38367"/>
                  </a:lnTo>
                  <a:lnTo>
                    <a:pt x="12497" y="38367"/>
                  </a:lnTo>
                  <a:lnTo>
                    <a:pt x="12497" y="38367"/>
                  </a:lnTo>
                  <a:lnTo>
                    <a:pt x="12497" y="38367"/>
                  </a:lnTo>
                  <a:lnTo>
                    <a:pt x="12611" y="38367"/>
                  </a:lnTo>
                  <a:lnTo>
                    <a:pt x="12611" y="38367"/>
                  </a:lnTo>
                  <a:lnTo>
                    <a:pt x="12611" y="38367"/>
                  </a:lnTo>
                  <a:lnTo>
                    <a:pt x="12611" y="38367"/>
                  </a:lnTo>
                  <a:lnTo>
                    <a:pt x="12726" y="38348"/>
                  </a:lnTo>
                  <a:lnTo>
                    <a:pt x="12726" y="38348"/>
                  </a:lnTo>
                  <a:lnTo>
                    <a:pt x="12726" y="38348"/>
                  </a:lnTo>
                  <a:lnTo>
                    <a:pt x="12745" y="38348"/>
                  </a:lnTo>
                  <a:lnTo>
                    <a:pt x="12745" y="38348"/>
                  </a:lnTo>
                  <a:lnTo>
                    <a:pt x="12745" y="38348"/>
                  </a:lnTo>
                  <a:lnTo>
                    <a:pt x="12764" y="38348"/>
                  </a:lnTo>
                  <a:lnTo>
                    <a:pt x="12764" y="38348"/>
                  </a:lnTo>
                  <a:lnTo>
                    <a:pt x="12783" y="38348"/>
                  </a:lnTo>
                  <a:lnTo>
                    <a:pt x="12783" y="38348"/>
                  </a:lnTo>
                  <a:lnTo>
                    <a:pt x="12783" y="38348"/>
                  </a:lnTo>
                  <a:lnTo>
                    <a:pt x="12783" y="38348"/>
                  </a:lnTo>
                  <a:lnTo>
                    <a:pt x="12783" y="38348"/>
                  </a:lnTo>
                  <a:lnTo>
                    <a:pt x="12783" y="38348"/>
                  </a:lnTo>
                  <a:lnTo>
                    <a:pt x="12802" y="38348"/>
                  </a:lnTo>
                  <a:lnTo>
                    <a:pt x="12802" y="38348"/>
                  </a:lnTo>
                  <a:lnTo>
                    <a:pt x="12802" y="38348"/>
                  </a:lnTo>
                  <a:lnTo>
                    <a:pt x="12802" y="38348"/>
                  </a:lnTo>
                  <a:lnTo>
                    <a:pt x="12916" y="38348"/>
                  </a:lnTo>
                  <a:lnTo>
                    <a:pt x="12916" y="38348"/>
                  </a:lnTo>
                  <a:lnTo>
                    <a:pt x="12916" y="38348"/>
                  </a:lnTo>
                  <a:lnTo>
                    <a:pt x="12916" y="38348"/>
                  </a:lnTo>
                  <a:lnTo>
                    <a:pt x="13278" y="38329"/>
                  </a:lnTo>
                  <a:lnTo>
                    <a:pt x="13278" y="38329"/>
                  </a:lnTo>
                  <a:lnTo>
                    <a:pt x="13278" y="38329"/>
                  </a:lnTo>
                  <a:lnTo>
                    <a:pt x="13278" y="38329"/>
                  </a:lnTo>
                  <a:lnTo>
                    <a:pt x="14364" y="38252"/>
                  </a:lnTo>
                  <a:lnTo>
                    <a:pt x="15488" y="38176"/>
                  </a:lnTo>
                  <a:lnTo>
                    <a:pt x="16650" y="38081"/>
                  </a:lnTo>
                  <a:lnTo>
                    <a:pt x="17831" y="37948"/>
                  </a:lnTo>
                  <a:lnTo>
                    <a:pt x="19069" y="37814"/>
                  </a:lnTo>
                  <a:lnTo>
                    <a:pt x="20308" y="37662"/>
                  </a:lnTo>
                  <a:lnTo>
                    <a:pt x="21584" y="37490"/>
                  </a:lnTo>
                  <a:lnTo>
                    <a:pt x="22898" y="37281"/>
                  </a:lnTo>
                  <a:lnTo>
                    <a:pt x="24213" y="37052"/>
                  </a:lnTo>
                  <a:lnTo>
                    <a:pt x="25546" y="36805"/>
                  </a:lnTo>
                  <a:lnTo>
                    <a:pt x="26899" y="36519"/>
                  </a:lnTo>
                  <a:lnTo>
                    <a:pt x="28270" y="36214"/>
                  </a:lnTo>
                  <a:lnTo>
                    <a:pt x="29642" y="35890"/>
                  </a:lnTo>
                  <a:lnTo>
                    <a:pt x="31014" y="35509"/>
                  </a:lnTo>
                  <a:lnTo>
                    <a:pt x="32385" y="35109"/>
                  </a:lnTo>
                  <a:lnTo>
                    <a:pt x="33776" y="34690"/>
                  </a:lnTo>
                  <a:lnTo>
                    <a:pt x="35147" y="34214"/>
                  </a:lnTo>
                  <a:lnTo>
                    <a:pt x="36538" y="33719"/>
                  </a:lnTo>
                  <a:lnTo>
                    <a:pt x="37891" y="33185"/>
                  </a:lnTo>
                  <a:lnTo>
                    <a:pt x="39243" y="32614"/>
                  </a:lnTo>
                  <a:lnTo>
                    <a:pt x="40596" y="31985"/>
                  </a:lnTo>
                  <a:lnTo>
                    <a:pt x="41929" y="31337"/>
                  </a:lnTo>
                  <a:lnTo>
                    <a:pt x="42577" y="30994"/>
                  </a:lnTo>
                  <a:lnTo>
                    <a:pt x="43225" y="30632"/>
                  </a:lnTo>
                  <a:lnTo>
                    <a:pt x="43872" y="30271"/>
                  </a:lnTo>
                  <a:lnTo>
                    <a:pt x="44520" y="29890"/>
                  </a:lnTo>
                  <a:lnTo>
                    <a:pt x="45149" y="29509"/>
                  </a:lnTo>
                  <a:lnTo>
                    <a:pt x="45777" y="29108"/>
                  </a:lnTo>
                  <a:lnTo>
                    <a:pt x="46406" y="28689"/>
                  </a:lnTo>
                  <a:lnTo>
                    <a:pt x="47016" y="28270"/>
                  </a:lnTo>
                  <a:lnTo>
                    <a:pt x="47625" y="27832"/>
                  </a:lnTo>
                  <a:lnTo>
                    <a:pt x="48235" y="27394"/>
                  </a:lnTo>
                  <a:lnTo>
                    <a:pt x="48825" y="26937"/>
                  </a:lnTo>
                  <a:lnTo>
                    <a:pt x="49397" y="26461"/>
                  </a:lnTo>
                  <a:lnTo>
                    <a:pt x="49968" y="25984"/>
                  </a:lnTo>
                  <a:lnTo>
                    <a:pt x="50540" y="25489"/>
                  </a:lnTo>
                  <a:lnTo>
                    <a:pt x="51092" y="24975"/>
                  </a:lnTo>
                  <a:lnTo>
                    <a:pt x="51645" y="24460"/>
                  </a:lnTo>
                  <a:lnTo>
                    <a:pt x="52178" y="23927"/>
                  </a:lnTo>
                  <a:lnTo>
                    <a:pt x="52712" y="23374"/>
                  </a:lnTo>
                  <a:lnTo>
                    <a:pt x="53226" y="22822"/>
                  </a:lnTo>
                  <a:lnTo>
                    <a:pt x="53721" y="22250"/>
                  </a:lnTo>
                  <a:lnTo>
                    <a:pt x="53721" y="22250"/>
                  </a:lnTo>
                  <a:lnTo>
                    <a:pt x="53093" y="22289"/>
                  </a:lnTo>
                  <a:lnTo>
                    <a:pt x="52445" y="22327"/>
                  </a:lnTo>
                  <a:lnTo>
                    <a:pt x="51169" y="22460"/>
                  </a:lnTo>
                  <a:lnTo>
                    <a:pt x="49892" y="22631"/>
                  </a:lnTo>
                  <a:lnTo>
                    <a:pt x="48635" y="22822"/>
                  </a:lnTo>
                  <a:lnTo>
                    <a:pt x="48635" y="22822"/>
                  </a:lnTo>
                  <a:lnTo>
                    <a:pt x="47816" y="23374"/>
                  </a:lnTo>
                  <a:lnTo>
                    <a:pt x="46978" y="23908"/>
                  </a:lnTo>
                  <a:lnTo>
                    <a:pt x="46978" y="23908"/>
                  </a:lnTo>
                  <a:lnTo>
                    <a:pt x="46177" y="24422"/>
                  </a:lnTo>
                  <a:lnTo>
                    <a:pt x="45339" y="24937"/>
                  </a:lnTo>
                  <a:lnTo>
                    <a:pt x="44501" y="25432"/>
                  </a:lnTo>
                  <a:lnTo>
                    <a:pt x="43644" y="25927"/>
                  </a:lnTo>
                  <a:lnTo>
                    <a:pt x="42767" y="26422"/>
                  </a:lnTo>
                  <a:lnTo>
                    <a:pt x="41872" y="26899"/>
                  </a:lnTo>
                  <a:lnTo>
                    <a:pt x="40977" y="27375"/>
                  </a:lnTo>
                  <a:lnTo>
                    <a:pt x="40043" y="27832"/>
                  </a:lnTo>
                  <a:lnTo>
                    <a:pt x="39110" y="28289"/>
                  </a:lnTo>
                  <a:lnTo>
                    <a:pt x="38157" y="28747"/>
                  </a:lnTo>
                  <a:lnTo>
                    <a:pt x="37205" y="29166"/>
                  </a:lnTo>
                  <a:lnTo>
                    <a:pt x="36214" y="29604"/>
                  </a:lnTo>
                  <a:lnTo>
                    <a:pt x="35224" y="30004"/>
                  </a:lnTo>
                  <a:lnTo>
                    <a:pt x="34214" y="30404"/>
                  </a:lnTo>
                  <a:lnTo>
                    <a:pt x="33204" y="30804"/>
                  </a:lnTo>
                  <a:lnTo>
                    <a:pt x="32176" y="31185"/>
                  </a:lnTo>
                  <a:lnTo>
                    <a:pt x="32176" y="31185"/>
                  </a:lnTo>
                  <a:lnTo>
                    <a:pt x="31128" y="31528"/>
                  </a:lnTo>
                  <a:lnTo>
                    <a:pt x="30099" y="31871"/>
                  </a:lnTo>
                  <a:lnTo>
                    <a:pt x="29071" y="32195"/>
                  </a:lnTo>
                  <a:lnTo>
                    <a:pt x="28042" y="32499"/>
                  </a:lnTo>
                  <a:lnTo>
                    <a:pt x="27013" y="32766"/>
                  </a:lnTo>
                  <a:lnTo>
                    <a:pt x="25984" y="33033"/>
                  </a:lnTo>
                  <a:lnTo>
                    <a:pt x="24956" y="33299"/>
                  </a:lnTo>
                  <a:lnTo>
                    <a:pt x="23946" y="33528"/>
                  </a:lnTo>
                  <a:lnTo>
                    <a:pt x="22936" y="33738"/>
                  </a:lnTo>
                  <a:lnTo>
                    <a:pt x="21946" y="33947"/>
                  </a:lnTo>
                  <a:lnTo>
                    <a:pt x="20936" y="34138"/>
                  </a:lnTo>
                  <a:lnTo>
                    <a:pt x="19946" y="34309"/>
                  </a:lnTo>
                  <a:lnTo>
                    <a:pt x="18974" y="34462"/>
                  </a:lnTo>
                  <a:lnTo>
                    <a:pt x="18002" y="34595"/>
                  </a:lnTo>
                  <a:lnTo>
                    <a:pt x="17050" y="34728"/>
                  </a:lnTo>
                  <a:lnTo>
                    <a:pt x="16097" y="34823"/>
                  </a:lnTo>
                  <a:lnTo>
                    <a:pt x="16097" y="34823"/>
                  </a:lnTo>
                  <a:lnTo>
                    <a:pt x="15145" y="34919"/>
                  </a:lnTo>
                  <a:lnTo>
                    <a:pt x="14212" y="35014"/>
                  </a:lnTo>
                  <a:lnTo>
                    <a:pt x="13297" y="35071"/>
                  </a:lnTo>
                  <a:lnTo>
                    <a:pt x="12383" y="35128"/>
                  </a:lnTo>
                  <a:lnTo>
                    <a:pt x="10611" y="35204"/>
                  </a:lnTo>
                  <a:lnTo>
                    <a:pt x="8897" y="35262"/>
                  </a:lnTo>
                  <a:lnTo>
                    <a:pt x="8897" y="35262"/>
                  </a:lnTo>
                  <a:lnTo>
                    <a:pt x="7239" y="35243"/>
                  </a:lnTo>
                  <a:lnTo>
                    <a:pt x="6420" y="35243"/>
                  </a:lnTo>
                  <a:lnTo>
                    <a:pt x="5620" y="35204"/>
                  </a:lnTo>
                  <a:lnTo>
                    <a:pt x="5620" y="35204"/>
                  </a:lnTo>
                  <a:lnTo>
                    <a:pt x="4096" y="35128"/>
                  </a:lnTo>
                  <a:lnTo>
                    <a:pt x="3353" y="35090"/>
                  </a:lnTo>
                  <a:lnTo>
                    <a:pt x="2629" y="35033"/>
                  </a:lnTo>
                  <a:lnTo>
                    <a:pt x="2629" y="35033"/>
                  </a:lnTo>
                  <a:lnTo>
                    <a:pt x="2572" y="35033"/>
                  </a:lnTo>
                  <a:lnTo>
                    <a:pt x="2572" y="35033"/>
                  </a:lnTo>
                  <a:lnTo>
                    <a:pt x="2439" y="34481"/>
                  </a:lnTo>
                  <a:lnTo>
                    <a:pt x="2439" y="34481"/>
                  </a:lnTo>
                  <a:lnTo>
                    <a:pt x="2667" y="34500"/>
                  </a:lnTo>
                  <a:lnTo>
                    <a:pt x="2667" y="34500"/>
                  </a:lnTo>
                  <a:lnTo>
                    <a:pt x="3372" y="34538"/>
                  </a:lnTo>
                  <a:lnTo>
                    <a:pt x="4115" y="34576"/>
                  </a:lnTo>
                  <a:lnTo>
                    <a:pt x="5639" y="34614"/>
                  </a:lnTo>
                  <a:lnTo>
                    <a:pt x="5639" y="34614"/>
                  </a:lnTo>
                  <a:lnTo>
                    <a:pt x="6934" y="34633"/>
                  </a:lnTo>
                  <a:lnTo>
                    <a:pt x="6934" y="34633"/>
                  </a:lnTo>
                  <a:lnTo>
                    <a:pt x="8878" y="34614"/>
                  </a:lnTo>
                  <a:lnTo>
                    <a:pt x="8878" y="34614"/>
                  </a:lnTo>
                  <a:lnTo>
                    <a:pt x="10592" y="34557"/>
                  </a:lnTo>
                  <a:lnTo>
                    <a:pt x="12345" y="34462"/>
                  </a:lnTo>
                  <a:lnTo>
                    <a:pt x="13240" y="34404"/>
                  </a:lnTo>
                  <a:lnTo>
                    <a:pt x="14154" y="34328"/>
                  </a:lnTo>
                  <a:lnTo>
                    <a:pt x="15069" y="34233"/>
                  </a:lnTo>
                  <a:lnTo>
                    <a:pt x="16002" y="34119"/>
                  </a:lnTo>
                  <a:lnTo>
                    <a:pt x="16002" y="34119"/>
                  </a:lnTo>
                  <a:lnTo>
                    <a:pt x="16955" y="34004"/>
                  </a:lnTo>
                  <a:lnTo>
                    <a:pt x="17907" y="33890"/>
                  </a:lnTo>
                  <a:lnTo>
                    <a:pt x="18860" y="33738"/>
                  </a:lnTo>
                  <a:lnTo>
                    <a:pt x="19831" y="33585"/>
                  </a:lnTo>
                  <a:lnTo>
                    <a:pt x="20803" y="33414"/>
                  </a:lnTo>
                  <a:lnTo>
                    <a:pt x="21793" y="33223"/>
                  </a:lnTo>
                  <a:lnTo>
                    <a:pt x="22784" y="33014"/>
                  </a:lnTo>
                  <a:lnTo>
                    <a:pt x="23775" y="32785"/>
                  </a:lnTo>
                  <a:lnTo>
                    <a:pt x="24784" y="32557"/>
                  </a:lnTo>
                  <a:lnTo>
                    <a:pt x="25794" y="32309"/>
                  </a:lnTo>
                  <a:lnTo>
                    <a:pt x="26804" y="32042"/>
                  </a:lnTo>
                  <a:lnTo>
                    <a:pt x="27832" y="31756"/>
                  </a:lnTo>
                  <a:lnTo>
                    <a:pt x="28842" y="31452"/>
                  </a:lnTo>
                  <a:lnTo>
                    <a:pt x="29871" y="31147"/>
                  </a:lnTo>
                  <a:lnTo>
                    <a:pt x="30899" y="30804"/>
                  </a:lnTo>
                  <a:lnTo>
                    <a:pt x="31928" y="30461"/>
                  </a:lnTo>
                  <a:lnTo>
                    <a:pt x="31928" y="30461"/>
                  </a:lnTo>
                  <a:lnTo>
                    <a:pt x="32938" y="30080"/>
                  </a:lnTo>
                  <a:lnTo>
                    <a:pt x="33947" y="29699"/>
                  </a:lnTo>
                  <a:lnTo>
                    <a:pt x="34938" y="29299"/>
                  </a:lnTo>
                  <a:lnTo>
                    <a:pt x="35929" y="28899"/>
                  </a:lnTo>
                  <a:lnTo>
                    <a:pt x="36900" y="28480"/>
                  </a:lnTo>
                  <a:lnTo>
                    <a:pt x="37853" y="28042"/>
                  </a:lnTo>
                  <a:lnTo>
                    <a:pt x="38786" y="27604"/>
                  </a:lnTo>
                  <a:lnTo>
                    <a:pt x="39719" y="27165"/>
                  </a:lnTo>
                  <a:lnTo>
                    <a:pt x="40634" y="26708"/>
                  </a:lnTo>
                  <a:lnTo>
                    <a:pt x="41529" y="26251"/>
                  </a:lnTo>
                  <a:lnTo>
                    <a:pt x="42425" y="25775"/>
                  </a:lnTo>
                  <a:lnTo>
                    <a:pt x="43282" y="25298"/>
                  </a:lnTo>
                  <a:lnTo>
                    <a:pt x="44139" y="24803"/>
                  </a:lnTo>
                  <a:lnTo>
                    <a:pt x="44977" y="24308"/>
                  </a:lnTo>
                  <a:lnTo>
                    <a:pt x="45796" y="23813"/>
                  </a:lnTo>
                  <a:lnTo>
                    <a:pt x="46597" y="23317"/>
                  </a:lnTo>
                  <a:lnTo>
                    <a:pt x="46597" y="23317"/>
                  </a:lnTo>
                  <a:lnTo>
                    <a:pt x="46863" y="23146"/>
                  </a:lnTo>
                  <a:lnTo>
                    <a:pt x="46863" y="23146"/>
                  </a:lnTo>
                  <a:lnTo>
                    <a:pt x="45682" y="23393"/>
                  </a:lnTo>
                  <a:lnTo>
                    <a:pt x="44520" y="23641"/>
                  </a:lnTo>
                  <a:lnTo>
                    <a:pt x="42177" y="24194"/>
                  </a:lnTo>
                  <a:lnTo>
                    <a:pt x="39834" y="24746"/>
                  </a:lnTo>
                  <a:lnTo>
                    <a:pt x="37491" y="25279"/>
                  </a:lnTo>
                  <a:lnTo>
                    <a:pt x="37491" y="25279"/>
                  </a:lnTo>
                  <a:lnTo>
                    <a:pt x="36176" y="25565"/>
                  </a:lnTo>
                  <a:lnTo>
                    <a:pt x="34843" y="25832"/>
                  </a:lnTo>
                  <a:lnTo>
                    <a:pt x="33509" y="26060"/>
                  </a:lnTo>
                  <a:lnTo>
                    <a:pt x="32157" y="26270"/>
                  </a:lnTo>
                  <a:lnTo>
                    <a:pt x="30823" y="26441"/>
                  </a:lnTo>
                  <a:lnTo>
                    <a:pt x="29471" y="26556"/>
                  </a:lnTo>
                  <a:lnTo>
                    <a:pt x="28785" y="26613"/>
                  </a:lnTo>
                  <a:lnTo>
                    <a:pt x="28118" y="26632"/>
                  </a:lnTo>
                  <a:lnTo>
                    <a:pt x="27432" y="26670"/>
                  </a:lnTo>
                  <a:lnTo>
                    <a:pt x="26765" y="26670"/>
                  </a:lnTo>
                  <a:lnTo>
                    <a:pt x="26765" y="26670"/>
                  </a:lnTo>
                  <a:lnTo>
                    <a:pt x="26118" y="26670"/>
                  </a:lnTo>
                  <a:lnTo>
                    <a:pt x="25451" y="26632"/>
                  </a:lnTo>
                  <a:lnTo>
                    <a:pt x="24803" y="26613"/>
                  </a:lnTo>
                  <a:lnTo>
                    <a:pt x="24156" y="26556"/>
                  </a:lnTo>
                  <a:lnTo>
                    <a:pt x="23508" y="26480"/>
                  </a:lnTo>
                  <a:lnTo>
                    <a:pt x="22879" y="26403"/>
                  </a:lnTo>
                  <a:lnTo>
                    <a:pt x="22232" y="26308"/>
                  </a:lnTo>
                  <a:lnTo>
                    <a:pt x="21603" y="26175"/>
                  </a:lnTo>
                  <a:lnTo>
                    <a:pt x="20974" y="26041"/>
                  </a:lnTo>
                  <a:lnTo>
                    <a:pt x="20346" y="25889"/>
                  </a:lnTo>
                  <a:lnTo>
                    <a:pt x="19736" y="25718"/>
                  </a:lnTo>
                  <a:lnTo>
                    <a:pt x="19107" y="25527"/>
                  </a:lnTo>
                  <a:lnTo>
                    <a:pt x="18498" y="25298"/>
                  </a:lnTo>
                  <a:lnTo>
                    <a:pt x="17907" y="25070"/>
                  </a:lnTo>
                  <a:lnTo>
                    <a:pt x="17298" y="24803"/>
                  </a:lnTo>
                  <a:lnTo>
                    <a:pt x="16726" y="24536"/>
                  </a:lnTo>
                  <a:lnTo>
                    <a:pt x="16726" y="24536"/>
                  </a:lnTo>
                  <a:lnTo>
                    <a:pt x="16288" y="24308"/>
                  </a:lnTo>
                  <a:lnTo>
                    <a:pt x="15869" y="24079"/>
                  </a:lnTo>
                  <a:lnTo>
                    <a:pt x="15469" y="23832"/>
                  </a:lnTo>
                  <a:lnTo>
                    <a:pt x="15069" y="23584"/>
                  </a:lnTo>
                  <a:lnTo>
                    <a:pt x="14669" y="23317"/>
                  </a:lnTo>
                  <a:lnTo>
                    <a:pt x="14288" y="23051"/>
                  </a:lnTo>
                  <a:lnTo>
                    <a:pt x="13907" y="22765"/>
                  </a:lnTo>
                  <a:lnTo>
                    <a:pt x="13526" y="22479"/>
                  </a:lnTo>
                  <a:lnTo>
                    <a:pt x="13164" y="22174"/>
                  </a:lnTo>
                  <a:lnTo>
                    <a:pt x="12802" y="21869"/>
                  </a:lnTo>
                  <a:lnTo>
                    <a:pt x="12459" y="21546"/>
                  </a:lnTo>
                  <a:lnTo>
                    <a:pt x="12116" y="21222"/>
                  </a:lnTo>
                  <a:lnTo>
                    <a:pt x="11449" y="20555"/>
                  </a:lnTo>
                  <a:lnTo>
                    <a:pt x="10821" y="19831"/>
                  </a:lnTo>
                  <a:lnTo>
                    <a:pt x="10230" y="19088"/>
                  </a:lnTo>
                  <a:lnTo>
                    <a:pt x="9659" y="18326"/>
                  </a:lnTo>
                  <a:lnTo>
                    <a:pt x="9125" y="17526"/>
                  </a:lnTo>
                  <a:lnTo>
                    <a:pt x="8630" y="16726"/>
                  </a:lnTo>
                  <a:lnTo>
                    <a:pt x="8173" y="15888"/>
                  </a:lnTo>
                  <a:lnTo>
                    <a:pt x="7735" y="15011"/>
                  </a:lnTo>
                  <a:lnTo>
                    <a:pt x="7334" y="14154"/>
                  </a:lnTo>
                  <a:lnTo>
                    <a:pt x="6992" y="13259"/>
                  </a:lnTo>
                  <a:lnTo>
                    <a:pt x="6992" y="13259"/>
                  </a:lnTo>
                  <a:lnTo>
                    <a:pt x="2572" y="11449"/>
                  </a:lnTo>
                  <a:lnTo>
                    <a:pt x="2572" y="11449"/>
                  </a:lnTo>
                  <a:lnTo>
                    <a:pt x="2820" y="10078"/>
                  </a:lnTo>
                  <a:lnTo>
                    <a:pt x="3086" y="8706"/>
                  </a:lnTo>
                  <a:lnTo>
                    <a:pt x="3410" y="7353"/>
                  </a:lnTo>
                  <a:lnTo>
                    <a:pt x="3772" y="6001"/>
                  </a:lnTo>
                  <a:lnTo>
                    <a:pt x="4172" y="4667"/>
                  </a:lnTo>
                  <a:lnTo>
                    <a:pt x="4610" y="3353"/>
                  </a:lnTo>
                  <a:lnTo>
                    <a:pt x="5087" y="2038"/>
                  </a:lnTo>
                  <a:lnTo>
                    <a:pt x="5620" y="743"/>
                  </a:lnTo>
                  <a:lnTo>
                    <a:pt x="5620" y="743"/>
                  </a:lnTo>
                  <a:lnTo>
                    <a:pt x="4877" y="629"/>
                  </a:lnTo>
                  <a:lnTo>
                    <a:pt x="4153" y="495"/>
                  </a:lnTo>
                  <a:lnTo>
                    <a:pt x="3429" y="343"/>
                  </a:lnTo>
                  <a:lnTo>
                    <a:pt x="2724" y="152"/>
                  </a:lnTo>
                  <a:lnTo>
                    <a:pt x="295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4968;p67"/>
            <p:cNvSpPr/>
            <p:nvPr/>
          </p:nvSpPr>
          <p:spPr>
            <a:xfrm flipH="1">
              <a:off x="2243942" y="3708653"/>
              <a:ext cx="72803" cy="206107"/>
            </a:xfrm>
            <a:custGeom>
              <a:avLst/>
              <a:gdLst/>
              <a:ahLst/>
              <a:cxnLst/>
              <a:rect l="l" t="t" r="r" b="b"/>
              <a:pathLst>
                <a:path w="4421" h="12516" extrusionOk="0">
                  <a:moveTo>
                    <a:pt x="3049" y="0"/>
                  </a:moveTo>
                  <a:lnTo>
                    <a:pt x="2516" y="1295"/>
                  </a:lnTo>
                  <a:lnTo>
                    <a:pt x="2039" y="2610"/>
                  </a:lnTo>
                  <a:lnTo>
                    <a:pt x="1601" y="3924"/>
                  </a:lnTo>
                  <a:lnTo>
                    <a:pt x="1201" y="5258"/>
                  </a:lnTo>
                  <a:lnTo>
                    <a:pt x="839" y="6610"/>
                  </a:lnTo>
                  <a:lnTo>
                    <a:pt x="515" y="7963"/>
                  </a:lnTo>
                  <a:lnTo>
                    <a:pt x="249" y="9335"/>
                  </a:lnTo>
                  <a:lnTo>
                    <a:pt x="1" y="10706"/>
                  </a:lnTo>
                  <a:lnTo>
                    <a:pt x="4421" y="12516"/>
                  </a:lnTo>
                  <a:lnTo>
                    <a:pt x="4230" y="12002"/>
                  </a:lnTo>
                  <a:lnTo>
                    <a:pt x="4059" y="11468"/>
                  </a:lnTo>
                  <a:lnTo>
                    <a:pt x="3887" y="10954"/>
                  </a:lnTo>
                  <a:lnTo>
                    <a:pt x="3735" y="10420"/>
                  </a:lnTo>
                  <a:lnTo>
                    <a:pt x="3601" y="9887"/>
                  </a:lnTo>
                  <a:lnTo>
                    <a:pt x="3468" y="9354"/>
                  </a:lnTo>
                  <a:lnTo>
                    <a:pt x="3354" y="8820"/>
                  </a:lnTo>
                  <a:lnTo>
                    <a:pt x="3259" y="8287"/>
                  </a:lnTo>
                  <a:lnTo>
                    <a:pt x="3106" y="7258"/>
                  </a:lnTo>
                  <a:lnTo>
                    <a:pt x="2973" y="6229"/>
                  </a:lnTo>
                  <a:lnTo>
                    <a:pt x="2897" y="5201"/>
                  </a:lnTo>
                  <a:lnTo>
                    <a:pt x="2858" y="4153"/>
                  </a:lnTo>
                  <a:lnTo>
                    <a:pt x="2858" y="3124"/>
                  </a:lnTo>
                  <a:lnTo>
                    <a:pt x="2897" y="2076"/>
                  </a:lnTo>
                  <a:lnTo>
                    <a:pt x="2973" y="1048"/>
                  </a:lnTo>
                  <a:lnTo>
                    <a:pt x="30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4969;p67"/>
            <p:cNvSpPr/>
            <p:nvPr/>
          </p:nvSpPr>
          <p:spPr>
            <a:xfrm flipH="1">
              <a:off x="2243942" y="3708653"/>
              <a:ext cx="72803" cy="206107"/>
            </a:xfrm>
            <a:custGeom>
              <a:avLst/>
              <a:gdLst/>
              <a:ahLst/>
              <a:cxnLst/>
              <a:rect l="l" t="t" r="r" b="b"/>
              <a:pathLst>
                <a:path w="4421" h="12516" fill="none" extrusionOk="0">
                  <a:moveTo>
                    <a:pt x="3049" y="0"/>
                  </a:moveTo>
                  <a:lnTo>
                    <a:pt x="3049" y="0"/>
                  </a:lnTo>
                  <a:lnTo>
                    <a:pt x="2516" y="1295"/>
                  </a:lnTo>
                  <a:lnTo>
                    <a:pt x="2039" y="2610"/>
                  </a:lnTo>
                  <a:lnTo>
                    <a:pt x="1601" y="3924"/>
                  </a:lnTo>
                  <a:lnTo>
                    <a:pt x="1201" y="5258"/>
                  </a:lnTo>
                  <a:lnTo>
                    <a:pt x="839" y="6610"/>
                  </a:lnTo>
                  <a:lnTo>
                    <a:pt x="515" y="7963"/>
                  </a:lnTo>
                  <a:lnTo>
                    <a:pt x="249" y="9335"/>
                  </a:lnTo>
                  <a:lnTo>
                    <a:pt x="1" y="10706"/>
                  </a:lnTo>
                  <a:lnTo>
                    <a:pt x="1" y="10706"/>
                  </a:lnTo>
                  <a:lnTo>
                    <a:pt x="4421" y="12516"/>
                  </a:lnTo>
                  <a:lnTo>
                    <a:pt x="4421" y="12516"/>
                  </a:lnTo>
                  <a:lnTo>
                    <a:pt x="4230" y="12002"/>
                  </a:lnTo>
                  <a:lnTo>
                    <a:pt x="4059" y="11468"/>
                  </a:lnTo>
                  <a:lnTo>
                    <a:pt x="3887" y="10954"/>
                  </a:lnTo>
                  <a:lnTo>
                    <a:pt x="3735" y="10420"/>
                  </a:lnTo>
                  <a:lnTo>
                    <a:pt x="3601" y="9887"/>
                  </a:lnTo>
                  <a:lnTo>
                    <a:pt x="3468" y="9354"/>
                  </a:lnTo>
                  <a:lnTo>
                    <a:pt x="3354" y="8820"/>
                  </a:lnTo>
                  <a:lnTo>
                    <a:pt x="3259" y="8287"/>
                  </a:lnTo>
                  <a:lnTo>
                    <a:pt x="3259" y="8287"/>
                  </a:lnTo>
                  <a:lnTo>
                    <a:pt x="3106" y="7258"/>
                  </a:lnTo>
                  <a:lnTo>
                    <a:pt x="2973" y="6229"/>
                  </a:lnTo>
                  <a:lnTo>
                    <a:pt x="2897" y="5201"/>
                  </a:lnTo>
                  <a:lnTo>
                    <a:pt x="2858" y="4153"/>
                  </a:lnTo>
                  <a:lnTo>
                    <a:pt x="2858" y="3124"/>
                  </a:lnTo>
                  <a:lnTo>
                    <a:pt x="2897" y="2076"/>
                  </a:lnTo>
                  <a:lnTo>
                    <a:pt x="2973" y="1048"/>
                  </a:lnTo>
                  <a:lnTo>
                    <a:pt x="3087" y="0"/>
                  </a:lnTo>
                  <a:lnTo>
                    <a:pt x="3087" y="0"/>
                  </a:lnTo>
                  <a:lnTo>
                    <a:pt x="304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4970;p67"/>
            <p:cNvSpPr/>
            <p:nvPr/>
          </p:nvSpPr>
          <p:spPr>
            <a:xfrm flipH="1">
              <a:off x="1558186" y="4072223"/>
              <a:ext cx="760749" cy="204872"/>
            </a:xfrm>
            <a:custGeom>
              <a:avLst/>
              <a:gdLst/>
              <a:ahLst/>
              <a:cxnLst/>
              <a:rect l="l" t="t" r="r" b="b"/>
              <a:pathLst>
                <a:path w="46197" h="12441" extrusionOk="0">
                  <a:moveTo>
                    <a:pt x="46197" y="1"/>
                  </a:moveTo>
                  <a:lnTo>
                    <a:pt x="45302" y="153"/>
                  </a:lnTo>
                  <a:lnTo>
                    <a:pt x="44425" y="325"/>
                  </a:lnTo>
                  <a:lnTo>
                    <a:pt x="44159" y="496"/>
                  </a:lnTo>
                  <a:lnTo>
                    <a:pt x="43358" y="992"/>
                  </a:lnTo>
                  <a:lnTo>
                    <a:pt x="42539" y="1487"/>
                  </a:lnTo>
                  <a:lnTo>
                    <a:pt x="41701" y="1982"/>
                  </a:lnTo>
                  <a:lnTo>
                    <a:pt x="40844" y="2477"/>
                  </a:lnTo>
                  <a:lnTo>
                    <a:pt x="39987" y="2954"/>
                  </a:lnTo>
                  <a:lnTo>
                    <a:pt x="39091" y="3430"/>
                  </a:lnTo>
                  <a:lnTo>
                    <a:pt x="38196" y="3887"/>
                  </a:lnTo>
                  <a:lnTo>
                    <a:pt x="37281" y="4344"/>
                  </a:lnTo>
                  <a:lnTo>
                    <a:pt x="36348" y="4783"/>
                  </a:lnTo>
                  <a:lnTo>
                    <a:pt x="35415" y="5221"/>
                  </a:lnTo>
                  <a:lnTo>
                    <a:pt x="34462" y="5659"/>
                  </a:lnTo>
                  <a:lnTo>
                    <a:pt x="33491" y="6078"/>
                  </a:lnTo>
                  <a:lnTo>
                    <a:pt x="32500" y="6478"/>
                  </a:lnTo>
                  <a:lnTo>
                    <a:pt x="31509" y="6878"/>
                  </a:lnTo>
                  <a:lnTo>
                    <a:pt x="30500" y="7259"/>
                  </a:lnTo>
                  <a:lnTo>
                    <a:pt x="29490" y="7640"/>
                  </a:lnTo>
                  <a:lnTo>
                    <a:pt x="28461" y="7983"/>
                  </a:lnTo>
                  <a:lnTo>
                    <a:pt x="27433" y="8326"/>
                  </a:lnTo>
                  <a:lnTo>
                    <a:pt x="26404" y="8631"/>
                  </a:lnTo>
                  <a:lnTo>
                    <a:pt x="25394" y="8935"/>
                  </a:lnTo>
                  <a:lnTo>
                    <a:pt x="24366" y="9221"/>
                  </a:lnTo>
                  <a:lnTo>
                    <a:pt x="23356" y="9488"/>
                  </a:lnTo>
                  <a:lnTo>
                    <a:pt x="22346" y="9736"/>
                  </a:lnTo>
                  <a:lnTo>
                    <a:pt x="21337" y="9964"/>
                  </a:lnTo>
                  <a:lnTo>
                    <a:pt x="20346" y="10193"/>
                  </a:lnTo>
                  <a:lnTo>
                    <a:pt x="19355" y="10402"/>
                  </a:lnTo>
                  <a:lnTo>
                    <a:pt x="18365" y="10593"/>
                  </a:lnTo>
                  <a:lnTo>
                    <a:pt x="17393" y="10764"/>
                  </a:lnTo>
                  <a:lnTo>
                    <a:pt x="16422" y="10917"/>
                  </a:lnTo>
                  <a:lnTo>
                    <a:pt x="15469" y="11069"/>
                  </a:lnTo>
                  <a:lnTo>
                    <a:pt x="14517" y="11183"/>
                  </a:lnTo>
                  <a:lnTo>
                    <a:pt x="13564" y="11298"/>
                  </a:lnTo>
                  <a:lnTo>
                    <a:pt x="12631" y="11412"/>
                  </a:lnTo>
                  <a:lnTo>
                    <a:pt x="11716" y="11507"/>
                  </a:lnTo>
                  <a:lnTo>
                    <a:pt x="10802" y="11583"/>
                  </a:lnTo>
                  <a:lnTo>
                    <a:pt x="9907" y="11641"/>
                  </a:lnTo>
                  <a:lnTo>
                    <a:pt x="8154" y="11736"/>
                  </a:lnTo>
                  <a:lnTo>
                    <a:pt x="6440" y="11793"/>
                  </a:lnTo>
                  <a:lnTo>
                    <a:pt x="4496" y="11812"/>
                  </a:lnTo>
                  <a:lnTo>
                    <a:pt x="3201" y="11793"/>
                  </a:lnTo>
                  <a:lnTo>
                    <a:pt x="1677" y="11755"/>
                  </a:lnTo>
                  <a:lnTo>
                    <a:pt x="934" y="11717"/>
                  </a:lnTo>
                  <a:lnTo>
                    <a:pt x="229" y="11679"/>
                  </a:lnTo>
                  <a:lnTo>
                    <a:pt x="1" y="11660"/>
                  </a:lnTo>
                  <a:lnTo>
                    <a:pt x="1" y="11660"/>
                  </a:lnTo>
                  <a:lnTo>
                    <a:pt x="134" y="12212"/>
                  </a:lnTo>
                  <a:lnTo>
                    <a:pt x="191" y="12212"/>
                  </a:lnTo>
                  <a:lnTo>
                    <a:pt x="915" y="12269"/>
                  </a:lnTo>
                  <a:lnTo>
                    <a:pt x="1658" y="12307"/>
                  </a:lnTo>
                  <a:lnTo>
                    <a:pt x="3182" y="12383"/>
                  </a:lnTo>
                  <a:lnTo>
                    <a:pt x="3982" y="12422"/>
                  </a:lnTo>
                  <a:lnTo>
                    <a:pt x="4801" y="12422"/>
                  </a:lnTo>
                  <a:lnTo>
                    <a:pt x="6459" y="12441"/>
                  </a:lnTo>
                  <a:lnTo>
                    <a:pt x="8173" y="12383"/>
                  </a:lnTo>
                  <a:lnTo>
                    <a:pt x="9945" y="12307"/>
                  </a:lnTo>
                  <a:lnTo>
                    <a:pt x="10859" y="12250"/>
                  </a:lnTo>
                  <a:lnTo>
                    <a:pt x="11774" y="12193"/>
                  </a:lnTo>
                  <a:lnTo>
                    <a:pt x="12707" y="12098"/>
                  </a:lnTo>
                  <a:lnTo>
                    <a:pt x="13659" y="12002"/>
                  </a:lnTo>
                  <a:lnTo>
                    <a:pt x="14612" y="11907"/>
                  </a:lnTo>
                  <a:lnTo>
                    <a:pt x="15564" y="11774"/>
                  </a:lnTo>
                  <a:lnTo>
                    <a:pt x="16536" y="11641"/>
                  </a:lnTo>
                  <a:lnTo>
                    <a:pt x="17508" y="11488"/>
                  </a:lnTo>
                  <a:lnTo>
                    <a:pt x="18498" y="11317"/>
                  </a:lnTo>
                  <a:lnTo>
                    <a:pt x="19508" y="11126"/>
                  </a:lnTo>
                  <a:lnTo>
                    <a:pt x="20498" y="10917"/>
                  </a:lnTo>
                  <a:lnTo>
                    <a:pt x="21508" y="10707"/>
                  </a:lnTo>
                  <a:lnTo>
                    <a:pt x="22518" y="10478"/>
                  </a:lnTo>
                  <a:lnTo>
                    <a:pt x="23546" y="10212"/>
                  </a:lnTo>
                  <a:lnTo>
                    <a:pt x="24575" y="9945"/>
                  </a:lnTo>
                  <a:lnTo>
                    <a:pt x="25604" y="9678"/>
                  </a:lnTo>
                  <a:lnTo>
                    <a:pt x="26633" y="9374"/>
                  </a:lnTo>
                  <a:lnTo>
                    <a:pt x="27661" y="9050"/>
                  </a:lnTo>
                  <a:lnTo>
                    <a:pt x="28690" y="8707"/>
                  </a:lnTo>
                  <a:lnTo>
                    <a:pt x="29738" y="8364"/>
                  </a:lnTo>
                  <a:lnTo>
                    <a:pt x="30766" y="7983"/>
                  </a:lnTo>
                  <a:lnTo>
                    <a:pt x="31776" y="7583"/>
                  </a:lnTo>
                  <a:lnTo>
                    <a:pt x="32786" y="7183"/>
                  </a:lnTo>
                  <a:lnTo>
                    <a:pt x="33776" y="6783"/>
                  </a:lnTo>
                  <a:lnTo>
                    <a:pt x="34767" y="6345"/>
                  </a:lnTo>
                  <a:lnTo>
                    <a:pt x="35719" y="5926"/>
                  </a:lnTo>
                  <a:lnTo>
                    <a:pt x="36672" y="5468"/>
                  </a:lnTo>
                  <a:lnTo>
                    <a:pt x="37605" y="5011"/>
                  </a:lnTo>
                  <a:lnTo>
                    <a:pt x="38539" y="4554"/>
                  </a:lnTo>
                  <a:lnTo>
                    <a:pt x="39434" y="4078"/>
                  </a:lnTo>
                  <a:lnTo>
                    <a:pt x="40329" y="3601"/>
                  </a:lnTo>
                  <a:lnTo>
                    <a:pt x="41206" y="3106"/>
                  </a:lnTo>
                  <a:lnTo>
                    <a:pt x="42063" y="2611"/>
                  </a:lnTo>
                  <a:lnTo>
                    <a:pt x="42901" y="2116"/>
                  </a:lnTo>
                  <a:lnTo>
                    <a:pt x="43739" y="1601"/>
                  </a:lnTo>
                  <a:lnTo>
                    <a:pt x="44540" y="1087"/>
                  </a:lnTo>
                  <a:lnTo>
                    <a:pt x="45378" y="553"/>
                  </a:lnTo>
                  <a:lnTo>
                    <a:pt x="46197" y="1"/>
                  </a:lnTo>
                  <a:close/>
                </a:path>
              </a:pathLst>
            </a:custGeom>
            <a:solidFill>
              <a:srgbClr val="FEE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4971;p67"/>
            <p:cNvSpPr/>
            <p:nvPr/>
          </p:nvSpPr>
          <p:spPr>
            <a:xfrm flipH="1">
              <a:off x="1558186" y="4072223"/>
              <a:ext cx="760749" cy="204872"/>
            </a:xfrm>
            <a:custGeom>
              <a:avLst/>
              <a:gdLst/>
              <a:ahLst/>
              <a:cxnLst/>
              <a:rect l="l" t="t" r="r" b="b"/>
              <a:pathLst>
                <a:path w="46197" h="12441" fill="none" extrusionOk="0">
                  <a:moveTo>
                    <a:pt x="46197" y="1"/>
                  </a:moveTo>
                  <a:lnTo>
                    <a:pt x="46197" y="1"/>
                  </a:lnTo>
                  <a:lnTo>
                    <a:pt x="45302" y="153"/>
                  </a:lnTo>
                  <a:lnTo>
                    <a:pt x="44425" y="325"/>
                  </a:lnTo>
                  <a:lnTo>
                    <a:pt x="44425" y="325"/>
                  </a:lnTo>
                  <a:lnTo>
                    <a:pt x="44159" y="496"/>
                  </a:lnTo>
                  <a:lnTo>
                    <a:pt x="44159" y="496"/>
                  </a:lnTo>
                  <a:lnTo>
                    <a:pt x="43358" y="992"/>
                  </a:lnTo>
                  <a:lnTo>
                    <a:pt x="42539" y="1487"/>
                  </a:lnTo>
                  <a:lnTo>
                    <a:pt x="41701" y="1982"/>
                  </a:lnTo>
                  <a:lnTo>
                    <a:pt x="40844" y="2477"/>
                  </a:lnTo>
                  <a:lnTo>
                    <a:pt x="39987" y="2954"/>
                  </a:lnTo>
                  <a:lnTo>
                    <a:pt x="39091" y="3430"/>
                  </a:lnTo>
                  <a:lnTo>
                    <a:pt x="38196" y="3887"/>
                  </a:lnTo>
                  <a:lnTo>
                    <a:pt x="37281" y="4344"/>
                  </a:lnTo>
                  <a:lnTo>
                    <a:pt x="36348" y="4783"/>
                  </a:lnTo>
                  <a:lnTo>
                    <a:pt x="35415" y="5221"/>
                  </a:lnTo>
                  <a:lnTo>
                    <a:pt x="34462" y="5659"/>
                  </a:lnTo>
                  <a:lnTo>
                    <a:pt x="33491" y="6078"/>
                  </a:lnTo>
                  <a:lnTo>
                    <a:pt x="32500" y="6478"/>
                  </a:lnTo>
                  <a:lnTo>
                    <a:pt x="31509" y="6878"/>
                  </a:lnTo>
                  <a:lnTo>
                    <a:pt x="30500" y="7259"/>
                  </a:lnTo>
                  <a:lnTo>
                    <a:pt x="29490" y="7640"/>
                  </a:lnTo>
                  <a:lnTo>
                    <a:pt x="29490" y="7640"/>
                  </a:lnTo>
                  <a:lnTo>
                    <a:pt x="28461" y="7983"/>
                  </a:lnTo>
                  <a:lnTo>
                    <a:pt x="27433" y="8326"/>
                  </a:lnTo>
                  <a:lnTo>
                    <a:pt x="26404" y="8631"/>
                  </a:lnTo>
                  <a:lnTo>
                    <a:pt x="25394" y="8935"/>
                  </a:lnTo>
                  <a:lnTo>
                    <a:pt x="24366" y="9221"/>
                  </a:lnTo>
                  <a:lnTo>
                    <a:pt x="23356" y="9488"/>
                  </a:lnTo>
                  <a:lnTo>
                    <a:pt x="22346" y="9736"/>
                  </a:lnTo>
                  <a:lnTo>
                    <a:pt x="21337" y="9964"/>
                  </a:lnTo>
                  <a:lnTo>
                    <a:pt x="20346" y="10193"/>
                  </a:lnTo>
                  <a:lnTo>
                    <a:pt x="19355" y="10402"/>
                  </a:lnTo>
                  <a:lnTo>
                    <a:pt x="18365" y="10593"/>
                  </a:lnTo>
                  <a:lnTo>
                    <a:pt x="17393" y="10764"/>
                  </a:lnTo>
                  <a:lnTo>
                    <a:pt x="16422" y="10917"/>
                  </a:lnTo>
                  <a:lnTo>
                    <a:pt x="15469" y="11069"/>
                  </a:lnTo>
                  <a:lnTo>
                    <a:pt x="14517" y="11183"/>
                  </a:lnTo>
                  <a:lnTo>
                    <a:pt x="13564" y="11298"/>
                  </a:lnTo>
                  <a:lnTo>
                    <a:pt x="13564" y="11298"/>
                  </a:lnTo>
                  <a:lnTo>
                    <a:pt x="12631" y="11412"/>
                  </a:lnTo>
                  <a:lnTo>
                    <a:pt x="11716" y="11507"/>
                  </a:lnTo>
                  <a:lnTo>
                    <a:pt x="10802" y="11583"/>
                  </a:lnTo>
                  <a:lnTo>
                    <a:pt x="9907" y="11641"/>
                  </a:lnTo>
                  <a:lnTo>
                    <a:pt x="8154" y="11736"/>
                  </a:lnTo>
                  <a:lnTo>
                    <a:pt x="6440" y="11793"/>
                  </a:lnTo>
                  <a:lnTo>
                    <a:pt x="6440" y="11793"/>
                  </a:lnTo>
                  <a:lnTo>
                    <a:pt x="4496" y="11812"/>
                  </a:lnTo>
                  <a:lnTo>
                    <a:pt x="4496" y="11812"/>
                  </a:lnTo>
                  <a:lnTo>
                    <a:pt x="3201" y="11793"/>
                  </a:lnTo>
                  <a:lnTo>
                    <a:pt x="3201" y="11793"/>
                  </a:lnTo>
                  <a:lnTo>
                    <a:pt x="1677" y="11755"/>
                  </a:lnTo>
                  <a:lnTo>
                    <a:pt x="934" y="11717"/>
                  </a:lnTo>
                  <a:lnTo>
                    <a:pt x="229" y="11679"/>
                  </a:lnTo>
                  <a:lnTo>
                    <a:pt x="229" y="11679"/>
                  </a:lnTo>
                  <a:lnTo>
                    <a:pt x="1" y="11660"/>
                  </a:lnTo>
                  <a:lnTo>
                    <a:pt x="1" y="11660"/>
                  </a:lnTo>
                  <a:lnTo>
                    <a:pt x="134" y="12212"/>
                  </a:lnTo>
                  <a:lnTo>
                    <a:pt x="134" y="12212"/>
                  </a:lnTo>
                  <a:lnTo>
                    <a:pt x="191" y="12212"/>
                  </a:lnTo>
                  <a:lnTo>
                    <a:pt x="191" y="12212"/>
                  </a:lnTo>
                  <a:lnTo>
                    <a:pt x="915" y="12269"/>
                  </a:lnTo>
                  <a:lnTo>
                    <a:pt x="1658" y="12307"/>
                  </a:lnTo>
                  <a:lnTo>
                    <a:pt x="3182" y="12383"/>
                  </a:lnTo>
                  <a:lnTo>
                    <a:pt x="3182" y="12383"/>
                  </a:lnTo>
                  <a:lnTo>
                    <a:pt x="3982" y="12422"/>
                  </a:lnTo>
                  <a:lnTo>
                    <a:pt x="4801" y="12422"/>
                  </a:lnTo>
                  <a:lnTo>
                    <a:pt x="6459" y="12441"/>
                  </a:lnTo>
                  <a:lnTo>
                    <a:pt x="6459" y="12441"/>
                  </a:lnTo>
                  <a:lnTo>
                    <a:pt x="8173" y="12383"/>
                  </a:lnTo>
                  <a:lnTo>
                    <a:pt x="9945" y="12307"/>
                  </a:lnTo>
                  <a:lnTo>
                    <a:pt x="10859" y="12250"/>
                  </a:lnTo>
                  <a:lnTo>
                    <a:pt x="11774" y="12193"/>
                  </a:lnTo>
                  <a:lnTo>
                    <a:pt x="12707" y="12098"/>
                  </a:lnTo>
                  <a:lnTo>
                    <a:pt x="13659" y="12002"/>
                  </a:lnTo>
                  <a:lnTo>
                    <a:pt x="13659" y="12002"/>
                  </a:lnTo>
                  <a:lnTo>
                    <a:pt x="14612" y="11907"/>
                  </a:lnTo>
                  <a:lnTo>
                    <a:pt x="15564" y="11774"/>
                  </a:lnTo>
                  <a:lnTo>
                    <a:pt x="16536" y="11641"/>
                  </a:lnTo>
                  <a:lnTo>
                    <a:pt x="17508" y="11488"/>
                  </a:lnTo>
                  <a:lnTo>
                    <a:pt x="18498" y="11317"/>
                  </a:lnTo>
                  <a:lnTo>
                    <a:pt x="19508" y="11126"/>
                  </a:lnTo>
                  <a:lnTo>
                    <a:pt x="20498" y="10917"/>
                  </a:lnTo>
                  <a:lnTo>
                    <a:pt x="21508" y="10707"/>
                  </a:lnTo>
                  <a:lnTo>
                    <a:pt x="22518" y="10478"/>
                  </a:lnTo>
                  <a:lnTo>
                    <a:pt x="23546" y="10212"/>
                  </a:lnTo>
                  <a:lnTo>
                    <a:pt x="24575" y="9945"/>
                  </a:lnTo>
                  <a:lnTo>
                    <a:pt x="25604" y="9678"/>
                  </a:lnTo>
                  <a:lnTo>
                    <a:pt x="26633" y="9374"/>
                  </a:lnTo>
                  <a:lnTo>
                    <a:pt x="27661" y="9050"/>
                  </a:lnTo>
                  <a:lnTo>
                    <a:pt x="28690" y="8707"/>
                  </a:lnTo>
                  <a:lnTo>
                    <a:pt x="29738" y="8364"/>
                  </a:lnTo>
                  <a:lnTo>
                    <a:pt x="29738" y="8364"/>
                  </a:lnTo>
                  <a:lnTo>
                    <a:pt x="30766" y="7983"/>
                  </a:lnTo>
                  <a:lnTo>
                    <a:pt x="31776" y="7583"/>
                  </a:lnTo>
                  <a:lnTo>
                    <a:pt x="32786" y="7183"/>
                  </a:lnTo>
                  <a:lnTo>
                    <a:pt x="33776" y="6783"/>
                  </a:lnTo>
                  <a:lnTo>
                    <a:pt x="34767" y="6345"/>
                  </a:lnTo>
                  <a:lnTo>
                    <a:pt x="35719" y="5926"/>
                  </a:lnTo>
                  <a:lnTo>
                    <a:pt x="36672" y="5468"/>
                  </a:lnTo>
                  <a:lnTo>
                    <a:pt x="37605" y="5011"/>
                  </a:lnTo>
                  <a:lnTo>
                    <a:pt x="38539" y="4554"/>
                  </a:lnTo>
                  <a:lnTo>
                    <a:pt x="39434" y="4078"/>
                  </a:lnTo>
                  <a:lnTo>
                    <a:pt x="40329" y="3601"/>
                  </a:lnTo>
                  <a:lnTo>
                    <a:pt x="41206" y="3106"/>
                  </a:lnTo>
                  <a:lnTo>
                    <a:pt x="42063" y="2611"/>
                  </a:lnTo>
                  <a:lnTo>
                    <a:pt x="42901" y="2116"/>
                  </a:lnTo>
                  <a:lnTo>
                    <a:pt x="43739" y="1601"/>
                  </a:lnTo>
                  <a:lnTo>
                    <a:pt x="44540" y="1087"/>
                  </a:lnTo>
                  <a:lnTo>
                    <a:pt x="44540" y="1087"/>
                  </a:lnTo>
                  <a:lnTo>
                    <a:pt x="45378" y="553"/>
                  </a:lnTo>
                  <a:lnTo>
                    <a:pt x="46197" y="1"/>
                  </a:lnTo>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4972;p67"/>
            <p:cNvSpPr/>
            <p:nvPr/>
          </p:nvSpPr>
          <p:spPr>
            <a:xfrm flipH="1">
              <a:off x="2436875" y="3462382"/>
              <a:ext cx="305554" cy="209895"/>
            </a:xfrm>
            <a:custGeom>
              <a:avLst/>
              <a:gdLst/>
              <a:ahLst/>
              <a:cxnLst/>
              <a:rect l="l" t="t" r="r" b="b"/>
              <a:pathLst>
                <a:path w="18555" h="12746" extrusionOk="0">
                  <a:moveTo>
                    <a:pt x="2839" y="1"/>
                  </a:moveTo>
                  <a:lnTo>
                    <a:pt x="2305" y="58"/>
                  </a:lnTo>
                  <a:lnTo>
                    <a:pt x="2058" y="96"/>
                  </a:lnTo>
                  <a:lnTo>
                    <a:pt x="1810" y="153"/>
                  </a:lnTo>
                  <a:lnTo>
                    <a:pt x="1600" y="229"/>
                  </a:lnTo>
                  <a:lnTo>
                    <a:pt x="1410" y="344"/>
                  </a:lnTo>
                  <a:lnTo>
                    <a:pt x="1334" y="420"/>
                  </a:lnTo>
                  <a:lnTo>
                    <a:pt x="1276" y="477"/>
                  </a:lnTo>
                  <a:lnTo>
                    <a:pt x="1219" y="572"/>
                  </a:lnTo>
                  <a:lnTo>
                    <a:pt x="1162" y="648"/>
                  </a:lnTo>
                  <a:lnTo>
                    <a:pt x="1124" y="744"/>
                  </a:lnTo>
                  <a:lnTo>
                    <a:pt x="1124" y="839"/>
                  </a:lnTo>
                  <a:lnTo>
                    <a:pt x="1105" y="934"/>
                  </a:lnTo>
                  <a:lnTo>
                    <a:pt x="1124" y="1029"/>
                  </a:lnTo>
                  <a:lnTo>
                    <a:pt x="1162" y="1125"/>
                  </a:lnTo>
                  <a:lnTo>
                    <a:pt x="1219" y="1220"/>
                  </a:lnTo>
                  <a:lnTo>
                    <a:pt x="1296" y="1315"/>
                  </a:lnTo>
                  <a:lnTo>
                    <a:pt x="1391" y="1391"/>
                  </a:lnTo>
                  <a:lnTo>
                    <a:pt x="1543" y="1506"/>
                  </a:lnTo>
                  <a:lnTo>
                    <a:pt x="1696" y="1582"/>
                  </a:lnTo>
                  <a:lnTo>
                    <a:pt x="2038" y="1715"/>
                  </a:lnTo>
                  <a:lnTo>
                    <a:pt x="6191" y="3106"/>
                  </a:lnTo>
                  <a:lnTo>
                    <a:pt x="6191" y="3106"/>
                  </a:lnTo>
                  <a:lnTo>
                    <a:pt x="5906" y="3030"/>
                  </a:lnTo>
                  <a:lnTo>
                    <a:pt x="5601" y="2954"/>
                  </a:lnTo>
                  <a:lnTo>
                    <a:pt x="5277" y="2896"/>
                  </a:lnTo>
                  <a:lnTo>
                    <a:pt x="4953" y="2839"/>
                  </a:lnTo>
                  <a:lnTo>
                    <a:pt x="4610" y="2801"/>
                  </a:lnTo>
                  <a:lnTo>
                    <a:pt x="4267" y="2782"/>
                  </a:lnTo>
                  <a:lnTo>
                    <a:pt x="3562" y="2744"/>
                  </a:lnTo>
                  <a:lnTo>
                    <a:pt x="2858" y="2782"/>
                  </a:lnTo>
                  <a:lnTo>
                    <a:pt x="2172" y="2839"/>
                  </a:lnTo>
                  <a:lnTo>
                    <a:pt x="1524" y="2934"/>
                  </a:lnTo>
                  <a:lnTo>
                    <a:pt x="1219" y="2992"/>
                  </a:lnTo>
                  <a:lnTo>
                    <a:pt x="934" y="3068"/>
                  </a:lnTo>
                  <a:lnTo>
                    <a:pt x="800" y="3106"/>
                  </a:lnTo>
                  <a:lnTo>
                    <a:pt x="667" y="3182"/>
                  </a:lnTo>
                  <a:lnTo>
                    <a:pt x="514" y="3258"/>
                  </a:lnTo>
                  <a:lnTo>
                    <a:pt x="381" y="3354"/>
                  </a:lnTo>
                  <a:lnTo>
                    <a:pt x="267" y="3468"/>
                  </a:lnTo>
                  <a:lnTo>
                    <a:pt x="153" y="3582"/>
                  </a:lnTo>
                  <a:lnTo>
                    <a:pt x="76" y="3716"/>
                  </a:lnTo>
                  <a:lnTo>
                    <a:pt x="19" y="3849"/>
                  </a:lnTo>
                  <a:lnTo>
                    <a:pt x="0" y="3944"/>
                  </a:lnTo>
                  <a:lnTo>
                    <a:pt x="0" y="4039"/>
                  </a:lnTo>
                  <a:lnTo>
                    <a:pt x="0" y="4135"/>
                  </a:lnTo>
                  <a:lnTo>
                    <a:pt x="38" y="4211"/>
                  </a:lnTo>
                  <a:lnTo>
                    <a:pt x="76" y="4268"/>
                  </a:lnTo>
                  <a:lnTo>
                    <a:pt x="133" y="4344"/>
                  </a:lnTo>
                  <a:lnTo>
                    <a:pt x="248" y="4439"/>
                  </a:lnTo>
                  <a:lnTo>
                    <a:pt x="419" y="4516"/>
                  </a:lnTo>
                  <a:lnTo>
                    <a:pt x="591" y="4554"/>
                  </a:lnTo>
                  <a:lnTo>
                    <a:pt x="781" y="4592"/>
                  </a:lnTo>
                  <a:lnTo>
                    <a:pt x="953" y="4611"/>
                  </a:lnTo>
                  <a:lnTo>
                    <a:pt x="1867" y="4706"/>
                  </a:lnTo>
                  <a:lnTo>
                    <a:pt x="2781" y="4801"/>
                  </a:lnTo>
                  <a:lnTo>
                    <a:pt x="3677" y="4916"/>
                  </a:lnTo>
                  <a:lnTo>
                    <a:pt x="4134" y="4992"/>
                  </a:lnTo>
                  <a:lnTo>
                    <a:pt x="4572" y="5087"/>
                  </a:lnTo>
                  <a:lnTo>
                    <a:pt x="5010" y="5182"/>
                  </a:lnTo>
                  <a:lnTo>
                    <a:pt x="5448" y="5316"/>
                  </a:lnTo>
                  <a:lnTo>
                    <a:pt x="5887" y="5449"/>
                  </a:lnTo>
                  <a:lnTo>
                    <a:pt x="6306" y="5601"/>
                  </a:lnTo>
                  <a:lnTo>
                    <a:pt x="6725" y="5773"/>
                  </a:lnTo>
                  <a:lnTo>
                    <a:pt x="7125" y="5982"/>
                  </a:lnTo>
                  <a:lnTo>
                    <a:pt x="7525" y="6211"/>
                  </a:lnTo>
                  <a:lnTo>
                    <a:pt x="7906" y="6459"/>
                  </a:lnTo>
                  <a:lnTo>
                    <a:pt x="7468" y="6325"/>
                  </a:lnTo>
                  <a:lnTo>
                    <a:pt x="7030" y="6192"/>
                  </a:lnTo>
                  <a:lnTo>
                    <a:pt x="6591" y="6078"/>
                  </a:lnTo>
                  <a:lnTo>
                    <a:pt x="6134" y="5982"/>
                  </a:lnTo>
                  <a:lnTo>
                    <a:pt x="5696" y="5906"/>
                  </a:lnTo>
                  <a:lnTo>
                    <a:pt x="5239" y="5849"/>
                  </a:lnTo>
                  <a:lnTo>
                    <a:pt x="4324" y="5735"/>
                  </a:lnTo>
                  <a:lnTo>
                    <a:pt x="3486" y="5678"/>
                  </a:lnTo>
                  <a:lnTo>
                    <a:pt x="3086" y="5659"/>
                  </a:lnTo>
                  <a:lnTo>
                    <a:pt x="2686" y="5678"/>
                  </a:lnTo>
                  <a:lnTo>
                    <a:pt x="2286" y="5716"/>
                  </a:lnTo>
                  <a:lnTo>
                    <a:pt x="1886" y="5792"/>
                  </a:lnTo>
                  <a:lnTo>
                    <a:pt x="1486" y="5906"/>
                  </a:lnTo>
                  <a:lnTo>
                    <a:pt x="1296" y="5982"/>
                  </a:lnTo>
                  <a:lnTo>
                    <a:pt x="1086" y="6078"/>
                  </a:lnTo>
                  <a:lnTo>
                    <a:pt x="972" y="6154"/>
                  </a:lnTo>
                  <a:lnTo>
                    <a:pt x="857" y="6230"/>
                  </a:lnTo>
                  <a:lnTo>
                    <a:pt x="743" y="6325"/>
                  </a:lnTo>
                  <a:lnTo>
                    <a:pt x="667" y="6421"/>
                  </a:lnTo>
                  <a:lnTo>
                    <a:pt x="591" y="6535"/>
                  </a:lnTo>
                  <a:lnTo>
                    <a:pt x="553" y="6649"/>
                  </a:lnTo>
                  <a:lnTo>
                    <a:pt x="553" y="6764"/>
                  </a:lnTo>
                  <a:lnTo>
                    <a:pt x="591" y="6897"/>
                  </a:lnTo>
                  <a:lnTo>
                    <a:pt x="648" y="6954"/>
                  </a:lnTo>
                  <a:lnTo>
                    <a:pt x="705" y="7011"/>
                  </a:lnTo>
                  <a:lnTo>
                    <a:pt x="762" y="7049"/>
                  </a:lnTo>
                  <a:lnTo>
                    <a:pt x="838" y="7087"/>
                  </a:lnTo>
                  <a:lnTo>
                    <a:pt x="1010" y="7145"/>
                  </a:lnTo>
                  <a:lnTo>
                    <a:pt x="1181" y="7164"/>
                  </a:lnTo>
                  <a:lnTo>
                    <a:pt x="7068" y="7964"/>
                  </a:lnTo>
                  <a:lnTo>
                    <a:pt x="7068" y="7964"/>
                  </a:lnTo>
                  <a:lnTo>
                    <a:pt x="6687" y="7926"/>
                  </a:lnTo>
                  <a:lnTo>
                    <a:pt x="6268" y="7926"/>
                  </a:lnTo>
                  <a:lnTo>
                    <a:pt x="5868" y="7945"/>
                  </a:lnTo>
                  <a:lnTo>
                    <a:pt x="5429" y="7983"/>
                  </a:lnTo>
                  <a:lnTo>
                    <a:pt x="5010" y="8021"/>
                  </a:lnTo>
                  <a:lnTo>
                    <a:pt x="4610" y="8097"/>
                  </a:lnTo>
                  <a:lnTo>
                    <a:pt x="3829" y="8249"/>
                  </a:lnTo>
                  <a:lnTo>
                    <a:pt x="3562" y="8326"/>
                  </a:lnTo>
                  <a:lnTo>
                    <a:pt x="3181" y="8459"/>
                  </a:lnTo>
                  <a:lnTo>
                    <a:pt x="2762" y="8611"/>
                  </a:lnTo>
                  <a:lnTo>
                    <a:pt x="2553" y="8726"/>
                  </a:lnTo>
                  <a:lnTo>
                    <a:pt x="2362" y="8821"/>
                  </a:lnTo>
                  <a:lnTo>
                    <a:pt x="2191" y="8935"/>
                  </a:lnTo>
                  <a:lnTo>
                    <a:pt x="2038" y="9050"/>
                  </a:lnTo>
                  <a:lnTo>
                    <a:pt x="1943" y="9164"/>
                  </a:lnTo>
                  <a:lnTo>
                    <a:pt x="1905" y="9221"/>
                  </a:lnTo>
                  <a:lnTo>
                    <a:pt x="1886" y="9278"/>
                  </a:lnTo>
                  <a:lnTo>
                    <a:pt x="1886" y="9335"/>
                  </a:lnTo>
                  <a:lnTo>
                    <a:pt x="1905" y="9392"/>
                  </a:lnTo>
                  <a:lnTo>
                    <a:pt x="1924" y="9450"/>
                  </a:lnTo>
                  <a:lnTo>
                    <a:pt x="1981" y="9507"/>
                  </a:lnTo>
                  <a:lnTo>
                    <a:pt x="2038" y="9564"/>
                  </a:lnTo>
                  <a:lnTo>
                    <a:pt x="2115" y="9621"/>
                  </a:lnTo>
                  <a:lnTo>
                    <a:pt x="2362" y="9735"/>
                  </a:lnTo>
                  <a:lnTo>
                    <a:pt x="2458" y="9773"/>
                  </a:lnTo>
                  <a:lnTo>
                    <a:pt x="2572" y="9792"/>
                  </a:lnTo>
                  <a:lnTo>
                    <a:pt x="2800" y="9831"/>
                  </a:lnTo>
                  <a:lnTo>
                    <a:pt x="3696" y="9831"/>
                  </a:lnTo>
                  <a:lnTo>
                    <a:pt x="4115" y="9869"/>
                  </a:lnTo>
                  <a:lnTo>
                    <a:pt x="4534" y="9945"/>
                  </a:lnTo>
                  <a:lnTo>
                    <a:pt x="4953" y="10021"/>
                  </a:lnTo>
                  <a:lnTo>
                    <a:pt x="5372" y="10154"/>
                  </a:lnTo>
                  <a:lnTo>
                    <a:pt x="5772" y="10288"/>
                  </a:lnTo>
                  <a:lnTo>
                    <a:pt x="6153" y="10459"/>
                  </a:lnTo>
                  <a:lnTo>
                    <a:pt x="6534" y="10669"/>
                  </a:lnTo>
                  <a:lnTo>
                    <a:pt x="6877" y="10878"/>
                  </a:lnTo>
                  <a:lnTo>
                    <a:pt x="7201" y="11088"/>
                  </a:lnTo>
                  <a:lnTo>
                    <a:pt x="7849" y="11545"/>
                  </a:lnTo>
                  <a:lnTo>
                    <a:pt x="8192" y="11755"/>
                  </a:lnTo>
                  <a:lnTo>
                    <a:pt x="8515" y="11964"/>
                  </a:lnTo>
                  <a:lnTo>
                    <a:pt x="8858" y="12155"/>
                  </a:lnTo>
                  <a:lnTo>
                    <a:pt x="9220" y="12326"/>
                  </a:lnTo>
                  <a:lnTo>
                    <a:pt x="9487" y="12421"/>
                  </a:lnTo>
                  <a:lnTo>
                    <a:pt x="9773" y="12517"/>
                  </a:lnTo>
                  <a:lnTo>
                    <a:pt x="10059" y="12593"/>
                  </a:lnTo>
                  <a:lnTo>
                    <a:pt x="10344" y="12650"/>
                  </a:lnTo>
                  <a:lnTo>
                    <a:pt x="10630" y="12707"/>
                  </a:lnTo>
                  <a:lnTo>
                    <a:pt x="10935" y="12726"/>
                  </a:lnTo>
                  <a:lnTo>
                    <a:pt x="11221" y="12745"/>
                  </a:lnTo>
                  <a:lnTo>
                    <a:pt x="11830" y="12745"/>
                  </a:lnTo>
                  <a:lnTo>
                    <a:pt x="12135" y="12726"/>
                  </a:lnTo>
                  <a:lnTo>
                    <a:pt x="12745" y="12650"/>
                  </a:lnTo>
                  <a:lnTo>
                    <a:pt x="13354" y="12555"/>
                  </a:lnTo>
                  <a:lnTo>
                    <a:pt x="13964" y="12402"/>
                  </a:lnTo>
                  <a:lnTo>
                    <a:pt x="14592" y="12231"/>
                  </a:lnTo>
                  <a:lnTo>
                    <a:pt x="15183" y="12040"/>
                  </a:lnTo>
                  <a:lnTo>
                    <a:pt x="15793" y="11831"/>
                  </a:lnTo>
                  <a:lnTo>
                    <a:pt x="16383" y="11602"/>
                  </a:lnTo>
                  <a:lnTo>
                    <a:pt x="17507" y="11145"/>
                  </a:lnTo>
                  <a:lnTo>
                    <a:pt x="18555" y="10669"/>
                  </a:lnTo>
                  <a:lnTo>
                    <a:pt x="15583" y="496"/>
                  </a:lnTo>
                  <a:lnTo>
                    <a:pt x="14764" y="668"/>
                  </a:lnTo>
                  <a:lnTo>
                    <a:pt x="13926" y="820"/>
                  </a:lnTo>
                  <a:lnTo>
                    <a:pt x="13068" y="934"/>
                  </a:lnTo>
                  <a:lnTo>
                    <a:pt x="12211" y="1029"/>
                  </a:lnTo>
                  <a:lnTo>
                    <a:pt x="11354" y="1087"/>
                  </a:lnTo>
                  <a:lnTo>
                    <a:pt x="10497" y="1106"/>
                  </a:lnTo>
                  <a:lnTo>
                    <a:pt x="10059" y="1087"/>
                  </a:lnTo>
                  <a:lnTo>
                    <a:pt x="9639" y="1068"/>
                  </a:lnTo>
                  <a:lnTo>
                    <a:pt x="9220" y="1029"/>
                  </a:lnTo>
                  <a:lnTo>
                    <a:pt x="8801" y="972"/>
                  </a:lnTo>
                  <a:lnTo>
                    <a:pt x="8192" y="877"/>
                  </a:lnTo>
                  <a:lnTo>
                    <a:pt x="7582" y="744"/>
                  </a:lnTo>
                  <a:lnTo>
                    <a:pt x="6363" y="439"/>
                  </a:lnTo>
                  <a:lnTo>
                    <a:pt x="5753" y="287"/>
                  </a:lnTo>
                  <a:lnTo>
                    <a:pt x="5125" y="153"/>
                  </a:lnTo>
                  <a:lnTo>
                    <a:pt x="4515" y="58"/>
                  </a:lnTo>
                  <a:lnTo>
                    <a:pt x="4191" y="20"/>
                  </a:lnTo>
                  <a:lnTo>
                    <a:pt x="3867" y="1"/>
                  </a:lnTo>
                  <a:close/>
                </a:path>
              </a:pathLst>
            </a:custGeom>
            <a:solidFill>
              <a:srgbClr val="FDA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4973;p67"/>
            <p:cNvSpPr/>
            <p:nvPr/>
          </p:nvSpPr>
          <p:spPr>
            <a:xfrm flipH="1">
              <a:off x="2436875" y="3462382"/>
              <a:ext cx="305554" cy="209895"/>
            </a:xfrm>
            <a:custGeom>
              <a:avLst/>
              <a:gdLst/>
              <a:ahLst/>
              <a:cxnLst/>
              <a:rect l="l" t="t" r="r" b="b"/>
              <a:pathLst>
                <a:path w="18555" h="12746" fill="none" extrusionOk="0">
                  <a:moveTo>
                    <a:pt x="15583" y="496"/>
                  </a:moveTo>
                  <a:lnTo>
                    <a:pt x="15583" y="496"/>
                  </a:lnTo>
                  <a:lnTo>
                    <a:pt x="14764" y="668"/>
                  </a:lnTo>
                  <a:lnTo>
                    <a:pt x="13926" y="820"/>
                  </a:lnTo>
                  <a:lnTo>
                    <a:pt x="13068" y="934"/>
                  </a:lnTo>
                  <a:lnTo>
                    <a:pt x="12211" y="1029"/>
                  </a:lnTo>
                  <a:lnTo>
                    <a:pt x="11354" y="1087"/>
                  </a:lnTo>
                  <a:lnTo>
                    <a:pt x="10497" y="1106"/>
                  </a:lnTo>
                  <a:lnTo>
                    <a:pt x="10059" y="1087"/>
                  </a:lnTo>
                  <a:lnTo>
                    <a:pt x="9639" y="1068"/>
                  </a:lnTo>
                  <a:lnTo>
                    <a:pt x="9220" y="1029"/>
                  </a:lnTo>
                  <a:lnTo>
                    <a:pt x="8801" y="972"/>
                  </a:lnTo>
                  <a:lnTo>
                    <a:pt x="8801" y="972"/>
                  </a:lnTo>
                  <a:lnTo>
                    <a:pt x="8192" y="877"/>
                  </a:lnTo>
                  <a:lnTo>
                    <a:pt x="7582" y="744"/>
                  </a:lnTo>
                  <a:lnTo>
                    <a:pt x="6363" y="439"/>
                  </a:lnTo>
                  <a:lnTo>
                    <a:pt x="5753" y="287"/>
                  </a:lnTo>
                  <a:lnTo>
                    <a:pt x="5125" y="153"/>
                  </a:lnTo>
                  <a:lnTo>
                    <a:pt x="4515" y="58"/>
                  </a:lnTo>
                  <a:lnTo>
                    <a:pt x="4191" y="20"/>
                  </a:lnTo>
                  <a:lnTo>
                    <a:pt x="3867" y="1"/>
                  </a:lnTo>
                  <a:lnTo>
                    <a:pt x="3867" y="1"/>
                  </a:lnTo>
                  <a:lnTo>
                    <a:pt x="3353" y="1"/>
                  </a:lnTo>
                  <a:lnTo>
                    <a:pt x="2839" y="1"/>
                  </a:lnTo>
                  <a:lnTo>
                    <a:pt x="2305" y="58"/>
                  </a:lnTo>
                  <a:lnTo>
                    <a:pt x="2058" y="96"/>
                  </a:lnTo>
                  <a:lnTo>
                    <a:pt x="1810" y="153"/>
                  </a:lnTo>
                  <a:lnTo>
                    <a:pt x="1810" y="153"/>
                  </a:lnTo>
                  <a:lnTo>
                    <a:pt x="1600" y="229"/>
                  </a:lnTo>
                  <a:lnTo>
                    <a:pt x="1410" y="344"/>
                  </a:lnTo>
                  <a:lnTo>
                    <a:pt x="1334" y="420"/>
                  </a:lnTo>
                  <a:lnTo>
                    <a:pt x="1276" y="477"/>
                  </a:lnTo>
                  <a:lnTo>
                    <a:pt x="1219" y="572"/>
                  </a:lnTo>
                  <a:lnTo>
                    <a:pt x="1162" y="648"/>
                  </a:lnTo>
                  <a:lnTo>
                    <a:pt x="1124" y="744"/>
                  </a:lnTo>
                  <a:lnTo>
                    <a:pt x="1124" y="839"/>
                  </a:lnTo>
                  <a:lnTo>
                    <a:pt x="1105" y="934"/>
                  </a:lnTo>
                  <a:lnTo>
                    <a:pt x="1124" y="1029"/>
                  </a:lnTo>
                  <a:lnTo>
                    <a:pt x="1162" y="1125"/>
                  </a:lnTo>
                  <a:lnTo>
                    <a:pt x="1219" y="1220"/>
                  </a:lnTo>
                  <a:lnTo>
                    <a:pt x="1296" y="1315"/>
                  </a:lnTo>
                  <a:lnTo>
                    <a:pt x="1391" y="1391"/>
                  </a:lnTo>
                  <a:lnTo>
                    <a:pt x="1391" y="1391"/>
                  </a:lnTo>
                  <a:lnTo>
                    <a:pt x="1543" y="1506"/>
                  </a:lnTo>
                  <a:lnTo>
                    <a:pt x="1696" y="1582"/>
                  </a:lnTo>
                  <a:lnTo>
                    <a:pt x="2038" y="1715"/>
                  </a:lnTo>
                  <a:lnTo>
                    <a:pt x="2038" y="1715"/>
                  </a:lnTo>
                  <a:lnTo>
                    <a:pt x="6191" y="3106"/>
                  </a:lnTo>
                  <a:lnTo>
                    <a:pt x="6191" y="3106"/>
                  </a:lnTo>
                  <a:lnTo>
                    <a:pt x="5906" y="3030"/>
                  </a:lnTo>
                  <a:lnTo>
                    <a:pt x="5601" y="2954"/>
                  </a:lnTo>
                  <a:lnTo>
                    <a:pt x="5277" y="2896"/>
                  </a:lnTo>
                  <a:lnTo>
                    <a:pt x="4953" y="2839"/>
                  </a:lnTo>
                  <a:lnTo>
                    <a:pt x="4610" y="2801"/>
                  </a:lnTo>
                  <a:lnTo>
                    <a:pt x="4267" y="2782"/>
                  </a:lnTo>
                  <a:lnTo>
                    <a:pt x="3562" y="2744"/>
                  </a:lnTo>
                  <a:lnTo>
                    <a:pt x="2858" y="2782"/>
                  </a:lnTo>
                  <a:lnTo>
                    <a:pt x="2172" y="2839"/>
                  </a:lnTo>
                  <a:lnTo>
                    <a:pt x="1524" y="2934"/>
                  </a:lnTo>
                  <a:lnTo>
                    <a:pt x="1219" y="2992"/>
                  </a:lnTo>
                  <a:lnTo>
                    <a:pt x="934" y="3068"/>
                  </a:lnTo>
                  <a:lnTo>
                    <a:pt x="934" y="3068"/>
                  </a:lnTo>
                  <a:lnTo>
                    <a:pt x="800" y="3106"/>
                  </a:lnTo>
                  <a:lnTo>
                    <a:pt x="667" y="3182"/>
                  </a:lnTo>
                  <a:lnTo>
                    <a:pt x="514" y="3258"/>
                  </a:lnTo>
                  <a:lnTo>
                    <a:pt x="381" y="3354"/>
                  </a:lnTo>
                  <a:lnTo>
                    <a:pt x="267" y="3468"/>
                  </a:lnTo>
                  <a:lnTo>
                    <a:pt x="153" y="3582"/>
                  </a:lnTo>
                  <a:lnTo>
                    <a:pt x="76" y="3716"/>
                  </a:lnTo>
                  <a:lnTo>
                    <a:pt x="19" y="3849"/>
                  </a:lnTo>
                  <a:lnTo>
                    <a:pt x="19" y="3849"/>
                  </a:lnTo>
                  <a:lnTo>
                    <a:pt x="0" y="3944"/>
                  </a:lnTo>
                  <a:lnTo>
                    <a:pt x="0" y="4039"/>
                  </a:lnTo>
                  <a:lnTo>
                    <a:pt x="0" y="4135"/>
                  </a:lnTo>
                  <a:lnTo>
                    <a:pt x="38" y="4211"/>
                  </a:lnTo>
                  <a:lnTo>
                    <a:pt x="76" y="4268"/>
                  </a:lnTo>
                  <a:lnTo>
                    <a:pt x="133" y="4344"/>
                  </a:lnTo>
                  <a:lnTo>
                    <a:pt x="248" y="4439"/>
                  </a:lnTo>
                  <a:lnTo>
                    <a:pt x="419" y="4516"/>
                  </a:lnTo>
                  <a:lnTo>
                    <a:pt x="591" y="4554"/>
                  </a:lnTo>
                  <a:lnTo>
                    <a:pt x="781" y="4592"/>
                  </a:lnTo>
                  <a:lnTo>
                    <a:pt x="953" y="4611"/>
                  </a:lnTo>
                  <a:lnTo>
                    <a:pt x="953" y="4611"/>
                  </a:lnTo>
                  <a:lnTo>
                    <a:pt x="1867" y="4706"/>
                  </a:lnTo>
                  <a:lnTo>
                    <a:pt x="2781" y="4801"/>
                  </a:lnTo>
                  <a:lnTo>
                    <a:pt x="3677" y="4916"/>
                  </a:lnTo>
                  <a:lnTo>
                    <a:pt x="4134" y="4992"/>
                  </a:lnTo>
                  <a:lnTo>
                    <a:pt x="4572" y="5087"/>
                  </a:lnTo>
                  <a:lnTo>
                    <a:pt x="5010" y="5182"/>
                  </a:lnTo>
                  <a:lnTo>
                    <a:pt x="5448" y="5316"/>
                  </a:lnTo>
                  <a:lnTo>
                    <a:pt x="5887" y="5449"/>
                  </a:lnTo>
                  <a:lnTo>
                    <a:pt x="6306" y="5601"/>
                  </a:lnTo>
                  <a:lnTo>
                    <a:pt x="6725" y="5773"/>
                  </a:lnTo>
                  <a:lnTo>
                    <a:pt x="7125" y="5982"/>
                  </a:lnTo>
                  <a:lnTo>
                    <a:pt x="7525" y="6211"/>
                  </a:lnTo>
                  <a:lnTo>
                    <a:pt x="7906" y="6459"/>
                  </a:lnTo>
                  <a:lnTo>
                    <a:pt x="7906" y="6459"/>
                  </a:lnTo>
                  <a:lnTo>
                    <a:pt x="7468" y="6325"/>
                  </a:lnTo>
                  <a:lnTo>
                    <a:pt x="7030" y="6192"/>
                  </a:lnTo>
                  <a:lnTo>
                    <a:pt x="6591" y="6078"/>
                  </a:lnTo>
                  <a:lnTo>
                    <a:pt x="6134" y="5982"/>
                  </a:lnTo>
                  <a:lnTo>
                    <a:pt x="5696" y="5906"/>
                  </a:lnTo>
                  <a:lnTo>
                    <a:pt x="5239" y="5849"/>
                  </a:lnTo>
                  <a:lnTo>
                    <a:pt x="4324" y="5735"/>
                  </a:lnTo>
                  <a:lnTo>
                    <a:pt x="4324" y="5735"/>
                  </a:lnTo>
                  <a:lnTo>
                    <a:pt x="3486" y="5678"/>
                  </a:lnTo>
                  <a:lnTo>
                    <a:pt x="3086" y="5659"/>
                  </a:lnTo>
                  <a:lnTo>
                    <a:pt x="2686" y="5678"/>
                  </a:lnTo>
                  <a:lnTo>
                    <a:pt x="2286" y="5716"/>
                  </a:lnTo>
                  <a:lnTo>
                    <a:pt x="1886" y="5792"/>
                  </a:lnTo>
                  <a:lnTo>
                    <a:pt x="1486" y="5906"/>
                  </a:lnTo>
                  <a:lnTo>
                    <a:pt x="1296" y="5982"/>
                  </a:lnTo>
                  <a:lnTo>
                    <a:pt x="1086" y="6078"/>
                  </a:lnTo>
                  <a:lnTo>
                    <a:pt x="1086" y="6078"/>
                  </a:lnTo>
                  <a:lnTo>
                    <a:pt x="972" y="6154"/>
                  </a:lnTo>
                  <a:lnTo>
                    <a:pt x="857" y="6230"/>
                  </a:lnTo>
                  <a:lnTo>
                    <a:pt x="743" y="6325"/>
                  </a:lnTo>
                  <a:lnTo>
                    <a:pt x="667" y="6421"/>
                  </a:lnTo>
                  <a:lnTo>
                    <a:pt x="591" y="6535"/>
                  </a:lnTo>
                  <a:lnTo>
                    <a:pt x="553" y="6649"/>
                  </a:lnTo>
                  <a:lnTo>
                    <a:pt x="553" y="6764"/>
                  </a:lnTo>
                  <a:lnTo>
                    <a:pt x="591" y="6897"/>
                  </a:lnTo>
                  <a:lnTo>
                    <a:pt x="591" y="6897"/>
                  </a:lnTo>
                  <a:lnTo>
                    <a:pt x="648" y="6954"/>
                  </a:lnTo>
                  <a:lnTo>
                    <a:pt x="705" y="7011"/>
                  </a:lnTo>
                  <a:lnTo>
                    <a:pt x="762" y="7049"/>
                  </a:lnTo>
                  <a:lnTo>
                    <a:pt x="838" y="7087"/>
                  </a:lnTo>
                  <a:lnTo>
                    <a:pt x="1010" y="7145"/>
                  </a:lnTo>
                  <a:lnTo>
                    <a:pt x="1181" y="7164"/>
                  </a:lnTo>
                  <a:lnTo>
                    <a:pt x="1181" y="7164"/>
                  </a:lnTo>
                  <a:lnTo>
                    <a:pt x="7068" y="7964"/>
                  </a:lnTo>
                  <a:lnTo>
                    <a:pt x="7068" y="7964"/>
                  </a:lnTo>
                  <a:lnTo>
                    <a:pt x="6687" y="7926"/>
                  </a:lnTo>
                  <a:lnTo>
                    <a:pt x="6268" y="7926"/>
                  </a:lnTo>
                  <a:lnTo>
                    <a:pt x="5868" y="7945"/>
                  </a:lnTo>
                  <a:lnTo>
                    <a:pt x="5429" y="7983"/>
                  </a:lnTo>
                  <a:lnTo>
                    <a:pt x="5010" y="8021"/>
                  </a:lnTo>
                  <a:lnTo>
                    <a:pt x="4610" y="8097"/>
                  </a:lnTo>
                  <a:lnTo>
                    <a:pt x="3829" y="8249"/>
                  </a:lnTo>
                  <a:lnTo>
                    <a:pt x="3829" y="8249"/>
                  </a:lnTo>
                  <a:lnTo>
                    <a:pt x="3562" y="8326"/>
                  </a:lnTo>
                  <a:lnTo>
                    <a:pt x="3181" y="8459"/>
                  </a:lnTo>
                  <a:lnTo>
                    <a:pt x="2762" y="8611"/>
                  </a:lnTo>
                  <a:lnTo>
                    <a:pt x="2553" y="8726"/>
                  </a:lnTo>
                  <a:lnTo>
                    <a:pt x="2362" y="8821"/>
                  </a:lnTo>
                  <a:lnTo>
                    <a:pt x="2191" y="8935"/>
                  </a:lnTo>
                  <a:lnTo>
                    <a:pt x="2038" y="9050"/>
                  </a:lnTo>
                  <a:lnTo>
                    <a:pt x="1943" y="9164"/>
                  </a:lnTo>
                  <a:lnTo>
                    <a:pt x="1905" y="9221"/>
                  </a:lnTo>
                  <a:lnTo>
                    <a:pt x="1886" y="9278"/>
                  </a:lnTo>
                  <a:lnTo>
                    <a:pt x="1886" y="9335"/>
                  </a:lnTo>
                  <a:lnTo>
                    <a:pt x="1905" y="9392"/>
                  </a:lnTo>
                  <a:lnTo>
                    <a:pt x="1924" y="9450"/>
                  </a:lnTo>
                  <a:lnTo>
                    <a:pt x="1981" y="9507"/>
                  </a:lnTo>
                  <a:lnTo>
                    <a:pt x="2038" y="9564"/>
                  </a:lnTo>
                  <a:lnTo>
                    <a:pt x="2115" y="9621"/>
                  </a:lnTo>
                  <a:lnTo>
                    <a:pt x="2362" y="9735"/>
                  </a:lnTo>
                  <a:lnTo>
                    <a:pt x="2362" y="9735"/>
                  </a:lnTo>
                  <a:lnTo>
                    <a:pt x="2458" y="9773"/>
                  </a:lnTo>
                  <a:lnTo>
                    <a:pt x="2572" y="9792"/>
                  </a:lnTo>
                  <a:lnTo>
                    <a:pt x="2800" y="9831"/>
                  </a:lnTo>
                  <a:lnTo>
                    <a:pt x="3029" y="9831"/>
                  </a:lnTo>
                  <a:lnTo>
                    <a:pt x="3258" y="9831"/>
                  </a:lnTo>
                  <a:lnTo>
                    <a:pt x="3258" y="9831"/>
                  </a:lnTo>
                  <a:lnTo>
                    <a:pt x="3696" y="9831"/>
                  </a:lnTo>
                  <a:lnTo>
                    <a:pt x="4115" y="9869"/>
                  </a:lnTo>
                  <a:lnTo>
                    <a:pt x="4534" y="9945"/>
                  </a:lnTo>
                  <a:lnTo>
                    <a:pt x="4953" y="10021"/>
                  </a:lnTo>
                  <a:lnTo>
                    <a:pt x="5372" y="10154"/>
                  </a:lnTo>
                  <a:lnTo>
                    <a:pt x="5772" y="10288"/>
                  </a:lnTo>
                  <a:lnTo>
                    <a:pt x="6153" y="10459"/>
                  </a:lnTo>
                  <a:lnTo>
                    <a:pt x="6534" y="10669"/>
                  </a:lnTo>
                  <a:lnTo>
                    <a:pt x="6534" y="10669"/>
                  </a:lnTo>
                  <a:lnTo>
                    <a:pt x="6877" y="10878"/>
                  </a:lnTo>
                  <a:lnTo>
                    <a:pt x="7201" y="11088"/>
                  </a:lnTo>
                  <a:lnTo>
                    <a:pt x="7849" y="11545"/>
                  </a:lnTo>
                  <a:lnTo>
                    <a:pt x="8192" y="11755"/>
                  </a:lnTo>
                  <a:lnTo>
                    <a:pt x="8515" y="11964"/>
                  </a:lnTo>
                  <a:lnTo>
                    <a:pt x="8858" y="12155"/>
                  </a:lnTo>
                  <a:lnTo>
                    <a:pt x="9220" y="12326"/>
                  </a:lnTo>
                  <a:lnTo>
                    <a:pt x="9220" y="12326"/>
                  </a:lnTo>
                  <a:lnTo>
                    <a:pt x="9487" y="12421"/>
                  </a:lnTo>
                  <a:lnTo>
                    <a:pt x="9773" y="12517"/>
                  </a:lnTo>
                  <a:lnTo>
                    <a:pt x="10059" y="12593"/>
                  </a:lnTo>
                  <a:lnTo>
                    <a:pt x="10344" y="12650"/>
                  </a:lnTo>
                  <a:lnTo>
                    <a:pt x="10630" y="12707"/>
                  </a:lnTo>
                  <a:lnTo>
                    <a:pt x="10935" y="12726"/>
                  </a:lnTo>
                  <a:lnTo>
                    <a:pt x="11221" y="12745"/>
                  </a:lnTo>
                  <a:lnTo>
                    <a:pt x="11525" y="12745"/>
                  </a:lnTo>
                  <a:lnTo>
                    <a:pt x="11830" y="12745"/>
                  </a:lnTo>
                  <a:lnTo>
                    <a:pt x="12135" y="12726"/>
                  </a:lnTo>
                  <a:lnTo>
                    <a:pt x="12745" y="12650"/>
                  </a:lnTo>
                  <a:lnTo>
                    <a:pt x="13354" y="12555"/>
                  </a:lnTo>
                  <a:lnTo>
                    <a:pt x="13964" y="12402"/>
                  </a:lnTo>
                  <a:lnTo>
                    <a:pt x="14592" y="12231"/>
                  </a:lnTo>
                  <a:lnTo>
                    <a:pt x="15183" y="12040"/>
                  </a:lnTo>
                  <a:lnTo>
                    <a:pt x="15793" y="11831"/>
                  </a:lnTo>
                  <a:lnTo>
                    <a:pt x="16383" y="11602"/>
                  </a:lnTo>
                  <a:lnTo>
                    <a:pt x="17507" y="11145"/>
                  </a:lnTo>
                  <a:lnTo>
                    <a:pt x="18555" y="10669"/>
                  </a:lnTo>
                  <a:lnTo>
                    <a:pt x="15583" y="4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4974;p67"/>
            <p:cNvSpPr/>
            <p:nvPr/>
          </p:nvSpPr>
          <p:spPr>
            <a:xfrm flipH="1">
              <a:off x="1887568" y="3464901"/>
              <a:ext cx="378028" cy="246584"/>
            </a:xfrm>
            <a:custGeom>
              <a:avLst/>
              <a:gdLst/>
              <a:ahLst/>
              <a:cxnLst/>
              <a:rect l="l" t="t" r="r" b="b"/>
              <a:pathLst>
                <a:path w="22956" h="14974" extrusionOk="0">
                  <a:moveTo>
                    <a:pt x="22955" y="0"/>
                  </a:moveTo>
                  <a:lnTo>
                    <a:pt x="22670" y="95"/>
                  </a:lnTo>
                  <a:lnTo>
                    <a:pt x="22479" y="457"/>
                  </a:lnTo>
                  <a:lnTo>
                    <a:pt x="22460" y="476"/>
                  </a:lnTo>
                  <a:lnTo>
                    <a:pt x="22441" y="495"/>
                  </a:lnTo>
                  <a:lnTo>
                    <a:pt x="22441" y="515"/>
                  </a:lnTo>
                  <a:lnTo>
                    <a:pt x="22136" y="972"/>
                  </a:lnTo>
                  <a:lnTo>
                    <a:pt x="21831" y="1429"/>
                  </a:lnTo>
                  <a:lnTo>
                    <a:pt x="21508" y="1867"/>
                  </a:lnTo>
                  <a:lnTo>
                    <a:pt x="21184" y="2286"/>
                  </a:lnTo>
                  <a:lnTo>
                    <a:pt x="20841" y="2705"/>
                  </a:lnTo>
                  <a:lnTo>
                    <a:pt x="20498" y="3124"/>
                  </a:lnTo>
                  <a:lnTo>
                    <a:pt x="20136" y="3505"/>
                  </a:lnTo>
                  <a:lnTo>
                    <a:pt x="19755" y="3905"/>
                  </a:lnTo>
                  <a:lnTo>
                    <a:pt x="19374" y="4286"/>
                  </a:lnTo>
                  <a:lnTo>
                    <a:pt x="18974" y="4648"/>
                  </a:lnTo>
                  <a:lnTo>
                    <a:pt x="18574" y="5010"/>
                  </a:lnTo>
                  <a:lnTo>
                    <a:pt x="18174" y="5372"/>
                  </a:lnTo>
                  <a:lnTo>
                    <a:pt x="17755" y="5715"/>
                  </a:lnTo>
                  <a:lnTo>
                    <a:pt x="17317" y="6039"/>
                  </a:lnTo>
                  <a:lnTo>
                    <a:pt x="16440" y="6687"/>
                  </a:lnTo>
                  <a:lnTo>
                    <a:pt x="15545" y="7296"/>
                  </a:lnTo>
                  <a:lnTo>
                    <a:pt x="14611" y="7868"/>
                  </a:lnTo>
                  <a:lnTo>
                    <a:pt x="13659" y="8420"/>
                  </a:lnTo>
                  <a:lnTo>
                    <a:pt x="12687" y="8954"/>
                  </a:lnTo>
                  <a:lnTo>
                    <a:pt x="11697" y="9430"/>
                  </a:lnTo>
                  <a:lnTo>
                    <a:pt x="10687" y="9906"/>
                  </a:lnTo>
                  <a:lnTo>
                    <a:pt x="9658" y="10344"/>
                  </a:lnTo>
                  <a:lnTo>
                    <a:pt x="8630" y="10744"/>
                  </a:lnTo>
                  <a:lnTo>
                    <a:pt x="8611" y="11602"/>
                  </a:lnTo>
                  <a:lnTo>
                    <a:pt x="8611" y="12440"/>
                  </a:lnTo>
                  <a:lnTo>
                    <a:pt x="8630" y="13278"/>
                  </a:lnTo>
                  <a:lnTo>
                    <a:pt x="8668" y="14135"/>
                  </a:lnTo>
                  <a:lnTo>
                    <a:pt x="9277" y="13945"/>
                  </a:lnTo>
                  <a:lnTo>
                    <a:pt x="9868" y="13735"/>
                  </a:lnTo>
                  <a:lnTo>
                    <a:pt x="10459" y="13526"/>
                  </a:lnTo>
                  <a:lnTo>
                    <a:pt x="11049" y="13278"/>
                  </a:lnTo>
                  <a:lnTo>
                    <a:pt x="11621" y="13030"/>
                  </a:lnTo>
                  <a:lnTo>
                    <a:pt x="12192" y="12764"/>
                  </a:lnTo>
                  <a:lnTo>
                    <a:pt x="12745" y="12478"/>
                  </a:lnTo>
                  <a:lnTo>
                    <a:pt x="13297" y="12173"/>
                  </a:lnTo>
                  <a:lnTo>
                    <a:pt x="13735" y="11906"/>
                  </a:lnTo>
                  <a:lnTo>
                    <a:pt x="14154" y="11640"/>
                  </a:lnTo>
                  <a:lnTo>
                    <a:pt x="14573" y="11373"/>
                  </a:lnTo>
                  <a:lnTo>
                    <a:pt x="14973" y="11087"/>
                  </a:lnTo>
                  <a:lnTo>
                    <a:pt x="15373" y="10802"/>
                  </a:lnTo>
                  <a:lnTo>
                    <a:pt x="15774" y="10497"/>
                  </a:lnTo>
                  <a:lnTo>
                    <a:pt x="16155" y="10173"/>
                  </a:lnTo>
                  <a:lnTo>
                    <a:pt x="16536" y="9849"/>
                  </a:lnTo>
                  <a:lnTo>
                    <a:pt x="16897" y="9525"/>
                  </a:lnTo>
                  <a:lnTo>
                    <a:pt x="17259" y="9182"/>
                  </a:lnTo>
                  <a:lnTo>
                    <a:pt x="17621" y="8839"/>
                  </a:lnTo>
                  <a:lnTo>
                    <a:pt x="17964" y="8477"/>
                  </a:lnTo>
                  <a:lnTo>
                    <a:pt x="18307" y="8115"/>
                  </a:lnTo>
                  <a:lnTo>
                    <a:pt x="18631" y="7754"/>
                  </a:lnTo>
                  <a:lnTo>
                    <a:pt x="19279" y="6992"/>
                  </a:lnTo>
                  <a:lnTo>
                    <a:pt x="19869" y="6191"/>
                  </a:lnTo>
                  <a:lnTo>
                    <a:pt x="20441" y="5372"/>
                  </a:lnTo>
                  <a:lnTo>
                    <a:pt x="20707" y="4953"/>
                  </a:lnTo>
                  <a:lnTo>
                    <a:pt x="20955" y="4534"/>
                  </a:lnTo>
                  <a:lnTo>
                    <a:pt x="21203" y="4096"/>
                  </a:lnTo>
                  <a:lnTo>
                    <a:pt x="21450" y="3658"/>
                  </a:lnTo>
                  <a:lnTo>
                    <a:pt x="21679" y="3220"/>
                  </a:lnTo>
                  <a:lnTo>
                    <a:pt x="21889" y="2762"/>
                  </a:lnTo>
                  <a:lnTo>
                    <a:pt x="22098" y="2324"/>
                  </a:lnTo>
                  <a:lnTo>
                    <a:pt x="22289" y="1867"/>
                  </a:lnTo>
                  <a:lnTo>
                    <a:pt x="22479" y="1410"/>
                  </a:lnTo>
                  <a:lnTo>
                    <a:pt x="22651" y="934"/>
                  </a:lnTo>
                  <a:lnTo>
                    <a:pt x="22803" y="457"/>
                  </a:lnTo>
                  <a:lnTo>
                    <a:pt x="22955" y="0"/>
                  </a:lnTo>
                  <a:close/>
                  <a:moveTo>
                    <a:pt x="610" y="13297"/>
                  </a:moveTo>
                  <a:lnTo>
                    <a:pt x="191" y="13392"/>
                  </a:lnTo>
                  <a:lnTo>
                    <a:pt x="76" y="14021"/>
                  </a:lnTo>
                  <a:lnTo>
                    <a:pt x="0" y="14650"/>
                  </a:lnTo>
                  <a:lnTo>
                    <a:pt x="305" y="13964"/>
                  </a:lnTo>
                  <a:lnTo>
                    <a:pt x="610" y="13297"/>
                  </a:lnTo>
                  <a:close/>
                  <a:moveTo>
                    <a:pt x="4763" y="12116"/>
                  </a:moveTo>
                  <a:lnTo>
                    <a:pt x="4001" y="12345"/>
                  </a:lnTo>
                  <a:lnTo>
                    <a:pt x="3658" y="13659"/>
                  </a:lnTo>
                  <a:lnTo>
                    <a:pt x="3353" y="14973"/>
                  </a:lnTo>
                  <a:lnTo>
                    <a:pt x="3353" y="14973"/>
                  </a:lnTo>
                  <a:lnTo>
                    <a:pt x="4001" y="14935"/>
                  </a:lnTo>
                  <a:lnTo>
                    <a:pt x="4667" y="14878"/>
                  </a:lnTo>
                  <a:lnTo>
                    <a:pt x="4667" y="14192"/>
                  </a:lnTo>
                  <a:lnTo>
                    <a:pt x="4686" y="13488"/>
                  </a:lnTo>
                  <a:lnTo>
                    <a:pt x="4725" y="12802"/>
                  </a:lnTo>
                  <a:lnTo>
                    <a:pt x="4763" y="12116"/>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4975;p67"/>
            <p:cNvSpPr/>
            <p:nvPr/>
          </p:nvSpPr>
          <p:spPr>
            <a:xfrm flipH="1">
              <a:off x="2255551" y="3683870"/>
              <a:ext cx="10045" cy="22281"/>
            </a:xfrm>
            <a:custGeom>
              <a:avLst/>
              <a:gdLst/>
              <a:ahLst/>
              <a:cxnLst/>
              <a:rect l="l" t="t" r="r" b="b"/>
              <a:pathLst>
                <a:path w="610" h="1353" fill="none" extrusionOk="0">
                  <a:moveTo>
                    <a:pt x="610" y="0"/>
                  </a:moveTo>
                  <a:lnTo>
                    <a:pt x="610" y="0"/>
                  </a:lnTo>
                  <a:lnTo>
                    <a:pt x="191" y="95"/>
                  </a:lnTo>
                  <a:lnTo>
                    <a:pt x="191" y="95"/>
                  </a:lnTo>
                  <a:lnTo>
                    <a:pt x="76" y="724"/>
                  </a:lnTo>
                  <a:lnTo>
                    <a:pt x="0" y="1353"/>
                  </a:lnTo>
                  <a:lnTo>
                    <a:pt x="0" y="1353"/>
                  </a:lnTo>
                  <a:lnTo>
                    <a:pt x="305" y="667"/>
                  </a:lnTo>
                  <a:lnTo>
                    <a:pt x="6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4976;p67"/>
            <p:cNvSpPr/>
            <p:nvPr/>
          </p:nvSpPr>
          <p:spPr>
            <a:xfrm flipH="1">
              <a:off x="2187162" y="3664405"/>
              <a:ext cx="23236" cy="47081"/>
            </a:xfrm>
            <a:custGeom>
              <a:avLst/>
              <a:gdLst/>
              <a:ahLst/>
              <a:cxnLst/>
              <a:rect l="l" t="t" r="r" b="b"/>
              <a:pathLst>
                <a:path w="1411" h="2859" fill="none" extrusionOk="0">
                  <a:moveTo>
                    <a:pt x="1411" y="1"/>
                  </a:moveTo>
                  <a:lnTo>
                    <a:pt x="1411" y="1"/>
                  </a:lnTo>
                  <a:lnTo>
                    <a:pt x="649" y="230"/>
                  </a:lnTo>
                  <a:lnTo>
                    <a:pt x="649" y="230"/>
                  </a:lnTo>
                  <a:lnTo>
                    <a:pt x="306" y="1544"/>
                  </a:lnTo>
                  <a:lnTo>
                    <a:pt x="1" y="2858"/>
                  </a:lnTo>
                  <a:lnTo>
                    <a:pt x="1" y="2858"/>
                  </a:lnTo>
                  <a:lnTo>
                    <a:pt x="649" y="2820"/>
                  </a:lnTo>
                  <a:lnTo>
                    <a:pt x="1315" y="2763"/>
                  </a:lnTo>
                  <a:lnTo>
                    <a:pt x="1315" y="2763"/>
                  </a:lnTo>
                  <a:lnTo>
                    <a:pt x="1315" y="2077"/>
                  </a:lnTo>
                  <a:lnTo>
                    <a:pt x="1334" y="1373"/>
                  </a:lnTo>
                  <a:lnTo>
                    <a:pt x="1373" y="687"/>
                  </a:lnTo>
                  <a:lnTo>
                    <a:pt x="141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4977;p67"/>
            <p:cNvSpPr/>
            <p:nvPr/>
          </p:nvSpPr>
          <p:spPr>
            <a:xfrm flipH="1">
              <a:off x="1887568" y="3464901"/>
              <a:ext cx="236243" cy="232785"/>
            </a:xfrm>
            <a:custGeom>
              <a:avLst/>
              <a:gdLst/>
              <a:ahLst/>
              <a:cxnLst/>
              <a:rect l="l" t="t" r="r" b="b"/>
              <a:pathLst>
                <a:path w="14346" h="14136" fill="none" extrusionOk="0">
                  <a:moveTo>
                    <a:pt x="14345" y="0"/>
                  </a:moveTo>
                  <a:lnTo>
                    <a:pt x="14345" y="0"/>
                  </a:lnTo>
                  <a:lnTo>
                    <a:pt x="14060" y="95"/>
                  </a:lnTo>
                  <a:lnTo>
                    <a:pt x="14060" y="95"/>
                  </a:lnTo>
                  <a:lnTo>
                    <a:pt x="13869" y="457"/>
                  </a:lnTo>
                  <a:lnTo>
                    <a:pt x="13869" y="457"/>
                  </a:lnTo>
                  <a:lnTo>
                    <a:pt x="13869" y="457"/>
                  </a:lnTo>
                  <a:lnTo>
                    <a:pt x="13869" y="457"/>
                  </a:lnTo>
                  <a:lnTo>
                    <a:pt x="13850" y="476"/>
                  </a:lnTo>
                  <a:lnTo>
                    <a:pt x="13850" y="476"/>
                  </a:lnTo>
                  <a:lnTo>
                    <a:pt x="13850" y="476"/>
                  </a:lnTo>
                  <a:lnTo>
                    <a:pt x="13850" y="476"/>
                  </a:lnTo>
                  <a:lnTo>
                    <a:pt x="13850" y="476"/>
                  </a:lnTo>
                  <a:lnTo>
                    <a:pt x="13850" y="476"/>
                  </a:lnTo>
                  <a:lnTo>
                    <a:pt x="13850" y="476"/>
                  </a:lnTo>
                  <a:lnTo>
                    <a:pt x="13850" y="476"/>
                  </a:lnTo>
                  <a:lnTo>
                    <a:pt x="13831" y="495"/>
                  </a:lnTo>
                  <a:lnTo>
                    <a:pt x="13831" y="495"/>
                  </a:lnTo>
                  <a:lnTo>
                    <a:pt x="13831" y="515"/>
                  </a:lnTo>
                  <a:lnTo>
                    <a:pt x="13831" y="515"/>
                  </a:lnTo>
                  <a:lnTo>
                    <a:pt x="13526" y="972"/>
                  </a:lnTo>
                  <a:lnTo>
                    <a:pt x="13221" y="1429"/>
                  </a:lnTo>
                  <a:lnTo>
                    <a:pt x="12898" y="1867"/>
                  </a:lnTo>
                  <a:lnTo>
                    <a:pt x="12574" y="2286"/>
                  </a:lnTo>
                  <a:lnTo>
                    <a:pt x="12231" y="2705"/>
                  </a:lnTo>
                  <a:lnTo>
                    <a:pt x="11888" y="3124"/>
                  </a:lnTo>
                  <a:lnTo>
                    <a:pt x="11526" y="3505"/>
                  </a:lnTo>
                  <a:lnTo>
                    <a:pt x="11145" y="3905"/>
                  </a:lnTo>
                  <a:lnTo>
                    <a:pt x="10764" y="4286"/>
                  </a:lnTo>
                  <a:lnTo>
                    <a:pt x="10364" y="4648"/>
                  </a:lnTo>
                  <a:lnTo>
                    <a:pt x="9964" y="5010"/>
                  </a:lnTo>
                  <a:lnTo>
                    <a:pt x="9564" y="5372"/>
                  </a:lnTo>
                  <a:lnTo>
                    <a:pt x="9145" y="5715"/>
                  </a:lnTo>
                  <a:lnTo>
                    <a:pt x="8707" y="6039"/>
                  </a:lnTo>
                  <a:lnTo>
                    <a:pt x="7830" y="6687"/>
                  </a:lnTo>
                  <a:lnTo>
                    <a:pt x="6935" y="7296"/>
                  </a:lnTo>
                  <a:lnTo>
                    <a:pt x="6001" y="7868"/>
                  </a:lnTo>
                  <a:lnTo>
                    <a:pt x="5049" y="8420"/>
                  </a:lnTo>
                  <a:lnTo>
                    <a:pt x="4077" y="8954"/>
                  </a:lnTo>
                  <a:lnTo>
                    <a:pt x="3087" y="9430"/>
                  </a:lnTo>
                  <a:lnTo>
                    <a:pt x="2077" y="9906"/>
                  </a:lnTo>
                  <a:lnTo>
                    <a:pt x="1048" y="10344"/>
                  </a:lnTo>
                  <a:lnTo>
                    <a:pt x="20" y="10744"/>
                  </a:lnTo>
                  <a:lnTo>
                    <a:pt x="20" y="10744"/>
                  </a:lnTo>
                  <a:lnTo>
                    <a:pt x="1" y="11602"/>
                  </a:lnTo>
                  <a:lnTo>
                    <a:pt x="1" y="12440"/>
                  </a:lnTo>
                  <a:lnTo>
                    <a:pt x="20" y="13278"/>
                  </a:lnTo>
                  <a:lnTo>
                    <a:pt x="58" y="14135"/>
                  </a:lnTo>
                  <a:lnTo>
                    <a:pt x="58" y="14135"/>
                  </a:lnTo>
                  <a:lnTo>
                    <a:pt x="667" y="13945"/>
                  </a:lnTo>
                  <a:lnTo>
                    <a:pt x="1258" y="13735"/>
                  </a:lnTo>
                  <a:lnTo>
                    <a:pt x="1849" y="13526"/>
                  </a:lnTo>
                  <a:lnTo>
                    <a:pt x="2439" y="13278"/>
                  </a:lnTo>
                  <a:lnTo>
                    <a:pt x="3011" y="13030"/>
                  </a:lnTo>
                  <a:lnTo>
                    <a:pt x="3582" y="12764"/>
                  </a:lnTo>
                  <a:lnTo>
                    <a:pt x="4135" y="12478"/>
                  </a:lnTo>
                  <a:lnTo>
                    <a:pt x="4687" y="12173"/>
                  </a:lnTo>
                  <a:lnTo>
                    <a:pt x="4687" y="12173"/>
                  </a:lnTo>
                  <a:lnTo>
                    <a:pt x="5125" y="11906"/>
                  </a:lnTo>
                  <a:lnTo>
                    <a:pt x="5544" y="11640"/>
                  </a:lnTo>
                  <a:lnTo>
                    <a:pt x="5963" y="11373"/>
                  </a:lnTo>
                  <a:lnTo>
                    <a:pt x="6363" y="11087"/>
                  </a:lnTo>
                  <a:lnTo>
                    <a:pt x="6763" y="10802"/>
                  </a:lnTo>
                  <a:lnTo>
                    <a:pt x="7164" y="10497"/>
                  </a:lnTo>
                  <a:lnTo>
                    <a:pt x="7545" y="10173"/>
                  </a:lnTo>
                  <a:lnTo>
                    <a:pt x="7926" y="9849"/>
                  </a:lnTo>
                  <a:lnTo>
                    <a:pt x="8287" y="9525"/>
                  </a:lnTo>
                  <a:lnTo>
                    <a:pt x="8649" y="9182"/>
                  </a:lnTo>
                  <a:lnTo>
                    <a:pt x="9011" y="8839"/>
                  </a:lnTo>
                  <a:lnTo>
                    <a:pt x="9354" y="8477"/>
                  </a:lnTo>
                  <a:lnTo>
                    <a:pt x="9697" y="8115"/>
                  </a:lnTo>
                  <a:lnTo>
                    <a:pt x="10021" y="7754"/>
                  </a:lnTo>
                  <a:lnTo>
                    <a:pt x="10669" y="6992"/>
                  </a:lnTo>
                  <a:lnTo>
                    <a:pt x="11259" y="6191"/>
                  </a:lnTo>
                  <a:lnTo>
                    <a:pt x="11831" y="5372"/>
                  </a:lnTo>
                  <a:lnTo>
                    <a:pt x="12097" y="4953"/>
                  </a:lnTo>
                  <a:lnTo>
                    <a:pt x="12345" y="4534"/>
                  </a:lnTo>
                  <a:lnTo>
                    <a:pt x="12593" y="4096"/>
                  </a:lnTo>
                  <a:lnTo>
                    <a:pt x="12840" y="3658"/>
                  </a:lnTo>
                  <a:lnTo>
                    <a:pt x="13069" y="3220"/>
                  </a:lnTo>
                  <a:lnTo>
                    <a:pt x="13279" y="2762"/>
                  </a:lnTo>
                  <a:lnTo>
                    <a:pt x="13488" y="2324"/>
                  </a:lnTo>
                  <a:lnTo>
                    <a:pt x="13679" y="1867"/>
                  </a:lnTo>
                  <a:lnTo>
                    <a:pt x="13869" y="1410"/>
                  </a:lnTo>
                  <a:lnTo>
                    <a:pt x="14041" y="934"/>
                  </a:lnTo>
                  <a:lnTo>
                    <a:pt x="14193" y="457"/>
                  </a:lnTo>
                  <a:lnTo>
                    <a:pt x="1434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4978;p67"/>
            <p:cNvSpPr/>
            <p:nvPr/>
          </p:nvSpPr>
          <p:spPr>
            <a:xfrm flipH="1">
              <a:off x="1883501" y="3450146"/>
              <a:ext cx="8794" cy="16336"/>
            </a:xfrm>
            <a:custGeom>
              <a:avLst/>
              <a:gdLst/>
              <a:ahLst/>
              <a:cxnLst/>
              <a:rect l="l" t="t" r="r" b="b"/>
              <a:pathLst>
                <a:path w="534" h="992" extrusionOk="0">
                  <a:moveTo>
                    <a:pt x="534" y="1"/>
                  </a:moveTo>
                  <a:lnTo>
                    <a:pt x="420" y="20"/>
                  </a:lnTo>
                  <a:lnTo>
                    <a:pt x="229" y="515"/>
                  </a:lnTo>
                  <a:lnTo>
                    <a:pt x="1" y="991"/>
                  </a:lnTo>
                  <a:lnTo>
                    <a:pt x="286" y="896"/>
                  </a:lnTo>
                  <a:lnTo>
                    <a:pt x="534" y="1"/>
                  </a:lnTo>
                  <a:close/>
                </a:path>
              </a:pathLst>
            </a:custGeom>
            <a:solidFill>
              <a:srgbClr val="A08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4979;p67"/>
            <p:cNvSpPr/>
            <p:nvPr/>
          </p:nvSpPr>
          <p:spPr>
            <a:xfrm flipH="1">
              <a:off x="1883501" y="3450146"/>
              <a:ext cx="8794" cy="16336"/>
            </a:xfrm>
            <a:custGeom>
              <a:avLst/>
              <a:gdLst/>
              <a:ahLst/>
              <a:cxnLst/>
              <a:rect l="l" t="t" r="r" b="b"/>
              <a:pathLst>
                <a:path w="534" h="992" fill="none" extrusionOk="0">
                  <a:moveTo>
                    <a:pt x="534" y="1"/>
                  </a:moveTo>
                  <a:lnTo>
                    <a:pt x="534" y="1"/>
                  </a:lnTo>
                  <a:lnTo>
                    <a:pt x="420" y="20"/>
                  </a:lnTo>
                  <a:lnTo>
                    <a:pt x="420" y="20"/>
                  </a:lnTo>
                  <a:lnTo>
                    <a:pt x="229" y="515"/>
                  </a:lnTo>
                  <a:lnTo>
                    <a:pt x="1" y="991"/>
                  </a:lnTo>
                  <a:lnTo>
                    <a:pt x="1" y="991"/>
                  </a:lnTo>
                  <a:lnTo>
                    <a:pt x="286" y="896"/>
                  </a:lnTo>
                  <a:lnTo>
                    <a:pt x="286" y="896"/>
                  </a:lnTo>
                  <a:lnTo>
                    <a:pt x="5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4980;p67"/>
            <p:cNvSpPr/>
            <p:nvPr/>
          </p:nvSpPr>
          <p:spPr>
            <a:xfrm flipH="1">
              <a:off x="2122856" y="3641828"/>
              <a:ext cx="65886" cy="68093"/>
            </a:xfrm>
            <a:custGeom>
              <a:avLst/>
              <a:gdLst/>
              <a:ahLst/>
              <a:cxnLst/>
              <a:rect l="l" t="t" r="r" b="b"/>
              <a:pathLst>
                <a:path w="4001" h="4135" extrusionOk="0">
                  <a:moveTo>
                    <a:pt x="3963" y="0"/>
                  </a:moveTo>
                  <a:lnTo>
                    <a:pt x="2839" y="439"/>
                  </a:lnTo>
                  <a:lnTo>
                    <a:pt x="1715" y="839"/>
                  </a:lnTo>
                  <a:lnTo>
                    <a:pt x="1296" y="972"/>
                  </a:lnTo>
                  <a:lnTo>
                    <a:pt x="96" y="1372"/>
                  </a:lnTo>
                  <a:lnTo>
                    <a:pt x="58" y="2058"/>
                  </a:lnTo>
                  <a:lnTo>
                    <a:pt x="19" y="2744"/>
                  </a:lnTo>
                  <a:lnTo>
                    <a:pt x="0" y="3448"/>
                  </a:lnTo>
                  <a:lnTo>
                    <a:pt x="0" y="4134"/>
                  </a:lnTo>
                  <a:lnTo>
                    <a:pt x="515" y="4096"/>
                  </a:lnTo>
                  <a:lnTo>
                    <a:pt x="1010" y="4020"/>
                  </a:lnTo>
                  <a:lnTo>
                    <a:pt x="1524" y="3944"/>
                  </a:lnTo>
                  <a:lnTo>
                    <a:pt x="2020" y="3848"/>
                  </a:lnTo>
                  <a:lnTo>
                    <a:pt x="2515" y="3753"/>
                  </a:lnTo>
                  <a:lnTo>
                    <a:pt x="3010" y="3639"/>
                  </a:lnTo>
                  <a:lnTo>
                    <a:pt x="3506" y="3525"/>
                  </a:lnTo>
                  <a:lnTo>
                    <a:pt x="4001" y="3391"/>
                  </a:lnTo>
                  <a:lnTo>
                    <a:pt x="3963" y="2534"/>
                  </a:lnTo>
                  <a:lnTo>
                    <a:pt x="3944" y="1696"/>
                  </a:lnTo>
                  <a:lnTo>
                    <a:pt x="3944" y="858"/>
                  </a:lnTo>
                  <a:lnTo>
                    <a:pt x="3963"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4981;p67"/>
            <p:cNvSpPr/>
            <p:nvPr/>
          </p:nvSpPr>
          <p:spPr>
            <a:xfrm flipH="1">
              <a:off x="2122856" y="3641828"/>
              <a:ext cx="65886" cy="68093"/>
            </a:xfrm>
            <a:custGeom>
              <a:avLst/>
              <a:gdLst/>
              <a:ahLst/>
              <a:cxnLst/>
              <a:rect l="l" t="t" r="r" b="b"/>
              <a:pathLst>
                <a:path w="4001" h="4135" fill="none" extrusionOk="0">
                  <a:moveTo>
                    <a:pt x="3963" y="0"/>
                  </a:moveTo>
                  <a:lnTo>
                    <a:pt x="3963" y="0"/>
                  </a:lnTo>
                  <a:lnTo>
                    <a:pt x="2839" y="439"/>
                  </a:lnTo>
                  <a:lnTo>
                    <a:pt x="1715" y="839"/>
                  </a:lnTo>
                  <a:lnTo>
                    <a:pt x="1715" y="839"/>
                  </a:lnTo>
                  <a:lnTo>
                    <a:pt x="1296" y="972"/>
                  </a:lnTo>
                  <a:lnTo>
                    <a:pt x="1296" y="972"/>
                  </a:lnTo>
                  <a:lnTo>
                    <a:pt x="96" y="1372"/>
                  </a:lnTo>
                  <a:lnTo>
                    <a:pt x="96" y="1372"/>
                  </a:lnTo>
                  <a:lnTo>
                    <a:pt x="58" y="2058"/>
                  </a:lnTo>
                  <a:lnTo>
                    <a:pt x="19" y="2744"/>
                  </a:lnTo>
                  <a:lnTo>
                    <a:pt x="0" y="3448"/>
                  </a:lnTo>
                  <a:lnTo>
                    <a:pt x="0" y="4134"/>
                  </a:lnTo>
                  <a:lnTo>
                    <a:pt x="0" y="4134"/>
                  </a:lnTo>
                  <a:lnTo>
                    <a:pt x="515" y="4096"/>
                  </a:lnTo>
                  <a:lnTo>
                    <a:pt x="1010" y="4020"/>
                  </a:lnTo>
                  <a:lnTo>
                    <a:pt x="1524" y="3944"/>
                  </a:lnTo>
                  <a:lnTo>
                    <a:pt x="2020" y="3848"/>
                  </a:lnTo>
                  <a:lnTo>
                    <a:pt x="2515" y="3753"/>
                  </a:lnTo>
                  <a:lnTo>
                    <a:pt x="3010" y="3639"/>
                  </a:lnTo>
                  <a:lnTo>
                    <a:pt x="3506" y="3525"/>
                  </a:lnTo>
                  <a:lnTo>
                    <a:pt x="4001" y="3391"/>
                  </a:lnTo>
                  <a:lnTo>
                    <a:pt x="4001" y="3391"/>
                  </a:lnTo>
                  <a:lnTo>
                    <a:pt x="3963" y="2534"/>
                  </a:lnTo>
                  <a:lnTo>
                    <a:pt x="3944" y="1696"/>
                  </a:lnTo>
                  <a:lnTo>
                    <a:pt x="3944" y="858"/>
                  </a:lnTo>
                  <a:lnTo>
                    <a:pt x="39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4982;p67"/>
            <p:cNvSpPr/>
            <p:nvPr/>
          </p:nvSpPr>
          <p:spPr>
            <a:xfrm flipH="1">
              <a:off x="2199710" y="3668176"/>
              <a:ext cx="66199" cy="43310"/>
            </a:xfrm>
            <a:custGeom>
              <a:avLst/>
              <a:gdLst/>
              <a:ahLst/>
              <a:cxnLst/>
              <a:rect l="l" t="t" r="r" b="b"/>
              <a:pathLst>
                <a:path w="4020" h="2630" extrusionOk="0">
                  <a:moveTo>
                    <a:pt x="4020" y="1"/>
                  </a:moveTo>
                  <a:lnTo>
                    <a:pt x="2324" y="496"/>
                  </a:lnTo>
                  <a:lnTo>
                    <a:pt x="629" y="953"/>
                  </a:lnTo>
                  <a:lnTo>
                    <a:pt x="324" y="1620"/>
                  </a:lnTo>
                  <a:lnTo>
                    <a:pt x="19" y="2306"/>
                  </a:lnTo>
                  <a:lnTo>
                    <a:pt x="0" y="2458"/>
                  </a:lnTo>
                  <a:lnTo>
                    <a:pt x="667" y="2534"/>
                  </a:lnTo>
                  <a:lnTo>
                    <a:pt x="1334" y="2591"/>
                  </a:lnTo>
                  <a:lnTo>
                    <a:pt x="2019" y="2629"/>
                  </a:lnTo>
                  <a:lnTo>
                    <a:pt x="3372" y="2629"/>
                  </a:lnTo>
                  <a:lnTo>
                    <a:pt x="3677" y="1315"/>
                  </a:lnTo>
                  <a:lnTo>
                    <a:pt x="4020"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4983;p67"/>
            <p:cNvSpPr/>
            <p:nvPr/>
          </p:nvSpPr>
          <p:spPr>
            <a:xfrm flipH="1">
              <a:off x="2199710" y="3668176"/>
              <a:ext cx="66199" cy="43310"/>
            </a:xfrm>
            <a:custGeom>
              <a:avLst/>
              <a:gdLst/>
              <a:ahLst/>
              <a:cxnLst/>
              <a:rect l="l" t="t" r="r" b="b"/>
              <a:pathLst>
                <a:path w="4020" h="2630" fill="none" extrusionOk="0">
                  <a:moveTo>
                    <a:pt x="4020" y="1"/>
                  </a:moveTo>
                  <a:lnTo>
                    <a:pt x="4020" y="1"/>
                  </a:lnTo>
                  <a:lnTo>
                    <a:pt x="2324" y="496"/>
                  </a:lnTo>
                  <a:lnTo>
                    <a:pt x="629" y="953"/>
                  </a:lnTo>
                  <a:lnTo>
                    <a:pt x="629" y="953"/>
                  </a:lnTo>
                  <a:lnTo>
                    <a:pt x="324" y="1620"/>
                  </a:lnTo>
                  <a:lnTo>
                    <a:pt x="19" y="2306"/>
                  </a:lnTo>
                  <a:lnTo>
                    <a:pt x="19" y="2306"/>
                  </a:lnTo>
                  <a:lnTo>
                    <a:pt x="0" y="2458"/>
                  </a:lnTo>
                  <a:lnTo>
                    <a:pt x="0" y="2458"/>
                  </a:lnTo>
                  <a:lnTo>
                    <a:pt x="667" y="2534"/>
                  </a:lnTo>
                  <a:lnTo>
                    <a:pt x="1334" y="2591"/>
                  </a:lnTo>
                  <a:lnTo>
                    <a:pt x="2019" y="2629"/>
                  </a:lnTo>
                  <a:lnTo>
                    <a:pt x="2686" y="2629"/>
                  </a:lnTo>
                  <a:lnTo>
                    <a:pt x="2686" y="2629"/>
                  </a:lnTo>
                  <a:lnTo>
                    <a:pt x="3372" y="2629"/>
                  </a:lnTo>
                  <a:lnTo>
                    <a:pt x="3372" y="2629"/>
                  </a:lnTo>
                  <a:lnTo>
                    <a:pt x="3677" y="1315"/>
                  </a:lnTo>
                  <a:lnTo>
                    <a:pt x="40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4984;p67"/>
            <p:cNvSpPr/>
            <p:nvPr/>
          </p:nvSpPr>
          <p:spPr>
            <a:xfrm flipH="1">
              <a:off x="2262451" y="3685434"/>
              <a:ext cx="51774" cy="23219"/>
            </a:xfrm>
            <a:custGeom>
              <a:avLst/>
              <a:gdLst/>
              <a:ahLst/>
              <a:cxnLst/>
              <a:rect l="l" t="t" r="r" b="b"/>
              <a:pathLst>
                <a:path w="3144" h="1410" extrusionOk="0">
                  <a:moveTo>
                    <a:pt x="3144" y="0"/>
                  </a:moveTo>
                  <a:lnTo>
                    <a:pt x="1677" y="362"/>
                  </a:lnTo>
                  <a:lnTo>
                    <a:pt x="229" y="667"/>
                  </a:lnTo>
                  <a:lnTo>
                    <a:pt x="0" y="819"/>
                  </a:lnTo>
                  <a:lnTo>
                    <a:pt x="705" y="1010"/>
                  </a:lnTo>
                  <a:lnTo>
                    <a:pt x="1429" y="1162"/>
                  </a:lnTo>
                  <a:lnTo>
                    <a:pt x="2153" y="1296"/>
                  </a:lnTo>
                  <a:lnTo>
                    <a:pt x="2896" y="1410"/>
                  </a:lnTo>
                  <a:lnTo>
                    <a:pt x="2953" y="1258"/>
                  </a:lnTo>
                  <a:lnTo>
                    <a:pt x="3029" y="629"/>
                  </a:lnTo>
                  <a:lnTo>
                    <a:pt x="31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4985;p67"/>
            <p:cNvSpPr/>
            <p:nvPr/>
          </p:nvSpPr>
          <p:spPr>
            <a:xfrm flipH="1">
              <a:off x="2262451" y="3685434"/>
              <a:ext cx="51774" cy="23219"/>
            </a:xfrm>
            <a:custGeom>
              <a:avLst/>
              <a:gdLst/>
              <a:ahLst/>
              <a:cxnLst/>
              <a:rect l="l" t="t" r="r" b="b"/>
              <a:pathLst>
                <a:path w="3144" h="1410" fill="none" extrusionOk="0">
                  <a:moveTo>
                    <a:pt x="3144" y="0"/>
                  </a:moveTo>
                  <a:lnTo>
                    <a:pt x="3144" y="0"/>
                  </a:lnTo>
                  <a:lnTo>
                    <a:pt x="1677" y="362"/>
                  </a:lnTo>
                  <a:lnTo>
                    <a:pt x="229" y="667"/>
                  </a:lnTo>
                  <a:lnTo>
                    <a:pt x="0" y="819"/>
                  </a:lnTo>
                  <a:lnTo>
                    <a:pt x="0" y="819"/>
                  </a:lnTo>
                  <a:lnTo>
                    <a:pt x="705" y="1010"/>
                  </a:lnTo>
                  <a:lnTo>
                    <a:pt x="1429" y="1162"/>
                  </a:lnTo>
                  <a:lnTo>
                    <a:pt x="2153" y="1296"/>
                  </a:lnTo>
                  <a:lnTo>
                    <a:pt x="2896" y="1410"/>
                  </a:lnTo>
                  <a:lnTo>
                    <a:pt x="2896" y="1410"/>
                  </a:lnTo>
                  <a:lnTo>
                    <a:pt x="2953" y="1258"/>
                  </a:lnTo>
                  <a:lnTo>
                    <a:pt x="2953" y="1258"/>
                  </a:lnTo>
                  <a:lnTo>
                    <a:pt x="3029" y="629"/>
                  </a:lnTo>
                  <a:lnTo>
                    <a:pt x="31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4986;p67"/>
            <p:cNvSpPr/>
            <p:nvPr/>
          </p:nvSpPr>
          <p:spPr>
            <a:xfrm flipH="1">
              <a:off x="2265580" y="3706134"/>
              <a:ext cx="972" cy="2520"/>
            </a:xfrm>
            <a:custGeom>
              <a:avLst/>
              <a:gdLst/>
              <a:ahLst/>
              <a:cxnLst/>
              <a:rect l="l" t="t" r="r" b="b"/>
              <a:pathLst>
                <a:path w="59" h="153" extrusionOk="0">
                  <a:moveTo>
                    <a:pt x="58" y="1"/>
                  </a:moveTo>
                  <a:lnTo>
                    <a:pt x="1" y="153"/>
                  </a:lnTo>
                  <a:lnTo>
                    <a:pt x="39" y="153"/>
                  </a:lnTo>
                  <a:lnTo>
                    <a:pt x="58" y="1"/>
                  </a:lnTo>
                  <a:close/>
                </a:path>
              </a:pathLst>
            </a:custGeom>
            <a:solidFill>
              <a:srgbClr val="631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4987;p67"/>
            <p:cNvSpPr/>
            <p:nvPr/>
          </p:nvSpPr>
          <p:spPr>
            <a:xfrm flipH="1">
              <a:off x="2265580" y="3706134"/>
              <a:ext cx="972" cy="2520"/>
            </a:xfrm>
            <a:custGeom>
              <a:avLst/>
              <a:gdLst/>
              <a:ahLst/>
              <a:cxnLst/>
              <a:rect l="l" t="t" r="r" b="b"/>
              <a:pathLst>
                <a:path w="59" h="153" fill="none" extrusionOk="0">
                  <a:moveTo>
                    <a:pt x="58" y="1"/>
                  </a:moveTo>
                  <a:lnTo>
                    <a:pt x="58" y="1"/>
                  </a:lnTo>
                  <a:lnTo>
                    <a:pt x="1" y="153"/>
                  </a:lnTo>
                  <a:lnTo>
                    <a:pt x="1" y="153"/>
                  </a:lnTo>
                  <a:lnTo>
                    <a:pt x="39" y="153"/>
                  </a:lnTo>
                  <a:lnTo>
                    <a:pt x="39" y="153"/>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4988;p67"/>
            <p:cNvSpPr/>
            <p:nvPr/>
          </p:nvSpPr>
          <p:spPr>
            <a:xfrm flipH="1">
              <a:off x="1878478" y="3272907"/>
              <a:ext cx="709618" cy="448624"/>
            </a:xfrm>
            <a:custGeom>
              <a:avLst/>
              <a:gdLst/>
              <a:ahLst/>
              <a:cxnLst/>
              <a:rect l="l" t="t" r="r" b="b"/>
              <a:pathLst>
                <a:path w="43092" h="27243" extrusionOk="0">
                  <a:moveTo>
                    <a:pt x="36005" y="1"/>
                  </a:moveTo>
                  <a:lnTo>
                    <a:pt x="35434" y="39"/>
                  </a:lnTo>
                  <a:lnTo>
                    <a:pt x="34862" y="115"/>
                  </a:lnTo>
                  <a:lnTo>
                    <a:pt x="34291" y="210"/>
                  </a:lnTo>
                  <a:lnTo>
                    <a:pt x="33738" y="324"/>
                  </a:lnTo>
                  <a:lnTo>
                    <a:pt x="33167" y="458"/>
                  </a:lnTo>
                  <a:lnTo>
                    <a:pt x="32633" y="591"/>
                  </a:lnTo>
                  <a:lnTo>
                    <a:pt x="31605" y="896"/>
                  </a:lnTo>
                  <a:lnTo>
                    <a:pt x="30690" y="1201"/>
                  </a:lnTo>
                  <a:lnTo>
                    <a:pt x="29662" y="1582"/>
                  </a:lnTo>
                  <a:lnTo>
                    <a:pt x="28633" y="1982"/>
                  </a:lnTo>
                  <a:lnTo>
                    <a:pt x="27604" y="2420"/>
                  </a:lnTo>
                  <a:lnTo>
                    <a:pt x="26595" y="2877"/>
                  </a:lnTo>
                  <a:lnTo>
                    <a:pt x="24575" y="3811"/>
                  </a:lnTo>
                  <a:lnTo>
                    <a:pt x="23566" y="4287"/>
                  </a:lnTo>
                  <a:lnTo>
                    <a:pt x="22556" y="4744"/>
                  </a:lnTo>
                  <a:lnTo>
                    <a:pt x="21222" y="5296"/>
                  </a:lnTo>
                  <a:lnTo>
                    <a:pt x="19889" y="5830"/>
                  </a:lnTo>
                  <a:lnTo>
                    <a:pt x="18536" y="6325"/>
                  </a:lnTo>
                  <a:lnTo>
                    <a:pt x="17165" y="6782"/>
                  </a:lnTo>
                  <a:lnTo>
                    <a:pt x="15774" y="7201"/>
                  </a:lnTo>
                  <a:lnTo>
                    <a:pt x="14383" y="7582"/>
                  </a:lnTo>
                  <a:lnTo>
                    <a:pt x="12993" y="7944"/>
                  </a:lnTo>
                  <a:lnTo>
                    <a:pt x="11583" y="8268"/>
                  </a:lnTo>
                  <a:lnTo>
                    <a:pt x="10154" y="8554"/>
                  </a:lnTo>
                  <a:lnTo>
                    <a:pt x="8726" y="8802"/>
                  </a:lnTo>
                  <a:lnTo>
                    <a:pt x="7297" y="9011"/>
                  </a:lnTo>
                  <a:lnTo>
                    <a:pt x="5868" y="9183"/>
                  </a:lnTo>
                  <a:lnTo>
                    <a:pt x="4439" y="9316"/>
                  </a:lnTo>
                  <a:lnTo>
                    <a:pt x="2992" y="9430"/>
                  </a:lnTo>
                  <a:lnTo>
                    <a:pt x="1544" y="9487"/>
                  </a:lnTo>
                  <a:lnTo>
                    <a:pt x="96" y="9526"/>
                  </a:lnTo>
                  <a:lnTo>
                    <a:pt x="39" y="10611"/>
                  </a:lnTo>
                  <a:lnTo>
                    <a:pt x="1" y="11716"/>
                  </a:lnTo>
                  <a:lnTo>
                    <a:pt x="1" y="12840"/>
                  </a:lnTo>
                  <a:lnTo>
                    <a:pt x="20" y="13945"/>
                  </a:lnTo>
                  <a:lnTo>
                    <a:pt x="77" y="15069"/>
                  </a:lnTo>
                  <a:lnTo>
                    <a:pt x="172" y="16174"/>
                  </a:lnTo>
                  <a:lnTo>
                    <a:pt x="286" y="17298"/>
                  </a:lnTo>
                  <a:lnTo>
                    <a:pt x="439" y="18422"/>
                  </a:lnTo>
                  <a:lnTo>
                    <a:pt x="610" y="19527"/>
                  </a:lnTo>
                  <a:lnTo>
                    <a:pt x="820" y="20632"/>
                  </a:lnTo>
                  <a:lnTo>
                    <a:pt x="1068" y="21737"/>
                  </a:lnTo>
                  <a:lnTo>
                    <a:pt x="1334" y="22842"/>
                  </a:lnTo>
                  <a:lnTo>
                    <a:pt x="1639" y="23927"/>
                  </a:lnTo>
                  <a:lnTo>
                    <a:pt x="1963" y="24994"/>
                  </a:lnTo>
                  <a:lnTo>
                    <a:pt x="2325" y="26061"/>
                  </a:lnTo>
                  <a:lnTo>
                    <a:pt x="2706" y="27128"/>
                  </a:lnTo>
                  <a:lnTo>
                    <a:pt x="2953" y="27166"/>
                  </a:lnTo>
                  <a:lnTo>
                    <a:pt x="3220" y="27204"/>
                  </a:lnTo>
                  <a:lnTo>
                    <a:pt x="3735" y="27242"/>
                  </a:lnTo>
                  <a:lnTo>
                    <a:pt x="4763" y="27242"/>
                  </a:lnTo>
                  <a:lnTo>
                    <a:pt x="6097" y="27166"/>
                  </a:lnTo>
                  <a:lnTo>
                    <a:pt x="7411" y="27071"/>
                  </a:lnTo>
                  <a:lnTo>
                    <a:pt x="8745" y="26956"/>
                  </a:lnTo>
                  <a:lnTo>
                    <a:pt x="10059" y="26823"/>
                  </a:lnTo>
                  <a:lnTo>
                    <a:pt x="11374" y="26652"/>
                  </a:lnTo>
                  <a:lnTo>
                    <a:pt x="12688" y="26461"/>
                  </a:lnTo>
                  <a:lnTo>
                    <a:pt x="13983" y="26251"/>
                  </a:lnTo>
                  <a:lnTo>
                    <a:pt x="15298" y="26023"/>
                  </a:lnTo>
                  <a:lnTo>
                    <a:pt x="16593" y="25775"/>
                  </a:lnTo>
                  <a:lnTo>
                    <a:pt x="17889" y="25489"/>
                  </a:lnTo>
                  <a:lnTo>
                    <a:pt x="19184" y="25204"/>
                  </a:lnTo>
                  <a:lnTo>
                    <a:pt x="20479" y="24880"/>
                  </a:lnTo>
                  <a:lnTo>
                    <a:pt x="21756" y="24537"/>
                  </a:lnTo>
                  <a:lnTo>
                    <a:pt x="23032" y="24175"/>
                  </a:lnTo>
                  <a:lnTo>
                    <a:pt x="24289" y="23794"/>
                  </a:lnTo>
                  <a:lnTo>
                    <a:pt x="25547" y="23375"/>
                  </a:lnTo>
                  <a:lnTo>
                    <a:pt x="26766" y="22956"/>
                  </a:lnTo>
                  <a:lnTo>
                    <a:pt x="27966" y="22518"/>
                  </a:lnTo>
                  <a:lnTo>
                    <a:pt x="29166" y="22041"/>
                  </a:lnTo>
                  <a:lnTo>
                    <a:pt x="30347" y="21527"/>
                  </a:lnTo>
                  <a:lnTo>
                    <a:pt x="31509" y="20975"/>
                  </a:lnTo>
                  <a:lnTo>
                    <a:pt x="32652" y="20403"/>
                  </a:lnTo>
                  <a:lnTo>
                    <a:pt x="33224" y="20098"/>
                  </a:lnTo>
                  <a:lnTo>
                    <a:pt x="33776" y="19774"/>
                  </a:lnTo>
                  <a:lnTo>
                    <a:pt x="34329" y="19451"/>
                  </a:lnTo>
                  <a:lnTo>
                    <a:pt x="34862" y="19127"/>
                  </a:lnTo>
                  <a:lnTo>
                    <a:pt x="35396" y="18784"/>
                  </a:lnTo>
                  <a:lnTo>
                    <a:pt x="35929" y="18422"/>
                  </a:lnTo>
                  <a:lnTo>
                    <a:pt x="36443" y="18060"/>
                  </a:lnTo>
                  <a:lnTo>
                    <a:pt x="36958" y="17679"/>
                  </a:lnTo>
                  <a:lnTo>
                    <a:pt x="37434" y="17279"/>
                  </a:lnTo>
                  <a:lnTo>
                    <a:pt x="37929" y="16879"/>
                  </a:lnTo>
                  <a:lnTo>
                    <a:pt x="38406" y="16460"/>
                  </a:lnTo>
                  <a:lnTo>
                    <a:pt x="38863" y="16041"/>
                  </a:lnTo>
                  <a:lnTo>
                    <a:pt x="39301" y="15603"/>
                  </a:lnTo>
                  <a:lnTo>
                    <a:pt x="39739" y="15145"/>
                  </a:lnTo>
                  <a:lnTo>
                    <a:pt x="40158" y="14688"/>
                  </a:lnTo>
                  <a:lnTo>
                    <a:pt x="40558" y="14212"/>
                  </a:lnTo>
                  <a:lnTo>
                    <a:pt x="40958" y="13717"/>
                  </a:lnTo>
                  <a:lnTo>
                    <a:pt x="41320" y="13202"/>
                  </a:lnTo>
                  <a:lnTo>
                    <a:pt x="41682" y="12688"/>
                  </a:lnTo>
                  <a:lnTo>
                    <a:pt x="42025" y="12154"/>
                  </a:lnTo>
                  <a:lnTo>
                    <a:pt x="42235" y="11793"/>
                  </a:lnTo>
                  <a:lnTo>
                    <a:pt x="42425" y="11431"/>
                  </a:lnTo>
                  <a:lnTo>
                    <a:pt x="42577" y="11069"/>
                  </a:lnTo>
                  <a:lnTo>
                    <a:pt x="42711" y="10669"/>
                  </a:lnTo>
                  <a:lnTo>
                    <a:pt x="42825" y="10288"/>
                  </a:lnTo>
                  <a:lnTo>
                    <a:pt x="42920" y="9888"/>
                  </a:lnTo>
                  <a:lnTo>
                    <a:pt x="42997" y="9487"/>
                  </a:lnTo>
                  <a:lnTo>
                    <a:pt x="43054" y="9087"/>
                  </a:lnTo>
                  <a:lnTo>
                    <a:pt x="43073" y="8687"/>
                  </a:lnTo>
                  <a:lnTo>
                    <a:pt x="43092" y="8268"/>
                  </a:lnTo>
                  <a:lnTo>
                    <a:pt x="43092" y="7868"/>
                  </a:lnTo>
                  <a:lnTo>
                    <a:pt x="43054" y="7449"/>
                  </a:lnTo>
                  <a:lnTo>
                    <a:pt x="43016" y="7049"/>
                  </a:lnTo>
                  <a:lnTo>
                    <a:pt x="42939" y="6630"/>
                  </a:lnTo>
                  <a:lnTo>
                    <a:pt x="42863" y="6230"/>
                  </a:lnTo>
                  <a:lnTo>
                    <a:pt x="42768" y="5830"/>
                  </a:lnTo>
                  <a:lnTo>
                    <a:pt x="42635" y="5430"/>
                  </a:lnTo>
                  <a:lnTo>
                    <a:pt x="42501" y="5030"/>
                  </a:lnTo>
                  <a:lnTo>
                    <a:pt x="42349" y="4649"/>
                  </a:lnTo>
                  <a:lnTo>
                    <a:pt x="42177" y="4268"/>
                  </a:lnTo>
                  <a:lnTo>
                    <a:pt x="41987" y="3887"/>
                  </a:lnTo>
                  <a:lnTo>
                    <a:pt x="41796" y="3525"/>
                  </a:lnTo>
                  <a:lnTo>
                    <a:pt x="41568" y="3182"/>
                  </a:lnTo>
                  <a:lnTo>
                    <a:pt x="41339" y="2839"/>
                  </a:lnTo>
                  <a:lnTo>
                    <a:pt x="41092" y="2496"/>
                  </a:lnTo>
                  <a:lnTo>
                    <a:pt x="40825" y="2191"/>
                  </a:lnTo>
                  <a:lnTo>
                    <a:pt x="40558" y="1887"/>
                  </a:lnTo>
                  <a:lnTo>
                    <a:pt x="40272" y="1601"/>
                  </a:lnTo>
                  <a:lnTo>
                    <a:pt x="39968" y="1315"/>
                  </a:lnTo>
                  <a:lnTo>
                    <a:pt x="39644" y="1067"/>
                  </a:lnTo>
                  <a:lnTo>
                    <a:pt x="39320" y="820"/>
                  </a:lnTo>
                  <a:lnTo>
                    <a:pt x="38977" y="591"/>
                  </a:lnTo>
                  <a:lnTo>
                    <a:pt x="38767" y="477"/>
                  </a:lnTo>
                  <a:lnTo>
                    <a:pt x="38558" y="382"/>
                  </a:lnTo>
                  <a:lnTo>
                    <a:pt x="38329" y="286"/>
                  </a:lnTo>
                  <a:lnTo>
                    <a:pt x="38082" y="210"/>
                  </a:lnTo>
                  <a:lnTo>
                    <a:pt x="37853" y="153"/>
                  </a:lnTo>
                  <a:lnTo>
                    <a:pt x="37605" y="96"/>
                  </a:lnTo>
                  <a:lnTo>
                    <a:pt x="37339" y="58"/>
                  </a:lnTo>
                  <a:lnTo>
                    <a:pt x="37091" y="20"/>
                  </a:lnTo>
                  <a:lnTo>
                    <a:pt x="3653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4989;p67"/>
            <p:cNvSpPr/>
            <p:nvPr/>
          </p:nvSpPr>
          <p:spPr>
            <a:xfrm flipH="1">
              <a:off x="1878478" y="3272907"/>
              <a:ext cx="709618" cy="448624"/>
            </a:xfrm>
            <a:custGeom>
              <a:avLst/>
              <a:gdLst/>
              <a:ahLst/>
              <a:cxnLst/>
              <a:rect l="l" t="t" r="r" b="b"/>
              <a:pathLst>
                <a:path w="43092" h="27243" fill="none" extrusionOk="0">
                  <a:moveTo>
                    <a:pt x="38977" y="591"/>
                  </a:moveTo>
                  <a:lnTo>
                    <a:pt x="38977" y="591"/>
                  </a:lnTo>
                  <a:lnTo>
                    <a:pt x="38767" y="477"/>
                  </a:lnTo>
                  <a:lnTo>
                    <a:pt x="38558" y="382"/>
                  </a:lnTo>
                  <a:lnTo>
                    <a:pt x="38329" y="286"/>
                  </a:lnTo>
                  <a:lnTo>
                    <a:pt x="38082" y="210"/>
                  </a:lnTo>
                  <a:lnTo>
                    <a:pt x="37853" y="153"/>
                  </a:lnTo>
                  <a:lnTo>
                    <a:pt x="37605" y="96"/>
                  </a:lnTo>
                  <a:lnTo>
                    <a:pt x="37339" y="58"/>
                  </a:lnTo>
                  <a:lnTo>
                    <a:pt x="37091" y="20"/>
                  </a:lnTo>
                  <a:lnTo>
                    <a:pt x="36539" y="1"/>
                  </a:lnTo>
                  <a:lnTo>
                    <a:pt x="36005" y="1"/>
                  </a:lnTo>
                  <a:lnTo>
                    <a:pt x="35434" y="39"/>
                  </a:lnTo>
                  <a:lnTo>
                    <a:pt x="34862" y="115"/>
                  </a:lnTo>
                  <a:lnTo>
                    <a:pt x="34291" y="210"/>
                  </a:lnTo>
                  <a:lnTo>
                    <a:pt x="33738" y="324"/>
                  </a:lnTo>
                  <a:lnTo>
                    <a:pt x="33167" y="458"/>
                  </a:lnTo>
                  <a:lnTo>
                    <a:pt x="32633" y="591"/>
                  </a:lnTo>
                  <a:lnTo>
                    <a:pt x="31605" y="896"/>
                  </a:lnTo>
                  <a:lnTo>
                    <a:pt x="30690" y="1201"/>
                  </a:lnTo>
                  <a:lnTo>
                    <a:pt x="30690" y="1201"/>
                  </a:lnTo>
                  <a:lnTo>
                    <a:pt x="29662" y="1582"/>
                  </a:lnTo>
                  <a:lnTo>
                    <a:pt x="28633" y="1982"/>
                  </a:lnTo>
                  <a:lnTo>
                    <a:pt x="27604" y="2420"/>
                  </a:lnTo>
                  <a:lnTo>
                    <a:pt x="26595" y="2877"/>
                  </a:lnTo>
                  <a:lnTo>
                    <a:pt x="24575" y="3811"/>
                  </a:lnTo>
                  <a:lnTo>
                    <a:pt x="23566" y="4287"/>
                  </a:lnTo>
                  <a:lnTo>
                    <a:pt x="22556" y="4744"/>
                  </a:lnTo>
                  <a:lnTo>
                    <a:pt x="22556" y="4744"/>
                  </a:lnTo>
                  <a:lnTo>
                    <a:pt x="21222" y="5296"/>
                  </a:lnTo>
                  <a:lnTo>
                    <a:pt x="19889" y="5830"/>
                  </a:lnTo>
                  <a:lnTo>
                    <a:pt x="18536" y="6325"/>
                  </a:lnTo>
                  <a:lnTo>
                    <a:pt x="17165" y="6782"/>
                  </a:lnTo>
                  <a:lnTo>
                    <a:pt x="15774" y="7201"/>
                  </a:lnTo>
                  <a:lnTo>
                    <a:pt x="14383" y="7582"/>
                  </a:lnTo>
                  <a:lnTo>
                    <a:pt x="12993" y="7944"/>
                  </a:lnTo>
                  <a:lnTo>
                    <a:pt x="11583" y="8268"/>
                  </a:lnTo>
                  <a:lnTo>
                    <a:pt x="10154" y="8554"/>
                  </a:lnTo>
                  <a:lnTo>
                    <a:pt x="8726" y="8802"/>
                  </a:lnTo>
                  <a:lnTo>
                    <a:pt x="7297" y="9011"/>
                  </a:lnTo>
                  <a:lnTo>
                    <a:pt x="5868" y="9183"/>
                  </a:lnTo>
                  <a:lnTo>
                    <a:pt x="4439" y="9316"/>
                  </a:lnTo>
                  <a:lnTo>
                    <a:pt x="2992" y="9430"/>
                  </a:lnTo>
                  <a:lnTo>
                    <a:pt x="1544" y="9487"/>
                  </a:lnTo>
                  <a:lnTo>
                    <a:pt x="96" y="9526"/>
                  </a:lnTo>
                  <a:lnTo>
                    <a:pt x="96" y="9526"/>
                  </a:lnTo>
                  <a:lnTo>
                    <a:pt x="39" y="10611"/>
                  </a:lnTo>
                  <a:lnTo>
                    <a:pt x="1" y="11716"/>
                  </a:lnTo>
                  <a:lnTo>
                    <a:pt x="1" y="12840"/>
                  </a:lnTo>
                  <a:lnTo>
                    <a:pt x="20" y="13945"/>
                  </a:lnTo>
                  <a:lnTo>
                    <a:pt x="77" y="15069"/>
                  </a:lnTo>
                  <a:lnTo>
                    <a:pt x="172" y="16174"/>
                  </a:lnTo>
                  <a:lnTo>
                    <a:pt x="286" y="17298"/>
                  </a:lnTo>
                  <a:lnTo>
                    <a:pt x="439" y="18422"/>
                  </a:lnTo>
                  <a:lnTo>
                    <a:pt x="610" y="19527"/>
                  </a:lnTo>
                  <a:lnTo>
                    <a:pt x="820" y="20632"/>
                  </a:lnTo>
                  <a:lnTo>
                    <a:pt x="1068" y="21737"/>
                  </a:lnTo>
                  <a:lnTo>
                    <a:pt x="1334" y="22842"/>
                  </a:lnTo>
                  <a:lnTo>
                    <a:pt x="1639" y="23927"/>
                  </a:lnTo>
                  <a:lnTo>
                    <a:pt x="1963" y="24994"/>
                  </a:lnTo>
                  <a:lnTo>
                    <a:pt x="2325" y="26061"/>
                  </a:lnTo>
                  <a:lnTo>
                    <a:pt x="2706" y="27128"/>
                  </a:lnTo>
                  <a:lnTo>
                    <a:pt x="2706" y="27128"/>
                  </a:lnTo>
                  <a:lnTo>
                    <a:pt x="2953" y="27166"/>
                  </a:lnTo>
                  <a:lnTo>
                    <a:pt x="3220" y="27204"/>
                  </a:lnTo>
                  <a:lnTo>
                    <a:pt x="3735" y="27242"/>
                  </a:lnTo>
                  <a:lnTo>
                    <a:pt x="4249" y="27242"/>
                  </a:lnTo>
                  <a:lnTo>
                    <a:pt x="4763" y="27242"/>
                  </a:lnTo>
                  <a:lnTo>
                    <a:pt x="4763" y="27242"/>
                  </a:lnTo>
                  <a:lnTo>
                    <a:pt x="6097" y="27166"/>
                  </a:lnTo>
                  <a:lnTo>
                    <a:pt x="7411" y="27071"/>
                  </a:lnTo>
                  <a:lnTo>
                    <a:pt x="8745" y="26956"/>
                  </a:lnTo>
                  <a:lnTo>
                    <a:pt x="10059" y="26823"/>
                  </a:lnTo>
                  <a:lnTo>
                    <a:pt x="11374" y="26652"/>
                  </a:lnTo>
                  <a:lnTo>
                    <a:pt x="12688" y="26461"/>
                  </a:lnTo>
                  <a:lnTo>
                    <a:pt x="13983" y="26251"/>
                  </a:lnTo>
                  <a:lnTo>
                    <a:pt x="15298" y="26023"/>
                  </a:lnTo>
                  <a:lnTo>
                    <a:pt x="16593" y="25775"/>
                  </a:lnTo>
                  <a:lnTo>
                    <a:pt x="17889" y="25489"/>
                  </a:lnTo>
                  <a:lnTo>
                    <a:pt x="19184" y="25204"/>
                  </a:lnTo>
                  <a:lnTo>
                    <a:pt x="20479" y="24880"/>
                  </a:lnTo>
                  <a:lnTo>
                    <a:pt x="21756" y="24537"/>
                  </a:lnTo>
                  <a:lnTo>
                    <a:pt x="23032" y="24175"/>
                  </a:lnTo>
                  <a:lnTo>
                    <a:pt x="24289" y="23794"/>
                  </a:lnTo>
                  <a:lnTo>
                    <a:pt x="25547" y="23375"/>
                  </a:lnTo>
                  <a:lnTo>
                    <a:pt x="25547" y="23375"/>
                  </a:lnTo>
                  <a:lnTo>
                    <a:pt x="26766" y="22956"/>
                  </a:lnTo>
                  <a:lnTo>
                    <a:pt x="27966" y="22518"/>
                  </a:lnTo>
                  <a:lnTo>
                    <a:pt x="29166" y="22041"/>
                  </a:lnTo>
                  <a:lnTo>
                    <a:pt x="30347" y="21527"/>
                  </a:lnTo>
                  <a:lnTo>
                    <a:pt x="31509" y="20975"/>
                  </a:lnTo>
                  <a:lnTo>
                    <a:pt x="32652" y="20403"/>
                  </a:lnTo>
                  <a:lnTo>
                    <a:pt x="33224" y="20098"/>
                  </a:lnTo>
                  <a:lnTo>
                    <a:pt x="33776" y="19774"/>
                  </a:lnTo>
                  <a:lnTo>
                    <a:pt x="34329" y="19451"/>
                  </a:lnTo>
                  <a:lnTo>
                    <a:pt x="34862" y="19127"/>
                  </a:lnTo>
                  <a:lnTo>
                    <a:pt x="35396" y="18784"/>
                  </a:lnTo>
                  <a:lnTo>
                    <a:pt x="35929" y="18422"/>
                  </a:lnTo>
                  <a:lnTo>
                    <a:pt x="36443" y="18060"/>
                  </a:lnTo>
                  <a:lnTo>
                    <a:pt x="36958" y="17679"/>
                  </a:lnTo>
                  <a:lnTo>
                    <a:pt x="37434" y="17279"/>
                  </a:lnTo>
                  <a:lnTo>
                    <a:pt x="37929" y="16879"/>
                  </a:lnTo>
                  <a:lnTo>
                    <a:pt x="38406" y="16460"/>
                  </a:lnTo>
                  <a:lnTo>
                    <a:pt x="38863" y="16041"/>
                  </a:lnTo>
                  <a:lnTo>
                    <a:pt x="39301" y="15603"/>
                  </a:lnTo>
                  <a:lnTo>
                    <a:pt x="39739" y="15145"/>
                  </a:lnTo>
                  <a:lnTo>
                    <a:pt x="40158" y="14688"/>
                  </a:lnTo>
                  <a:lnTo>
                    <a:pt x="40558" y="14212"/>
                  </a:lnTo>
                  <a:lnTo>
                    <a:pt x="40958" y="13717"/>
                  </a:lnTo>
                  <a:lnTo>
                    <a:pt x="41320" y="13202"/>
                  </a:lnTo>
                  <a:lnTo>
                    <a:pt x="41682" y="12688"/>
                  </a:lnTo>
                  <a:lnTo>
                    <a:pt x="42025" y="12154"/>
                  </a:lnTo>
                  <a:lnTo>
                    <a:pt x="42025" y="12154"/>
                  </a:lnTo>
                  <a:lnTo>
                    <a:pt x="42235" y="11793"/>
                  </a:lnTo>
                  <a:lnTo>
                    <a:pt x="42425" y="11431"/>
                  </a:lnTo>
                  <a:lnTo>
                    <a:pt x="42577" y="11069"/>
                  </a:lnTo>
                  <a:lnTo>
                    <a:pt x="42711" y="10669"/>
                  </a:lnTo>
                  <a:lnTo>
                    <a:pt x="42825" y="10288"/>
                  </a:lnTo>
                  <a:lnTo>
                    <a:pt x="42920" y="9888"/>
                  </a:lnTo>
                  <a:lnTo>
                    <a:pt x="42997" y="9487"/>
                  </a:lnTo>
                  <a:lnTo>
                    <a:pt x="43054" y="9087"/>
                  </a:lnTo>
                  <a:lnTo>
                    <a:pt x="43073" y="8687"/>
                  </a:lnTo>
                  <a:lnTo>
                    <a:pt x="43092" y="8268"/>
                  </a:lnTo>
                  <a:lnTo>
                    <a:pt x="43092" y="7868"/>
                  </a:lnTo>
                  <a:lnTo>
                    <a:pt x="43054" y="7449"/>
                  </a:lnTo>
                  <a:lnTo>
                    <a:pt x="43016" y="7049"/>
                  </a:lnTo>
                  <a:lnTo>
                    <a:pt x="42939" y="6630"/>
                  </a:lnTo>
                  <a:lnTo>
                    <a:pt x="42863" y="6230"/>
                  </a:lnTo>
                  <a:lnTo>
                    <a:pt x="42768" y="5830"/>
                  </a:lnTo>
                  <a:lnTo>
                    <a:pt x="42635" y="5430"/>
                  </a:lnTo>
                  <a:lnTo>
                    <a:pt x="42501" y="5030"/>
                  </a:lnTo>
                  <a:lnTo>
                    <a:pt x="42349" y="4649"/>
                  </a:lnTo>
                  <a:lnTo>
                    <a:pt x="42177" y="4268"/>
                  </a:lnTo>
                  <a:lnTo>
                    <a:pt x="41987" y="3887"/>
                  </a:lnTo>
                  <a:lnTo>
                    <a:pt x="41796" y="3525"/>
                  </a:lnTo>
                  <a:lnTo>
                    <a:pt x="41568" y="3182"/>
                  </a:lnTo>
                  <a:lnTo>
                    <a:pt x="41339" y="2839"/>
                  </a:lnTo>
                  <a:lnTo>
                    <a:pt x="41092" y="2496"/>
                  </a:lnTo>
                  <a:lnTo>
                    <a:pt x="40825" y="2191"/>
                  </a:lnTo>
                  <a:lnTo>
                    <a:pt x="40558" y="1887"/>
                  </a:lnTo>
                  <a:lnTo>
                    <a:pt x="40272" y="1601"/>
                  </a:lnTo>
                  <a:lnTo>
                    <a:pt x="39968" y="1315"/>
                  </a:lnTo>
                  <a:lnTo>
                    <a:pt x="39644" y="1067"/>
                  </a:lnTo>
                  <a:lnTo>
                    <a:pt x="39320" y="820"/>
                  </a:lnTo>
                  <a:lnTo>
                    <a:pt x="38977" y="5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4990;p67"/>
            <p:cNvSpPr/>
            <p:nvPr/>
          </p:nvSpPr>
          <p:spPr>
            <a:xfrm flipH="1">
              <a:off x="2312644" y="3400266"/>
              <a:ext cx="84396" cy="303381"/>
            </a:xfrm>
            <a:custGeom>
              <a:avLst/>
              <a:gdLst/>
              <a:ahLst/>
              <a:cxnLst/>
              <a:rect l="l" t="t" r="r" b="b"/>
              <a:pathLst>
                <a:path w="5125" h="18423" extrusionOk="0">
                  <a:moveTo>
                    <a:pt x="2210" y="1"/>
                  </a:moveTo>
                  <a:lnTo>
                    <a:pt x="1105" y="268"/>
                  </a:lnTo>
                  <a:lnTo>
                    <a:pt x="0" y="534"/>
                  </a:lnTo>
                  <a:lnTo>
                    <a:pt x="76" y="1658"/>
                  </a:lnTo>
                  <a:lnTo>
                    <a:pt x="191" y="2782"/>
                  </a:lnTo>
                  <a:lnTo>
                    <a:pt x="305" y="3925"/>
                  </a:lnTo>
                  <a:lnTo>
                    <a:pt x="438" y="5049"/>
                  </a:lnTo>
                  <a:lnTo>
                    <a:pt x="572" y="6173"/>
                  </a:lnTo>
                  <a:lnTo>
                    <a:pt x="724" y="7297"/>
                  </a:lnTo>
                  <a:lnTo>
                    <a:pt x="896" y="8421"/>
                  </a:lnTo>
                  <a:lnTo>
                    <a:pt x="1067" y="9545"/>
                  </a:lnTo>
                  <a:lnTo>
                    <a:pt x="1257" y="10650"/>
                  </a:lnTo>
                  <a:lnTo>
                    <a:pt x="1467" y="11774"/>
                  </a:lnTo>
                  <a:lnTo>
                    <a:pt x="1677" y="12879"/>
                  </a:lnTo>
                  <a:lnTo>
                    <a:pt x="1905" y="14003"/>
                  </a:lnTo>
                  <a:lnTo>
                    <a:pt x="2134" y="15108"/>
                  </a:lnTo>
                  <a:lnTo>
                    <a:pt x="2381" y="16212"/>
                  </a:lnTo>
                  <a:lnTo>
                    <a:pt x="2648" y="17317"/>
                  </a:lnTo>
                  <a:lnTo>
                    <a:pt x="2915" y="18422"/>
                  </a:lnTo>
                  <a:lnTo>
                    <a:pt x="4020" y="18232"/>
                  </a:lnTo>
                  <a:lnTo>
                    <a:pt x="5125" y="18003"/>
                  </a:lnTo>
                  <a:lnTo>
                    <a:pt x="4839" y="16898"/>
                  </a:lnTo>
                  <a:lnTo>
                    <a:pt x="4591" y="15793"/>
                  </a:lnTo>
                  <a:lnTo>
                    <a:pt x="4344" y="14669"/>
                  </a:lnTo>
                  <a:lnTo>
                    <a:pt x="4096" y="13545"/>
                  </a:lnTo>
                  <a:lnTo>
                    <a:pt x="3867" y="12441"/>
                  </a:lnTo>
                  <a:lnTo>
                    <a:pt x="3658" y="11317"/>
                  </a:lnTo>
                  <a:lnTo>
                    <a:pt x="3467" y="10193"/>
                  </a:lnTo>
                  <a:lnTo>
                    <a:pt x="3277" y="9069"/>
                  </a:lnTo>
                  <a:lnTo>
                    <a:pt x="3086" y="7945"/>
                  </a:lnTo>
                  <a:lnTo>
                    <a:pt x="2934" y="6821"/>
                  </a:lnTo>
                  <a:lnTo>
                    <a:pt x="2781" y="5678"/>
                  </a:lnTo>
                  <a:lnTo>
                    <a:pt x="2648" y="4554"/>
                  </a:lnTo>
                  <a:lnTo>
                    <a:pt x="2515" y="3411"/>
                  </a:lnTo>
                  <a:lnTo>
                    <a:pt x="2400" y="2287"/>
                  </a:lnTo>
                  <a:lnTo>
                    <a:pt x="2286" y="1144"/>
                  </a:lnTo>
                  <a:lnTo>
                    <a:pt x="221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991;p67"/>
            <p:cNvSpPr/>
            <p:nvPr/>
          </p:nvSpPr>
          <p:spPr>
            <a:xfrm flipH="1">
              <a:off x="2312644" y="3400266"/>
              <a:ext cx="84396" cy="303381"/>
            </a:xfrm>
            <a:custGeom>
              <a:avLst/>
              <a:gdLst/>
              <a:ahLst/>
              <a:cxnLst/>
              <a:rect l="l" t="t" r="r" b="b"/>
              <a:pathLst>
                <a:path w="5125" h="18423" fill="none" extrusionOk="0">
                  <a:moveTo>
                    <a:pt x="2915" y="18422"/>
                  </a:moveTo>
                  <a:lnTo>
                    <a:pt x="2915" y="18422"/>
                  </a:lnTo>
                  <a:lnTo>
                    <a:pt x="4020" y="18232"/>
                  </a:lnTo>
                  <a:lnTo>
                    <a:pt x="5125" y="18003"/>
                  </a:lnTo>
                  <a:lnTo>
                    <a:pt x="5125" y="18003"/>
                  </a:lnTo>
                  <a:lnTo>
                    <a:pt x="4839" y="16898"/>
                  </a:lnTo>
                  <a:lnTo>
                    <a:pt x="4591" y="15793"/>
                  </a:lnTo>
                  <a:lnTo>
                    <a:pt x="4344" y="14669"/>
                  </a:lnTo>
                  <a:lnTo>
                    <a:pt x="4096" y="13545"/>
                  </a:lnTo>
                  <a:lnTo>
                    <a:pt x="3867" y="12441"/>
                  </a:lnTo>
                  <a:lnTo>
                    <a:pt x="3658" y="11317"/>
                  </a:lnTo>
                  <a:lnTo>
                    <a:pt x="3467" y="10193"/>
                  </a:lnTo>
                  <a:lnTo>
                    <a:pt x="3277" y="9069"/>
                  </a:lnTo>
                  <a:lnTo>
                    <a:pt x="3086" y="7945"/>
                  </a:lnTo>
                  <a:lnTo>
                    <a:pt x="2934" y="6821"/>
                  </a:lnTo>
                  <a:lnTo>
                    <a:pt x="2781" y="5678"/>
                  </a:lnTo>
                  <a:lnTo>
                    <a:pt x="2648" y="4554"/>
                  </a:lnTo>
                  <a:lnTo>
                    <a:pt x="2515" y="3411"/>
                  </a:lnTo>
                  <a:lnTo>
                    <a:pt x="2400" y="2287"/>
                  </a:lnTo>
                  <a:lnTo>
                    <a:pt x="2286" y="1144"/>
                  </a:lnTo>
                  <a:lnTo>
                    <a:pt x="2210" y="1"/>
                  </a:lnTo>
                  <a:lnTo>
                    <a:pt x="2210" y="1"/>
                  </a:lnTo>
                  <a:lnTo>
                    <a:pt x="1105" y="268"/>
                  </a:lnTo>
                  <a:lnTo>
                    <a:pt x="0" y="534"/>
                  </a:lnTo>
                  <a:lnTo>
                    <a:pt x="0" y="534"/>
                  </a:lnTo>
                  <a:lnTo>
                    <a:pt x="76" y="1658"/>
                  </a:lnTo>
                  <a:lnTo>
                    <a:pt x="191" y="2782"/>
                  </a:lnTo>
                  <a:lnTo>
                    <a:pt x="305" y="3925"/>
                  </a:lnTo>
                  <a:lnTo>
                    <a:pt x="438" y="5049"/>
                  </a:lnTo>
                  <a:lnTo>
                    <a:pt x="572" y="6173"/>
                  </a:lnTo>
                  <a:lnTo>
                    <a:pt x="724" y="7297"/>
                  </a:lnTo>
                  <a:lnTo>
                    <a:pt x="896" y="8421"/>
                  </a:lnTo>
                  <a:lnTo>
                    <a:pt x="1067" y="9545"/>
                  </a:lnTo>
                  <a:lnTo>
                    <a:pt x="1257" y="10650"/>
                  </a:lnTo>
                  <a:lnTo>
                    <a:pt x="1467" y="11774"/>
                  </a:lnTo>
                  <a:lnTo>
                    <a:pt x="1677" y="12879"/>
                  </a:lnTo>
                  <a:lnTo>
                    <a:pt x="1905" y="14003"/>
                  </a:lnTo>
                  <a:lnTo>
                    <a:pt x="2134" y="15108"/>
                  </a:lnTo>
                  <a:lnTo>
                    <a:pt x="2381" y="16212"/>
                  </a:lnTo>
                  <a:lnTo>
                    <a:pt x="2648" y="17317"/>
                  </a:lnTo>
                  <a:lnTo>
                    <a:pt x="2915" y="18422"/>
                  </a:ln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992;p67"/>
            <p:cNvSpPr/>
            <p:nvPr/>
          </p:nvSpPr>
          <p:spPr>
            <a:xfrm flipH="1">
              <a:off x="2402672" y="3417837"/>
              <a:ext cx="78764" cy="298358"/>
            </a:xfrm>
            <a:custGeom>
              <a:avLst/>
              <a:gdLst/>
              <a:ahLst/>
              <a:cxnLst/>
              <a:rect l="l" t="t" r="r" b="b"/>
              <a:pathLst>
                <a:path w="4783" h="18118" extrusionOk="0">
                  <a:moveTo>
                    <a:pt x="2249" y="1"/>
                  </a:moveTo>
                  <a:lnTo>
                    <a:pt x="1125" y="153"/>
                  </a:lnTo>
                  <a:lnTo>
                    <a:pt x="1" y="305"/>
                  </a:lnTo>
                  <a:lnTo>
                    <a:pt x="58" y="1429"/>
                  </a:lnTo>
                  <a:lnTo>
                    <a:pt x="115" y="2553"/>
                  </a:lnTo>
                  <a:lnTo>
                    <a:pt x="210" y="3677"/>
                  </a:lnTo>
                  <a:lnTo>
                    <a:pt x="286" y="4801"/>
                  </a:lnTo>
                  <a:lnTo>
                    <a:pt x="401" y="5925"/>
                  </a:lnTo>
                  <a:lnTo>
                    <a:pt x="515" y="7049"/>
                  </a:lnTo>
                  <a:lnTo>
                    <a:pt x="667" y="8154"/>
                  </a:lnTo>
                  <a:lnTo>
                    <a:pt x="801" y="9278"/>
                  </a:lnTo>
                  <a:lnTo>
                    <a:pt x="972" y="10383"/>
                  </a:lnTo>
                  <a:lnTo>
                    <a:pt x="1144" y="11507"/>
                  </a:lnTo>
                  <a:lnTo>
                    <a:pt x="1353" y="12612"/>
                  </a:lnTo>
                  <a:lnTo>
                    <a:pt x="1544" y="13717"/>
                  </a:lnTo>
                  <a:lnTo>
                    <a:pt x="1772" y="14822"/>
                  </a:lnTo>
                  <a:lnTo>
                    <a:pt x="2001" y="15926"/>
                  </a:lnTo>
                  <a:lnTo>
                    <a:pt x="2268" y="17012"/>
                  </a:lnTo>
                  <a:lnTo>
                    <a:pt x="2515" y="18117"/>
                  </a:lnTo>
                  <a:lnTo>
                    <a:pt x="3658" y="18003"/>
                  </a:lnTo>
                  <a:lnTo>
                    <a:pt x="4782" y="17851"/>
                  </a:lnTo>
                  <a:lnTo>
                    <a:pt x="4497" y="16765"/>
                  </a:lnTo>
                  <a:lnTo>
                    <a:pt x="4249" y="15660"/>
                  </a:lnTo>
                  <a:lnTo>
                    <a:pt x="4020" y="14555"/>
                  </a:lnTo>
                  <a:lnTo>
                    <a:pt x="3792" y="13450"/>
                  </a:lnTo>
                  <a:lnTo>
                    <a:pt x="3582" y="12326"/>
                  </a:lnTo>
                  <a:lnTo>
                    <a:pt x="3392" y="11221"/>
                  </a:lnTo>
                  <a:lnTo>
                    <a:pt x="3201" y="10116"/>
                  </a:lnTo>
                  <a:lnTo>
                    <a:pt x="3049" y="8992"/>
                  </a:lnTo>
                  <a:lnTo>
                    <a:pt x="2896" y="7868"/>
                  </a:lnTo>
                  <a:lnTo>
                    <a:pt x="2744" y="6744"/>
                  </a:lnTo>
                  <a:lnTo>
                    <a:pt x="2630" y="5639"/>
                  </a:lnTo>
                  <a:lnTo>
                    <a:pt x="2534" y="4516"/>
                  </a:lnTo>
                  <a:lnTo>
                    <a:pt x="2439" y="3373"/>
                  </a:lnTo>
                  <a:lnTo>
                    <a:pt x="2363" y="2249"/>
                  </a:lnTo>
                  <a:lnTo>
                    <a:pt x="2287" y="1125"/>
                  </a:lnTo>
                  <a:lnTo>
                    <a:pt x="22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993;p67"/>
            <p:cNvSpPr/>
            <p:nvPr/>
          </p:nvSpPr>
          <p:spPr>
            <a:xfrm flipH="1">
              <a:off x="2402672" y="3417837"/>
              <a:ext cx="78764" cy="298358"/>
            </a:xfrm>
            <a:custGeom>
              <a:avLst/>
              <a:gdLst/>
              <a:ahLst/>
              <a:cxnLst/>
              <a:rect l="l" t="t" r="r" b="b"/>
              <a:pathLst>
                <a:path w="4783" h="18118" fill="none" extrusionOk="0">
                  <a:moveTo>
                    <a:pt x="2515" y="18117"/>
                  </a:moveTo>
                  <a:lnTo>
                    <a:pt x="2515" y="18117"/>
                  </a:lnTo>
                  <a:lnTo>
                    <a:pt x="3658" y="18003"/>
                  </a:lnTo>
                  <a:lnTo>
                    <a:pt x="4782" y="17851"/>
                  </a:lnTo>
                  <a:lnTo>
                    <a:pt x="4782" y="17851"/>
                  </a:lnTo>
                  <a:lnTo>
                    <a:pt x="4497" y="16765"/>
                  </a:lnTo>
                  <a:lnTo>
                    <a:pt x="4249" y="15660"/>
                  </a:lnTo>
                  <a:lnTo>
                    <a:pt x="4020" y="14555"/>
                  </a:lnTo>
                  <a:lnTo>
                    <a:pt x="3792" y="13450"/>
                  </a:lnTo>
                  <a:lnTo>
                    <a:pt x="3582" y="12326"/>
                  </a:lnTo>
                  <a:lnTo>
                    <a:pt x="3392" y="11221"/>
                  </a:lnTo>
                  <a:lnTo>
                    <a:pt x="3201" y="10116"/>
                  </a:lnTo>
                  <a:lnTo>
                    <a:pt x="3049" y="8992"/>
                  </a:lnTo>
                  <a:lnTo>
                    <a:pt x="2896" y="7868"/>
                  </a:lnTo>
                  <a:lnTo>
                    <a:pt x="2744" y="6744"/>
                  </a:lnTo>
                  <a:lnTo>
                    <a:pt x="2630" y="5639"/>
                  </a:lnTo>
                  <a:lnTo>
                    <a:pt x="2534" y="4516"/>
                  </a:lnTo>
                  <a:lnTo>
                    <a:pt x="2439" y="3373"/>
                  </a:lnTo>
                  <a:lnTo>
                    <a:pt x="2363" y="2249"/>
                  </a:lnTo>
                  <a:lnTo>
                    <a:pt x="2287" y="1125"/>
                  </a:lnTo>
                  <a:lnTo>
                    <a:pt x="2249" y="1"/>
                  </a:lnTo>
                  <a:lnTo>
                    <a:pt x="2249" y="1"/>
                  </a:lnTo>
                  <a:lnTo>
                    <a:pt x="1125" y="153"/>
                  </a:lnTo>
                  <a:lnTo>
                    <a:pt x="1" y="305"/>
                  </a:lnTo>
                  <a:lnTo>
                    <a:pt x="1" y="305"/>
                  </a:lnTo>
                  <a:lnTo>
                    <a:pt x="58" y="1429"/>
                  </a:lnTo>
                  <a:lnTo>
                    <a:pt x="115" y="2553"/>
                  </a:lnTo>
                  <a:lnTo>
                    <a:pt x="210" y="3677"/>
                  </a:lnTo>
                  <a:lnTo>
                    <a:pt x="286" y="4801"/>
                  </a:lnTo>
                  <a:lnTo>
                    <a:pt x="401" y="5925"/>
                  </a:lnTo>
                  <a:lnTo>
                    <a:pt x="515" y="7049"/>
                  </a:lnTo>
                  <a:lnTo>
                    <a:pt x="667" y="8154"/>
                  </a:lnTo>
                  <a:lnTo>
                    <a:pt x="801" y="9278"/>
                  </a:lnTo>
                  <a:lnTo>
                    <a:pt x="972" y="10383"/>
                  </a:lnTo>
                  <a:lnTo>
                    <a:pt x="1144" y="11507"/>
                  </a:lnTo>
                  <a:lnTo>
                    <a:pt x="1353" y="12612"/>
                  </a:lnTo>
                  <a:lnTo>
                    <a:pt x="1544" y="13717"/>
                  </a:lnTo>
                  <a:lnTo>
                    <a:pt x="1772" y="14822"/>
                  </a:lnTo>
                  <a:lnTo>
                    <a:pt x="2001" y="15926"/>
                  </a:lnTo>
                  <a:lnTo>
                    <a:pt x="2268" y="17012"/>
                  </a:lnTo>
                  <a:lnTo>
                    <a:pt x="2515" y="181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994;p67"/>
            <p:cNvSpPr/>
            <p:nvPr/>
          </p:nvSpPr>
          <p:spPr>
            <a:xfrm flipH="1">
              <a:off x="2520003" y="3716492"/>
              <a:ext cx="24487" cy="5039"/>
            </a:xfrm>
            <a:custGeom>
              <a:avLst/>
              <a:gdLst/>
              <a:ahLst/>
              <a:cxnLst/>
              <a:rect l="l" t="t" r="r" b="b"/>
              <a:pathLst>
                <a:path w="1487" h="306" extrusionOk="0">
                  <a:moveTo>
                    <a:pt x="191" y="210"/>
                  </a:moveTo>
                  <a:lnTo>
                    <a:pt x="191" y="210"/>
                  </a:lnTo>
                  <a:lnTo>
                    <a:pt x="515" y="267"/>
                  </a:lnTo>
                  <a:lnTo>
                    <a:pt x="839" y="286"/>
                  </a:lnTo>
                  <a:lnTo>
                    <a:pt x="1163" y="305"/>
                  </a:lnTo>
                  <a:lnTo>
                    <a:pt x="1487" y="305"/>
                  </a:lnTo>
                  <a:lnTo>
                    <a:pt x="1487" y="305"/>
                  </a:lnTo>
                  <a:lnTo>
                    <a:pt x="1487" y="305"/>
                  </a:lnTo>
                  <a:lnTo>
                    <a:pt x="1163" y="305"/>
                  </a:lnTo>
                  <a:lnTo>
                    <a:pt x="839" y="286"/>
                  </a:lnTo>
                  <a:lnTo>
                    <a:pt x="515" y="267"/>
                  </a:lnTo>
                  <a:lnTo>
                    <a:pt x="191" y="210"/>
                  </a:lnTo>
                  <a:close/>
                  <a:moveTo>
                    <a:pt x="39" y="134"/>
                  </a:moveTo>
                  <a:lnTo>
                    <a:pt x="39" y="134"/>
                  </a:lnTo>
                  <a:lnTo>
                    <a:pt x="58" y="153"/>
                  </a:lnTo>
                  <a:lnTo>
                    <a:pt x="58" y="153"/>
                  </a:lnTo>
                  <a:lnTo>
                    <a:pt x="39" y="134"/>
                  </a:lnTo>
                  <a:close/>
                  <a:moveTo>
                    <a:pt x="39" y="96"/>
                  </a:moveTo>
                  <a:lnTo>
                    <a:pt x="39" y="96"/>
                  </a:lnTo>
                  <a:lnTo>
                    <a:pt x="39" y="115"/>
                  </a:lnTo>
                  <a:lnTo>
                    <a:pt x="39" y="115"/>
                  </a:lnTo>
                  <a:lnTo>
                    <a:pt x="39" y="96"/>
                  </a:lnTo>
                  <a:close/>
                  <a:moveTo>
                    <a:pt x="20" y="76"/>
                  </a:moveTo>
                  <a:lnTo>
                    <a:pt x="20" y="76"/>
                  </a:lnTo>
                  <a:lnTo>
                    <a:pt x="20" y="76"/>
                  </a:lnTo>
                  <a:lnTo>
                    <a:pt x="20" y="76"/>
                  </a:lnTo>
                  <a:lnTo>
                    <a:pt x="20" y="76"/>
                  </a:lnTo>
                  <a:close/>
                  <a:moveTo>
                    <a:pt x="1" y="38"/>
                  </a:moveTo>
                  <a:lnTo>
                    <a:pt x="1" y="38"/>
                  </a:lnTo>
                  <a:lnTo>
                    <a:pt x="20" y="38"/>
                  </a:lnTo>
                  <a:lnTo>
                    <a:pt x="20" y="38"/>
                  </a:lnTo>
                  <a:lnTo>
                    <a:pt x="1" y="38"/>
                  </a:lnTo>
                  <a:close/>
                  <a:moveTo>
                    <a:pt x="1" y="0"/>
                  </a:moveTo>
                  <a:lnTo>
                    <a:pt x="1" y="0"/>
                  </a:lnTo>
                  <a:lnTo>
                    <a:pt x="1" y="0"/>
                  </a:lnTo>
                  <a:lnTo>
                    <a:pt x="1" y="0"/>
                  </a:lnTo>
                  <a:lnTo>
                    <a:pt x="1" y="0"/>
                  </a:lnTo>
                  <a:close/>
                </a:path>
              </a:pathLst>
            </a:custGeom>
            <a:solidFill>
              <a:srgbClr val="FB2E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995;p67"/>
            <p:cNvSpPr/>
            <p:nvPr/>
          </p:nvSpPr>
          <p:spPr>
            <a:xfrm flipH="1">
              <a:off x="2520003" y="3719933"/>
              <a:ext cx="21342" cy="1597"/>
            </a:xfrm>
            <a:custGeom>
              <a:avLst/>
              <a:gdLst/>
              <a:ahLst/>
              <a:cxnLst/>
              <a:rect l="l" t="t" r="r" b="b"/>
              <a:pathLst>
                <a:path w="1296" h="97" fill="none" extrusionOk="0">
                  <a:moveTo>
                    <a:pt x="0" y="1"/>
                  </a:moveTo>
                  <a:lnTo>
                    <a:pt x="0" y="1"/>
                  </a:lnTo>
                  <a:lnTo>
                    <a:pt x="324" y="58"/>
                  </a:lnTo>
                  <a:lnTo>
                    <a:pt x="648" y="77"/>
                  </a:lnTo>
                  <a:lnTo>
                    <a:pt x="972" y="96"/>
                  </a:lnTo>
                  <a:lnTo>
                    <a:pt x="1296" y="96"/>
                  </a:lnTo>
                  <a:lnTo>
                    <a:pt x="1296" y="96"/>
                  </a:lnTo>
                  <a:lnTo>
                    <a:pt x="1296" y="96"/>
                  </a:lnTo>
                  <a:lnTo>
                    <a:pt x="972" y="96"/>
                  </a:lnTo>
                  <a:lnTo>
                    <a:pt x="648" y="77"/>
                  </a:lnTo>
                  <a:lnTo>
                    <a:pt x="324" y="5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996;p67"/>
            <p:cNvSpPr/>
            <p:nvPr/>
          </p:nvSpPr>
          <p:spPr>
            <a:xfrm flipH="1">
              <a:off x="2543535" y="3718682"/>
              <a:ext cx="329" cy="329"/>
            </a:xfrm>
            <a:custGeom>
              <a:avLst/>
              <a:gdLst/>
              <a:ahLst/>
              <a:cxnLst/>
              <a:rect l="l" t="t" r="r" b="b"/>
              <a:pathLst>
                <a:path w="20" h="20" fill="none" extrusionOk="0">
                  <a:moveTo>
                    <a:pt x="1" y="1"/>
                  </a:moveTo>
                  <a:lnTo>
                    <a:pt x="1" y="1"/>
                  </a:lnTo>
                  <a:lnTo>
                    <a:pt x="20" y="20"/>
                  </a:lnTo>
                  <a:lnTo>
                    <a:pt x="20"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997;p67"/>
            <p:cNvSpPr/>
            <p:nvPr/>
          </p:nvSpPr>
          <p:spPr>
            <a:xfrm flipH="1">
              <a:off x="2543848" y="3718056"/>
              <a:ext cx="16" cy="329"/>
            </a:xfrm>
            <a:custGeom>
              <a:avLst/>
              <a:gdLst/>
              <a:ahLst/>
              <a:cxnLst/>
              <a:rect l="l" t="t" r="r" b="b"/>
              <a:pathLst>
                <a:path w="1" h="20"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998;p67"/>
            <p:cNvSpPr/>
            <p:nvPr/>
          </p:nvSpPr>
          <p:spPr>
            <a:xfrm flipH="1">
              <a:off x="2544161" y="3717743"/>
              <a:ext cx="16" cy="16"/>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999;p67"/>
            <p:cNvSpPr/>
            <p:nvPr/>
          </p:nvSpPr>
          <p:spPr>
            <a:xfrm flipH="1">
              <a:off x="2544161" y="3717118"/>
              <a:ext cx="329" cy="16"/>
            </a:xfrm>
            <a:custGeom>
              <a:avLst/>
              <a:gdLst/>
              <a:ahLst/>
              <a:cxnLst/>
              <a:rect l="l" t="t" r="r" b="b"/>
              <a:pathLst>
                <a:path w="20" h="1" fill="none" extrusionOk="0">
                  <a:moveTo>
                    <a:pt x="1" y="0"/>
                  </a:moveTo>
                  <a:lnTo>
                    <a:pt x="1" y="0"/>
                  </a:lnTo>
                  <a:lnTo>
                    <a:pt x="20"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5000;p67"/>
            <p:cNvSpPr/>
            <p:nvPr/>
          </p:nvSpPr>
          <p:spPr>
            <a:xfrm flipH="1">
              <a:off x="2544474" y="3716492"/>
              <a:ext cx="16" cy="16"/>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001;p67"/>
            <p:cNvSpPr/>
            <p:nvPr/>
          </p:nvSpPr>
          <p:spPr>
            <a:xfrm flipH="1">
              <a:off x="1895407" y="3472427"/>
              <a:ext cx="228091" cy="169418"/>
            </a:xfrm>
            <a:custGeom>
              <a:avLst/>
              <a:gdLst/>
              <a:ahLst/>
              <a:cxnLst/>
              <a:rect l="l" t="t" r="r" b="b"/>
              <a:pathLst>
                <a:path w="13851" h="10288" extrusionOk="0">
                  <a:moveTo>
                    <a:pt x="13812" y="58"/>
                  </a:moveTo>
                  <a:lnTo>
                    <a:pt x="13812" y="58"/>
                  </a:lnTo>
                  <a:lnTo>
                    <a:pt x="13507" y="515"/>
                  </a:lnTo>
                  <a:lnTo>
                    <a:pt x="13202" y="972"/>
                  </a:lnTo>
                  <a:lnTo>
                    <a:pt x="12879" y="1410"/>
                  </a:lnTo>
                  <a:lnTo>
                    <a:pt x="12555" y="1829"/>
                  </a:lnTo>
                  <a:lnTo>
                    <a:pt x="12212" y="2248"/>
                  </a:lnTo>
                  <a:lnTo>
                    <a:pt x="11869" y="2667"/>
                  </a:lnTo>
                  <a:lnTo>
                    <a:pt x="11507" y="3048"/>
                  </a:lnTo>
                  <a:lnTo>
                    <a:pt x="11126" y="3448"/>
                  </a:lnTo>
                  <a:lnTo>
                    <a:pt x="10745" y="3829"/>
                  </a:lnTo>
                  <a:lnTo>
                    <a:pt x="10345" y="4191"/>
                  </a:lnTo>
                  <a:lnTo>
                    <a:pt x="9945" y="4553"/>
                  </a:lnTo>
                  <a:lnTo>
                    <a:pt x="9545" y="4915"/>
                  </a:lnTo>
                  <a:lnTo>
                    <a:pt x="9126" y="5258"/>
                  </a:lnTo>
                  <a:lnTo>
                    <a:pt x="8688" y="5582"/>
                  </a:lnTo>
                  <a:lnTo>
                    <a:pt x="7811" y="6230"/>
                  </a:lnTo>
                  <a:lnTo>
                    <a:pt x="6916" y="6839"/>
                  </a:lnTo>
                  <a:lnTo>
                    <a:pt x="5982" y="7411"/>
                  </a:lnTo>
                  <a:lnTo>
                    <a:pt x="5030" y="7963"/>
                  </a:lnTo>
                  <a:lnTo>
                    <a:pt x="4058" y="8497"/>
                  </a:lnTo>
                  <a:lnTo>
                    <a:pt x="3068" y="8973"/>
                  </a:lnTo>
                  <a:lnTo>
                    <a:pt x="2058" y="9449"/>
                  </a:lnTo>
                  <a:lnTo>
                    <a:pt x="1029" y="9887"/>
                  </a:lnTo>
                  <a:lnTo>
                    <a:pt x="1" y="10287"/>
                  </a:lnTo>
                  <a:lnTo>
                    <a:pt x="1" y="10287"/>
                  </a:lnTo>
                  <a:lnTo>
                    <a:pt x="1" y="10287"/>
                  </a:lnTo>
                  <a:lnTo>
                    <a:pt x="1029" y="9887"/>
                  </a:lnTo>
                  <a:lnTo>
                    <a:pt x="2058" y="9449"/>
                  </a:lnTo>
                  <a:lnTo>
                    <a:pt x="3068" y="8973"/>
                  </a:lnTo>
                  <a:lnTo>
                    <a:pt x="4058" y="8497"/>
                  </a:lnTo>
                  <a:lnTo>
                    <a:pt x="5030" y="7963"/>
                  </a:lnTo>
                  <a:lnTo>
                    <a:pt x="5982" y="7411"/>
                  </a:lnTo>
                  <a:lnTo>
                    <a:pt x="6916" y="6839"/>
                  </a:lnTo>
                  <a:lnTo>
                    <a:pt x="7811" y="6230"/>
                  </a:lnTo>
                  <a:lnTo>
                    <a:pt x="8688" y="5582"/>
                  </a:lnTo>
                  <a:lnTo>
                    <a:pt x="9126" y="5258"/>
                  </a:lnTo>
                  <a:lnTo>
                    <a:pt x="9545" y="4915"/>
                  </a:lnTo>
                  <a:lnTo>
                    <a:pt x="9945" y="4553"/>
                  </a:lnTo>
                  <a:lnTo>
                    <a:pt x="10345" y="4191"/>
                  </a:lnTo>
                  <a:lnTo>
                    <a:pt x="10745" y="3829"/>
                  </a:lnTo>
                  <a:lnTo>
                    <a:pt x="11126" y="3448"/>
                  </a:lnTo>
                  <a:lnTo>
                    <a:pt x="11507" y="3048"/>
                  </a:lnTo>
                  <a:lnTo>
                    <a:pt x="11869" y="2667"/>
                  </a:lnTo>
                  <a:lnTo>
                    <a:pt x="12212" y="2248"/>
                  </a:lnTo>
                  <a:lnTo>
                    <a:pt x="12555" y="1829"/>
                  </a:lnTo>
                  <a:lnTo>
                    <a:pt x="12879" y="1410"/>
                  </a:lnTo>
                  <a:lnTo>
                    <a:pt x="13202" y="972"/>
                  </a:lnTo>
                  <a:lnTo>
                    <a:pt x="13507" y="515"/>
                  </a:lnTo>
                  <a:lnTo>
                    <a:pt x="13812" y="58"/>
                  </a:lnTo>
                  <a:close/>
                  <a:moveTo>
                    <a:pt x="13831" y="19"/>
                  </a:moveTo>
                  <a:lnTo>
                    <a:pt x="13831" y="19"/>
                  </a:lnTo>
                  <a:lnTo>
                    <a:pt x="13831" y="19"/>
                  </a:lnTo>
                  <a:lnTo>
                    <a:pt x="13831" y="19"/>
                  </a:lnTo>
                  <a:lnTo>
                    <a:pt x="13831" y="19"/>
                  </a:lnTo>
                  <a:close/>
                  <a:moveTo>
                    <a:pt x="13831" y="19"/>
                  </a:moveTo>
                  <a:lnTo>
                    <a:pt x="13831" y="19"/>
                  </a:lnTo>
                  <a:lnTo>
                    <a:pt x="13831" y="19"/>
                  </a:lnTo>
                  <a:lnTo>
                    <a:pt x="13831" y="19"/>
                  </a:lnTo>
                  <a:lnTo>
                    <a:pt x="13831" y="19"/>
                  </a:lnTo>
                  <a:close/>
                  <a:moveTo>
                    <a:pt x="13850" y="0"/>
                  </a:moveTo>
                  <a:lnTo>
                    <a:pt x="13850" y="0"/>
                  </a:lnTo>
                  <a:lnTo>
                    <a:pt x="13850" y="0"/>
                  </a:lnTo>
                  <a:lnTo>
                    <a:pt x="13850" y="0"/>
                  </a:lnTo>
                  <a:lnTo>
                    <a:pt x="13850" y="0"/>
                  </a:lnTo>
                  <a:close/>
                </a:path>
              </a:pathLst>
            </a:custGeom>
            <a:solidFill>
              <a:srgbClr val="FD7D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5002;p67"/>
            <p:cNvSpPr/>
            <p:nvPr/>
          </p:nvSpPr>
          <p:spPr>
            <a:xfrm flipH="1">
              <a:off x="1896049" y="3473366"/>
              <a:ext cx="227449" cy="168479"/>
            </a:xfrm>
            <a:custGeom>
              <a:avLst/>
              <a:gdLst/>
              <a:ahLst/>
              <a:cxnLst/>
              <a:rect l="l" t="t" r="r" b="b"/>
              <a:pathLst>
                <a:path w="13812" h="10231" fill="none" extrusionOk="0">
                  <a:moveTo>
                    <a:pt x="13812" y="1"/>
                  </a:moveTo>
                  <a:lnTo>
                    <a:pt x="13812" y="1"/>
                  </a:lnTo>
                  <a:lnTo>
                    <a:pt x="13507" y="458"/>
                  </a:lnTo>
                  <a:lnTo>
                    <a:pt x="13202" y="915"/>
                  </a:lnTo>
                  <a:lnTo>
                    <a:pt x="12879" y="1353"/>
                  </a:lnTo>
                  <a:lnTo>
                    <a:pt x="12555" y="1772"/>
                  </a:lnTo>
                  <a:lnTo>
                    <a:pt x="12212" y="2191"/>
                  </a:lnTo>
                  <a:lnTo>
                    <a:pt x="11869" y="2610"/>
                  </a:lnTo>
                  <a:lnTo>
                    <a:pt x="11507" y="2991"/>
                  </a:lnTo>
                  <a:lnTo>
                    <a:pt x="11126" y="3391"/>
                  </a:lnTo>
                  <a:lnTo>
                    <a:pt x="10745" y="3772"/>
                  </a:lnTo>
                  <a:lnTo>
                    <a:pt x="10345" y="4134"/>
                  </a:lnTo>
                  <a:lnTo>
                    <a:pt x="9945" y="4496"/>
                  </a:lnTo>
                  <a:lnTo>
                    <a:pt x="9545" y="4858"/>
                  </a:lnTo>
                  <a:lnTo>
                    <a:pt x="9126" y="5201"/>
                  </a:lnTo>
                  <a:lnTo>
                    <a:pt x="8688" y="5525"/>
                  </a:lnTo>
                  <a:lnTo>
                    <a:pt x="7811" y="6173"/>
                  </a:lnTo>
                  <a:lnTo>
                    <a:pt x="6916" y="6782"/>
                  </a:lnTo>
                  <a:lnTo>
                    <a:pt x="5982" y="7354"/>
                  </a:lnTo>
                  <a:lnTo>
                    <a:pt x="5030" y="7906"/>
                  </a:lnTo>
                  <a:lnTo>
                    <a:pt x="4058" y="8440"/>
                  </a:lnTo>
                  <a:lnTo>
                    <a:pt x="3068" y="8916"/>
                  </a:lnTo>
                  <a:lnTo>
                    <a:pt x="2058" y="9392"/>
                  </a:lnTo>
                  <a:lnTo>
                    <a:pt x="1029" y="9830"/>
                  </a:lnTo>
                  <a:lnTo>
                    <a:pt x="1" y="10230"/>
                  </a:lnTo>
                  <a:lnTo>
                    <a:pt x="1" y="10230"/>
                  </a:lnTo>
                  <a:lnTo>
                    <a:pt x="1" y="10230"/>
                  </a:lnTo>
                  <a:lnTo>
                    <a:pt x="1029" y="9830"/>
                  </a:lnTo>
                  <a:lnTo>
                    <a:pt x="2058" y="9392"/>
                  </a:lnTo>
                  <a:lnTo>
                    <a:pt x="3068" y="8916"/>
                  </a:lnTo>
                  <a:lnTo>
                    <a:pt x="4058" y="8440"/>
                  </a:lnTo>
                  <a:lnTo>
                    <a:pt x="5030" y="7906"/>
                  </a:lnTo>
                  <a:lnTo>
                    <a:pt x="5982" y="7354"/>
                  </a:lnTo>
                  <a:lnTo>
                    <a:pt x="6916" y="6782"/>
                  </a:lnTo>
                  <a:lnTo>
                    <a:pt x="7811" y="6173"/>
                  </a:lnTo>
                  <a:lnTo>
                    <a:pt x="8688" y="5525"/>
                  </a:lnTo>
                  <a:lnTo>
                    <a:pt x="9126" y="5201"/>
                  </a:lnTo>
                  <a:lnTo>
                    <a:pt x="9545" y="4858"/>
                  </a:lnTo>
                  <a:lnTo>
                    <a:pt x="9945" y="4496"/>
                  </a:lnTo>
                  <a:lnTo>
                    <a:pt x="10345" y="4134"/>
                  </a:lnTo>
                  <a:lnTo>
                    <a:pt x="10745" y="3772"/>
                  </a:lnTo>
                  <a:lnTo>
                    <a:pt x="11126" y="3391"/>
                  </a:lnTo>
                  <a:lnTo>
                    <a:pt x="11507" y="2991"/>
                  </a:lnTo>
                  <a:lnTo>
                    <a:pt x="11869" y="2610"/>
                  </a:lnTo>
                  <a:lnTo>
                    <a:pt x="12212" y="2191"/>
                  </a:lnTo>
                  <a:lnTo>
                    <a:pt x="12555" y="1772"/>
                  </a:lnTo>
                  <a:lnTo>
                    <a:pt x="12879" y="1353"/>
                  </a:lnTo>
                  <a:lnTo>
                    <a:pt x="13202" y="915"/>
                  </a:lnTo>
                  <a:lnTo>
                    <a:pt x="13507" y="458"/>
                  </a:lnTo>
                  <a:lnTo>
                    <a:pt x="1381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003;p67"/>
            <p:cNvSpPr/>
            <p:nvPr/>
          </p:nvSpPr>
          <p:spPr>
            <a:xfrm flipH="1">
              <a:off x="1895720" y="3472740"/>
              <a:ext cx="16" cy="16"/>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004;p67"/>
            <p:cNvSpPr/>
            <p:nvPr/>
          </p:nvSpPr>
          <p:spPr>
            <a:xfrm flipH="1">
              <a:off x="1895720" y="3472740"/>
              <a:ext cx="16" cy="16"/>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005;p67"/>
            <p:cNvSpPr/>
            <p:nvPr/>
          </p:nvSpPr>
          <p:spPr>
            <a:xfrm flipH="1">
              <a:off x="1895407" y="3472427"/>
              <a:ext cx="16" cy="16"/>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006;p67"/>
            <p:cNvSpPr/>
            <p:nvPr/>
          </p:nvSpPr>
          <p:spPr>
            <a:xfrm flipH="1">
              <a:off x="1878478" y="3411876"/>
              <a:ext cx="704282" cy="309655"/>
            </a:xfrm>
            <a:custGeom>
              <a:avLst/>
              <a:gdLst/>
              <a:ahLst/>
              <a:cxnLst/>
              <a:rect l="l" t="t" r="r" b="b"/>
              <a:pathLst>
                <a:path w="42768" h="18804" extrusionOk="0">
                  <a:moveTo>
                    <a:pt x="42768" y="1"/>
                  </a:moveTo>
                  <a:lnTo>
                    <a:pt x="41130" y="667"/>
                  </a:lnTo>
                  <a:lnTo>
                    <a:pt x="39510" y="1372"/>
                  </a:lnTo>
                  <a:lnTo>
                    <a:pt x="37891" y="2115"/>
                  </a:lnTo>
                  <a:lnTo>
                    <a:pt x="36291" y="2858"/>
                  </a:lnTo>
                  <a:lnTo>
                    <a:pt x="33071" y="4382"/>
                  </a:lnTo>
                  <a:lnTo>
                    <a:pt x="31471" y="5144"/>
                  </a:lnTo>
                  <a:lnTo>
                    <a:pt x="29871" y="5887"/>
                  </a:lnTo>
                  <a:lnTo>
                    <a:pt x="28080" y="6706"/>
                  </a:lnTo>
                  <a:lnTo>
                    <a:pt x="26271" y="7487"/>
                  </a:lnTo>
                  <a:lnTo>
                    <a:pt x="25337" y="7868"/>
                  </a:lnTo>
                  <a:lnTo>
                    <a:pt x="24423" y="8230"/>
                  </a:lnTo>
                  <a:lnTo>
                    <a:pt x="23508" y="8573"/>
                  </a:lnTo>
                  <a:lnTo>
                    <a:pt x="22575" y="8916"/>
                  </a:lnTo>
                  <a:lnTo>
                    <a:pt x="21641" y="9240"/>
                  </a:lnTo>
                  <a:lnTo>
                    <a:pt x="20708" y="9526"/>
                  </a:lnTo>
                  <a:lnTo>
                    <a:pt x="19755" y="9811"/>
                  </a:lnTo>
                  <a:lnTo>
                    <a:pt x="18822" y="10078"/>
                  </a:lnTo>
                  <a:lnTo>
                    <a:pt x="17869" y="10326"/>
                  </a:lnTo>
                  <a:lnTo>
                    <a:pt x="16917" y="10554"/>
                  </a:lnTo>
                  <a:lnTo>
                    <a:pt x="15964" y="10745"/>
                  </a:lnTo>
                  <a:lnTo>
                    <a:pt x="14993" y="10916"/>
                  </a:lnTo>
                  <a:lnTo>
                    <a:pt x="15317" y="12517"/>
                  </a:lnTo>
                  <a:lnTo>
                    <a:pt x="15641" y="14117"/>
                  </a:lnTo>
                  <a:lnTo>
                    <a:pt x="16003" y="15717"/>
                  </a:lnTo>
                  <a:lnTo>
                    <a:pt x="16403" y="17298"/>
                  </a:lnTo>
                  <a:lnTo>
                    <a:pt x="15601" y="17464"/>
                  </a:lnTo>
                  <a:lnTo>
                    <a:pt x="15601" y="17464"/>
                  </a:lnTo>
                  <a:lnTo>
                    <a:pt x="16269" y="17336"/>
                  </a:lnTo>
                  <a:lnTo>
                    <a:pt x="17565" y="17050"/>
                  </a:lnTo>
                  <a:lnTo>
                    <a:pt x="18860" y="16765"/>
                  </a:lnTo>
                  <a:lnTo>
                    <a:pt x="20155" y="16441"/>
                  </a:lnTo>
                  <a:lnTo>
                    <a:pt x="21432" y="16098"/>
                  </a:lnTo>
                  <a:lnTo>
                    <a:pt x="22708" y="15736"/>
                  </a:lnTo>
                  <a:lnTo>
                    <a:pt x="23965" y="15355"/>
                  </a:lnTo>
                  <a:lnTo>
                    <a:pt x="25223" y="14936"/>
                  </a:lnTo>
                  <a:lnTo>
                    <a:pt x="25642" y="14803"/>
                  </a:lnTo>
                  <a:lnTo>
                    <a:pt x="26766" y="14403"/>
                  </a:lnTo>
                  <a:lnTo>
                    <a:pt x="27890" y="13964"/>
                  </a:lnTo>
                  <a:lnTo>
                    <a:pt x="28918" y="13564"/>
                  </a:lnTo>
                  <a:lnTo>
                    <a:pt x="29947" y="13126"/>
                  </a:lnTo>
                  <a:lnTo>
                    <a:pt x="30957" y="12650"/>
                  </a:lnTo>
                  <a:lnTo>
                    <a:pt x="31947" y="12174"/>
                  </a:lnTo>
                  <a:lnTo>
                    <a:pt x="32919" y="11640"/>
                  </a:lnTo>
                  <a:lnTo>
                    <a:pt x="33871" y="11088"/>
                  </a:lnTo>
                  <a:lnTo>
                    <a:pt x="34805" y="10516"/>
                  </a:lnTo>
                  <a:lnTo>
                    <a:pt x="35700" y="9907"/>
                  </a:lnTo>
                  <a:lnTo>
                    <a:pt x="36577" y="9259"/>
                  </a:lnTo>
                  <a:lnTo>
                    <a:pt x="37015" y="8935"/>
                  </a:lnTo>
                  <a:lnTo>
                    <a:pt x="37434" y="8592"/>
                  </a:lnTo>
                  <a:lnTo>
                    <a:pt x="37834" y="8230"/>
                  </a:lnTo>
                  <a:lnTo>
                    <a:pt x="38234" y="7868"/>
                  </a:lnTo>
                  <a:lnTo>
                    <a:pt x="38634" y="7506"/>
                  </a:lnTo>
                  <a:lnTo>
                    <a:pt x="39015" y="7125"/>
                  </a:lnTo>
                  <a:lnTo>
                    <a:pt x="39396" y="6725"/>
                  </a:lnTo>
                  <a:lnTo>
                    <a:pt x="39758" y="6344"/>
                  </a:lnTo>
                  <a:lnTo>
                    <a:pt x="40101" y="5925"/>
                  </a:lnTo>
                  <a:lnTo>
                    <a:pt x="40444" y="5506"/>
                  </a:lnTo>
                  <a:lnTo>
                    <a:pt x="40768" y="5087"/>
                  </a:lnTo>
                  <a:lnTo>
                    <a:pt x="41091" y="4649"/>
                  </a:lnTo>
                  <a:lnTo>
                    <a:pt x="41396" y="4192"/>
                  </a:lnTo>
                  <a:lnTo>
                    <a:pt x="41701" y="3735"/>
                  </a:lnTo>
                  <a:lnTo>
                    <a:pt x="41701" y="3715"/>
                  </a:lnTo>
                  <a:lnTo>
                    <a:pt x="41720" y="3696"/>
                  </a:lnTo>
                  <a:lnTo>
                    <a:pt x="41739" y="3677"/>
                  </a:lnTo>
                  <a:lnTo>
                    <a:pt x="41968" y="3258"/>
                  </a:lnTo>
                  <a:lnTo>
                    <a:pt x="42177" y="2820"/>
                  </a:lnTo>
                  <a:lnTo>
                    <a:pt x="42349" y="2363"/>
                  </a:lnTo>
                  <a:lnTo>
                    <a:pt x="42482" y="1906"/>
                  </a:lnTo>
                  <a:lnTo>
                    <a:pt x="42596" y="1429"/>
                  </a:lnTo>
                  <a:lnTo>
                    <a:pt x="42692" y="953"/>
                  </a:lnTo>
                  <a:lnTo>
                    <a:pt x="42730" y="477"/>
                  </a:lnTo>
                  <a:lnTo>
                    <a:pt x="42768" y="1"/>
                  </a:lnTo>
                  <a:close/>
                  <a:moveTo>
                    <a:pt x="15601" y="17464"/>
                  </a:moveTo>
                  <a:lnTo>
                    <a:pt x="15044" y="17570"/>
                  </a:lnTo>
                  <a:lnTo>
                    <a:pt x="15044" y="17570"/>
                  </a:lnTo>
                  <a:lnTo>
                    <a:pt x="15298" y="17527"/>
                  </a:lnTo>
                  <a:lnTo>
                    <a:pt x="15601" y="17464"/>
                  </a:lnTo>
                  <a:close/>
                  <a:moveTo>
                    <a:pt x="1" y="9183"/>
                  </a:moveTo>
                  <a:lnTo>
                    <a:pt x="172" y="10383"/>
                  </a:lnTo>
                  <a:lnTo>
                    <a:pt x="382" y="11564"/>
                  </a:lnTo>
                  <a:lnTo>
                    <a:pt x="610" y="12745"/>
                  </a:lnTo>
                  <a:lnTo>
                    <a:pt x="896" y="13926"/>
                  </a:lnTo>
                  <a:lnTo>
                    <a:pt x="1201" y="15088"/>
                  </a:lnTo>
                  <a:lnTo>
                    <a:pt x="1544" y="16231"/>
                  </a:lnTo>
                  <a:lnTo>
                    <a:pt x="1906" y="17374"/>
                  </a:lnTo>
                  <a:lnTo>
                    <a:pt x="2325" y="18498"/>
                  </a:lnTo>
                  <a:lnTo>
                    <a:pt x="2325" y="18536"/>
                  </a:lnTo>
                  <a:lnTo>
                    <a:pt x="2344" y="18536"/>
                  </a:lnTo>
                  <a:lnTo>
                    <a:pt x="2344" y="18574"/>
                  </a:lnTo>
                  <a:lnTo>
                    <a:pt x="2363" y="18594"/>
                  </a:lnTo>
                  <a:lnTo>
                    <a:pt x="2363" y="18613"/>
                  </a:lnTo>
                  <a:lnTo>
                    <a:pt x="2363" y="18632"/>
                  </a:lnTo>
                  <a:lnTo>
                    <a:pt x="2382" y="18651"/>
                  </a:lnTo>
                  <a:lnTo>
                    <a:pt x="2382" y="18689"/>
                  </a:lnTo>
                  <a:lnTo>
                    <a:pt x="2515" y="18708"/>
                  </a:lnTo>
                  <a:lnTo>
                    <a:pt x="2839" y="18765"/>
                  </a:lnTo>
                  <a:lnTo>
                    <a:pt x="3163" y="18784"/>
                  </a:lnTo>
                  <a:lnTo>
                    <a:pt x="3487" y="18803"/>
                  </a:lnTo>
                  <a:lnTo>
                    <a:pt x="4439" y="18803"/>
                  </a:lnTo>
                  <a:lnTo>
                    <a:pt x="5773" y="18727"/>
                  </a:lnTo>
                  <a:lnTo>
                    <a:pt x="7087" y="18632"/>
                  </a:lnTo>
                  <a:lnTo>
                    <a:pt x="8421" y="18517"/>
                  </a:lnTo>
                  <a:lnTo>
                    <a:pt x="9735" y="18384"/>
                  </a:lnTo>
                  <a:lnTo>
                    <a:pt x="11050" y="18213"/>
                  </a:lnTo>
                  <a:lnTo>
                    <a:pt x="12364" y="18022"/>
                  </a:lnTo>
                  <a:lnTo>
                    <a:pt x="13659" y="17812"/>
                  </a:lnTo>
                  <a:lnTo>
                    <a:pt x="14974" y="17584"/>
                  </a:lnTo>
                  <a:lnTo>
                    <a:pt x="15044" y="17570"/>
                  </a:lnTo>
                  <a:lnTo>
                    <a:pt x="15044" y="17570"/>
                  </a:lnTo>
                  <a:lnTo>
                    <a:pt x="14193" y="17717"/>
                  </a:lnTo>
                  <a:lnTo>
                    <a:pt x="13793" y="16098"/>
                  </a:lnTo>
                  <a:lnTo>
                    <a:pt x="13431" y="14479"/>
                  </a:lnTo>
                  <a:lnTo>
                    <a:pt x="13088" y="12840"/>
                  </a:lnTo>
                  <a:lnTo>
                    <a:pt x="12764" y="11202"/>
                  </a:lnTo>
                  <a:lnTo>
                    <a:pt x="12059" y="11278"/>
                  </a:lnTo>
                  <a:lnTo>
                    <a:pt x="11354" y="11316"/>
                  </a:lnTo>
                  <a:lnTo>
                    <a:pt x="10630" y="11335"/>
                  </a:lnTo>
                  <a:lnTo>
                    <a:pt x="9926" y="11355"/>
                  </a:lnTo>
                  <a:lnTo>
                    <a:pt x="9507" y="11335"/>
                  </a:lnTo>
                  <a:lnTo>
                    <a:pt x="9811" y="13069"/>
                  </a:lnTo>
                  <a:lnTo>
                    <a:pt x="10135" y="14803"/>
                  </a:lnTo>
                  <a:lnTo>
                    <a:pt x="10516" y="16517"/>
                  </a:lnTo>
                  <a:lnTo>
                    <a:pt x="10935" y="18213"/>
                  </a:lnTo>
                  <a:lnTo>
                    <a:pt x="9811" y="18365"/>
                  </a:lnTo>
                  <a:lnTo>
                    <a:pt x="8668" y="18479"/>
                  </a:lnTo>
                  <a:lnTo>
                    <a:pt x="8249" y="16669"/>
                  </a:lnTo>
                  <a:lnTo>
                    <a:pt x="7868" y="14860"/>
                  </a:lnTo>
                  <a:lnTo>
                    <a:pt x="7506" y="13031"/>
                  </a:lnTo>
                  <a:lnTo>
                    <a:pt x="7201" y="11202"/>
                  </a:lnTo>
                  <a:lnTo>
                    <a:pt x="6268" y="11088"/>
                  </a:lnTo>
                  <a:lnTo>
                    <a:pt x="5354" y="10916"/>
                  </a:lnTo>
                  <a:lnTo>
                    <a:pt x="4420" y="10726"/>
                  </a:lnTo>
                  <a:lnTo>
                    <a:pt x="3525" y="10478"/>
                  </a:lnTo>
                  <a:lnTo>
                    <a:pt x="2610" y="10212"/>
                  </a:lnTo>
                  <a:lnTo>
                    <a:pt x="1734" y="9907"/>
                  </a:lnTo>
                  <a:lnTo>
                    <a:pt x="858" y="9564"/>
                  </a:lnTo>
                  <a:lnTo>
                    <a:pt x="1" y="9183"/>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007;p67"/>
            <p:cNvSpPr/>
            <p:nvPr/>
          </p:nvSpPr>
          <p:spPr>
            <a:xfrm flipH="1">
              <a:off x="1878478" y="3411876"/>
              <a:ext cx="704282" cy="309655"/>
            </a:xfrm>
            <a:custGeom>
              <a:avLst/>
              <a:gdLst/>
              <a:ahLst/>
              <a:cxnLst/>
              <a:rect l="l" t="t" r="r" b="b"/>
              <a:pathLst>
                <a:path w="42768" h="18804" fill="none" extrusionOk="0">
                  <a:moveTo>
                    <a:pt x="42768" y="1"/>
                  </a:moveTo>
                  <a:lnTo>
                    <a:pt x="42768" y="1"/>
                  </a:lnTo>
                  <a:lnTo>
                    <a:pt x="41130" y="667"/>
                  </a:lnTo>
                  <a:lnTo>
                    <a:pt x="39510" y="1372"/>
                  </a:lnTo>
                  <a:lnTo>
                    <a:pt x="37891" y="2115"/>
                  </a:lnTo>
                  <a:lnTo>
                    <a:pt x="36291" y="2858"/>
                  </a:lnTo>
                  <a:lnTo>
                    <a:pt x="33071" y="4382"/>
                  </a:lnTo>
                  <a:lnTo>
                    <a:pt x="31471" y="5144"/>
                  </a:lnTo>
                  <a:lnTo>
                    <a:pt x="29871" y="5887"/>
                  </a:lnTo>
                  <a:lnTo>
                    <a:pt x="29871" y="5887"/>
                  </a:lnTo>
                  <a:lnTo>
                    <a:pt x="28080" y="6706"/>
                  </a:lnTo>
                  <a:lnTo>
                    <a:pt x="26271" y="7487"/>
                  </a:lnTo>
                  <a:lnTo>
                    <a:pt x="25337" y="7868"/>
                  </a:lnTo>
                  <a:lnTo>
                    <a:pt x="24423" y="8230"/>
                  </a:lnTo>
                  <a:lnTo>
                    <a:pt x="23508" y="8573"/>
                  </a:lnTo>
                  <a:lnTo>
                    <a:pt x="22575" y="8916"/>
                  </a:lnTo>
                  <a:lnTo>
                    <a:pt x="21641" y="9240"/>
                  </a:lnTo>
                  <a:lnTo>
                    <a:pt x="20708" y="9526"/>
                  </a:lnTo>
                  <a:lnTo>
                    <a:pt x="19755" y="9811"/>
                  </a:lnTo>
                  <a:lnTo>
                    <a:pt x="18822" y="10078"/>
                  </a:lnTo>
                  <a:lnTo>
                    <a:pt x="17869" y="10326"/>
                  </a:lnTo>
                  <a:lnTo>
                    <a:pt x="16917" y="10554"/>
                  </a:lnTo>
                  <a:lnTo>
                    <a:pt x="15964" y="10745"/>
                  </a:lnTo>
                  <a:lnTo>
                    <a:pt x="14993" y="10916"/>
                  </a:lnTo>
                  <a:lnTo>
                    <a:pt x="14993" y="10916"/>
                  </a:lnTo>
                  <a:lnTo>
                    <a:pt x="15317" y="12517"/>
                  </a:lnTo>
                  <a:lnTo>
                    <a:pt x="15641" y="14117"/>
                  </a:lnTo>
                  <a:lnTo>
                    <a:pt x="16003" y="15717"/>
                  </a:lnTo>
                  <a:lnTo>
                    <a:pt x="16403" y="17298"/>
                  </a:lnTo>
                  <a:lnTo>
                    <a:pt x="16403" y="17298"/>
                  </a:lnTo>
                  <a:lnTo>
                    <a:pt x="15298" y="17527"/>
                  </a:lnTo>
                  <a:lnTo>
                    <a:pt x="14193" y="17717"/>
                  </a:lnTo>
                  <a:lnTo>
                    <a:pt x="14193" y="17717"/>
                  </a:lnTo>
                  <a:lnTo>
                    <a:pt x="13793" y="16098"/>
                  </a:lnTo>
                  <a:lnTo>
                    <a:pt x="13431" y="14479"/>
                  </a:lnTo>
                  <a:lnTo>
                    <a:pt x="13088" y="12840"/>
                  </a:lnTo>
                  <a:lnTo>
                    <a:pt x="12764" y="11202"/>
                  </a:lnTo>
                  <a:lnTo>
                    <a:pt x="12764" y="11202"/>
                  </a:lnTo>
                  <a:lnTo>
                    <a:pt x="12059" y="11278"/>
                  </a:lnTo>
                  <a:lnTo>
                    <a:pt x="11354" y="11316"/>
                  </a:lnTo>
                  <a:lnTo>
                    <a:pt x="10630" y="11335"/>
                  </a:lnTo>
                  <a:lnTo>
                    <a:pt x="9926" y="11355"/>
                  </a:lnTo>
                  <a:lnTo>
                    <a:pt x="9926" y="11355"/>
                  </a:lnTo>
                  <a:lnTo>
                    <a:pt x="9507" y="11335"/>
                  </a:lnTo>
                  <a:lnTo>
                    <a:pt x="9507" y="11335"/>
                  </a:lnTo>
                  <a:lnTo>
                    <a:pt x="9811" y="13069"/>
                  </a:lnTo>
                  <a:lnTo>
                    <a:pt x="10135" y="14803"/>
                  </a:lnTo>
                  <a:lnTo>
                    <a:pt x="10516" y="16517"/>
                  </a:lnTo>
                  <a:lnTo>
                    <a:pt x="10935" y="18213"/>
                  </a:lnTo>
                  <a:lnTo>
                    <a:pt x="10935" y="18213"/>
                  </a:lnTo>
                  <a:lnTo>
                    <a:pt x="9811" y="18365"/>
                  </a:lnTo>
                  <a:lnTo>
                    <a:pt x="8668" y="18479"/>
                  </a:lnTo>
                  <a:lnTo>
                    <a:pt x="8668" y="18479"/>
                  </a:lnTo>
                  <a:lnTo>
                    <a:pt x="8249" y="16669"/>
                  </a:lnTo>
                  <a:lnTo>
                    <a:pt x="7868" y="14860"/>
                  </a:lnTo>
                  <a:lnTo>
                    <a:pt x="7506" y="13031"/>
                  </a:lnTo>
                  <a:lnTo>
                    <a:pt x="7201" y="11202"/>
                  </a:lnTo>
                  <a:lnTo>
                    <a:pt x="7201" y="11202"/>
                  </a:lnTo>
                  <a:lnTo>
                    <a:pt x="6268" y="11088"/>
                  </a:lnTo>
                  <a:lnTo>
                    <a:pt x="5354" y="10916"/>
                  </a:lnTo>
                  <a:lnTo>
                    <a:pt x="4420" y="10726"/>
                  </a:lnTo>
                  <a:lnTo>
                    <a:pt x="3525" y="10478"/>
                  </a:lnTo>
                  <a:lnTo>
                    <a:pt x="2610" y="10212"/>
                  </a:lnTo>
                  <a:lnTo>
                    <a:pt x="1734" y="9907"/>
                  </a:lnTo>
                  <a:lnTo>
                    <a:pt x="858" y="9564"/>
                  </a:lnTo>
                  <a:lnTo>
                    <a:pt x="1" y="9183"/>
                  </a:lnTo>
                  <a:lnTo>
                    <a:pt x="1" y="9183"/>
                  </a:lnTo>
                  <a:lnTo>
                    <a:pt x="172" y="10383"/>
                  </a:lnTo>
                  <a:lnTo>
                    <a:pt x="382" y="11564"/>
                  </a:lnTo>
                  <a:lnTo>
                    <a:pt x="610" y="12745"/>
                  </a:lnTo>
                  <a:lnTo>
                    <a:pt x="896" y="13926"/>
                  </a:lnTo>
                  <a:lnTo>
                    <a:pt x="1201" y="15088"/>
                  </a:lnTo>
                  <a:lnTo>
                    <a:pt x="1544" y="16231"/>
                  </a:lnTo>
                  <a:lnTo>
                    <a:pt x="1906" y="17374"/>
                  </a:lnTo>
                  <a:lnTo>
                    <a:pt x="2325" y="18498"/>
                  </a:lnTo>
                  <a:lnTo>
                    <a:pt x="2325" y="18498"/>
                  </a:lnTo>
                  <a:lnTo>
                    <a:pt x="2325" y="18498"/>
                  </a:lnTo>
                  <a:lnTo>
                    <a:pt x="2325" y="18498"/>
                  </a:lnTo>
                  <a:lnTo>
                    <a:pt x="2325" y="18536"/>
                  </a:lnTo>
                  <a:lnTo>
                    <a:pt x="2325" y="18536"/>
                  </a:lnTo>
                  <a:lnTo>
                    <a:pt x="2344" y="18536"/>
                  </a:lnTo>
                  <a:lnTo>
                    <a:pt x="2344" y="18536"/>
                  </a:lnTo>
                  <a:lnTo>
                    <a:pt x="2344" y="18574"/>
                  </a:lnTo>
                  <a:lnTo>
                    <a:pt x="2344" y="18574"/>
                  </a:lnTo>
                  <a:lnTo>
                    <a:pt x="2344" y="18574"/>
                  </a:lnTo>
                  <a:lnTo>
                    <a:pt x="2344" y="18574"/>
                  </a:lnTo>
                  <a:lnTo>
                    <a:pt x="2363" y="18594"/>
                  </a:lnTo>
                  <a:lnTo>
                    <a:pt x="2363" y="18594"/>
                  </a:lnTo>
                  <a:lnTo>
                    <a:pt x="2363" y="18613"/>
                  </a:lnTo>
                  <a:lnTo>
                    <a:pt x="2363" y="18613"/>
                  </a:lnTo>
                  <a:lnTo>
                    <a:pt x="2363" y="18632"/>
                  </a:lnTo>
                  <a:lnTo>
                    <a:pt x="2363" y="18632"/>
                  </a:lnTo>
                  <a:lnTo>
                    <a:pt x="2382" y="18651"/>
                  </a:lnTo>
                  <a:lnTo>
                    <a:pt x="2382" y="18651"/>
                  </a:lnTo>
                  <a:lnTo>
                    <a:pt x="2382" y="18689"/>
                  </a:lnTo>
                  <a:lnTo>
                    <a:pt x="2382" y="18689"/>
                  </a:lnTo>
                  <a:lnTo>
                    <a:pt x="2515" y="18708"/>
                  </a:lnTo>
                  <a:lnTo>
                    <a:pt x="2515" y="18708"/>
                  </a:lnTo>
                  <a:lnTo>
                    <a:pt x="2839" y="18765"/>
                  </a:lnTo>
                  <a:lnTo>
                    <a:pt x="3163" y="18784"/>
                  </a:lnTo>
                  <a:lnTo>
                    <a:pt x="3487" y="18803"/>
                  </a:lnTo>
                  <a:lnTo>
                    <a:pt x="3811" y="18803"/>
                  </a:lnTo>
                  <a:lnTo>
                    <a:pt x="3811" y="18803"/>
                  </a:lnTo>
                  <a:lnTo>
                    <a:pt x="4439" y="18803"/>
                  </a:lnTo>
                  <a:lnTo>
                    <a:pt x="4439" y="18803"/>
                  </a:lnTo>
                  <a:lnTo>
                    <a:pt x="5773" y="18727"/>
                  </a:lnTo>
                  <a:lnTo>
                    <a:pt x="7087" y="18632"/>
                  </a:lnTo>
                  <a:lnTo>
                    <a:pt x="8421" y="18517"/>
                  </a:lnTo>
                  <a:lnTo>
                    <a:pt x="9735" y="18384"/>
                  </a:lnTo>
                  <a:lnTo>
                    <a:pt x="11050" y="18213"/>
                  </a:lnTo>
                  <a:lnTo>
                    <a:pt x="12364" y="18022"/>
                  </a:lnTo>
                  <a:lnTo>
                    <a:pt x="13659" y="17812"/>
                  </a:lnTo>
                  <a:lnTo>
                    <a:pt x="14974" y="17584"/>
                  </a:lnTo>
                  <a:lnTo>
                    <a:pt x="16269" y="17336"/>
                  </a:lnTo>
                  <a:lnTo>
                    <a:pt x="17565" y="17050"/>
                  </a:lnTo>
                  <a:lnTo>
                    <a:pt x="18860" y="16765"/>
                  </a:lnTo>
                  <a:lnTo>
                    <a:pt x="20155" y="16441"/>
                  </a:lnTo>
                  <a:lnTo>
                    <a:pt x="21432" y="16098"/>
                  </a:lnTo>
                  <a:lnTo>
                    <a:pt x="22708" y="15736"/>
                  </a:lnTo>
                  <a:lnTo>
                    <a:pt x="23965" y="15355"/>
                  </a:lnTo>
                  <a:lnTo>
                    <a:pt x="25223" y="14936"/>
                  </a:lnTo>
                  <a:lnTo>
                    <a:pt x="25223" y="14936"/>
                  </a:lnTo>
                  <a:lnTo>
                    <a:pt x="25642" y="14803"/>
                  </a:lnTo>
                  <a:lnTo>
                    <a:pt x="25642" y="14803"/>
                  </a:lnTo>
                  <a:lnTo>
                    <a:pt x="26766" y="14403"/>
                  </a:lnTo>
                  <a:lnTo>
                    <a:pt x="27890" y="13964"/>
                  </a:lnTo>
                  <a:lnTo>
                    <a:pt x="27890" y="13964"/>
                  </a:lnTo>
                  <a:lnTo>
                    <a:pt x="28918" y="13564"/>
                  </a:lnTo>
                  <a:lnTo>
                    <a:pt x="29947" y="13126"/>
                  </a:lnTo>
                  <a:lnTo>
                    <a:pt x="30957" y="12650"/>
                  </a:lnTo>
                  <a:lnTo>
                    <a:pt x="31947" y="12174"/>
                  </a:lnTo>
                  <a:lnTo>
                    <a:pt x="32919" y="11640"/>
                  </a:lnTo>
                  <a:lnTo>
                    <a:pt x="33871" y="11088"/>
                  </a:lnTo>
                  <a:lnTo>
                    <a:pt x="34805" y="10516"/>
                  </a:lnTo>
                  <a:lnTo>
                    <a:pt x="35700" y="9907"/>
                  </a:lnTo>
                  <a:lnTo>
                    <a:pt x="36577" y="9259"/>
                  </a:lnTo>
                  <a:lnTo>
                    <a:pt x="37015" y="8935"/>
                  </a:lnTo>
                  <a:lnTo>
                    <a:pt x="37434" y="8592"/>
                  </a:lnTo>
                  <a:lnTo>
                    <a:pt x="37834" y="8230"/>
                  </a:lnTo>
                  <a:lnTo>
                    <a:pt x="38234" y="7868"/>
                  </a:lnTo>
                  <a:lnTo>
                    <a:pt x="38634" y="7506"/>
                  </a:lnTo>
                  <a:lnTo>
                    <a:pt x="39015" y="7125"/>
                  </a:lnTo>
                  <a:lnTo>
                    <a:pt x="39396" y="6725"/>
                  </a:lnTo>
                  <a:lnTo>
                    <a:pt x="39758" y="6344"/>
                  </a:lnTo>
                  <a:lnTo>
                    <a:pt x="40101" y="5925"/>
                  </a:lnTo>
                  <a:lnTo>
                    <a:pt x="40444" y="5506"/>
                  </a:lnTo>
                  <a:lnTo>
                    <a:pt x="40768" y="5087"/>
                  </a:lnTo>
                  <a:lnTo>
                    <a:pt x="41091" y="4649"/>
                  </a:lnTo>
                  <a:lnTo>
                    <a:pt x="41396" y="4192"/>
                  </a:lnTo>
                  <a:lnTo>
                    <a:pt x="41701" y="3735"/>
                  </a:lnTo>
                  <a:lnTo>
                    <a:pt x="41701" y="3735"/>
                  </a:lnTo>
                  <a:lnTo>
                    <a:pt x="41701" y="3715"/>
                  </a:lnTo>
                  <a:lnTo>
                    <a:pt x="41701" y="3715"/>
                  </a:lnTo>
                  <a:lnTo>
                    <a:pt x="41720" y="3696"/>
                  </a:lnTo>
                  <a:lnTo>
                    <a:pt x="41720" y="3696"/>
                  </a:lnTo>
                  <a:lnTo>
                    <a:pt x="41720" y="3696"/>
                  </a:lnTo>
                  <a:lnTo>
                    <a:pt x="41720" y="3696"/>
                  </a:lnTo>
                  <a:lnTo>
                    <a:pt x="41720" y="3696"/>
                  </a:lnTo>
                  <a:lnTo>
                    <a:pt x="41720" y="3696"/>
                  </a:lnTo>
                  <a:lnTo>
                    <a:pt x="41720" y="3696"/>
                  </a:lnTo>
                  <a:lnTo>
                    <a:pt x="41720" y="3696"/>
                  </a:lnTo>
                  <a:lnTo>
                    <a:pt x="41739" y="3677"/>
                  </a:lnTo>
                  <a:lnTo>
                    <a:pt x="41739" y="3677"/>
                  </a:lnTo>
                  <a:lnTo>
                    <a:pt x="41739" y="3677"/>
                  </a:lnTo>
                  <a:lnTo>
                    <a:pt x="41739" y="3677"/>
                  </a:lnTo>
                  <a:lnTo>
                    <a:pt x="41968" y="3258"/>
                  </a:lnTo>
                  <a:lnTo>
                    <a:pt x="42177" y="2820"/>
                  </a:lnTo>
                  <a:lnTo>
                    <a:pt x="42349" y="2363"/>
                  </a:lnTo>
                  <a:lnTo>
                    <a:pt x="42482" y="1906"/>
                  </a:lnTo>
                  <a:lnTo>
                    <a:pt x="42596" y="1429"/>
                  </a:lnTo>
                  <a:lnTo>
                    <a:pt x="42692" y="953"/>
                  </a:lnTo>
                  <a:lnTo>
                    <a:pt x="42730" y="477"/>
                  </a:lnTo>
                  <a:lnTo>
                    <a:pt x="4276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008;p67"/>
            <p:cNvSpPr/>
            <p:nvPr/>
          </p:nvSpPr>
          <p:spPr>
            <a:xfrm flipH="1">
              <a:off x="2312644" y="3591635"/>
              <a:ext cx="59925" cy="112012"/>
            </a:xfrm>
            <a:custGeom>
              <a:avLst/>
              <a:gdLst/>
              <a:ahLst/>
              <a:cxnLst/>
              <a:rect l="l" t="t" r="r" b="b"/>
              <a:pathLst>
                <a:path w="3639" h="6802" extrusionOk="0">
                  <a:moveTo>
                    <a:pt x="2229" y="0"/>
                  </a:moveTo>
                  <a:lnTo>
                    <a:pt x="1124" y="172"/>
                  </a:lnTo>
                  <a:lnTo>
                    <a:pt x="0" y="286"/>
                  </a:lnTo>
                  <a:lnTo>
                    <a:pt x="324" y="1924"/>
                  </a:lnTo>
                  <a:lnTo>
                    <a:pt x="667" y="3563"/>
                  </a:lnTo>
                  <a:lnTo>
                    <a:pt x="1029" y="5182"/>
                  </a:lnTo>
                  <a:lnTo>
                    <a:pt x="1429" y="6801"/>
                  </a:lnTo>
                  <a:lnTo>
                    <a:pt x="2534" y="6611"/>
                  </a:lnTo>
                  <a:lnTo>
                    <a:pt x="3639" y="6382"/>
                  </a:lnTo>
                  <a:lnTo>
                    <a:pt x="3239" y="4801"/>
                  </a:lnTo>
                  <a:lnTo>
                    <a:pt x="2877" y="3201"/>
                  </a:lnTo>
                  <a:lnTo>
                    <a:pt x="2553" y="1601"/>
                  </a:lnTo>
                  <a:lnTo>
                    <a:pt x="22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009;p67"/>
            <p:cNvSpPr/>
            <p:nvPr/>
          </p:nvSpPr>
          <p:spPr>
            <a:xfrm flipH="1">
              <a:off x="2312644" y="3591635"/>
              <a:ext cx="59925" cy="112012"/>
            </a:xfrm>
            <a:custGeom>
              <a:avLst/>
              <a:gdLst/>
              <a:ahLst/>
              <a:cxnLst/>
              <a:rect l="l" t="t" r="r" b="b"/>
              <a:pathLst>
                <a:path w="3639" h="6802" fill="none" extrusionOk="0">
                  <a:moveTo>
                    <a:pt x="2229" y="0"/>
                  </a:moveTo>
                  <a:lnTo>
                    <a:pt x="2229" y="0"/>
                  </a:lnTo>
                  <a:lnTo>
                    <a:pt x="1124" y="172"/>
                  </a:lnTo>
                  <a:lnTo>
                    <a:pt x="0" y="286"/>
                  </a:lnTo>
                  <a:lnTo>
                    <a:pt x="0" y="286"/>
                  </a:lnTo>
                  <a:lnTo>
                    <a:pt x="324" y="1924"/>
                  </a:lnTo>
                  <a:lnTo>
                    <a:pt x="667" y="3563"/>
                  </a:lnTo>
                  <a:lnTo>
                    <a:pt x="1029" y="5182"/>
                  </a:lnTo>
                  <a:lnTo>
                    <a:pt x="1429" y="6801"/>
                  </a:lnTo>
                  <a:lnTo>
                    <a:pt x="1429" y="6801"/>
                  </a:lnTo>
                  <a:lnTo>
                    <a:pt x="2534" y="6611"/>
                  </a:lnTo>
                  <a:lnTo>
                    <a:pt x="3639" y="6382"/>
                  </a:lnTo>
                  <a:lnTo>
                    <a:pt x="3639" y="6382"/>
                  </a:lnTo>
                  <a:lnTo>
                    <a:pt x="3239" y="4801"/>
                  </a:lnTo>
                  <a:lnTo>
                    <a:pt x="2877" y="3201"/>
                  </a:lnTo>
                  <a:lnTo>
                    <a:pt x="2553" y="1601"/>
                  </a:lnTo>
                  <a:lnTo>
                    <a:pt x="2229" y="0"/>
                  </a:ln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010;p67"/>
            <p:cNvSpPr/>
            <p:nvPr/>
          </p:nvSpPr>
          <p:spPr>
            <a:xfrm flipH="1">
              <a:off x="2402672" y="3596345"/>
              <a:ext cx="61506" cy="119850"/>
            </a:xfrm>
            <a:custGeom>
              <a:avLst/>
              <a:gdLst/>
              <a:ahLst/>
              <a:cxnLst/>
              <a:rect l="l" t="t" r="r" b="b"/>
              <a:pathLst>
                <a:path w="3735" h="7278" extrusionOk="0">
                  <a:moveTo>
                    <a:pt x="0" y="0"/>
                  </a:moveTo>
                  <a:lnTo>
                    <a:pt x="305" y="1829"/>
                  </a:lnTo>
                  <a:lnTo>
                    <a:pt x="667" y="3658"/>
                  </a:lnTo>
                  <a:lnTo>
                    <a:pt x="1048" y="5467"/>
                  </a:lnTo>
                  <a:lnTo>
                    <a:pt x="1467" y="7277"/>
                  </a:lnTo>
                  <a:lnTo>
                    <a:pt x="2610" y="7163"/>
                  </a:lnTo>
                  <a:lnTo>
                    <a:pt x="3734" y="7011"/>
                  </a:lnTo>
                  <a:lnTo>
                    <a:pt x="3315" y="5315"/>
                  </a:lnTo>
                  <a:lnTo>
                    <a:pt x="2934" y="3601"/>
                  </a:lnTo>
                  <a:lnTo>
                    <a:pt x="2610" y="1867"/>
                  </a:lnTo>
                  <a:lnTo>
                    <a:pt x="2306" y="133"/>
                  </a:lnTo>
                  <a:lnTo>
                    <a:pt x="1772" y="133"/>
                  </a:lnTo>
                  <a:lnTo>
                    <a:pt x="877" y="7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5011;p67"/>
            <p:cNvSpPr/>
            <p:nvPr/>
          </p:nvSpPr>
          <p:spPr>
            <a:xfrm flipH="1">
              <a:off x="2402672" y="3596345"/>
              <a:ext cx="61506" cy="119850"/>
            </a:xfrm>
            <a:custGeom>
              <a:avLst/>
              <a:gdLst/>
              <a:ahLst/>
              <a:cxnLst/>
              <a:rect l="l" t="t" r="r" b="b"/>
              <a:pathLst>
                <a:path w="3735" h="7278" fill="none" extrusionOk="0">
                  <a:moveTo>
                    <a:pt x="0" y="0"/>
                  </a:moveTo>
                  <a:lnTo>
                    <a:pt x="0" y="0"/>
                  </a:lnTo>
                  <a:lnTo>
                    <a:pt x="305" y="1829"/>
                  </a:lnTo>
                  <a:lnTo>
                    <a:pt x="667" y="3658"/>
                  </a:lnTo>
                  <a:lnTo>
                    <a:pt x="1048" y="5467"/>
                  </a:lnTo>
                  <a:lnTo>
                    <a:pt x="1467" y="7277"/>
                  </a:lnTo>
                  <a:lnTo>
                    <a:pt x="1467" y="7277"/>
                  </a:lnTo>
                  <a:lnTo>
                    <a:pt x="2610" y="7163"/>
                  </a:lnTo>
                  <a:lnTo>
                    <a:pt x="3734" y="7011"/>
                  </a:lnTo>
                  <a:lnTo>
                    <a:pt x="3734" y="7011"/>
                  </a:lnTo>
                  <a:lnTo>
                    <a:pt x="3315" y="5315"/>
                  </a:lnTo>
                  <a:lnTo>
                    <a:pt x="2934" y="3601"/>
                  </a:lnTo>
                  <a:lnTo>
                    <a:pt x="2610" y="1867"/>
                  </a:lnTo>
                  <a:lnTo>
                    <a:pt x="2306" y="133"/>
                  </a:lnTo>
                  <a:lnTo>
                    <a:pt x="2306" y="133"/>
                  </a:lnTo>
                  <a:lnTo>
                    <a:pt x="1772" y="133"/>
                  </a:lnTo>
                  <a:lnTo>
                    <a:pt x="1772" y="133"/>
                  </a:lnTo>
                  <a:lnTo>
                    <a:pt x="877" y="7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5012;p67"/>
            <p:cNvSpPr/>
            <p:nvPr/>
          </p:nvSpPr>
          <p:spPr>
            <a:xfrm flipH="1">
              <a:off x="1592059" y="3558700"/>
              <a:ext cx="295526" cy="384302"/>
            </a:xfrm>
            <a:custGeom>
              <a:avLst/>
              <a:gdLst/>
              <a:ahLst/>
              <a:cxnLst/>
              <a:rect l="l" t="t" r="r" b="b"/>
              <a:pathLst>
                <a:path w="17946" h="23337" fill="none" extrusionOk="0">
                  <a:moveTo>
                    <a:pt x="4401" y="0"/>
                  </a:moveTo>
                  <a:lnTo>
                    <a:pt x="4401" y="0"/>
                  </a:lnTo>
                  <a:lnTo>
                    <a:pt x="4191" y="0"/>
                  </a:lnTo>
                  <a:lnTo>
                    <a:pt x="4191" y="0"/>
                  </a:lnTo>
                  <a:lnTo>
                    <a:pt x="3791" y="57"/>
                  </a:lnTo>
                  <a:lnTo>
                    <a:pt x="3391" y="133"/>
                  </a:lnTo>
                  <a:lnTo>
                    <a:pt x="2991" y="248"/>
                  </a:lnTo>
                  <a:lnTo>
                    <a:pt x="2629" y="400"/>
                  </a:lnTo>
                  <a:lnTo>
                    <a:pt x="2286" y="572"/>
                  </a:lnTo>
                  <a:lnTo>
                    <a:pt x="1943" y="781"/>
                  </a:lnTo>
                  <a:lnTo>
                    <a:pt x="1639" y="1010"/>
                  </a:lnTo>
                  <a:lnTo>
                    <a:pt x="1353" y="1276"/>
                  </a:lnTo>
                  <a:lnTo>
                    <a:pt x="1086" y="1562"/>
                  </a:lnTo>
                  <a:lnTo>
                    <a:pt x="858" y="1867"/>
                  </a:lnTo>
                  <a:lnTo>
                    <a:pt x="629" y="2191"/>
                  </a:lnTo>
                  <a:lnTo>
                    <a:pt x="458" y="2553"/>
                  </a:lnTo>
                  <a:lnTo>
                    <a:pt x="305" y="2915"/>
                  </a:lnTo>
                  <a:lnTo>
                    <a:pt x="172" y="3296"/>
                  </a:lnTo>
                  <a:lnTo>
                    <a:pt x="77" y="3696"/>
                  </a:lnTo>
                  <a:lnTo>
                    <a:pt x="19" y="4096"/>
                  </a:lnTo>
                  <a:lnTo>
                    <a:pt x="19" y="4096"/>
                  </a:lnTo>
                  <a:lnTo>
                    <a:pt x="0" y="4382"/>
                  </a:lnTo>
                  <a:lnTo>
                    <a:pt x="0" y="4667"/>
                  </a:lnTo>
                  <a:lnTo>
                    <a:pt x="0" y="4934"/>
                  </a:lnTo>
                  <a:lnTo>
                    <a:pt x="19" y="5220"/>
                  </a:lnTo>
                  <a:lnTo>
                    <a:pt x="58" y="5487"/>
                  </a:lnTo>
                  <a:lnTo>
                    <a:pt x="115" y="5753"/>
                  </a:lnTo>
                  <a:lnTo>
                    <a:pt x="172" y="6039"/>
                  </a:lnTo>
                  <a:lnTo>
                    <a:pt x="229" y="6306"/>
                  </a:lnTo>
                  <a:lnTo>
                    <a:pt x="400" y="6820"/>
                  </a:lnTo>
                  <a:lnTo>
                    <a:pt x="629" y="7334"/>
                  </a:lnTo>
                  <a:lnTo>
                    <a:pt x="877" y="7849"/>
                  </a:lnTo>
                  <a:lnTo>
                    <a:pt x="1143" y="8344"/>
                  </a:lnTo>
                  <a:lnTo>
                    <a:pt x="1448" y="8820"/>
                  </a:lnTo>
                  <a:lnTo>
                    <a:pt x="1791" y="9297"/>
                  </a:lnTo>
                  <a:lnTo>
                    <a:pt x="2134" y="9773"/>
                  </a:lnTo>
                  <a:lnTo>
                    <a:pt x="2515" y="10230"/>
                  </a:lnTo>
                  <a:lnTo>
                    <a:pt x="2896" y="10668"/>
                  </a:lnTo>
                  <a:lnTo>
                    <a:pt x="3277" y="11106"/>
                  </a:lnTo>
                  <a:lnTo>
                    <a:pt x="4058" y="11964"/>
                  </a:lnTo>
                  <a:lnTo>
                    <a:pt x="4058" y="11964"/>
                  </a:lnTo>
                  <a:lnTo>
                    <a:pt x="13697" y="22117"/>
                  </a:lnTo>
                  <a:lnTo>
                    <a:pt x="13697" y="22117"/>
                  </a:lnTo>
                  <a:lnTo>
                    <a:pt x="14097" y="22517"/>
                  </a:lnTo>
                  <a:lnTo>
                    <a:pt x="14326" y="22727"/>
                  </a:lnTo>
                  <a:lnTo>
                    <a:pt x="14555" y="22898"/>
                  </a:lnTo>
                  <a:lnTo>
                    <a:pt x="14783" y="23051"/>
                  </a:lnTo>
                  <a:lnTo>
                    <a:pt x="15031" y="23184"/>
                  </a:lnTo>
                  <a:lnTo>
                    <a:pt x="15298" y="23279"/>
                  </a:lnTo>
                  <a:lnTo>
                    <a:pt x="15431" y="23317"/>
                  </a:lnTo>
                  <a:lnTo>
                    <a:pt x="15583" y="23336"/>
                  </a:lnTo>
                  <a:lnTo>
                    <a:pt x="15583" y="23336"/>
                  </a:lnTo>
                  <a:lnTo>
                    <a:pt x="15736" y="23336"/>
                  </a:lnTo>
                  <a:lnTo>
                    <a:pt x="15736" y="23336"/>
                  </a:lnTo>
                  <a:lnTo>
                    <a:pt x="15888" y="23336"/>
                  </a:lnTo>
                  <a:lnTo>
                    <a:pt x="16040" y="23317"/>
                  </a:lnTo>
                  <a:lnTo>
                    <a:pt x="16193" y="23279"/>
                  </a:lnTo>
                  <a:lnTo>
                    <a:pt x="16326" y="23222"/>
                  </a:lnTo>
                  <a:lnTo>
                    <a:pt x="16479" y="23165"/>
                  </a:lnTo>
                  <a:lnTo>
                    <a:pt x="16612" y="23108"/>
                  </a:lnTo>
                  <a:lnTo>
                    <a:pt x="16860" y="22936"/>
                  </a:lnTo>
                  <a:lnTo>
                    <a:pt x="17107" y="22727"/>
                  </a:lnTo>
                  <a:lnTo>
                    <a:pt x="17298" y="22498"/>
                  </a:lnTo>
                  <a:lnTo>
                    <a:pt x="17488" y="22231"/>
                  </a:lnTo>
                  <a:lnTo>
                    <a:pt x="17622" y="21965"/>
                  </a:lnTo>
                  <a:lnTo>
                    <a:pt x="17622" y="21965"/>
                  </a:lnTo>
                  <a:lnTo>
                    <a:pt x="17755" y="21641"/>
                  </a:lnTo>
                  <a:lnTo>
                    <a:pt x="17831" y="21336"/>
                  </a:lnTo>
                  <a:lnTo>
                    <a:pt x="17888" y="21012"/>
                  </a:lnTo>
                  <a:lnTo>
                    <a:pt x="17926" y="20688"/>
                  </a:lnTo>
                  <a:lnTo>
                    <a:pt x="17945" y="20365"/>
                  </a:lnTo>
                  <a:lnTo>
                    <a:pt x="17945" y="20022"/>
                  </a:lnTo>
                  <a:lnTo>
                    <a:pt x="17907" y="19355"/>
                  </a:lnTo>
                  <a:lnTo>
                    <a:pt x="17907" y="19355"/>
                  </a:lnTo>
                  <a:lnTo>
                    <a:pt x="17850" y="18783"/>
                  </a:lnTo>
                  <a:lnTo>
                    <a:pt x="17793" y="18193"/>
                  </a:lnTo>
                  <a:lnTo>
                    <a:pt x="17717" y="17583"/>
                  </a:lnTo>
                  <a:lnTo>
                    <a:pt x="17622" y="16955"/>
                  </a:lnTo>
                  <a:lnTo>
                    <a:pt x="17507" y="16345"/>
                  </a:lnTo>
                  <a:lnTo>
                    <a:pt x="17374" y="15716"/>
                  </a:lnTo>
                  <a:lnTo>
                    <a:pt x="17222" y="15107"/>
                  </a:lnTo>
                  <a:lnTo>
                    <a:pt x="17069" y="14497"/>
                  </a:lnTo>
                  <a:lnTo>
                    <a:pt x="16879" y="13888"/>
                  </a:lnTo>
                  <a:lnTo>
                    <a:pt x="16669" y="13278"/>
                  </a:lnTo>
                  <a:lnTo>
                    <a:pt x="16441" y="12706"/>
                  </a:lnTo>
                  <a:lnTo>
                    <a:pt x="16174" y="12135"/>
                  </a:lnTo>
                  <a:lnTo>
                    <a:pt x="15907" y="11583"/>
                  </a:lnTo>
                  <a:lnTo>
                    <a:pt x="15602" y="11049"/>
                  </a:lnTo>
                  <a:lnTo>
                    <a:pt x="15259" y="10554"/>
                  </a:lnTo>
                  <a:lnTo>
                    <a:pt x="14917" y="10078"/>
                  </a:lnTo>
                  <a:lnTo>
                    <a:pt x="14917" y="10078"/>
                  </a:lnTo>
                  <a:lnTo>
                    <a:pt x="14269" y="9258"/>
                  </a:lnTo>
                  <a:lnTo>
                    <a:pt x="13640" y="8420"/>
                  </a:lnTo>
                  <a:lnTo>
                    <a:pt x="12383" y="6725"/>
                  </a:lnTo>
                  <a:lnTo>
                    <a:pt x="11754" y="5887"/>
                  </a:lnTo>
                  <a:lnTo>
                    <a:pt x="11087" y="5067"/>
                  </a:lnTo>
                  <a:lnTo>
                    <a:pt x="10764" y="4667"/>
                  </a:lnTo>
                  <a:lnTo>
                    <a:pt x="10402" y="4267"/>
                  </a:lnTo>
                  <a:lnTo>
                    <a:pt x="10059" y="3886"/>
                  </a:lnTo>
                  <a:lnTo>
                    <a:pt x="9678" y="3524"/>
                  </a:lnTo>
                  <a:lnTo>
                    <a:pt x="9678" y="3524"/>
                  </a:lnTo>
                  <a:lnTo>
                    <a:pt x="9125" y="2972"/>
                  </a:lnTo>
                  <a:lnTo>
                    <a:pt x="8554" y="2381"/>
                  </a:lnTo>
                  <a:lnTo>
                    <a:pt x="7944" y="1791"/>
                  </a:lnTo>
                  <a:lnTo>
                    <a:pt x="7639" y="1505"/>
                  </a:lnTo>
                  <a:lnTo>
                    <a:pt x="7316" y="1238"/>
                  </a:lnTo>
                  <a:lnTo>
                    <a:pt x="6973" y="972"/>
                  </a:lnTo>
                  <a:lnTo>
                    <a:pt x="6630" y="743"/>
                  </a:lnTo>
                  <a:lnTo>
                    <a:pt x="6287" y="534"/>
                  </a:lnTo>
                  <a:lnTo>
                    <a:pt x="5925" y="343"/>
                  </a:lnTo>
                  <a:lnTo>
                    <a:pt x="5563" y="210"/>
                  </a:lnTo>
                  <a:lnTo>
                    <a:pt x="5182" y="95"/>
                  </a:lnTo>
                  <a:lnTo>
                    <a:pt x="4801" y="19"/>
                  </a:lnTo>
                  <a:lnTo>
                    <a:pt x="4610" y="0"/>
                  </a:lnTo>
                  <a:lnTo>
                    <a:pt x="440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5013;p67"/>
            <p:cNvSpPr/>
            <p:nvPr/>
          </p:nvSpPr>
          <p:spPr>
            <a:xfrm flipH="1">
              <a:off x="3164047" y="2908069"/>
              <a:ext cx="105408" cy="105112"/>
            </a:xfrm>
            <a:custGeom>
              <a:avLst/>
              <a:gdLst/>
              <a:ahLst/>
              <a:cxnLst/>
              <a:rect l="l" t="t" r="r" b="b"/>
              <a:pathLst>
                <a:path w="6401" h="6383" extrusionOk="0">
                  <a:moveTo>
                    <a:pt x="3201" y="0"/>
                  </a:moveTo>
                  <a:lnTo>
                    <a:pt x="2877" y="19"/>
                  </a:lnTo>
                  <a:lnTo>
                    <a:pt x="2553" y="58"/>
                  </a:lnTo>
                  <a:lnTo>
                    <a:pt x="2248" y="134"/>
                  </a:lnTo>
                  <a:lnTo>
                    <a:pt x="1962" y="248"/>
                  </a:lnTo>
                  <a:lnTo>
                    <a:pt x="1677" y="381"/>
                  </a:lnTo>
                  <a:lnTo>
                    <a:pt x="1410" y="534"/>
                  </a:lnTo>
                  <a:lnTo>
                    <a:pt x="1162" y="724"/>
                  </a:lnTo>
                  <a:lnTo>
                    <a:pt x="953" y="934"/>
                  </a:lnTo>
                  <a:lnTo>
                    <a:pt x="743" y="1162"/>
                  </a:lnTo>
                  <a:lnTo>
                    <a:pt x="553" y="1410"/>
                  </a:lnTo>
                  <a:lnTo>
                    <a:pt x="400" y="1677"/>
                  </a:lnTo>
                  <a:lnTo>
                    <a:pt x="267" y="1944"/>
                  </a:lnTo>
                  <a:lnTo>
                    <a:pt x="153" y="2248"/>
                  </a:lnTo>
                  <a:lnTo>
                    <a:pt x="76" y="2553"/>
                  </a:lnTo>
                  <a:lnTo>
                    <a:pt x="19" y="2858"/>
                  </a:lnTo>
                  <a:lnTo>
                    <a:pt x="0" y="3201"/>
                  </a:lnTo>
                  <a:lnTo>
                    <a:pt x="19" y="3525"/>
                  </a:lnTo>
                  <a:lnTo>
                    <a:pt x="76" y="3829"/>
                  </a:lnTo>
                  <a:lnTo>
                    <a:pt x="153" y="4134"/>
                  </a:lnTo>
                  <a:lnTo>
                    <a:pt x="267" y="4439"/>
                  </a:lnTo>
                  <a:lnTo>
                    <a:pt x="400" y="4725"/>
                  </a:lnTo>
                  <a:lnTo>
                    <a:pt x="553" y="4972"/>
                  </a:lnTo>
                  <a:lnTo>
                    <a:pt x="743" y="5220"/>
                  </a:lnTo>
                  <a:lnTo>
                    <a:pt x="953" y="5449"/>
                  </a:lnTo>
                  <a:lnTo>
                    <a:pt x="1162" y="5658"/>
                  </a:lnTo>
                  <a:lnTo>
                    <a:pt x="1410" y="5849"/>
                  </a:lnTo>
                  <a:lnTo>
                    <a:pt x="1677" y="6001"/>
                  </a:lnTo>
                  <a:lnTo>
                    <a:pt x="1962" y="6135"/>
                  </a:lnTo>
                  <a:lnTo>
                    <a:pt x="2248" y="6249"/>
                  </a:lnTo>
                  <a:lnTo>
                    <a:pt x="2553" y="6325"/>
                  </a:lnTo>
                  <a:lnTo>
                    <a:pt x="2877" y="6382"/>
                  </a:lnTo>
                  <a:lnTo>
                    <a:pt x="3524" y="6382"/>
                  </a:lnTo>
                  <a:lnTo>
                    <a:pt x="3848" y="6325"/>
                  </a:lnTo>
                  <a:lnTo>
                    <a:pt x="4153" y="6249"/>
                  </a:lnTo>
                  <a:lnTo>
                    <a:pt x="4458" y="6135"/>
                  </a:lnTo>
                  <a:lnTo>
                    <a:pt x="4725" y="6001"/>
                  </a:lnTo>
                  <a:lnTo>
                    <a:pt x="4991" y="5849"/>
                  </a:lnTo>
                  <a:lnTo>
                    <a:pt x="5239" y="5658"/>
                  </a:lnTo>
                  <a:lnTo>
                    <a:pt x="5467" y="5449"/>
                  </a:lnTo>
                  <a:lnTo>
                    <a:pt x="5677" y="5220"/>
                  </a:lnTo>
                  <a:lnTo>
                    <a:pt x="5848" y="4972"/>
                  </a:lnTo>
                  <a:lnTo>
                    <a:pt x="6020" y="4725"/>
                  </a:lnTo>
                  <a:lnTo>
                    <a:pt x="6153" y="4439"/>
                  </a:lnTo>
                  <a:lnTo>
                    <a:pt x="6249" y="4134"/>
                  </a:lnTo>
                  <a:lnTo>
                    <a:pt x="6344" y="3829"/>
                  </a:lnTo>
                  <a:lnTo>
                    <a:pt x="6382" y="3525"/>
                  </a:lnTo>
                  <a:lnTo>
                    <a:pt x="6401" y="3201"/>
                  </a:lnTo>
                  <a:lnTo>
                    <a:pt x="6382" y="2858"/>
                  </a:lnTo>
                  <a:lnTo>
                    <a:pt x="6344" y="2553"/>
                  </a:lnTo>
                  <a:lnTo>
                    <a:pt x="6249" y="2248"/>
                  </a:lnTo>
                  <a:lnTo>
                    <a:pt x="6153" y="1944"/>
                  </a:lnTo>
                  <a:lnTo>
                    <a:pt x="6020" y="1677"/>
                  </a:lnTo>
                  <a:lnTo>
                    <a:pt x="5848" y="1410"/>
                  </a:lnTo>
                  <a:lnTo>
                    <a:pt x="5677" y="1162"/>
                  </a:lnTo>
                  <a:lnTo>
                    <a:pt x="5467" y="934"/>
                  </a:lnTo>
                  <a:lnTo>
                    <a:pt x="5239" y="724"/>
                  </a:lnTo>
                  <a:lnTo>
                    <a:pt x="4991" y="534"/>
                  </a:lnTo>
                  <a:lnTo>
                    <a:pt x="4725" y="381"/>
                  </a:lnTo>
                  <a:lnTo>
                    <a:pt x="4458" y="248"/>
                  </a:lnTo>
                  <a:lnTo>
                    <a:pt x="4153" y="134"/>
                  </a:lnTo>
                  <a:lnTo>
                    <a:pt x="3848" y="58"/>
                  </a:lnTo>
                  <a:lnTo>
                    <a:pt x="3524" y="19"/>
                  </a:lnTo>
                  <a:lnTo>
                    <a:pt x="320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5014;p67"/>
            <p:cNvSpPr/>
            <p:nvPr/>
          </p:nvSpPr>
          <p:spPr>
            <a:xfrm flipH="1">
              <a:off x="2892053" y="2928456"/>
              <a:ext cx="105112" cy="105425"/>
            </a:xfrm>
            <a:custGeom>
              <a:avLst/>
              <a:gdLst/>
              <a:ahLst/>
              <a:cxnLst/>
              <a:rect l="l" t="t" r="r" b="b"/>
              <a:pathLst>
                <a:path w="6383" h="6402" extrusionOk="0">
                  <a:moveTo>
                    <a:pt x="3182" y="1"/>
                  </a:moveTo>
                  <a:lnTo>
                    <a:pt x="2858" y="20"/>
                  </a:lnTo>
                  <a:lnTo>
                    <a:pt x="2553" y="77"/>
                  </a:lnTo>
                  <a:lnTo>
                    <a:pt x="2248" y="153"/>
                  </a:lnTo>
                  <a:lnTo>
                    <a:pt x="1944" y="248"/>
                  </a:lnTo>
                  <a:lnTo>
                    <a:pt x="1658" y="382"/>
                  </a:lnTo>
                  <a:lnTo>
                    <a:pt x="1410" y="553"/>
                  </a:lnTo>
                  <a:lnTo>
                    <a:pt x="1163" y="744"/>
                  </a:lnTo>
                  <a:lnTo>
                    <a:pt x="934" y="934"/>
                  </a:lnTo>
                  <a:lnTo>
                    <a:pt x="724" y="1163"/>
                  </a:lnTo>
                  <a:lnTo>
                    <a:pt x="534" y="1410"/>
                  </a:lnTo>
                  <a:lnTo>
                    <a:pt x="382" y="1677"/>
                  </a:lnTo>
                  <a:lnTo>
                    <a:pt x="248" y="1963"/>
                  </a:lnTo>
                  <a:lnTo>
                    <a:pt x="134" y="2249"/>
                  </a:lnTo>
                  <a:lnTo>
                    <a:pt x="58" y="2553"/>
                  </a:lnTo>
                  <a:lnTo>
                    <a:pt x="20" y="2877"/>
                  </a:lnTo>
                  <a:lnTo>
                    <a:pt x="1" y="3201"/>
                  </a:lnTo>
                  <a:lnTo>
                    <a:pt x="20" y="3525"/>
                  </a:lnTo>
                  <a:lnTo>
                    <a:pt x="58" y="3849"/>
                  </a:lnTo>
                  <a:lnTo>
                    <a:pt x="134" y="4154"/>
                  </a:lnTo>
                  <a:lnTo>
                    <a:pt x="248" y="4439"/>
                  </a:lnTo>
                  <a:lnTo>
                    <a:pt x="382" y="4725"/>
                  </a:lnTo>
                  <a:lnTo>
                    <a:pt x="534" y="4992"/>
                  </a:lnTo>
                  <a:lnTo>
                    <a:pt x="724" y="5239"/>
                  </a:lnTo>
                  <a:lnTo>
                    <a:pt x="934" y="5468"/>
                  </a:lnTo>
                  <a:lnTo>
                    <a:pt x="1163" y="5659"/>
                  </a:lnTo>
                  <a:lnTo>
                    <a:pt x="1410" y="5849"/>
                  </a:lnTo>
                  <a:lnTo>
                    <a:pt x="1658" y="6020"/>
                  </a:lnTo>
                  <a:lnTo>
                    <a:pt x="1944" y="6154"/>
                  </a:lnTo>
                  <a:lnTo>
                    <a:pt x="2248" y="6249"/>
                  </a:lnTo>
                  <a:lnTo>
                    <a:pt x="2553" y="6325"/>
                  </a:lnTo>
                  <a:lnTo>
                    <a:pt x="2858" y="6382"/>
                  </a:lnTo>
                  <a:lnTo>
                    <a:pt x="3182" y="6401"/>
                  </a:lnTo>
                  <a:lnTo>
                    <a:pt x="3525" y="6382"/>
                  </a:lnTo>
                  <a:lnTo>
                    <a:pt x="3830" y="6325"/>
                  </a:lnTo>
                  <a:lnTo>
                    <a:pt x="4134" y="6249"/>
                  </a:lnTo>
                  <a:lnTo>
                    <a:pt x="4439" y="6154"/>
                  </a:lnTo>
                  <a:lnTo>
                    <a:pt x="4706" y="6020"/>
                  </a:lnTo>
                  <a:lnTo>
                    <a:pt x="4973" y="5849"/>
                  </a:lnTo>
                  <a:lnTo>
                    <a:pt x="5220" y="5659"/>
                  </a:lnTo>
                  <a:lnTo>
                    <a:pt x="5449" y="5468"/>
                  </a:lnTo>
                  <a:lnTo>
                    <a:pt x="5658" y="5239"/>
                  </a:lnTo>
                  <a:lnTo>
                    <a:pt x="5849" y="4992"/>
                  </a:lnTo>
                  <a:lnTo>
                    <a:pt x="6001" y="4725"/>
                  </a:lnTo>
                  <a:lnTo>
                    <a:pt x="6135" y="4439"/>
                  </a:lnTo>
                  <a:lnTo>
                    <a:pt x="6249" y="4154"/>
                  </a:lnTo>
                  <a:lnTo>
                    <a:pt x="6325" y="3849"/>
                  </a:lnTo>
                  <a:lnTo>
                    <a:pt x="6363" y="3525"/>
                  </a:lnTo>
                  <a:lnTo>
                    <a:pt x="6382" y="3201"/>
                  </a:lnTo>
                  <a:lnTo>
                    <a:pt x="6363" y="2877"/>
                  </a:lnTo>
                  <a:lnTo>
                    <a:pt x="6325" y="2553"/>
                  </a:lnTo>
                  <a:lnTo>
                    <a:pt x="6249" y="2249"/>
                  </a:lnTo>
                  <a:lnTo>
                    <a:pt x="6135" y="1963"/>
                  </a:lnTo>
                  <a:lnTo>
                    <a:pt x="6001" y="1677"/>
                  </a:lnTo>
                  <a:lnTo>
                    <a:pt x="5849" y="1410"/>
                  </a:lnTo>
                  <a:lnTo>
                    <a:pt x="5658" y="1163"/>
                  </a:lnTo>
                  <a:lnTo>
                    <a:pt x="5449" y="934"/>
                  </a:lnTo>
                  <a:lnTo>
                    <a:pt x="5220" y="744"/>
                  </a:lnTo>
                  <a:lnTo>
                    <a:pt x="4973" y="553"/>
                  </a:lnTo>
                  <a:lnTo>
                    <a:pt x="4706" y="382"/>
                  </a:lnTo>
                  <a:lnTo>
                    <a:pt x="4439" y="248"/>
                  </a:lnTo>
                  <a:lnTo>
                    <a:pt x="4134" y="153"/>
                  </a:lnTo>
                  <a:lnTo>
                    <a:pt x="3830" y="77"/>
                  </a:lnTo>
                  <a:lnTo>
                    <a:pt x="3525" y="20"/>
                  </a:lnTo>
                  <a:lnTo>
                    <a:pt x="318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5015;p67"/>
            <p:cNvSpPr/>
            <p:nvPr/>
          </p:nvSpPr>
          <p:spPr>
            <a:xfrm flipH="1">
              <a:off x="3180662" y="2930976"/>
              <a:ext cx="39555" cy="39538"/>
            </a:xfrm>
            <a:custGeom>
              <a:avLst/>
              <a:gdLst/>
              <a:ahLst/>
              <a:cxnLst/>
              <a:rect l="l" t="t" r="r" b="b"/>
              <a:pathLst>
                <a:path w="2402" h="2401" extrusionOk="0">
                  <a:moveTo>
                    <a:pt x="1068" y="0"/>
                  </a:moveTo>
                  <a:lnTo>
                    <a:pt x="953" y="19"/>
                  </a:lnTo>
                  <a:lnTo>
                    <a:pt x="839" y="57"/>
                  </a:lnTo>
                  <a:lnTo>
                    <a:pt x="725" y="95"/>
                  </a:lnTo>
                  <a:lnTo>
                    <a:pt x="534" y="210"/>
                  </a:lnTo>
                  <a:lnTo>
                    <a:pt x="344" y="362"/>
                  </a:lnTo>
                  <a:lnTo>
                    <a:pt x="211" y="533"/>
                  </a:lnTo>
                  <a:lnTo>
                    <a:pt x="96" y="743"/>
                  </a:lnTo>
                  <a:lnTo>
                    <a:pt x="58" y="838"/>
                  </a:lnTo>
                  <a:lnTo>
                    <a:pt x="20" y="953"/>
                  </a:lnTo>
                  <a:lnTo>
                    <a:pt x="1" y="1086"/>
                  </a:lnTo>
                  <a:lnTo>
                    <a:pt x="1" y="1200"/>
                  </a:lnTo>
                  <a:lnTo>
                    <a:pt x="1" y="1334"/>
                  </a:lnTo>
                  <a:lnTo>
                    <a:pt x="20" y="1448"/>
                  </a:lnTo>
                  <a:lnTo>
                    <a:pt x="58" y="1562"/>
                  </a:lnTo>
                  <a:lnTo>
                    <a:pt x="96" y="1676"/>
                  </a:lnTo>
                  <a:lnTo>
                    <a:pt x="211" y="1867"/>
                  </a:lnTo>
                  <a:lnTo>
                    <a:pt x="344" y="2057"/>
                  </a:lnTo>
                  <a:lnTo>
                    <a:pt x="534" y="2191"/>
                  </a:lnTo>
                  <a:lnTo>
                    <a:pt x="725" y="2305"/>
                  </a:lnTo>
                  <a:lnTo>
                    <a:pt x="839" y="2343"/>
                  </a:lnTo>
                  <a:lnTo>
                    <a:pt x="953" y="2381"/>
                  </a:lnTo>
                  <a:lnTo>
                    <a:pt x="1068" y="2400"/>
                  </a:lnTo>
                  <a:lnTo>
                    <a:pt x="1315" y="2400"/>
                  </a:lnTo>
                  <a:lnTo>
                    <a:pt x="1449" y="2381"/>
                  </a:lnTo>
                  <a:lnTo>
                    <a:pt x="1563" y="2343"/>
                  </a:lnTo>
                  <a:lnTo>
                    <a:pt x="1658" y="2305"/>
                  </a:lnTo>
                  <a:lnTo>
                    <a:pt x="1868" y="2191"/>
                  </a:lnTo>
                  <a:lnTo>
                    <a:pt x="2039" y="2057"/>
                  </a:lnTo>
                  <a:lnTo>
                    <a:pt x="2192" y="1867"/>
                  </a:lnTo>
                  <a:lnTo>
                    <a:pt x="2306" y="1676"/>
                  </a:lnTo>
                  <a:lnTo>
                    <a:pt x="2344" y="1562"/>
                  </a:lnTo>
                  <a:lnTo>
                    <a:pt x="2382" y="1448"/>
                  </a:lnTo>
                  <a:lnTo>
                    <a:pt x="2382" y="1334"/>
                  </a:lnTo>
                  <a:lnTo>
                    <a:pt x="2401" y="1200"/>
                  </a:lnTo>
                  <a:lnTo>
                    <a:pt x="2382" y="1086"/>
                  </a:lnTo>
                  <a:lnTo>
                    <a:pt x="2382" y="953"/>
                  </a:lnTo>
                  <a:lnTo>
                    <a:pt x="2344" y="838"/>
                  </a:lnTo>
                  <a:lnTo>
                    <a:pt x="2306" y="743"/>
                  </a:lnTo>
                  <a:lnTo>
                    <a:pt x="2192" y="533"/>
                  </a:lnTo>
                  <a:lnTo>
                    <a:pt x="2039" y="362"/>
                  </a:lnTo>
                  <a:lnTo>
                    <a:pt x="1868" y="210"/>
                  </a:lnTo>
                  <a:lnTo>
                    <a:pt x="1658" y="95"/>
                  </a:lnTo>
                  <a:lnTo>
                    <a:pt x="1563" y="57"/>
                  </a:lnTo>
                  <a:lnTo>
                    <a:pt x="1449" y="19"/>
                  </a:lnTo>
                  <a:lnTo>
                    <a:pt x="131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5016;p67"/>
            <p:cNvSpPr/>
            <p:nvPr/>
          </p:nvSpPr>
          <p:spPr>
            <a:xfrm flipH="1">
              <a:off x="2905227" y="2950737"/>
              <a:ext cx="39555" cy="39538"/>
            </a:xfrm>
            <a:custGeom>
              <a:avLst/>
              <a:gdLst/>
              <a:ahLst/>
              <a:cxnLst/>
              <a:rect l="l" t="t" r="r" b="b"/>
              <a:pathLst>
                <a:path w="2402" h="2401" extrusionOk="0">
                  <a:moveTo>
                    <a:pt x="1087" y="0"/>
                  </a:moveTo>
                  <a:lnTo>
                    <a:pt x="972" y="19"/>
                  </a:lnTo>
                  <a:lnTo>
                    <a:pt x="858" y="57"/>
                  </a:lnTo>
                  <a:lnTo>
                    <a:pt x="744" y="95"/>
                  </a:lnTo>
                  <a:lnTo>
                    <a:pt x="534" y="210"/>
                  </a:lnTo>
                  <a:lnTo>
                    <a:pt x="363" y="362"/>
                  </a:lnTo>
                  <a:lnTo>
                    <a:pt x="210" y="534"/>
                  </a:lnTo>
                  <a:lnTo>
                    <a:pt x="96" y="743"/>
                  </a:lnTo>
                  <a:lnTo>
                    <a:pt x="58" y="838"/>
                  </a:lnTo>
                  <a:lnTo>
                    <a:pt x="39" y="953"/>
                  </a:lnTo>
                  <a:lnTo>
                    <a:pt x="20" y="1086"/>
                  </a:lnTo>
                  <a:lnTo>
                    <a:pt x="1" y="1200"/>
                  </a:lnTo>
                  <a:lnTo>
                    <a:pt x="20" y="1315"/>
                  </a:lnTo>
                  <a:lnTo>
                    <a:pt x="39" y="1448"/>
                  </a:lnTo>
                  <a:lnTo>
                    <a:pt x="58" y="1562"/>
                  </a:lnTo>
                  <a:lnTo>
                    <a:pt x="96" y="1677"/>
                  </a:lnTo>
                  <a:lnTo>
                    <a:pt x="210" y="1867"/>
                  </a:lnTo>
                  <a:lnTo>
                    <a:pt x="363" y="2058"/>
                  </a:lnTo>
                  <a:lnTo>
                    <a:pt x="534" y="2191"/>
                  </a:lnTo>
                  <a:lnTo>
                    <a:pt x="744" y="2305"/>
                  </a:lnTo>
                  <a:lnTo>
                    <a:pt x="858" y="2343"/>
                  </a:lnTo>
                  <a:lnTo>
                    <a:pt x="972" y="2381"/>
                  </a:lnTo>
                  <a:lnTo>
                    <a:pt x="1087" y="2401"/>
                  </a:lnTo>
                  <a:lnTo>
                    <a:pt x="1334" y="2401"/>
                  </a:lnTo>
                  <a:lnTo>
                    <a:pt x="1449" y="2381"/>
                  </a:lnTo>
                  <a:lnTo>
                    <a:pt x="1563" y="2343"/>
                  </a:lnTo>
                  <a:lnTo>
                    <a:pt x="1677" y="2305"/>
                  </a:lnTo>
                  <a:lnTo>
                    <a:pt x="1887" y="2191"/>
                  </a:lnTo>
                  <a:lnTo>
                    <a:pt x="2058" y="2058"/>
                  </a:lnTo>
                  <a:lnTo>
                    <a:pt x="2211" y="1867"/>
                  </a:lnTo>
                  <a:lnTo>
                    <a:pt x="2306" y="1677"/>
                  </a:lnTo>
                  <a:lnTo>
                    <a:pt x="2363" y="1562"/>
                  </a:lnTo>
                  <a:lnTo>
                    <a:pt x="2382" y="1448"/>
                  </a:lnTo>
                  <a:lnTo>
                    <a:pt x="2401" y="1315"/>
                  </a:lnTo>
                  <a:lnTo>
                    <a:pt x="2401" y="1200"/>
                  </a:lnTo>
                  <a:lnTo>
                    <a:pt x="2401" y="1086"/>
                  </a:lnTo>
                  <a:lnTo>
                    <a:pt x="2382" y="953"/>
                  </a:lnTo>
                  <a:lnTo>
                    <a:pt x="2363" y="838"/>
                  </a:lnTo>
                  <a:lnTo>
                    <a:pt x="2306" y="743"/>
                  </a:lnTo>
                  <a:lnTo>
                    <a:pt x="2211" y="534"/>
                  </a:lnTo>
                  <a:lnTo>
                    <a:pt x="2058" y="362"/>
                  </a:lnTo>
                  <a:lnTo>
                    <a:pt x="1887" y="210"/>
                  </a:lnTo>
                  <a:lnTo>
                    <a:pt x="1677" y="95"/>
                  </a:lnTo>
                  <a:lnTo>
                    <a:pt x="1563" y="57"/>
                  </a:lnTo>
                  <a:lnTo>
                    <a:pt x="1449" y="19"/>
                  </a:lnTo>
                  <a:lnTo>
                    <a:pt x="133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5017;p67"/>
            <p:cNvSpPr/>
            <p:nvPr/>
          </p:nvSpPr>
          <p:spPr>
            <a:xfrm flipH="1">
              <a:off x="2402672" y="1577643"/>
              <a:ext cx="458653" cy="433556"/>
            </a:xfrm>
            <a:custGeom>
              <a:avLst/>
              <a:gdLst/>
              <a:ahLst/>
              <a:cxnLst/>
              <a:rect l="l" t="t" r="r" b="b"/>
              <a:pathLst>
                <a:path w="27852" h="26328" extrusionOk="0">
                  <a:moveTo>
                    <a:pt x="9316" y="0"/>
                  </a:moveTo>
                  <a:lnTo>
                    <a:pt x="8687" y="19"/>
                  </a:lnTo>
                  <a:lnTo>
                    <a:pt x="8077" y="96"/>
                  </a:lnTo>
                  <a:lnTo>
                    <a:pt x="7468" y="172"/>
                  </a:lnTo>
                  <a:lnTo>
                    <a:pt x="6877" y="305"/>
                  </a:lnTo>
                  <a:lnTo>
                    <a:pt x="6306" y="458"/>
                  </a:lnTo>
                  <a:lnTo>
                    <a:pt x="5753" y="629"/>
                  </a:lnTo>
                  <a:lnTo>
                    <a:pt x="5220" y="858"/>
                  </a:lnTo>
                  <a:lnTo>
                    <a:pt x="4686" y="1086"/>
                  </a:lnTo>
                  <a:lnTo>
                    <a:pt x="4191" y="1372"/>
                  </a:lnTo>
                  <a:lnTo>
                    <a:pt x="3715" y="1677"/>
                  </a:lnTo>
                  <a:lnTo>
                    <a:pt x="3239" y="2020"/>
                  </a:lnTo>
                  <a:lnTo>
                    <a:pt x="2820" y="2382"/>
                  </a:lnTo>
                  <a:lnTo>
                    <a:pt x="2400" y="2782"/>
                  </a:lnTo>
                  <a:lnTo>
                    <a:pt x="2019" y="3220"/>
                  </a:lnTo>
                  <a:lnTo>
                    <a:pt x="1658" y="3677"/>
                  </a:lnTo>
                  <a:lnTo>
                    <a:pt x="1334" y="4153"/>
                  </a:lnTo>
                  <a:lnTo>
                    <a:pt x="1048" y="4649"/>
                  </a:lnTo>
                  <a:lnTo>
                    <a:pt x="800" y="5163"/>
                  </a:lnTo>
                  <a:lnTo>
                    <a:pt x="591" y="5677"/>
                  </a:lnTo>
                  <a:lnTo>
                    <a:pt x="400" y="6230"/>
                  </a:lnTo>
                  <a:lnTo>
                    <a:pt x="248" y="6782"/>
                  </a:lnTo>
                  <a:lnTo>
                    <a:pt x="134" y="7354"/>
                  </a:lnTo>
                  <a:lnTo>
                    <a:pt x="57" y="7944"/>
                  </a:lnTo>
                  <a:lnTo>
                    <a:pt x="19" y="8535"/>
                  </a:lnTo>
                  <a:lnTo>
                    <a:pt x="0" y="9125"/>
                  </a:lnTo>
                  <a:lnTo>
                    <a:pt x="19" y="9735"/>
                  </a:lnTo>
                  <a:lnTo>
                    <a:pt x="57" y="10345"/>
                  </a:lnTo>
                  <a:lnTo>
                    <a:pt x="153" y="10973"/>
                  </a:lnTo>
                  <a:lnTo>
                    <a:pt x="267" y="11602"/>
                  </a:lnTo>
                  <a:lnTo>
                    <a:pt x="400" y="12230"/>
                  </a:lnTo>
                  <a:lnTo>
                    <a:pt x="572" y="12859"/>
                  </a:lnTo>
                  <a:lnTo>
                    <a:pt x="781" y="13488"/>
                  </a:lnTo>
                  <a:lnTo>
                    <a:pt x="1029" y="14116"/>
                  </a:lnTo>
                  <a:lnTo>
                    <a:pt x="1296" y="14764"/>
                  </a:lnTo>
                  <a:lnTo>
                    <a:pt x="1581" y="15393"/>
                  </a:lnTo>
                  <a:lnTo>
                    <a:pt x="1905" y="16002"/>
                  </a:lnTo>
                  <a:lnTo>
                    <a:pt x="2267" y="16631"/>
                  </a:lnTo>
                  <a:lnTo>
                    <a:pt x="2648" y="17241"/>
                  </a:lnTo>
                  <a:lnTo>
                    <a:pt x="3048" y="17850"/>
                  </a:lnTo>
                  <a:lnTo>
                    <a:pt x="3505" y="18441"/>
                  </a:lnTo>
                  <a:lnTo>
                    <a:pt x="3963" y="19031"/>
                  </a:lnTo>
                  <a:lnTo>
                    <a:pt x="4458" y="19603"/>
                  </a:lnTo>
                  <a:lnTo>
                    <a:pt x="4991" y="20174"/>
                  </a:lnTo>
                  <a:lnTo>
                    <a:pt x="5544" y="20727"/>
                  </a:lnTo>
                  <a:lnTo>
                    <a:pt x="6115" y="21260"/>
                  </a:lnTo>
                  <a:lnTo>
                    <a:pt x="6706" y="21794"/>
                  </a:lnTo>
                  <a:lnTo>
                    <a:pt x="7334" y="22289"/>
                  </a:lnTo>
                  <a:lnTo>
                    <a:pt x="7963" y="22765"/>
                  </a:lnTo>
                  <a:lnTo>
                    <a:pt x="8611" y="23203"/>
                  </a:lnTo>
                  <a:lnTo>
                    <a:pt x="9258" y="23622"/>
                  </a:lnTo>
                  <a:lnTo>
                    <a:pt x="9925" y="24003"/>
                  </a:lnTo>
                  <a:lnTo>
                    <a:pt x="10573" y="24365"/>
                  </a:lnTo>
                  <a:lnTo>
                    <a:pt x="11240" y="24689"/>
                  </a:lnTo>
                  <a:lnTo>
                    <a:pt x="11925" y="24975"/>
                  </a:lnTo>
                  <a:lnTo>
                    <a:pt x="12592" y="25261"/>
                  </a:lnTo>
                  <a:lnTo>
                    <a:pt x="13259" y="25489"/>
                  </a:lnTo>
                  <a:lnTo>
                    <a:pt x="13926" y="25699"/>
                  </a:lnTo>
                  <a:lnTo>
                    <a:pt x="14612" y="25870"/>
                  </a:lnTo>
                  <a:lnTo>
                    <a:pt x="15278" y="26023"/>
                  </a:lnTo>
                  <a:lnTo>
                    <a:pt x="15945" y="26156"/>
                  </a:lnTo>
                  <a:lnTo>
                    <a:pt x="16593" y="26232"/>
                  </a:lnTo>
                  <a:lnTo>
                    <a:pt x="17240" y="26289"/>
                  </a:lnTo>
                  <a:lnTo>
                    <a:pt x="17888" y="26327"/>
                  </a:lnTo>
                  <a:lnTo>
                    <a:pt x="18536" y="26327"/>
                  </a:lnTo>
                  <a:lnTo>
                    <a:pt x="19145" y="26289"/>
                  </a:lnTo>
                  <a:lnTo>
                    <a:pt x="19774" y="26232"/>
                  </a:lnTo>
                  <a:lnTo>
                    <a:pt x="20365" y="26137"/>
                  </a:lnTo>
                  <a:lnTo>
                    <a:pt x="20955" y="26023"/>
                  </a:lnTo>
                  <a:lnTo>
                    <a:pt x="21527" y="25870"/>
                  </a:lnTo>
                  <a:lnTo>
                    <a:pt x="22098" y="25680"/>
                  </a:lnTo>
                  <a:lnTo>
                    <a:pt x="22632" y="25470"/>
                  </a:lnTo>
                  <a:lnTo>
                    <a:pt x="23146" y="25223"/>
                  </a:lnTo>
                  <a:lnTo>
                    <a:pt x="23660" y="24956"/>
                  </a:lnTo>
                  <a:lnTo>
                    <a:pt x="24137" y="24651"/>
                  </a:lnTo>
                  <a:lnTo>
                    <a:pt x="24594" y="24308"/>
                  </a:lnTo>
                  <a:lnTo>
                    <a:pt x="25032" y="23946"/>
                  </a:lnTo>
                  <a:lnTo>
                    <a:pt x="25451" y="23546"/>
                  </a:lnTo>
                  <a:lnTo>
                    <a:pt x="25832" y="23108"/>
                  </a:lnTo>
                  <a:lnTo>
                    <a:pt x="26194" y="22651"/>
                  </a:lnTo>
                  <a:lnTo>
                    <a:pt x="26499" y="22175"/>
                  </a:lnTo>
                  <a:lnTo>
                    <a:pt x="26784" y="21679"/>
                  </a:lnTo>
                  <a:lnTo>
                    <a:pt x="27051" y="21165"/>
                  </a:lnTo>
                  <a:lnTo>
                    <a:pt x="27261" y="20632"/>
                  </a:lnTo>
                  <a:lnTo>
                    <a:pt x="27432" y="20098"/>
                  </a:lnTo>
                  <a:lnTo>
                    <a:pt x="27585" y="19527"/>
                  </a:lnTo>
                  <a:lnTo>
                    <a:pt x="27699" y="18974"/>
                  </a:lnTo>
                  <a:lnTo>
                    <a:pt x="27775" y="18384"/>
                  </a:lnTo>
                  <a:lnTo>
                    <a:pt x="27832" y="17793"/>
                  </a:lnTo>
                  <a:lnTo>
                    <a:pt x="27851" y="17183"/>
                  </a:lnTo>
                  <a:lnTo>
                    <a:pt x="27832" y="16574"/>
                  </a:lnTo>
                  <a:lnTo>
                    <a:pt x="27775" y="15964"/>
                  </a:lnTo>
                  <a:lnTo>
                    <a:pt x="27699" y="15355"/>
                  </a:lnTo>
                  <a:lnTo>
                    <a:pt x="27585" y="14726"/>
                  </a:lnTo>
                  <a:lnTo>
                    <a:pt x="27432" y="14097"/>
                  </a:lnTo>
                  <a:lnTo>
                    <a:pt x="27261" y="13469"/>
                  </a:lnTo>
                  <a:lnTo>
                    <a:pt x="27051" y="12821"/>
                  </a:lnTo>
                  <a:lnTo>
                    <a:pt x="26823" y="12192"/>
                  </a:lnTo>
                  <a:lnTo>
                    <a:pt x="26556" y="11564"/>
                  </a:lnTo>
                  <a:lnTo>
                    <a:pt x="26270" y="10935"/>
                  </a:lnTo>
                  <a:lnTo>
                    <a:pt x="25927" y="10306"/>
                  </a:lnTo>
                  <a:lnTo>
                    <a:pt x="25584" y="9697"/>
                  </a:lnTo>
                  <a:lnTo>
                    <a:pt x="25203" y="9087"/>
                  </a:lnTo>
                  <a:lnTo>
                    <a:pt x="24784" y="8478"/>
                  </a:lnTo>
                  <a:lnTo>
                    <a:pt x="24346" y="7868"/>
                  </a:lnTo>
                  <a:lnTo>
                    <a:pt x="23870" y="7297"/>
                  </a:lnTo>
                  <a:lnTo>
                    <a:pt x="23375" y="6706"/>
                  </a:lnTo>
                  <a:lnTo>
                    <a:pt x="22860" y="6134"/>
                  </a:lnTo>
                  <a:lnTo>
                    <a:pt x="22308" y="5582"/>
                  </a:lnTo>
                  <a:lnTo>
                    <a:pt x="21736" y="5049"/>
                  </a:lnTo>
                  <a:lnTo>
                    <a:pt x="21127" y="4534"/>
                  </a:lnTo>
                  <a:lnTo>
                    <a:pt x="20498" y="4020"/>
                  </a:lnTo>
                  <a:lnTo>
                    <a:pt x="19869" y="3563"/>
                  </a:lnTo>
                  <a:lnTo>
                    <a:pt x="19241" y="3106"/>
                  </a:lnTo>
                  <a:lnTo>
                    <a:pt x="18574" y="2705"/>
                  </a:lnTo>
                  <a:lnTo>
                    <a:pt x="17926" y="2324"/>
                  </a:lnTo>
                  <a:lnTo>
                    <a:pt x="17259" y="1963"/>
                  </a:lnTo>
                  <a:lnTo>
                    <a:pt x="16593" y="1639"/>
                  </a:lnTo>
                  <a:lnTo>
                    <a:pt x="15926" y="1334"/>
                  </a:lnTo>
                  <a:lnTo>
                    <a:pt x="15259" y="1067"/>
                  </a:lnTo>
                  <a:lnTo>
                    <a:pt x="14573" y="839"/>
                  </a:lnTo>
                  <a:lnTo>
                    <a:pt x="13907" y="629"/>
                  </a:lnTo>
                  <a:lnTo>
                    <a:pt x="13240" y="439"/>
                  </a:lnTo>
                  <a:lnTo>
                    <a:pt x="12573" y="286"/>
                  </a:lnTo>
                  <a:lnTo>
                    <a:pt x="11906" y="172"/>
                  </a:lnTo>
                  <a:lnTo>
                    <a:pt x="11259" y="77"/>
                  </a:lnTo>
                  <a:lnTo>
                    <a:pt x="10592" y="19"/>
                  </a:lnTo>
                  <a:lnTo>
                    <a:pt x="994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5018;p67"/>
            <p:cNvSpPr/>
            <p:nvPr/>
          </p:nvSpPr>
          <p:spPr>
            <a:xfrm flipH="1">
              <a:off x="2402672" y="1577643"/>
              <a:ext cx="458653" cy="433556"/>
            </a:xfrm>
            <a:custGeom>
              <a:avLst/>
              <a:gdLst/>
              <a:ahLst/>
              <a:cxnLst/>
              <a:rect l="l" t="t" r="r" b="b"/>
              <a:pathLst>
                <a:path w="27852" h="26328" fill="none" extrusionOk="0">
                  <a:moveTo>
                    <a:pt x="25832" y="23108"/>
                  </a:moveTo>
                  <a:lnTo>
                    <a:pt x="25832" y="23108"/>
                  </a:lnTo>
                  <a:lnTo>
                    <a:pt x="25451" y="23546"/>
                  </a:lnTo>
                  <a:lnTo>
                    <a:pt x="25032" y="23946"/>
                  </a:lnTo>
                  <a:lnTo>
                    <a:pt x="24594" y="24308"/>
                  </a:lnTo>
                  <a:lnTo>
                    <a:pt x="24137" y="24651"/>
                  </a:lnTo>
                  <a:lnTo>
                    <a:pt x="23660" y="24956"/>
                  </a:lnTo>
                  <a:lnTo>
                    <a:pt x="23146" y="25223"/>
                  </a:lnTo>
                  <a:lnTo>
                    <a:pt x="22632" y="25470"/>
                  </a:lnTo>
                  <a:lnTo>
                    <a:pt x="22098" y="25680"/>
                  </a:lnTo>
                  <a:lnTo>
                    <a:pt x="21527" y="25870"/>
                  </a:lnTo>
                  <a:lnTo>
                    <a:pt x="20955" y="26023"/>
                  </a:lnTo>
                  <a:lnTo>
                    <a:pt x="20365" y="26137"/>
                  </a:lnTo>
                  <a:lnTo>
                    <a:pt x="19774" y="26232"/>
                  </a:lnTo>
                  <a:lnTo>
                    <a:pt x="19145" y="26289"/>
                  </a:lnTo>
                  <a:lnTo>
                    <a:pt x="18536" y="26327"/>
                  </a:lnTo>
                  <a:lnTo>
                    <a:pt x="17888" y="26327"/>
                  </a:lnTo>
                  <a:lnTo>
                    <a:pt x="17240" y="26289"/>
                  </a:lnTo>
                  <a:lnTo>
                    <a:pt x="16593" y="26232"/>
                  </a:lnTo>
                  <a:lnTo>
                    <a:pt x="15945" y="26156"/>
                  </a:lnTo>
                  <a:lnTo>
                    <a:pt x="15278" y="26023"/>
                  </a:lnTo>
                  <a:lnTo>
                    <a:pt x="14612" y="25870"/>
                  </a:lnTo>
                  <a:lnTo>
                    <a:pt x="13926" y="25699"/>
                  </a:lnTo>
                  <a:lnTo>
                    <a:pt x="13259" y="25489"/>
                  </a:lnTo>
                  <a:lnTo>
                    <a:pt x="12592" y="25261"/>
                  </a:lnTo>
                  <a:lnTo>
                    <a:pt x="11925" y="24975"/>
                  </a:lnTo>
                  <a:lnTo>
                    <a:pt x="11240" y="24689"/>
                  </a:lnTo>
                  <a:lnTo>
                    <a:pt x="10573" y="24365"/>
                  </a:lnTo>
                  <a:lnTo>
                    <a:pt x="9925" y="24003"/>
                  </a:lnTo>
                  <a:lnTo>
                    <a:pt x="9258" y="23622"/>
                  </a:lnTo>
                  <a:lnTo>
                    <a:pt x="8611" y="23203"/>
                  </a:lnTo>
                  <a:lnTo>
                    <a:pt x="7963" y="22765"/>
                  </a:lnTo>
                  <a:lnTo>
                    <a:pt x="7334" y="22289"/>
                  </a:lnTo>
                  <a:lnTo>
                    <a:pt x="6706" y="21794"/>
                  </a:lnTo>
                  <a:lnTo>
                    <a:pt x="6706" y="21794"/>
                  </a:lnTo>
                  <a:lnTo>
                    <a:pt x="6115" y="21260"/>
                  </a:lnTo>
                  <a:lnTo>
                    <a:pt x="5544" y="20727"/>
                  </a:lnTo>
                  <a:lnTo>
                    <a:pt x="4991" y="20174"/>
                  </a:lnTo>
                  <a:lnTo>
                    <a:pt x="4458" y="19603"/>
                  </a:lnTo>
                  <a:lnTo>
                    <a:pt x="3963" y="19031"/>
                  </a:lnTo>
                  <a:lnTo>
                    <a:pt x="3505" y="18441"/>
                  </a:lnTo>
                  <a:lnTo>
                    <a:pt x="3048" y="17850"/>
                  </a:lnTo>
                  <a:lnTo>
                    <a:pt x="2648" y="17241"/>
                  </a:lnTo>
                  <a:lnTo>
                    <a:pt x="2267" y="16631"/>
                  </a:lnTo>
                  <a:lnTo>
                    <a:pt x="1905" y="16002"/>
                  </a:lnTo>
                  <a:lnTo>
                    <a:pt x="1581" y="15393"/>
                  </a:lnTo>
                  <a:lnTo>
                    <a:pt x="1296" y="14764"/>
                  </a:lnTo>
                  <a:lnTo>
                    <a:pt x="1029" y="14116"/>
                  </a:lnTo>
                  <a:lnTo>
                    <a:pt x="781" y="13488"/>
                  </a:lnTo>
                  <a:lnTo>
                    <a:pt x="572" y="12859"/>
                  </a:lnTo>
                  <a:lnTo>
                    <a:pt x="400" y="12230"/>
                  </a:lnTo>
                  <a:lnTo>
                    <a:pt x="267" y="11602"/>
                  </a:lnTo>
                  <a:lnTo>
                    <a:pt x="153" y="10973"/>
                  </a:lnTo>
                  <a:lnTo>
                    <a:pt x="57" y="10345"/>
                  </a:lnTo>
                  <a:lnTo>
                    <a:pt x="19" y="9735"/>
                  </a:lnTo>
                  <a:lnTo>
                    <a:pt x="0" y="9125"/>
                  </a:lnTo>
                  <a:lnTo>
                    <a:pt x="19" y="8535"/>
                  </a:lnTo>
                  <a:lnTo>
                    <a:pt x="57" y="7944"/>
                  </a:lnTo>
                  <a:lnTo>
                    <a:pt x="134" y="7354"/>
                  </a:lnTo>
                  <a:lnTo>
                    <a:pt x="248" y="6782"/>
                  </a:lnTo>
                  <a:lnTo>
                    <a:pt x="400" y="6230"/>
                  </a:lnTo>
                  <a:lnTo>
                    <a:pt x="591" y="5677"/>
                  </a:lnTo>
                  <a:lnTo>
                    <a:pt x="800" y="5163"/>
                  </a:lnTo>
                  <a:lnTo>
                    <a:pt x="1048" y="4649"/>
                  </a:lnTo>
                  <a:lnTo>
                    <a:pt x="1334" y="4153"/>
                  </a:lnTo>
                  <a:lnTo>
                    <a:pt x="1658" y="3677"/>
                  </a:lnTo>
                  <a:lnTo>
                    <a:pt x="2019" y="3220"/>
                  </a:lnTo>
                  <a:lnTo>
                    <a:pt x="2019" y="3220"/>
                  </a:lnTo>
                  <a:lnTo>
                    <a:pt x="2400" y="2782"/>
                  </a:lnTo>
                  <a:lnTo>
                    <a:pt x="2820" y="2382"/>
                  </a:lnTo>
                  <a:lnTo>
                    <a:pt x="3239" y="2020"/>
                  </a:lnTo>
                  <a:lnTo>
                    <a:pt x="3715" y="1677"/>
                  </a:lnTo>
                  <a:lnTo>
                    <a:pt x="4191" y="1372"/>
                  </a:lnTo>
                  <a:lnTo>
                    <a:pt x="4686" y="1086"/>
                  </a:lnTo>
                  <a:lnTo>
                    <a:pt x="5220" y="858"/>
                  </a:lnTo>
                  <a:lnTo>
                    <a:pt x="5753" y="629"/>
                  </a:lnTo>
                  <a:lnTo>
                    <a:pt x="6306" y="458"/>
                  </a:lnTo>
                  <a:lnTo>
                    <a:pt x="6877" y="305"/>
                  </a:lnTo>
                  <a:lnTo>
                    <a:pt x="7468" y="172"/>
                  </a:lnTo>
                  <a:lnTo>
                    <a:pt x="8077" y="96"/>
                  </a:lnTo>
                  <a:lnTo>
                    <a:pt x="8687" y="19"/>
                  </a:lnTo>
                  <a:lnTo>
                    <a:pt x="9316" y="0"/>
                  </a:lnTo>
                  <a:lnTo>
                    <a:pt x="9944" y="0"/>
                  </a:lnTo>
                  <a:lnTo>
                    <a:pt x="10592" y="19"/>
                  </a:lnTo>
                  <a:lnTo>
                    <a:pt x="11259" y="77"/>
                  </a:lnTo>
                  <a:lnTo>
                    <a:pt x="11906" y="172"/>
                  </a:lnTo>
                  <a:lnTo>
                    <a:pt x="12573" y="286"/>
                  </a:lnTo>
                  <a:lnTo>
                    <a:pt x="13240" y="439"/>
                  </a:lnTo>
                  <a:lnTo>
                    <a:pt x="13907" y="629"/>
                  </a:lnTo>
                  <a:lnTo>
                    <a:pt x="14573" y="839"/>
                  </a:lnTo>
                  <a:lnTo>
                    <a:pt x="15259" y="1067"/>
                  </a:lnTo>
                  <a:lnTo>
                    <a:pt x="15926" y="1334"/>
                  </a:lnTo>
                  <a:lnTo>
                    <a:pt x="16593" y="1639"/>
                  </a:lnTo>
                  <a:lnTo>
                    <a:pt x="17259" y="1963"/>
                  </a:lnTo>
                  <a:lnTo>
                    <a:pt x="17926" y="2324"/>
                  </a:lnTo>
                  <a:lnTo>
                    <a:pt x="18574" y="2705"/>
                  </a:lnTo>
                  <a:lnTo>
                    <a:pt x="19241" y="3106"/>
                  </a:lnTo>
                  <a:lnTo>
                    <a:pt x="19869" y="3563"/>
                  </a:lnTo>
                  <a:lnTo>
                    <a:pt x="20498" y="4020"/>
                  </a:lnTo>
                  <a:lnTo>
                    <a:pt x="21127" y="4534"/>
                  </a:lnTo>
                  <a:lnTo>
                    <a:pt x="21127" y="4534"/>
                  </a:lnTo>
                  <a:lnTo>
                    <a:pt x="21736" y="5049"/>
                  </a:lnTo>
                  <a:lnTo>
                    <a:pt x="22308" y="5582"/>
                  </a:lnTo>
                  <a:lnTo>
                    <a:pt x="22860" y="6134"/>
                  </a:lnTo>
                  <a:lnTo>
                    <a:pt x="23375" y="6706"/>
                  </a:lnTo>
                  <a:lnTo>
                    <a:pt x="23870" y="7297"/>
                  </a:lnTo>
                  <a:lnTo>
                    <a:pt x="24346" y="7868"/>
                  </a:lnTo>
                  <a:lnTo>
                    <a:pt x="24784" y="8478"/>
                  </a:lnTo>
                  <a:lnTo>
                    <a:pt x="25203" y="9087"/>
                  </a:lnTo>
                  <a:lnTo>
                    <a:pt x="25584" y="9697"/>
                  </a:lnTo>
                  <a:lnTo>
                    <a:pt x="25927" y="10306"/>
                  </a:lnTo>
                  <a:lnTo>
                    <a:pt x="26270" y="10935"/>
                  </a:lnTo>
                  <a:lnTo>
                    <a:pt x="26556" y="11564"/>
                  </a:lnTo>
                  <a:lnTo>
                    <a:pt x="26823" y="12192"/>
                  </a:lnTo>
                  <a:lnTo>
                    <a:pt x="27051" y="12821"/>
                  </a:lnTo>
                  <a:lnTo>
                    <a:pt x="27261" y="13469"/>
                  </a:lnTo>
                  <a:lnTo>
                    <a:pt x="27432" y="14097"/>
                  </a:lnTo>
                  <a:lnTo>
                    <a:pt x="27585" y="14726"/>
                  </a:lnTo>
                  <a:lnTo>
                    <a:pt x="27699" y="15355"/>
                  </a:lnTo>
                  <a:lnTo>
                    <a:pt x="27775" y="15964"/>
                  </a:lnTo>
                  <a:lnTo>
                    <a:pt x="27832" y="16574"/>
                  </a:lnTo>
                  <a:lnTo>
                    <a:pt x="27851" y="17183"/>
                  </a:lnTo>
                  <a:lnTo>
                    <a:pt x="27832" y="17793"/>
                  </a:lnTo>
                  <a:lnTo>
                    <a:pt x="27775" y="18384"/>
                  </a:lnTo>
                  <a:lnTo>
                    <a:pt x="27699" y="18974"/>
                  </a:lnTo>
                  <a:lnTo>
                    <a:pt x="27585" y="19527"/>
                  </a:lnTo>
                  <a:lnTo>
                    <a:pt x="27432" y="20098"/>
                  </a:lnTo>
                  <a:lnTo>
                    <a:pt x="27261" y="20632"/>
                  </a:lnTo>
                  <a:lnTo>
                    <a:pt x="27051" y="21165"/>
                  </a:lnTo>
                  <a:lnTo>
                    <a:pt x="26784" y="21679"/>
                  </a:lnTo>
                  <a:lnTo>
                    <a:pt x="26499" y="22175"/>
                  </a:lnTo>
                  <a:lnTo>
                    <a:pt x="26194" y="22651"/>
                  </a:lnTo>
                  <a:lnTo>
                    <a:pt x="25832" y="231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5019;p67"/>
            <p:cNvSpPr/>
            <p:nvPr/>
          </p:nvSpPr>
          <p:spPr>
            <a:xfrm flipH="1">
              <a:off x="2382598" y="1553173"/>
              <a:ext cx="453317" cy="425718"/>
            </a:xfrm>
            <a:custGeom>
              <a:avLst/>
              <a:gdLst/>
              <a:ahLst/>
              <a:cxnLst/>
              <a:rect l="l" t="t" r="r" b="b"/>
              <a:pathLst>
                <a:path w="27528" h="25852" extrusionOk="0">
                  <a:moveTo>
                    <a:pt x="8954" y="0"/>
                  </a:moveTo>
                  <a:lnTo>
                    <a:pt x="8344" y="20"/>
                  </a:lnTo>
                  <a:lnTo>
                    <a:pt x="7735" y="77"/>
                  </a:lnTo>
                  <a:lnTo>
                    <a:pt x="7144" y="153"/>
                  </a:lnTo>
                  <a:lnTo>
                    <a:pt x="6572" y="248"/>
                  </a:lnTo>
                  <a:lnTo>
                    <a:pt x="6020" y="381"/>
                  </a:lnTo>
                  <a:lnTo>
                    <a:pt x="5468" y="553"/>
                  </a:lnTo>
                  <a:lnTo>
                    <a:pt x="4953" y="743"/>
                  </a:lnTo>
                  <a:lnTo>
                    <a:pt x="4439" y="972"/>
                  </a:lnTo>
                  <a:lnTo>
                    <a:pt x="3944" y="1239"/>
                  </a:lnTo>
                  <a:lnTo>
                    <a:pt x="3486" y="1524"/>
                  </a:lnTo>
                  <a:lnTo>
                    <a:pt x="3048" y="1848"/>
                  </a:lnTo>
                  <a:lnTo>
                    <a:pt x="2629" y="2191"/>
                  </a:lnTo>
                  <a:lnTo>
                    <a:pt x="2229" y="2572"/>
                  </a:lnTo>
                  <a:lnTo>
                    <a:pt x="1848" y="2991"/>
                  </a:lnTo>
                  <a:lnTo>
                    <a:pt x="1524" y="3410"/>
                  </a:lnTo>
                  <a:lnTo>
                    <a:pt x="1219" y="3887"/>
                  </a:lnTo>
                  <a:lnTo>
                    <a:pt x="934" y="4344"/>
                  </a:lnTo>
                  <a:lnTo>
                    <a:pt x="705" y="4839"/>
                  </a:lnTo>
                  <a:lnTo>
                    <a:pt x="515" y="5354"/>
                  </a:lnTo>
                  <a:lnTo>
                    <a:pt x="343" y="5887"/>
                  </a:lnTo>
                  <a:lnTo>
                    <a:pt x="210" y="6420"/>
                  </a:lnTo>
                  <a:lnTo>
                    <a:pt x="115" y="6973"/>
                  </a:lnTo>
                  <a:lnTo>
                    <a:pt x="38" y="7544"/>
                  </a:lnTo>
                  <a:lnTo>
                    <a:pt x="0" y="8116"/>
                  </a:lnTo>
                  <a:lnTo>
                    <a:pt x="0" y="8706"/>
                  </a:lnTo>
                  <a:lnTo>
                    <a:pt x="38" y="9297"/>
                  </a:lnTo>
                  <a:lnTo>
                    <a:pt x="95" y="9887"/>
                  </a:lnTo>
                  <a:lnTo>
                    <a:pt x="191" y="10497"/>
                  </a:lnTo>
                  <a:lnTo>
                    <a:pt x="324" y="11107"/>
                  </a:lnTo>
                  <a:lnTo>
                    <a:pt x="476" y="11735"/>
                  </a:lnTo>
                  <a:lnTo>
                    <a:pt x="667" y="12345"/>
                  </a:lnTo>
                  <a:lnTo>
                    <a:pt x="877" y="12974"/>
                  </a:lnTo>
                  <a:lnTo>
                    <a:pt x="1124" y="13583"/>
                  </a:lnTo>
                  <a:lnTo>
                    <a:pt x="1391" y="14212"/>
                  </a:lnTo>
                  <a:lnTo>
                    <a:pt x="1696" y="14821"/>
                  </a:lnTo>
                  <a:lnTo>
                    <a:pt x="2039" y="15431"/>
                  </a:lnTo>
                  <a:lnTo>
                    <a:pt x="2401" y="16060"/>
                  </a:lnTo>
                  <a:lnTo>
                    <a:pt x="2782" y="16650"/>
                  </a:lnTo>
                  <a:lnTo>
                    <a:pt x="3201" y="17260"/>
                  </a:lnTo>
                  <a:lnTo>
                    <a:pt x="3639" y="17850"/>
                  </a:lnTo>
                  <a:lnTo>
                    <a:pt x="4115" y="18422"/>
                  </a:lnTo>
                  <a:lnTo>
                    <a:pt x="4610" y="19012"/>
                  </a:lnTo>
                  <a:lnTo>
                    <a:pt x="5144" y="19565"/>
                  </a:lnTo>
                  <a:lnTo>
                    <a:pt x="5696" y="20117"/>
                  </a:lnTo>
                  <a:lnTo>
                    <a:pt x="6268" y="20651"/>
                  </a:lnTo>
                  <a:lnTo>
                    <a:pt x="6877" y="21184"/>
                  </a:lnTo>
                  <a:lnTo>
                    <a:pt x="7506" y="21679"/>
                  </a:lnTo>
                  <a:lnTo>
                    <a:pt x="8135" y="22156"/>
                  </a:lnTo>
                  <a:lnTo>
                    <a:pt x="8763" y="22594"/>
                  </a:lnTo>
                  <a:lnTo>
                    <a:pt x="9411" y="23013"/>
                  </a:lnTo>
                  <a:lnTo>
                    <a:pt x="10078" y="23394"/>
                  </a:lnTo>
                  <a:lnTo>
                    <a:pt x="10725" y="23756"/>
                  </a:lnTo>
                  <a:lnTo>
                    <a:pt x="11392" y="24099"/>
                  </a:lnTo>
                  <a:lnTo>
                    <a:pt x="12059" y="24404"/>
                  </a:lnTo>
                  <a:lnTo>
                    <a:pt x="12726" y="24670"/>
                  </a:lnTo>
                  <a:lnTo>
                    <a:pt x="13392" y="24918"/>
                  </a:lnTo>
                  <a:lnTo>
                    <a:pt x="14040" y="25146"/>
                  </a:lnTo>
                  <a:lnTo>
                    <a:pt x="14707" y="25337"/>
                  </a:lnTo>
                  <a:lnTo>
                    <a:pt x="15374" y="25489"/>
                  </a:lnTo>
                  <a:lnTo>
                    <a:pt x="16021" y="25623"/>
                  </a:lnTo>
                  <a:lnTo>
                    <a:pt x="16669" y="25718"/>
                  </a:lnTo>
                  <a:lnTo>
                    <a:pt x="17317" y="25794"/>
                  </a:lnTo>
                  <a:lnTo>
                    <a:pt x="17945" y="25832"/>
                  </a:lnTo>
                  <a:lnTo>
                    <a:pt x="18574" y="25851"/>
                  </a:lnTo>
                  <a:lnTo>
                    <a:pt x="19184" y="25832"/>
                  </a:lnTo>
                  <a:lnTo>
                    <a:pt x="19793" y="25794"/>
                  </a:lnTo>
                  <a:lnTo>
                    <a:pt x="20384" y="25718"/>
                  </a:lnTo>
                  <a:lnTo>
                    <a:pt x="20955" y="25604"/>
                  </a:lnTo>
                  <a:lnTo>
                    <a:pt x="21508" y="25470"/>
                  </a:lnTo>
                  <a:lnTo>
                    <a:pt x="22060" y="25299"/>
                  </a:lnTo>
                  <a:lnTo>
                    <a:pt x="22574" y="25108"/>
                  </a:lnTo>
                  <a:lnTo>
                    <a:pt x="23089" y="24880"/>
                  </a:lnTo>
                  <a:lnTo>
                    <a:pt x="23584" y="24632"/>
                  </a:lnTo>
                  <a:lnTo>
                    <a:pt x="24041" y="24327"/>
                  </a:lnTo>
                  <a:lnTo>
                    <a:pt x="24479" y="24023"/>
                  </a:lnTo>
                  <a:lnTo>
                    <a:pt x="24918" y="23661"/>
                  </a:lnTo>
                  <a:lnTo>
                    <a:pt x="25299" y="23280"/>
                  </a:lnTo>
                  <a:lnTo>
                    <a:pt x="25680" y="22880"/>
                  </a:lnTo>
                  <a:lnTo>
                    <a:pt x="26023" y="22441"/>
                  </a:lnTo>
                  <a:lnTo>
                    <a:pt x="26308" y="21984"/>
                  </a:lnTo>
                  <a:lnTo>
                    <a:pt x="26594" y="21508"/>
                  </a:lnTo>
                  <a:lnTo>
                    <a:pt x="26823" y="21013"/>
                  </a:lnTo>
                  <a:lnTo>
                    <a:pt x="27013" y="20498"/>
                  </a:lnTo>
                  <a:lnTo>
                    <a:pt x="27185" y="19984"/>
                  </a:lnTo>
                  <a:lnTo>
                    <a:pt x="27318" y="19431"/>
                  </a:lnTo>
                  <a:lnTo>
                    <a:pt x="27413" y="18879"/>
                  </a:lnTo>
                  <a:lnTo>
                    <a:pt x="27489" y="18327"/>
                  </a:lnTo>
                  <a:lnTo>
                    <a:pt x="27527" y="17736"/>
                  </a:lnTo>
                  <a:lnTo>
                    <a:pt x="27527" y="17165"/>
                  </a:lnTo>
                  <a:lnTo>
                    <a:pt x="27489" y="16574"/>
                  </a:lnTo>
                  <a:lnTo>
                    <a:pt x="27432" y="15964"/>
                  </a:lnTo>
                  <a:lnTo>
                    <a:pt x="27337" y="15355"/>
                  </a:lnTo>
                  <a:lnTo>
                    <a:pt x="27204" y="14745"/>
                  </a:lnTo>
                  <a:lnTo>
                    <a:pt x="27051" y="14136"/>
                  </a:lnTo>
                  <a:lnTo>
                    <a:pt x="26880" y="13507"/>
                  </a:lnTo>
                  <a:lnTo>
                    <a:pt x="26651" y="12897"/>
                  </a:lnTo>
                  <a:lnTo>
                    <a:pt x="26404" y="12269"/>
                  </a:lnTo>
                  <a:lnTo>
                    <a:pt x="26137" y="11659"/>
                  </a:lnTo>
                  <a:lnTo>
                    <a:pt x="25832" y="11030"/>
                  </a:lnTo>
                  <a:lnTo>
                    <a:pt x="25489" y="10421"/>
                  </a:lnTo>
                  <a:lnTo>
                    <a:pt x="25127" y="9811"/>
                  </a:lnTo>
                  <a:lnTo>
                    <a:pt x="24746" y="9202"/>
                  </a:lnTo>
                  <a:lnTo>
                    <a:pt x="24327" y="8592"/>
                  </a:lnTo>
                  <a:lnTo>
                    <a:pt x="23889" y="8001"/>
                  </a:lnTo>
                  <a:lnTo>
                    <a:pt x="23413" y="7430"/>
                  </a:lnTo>
                  <a:lnTo>
                    <a:pt x="22917" y="6858"/>
                  </a:lnTo>
                  <a:lnTo>
                    <a:pt x="22384" y="6287"/>
                  </a:lnTo>
                  <a:lnTo>
                    <a:pt x="21832" y="5735"/>
                  </a:lnTo>
                  <a:lnTo>
                    <a:pt x="21260" y="5201"/>
                  </a:lnTo>
                  <a:lnTo>
                    <a:pt x="20650" y="4687"/>
                  </a:lnTo>
                  <a:lnTo>
                    <a:pt x="20022" y="4172"/>
                  </a:lnTo>
                  <a:lnTo>
                    <a:pt x="19393" y="3715"/>
                  </a:lnTo>
                  <a:lnTo>
                    <a:pt x="18764" y="3258"/>
                  </a:lnTo>
                  <a:lnTo>
                    <a:pt x="18117" y="2839"/>
                  </a:lnTo>
                  <a:lnTo>
                    <a:pt x="17450" y="2458"/>
                  </a:lnTo>
                  <a:lnTo>
                    <a:pt x="16802" y="2096"/>
                  </a:lnTo>
                  <a:lnTo>
                    <a:pt x="16136" y="1753"/>
                  </a:lnTo>
                  <a:lnTo>
                    <a:pt x="15469" y="1448"/>
                  </a:lnTo>
                  <a:lnTo>
                    <a:pt x="14802" y="1182"/>
                  </a:lnTo>
                  <a:lnTo>
                    <a:pt x="14135" y="934"/>
                  </a:lnTo>
                  <a:lnTo>
                    <a:pt x="13488" y="724"/>
                  </a:lnTo>
                  <a:lnTo>
                    <a:pt x="12821" y="534"/>
                  </a:lnTo>
                  <a:lnTo>
                    <a:pt x="12154" y="362"/>
                  </a:lnTo>
                  <a:lnTo>
                    <a:pt x="11506" y="229"/>
                  </a:lnTo>
                  <a:lnTo>
                    <a:pt x="10859" y="134"/>
                  </a:lnTo>
                  <a:lnTo>
                    <a:pt x="10211" y="58"/>
                  </a:lnTo>
                  <a:lnTo>
                    <a:pt x="9582" y="20"/>
                  </a:lnTo>
                  <a:lnTo>
                    <a:pt x="89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5020;p67"/>
            <p:cNvSpPr/>
            <p:nvPr/>
          </p:nvSpPr>
          <p:spPr>
            <a:xfrm flipH="1">
              <a:off x="2382598" y="1553173"/>
              <a:ext cx="453317" cy="425718"/>
            </a:xfrm>
            <a:custGeom>
              <a:avLst/>
              <a:gdLst/>
              <a:ahLst/>
              <a:cxnLst/>
              <a:rect l="l" t="t" r="r" b="b"/>
              <a:pathLst>
                <a:path w="27528" h="25852" fill="none" extrusionOk="0">
                  <a:moveTo>
                    <a:pt x="25680" y="22880"/>
                  </a:moveTo>
                  <a:lnTo>
                    <a:pt x="25680" y="22880"/>
                  </a:lnTo>
                  <a:lnTo>
                    <a:pt x="25299" y="23280"/>
                  </a:lnTo>
                  <a:lnTo>
                    <a:pt x="24918" y="23661"/>
                  </a:lnTo>
                  <a:lnTo>
                    <a:pt x="24479" y="24023"/>
                  </a:lnTo>
                  <a:lnTo>
                    <a:pt x="24041" y="24327"/>
                  </a:lnTo>
                  <a:lnTo>
                    <a:pt x="23584" y="24632"/>
                  </a:lnTo>
                  <a:lnTo>
                    <a:pt x="23089" y="24880"/>
                  </a:lnTo>
                  <a:lnTo>
                    <a:pt x="22574" y="25108"/>
                  </a:lnTo>
                  <a:lnTo>
                    <a:pt x="22060" y="25299"/>
                  </a:lnTo>
                  <a:lnTo>
                    <a:pt x="21508" y="25470"/>
                  </a:lnTo>
                  <a:lnTo>
                    <a:pt x="20955" y="25604"/>
                  </a:lnTo>
                  <a:lnTo>
                    <a:pt x="20384" y="25718"/>
                  </a:lnTo>
                  <a:lnTo>
                    <a:pt x="19793" y="25794"/>
                  </a:lnTo>
                  <a:lnTo>
                    <a:pt x="19184" y="25832"/>
                  </a:lnTo>
                  <a:lnTo>
                    <a:pt x="18574" y="25851"/>
                  </a:lnTo>
                  <a:lnTo>
                    <a:pt x="17945" y="25832"/>
                  </a:lnTo>
                  <a:lnTo>
                    <a:pt x="17317" y="25794"/>
                  </a:lnTo>
                  <a:lnTo>
                    <a:pt x="16669" y="25718"/>
                  </a:lnTo>
                  <a:lnTo>
                    <a:pt x="16021" y="25623"/>
                  </a:lnTo>
                  <a:lnTo>
                    <a:pt x="15374" y="25489"/>
                  </a:lnTo>
                  <a:lnTo>
                    <a:pt x="14707" y="25337"/>
                  </a:lnTo>
                  <a:lnTo>
                    <a:pt x="14040" y="25146"/>
                  </a:lnTo>
                  <a:lnTo>
                    <a:pt x="13392" y="24918"/>
                  </a:lnTo>
                  <a:lnTo>
                    <a:pt x="12726" y="24670"/>
                  </a:lnTo>
                  <a:lnTo>
                    <a:pt x="12059" y="24404"/>
                  </a:lnTo>
                  <a:lnTo>
                    <a:pt x="11392" y="24099"/>
                  </a:lnTo>
                  <a:lnTo>
                    <a:pt x="10725" y="23756"/>
                  </a:lnTo>
                  <a:lnTo>
                    <a:pt x="10078" y="23394"/>
                  </a:lnTo>
                  <a:lnTo>
                    <a:pt x="9411" y="23013"/>
                  </a:lnTo>
                  <a:lnTo>
                    <a:pt x="8763" y="22594"/>
                  </a:lnTo>
                  <a:lnTo>
                    <a:pt x="8135" y="22156"/>
                  </a:lnTo>
                  <a:lnTo>
                    <a:pt x="7506" y="21679"/>
                  </a:lnTo>
                  <a:lnTo>
                    <a:pt x="6877" y="21184"/>
                  </a:lnTo>
                  <a:lnTo>
                    <a:pt x="6877" y="21184"/>
                  </a:lnTo>
                  <a:lnTo>
                    <a:pt x="6268" y="20651"/>
                  </a:lnTo>
                  <a:lnTo>
                    <a:pt x="5696" y="20117"/>
                  </a:lnTo>
                  <a:lnTo>
                    <a:pt x="5144" y="19565"/>
                  </a:lnTo>
                  <a:lnTo>
                    <a:pt x="4610" y="19012"/>
                  </a:lnTo>
                  <a:lnTo>
                    <a:pt x="4115" y="18422"/>
                  </a:lnTo>
                  <a:lnTo>
                    <a:pt x="3639" y="17850"/>
                  </a:lnTo>
                  <a:lnTo>
                    <a:pt x="3201" y="17260"/>
                  </a:lnTo>
                  <a:lnTo>
                    <a:pt x="2782" y="16650"/>
                  </a:lnTo>
                  <a:lnTo>
                    <a:pt x="2401" y="16060"/>
                  </a:lnTo>
                  <a:lnTo>
                    <a:pt x="2039" y="15431"/>
                  </a:lnTo>
                  <a:lnTo>
                    <a:pt x="1696" y="14821"/>
                  </a:lnTo>
                  <a:lnTo>
                    <a:pt x="1391" y="14212"/>
                  </a:lnTo>
                  <a:lnTo>
                    <a:pt x="1124" y="13583"/>
                  </a:lnTo>
                  <a:lnTo>
                    <a:pt x="877" y="12974"/>
                  </a:lnTo>
                  <a:lnTo>
                    <a:pt x="667" y="12345"/>
                  </a:lnTo>
                  <a:lnTo>
                    <a:pt x="476" y="11735"/>
                  </a:lnTo>
                  <a:lnTo>
                    <a:pt x="324" y="11107"/>
                  </a:lnTo>
                  <a:lnTo>
                    <a:pt x="191" y="10497"/>
                  </a:lnTo>
                  <a:lnTo>
                    <a:pt x="95" y="9887"/>
                  </a:lnTo>
                  <a:lnTo>
                    <a:pt x="38" y="9297"/>
                  </a:lnTo>
                  <a:lnTo>
                    <a:pt x="0" y="8706"/>
                  </a:lnTo>
                  <a:lnTo>
                    <a:pt x="0" y="8116"/>
                  </a:lnTo>
                  <a:lnTo>
                    <a:pt x="38" y="7544"/>
                  </a:lnTo>
                  <a:lnTo>
                    <a:pt x="115" y="6973"/>
                  </a:lnTo>
                  <a:lnTo>
                    <a:pt x="210" y="6420"/>
                  </a:lnTo>
                  <a:lnTo>
                    <a:pt x="343" y="5887"/>
                  </a:lnTo>
                  <a:lnTo>
                    <a:pt x="515" y="5354"/>
                  </a:lnTo>
                  <a:lnTo>
                    <a:pt x="705" y="4839"/>
                  </a:lnTo>
                  <a:lnTo>
                    <a:pt x="934" y="4344"/>
                  </a:lnTo>
                  <a:lnTo>
                    <a:pt x="1219" y="3887"/>
                  </a:lnTo>
                  <a:lnTo>
                    <a:pt x="1524" y="3410"/>
                  </a:lnTo>
                  <a:lnTo>
                    <a:pt x="1848" y="2991"/>
                  </a:lnTo>
                  <a:lnTo>
                    <a:pt x="1848" y="2991"/>
                  </a:lnTo>
                  <a:lnTo>
                    <a:pt x="2229" y="2572"/>
                  </a:lnTo>
                  <a:lnTo>
                    <a:pt x="2629" y="2191"/>
                  </a:lnTo>
                  <a:lnTo>
                    <a:pt x="3048" y="1848"/>
                  </a:lnTo>
                  <a:lnTo>
                    <a:pt x="3486" y="1524"/>
                  </a:lnTo>
                  <a:lnTo>
                    <a:pt x="3944" y="1239"/>
                  </a:lnTo>
                  <a:lnTo>
                    <a:pt x="4439" y="972"/>
                  </a:lnTo>
                  <a:lnTo>
                    <a:pt x="4953" y="743"/>
                  </a:lnTo>
                  <a:lnTo>
                    <a:pt x="5468" y="553"/>
                  </a:lnTo>
                  <a:lnTo>
                    <a:pt x="6020" y="381"/>
                  </a:lnTo>
                  <a:lnTo>
                    <a:pt x="6572" y="248"/>
                  </a:lnTo>
                  <a:lnTo>
                    <a:pt x="7144" y="153"/>
                  </a:lnTo>
                  <a:lnTo>
                    <a:pt x="7735" y="77"/>
                  </a:lnTo>
                  <a:lnTo>
                    <a:pt x="8344" y="20"/>
                  </a:lnTo>
                  <a:lnTo>
                    <a:pt x="8954" y="0"/>
                  </a:lnTo>
                  <a:lnTo>
                    <a:pt x="9582" y="20"/>
                  </a:lnTo>
                  <a:lnTo>
                    <a:pt x="10211" y="58"/>
                  </a:lnTo>
                  <a:lnTo>
                    <a:pt x="10859" y="134"/>
                  </a:lnTo>
                  <a:lnTo>
                    <a:pt x="11506" y="229"/>
                  </a:lnTo>
                  <a:lnTo>
                    <a:pt x="12154" y="362"/>
                  </a:lnTo>
                  <a:lnTo>
                    <a:pt x="12821" y="534"/>
                  </a:lnTo>
                  <a:lnTo>
                    <a:pt x="13488" y="724"/>
                  </a:lnTo>
                  <a:lnTo>
                    <a:pt x="14135" y="934"/>
                  </a:lnTo>
                  <a:lnTo>
                    <a:pt x="14802" y="1182"/>
                  </a:lnTo>
                  <a:lnTo>
                    <a:pt x="15469" y="1448"/>
                  </a:lnTo>
                  <a:lnTo>
                    <a:pt x="16136" y="1753"/>
                  </a:lnTo>
                  <a:lnTo>
                    <a:pt x="16802" y="2096"/>
                  </a:lnTo>
                  <a:lnTo>
                    <a:pt x="17450" y="2458"/>
                  </a:lnTo>
                  <a:lnTo>
                    <a:pt x="18117" y="2839"/>
                  </a:lnTo>
                  <a:lnTo>
                    <a:pt x="18764" y="3258"/>
                  </a:lnTo>
                  <a:lnTo>
                    <a:pt x="19393" y="3715"/>
                  </a:lnTo>
                  <a:lnTo>
                    <a:pt x="20022" y="4172"/>
                  </a:lnTo>
                  <a:lnTo>
                    <a:pt x="20650" y="4687"/>
                  </a:lnTo>
                  <a:lnTo>
                    <a:pt x="20650" y="4687"/>
                  </a:lnTo>
                  <a:lnTo>
                    <a:pt x="21260" y="5201"/>
                  </a:lnTo>
                  <a:lnTo>
                    <a:pt x="21832" y="5735"/>
                  </a:lnTo>
                  <a:lnTo>
                    <a:pt x="22384" y="6287"/>
                  </a:lnTo>
                  <a:lnTo>
                    <a:pt x="22917" y="6858"/>
                  </a:lnTo>
                  <a:lnTo>
                    <a:pt x="23413" y="7430"/>
                  </a:lnTo>
                  <a:lnTo>
                    <a:pt x="23889" y="8001"/>
                  </a:lnTo>
                  <a:lnTo>
                    <a:pt x="24327" y="8592"/>
                  </a:lnTo>
                  <a:lnTo>
                    <a:pt x="24746" y="9202"/>
                  </a:lnTo>
                  <a:lnTo>
                    <a:pt x="25127" y="9811"/>
                  </a:lnTo>
                  <a:lnTo>
                    <a:pt x="25489" y="10421"/>
                  </a:lnTo>
                  <a:lnTo>
                    <a:pt x="25832" y="11030"/>
                  </a:lnTo>
                  <a:lnTo>
                    <a:pt x="26137" y="11659"/>
                  </a:lnTo>
                  <a:lnTo>
                    <a:pt x="26404" y="12269"/>
                  </a:lnTo>
                  <a:lnTo>
                    <a:pt x="26651" y="12897"/>
                  </a:lnTo>
                  <a:lnTo>
                    <a:pt x="26880" y="13507"/>
                  </a:lnTo>
                  <a:lnTo>
                    <a:pt x="27051" y="14136"/>
                  </a:lnTo>
                  <a:lnTo>
                    <a:pt x="27204" y="14745"/>
                  </a:lnTo>
                  <a:lnTo>
                    <a:pt x="27337" y="15355"/>
                  </a:lnTo>
                  <a:lnTo>
                    <a:pt x="27432" y="15964"/>
                  </a:lnTo>
                  <a:lnTo>
                    <a:pt x="27489" y="16574"/>
                  </a:lnTo>
                  <a:lnTo>
                    <a:pt x="27527" y="17165"/>
                  </a:lnTo>
                  <a:lnTo>
                    <a:pt x="27527" y="17736"/>
                  </a:lnTo>
                  <a:lnTo>
                    <a:pt x="27489" y="18327"/>
                  </a:lnTo>
                  <a:lnTo>
                    <a:pt x="27413" y="18879"/>
                  </a:lnTo>
                  <a:lnTo>
                    <a:pt x="27318" y="19431"/>
                  </a:lnTo>
                  <a:lnTo>
                    <a:pt x="27185" y="19984"/>
                  </a:lnTo>
                  <a:lnTo>
                    <a:pt x="27013" y="20498"/>
                  </a:lnTo>
                  <a:lnTo>
                    <a:pt x="26823" y="21013"/>
                  </a:lnTo>
                  <a:lnTo>
                    <a:pt x="26594" y="21508"/>
                  </a:lnTo>
                  <a:lnTo>
                    <a:pt x="26308" y="21984"/>
                  </a:lnTo>
                  <a:lnTo>
                    <a:pt x="26023" y="22441"/>
                  </a:lnTo>
                  <a:lnTo>
                    <a:pt x="25680" y="2288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5021;p67"/>
            <p:cNvSpPr/>
            <p:nvPr/>
          </p:nvSpPr>
          <p:spPr>
            <a:xfrm flipH="1">
              <a:off x="2434668" y="1602114"/>
              <a:ext cx="349177" cy="328148"/>
            </a:xfrm>
            <a:custGeom>
              <a:avLst/>
              <a:gdLst/>
              <a:ahLst/>
              <a:cxnLst/>
              <a:rect l="l" t="t" r="r" b="b"/>
              <a:pathLst>
                <a:path w="21204" h="19927" extrusionOk="0">
                  <a:moveTo>
                    <a:pt x="6420" y="0"/>
                  </a:moveTo>
                  <a:lnTo>
                    <a:pt x="5963" y="38"/>
                  </a:lnTo>
                  <a:lnTo>
                    <a:pt x="5506" y="96"/>
                  </a:lnTo>
                  <a:lnTo>
                    <a:pt x="5049" y="172"/>
                  </a:lnTo>
                  <a:lnTo>
                    <a:pt x="4630" y="286"/>
                  </a:lnTo>
                  <a:lnTo>
                    <a:pt x="4211" y="419"/>
                  </a:lnTo>
                  <a:lnTo>
                    <a:pt x="3811" y="572"/>
                  </a:lnTo>
                  <a:lnTo>
                    <a:pt x="3410" y="743"/>
                  </a:lnTo>
                  <a:lnTo>
                    <a:pt x="3029" y="934"/>
                  </a:lnTo>
                  <a:lnTo>
                    <a:pt x="2668" y="1162"/>
                  </a:lnTo>
                  <a:lnTo>
                    <a:pt x="2325" y="1410"/>
                  </a:lnTo>
                  <a:lnTo>
                    <a:pt x="2001" y="1677"/>
                  </a:lnTo>
                  <a:lnTo>
                    <a:pt x="1696" y="1962"/>
                  </a:lnTo>
                  <a:lnTo>
                    <a:pt x="1410" y="2286"/>
                  </a:lnTo>
                  <a:lnTo>
                    <a:pt x="1163" y="2629"/>
                  </a:lnTo>
                  <a:lnTo>
                    <a:pt x="915" y="2972"/>
                  </a:lnTo>
                  <a:lnTo>
                    <a:pt x="705" y="3334"/>
                  </a:lnTo>
                  <a:lnTo>
                    <a:pt x="534" y="3715"/>
                  </a:lnTo>
                  <a:lnTo>
                    <a:pt x="382" y="4115"/>
                  </a:lnTo>
                  <a:lnTo>
                    <a:pt x="248" y="4515"/>
                  </a:lnTo>
                  <a:lnTo>
                    <a:pt x="153" y="4934"/>
                  </a:lnTo>
                  <a:lnTo>
                    <a:pt x="77" y="5372"/>
                  </a:lnTo>
                  <a:lnTo>
                    <a:pt x="20" y="5791"/>
                  </a:lnTo>
                  <a:lnTo>
                    <a:pt x="1" y="6249"/>
                  </a:lnTo>
                  <a:lnTo>
                    <a:pt x="1" y="6687"/>
                  </a:lnTo>
                  <a:lnTo>
                    <a:pt x="20" y="7144"/>
                  </a:lnTo>
                  <a:lnTo>
                    <a:pt x="58" y="7620"/>
                  </a:lnTo>
                  <a:lnTo>
                    <a:pt x="134" y="8077"/>
                  </a:lnTo>
                  <a:lnTo>
                    <a:pt x="229" y="8554"/>
                  </a:lnTo>
                  <a:lnTo>
                    <a:pt x="343" y="9030"/>
                  </a:lnTo>
                  <a:lnTo>
                    <a:pt x="496" y="9506"/>
                  </a:lnTo>
                  <a:lnTo>
                    <a:pt x="667" y="9982"/>
                  </a:lnTo>
                  <a:lnTo>
                    <a:pt x="858" y="10459"/>
                  </a:lnTo>
                  <a:lnTo>
                    <a:pt x="1067" y="10935"/>
                  </a:lnTo>
                  <a:lnTo>
                    <a:pt x="1296" y="11411"/>
                  </a:lnTo>
                  <a:lnTo>
                    <a:pt x="1563" y="11887"/>
                  </a:lnTo>
                  <a:lnTo>
                    <a:pt x="1829" y="12364"/>
                  </a:lnTo>
                  <a:lnTo>
                    <a:pt x="2134" y="12840"/>
                  </a:lnTo>
                  <a:lnTo>
                    <a:pt x="2458" y="13297"/>
                  </a:lnTo>
                  <a:lnTo>
                    <a:pt x="2801" y="13754"/>
                  </a:lnTo>
                  <a:lnTo>
                    <a:pt x="3163" y="14193"/>
                  </a:lnTo>
                  <a:lnTo>
                    <a:pt x="3544" y="14650"/>
                  </a:lnTo>
                  <a:lnTo>
                    <a:pt x="3944" y="15069"/>
                  </a:lnTo>
                  <a:lnTo>
                    <a:pt x="4382" y="15507"/>
                  </a:lnTo>
                  <a:lnTo>
                    <a:pt x="4820" y="15907"/>
                  </a:lnTo>
                  <a:lnTo>
                    <a:pt x="5296" y="16326"/>
                  </a:lnTo>
                  <a:lnTo>
                    <a:pt x="5773" y="16707"/>
                  </a:lnTo>
                  <a:lnTo>
                    <a:pt x="6249" y="17069"/>
                  </a:lnTo>
                  <a:lnTo>
                    <a:pt x="6744" y="17412"/>
                  </a:lnTo>
                  <a:lnTo>
                    <a:pt x="7259" y="17736"/>
                  </a:lnTo>
                  <a:lnTo>
                    <a:pt x="7754" y="18041"/>
                  </a:lnTo>
                  <a:lnTo>
                    <a:pt x="8268" y="18307"/>
                  </a:lnTo>
                  <a:lnTo>
                    <a:pt x="8764" y="18574"/>
                  </a:lnTo>
                  <a:lnTo>
                    <a:pt x="9278" y="18803"/>
                  </a:lnTo>
                  <a:lnTo>
                    <a:pt x="9792" y="19012"/>
                  </a:lnTo>
                  <a:lnTo>
                    <a:pt x="10307" y="19203"/>
                  </a:lnTo>
                  <a:lnTo>
                    <a:pt x="10821" y="19374"/>
                  </a:lnTo>
                  <a:lnTo>
                    <a:pt x="11335" y="19527"/>
                  </a:lnTo>
                  <a:lnTo>
                    <a:pt x="11850" y="19641"/>
                  </a:lnTo>
                  <a:lnTo>
                    <a:pt x="12345" y="19736"/>
                  </a:lnTo>
                  <a:lnTo>
                    <a:pt x="12840" y="19831"/>
                  </a:lnTo>
                  <a:lnTo>
                    <a:pt x="13336" y="19869"/>
                  </a:lnTo>
                  <a:lnTo>
                    <a:pt x="13831" y="19908"/>
                  </a:lnTo>
                  <a:lnTo>
                    <a:pt x="14307" y="19927"/>
                  </a:lnTo>
                  <a:lnTo>
                    <a:pt x="14783" y="19908"/>
                  </a:lnTo>
                  <a:lnTo>
                    <a:pt x="15241" y="19869"/>
                  </a:lnTo>
                  <a:lnTo>
                    <a:pt x="15698" y="19812"/>
                  </a:lnTo>
                  <a:lnTo>
                    <a:pt x="16155" y="19736"/>
                  </a:lnTo>
                  <a:lnTo>
                    <a:pt x="16574" y="19622"/>
                  </a:lnTo>
                  <a:lnTo>
                    <a:pt x="16993" y="19507"/>
                  </a:lnTo>
                  <a:lnTo>
                    <a:pt x="17412" y="19355"/>
                  </a:lnTo>
                  <a:lnTo>
                    <a:pt x="17793" y="19165"/>
                  </a:lnTo>
                  <a:lnTo>
                    <a:pt x="18174" y="18974"/>
                  </a:lnTo>
                  <a:lnTo>
                    <a:pt x="18536" y="18745"/>
                  </a:lnTo>
                  <a:lnTo>
                    <a:pt x="18879" y="18498"/>
                  </a:lnTo>
                  <a:lnTo>
                    <a:pt x="19203" y="18231"/>
                  </a:lnTo>
                  <a:lnTo>
                    <a:pt x="19508" y="17945"/>
                  </a:lnTo>
                  <a:lnTo>
                    <a:pt x="19793" y="17622"/>
                  </a:lnTo>
                  <a:lnTo>
                    <a:pt x="20041" y="17298"/>
                  </a:lnTo>
                  <a:lnTo>
                    <a:pt x="20289" y="16936"/>
                  </a:lnTo>
                  <a:lnTo>
                    <a:pt x="20498" y="16574"/>
                  </a:lnTo>
                  <a:lnTo>
                    <a:pt x="20670" y="16193"/>
                  </a:lnTo>
                  <a:lnTo>
                    <a:pt x="20822" y="15793"/>
                  </a:lnTo>
                  <a:lnTo>
                    <a:pt x="20956" y="15393"/>
                  </a:lnTo>
                  <a:lnTo>
                    <a:pt x="21051" y="14974"/>
                  </a:lnTo>
                  <a:lnTo>
                    <a:pt x="21127" y="14554"/>
                  </a:lnTo>
                  <a:lnTo>
                    <a:pt x="21184" y="14116"/>
                  </a:lnTo>
                  <a:lnTo>
                    <a:pt x="21203" y="13678"/>
                  </a:lnTo>
                  <a:lnTo>
                    <a:pt x="21203" y="13221"/>
                  </a:lnTo>
                  <a:lnTo>
                    <a:pt x="21184" y="12764"/>
                  </a:lnTo>
                  <a:lnTo>
                    <a:pt x="21146" y="12307"/>
                  </a:lnTo>
                  <a:lnTo>
                    <a:pt x="21070" y="11830"/>
                  </a:lnTo>
                  <a:lnTo>
                    <a:pt x="20975" y="11354"/>
                  </a:lnTo>
                  <a:lnTo>
                    <a:pt x="20860" y="10878"/>
                  </a:lnTo>
                  <a:lnTo>
                    <a:pt x="20708" y="10402"/>
                  </a:lnTo>
                  <a:lnTo>
                    <a:pt x="20536" y="9925"/>
                  </a:lnTo>
                  <a:lnTo>
                    <a:pt x="20346" y="9449"/>
                  </a:lnTo>
                  <a:lnTo>
                    <a:pt x="20136" y="8973"/>
                  </a:lnTo>
                  <a:lnTo>
                    <a:pt x="19908" y="8497"/>
                  </a:lnTo>
                  <a:lnTo>
                    <a:pt x="19660" y="8020"/>
                  </a:lnTo>
                  <a:lnTo>
                    <a:pt x="19374" y="7544"/>
                  </a:lnTo>
                  <a:lnTo>
                    <a:pt x="19070" y="7087"/>
                  </a:lnTo>
                  <a:lnTo>
                    <a:pt x="18746" y="6611"/>
                  </a:lnTo>
                  <a:lnTo>
                    <a:pt x="18403" y="6153"/>
                  </a:lnTo>
                  <a:lnTo>
                    <a:pt x="18041" y="5715"/>
                  </a:lnTo>
                  <a:lnTo>
                    <a:pt x="17660" y="5277"/>
                  </a:lnTo>
                  <a:lnTo>
                    <a:pt x="17260" y="4839"/>
                  </a:lnTo>
                  <a:lnTo>
                    <a:pt x="16822" y="4420"/>
                  </a:lnTo>
                  <a:lnTo>
                    <a:pt x="16384" y="4001"/>
                  </a:lnTo>
                  <a:lnTo>
                    <a:pt x="15907" y="3601"/>
                  </a:lnTo>
                  <a:lnTo>
                    <a:pt x="15431" y="3201"/>
                  </a:lnTo>
                  <a:lnTo>
                    <a:pt x="14955" y="2839"/>
                  </a:lnTo>
                  <a:lnTo>
                    <a:pt x="14459" y="2496"/>
                  </a:lnTo>
                  <a:lnTo>
                    <a:pt x="13964" y="2172"/>
                  </a:lnTo>
                  <a:lnTo>
                    <a:pt x="13450" y="1886"/>
                  </a:lnTo>
                  <a:lnTo>
                    <a:pt x="12935" y="1600"/>
                  </a:lnTo>
                  <a:lnTo>
                    <a:pt x="12440" y="1353"/>
                  </a:lnTo>
                  <a:lnTo>
                    <a:pt x="11926" y="1105"/>
                  </a:lnTo>
                  <a:lnTo>
                    <a:pt x="11411" y="896"/>
                  </a:lnTo>
                  <a:lnTo>
                    <a:pt x="10897" y="705"/>
                  </a:lnTo>
                  <a:lnTo>
                    <a:pt x="10383" y="534"/>
                  </a:lnTo>
                  <a:lnTo>
                    <a:pt x="9868" y="400"/>
                  </a:lnTo>
                  <a:lnTo>
                    <a:pt x="9354" y="267"/>
                  </a:lnTo>
                  <a:lnTo>
                    <a:pt x="8859" y="172"/>
                  </a:lnTo>
                  <a:lnTo>
                    <a:pt x="8363" y="96"/>
                  </a:lnTo>
                  <a:lnTo>
                    <a:pt x="7868" y="38"/>
                  </a:lnTo>
                  <a:lnTo>
                    <a:pt x="73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5022;p67"/>
            <p:cNvSpPr/>
            <p:nvPr/>
          </p:nvSpPr>
          <p:spPr>
            <a:xfrm flipH="1">
              <a:off x="2434668" y="1602114"/>
              <a:ext cx="349177" cy="328148"/>
            </a:xfrm>
            <a:custGeom>
              <a:avLst/>
              <a:gdLst/>
              <a:ahLst/>
              <a:cxnLst/>
              <a:rect l="l" t="t" r="r" b="b"/>
              <a:pathLst>
                <a:path w="21204" h="19927" fill="none" extrusionOk="0">
                  <a:moveTo>
                    <a:pt x="19793" y="17622"/>
                  </a:moveTo>
                  <a:lnTo>
                    <a:pt x="19793" y="17622"/>
                  </a:lnTo>
                  <a:lnTo>
                    <a:pt x="19508" y="17945"/>
                  </a:lnTo>
                  <a:lnTo>
                    <a:pt x="19203" y="18231"/>
                  </a:lnTo>
                  <a:lnTo>
                    <a:pt x="18879" y="18498"/>
                  </a:lnTo>
                  <a:lnTo>
                    <a:pt x="18536" y="18745"/>
                  </a:lnTo>
                  <a:lnTo>
                    <a:pt x="18174" y="18974"/>
                  </a:lnTo>
                  <a:lnTo>
                    <a:pt x="17793" y="19165"/>
                  </a:lnTo>
                  <a:lnTo>
                    <a:pt x="17412" y="19355"/>
                  </a:lnTo>
                  <a:lnTo>
                    <a:pt x="16993" y="19507"/>
                  </a:lnTo>
                  <a:lnTo>
                    <a:pt x="16574" y="19622"/>
                  </a:lnTo>
                  <a:lnTo>
                    <a:pt x="16155" y="19736"/>
                  </a:lnTo>
                  <a:lnTo>
                    <a:pt x="15698" y="19812"/>
                  </a:lnTo>
                  <a:lnTo>
                    <a:pt x="15241" y="19869"/>
                  </a:lnTo>
                  <a:lnTo>
                    <a:pt x="14783" y="19908"/>
                  </a:lnTo>
                  <a:lnTo>
                    <a:pt x="14307" y="19927"/>
                  </a:lnTo>
                  <a:lnTo>
                    <a:pt x="13831" y="19908"/>
                  </a:lnTo>
                  <a:lnTo>
                    <a:pt x="13336" y="19869"/>
                  </a:lnTo>
                  <a:lnTo>
                    <a:pt x="12840" y="19831"/>
                  </a:lnTo>
                  <a:lnTo>
                    <a:pt x="12345" y="19736"/>
                  </a:lnTo>
                  <a:lnTo>
                    <a:pt x="11850" y="19641"/>
                  </a:lnTo>
                  <a:lnTo>
                    <a:pt x="11335" y="19527"/>
                  </a:lnTo>
                  <a:lnTo>
                    <a:pt x="10821" y="19374"/>
                  </a:lnTo>
                  <a:lnTo>
                    <a:pt x="10307" y="19203"/>
                  </a:lnTo>
                  <a:lnTo>
                    <a:pt x="9792" y="19012"/>
                  </a:lnTo>
                  <a:lnTo>
                    <a:pt x="9278" y="18803"/>
                  </a:lnTo>
                  <a:lnTo>
                    <a:pt x="8764" y="18574"/>
                  </a:lnTo>
                  <a:lnTo>
                    <a:pt x="8268" y="18307"/>
                  </a:lnTo>
                  <a:lnTo>
                    <a:pt x="7754" y="18041"/>
                  </a:lnTo>
                  <a:lnTo>
                    <a:pt x="7259" y="17736"/>
                  </a:lnTo>
                  <a:lnTo>
                    <a:pt x="6744" y="17412"/>
                  </a:lnTo>
                  <a:lnTo>
                    <a:pt x="6249" y="17069"/>
                  </a:lnTo>
                  <a:lnTo>
                    <a:pt x="5773" y="16707"/>
                  </a:lnTo>
                  <a:lnTo>
                    <a:pt x="5296" y="16326"/>
                  </a:lnTo>
                  <a:lnTo>
                    <a:pt x="5296" y="16326"/>
                  </a:lnTo>
                  <a:lnTo>
                    <a:pt x="4820" y="15907"/>
                  </a:lnTo>
                  <a:lnTo>
                    <a:pt x="4382" y="15507"/>
                  </a:lnTo>
                  <a:lnTo>
                    <a:pt x="3944" y="15069"/>
                  </a:lnTo>
                  <a:lnTo>
                    <a:pt x="3544" y="14650"/>
                  </a:lnTo>
                  <a:lnTo>
                    <a:pt x="3163" y="14193"/>
                  </a:lnTo>
                  <a:lnTo>
                    <a:pt x="2801" y="13754"/>
                  </a:lnTo>
                  <a:lnTo>
                    <a:pt x="2458" y="13297"/>
                  </a:lnTo>
                  <a:lnTo>
                    <a:pt x="2134" y="12840"/>
                  </a:lnTo>
                  <a:lnTo>
                    <a:pt x="1829" y="12364"/>
                  </a:lnTo>
                  <a:lnTo>
                    <a:pt x="1563" y="11887"/>
                  </a:lnTo>
                  <a:lnTo>
                    <a:pt x="1296" y="11411"/>
                  </a:lnTo>
                  <a:lnTo>
                    <a:pt x="1067" y="10935"/>
                  </a:lnTo>
                  <a:lnTo>
                    <a:pt x="858" y="10459"/>
                  </a:lnTo>
                  <a:lnTo>
                    <a:pt x="667" y="9982"/>
                  </a:lnTo>
                  <a:lnTo>
                    <a:pt x="496" y="9506"/>
                  </a:lnTo>
                  <a:lnTo>
                    <a:pt x="343" y="9030"/>
                  </a:lnTo>
                  <a:lnTo>
                    <a:pt x="229" y="8554"/>
                  </a:lnTo>
                  <a:lnTo>
                    <a:pt x="134" y="8077"/>
                  </a:lnTo>
                  <a:lnTo>
                    <a:pt x="58" y="7620"/>
                  </a:lnTo>
                  <a:lnTo>
                    <a:pt x="20" y="7144"/>
                  </a:lnTo>
                  <a:lnTo>
                    <a:pt x="1" y="6687"/>
                  </a:lnTo>
                  <a:lnTo>
                    <a:pt x="1" y="6249"/>
                  </a:lnTo>
                  <a:lnTo>
                    <a:pt x="20" y="5791"/>
                  </a:lnTo>
                  <a:lnTo>
                    <a:pt x="77" y="5372"/>
                  </a:lnTo>
                  <a:lnTo>
                    <a:pt x="153" y="4934"/>
                  </a:lnTo>
                  <a:lnTo>
                    <a:pt x="248" y="4515"/>
                  </a:lnTo>
                  <a:lnTo>
                    <a:pt x="382" y="4115"/>
                  </a:lnTo>
                  <a:lnTo>
                    <a:pt x="534" y="3715"/>
                  </a:lnTo>
                  <a:lnTo>
                    <a:pt x="705" y="3334"/>
                  </a:lnTo>
                  <a:lnTo>
                    <a:pt x="915" y="2972"/>
                  </a:lnTo>
                  <a:lnTo>
                    <a:pt x="1163" y="2629"/>
                  </a:lnTo>
                  <a:lnTo>
                    <a:pt x="1410" y="2286"/>
                  </a:lnTo>
                  <a:lnTo>
                    <a:pt x="1410" y="2286"/>
                  </a:lnTo>
                  <a:lnTo>
                    <a:pt x="1696" y="1962"/>
                  </a:lnTo>
                  <a:lnTo>
                    <a:pt x="2001" y="1677"/>
                  </a:lnTo>
                  <a:lnTo>
                    <a:pt x="2325" y="1410"/>
                  </a:lnTo>
                  <a:lnTo>
                    <a:pt x="2668" y="1162"/>
                  </a:lnTo>
                  <a:lnTo>
                    <a:pt x="3029" y="934"/>
                  </a:lnTo>
                  <a:lnTo>
                    <a:pt x="3410" y="743"/>
                  </a:lnTo>
                  <a:lnTo>
                    <a:pt x="3811" y="572"/>
                  </a:lnTo>
                  <a:lnTo>
                    <a:pt x="4211" y="419"/>
                  </a:lnTo>
                  <a:lnTo>
                    <a:pt x="4630" y="286"/>
                  </a:lnTo>
                  <a:lnTo>
                    <a:pt x="5049" y="172"/>
                  </a:lnTo>
                  <a:lnTo>
                    <a:pt x="5506" y="96"/>
                  </a:lnTo>
                  <a:lnTo>
                    <a:pt x="5963" y="38"/>
                  </a:lnTo>
                  <a:lnTo>
                    <a:pt x="6420" y="0"/>
                  </a:lnTo>
                  <a:lnTo>
                    <a:pt x="6897" y="0"/>
                  </a:lnTo>
                  <a:lnTo>
                    <a:pt x="7373" y="0"/>
                  </a:lnTo>
                  <a:lnTo>
                    <a:pt x="7868" y="38"/>
                  </a:lnTo>
                  <a:lnTo>
                    <a:pt x="8363" y="96"/>
                  </a:lnTo>
                  <a:lnTo>
                    <a:pt x="8859" y="172"/>
                  </a:lnTo>
                  <a:lnTo>
                    <a:pt x="9354" y="267"/>
                  </a:lnTo>
                  <a:lnTo>
                    <a:pt x="9868" y="400"/>
                  </a:lnTo>
                  <a:lnTo>
                    <a:pt x="10383" y="534"/>
                  </a:lnTo>
                  <a:lnTo>
                    <a:pt x="10897" y="705"/>
                  </a:lnTo>
                  <a:lnTo>
                    <a:pt x="11411" y="896"/>
                  </a:lnTo>
                  <a:lnTo>
                    <a:pt x="11926" y="1105"/>
                  </a:lnTo>
                  <a:lnTo>
                    <a:pt x="12440" y="1353"/>
                  </a:lnTo>
                  <a:lnTo>
                    <a:pt x="12935" y="1600"/>
                  </a:lnTo>
                  <a:lnTo>
                    <a:pt x="13450" y="1886"/>
                  </a:lnTo>
                  <a:lnTo>
                    <a:pt x="13964" y="2172"/>
                  </a:lnTo>
                  <a:lnTo>
                    <a:pt x="14459" y="2496"/>
                  </a:lnTo>
                  <a:lnTo>
                    <a:pt x="14955" y="2839"/>
                  </a:lnTo>
                  <a:lnTo>
                    <a:pt x="15431" y="3201"/>
                  </a:lnTo>
                  <a:lnTo>
                    <a:pt x="15907" y="3601"/>
                  </a:lnTo>
                  <a:lnTo>
                    <a:pt x="15907" y="3601"/>
                  </a:lnTo>
                  <a:lnTo>
                    <a:pt x="16384" y="4001"/>
                  </a:lnTo>
                  <a:lnTo>
                    <a:pt x="16822" y="4420"/>
                  </a:lnTo>
                  <a:lnTo>
                    <a:pt x="17260" y="4839"/>
                  </a:lnTo>
                  <a:lnTo>
                    <a:pt x="17660" y="5277"/>
                  </a:lnTo>
                  <a:lnTo>
                    <a:pt x="18041" y="5715"/>
                  </a:lnTo>
                  <a:lnTo>
                    <a:pt x="18403" y="6153"/>
                  </a:lnTo>
                  <a:lnTo>
                    <a:pt x="18746" y="6611"/>
                  </a:lnTo>
                  <a:lnTo>
                    <a:pt x="19070" y="7087"/>
                  </a:lnTo>
                  <a:lnTo>
                    <a:pt x="19374" y="7544"/>
                  </a:lnTo>
                  <a:lnTo>
                    <a:pt x="19660" y="8020"/>
                  </a:lnTo>
                  <a:lnTo>
                    <a:pt x="19908" y="8497"/>
                  </a:lnTo>
                  <a:lnTo>
                    <a:pt x="20136" y="8973"/>
                  </a:lnTo>
                  <a:lnTo>
                    <a:pt x="20346" y="9449"/>
                  </a:lnTo>
                  <a:lnTo>
                    <a:pt x="20536" y="9925"/>
                  </a:lnTo>
                  <a:lnTo>
                    <a:pt x="20708" y="10402"/>
                  </a:lnTo>
                  <a:lnTo>
                    <a:pt x="20860" y="10878"/>
                  </a:lnTo>
                  <a:lnTo>
                    <a:pt x="20975" y="11354"/>
                  </a:lnTo>
                  <a:lnTo>
                    <a:pt x="21070" y="11830"/>
                  </a:lnTo>
                  <a:lnTo>
                    <a:pt x="21146" y="12307"/>
                  </a:lnTo>
                  <a:lnTo>
                    <a:pt x="21184" y="12764"/>
                  </a:lnTo>
                  <a:lnTo>
                    <a:pt x="21203" y="13221"/>
                  </a:lnTo>
                  <a:lnTo>
                    <a:pt x="21203" y="13678"/>
                  </a:lnTo>
                  <a:lnTo>
                    <a:pt x="21184" y="14116"/>
                  </a:lnTo>
                  <a:lnTo>
                    <a:pt x="21127" y="14554"/>
                  </a:lnTo>
                  <a:lnTo>
                    <a:pt x="21051" y="14974"/>
                  </a:lnTo>
                  <a:lnTo>
                    <a:pt x="20956" y="15393"/>
                  </a:lnTo>
                  <a:lnTo>
                    <a:pt x="20822" y="15793"/>
                  </a:lnTo>
                  <a:lnTo>
                    <a:pt x="20670" y="16193"/>
                  </a:lnTo>
                  <a:lnTo>
                    <a:pt x="20498" y="16574"/>
                  </a:lnTo>
                  <a:lnTo>
                    <a:pt x="20289" y="16936"/>
                  </a:lnTo>
                  <a:lnTo>
                    <a:pt x="20041" y="17298"/>
                  </a:lnTo>
                  <a:lnTo>
                    <a:pt x="19793" y="1762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5023;p67"/>
            <p:cNvSpPr/>
            <p:nvPr/>
          </p:nvSpPr>
          <p:spPr>
            <a:xfrm flipH="1">
              <a:off x="2524713" y="1678029"/>
              <a:ext cx="184156" cy="182279"/>
            </a:xfrm>
            <a:custGeom>
              <a:avLst/>
              <a:gdLst/>
              <a:ahLst/>
              <a:cxnLst/>
              <a:rect l="l" t="t" r="r" b="b"/>
              <a:pathLst>
                <a:path w="11183" h="11069" extrusionOk="0">
                  <a:moveTo>
                    <a:pt x="4782" y="0"/>
                  </a:moveTo>
                  <a:lnTo>
                    <a:pt x="0" y="5715"/>
                  </a:lnTo>
                  <a:lnTo>
                    <a:pt x="6420" y="11068"/>
                  </a:lnTo>
                  <a:lnTo>
                    <a:pt x="11183" y="5353"/>
                  </a:lnTo>
                  <a:lnTo>
                    <a:pt x="47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5024;p67"/>
            <p:cNvSpPr/>
            <p:nvPr/>
          </p:nvSpPr>
          <p:spPr>
            <a:xfrm flipH="1">
              <a:off x="2549496" y="1702813"/>
              <a:ext cx="134589" cy="133024"/>
            </a:xfrm>
            <a:custGeom>
              <a:avLst/>
              <a:gdLst/>
              <a:ahLst/>
              <a:cxnLst/>
              <a:rect l="l" t="t" r="r" b="b"/>
              <a:pathLst>
                <a:path w="8173" h="8078" extrusionOk="0">
                  <a:moveTo>
                    <a:pt x="3487" y="0"/>
                  </a:moveTo>
                  <a:lnTo>
                    <a:pt x="0" y="4153"/>
                  </a:lnTo>
                  <a:lnTo>
                    <a:pt x="4687" y="8078"/>
                  </a:lnTo>
                  <a:lnTo>
                    <a:pt x="8173" y="3906"/>
                  </a:lnTo>
                  <a:lnTo>
                    <a:pt x="34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5025;p67"/>
            <p:cNvSpPr/>
            <p:nvPr/>
          </p:nvSpPr>
          <p:spPr>
            <a:xfrm flipH="1">
              <a:off x="2434355" y="1602114"/>
              <a:ext cx="326271" cy="220862"/>
            </a:xfrm>
            <a:custGeom>
              <a:avLst/>
              <a:gdLst/>
              <a:ahLst/>
              <a:cxnLst/>
              <a:rect l="l" t="t" r="r" b="b"/>
              <a:pathLst>
                <a:path w="19813" h="13412" extrusionOk="0">
                  <a:moveTo>
                    <a:pt x="14497" y="3601"/>
                  </a:moveTo>
                  <a:lnTo>
                    <a:pt x="14497" y="3601"/>
                  </a:lnTo>
                  <a:lnTo>
                    <a:pt x="14497" y="3601"/>
                  </a:lnTo>
                  <a:lnTo>
                    <a:pt x="15126" y="4134"/>
                  </a:lnTo>
                  <a:lnTo>
                    <a:pt x="15716" y="4706"/>
                  </a:lnTo>
                  <a:lnTo>
                    <a:pt x="16250" y="5277"/>
                  </a:lnTo>
                  <a:lnTo>
                    <a:pt x="16764" y="5868"/>
                  </a:lnTo>
                  <a:lnTo>
                    <a:pt x="17240" y="6477"/>
                  </a:lnTo>
                  <a:lnTo>
                    <a:pt x="17679" y="7106"/>
                  </a:lnTo>
                  <a:lnTo>
                    <a:pt x="18079" y="7735"/>
                  </a:lnTo>
                  <a:lnTo>
                    <a:pt x="18422" y="8363"/>
                  </a:lnTo>
                  <a:lnTo>
                    <a:pt x="18745" y="8992"/>
                  </a:lnTo>
                  <a:lnTo>
                    <a:pt x="19031" y="9640"/>
                  </a:lnTo>
                  <a:lnTo>
                    <a:pt x="19260" y="10287"/>
                  </a:lnTo>
                  <a:lnTo>
                    <a:pt x="19450" y="10916"/>
                  </a:lnTo>
                  <a:lnTo>
                    <a:pt x="19603" y="11564"/>
                  </a:lnTo>
                  <a:lnTo>
                    <a:pt x="19717" y="12192"/>
                  </a:lnTo>
                  <a:lnTo>
                    <a:pt x="19774" y="12802"/>
                  </a:lnTo>
                  <a:lnTo>
                    <a:pt x="19812" y="13411"/>
                  </a:lnTo>
                  <a:lnTo>
                    <a:pt x="19812" y="13411"/>
                  </a:lnTo>
                  <a:lnTo>
                    <a:pt x="19774" y="12802"/>
                  </a:lnTo>
                  <a:lnTo>
                    <a:pt x="19717" y="12192"/>
                  </a:lnTo>
                  <a:lnTo>
                    <a:pt x="19603" y="11564"/>
                  </a:lnTo>
                  <a:lnTo>
                    <a:pt x="19450" y="10916"/>
                  </a:lnTo>
                  <a:lnTo>
                    <a:pt x="19260" y="10287"/>
                  </a:lnTo>
                  <a:lnTo>
                    <a:pt x="19031" y="9640"/>
                  </a:lnTo>
                  <a:lnTo>
                    <a:pt x="18745" y="8992"/>
                  </a:lnTo>
                  <a:lnTo>
                    <a:pt x="18422" y="8363"/>
                  </a:lnTo>
                  <a:lnTo>
                    <a:pt x="18079" y="7735"/>
                  </a:lnTo>
                  <a:lnTo>
                    <a:pt x="17679" y="7106"/>
                  </a:lnTo>
                  <a:lnTo>
                    <a:pt x="17240" y="6477"/>
                  </a:lnTo>
                  <a:lnTo>
                    <a:pt x="16764" y="5868"/>
                  </a:lnTo>
                  <a:lnTo>
                    <a:pt x="16250" y="5277"/>
                  </a:lnTo>
                  <a:lnTo>
                    <a:pt x="15716" y="4706"/>
                  </a:lnTo>
                  <a:lnTo>
                    <a:pt x="15126" y="4134"/>
                  </a:lnTo>
                  <a:lnTo>
                    <a:pt x="14497" y="3601"/>
                  </a:lnTo>
                  <a:lnTo>
                    <a:pt x="14497" y="3601"/>
                  </a:lnTo>
                  <a:close/>
                  <a:moveTo>
                    <a:pt x="0" y="2286"/>
                  </a:moveTo>
                  <a:lnTo>
                    <a:pt x="0" y="2286"/>
                  </a:lnTo>
                  <a:lnTo>
                    <a:pt x="0" y="2286"/>
                  </a:lnTo>
                  <a:lnTo>
                    <a:pt x="0" y="2286"/>
                  </a:lnTo>
                  <a:lnTo>
                    <a:pt x="0" y="2286"/>
                  </a:lnTo>
                  <a:lnTo>
                    <a:pt x="0" y="2286"/>
                  </a:lnTo>
                  <a:lnTo>
                    <a:pt x="0" y="2286"/>
                  </a:lnTo>
                  <a:close/>
                  <a:moveTo>
                    <a:pt x="19" y="2267"/>
                  </a:moveTo>
                  <a:lnTo>
                    <a:pt x="19" y="2267"/>
                  </a:lnTo>
                  <a:lnTo>
                    <a:pt x="19" y="2267"/>
                  </a:lnTo>
                  <a:lnTo>
                    <a:pt x="19" y="2267"/>
                  </a:lnTo>
                  <a:lnTo>
                    <a:pt x="19" y="2267"/>
                  </a:lnTo>
                  <a:close/>
                  <a:moveTo>
                    <a:pt x="38" y="2248"/>
                  </a:moveTo>
                  <a:lnTo>
                    <a:pt x="38" y="2248"/>
                  </a:lnTo>
                  <a:lnTo>
                    <a:pt x="38" y="2248"/>
                  </a:lnTo>
                  <a:lnTo>
                    <a:pt x="38" y="2248"/>
                  </a:lnTo>
                  <a:lnTo>
                    <a:pt x="38" y="2248"/>
                  </a:lnTo>
                  <a:close/>
                  <a:moveTo>
                    <a:pt x="5506" y="0"/>
                  </a:moveTo>
                  <a:lnTo>
                    <a:pt x="5506" y="0"/>
                  </a:lnTo>
                  <a:lnTo>
                    <a:pt x="5087" y="0"/>
                  </a:lnTo>
                  <a:lnTo>
                    <a:pt x="4687" y="19"/>
                  </a:lnTo>
                  <a:lnTo>
                    <a:pt x="4286" y="76"/>
                  </a:lnTo>
                  <a:lnTo>
                    <a:pt x="3905" y="134"/>
                  </a:lnTo>
                  <a:lnTo>
                    <a:pt x="3524" y="210"/>
                  </a:lnTo>
                  <a:lnTo>
                    <a:pt x="3143" y="305"/>
                  </a:lnTo>
                  <a:lnTo>
                    <a:pt x="2782" y="419"/>
                  </a:lnTo>
                  <a:lnTo>
                    <a:pt x="2439" y="553"/>
                  </a:lnTo>
                  <a:lnTo>
                    <a:pt x="2096" y="705"/>
                  </a:lnTo>
                  <a:lnTo>
                    <a:pt x="1753" y="858"/>
                  </a:lnTo>
                  <a:lnTo>
                    <a:pt x="1448" y="1048"/>
                  </a:lnTo>
                  <a:lnTo>
                    <a:pt x="1143" y="1258"/>
                  </a:lnTo>
                  <a:lnTo>
                    <a:pt x="838" y="1467"/>
                  </a:lnTo>
                  <a:lnTo>
                    <a:pt x="572" y="1715"/>
                  </a:lnTo>
                  <a:lnTo>
                    <a:pt x="305" y="1962"/>
                  </a:lnTo>
                  <a:lnTo>
                    <a:pt x="57" y="2229"/>
                  </a:lnTo>
                  <a:lnTo>
                    <a:pt x="57" y="2229"/>
                  </a:lnTo>
                  <a:lnTo>
                    <a:pt x="305" y="1962"/>
                  </a:lnTo>
                  <a:lnTo>
                    <a:pt x="572" y="1715"/>
                  </a:lnTo>
                  <a:lnTo>
                    <a:pt x="838" y="1467"/>
                  </a:lnTo>
                  <a:lnTo>
                    <a:pt x="1143" y="1258"/>
                  </a:lnTo>
                  <a:lnTo>
                    <a:pt x="1448" y="1048"/>
                  </a:lnTo>
                  <a:lnTo>
                    <a:pt x="1753" y="858"/>
                  </a:lnTo>
                  <a:lnTo>
                    <a:pt x="2096" y="705"/>
                  </a:lnTo>
                  <a:lnTo>
                    <a:pt x="2439" y="553"/>
                  </a:lnTo>
                  <a:lnTo>
                    <a:pt x="2782" y="419"/>
                  </a:lnTo>
                  <a:lnTo>
                    <a:pt x="3143" y="305"/>
                  </a:lnTo>
                  <a:lnTo>
                    <a:pt x="3524" y="210"/>
                  </a:lnTo>
                  <a:lnTo>
                    <a:pt x="3905" y="134"/>
                  </a:lnTo>
                  <a:lnTo>
                    <a:pt x="4286" y="76"/>
                  </a:lnTo>
                  <a:lnTo>
                    <a:pt x="4687" y="19"/>
                  </a:lnTo>
                  <a:lnTo>
                    <a:pt x="5087" y="0"/>
                  </a:lnTo>
                  <a:lnTo>
                    <a:pt x="5506" y="0"/>
                  </a:lnTo>
                  <a:close/>
                  <a:moveTo>
                    <a:pt x="5506" y="0"/>
                  </a:moveTo>
                  <a:lnTo>
                    <a:pt x="5506" y="0"/>
                  </a:lnTo>
                  <a:lnTo>
                    <a:pt x="5506" y="0"/>
                  </a:lnTo>
                  <a:lnTo>
                    <a:pt x="5506" y="0"/>
                  </a:lnTo>
                  <a:lnTo>
                    <a:pt x="5506" y="0"/>
                  </a:lnTo>
                  <a:lnTo>
                    <a:pt x="5506" y="0"/>
                  </a:lnTo>
                  <a:close/>
                </a:path>
              </a:pathLst>
            </a:custGeom>
            <a:solidFill>
              <a:srgbClr val="FAC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5026;p67"/>
            <p:cNvSpPr/>
            <p:nvPr/>
          </p:nvSpPr>
          <p:spPr>
            <a:xfrm flipH="1">
              <a:off x="2434355" y="1661397"/>
              <a:ext cx="87541" cy="161579"/>
            </a:xfrm>
            <a:custGeom>
              <a:avLst/>
              <a:gdLst/>
              <a:ahLst/>
              <a:cxnLst/>
              <a:rect l="l" t="t" r="r" b="b"/>
              <a:pathLst>
                <a:path w="5316" h="9812" fill="none" extrusionOk="0">
                  <a:moveTo>
                    <a:pt x="0" y="1"/>
                  </a:moveTo>
                  <a:lnTo>
                    <a:pt x="0" y="1"/>
                  </a:lnTo>
                  <a:lnTo>
                    <a:pt x="0" y="1"/>
                  </a:lnTo>
                  <a:lnTo>
                    <a:pt x="629" y="534"/>
                  </a:lnTo>
                  <a:lnTo>
                    <a:pt x="1219" y="1106"/>
                  </a:lnTo>
                  <a:lnTo>
                    <a:pt x="1753" y="1677"/>
                  </a:lnTo>
                  <a:lnTo>
                    <a:pt x="2267" y="2268"/>
                  </a:lnTo>
                  <a:lnTo>
                    <a:pt x="2743" y="2877"/>
                  </a:lnTo>
                  <a:lnTo>
                    <a:pt x="3182" y="3506"/>
                  </a:lnTo>
                  <a:lnTo>
                    <a:pt x="3582" y="4135"/>
                  </a:lnTo>
                  <a:lnTo>
                    <a:pt x="3925" y="4763"/>
                  </a:lnTo>
                  <a:lnTo>
                    <a:pt x="4248" y="5392"/>
                  </a:lnTo>
                  <a:lnTo>
                    <a:pt x="4534" y="6040"/>
                  </a:lnTo>
                  <a:lnTo>
                    <a:pt x="4763" y="6687"/>
                  </a:lnTo>
                  <a:lnTo>
                    <a:pt x="4953" y="7316"/>
                  </a:lnTo>
                  <a:lnTo>
                    <a:pt x="5106" y="7964"/>
                  </a:lnTo>
                  <a:lnTo>
                    <a:pt x="5220" y="8592"/>
                  </a:lnTo>
                  <a:lnTo>
                    <a:pt x="5277" y="9202"/>
                  </a:lnTo>
                  <a:lnTo>
                    <a:pt x="5315" y="9811"/>
                  </a:lnTo>
                  <a:lnTo>
                    <a:pt x="5315" y="9811"/>
                  </a:lnTo>
                  <a:lnTo>
                    <a:pt x="5277" y="9202"/>
                  </a:lnTo>
                  <a:lnTo>
                    <a:pt x="5220" y="8592"/>
                  </a:lnTo>
                  <a:lnTo>
                    <a:pt x="5106" y="7964"/>
                  </a:lnTo>
                  <a:lnTo>
                    <a:pt x="4953" y="7316"/>
                  </a:lnTo>
                  <a:lnTo>
                    <a:pt x="4763" y="6687"/>
                  </a:lnTo>
                  <a:lnTo>
                    <a:pt x="4534" y="6040"/>
                  </a:lnTo>
                  <a:lnTo>
                    <a:pt x="4248" y="5392"/>
                  </a:lnTo>
                  <a:lnTo>
                    <a:pt x="3925" y="4763"/>
                  </a:lnTo>
                  <a:lnTo>
                    <a:pt x="3582" y="4135"/>
                  </a:lnTo>
                  <a:lnTo>
                    <a:pt x="3182" y="3506"/>
                  </a:lnTo>
                  <a:lnTo>
                    <a:pt x="2743" y="2877"/>
                  </a:lnTo>
                  <a:lnTo>
                    <a:pt x="2267" y="2268"/>
                  </a:lnTo>
                  <a:lnTo>
                    <a:pt x="1753" y="1677"/>
                  </a:lnTo>
                  <a:lnTo>
                    <a:pt x="1219" y="1106"/>
                  </a:lnTo>
                  <a:lnTo>
                    <a:pt x="629" y="534"/>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5027;p67"/>
            <p:cNvSpPr/>
            <p:nvPr/>
          </p:nvSpPr>
          <p:spPr>
            <a:xfrm flipH="1">
              <a:off x="2760609" y="1639759"/>
              <a:ext cx="16" cy="16"/>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5028;p67"/>
            <p:cNvSpPr/>
            <p:nvPr/>
          </p:nvSpPr>
          <p:spPr>
            <a:xfrm flipH="1">
              <a:off x="2760297" y="1639446"/>
              <a:ext cx="16" cy="16"/>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5029;p67"/>
            <p:cNvSpPr/>
            <p:nvPr/>
          </p:nvSpPr>
          <p:spPr>
            <a:xfrm flipH="1">
              <a:off x="2759984" y="1639133"/>
              <a:ext cx="16" cy="16"/>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5030;p67"/>
            <p:cNvSpPr/>
            <p:nvPr/>
          </p:nvSpPr>
          <p:spPr>
            <a:xfrm flipH="1">
              <a:off x="2669956" y="1602114"/>
              <a:ext cx="89731" cy="36723"/>
            </a:xfrm>
            <a:custGeom>
              <a:avLst/>
              <a:gdLst/>
              <a:ahLst/>
              <a:cxnLst/>
              <a:rect l="l" t="t" r="r" b="b"/>
              <a:pathLst>
                <a:path w="5449" h="2230" fill="none" extrusionOk="0">
                  <a:moveTo>
                    <a:pt x="5449" y="0"/>
                  </a:moveTo>
                  <a:lnTo>
                    <a:pt x="5449" y="0"/>
                  </a:lnTo>
                  <a:lnTo>
                    <a:pt x="5030" y="0"/>
                  </a:lnTo>
                  <a:lnTo>
                    <a:pt x="4630" y="19"/>
                  </a:lnTo>
                  <a:lnTo>
                    <a:pt x="4229" y="76"/>
                  </a:lnTo>
                  <a:lnTo>
                    <a:pt x="3848" y="134"/>
                  </a:lnTo>
                  <a:lnTo>
                    <a:pt x="3467" y="210"/>
                  </a:lnTo>
                  <a:lnTo>
                    <a:pt x="3086" y="305"/>
                  </a:lnTo>
                  <a:lnTo>
                    <a:pt x="2725" y="419"/>
                  </a:lnTo>
                  <a:lnTo>
                    <a:pt x="2382" y="553"/>
                  </a:lnTo>
                  <a:lnTo>
                    <a:pt x="2039" y="705"/>
                  </a:lnTo>
                  <a:lnTo>
                    <a:pt x="1696" y="858"/>
                  </a:lnTo>
                  <a:lnTo>
                    <a:pt x="1391" y="1048"/>
                  </a:lnTo>
                  <a:lnTo>
                    <a:pt x="1086" y="1258"/>
                  </a:lnTo>
                  <a:lnTo>
                    <a:pt x="781" y="1467"/>
                  </a:lnTo>
                  <a:lnTo>
                    <a:pt x="515" y="1715"/>
                  </a:lnTo>
                  <a:lnTo>
                    <a:pt x="248" y="1962"/>
                  </a:lnTo>
                  <a:lnTo>
                    <a:pt x="0" y="2229"/>
                  </a:lnTo>
                  <a:lnTo>
                    <a:pt x="0" y="2229"/>
                  </a:lnTo>
                  <a:lnTo>
                    <a:pt x="248" y="1962"/>
                  </a:lnTo>
                  <a:lnTo>
                    <a:pt x="515" y="1715"/>
                  </a:lnTo>
                  <a:lnTo>
                    <a:pt x="781" y="1467"/>
                  </a:lnTo>
                  <a:lnTo>
                    <a:pt x="1086" y="1258"/>
                  </a:lnTo>
                  <a:lnTo>
                    <a:pt x="1391" y="1048"/>
                  </a:lnTo>
                  <a:lnTo>
                    <a:pt x="1696" y="858"/>
                  </a:lnTo>
                  <a:lnTo>
                    <a:pt x="2039" y="705"/>
                  </a:lnTo>
                  <a:lnTo>
                    <a:pt x="2382" y="553"/>
                  </a:lnTo>
                  <a:lnTo>
                    <a:pt x="2725" y="419"/>
                  </a:lnTo>
                  <a:lnTo>
                    <a:pt x="3086" y="305"/>
                  </a:lnTo>
                  <a:lnTo>
                    <a:pt x="3467" y="210"/>
                  </a:lnTo>
                  <a:lnTo>
                    <a:pt x="3848" y="134"/>
                  </a:lnTo>
                  <a:lnTo>
                    <a:pt x="4229" y="76"/>
                  </a:lnTo>
                  <a:lnTo>
                    <a:pt x="4630" y="19"/>
                  </a:lnTo>
                  <a:lnTo>
                    <a:pt x="5030" y="0"/>
                  </a:lnTo>
                  <a:lnTo>
                    <a:pt x="544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5031;p67"/>
            <p:cNvSpPr/>
            <p:nvPr/>
          </p:nvSpPr>
          <p:spPr>
            <a:xfrm flipH="1">
              <a:off x="2669956" y="1602114"/>
              <a:ext cx="16" cy="16"/>
            </a:xfrm>
            <a:custGeom>
              <a:avLst/>
              <a:gdLst/>
              <a:ahLst/>
              <a:cxnLst/>
              <a:rect l="l" t="t" r="r" b="b"/>
              <a:pathLst>
                <a:path w="1" h="1" fill="none" extrusionOk="0">
                  <a:moveTo>
                    <a:pt x="1" y="0"/>
                  </a:move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5032;p67"/>
            <p:cNvSpPr/>
            <p:nvPr/>
          </p:nvSpPr>
          <p:spPr>
            <a:xfrm flipH="1">
              <a:off x="2434355" y="1602114"/>
              <a:ext cx="331919" cy="297403"/>
            </a:xfrm>
            <a:custGeom>
              <a:avLst/>
              <a:gdLst/>
              <a:ahLst/>
              <a:cxnLst/>
              <a:rect l="l" t="t" r="r" b="b"/>
              <a:pathLst>
                <a:path w="20156" h="18060" extrusionOk="0">
                  <a:moveTo>
                    <a:pt x="5430" y="0"/>
                  </a:moveTo>
                  <a:lnTo>
                    <a:pt x="5030" y="19"/>
                  </a:lnTo>
                  <a:lnTo>
                    <a:pt x="4629" y="76"/>
                  </a:lnTo>
                  <a:lnTo>
                    <a:pt x="4248" y="134"/>
                  </a:lnTo>
                  <a:lnTo>
                    <a:pt x="3867" y="210"/>
                  </a:lnTo>
                  <a:lnTo>
                    <a:pt x="3486" y="305"/>
                  </a:lnTo>
                  <a:lnTo>
                    <a:pt x="3125" y="419"/>
                  </a:lnTo>
                  <a:lnTo>
                    <a:pt x="2782" y="553"/>
                  </a:lnTo>
                  <a:lnTo>
                    <a:pt x="2439" y="705"/>
                  </a:lnTo>
                  <a:lnTo>
                    <a:pt x="2096" y="858"/>
                  </a:lnTo>
                  <a:lnTo>
                    <a:pt x="1791" y="1048"/>
                  </a:lnTo>
                  <a:lnTo>
                    <a:pt x="1486" y="1258"/>
                  </a:lnTo>
                  <a:lnTo>
                    <a:pt x="1181" y="1467"/>
                  </a:lnTo>
                  <a:lnTo>
                    <a:pt x="915" y="1715"/>
                  </a:lnTo>
                  <a:lnTo>
                    <a:pt x="648" y="1962"/>
                  </a:lnTo>
                  <a:lnTo>
                    <a:pt x="400" y="2229"/>
                  </a:lnTo>
                  <a:lnTo>
                    <a:pt x="381" y="2248"/>
                  </a:lnTo>
                  <a:lnTo>
                    <a:pt x="362" y="2267"/>
                  </a:lnTo>
                  <a:lnTo>
                    <a:pt x="343" y="2286"/>
                  </a:lnTo>
                  <a:lnTo>
                    <a:pt x="172" y="2515"/>
                  </a:lnTo>
                  <a:lnTo>
                    <a:pt x="0" y="2763"/>
                  </a:lnTo>
                  <a:lnTo>
                    <a:pt x="248" y="2534"/>
                  </a:lnTo>
                  <a:lnTo>
                    <a:pt x="496" y="2324"/>
                  </a:lnTo>
                  <a:lnTo>
                    <a:pt x="781" y="2115"/>
                  </a:lnTo>
                  <a:lnTo>
                    <a:pt x="1048" y="1943"/>
                  </a:lnTo>
                  <a:lnTo>
                    <a:pt x="1334" y="1772"/>
                  </a:lnTo>
                  <a:lnTo>
                    <a:pt x="1639" y="1620"/>
                  </a:lnTo>
                  <a:lnTo>
                    <a:pt x="1962" y="1486"/>
                  </a:lnTo>
                  <a:lnTo>
                    <a:pt x="2267" y="1353"/>
                  </a:lnTo>
                  <a:lnTo>
                    <a:pt x="2610" y="1258"/>
                  </a:lnTo>
                  <a:lnTo>
                    <a:pt x="2934" y="1162"/>
                  </a:lnTo>
                  <a:lnTo>
                    <a:pt x="3277" y="1086"/>
                  </a:lnTo>
                  <a:lnTo>
                    <a:pt x="3639" y="1010"/>
                  </a:lnTo>
                  <a:lnTo>
                    <a:pt x="3982" y="953"/>
                  </a:lnTo>
                  <a:lnTo>
                    <a:pt x="4363" y="934"/>
                  </a:lnTo>
                  <a:lnTo>
                    <a:pt x="4725" y="896"/>
                  </a:lnTo>
                  <a:lnTo>
                    <a:pt x="5106" y="896"/>
                  </a:lnTo>
                  <a:lnTo>
                    <a:pt x="5639" y="915"/>
                  </a:lnTo>
                  <a:lnTo>
                    <a:pt x="6192" y="953"/>
                  </a:lnTo>
                  <a:lnTo>
                    <a:pt x="6744" y="1029"/>
                  </a:lnTo>
                  <a:lnTo>
                    <a:pt x="7316" y="1124"/>
                  </a:lnTo>
                  <a:lnTo>
                    <a:pt x="7887" y="1258"/>
                  </a:lnTo>
                  <a:lnTo>
                    <a:pt x="8459" y="1410"/>
                  </a:lnTo>
                  <a:lnTo>
                    <a:pt x="9030" y="1600"/>
                  </a:lnTo>
                  <a:lnTo>
                    <a:pt x="9602" y="1810"/>
                  </a:lnTo>
                  <a:lnTo>
                    <a:pt x="10173" y="2039"/>
                  </a:lnTo>
                  <a:lnTo>
                    <a:pt x="10745" y="2324"/>
                  </a:lnTo>
                  <a:lnTo>
                    <a:pt x="11316" y="2610"/>
                  </a:lnTo>
                  <a:lnTo>
                    <a:pt x="11888" y="2934"/>
                  </a:lnTo>
                  <a:lnTo>
                    <a:pt x="12459" y="3277"/>
                  </a:lnTo>
                  <a:lnTo>
                    <a:pt x="13011" y="3658"/>
                  </a:lnTo>
                  <a:lnTo>
                    <a:pt x="13564" y="4058"/>
                  </a:lnTo>
                  <a:lnTo>
                    <a:pt x="14097" y="4496"/>
                  </a:lnTo>
                  <a:lnTo>
                    <a:pt x="14535" y="4877"/>
                  </a:lnTo>
                  <a:lnTo>
                    <a:pt x="14974" y="5277"/>
                  </a:lnTo>
                  <a:lnTo>
                    <a:pt x="15374" y="5677"/>
                  </a:lnTo>
                  <a:lnTo>
                    <a:pt x="15774" y="6096"/>
                  </a:lnTo>
                  <a:lnTo>
                    <a:pt x="16136" y="6515"/>
                  </a:lnTo>
                  <a:lnTo>
                    <a:pt x="16498" y="6954"/>
                  </a:lnTo>
                  <a:lnTo>
                    <a:pt x="16821" y="7392"/>
                  </a:lnTo>
                  <a:lnTo>
                    <a:pt x="17145" y="7830"/>
                  </a:lnTo>
                  <a:lnTo>
                    <a:pt x="17431" y="8268"/>
                  </a:lnTo>
                  <a:lnTo>
                    <a:pt x="17717" y="8725"/>
                  </a:lnTo>
                  <a:lnTo>
                    <a:pt x="17964" y="9163"/>
                  </a:lnTo>
                  <a:lnTo>
                    <a:pt x="18193" y="9621"/>
                  </a:lnTo>
                  <a:lnTo>
                    <a:pt x="18422" y="10078"/>
                  </a:lnTo>
                  <a:lnTo>
                    <a:pt x="18612" y="10535"/>
                  </a:lnTo>
                  <a:lnTo>
                    <a:pt x="18784" y="10992"/>
                  </a:lnTo>
                  <a:lnTo>
                    <a:pt x="18936" y="11449"/>
                  </a:lnTo>
                  <a:lnTo>
                    <a:pt x="19069" y="11907"/>
                  </a:lnTo>
                  <a:lnTo>
                    <a:pt x="19165" y="12364"/>
                  </a:lnTo>
                  <a:lnTo>
                    <a:pt x="19260" y="12821"/>
                  </a:lnTo>
                  <a:lnTo>
                    <a:pt x="19317" y="13259"/>
                  </a:lnTo>
                  <a:lnTo>
                    <a:pt x="19374" y="13697"/>
                  </a:lnTo>
                  <a:lnTo>
                    <a:pt x="19393" y="14135"/>
                  </a:lnTo>
                  <a:lnTo>
                    <a:pt x="19393" y="14574"/>
                  </a:lnTo>
                  <a:lnTo>
                    <a:pt x="19355" y="14993"/>
                  </a:lnTo>
                  <a:lnTo>
                    <a:pt x="19317" y="15412"/>
                  </a:lnTo>
                  <a:lnTo>
                    <a:pt x="19241" y="15831"/>
                  </a:lnTo>
                  <a:lnTo>
                    <a:pt x="19146" y="16231"/>
                  </a:lnTo>
                  <a:lnTo>
                    <a:pt x="19031" y="16612"/>
                  </a:lnTo>
                  <a:lnTo>
                    <a:pt x="18898" y="16993"/>
                  </a:lnTo>
                  <a:lnTo>
                    <a:pt x="18726" y="17355"/>
                  </a:lnTo>
                  <a:lnTo>
                    <a:pt x="18536" y="17717"/>
                  </a:lnTo>
                  <a:lnTo>
                    <a:pt x="18326" y="18060"/>
                  </a:lnTo>
                  <a:lnTo>
                    <a:pt x="18517" y="17850"/>
                  </a:lnTo>
                  <a:lnTo>
                    <a:pt x="18726" y="17622"/>
                  </a:lnTo>
                  <a:lnTo>
                    <a:pt x="18898" y="17412"/>
                  </a:lnTo>
                  <a:lnTo>
                    <a:pt x="19050" y="17183"/>
                  </a:lnTo>
                  <a:lnTo>
                    <a:pt x="19203" y="16936"/>
                  </a:lnTo>
                  <a:lnTo>
                    <a:pt x="19355" y="16707"/>
                  </a:lnTo>
                  <a:lnTo>
                    <a:pt x="19488" y="16459"/>
                  </a:lnTo>
                  <a:lnTo>
                    <a:pt x="19603" y="16212"/>
                  </a:lnTo>
                  <a:lnTo>
                    <a:pt x="19698" y="15945"/>
                  </a:lnTo>
                  <a:lnTo>
                    <a:pt x="19793" y="15678"/>
                  </a:lnTo>
                  <a:lnTo>
                    <a:pt x="19889" y="15412"/>
                  </a:lnTo>
                  <a:lnTo>
                    <a:pt x="19946" y="15145"/>
                  </a:lnTo>
                  <a:lnTo>
                    <a:pt x="20003" y="14859"/>
                  </a:lnTo>
                  <a:lnTo>
                    <a:pt x="20060" y="14574"/>
                  </a:lnTo>
                  <a:lnTo>
                    <a:pt x="20117" y="14002"/>
                  </a:lnTo>
                  <a:lnTo>
                    <a:pt x="20155" y="13411"/>
                  </a:lnTo>
                  <a:lnTo>
                    <a:pt x="20117" y="12802"/>
                  </a:lnTo>
                  <a:lnTo>
                    <a:pt x="20060" y="12192"/>
                  </a:lnTo>
                  <a:lnTo>
                    <a:pt x="19946" y="11564"/>
                  </a:lnTo>
                  <a:lnTo>
                    <a:pt x="19793" y="10916"/>
                  </a:lnTo>
                  <a:lnTo>
                    <a:pt x="19603" y="10287"/>
                  </a:lnTo>
                  <a:lnTo>
                    <a:pt x="19374" y="9640"/>
                  </a:lnTo>
                  <a:lnTo>
                    <a:pt x="19088" y="8992"/>
                  </a:lnTo>
                  <a:lnTo>
                    <a:pt x="18765" y="8363"/>
                  </a:lnTo>
                  <a:lnTo>
                    <a:pt x="18422" y="7735"/>
                  </a:lnTo>
                  <a:lnTo>
                    <a:pt x="18022" y="7106"/>
                  </a:lnTo>
                  <a:lnTo>
                    <a:pt x="17583" y="6477"/>
                  </a:lnTo>
                  <a:lnTo>
                    <a:pt x="17107" y="5868"/>
                  </a:lnTo>
                  <a:lnTo>
                    <a:pt x="16593" y="5277"/>
                  </a:lnTo>
                  <a:lnTo>
                    <a:pt x="16059" y="4706"/>
                  </a:lnTo>
                  <a:lnTo>
                    <a:pt x="15469" y="4134"/>
                  </a:lnTo>
                  <a:lnTo>
                    <a:pt x="14840" y="3601"/>
                  </a:lnTo>
                  <a:lnTo>
                    <a:pt x="14307" y="3163"/>
                  </a:lnTo>
                  <a:lnTo>
                    <a:pt x="13754" y="2763"/>
                  </a:lnTo>
                  <a:lnTo>
                    <a:pt x="13202" y="2382"/>
                  </a:lnTo>
                  <a:lnTo>
                    <a:pt x="12650" y="2039"/>
                  </a:lnTo>
                  <a:lnTo>
                    <a:pt x="12078" y="1715"/>
                  </a:lnTo>
                  <a:lnTo>
                    <a:pt x="11507" y="1410"/>
                  </a:lnTo>
                  <a:lnTo>
                    <a:pt x="10935" y="1143"/>
                  </a:lnTo>
                  <a:lnTo>
                    <a:pt x="10364" y="896"/>
                  </a:lnTo>
                  <a:lnTo>
                    <a:pt x="9773" y="686"/>
                  </a:lnTo>
                  <a:lnTo>
                    <a:pt x="9201" y="515"/>
                  </a:lnTo>
                  <a:lnTo>
                    <a:pt x="8630" y="343"/>
                  </a:lnTo>
                  <a:lnTo>
                    <a:pt x="8058" y="229"/>
                  </a:lnTo>
                  <a:lnTo>
                    <a:pt x="7506" y="115"/>
                  </a:lnTo>
                  <a:lnTo>
                    <a:pt x="6935" y="57"/>
                  </a:lnTo>
                  <a:lnTo>
                    <a:pt x="6401"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5033;p67"/>
            <p:cNvSpPr/>
            <p:nvPr/>
          </p:nvSpPr>
          <p:spPr>
            <a:xfrm flipH="1">
              <a:off x="2434355" y="1602114"/>
              <a:ext cx="331919" cy="297403"/>
            </a:xfrm>
            <a:custGeom>
              <a:avLst/>
              <a:gdLst/>
              <a:ahLst/>
              <a:cxnLst/>
              <a:rect l="l" t="t" r="r" b="b"/>
              <a:pathLst>
                <a:path w="20156" h="18060" fill="none" extrusionOk="0">
                  <a:moveTo>
                    <a:pt x="5849" y="0"/>
                  </a:moveTo>
                  <a:lnTo>
                    <a:pt x="5849" y="0"/>
                  </a:lnTo>
                  <a:lnTo>
                    <a:pt x="5849" y="0"/>
                  </a:lnTo>
                  <a:lnTo>
                    <a:pt x="5849" y="0"/>
                  </a:lnTo>
                  <a:lnTo>
                    <a:pt x="5430" y="0"/>
                  </a:lnTo>
                  <a:lnTo>
                    <a:pt x="5030" y="19"/>
                  </a:lnTo>
                  <a:lnTo>
                    <a:pt x="4629" y="76"/>
                  </a:lnTo>
                  <a:lnTo>
                    <a:pt x="4248" y="134"/>
                  </a:lnTo>
                  <a:lnTo>
                    <a:pt x="3867" y="210"/>
                  </a:lnTo>
                  <a:lnTo>
                    <a:pt x="3486" y="305"/>
                  </a:lnTo>
                  <a:lnTo>
                    <a:pt x="3125" y="419"/>
                  </a:lnTo>
                  <a:lnTo>
                    <a:pt x="2782" y="553"/>
                  </a:lnTo>
                  <a:lnTo>
                    <a:pt x="2439" y="705"/>
                  </a:lnTo>
                  <a:lnTo>
                    <a:pt x="2096" y="858"/>
                  </a:lnTo>
                  <a:lnTo>
                    <a:pt x="1791" y="1048"/>
                  </a:lnTo>
                  <a:lnTo>
                    <a:pt x="1486" y="1258"/>
                  </a:lnTo>
                  <a:lnTo>
                    <a:pt x="1181" y="1467"/>
                  </a:lnTo>
                  <a:lnTo>
                    <a:pt x="915" y="1715"/>
                  </a:lnTo>
                  <a:lnTo>
                    <a:pt x="648" y="1962"/>
                  </a:lnTo>
                  <a:lnTo>
                    <a:pt x="400" y="2229"/>
                  </a:lnTo>
                  <a:lnTo>
                    <a:pt x="400" y="2229"/>
                  </a:lnTo>
                  <a:lnTo>
                    <a:pt x="381" y="2248"/>
                  </a:lnTo>
                  <a:lnTo>
                    <a:pt x="381" y="2248"/>
                  </a:lnTo>
                  <a:lnTo>
                    <a:pt x="381" y="2248"/>
                  </a:lnTo>
                  <a:lnTo>
                    <a:pt x="381" y="2248"/>
                  </a:lnTo>
                  <a:lnTo>
                    <a:pt x="362" y="2267"/>
                  </a:lnTo>
                  <a:lnTo>
                    <a:pt x="362" y="2267"/>
                  </a:lnTo>
                  <a:lnTo>
                    <a:pt x="362" y="2267"/>
                  </a:lnTo>
                  <a:lnTo>
                    <a:pt x="362" y="2267"/>
                  </a:lnTo>
                  <a:lnTo>
                    <a:pt x="343" y="2286"/>
                  </a:lnTo>
                  <a:lnTo>
                    <a:pt x="343" y="2286"/>
                  </a:lnTo>
                  <a:lnTo>
                    <a:pt x="343" y="2286"/>
                  </a:lnTo>
                  <a:lnTo>
                    <a:pt x="343" y="2286"/>
                  </a:lnTo>
                  <a:lnTo>
                    <a:pt x="343" y="2286"/>
                  </a:lnTo>
                  <a:lnTo>
                    <a:pt x="172" y="2515"/>
                  </a:lnTo>
                  <a:lnTo>
                    <a:pt x="0" y="2763"/>
                  </a:lnTo>
                  <a:lnTo>
                    <a:pt x="0" y="2763"/>
                  </a:lnTo>
                  <a:lnTo>
                    <a:pt x="248" y="2534"/>
                  </a:lnTo>
                  <a:lnTo>
                    <a:pt x="496" y="2324"/>
                  </a:lnTo>
                  <a:lnTo>
                    <a:pt x="781" y="2115"/>
                  </a:lnTo>
                  <a:lnTo>
                    <a:pt x="1048" y="1943"/>
                  </a:lnTo>
                  <a:lnTo>
                    <a:pt x="1334" y="1772"/>
                  </a:lnTo>
                  <a:lnTo>
                    <a:pt x="1639" y="1620"/>
                  </a:lnTo>
                  <a:lnTo>
                    <a:pt x="1962" y="1486"/>
                  </a:lnTo>
                  <a:lnTo>
                    <a:pt x="2267" y="1353"/>
                  </a:lnTo>
                  <a:lnTo>
                    <a:pt x="2610" y="1258"/>
                  </a:lnTo>
                  <a:lnTo>
                    <a:pt x="2934" y="1162"/>
                  </a:lnTo>
                  <a:lnTo>
                    <a:pt x="3277" y="1086"/>
                  </a:lnTo>
                  <a:lnTo>
                    <a:pt x="3639" y="1010"/>
                  </a:lnTo>
                  <a:lnTo>
                    <a:pt x="3982" y="953"/>
                  </a:lnTo>
                  <a:lnTo>
                    <a:pt x="4363" y="934"/>
                  </a:lnTo>
                  <a:lnTo>
                    <a:pt x="4725" y="896"/>
                  </a:lnTo>
                  <a:lnTo>
                    <a:pt x="5106" y="896"/>
                  </a:lnTo>
                  <a:lnTo>
                    <a:pt x="5106" y="896"/>
                  </a:lnTo>
                  <a:lnTo>
                    <a:pt x="5639" y="915"/>
                  </a:lnTo>
                  <a:lnTo>
                    <a:pt x="6192" y="953"/>
                  </a:lnTo>
                  <a:lnTo>
                    <a:pt x="6744" y="1029"/>
                  </a:lnTo>
                  <a:lnTo>
                    <a:pt x="7316" y="1124"/>
                  </a:lnTo>
                  <a:lnTo>
                    <a:pt x="7887" y="1258"/>
                  </a:lnTo>
                  <a:lnTo>
                    <a:pt x="8459" y="1410"/>
                  </a:lnTo>
                  <a:lnTo>
                    <a:pt x="9030" y="1600"/>
                  </a:lnTo>
                  <a:lnTo>
                    <a:pt x="9602" y="1810"/>
                  </a:lnTo>
                  <a:lnTo>
                    <a:pt x="10173" y="2039"/>
                  </a:lnTo>
                  <a:lnTo>
                    <a:pt x="10745" y="2324"/>
                  </a:lnTo>
                  <a:lnTo>
                    <a:pt x="11316" y="2610"/>
                  </a:lnTo>
                  <a:lnTo>
                    <a:pt x="11888" y="2934"/>
                  </a:lnTo>
                  <a:lnTo>
                    <a:pt x="12459" y="3277"/>
                  </a:lnTo>
                  <a:lnTo>
                    <a:pt x="13011" y="3658"/>
                  </a:lnTo>
                  <a:lnTo>
                    <a:pt x="13564" y="4058"/>
                  </a:lnTo>
                  <a:lnTo>
                    <a:pt x="14097" y="4496"/>
                  </a:lnTo>
                  <a:lnTo>
                    <a:pt x="14097" y="4496"/>
                  </a:lnTo>
                  <a:lnTo>
                    <a:pt x="14535" y="4877"/>
                  </a:lnTo>
                  <a:lnTo>
                    <a:pt x="14974" y="5277"/>
                  </a:lnTo>
                  <a:lnTo>
                    <a:pt x="15374" y="5677"/>
                  </a:lnTo>
                  <a:lnTo>
                    <a:pt x="15774" y="6096"/>
                  </a:lnTo>
                  <a:lnTo>
                    <a:pt x="16136" y="6515"/>
                  </a:lnTo>
                  <a:lnTo>
                    <a:pt x="16498" y="6954"/>
                  </a:lnTo>
                  <a:lnTo>
                    <a:pt x="16821" y="7392"/>
                  </a:lnTo>
                  <a:lnTo>
                    <a:pt x="17145" y="7830"/>
                  </a:lnTo>
                  <a:lnTo>
                    <a:pt x="17431" y="8268"/>
                  </a:lnTo>
                  <a:lnTo>
                    <a:pt x="17717" y="8725"/>
                  </a:lnTo>
                  <a:lnTo>
                    <a:pt x="17964" y="9163"/>
                  </a:lnTo>
                  <a:lnTo>
                    <a:pt x="18193" y="9621"/>
                  </a:lnTo>
                  <a:lnTo>
                    <a:pt x="18422" y="10078"/>
                  </a:lnTo>
                  <a:lnTo>
                    <a:pt x="18612" y="10535"/>
                  </a:lnTo>
                  <a:lnTo>
                    <a:pt x="18784" y="10992"/>
                  </a:lnTo>
                  <a:lnTo>
                    <a:pt x="18936" y="11449"/>
                  </a:lnTo>
                  <a:lnTo>
                    <a:pt x="19069" y="11907"/>
                  </a:lnTo>
                  <a:lnTo>
                    <a:pt x="19165" y="12364"/>
                  </a:lnTo>
                  <a:lnTo>
                    <a:pt x="19260" y="12821"/>
                  </a:lnTo>
                  <a:lnTo>
                    <a:pt x="19317" y="13259"/>
                  </a:lnTo>
                  <a:lnTo>
                    <a:pt x="19374" y="13697"/>
                  </a:lnTo>
                  <a:lnTo>
                    <a:pt x="19393" y="14135"/>
                  </a:lnTo>
                  <a:lnTo>
                    <a:pt x="19393" y="14574"/>
                  </a:lnTo>
                  <a:lnTo>
                    <a:pt x="19355" y="14993"/>
                  </a:lnTo>
                  <a:lnTo>
                    <a:pt x="19317" y="15412"/>
                  </a:lnTo>
                  <a:lnTo>
                    <a:pt x="19241" y="15831"/>
                  </a:lnTo>
                  <a:lnTo>
                    <a:pt x="19146" y="16231"/>
                  </a:lnTo>
                  <a:lnTo>
                    <a:pt x="19031" y="16612"/>
                  </a:lnTo>
                  <a:lnTo>
                    <a:pt x="18898" y="16993"/>
                  </a:lnTo>
                  <a:lnTo>
                    <a:pt x="18726" y="17355"/>
                  </a:lnTo>
                  <a:lnTo>
                    <a:pt x="18536" y="17717"/>
                  </a:lnTo>
                  <a:lnTo>
                    <a:pt x="18326" y="18060"/>
                  </a:lnTo>
                  <a:lnTo>
                    <a:pt x="18326" y="18060"/>
                  </a:lnTo>
                  <a:lnTo>
                    <a:pt x="18517" y="17850"/>
                  </a:lnTo>
                  <a:lnTo>
                    <a:pt x="18726" y="17622"/>
                  </a:lnTo>
                  <a:lnTo>
                    <a:pt x="18726" y="17622"/>
                  </a:lnTo>
                  <a:lnTo>
                    <a:pt x="18898" y="17412"/>
                  </a:lnTo>
                  <a:lnTo>
                    <a:pt x="19050" y="17183"/>
                  </a:lnTo>
                  <a:lnTo>
                    <a:pt x="19203" y="16936"/>
                  </a:lnTo>
                  <a:lnTo>
                    <a:pt x="19355" y="16707"/>
                  </a:lnTo>
                  <a:lnTo>
                    <a:pt x="19488" y="16459"/>
                  </a:lnTo>
                  <a:lnTo>
                    <a:pt x="19603" y="16212"/>
                  </a:lnTo>
                  <a:lnTo>
                    <a:pt x="19698" y="15945"/>
                  </a:lnTo>
                  <a:lnTo>
                    <a:pt x="19793" y="15678"/>
                  </a:lnTo>
                  <a:lnTo>
                    <a:pt x="19889" y="15412"/>
                  </a:lnTo>
                  <a:lnTo>
                    <a:pt x="19946" y="15145"/>
                  </a:lnTo>
                  <a:lnTo>
                    <a:pt x="20003" y="14859"/>
                  </a:lnTo>
                  <a:lnTo>
                    <a:pt x="20060" y="14574"/>
                  </a:lnTo>
                  <a:lnTo>
                    <a:pt x="20117" y="14002"/>
                  </a:lnTo>
                  <a:lnTo>
                    <a:pt x="20155" y="13411"/>
                  </a:lnTo>
                  <a:lnTo>
                    <a:pt x="20155" y="13411"/>
                  </a:lnTo>
                  <a:lnTo>
                    <a:pt x="20117" y="12802"/>
                  </a:lnTo>
                  <a:lnTo>
                    <a:pt x="20060" y="12192"/>
                  </a:lnTo>
                  <a:lnTo>
                    <a:pt x="19946" y="11564"/>
                  </a:lnTo>
                  <a:lnTo>
                    <a:pt x="19793" y="10916"/>
                  </a:lnTo>
                  <a:lnTo>
                    <a:pt x="19603" y="10287"/>
                  </a:lnTo>
                  <a:lnTo>
                    <a:pt x="19374" y="9640"/>
                  </a:lnTo>
                  <a:lnTo>
                    <a:pt x="19088" y="8992"/>
                  </a:lnTo>
                  <a:lnTo>
                    <a:pt x="18765" y="8363"/>
                  </a:lnTo>
                  <a:lnTo>
                    <a:pt x="18422" y="7735"/>
                  </a:lnTo>
                  <a:lnTo>
                    <a:pt x="18022" y="7106"/>
                  </a:lnTo>
                  <a:lnTo>
                    <a:pt x="17583" y="6477"/>
                  </a:lnTo>
                  <a:lnTo>
                    <a:pt x="17107" y="5868"/>
                  </a:lnTo>
                  <a:lnTo>
                    <a:pt x="16593" y="5277"/>
                  </a:lnTo>
                  <a:lnTo>
                    <a:pt x="16059" y="4706"/>
                  </a:lnTo>
                  <a:lnTo>
                    <a:pt x="15469" y="4134"/>
                  </a:lnTo>
                  <a:lnTo>
                    <a:pt x="14840" y="3601"/>
                  </a:lnTo>
                  <a:lnTo>
                    <a:pt x="14840" y="3601"/>
                  </a:lnTo>
                  <a:lnTo>
                    <a:pt x="14840" y="3601"/>
                  </a:lnTo>
                  <a:lnTo>
                    <a:pt x="14307" y="3163"/>
                  </a:lnTo>
                  <a:lnTo>
                    <a:pt x="13754" y="2763"/>
                  </a:lnTo>
                  <a:lnTo>
                    <a:pt x="13202" y="2382"/>
                  </a:lnTo>
                  <a:lnTo>
                    <a:pt x="12650" y="2039"/>
                  </a:lnTo>
                  <a:lnTo>
                    <a:pt x="12078" y="1715"/>
                  </a:lnTo>
                  <a:lnTo>
                    <a:pt x="11507" y="1410"/>
                  </a:lnTo>
                  <a:lnTo>
                    <a:pt x="10935" y="1143"/>
                  </a:lnTo>
                  <a:lnTo>
                    <a:pt x="10364" y="896"/>
                  </a:lnTo>
                  <a:lnTo>
                    <a:pt x="9773" y="686"/>
                  </a:lnTo>
                  <a:lnTo>
                    <a:pt x="9201" y="515"/>
                  </a:lnTo>
                  <a:lnTo>
                    <a:pt x="8630" y="343"/>
                  </a:lnTo>
                  <a:lnTo>
                    <a:pt x="8058" y="229"/>
                  </a:lnTo>
                  <a:lnTo>
                    <a:pt x="7506" y="115"/>
                  </a:lnTo>
                  <a:lnTo>
                    <a:pt x="6935" y="57"/>
                  </a:lnTo>
                  <a:lnTo>
                    <a:pt x="6401" y="0"/>
                  </a:lnTo>
                  <a:lnTo>
                    <a:pt x="5849" y="0"/>
                  </a:lnTo>
                  <a:lnTo>
                    <a:pt x="5849" y="0"/>
                  </a:lnTo>
                  <a:lnTo>
                    <a:pt x="584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5034;p67"/>
            <p:cNvSpPr/>
            <p:nvPr/>
          </p:nvSpPr>
          <p:spPr>
            <a:xfrm flipH="1">
              <a:off x="2549496" y="1702813"/>
              <a:ext cx="91609" cy="81580"/>
            </a:xfrm>
            <a:custGeom>
              <a:avLst/>
              <a:gdLst/>
              <a:ahLst/>
              <a:cxnLst/>
              <a:rect l="l" t="t" r="r" b="b"/>
              <a:pathLst>
                <a:path w="5563" h="4954" extrusionOk="0">
                  <a:moveTo>
                    <a:pt x="877" y="0"/>
                  </a:moveTo>
                  <a:lnTo>
                    <a:pt x="0" y="1048"/>
                  </a:lnTo>
                  <a:lnTo>
                    <a:pt x="4687" y="4953"/>
                  </a:lnTo>
                  <a:lnTo>
                    <a:pt x="5563" y="3906"/>
                  </a:lnTo>
                  <a:lnTo>
                    <a:pt x="8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5035;p67"/>
            <p:cNvSpPr/>
            <p:nvPr/>
          </p:nvSpPr>
          <p:spPr>
            <a:xfrm>
              <a:off x="3387300" y="1652607"/>
              <a:ext cx="318000" cy="300600"/>
            </a:xfrm>
            <a:custGeom>
              <a:avLst/>
              <a:gdLst/>
              <a:ahLst/>
              <a:cxnLst/>
              <a:rect l="l" t="t" r="r" b="b"/>
              <a:pathLst>
                <a:path w="27852" h="26328" extrusionOk="0">
                  <a:moveTo>
                    <a:pt x="9316" y="0"/>
                  </a:moveTo>
                  <a:lnTo>
                    <a:pt x="8687" y="19"/>
                  </a:lnTo>
                  <a:lnTo>
                    <a:pt x="8077" y="96"/>
                  </a:lnTo>
                  <a:lnTo>
                    <a:pt x="7468" y="172"/>
                  </a:lnTo>
                  <a:lnTo>
                    <a:pt x="6877" y="305"/>
                  </a:lnTo>
                  <a:lnTo>
                    <a:pt x="6306" y="458"/>
                  </a:lnTo>
                  <a:lnTo>
                    <a:pt x="5753" y="629"/>
                  </a:lnTo>
                  <a:lnTo>
                    <a:pt x="5220" y="858"/>
                  </a:lnTo>
                  <a:lnTo>
                    <a:pt x="4686" y="1086"/>
                  </a:lnTo>
                  <a:lnTo>
                    <a:pt x="4191" y="1372"/>
                  </a:lnTo>
                  <a:lnTo>
                    <a:pt x="3715" y="1677"/>
                  </a:lnTo>
                  <a:lnTo>
                    <a:pt x="3239" y="2020"/>
                  </a:lnTo>
                  <a:lnTo>
                    <a:pt x="2820" y="2382"/>
                  </a:lnTo>
                  <a:lnTo>
                    <a:pt x="2400" y="2782"/>
                  </a:lnTo>
                  <a:lnTo>
                    <a:pt x="2019" y="3220"/>
                  </a:lnTo>
                  <a:lnTo>
                    <a:pt x="1658" y="3677"/>
                  </a:lnTo>
                  <a:lnTo>
                    <a:pt x="1334" y="4153"/>
                  </a:lnTo>
                  <a:lnTo>
                    <a:pt x="1048" y="4649"/>
                  </a:lnTo>
                  <a:lnTo>
                    <a:pt x="800" y="5163"/>
                  </a:lnTo>
                  <a:lnTo>
                    <a:pt x="591" y="5677"/>
                  </a:lnTo>
                  <a:lnTo>
                    <a:pt x="400" y="6230"/>
                  </a:lnTo>
                  <a:lnTo>
                    <a:pt x="248" y="6782"/>
                  </a:lnTo>
                  <a:lnTo>
                    <a:pt x="134" y="7354"/>
                  </a:lnTo>
                  <a:lnTo>
                    <a:pt x="57" y="7944"/>
                  </a:lnTo>
                  <a:lnTo>
                    <a:pt x="19" y="8535"/>
                  </a:lnTo>
                  <a:lnTo>
                    <a:pt x="0" y="9125"/>
                  </a:lnTo>
                  <a:lnTo>
                    <a:pt x="19" y="9735"/>
                  </a:lnTo>
                  <a:lnTo>
                    <a:pt x="57" y="10345"/>
                  </a:lnTo>
                  <a:lnTo>
                    <a:pt x="153" y="10973"/>
                  </a:lnTo>
                  <a:lnTo>
                    <a:pt x="267" y="11602"/>
                  </a:lnTo>
                  <a:lnTo>
                    <a:pt x="400" y="12230"/>
                  </a:lnTo>
                  <a:lnTo>
                    <a:pt x="572" y="12859"/>
                  </a:lnTo>
                  <a:lnTo>
                    <a:pt x="781" y="13488"/>
                  </a:lnTo>
                  <a:lnTo>
                    <a:pt x="1029" y="14116"/>
                  </a:lnTo>
                  <a:lnTo>
                    <a:pt x="1296" y="14764"/>
                  </a:lnTo>
                  <a:lnTo>
                    <a:pt x="1581" y="15393"/>
                  </a:lnTo>
                  <a:lnTo>
                    <a:pt x="1905" y="16002"/>
                  </a:lnTo>
                  <a:lnTo>
                    <a:pt x="2267" y="16631"/>
                  </a:lnTo>
                  <a:lnTo>
                    <a:pt x="2648" y="17241"/>
                  </a:lnTo>
                  <a:lnTo>
                    <a:pt x="3048" y="17850"/>
                  </a:lnTo>
                  <a:lnTo>
                    <a:pt x="3505" y="18441"/>
                  </a:lnTo>
                  <a:lnTo>
                    <a:pt x="3963" y="19031"/>
                  </a:lnTo>
                  <a:lnTo>
                    <a:pt x="4458" y="19603"/>
                  </a:lnTo>
                  <a:lnTo>
                    <a:pt x="4991" y="20174"/>
                  </a:lnTo>
                  <a:lnTo>
                    <a:pt x="5544" y="20727"/>
                  </a:lnTo>
                  <a:lnTo>
                    <a:pt x="6115" y="21260"/>
                  </a:lnTo>
                  <a:lnTo>
                    <a:pt x="6706" y="21794"/>
                  </a:lnTo>
                  <a:lnTo>
                    <a:pt x="7334" y="22289"/>
                  </a:lnTo>
                  <a:lnTo>
                    <a:pt x="7963" y="22765"/>
                  </a:lnTo>
                  <a:lnTo>
                    <a:pt x="8611" y="23203"/>
                  </a:lnTo>
                  <a:lnTo>
                    <a:pt x="9258" y="23622"/>
                  </a:lnTo>
                  <a:lnTo>
                    <a:pt x="9925" y="24003"/>
                  </a:lnTo>
                  <a:lnTo>
                    <a:pt x="10573" y="24365"/>
                  </a:lnTo>
                  <a:lnTo>
                    <a:pt x="11240" y="24689"/>
                  </a:lnTo>
                  <a:lnTo>
                    <a:pt x="11925" y="24975"/>
                  </a:lnTo>
                  <a:lnTo>
                    <a:pt x="12592" y="25261"/>
                  </a:lnTo>
                  <a:lnTo>
                    <a:pt x="13259" y="25489"/>
                  </a:lnTo>
                  <a:lnTo>
                    <a:pt x="13926" y="25699"/>
                  </a:lnTo>
                  <a:lnTo>
                    <a:pt x="14612" y="25870"/>
                  </a:lnTo>
                  <a:lnTo>
                    <a:pt x="15278" y="26023"/>
                  </a:lnTo>
                  <a:lnTo>
                    <a:pt x="15945" y="26156"/>
                  </a:lnTo>
                  <a:lnTo>
                    <a:pt x="16593" y="26232"/>
                  </a:lnTo>
                  <a:lnTo>
                    <a:pt x="17240" y="26289"/>
                  </a:lnTo>
                  <a:lnTo>
                    <a:pt x="17888" y="26327"/>
                  </a:lnTo>
                  <a:lnTo>
                    <a:pt x="18536" y="26327"/>
                  </a:lnTo>
                  <a:lnTo>
                    <a:pt x="19145" y="26289"/>
                  </a:lnTo>
                  <a:lnTo>
                    <a:pt x="19774" y="26232"/>
                  </a:lnTo>
                  <a:lnTo>
                    <a:pt x="20365" y="26137"/>
                  </a:lnTo>
                  <a:lnTo>
                    <a:pt x="20955" y="26023"/>
                  </a:lnTo>
                  <a:lnTo>
                    <a:pt x="21527" y="25870"/>
                  </a:lnTo>
                  <a:lnTo>
                    <a:pt x="22098" y="25680"/>
                  </a:lnTo>
                  <a:lnTo>
                    <a:pt x="22632" y="25470"/>
                  </a:lnTo>
                  <a:lnTo>
                    <a:pt x="23146" y="25223"/>
                  </a:lnTo>
                  <a:lnTo>
                    <a:pt x="23660" y="24956"/>
                  </a:lnTo>
                  <a:lnTo>
                    <a:pt x="24137" y="24651"/>
                  </a:lnTo>
                  <a:lnTo>
                    <a:pt x="24594" y="24308"/>
                  </a:lnTo>
                  <a:lnTo>
                    <a:pt x="25032" y="23946"/>
                  </a:lnTo>
                  <a:lnTo>
                    <a:pt x="25451" y="23546"/>
                  </a:lnTo>
                  <a:lnTo>
                    <a:pt x="25832" y="23108"/>
                  </a:lnTo>
                  <a:lnTo>
                    <a:pt x="26194" y="22651"/>
                  </a:lnTo>
                  <a:lnTo>
                    <a:pt x="26499" y="22175"/>
                  </a:lnTo>
                  <a:lnTo>
                    <a:pt x="26784" y="21679"/>
                  </a:lnTo>
                  <a:lnTo>
                    <a:pt x="27051" y="21165"/>
                  </a:lnTo>
                  <a:lnTo>
                    <a:pt x="27261" y="20632"/>
                  </a:lnTo>
                  <a:lnTo>
                    <a:pt x="27432" y="20098"/>
                  </a:lnTo>
                  <a:lnTo>
                    <a:pt x="27585" y="19527"/>
                  </a:lnTo>
                  <a:lnTo>
                    <a:pt x="27699" y="18974"/>
                  </a:lnTo>
                  <a:lnTo>
                    <a:pt x="27775" y="18384"/>
                  </a:lnTo>
                  <a:lnTo>
                    <a:pt x="27832" y="17793"/>
                  </a:lnTo>
                  <a:lnTo>
                    <a:pt x="27851" y="17183"/>
                  </a:lnTo>
                  <a:lnTo>
                    <a:pt x="27832" y="16574"/>
                  </a:lnTo>
                  <a:lnTo>
                    <a:pt x="27775" y="15964"/>
                  </a:lnTo>
                  <a:lnTo>
                    <a:pt x="27699" y="15355"/>
                  </a:lnTo>
                  <a:lnTo>
                    <a:pt x="27585" y="14726"/>
                  </a:lnTo>
                  <a:lnTo>
                    <a:pt x="27432" y="14097"/>
                  </a:lnTo>
                  <a:lnTo>
                    <a:pt x="27261" y="13469"/>
                  </a:lnTo>
                  <a:lnTo>
                    <a:pt x="27051" y="12821"/>
                  </a:lnTo>
                  <a:lnTo>
                    <a:pt x="26823" y="12192"/>
                  </a:lnTo>
                  <a:lnTo>
                    <a:pt x="26556" y="11564"/>
                  </a:lnTo>
                  <a:lnTo>
                    <a:pt x="26270" y="10935"/>
                  </a:lnTo>
                  <a:lnTo>
                    <a:pt x="25927" y="10306"/>
                  </a:lnTo>
                  <a:lnTo>
                    <a:pt x="25584" y="9697"/>
                  </a:lnTo>
                  <a:lnTo>
                    <a:pt x="25203" y="9087"/>
                  </a:lnTo>
                  <a:lnTo>
                    <a:pt x="24784" y="8478"/>
                  </a:lnTo>
                  <a:lnTo>
                    <a:pt x="24346" y="7868"/>
                  </a:lnTo>
                  <a:lnTo>
                    <a:pt x="23870" y="7297"/>
                  </a:lnTo>
                  <a:lnTo>
                    <a:pt x="23375" y="6706"/>
                  </a:lnTo>
                  <a:lnTo>
                    <a:pt x="22860" y="6134"/>
                  </a:lnTo>
                  <a:lnTo>
                    <a:pt x="22308" y="5582"/>
                  </a:lnTo>
                  <a:lnTo>
                    <a:pt x="21736" y="5049"/>
                  </a:lnTo>
                  <a:lnTo>
                    <a:pt x="21127" y="4534"/>
                  </a:lnTo>
                  <a:lnTo>
                    <a:pt x="20498" y="4020"/>
                  </a:lnTo>
                  <a:lnTo>
                    <a:pt x="19869" y="3563"/>
                  </a:lnTo>
                  <a:lnTo>
                    <a:pt x="19241" y="3106"/>
                  </a:lnTo>
                  <a:lnTo>
                    <a:pt x="18574" y="2705"/>
                  </a:lnTo>
                  <a:lnTo>
                    <a:pt x="17926" y="2324"/>
                  </a:lnTo>
                  <a:lnTo>
                    <a:pt x="17259" y="1963"/>
                  </a:lnTo>
                  <a:lnTo>
                    <a:pt x="16593" y="1639"/>
                  </a:lnTo>
                  <a:lnTo>
                    <a:pt x="15926" y="1334"/>
                  </a:lnTo>
                  <a:lnTo>
                    <a:pt x="15259" y="1067"/>
                  </a:lnTo>
                  <a:lnTo>
                    <a:pt x="14573" y="839"/>
                  </a:lnTo>
                  <a:lnTo>
                    <a:pt x="13907" y="629"/>
                  </a:lnTo>
                  <a:lnTo>
                    <a:pt x="13240" y="439"/>
                  </a:lnTo>
                  <a:lnTo>
                    <a:pt x="12573" y="286"/>
                  </a:lnTo>
                  <a:lnTo>
                    <a:pt x="11906" y="172"/>
                  </a:lnTo>
                  <a:lnTo>
                    <a:pt x="11259" y="77"/>
                  </a:lnTo>
                  <a:lnTo>
                    <a:pt x="10592" y="19"/>
                  </a:lnTo>
                  <a:lnTo>
                    <a:pt x="994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5036;p67"/>
            <p:cNvSpPr/>
            <p:nvPr/>
          </p:nvSpPr>
          <p:spPr>
            <a:xfrm>
              <a:off x="3387300" y="1652607"/>
              <a:ext cx="318000" cy="300600"/>
            </a:xfrm>
            <a:custGeom>
              <a:avLst/>
              <a:gdLst/>
              <a:ahLst/>
              <a:cxnLst/>
              <a:rect l="l" t="t" r="r" b="b"/>
              <a:pathLst>
                <a:path w="27852" h="26328" fill="none" extrusionOk="0">
                  <a:moveTo>
                    <a:pt x="25832" y="23108"/>
                  </a:moveTo>
                  <a:lnTo>
                    <a:pt x="25832" y="23108"/>
                  </a:lnTo>
                  <a:lnTo>
                    <a:pt x="25451" y="23546"/>
                  </a:lnTo>
                  <a:lnTo>
                    <a:pt x="25032" y="23946"/>
                  </a:lnTo>
                  <a:lnTo>
                    <a:pt x="24594" y="24308"/>
                  </a:lnTo>
                  <a:lnTo>
                    <a:pt x="24137" y="24651"/>
                  </a:lnTo>
                  <a:lnTo>
                    <a:pt x="23660" y="24956"/>
                  </a:lnTo>
                  <a:lnTo>
                    <a:pt x="23146" y="25223"/>
                  </a:lnTo>
                  <a:lnTo>
                    <a:pt x="22632" y="25470"/>
                  </a:lnTo>
                  <a:lnTo>
                    <a:pt x="22098" y="25680"/>
                  </a:lnTo>
                  <a:lnTo>
                    <a:pt x="21527" y="25870"/>
                  </a:lnTo>
                  <a:lnTo>
                    <a:pt x="20955" y="26023"/>
                  </a:lnTo>
                  <a:lnTo>
                    <a:pt x="20365" y="26137"/>
                  </a:lnTo>
                  <a:lnTo>
                    <a:pt x="19774" y="26232"/>
                  </a:lnTo>
                  <a:lnTo>
                    <a:pt x="19145" y="26289"/>
                  </a:lnTo>
                  <a:lnTo>
                    <a:pt x="18536" y="26327"/>
                  </a:lnTo>
                  <a:lnTo>
                    <a:pt x="17888" y="26327"/>
                  </a:lnTo>
                  <a:lnTo>
                    <a:pt x="17240" y="26289"/>
                  </a:lnTo>
                  <a:lnTo>
                    <a:pt x="16593" y="26232"/>
                  </a:lnTo>
                  <a:lnTo>
                    <a:pt x="15945" y="26156"/>
                  </a:lnTo>
                  <a:lnTo>
                    <a:pt x="15278" y="26023"/>
                  </a:lnTo>
                  <a:lnTo>
                    <a:pt x="14612" y="25870"/>
                  </a:lnTo>
                  <a:lnTo>
                    <a:pt x="13926" y="25699"/>
                  </a:lnTo>
                  <a:lnTo>
                    <a:pt x="13259" y="25489"/>
                  </a:lnTo>
                  <a:lnTo>
                    <a:pt x="12592" y="25261"/>
                  </a:lnTo>
                  <a:lnTo>
                    <a:pt x="11925" y="24975"/>
                  </a:lnTo>
                  <a:lnTo>
                    <a:pt x="11240" y="24689"/>
                  </a:lnTo>
                  <a:lnTo>
                    <a:pt x="10573" y="24365"/>
                  </a:lnTo>
                  <a:lnTo>
                    <a:pt x="9925" y="24003"/>
                  </a:lnTo>
                  <a:lnTo>
                    <a:pt x="9258" y="23622"/>
                  </a:lnTo>
                  <a:lnTo>
                    <a:pt x="8611" y="23203"/>
                  </a:lnTo>
                  <a:lnTo>
                    <a:pt x="7963" y="22765"/>
                  </a:lnTo>
                  <a:lnTo>
                    <a:pt x="7334" y="22289"/>
                  </a:lnTo>
                  <a:lnTo>
                    <a:pt x="6706" y="21794"/>
                  </a:lnTo>
                  <a:lnTo>
                    <a:pt x="6706" y="21794"/>
                  </a:lnTo>
                  <a:lnTo>
                    <a:pt x="6115" y="21260"/>
                  </a:lnTo>
                  <a:lnTo>
                    <a:pt x="5544" y="20727"/>
                  </a:lnTo>
                  <a:lnTo>
                    <a:pt x="4991" y="20174"/>
                  </a:lnTo>
                  <a:lnTo>
                    <a:pt x="4458" y="19603"/>
                  </a:lnTo>
                  <a:lnTo>
                    <a:pt x="3963" y="19031"/>
                  </a:lnTo>
                  <a:lnTo>
                    <a:pt x="3505" y="18441"/>
                  </a:lnTo>
                  <a:lnTo>
                    <a:pt x="3048" y="17850"/>
                  </a:lnTo>
                  <a:lnTo>
                    <a:pt x="2648" y="17241"/>
                  </a:lnTo>
                  <a:lnTo>
                    <a:pt x="2267" y="16631"/>
                  </a:lnTo>
                  <a:lnTo>
                    <a:pt x="1905" y="16002"/>
                  </a:lnTo>
                  <a:lnTo>
                    <a:pt x="1581" y="15393"/>
                  </a:lnTo>
                  <a:lnTo>
                    <a:pt x="1296" y="14764"/>
                  </a:lnTo>
                  <a:lnTo>
                    <a:pt x="1029" y="14116"/>
                  </a:lnTo>
                  <a:lnTo>
                    <a:pt x="781" y="13488"/>
                  </a:lnTo>
                  <a:lnTo>
                    <a:pt x="572" y="12859"/>
                  </a:lnTo>
                  <a:lnTo>
                    <a:pt x="400" y="12230"/>
                  </a:lnTo>
                  <a:lnTo>
                    <a:pt x="267" y="11602"/>
                  </a:lnTo>
                  <a:lnTo>
                    <a:pt x="153" y="10973"/>
                  </a:lnTo>
                  <a:lnTo>
                    <a:pt x="57" y="10345"/>
                  </a:lnTo>
                  <a:lnTo>
                    <a:pt x="19" y="9735"/>
                  </a:lnTo>
                  <a:lnTo>
                    <a:pt x="0" y="9125"/>
                  </a:lnTo>
                  <a:lnTo>
                    <a:pt x="19" y="8535"/>
                  </a:lnTo>
                  <a:lnTo>
                    <a:pt x="57" y="7944"/>
                  </a:lnTo>
                  <a:lnTo>
                    <a:pt x="134" y="7354"/>
                  </a:lnTo>
                  <a:lnTo>
                    <a:pt x="248" y="6782"/>
                  </a:lnTo>
                  <a:lnTo>
                    <a:pt x="400" y="6230"/>
                  </a:lnTo>
                  <a:lnTo>
                    <a:pt x="591" y="5677"/>
                  </a:lnTo>
                  <a:lnTo>
                    <a:pt x="800" y="5163"/>
                  </a:lnTo>
                  <a:lnTo>
                    <a:pt x="1048" y="4649"/>
                  </a:lnTo>
                  <a:lnTo>
                    <a:pt x="1334" y="4153"/>
                  </a:lnTo>
                  <a:lnTo>
                    <a:pt x="1658" y="3677"/>
                  </a:lnTo>
                  <a:lnTo>
                    <a:pt x="2019" y="3220"/>
                  </a:lnTo>
                  <a:lnTo>
                    <a:pt x="2019" y="3220"/>
                  </a:lnTo>
                  <a:lnTo>
                    <a:pt x="2400" y="2782"/>
                  </a:lnTo>
                  <a:lnTo>
                    <a:pt x="2820" y="2382"/>
                  </a:lnTo>
                  <a:lnTo>
                    <a:pt x="3239" y="2020"/>
                  </a:lnTo>
                  <a:lnTo>
                    <a:pt x="3715" y="1677"/>
                  </a:lnTo>
                  <a:lnTo>
                    <a:pt x="4191" y="1372"/>
                  </a:lnTo>
                  <a:lnTo>
                    <a:pt x="4686" y="1086"/>
                  </a:lnTo>
                  <a:lnTo>
                    <a:pt x="5220" y="858"/>
                  </a:lnTo>
                  <a:lnTo>
                    <a:pt x="5753" y="629"/>
                  </a:lnTo>
                  <a:lnTo>
                    <a:pt x="6306" y="458"/>
                  </a:lnTo>
                  <a:lnTo>
                    <a:pt x="6877" y="305"/>
                  </a:lnTo>
                  <a:lnTo>
                    <a:pt x="7468" y="172"/>
                  </a:lnTo>
                  <a:lnTo>
                    <a:pt x="8077" y="96"/>
                  </a:lnTo>
                  <a:lnTo>
                    <a:pt x="8687" y="19"/>
                  </a:lnTo>
                  <a:lnTo>
                    <a:pt x="9316" y="0"/>
                  </a:lnTo>
                  <a:lnTo>
                    <a:pt x="9944" y="0"/>
                  </a:lnTo>
                  <a:lnTo>
                    <a:pt x="10592" y="19"/>
                  </a:lnTo>
                  <a:lnTo>
                    <a:pt x="11259" y="77"/>
                  </a:lnTo>
                  <a:lnTo>
                    <a:pt x="11906" y="172"/>
                  </a:lnTo>
                  <a:lnTo>
                    <a:pt x="12573" y="286"/>
                  </a:lnTo>
                  <a:lnTo>
                    <a:pt x="13240" y="439"/>
                  </a:lnTo>
                  <a:lnTo>
                    <a:pt x="13907" y="629"/>
                  </a:lnTo>
                  <a:lnTo>
                    <a:pt x="14573" y="839"/>
                  </a:lnTo>
                  <a:lnTo>
                    <a:pt x="15259" y="1067"/>
                  </a:lnTo>
                  <a:lnTo>
                    <a:pt x="15926" y="1334"/>
                  </a:lnTo>
                  <a:lnTo>
                    <a:pt x="16593" y="1639"/>
                  </a:lnTo>
                  <a:lnTo>
                    <a:pt x="17259" y="1963"/>
                  </a:lnTo>
                  <a:lnTo>
                    <a:pt x="17926" y="2324"/>
                  </a:lnTo>
                  <a:lnTo>
                    <a:pt x="18574" y="2705"/>
                  </a:lnTo>
                  <a:lnTo>
                    <a:pt x="19241" y="3106"/>
                  </a:lnTo>
                  <a:lnTo>
                    <a:pt x="19869" y="3563"/>
                  </a:lnTo>
                  <a:lnTo>
                    <a:pt x="20498" y="4020"/>
                  </a:lnTo>
                  <a:lnTo>
                    <a:pt x="21127" y="4534"/>
                  </a:lnTo>
                  <a:lnTo>
                    <a:pt x="21127" y="4534"/>
                  </a:lnTo>
                  <a:lnTo>
                    <a:pt x="21736" y="5049"/>
                  </a:lnTo>
                  <a:lnTo>
                    <a:pt x="22308" y="5582"/>
                  </a:lnTo>
                  <a:lnTo>
                    <a:pt x="22860" y="6134"/>
                  </a:lnTo>
                  <a:lnTo>
                    <a:pt x="23375" y="6706"/>
                  </a:lnTo>
                  <a:lnTo>
                    <a:pt x="23870" y="7297"/>
                  </a:lnTo>
                  <a:lnTo>
                    <a:pt x="24346" y="7868"/>
                  </a:lnTo>
                  <a:lnTo>
                    <a:pt x="24784" y="8478"/>
                  </a:lnTo>
                  <a:lnTo>
                    <a:pt x="25203" y="9087"/>
                  </a:lnTo>
                  <a:lnTo>
                    <a:pt x="25584" y="9697"/>
                  </a:lnTo>
                  <a:lnTo>
                    <a:pt x="25927" y="10306"/>
                  </a:lnTo>
                  <a:lnTo>
                    <a:pt x="26270" y="10935"/>
                  </a:lnTo>
                  <a:lnTo>
                    <a:pt x="26556" y="11564"/>
                  </a:lnTo>
                  <a:lnTo>
                    <a:pt x="26823" y="12192"/>
                  </a:lnTo>
                  <a:lnTo>
                    <a:pt x="27051" y="12821"/>
                  </a:lnTo>
                  <a:lnTo>
                    <a:pt x="27261" y="13469"/>
                  </a:lnTo>
                  <a:lnTo>
                    <a:pt x="27432" y="14097"/>
                  </a:lnTo>
                  <a:lnTo>
                    <a:pt x="27585" y="14726"/>
                  </a:lnTo>
                  <a:lnTo>
                    <a:pt x="27699" y="15355"/>
                  </a:lnTo>
                  <a:lnTo>
                    <a:pt x="27775" y="15964"/>
                  </a:lnTo>
                  <a:lnTo>
                    <a:pt x="27832" y="16574"/>
                  </a:lnTo>
                  <a:lnTo>
                    <a:pt x="27851" y="17183"/>
                  </a:lnTo>
                  <a:lnTo>
                    <a:pt x="27832" y="17793"/>
                  </a:lnTo>
                  <a:lnTo>
                    <a:pt x="27775" y="18384"/>
                  </a:lnTo>
                  <a:lnTo>
                    <a:pt x="27699" y="18974"/>
                  </a:lnTo>
                  <a:lnTo>
                    <a:pt x="27585" y="19527"/>
                  </a:lnTo>
                  <a:lnTo>
                    <a:pt x="27432" y="20098"/>
                  </a:lnTo>
                  <a:lnTo>
                    <a:pt x="27261" y="20632"/>
                  </a:lnTo>
                  <a:lnTo>
                    <a:pt x="27051" y="21165"/>
                  </a:lnTo>
                  <a:lnTo>
                    <a:pt x="26784" y="21679"/>
                  </a:lnTo>
                  <a:lnTo>
                    <a:pt x="26499" y="22175"/>
                  </a:lnTo>
                  <a:lnTo>
                    <a:pt x="26194" y="22651"/>
                  </a:lnTo>
                  <a:lnTo>
                    <a:pt x="25832" y="231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5037;p67"/>
            <p:cNvSpPr/>
            <p:nvPr/>
          </p:nvSpPr>
          <p:spPr>
            <a:xfrm>
              <a:off x="3404917" y="1635640"/>
              <a:ext cx="314301" cy="295165"/>
            </a:xfrm>
            <a:custGeom>
              <a:avLst/>
              <a:gdLst/>
              <a:ahLst/>
              <a:cxnLst/>
              <a:rect l="l" t="t" r="r" b="b"/>
              <a:pathLst>
                <a:path w="27528" h="25852" extrusionOk="0">
                  <a:moveTo>
                    <a:pt x="8954" y="0"/>
                  </a:moveTo>
                  <a:lnTo>
                    <a:pt x="8344" y="20"/>
                  </a:lnTo>
                  <a:lnTo>
                    <a:pt x="7735" y="77"/>
                  </a:lnTo>
                  <a:lnTo>
                    <a:pt x="7144" y="153"/>
                  </a:lnTo>
                  <a:lnTo>
                    <a:pt x="6572" y="248"/>
                  </a:lnTo>
                  <a:lnTo>
                    <a:pt x="6020" y="381"/>
                  </a:lnTo>
                  <a:lnTo>
                    <a:pt x="5468" y="553"/>
                  </a:lnTo>
                  <a:lnTo>
                    <a:pt x="4953" y="743"/>
                  </a:lnTo>
                  <a:lnTo>
                    <a:pt x="4439" y="972"/>
                  </a:lnTo>
                  <a:lnTo>
                    <a:pt x="3944" y="1239"/>
                  </a:lnTo>
                  <a:lnTo>
                    <a:pt x="3486" y="1524"/>
                  </a:lnTo>
                  <a:lnTo>
                    <a:pt x="3048" y="1848"/>
                  </a:lnTo>
                  <a:lnTo>
                    <a:pt x="2629" y="2191"/>
                  </a:lnTo>
                  <a:lnTo>
                    <a:pt x="2229" y="2572"/>
                  </a:lnTo>
                  <a:lnTo>
                    <a:pt x="1848" y="2991"/>
                  </a:lnTo>
                  <a:lnTo>
                    <a:pt x="1524" y="3410"/>
                  </a:lnTo>
                  <a:lnTo>
                    <a:pt x="1219" y="3887"/>
                  </a:lnTo>
                  <a:lnTo>
                    <a:pt x="934" y="4344"/>
                  </a:lnTo>
                  <a:lnTo>
                    <a:pt x="705" y="4839"/>
                  </a:lnTo>
                  <a:lnTo>
                    <a:pt x="515" y="5354"/>
                  </a:lnTo>
                  <a:lnTo>
                    <a:pt x="343" y="5887"/>
                  </a:lnTo>
                  <a:lnTo>
                    <a:pt x="210" y="6420"/>
                  </a:lnTo>
                  <a:lnTo>
                    <a:pt x="115" y="6973"/>
                  </a:lnTo>
                  <a:lnTo>
                    <a:pt x="38" y="7544"/>
                  </a:lnTo>
                  <a:lnTo>
                    <a:pt x="0" y="8116"/>
                  </a:lnTo>
                  <a:lnTo>
                    <a:pt x="0" y="8706"/>
                  </a:lnTo>
                  <a:lnTo>
                    <a:pt x="38" y="9297"/>
                  </a:lnTo>
                  <a:lnTo>
                    <a:pt x="95" y="9887"/>
                  </a:lnTo>
                  <a:lnTo>
                    <a:pt x="191" y="10497"/>
                  </a:lnTo>
                  <a:lnTo>
                    <a:pt x="324" y="11107"/>
                  </a:lnTo>
                  <a:lnTo>
                    <a:pt x="476" y="11735"/>
                  </a:lnTo>
                  <a:lnTo>
                    <a:pt x="667" y="12345"/>
                  </a:lnTo>
                  <a:lnTo>
                    <a:pt x="877" y="12974"/>
                  </a:lnTo>
                  <a:lnTo>
                    <a:pt x="1124" y="13583"/>
                  </a:lnTo>
                  <a:lnTo>
                    <a:pt x="1391" y="14212"/>
                  </a:lnTo>
                  <a:lnTo>
                    <a:pt x="1696" y="14821"/>
                  </a:lnTo>
                  <a:lnTo>
                    <a:pt x="2039" y="15431"/>
                  </a:lnTo>
                  <a:lnTo>
                    <a:pt x="2401" y="16060"/>
                  </a:lnTo>
                  <a:lnTo>
                    <a:pt x="2782" y="16650"/>
                  </a:lnTo>
                  <a:lnTo>
                    <a:pt x="3201" y="17260"/>
                  </a:lnTo>
                  <a:lnTo>
                    <a:pt x="3639" y="17850"/>
                  </a:lnTo>
                  <a:lnTo>
                    <a:pt x="4115" y="18422"/>
                  </a:lnTo>
                  <a:lnTo>
                    <a:pt x="4610" y="19012"/>
                  </a:lnTo>
                  <a:lnTo>
                    <a:pt x="5144" y="19565"/>
                  </a:lnTo>
                  <a:lnTo>
                    <a:pt x="5696" y="20117"/>
                  </a:lnTo>
                  <a:lnTo>
                    <a:pt x="6268" y="20651"/>
                  </a:lnTo>
                  <a:lnTo>
                    <a:pt x="6877" y="21184"/>
                  </a:lnTo>
                  <a:lnTo>
                    <a:pt x="7506" y="21679"/>
                  </a:lnTo>
                  <a:lnTo>
                    <a:pt x="8135" y="22156"/>
                  </a:lnTo>
                  <a:lnTo>
                    <a:pt x="8763" y="22594"/>
                  </a:lnTo>
                  <a:lnTo>
                    <a:pt x="9411" y="23013"/>
                  </a:lnTo>
                  <a:lnTo>
                    <a:pt x="10078" y="23394"/>
                  </a:lnTo>
                  <a:lnTo>
                    <a:pt x="10725" y="23756"/>
                  </a:lnTo>
                  <a:lnTo>
                    <a:pt x="11392" y="24099"/>
                  </a:lnTo>
                  <a:lnTo>
                    <a:pt x="12059" y="24404"/>
                  </a:lnTo>
                  <a:lnTo>
                    <a:pt x="12726" y="24670"/>
                  </a:lnTo>
                  <a:lnTo>
                    <a:pt x="13392" y="24918"/>
                  </a:lnTo>
                  <a:lnTo>
                    <a:pt x="14040" y="25146"/>
                  </a:lnTo>
                  <a:lnTo>
                    <a:pt x="14707" y="25337"/>
                  </a:lnTo>
                  <a:lnTo>
                    <a:pt x="15374" y="25489"/>
                  </a:lnTo>
                  <a:lnTo>
                    <a:pt x="16021" y="25623"/>
                  </a:lnTo>
                  <a:lnTo>
                    <a:pt x="16669" y="25718"/>
                  </a:lnTo>
                  <a:lnTo>
                    <a:pt x="17317" y="25794"/>
                  </a:lnTo>
                  <a:lnTo>
                    <a:pt x="17945" y="25832"/>
                  </a:lnTo>
                  <a:lnTo>
                    <a:pt x="18574" y="25851"/>
                  </a:lnTo>
                  <a:lnTo>
                    <a:pt x="19184" y="25832"/>
                  </a:lnTo>
                  <a:lnTo>
                    <a:pt x="19793" y="25794"/>
                  </a:lnTo>
                  <a:lnTo>
                    <a:pt x="20384" y="25718"/>
                  </a:lnTo>
                  <a:lnTo>
                    <a:pt x="20955" y="25604"/>
                  </a:lnTo>
                  <a:lnTo>
                    <a:pt x="21508" y="25470"/>
                  </a:lnTo>
                  <a:lnTo>
                    <a:pt x="22060" y="25299"/>
                  </a:lnTo>
                  <a:lnTo>
                    <a:pt x="22574" y="25108"/>
                  </a:lnTo>
                  <a:lnTo>
                    <a:pt x="23089" y="24880"/>
                  </a:lnTo>
                  <a:lnTo>
                    <a:pt x="23584" y="24632"/>
                  </a:lnTo>
                  <a:lnTo>
                    <a:pt x="24041" y="24327"/>
                  </a:lnTo>
                  <a:lnTo>
                    <a:pt x="24479" y="24023"/>
                  </a:lnTo>
                  <a:lnTo>
                    <a:pt x="24918" y="23661"/>
                  </a:lnTo>
                  <a:lnTo>
                    <a:pt x="25299" y="23280"/>
                  </a:lnTo>
                  <a:lnTo>
                    <a:pt x="25680" y="22880"/>
                  </a:lnTo>
                  <a:lnTo>
                    <a:pt x="26023" y="22441"/>
                  </a:lnTo>
                  <a:lnTo>
                    <a:pt x="26308" y="21984"/>
                  </a:lnTo>
                  <a:lnTo>
                    <a:pt x="26594" y="21508"/>
                  </a:lnTo>
                  <a:lnTo>
                    <a:pt x="26823" y="21013"/>
                  </a:lnTo>
                  <a:lnTo>
                    <a:pt x="27013" y="20498"/>
                  </a:lnTo>
                  <a:lnTo>
                    <a:pt x="27185" y="19984"/>
                  </a:lnTo>
                  <a:lnTo>
                    <a:pt x="27318" y="19431"/>
                  </a:lnTo>
                  <a:lnTo>
                    <a:pt x="27413" y="18879"/>
                  </a:lnTo>
                  <a:lnTo>
                    <a:pt x="27489" y="18327"/>
                  </a:lnTo>
                  <a:lnTo>
                    <a:pt x="27527" y="17736"/>
                  </a:lnTo>
                  <a:lnTo>
                    <a:pt x="27527" y="17165"/>
                  </a:lnTo>
                  <a:lnTo>
                    <a:pt x="27489" y="16574"/>
                  </a:lnTo>
                  <a:lnTo>
                    <a:pt x="27432" y="15964"/>
                  </a:lnTo>
                  <a:lnTo>
                    <a:pt x="27337" y="15355"/>
                  </a:lnTo>
                  <a:lnTo>
                    <a:pt x="27204" y="14745"/>
                  </a:lnTo>
                  <a:lnTo>
                    <a:pt x="27051" y="14136"/>
                  </a:lnTo>
                  <a:lnTo>
                    <a:pt x="26880" y="13507"/>
                  </a:lnTo>
                  <a:lnTo>
                    <a:pt x="26651" y="12897"/>
                  </a:lnTo>
                  <a:lnTo>
                    <a:pt x="26404" y="12269"/>
                  </a:lnTo>
                  <a:lnTo>
                    <a:pt x="26137" y="11659"/>
                  </a:lnTo>
                  <a:lnTo>
                    <a:pt x="25832" y="11030"/>
                  </a:lnTo>
                  <a:lnTo>
                    <a:pt x="25489" y="10421"/>
                  </a:lnTo>
                  <a:lnTo>
                    <a:pt x="25127" y="9811"/>
                  </a:lnTo>
                  <a:lnTo>
                    <a:pt x="24746" y="9202"/>
                  </a:lnTo>
                  <a:lnTo>
                    <a:pt x="24327" y="8592"/>
                  </a:lnTo>
                  <a:lnTo>
                    <a:pt x="23889" y="8001"/>
                  </a:lnTo>
                  <a:lnTo>
                    <a:pt x="23413" y="7430"/>
                  </a:lnTo>
                  <a:lnTo>
                    <a:pt x="22917" y="6858"/>
                  </a:lnTo>
                  <a:lnTo>
                    <a:pt x="22384" y="6287"/>
                  </a:lnTo>
                  <a:lnTo>
                    <a:pt x="21832" y="5735"/>
                  </a:lnTo>
                  <a:lnTo>
                    <a:pt x="21260" y="5201"/>
                  </a:lnTo>
                  <a:lnTo>
                    <a:pt x="20650" y="4687"/>
                  </a:lnTo>
                  <a:lnTo>
                    <a:pt x="20022" y="4172"/>
                  </a:lnTo>
                  <a:lnTo>
                    <a:pt x="19393" y="3715"/>
                  </a:lnTo>
                  <a:lnTo>
                    <a:pt x="18764" y="3258"/>
                  </a:lnTo>
                  <a:lnTo>
                    <a:pt x="18117" y="2839"/>
                  </a:lnTo>
                  <a:lnTo>
                    <a:pt x="17450" y="2458"/>
                  </a:lnTo>
                  <a:lnTo>
                    <a:pt x="16802" y="2096"/>
                  </a:lnTo>
                  <a:lnTo>
                    <a:pt x="16136" y="1753"/>
                  </a:lnTo>
                  <a:lnTo>
                    <a:pt x="15469" y="1448"/>
                  </a:lnTo>
                  <a:lnTo>
                    <a:pt x="14802" y="1182"/>
                  </a:lnTo>
                  <a:lnTo>
                    <a:pt x="14135" y="934"/>
                  </a:lnTo>
                  <a:lnTo>
                    <a:pt x="13488" y="724"/>
                  </a:lnTo>
                  <a:lnTo>
                    <a:pt x="12821" y="534"/>
                  </a:lnTo>
                  <a:lnTo>
                    <a:pt x="12154" y="362"/>
                  </a:lnTo>
                  <a:lnTo>
                    <a:pt x="11506" y="229"/>
                  </a:lnTo>
                  <a:lnTo>
                    <a:pt x="10859" y="134"/>
                  </a:lnTo>
                  <a:lnTo>
                    <a:pt x="10211" y="58"/>
                  </a:lnTo>
                  <a:lnTo>
                    <a:pt x="9582" y="20"/>
                  </a:lnTo>
                  <a:lnTo>
                    <a:pt x="89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5038;p67"/>
            <p:cNvSpPr/>
            <p:nvPr/>
          </p:nvSpPr>
          <p:spPr>
            <a:xfrm>
              <a:off x="3404917" y="1635640"/>
              <a:ext cx="314301" cy="295165"/>
            </a:xfrm>
            <a:custGeom>
              <a:avLst/>
              <a:gdLst/>
              <a:ahLst/>
              <a:cxnLst/>
              <a:rect l="l" t="t" r="r" b="b"/>
              <a:pathLst>
                <a:path w="27528" h="25852" fill="none" extrusionOk="0">
                  <a:moveTo>
                    <a:pt x="25680" y="22880"/>
                  </a:moveTo>
                  <a:lnTo>
                    <a:pt x="25680" y="22880"/>
                  </a:lnTo>
                  <a:lnTo>
                    <a:pt x="25299" y="23280"/>
                  </a:lnTo>
                  <a:lnTo>
                    <a:pt x="24918" y="23661"/>
                  </a:lnTo>
                  <a:lnTo>
                    <a:pt x="24479" y="24023"/>
                  </a:lnTo>
                  <a:lnTo>
                    <a:pt x="24041" y="24327"/>
                  </a:lnTo>
                  <a:lnTo>
                    <a:pt x="23584" y="24632"/>
                  </a:lnTo>
                  <a:lnTo>
                    <a:pt x="23089" y="24880"/>
                  </a:lnTo>
                  <a:lnTo>
                    <a:pt x="22574" y="25108"/>
                  </a:lnTo>
                  <a:lnTo>
                    <a:pt x="22060" y="25299"/>
                  </a:lnTo>
                  <a:lnTo>
                    <a:pt x="21508" y="25470"/>
                  </a:lnTo>
                  <a:lnTo>
                    <a:pt x="20955" y="25604"/>
                  </a:lnTo>
                  <a:lnTo>
                    <a:pt x="20384" y="25718"/>
                  </a:lnTo>
                  <a:lnTo>
                    <a:pt x="19793" y="25794"/>
                  </a:lnTo>
                  <a:lnTo>
                    <a:pt x="19184" y="25832"/>
                  </a:lnTo>
                  <a:lnTo>
                    <a:pt x="18574" y="25851"/>
                  </a:lnTo>
                  <a:lnTo>
                    <a:pt x="17945" y="25832"/>
                  </a:lnTo>
                  <a:lnTo>
                    <a:pt x="17317" y="25794"/>
                  </a:lnTo>
                  <a:lnTo>
                    <a:pt x="16669" y="25718"/>
                  </a:lnTo>
                  <a:lnTo>
                    <a:pt x="16021" y="25623"/>
                  </a:lnTo>
                  <a:lnTo>
                    <a:pt x="15374" y="25489"/>
                  </a:lnTo>
                  <a:lnTo>
                    <a:pt x="14707" y="25337"/>
                  </a:lnTo>
                  <a:lnTo>
                    <a:pt x="14040" y="25146"/>
                  </a:lnTo>
                  <a:lnTo>
                    <a:pt x="13392" y="24918"/>
                  </a:lnTo>
                  <a:lnTo>
                    <a:pt x="12726" y="24670"/>
                  </a:lnTo>
                  <a:lnTo>
                    <a:pt x="12059" y="24404"/>
                  </a:lnTo>
                  <a:lnTo>
                    <a:pt x="11392" y="24099"/>
                  </a:lnTo>
                  <a:lnTo>
                    <a:pt x="10725" y="23756"/>
                  </a:lnTo>
                  <a:lnTo>
                    <a:pt x="10078" y="23394"/>
                  </a:lnTo>
                  <a:lnTo>
                    <a:pt x="9411" y="23013"/>
                  </a:lnTo>
                  <a:lnTo>
                    <a:pt x="8763" y="22594"/>
                  </a:lnTo>
                  <a:lnTo>
                    <a:pt x="8135" y="22156"/>
                  </a:lnTo>
                  <a:lnTo>
                    <a:pt x="7506" y="21679"/>
                  </a:lnTo>
                  <a:lnTo>
                    <a:pt x="6877" y="21184"/>
                  </a:lnTo>
                  <a:lnTo>
                    <a:pt x="6877" y="21184"/>
                  </a:lnTo>
                  <a:lnTo>
                    <a:pt x="6268" y="20651"/>
                  </a:lnTo>
                  <a:lnTo>
                    <a:pt x="5696" y="20117"/>
                  </a:lnTo>
                  <a:lnTo>
                    <a:pt x="5144" y="19565"/>
                  </a:lnTo>
                  <a:lnTo>
                    <a:pt x="4610" y="19012"/>
                  </a:lnTo>
                  <a:lnTo>
                    <a:pt x="4115" y="18422"/>
                  </a:lnTo>
                  <a:lnTo>
                    <a:pt x="3639" y="17850"/>
                  </a:lnTo>
                  <a:lnTo>
                    <a:pt x="3201" y="17260"/>
                  </a:lnTo>
                  <a:lnTo>
                    <a:pt x="2782" y="16650"/>
                  </a:lnTo>
                  <a:lnTo>
                    <a:pt x="2401" y="16060"/>
                  </a:lnTo>
                  <a:lnTo>
                    <a:pt x="2039" y="15431"/>
                  </a:lnTo>
                  <a:lnTo>
                    <a:pt x="1696" y="14821"/>
                  </a:lnTo>
                  <a:lnTo>
                    <a:pt x="1391" y="14212"/>
                  </a:lnTo>
                  <a:lnTo>
                    <a:pt x="1124" y="13583"/>
                  </a:lnTo>
                  <a:lnTo>
                    <a:pt x="877" y="12974"/>
                  </a:lnTo>
                  <a:lnTo>
                    <a:pt x="667" y="12345"/>
                  </a:lnTo>
                  <a:lnTo>
                    <a:pt x="476" y="11735"/>
                  </a:lnTo>
                  <a:lnTo>
                    <a:pt x="324" y="11107"/>
                  </a:lnTo>
                  <a:lnTo>
                    <a:pt x="191" y="10497"/>
                  </a:lnTo>
                  <a:lnTo>
                    <a:pt x="95" y="9887"/>
                  </a:lnTo>
                  <a:lnTo>
                    <a:pt x="38" y="9297"/>
                  </a:lnTo>
                  <a:lnTo>
                    <a:pt x="0" y="8706"/>
                  </a:lnTo>
                  <a:lnTo>
                    <a:pt x="0" y="8116"/>
                  </a:lnTo>
                  <a:lnTo>
                    <a:pt x="38" y="7544"/>
                  </a:lnTo>
                  <a:lnTo>
                    <a:pt x="115" y="6973"/>
                  </a:lnTo>
                  <a:lnTo>
                    <a:pt x="210" y="6420"/>
                  </a:lnTo>
                  <a:lnTo>
                    <a:pt x="343" y="5887"/>
                  </a:lnTo>
                  <a:lnTo>
                    <a:pt x="515" y="5354"/>
                  </a:lnTo>
                  <a:lnTo>
                    <a:pt x="705" y="4839"/>
                  </a:lnTo>
                  <a:lnTo>
                    <a:pt x="934" y="4344"/>
                  </a:lnTo>
                  <a:lnTo>
                    <a:pt x="1219" y="3887"/>
                  </a:lnTo>
                  <a:lnTo>
                    <a:pt x="1524" y="3410"/>
                  </a:lnTo>
                  <a:lnTo>
                    <a:pt x="1848" y="2991"/>
                  </a:lnTo>
                  <a:lnTo>
                    <a:pt x="1848" y="2991"/>
                  </a:lnTo>
                  <a:lnTo>
                    <a:pt x="2229" y="2572"/>
                  </a:lnTo>
                  <a:lnTo>
                    <a:pt x="2629" y="2191"/>
                  </a:lnTo>
                  <a:lnTo>
                    <a:pt x="3048" y="1848"/>
                  </a:lnTo>
                  <a:lnTo>
                    <a:pt x="3486" y="1524"/>
                  </a:lnTo>
                  <a:lnTo>
                    <a:pt x="3944" y="1239"/>
                  </a:lnTo>
                  <a:lnTo>
                    <a:pt x="4439" y="972"/>
                  </a:lnTo>
                  <a:lnTo>
                    <a:pt x="4953" y="743"/>
                  </a:lnTo>
                  <a:lnTo>
                    <a:pt x="5468" y="553"/>
                  </a:lnTo>
                  <a:lnTo>
                    <a:pt x="6020" y="381"/>
                  </a:lnTo>
                  <a:lnTo>
                    <a:pt x="6572" y="248"/>
                  </a:lnTo>
                  <a:lnTo>
                    <a:pt x="7144" y="153"/>
                  </a:lnTo>
                  <a:lnTo>
                    <a:pt x="7735" y="77"/>
                  </a:lnTo>
                  <a:lnTo>
                    <a:pt x="8344" y="20"/>
                  </a:lnTo>
                  <a:lnTo>
                    <a:pt x="8954" y="0"/>
                  </a:lnTo>
                  <a:lnTo>
                    <a:pt x="9582" y="20"/>
                  </a:lnTo>
                  <a:lnTo>
                    <a:pt x="10211" y="58"/>
                  </a:lnTo>
                  <a:lnTo>
                    <a:pt x="10859" y="134"/>
                  </a:lnTo>
                  <a:lnTo>
                    <a:pt x="11506" y="229"/>
                  </a:lnTo>
                  <a:lnTo>
                    <a:pt x="12154" y="362"/>
                  </a:lnTo>
                  <a:lnTo>
                    <a:pt x="12821" y="534"/>
                  </a:lnTo>
                  <a:lnTo>
                    <a:pt x="13488" y="724"/>
                  </a:lnTo>
                  <a:lnTo>
                    <a:pt x="14135" y="934"/>
                  </a:lnTo>
                  <a:lnTo>
                    <a:pt x="14802" y="1182"/>
                  </a:lnTo>
                  <a:lnTo>
                    <a:pt x="15469" y="1448"/>
                  </a:lnTo>
                  <a:lnTo>
                    <a:pt x="16136" y="1753"/>
                  </a:lnTo>
                  <a:lnTo>
                    <a:pt x="16802" y="2096"/>
                  </a:lnTo>
                  <a:lnTo>
                    <a:pt x="17450" y="2458"/>
                  </a:lnTo>
                  <a:lnTo>
                    <a:pt x="18117" y="2839"/>
                  </a:lnTo>
                  <a:lnTo>
                    <a:pt x="18764" y="3258"/>
                  </a:lnTo>
                  <a:lnTo>
                    <a:pt x="19393" y="3715"/>
                  </a:lnTo>
                  <a:lnTo>
                    <a:pt x="20022" y="4172"/>
                  </a:lnTo>
                  <a:lnTo>
                    <a:pt x="20650" y="4687"/>
                  </a:lnTo>
                  <a:lnTo>
                    <a:pt x="20650" y="4687"/>
                  </a:lnTo>
                  <a:lnTo>
                    <a:pt x="21260" y="5201"/>
                  </a:lnTo>
                  <a:lnTo>
                    <a:pt x="21832" y="5735"/>
                  </a:lnTo>
                  <a:lnTo>
                    <a:pt x="22384" y="6287"/>
                  </a:lnTo>
                  <a:lnTo>
                    <a:pt x="22917" y="6858"/>
                  </a:lnTo>
                  <a:lnTo>
                    <a:pt x="23413" y="7430"/>
                  </a:lnTo>
                  <a:lnTo>
                    <a:pt x="23889" y="8001"/>
                  </a:lnTo>
                  <a:lnTo>
                    <a:pt x="24327" y="8592"/>
                  </a:lnTo>
                  <a:lnTo>
                    <a:pt x="24746" y="9202"/>
                  </a:lnTo>
                  <a:lnTo>
                    <a:pt x="25127" y="9811"/>
                  </a:lnTo>
                  <a:lnTo>
                    <a:pt x="25489" y="10421"/>
                  </a:lnTo>
                  <a:lnTo>
                    <a:pt x="25832" y="11030"/>
                  </a:lnTo>
                  <a:lnTo>
                    <a:pt x="26137" y="11659"/>
                  </a:lnTo>
                  <a:lnTo>
                    <a:pt x="26404" y="12269"/>
                  </a:lnTo>
                  <a:lnTo>
                    <a:pt x="26651" y="12897"/>
                  </a:lnTo>
                  <a:lnTo>
                    <a:pt x="26880" y="13507"/>
                  </a:lnTo>
                  <a:lnTo>
                    <a:pt x="27051" y="14136"/>
                  </a:lnTo>
                  <a:lnTo>
                    <a:pt x="27204" y="14745"/>
                  </a:lnTo>
                  <a:lnTo>
                    <a:pt x="27337" y="15355"/>
                  </a:lnTo>
                  <a:lnTo>
                    <a:pt x="27432" y="15964"/>
                  </a:lnTo>
                  <a:lnTo>
                    <a:pt x="27489" y="16574"/>
                  </a:lnTo>
                  <a:lnTo>
                    <a:pt x="27527" y="17165"/>
                  </a:lnTo>
                  <a:lnTo>
                    <a:pt x="27527" y="17736"/>
                  </a:lnTo>
                  <a:lnTo>
                    <a:pt x="27489" y="18327"/>
                  </a:lnTo>
                  <a:lnTo>
                    <a:pt x="27413" y="18879"/>
                  </a:lnTo>
                  <a:lnTo>
                    <a:pt x="27318" y="19431"/>
                  </a:lnTo>
                  <a:lnTo>
                    <a:pt x="27185" y="19984"/>
                  </a:lnTo>
                  <a:lnTo>
                    <a:pt x="27013" y="20498"/>
                  </a:lnTo>
                  <a:lnTo>
                    <a:pt x="26823" y="21013"/>
                  </a:lnTo>
                  <a:lnTo>
                    <a:pt x="26594" y="21508"/>
                  </a:lnTo>
                  <a:lnTo>
                    <a:pt x="26308" y="21984"/>
                  </a:lnTo>
                  <a:lnTo>
                    <a:pt x="26023" y="22441"/>
                  </a:lnTo>
                  <a:lnTo>
                    <a:pt x="25680" y="2288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5039;p67"/>
            <p:cNvSpPr/>
            <p:nvPr/>
          </p:nvSpPr>
          <p:spPr>
            <a:xfrm>
              <a:off x="3441020" y="1669573"/>
              <a:ext cx="242097" cy="227517"/>
            </a:xfrm>
            <a:custGeom>
              <a:avLst/>
              <a:gdLst/>
              <a:ahLst/>
              <a:cxnLst/>
              <a:rect l="l" t="t" r="r" b="b"/>
              <a:pathLst>
                <a:path w="21204" h="19927" extrusionOk="0">
                  <a:moveTo>
                    <a:pt x="6420" y="0"/>
                  </a:moveTo>
                  <a:lnTo>
                    <a:pt x="5963" y="38"/>
                  </a:lnTo>
                  <a:lnTo>
                    <a:pt x="5506" y="96"/>
                  </a:lnTo>
                  <a:lnTo>
                    <a:pt x="5049" y="172"/>
                  </a:lnTo>
                  <a:lnTo>
                    <a:pt x="4630" y="286"/>
                  </a:lnTo>
                  <a:lnTo>
                    <a:pt x="4211" y="419"/>
                  </a:lnTo>
                  <a:lnTo>
                    <a:pt x="3811" y="572"/>
                  </a:lnTo>
                  <a:lnTo>
                    <a:pt x="3410" y="743"/>
                  </a:lnTo>
                  <a:lnTo>
                    <a:pt x="3029" y="934"/>
                  </a:lnTo>
                  <a:lnTo>
                    <a:pt x="2668" y="1162"/>
                  </a:lnTo>
                  <a:lnTo>
                    <a:pt x="2325" y="1410"/>
                  </a:lnTo>
                  <a:lnTo>
                    <a:pt x="2001" y="1677"/>
                  </a:lnTo>
                  <a:lnTo>
                    <a:pt x="1696" y="1962"/>
                  </a:lnTo>
                  <a:lnTo>
                    <a:pt x="1410" y="2286"/>
                  </a:lnTo>
                  <a:lnTo>
                    <a:pt x="1163" y="2629"/>
                  </a:lnTo>
                  <a:lnTo>
                    <a:pt x="915" y="2972"/>
                  </a:lnTo>
                  <a:lnTo>
                    <a:pt x="705" y="3334"/>
                  </a:lnTo>
                  <a:lnTo>
                    <a:pt x="534" y="3715"/>
                  </a:lnTo>
                  <a:lnTo>
                    <a:pt x="382" y="4115"/>
                  </a:lnTo>
                  <a:lnTo>
                    <a:pt x="248" y="4515"/>
                  </a:lnTo>
                  <a:lnTo>
                    <a:pt x="153" y="4934"/>
                  </a:lnTo>
                  <a:lnTo>
                    <a:pt x="77" y="5372"/>
                  </a:lnTo>
                  <a:lnTo>
                    <a:pt x="20" y="5791"/>
                  </a:lnTo>
                  <a:lnTo>
                    <a:pt x="1" y="6249"/>
                  </a:lnTo>
                  <a:lnTo>
                    <a:pt x="1" y="6687"/>
                  </a:lnTo>
                  <a:lnTo>
                    <a:pt x="20" y="7144"/>
                  </a:lnTo>
                  <a:lnTo>
                    <a:pt x="58" y="7620"/>
                  </a:lnTo>
                  <a:lnTo>
                    <a:pt x="134" y="8077"/>
                  </a:lnTo>
                  <a:lnTo>
                    <a:pt x="229" y="8554"/>
                  </a:lnTo>
                  <a:lnTo>
                    <a:pt x="343" y="9030"/>
                  </a:lnTo>
                  <a:lnTo>
                    <a:pt x="496" y="9506"/>
                  </a:lnTo>
                  <a:lnTo>
                    <a:pt x="667" y="9982"/>
                  </a:lnTo>
                  <a:lnTo>
                    <a:pt x="858" y="10459"/>
                  </a:lnTo>
                  <a:lnTo>
                    <a:pt x="1067" y="10935"/>
                  </a:lnTo>
                  <a:lnTo>
                    <a:pt x="1296" y="11411"/>
                  </a:lnTo>
                  <a:lnTo>
                    <a:pt x="1563" y="11887"/>
                  </a:lnTo>
                  <a:lnTo>
                    <a:pt x="1829" y="12364"/>
                  </a:lnTo>
                  <a:lnTo>
                    <a:pt x="2134" y="12840"/>
                  </a:lnTo>
                  <a:lnTo>
                    <a:pt x="2458" y="13297"/>
                  </a:lnTo>
                  <a:lnTo>
                    <a:pt x="2801" y="13754"/>
                  </a:lnTo>
                  <a:lnTo>
                    <a:pt x="3163" y="14193"/>
                  </a:lnTo>
                  <a:lnTo>
                    <a:pt x="3544" y="14650"/>
                  </a:lnTo>
                  <a:lnTo>
                    <a:pt x="3944" y="15069"/>
                  </a:lnTo>
                  <a:lnTo>
                    <a:pt x="4382" y="15507"/>
                  </a:lnTo>
                  <a:lnTo>
                    <a:pt x="4820" y="15907"/>
                  </a:lnTo>
                  <a:lnTo>
                    <a:pt x="5296" y="16326"/>
                  </a:lnTo>
                  <a:lnTo>
                    <a:pt x="5773" y="16707"/>
                  </a:lnTo>
                  <a:lnTo>
                    <a:pt x="6249" y="17069"/>
                  </a:lnTo>
                  <a:lnTo>
                    <a:pt x="6744" y="17412"/>
                  </a:lnTo>
                  <a:lnTo>
                    <a:pt x="7259" y="17736"/>
                  </a:lnTo>
                  <a:lnTo>
                    <a:pt x="7754" y="18041"/>
                  </a:lnTo>
                  <a:lnTo>
                    <a:pt x="8268" y="18307"/>
                  </a:lnTo>
                  <a:lnTo>
                    <a:pt x="8764" y="18574"/>
                  </a:lnTo>
                  <a:lnTo>
                    <a:pt x="9278" y="18803"/>
                  </a:lnTo>
                  <a:lnTo>
                    <a:pt x="9792" y="19012"/>
                  </a:lnTo>
                  <a:lnTo>
                    <a:pt x="10307" y="19203"/>
                  </a:lnTo>
                  <a:lnTo>
                    <a:pt x="10821" y="19374"/>
                  </a:lnTo>
                  <a:lnTo>
                    <a:pt x="11335" y="19527"/>
                  </a:lnTo>
                  <a:lnTo>
                    <a:pt x="11850" y="19641"/>
                  </a:lnTo>
                  <a:lnTo>
                    <a:pt x="12345" y="19736"/>
                  </a:lnTo>
                  <a:lnTo>
                    <a:pt x="12840" y="19831"/>
                  </a:lnTo>
                  <a:lnTo>
                    <a:pt x="13336" y="19869"/>
                  </a:lnTo>
                  <a:lnTo>
                    <a:pt x="13831" y="19908"/>
                  </a:lnTo>
                  <a:lnTo>
                    <a:pt x="14307" y="19927"/>
                  </a:lnTo>
                  <a:lnTo>
                    <a:pt x="14783" y="19908"/>
                  </a:lnTo>
                  <a:lnTo>
                    <a:pt x="15241" y="19869"/>
                  </a:lnTo>
                  <a:lnTo>
                    <a:pt x="15698" y="19812"/>
                  </a:lnTo>
                  <a:lnTo>
                    <a:pt x="16155" y="19736"/>
                  </a:lnTo>
                  <a:lnTo>
                    <a:pt x="16574" y="19622"/>
                  </a:lnTo>
                  <a:lnTo>
                    <a:pt x="16993" y="19507"/>
                  </a:lnTo>
                  <a:lnTo>
                    <a:pt x="17412" y="19355"/>
                  </a:lnTo>
                  <a:lnTo>
                    <a:pt x="17793" y="19165"/>
                  </a:lnTo>
                  <a:lnTo>
                    <a:pt x="18174" y="18974"/>
                  </a:lnTo>
                  <a:lnTo>
                    <a:pt x="18536" y="18745"/>
                  </a:lnTo>
                  <a:lnTo>
                    <a:pt x="18879" y="18498"/>
                  </a:lnTo>
                  <a:lnTo>
                    <a:pt x="19203" y="18231"/>
                  </a:lnTo>
                  <a:lnTo>
                    <a:pt x="19508" y="17945"/>
                  </a:lnTo>
                  <a:lnTo>
                    <a:pt x="19793" y="17622"/>
                  </a:lnTo>
                  <a:lnTo>
                    <a:pt x="20041" y="17298"/>
                  </a:lnTo>
                  <a:lnTo>
                    <a:pt x="20289" y="16936"/>
                  </a:lnTo>
                  <a:lnTo>
                    <a:pt x="20498" y="16574"/>
                  </a:lnTo>
                  <a:lnTo>
                    <a:pt x="20670" y="16193"/>
                  </a:lnTo>
                  <a:lnTo>
                    <a:pt x="20822" y="15793"/>
                  </a:lnTo>
                  <a:lnTo>
                    <a:pt x="20956" y="15393"/>
                  </a:lnTo>
                  <a:lnTo>
                    <a:pt x="21051" y="14974"/>
                  </a:lnTo>
                  <a:lnTo>
                    <a:pt x="21127" y="14554"/>
                  </a:lnTo>
                  <a:lnTo>
                    <a:pt x="21184" y="14116"/>
                  </a:lnTo>
                  <a:lnTo>
                    <a:pt x="21203" y="13678"/>
                  </a:lnTo>
                  <a:lnTo>
                    <a:pt x="21203" y="13221"/>
                  </a:lnTo>
                  <a:lnTo>
                    <a:pt x="21184" y="12764"/>
                  </a:lnTo>
                  <a:lnTo>
                    <a:pt x="21146" y="12307"/>
                  </a:lnTo>
                  <a:lnTo>
                    <a:pt x="21070" y="11830"/>
                  </a:lnTo>
                  <a:lnTo>
                    <a:pt x="20975" y="11354"/>
                  </a:lnTo>
                  <a:lnTo>
                    <a:pt x="20860" y="10878"/>
                  </a:lnTo>
                  <a:lnTo>
                    <a:pt x="20708" y="10402"/>
                  </a:lnTo>
                  <a:lnTo>
                    <a:pt x="20536" y="9925"/>
                  </a:lnTo>
                  <a:lnTo>
                    <a:pt x="20346" y="9449"/>
                  </a:lnTo>
                  <a:lnTo>
                    <a:pt x="20136" y="8973"/>
                  </a:lnTo>
                  <a:lnTo>
                    <a:pt x="19908" y="8497"/>
                  </a:lnTo>
                  <a:lnTo>
                    <a:pt x="19660" y="8020"/>
                  </a:lnTo>
                  <a:lnTo>
                    <a:pt x="19374" y="7544"/>
                  </a:lnTo>
                  <a:lnTo>
                    <a:pt x="19070" y="7087"/>
                  </a:lnTo>
                  <a:lnTo>
                    <a:pt x="18746" y="6611"/>
                  </a:lnTo>
                  <a:lnTo>
                    <a:pt x="18403" y="6153"/>
                  </a:lnTo>
                  <a:lnTo>
                    <a:pt x="18041" y="5715"/>
                  </a:lnTo>
                  <a:lnTo>
                    <a:pt x="17660" y="5277"/>
                  </a:lnTo>
                  <a:lnTo>
                    <a:pt x="17260" y="4839"/>
                  </a:lnTo>
                  <a:lnTo>
                    <a:pt x="16822" y="4420"/>
                  </a:lnTo>
                  <a:lnTo>
                    <a:pt x="16384" y="4001"/>
                  </a:lnTo>
                  <a:lnTo>
                    <a:pt x="15907" y="3601"/>
                  </a:lnTo>
                  <a:lnTo>
                    <a:pt x="15431" y="3201"/>
                  </a:lnTo>
                  <a:lnTo>
                    <a:pt x="14955" y="2839"/>
                  </a:lnTo>
                  <a:lnTo>
                    <a:pt x="14459" y="2496"/>
                  </a:lnTo>
                  <a:lnTo>
                    <a:pt x="13964" y="2172"/>
                  </a:lnTo>
                  <a:lnTo>
                    <a:pt x="13450" y="1886"/>
                  </a:lnTo>
                  <a:lnTo>
                    <a:pt x="12935" y="1600"/>
                  </a:lnTo>
                  <a:lnTo>
                    <a:pt x="12440" y="1353"/>
                  </a:lnTo>
                  <a:lnTo>
                    <a:pt x="11926" y="1105"/>
                  </a:lnTo>
                  <a:lnTo>
                    <a:pt x="11411" y="896"/>
                  </a:lnTo>
                  <a:lnTo>
                    <a:pt x="10897" y="705"/>
                  </a:lnTo>
                  <a:lnTo>
                    <a:pt x="10383" y="534"/>
                  </a:lnTo>
                  <a:lnTo>
                    <a:pt x="9868" y="400"/>
                  </a:lnTo>
                  <a:lnTo>
                    <a:pt x="9354" y="267"/>
                  </a:lnTo>
                  <a:lnTo>
                    <a:pt x="8859" y="172"/>
                  </a:lnTo>
                  <a:lnTo>
                    <a:pt x="8363" y="96"/>
                  </a:lnTo>
                  <a:lnTo>
                    <a:pt x="7868" y="38"/>
                  </a:lnTo>
                  <a:lnTo>
                    <a:pt x="73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5040;p67"/>
            <p:cNvSpPr/>
            <p:nvPr/>
          </p:nvSpPr>
          <p:spPr>
            <a:xfrm>
              <a:off x="3441020" y="1669573"/>
              <a:ext cx="242097" cy="227517"/>
            </a:xfrm>
            <a:custGeom>
              <a:avLst/>
              <a:gdLst/>
              <a:ahLst/>
              <a:cxnLst/>
              <a:rect l="l" t="t" r="r" b="b"/>
              <a:pathLst>
                <a:path w="21204" h="19927" fill="none" extrusionOk="0">
                  <a:moveTo>
                    <a:pt x="19793" y="17622"/>
                  </a:moveTo>
                  <a:lnTo>
                    <a:pt x="19793" y="17622"/>
                  </a:lnTo>
                  <a:lnTo>
                    <a:pt x="19508" y="17945"/>
                  </a:lnTo>
                  <a:lnTo>
                    <a:pt x="19203" y="18231"/>
                  </a:lnTo>
                  <a:lnTo>
                    <a:pt x="18879" y="18498"/>
                  </a:lnTo>
                  <a:lnTo>
                    <a:pt x="18536" y="18745"/>
                  </a:lnTo>
                  <a:lnTo>
                    <a:pt x="18174" y="18974"/>
                  </a:lnTo>
                  <a:lnTo>
                    <a:pt x="17793" y="19165"/>
                  </a:lnTo>
                  <a:lnTo>
                    <a:pt x="17412" y="19355"/>
                  </a:lnTo>
                  <a:lnTo>
                    <a:pt x="16993" y="19507"/>
                  </a:lnTo>
                  <a:lnTo>
                    <a:pt x="16574" y="19622"/>
                  </a:lnTo>
                  <a:lnTo>
                    <a:pt x="16155" y="19736"/>
                  </a:lnTo>
                  <a:lnTo>
                    <a:pt x="15698" y="19812"/>
                  </a:lnTo>
                  <a:lnTo>
                    <a:pt x="15241" y="19869"/>
                  </a:lnTo>
                  <a:lnTo>
                    <a:pt x="14783" y="19908"/>
                  </a:lnTo>
                  <a:lnTo>
                    <a:pt x="14307" y="19927"/>
                  </a:lnTo>
                  <a:lnTo>
                    <a:pt x="13831" y="19908"/>
                  </a:lnTo>
                  <a:lnTo>
                    <a:pt x="13336" y="19869"/>
                  </a:lnTo>
                  <a:lnTo>
                    <a:pt x="12840" y="19831"/>
                  </a:lnTo>
                  <a:lnTo>
                    <a:pt x="12345" y="19736"/>
                  </a:lnTo>
                  <a:lnTo>
                    <a:pt x="11850" y="19641"/>
                  </a:lnTo>
                  <a:lnTo>
                    <a:pt x="11335" y="19527"/>
                  </a:lnTo>
                  <a:lnTo>
                    <a:pt x="10821" y="19374"/>
                  </a:lnTo>
                  <a:lnTo>
                    <a:pt x="10307" y="19203"/>
                  </a:lnTo>
                  <a:lnTo>
                    <a:pt x="9792" y="19012"/>
                  </a:lnTo>
                  <a:lnTo>
                    <a:pt x="9278" y="18803"/>
                  </a:lnTo>
                  <a:lnTo>
                    <a:pt x="8764" y="18574"/>
                  </a:lnTo>
                  <a:lnTo>
                    <a:pt x="8268" y="18307"/>
                  </a:lnTo>
                  <a:lnTo>
                    <a:pt x="7754" y="18041"/>
                  </a:lnTo>
                  <a:lnTo>
                    <a:pt x="7259" y="17736"/>
                  </a:lnTo>
                  <a:lnTo>
                    <a:pt x="6744" y="17412"/>
                  </a:lnTo>
                  <a:lnTo>
                    <a:pt x="6249" y="17069"/>
                  </a:lnTo>
                  <a:lnTo>
                    <a:pt x="5773" y="16707"/>
                  </a:lnTo>
                  <a:lnTo>
                    <a:pt x="5296" y="16326"/>
                  </a:lnTo>
                  <a:lnTo>
                    <a:pt x="5296" y="16326"/>
                  </a:lnTo>
                  <a:lnTo>
                    <a:pt x="4820" y="15907"/>
                  </a:lnTo>
                  <a:lnTo>
                    <a:pt x="4382" y="15507"/>
                  </a:lnTo>
                  <a:lnTo>
                    <a:pt x="3944" y="15069"/>
                  </a:lnTo>
                  <a:lnTo>
                    <a:pt x="3544" y="14650"/>
                  </a:lnTo>
                  <a:lnTo>
                    <a:pt x="3163" y="14193"/>
                  </a:lnTo>
                  <a:lnTo>
                    <a:pt x="2801" y="13754"/>
                  </a:lnTo>
                  <a:lnTo>
                    <a:pt x="2458" y="13297"/>
                  </a:lnTo>
                  <a:lnTo>
                    <a:pt x="2134" y="12840"/>
                  </a:lnTo>
                  <a:lnTo>
                    <a:pt x="1829" y="12364"/>
                  </a:lnTo>
                  <a:lnTo>
                    <a:pt x="1563" y="11887"/>
                  </a:lnTo>
                  <a:lnTo>
                    <a:pt x="1296" y="11411"/>
                  </a:lnTo>
                  <a:lnTo>
                    <a:pt x="1067" y="10935"/>
                  </a:lnTo>
                  <a:lnTo>
                    <a:pt x="858" y="10459"/>
                  </a:lnTo>
                  <a:lnTo>
                    <a:pt x="667" y="9982"/>
                  </a:lnTo>
                  <a:lnTo>
                    <a:pt x="496" y="9506"/>
                  </a:lnTo>
                  <a:lnTo>
                    <a:pt x="343" y="9030"/>
                  </a:lnTo>
                  <a:lnTo>
                    <a:pt x="229" y="8554"/>
                  </a:lnTo>
                  <a:lnTo>
                    <a:pt x="134" y="8077"/>
                  </a:lnTo>
                  <a:lnTo>
                    <a:pt x="58" y="7620"/>
                  </a:lnTo>
                  <a:lnTo>
                    <a:pt x="20" y="7144"/>
                  </a:lnTo>
                  <a:lnTo>
                    <a:pt x="1" y="6687"/>
                  </a:lnTo>
                  <a:lnTo>
                    <a:pt x="1" y="6249"/>
                  </a:lnTo>
                  <a:lnTo>
                    <a:pt x="20" y="5791"/>
                  </a:lnTo>
                  <a:lnTo>
                    <a:pt x="77" y="5372"/>
                  </a:lnTo>
                  <a:lnTo>
                    <a:pt x="153" y="4934"/>
                  </a:lnTo>
                  <a:lnTo>
                    <a:pt x="248" y="4515"/>
                  </a:lnTo>
                  <a:lnTo>
                    <a:pt x="382" y="4115"/>
                  </a:lnTo>
                  <a:lnTo>
                    <a:pt x="534" y="3715"/>
                  </a:lnTo>
                  <a:lnTo>
                    <a:pt x="705" y="3334"/>
                  </a:lnTo>
                  <a:lnTo>
                    <a:pt x="915" y="2972"/>
                  </a:lnTo>
                  <a:lnTo>
                    <a:pt x="1163" y="2629"/>
                  </a:lnTo>
                  <a:lnTo>
                    <a:pt x="1410" y="2286"/>
                  </a:lnTo>
                  <a:lnTo>
                    <a:pt x="1410" y="2286"/>
                  </a:lnTo>
                  <a:lnTo>
                    <a:pt x="1696" y="1962"/>
                  </a:lnTo>
                  <a:lnTo>
                    <a:pt x="2001" y="1677"/>
                  </a:lnTo>
                  <a:lnTo>
                    <a:pt x="2325" y="1410"/>
                  </a:lnTo>
                  <a:lnTo>
                    <a:pt x="2668" y="1162"/>
                  </a:lnTo>
                  <a:lnTo>
                    <a:pt x="3029" y="934"/>
                  </a:lnTo>
                  <a:lnTo>
                    <a:pt x="3410" y="743"/>
                  </a:lnTo>
                  <a:lnTo>
                    <a:pt x="3811" y="572"/>
                  </a:lnTo>
                  <a:lnTo>
                    <a:pt x="4211" y="419"/>
                  </a:lnTo>
                  <a:lnTo>
                    <a:pt x="4630" y="286"/>
                  </a:lnTo>
                  <a:lnTo>
                    <a:pt x="5049" y="172"/>
                  </a:lnTo>
                  <a:lnTo>
                    <a:pt x="5506" y="96"/>
                  </a:lnTo>
                  <a:lnTo>
                    <a:pt x="5963" y="38"/>
                  </a:lnTo>
                  <a:lnTo>
                    <a:pt x="6420" y="0"/>
                  </a:lnTo>
                  <a:lnTo>
                    <a:pt x="6897" y="0"/>
                  </a:lnTo>
                  <a:lnTo>
                    <a:pt x="7373" y="0"/>
                  </a:lnTo>
                  <a:lnTo>
                    <a:pt x="7868" y="38"/>
                  </a:lnTo>
                  <a:lnTo>
                    <a:pt x="8363" y="96"/>
                  </a:lnTo>
                  <a:lnTo>
                    <a:pt x="8859" y="172"/>
                  </a:lnTo>
                  <a:lnTo>
                    <a:pt x="9354" y="267"/>
                  </a:lnTo>
                  <a:lnTo>
                    <a:pt x="9868" y="400"/>
                  </a:lnTo>
                  <a:lnTo>
                    <a:pt x="10383" y="534"/>
                  </a:lnTo>
                  <a:lnTo>
                    <a:pt x="10897" y="705"/>
                  </a:lnTo>
                  <a:lnTo>
                    <a:pt x="11411" y="896"/>
                  </a:lnTo>
                  <a:lnTo>
                    <a:pt x="11926" y="1105"/>
                  </a:lnTo>
                  <a:lnTo>
                    <a:pt x="12440" y="1353"/>
                  </a:lnTo>
                  <a:lnTo>
                    <a:pt x="12935" y="1600"/>
                  </a:lnTo>
                  <a:lnTo>
                    <a:pt x="13450" y="1886"/>
                  </a:lnTo>
                  <a:lnTo>
                    <a:pt x="13964" y="2172"/>
                  </a:lnTo>
                  <a:lnTo>
                    <a:pt x="14459" y="2496"/>
                  </a:lnTo>
                  <a:lnTo>
                    <a:pt x="14955" y="2839"/>
                  </a:lnTo>
                  <a:lnTo>
                    <a:pt x="15431" y="3201"/>
                  </a:lnTo>
                  <a:lnTo>
                    <a:pt x="15907" y="3601"/>
                  </a:lnTo>
                  <a:lnTo>
                    <a:pt x="15907" y="3601"/>
                  </a:lnTo>
                  <a:lnTo>
                    <a:pt x="16384" y="4001"/>
                  </a:lnTo>
                  <a:lnTo>
                    <a:pt x="16822" y="4420"/>
                  </a:lnTo>
                  <a:lnTo>
                    <a:pt x="17260" y="4839"/>
                  </a:lnTo>
                  <a:lnTo>
                    <a:pt x="17660" y="5277"/>
                  </a:lnTo>
                  <a:lnTo>
                    <a:pt x="18041" y="5715"/>
                  </a:lnTo>
                  <a:lnTo>
                    <a:pt x="18403" y="6153"/>
                  </a:lnTo>
                  <a:lnTo>
                    <a:pt x="18746" y="6611"/>
                  </a:lnTo>
                  <a:lnTo>
                    <a:pt x="19070" y="7087"/>
                  </a:lnTo>
                  <a:lnTo>
                    <a:pt x="19374" y="7544"/>
                  </a:lnTo>
                  <a:lnTo>
                    <a:pt x="19660" y="8020"/>
                  </a:lnTo>
                  <a:lnTo>
                    <a:pt x="19908" y="8497"/>
                  </a:lnTo>
                  <a:lnTo>
                    <a:pt x="20136" y="8973"/>
                  </a:lnTo>
                  <a:lnTo>
                    <a:pt x="20346" y="9449"/>
                  </a:lnTo>
                  <a:lnTo>
                    <a:pt x="20536" y="9925"/>
                  </a:lnTo>
                  <a:lnTo>
                    <a:pt x="20708" y="10402"/>
                  </a:lnTo>
                  <a:lnTo>
                    <a:pt x="20860" y="10878"/>
                  </a:lnTo>
                  <a:lnTo>
                    <a:pt x="20975" y="11354"/>
                  </a:lnTo>
                  <a:lnTo>
                    <a:pt x="21070" y="11830"/>
                  </a:lnTo>
                  <a:lnTo>
                    <a:pt x="21146" y="12307"/>
                  </a:lnTo>
                  <a:lnTo>
                    <a:pt x="21184" y="12764"/>
                  </a:lnTo>
                  <a:lnTo>
                    <a:pt x="21203" y="13221"/>
                  </a:lnTo>
                  <a:lnTo>
                    <a:pt x="21203" y="13678"/>
                  </a:lnTo>
                  <a:lnTo>
                    <a:pt x="21184" y="14116"/>
                  </a:lnTo>
                  <a:lnTo>
                    <a:pt x="21127" y="14554"/>
                  </a:lnTo>
                  <a:lnTo>
                    <a:pt x="21051" y="14974"/>
                  </a:lnTo>
                  <a:lnTo>
                    <a:pt x="20956" y="15393"/>
                  </a:lnTo>
                  <a:lnTo>
                    <a:pt x="20822" y="15793"/>
                  </a:lnTo>
                  <a:lnTo>
                    <a:pt x="20670" y="16193"/>
                  </a:lnTo>
                  <a:lnTo>
                    <a:pt x="20498" y="16574"/>
                  </a:lnTo>
                  <a:lnTo>
                    <a:pt x="20289" y="16936"/>
                  </a:lnTo>
                  <a:lnTo>
                    <a:pt x="20041" y="17298"/>
                  </a:lnTo>
                  <a:lnTo>
                    <a:pt x="19793" y="1762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5041;p67"/>
            <p:cNvSpPr/>
            <p:nvPr/>
          </p:nvSpPr>
          <p:spPr>
            <a:xfrm>
              <a:off x="3493005" y="1722209"/>
              <a:ext cx="127682" cy="126380"/>
            </a:xfrm>
            <a:custGeom>
              <a:avLst/>
              <a:gdLst/>
              <a:ahLst/>
              <a:cxnLst/>
              <a:rect l="l" t="t" r="r" b="b"/>
              <a:pathLst>
                <a:path w="11183" h="11069" extrusionOk="0">
                  <a:moveTo>
                    <a:pt x="4782" y="0"/>
                  </a:moveTo>
                  <a:lnTo>
                    <a:pt x="0" y="5715"/>
                  </a:lnTo>
                  <a:lnTo>
                    <a:pt x="6420" y="11068"/>
                  </a:lnTo>
                  <a:lnTo>
                    <a:pt x="11183" y="5353"/>
                  </a:lnTo>
                  <a:lnTo>
                    <a:pt x="47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5042;p67"/>
            <p:cNvSpPr/>
            <p:nvPr/>
          </p:nvSpPr>
          <p:spPr>
            <a:xfrm>
              <a:off x="3510189" y="1739393"/>
              <a:ext cx="93315" cy="92231"/>
            </a:xfrm>
            <a:custGeom>
              <a:avLst/>
              <a:gdLst/>
              <a:ahLst/>
              <a:cxnLst/>
              <a:rect l="l" t="t" r="r" b="b"/>
              <a:pathLst>
                <a:path w="8173" h="8078" extrusionOk="0">
                  <a:moveTo>
                    <a:pt x="3487" y="0"/>
                  </a:moveTo>
                  <a:lnTo>
                    <a:pt x="0" y="4153"/>
                  </a:lnTo>
                  <a:lnTo>
                    <a:pt x="4687" y="8078"/>
                  </a:lnTo>
                  <a:lnTo>
                    <a:pt x="8173" y="3906"/>
                  </a:lnTo>
                  <a:lnTo>
                    <a:pt x="34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5043;p67"/>
            <p:cNvSpPr/>
            <p:nvPr/>
          </p:nvSpPr>
          <p:spPr>
            <a:xfrm>
              <a:off x="3457119" y="1669573"/>
              <a:ext cx="226215" cy="153132"/>
            </a:xfrm>
            <a:custGeom>
              <a:avLst/>
              <a:gdLst/>
              <a:ahLst/>
              <a:cxnLst/>
              <a:rect l="l" t="t" r="r" b="b"/>
              <a:pathLst>
                <a:path w="19813" h="13412" extrusionOk="0">
                  <a:moveTo>
                    <a:pt x="14497" y="3601"/>
                  </a:moveTo>
                  <a:lnTo>
                    <a:pt x="14497" y="3601"/>
                  </a:lnTo>
                  <a:lnTo>
                    <a:pt x="14497" y="3601"/>
                  </a:lnTo>
                  <a:lnTo>
                    <a:pt x="15126" y="4134"/>
                  </a:lnTo>
                  <a:lnTo>
                    <a:pt x="15716" y="4706"/>
                  </a:lnTo>
                  <a:lnTo>
                    <a:pt x="16250" y="5277"/>
                  </a:lnTo>
                  <a:lnTo>
                    <a:pt x="16764" y="5868"/>
                  </a:lnTo>
                  <a:lnTo>
                    <a:pt x="17240" y="6477"/>
                  </a:lnTo>
                  <a:lnTo>
                    <a:pt x="17679" y="7106"/>
                  </a:lnTo>
                  <a:lnTo>
                    <a:pt x="18079" y="7735"/>
                  </a:lnTo>
                  <a:lnTo>
                    <a:pt x="18422" y="8363"/>
                  </a:lnTo>
                  <a:lnTo>
                    <a:pt x="18745" y="8992"/>
                  </a:lnTo>
                  <a:lnTo>
                    <a:pt x="19031" y="9640"/>
                  </a:lnTo>
                  <a:lnTo>
                    <a:pt x="19260" y="10287"/>
                  </a:lnTo>
                  <a:lnTo>
                    <a:pt x="19450" y="10916"/>
                  </a:lnTo>
                  <a:lnTo>
                    <a:pt x="19603" y="11564"/>
                  </a:lnTo>
                  <a:lnTo>
                    <a:pt x="19717" y="12192"/>
                  </a:lnTo>
                  <a:lnTo>
                    <a:pt x="19774" y="12802"/>
                  </a:lnTo>
                  <a:lnTo>
                    <a:pt x="19812" y="13411"/>
                  </a:lnTo>
                  <a:lnTo>
                    <a:pt x="19812" y="13411"/>
                  </a:lnTo>
                  <a:lnTo>
                    <a:pt x="19774" y="12802"/>
                  </a:lnTo>
                  <a:lnTo>
                    <a:pt x="19717" y="12192"/>
                  </a:lnTo>
                  <a:lnTo>
                    <a:pt x="19603" y="11564"/>
                  </a:lnTo>
                  <a:lnTo>
                    <a:pt x="19450" y="10916"/>
                  </a:lnTo>
                  <a:lnTo>
                    <a:pt x="19260" y="10287"/>
                  </a:lnTo>
                  <a:lnTo>
                    <a:pt x="19031" y="9640"/>
                  </a:lnTo>
                  <a:lnTo>
                    <a:pt x="18745" y="8992"/>
                  </a:lnTo>
                  <a:lnTo>
                    <a:pt x="18422" y="8363"/>
                  </a:lnTo>
                  <a:lnTo>
                    <a:pt x="18079" y="7735"/>
                  </a:lnTo>
                  <a:lnTo>
                    <a:pt x="17679" y="7106"/>
                  </a:lnTo>
                  <a:lnTo>
                    <a:pt x="17240" y="6477"/>
                  </a:lnTo>
                  <a:lnTo>
                    <a:pt x="16764" y="5868"/>
                  </a:lnTo>
                  <a:lnTo>
                    <a:pt x="16250" y="5277"/>
                  </a:lnTo>
                  <a:lnTo>
                    <a:pt x="15716" y="4706"/>
                  </a:lnTo>
                  <a:lnTo>
                    <a:pt x="15126" y="4134"/>
                  </a:lnTo>
                  <a:lnTo>
                    <a:pt x="14497" y="3601"/>
                  </a:lnTo>
                  <a:lnTo>
                    <a:pt x="14497" y="3601"/>
                  </a:lnTo>
                  <a:close/>
                  <a:moveTo>
                    <a:pt x="0" y="2286"/>
                  </a:moveTo>
                  <a:lnTo>
                    <a:pt x="0" y="2286"/>
                  </a:lnTo>
                  <a:lnTo>
                    <a:pt x="0" y="2286"/>
                  </a:lnTo>
                  <a:lnTo>
                    <a:pt x="0" y="2286"/>
                  </a:lnTo>
                  <a:lnTo>
                    <a:pt x="0" y="2286"/>
                  </a:lnTo>
                  <a:lnTo>
                    <a:pt x="0" y="2286"/>
                  </a:lnTo>
                  <a:lnTo>
                    <a:pt x="0" y="2286"/>
                  </a:lnTo>
                  <a:close/>
                  <a:moveTo>
                    <a:pt x="19" y="2267"/>
                  </a:moveTo>
                  <a:lnTo>
                    <a:pt x="19" y="2267"/>
                  </a:lnTo>
                  <a:lnTo>
                    <a:pt x="19" y="2267"/>
                  </a:lnTo>
                  <a:lnTo>
                    <a:pt x="19" y="2267"/>
                  </a:lnTo>
                  <a:lnTo>
                    <a:pt x="19" y="2267"/>
                  </a:lnTo>
                  <a:close/>
                  <a:moveTo>
                    <a:pt x="38" y="2248"/>
                  </a:moveTo>
                  <a:lnTo>
                    <a:pt x="38" y="2248"/>
                  </a:lnTo>
                  <a:lnTo>
                    <a:pt x="38" y="2248"/>
                  </a:lnTo>
                  <a:lnTo>
                    <a:pt x="38" y="2248"/>
                  </a:lnTo>
                  <a:lnTo>
                    <a:pt x="38" y="2248"/>
                  </a:lnTo>
                  <a:close/>
                  <a:moveTo>
                    <a:pt x="5506" y="0"/>
                  </a:moveTo>
                  <a:lnTo>
                    <a:pt x="5506" y="0"/>
                  </a:lnTo>
                  <a:lnTo>
                    <a:pt x="5087" y="0"/>
                  </a:lnTo>
                  <a:lnTo>
                    <a:pt x="4687" y="19"/>
                  </a:lnTo>
                  <a:lnTo>
                    <a:pt x="4286" y="76"/>
                  </a:lnTo>
                  <a:lnTo>
                    <a:pt x="3905" y="134"/>
                  </a:lnTo>
                  <a:lnTo>
                    <a:pt x="3524" y="210"/>
                  </a:lnTo>
                  <a:lnTo>
                    <a:pt x="3143" y="305"/>
                  </a:lnTo>
                  <a:lnTo>
                    <a:pt x="2782" y="419"/>
                  </a:lnTo>
                  <a:lnTo>
                    <a:pt x="2439" y="553"/>
                  </a:lnTo>
                  <a:lnTo>
                    <a:pt x="2096" y="705"/>
                  </a:lnTo>
                  <a:lnTo>
                    <a:pt x="1753" y="858"/>
                  </a:lnTo>
                  <a:lnTo>
                    <a:pt x="1448" y="1048"/>
                  </a:lnTo>
                  <a:lnTo>
                    <a:pt x="1143" y="1258"/>
                  </a:lnTo>
                  <a:lnTo>
                    <a:pt x="838" y="1467"/>
                  </a:lnTo>
                  <a:lnTo>
                    <a:pt x="572" y="1715"/>
                  </a:lnTo>
                  <a:lnTo>
                    <a:pt x="305" y="1962"/>
                  </a:lnTo>
                  <a:lnTo>
                    <a:pt x="57" y="2229"/>
                  </a:lnTo>
                  <a:lnTo>
                    <a:pt x="57" y="2229"/>
                  </a:lnTo>
                  <a:lnTo>
                    <a:pt x="305" y="1962"/>
                  </a:lnTo>
                  <a:lnTo>
                    <a:pt x="572" y="1715"/>
                  </a:lnTo>
                  <a:lnTo>
                    <a:pt x="838" y="1467"/>
                  </a:lnTo>
                  <a:lnTo>
                    <a:pt x="1143" y="1258"/>
                  </a:lnTo>
                  <a:lnTo>
                    <a:pt x="1448" y="1048"/>
                  </a:lnTo>
                  <a:lnTo>
                    <a:pt x="1753" y="858"/>
                  </a:lnTo>
                  <a:lnTo>
                    <a:pt x="2096" y="705"/>
                  </a:lnTo>
                  <a:lnTo>
                    <a:pt x="2439" y="553"/>
                  </a:lnTo>
                  <a:lnTo>
                    <a:pt x="2782" y="419"/>
                  </a:lnTo>
                  <a:lnTo>
                    <a:pt x="3143" y="305"/>
                  </a:lnTo>
                  <a:lnTo>
                    <a:pt x="3524" y="210"/>
                  </a:lnTo>
                  <a:lnTo>
                    <a:pt x="3905" y="134"/>
                  </a:lnTo>
                  <a:lnTo>
                    <a:pt x="4286" y="76"/>
                  </a:lnTo>
                  <a:lnTo>
                    <a:pt x="4687" y="19"/>
                  </a:lnTo>
                  <a:lnTo>
                    <a:pt x="5087" y="0"/>
                  </a:lnTo>
                  <a:lnTo>
                    <a:pt x="5506" y="0"/>
                  </a:lnTo>
                  <a:close/>
                  <a:moveTo>
                    <a:pt x="5506" y="0"/>
                  </a:moveTo>
                  <a:lnTo>
                    <a:pt x="5506" y="0"/>
                  </a:lnTo>
                  <a:lnTo>
                    <a:pt x="5506" y="0"/>
                  </a:lnTo>
                  <a:lnTo>
                    <a:pt x="5506" y="0"/>
                  </a:lnTo>
                  <a:lnTo>
                    <a:pt x="5506" y="0"/>
                  </a:lnTo>
                  <a:lnTo>
                    <a:pt x="5506" y="0"/>
                  </a:lnTo>
                  <a:close/>
                </a:path>
              </a:pathLst>
            </a:custGeom>
            <a:solidFill>
              <a:srgbClr val="FAC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5044;p67"/>
            <p:cNvSpPr/>
            <p:nvPr/>
          </p:nvSpPr>
          <p:spPr>
            <a:xfrm>
              <a:off x="3622642" y="1710677"/>
              <a:ext cx="60695" cy="112029"/>
            </a:xfrm>
            <a:custGeom>
              <a:avLst/>
              <a:gdLst/>
              <a:ahLst/>
              <a:cxnLst/>
              <a:rect l="l" t="t" r="r" b="b"/>
              <a:pathLst>
                <a:path w="5316" h="9812" fill="none" extrusionOk="0">
                  <a:moveTo>
                    <a:pt x="0" y="1"/>
                  </a:moveTo>
                  <a:lnTo>
                    <a:pt x="0" y="1"/>
                  </a:lnTo>
                  <a:lnTo>
                    <a:pt x="0" y="1"/>
                  </a:lnTo>
                  <a:lnTo>
                    <a:pt x="629" y="534"/>
                  </a:lnTo>
                  <a:lnTo>
                    <a:pt x="1219" y="1106"/>
                  </a:lnTo>
                  <a:lnTo>
                    <a:pt x="1753" y="1677"/>
                  </a:lnTo>
                  <a:lnTo>
                    <a:pt x="2267" y="2268"/>
                  </a:lnTo>
                  <a:lnTo>
                    <a:pt x="2743" y="2877"/>
                  </a:lnTo>
                  <a:lnTo>
                    <a:pt x="3182" y="3506"/>
                  </a:lnTo>
                  <a:lnTo>
                    <a:pt x="3582" y="4135"/>
                  </a:lnTo>
                  <a:lnTo>
                    <a:pt x="3925" y="4763"/>
                  </a:lnTo>
                  <a:lnTo>
                    <a:pt x="4248" y="5392"/>
                  </a:lnTo>
                  <a:lnTo>
                    <a:pt x="4534" y="6040"/>
                  </a:lnTo>
                  <a:lnTo>
                    <a:pt x="4763" y="6687"/>
                  </a:lnTo>
                  <a:lnTo>
                    <a:pt x="4953" y="7316"/>
                  </a:lnTo>
                  <a:lnTo>
                    <a:pt x="5106" y="7964"/>
                  </a:lnTo>
                  <a:lnTo>
                    <a:pt x="5220" y="8592"/>
                  </a:lnTo>
                  <a:lnTo>
                    <a:pt x="5277" y="9202"/>
                  </a:lnTo>
                  <a:lnTo>
                    <a:pt x="5315" y="9811"/>
                  </a:lnTo>
                  <a:lnTo>
                    <a:pt x="5315" y="9811"/>
                  </a:lnTo>
                  <a:lnTo>
                    <a:pt x="5277" y="9202"/>
                  </a:lnTo>
                  <a:lnTo>
                    <a:pt x="5220" y="8592"/>
                  </a:lnTo>
                  <a:lnTo>
                    <a:pt x="5106" y="7964"/>
                  </a:lnTo>
                  <a:lnTo>
                    <a:pt x="4953" y="7316"/>
                  </a:lnTo>
                  <a:lnTo>
                    <a:pt x="4763" y="6687"/>
                  </a:lnTo>
                  <a:lnTo>
                    <a:pt x="4534" y="6040"/>
                  </a:lnTo>
                  <a:lnTo>
                    <a:pt x="4248" y="5392"/>
                  </a:lnTo>
                  <a:lnTo>
                    <a:pt x="3925" y="4763"/>
                  </a:lnTo>
                  <a:lnTo>
                    <a:pt x="3582" y="4135"/>
                  </a:lnTo>
                  <a:lnTo>
                    <a:pt x="3182" y="3506"/>
                  </a:lnTo>
                  <a:lnTo>
                    <a:pt x="2743" y="2877"/>
                  </a:lnTo>
                  <a:lnTo>
                    <a:pt x="2267" y="2268"/>
                  </a:lnTo>
                  <a:lnTo>
                    <a:pt x="1753" y="1677"/>
                  </a:lnTo>
                  <a:lnTo>
                    <a:pt x="1219" y="1106"/>
                  </a:lnTo>
                  <a:lnTo>
                    <a:pt x="629" y="534"/>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5045;p67"/>
            <p:cNvSpPr/>
            <p:nvPr/>
          </p:nvSpPr>
          <p:spPr>
            <a:xfrm>
              <a:off x="3457119" y="1695674"/>
              <a:ext cx="11" cy="11"/>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5046;p67"/>
            <p:cNvSpPr/>
            <p:nvPr/>
          </p:nvSpPr>
          <p:spPr>
            <a:xfrm>
              <a:off x="3457336" y="1695457"/>
              <a:ext cx="11" cy="11"/>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5047;p67"/>
            <p:cNvSpPr/>
            <p:nvPr/>
          </p:nvSpPr>
          <p:spPr>
            <a:xfrm>
              <a:off x="3457553" y="1695240"/>
              <a:ext cx="11" cy="11"/>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5048;p67"/>
            <p:cNvSpPr/>
            <p:nvPr/>
          </p:nvSpPr>
          <p:spPr>
            <a:xfrm>
              <a:off x="3457770" y="1669573"/>
              <a:ext cx="62214" cy="25461"/>
            </a:xfrm>
            <a:custGeom>
              <a:avLst/>
              <a:gdLst/>
              <a:ahLst/>
              <a:cxnLst/>
              <a:rect l="l" t="t" r="r" b="b"/>
              <a:pathLst>
                <a:path w="5449" h="2230" fill="none" extrusionOk="0">
                  <a:moveTo>
                    <a:pt x="5449" y="0"/>
                  </a:moveTo>
                  <a:lnTo>
                    <a:pt x="5449" y="0"/>
                  </a:lnTo>
                  <a:lnTo>
                    <a:pt x="5030" y="0"/>
                  </a:lnTo>
                  <a:lnTo>
                    <a:pt x="4630" y="19"/>
                  </a:lnTo>
                  <a:lnTo>
                    <a:pt x="4229" y="76"/>
                  </a:lnTo>
                  <a:lnTo>
                    <a:pt x="3848" y="134"/>
                  </a:lnTo>
                  <a:lnTo>
                    <a:pt x="3467" y="210"/>
                  </a:lnTo>
                  <a:lnTo>
                    <a:pt x="3086" y="305"/>
                  </a:lnTo>
                  <a:lnTo>
                    <a:pt x="2725" y="419"/>
                  </a:lnTo>
                  <a:lnTo>
                    <a:pt x="2382" y="553"/>
                  </a:lnTo>
                  <a:lnTo>
                    <a:pt x="2039" y="705"/>
                  </a:lnTo>
                  <a:lnTo>
                    <a:pt x="1696" y="858"/>
                  </a:lnTo>
                  <a:lnTo>
                    <a:pt x="1391" y="1048"/>
                  </a:lnTo>
                  <a:lnTo>
                    <a:pt x="1086" y="1258"/>
                  </a:lnTo>
                  <a:lnTo>
                    <a:pt x="781" y="1467"/>
                  </a:lnTo>
                  <a:lnTo>
                    <a:pt x="515" y="1715"/>
                  </a:lnTo>
                  <a:lnTo>
                    <a:pt x="248" y="1962"/>
                  </a:lnTo>
                  <a:lnTo>
                    <a:pt x="0" y="2229"/>
                  </a:lnTo>
                  <a:lnTo>
                    <a:pt x="0" y="2229"/>
                  </a:lnTo>
                  <a:lnTo>
                    <a:pt x="248" y="1962"/>
                  </a:lnTo>
                  <a:lnTo>
                    <a:pt x="515" y="1715"/>
                  </a:lnTo>
                  <a:lnTo>
                    <a:pt x="781" y="1467"/>
                  </a:lnTo>
                  <a:lnTo>
                    <a:pt x="1086" y="1258"/>
                  </a:lnTo>
                  <a:lnTo>
                    <a:pt x="1391" y="1048"/>
                  </a:lnTo>
                  <a:lnTo>
                    <a:pt x="1696" y="858"/>
                  </a:lnTo>
                  <a:lnTo>
                    <a:pt x="2039" y="705"/>
                  </a:lnTo>
                  <a:lnTo>
                    <a:pt x="2382" y="553"/>
                  </a:lnTo>
                  <a:lnTo>
                    <a:pt x="2725" y="419"/>
                  </a:lnTo>
                  <a:lnTo>
                    <a:pt x="3086" y="305"/>
                  </a:lnTo>
                  <a:lnTo>
                    <a:pt x="3467" y="210"/>
                  </a:lnTo>
                  <a:lnTo>
                    <a:pt x="3848" y="134"/>
                  </a:lnTo>
                  <a:lnTo>
                    <a:pt x="4229" y="76"/>
                  </a:lnTo>
                  <a:lnTo>
                    <a:pt x="4630" y="19"/>
                  </a:lnTo>
                  <a:lnTo>
                    <a:pt x="5030" y="0"/>
                  </a:lnTo>
                  <a:lnTo>
                    <a:pt x="544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5049;p67"/>
            <p:cNvSpPr/>
            <p:nvPr/>
          </p:nvSpPr>
          <p:spPr>
            <a:xfrm>
              <a:off x="3519974" y="1669573"/>
              <a:ext cx="11" cy="11"/>
            </a:xfrm>
            <a:custGeom>
              <a:avLst/>
              <a:gdLst/>
              <a:ahLst/>
              <a:cxnLst/>
              <a:rect l="l" t="t" r="r" b="b"/>
              <a:pathLst>
                <a:path w="1" h="1" fill="none" extrusionOk="0">
                  <a:moveTo>
                    <a:pt x="1" y="0"/>
                  </a:move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5050;p67"/>
            <p:cNvSpPr/>
            <p:nvPr/>
          </p:nvSpPr>
          <p:spPr>
            <a:xfrm>
              <a:off x="3453203" y="1669573"/>
              <a:ext cx="230131" cy="206200"/>
            </a:xfrm>
            <a:custGeom>
              <a:avLst/>
              <a:gdLst/>
              <a:ahLst/>
              <a:cxnLst/>
              <a:rect l="l" t="t" r="r" b="b"/>
              <a:pathLst>
                <a:path w="20156" h="18060" extrusionOk="0">
                  <a:moveTo>
                    <a:pt x="5430" y="0"/>
                  </a:moveTo>
                  <a:lnTo>
                    <a:pt x="5030" y="19"/>
                  </a:lnTo>
                  <a:lnTo>
                    <a:pt x="4629" y="76"/>
                  </a:lnTo>
                  <a:lnTo>
                    <a:pt x="4248" y="134"/>
                  </a:lnTo>
                  <a:lnTo>
                    <a:pt x="3867" y="210"/>
                  </a:lnTo>
                  <a:lnTo>
                    <a:pt x="3486" y="305"/>
                  </a:lnTo>
                  <a:lnTo>
                    <a:pt x="3125" y="419"/>
                  </a:lnTo>
                  <a:lnTo>
                    <a:pt x="2782" y="553"/>
                  </a:lnTo>
                  <a:lnTo>
                    <a:pt x="2439" y="705"/>
                  </a:lnTo>
                  <a:lnTo>
                    <a:pt x="2096" y="858"/>
                  </a:lnTo>
                  <a:lnTo>
                    <a:pt x="1791" y="1048"/>
                  </a:lnTo>
                  <a:lnTo>
                    <a:pt x="1486" y="1258"/>
                  </a:lnTo>
                  <a:lnTo>
                    <a:pt x="1181" y="1467"/>
                  </a:lnTo>
                  <a:lnTo>
                    <a:pt x="915" y="1715"/>
                  </a:lnTo>
                  <a:lnTo>
                    <a:pt x="648" y="1962"/>
                  </a:lnTo>
                  <a:lnTo>
                    <a:pt x="400" y="2229"/>
                  </a:lnTo>
                  <a:lnTo>
                    <a:pt x="381" y="2248"/>
                  </a:lnTo>
                  <a:lnTo>
                    <a:pt x="362" y="2267"/>
                  </a:lnTo>
                  <a:lnTo>
                    <a:pt x="343" y="2286"/>
                  </a:lnTo>
                  <a:lnTo>
                    <a:pt x="172" y="2515"/>
                  </a:lnTo>
                  <a:lnTo>
                    <a:pt x="0" y="2763"/>
                  </a:lnTo>
                  <a:lnTo>
                    <a:pt x="248" y="2534"/>
                  </a:lnTo>
                  <a:lnTo>
                    <a:pt x="496" y="2324"/>
                  </a:lnTo>
                  <a:lnTo>
                    <a:pt x="781" y="2115"/>
                  </a:lnTo>
                  <a:lnTo>
                    <a:pt x="1048" y="1943"/>
                  </a:lnTo>
                  <a:lnTo>
                    <a:pt x="1334" y="1772"/>
                  </a:lnTo>
                  <a:lnTo>
                    <a:pt x="1639" y="1620"/>
                  </a:lnTo>
                  <a:lnTo>
                    <a:pt x="1962" y="1486"/>
                  </a:lnTo>
                  <a:lnTo>
                    <a:pt x="2267" y="1353"/>
                  </a:lnTo>
                  <a:lnTo>
                    <a:pt x="2610" y="1258"/>
                  </a:lnTo>
                  <a:lnTo>
                    <a:pt x="2934" y="1162"/>
                  </a:lnTo>
                  <a:lnTo>
                    <a:pt x="3277" y="1086"/>
                  </a:lnTo>
                  <a:lnTo>
                    <a:pt x="3639" y="1010"/>
                  </a:lnTo>
                  <a:lnTo>
                    <a:pt x="3982" y="953"/>
                  </a:lnTo>
                  <a:lnTo>
                    <a:pt x="4363" y="934"/>
                  </a:lnTo>
                  <a:lnTo>
                    <a:pt x="4725" y="896"/>
                  </a:lnTo>
                  <a:lnTo>
                    <a:pt x="5106" y="896"/>
                  </a:lnTo>
                  <a:lnTo>
                    <a:pt x="5639" y="915"/>
                  </a:lnTo>
                  <a:lnTo>
                    <a:pt x="6192" y="953"/>
                  </a:lnTo>
                  <a:lnTo>
                    <a:pt x="6744" y="1029"/>
                  </a:lnTo>
                  <a:lnTo>
                    <a:pt x="7316" y="1124"/>
                  </a:lnTo>
                  <a:lnTo>
                    <a:pt x="7887" y="1258"/>
                  </a:lnTo>
                  <a:lnTo>
                    <a:pt x="8459" y="1410"/>
                  </a:lnTo>
                  <a:lnTo>
                    <a:pt x="9030" y="1600"/>
                  </a:lnTo>
                  <a:lnTo>
                    <a:pt x="9602" y="1810"/>
                  </a:lnTo>
                  <a:lnTo>
                    <a:pt x="10173" y="2039"/>
                  </a:lnTo>
                  <a:lnTo>
                    <a:pt x="10745" y="2324"/>
                  </a:lnTo>
                  <a:lnTo>
                    <a:pt x="11316" y="2610"/>
                  </a:lnTo>
                  <a:lnTo>
                    <a:pt x="11888" y="2934"/>
                  </a:lnTo>
                  <a:lnTo>
                    <a:pt x="12459" y="3277"/>
                  </a:lnTo>
                  <a:lnTo>
                    <a:pt x="13011" y="3658"/>
                  </a:lnTo>
                  <a:lnTo>
                    <a:pt x="13564" y="4058"/>
                  </a:lnTo>
                  <a:lnTo>
                    <a:pt x="14097" y="4496"/>
                  </a:lnTo>
                  <a:lnTo>
                    <a:pt x="14535" y="4877"/>
                  </a:lnTo>
                  <a:lnTo>
                    <a:pt x="14974" y="5277"/>
                  </a:lnTo>
                  <a:lnTo>
                    <a:pt x="15374" y="5677"/>
                  </a:lnTo>
                  <a:lnTo>
                    <a:pt x="15774" y="6096"/>
                  </a:lnTo>
                  <a:lnTo>
                    <a:pt x="16136" y="6515"/>
                  </a:lnTo>
                  <a:lnTo>
                    <a:pt x="16498" y="6954"/>
                  </a:lnTo>
                  <a:lnTo>
                    <a:pt x="16821" y="7392"/>
                  </a:lnTo>
                  <a:lnTo>
                    <a:pt x="17145" y="7830"/>
                  </a:lnTo>
                  <a:lnTo>
                    <a:pt x="17431" y="8268"/>
                  </a:lnTo>
                  <a:lnTo>
                    <a:pt x="17717" y="8725"/>
                  </a:lnTo>
                  <a:lnTo>
                    <a:pt x="17964" y="9163"/>
                  </a:lnTo>
                  <a:lnTo>
                    <a:pt x="18193" y="9621"/>
                  </a:lnTo>
                  <a:lnTo>
                    <a:pt x="18422" y="10078"/>
                  </a:lnTo>
                  <a:lnTo>
                    <a:pt x="18612" y="10535"/>
                  </a:lnTo>
                  <a:lnTo>
                    <a:pt x="18784" y="10992"/>
                  </a:lnTo>
                  <a:lnTo>
                    <a:pt x="18936" y="11449"/>
                  </a:lnTo>
                  <a:lnTo>
                    <a:pt x="19069" y="11907"/>
                  </a:lnTo>
                  <a:lnTo>
                    <a:pt x="19165" y="12364"/>
                  </a:lnTo>
                  <a:lnTo>
                    <a:pt x="19260" y="12821"/>
                  </a:lnTo>
                  <a:lnTo>
                    <a:pt x="19317" y="13259"/>
                  </a:lnTo>
                  <a:lnTo>
                    <a:pt x="19374" y="13697"/>
                  </a:lnTo>
                  <a:lnTo>
                    <a:pt x="19393" y="14135"/>
                  </a:lnTo>
                  <a:lnTo>
                    <a:pt x="19393" y="14574"/>
                  </a:lnTo>
                  <a:lnTo>
                    <a:pt x="19355" y="14993"/>
                  </a:lnTo>
                  <a:lnTo>
                    <a:pt x="19317" y="15412"/>
                  </a:lnTo>
                  <a:lnTo>
                    <a:pt x="19241" y="15831"/>
                  </a:lnTo>
                  <a:lnTo>
                    <a:pt x="19146" y="16231"/>
                  </a:lnTo>
                  <a:lnTo>
                    <a:pt x="19031" y="16612"/>
                  </a:lnTo>
                  <a:lnTo>
                    <a:pt x="18898" y="16993"/>
                  </a:lnTo>
                  <a:lnTo>
                    <a:pt x="18726" y="17355"/>
                  </a:lnTo>
                  <a:lnTo>
                    <a:pt x="18536" y="17717"/>
                  </a:lnTo>
                  <a:lnTo>
                    <a:pt x="18326" y="18060"/>
                  </a:lnTo>
                  <a:lnTo>
                    <a:pt x="18517" y="17850"/>
                  </a:lnTo>
                  <a:lnTo>
                    <a:pt x="18726" y="17622"/>
                  </a:lnTo>
                  <a:lnTo>
                    <a:pt x="18898" y="17412"/>
                  </a:lnTo>
                  <a:lnTo>
                    <a:pt x="19050" y="17183"/>
                  </a:lnTo>
                  <a:lnTo>
                    <a:pt x="19203" y="16936"/>
                  </a:lnTo>
                  <a:lnTo>
                    <a:pt x="19355" y="16707"/>
                  </a:lnTo>
                  <a:lnTo>
                    <a:pt x="19488" y="16459"/>
                  </a:lnTo>
                  <a:lnTo>
                    <a:pt x="19603" y="16212"/>
                  </a:lnTo>
                  <a:lnTo>
                    <a:pt x="19698" y="15945"/>
                  </a:lnTo>
                  <a:lnTo>
                    <a:pt x="19793" y="15678"/>
                  </a:lnTo>
                  <a:lnTo>
                    <a:pt x="19889" y="15412"/>
                  </a:lnTo>
                  <a:lnTo>
                    <a:pt x="19946" y="15145"/>
                  </a:lnTo>
                  <a:lnTo>
                    <a:pt x="20003" y="14859"/>
                  </a:lnTo>
                  <a:lnTo>
                    <a:pt x="20060" y="14574"/>
                  </a:lnTo>
                  <a:lnTo>
                    <a:pt x="20117" y="14002"/>
                  </a:lnTo>
                  <a:lnTo>
                    <a:pt x="20155" y="13411"/>
                  </a:lnTo>
                  <a:lnTo>
                    <a:pt x="20117" y="12802"/>
                  </a:lnTo>
                  <a:lnTo>
                    <a:pt x="20060" y="12192"/>
                  </a:lnTo>
                  <a:lnTo>
                    <a:pt x="19946" y="11564"/>
                  </a:lnTo>
                  <a:lnTo>
                    <a:pt x="19793" y="10916"/>
                  </a:lnTo>
                  <a:lnTo>
                    <a:pt x="19603" y="10287"/>
                  </a:lnTo>
                  <a:lnTo>
                    <a:pt x="19374" y="9640"/>
                  </a:lnTo>
                  <a:lnTo>
                    <a:pt x="19088" y="8992"/>
                  </a:lnTo>
                  <a:lnTo>
                    <a:pt x="18765" y="8363"/>
                  </a:lnTo>
                  <a:lnTo>
                    <a:pt x="18422" y="7735"/>
                  </a:lnTo>
                  <a:lnTo>
                    <a:pt x="18022" y="7106"/>
                  </a:lnTo>
                  <a:lnTo>
                    <a:pt x="17583" y="6477"/>
                  </a:lnTo>
                  <a:lnTo>
                    <a:pt x="17107" y="5868"/>
                  </a:lnTo>
                  <a:lnTo>
                    <a:pt x="16593" y="5277"/>
                  </a:lnTo>
                  <a:lnTo>
                    <a:pt x="16059" y="4706"/>
                  </a:lnTo>
                  <a:lnTo>
                    <a:pt x="15469" y="4134"/>
                  </a:lnTo>
                  <a:lnTo>
                    <a:pt x="14840" y="3601"/>
                  </a:lnTo>
                  <a:lnTo>
                    <a:pt x="14307" y="3163"/>
                  </a:lnTo>
                  <a:lnTo>
                    <a:pt x="13754" y="2763"/>
                  </a:lnTo>
                  <a:lnTo>
                    <a:pt x="13202" y="2382"/>
                  </a:lnTo>
                  <a:lnTo>
                    <a:pt x="12650" y="2039"/>
                  </a:lnTo>
                  <a:lnTo>
                    <a:pt x="12078" y="1715"/>
                  </a:lnTo>
                  <a:lnTo>
                    <a:pt x="11507" y="1410"/>
                  </a:lnTo>
                  <a:lnTo>
                    <a:pt x="10935" y="1143"/>
                  </a:lnTo>
                  <a:lnTo>
                    <a:pt x="10364" y="896"/>
                  </a:lnTo>
                  <a:lnTo>
                    <a:pt x="9773" y="686"/>
                  </a:lnTo>
                  <a:lnTo>
                    <a:pt x="9201" y="515"/>
                  </a:lnTo>
                  <a:lnTo>
                    <a:pt x="8630" y="343"/>
                  </a:lnTo>
                  <a:lnTo>
                    <a:pt x="8058" y="229"/>
                  </a:lnTo>
                  <a:lnTo>
                    <a:pt x="7506" y="115"/>
                  </a:lnTo>
                  <a:lnTo>
                    <a:pt x="6935" y="57"/>
                  </a:lnTo>
                  <a:lnTo>
                    <a:pt x="6401"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5051;p67"/>
            <p:cNvSpPr/>
            <p:nvPr/>
          </p:nvSpPr>
          <p:spPr>
            <a:xfrm>
              <a:off x="3453203" y="1669573"/>
              <a:ext cx="230131" cy="206200"/>
            </a:xfrm>
            <a:custGeom>
              <a:avLst/>
              <a:gdLst/>
              <a:ahLst/>
              <a:cxnLst/>
              <a:rect l="l" t="t" r="r" b="b"/>
              <a:pathLst>
                <a:path w="20156" h="18060" fill="none" extrusionOk="0">
                  <a:moveTo>
                    <a:pt x="5849" y="0"/>
                  </a:moveTo>
                  <a:lnTo>
                    <a:pt x="5849" y="0"/>
                  </a:lnTo>
                  <a:lnTo>
                    <a:pt x="5849" y="0"/>
                  </a:lnTo>
                  <a:lnTo>
                    <a:pt x="5849" y="0"/>
                  </a:lnTo>
                  <a:lnTo>
                    <a:pt x="5430" y="0"/>
                  </a:lnTo>
                  <a:lnTo>
                    <a:pt x="5030" y="19"/>
                  </a:lnTo>
                  <a:lnTo>
                    <a:pt x="4629" y="76"/>
                  </a:lnTo>
                  <a:lnTo>
                    <a:pt x="4248" y="134"/>
                  </a:lnTo>
                  <a:lnTo>
                    <a:pt x="3867" y="210"/>
                  </a:lnTo>
                  <a:lnTo>
                    <a:pt x="3486" y="305"/>
                  </a:lnTo>
                  <a:lnTo>
                    <a:pt x="3125" y="419"/>
                  </a:lnTo>
                  <a:lnTo>
                    <a:pt x="2782" y="553"/>
                  </a:lnTo>
                  <a:lnTo>
                    <a:pt x="2439" y="705"/>
                  </a:lnTo>
                  <a:lnTo>
                    <a:pt x="2096" y="858"/>
                  </a:lnTo>
                  <a:lnTo>
                    <a:pt x="1791" y="1048"/>
                  </a:lnTo>
                  <a:lnTo>
                    <a:pt x="1486" y="1258"/>
                  </a:lnTo>
                  <a:lnTo>
                    <a:pt x="1181" y="1467"/>
                  </a:lnTo>
                  <a:lnTo>
                    <a:pt x="915" y="1715"/>
                  </a:lnTo>
                  <a:lnTo>
                    <a:pt x="648" y="1962"/>
                  </a:lnTo>
                  <a:lnTo>
                    <a:pt x="400" y="2229"/>
                  </a:lnTo>
                  <a:lnTo>
                    <a:pt x="400" y="2229"/>
                  </a:lnTo>
                  <a:lnTo>
                    <a:pt x="381" y="2248"/>
                  </a:lnTo>
                  <a:lnTo>
                    <a:pt x="381" y="2248"/>
                  </a:lnTo>
                  <a:lnTo>
                    <a:pt x="381" y="2248"/>
                  </a:lnTo>
                  <a:lnTo>
                    <a:pt x="381" y="2248"/>
                  </a:lnTo>
                  <a:lnTo>
                    <a:pt x="362" y="2267"/>
                  </a:lnTo>
                  <a:lnTo>
                    <a:pt x="362" y="2267"/>
                  </a:lnTo>
                  <a:lnTo>
                    <a:pt x="362" y="2267"/>
                  </a:lnTo>
                  <a:lnTo>
                    <a:pt x="362" y="2267"/>
                  </a:lnTo>
                  <a:lnTo>
                    <a:pt x="343" y="2286"/>
                  </a:lnTo>
                  <a:lnTo>
                    <a:pt x="343" y="2286"/>
                  </a:lnTo>
                  <a:lnTo>
                    <a:pt x="343" y="2286"/>
                  </a:lnTo>
                  <a:lnTo>
                    <a:pt x="343" y="2286"/>
                  </a:lnTo>
                  <a:lnTo>
                    <a:pt x="343" y="2286"/>
                  </a:lnTo>
                  <a:lnTo>
                    <a:pt x="172" y="2515"/>
                  </a:lnTo>
                  <a:lnTo>
                    <a:pt x="0" y="2763"/>
                  </a:lnTo>
                  <a:lnTo>
                    <a:pt x="0" y="2763"/>
                  </a:lnTo>
                  <a:lnTo>
                    <a:pt x="248" y="2534"/>
                  </a:lnTo>
                  <a:lnTo>
                    <a:pt x="496" y="2324"/>
                  </a:lnTo>
                  <a:lnTo>
                    <a:pt x="781" y="2115"/>
                  </a:lnTo>
                  <a:lnTo>
                    <a:pt x="1048" y="1943"/>
                  </a:lnTo>
                  <a:lnTo>
                    <a:pt x="1334" y="1772"/>
                  </a:lnTo>
                  <a:lnTo>
                    <a:pt x="1639" y="1620"/>
                  </a:lnTo>
                  <a:lnTo>
                    <a:pt x="1962" y="1486"/>
                  </a:lnTo>
                  <a:lnTo>
                    <a:pt x="2267" y="1353"/>
                  </a:lnTo>
                  <a:lnTo>
                    <a:pt x="2610" y="1258"/>
                  </a:lnTo>
                  <a:lnTo>
                    <a:pt x="2934" y="1162"/>
                  </a:lnTo>
                  <a:lnTo>
                    <a:pt x="3277" y="1086"/>
                  </a:lnTo>
                  <a:lnTo>
                    <a:pt x="3639" y="1010"/>
                  </a:lnTo>
                  <a:lnTo>
                    <a:pt x="3982" y="953"/>
                  </a:lnTo>
                  <a:lnTo>
                    <a:pt x="4363" y="934"/>
                  </a:lnTo>
                  <a:lnTo>
                    <a:pt x="4725" y="896"/>
                  </a:lnTo>
                  <a:lnTo>
                    <a:pt x="5106" y="896"/>
                  </a:lnTo>
                  <a:lnTo>
                    <a:pt x="5106" y="896"/>
                  </a:lnTo>
                  <a:lnTo>
                    <a:pt x="5639" y="915"/>
                  </a:lnTo>
                  <a:lnTo>
                    <a:pt x="6192" y="953"/>
                  </a:lnTo>
                  <a:lnTo>
                    <a:pt x="6744" y="1029"/>
                  </a:lnTo>
                  <a:lnTo>
                    <a:pt x="7316" y="1124"/>
                  </a:lnTo>
                  <a:lnTo>
                    <a:pt x="7887" y="1258"/>
                  </a:lnTo>
                  <a:lnTo>
                    <a:pt x="8459" y="1410"/>
                  </a:lnTo>
                  <a:lnTo>
                    <a:pt x="9030" y="1600"/>
                  </a:lnTo>
                  <a:lnTo>
                    <a:pt x="9602" y="1810"/>
                  </a:lnTo>
                  <a:lnTo>
                    <a:pt x="10173" y="2039"/>
                  </a:lnTo>
                  <a:lnTo>
                    <a:pt x="10745" y="2324"/>
                  </a:lnTo>
                  <a:lnTo>
                    <a:pt x="11316" y="2610"/>
                  </a:lnTo>
                  <a:lnTo>
                    <a:pt x="11888" y="2934"/>
                  </a:lnTo>
                  <a:lnTo>
                    <a:pt x="12459" y="3277"/>
                  </a:lnTo>
                  <a:lnTo>
                    <a:pt x="13011" y="3658"/>
                  </a:lnTo>
                  <a:lnTo>
                    <a:pt x="13564" y="4058"/>
                  </a:lnTo>
                  <a:lnTo>
                    <a:pt x="14097" y="4496"/>
                  </a:lnTo>
                  <a:lnTo>
                    <a:pt x="14097" y="4496"/>
                  </a:lnTo>
                  <a:lnTo>
                    <a:pt x="14535" y="4877"/>
                  </a:lnTo>
                  <a:lnTo>
                    <a:pt x="14974" y="5277"/>
                  </a:lnTo>
                  <a:lnTo>
                    <a:pt x="15374" y="5677"/>
                  </a:lnTo>
                  <a:lnTo>
                    <a:pt x="15774" y="6096"/>
                  </a:lnTo>
                  <a:lnTo>
                    <a:pt x="16136" y="6515"/>
                  </a:lnTo>
                  <a:lnTo>
                    <a:pt x="16498" y="6954"/>
                  </a:lnTo>
                  <a:lnTo>
                    <a:pt x="16821" y="7392"/>
                  </a:lnTo>
                  <a:lnTo>
                    <a:pt x="17145" y="7830"/>
                  </a:lnTo>
                  <a:lnTo>
                    <a:pt x="17431" y="8268"/>
                  </a:lnTo>
                  <a:lnTo>
                    <a:pt x="17717" y="8725"/>
                  </a:lnTo>
                  <a:lnTo>
                    <a:pt x="17964" y="9163"/>
                  </a:lnTo>
                  <a:lnTo>
                    <a:pt x="18193" y="9621"/>
                  </a:lnTo>
                  <a:lnTo>
                    <a:pt x="18422" y="10078"/>
                  </a:lnTo>
                  <a:lnTo>
                    <a:pt x="18612" y="10535"/>
                  </a:lnTo>
                  <a:lnTo>
                    <a:pt x="18784" y="10992"/>
                  </a:lnTo>
                  <a:lnTo>
                    <a:pt x="18936" y="11449"/>
                  </a:lnTo>
                  <a:lnTo>
                    <a:pt x="19069" y="11907"/>
                  </a:lnTo>
                  <a:lnTo>
                    <a:pt x="19165" y="12364"/>
                  </a:lnTo>
                  <a:lnTo>
                    <a:pt x="19260" y="12821"/>
                  </a:lnTo>
                  <a:lnTo>
                    <a:pt x="19317" y="13259"/>
                  </a:lnTo>
                  <a:lnTo>
                    <a:pt x="19374" y="13697"/>
                  </a:lnTo>
                  <a:lnTo>
                    <a:pt x="19393" y="14135"/>
                  </a:lnTo>
                  <a:lnTo>
                    <a:pt x="19393" y="14574"/>
                  </a:lnTo>
                  <a:lnTo>
                    <a:pt x="19355" y="14993"/>
                  </a:lnTo>
                  <a:lnTo>
                    <a:pt x="19317" y="15412"/>
                  </a:lnTo>
                  <a:lnTo>
                    <a:pt x="19241" y="15831"/>
                  </a:lnTo>
                  <a:lnTo>
                    <a:pt x="19146" y="16231"/>
                  </a:lnTo>
                  <a:lnTo>
                    <a:pt x="19031" y="16612"/>
                  </a:lnTo>
                  <a:lnTo>
                    <a:pt x="18898" y="16993"/>
                  </a:lnTo>
                  <a:lnTo>
                    <a:pt x="18726" y="17355"/>
                  </a:lnTo>
                  <a:lnTo>
                    <a:pt x="18536" y="17717"/>
                  </a:lnTo>
                  <a:lnTo>
                    <a:pt x="18326" y="18060"/>
                  </a:lnTo>
                  <a:lnTo>
                    <a:pt x="18326" y="18060"/>
                  </a:lnTo>
                  <a:lnTo>
                    <a:pt x="18517" y="17850"/>
                  </a:lnTo>
                  <a:lnTo>
                    <a:pt x="18726" y="17622"/>
                  </a:lnTo>
                  <a:lnTo>
                    <a:pt x="18726" y="17622"/>
                  </a:lnTo>
                  <a:lnTo>
                    <a:pt x="18898" y="17412"/>
                  </a:lnTo>
                  <a:lnTo>
                    <a:pt x="19050" y="17183"/>
                  </a:lnTo>
                  <a:lnTo>
                    <a:pt x="19203" y="16936"/>
                  </a:lnTo>
                  <a:lnTo>
                    <a:pt x="19355" y="16707"/>
                  </a:lnTo>
                  <a:lnTo>
                    <a:pt x="19488" y="16459"/>
                  </a:lnTo>
                  <a:lnTo>
                    <a:pt x="19603" y="16212"/>
                  </a:lnTo>
                  <a:lnTo>
                    <a:pt x="19698" y="15945"/>
                  </a:lnTo>
                  <a:lnTo>
                    <a:pt x="19793" y="15678"/>
                  </a:lnTo>
                  <a:lnTo>
                    <a:pt x="19889" y="15412"/>
                  </a:lnTo>
                  <a:lnTo>
                    <a:pt x="19946" y="15145"/>
                  </a:lnTo>
                  <a:lnTo>
                    <a:pt x="20003" y="14859"/>
                  </a:lnTo>
                  <a:lnTo>
                    <a:pt x="20060" y="14574"/>
                  </a:lnTo>
                  <a:lnTo>
                    <a:pt x="20117" y="14002"/>
                  </a:lnTo>
                  <a:lnTo>
                    <a:pt x="20155" y="13411"/>
                  </a:lnTo>
                  <a:lnTo>
                    <a:pt x="20155" y="13411"/>
                  </a:lnTo>
                  <a:lnTo>
                    <a:pt x="20117" y="12802"/>
                  </a:lnTo>
                  <a:lnTo>
                    <a:pt x="20060" y="12192"/>
                  </a:lnTo>
                  <a:lnTo>
                    <a:pt x="19946" y="11564"/>
                  </a:lnTo>
                  <a:lnTo>
                    <a:pt x="19793" y="10916"/>
                  </a:lnTo>
                  <a:lnTo>
                    <a:pt x="19603" y="10287"/>
                  </a:lnTo>
                  <a:lnTo>
                    <a:pt x="19374" y="9640"/>
                  </a:lnTo>
                  <a:lnTo>
                    <a:pt x="19088" y="8992"/>
                  </a:lnTo>
                  <a:lnTo>
                    <a:pt x="18765" y="8363"/>
                  </a:lnTo>
                  <a:lnTo>
                    <a:pt x="18422" y="7735"/>
                  </a:lnTo>
                  <a:lnTo>
                    <a:pt x="18022" y="7106"/>
                  </a:lnTo>
                  <a:lnTo>
                    <a:pt x="17583" y="6477"/>
                  </a:lnTo>
                  <a:lnTo>
                    <a:pt x="17107" y="5868"/>
                  </a:lnTo>
                  <a:lnTo>
                    <a:pt x="16593" y="5277"/>
                  </a:lnTo>
                  <a:lnTo>
                    <a:pt x="16059" y="4706"/>
                  </a:lnTo>
                  <a:lnTo>
                    <a:pt x="15469" y="4134"/>
                  </a:lnTo>
                  <a:lnTo>
                    <a:pt x="14840" y="3601"/>
                  </a:lnTo>
                  <a:lnTo>
                    <a:pt x="14840" y="3601"/>
                  </a:lnTo>
                  <a:lnTo>
                    <a:pt x="14840" y="3601"/>
                  </a:lnTo>
                  <a:lnTo>
                    <a:pt x="14307" y="3163"/>
                  </a:lnTo>
                  <a:lnTo>
                    <a:pt x="13754" y="2763"/>
                  </a:lnTo>
                  <a:lnTo>
                    <a:pt x="13202" y="2382"/>
                  </a:lnTo>
                  <a:lnTo>
                    <a:pt x="12650" y="2039"/>
                  </a:lnTo>
                  <a:lnTo>
                    <a:pt x="12078" y="1715"/>
                  </a:lnTo>
                  <a:lnTo>
                    <a:pt x="11507" y="1410"/>
                  </a:lnTo>
                  <a:lnTo>
                    <a:pt x="10935" y="1143"/>
                  </a:lnTo>
                  <a:lnTo>
                    <a:pt x="10364" y="896"/>
                  </a:lnTo>
                  <a:lnTo>
                    <a:pt x="9773" y="686"/>
                  </a:lnTo>
                  <a:lnTo>
                    <a:pt x="9201" y="515"/>
                  </a:lnTo>
                  <a:lnTo>
                    <a:pt x="8630" y="343"/>
                  </a:lnTo>
                  <a:lnTo>
                    <a:pt x="8058" y="229"/>
                  </a:lnTo>
                  <a:lnTo>
                    <a:pt x="7506" y="115"/>
                  </a:lnTo>
                  <a:lnTo>
                    <a:pt x="6935" y="57"/>
                  </a:lnTo>
                  <a:lnTo>
                    <a:pt x="6401" y="0"/>
                  </a:lnTo>
                  <a:lnTo>
                    <a:pt x="5849" y="0"/>
                  </a:lnTo>
                  <a:lnTo>
                    <a:pt x="5849" y="0"/>
                  </a:lnTo>
                  <a:lnTo>
                    <a:pt x="584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5052;p67"/>
            <p:cNvSpPr/>
            <p:nvPr/>
          </p:nvSpPr>
          <p:spPr>
            <a:xfrm>
              <a:off x="3539989" y="1739393"/>
              <a:ext cx="63516" cy="56562"/>
            </a:xfrm>
            <a:custGeom>
              <a:avLst/>
              <a:gdLst/>
              <a:ahLst/>
              <a:cxnLst/>
              <a:rect l="l" t="t" r="r" b="b"/>
              <a:pathLst>
                <a:path w="5563" h="4954" extrusionOk="0">
                  <a:moveTo>
                    <a:pt x="877" y="0"/>
                  </a:moveTo>
                  <a:lnTo>
                    <a:pt x="0" y="1048"/>
                  </a:lnTo>
                  <a:lnTo>
                    <a:pt x="4687" y="4953"/>
                  </a:lnTo>
                  <a:lnTo>
                    <a:pt x="5563" y="3906"/>
                  </a:lnTo>
                  <a:lnTo>
                    <a:pt x="8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 name="Google Shape;3120;p46"/>
          <p:cNvGrpSpPr/>
          <p:nvPr/>
        </p:nvGrpSpPr>
        <p:grpSpPr>
          <a:xfrm>
            <a:off x="7651677" y="3477843"/>
            <a:ext cx="1355233" cy="1489670"/>
            <a:chOff x="713225" y="712379"/>
            <a:chExt cx="2902416" cy="3718742"/>
          </a:xfrm>
        </p:grpSpPr>
        <p:sp>
          <p:nvSpPr>
            <p:cNvPr id="78" name="Google Shape;3121;p46"/>
            <p:cNvSpPr/>
            <p:nvPr/>
          </p:nvSpPr>
          <p:spPr>
            <a:xfrm>
              <a:off x="1145632" y="4222178"/>
              <a:ext cx="1606080" cy="208943"/>
            </a:xfrm>
            <a:custGeom>
              <a:avLst/>
              <a:gdLst/>
              <a:ahLst/>
              <a:cxnLst/>
              <a:rect l="l" t="t" r="r" b="b"/>
              <a:pathLst>
                <a:path w="81064" h="10546" extrusionOk="0">
                  <a:moveTo>
                    <a:pt x="40519" y="0"/>
                  </a:moveTo>
                  <a:lnTo>
                    <a:pt x="37593" y="25"/>
                  </a:lnTo>
                  <a:lnTo>
                    <a:pt x="34717" y="51"/>
                  </a:lnTo>
                  <a:lnTo>
                    <a:pt x="31916" y="126"/>
                  </a:lnTo>
                  <a:lnTo>
                    <a:pt x="29166" y="227"/>
                  </a:lnTo>
                  <a:lnTo>
                    <a:pt x="29141" y="5399"/>
                  </a:lnTo>
                  <a:lnTo>
                    <a:pt x="8099" y="5803"/>
                  </a:lnTo>
                  <a:lnTo>
                    <a:pt x="8099" y="5803"/>
                  </a:lnTo>
                  <a:lnTo>
                    <a:pt x="8175" y="5349"/>
                  </a:lnTo>
                  <a:lnTo>
                    <a:pt x="8276" y="4895"/>
                  </a:lnTo>
                  <a:lnTo>
                    <a:pt x="8402" y="4415"/>
                  </a:lnTo>
                  <a:lnTo>
                    <a:pt x="8554" y="3911"/>
                  </a:lnTo>
                  <a:lnTo>
                    <a:pt x="8781" y="3406"/>
                  </a:lnTo>
                  <a:lnTo>
                    <a:pt x="9008" y="2876"/>
                  </a:lnTo>
                  <a:lnTo>
                    <a:pt x="9310" y="2372"/>
                  </a:lnTo>
                  <a:lnTo>
                    <a:pt x="9638" y="1867"/>
                  </a:lnTo>
                  <a:lnTo>
                    <a:pt x="8554" y="2044"/>
                  </a:lnTo>
                  <a:lnTo>
                    <a:pt x="7494" y="2220"/>
                  </a:lnTo>
                  <a:lnTo>
                    <a:pt x="6510" y="2397"/>
                  </a:lnTo>
                  <a:lnTo>
                    <a:pt x="5602" y="2599"/>
                  </a:lnTo>
                  <a:lnTo>
                    <a:pt x="4744" y="2801"/>
                  </a:lnTo>
                  <a:lnTo>
                    <a:pt x="3937" y="3002"/>
                  </a:lnTo>
                  <a:lnTo>
                    <a:pt x="3205" y="3204"/>
                  </a:lnTo>
                  <a:lnTo>
                    <a:pt x="2549" y="3431"/>
                  </a:lnTo>
                  <a:lnTo>
                    <a:pt x="1969" y="3633"/>
                  </a:lnTo>
                  <a:lnTo>
                    <a:pt x="1464" y="3860"/>
                  </a:lnTo>
                  <a:lnTo>
                    <a:pt x="1010" y="4087"/>
                  </a:lnTo>
                  <a:lnTo>
                    <a:pt x="657" y="4314"/>
                  </a:lnTo>
                  <a:lnTo>
                    <a:pt x="354" y="4567"/>
                  </a:lnTo>
                  <a:lnTo>
                    <a:pt x="253" y="4668"/>
                  </a:lnTo>
                  <a:lnTo>
                    <a:pt x="152" y="4794"/>
                  </a:lnTo>
                  <a:lnTo>
                    <a:pt x="76" y="4920"/>
                  </a:lnTo>
                  <a:lnTo>
                    <a:pt x="26" y="5021"/>
                  </a:lnTo>
                  <a:lnTo>
                    <a:pt x="1" y="5147"/>
                  </a:lnTo>
                  <a:lnTo>
                    <a:pt x="1" y="5273"/>
                  </a:lnTo>
                  <a:lnTo>
                    <a:pt x="1" y="5399"/>
                  </a:lnTo>
                  <a:lnTo>
                    <a:pt x="51" y="5551"/>
                  </a:lnTo>
                  <a:lnTo>
                    <a:pt x="102" y="5677"/>
                  </a:lnTo>
                  <a:lnTo>
                    <a:pt x="203" y="5803"/>
                  </a:lnTo>
                  <a:lnTo>
                    <a:pt x="304" y="5954"/>
                  </a:lnTo>
                  <a:lnTo>
                    <a:pt x="455" y="6080"/>
                  </a:lnTo>
                  <a:lnTo>
                    <a:pt x="631" y="6207"/>
                  </a:lnTo>
                  <a:lnTo>
                    <a:pt x="808" y="6333"/>
                  </a:lnTo>
                  <a:lnTo>
                    <a:pt x="1262" y="6585"/>
                  </a:lnTo>
                  <a:lnTo>
                    <a:pt x="1817" y="6837"/>
                  </a:lnTo>
                  <a:lnTo>
                    <a:pt x="2448" y="7090"/>
                  </a:lnTo>
                  <a:lnTo>
                    <a:pt x="3180" y="7317"/>
                  </a:lnTo>
                  <a:lnTo>
                    <a:pt x="3987" y="7569"/>
                  </a:lnTo>
                  <a:lnTo>
                    <a:pt x="4870" y="7796"/>
                  </a:lnTo>
                  <a:lnTo>
                    <a:pt x="5854" y="7998"/>
                  </a:lnTo>
                  <a:lnTo>
                    <a:pt x="6914" y="8225"/>
                  </a:lnTo>
                  <a:lnTo>
                    <a:pt x="8049" y="8427"/>
                  </a:lnTo>
                  <a:lnTo>
                    <a:pt x="9235" y="8629"/>
                  </a:lnTo>
                  <a:lnTo>
                    <a:pt x="10521" y="8805"/>
                  </a:lnTo>
                  <a:lnTo>
                    <a:pt x="11859" y="9007"/>
                  </a:lnTo>
                  <a:lnTo>
                    <a:pt x="13271" y="9184"/>
                  </a:lnTo>
                  <a:lnTo>
                    <a:pt x="14735" y="9335"/>
                  </a:lnTo>
                  <a:lnTo>
                    <a:pt x="17863" y="9638"/>
                  </a:lnTo>
                  <a:lnTo>
                    <a:pt x="21194" y="9915"/>
                  </a:lnTo>
                  <a:lnTo>
                    <a:pt x="24751" y="10117"/>
                  </a:lnTo>
                  <a:lnTo>
                    <a:pt x="28460" y="10294"/>
                  </a:lnTo>
                  <a:lnTo>
                    <a:pt x="32345" y="10445"/>
                  </a:lnTo>
                  <a:lnTo>
                    <a:pt x="36382" y="10521"/>
                  </a:lnTo>
                  <a:lnTo>
                    <a:pt x="40519" y="10546"/>
                  </a:lnTo>
                  <a:lnTo>
                    <a:pt x="44682" y="10521"/>
                  </a:lnTo>
                  <a:lnTo>
                    <a:pt x="48694" y="10445"/>
                  </a:lnTo>
                  <a:lnTo>
                    <a:pt x="52579" y="10294"/>
                  </a:lnTo>
                  <a:lnTo>
                    <a:pt x="56313" y="10117"/>
                  </a:lnTo>
                  <a:lnTo>
                    <a:pt x="59845" y="9915"/>
                  </a:lnTo>
                  <a:lnTo>
                    <a:pt x="63201" y="9638"/>
                  </a:lnTo>
                  <a:lnTo>
                    <a:pt x="66304" y="9335"/>
                  </a:lnTo>
                  <a:lnTo>
                    <a:pt x="67793" y="9184"/>
                  </a:lnTo>
                  <a:lnTo>
                    <a:pt x="69180" y="9007"/>
                  </a:lnTo>
                  <a:lnTo>
                    <a:pt x="70543" y="8805"/>
                  </a:lnTo>
                  <a:lnTo>
                    <a:pt x="71804" y="8629"/>
                  </a:lnTo>
                  <a:lnTo>
                    <a:pt x="73015" y="8427"/>
                  </a:lnTo>
                  <a:lnTo>
                    <a:pt x="74150" y="8225"/>
                  </a:lnTo>
                  <a:lnTo>
                    <a:pt x="75185" y="7998"/>
                  </a:lnTo>
                  <a:lnTo>
                    <a:pt x="76169" y="7796"/>
                  </a:lnTo>
                  <a:lnTo>
                    <a:pt x="77077" y="7569"/>
                  </a:lnTo>
                  <a:lnTo>
                    <a:pt x="77884" y="7317"/>
                  </a:lnTo>
                  <a:lnTo>
                    <a:pt x="78616" y="7090"/>
                  </a:lnTo>
                  <a:lnTo>
                    <a:pt x="79247" y="6837"/>
                  </a:lnTo>
                  <a:lnTo>
                    <a:pt x="79777" y="6585"/>
                  </a:lnTo>
                  <a:lnTo>
                    <a:pt x="80231" y="6333"/>
                  </a:lnTo>
                  <a:lnTo>
                    <a:pt x="80433" y="6207"/>
                  </a:lnTo>
                  <a:lnTo>
                    <a:pt x="80584" y="6080"/>
                  </a:lnTo>
                  <a:lnTo>
                    <a:pt x="80735" y="5954"/>
                  </a:lnTo>
                  <a:lnTo>
                    <a:pt x="80861" y="5803"/>
                  </a:lnTo>
                  <a:lnTo>
                    <a:pt x="80937" y="5677"/>
                  </a:lnTo>
                  <a:lnTo>
                    <a:pt x="81013" y="5551"/>
                  </a:lnTo>
                  <a:lnTo>
                    <a:pt x="81038" y="5399"/>
                  </a:lnTo>
                  <a:lnTo>
                    <a:pt x="81063" y="5273"/>
                  </a:lnTo>
                  <a:lnTo>
                    <a:pt x="81038" y="5147"/>
                  </a:lnTo>
                  <a:lnTo>
                    <a:pt x="81013" y="4996"/>
                  </a:lnTo>
                  <a:lnTo>
                    <a:pt x="80937" y="4869"/>
                  </a:lnTo>
                  <a:lnTo>
                    <a:pt x="80861" y="4743"/>
                  </a:lnTo>
                  <a:lnTo>
                    <a:pt x="80735" y="4592"/>
                  </a:lnTo>
                  <a:lnTo>
                    <a:pt x="80584" y="4466"/>
                  </a:lnTo>
                  <a:lnTo>
                    <a:pt x="80433" y="4340"/>
                  </a:lnTo>
                  <a:lnTo>
                    <a:pt x="80231" y="4213"/>
                  </a:lnTo>
                  <a:lnTo>
                    <a:pt x="79777" y="3961"/>
                  </a:lnTo>
                  <a:lnTo>
                    <a:pt x="79247" y="3709"/>
                  </a:lnTo>
                  <a:lnTo>
                    <a:pt x="78616" y="3457"/>
                  </a:lnTo>
                  <a:lnTo>
                    <a:pt x="77884" y="3229"/>
                  </a:lnTo>
                  <a:lnTo>
                    <a:pt x="77077" y="3002"/>
                  </a:lnTo>
                  <a:lnTo>
                    <a:pt x="76169" y="2775"/>
                  </a:lnTo>
                  <a:lnTo>
                    <a:pt x="75185" y="2548"/>
                  </a:lnTo>
                  <a:lnTo>
                    <a:pt x="74150" y="2321"/>
                  </a:lnTo>
                  <a:lnTo>
                    <a:pt x="73015" y="2119"/>
                  </a:lnTo>
                  <a:lnTo>
                    <a:pt x="71804" y="1918"/>
                  </a:lnTo>
                  <a:lnTo>
                    <a:pt x="70543" y="1741"/>
                  </a:lnTo>
                  <a:lnTo>
                    <a:pt x="69180" y="1539"/>
                  </a:lnTo>
                  <a:lnTo>
                    <a:pt x="67793" y="1388"/>
                  </a:lnTo>
                  <a:lnTo>
                    <a:pt x="66304" y="1211"/>
                  </a:lnTo>
                  <a:lnTo>
                    <a:pt x="63201" y="908"/>
                  </a:lnTo>
                  <a:lnTo>
                    <a:pt x="59845" y="631"/>
                  </a:lnTo>
                  <a:lnTo>
                    <a:pt x="56313" y="429"/>
                  </a:lnTo>
                  <a:lnTo>
                    <a:pt x="52579" y="252"/>
                  </a:lnTo>
                  <a:lnTo>
                    <a:pt x="48694" y="126"/>
                  </a:lnTo>
                  <a:lnTo>
                    <a:pt x="44682" y="25"/>
                  </a:lnTo>
                  <a:lnTo>
                    <a:pt x="4051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122;p46"/>
            <p:cNvSpPr/>
            <p:nvPr/>
          </p:nvSpPr>
          <p:spPr>
            <a:xfrm>
              <a:off x="1145632" y="4222178"/>
              <a:ext cx="1606080" cy="208943"/>
            </a:xfrm>
            <a:custGeom>
              <a:avLst/>
              <a:gdLst/>
              <a:ahLst/>
              <a:cxnLst/>
              <a:rect l="l" t="t" r="r" b="b"/>
              <a:pathLst>
                <a:path w="81064" h="10546" fill="none" extrusionOk="0">
                  <a:moveTo>
                    <a:pt x="40519" y="0"/>
                  </a:moveTo>
                  <a:lnTo>
                    <a:pt x="40519" y="0"/>
                  </a:lnTo>
                  <a:lnTo>
                    <a:pt x="37593" y="25"/>
                  </a:lnTo>
                  <a:lnTo>
                    <a:pt x="34717" y="51"/>
                  </a:lnTo>
                  <a:lnTo>
                    <a:pt x="31916" y="126"/>
                  </a:lnTo>
                  <a:lnTo>
                    <a:pt x="29166" y="227"/>
                  </a:lnTo>
                  <a:lnTo>
                    <a:pt x="29166" y="227"/>
                  </a:lnTo>
                  <a:lnTo>
                    <a:pt x="29141" y="5399"/>
                  </a:lnTo>
                  <a:lnTo>
                    <a:pt x="29141" y="5399"/>
                  </a:lnTo>
                  <a:lnTo>
                    <a:pt x="8099" y="5803"/>
                  </a:lnTo>
                  <a:lnTo>
                    <a:pt x="8099" y="5803"/>
                  </a:lnTo>
                  <a:lnTo>
                    <a:pt x="8175" y="5349"/>
                  </a:lnTo>
                  <a:lnTo>
                    <a:pt x="8276" y="4895"/>
                  </a:lnTo>
                  <a:lnTo>
                    <a:pt x="8402" y="4415"/>
                  </a:lnTo>
                  <a:lnTo>
                    <a:pt x="8554" y="3911"/>
                  </a:lnTo>
                  <a:lnTo>
                    <a:pt x="8781" y="3406"/>
                  </a:lnTo>
                  <a:lnTo>
                    <a:pt x="9008" y="2876"/>
                  </a:lnTo>
                  <a:lnTo>
                    <a:pt x="9310" y="2372"/>
                  </a:lnTo>
                  <a:lnTo>
                    <a:pt x="9638" y="1867"/>
                  </a:lnTo>
                  <a:lnTo>
                    <a:pt x="9638" y="1867"/>
                  </a:lnTo>
                  <a:lnTo>
                    <a:pt x="8554" y="2044"/>
                  </a:lnTo>
                  <a:lnTo>
                    <a:pt x="7494" y="2220"/>
                  </a:lnTo>
                  <a:lnTo>
                    <a:pt x="6510" y="2397"/>
                  </a:lnTo>
                  <a:lnTo>
                    <a:pt x="5602" y="2599"/>
                  </a:lnTo>
                  <a:lnTo>
                    <a:pt x="4744" y="2801"/>
                  </a:lnTo>
                  <a:lnTo>
                    <a:pt x="3937" y="3002"/>
                  </a:lnTo>
                  <a:lnTo>
                    <a:pt x="3205" y="3204"/>
                  </a:lnTo>
                  <a:lnTo>
                    <a:pt x="2549" y="3431"/>
                  </a:lnTo>
                  <a:lnTo>
                    <a:pt x="1969" y="3633"/>
                  </a:lnTo>
                  <a:lnTo>
                    <a:pt x="1464" y="3860"/>
                  </a:lnTo>
                  <a:lnTo>
                    <a:pt x="1010" y="4087"/>
                  </a:lnTo>
                  <a:lnTo>
                    <a:pt x="657" y="4314"/>
                  </a:lnTo>
                  <a:lnTo>
                    <a:pt x="354" y="4567"/>
                  </a:lnTo>
                  <a:lnTo>
                    <a:pt x="253" y="4668"/>
                  </a:lnTo>
                  <a:lnTo>
                    <a:pt x="152" y="4794"/>
                  </a:lnTo>
                  <a:lnTo>
                    <a:pt x="76" y="4920"/>
                  </a:lnTo>
                  <a:lnTo>
                    <a:pt x="26" y="5021"/>
                  </a:lnTo>
                  <a:lnTo>
                    <a:pt x="1" y="5147"/>
                  </a:lnTo>
                  <a:lnTo>
                    <a:pt x="1" y="5273"/>
                  </a:lnTo>
                  <a:lnTo>
                    <a:pt x="1" y="5273"/>
                  </a:lnTo>
                  <a:lnTo>
                    <a:pt x="1" y="5399"/>
                  </a:lnTo>
                  <a:lnTo>
                    <a:pt x="51" y="5551"/>
                  </a:lnTo>
                  <a:lnTo>
                    <a:pt x="102" y="5677"/>
                  </a:lnTo>
                  <a:lnTo>
                    <a:pt x="203" y="5803"/>
                  </a:lnTo>
                  <a:lnTo>
                    <a:pt x="304" y="5954"/>
                  </a:lnTo>
                  <a:lnTo>
                    <a:pt x="455" y="6080"/>
                  </a:lnTo>
                  <a:lnTo>
                    <a:pt x="631" y="6207"/>
                  </a:lnTo>
                  <a:lnTo>
                    <a:pt x="808" y="6333"/>
                  </a:lnTo>
                  <a:lnTo>
                    <a:pt x="1262" y="6585"/>
                  </a:lnTo>
                  <a:lnTo>
                    <a:pt x="1817" y="6837"/>
                  </a:lnTo>
                  <a:lnTo>
                    <a:pt x="2448" y="7090"/>
                  </a:lnTo>
                  <a:lnTo>
                    <a:pt x="3180" y="7317"/>
                  </a:lnTo>
                  <a:lnTo>
                    <a:pt x="3987" y="7569"/>
                  </a:lnTo>
                  <a:lnTo>
                    <a:pt x="4870" y="7796"/>
                  </a:lnTo>
                  <a:lnTo>
                    <a:pt x="5854" y="7998"/>
                  </a:lnTo>
                  <a:lnTo>
                    <a:pt x="6914" y="8225"/>
                  </a:lnTo>
                  <a:lnTo>
                    <a:pt x="8049" y="8427"/>
                  </a:lnTo>
                  <a:lnTo>
                    <a:pt x="9235" y="8629"/>
                  </a:lnTo>
                  <a:lnTo>
                    <a:pt x="10521" y="8805"/>
                  </a:lnTo>
                  <a:lnTo>
                    <a:pt x="11859" y="9007"/>
                  </a:lnTo>
                  <a:lnTo>
                    <a:pt x="13271" y="9184"/>
                  </a:lnTo>
                  <a:lnTo>
                    <a:pt x="14735" y="9335"/>
                  </a:lnTo>
                  <a:lnTo>
                    <a:pt x="17863" y="9638"/>
                  </a:lnTo>
                  <a:lnTo>
                    <a:pt x="21194" y="9915"/>
                  </a:lnTo>
                  <a:lnTo>
                    <a:pt x="24751" y="10117"/>
                  </a:lnTo>
                  <a:lnTo>
                    <a:pt x="28460" y="10294"/>
                  </a:lnTo>
                  <a:lnTo>
                    <a:pt x="32345" y="10445"/>
                  </a:lnTo>
                  <a:lnTo>
                    <a:pt x="36382" y="10521"/>
                  </a:lnTo>
                  <a:lnTo>
                    <a:pt x="40519" y="10546"/>
                  </a:lnTo>
                  <a:lnTo>
                    <a:pt x="40519" y="10546"/>
                  </a:lnTo>
                  <a:lnTo>
                    <a:pt x="44682" y="10521"/>
                  </a:lnTo>
                  <a:lnTo>
                    <a:pt x="48694" y="10445"/>
                  </a:lnTo>
                  <a:lnTo>
                    <a:pt x="52579" y="10294"/>
                  </a:lnTo>
                  <a:lnTo>
                    <a:pt x="56313" y="10117"/>
                  </a:lnTo>
                  <a:lnTo>
                    <a:pt x="59845" y="9915"/>
                  </a:lnTo>
                  <a:lnTo>
                    <a:pt x="63201" y="9638"/>
                  </a:lnTo>
                  <a:lnTo>
                    <a:pt x="66304" y="9335"/>
                  </a:lnTo>
                  <a:lnTo>
                    <a:pt x="67793" y="9184"/>
                  </a:lnTo>
                  <a:lnTo>
                    <a:pt x="69180" y="9007"/>
                  </a:lnTo>
                  <a:lnTo>
                    <a:pt x="70543" y="8805"/>
                  </a:lnTo>
                  <a:lnTo>
                    <a:pt x="71804" y="8629"/>
                  </a:lnTo>
                  <a:lnTo>
                    <a:pt x="73015" y="8427"/>
                  </a:lnTo>
                  <a:lnTo>
                    <a:pt x="74150" y="8225"/>
                  </a:lnTo>
                  <a:lnTo>
                    <a:pt x="75185" y="7998"/>
                  </a:lnTo>
                  <a:lnTo>
                    <a:pt x="76169" y="7796"/>
                  </a:lnTo>
                  <a:lnTo>
                    <a:pt x="77077" y="7569"/>
                  </a:lnTo>
                  <a:lnTo>
                    <a:pt x="77884" y="7317"/>
                  </a:lnTo>
                  <a:lnTo>
                    <a:pt x="78616" y="7090"/>
                  </a:lnTo>
                  <a:lnTo>
                    <a:pt x="79247" y="6837"/>
                  </a:lnTo>
                  <a:lnTo>
                    <a:pt x="79777" y="6585"/>
                  </a:lnTo>
                  <a:lnTo>
                    <a:pt x="80231" y="6333"/>
                  </a:lnTo>
                  <a:lnTo>
                    <a:pt x="80433" y="6207"/>
                  </a:lnTo>
                  <a:lnTo>
                    <a:pt x="80584" y="6080"/>
                  </a:lnTo>
                  <a:lnTo>
                    <a:pt x="80735" y="5954"/>
                  </a:lnTo>
                  <a:lnTo>
                    <a:pt x="80861" y="5803"/>
                  </a:lnTo>
                  <a:lnTo>
                    <a:pt x="80937" y="5677"/>
                  </a:lnTo>
                  <a:lnTo>
                    <a:pt x="81013" y="5551"/>
                  </a:lnTo>
                  <a:lnTo>
                    <a:pt x="81038" y="5399"/>
                  </a:lnTo>
                  <a:lnTo>
                    <a:pt x="81063" y="5273"/>
                  </a:lnTo>
                  <a:lnTo>
                    <a:pt x="81063" y="5273"/>
                  </a:lnTo>
                  <a:lnTo>
                    <a:pt x="81038" y="5147"/>
                  </a:lnTo>
                  <a:lnTo>
                    <a:pt x="81013" y="4996"/>
                  </a:lnTo>
                  <a:lnTo>
                    <a:pt x="80937" y="4869"/>
                  </a:lnTo>
                  <a:lnTo>
                    <a:pt x="80861" y="4743"/>
                  </a:lnTo>
                  <a:lnTo>
                    <a:pt x="80735" y="4592"/>
                  </a:lnTo>
                  <a:lnTo>
                    <a:pt x="80584" y="4466"/>
                  </a:lnTo>
                  <a:lnTo>
                    <a:pt x="80433" y="4340"/>
                  </a:lnTo>
                  <a:lnTo>
                    <a:pt x="80231" y="4213"/>
                  </a:lnTo>
                  <a:lnTo>
                    <a:pt x="79777" y="3961"/>
                  </a:lnTo>
                  <a:lnTo>
                    <a:pt x="79247" y="3709"/>
                  </a:lnTo>
                  <a:lnTo>
                    <a:pt x="78616" y="3457"/>
                  </a:lnTo>
                  <a:lnTo>
                    <a:pt x="77884" y="3229"/>
                  </a:lnTo>
                  <a:lnTo>
                    <a:pt x="77077" y="3002"/>
                  </a:lnTo>
                  <a:lnTo>
                    <a:pt x="76169" y="2775"/>
                  </a:lnTo>
                  <a:lnTo>
                    <a:pt x="75185" y="2548"/>
                  </a:lnTo>
                  <a:lnTo>
                    <a:pt x="74150" y="2321"/>
                  </a:lnTo>
                  <a:lnTo>
                    <a:pt x="73015" y="2119"/>
                  </a:lnTo>
                  <a:lnTo>
                    <a:pt x="71804" y="1918"/>
                  </a:lnTo>
                  <a:lnTo>
                    <a:pt x="70543" y="1741"/>
                  </a:lnTo>
                  <a:lnTo>
                    <a:pt x="69180" y="1539"/>
                  </a:lnTo>
                  <a:lnTo>
                    <a:pt x="67793" y="1388"/>
                  </a:lnTo>
                  <a:lnTo>
                    <a:pt x="66304" y="1211"/>
                  </a:lnTo>
                  <a:lnTo>
                    <a:pt x="63201" y="908"/>
                  </a:lnTo>
                  <a:lnTo>
                    <a:pt x="59845" y="631"/>
                  </a:lnTo>
                  <a:lnTo>
                    <a:pt x="56313" y="429"/>
                  </a:lnTo>
                  <a:lnTo>
                    <a:pt x="52579" y="252"/>
                  </a:lnTo>
                  <a:lnTo>
                    <a:pt x="48694" y="126"/>
                  </a:lnTo>
                  <a:lnTo>
                    <a:pt x="44682" y="25"/>
                  </a:lnTo>
                  <a:lnTo>
                    <a:pt x="405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123;p46"/>
            <p:cNvSpPr/>
            <p:nvPr/>
          </p:nvSpPr>
          <p:spPr>
            <a:xfrm>
              <a:off x="2009971" y="1828153"/>
              <a:ext cx="1163707" cy="537870"/>
            </a:xfrm>
            <a:custGeom>
              <a:avLst/>
              <a:gdLst/>
              <a:ahLst/>
              <a:cxnLst/>
              <a:rect l="l" t="t" r="r" b="b"/>
              <a:pathLst>
                <a:path w="58736" h="27148" extrusionOk="0">
                  <a:moveTo>
                    <a:pt x="18948" y="0"/>
                  </a:moveTo>
                  <a:lnTo>
                    <a:pt x="1" y="11177"/>
                  </a:lnTo>
                  <a:lnTo>
                    <a:pt x="1338" y="12287"/>
                  </a:lnTo>
                  <a:lnTo>
                    <a:pt x="2297" y="13069"/>
                  </a:lnTo>
                  <a:lnTo>
                    <a:pt x="3457" y="13977"/>
                  </a:lnTo>
                  <a:lnTo>
                    <a:pt x="4769" y="14987"/>
                  </a:lnTo>
                  <a:lnTo>
                    <a:pt x="6258" y="16071"/>
                  </a:lnTo>
                  <a:lnTo>
                    <a:pt x="7872" y="17232"/>
                  </a:lnTo>
                  <a:lnTo>
                    <a:pt x="9613" y="18393"/>
                  </a:lnTo>
                  <a:lnTo>
                    <a:pt x="11455" y="19578"/>
                  </a:lnTo>
                  <a:lnTo>
                    <a:pt x="12388" y="20159"/>
                  </a:lnTo>
                  <a:lnTo>
                    <a:pt x="13372" y="20739"/>
                  </a:lnTo>
                  <a:lnTo>
                    <a:pt x="14382" y="21319"/>
                  </a:lnTo>
                  <a:lnTo>
                    <a:pt x="15391" y="21874"/>
                  </a:lnTo>
                  <a:lnTo>
                    <a:pt x="16425" y="22429"/>
                  </a:lnTo>
                  <a:lnTo>
                    <a:pt x="17460" y="22959"/>
                  </a:lnTo>
                  <a:lnTo>
                    <a:pt x="18519" y="23464"/>
                  </a:lnTo>
                  <a:lnTo>
                    <a:pt x="19579" y="23968"/>
                  </a:lnTo>
                  <a:lnTo>
                    <a:pt x="20664" y="24422"/>
                  </a:lnTo>
                  <a:lnTo>
                    <a:pt x="21749" y="24851"/>
                  </a:lnTo>
                  <a:lnTo>
                    <a:pt x="22833" y="25255"/>
                  </a:lnTo>
                  <a:lnTo>
                    <a:pt x="23918" y="25633"/>
                  </a:lnTo>
                  <a:lnTo>
                    <a:pt x="25003" y="25961"/>
                  </a:lnTo>
                  <a:lnTo>
                    <a:pt x="26088" y="26264"/>
                  </a:lnTo>
                  <a:lnTo>
                    <a:pt x="27022" y="26466"/>
                  </a:lnTo>
                  <a:lnTo>
                    <a:pt x="27905" y="26668"/>
                  </a:lnTo>
                  <a:lnTo>
                    <a:pt x="28762" y="26794"/>
                  </a:lnTo>
                  <a:lnTo>
                    <a:pt x="29570" y="26920"/>
                  </a:lnTo>
                  <a:lnTo>
                    <a:pt x="30352" y="27021"/>
                  </a:lnTo>
                  <a:lnTo>
                    <a:pt x="31083" y="27071"/>
                  </a:lnTo>
                  <a:lnTo>
                    <a:pt x="31765" y="27122"/>
                  </a:lnTo>
                  <a:lnTo>
                    <a:pt x="32395" y="27147"/>
                  </a:lnTo>
                  <a:lnTo>
                    <a:pt x="33531" y="27147"/>
                  </a:lnTo>
                  <a:lnTo>
                    <a:pt x="34439" y="27097"/>
                  </a:lnTo>
                  <a:lnTo>
                    <a:pt x="35145" y="27046"/>
                  </a:lnTo>
                  <a:lnTo>
                    <a:pt x="35574" y="26996"/>
                  </a:lnTo>
                  <a:lnTo>
                    <a:pt x="36382" y="26870"/>
                  </a:lnTo>
                  <a:lnTo>
                    <a:pt x="37366" y="26718"/>
                  </a:lnTo>
                  <a:lnTo>
                    <a:pt x="37921" y="26617"/>
                  </a:lnTo>
                  <a:lnTo>
                    <a:pt x="38501" y="26491"/>
                  </a:lnTo>
                  <a:lnTo>
                    <a:pt x="39106" y="26340"/>
                  </a:lnTo>
                  <a:lnTo>
                    <a:pt x="39737" y="26163"/>
                  </a:lnTo>
                  <a:lnTo>
                    <a:pt x="40393" y="25936"/>
                  </a:lnTo>
                  <a:lnTo>
                    <a:pt x="41074" y="25684"/>
                  </a:lnTo>
                  <a:lnTo>
                    <a:pt x="41756" y="25406"/>
                  </a:lnTo>
                  <a:lnTo>
                    <a:pt x="42462" y="25104"/>
                  </a:lnTo>
                  <a:lnTo>
                    <a:pt x="43143" y="24725"/>
                  </a:lnTo>
                  <a:lnTo>
                    <a:pt x="43850" y="24321"/>
                  </a:lnTo>
                  <a:lnTo>
                    <a:pt x="44556" y="23867"/>
                  </a:lnTo>
                  <a:lnTo>
                    <a:pt x="45237" y="23337"/>
                  </a:lnTo>
                  <a:lnTo>
                    <a:pt x="45767" y="22909"/>
                  </a:lnTo>
                  <a:lnTo>
                    <a:pt x="46246" y="22480"/>
                  </a:lnTo>
                  <a:lnTo>
                    <a:pt x="46650" y="22076"/>
                  </a:lnTo>
                  <a:lnTo>
                    <a:pt x="47029" y="21672"/>
                  </a:lnTo>
                  <a:lnTo>
                    <a:pt x="47357" y="21269"/>
                  </a:lnTo>
                  <a:lnTo>
                    <a:pt x="47659" y="20865"/>
                  </a:lnTo>
                  <a:lnTo>
                    <a:pt x="48214" y="20032"/>
                  </a:lnTo>
                  <a:lnTo>
                    <a:pt x="48795" y="19175"/>
                  </a:lnTo>
                  <a:lnTo>
                    <a:pt x="49123" y="18720"/>
                  </a:lnTo>
                  <a:lnTo>
                    <a:pt x="49451" y="18266"/>
                  </a:lnTo>
                  <a:lnTo>
                    <a:pt x="49854" y="17762"/>
                  </a:lnTo>
                  <a:lnTo>
                    <a:pt x="50283" y="17257"/>
                  </a:lnTo>
                  <a:lnTo>
                    <a:pt x="50763" y="16702"/>
                  </a:lnTo>
                  <a:lnTo>
                    <a:pt x="51343" y="16147"/>
                  </a:lnTo>
                  <a:lnTo>
                    <a:pt x="51847" y="15668"/>
                  </a:lnTo>
                  <a:lnTo>
                    <a:pt x="52352" y="15214"/>
                  </a:lnTo>
                  <a:lnTo>
                    <a:pt x="52857" y="14785"/>
                  </a:lnTo>
                  <a:lnTo>
                    <a:pt x="53361" y="14381"/>
                  </a:lnTo>
                  <a:lnTo>
                    <a:pt x="53866" y="14003"/>
                  </a:lnTo>
                  <a:lnTo>
                    <a:pt x="54370" y="13624"/>
                  </a:lnTo>
                  <a:lnTo>
                    <a:pt x="55354" y="12993"/>
                  </a:lnTo>
                  <a:lnTo>
                    <a:pt x="56288" y="12438"/>
                  </a:lnTo>
                  <a:lnTo>
                    <a:pt x="57171" y="11959"/>
                  </a:lnTo>
                  <a:lnTo>
                    <a:pt x="58003" y="11555"/>
                  </a:lnTo>
                  <a:lnTo>
                    <a:pt x="58735" y="11227"/>
                  </a:lnTo>
                  <a:lnTo>
                    <a:pt x="57297" y="8679"/>
                  </a:lnTo>
                  <a:lnTo>
                    <a:pt x="56237" y="8856"/>
                  </a:lnTo>
                  <a:lnTo>
                    <a:pt x="55102" y="9108"/>
                  </a:lnTo>
                  <a:lnTo>
                    <a:pt x="54497" y="9259"/>
                  </a:lnTo>
                  <a:lnTo>
                    <a:pt x="53891" y="9411"/>
                  </a:lnTo>
                  <a:lnTo>
                    <a:pt x="53260" y="9613"/>
                  </a:lnTo>
                  <a:lnTo>
                    <a:pt x="52630" y="9840"/>
                  </a:lnTo>
                  <a:lnTo>
                    <a:pt x="51999" y="10067"/>
                  </a:lnTo>
                  <a:lnTo>
                    <a:pt x="51343" y="10344"/>
                  </a:lnTo>
                  <a:lnTo>
                    <a:pt x="50687" y="10647"/>
                  </a:lnTo>
                  <a:lnTo>
                    <a:pt x="50031" y="10975"/>
                  </a:lnTo>
                  <a:lnTo>
                    <a:pt x="49375" y="11353"/>
                  </a:lnTo>
                  <a:lnTo>
                    <a:pt x="48719" y="11757"/>
                  </a:lnTo>
                  <a:lnTo>
                    <a:pt x="48063" y="12186"/>
                  </a:lnTo>
                  <a:lnTo>
                    <a:pt x="47407" y="12665"/>
                  </a:lnTo>
                  <a:lnTo>
                    <a:pt x="46928" y="13019"/>
                  </a:lnTo>
                  <a:lnTo>
                    <a:pt x="46499" y="13372"/>
                  </a:lnTo>
                  <a:lnTo>
                    <a:pt x="45767" y="14053"/>
                  </a:lnTo>
                  <a:lnTo>
                    <a:pt x="45136" y="14684"/>
                  </a:lnTo>
                  <a:lnTo>
                    <a:pt x="44556" y="15264"/>
                  </a:lnTo>
                  <a:lnTo>
                    <a:pt x="44001" y="15819"/>
                  </a:lnTo>
                  <a:lnTo>
                    <a:pt x="43723" y="16071"/>
                  </a:lnTo>
                  <a:lnTo>
                    <a:pt x="43421" y="16324"/>
                  </a:lnTo>
                  <a:lnTo>
                    <a:pt x="43093" y="16576"/>
                  </a:lnTo>
                  <a:lnTo>
                    <a:pt x="42765" y="16828"/>
                  </a:lnTo>
                  <a:lnTo>
                    <a:pt x="42361" y="17081"/>
                  </a:lnTo>
                  <a:lnTo>
                    <a:pt x="41957" y="17308"/>
                  </a:lnTo>
                  <a:lnTo>
                    <a:pt x="41352" y="17610"/>
                  </a:lnTo>
                  <a:lnTo>
                    <a:pt x="40721" y="17888"/>
                  </a:lnTo>
                  <a:lnTo>
                    <a:pt x="40065" y="18115"/>
                  </a:lnTo>
                  <a:lnTo>
                    <a:pt x="39384" y="18292"/>
                  </a:lnTo>
                  <a:lnTo>
                    <a:pt x="38703" y="18443"/>
                  </a:lnTo>
                  <a:lnTo>
                    <a:pt x="37996" y="18544"/>
                  </a:lnTo>
                  <a:lnTo>
                    <a:pt x="37265" y="18620"/>
                  </a:lnTo>
                  <a:lnTo>
                    <a:pt x="36533" y="18645"/>
                  </a:lnTo>
                  <a:lnTo>
                    <a:pt x="35776" y="18620"/>
                  </a:lnTo>
                  <a:lnTo>
                    <a:pt x="35019" y="18569"/>
                  </a:lnTo>
                  <a:lnTo>
                    <a:pt x="34262" y="18468"/>
                  </a:lnTo>
                  <a:lnTo>
                    <a:pt x="33506" y="18342"/>
                  </a:lnTo>
                  <a:lnTo>
                    <a:pt x="32749" y="18165"/>
                  </a:lnTo>
                  <a:lnTo>
                    <a:pt x="31967" y="17938"/>
                  </a:lnTo>
                  <a:lnTo>
                    <a:pt x="31210" y="17686"/>
                  </a:lnTo>
                  <a:lnTo>
                    <a:pt x="30453" y="17383"/>
                  </a:lnTo>
                  <a:lnTo>
                    <a:pt x="29822" y="17131"/>
                  </a:lnTo>
                  <a:lnTo>
                    <a:pt x="29216" y="16828"/>
                  </a:lnTo>
                  <a:lnTo>
                    <a:pt x="28611" y="16500"/>
                  </a:lnTo>
                  <a:lnTo>
                    <a:pt x="28031" y="16147"/>
                  </a:lnTo>
                  <a:lnTo>
                    <a:pt x="27450" y="15769"/>
                  </a:lnTo>
                  <a:lnTo>
                    <a:pt x="26870" y="15390"/>
                  </a:lnTo>
                  <a:lnTo>
                    <a:pt x="26340" y="14961"/>
                  </a:lnTo>
                  <a:lnTo>
                    <a:pt x="25811" y="14532"/>
                  </a:lnTo>
                  <a:lnTo>
                    <a:pt x="25281" y="14078"/>
                  </a:lnTo>
                  <a:lnTo>
                    <a:pt x="24776" y="13599"/>
                  </a:lnTo>
                  <a:lnTo>
                    <a:pt x="24297" y="13094"/>
                  </a:lnTo>
                  <a:lnTo>
                    <a:pt x="23843" y="12590"/>
                  </a:lnTo>
                  <a:lnTo>
                    <a:pt x="23388" y="12060"/>
                  </a:lnTo>
                  <a:lnTo>
                    <a:pt x="22960" y="11505"/>
                  </a:lnTo>
                  <a:lnTo>
                    <a:pt x="22531" y="10950"/>
                  </a:lnTo>
                  <a:lnTo>
                    <a:pt x="22152" y="10395"/>
                  </a:lnTo>
                  <a:lnTo>
                    <a:pt x="21774" y="9789"/>
                  </a:lnTo>
                  <a:lnTo>
                    <a:pt x="21421" y="9209"/>
                  </a:lnTo>
                  <a:lnTo>
                    <a:pt x="21093" y="8603"/>
                  </a:lnTo>
                  <a:lnTo>
                    <a:pt x="20790" y="7973"/>
                  </a:lnTo>
                  <a:lnTo>
                    <a:pt x="20487" y="7342"/>
                  </a:lnTo>
                  <a:lnTo>
                    <a:pt x="20235" y="6711"/>
                  </a:lnTo>
                  <a:lnTo>
                    <a:pt x="19982" y="6055"/>
                  </a:lnTo>
                  <a:lnTo>
                    <a:pt x="19781" y="5399"/>
                  </a:lnTo>
                  <a:lnTo>
                    <a:pt x="19579" y="4743"/>
                  </a:lnTo>
                  <a:lnTo>
                    <a:pt x="19402" y="4087"/>
                  </a:lnTo>
                  <a:lnTo>
                    <a:pt x="19251" y="3406"/>
                  </a:lnTo>
                  <a:lnTo>
                    <a:pt x="19150" y="2725"/>
                  </a:lnTo>
                  <a:lnTo>
                    <a:pt x="19049" y="2044"/>
                  </a:lnTo>
                  <a:lnTo>
                    <a:pt x="18999" y="1363"/>
                  </a:lnTo>
                  <a:lnTo>
                    <a:pt x="18948" y="681"/>
                  </a:lnTo>
                  <a:lnTo>
                    <a:pt x="189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124;p46"/>
            <p:cNvSpPr/>
            <p:nvPr/>
          </p:nvSpPr>
          <p:spPr>
            <a:xfrm>
              <a:off x="2009971" y="1828153"/>
              <a:ext cx="1163707" cy="537870"/>
            </a:xfrm>
            <a:custGeom>
              <a:avLst/>
              <a:gdLst/>
              <a:ahLst/>
              <a:cxnLst/>
              <a:rect l="l" t="t" r="r" b="b"/>
              <a:pathLst>
                <a:path w="58736" h="27148" fill="none" extrusionOk="0">
                  <a:moveTo>
                    <a:pt x="35574" y="26996"/>
                  </a:moveTo>
                  <a:lnTo>
                    <a:pt x="35574" y="26996"/>
                  </a:lnTo>
                  <a:lnTo>
                    <a:pt x="35145" y="27046"/>
                  </a:lnTo>
                  <a:lnTo>
                    <a:pt x="34439" y="27097"/>
                  </a:lnTo>
                  <a:lnTo>
                    <a:pt x="33531" y="27147"/>
                  </a:lnTo>
                  <a:lnTo>
                    <a:pt x="32395" y="27147"/>
                  </a:lnTo>
                  <a:lnTo>
                    <a:pt x="31765" y="27122"/>
                  </a:lnTo>
                  <a:lnTo>
                    <a:pt x="31083" y="27071"/>
                  </a:lnTo>
                  <a:lnTo>
                    <a:pt x="30352" y="27021"/>
                  </a:lnTo>
                  <a:lnTo>
                    <a:pt x="29570" y="26920"/>
                  </a:lnTo>
                  <a:lnTo>
                    <a:pt x="28762" y="26794"/>
                  </a:lnTo>
                  <a:lnTo>
                    <a:pt x="27905" y="26668"/>
                  </a:lnTo>
                  <a:lnTo>
                    <a:pt x="27022" y="26466"/>
                  </a:lnTo>
                  <a:lnTo>
                    <a:pt x="26088" y="26264"/>
                  </a:lnTo>
                  <a:lnTo>
                    <a:pt x="26088" y="26264"/>
                  </a:lnTo>
                  <a:lnTo>
                    <a:pt x="25003" y="25961"/>
                  </a:lnTo>
                  <a:lnTo>
                    <a:pt x="23918" y="25633"/>
                  </a:lnTo>
                  <a:lnTo>
                    <a:pt x="22833" y="25255"/>
                  </a:lnTo>
                  <a:lnTo>
                    <a:pt x="21749" y="24851"/>
                  </a:lnTo>
                  <a:lnTo>
                    <a:pt x="20664" y="24422"/>
                  </a:lnTo>
                  <a:lnTo>
                    <a:pt x="19579" y="23968"/>
                  </a:lnTo>
                  <a:lnTo>
                    <a:pt x="18519" y="23464"/>
                  </a:lnTo>
                  <a:lnTo>
                    <a:pt x="17460" y="22959"/>
                  </a:lnTo>
                  <a:lnTo>
                    <a:pt x="16425" y="22429"/>
                  </a:lnTo>
                  <a:lnTo>
                    <a:pt x="15391" y="21874"/>
                  </a:lnTo>
                  <a:lnTo>
                    <a:pt x="14382" y="21319"/>
                  </a:lnTo>
                  <a:lnTo>
                    <a:pt x="13372" y="20739"/>
                  </a:lnTo>
                  <a:lnTo>
                    <a:pt x="12388" y="20159"/>
                  </a:lnTo>
                  <a:lnTo>
                    <a:pt x="11455" y="19578"/>
                  </a:lnTo>
                  <a:lnTo>
                    <a:pt x="9613" y="18393"/>
                  </a:lnTo>
                  <a:lnTo>
                    <a:pt x="7872" y="17232"/>
                  </a:lnTo>
                  <a:lnTo>
                    <a:pt x="6258" y="16071"/>
                  </a:lnTo>
                  <a:lnTo>
                    <a:pt x="4769" y="14987"/>
                  </a:lnTo>
                  <a:lnTo>
                    <a:pt x="3457" y="13977"/>
                  </a:lnTo>
                  <a:lnTo>
                    <a:pt x="2297" y="13069"/>
                  </a:lnTo>
                  <a:lnTo>
                    <a:pt x="1338" y="12287"/>
                  </a:lnTo>
                  <a:lnTo>
                    <a:pt x="1" y="11177"/>
                  </a:lnTo>
                  <a:lnTo>
                    <a:pt x="1" y="11177"/>
                  </a:lnTo>
                  <a:lnTo>
                    <a:pt x="18948" y="0"/>
                  </a:lnTo>
                  <a:lnTo>
                    <a:pt x="18948" y="0"/>
                  </a:lnTo>
                  <a:lnTo>
                    <a:pt x="18948" y="681"/>
                  </a:lnTo>
                  <a:lnTo>
                    <a:pt x="18999" y="1363"/>
                  </a:lnTo>
                  <a:lnTo>
                    <a:pt x="19049" y="2044"/>
                  </a:lnTo>
                  <a:lnTo>
                    <a:pt x="19150" y="2725"/>
                  </a:lnTo>
                  <a:lnTo>
                    <a:pt x="19251" y="3406"/>
                  </a:lnTo>
                  <a:lnTo>
                    <a:pt x="19402" y="4087"/>
                  </a:lnTo>
                  <a:lnTo>
                    <a:pt x="19579" y="4743"/>
                  </a:lnTo>
                  <a:lnTo>
                    <a:pt x="19781" y="5399"/>
                  </a:lnTo>
                  <a:lnTo>
                    <a:pt x="19982" y="6055"/>
                  </a:lnTo>
                  <a:lnTo>
                    <a:pt x="20235" y="6711"/>
                  </a:lnTo>
                  <a:lnTo>
                    <a:pt x="20487" y="7342"/>
                  </a:lnTo>
                  <a:lnTo>
                    <a:pt x="20790" y="7973"/>
                  </a:lnTo>
                  <a:lnTo>
                    <a:pt x="21093" y="8603"/>
                  </a:lnTo>
                  <a:lnTo>
                    <a:pt x="21421" y="9209"/>
                  </a:lnTo>
                  <a:lnTo>
                    <a:pt x="21774" y="9789"/>
                  </a:lnTo>
                  <a:lnTo>
                    <a:pt x="22152" y="10395"/>
                  </a:lnTo>
                  <a:lnTo>
                    <a:pt x="22531" y="10950"/>
                  </a:lnTo>
                  <a:lnTo>
                    <a:pt x="22960" y="11505"/>
                  </a:lnTo>
                  <a:lnTo>
                    <a:pt x="23388" y="12060"/>
                  </a:lnTo>
                  <a:lnTo>
                    <a:pt x="23843" y="12590"/>
                  </a:lnTo>
                  <a:lnTo>
                    <a:pt x="24297" y="13094"/>
                  </a:lnTo>
                  <a:lnTo>
                    <a:pt x="24776" y="13599"/>
                  </a:lnTo>
                  <a:lnTo>
                    <a:pt x="25281" y="14078"/>
                  </a:lnTo>
                  <a:lnTo>
                    <a:pt x="25811" y="14532"/>
                  </a:lnTo>
                  <a:lnTo>
                    <a:pt x="26340" y="14961"/>
                  </a:lnTo>
                  <a:lnTo>
                    <a:pt x="26870" y="15390"/>
                  </a:lnTo>
                  <a:lnTo>
                    <a:pt x="27450" y="15769"/>
                  </a:lnTo>
                  <a:lnTo>
                    <a:pt x="28031" y="16147"/>
                  </a:lnTo>
                  <a:lnTo>
                    <a:pt x="28611" y="16500"/>
                  </a:lnTo>
                  <a:lnTo>
                    <a:pt x="29216" y="16828"/>
                  </a:lnTo>
                  <a:lnTo>
                    <a:pt x="29822" y="17131"/>
                  </a:lnTo>
                  <a:lnTo>
                    <a:pt x="30453" y="17383"/>
                  </a:lnTo>
                  <a:lnTo>
                    <a:pt x="30453" y="17383"/>
                  </a:lnTo>
                  <a:lnTo>
                    <a:pt x="31210" y="17686"/>
                  </a:lnTo>
                  <a:lnTo>
                    <a:pt x="31967" y="17938"/>
                  </a:lnTo>
                  <a:lnTo>
                    <a:pt x="32749" y="18165"/>
                  </a:lnTo>
                  <a:lnTo>
                    <a:pt x="33506" y="18342"/>
                  </a:lnTo>
                  <a:lnTo>
                    <a:pt x="34262" y="18468"/>
                  </a:lnTo>
                  <a:lnTo>
                    <a:pt x="35019" y="18569"/>
                  </a:lnTo>
                  <a:lnTo>
                    <a:pt x="35776" y="18620"/>
                  </a:lnTo>
                  <a:lnTo>
                    <a:pt x="36533" y="18645"/>
                  </a:lnTo>
                  <a:lnTo>
                    <a:pt x="37265" y="18620"/>
                  </a:lnTo>
                  <a:lnTo>
                    <a:pt x="37996" y="18544"/>
                  </a:lnTo>
                  <a:lnTo>
                    <a:pt x="38703" y="18443"/>
                  </a:lnTo>
                  <a:lnTo>
                    <a:pt x="39384" y="18292"/>
                  </a:lnTo>
                  <a:lnTo>
                    <a:pt x="40065" y="18115"/>
                  </a:lnTo>
                  <a:lnTo>
                    <a:pt x="40721" y="17888"/>
                  </a:lnTo>
                  <a:lnTo>
                    <a:pt x="41352" y="17610"/>
                  </a:lnTo>
                  <a:lnTo>
                    <a:pt x="41957" y="17308"/>
                  </a:lnTo>
                  <a:lnTo>
                    <a:pt x="41957" y="17308"/>
                  </a:lnTo>
                  <a:lnTo>
                    <a:pt x="42361" y="17081"/>
                  </a:lnTo>
                  <a:lnTo>
                    <a:pt x="42765" y="16828"/>
                  </a:lnTo>
                  <a:lnTo>
                    <a:pt x="43093" y="16576"/>
                  </a:lnTo>
                  <a:lnTo>
                    <a:pt x="43421" y="16324"/>
                  </a:lnTo>
                  <a:lnTo>
                    <a:pt x="43723" y="16071"/>
                  </a:lnTo>
                  <a:lnTo>
                    <a:pt x="44001" y="15819"/>
                  </a:lnTo>
                  <a:lnTo>
                    <a:pt x="44556" y="15264"/>
                  </a:lnTo>
                  <a:lnTo>
                    <a:pt x="45136" y="14684"/>
                  </a:lnTo>
                  <a:lnTo>
                    <a:pt x="45767" y="14053"/>
                  </a:lnTo>
                  <a:lnTo>
                    <a:pt x="46499" y="13372"/>
                  </a:lnTo>
                  <a:lnTo>
                    <a:pt x="46928" y="13019"/>
                  </a:lnTo>
                  <a:lnTo>
                    <a:pt x="47407" y="12665"/>
                  </a:lnTo>
                  <a:lnTo>
                    <a:pt x="47407" y="12665"/>
                  </a:lnTo>
                  <a:lnTo>
                    <a:pt x="48063" y="12186"/>
                  </a:lnTo>
                  <a:lnTo>
                    <a:pt x="48719" y="11757"/>
                  </a:lnTo>
                  <a:lnTo>
                    <a:pt x="49375" y="11353"/>
                  </a:lnTo>
                  <a:lnTo>
                    <a:pt x="50031" y="10975"/>
                  </a:lnTo>
                  <a:lnTo>
                    <a:pt x="50687" y="10647"/>
                  </a:lnTo>
                  <a:lnTo>
                    <a:pt x="51343" y="10344"/>
                  </a:lnTo>
                  <a:lnTo>
                    <a:pt x="51999" y="10067"/>
                  </a:lnTo>
                  <a:lnTo>
                    <a:pt x="52630" y="9840"/>
                  </a:lnTo>
                  <a:lnTo>
                    <a:pt x="53260" y="9613"/>
                  </a:lnTo>
                  <a:lnTo>
                    <a:pt x="53891" y="9411"/>
                  </a:lnTo>
                  <a:lnTo>
                    <a:pt x="54497" y="9259"/>
                  </a:lnTo>
                  <a:lnTo>
                    <a:pt x="55102" y="9108"/>
                  </a:lnTo>
                  <a:lnTo>
                    <a:pt x="56237" y="8856"/>
                  </a:lnTo>
                  <a:lnTo>
                    <a:pt x="57297" y="8679"/>
                  </a:lnTo>
                  <a:lnTo>
                    <a:pt x="57297" y="8679"/>
                  </a:lnTo>
                  <a:lnTo>
                    <a:pt x="58735" y="11227"/>
                  </a:lnTo>
                  <a:lnTo>
                    <a:pt x="58735" y="11227"/>
                  </a:lnTo>
                  <a:lnTo>
                    <a:pt x="58003" y="11555"/>
                  </a:lnTo>
                  <a:lnTo>
                    <a:pt x="57171" y="11959"/>
                  </a:lnTo>
                  <a:lnTo>
                    <a:pt x="56288" y="12438"/>
                  </a:lnTo>
                  <a:lnTo>
                    <a:pt x="55354" y="12993"/>
                  </a:lnTo>
                  <a:lnTo>
                    <a:pt x="54370" y="13624"/>
                  </a:lnTo>
                  <a:lnTo>
                    <a:pt x="53866" y="14003"/>
                  </a:lnTo>
                  <a:lnTo>
                    <a:pt x="53361" y="14381"/>
                  </a:lnTo>
                  <a:lnTo>
                    <a:pt x="52857" y="14785"/>
                  </a:lnTo>
                  <a:lnTo>
                    <a:pt x="52352" y="15214"/>
                  </a:lnTo>
                  <a:lnTo>
                    <a:pt x="51847" y="15668"/>
                  </a:lnTo>
                  <a:lnTo>
                    <a:pt x="51343" y="16147"/>
                  </a:lnTo>
                  <a:lnTo>
                    <a:pt x="51343" y="16147"/>
                  </a:lnTo>
                  <a:lnTo>
                    <a:pt x="50763" y="16702"/>
                  </a:lnTo>
                  <a:lnTo>
                    <a:pt x="50283" y="17257"/>
                  </a:lnTo>
                  <a:lnTo>
                    <a:pt x="49854" y="17762"/>
                  </a:lnTo>
                  <a:lnTo>
                    <a:pt x="49451" y="18266"/>
                  </a:lnTo>
                  <a:lnTo>
                    <a:pt x="49123" y="18720"/>
                  </a:lnTo>
                  <a:lnTo>
                    <a:pt x="48795" y="19175"/>
                  </a:lnTo>
                  <a:lnTo>
                    <a:pt x="48214" y="20032"/>
                  </a:lnTo>
                  <a:lnTo>
                    <a:pt x="47659" y="20865"/>
                  </a:lnTo>
                  <a:lnTo>
                    <a:pt x="47357" y="21269"/>
                  </a:lnTo>
                  <a:lnTo>
                    <a:pt x="47029" y="21672"/>
                  </a:lnTo>
                  <a:lnTo>
                    <a:pt x="46650" y="22076"/>
                  </a:lnTo>
                  <a:lnTo>
                    <a:pt x="46246" y="22480"/>
                  </a:lnTo>
                  <a:lnTo>
                    <a:pt x="45767" y="22909"/>
                  </a:lnTo>
                  <a:lnTo>
                    <a:pt x="45237" y="23337"/>
                  </a:lnTo>
                  <a:lnTo>
                    <a:pt x="45237" y="23337"/>
                  </a:lnTo>
                  <a:lnTo>
                    <a:pt x="44556" y="23867"/>
                  </a:lnTo>
                  <a:lnTo>
                    <a:pt x="43850" y="24321"/>
                  </a:lnTo>
                  <a:lnTo>
                    <a:pt x="43143" y="24725"/>
                  </a:lnTo>
                  <a:lnTo>
                    <a:pt x="42462" y="25104"/>
                  </a:lnTo>
                  <a:lnTo>
                    <a:pt x="41756" y="25406"/>
                  </a:lnTo>
                  <a:lnTo>
                    <a:pt x="41074" y="25684"/>
                  </a:lnTo>
                  <a:lnTo>
                    <a:pt x="40393" y="25936"/>
                  </a:lnTo>
                  <a:lnTo>
                    <a:pt x="39737" y="26163"/>
                  </a:lnTo>
                  <a:lnTo>
                    <a:pt x="39106" y="26340"/>
                  </a:lnTo>
                  <a:lnTo>
                    <a:pt x="38501" y="26491"/>
                  </a:lnTo>
                  <a:lnTo>
                    <a:pt x="37921" y="26617"/>
                  </a:lnTo>
                  <a:lnTo>
                    <a:pt x="37366" y="26718"/>
                  </a:lnTo>
                  <a:lnTo>
                    <a:pt x="36382" y="26870"/>
                  </a:lnTo>
                  <a:lnTo>
                    <a:pt x="35574" y="269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125;p46"/>
            <p:cNvSpPr/>
            <p:nvPr/>
          </p:nvSpPr>
          <p:spPr>
            <a:xfrm>
              <a:off x="3162252" y="1840141"/>
              <a:ext cx="453389" cy="261446"/>
            </a:xfrm>
            <a:custGeom>
              <a:avLst/>
              <a:gdLst/>
              <a:ahLst/>
              <a:cxnLst/>
              <a:rect l="l" t="t" r="r" b="b"/>
              <a:pathLst>
                <a:path w="22884" h="13196" extrusionOk="0">
                  <a:moveTo>
                    <a:pt x="22884" y="1"/>
                  </a:moveTo>
                  <a:lnTo>
                    <a:pt x="22480" y="253"/>
                  </a:lnTo>
                  <a:lnTo>
                    <a:pt x="22026" y="505"/>
                  </a:lnTo>
                  <a:lnTo>
                    <a:pt x="21522" y="783"/>
                  </a:lnTo>
                  <a:lnTo>
                    <a:pt x="20967" y="1035"/>
                  </a:lnTo>
                  <a:lnTo>
                    <a:pt x="20361" y="1287"/>
                  </a:lnTo>
                  <a:lnTo>
                    <a:pt x="19705" y="1515"/>
                  </a:lnTo>
                  <a:lnTo>
                    <a:pt x="18999" y="1716"/>
                  </a:lnTo>
                  <a:lnTo>
                    <a:pt x="18267" y="1868"/>
                  </a:lnTo>
                  <a:lnTo>
                    <a:pt x="17510" y="1969"/>
                  </a:lnTo>
                  <a:lnTo>
                    <a:pt x="16804" y="1994"/>
                  </a:lnTo>
                  <a:lnTo>
                    <a:pt x="16148" y="1994"/>
                  </a:lnTo>
                  <a:lnTo>
                    <a:pt x="15542" y="1918"/>
                  </a:lnTo>
                  <a:lnTo>
                    <a:pt x="14962" y="1817"/>
                  </a:lnTo>
                  <a:lnTo>
                    <a:pt x="14407" y="1691"/>
                  </a:lnTo>
                  <a:lnTo>
                    <a:pt x="13877" y="1540"/>
                  </a:lnTo>
                  <a:lnTo>
                    <a:pt x="13372" y="1388"/>
                  </a:lnTo>
                  <a:lnTo>
                    <a:pt x="12338" y="1060"/>
                  </a:lnTo>
                  <a:lnTo>
                    <a:pt x="11833" y="909"/>
                  </a:lnTo>
                  <a:lnTo>
                    <a:pt x="11304" y="783"/>
                  </a:lnTo>
                  <a:lnTo>
                    <a:pt x="10749" y="682"/>
                  </a:lnTo>
                  <a:lnTo>
                    <a:pt x="10143" y="631"/>
                  </a:lnTo>
                  <a:lnTo>
                    <a:pt x="9538" y="606"/>
                  </a:lnTo>
                  <a:lnTo>
                    <a:pt x="8882" y="657"/>
                  </a:lnTo>
                  <a:lnTo>
                    <a:pt x="8427" y="707"/>
                  </a:lnTo>
                  <a:lnTo>
                    <a:pt x="7999" y="783"/>
                  </a:lnTo>
                  <a:lnTo>
                    <a:pt x="7570" y="884"/>
                  </a:lnTo>
                  <a:lnTo>
                    <a:pt x="7141" y="1010"/>
                  </a:lnTo>
                  <a:lnTo>
                    <a:pt x="6712" y="1136"/>
                  </a:lnTo>
                  <a:lnTo>
                    <a:pt x="6283" y="1287"/>
                  </a:lnTo>
                  <a:lnTo>
                    <a:pt x="5879" y="1464"/>
                  </a:lnTo>
                  <a:lnTo>
                    <a:pt x="5450" y="1666"/>
                  </a:lnTo>
                  <a:lnTo>
                    <a:pt x="5047" y="1868"/>
                  </a:lnTo>
                  <a:lnTo>
                    <a:pt x="4668" y="2070"/>
                  </a:lnTo>
                  <a:lnTo>
                    <a:pt x="4290" y="2322"/>
                  </a:lnTo>
                  <a:lnTo>
                    <a:pt x="3911" y="2549"/>
                  </a:lnTo>
                  <a:lnTo>
                    <a:pt x="3533" y="2826"/>
                  </a:lnTo>
                  <a:lnTo>
                    <a:pt x="3180" y="3079"/>
                  </a:lnTo>
                  <a:lnTo>
                    <a:pt x="2852" y="3356"/>
                  </a:lnTo>
                  <a:lnTo>
                    <a:pt x="2524" y="3659"/>
                  </a:lnTo>
                  <a:lnTo>
                    <a:pt x="2221" y="3937"/>
                  </a:lnTo>
                  <a:lnTo>
                    <a:pt x="1943" y="4239"/>
                  </a:lnTo>
                  <a:lnTo>
                    <a:pt x="1666" y="4567"/>
                  </a:lnTo>
                  <a:lnTo>
                    <a:pt x="1388" y="4870"/>
                  </a:lnTo>
                  <a:lnTo>
                    <a:pt x="1161" y="5198"/>
                  </a:lnTo>
                  <a:lnTo>
                    <a:pt x="934" y="5526"/>
                  </a:lnTo>
                  <a:lnTo>
                    <a:pt x="732" y="5829"/>
                  </a:lnTo>
                  <a:lnTo>
                    <a:pt x="556" y="6157"/>
                  </a:lnTo>
                  <a:lnTo>
                    <a:pt x="404" y="6485"/>
                  </a:lnTo>
                  <a:lnTo>
                    <a:pt x="278" y="6813"/>
                  </a:lnTo>
                  <a:lnTo>
                    <a:pt x="177" y="7141"/>
                  </a:lnTo>
                  <a:lnTo>
                    <a:pt x="102" y="7469"/>
                  </a:lnTo>
                  <a:lnTo>
                    <a:pt x="26" y="7797"/>
                  </a:lnTo>
                  <a:lnTo>
                    <a:pt x="1" y="8099"/>
                  </a:lnTo>
                  <a:lnTo>
                    <a:pt x="1" y="8427"/>
                  </a:lnTo>
                  <a:lnTo>
                    <a:pt x="26" y="8730"/>
                  </a:lnTo>
                  <a:lnTo>
                    <a:pt x="76" y="8932"/>
                  </a:lnTo>
                  <a:lnTo>
                    <a:pt x="127" y="9159"/>
                  </a:lnTo>
                  <a:lnTo>
                    <a:pt x="253" y="9537"/>
                  </a:lnTo>
                  <a:lnTo>
                    <a:pt x="430" y="9891"/>
                  </a:lnTo>
                  <a:lnTo>
                    <a:pt x="657" y="10219"/>
                  </a:lnTo>
                  <a:lnTo>
                    <a:pt x="859" y="10521"/>
                  </a:lnTo>
                  <a:lnTo>
                    <a:pt x="1086" y="10774"/>
                  </a:lnTo>
                  <a:lnTo>
                    <a:pt x="1489" y="11203"/>
                  </a:lnTo>
                  <a:lnTo>
                    <a:pt x="1716" y="11430"/>
                  </a:lnTo>
                  <a:lnTo>
                    <a:pt x="1969" y="11632"/>
                  </a:lnTo>
                  <a:lnTo>
                    <a:pt x="2448" y="11985"/>
                  </a:lnTo>
                  <a:lnTo>
                    <a:pt x="2927" y="12262"/>
                  </a:lnTo>
                  <a:lnTo>
                    <a:pt x="3457" y="12515"/>
                  </a:lnTo>
                  <a:lnTo>
                    <a:pt x="3987" y="12716"/>
                  </a:lnTo>
                  <a:lnTo>
                    <a:pt x="4517" y="12893"/>
                  </a:lnTo>
                  <a:lnTo>
                    <a:pt x="5021" y="13019"/>
                  </a:lnTo>
                  <a:lnTo>
                    <a:pt x="5551" y="13095"/>
                  </a:lnTo>
                  <a:lnTo>
                    <a:pt x="6056" y="13145"/>
                  </a:lnTo>
                  <a:lnTo>
                    <a:pt x="6560" y="13196"/>
                  </a:lnTo>
                  <a:lnTo>
                    <a:pt x="7469" y="13196"/>
                  </a:lnTo>
                  <a:lnTo>
                    <a:pt x="8276" y="13171"/>
                  </a:lnTo>
                  <a:lnTo>
                    <a:pt x="8907" y="13095"/>
                  </a:lnTo>
                  <a:lnTo>
                    <a:pt x="9765" y="12994"/>
                  </a:lnTo>
                  <a:lnTo>
                    <a:pt x="10597" y="12843"/>
                  </a:lnTo>
                  <a:lnTo>
                    <a:pt x="11379" y="12641"/>
                  </a:lnTo>
                  <a:lnTo>
                    <a:pt x="12111" y="12388"/>
                  </a:lnTo>
                  <a:lnTo>
                    <a:pt x="12817" y="12111"/>
                  </a:lnTo>
                  <a:lnTo>
                    <a:pt x="13499" y="11808"/>
                  </a:lnTo>
                  <a:lnTo>
                    <a:pt x="14129" y="11480"/>
                  </a:lnTo>
                  <a:lnTo>
                    <a:pt x="14710" y="11152"/>
                  </a:lnTo>
                  <a:lnTo>
                    <a:pt x="15265" y="10799"/>
                  </a:lnTo>
                  <a:lnTo>
                    <a:pt x="15769" y="10446"/>
                  </a:lnTo>
                  <a:lnTo>
                    <a:pt x="16223" y="10093"/>
                  </a:lnTo>
                  <a:lnTo>
                    <a:pt x="16652" y="9765"/>
                  </a:lnTo>
                  <a:lnTo>
                    <a:pt x="17359" y="9159"/>
                  </a:lnTo>
                  <a:lnTo>
                    <a:pt x="17889" y="8654"/>
                  </a:lnTo>
                  <a:lnTo>
                    <a:pt x="18494" y="8049"/>
                  </a:lnTo>
                  <a:lnTo>
                    <a:pt x="19049" y="7443"/>
                  </a:lnTo>
                  <a:lnTo>
                    <a:pt x="19554" y="6838"/>
                  </a:lnTo>
                  <a:lnTo>
                    <a:pt x="20008" y="6207"/>
                  </a:lnTo>
                  <a:lnTo>
                    <a:pt x="20437" y="5602"/>
                  </a:lnTo>
                  <a:lnTo>
                    <a:pt x="20815" y="4971"/>
                  </a:lnTo>
                  <a:lnTo>
                    <a:pt x="21168" y="4391"/>
                  </a:lnTo>
                  <a:lnTo>
                    <a:pt x="21471" y="3785"/>
                  </a:lnTo>
                  <a:lnTo>
                    <a:pt x="21749" y="3230"/>
                  </a:lnTo>
                  <a:lnTo>
                    <a:pt x="21976" y="2675"/>
                  </a:lnTo>
                  <a:lnTo>
                    <a:pt x="22203" y="2145"/>
                  </a:lnTo>
                  <a:lnTo>
                    <a:pt x="22379" y="1641"/>
                  </a:lnTo>
                  <a:lnTo>
                    <a:pt x="22657" y="732"/>
                  </a:lnTo>
                  <a:lnTo>
                    <a:pt x="228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126;p46"/>
            <p:cNvSpPr/>
            <p:nvPr/>
          </p:nvSpPr>
          <p:spPr>
            <a:xfrm>
              <a:off x="3121771" y="1975610"/>
              <a:ext cx="77982" cy="88998"/>
            </a:xfrm>
            <a:custGeom>
              <a:avLst/>
              <a:gdLst/>
              <a:ahLst/>
              <a:cxnLst/>
              <a:rect l="l" t="t" r="r" b="b"/>
              <a:pathLst>
                <a:path w="3936" h="4492" extrusionOk="0">
                  <a:moveTo>
                    <a:pt x="2347" y="1"/>
                  </a:moveTo>
                  <a:lnTo>
                    <a:pt x="2271" y="26"/>
                  </a:lnTo>
                  <a:lnTo>
                    <a:pt x="126" y="960"/>
                  </a:lnTo>
                  <a:lnTo>
                    <a:pt x="51" y="1010"/>
                  </a:lnTo>
                  <a:lnTo>
                    <a:pt x="25" y="1086"/>
                  </a:lnTo>
                  <a:lnTo>
                    <a:pt x="0" y="1161"/>
                  </a:lnTo>
                  <a:lnTo>
                    <a:pt x="25" y="1237"/>
                  </a:lnTo>
                  <a:lnTo>
                    <a:pt x="1388" y="4366"/>
                  </a:lnTo>
                  <a:lnTo>
                    <a:pt x="1438" y="4441"/>
                  </a:lnTo>
                  <a:lnTo>
                    <a:pt x="1514" y="4492"/>
                  </a:lnTo>
                  <a:lnTo>
                    <a:pt x="1590" y="4492"/>
                  </a:lnTo>
                  <a:lnTo>
                    <a:pt x="1665" y="4467"/>
                  </a:lnTo>
                  <a:lnTo>
                    <a:pt x="3810" y="3533"/>
                  </a:lnTo>
                  <a:lnTo>
                    <a:pt x="3886" y="3483"/>
                  </a:lnTo>
                  <a:lnTo>
                    <a:pt x="3911" y="3432"/>
                  </a:lnTo>
                  <a:lnTo>
                    <a:pt x="3936" y="3356"/>
                  </a:lnTo>
                  <a:lnTo>
                    <a:pt x="3911" y="3256"/>
                  </a:lnTo>
                  <a:lnTo>
                    <a:pt x="2523" y="127"/>
                  </a:lnTo>
                  <a:lnTo>
                    <a:pt x="2498" y="51"/>
                  </a:lnTo>
                  <a:lnTo>
                    <a:pt x="2422" y="26"/>
                  </a:lnTo>
                  <a:lnTo>
                    <a:pt x="23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127;p46"/>
            <p:cNvSpPr/>
            <p:nvPr/>
          </p:nvSpPr>
          <p:spPr>
            <a:xfrm>
              <a:off x="1182130" y="712379"/>
              <a:ext cx="1370629" cy="1018719"/>
            </a:xfrm>
            <a:custGeom>
              <a:avLst/>
              <a:gdLst/>
              <a:ahLst/>
              <a:cxnLst/>
              <a:rect l="l" t="t" r="r" b="b"/>
              <a:pathLst>
                <a:path w="69180" h="51418" extrusionOk="0">
                  <a:moveTo>
                    <a:pt x="32521" y="0"/>
                  </a:moveTo>
                  <a:lnTo>
                    <a:pt x="31109" y="51"/>
                  </a:lnTo>
                  <a:lnTo>
                    <a:pt x="29721" y="126"/>
                  </a:lnTo>
                  <a:lnTo>
                    <a:pt x="28359" y="278"/>
                  </a:lnTo>
                  <a:lnTo>
                    <a:pt x="27047" y="429"/>
                  </a:lnTo>
                  <a:lnTo>
                    <a:pt x="25785" y="656"/>
                  </a:lnTo>
                  <a:lnTo>
                    <a:pt x="24549" y="908"/>
                  </a:lnTo>
                  <a:lnTo>
                    <a:pt x="23388" y="1186"/>
                  </a:lnTo>
                  <a:lnTo>
                    <a:pt x="22606" y="1413"/>
                  </a:lnTo>
                  <a:lnTo>
                    <a:pt x="21875" y="1665"/>
                  </a:lnTo>
                  <a:lnTo>
                    <a:pt x="21143" y="1918"/>
                  </a:lnTo>
                  <a:lnTo>
                    <a:pt x="20462" y="2170"/>
                  </a:lnTo>
                  <a:lnTo>
                    <a:pt x="19806" y="2422"/>
                  </a:lnTo>
                  <a:lnTo>
                    <a:pt x="19175" y="2700"/>
                  </a:lnTo>
                  <a:lnTo>
                    <a:pt x="18040" y="3229"/>
                  </a:lnTo>
                  <a:lnTo>
                    <a:pt x="17081" y="3709"/>
                  </a:lnTo>
                  <a:lnTo>
                    <a:pt x="16299" y="4138"/>
                  </a:lnTo>
                  <a:lnTo>
                    <a:pt x="15719" y="4466"/>
                  </a:lnTo>
                  <a:lnTo>
                    <a:pt x="15365" y="4668"/>
                  </a:lnTo>
                  <a:lnTo>
                    <a:pt x="14558" y="5197"/>
                  </a:lnTo>
                  <a:lnTo>
                    <a:pt x="13801" y="5727"/>
                  </a:lnTo>
                  <a:lnTo>
                    <a:pt x="13044" y="6282"/>
                  </a:lnTo>
                  <a:lnTo>
                    <a:pt x="12313" y="6837"/>
                  </a:lnTo>
                  <a:lnTo>
                    <a:pt x="11631" y="7418"/>
                  </a:lnTo>
                  <a:lnTo>
                    <a:pt x="10975" y="7998"/>
                  </a:lnTo>
                  <a:lnTo>
                    <a:pt x="10319" y="8603"/>
                  </a:lnTo>
                  <a:lnTo>
                    <a:pt x="9714" y="9209"/>
                  </a:lnTo>
                  <a:lnTo>
                    <a:pt x="9134" y="9814"/>
                  </a:lnTo>
                  <a:lnTo>
                    <a:pt x="8579" y="10420"/>
                  </a:lnTo>
                  <a:lnTo>
                    <a:pt x="8049" y="11051"/>
                  </a:lnTo>
                  <a:lnTo>
                    <a:pt x="7544" y="11681"/>
                  </a:lnTo>
                  <a:lnTo>
                    <a:pt x="7040" y="12312"/>
                  </a:lnTo>
                  <a:lnTo>
                    <a:pt x="6585" y="12943"/>
                  </a:lnTo>
                  <a:lnTo>
                    <a:pt x="6157" y="13548"/>
                  </a:lnTo>
                  <a:lnTo>
                    <a:pt x="5728" y="14179"/>
                  </a:lnTo>
                  <a:lnTo>
                    <a:pt x="5324" y="14810"/>
                  </a:lnTo>
                  <a:lnTo>
                    <a:pt x="4971" y="15415"/>
                  </a:lnTo>
                  <a:lnTo>
                    <a:pt x="4264" y="16626"/>
                  </a:lnTo>
                  <a:lnTo>
                    <a:pt x="3659" y="17787"/>
                  </a:lnTo>
                  <a:lnTo>
                    <a:pt x="3129" y="18897"/>
                  </a:lnTo>
                  <a:lnTo>
                    <a:pt x="2675" y="19957"/>
                  </a:lnTo>
                  <a:lnTo>
                    <a:pt x="2271" y="20941"/>
                  </a:lnTo>
                  <a:lnTo>
                    <a:pt x="1943" y="21849"/>
                  </a:lnTo>
                  <a:lnTo>
                    <a:pt x="1666" y="22681"/>
                  </a:lnTo>
                  <a:lnTo>
                    <a:pt x="1439" y="23388"/>
                  </a:lnTo>
                  <a:lnTo>
                    <a:pt x="1237" y="24094"/>
                  </a:lnTo>
                  <a:lnTo>
                    <a:pt x="1060" y="24801"/>
                  </a:lnTo>
                  <a:lnTo>
                    <a:pt x="884" y="25507"/>
                  </a:lnTo>
                  <a:lnTo>
                    <a:pt x="606" y="26869"/>
                  </a:lnTo>
                  <a:lnTo>
                    <a:pt x="379" y="28207"/>
                  </a:lnTo>
                  <a:lnTo>
                    <a:pt x="202" y="29519"/>
                  </a:lnTo>
                  <a:lnTo>
                    <a:pt x="101" y="30780"/>
                  </a:lnTo>
                  <a:lnTo>
                    <a:pt x="26" y="32016"/>
                  </a:lnTo>
                  <a:lnTo>
                    <a:pt x="1" y="33202"/>
                  </a:lnTo>
                  <a:lnTo>
                    <a:pt x="26" y="34312"/>
                  </a:lnTo>
                  <a:lnTo>
                    <a:pt x="76" y="35397"/>
                  </a:lnTo>
                  <a:lnTo>
                    <a:pt x="152" y="36431"/>
                  </a:lnTo>
                  <a:lnTo>
                    <a:pt x="253" y="37390"/>
                  </a:lnTo>
                  <a:lnTo>
                    <a:pt x="354" y="38298"/>
                  </a:lnTo>
                  <a:lnTo>
                    <a:pt x="480" y="39131"/>
                  </a:lnTo>
                  <a:lnTo>
                    <a:pt x="606" y="39913"/>
                  </a:lnTo>
                  <a:lnTo>
                    <a:pt x="757" y="40594"/>
                  </a:lnTo>
                  <a:lnTo>
                    <a:pt x="63831" y="51418"/>
                  </a:lnTo>
                  <a:lnTo>
                    <a:pt x="64084" y="50964"/>
                  </a:lnTo>
                  <a:lnTo>
                    <a:pt x="64487" y="50207"/>
                  </a:lnTo>
                  <a:lnTo>
                    <a:pt x="65017" y="49147"/>
                  </a:lnTo>
                  <a:lnTo>
                    <a:pt x="65623" y="47785"/>
                  </a:lnTo>
                  <a:lnTo>
                    <a:pt x="65951" y="47003"/>
                  </a:lnTo>
                  <a:lnTo>
                    <a:pt x="66304" y="46170"/>
                  </a:lnTo>
                  <a:lnTo>
                    <a:pt x="66632" y="45287"/>
                  </a:lnTo>
                  <a:lnTo>
                    <a:pt x="66960" y="44328"/>
                  </a:lnTo>
                  <a:lnTo>
                    <a:pt x="67288" y="43319"/>
                  </a:lnTo>
                  <a:lnTo>
                    <a:pt x="67616" y="42259"/>
                  </a:lnTo>
                  <a:lnTo>
                    <a:pt x="67918" y="41149"/>
                  </a:lnTo>
                  <a:lnTo>
                    <a:pt x="68196" y="40014"/>
                  </a:lnTo>
                  <a:lnTo>
                    <a:pt x="68448" y="38828"/>
                  </a:lnTo>
                  <a:lnTo>
                    <a:pt x="68675" y="37592"/>
                  </a:lnTo>
                  <a:lnTo>
                    <a:pt x="68877" y="36331"/>
                  </a:lnTo>
                  <a:lnTo>
                    <a:pt x="69029" y="35019"/>
                  </a:lnTo>
                  <a:lnTo>
                    <a:pt x="69130" y="33681"/>
                  </a:lnTo>
                  <a:lnTo>
                    <a:pt x="69180" y="32344"/>
                  </a:lnTo>
                  <a:lnTo>
                    <a:pt x="69180" y="30957"/>
                  </a:lnTo>
                  <a:lnTo>
                    <a:pt x="69180" y="30250"/>
                  </a:lnTo>
                  <a:lnTo>
                    <a:pt x="69130" y="29544"/>
                  </a:lnTo>
                  <a:lnTo>
                    <a:pt x="69079" y="28837"/>
                  </a:lnTo>
                  <a:lnTo>
                    <a:pt x="69029" y="28131"/>
                  </a:lnTo>
                  <a:lnTo>
                    <a:pt x="68928" y="27399"/>
                  </a:lnTo>
                  <a:lnTo>
                    <a:pt x="68827" y="26693"/>
                  </a:lnTo>
                  <a:lnTo>
                    <a:pt x="68701" y="25961"/>
                  </a:lnTo>
                  <a:lnTo>
                    <a:pt x="68574" y="25230"/>
                  </a:lnTo>
                  <a:lnTo>
                    <a:pt x="68423" y="24498"/>
                  </a:lnTo>
                  <a:lnTo>
                    <a:pt x="68246" y="23766"/>
                  </a:lnTo>
                  <a:lnTo>
                    <a:pt x="68045" y="23035"/>
                  </a:lnTo>
                  <a:lnTo>
                    <a:pt x="67818" y="22303"/>
                  </a:lnTo>
                  <a:lnTo>
                    <a:pt x="67591" y="21571"/>
                  </a:lnTo>
                  <a:lnTo>
                    <a:pt x="67313" y="20840"/>
                  </a:lnTo>
                  <a:lnTo>
                    <a:pt x="67035" y="20108"/>
                  </a:lnTo>
                  <a:lnTo>
                    <a:pt x="66733" y="19351"/>
                  </a:lnTo>
                  <a:lnTo>
                    <a:pt x="66405" y="18619"/>
                  </a:lnTo>
                  <a:lnTo>
                    <a:pt x="66051" y="17888"/>
                  </a:lnTo>
                  <a:lnTo>
                    <a:pt x="65623" y="17106"/>
                  </a:lnTo>
                  <a:lnTo>
                    <a:pt x="65194" y="16324"/>
                  </a:lnTo>
                  <a:lnTo>
                    <a:pt x="64765" y="15592"/>
                  </a:lnTo>
                  <a:lnTo>
                    <a:pt x="64285" y="14860"/>
                  </a:lnTo>
                  <a:lnTo>
                    <a:pt x="63806" y="14154"/>
                  </a:lnTo>
                  <a:lnTo>
                    <a:pt x="63301" y="13473"/>
                  </a:lnTo>
                  <a:lnTo>
                    <a:pt x="62797" y="12817"/>
                  </a:lnTo>
                  <a:lnTo>
                    <a:pt x="62267" y="12161"/>
                  </a:lnTo>
                  <a:lnTo>
                    <a:pt x="61712" y="11530"/>
                  </a:lnTo>
                  <a:lnTo>
                    <a:pt x="61157" y="10924"/>
                  </a:lnTo>
                  <a:lnTo>
                    <a:pt x="60577" y="10319"/>
                  </a:lnTo>
                  <a:lnTo>
                    <a:pt x="59996" y="9764"/>
                  </a:lnTo>
                  <a:lnTo>
                    <a:pt x="59391" y="9209"/>
                  </a:lnTo>
                  <a:lnTo>
                    <a:pt x="58760" y="8679"/>
                  </a:lnTo>
                  <a:lnTo>
                    <a:pt x="58129" y="8149"/>
                  </a:lnTo>
                  <a:lnTo>
                    <a:pt x="57499" y="7645"/>
                  </a:lnTo>
                  <a:lnTo>
                    <a:pt x="56843" y="7165"/>
                  </a:lnTo>
                  <a:lnTo>
                    <a:pt x="56187" y="6711"/>
                  </a:lnTo>
                  <a:lnTo>
                    <a:pt x="55506" y="6257"/>
                  </a:lnTo>
                  <a:lnTo>
                    <a:pt x="54824" y="5828"/>
                  </a:lnTo>
                  <a:lnTo>
                    <a:pt x="54143" y="5424"/>
                  </a:lnTo>
                  <a:lnTo>
                    <a:pt x="53437" y="5021"/>
                  </a:lnTo>
                  <a:lnTo>
                    <a:pt x="52730" y="4642"/>
                  </a:lnTo>
                  <a:lnTo>
                    <a:pt x="51999" y="4264"/>
                  </a:lnTo>
                  <a:lnTo>
                    <a:pt x="51292" y="3936"/>
                  </a:lnTo>
                  <a:lnTo>
                    <a:pt x="50561" y="3583"/>
                  </a:lnTo>
                  <a:lnTo>
                    <a:pt x="49829" y="3280"/>
                  </a:lnTo>
                  <a:lnTo>
                    <a:pt x="49072" y="2977"/>
                  </a:lnTo>
                  <a:lnTo>
                    <a:pt x="48340" y="2700"/>
                  </a:lnTo>
                  <a:lnTo>
                    <a:pt x="47583" y="2422"/>
                  </a:lnTo>
                  <a:lnTo>
                    <a:pt x="46827" y="2170"/>
                  </a:lnTo>
                  <a:lnTo>
                    <a:pt x="46070" y="1943"/>
                  </a:lnTo>
                  <a:lnTo>
                    <a:pt x="44556" y="1489"/>
                  </a:lnTo>
                  <a:lnTo>
                    <a:pt x="43042" y="1135"/>
                  </a:lnTo>
                  <a:lnTo>
                    <a:pt x="41503" y="807"/>
                  </a:lnTo>
                  <a:lnTo>
                    <a:pt x="39964" y="555"/>
                  </a:lnTo>
                  <a:lnTo>
                    <a:pt x="38450" y="328"/>
                  </a:lnTo>
                  <a:lnTo>
                    <a:pt x="36937" y="177"/>
                  </a:lnTo>
                  <a:lnTo>
                    <a:pt x="35448" y="76"/>
                  </a:lnTo>
                  <a:lnTo>
                    <a:pt x="33985" y="25"/>
                  </a:lnTo>
                  <a:lnTo>
                    <a:pt x="325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128;p46"/>
            <p:cNvSpPr/>
            <p:nvPr/>
          </p:nvSpPr>
          <p:spPr>
            <a:xfrm>
              <a:off x="1709032" y="2114091"/>
              <a:ext cx="209953" cy="325935"/>
            </a:xfrm>
            <a:custGeom>
              <a:avLst/>
              <a:gdLst/>
              <a:ahLst/>
              <a:cxnLst/>
              <a:rect l="l" t="t" r="r" b="b"/>
              <a:pathLst>
                <a:path w="10597" h="16451" extrusionOk="0">
                  <a:moveTo>
                    <a:pt x="278" y="0"/>
                  </a:moveTo>
                  <a:lnTo>
                    <a:pt x="0" y="16299"/>
                  </a:lnTo>
                  <a:lnTo>
                    <a:pt x="10319" y="16450"/>
                  </a:lnTo>
                  <a:lnTo>
                    <a:pt x="10597" y="177"/>
                  </a:lnTo>
                  <a:lnTo>
                    <a:pt x="278" y="0"/>
                  </a:lnTo>
                  <a:close/>
                </a:path>
              </a:pathLst>
            </a:custGeom>
            <a:solidFill>
              <a:srgbClr val="F6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129;p46"/>
            <p:cNvSpPr/>
            <p:nvPr/>
          </p:nvSpPr>
          <p:spPr>
            <a:xfrm>
              <a:off x="1709032" y="2114091"/>
              <a:ext cx="209953" cy="325935"/>
            </a:xfrm>
            <a:custGeom>
              <a:avLst/>
              <a:gdLst/>
              <a:ahLst/>
              <a:cxnLst/>
              <a:rect l="l" t="t" r="r" b="b"/>
              <a:pathLst>
                <a:path w="10597" h="16451" fill="none" extrusionOk="0">
                  <a:moveTo>
                    <a:pt x="10319" y="16450"/>
                  </a:moveTo>
                  <a:lnTo>
                    <a:pt x="0" y="16299"/>
                  </a:lnTo>
                  <a:lnTo>
                    <a:pt x="278" y="0"/>
                  </a:lnTo>
                  <a:lnTo>
                    <a:pt x="10597" y="177"/>
                  </a:lnTo>
                  <a:lnTo>
                    <a:pt x="10319" y="164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130;p46"/>
            <p:cNvSpPr/>
            <p:nvPr/>
          </p:nvSpPr>
          <p:spPr>
            <a:xfrm>
              <a:off x="1021159" y="1371239"/>
              <a:ext cx="352920" cy="399915"/>
            </a:xfrm>
            <a:custGeom>
              <a:avLst/>
              <a:gdLst/>
              <a:ahLst/>
              <a:cxnLst/>
              <a:rect l="l" t="t" r="r" b="b"/>
              <a:pathLst>
                <a:path w="17813" h="20185" extrusionOk="0">
                  <a:moveTo>
                    <a:pt x="5980" y="1"/>
                  </a:moveTo>
                  <a:lnTo>
                    <a:pt x="5576" y="51"/>
                  </a:lnTo>
                  <a:lnTo>
                    <a:pt x="5147" y="152"/>
                  </a:lnTo>
                  <a:lnTo>
                    <a:pt x="4744" y="278"/>
                  </a:lnTo>
                  <a:lnTo>
                    <a:pt x="4239" y="455"/>
                  </a:lnTo>
                  <a:lnTo>
                    <a:pt x="3760" y="707"/>
                  </a:lnTo>
                  <a:lnTo>
                    <a:pt x="3331" y="984"/>
                  </a:lnTo>
                  <a:lnTo>
                    <a:pt x="2902" y="1287"/>
                  </a:lnTo>
                  <a:lnTo>
                    <a:pt x="2524" y="1640"/>
                  </a:lnTo>
                  <a:lnTo>
                    <a:pt x="2145" y="1994"/>
                  </a:lnTo>
                  <a:lnTo>
                    <a:pt x="1817" y="2397"/>
                  </a:lnTo>
                  <a:lnTo>
                    <a:pt x="1514" y="2801"/>
                  </a:lnTo>
                  <a:lnTo>
                    <a:pt x="1237" y="3230"/>
                  </a:lnTo>
                  <a:lnTo>
                    <a:pt x="985" y="3684"/>
                  </a:lnTo>
                  <a:lnTo>
                    <a:pt x="783" y="4138"/>
                  </a:lnTo>
                  <a:lnTo>
                    <a:pt x="581" y="4592"/>
                  </a:lnTo>
                  <a:lnTo>
                    <a:pt x="429" y="5046"/>
                  </a:lnTo>
                  <a:lnTo>
                    <a:pt x="278" y="5501"/>
                  </a:lnTo>
                  <a:lnTo>
                    <a:pt x="177" y="5955"/>
                  </a:lnTo>
                  <a:lnTo>
                    <a:pt x="102" y="6384"/>
                  </a:lnTo>
                  <a:lnTo>
                    <a:pt x="26" y="6939"/>
                  </a:lnTo>
                  <a:lnTo>
                    <a:pt x="1" y="7468"/>
                  </a:lnTo>
                  <a:lnTo>
                    <a:pt x="26" y="7998"/>
                  </a:lnTo>
                  <a:lnTo>
                    <a:pt x="76" y="8528"/>
                  </a:lnTo>
                  <a:lnTo>
                    <a:pt x="152" y="9033"/>
                  </a:lnTo>
                  <a:lnTo>
                    <a:pt x="278" y="9537"/>
                  </a:lnTo>
                  <a:lnTo>
                    <a:pt x="429" y="10017"/>
                  </a:lnTo>
                  <a:lnTo>
                    <a:pt x="581" y="10496"/>
                  </a:lnTo>
                  <a:lnTo>
                    <a:pt x="783" y="10975"/>
                  </a:lnTo>
                  <a:lnTo>
                    <a:pt x="1010" y="11429"/>
                  </a:lnTo>
                  <a:lnTo>
                    <a:pt x="1237" y="11858"/>
                  </a:lnTo>
                  <a:lnTo>
                    <a:pt x="1489" y="12312"/>
                  </a:lnTo>
                  <a:lnTo>
                    <a:pt x="1767" y="12716"/>
                  </a:lnTo>
                  <a:lnTo>
                    <a:pt x="2044" y="13120"/>
                  </a:lnTo>
                  <a:lnTo>
                    <a:pt x="2347" y="13498"/>
                  </a:lnTo>
                  <a:lnTo>
                    <a:pt x="2624" y="13877"/>
                  </a:lnTo>
                  <a:lnTo>
                    <a:pt x="3255" y="14583"/>
                  </a:lnTo>
                  <a:lnTo>
                    <a:pt x="3861" y="15214"/>
                  </a:lnTo>
                  <a:lnTo>
                    <a:pt x="4466" y="15769"/>
                  </a:lnTo>
                  <a:lnTo>
                    <a:pt x="5021" y="16274"/>
                  </a:lnTo>
                  <a:lnTo>
                    <a:pt x="5526" y="16677"/>
                  </a:lnTo>
                  <a:lnTo>
                    <a:pt x="5955" y="17005"/>
                  </a:lnTo>
                  <a:lnTo>
                    <a:pt x="6510" y="17409"/>
                  </a:lnTo>
                  <a:lnTo>
                    <a:pt x="6939" y="17712"/>
                  </a:lnTo>
                  <a:lnTo>
                    <a:pt x="7368" y="17964"/>
                  </a:lnTo>
                  <a:lnTo>
                    <a:pt x="7797" y="18216"/>
                  </a:lnTo>
                  <a:lnTo>
                    <a:pt x="8251" y="18443"/>
                  </a:lnTo>
                  <a:lnTo>
                    <a:pt x="9108" y="18847"/>
                  </a:lnTo>
                  <a:lnTo>
                    <a:pt x="9966" y="19175"/>
                  </a:lnTo>
                  <a:lnTo>
                    <a:pt x="10799" y="19452"/>
                  </a:lnTo>
                  <a:lnTo>
                    <a:pt x="11631" y="19679"/>
                  </a:lnTo>
                  <a:lnTo>
                    <a:pt x="12439" y="19856"/>
                  </a:lnTo>
                  <a:lnTo>
                    <a:pt x="13221" y="20007"/>
                  </a:lnTo>
                  <a:lnTo>
                    <a:pt x="13953" y="20083"/>
                  </a:lnTo>
                  <a:lnTo>
                    <a:pt x="14659" y="20159"/>
                  </a:lnTo>
                  <a:lnTo>
                    <a:pt x="15315" y="20184"/>
                  </a:lnTo>
                  <a:lnTo>
                    <a:pt x="16501" y="20184"/>
                  </a:lnTo>
                  <a:lnTo>
                    <a:pt x="17005" y="20159"/>
                  </a:lnTo>
                  <a:lnTo>
                    <a:pt x="17813" y="20083"/>
                  </a:lnTo>
                  <a:lnTo>
                    <a:pt x="15365" y="5601"/>
                  </a:lnTo>
                  <a:lnTo>
                    <a:pt x="15113" y="5173"/>
                  </a:lnTo>
                  <a:lnTo>
                    <a:pt x="14760" y="4643"/>
                  </a:lnTo>
                  <a:lnTo>
                    <a:pt x="14306" y="4062"/>
                  </a:lnTo>
                  <a:lnTo>
                    <a:pt x="14028" y="3734"/>
                  </a:lnTo>
                  <a:lnTo>
                    <a:pt x="13725" y="3406"/>
                  </a:lnTo>
                  <a:lnTo>
                    <a:pt x="13397" y="3079"/>
                  </a:lnTo>
                  <a:lnTo>
                    <a:pt x="13044" y="2751"/>
                  </a:lnTo>
                  <a:lnTo>
                    <a:pt x="12666" y="2423"/>
                  </a:lnTo>
                  <a:lnTo>
                    <a:pt x="12262" y="2120"/>
                  </a:lnTo>
                  <a:lnTo>
                    <a:pt x="11808" y="1817"/>
                  </a:lnTo>
                  <a:lnTo>
                    <a:pt x="11329" y="1514"/>
                  </a:lnTo>
                  <a:lnTo>
                    <a:pt x="10824" y="1237"/>
                  </a:lnTo>
                  <a:lnTo>
                    <a:pt x="10294" y="984"/>
                  </a:lnTo>
                  <a:lnTo>
                    <a:pt x="9815" y="757"/>
                  </a:lnTo>
                  <a:lnTo>
                    <a:pt x="9235" y="530"/>
                  </a:lnTo>
                  <a:lnTo>
                    <a:pt x="8604" y="328"/>
                  </a:lnTo>
                  <a:lnTo>
                    <a:pt x="8276" y="228"/>
                  </a:lnTo>
                  <a:lnTo>
                    <a:pt x="7923" y="152"/>
                  </a:lnTo>
                  <a:lnTo>
                    <a:pt x="7544" y="76"/>
                  </a:lnTo>
                  <a:lnTo>
                    <a:pt x="7166" y="26"/>
                  </a:lnTo>
                  <a:lnTo>
                    <a:pt x="6787" y="1"/>
                  </a:lnTo>
                  <a:close/>
                </a:path>
              </a:pathLst>
            </a:custGeom>
            <a:solidFill>
              <a:srgbClr val="F6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131;p46"/>
            <p:cNvSpPr/>
            <p:nvPr/>
          </p:nvSpPr>
          <p:spPr>
            <a:xfrm>
              <a:off x="1021159" y="1371239"/>
              <a:ext cx="352920" cy="399915"/>
            </a:xfrm>
            <a:custGeom>
              <a:avLst/>
              <a:gdLst/>
              <a:ahLst/>
              <a:cxnLst/>
              <a:rect l="l" t="t" r="r" b="b"/>
              <a:pathLst>
                <a:path w="17813" h="20185" fill="none" extrusionOk="0">
                  <a:moveTo>
                    <a:pt x="15365" y="5601"/>
                  </a:moveTo>
                  <a:lnTo>
                    <a:pt x="15365" y="5601"/>
                  </a:lnTo>
                  <a:lnTo>
                    <a:pt x="15113" y="5173"/>
                  </a:lnTo>
                  <a:lnTo>
                    <a:pt x="14760" y="4643"/>
                  </a:lnTo>
                  <a:lnTo>
                    <a:pt x="14306" y="4062"/>
                  </a:lnTo>
                  <a:lnTo>
                    <a:pt x="14028" y="3734"/>
                  </a:lnTo>
                  <a:lnTo>
                    <a:pt x="13725" y="3406"/>
                  </a:lnTo>
                  <a:lnTo>
                    <a:pt x="13397" y="3079"/>
                  </a:lnTo>
                  <a:lnTo>
                    <a:pt x="13044" y="2751"/>
                  </a:lnTo>
                  <a:lnTo>
                    <a:pt x="12666" y="2423"/>
                  </a:lnTo>
                  <a:lnTo>
                    <a:pt x="12262" y="2120"/>
                  </a:lnTo>
                  <a:lnTo>
                    <a:pt x="11808" y="1817"/>
                  </a:lnTo>
                  <a:lnTo>
                    <a:pt x="11329" y="1514"/>
                  </a:lnTo>
                  <a:lnTo>
                    <a:pt x="10824" y="1237"/>
                  </a:lnTo>
                  <a:lnTo>
                    <a:pt x="10294" y="984"/>
                  </a:lnTo>
                  <a:lnTo>
                    <a:pt x="10294" y="984"/>
                  </a:lnTo>
                  <a:lnTo>
                    <a:pt x="9815" y="757"/>
                  </a:lnTo>
                  <a:lnTo>
                    <a:pt x="9235" y="530"/>
                  </a:lnTo>
                  <a:lnTo>
                    <a:pt x="8604" y="328"/>
                  </a:lnTo>
                  <a:lnTo>
                    <a:pt x="8276" y="228"/>
                  </a:lnTo>
                  <a:lnTo>
                    <a:pt x="7923" y="152"/>
                  </a:lnTo>
                  <a:lnTo>
                    <a:pt x="7544" y="76"/>
                  </a:lnTo>
                  <a:lnTo>
                    <a:pt x="7166" y="26"/>
                  </a:lnTo>
                  <a:lnTo>
                    <a:pt x="6787" y="1"/>
                  </a:lnTo>
                  <a:lnTo>
                    <a:pt x="6384" y="1"/>
                  </a:lnTo>
                  <a:lnTo>
                    <a:pt x="5980" y="1"/>
                  </a:lnTo>
                  <a:lnTo>
                    <a:pt x="5576" y="51"/>
                  </a:lnTo>
                  <a:lnTo>
                    <a:pt x="5147" y="152"/>
                  </a:lnTo>
                  <a:lnTo>
                    <a:pt x="4744" y="278"/>
                  </a:lnTo>
                  <a:lnTo>
                    <a:pt x="4744" y="278"/>
                  </a:lnTo>
                  <a:lnTo>
                    <a:pt x="4239" y="455"/>
                  </a:lnTo>
                  <a:lnTo>
                    <a:pt x="3760" y="707"/>
                  </a:lnTo>
                  <a:lnTo>
                    <a:pt x="3331" y="984"/>
                  </a:lnTo>
                  <a:lnTo>
                    <a:pt x="2902" y="1287"/>
                  </a:lnTo>
                  <a:lnTo>
                    <a:pt x="2524" y="1640"/>
                  </a:lnTo>
                  <a:lnTo>
                    <a:pt x="2145" y="1994"/>
                  </a:lnTo>
                  <a:lnTo>
                    <a:pt x="1817" y="2397"/>
                  </a:lnTo>
                  <a:lnTo>
                    <a:pt x="1514" y="2801"/>
                  </a:lnTo>
                  <a:lnTo>
                    <a:pt x="1237" y="3230"/>
                  </a:lnTo>
                  <a:lnTo>
                    <a:pt x="985" y="3684"/>
                  </a:lnTo>
                  <a:lnTo>
                    <a:pt x="783" y="4138"/>
                  </a:lnTo>
                  <a:lnTo>
                    <a:pt x="581" y="4592"/>
                  </a:lnTo>
                  <a:lnTo>
                    <a:pt x="429" y="5046"/>
                  </a:lnTo>
                  <a:lnTo>
                    <a:pt x="278" y="5501"/>
                  </a:lnTo>
                  <a:lnTo>
                    <a:pt x="177" y="5955"/>
                  </a:lnTo>
                  <a:lnTo>
                    <a:pt x="102" y="6384"/>
                  </a:lnTo>
                  <a:lnTo>
                    <a:pt x="102" y="6384"/>
                  </a:lnTo>
                  <a:lnTo>
                    <a:pt x="26" y="6939"/>
                  </a:lnTo>
                  <a:lnTo>
                    <a:pt x="1" y="7468"/>
                  </a:lnTo>
                  <a:lnTo>
                    <a:pt x="26" y="7998"/>
                  </a:lnTo>
                  <a:lnTo>
                    <a:pt x="76" y="8528"/>
                  </a:lnTo>
                  <a:lnTo>
                    <a:pt x="152" y="9033"/>
                  </a:lnTo>
                  <a:lnTo>
                    <a:pt x="278" y="9537"/>
                  </a:lnTo>
                  <a:lnTo>
                    <a:pt x="429" y="10017"/>
                  </a:lnTo>
                  <a:lnTo>
                    <a:pt x="581" y="10496"/>
                  </a:lnTo>
                  <a:lnTo>
                    <a:pt x="783" y="10975"/>
                  </a:lnTo>
                  <a:lnTo>
                    <a:pt x="1010" y="11429"/>
                  </a:lnTo>
                  <a:lnTo>
                    <a:pt x="1237" y="11858"/>
                  </a:lnTo>
                  <a:lnTo>
                    <a:pt x="1489" y="12312"/>
                  </a:lnTo>
                  <a:lnTo>
                    <a:pt x="1767" y="12716"/>
                  </a:lnTo>
                  <a:lnTo>
                    <a:pt x="2044" y="13120"/>
                  </a:lnTo>
                  <a:lnTo>
                    <a:pt x="2347" y="13498"/>
                  </a:lnTo>
                  <a:lnTo>
                    <a:pt x="2624" y="13877"/>
                  </a:lnTo>
                  <a:lnTo>
                    <a:pt x="3255" y="14583"/>
                  </a:lnTo>
                  <a:lnTo>
                    <a:pt x="3861" y="15214"/>
                  </a:lnTo>
                  <a:lnTo>
                    <a:pt x="4466" y="15769"/>
                  </a:lnTo>
                  <a:lnTo>
                    <a:pt x="5021" y="16274"/>
                  </a:lnTo>
                  <a:lnTo>
                    <a:pt x="5526" y="16677"/>
                  </a:lnTo>
                  <a:lnTo>
                    <a:pt x="5955" y="17005"/>
                  </a:lnTo>
                  <a:lnTo>
                    <a:pt x="6510" y="17409"/>
                  </a:lnTo>
                  <a:lnTo>
                    <a:pt x="6510" y="17409"/>
                  </a:lnTo>
                  <a:lnTo>
                    <a:pt x="6939" y="17712"/>
                  </a:lnTo>
                  <a:lnTo>
                    <a:pt x="7368" y="17964"/>
                  </a:lnTo>
                  <a:lnTo>
                    <a:pt x="7797" y="18216"/>
                  </a:lnTo>
                  <a:lnTo>
                    <a:pt x="8251" y="18443"/>
                  </a:lnTo>
                  <a:lnTo>
                    <a:pt x="9108" y="18847"/>
                  </a:lnTo>
                  <a:lnTo>
                    <a:pt x="9966" y="19175"/>
                  </a:lnTo>
                  <a:lnTo>
                    <a:pt x="10799" y="19452"/>
                  </a:lnTo>
                  <a:lnTo>
                    <a:pt x="11631" y="19679"/>
                  </a:lnTo>
                  <a:lnTo>
                    <a:pt x="12439" y="19856"/>
                  </a:lnTo>
                  <a:lnTo>
                    <a:pt x="13221" y="20007"/>
                  </a:lnTo>
                  <a:lnTo>
                    <a:pt x="13953" y="20083"/>
                  </a:lnTo>
                  <a:lnTo>
                    <a:pt x="14659" y="20159"/>
                  </a:lnTo>
                  <a:lnTo>
                    <a:pt x="15315" y="20184"/>
                  </a:lnTo>
                  <a:lnTo>
                    <a:pt x="15946" y="20184"/>
                  </a:lnTo>
                  <a:lnTo>
                    <a:pt x="16501" y="20184"/>
                  </a:lnTo>
                  <a:lnTo>
                    <a:pt x="17005" y="20159"/>
                  </a:lnTo>
                  <a:lnTo>
                    <a:pt x="17813" y="20083"/>
                  </a:lnTo>
                  <a:lnTo>
                    <a:pt x="17813" y="20083"/>
                  </a:lnTo>
                  <a:lnTo>
                    <a:pt x="15365" y="56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132;p46"/>
            <p:cNvSpPr/>
            <p:nvPr/>
          </p:nvSpPr>
          <p:spPr>
            <a:xfrm>
              <a:off x="1090152" y="1478216"/>
              <a:ext cx="165474" cy="114992"/>
            </a:xfrm>
            <a:custGeom>
              <a:avLst/>
              <a:gdLst/>
              <a:ahLst/>
              <a:cxnLst/>
              <a:rect l="l" t="t" r="r" b="b"/>
              <a:pathLst>
                <a:path w="8352" h="5804" extrusionOk="0">
                  <a:moveTo>
                    <a:pt x="1287" y="1"/>
                  </a:moveTo>
                  <a:lnTo>
                    <a:pt x="959" y="26"/>
                  </a:lnTo>
                  <a:lnTo>
                    <a:pt x="656" y="51"/>
                  </a:lnTo>
                  <a:lnTo>
                    <a:pt x="328" y="76"/>
                  </a:lnTo>
                  <a:lnTo>
                    <a:pt x="0" y="152"/>
                  </a:lnTo>
                  <a:lnTo>
                    <a:pt x="606" y="404"/>
                  </a:lnTo>
                  <a:lnTo>
                    <a:pt x="1186" y="682"/>
                  </a:lnTo>
                  <a:lnTo>
                    <a:pt x="1766" y="959"/>
                  </a:lnTo>
                  <a:lnTo>
                    <a:pt x="2321" y="1262"/>
                  </a:lnTo>
                  <a:lnTo>
                    <a:pt x="2876" y="1565"/>
                  </a:lnTo>
                  <a:lnTo>
                    <a:pt x="3406" y="1893"/>
                  </a:lnTo>
                  <a:lnTo>
                    <a:pt x="3936" y="2221"/>
                  </a:lnTo>
                  <a:lnTo>
                    <a:pt x="4441" y="2574"/>
                  </a:lnTo>
                  <a:lnTo>
                    <a:pt x="5475" y="3306"/>
                  </a:lnTo>
                  <a:lnTo>
                    <a:pt x="6459" y="4088"/>
                  </a:lnTo>
                  <a:lnTo>
                    <a:pt x="7418" y="4920"/>
                  </a:lnTo>
                  <a:lnTo>
                    <a:pt x="8351" y="5803"/>
                  </a:lnTo>
                  <a:lnTo>
                    <a:pt x="8301" y="5223"/>
                  </a:lnTo>
                  <a:lnTo>
                    <a:pt x="8225" y="4466"/>
                  </a:lnTo>
                  <a:lnTo>
                    <a:pt x="7948" y="3987"/>
                  </a:lnTo>
                  <a:lnTo>
                    <a:pt x="7670" y="3533"/>
                  </a:lnTo>
                  <a:lnTo>
                    <a:pt x="7342" y="3104"/>
                  </a:lnTo>
                  <a:lnTo>
                    <a:pt x="6989" y="2700"/>
                  </a:lnTo>
                  <a:lnTo>
                    <a:pt x="6610" y="2296"/>
                  </a:lnTo>
                  <a:lnTo>
                    <a:pt x="6207" y="1943"/>
                  </a:lnTo>
                  <a:lnTo>
                    <a:pt x="5803" y="1590"/>
                  </a:lnTo>
                  <a:lnTo>
                    <a:pt x="5349" y="1287"/>
                  </a:lnTo>
                  <a:lnTo>
                    <a:pt x="4895" y="985"/>
                  </a:lnTo>
                  <a:lnTo>
                    <a:pt x="4390" y="757"/>
                  </a:lnTo>
                  <a:lnTo>
                    <a:pt x="3911" y="530"/>
                  </a:lnTo>
                  <a:lnTo>
                    <a:pt x="3406" y="354"/>
                  </a:lnTo>
                  <a:lnTo>
                    <a:pt x="2876" y="202"/>
                  </a:lnTo>
                  <a:lnTo>
                    <a:pt x="2347" y="102"/>
                  </a:lnTo>
                  <a:lnTo>
                    <a:pt x="1817" y="26"/>
                  </a:lnTo>
                  <a:lnTo>
                    <a:pt x="128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133;p46"/>
            <p:cNvSpPr/>
            <p:nvPr/>
          </p:nvSpPr>
          <p:spPr>
            <a:xfrm>
              <a:off x="1253125" y="1566706"/>
              <a:ext cx="11511" cy="35009"/>
            </a:xfrm>
            <a:custGeom>
              <a:avLst/>
              <a:gdLst/>
              <a:ahLst/>
              <a:cxnLst/>
              <a:rect l="l" t="t" r="r" b="b"/>
              <a:pathLst>
                <a:path w="581" h="1767" extrusionOk="0">
                  <a:moveTo>
                    <a:pt x="0" y="0"/>
                  </a:moveTo>
                  <a:lnTo>
                    <a:pt x="76" y="757"/>
                  </a:lnTo>
                  <a:lnTo>
                    <a:pt x="126" y="1337"/>
                  </a:lnTo>
                  <a:lnTo>
                    <a:pt x="580" y="1766"/>
                  </a:lnTo>
                  <a:lnTo>
                    <a:pt x="479" y="1312"/>
                  </a:lnTo>
                  <a:lnTo>
                    <a:pt x="353" y="858"/>
                  </a:lnTo>
                  <a:lnTo>
                    <a:pt x="177" y="429"/>
                  </a:lnTo>
                  <a:lnTo>
                    <a:pt x="0" y="0"/>
                  </a:lnTo>
                  <a:close/>
                </a:path>
              </a:pathLst>
            </a:custGeom>
            <a:solidFill>
              <a:srgbClr val="E58F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134;p46"/>
            <p:cNvSpPr/>
            <p:nvPr/>
          </p:nvSpPr>
          <p:spPr>
            <a:xfrm>
              <a:off x="1253125" y="1566706"/>
              <a:ext cx="11511" cy="35009"/>
            </a:xfrm>
            <a:custGeom>
              <a:avLst/>
              <a:gdLst/>
              <a:ahLst/>
              <a:cxnLst/>
              <a:rect l="l" t="t" r="r" b="b"/>
              <a:pathLst>
                <a:path w="581" h="1767" fill="none" extrusionOk="0">
                  <a:moveTo>
                    <a:pt x="0" y="0"/>
                  </a:moveTo>
                  <a:lnTo>
                    <a:pt x="0" y="0"/>
                  </a:lnTo>
                  <a:lnTo>
                    <a:pt x="76" y="757"/>
                  </a:lnTo>
                  <a:lnTo>
                    <a:pt x="76" y="757"/>
                  </a:lnTo>
                  <a:lnTo>
                    <a:pt x="126" y="1337"/>
                  </a:lnTo>
                  <a:lnTo>
                    <a:pt x="126" y="1337"/>
                  </a:lnTo>
                  <a:lnTo>
                    <a:pt x="580" y="1766"/>
                  </a:lnTo>
                  <a:lnTo>
                    <a:pt x="580" y="1766"/>
                  </a:lnTo>
                  <a:lnTo>
                    <a:pt x="479" y="1312"/>
                  </a:lnTo>
                  <a:lnTo>
                    <a:pt x="353" y="858"/>
                  </a:lnTo>
                  <a:lnTo>
                    <a:pt x="177" y="42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135;p46"/>
            <p:cNvSpPr/>
            <p:nvPr/>
          </p:nvSpPr>
          <p:spPr>
            <a:xfrm>
              <a:off x="2315409" y="1459214"/>
              <a:ext cx="361420" cy="394407"/>
            </a:xfrm>
            <a:custGeom>
              <a:avLst/>
              <a:gdLst/>
              <a:ahLst/>
              <a:cxnLst/>
              <a:rect l="l" t="t" r="r" b="b"/>
              <a:pathLst>
                <a:path w="18242" h="19907" extrusionOk="0">
                  <a:moveTo>
                    <a:pt x="11707" y="1"/>
                  </a:moveTo>
                  <a:lnTo>
                    <a:pt x="11304" y="26"/>
                  </a:lnTo>
                  <a:lnTo>
                    <a:pt x="10925" y="77"/>
                  </a:lnTo>
                  <a:lnTo>
                    <a:pt x="10572" y="127"/>
                  </a:lnTo>
                  <a:lnTo>
                    <a:pt x="10194" y="203"/>
                  </a:lnTo>
                  <a:lnTo>
                    <a:pt x="9866" y="278"/>
                  </a:lnTo>
                  <a:lnTo>
                    <a:pt x="9235" y="480"/>
                  </a:lnTo>
                  <a:lnTo>
                    <a:pt x="8655" y="682"/>
                  </a:lnTo>
                  <a:lnTo>
                    <a:pt x="8175" y="884"/>
                  </a:lnTo>
                  <a:lnTo>
                    <a:pt x="7620" y="1111"/>
                  </a:lnTo>
                  <a:lnTo>
                    <a:pt x="7090" y="1389"/>
                  </a:lnTo>
                  <a:lnTo>
                    <a:pt x="6611" y="1666"/>
                  </a:lnTo>
                  <a:lnTo>
                    <a:pt x="6157" y="1944"/>
                  </a:lnTo>
                  <a:lnTo>
                    <a:pt x="5728" y="2246"/>
                  </a:lnTo>
                  <a:lnTo>
                    <a:pt x="5350" y="2574"/>
                  </a:lnTo>
                  <a:lnTo>
                    <a:pt x="4971" y="2877"/>
                  </a:lnTo>
                  <a:lnTo>
                    <a:pt x="4643" y="3205"/>
                  </a:lnTo>
                  <a:lnTo>
                    <a:pt x="4340" y="3508"/>
                  </a:lnTo>
                  <a:lnTo>
                    <a:pt x="4063" y="3811"/>
                  </a:lnTo>
                  <a:lnTo>
                    <a:pt x="3584" y="4391"/>
                  </a:lnTo>
                  <a:lnTo>
                    <a:pt x="3205" y="4921"/>
                  </a:lnTo>
                  <a:lnTo>
                    <a:pt x="2928" y="5324"/>
                  </a:lnTo>
                  <a:lnTo>
                    <a:pt x="1" y="19730"/>
                  </a:lnTo>
                  <a:lnTo>
                    <a:pt x="833" y="19831"/>
                  </a:lnTo>
                  <a:lnTo>
                    <a:pt x="1313" y="19856"/>
                  </a:lnTo>
                  <a:lnTo>
                    <a:pt x="1893" y="19882"/>
                  </a:lnTo>
                  <a:lnTo>
                    <a:pt x="2499" y="19907"/>
                  </a:lnTo>
                  <a:lnTo>
                    <a:pt x="3155" y="19907"/>
                  </a:lnTo>
                  <a:lnTo>
                    <a:pt x="3886" y="19856"/>
                  </a:lnTo>
                  <a:lnTo>
                    <a:pt x="4618" y="19781"/>
                  </a:lnTo>
                  <a:lnTo>
                    <a:pt x="5400" y="19680"/>
                  </a:lnTo>
                  <a:lnTo>
                    <a:pt x="6207" y="19528"/>
                  </a:lnTo>
                  <a:lnTo>
                    <a:pt x="7040" y="19327"/>
                  </a:lnTo>
                  <a:lnTo>
                    <a:pt x="7898" y="19074"/>
                  </a:lnTo>
                  <a:lnTo>
                    <a:pt x="8756" y="18772"/>
                  </a:lnTo>
                  <a:lnTo>
                    <a:pt x="9639" y="18393"/>
                  </a:lnTo>
                  <a:lnTo>
                    <a:pt x="10068" y="18191"/>
                  </a:lnTo>
                  <a:lnTo>
                    <a:pt x="10522" y="17964"/>
                  </a:lnTo>
                  <a:lnTo>
                    <a:pt x="10951" y="17712"/>
                  </a:lnTo>
                  <a:lnTo>
                    <a:pt x="11405" y="17434"/>
                  </a:lnTo>
                  <a:lnTo>
                    <a:pt x="11960" y="17056"/>
                  </a:lnTo>
                  <a:lnTo>
                    <a:pt x="12414" y="16728"/>
                  </a:lnTo>
                  <a:lnTo>
                    <a:pt x="12944" y="16350"/>
                  </a:lnTo>
                  <a:lnTo>
                    <a:pt x="13499" y="15870"/>
                  </a:lnTo>
                  <a:lnTo>
                    <a:pt x="14129" y="15315"/>
                  </a:lnTo>
                  <a:lnTo>
                    <a:pt x="14760" y="14710"/>
                  </a:lnTo>
                  <a:lnTo>
                    <a:pt x="15391" y="14028"/>
                  </a:lnTo>
                  <a:lnTo>
                    <a:pt x="15694" y="13675"/>
                  </a:lnTo>
                  <a:lnTo>
                    <a:pt x="15996" y="13297"/>
                  </a:lnTo>
                  <a:lnTo>
                    <a:pt x="16299" y="12893"/>
                  </a:lnTo>
                  <a:lnTo>
                    <a:pt x="16577" y="12489"/>
                  </a:lnTo>
                  <a:lnTo>
                    <a:pt x="16854" y="12061"/>
                  </a:lnTo>
                  <a:lnTo>
                    <a:pt x="17107" y="11632"/>
                  </a:lnTo>
                  <a:lnTo>
                    <a:pt x="17334" y="11178"/>
                  </a:lnTo>
                  <a:lnTo>
                    <a:pt x="17535" y="10723"/>
                  </a:lnTo>
                  <a:lnTo>
                    <a:pt x="17737" y="10244"/>
                  </a:lnTo>
                  <a:lnTo>
                    <a:pt x="17889" y="9765"/>
                  </a:lnTo>
                  <a:lnTo>
                    <a:pt x="18040" y="9260"/>
                  </a:lnTo>
                  <a:lnTo>
                    <a:pt x="18141" y="8756"/>
                  </a:lnTo>
                  <a:lnTo>
                    <a:pt x="18191" y="8226"/>
                  </a:lnTo>
                  <a:lnTo>
                    <a:pt x="18242" y="7696"/>
                  </a:lnTo>
                  <a:lnTo>
                    <a:pt x="18217" y="7166"/>
                  </a:lnTo>
                  <a:lnTo>
                    <a:pt x="18166" y="6611"/>
                  </a:lnTo>
                  <a:lnTo>
                    <a:pt x="18116" y="6182"/>
                  </a:lnTo>
                  <a:lnTo>
                    <a:pt x="18015" y="5728"/>
                  </a:lnTo>
                  <a:lnTo>
                    <a:pt x="17889" y="5274"/>
                  </a:lnTo>
                  <a:lnTo>
                    <a:pt x="17737" y="4820"/>
                  </a:lnTo>
                  <a:lnTo>
                    <a:pt x="17561" y="4340"/>
                  </a:lnTo>
                  <a:lnTo>
                    <a:pt x="17359" y="3886"/>
                  </a:lnTo>
                  <a:lnTo>
                    <a:pt x="17132" y="3432"/>
                  </a:lnTo>
                  <a:lnTo>
                    <a:pt x="16879" y="3003"/>
                  </a:lnTo>
                  <a:lnTo>
                    <a:pt x="16577" y="2574"/>
                  </a:lnTo>
                  <a:lnTo>
                    <a:pt x="16274" y="2171"/>
                  </a:lnTo>
                  <a:lnTo>
                    <a:pt x="15921" y="1792"/>
                  </a:lnTo>
                  <a:lnTo>
                    <a:pt x="15542" y="1439"/>
                  </a:lnTo>
                  <a:lnTo>
                    <a:pt x="15139" y="1111"/>
                  </a:lnTo>
                  <a:lnTo>
                    <a:pt x="14710" y="808"/>
                  </a:lnTo>
                  <a:lnTo>
                    <a:pt x="14230" y="556"/>
                  </a:lnTo>
                  <a:lnTo>
                    <a:pt x="13751" y="354"/>
                  </a:lnTo>
                  <a:lnTo>
                    <a:pt x="13322" y="228"/>
                  </a:lnTo>
                  <a:lnTo>
                    <a:pt x="12918" y="127"/>
                  </a:lnTo>
                  <a:lnTo>
                    <a:pt x="12490" y="51"/>
                  </a:lnTo>
                  <a:lnTo>
                    <a:pt x="12086" y="26"/>
                  </a:lnTo>
                  <a:lnTo>
                    <a:pt x="11707" y="1"/>
                  </a:lnTo>
                  <a:close/>
                </a:path>
              </a:pathLst>
            </a:custGeom>
            <a:solidFill>
              <a:srgbClr val="F6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136;p46"/>
            <p:cNvSpPr/>
            <p:nvPr/>
          </p:nvSpPr>
          <p:spPr>
            <a:xfrm>
              <a:off x="2315409" y="1459214"/>
              <a:ext cx="361420" cy="394407"/>
            </a:xfrm>
            <a:custGeom>
              <a:avLst/>
              <a:gdLst/>
              <a:ahLst/>
              <a:cxnLst/>
              <a:rect l="l" t="t" r="r" b="b"/>
              <a:pathLst>
                <a:path w="18242" h="19907" fill="none" extrusionOk="0">
                  <a:moveTo>
                    <a:pt x="2928" y="5324"/>
                  </a:moveTo>
                  <a:lnTo>
                    <a:pt x="2928" y="5324"/>
                  </a:lnTo>
                  <a:lnTo>
                    <a:pt x="3205" y="4921"/>
                  </a:lnTo>
                  <a:lnTo>
                    <a:pt x="3584" y="4391"/>
                  </a:lnTo>
                  <a:lnTo>
                    <a:pt x="4063" y="3811"/>
                  </a:lnTo>
                  <a:lnTo>
                    <a:pt x="4340" y="3508"/>
                  </a:lnTo>
                  <a:lnTo>
                    <a:pt x="4643" y="3205"/>
                  </a:lnTo>
                  <a:lnTo>
                    <a:pt x="4971" y="2877"/>
                  </a:lnTo>
                  <a:lnTo>
                    <a:pt x="5350" y="2574"/>
                  </a:lnTo>
                  <a:lnTo>
                    <a:pt x="5728" y="2246"/>
                  </a:lnTo>
                  <a:lnTo>
                    <a:pt x="6157" y="1944"/>
                  </a:lnTo>
                  <a:lnTo>
                    <a:pt x="6611" y="1666"/>
                  </a:lnTo>
                  <a:lnTo>
                    <a:pt x="7090" y="1389"/>
                  </a:lnTo>
                  <a:lnTo>
                    <a:pt x="7620" y="1111"/>
                  </a:lnTo>
                  <a:lnTo>
                    <a:pt x="8175" y="884"/>
                  </a:lnTo>
                  <a:lnTo>
                    <a:pt x="8175" y="884"/>
                  </a:lnTo>
                  <a:lnTo>
                    <a:pt x="8655" y="682"/>
                  </a:lnTo>
                  <a:lnTo>
                    <a:pt x="9235" y="480"/>
                  </a:lnTo>
                  <a:lnTo>
                    <a:pt x="9866" y="278"/>
                  </a:lnTo>
                  <a:lnTo>
                    <a:pt x="10194" y="203"/>
                  </a:lnTo>
                  <a:lnTo>
                    <a:pt x="10572" y="127"/>
                  </a:lnTo>
                  <a:lnTo>
                    <a:pt x="10925" y="77"/>
                  </a:lnTo>
                  <a:lnTo>
                    <a:pt x="11304" y="26"/>
                  </a:lnTo>
                  <a:lnTo>
                    <a:pt x="11707" y="1"/>
                  </a:lnTo>
                  <a:lnTo>
                    <a:pt x="12086" y="26"/>
                  </a:lnTo>
                  <a:lnTo>
                    <a:pt x="12490" y="51"/>
                  </a:lnTo>
                  <a:lnTo>
                    <a:pt x="12918" y="127"/>
                  </a:lnTo>
                  <a:lnTo>
                    <a:pt x="13322" y="228"/>
                  </a:lnTo>
                  <a:lnTo>
                    <a:pt x="13751" y="354"/>
                  </a:lnTo>
                  <a:lnTo>
                    <a:pt x="13751" y="354"/>
                  </a:lnTo>
                  <a:lnTo>
                    <a:pt x="14230" y="556"/>
                  </a:lnTo>
                  <a:lnTo>
                    <a:pt x="14710" y="808"/>
                  </a:lnTo>
                  <a:lnTo>
                    <a:pt x="15139" y="1111"/>
                  </a:lnTo>
                  <a:lnTo>
                    <a:pt x="15542" y="1439"/>
                  </a:lnTo>
                  <a:lnTo>
                    <a:pt x="15921" y="1792"/>
                  </a:lnTo>
                  <a:lnTo>
                    <a:pt x="16274" y="2171"/>
                  </a:lnTo>
                  <a:lnTo>
                    <a:pt x="16577" y="2574"/>
                  </a:lnTo>
                  <a:lnTo>
                    <a:pt x="16879" y="3003"/>
                  </a:lnTo>
                  <a:lnTo>
                    <a:pt x="17132" y="3432"/>
                  </a:lnTo>
                  <a:lnTo>
                    <a:pt x="17359" y="3886"/>
                  </a:lnTo>
                  <a:lnTo>
                    <a:pt x="17561" y="4340"/>
                  </a:lnTo>
                  <a:lnTo>
                    <a:pt x="17737" y="4820"/>
                  </a:lnTo>
                  <a:lnTo>
                    <a:pt x="17889" y="5274"/>
                  </a:lnTo>
                  <a:lnTo>
                    <a:pt x="18015" y="5728"/>
                  </a:lnTo>
                  <a:lnTo>
                    <a:pt x="18116" y="6182"/>
                  </a:lnTo>
                  <a:lnTo>
                    <a:pt x="18166" y="6611"/>
                  </a:lnTo>
                  <a:lnTo>
                    <a:pt x="18166" y="6611"/>
                  </a:lnTo>
                  <a:lnTo>
                    <a:pt x="18217" y="7166"/>
                  </a:lnTo>
                  <a:lnTo>
                    <a:pt x="18242" y="7696"/>
                  </a:lnTo>
                  <a:lnTo>
                    <a:pt x="18191" y="8226"/>
                  </a:lnTo>
                  <a:lnTo>
                    <a:pt x="18141" y="8756"/>
                  </a:lnTo>
                  <a:lnTo>
                    <a:pt x="18040" y="9260"/>
                  </a:lnTo>
                  <a:lnTo>
                    <a:pt x="17889" y="9765"/>
                  </a:lnTo>
                  <a:lnTo>
                    <a:pt x="17737" y="10244"/>
                  </a:lnTo>
                  <a:lnTo>
                    <a:pt x="17535" y="10723"/>
                  </a:lnTo>
                  <a:lnTo>
                    <a:pt x="17334" y="11178"/>
                  </a:lnTo>
                  <a:lnTo>
                    <a:pt x="17107" y="11632"/>
                  </a:lnTo>
                  <a:lnTo>
                    <a:pt x="16854" y="12061"/>
                  </a:lnTo>
                  <a:lnTo>
                    <a:pt x="16577" y="12489"/>
                  </a:lnTo>
                  <a:lnTo>
                    <a:pt x="16299" y="12893"/>
                  </a:lnTo>
                  <a:lnTo>
                    <a:pt x="15996" y="13297"/>
                  </a:lnTo>
                  <a:lnTo>
                    <a:pt x="15694" y="13675"/>
                  </a:lnTo>
                  <a:lnTo>
                    <a:pt x="15391" y="14028"/>
                  </a:lnTo>
                  <a:lnTo>
                    <a:pt x="14760" y="14710"/>
                  </a:lnTo>
                  <a:lnTo>
                    <a:pt x="14129" y="15315"/>
                  </a:lnTo>
                  <a:lnTo>
                    <a:pt x="13499" y="15870"/>
                  </a:lnTo>
                  <a:lnTo>
                    <a:pt x="12944" y="16350"/>
                  </a:lnTo>
                  <a:lnTo>
                    <a:pt x="12414" y="16728"/>
                  </a:lnTo>
                  <a:lnTo>
                    <a:pt x="11960" y="17056"/>
                  </a:lnTo>
                  <a:lnTo>
                    <a:pt x="11405" y="17434"/>
                  </a:lnTo>
                  <a:lnTo>
                    <a:pt x="11405" y="17434"/>
                  </a:lnTo>
                  <a:lnTo>
                    <a:pt x="10951" y="17712"/>
                  </a:lnTo>
                  <a:lnTo>
                    <a:pt x="10522" y="17964"/>
                  </a:lnTo>
                  <a:lnTo>
                    <a:pt x="10068" y="18191"/>
                  </a:lnTo>
                  <a:lnTo>
                    <a:pt x="9639" y="18393"/>
                  </a:lnTo>
                  <a:lnTo>
                    <a:pt x="8756" y="18772"/>
                  </a:lnTo>
                  <a:lnTo>
                    <a:pt x="7898" y="19074"/>
                  </a:lnTo>
                  <a:lnTo>
                    <a:pt x="7040" y="19327"/>
                  </a:lnTo>
                  <a:lnTo>
                    <a:pt x="6207" y="19528"/>
                  </a:lnTo>
                  <a:lnTo>
                    <a:pt x="5400" y="19680"/>
                  </a:lnTo>
                  <a:lnTo>
                    <a:pt x="4618" y="19781"/>
                  </a:lnTo>
                  <a:lnTo>
                    <a:pt x="3886" y="19856"/>
                  </a:lnTo>
                  <a:lnTo>
                    <a:pt x="3155" y="19907"/>
                  </a:lnTo>
                  <a:lnTo>
                    <a:pt x="2499" y="19907"/>
                  </a:lnTo>
                  <a:lnTo>
                    <a:pt x="1893" y="19882"/>
                  </a:lnTo>
                  <a:lnTo>
                    <a:pt x="1313" y="19856"/>
                  </a:lnTo>
                  <a:lnTo>
                    <a:pt x="833" y="19831"/>
                  </a:lnTo>
                  <a:lnTo>
                    <a:pt x="1" y="19730"/>
                  </a:lnTo>
                  <a:lnTo>
                    <a:pt x="1" y="19730"/>
                  </a:lnTo>
                  <a:lnTo>
                    <a:pt x="2928" y="532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137;p46"/>
            <p:cNvSpPr/>
            <p:nvPr/>
          </p:nvSpPr>
          <p:spPr>
            <a:xfrm>
              <a:off x="2430391" y="1567696"/>
              <a:ext cx="178471" cy="118499"/>
            </a:xfrm>
            <a:custGeom>
              <a:avLst/>
              <a:gdLst/>
              <a:ahLst/>
              <a:cxnLst/>
              <a:rect l="l" t="t" r="r" b="b"/>
              <a:pathLst>
                <a:path w="9008" h="5981" extrusionOk="0">
                  <a:moveTo>
                    <a:pt x="7519" y="1"/>
                  </a:moveTo>
                  <a:lnTo>
                    <a:pt x="7191" y="26"/>
                  </a:lnTo>
                  <a:lnTo>
                    <a:pt x="6888" y="51"/>
                  </a:lnTo>
                  <a:lnTo>
                    <a:pt x="6258" y="127"/>
                  </a:lnTo>
                  <a:lnTo>
                    <a:pt x="5627" y="278"/>
                  </a:lnTo>
                  <a:lnTo>
                    <a:pt x="5021" y="480"/>
                  </a:lnTo>
                  <a:lnTo>
                    <a:pt x="4416" y="732"/>
                  </a:lnTo>
                  <a:lnTo>
                    <a:pt x="3836" y="1035"/>
                  </a:lnTo>
                  <a:lnTo>
                    <a:pt x="3281" y="1363"/>
                  </a:lnTo>
                  <a:lnTo>
                    <a:pt x="2776" y="1767"/>
                  </a:lnTo>
                  <a:lnTo>
                    <a:pt x="2271" y="2170"/>
                  </a:lnTo>
                  <a:lnTo>
                    <a:pt x="1817" y="2650"/>
                  </a:lnTo>
                  <a:lnTo>
                    <a:pt x="1388" y="3129"/>
                  </a:lnTo>
                  <a:lnTo>
                    <a:pt x="1010" y="3659"/>
                  </a:lnTo>
                  <a:lnTo>
                    <a:pt x="682" y="4189"/>
                  </a:lnTo>
                  <a:lnTo>
                    <a:pt x="404" y="4769"/>
                  </a:lnTo>
                  <a:lnTo>
                    <a:pt x="177" y="5375"/>
                  </a:lnTo>
                  <a:lnTo>
                    <a:pt x="76" y="5677"/>
                  </a:lnTo>
                  <a:lnTo>
                    <a:pt x="1" y="5980"/>
                  </a:lnTo>
                  <a:lnTo>
                    <a:pt x="1035" y="5072"/>
                  </a:lnTo>
                  <a:lnTo>
                    <a:pt x="2070" y="4214"/>
                  </a:lnTo>
                  <a:lnTo>
                    <a:pt x="3129" y="3407"/>
                  </a:lnTo>
                  <a:lnTo>
                    <a:pt x="3684" y="3003"/>
                  </a:lnTo>
                  <a:lnTo>
                    <a:pt x="4239" y="2650"/>
                  </a:lnTo>
                  <a:lnTo>
                    <a:pt x="4794" y="2297"/>
                  </a:lnTo>
                  <a:lnTo>
                    <a:pt x="5349" y="1943"/>
                  </a:lnTo>
                  <a:lnTo>
                    <a:pt x="5930" y="1615"/>
                  </a:lnTo>
                  <a:lnTo>
                    <a:pt x="6535" y="1287"/>
                  </a:lnTo>
                  <a:lnTo>
                    <a:pt x="7141" y="1010"/>
                  </a:lnTo>
                  <a:lnTo>
                    <a:pt x="7746" y="707"/>
                  </a:lnTo>
                  <a:lnTo>
                    <a:pt x="8377" y="455"/>
                  </a:lnTo>
                  <a:lnTo>
                    <a:pt x="9008" y="203"/>
                  </a:lnTo>
                  <a:lnTo>
                    <a:pt x="8654" y="102"/>
                  </a:lnTo>
                  <a:lnTo>
                    <a:pt x="8276" y="51"/>
                  </a:lnTo>
                  <a:lnTo>
                    <a:pt x="7898" y="26"/>
                  </a:lnTo>
                  <a:lnTo>
                    <a:pt x="7519"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138;p46"/>
            <p:cNvSpPr/>
            <p:nvPr/>
          </p:nvSpPr>
          <p:spPr>
            <a:xfrm>
              <a:off x="1268104" y="832849"/>
              <a:ext cx="1155207" cy="1345645"/>
            </a:xfrm>
            <a:custGeom>
              <a:avLst/>
              <a:gdLst/>
              <a:ahLst/>
              <a:cxnLst/>
              <a:rect l="l" t="t" r="r" b="b"/>
              <a:pathLst>
                <a:path w="58307" h="67919" extrusionOk="0">
                  <a:moveTo>
                    <a:pt x="28965" y="0"/>
                  </a:moveTo>
                  <a:lnTo>
                    <a:pt x="28208" y="26"/>
                  </a:lnTo>
                  <a:lnTo>
                    <a:pt x="27476" y="51"/>
                  </a:lnTo>
                  <a:lnTo>
                    <a:pt x="26744" y="127"/>
                  </a:lnTo>
                  <a:lnTo>
                    <a:pt x="25987" y="202"/>
                  </a:lnTo>
                  <a:lnTo>
                    <a:pt x="25281" y="328"/>
                  </a:lnTo>
                  <a:lnTo>
                    <a:pt x="24549" y="455"/>
                  </a:lnTo>
                  <a:lnTo>
                    <a:pt x="23843" y="606"/>
                  </a:lnTo>
                  <a:lnTo>
                    <a:pt x="23111" y="757"/>
                  </a:lnTo>
                  <a:lnTo>
                    <a:pt x="22405" y="959"/>
                  </a:lnTo>
                  <a:lnTo>
                    <a:pt x="21724" y="1161"/>
                  </a:lnTo>
                  <a:lnTo>
                    <a:pt x="21017" y="1388"/>
                  </a:lnTo>
                  <a:lnTo>
                    <a:pt x="20336" y="1640"/>
                  </a:lnTo>
                  <a:lnTo>
                    <a:pt x="19655" y="1893"/>
                  </a:lnTo>
                  <a:lnTo>
                    <a:pt x="18999" y="2170"/>
                  </a:lnTo>
                  <a:lnTo>
                    <a:pt x="18318" y="2473"/>
                  </a:lnTo>
                  <a:lnTo>
                    <a:pt x="17662" y="2801"/>
                  </a:lnTo>
                  <a:lnTo>
                    <a:pt x="17031" y="3154"/>
                  </a:lnTo>
                  <a:lnTo>
                    <a:pt x="16375" y="3507"/>
                  </a:lnTo>
                  <a:lnTo>
                    <a:pt x="15744" y="3860"/>
                  </a:lnTo>
                  <a:lnTo>
                    <a:pt x="15139" y="4264"/>
                  </a:lnTo>
                  <a:lnTo>
                    <a:pt x="14533" y="4668"/>
                  </a:lnTo>
                  <a:lnTo>
                    <a:pt x="13928" y="5097"/>
                  </a:lnTo>
                  <a:lnTo>
                    <a:pt x="13322" y="5526"/>
                  </a:lnTo>
                  <a:lnTo>
                    <a:pt x="12742" y="5980"/>
                  </a:lnTo>
                  <a:lnTo>
                    <a:pt x="12162" y="6459"/>
                  </a:lnTo>
                  <a:lnTo>
                    <a:pt x="11607" y="6938"/>
                  </a:lnTo>
                  <a:lnTo>
                    <a:pt x="11052" y="7443"/>
                  </a:lnTo>
                  <a:lnTo>
                    <a:pt x="10496" y="7973"/>
                  </a:lnTo>
                  <a:lnTo>
                    <a:pt x="9967" y="8503"/>
                  </a:lnTo>
                  <a:lnTo>
                    <a:pt x="9462" y="9058"/>
                  </a:lnTo>
                  <a:lnTo>
                    <a:pt x="8932" y="9613"/>
                  </a:lnTo>
                  <a:lnTo>
                    <a:pt x="8453" y="10193"/>
                  </a:lnTo>
                  <a:lnTo>
                    <a:pt x="7948" y="10773"/>
                  </a:lnTo>
                  <a:lnTo>
                    <a:pt x="7494" y="11379"/>
                  </a:lnTo>
                  <a:lnTo>
                    <a:pt x="7015" y="11984"/>
                  </a:lnTo>
                  <a:lnTo>
                    <a:pt x="6561" y="12615"/>
                  </a:lnTo>
                  <a:lnTo>
                    <a:pt x="6132" y="13246"/>
                  </a:lnTo>
                  <a:lnTo>
                    <a:pt x="5703" y="13902"/>
                  </a:lnTo>
                  <a:lnTo>
                    <a:pt x="5299" y="14583"/>
                  </a:lnTo>
                  <a:lnTo>
                    <a:pt x="4896" y="15264"/>
                  </a:lnTo>
                  <a:lnTo>
                    <a:pt x="4517" y="15945"/>
                  </a:lnTo>
                  <a:lnTo>
                    <a:pt x="4139" y="16652"/>
                  </a:lnTo>
                  <a:lnTo>
                    <a:pt x="3785" y="17358"/>
                  </a:lnTo>
                  <a:lnTo>
                    <a:pt x="3457" y="18065"/>
                  </a:lnTo>
                  <a:lnTo>
                    <a:pt x="3129" y="18796"/>
                  </a:lnTo>
                  <a:lnTo>
                    <a:pt x="2801" y="19553"/>
                  </a:lnTo>
                  <a:lnTo>
                    <a:pt x="2524" y="20310"/>
                  </a:lnTo>
                  <a:lnTo>
                    <a:pt x="2246" y="21067"/>
                  </a:lnTo>
                  <a:lnTo>
                    <a:pt x="1969" y="21824"/>
                  </a:lnTo>
                  <a:lnTo>
                    <a:pt x="1717" y="22606"/>
                  </a:lnTo>
                  <a:lnTo>
                    <a:pt x="1490" y="23413"/>
                  </a:lnTo>
                  <a:lnTo>
                    <a:pt x="1262" y="24195"/>
                  </a:lnTo>
                  <a:lnTo>
                    <a:pt x="1061" y="25003"/>
                  </a:lnTo>
                  <a:lnTo>
                    <a:pt x="884" y="25835"/>
                  </a:lnTo>
                  <a:lnTo>
                    <a:pt x="707" y="26643"/>
                  </a:lnTo>
                  <a:lnTo>
                    <a:pt x="556" y="27475"/>
                  </a:lnTo>
                  <a:lnTo>
                    <a:pt x="430" y="28308"/>
                  </a:lnTo>
                  <a:lnTo>
                    <a:pt x="304" y="29166"/>
                  </a:lnTo>
                  <a:lnTo>
                    <a:pt x="228" y="30023"/>
                  </a:lnTo>
                  <a:lnTo>
                    <a:pt x="127" y="30881"/>
                  </a:lnTo>
                  <a:lnTo>
                    <a:pt x="77" y="31739"/>
                  </a:lnTo>
                  <a:lnTo>
                    <a:pt x="26" y="32597"/>
                  </a:lnTo>
                  <a:lnTo>
                    <a:pt x="1" y="33480"/>
                  </a:lnTo>
                  <a:lnTo>
                    <a:pt x="1" y="34363"/>
                  </a:lnTo>
                  <a:lnTo>
                    <a:pt x="26" y="35221"/>
                  </a:lnTo>
                  <a:lnTo>
                    <a:pt x="51" y="36104"/>
                  </a:lnTo>
                  <a:lnTo>
                    <a:pt x="102" y="36962"/>
                  </a:lnTo>
                  <a:lnTo>
                    <a:pt x="178" y="37819"/>
                  </a:lnTo>
                  <a:lnTo>
                    <a:pt x="253" y="38652"/>
                  </a:lnTo>
                  <a:lnTo>
                    <a:pt x="354" y="39510"/>
                  </a:lnTo>
                  <a:lnTo>
                    <a:pt x="480" y="40342"/>
                  </a:lnTo>
                  <a:lnTo>
                    <a:pt x="632" y="41175"/>
                  </a:lnTo>
                  <a:lnTo>
                    <a:pt x="783" y="41982"/>
                  </a:lnTo>
                  <a:lnTo>
                    <a:pt x="960" y="42790"/>
                  </a:lnTo>
                  <a:lnTo>
                    <a:pt x="1162" y="43597"/>
                  </a:lnTo>
                  <a:lnTo>
                    <a:pt x="1363" y="44404"/>
                  </a:lnTo>
                  <a:lnTo>
                    <a:pt x="1590" y="45186"/>
                  </a:lnTo>
                  <a:lnTo>
                    <a:pt x="1818" y="45968"/>
                  </a:lnTo>
                  <a:lnTo>
                    <a:pt x="2070" y="46725"/>
                  </a:lnTo>
                  <a:lnTo>
                    <a:pt x="2347" y="47507"/>
                  </a:lnTo>
                  <a:lnTo>
                    <a:pt x="2650" y="48239"/>
                  </a:lnTo>
                  <a:lnTo>
                    <a:pt x="2953" y="48996"/>
                  </a:lnTo>
                  <a:lnTo>
                    <a:pt x="3256" y="49728"/>
                  </a:lnTo>
                  <a:lnTo>
                    <a:pt x="3584" y="50459"/>
                  </a:lnTo>
                  <a:lnTo>
                    <a:pt x="3937" y="51166"/>
                  </a:lnTo>
                  <a:lnTo>
                    <a:pt x="4290" y="51872"/>
                  </a:lnTo>
                  <a:lnTo>
                    <a:pt x="4668" y="52553"/>
                  </a:lnTo>
                  <a:lnTo>
                    <a:pt x="5072" y="53235"/>
                  </a:lnTo>
                  <a:lnTo>
                    <a:pt x="5476" y="53891"/>
                  </a:lnTo>
                  <a:lnTo>
                    <a:pt x="5879" y="54546"/>
                  </a:lnTo>
                  <a:lnTo>
                    <a:pt x="6308" y="55202"/>
                  </a:lnTo>
                  <a:lnTo>
                    <a:pt x="6763" y="55833"/>
                  </a:lnTo>
                  <a:lnTo>
                    <a:pt x="7217" y="56439"/>
                  </a:lnTo>
                  <a:lnTo>
                    <a:pt x="7671" y="57044"/>
                  </a:lnTo>
                  <a:lnTo>
                    <a:pt x="8150" y="57624"/>
                  </a:lnTo>
                  <a:lnTo>
                    <a:pt x="8630" y="58205"/>
                  </a:lnTo>
                  <a:lnTo>
                    <a:pt x="9134" y="58785"/>
                  </a:lnTo>
                  <a:lnTo>
                    <a:pt x="9664" y="59315"/>
                  </a:lnTo>
                  <a:lnTo>
                    <a:pt x="10194" y="59870"/>
                  </a:lnTo>
                  <a:lnTo>
                    <a:pt x="10724" y="60374"/>
                  </a:lnTo>
                  <a:lnTo>
                    <a:pt x="11279" y="60879"/>
                  </a:lnTo>
                  <a:lnTo>
                    <a:pt x="11834" y="61384"/>
                  </a:lnTo>
                  <a:lnTo>
                    <a:pt x="12389" y="61863"/>
                  </a:lnTo>
                  <a:lnTo>
                    <a:pt x="12969" y="62317"/>
                  </a:lnTo>
                  <a:lnTo>
                    <a:pt x="13574" y="62746"/>
                  </a:lnTo>
                  <a:lnTo>
                    <a:pt x="14155" y="63175"/>
                  </a:lnTo>
                  <a:lnTo>
                    <a:pt x="14760" y="63604"/>
                  </a:lnTo>
                  <a:lnTo>
                    <a:pt x="15391" y="63982"/>
                  </a:lnTo>
                  <a:lnTo>
                    <a:pt x="16022" y="64361"/>
                  </a:lnTo>
                  <a:lnTo>
                    <a:pt x="16653" y="64714"/>
                  </a:lnTo>
                  <a:lnTo>
                    <a:pt x="17283" y="65067"/>
                  </a:lnTo>
                  <a:lnTo>
                    <a:pt x="17939" y="65395"/>
                  </a:lnTo>
                  <a:lnTo>
                    <a:pt x="18620" y="65698"/>
                  </a:lnTo>
                  <a:lnTo>
                    <a:pt x="19276" y="65975"/>
                  </a:lnTo>
                  <a:lnTo>
                    <a:pt x="19958" y="66253"/>
                  </a:lnTo>
                  <a:lnTo>
                    <a:pt x="20639" y="66505"/>
                  </a:lnTo>
                  <a:lnTo>
                    <a:pt x="21320" y="66732"/>
                  </a:lnTo>
                  <a:lnTo>
                    <a:pt x="22026" y="66934"/>
                  </a:lnTo>
                  <a:lnTo>
                    <a:pt x="22733" y="67136"/>
                  </a:lnTo>
                  <a:lnTo>
                    <a:pt x="23439" y="67313"/>
                  </a:lnTo>
                  <a:lnTo>
                    <a:pt x="24171" y="67464"/>
                  </a:lnTo>
                  <a:lnTo>
                    <a:pt x="24877" y="67590"/>
                  </a:lnTo>
                  <a:lnTo>
                    <a:pt x="25609" y="67691"/>
                  </a:lnTo>
                  <a:lnTo>
                    <a:pt x="26366" y="67792"/>
                  </a:lnTo>
                  <a:lnTo>
                    <a:pt x="27098" y="67842"/>
                  </a:lnTo>
                  <a:lnTo>
                    <a:pt x="27854" y="67893"/>
                  </a:lnTo>
                  <a:lnTo>
                    <a:pt x="28586" y="67918"/>
                  </a:lnTo>
                  <a:lnTo>
                    <a:pt x="29343" y="67918"/>
                  </a:lnTo>
                  <a:lnTo>
                    <a:pt x="30100" y="67893"/>
                  </a:lnTo>
                  <a:lnTo>
                    <a:pt x="30832" y="67868"/>
                  </a:lnTo>
                  <a:lnTo>
                    <a:pt x="31588" y="67792"/>
                  </a:lnTo>
                  <a:lnTo>
                    <a:pt x="32320" y="67716"/>
                  </a:lnTo>
                  <a:lnTo>
                    <a:pt x="33052" y="67615"/>
                  </a:lnTo>
                  <a:lnTo>
                    <a:pt x="33758" y="67464"/>
                  </a:lnTo>
                  <a:lnTo>
                    <a:pt x="34490" y="67338"/>
                  </a:lnTo>
                  <a:lnTo>
                    <a:pt x="35196" y="67161"/>
                  </a:lnTo>
                  <a:lnTo>
                    <a:pt x="35903" y="66959"/>
                  </a:lnTo>
                  <a:lnTo>
                    <a:pt x="36609" y="66758"/>
                  </a:lnTo>
                  <a:lnTo>
                    <a:pt x="37290" y="66530"/>
                  </a:lnTo>
                  <a:lnTo>
                    <a:pt x="37971" y="66278"/>
                  </a:lnTo>
                  <a:lnTo>
                    <a:pt x="38653" y="66026"/>
                  </a:lnTo>
                  <a:lnTo>
                    <a:pt x="39334" y="65748"/>
                  </a:lnTo>
                  <a:lnTo>
                    <a:pt x="39990" y="65446"/>
                  </a:lnTo>
                  <a:lnTo>
                    <a:pt x="40646" y="65118"/>
                  </a:lnTo>
                  <a:lnTo>
                    <a:pt x="41302" y="64790"/>
                  </a:lnTo>
                  <a:lnTo>
                    <a:pt x="41933" y="64436"/>
                  </a:lnTo>
                  <a:lnTo>
                    <a:pt x="42563" y="64058"/>
                  </a:lnTo>
                  <a:lnTo>
                    <a:pt x="43169" y="63654"/>
                  </a:lnTo>
                  <a:lnTo>
                    <a:pt x="43800" y="63251"/>
                  </a:lnTo>
                  <a:lnTo>
                    <a:pt x="44405" y="62822"/>
                  </a:lnTo>
                  <a:lnTo>
                    <a:pt x="44985" y="62393"/>
                  </a:lnTo>
                  <a:lnTo>
                    <a:pt x="45566" y="61939"/>
                  </a:lnTo>
                  <a:lnTo>
                    <a:pt x="46146" y="61459"/>
                  </a:lnTo>
                  <a:lnTo>
                    <a:pt x="46701" y="60980"/>
                  </a:lnTo>
                  <a:lnTo>
                    <a:pt x="47256" y="60475"/>
                  </a:lnTo>
                  <a:lnTo>
                    <a:pt x="47811" y="59946"/>
                  </a:lnTo>
                  <a:lnTo>
                    <a:pt x="48341" y="59416"/>
                  </a:lnTo>
                  <a:lnTo>
                    <a:pt x="48871" y="58886"/>
                  </a:lnTo>
                  <a:lnTo>
                    <a:pt x="49375" y="58306"/>
                  </a:lnTo>
                  <a:lnTo>
                    <a:pt x="49880" y="57751"/>
                  </a:lnTo>
                  <a:lnTo>
                    <a:pt x="50359" y="57145"/>
                  </a:lnTo>
                  <a:lnTo>
                    <a:pt x="50839" y="56540"/>
                  </a:lnTo>
                  <a:lnTo>
                    <a:pt x="51293" y="55934"/>
                  </a:lnTo>
                  <a:lnTo>
                    <a:pt x="51747" y="55303"/>
                  </a:lnTo>
                  <a:lnTo>
                    <a:pt x="52176" y="54673"/>
                  </a:lnTo>
                  <a:lnTo>
                    <a:pt x="52605" y="54017"/>
                  </a:lnTo>
                  <a:lnTo>
                    <a:pt x="53008" y="53335"/>
                  </a:lnTo>
                  <a:lnTo>
                    <a:pt x="53412" y="52679"/>
                  </a:lnTo>
                  <a:lnTo>
                    <a:pt x="53790" y="51973"/>
                  </a:lnTo>
                  <a:lnTo>
                    <a:pt x="54169" y="51292"/>
                  </a:lnTo>
                  <a:lnTo>
                    <a:pt x="54522" y="50560"/>
                  </a:lnTo>
                  <a:lnTo>
                    <a:pt x="54850" y="49854"/>
                  </a:lnTo>
                  <a:lnTo>
                    <a:pt x="55178" y="49122"/>
                  </a:lnTo>
                  <a:lnTo>
                    <a:pt x="55506" y="48365"/>
                  </a:lnTo>
                  <a:lnTo>
                    <a:pt x="55809" y="47634"/>
                  </a:lnTo>
                  <a:lnTo>
                    <a:pt x="56086" y="46851"/>
                  </a:lnTo>
                  <a:lnTo>
                    <a:pt x="56339" y="46095"/>
                  </a:lnTo>
                  <a:lnTo>
                    <a:pt x="56591" y="45312"/>
                  </a:lnTo>
                  <a:lnTo>
                    <a:pt x="56818" y="44530"/>
                  </a:lnTo>
                  <a:lnTo>
                    <a:pt x="57045" y="43723"/>
                  </a:lnTo>
                  <a:lnTo>
                    <a:pt x="57247" y="42916"/>
                  </a:lnTo>
                  <a:lnTo>
                    <a:pt x="57423" y="42108"/>
                  </a:lnTo>
                  <a:lnTo>
                    <a:pt x="57600" y="41276"/>
                  </a:lnTo>
                  <a:lnTo>
                    <a:pt x="57751" y="40443"/>
                  </a:lnTo>
                  <a:lnTo>
                    <a:pt x="57878" y="39611"/>
                  </a:lnTo>
                  <a:lnTo>
                    <a:pt x="58004" y="38753"/>
                  </a:lnTo>
                  <a:lnTo>
                    <a:pt x="58105" y="37920"/>
                  </a:lnTo>
                  <a:lnTo>
                    <a:pt x="58180" y="37062"/>
                  </a:lnTo>
                  <a:lnTo>
                    <a:pt x="58231" y="36179"/>
                  </a:lnTo>
                  <a:lnTo>
                    <a:pt x="58281" y="35322"/>
                  </a:lnTo>
                  <a:lnTo>
                    <a:pt x="58307" y="34439"/>
                  </a:lnTo>
                  <a:lnTo>
                    <a:pt x="58307" y="33556"/>
                  </a:lnTo>
                  <a:lnTo>
                    <a:pt x="58307" y="32698"/>
                  </a:lnTo>
                  <a:lnTo>
                    <a:pt x="58256" y="31815"/>
                  </a:lnTo>
                  <a:lnTo>
                    <a:pt x="58206" y="30957"/>
                  </a:lnTo>
                  <a:lnTo>
                    <a:pt x="58130" y="30124"/>
                  </a:lnTo>
                  <a:lnTo>
                    <a:pt x="58054" y="29267"/>
                  </a:lnTo>
                  <a:lnTo>
                    <a:pt x="57953" y="28434"/>
                  </a:lnTo>
                  <a:lnTo>
                    <a:pt x="57827" y="27576"/>
                  </a:lnTo>
                  <a:lnTo>
                    <a:pt x="57676" y="26769"/>
                  </a:lnTo>
                  <a:lnTo>
                    <a:pt x="57524" y="25936"/>
                  </a:lnTo>
                  <a:lnTo>
                    <a:pt x="57348" y="25129"/>
                  </a:lnTo>
                  <a:lnTo>
                    <a:pt x="57171" y="24322"/>
                  </a:lnTo>
                  <a:lnTo>
                    <a:pt x="56944" y="23514"/>
                  </a:lnTo>
                  <a:lnTo>
                    <a:pt x="56717" y="22732"/>
                  </a:lnTo>
                  <a:lnTo>
                    <a:pt x="56490" y="21950"/>
                  </a:lnTo>
                  <a:lnTo>
                    <a:pt x="56238" y="21193"/>
                  </a:lnTo>
                  <a:lnTo>
                    <a:pt x="55960" y="20411"/>
                  </a:lnTo>
                  <a:lnTo>
                    <a:pt x="55683" y="19679"/>
                  </a:lnTo>
                  <a:lnTo>
                    <a:pt x="55380" y="18922"/>
                  </a:lnTo>
                  <a:lnTo>
                    <a:pt x="55052" y="18191"/>
                  </a:lnTo>
                  <a:lnTo>
                    <a:pt x="54724" y="17484"/>
                  </a:lnTo>
                  <a:lnTo>
                    <a:pt x="54371" y="16753"/>
                  </a:lnTo>
                  <a:lnTo>
                    <a:pt x="54017" y="16072"/>
                  </a:lnTo>
                  <a:lnTo>
                    <a:pt x="53639" y="15365"/>
                  </a:lnTo>
                  <a:lnTo>
                    <a:pt x="53261" y="14684"/>
                  </a:lnTo>
                  <a:lnTo>
                    <a:pt x="52857" y="14028"/>
                  </a:lnTo>
                  <a:lnTo>
                    <a:pt x="52428" y="13372"/>
                  </a:lnTo>
                  <a:lnTo>
                    <a:pt x="51999" y="12741"/>
                  </a:lnTo>
                  <a:lnTo>
                    <a:pt x="51570" y="12111"/>
                  </a:lnTo>
                  <a:lnTo>
                    <a:pt x="51116" y="11480"/>
                  </a:lnTo>
                  <a:lnTo>
                    <a:pt x="50637" y="10874"/>
                  </a:lnTo>
                  <a:lnTo>
                    <a:pt x="50157" y="10294"/>
                  </a:lnTo>
                  <a:lnTo>
                    <a:pt x="49678" y="9714"/>
                  </a:lnTo>
                  <a:lnTo>
                    <a:pt x="49173" y="9133"/>
                  </a:lnTo>
                  <a:lnTo>
                    <a:pt x="48644" y="8604"/>
                  </a:lnTo>
                  <a:lnTo>
                    <a:pt x="48139" y="8049"/>
                  </a:lnTo>
                  <a:lnTo>
                    <a:pt x="47584" y="7544"/>
                  </a:lnTo>
                  <a:lnTo>
                    <a:pt x="47054" y="7039"/>
                  </a:lnTo>
                  <a:lnTo>
                    <a:pt x="46474" y="6535"/>
                  </a:lnTo>
                  <a:lnTo>
                    <a:pt x="45919" y="6081"/>
                  </a:lnTo>
                  <a:lnTo>
                    <a:pt x="45339" y="5601"/>
                  </a:lnTo>
                  <a:lnTo>
                    <a:pt x="44758" y="5172"/>
                  </a:lnTo>
                  <a:lnTo>
                    <a:pt x="44153" y="4744"/>
                  </a:lnTo>
                  <a:lnTo>
                    <a:pt x="43547" y="4340"/>
                  </a:lnTo>
                  <a:lnTo>
                    <a:pt x="42916" y="3936"/>
                  </a:lnTo>
                  <a:lnTo>
                    <a:pt x="42286" y="3558"/>
                  </a:lnTo>
                  <a:lnTo>
                    <a:pt x="41655" y="3205"/>
                  </a:lnTo>
                  <a:lnTo>
                    <a:pt x="41024" y="2851"/>
                  </a:lnTo>
                  <a:lnTo>
                    <a:pt x="40368" y="2523"/>
                  </a:lnTo>
                  <a:lnTo>
                    <a:pt x="39712" y="2221"/>
                  </a:lnTo>
                  <a:lnTo>
                    <a:pt x="39031" y="1943"/>
                  </a:lnTo>
                  <a:lnTo>
                    <a:pt x="38350" y="1666"/>
                  </a:lnTo>
                  <a:lnTo>
                    <a:pt x="37669" y="1413"/>
                  </a:lnTo>
                  <a:lnTo>
                    <a:pt x="36988" y="1186"/>
                  </a:lnTo>
                  <a:lnTo>
                    <a:pt x="36281" y="984"/>
                  </a:lnTo>
                  <a:lnTo>
                    <a:pt x="35575" y="782"/>
                  </a:lnTo>
                  <a:lnTo>
                    <a:pt x="34868" y="606"/>
                  </a:lnTo>
                  <a:lnTo>
                    <a:pt x="34137" y="455"/>
                  </a:lnTo>
                  <a:lnTo>
                    <a:pt x="33430" y="328"/>
                  </a:lnTo>
                  <a:lnTo>
                    <a:pt x="32699" y="227"/>
                  </a:lnTo>
                  <a:lnTo>
                    <a:pt x="31967" y="127"/>
                  </a:lnTo>
                  <a:lnTo>
                    <a:pt x="31210" y="76"/>
                  </a:lnTo>
                  <a:lnTo>
                    <a:pt x="30478" y="26"/>
                  </a:lnTo>
                  <a:lnTo>
                    <a:pt x="29721" y="0"/>
                  </a:lnTo>
                  <a:close/>
                </a:path>
              </a:pathLst>
            </a:custGeom>
            <a:solidFill>
              <a:srgbClr val="F6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139;p46"/>
            <p:cNvSpPr/>
            <p:nvPr/>
          </p:nvSpPr>
          <p:spPr>
            <a:xfrm>
              <a:off x="1268104" y="832849"/>
              <a:ext cx="1155207" cy="1345645"/>
            </a:xfrm>
            <a:custGeom>
              <a:avLst/>
              <a:gdLst/>
              <a:ahLst/>
              <a:cxnLst/>
              <a:rect l="l" t="t" r="r" b="b"/>
              <a:pathLst>
                <a:path w="58307" h="67919" fill="none" extrusionOk="0">
                  <a:moveTo>
                    <a:pt x="58307" y="34439"/>
                  </a:moveTo>
                  <a:lnTo>
                    <a:pt x="58307" y="34439"/>
                  </a:lnTo>
                  <a:lnTo>
                    <a:pt x="58281" y="35322"/>
                  </a:lnTo>
                  <a:lnTo>
                    <a:pt x="58231" y="36179"/>
                  </a:lnTo>
                  <a:lnTo>
                    <a:pt x="58180" y="37062"/>
                  </a:lnTo>
                  <a:lnTo>
                    <a:pt x="58105" y="37920"/>
                  </a:lnTo>
                  <a:lnTo>
                    <a:pt x="58004" y="38753"/>
                  </a:lnTo>
                  <a:lnTo>
                    <a:pt x="57878" y="39611"/>
                  </a:lnTo>
                  <a:lnTo>
                    <a:pt x="57751" y="40443"/>
                  </a:lnTo>
                  <a:lnTo>
                    <a:pt x="57600" y="41276"/>
                  </a:lnTo>
                  <a:lnTo>
                    <a:pt x="57423" y="42108"/>
                  </a:lnTo>
                  <a:lnTo>
                    <a:pt x="57247" y="42916"/>
                  </a:lnTo>
                  <a:lnTo>
                    <a:pt x="57045" y="43723"/>
                  </a:lnTo>
                  <a:lnTo>
                    <a:pt x="56818" y="44530"/>
                  </a:lnTo>
                  <a:lnTo>
                    <a:pt x="56591" y="45312"/>
                  </a:lnTo>
                  <a:lnTo>
                    <a:pt x="56339" y="46095"/>
                  </a:lnTo>
                  <a:lnTo>
                    <a:pt x="56086" y="46851"/>
                  </a:lnTo>
                  <a:lnTo>
                    <a:pt x="55809" y="47634"/>
                  </a:lnTo>
                  <a:lnTo>
                    <a:pt x="55506" y="48365"/>
                  </a:lnTo>
                  <a:lnTo>
                    <a:pt x="55178" y="49122"/>
                  </a:lnTo>
                  <a:lnTo>
                    <a:pt x="54850" y="49854"/>
                  </a:lnTo>
                  <a:lnTo>
                    <a:pt x="54522" y="50560"/>
                  </a:lnTo>
                  <a:lnTo>
                    <a:pt x="54169" y="51292"/>
                  </a:lnTo>
                  <a:lnTo>
                    <a:pt x="53790" y="51973"/>
                  </a:lnTo>
                  <a:lnTo>
                    <a:pt x="53412" y="52679"/>
                  </a:lnTo>
                  <a:lnTo>
                    <a:pt x="53008" y="53335"/>
                  </a:lnTo>
                  <a:lnTo>
                    <a:pt x="52605" y="54017"/>
                  </a:lnTo>
                  <a:lnTo>
                    <a:pt x="52176" y="54673"/>
                  </a:lnTo>
                  <a:lnTo>
                    <a:pt x="51747" y="55303"/>
                  </a:lnTo>
                  <a:lnTo>
                    <a:pt x="51293" y="55934"/>
                  </a:lnTo>
                  <a:lnTo>
                    <a:pt x="50839" y="56540"/>
                  </a:lnTo>
                  <a:lnTo>
                    <a:pt x="50359" y="57145"/>
                  </a:lnTo>
                  <a:lnTo>
                    <a:pt x="49880" y="57751"/>
                  </a:lnTo>
                  <a:lnTo>
                    <a:pt x="49375" y="58306"/>
                  </a:lnTo>
                  <a:lnTo>
                    <a:pt x="48871" y="58886"/>
                  </a:lnTo>
                  <a:lnTo>
                    <a:pt x="48341" y="59416"/>
                  </a:lnTo>
                  <a:lnTo>
                    <a:pt x="47811" y="59946"/>
                  </a:lnTo>
                  <a:lnTo>
                    <a:pt x="47256" y="60475"/>
                  </a:lnTo>
                  <a:lnTo>
                    <a:pt x="46701" y="60980"/>
                  </a:lnTo>
                  <a:lnTo>
                    <a:pt x="46146" y="61459"/>
                  </a:lnTo>
                  <a:lnTo>
                    <a:pt x="45566" y="61939"/>
                  </a:lnTo>
                  <a:lnTo>
                    <a:pt x="44985" y="62393"/>
                  </a:lnTo>
                  <a:lnTo>
                    <a:pt x="44405" y="62822"/>
                  </a:lnTo>
                  <a:lnTo>
                    <a:pt x="43800" y="63251"/>
                  </a:lnTo>
                  <a:lnTo>
                    <a:pt x="43169" y="63654"/>
                  </a:lnTo>
                  <a:lnTo>
                    <a:pt x="42563" y="64058"/>
                  </a:lnTo>
                  <a:lnTo>
                    <a:pt x="41933" y="64436"/>
                  </a:lnTo>
                  <a:lnTo>
                    <a:pt x="41302" y="64790"/>
                  </a:lnTo>
                  <a:lnTo>
                    <a:pt x="40646" y="65118"/>
                  </a:lnTo>
                  <a:lnTo>
                    <a:pt x="39990" y="65446"/>
                  </a:lnTo>
                  <a:lnTo>
                    <a:pt x="39334" y="65748"/>
                  </a:lnTo>
                  <a:lnTo>
                    <a:pt x="38653" y="66026"/>
                  </a:lnTo>
                  <a:lnTo>
                    <a:pt x="37971" y="66278"/>
                  </a:lnTo>
                  <a:lnTo>
                    <a:pt x="37290" y="66530"/>
                  </a:lnTo>
                  <a:lnTo>
                    <a:pt x="36609" y="66758"/>
                  </a:lnTo>
                  <a:lnTo>
                    <a:pt x="35903" y="66959"/>
                  </a:lnTo>
                  <a:lnTo>
                    <a:pt x="35196" y="67161"/>
                  </a:lnTo>
                  <a:lnTo>
                    <a:pt x="34490" y="67338"/>
                  </a:lnTo>
                  <a:lnTo>
                    <a:pt x="33758" y="67464"/>
                  </a:lnTo>
                  <a:lnTo>
                    <a:pt x="33052" y="67615"/>
                  </a:lnTo>
                  <a:lnTo>
                    <a:pt x="32320" y="67716"/>
                  </a:lnTo>
                  <a:lnTo>
                    <a:pt x="31588" y="67792"/>
                  </a:lnTo>
                  <a:lnTo>
                    <a:pt x="30832" y="67868"/>
                  </a:lnTo>
                  <a:lnTo>
                    <a:pt x="30100" y="67893"/>
                  </a:lnTo>
                  <a:lnTo>
                    <a:pt x="29343" y="67918"/>
                  </a:lnTo>
                  <a:lnTo>
                    <a:pt x="28586" y="67918"/>
                  </a:lnTo>
                  <a:lnTo>
                    <a:pt x="28586" y="67918"/>
                  </a:lnTo>
                  <a:lnTo>
                    <a:pt x="27854" y="67893"/>
                  </a:lnTo>
                  <a:lnTo>
                    <a:pt x="27098" y="67842"/>
                  </a:lnTo>
                  <a:lnTo>
                    <a:pt x="26366" y="67792"/>
                  </a:lnTo>
                  <a:lnTo>
                    <a:pt x="25609" y="67691"/>
                  </a:lnTo>
                  <a:lnTo>
                    <a:pt x="24877" y="67590"/>
                  </a:lnTo>
                  <a:lnTo>
                    <a:pt x="24171" y="67464"/>
                  </a:lnTo>
                  <a:lnTo>
                    <a:pt x="23439" y="67313"/>
                  </a:lnTo>
                  <a:lnTo>
                    <a:pt x="22733" y="67136"/>
                  </a:lnTo>
                  <a:lnTo>
                    <a:pt x="22026" y="66934"/>
                  </a:lnTo>
                  <a:lnTo>
                    <a:pt x="21320" y="66732"/>
                  </a:lnTo>
                  <a:lnTo>
                    <a:pt x="20639" y="66505"/>
                  </a:lnTo>
                  <a:lnTo>
                    <a:pt x="19958" y="66253"/>
                  </a:lnTo>
                  <a:lnTo>
                    <a:pt x="19276" y="65975"/>
                  </a:lnTo>
                  <a:lnTo>
                    <a:pt x="18620" y="65698"/>
                  </a:lnTo>
                  <a:lnTo>
                    <a:pt x="17939" y="65395"/>
                  </a:lnTo>
                  <a:lnTo>
                    <a:pt x="17283" y="65067"/>
                  </a:lnTo>
                  <a:lnTo>
                    <a:pt x="16653" y="64714"/>
                  </a:lnTo>
                  <a:lnTo>
                    <a:pt x="16022" y="64361"/>
                  </a:lnTo>
                  <a:lnTo>
                    <a:pt x="15391" y="63982"/>
                  </a:lnTo>
                  <a:lnTo>
                    <a:pt x="14760" y="63604"/>
                  </a:lnTo>
                  <a:lnTo>
                    <a:pt x="14155" y="63175"/>
                  </a:lnTo>
                  <a:lnTo>
                    <a:pt x="13574" y="62746"/>
                  </a:lnTo>
                  <a:lnTo>
                    <a:pt x="12969" y="62317"/>
                  </a:lnTo>
                  <a:lnTo>
                    <a:pt x="12389" y="61863"/>
                  </a:lnTo>
                  <a:lnTo>
                    <a:pt x="11834" y="61384"/>
                  </a:lnTo>
                  <a:lnTo>
                    <a:pt x="11279" y="60879"/>
                  </a:lnTo>
                  <a:lnTo>
                    <a:pt x="10724" y="60374"/>
                  </a:lnTo>
                  <a:lnTo>
                    <a:pt x="10194" y="59870"/>
                  </a:lnTo>
                  <a:lnTo>
                    <a:pt x="9664" y="59315"/>
                  </a:lnTo>
                  <a:lnTo>
                    <a:pt x="9134" y="58785"/>
                  </a:lnTo>
                  <a:lnTo>
                    <a:pt x="8630" y="58205"/>
                  </a:lnTo>
                  <a:lnTo>
                    <a:pt x="8150" y="57624"/>
                  </a:lnTo>
                  <a:lnTo>
                    <a:pt x="7671" y="57044"/>
                  </a:lnTo>
                  <a:lnTo>
                    <a:pt x="7217" y="56439"/>
                  </a:lnTo>
                  <a:lnTo>
                    <a:pt x="6763" y="55833"/>
                  </a:lnTo>
                  <a:lnTo>
                    <a:pt x="6308" y="55202"/>
                  </a:lnTo>
                  <a:lnTo>
                    <a:pt x="5879" y="54546"/>
                  </a:lnTo>
                  <a:lnTo>
                    <a:pt x="5476" y="53891"/>
                  </a:lnTo>
                  <a:lnTo>
                    <a:pt x="5072" y="53235"/>
                  </a:lnTo>
                  <a:lnTo>
                    <a:pt x="4668" y="52553"/>
                  </a:lnTo>
                  <a:lnTo>
                    <a:pt x="4290" y="51872"/>
                  </a:lnTo>
                  <a:lnTo>
                    <a:pt x="3937" y="51166"/>
                  </a:lnTo>
                  <a:lnTo>
                    <a:pt x="3584" y="50459"/>
                  </a:lnTo>
                  <a:lnTo>
                    <a:pt x="3256" y="49728"/>
                  </a:lnTo>
                  <a:lnTo>
                    <a:pt x="2953" y="48996"/>
                  </a:lnTo>
                  <a:lnTo>
                    <a:pt x="2650" y="48239"/>
                  </a:lnTo>
                  <a:lnTo>
                    <a:pt x="2347" y="47507"/>
                  </a:lnTo>
                  <a:lnTo>
                    <a:pt x="2070" y="46725"/>
                  </a:lnTo>
                  <a:lnTo>
                    <a:pt x="1818" y="45968"/>
                  </a:lnTo>
                  <a:lnTo>
                    <a:pt x="1590" y="45186"/>
                  </a:lnTo>
                  <a:lnTo>
                    <a:pt x="1363" y="44404"/>
                  </a:lnTo>
                  <a:lnTo>
                    <a:pt x="1162" y="43597"/>
                  </a:lnTo>
                  <a:lnTo>
                    <a:pt x="960" y="42790"/>
                  </a:lnTo>
                  <a:lnTo>
                    <a:pt x="783" y="41982"/>
                  </a:lnTo>
                  <a:lnTo>
                    <a:pt x="632" y="41175"/>
                  </a:lnTo>
                  <a:lnTo>
                    <a:pt x="480" y="40342"/>
                  </a:lnTo>
                  <a:lnTo>
                    <a:pt x="354" y="39510"/>
                  </a:lnTo>
                  <a:lnTo>
                    <a:pt x="253" y="38652"/>
                  </a:lnTo>
                  <a:lnTo>
                    <a:pt x="178" y="37819"/>
                  </a:lnTo>
                  <a:lnTo>
                    <a:pt x="102" y="36962"/>
                  </a:lnTo>
                  <a:lnTo>
                    <a:pt x="51" y="36104"/>
                  </a:lnTo>
                  <a:lnTo>
                    <a:pt x="26" y="35221"/>
                  </a:lnTo>
                  <a:lnTo>
                    <a:pt x="1" y="34363"/>
                  </a:lnTo>
                  <a:lnTo>
                    <a:pt x="1" y="33480"/>
                  </a:lnTo>
                  <a:lnTo>
                    <a:pt x="1" y="33480"/>
                  </a:lnTo>
                  <a:lnTo>
                    <a:pt x="26" y="32597"/>
                  </a:lnTo>
                  <a:lnTo>
                    <a:pt x="77" y="31739"/>
                  </a:lnTo>
                  <a:lnTo>
                    <a:pt x="127" y="30881"/>
                  </a:lnTo>
                  <a:lnTo>
                    <a:pt x="228" y="30023"/>
                  </a:lnTo>
                  <a:lnTo>
                    <a:pt x="304" y="29166"/>
                  </a:lnTo>
                  <a:lnTo>
                    <a:pt x="430" y="28308"/>
                  </a:lnTo>
                  <a:lnTo>
                    <a:pt x="556" y="27475"/>
                  </a:lnTo>
                  <a:lnTo>
                    <a:pt x="707" y="26643"/>
                  </a:lnTo>
                  <a:lnTo>
                    <a:pt x="884" y="25835"/>
                  </a:lnTo>
                  <a:lnTo>
                    <a:pt x="1061" y="25003"/>
                  </a:lnTo>
                  <a:lnTo>
                    <a:pt x="1262" y="24195"/>
                  </a:lnTo>
                  <a:lnTo>
                    <a:pt x="1490" y="23413"/>
                  </a:lnTo>
                  <a:lnTo>
                    <a:pt x="1717" y="22606"/>
                  </a:lnTo>
                  <a:lnTo>
                    <a:pt x="1969" y="21824"/>
                  </a:lnTo>
                  <a:lnTo>
                    <a:pt x="2246" y="21067"/>
                  </a:lnTo>
                  <a:lnTo>
                    <a:pt x="2524" y="20310"/>
                  </a:lnTo>
                  <a:lnTo>
                    <a:pt x="2801" y="19553"/>
                  </a:lnTo>
                  <a:lnTo>
                    <a:pt x="3129" y="18796"/>
                  </a:lnTo>
                  <a:lnTo>
                    <a:pt x="3457" y="18065"/>
                  </a:lnTo>
                  <a:lnTo>
                    <a:pt x="3785" y="17358"/>
                  </a:lnTo>
                  <a:lnTo>
                    <a:pt x="4139" y="16652"/>
                  </a:lnTo>
                  <a:lnTo>
                    <a:pt x="4517" y="15945"/>
                  </a:lnTo>
                  <a:lnTo>
                    <a:pt x="4896" y="15264"/>
                  </a:lnTo>
                  <a:lnTo>
                    <a:pt x="5299" y="14583"/>
                  </a:lnTo>
                  <a:lnTo>
                    <a:pt x="5703" y="13902"/>
                  </a:lnTo>
                  <a:lnTo>
                    <a:pt x="6132" y="13246"/>
                  </a:lnTo>
                  <a:lnTo>
                    <a:pt x="6561" y="12615"/>
                  </a:lnTo>
                  <a:lnTo>
                    <a:pt x="7015" y="11984"/>
                  </a:lnTo>
                  <a:lnTo>
                    <a:pt x="7494" y="11379"/>
                  </a:lnTo>
                  <a:lnTo>
                    <a:pt x="7948" y="10773"/>
                  </a:lnTo>
                  <a:lnTo>
                    <a:pt x="8453" y="10193"/>
                  </a:lnTo>
                  <a:lnTo>
                    <a:pt x="8932" y="9613"/>
                  </a:lnTo>
                  <a:lnTo>
                    <a:pt x="9462" y="9058"/>
                  </a:lnTo>
                  <a:lnTo>
                    <a:pt x="9967" y="8503"/>
                  </a:lnTo>
                  <a:lnTo>
                    <a:pt x="10496" y="7973"/>
                  </a:lnTo>
                  <a:lnTo>
                    <a:pt x="11052" y="7443"/>
                  </a:lnTo>
                  <a:lnTo>
                    <a:pt x="11607" y="6938"/>
                  </a:lnTo>
                  <a:lnTo>
                    <a:pt x="12162" y="6459"/>
                  </a:lnTo>
                  <a:lnTo>
                    <a:pt x="12742" y="5980"/>
                  </a:lnTo>
                  <a:lnTo>
                    <a:pt x="13322" y="5526"/>
                  </a:lnTo>
                  <a:lnTo>
                    <a:pt x="13928" y="5097"/>
                  </a:lnTo>
                  <a:lnTo>
                    <a:pt x="14533" y="4668"/>
                  </a:lnTo>
                  <a:lnTo>
                    <a:pt x="15139" y="4264"/>
                  </a:lnTo>
                  <a:lnTo>
                    <a:pt x="15744" y="3860"/>
                  </a:lnTo>
                  <a:lnTo>
                    <a:pt x="16375" y="3507"/>
                  </a:lnTo>
                  <a:lnTo>
                    <a:pt x="17031" y="3154"/>
                  </a:lnTo>
                  <a:lnTo>
                    <a:pt x="17662" y="2801"/>
                  </a:lnTo>
                  <a:lnTo>
                    <a:pt x="18318" y="2473"/>
                  </a:lnTo>
                  <a:lnTo>
                    <a:pt x="18999" y="2170"/>
                  </a:lnTo>
                  <a:lnTo>
                    <a:pt x="19655" y="1893"/>
                  </a:lnTo>
                  <a:lnTo>
                    <a:pt x="20336" y="1640"/>
                  </a:lnTo>
                  <a:lnTo>
                    <a:pt x="21017" y="1388"/>
                  </a:lnTo>
                  <a:lnTo>
                    <a:pt x="21724" y="1161"/>
                  </a:lnTo>
                  <a:lnTo>
                    <a:pt x="22405" y="959"/>
                  </a:lnTo>
                  <a:lnTo>
                    <a:pt x="23111" y="757"/>
                  </a:lnTo>
                  <a:lnTo>
                    <a:pt x="23843" y="606"/>
                  </a:lnTo>
                  <a:lnTo>
                    <a:pt x="24549" y="455"/>
                  </a:lnTo>
                  <a:lnTo>
                    <a:pt x="25281" y="328"/>
                  </a:lnTo>
                  <a:lnTo>
                    <a:pt x="25987" y="202"/>
                  </a:lnTo>
                  <a:lnTo>
                    <a:pt x="26744" y="127"/>
                  </a:lnTo>
                  <a:lnTo>
                    <a:pt x="27476" y="51"/>
                  </a:lnTo>
                  <a:lnTo>
                    <a:pt x="28208" y="26"/>
                  </a:lnTo>
                  <a:lnTo>
                    <a:pt x="28965" y="0"/>
                  </a:lnTo>
                  <a:lnTo>
                    <a:pt x="29721" y="0"/>
                  </a:lnTo>
                  <a:lnTo>
                    <a:pt x="29721" y="0"/>
                  </a:lnTo>
                  <a:lnTo>
                    <a:pt x="30478" y="26"/>
                  </a:lnTo>
                  <a:lnTo>
                    <a:pt x="31210" y="76"/>
                  </a:lnTo>
                  <a:lnTo>
                    <a:pt x="31967" y="127"/>
                  </a:lnTo>
                  <a:lnTo>
                    <a:pt x="32699" y="227"/>
                  </a:lnTo>
                  <a:lnTo>
                    <a:pt x="33430" y="328"/>
                  </a:lnTo>
                  <a:lnTo>
                    <a:pt x="34137" y="455"/>
                  </a:lnTo>
                  <a:lnTo>
                    <a:pt x="34868" y="606"/>
                  </a:lnTo>
                  <a:lnTo>
                    <a:pt x="35575" y="782"/>
                  </a:lnTo>
                  <a:lnTo>
                    <a:pt x="36281" y="984"/>
                  </a:lnTo>
                  <a:lnTo>
                    <a:pt x="36988" y="1186"/>
                  </a:lnTo>
                  <a:lnTo>
                    <a:pt x="37669" y="1413"/>
                  </a:lnTo>
                  <a:lnTo>
                    <a:pt x="38350" y="1666"/>
                  </a:lnTo>
                  <a:lnTo>
                    <a:pt x="39031" y="1943"/>
                  </a:lnTo>
                  <a:lnTo>
                    <a:pt x="39712" y="2221"/>
                  </a:lnTo>
                  <a:lnTo>
                    <a:pt x="40368" y="2523"/>
                  </a:lnTo>
                  <a:lnTo>
                    <a:pt x="41024" y="2851"/>
                  </a:lnTo>
                  <a:lnTo>
                    <a:pt x="41655" y="3205"/>
                  </a:lnTo>
                  <a:lnTo>
                    <a:pt x="42286" y="3558"/>
                  </a:lnTo>
                  <a:lnTo>
                    <a:pt x="42916" y="3936"/>
                  </a:lnTo>
                  <a:lnTo>
                    <a:pt x="43547" y="4340"/>
                  </a:lnTo>
                  <a:lnTo>
                    <a:pt x="44153" y="4744"/>
                  </a:lnTo>
                  <a:lnTo>
                    <a:pt x="44758" y="5172"/>
                  </a:lnTo>
                  <a:lnTo>
                    <a:pt x="45339" y="5601"/>
                  </a:lnTo>
                  <a:lnTo>
                    <a:pt x="45919" y="6081"/>
                  </a:lnTo>
                  <a:lnTo>
                    <a:pt x="46474" y="6535"/>
                  </a:lnTo>
                  <a:lnTo>
                    <a:pt x="47054" y="7039"/>
                  </a:lnTo>
                  <a:lnTo>
                    <a:pt x="47584" y="7544"/>
                  </a:lnTo>
                  <a:lnTo>
                    <a:pt x="48139" y="8049"/>
                  </a:lnTo>
                  <a:lnTo>
                    <a:pt x="48644" y="8604"/>
                  </a:lnTo>
                  <a:lnTo>
                    <a:pt x="49173" y="9133"/>
                  </a:lnTo>
                  <a:lnTo>
                    <a:pt x="49678" y="9714"/>
                  </a:lnTo>
                  <a:lnTo>
                    <a:pt x="50157" y="10294"/>
                  </a:lnTo>
                  <a:lnTo>
                    <a:pt x="50637" y="10874"/>
                  </a:lnTo>
                  <a:lnTo>
                    <a:pt x="51116" y="11480"/>
                  </a:lnTo>
                  <a:lnTo>
                    <a:pt x="51570" y="12111"/>
                  </a:lnTo>
                  <a:lnTo>
                    <a:pt x="51999" y="12741"/>
                  </a:lnTo>
                  <a:lnTo>
                    <a:pt x="52428" y="13372"/>
                  </a:lnTo>
                  <a:lnTo>
                    <a:pt x="52857" y="14028"/>
                  </a:lnTo>
                  <a:lnTo>
                    <a:pt x="53261" y="14684"/>
                  </a:lnTo>
                  <a:lnTo>
                    <a:pt x="53639" y="15365"/>
                  </a:lnTo>
                  <a:lnTo>
                    <a:pt x="54017" y="16072"/>
                  </a:lnTo>
                  <a:lnTo>
                    <a:pt x="54371" y="16753"/>
                  </a:lnTo>
                  <a:lnTo>
                    <a:pt x="54724" y="17484"/>
                  </a:lnTo>
                  <a:lnTo>
                    <a:pt x="55052" y="18191"/>
                  </a:lnTo>
                  <a:lnTo>
                    <a:pt x="55380" y="18922"/>
                  </a:lnTo>
                  <a:lnTo>
                    <a:pt x="55683" y="19679"/>
                  </a:lnTo>
                  <a:lnTo>
                    <a:pt x="55960" y="20411"/>
                  </a:lnTo>
                  <a:lnTo>
                    <a:pt x="56238" y="21193"/>
                  </a:lnTo>
                  <a:lnTo>
                    <a:pt x="56490" y="21950"/>
                  </a:lnTo>
                  <a:lnTo>
                    <a:pt x="56717" y="22732"/>
                  </a:lnTo>
                  <a:lnTo>
                    <a:pt x="56944" y="23514"/>
                  </a:lnTo>
                  <a:lnTo>
                    <a:pt x="57171" y="24322"/>
                  </a:lnTo>
                  <a:lnTo>
                    <a:pt x="57348" y="25129"/>
                  </a:lnTo>
                  <a:lnTo>
                    <a:pt x="57524" y="25936"/>
                  </a:lnTo>
                  <a:lnTo>
                    <a:pt x="57676" y="26769"/>
                  </a:lnTo>
                  <a:lnTo>
                    <a:pt x="57827" y="27576"/>
                  </a:lnTo>
                  <a:lnTo>
                    <a:pt x="57953" y="28434"/>
                  </a:lnTo>
                  <a:lnTo>
                    <a:pt x="58054" y="29267"/>
                  </a:lnTo>
                  <a:lnTo>
                    <a:pt x="58130" y="30124"/>
                  </a:lnTo>
                  <a:lnTo>
                    <a:pt x="58206" y="30957"/>
                  </a:lnTo>
                  <a:lnTo>
                    <a:pt x="58256" y="31815"/>
                  </a:lnTo>
                  <a:lnTo>
                    <a:pt x="58307" y="32698"/>
                  </a:lnTo>
                  <a:lnTo>
                    <a:pt x="58307" y="33556"/>
                  </a:lnTo>
                  <a:lnTo>
                    <a:pt x="58307" y="344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140;p46"/>
            <p:cNvSpPr/>
            <p:nvPr/>
          </p:nvSpPr>
          <p:spPr>
            <a:xfrm>
              <a:off x="1228119" y="752364"/>
              <a:ext cx="1295163" cy="675824"/>
            </a:xfrm>
            <a:custGeom>
              <a:avLst/>
              <a:gdLst/>
              <a:ahLst/>
              <a:cxnLst/>
              <a:rect l="l" t="t" r="r" b="b"/>
              <a:pathLst>
                <a:path w="65371" h="34111" extrusionOk="0">
                  <a:moveTo>
                    <a:pt x="29898" y="0"/>
                  </a:moveTo>
                  <a:lnTo>
                    <a:pt x="28914" y="26"/>
                  </a:lnTo>
                  <a:lnTo>
                    <a:pt x="27955" y="76"/>
                  </a:lnTo>
                  <a:lnTo>
                    <a:pt x="26996" y="177"/>
                  </a:lnTo>
                  <a:lnTo>
                    <a:pt x="26063" y="278"/>
                  </a:lnTo>
                  <a:lnTo>
                    <a:pt x="25104" y="404"/>
                  </a:lnTo>
                  <a:lnTo>
                    <a:pt x="24171" y="555"/>
                  </a:lnTo>
                  <a:lnTo>
                    <a:pt x="23237" y="757"/>
                  </a:lnTo>
                  <a:lnTo>
                    <a:pt x="22304" y="959"/>
                  </a:lnTo>
                  <a:lnTo>
                    <a:pt x="21395" y="1186"/>
                  </a:lnTo>
                  <a:lnTo>
                    <a:pt x="20487" y="1464"/>
                  </a:lnTo>
                  <a:lnTo>
                    <a:pt x="19579" y="1741"/>
                  </a:lnTo>
                  <a:lnTo>
                    <a:pt x="18696" y="2069"/>
                  </a:lnTo>
                  <a:lnTo>
                    <a:pt x="17813" y="2422"/>
                  </a:lnTo>
                  <a:lnTo>
                    <a:pt x="16955" y="2776"/>
                  </a:lnTo>
                  <a:lnTo>
                    <a:pt x="16122" y="3179"/>
                  </a:lnTo>
                  <a:lnTo>
                    <a:pt x="15290" y="3608"/>
                  </a:lnTo>
                  <a:lnTo>
                    <a:pt x="14457" y="4062"/>
                  </a:lnTo>
                  <a:lnTo>
                    <a:pt x="13650" y="4567"/>
                  </a:lnTo>
                  <a:lnTo>
                    <a:pt x="12868" y="5072"/>
                  </a:lnTo>
                  <a:lnTo>
                    <a:pt x="12086" y="5627"/>
                  </a:lnTo>
                  <a:lnTo>
                    <a:pt x="11354" y="6207"/>
                  </a:lnTo>
                  <a:lnTo>
                    <a:pt x="10420" y="6964"/>
                  </a:lnTo>
                  <a:lnTo>
                    <a:pt x="9563" y="7746"/>
                  </a:lnTo>
                  <a:lnTo>
                    <a:pt x="8755" y="8578"/>
                  </a:lnTo>
                  <a:lnTo>
                    <a:pt x="7973" y="9411"/>
                  </a:lnTo>
                  <a:lnTo>
                    <a:pt x="7267" y="10269"/>
                  </a:lnTo>
                  <a:lnTo>
                    <a:pt x="6586" y="11152"/>
                  </a:lnTo>
                  <a:lnTo>
                    <a:pt x="5955" y="12035"/>
                  </a:lnTo>
                  <a:lnTo>
                    <a:pt x="5375" y="12943"/>
                  </a:lnTo>
                  <a:lnTo>
                    <a:pt x="4819" y="13851"/>
                  </a:lnTo>
                  <a:lnTo>
                    <a:pt x="4315" y="14760"/>
                  </a:lnTo>
                  <a:lnTo>
                    <a:pt x="3836" y="15693"/>
                  </a:lnTo>
                  <a:lnTo>
                    <a:pt x="3407" y="16601"/>
                  </a:lnTo>
                  <a:lnTo>
                    <a:pt x="3003" y="17535"/>
                  </a:lnTo>
                  <a:lnTo>
                    <a:pt x="2625" y="18443"/>
                  </a:lnTo>
                  <a:lnTo>
                    <a:pt x="2297" y="19351"/>
                  </a:lnTo>
                  <a:lnTo>
                    <a:pt x="1969" y="20260"/>
                  </a:lnTo>
                  <a:lnTo>
                    <a:pt x="1691" y="21143"/>
                  </a:lnTo>
                  <a:lnTo>
                    <a:pt x="1464" y="22026"/>
                  </a:lnTo>
                  <a:lnTo>
                    <a:pt x="1237" y="22884"/>
                  </a:lnTo>
                  <a:lnTo>
                    <a:pt x="1035" y="23716"/>
                  </a:lnTo>
                  <a:lnTo>
                    <a:pt x="858" y="24523"/>
                  </a:lnTo>
                  <a:lnTo>
                    <a:pt x="682" y="25306"/>
                  </a:lnTo>
                  <a:lnTo>
                    <a:pt x="430" y="26794"/>
                  </a:lnTo>
                  <a:lnTo>
                    <a:pt x="253" y="28157"/>
                  </a:lnTo>
                  <a:lnTo>
                    <a:pt x="127" y="29342"/>
                  </a:lnTo>
                  <a:lnTo>
                    <a:pt x="51" y="30377"/>
                  </a:lnTo>
                  <a:lnTo>
                    <a:pt x="1" y="31184"/>
                  </a:lnTo>
                  <a:lnTo>
                    <a:pt x="1489" y="30301"/>
                  </a:lnTo>
                  <a:lnTo>
                    <a:pt x="3003" y="29418"/>
                  </a:lnTo>
                  <a:lnTo>
                    <a:pt x="4517" y="28484"/>
                  </a:lnTo>
                  <a:lnTo>
                    <a:pt x="6030" y="27526"/>
                  </a:lnTo>
                  <a:lnTo>
                    <a:pt x="7569" y="26542"/>
                  </a:lnTo>
                  <a:lnTo>
                    <a:pt x="9108" y="25533"/>
                  </a:lnTo>
                  <a:lnTo>
                    <a:pt x="10673" y="24498"/>
                  </a:lnTo>
                  <a:lnTo>
                    <a:pt x="12212" y="23439"/>
                  </a:lnTo>
                  <a:lnTo>
                    <a:pt x="13776" y="22329"/>
                  </a:lnTo>
                  <a:lnTo>
                    <a:pt x="15340" y="21218"/>
                  </a:lnTo>
                  <a:lnTo>
                    <a:pt x="16930" y="20058"/>
                  </a:lnTo>
                  <a:lnTo>
                    <a:pt x="18494" y="18872"/>
                  </a:lnTo>
                  <a:lnTo>
                    <a:pt x="20083" y="17661"/>
                  </a:lnTo>
                  <a:lnTo>
                    <a:pt x="21673" y="16425"/>
                  </a:lnTo>
                  <a:lnTo>
                    <a:pt x="23237" y="15163"/>
                  </a:lnTo>
                  <a:lnTo>
                    <a:pt x="24827" y="13851"/>
                  </a:lnTo>
                  <a:lnTo>
                    <a:pt x="26517" y="12439"/>
                  </a:lnTo>
                  <a:lnTo>
                    <a:pt x="28157" y="11026"/>
                  </a:lnTo>
                  <a:lnTo>
                    <a:pt x="29746" y="9588"/>
                  </a:lnTo>
                  <a:lnTo>
                    <a:pt x="31311" y="8175"/>
                  </a:lnTo>
                  <a:lnTo>
                    <a:pt x="31613" y="8906"/>
                  </a:lnTo>
                  <a:lnTo>
                    <a:pt x="31966" y="9663"/>
                  </a:lnTo>
                  <a:lnTo>
                    <a:pt x="32345" y="10471"/>
                  </a:lnTo>
                  <a:lnTo>
                    <a:pt x="32774" y="11328"/>
                  </a:lnTo>
                  <a:lnTo>
                    <a:pt x="33253" y="12211"/>
                  </a:lnTo>
                  <a:lnTo>
                    <a:pt x="33758" y="13145"/>
                  </a:lnTo>
                  <a:lnTo>
                    <a:pt x="34338" y="14104"/>
                  </a:lnTo>
                  <a:lnTo>
                    <a:pt x="34969" y="15088"/>
                  </a:lnTo>
                  <a:lnTo>
                    <a:pt x="35625" y="16097"/>
                  </a:lnTo>
                  <a:lnTo>
                    <a:pt x="36356" y="17131"/>
                  </a:lnTo>
                  <a:lnTo>
                    <a:pt x="37139" y="18166"/>
                  </a:lnTo>
                  <a:lnTo>
                    <a:pt x="37996" y="19225"/>
                  </a:lnTo>
                  <a:lnTo>
                    <a:pt x="38905" y="20285"/>
                  </a:lnTo>
                  <a:lnTo>
                    <a:pt x="39863" y="21319"/>
                  </a:lnTo>
                  <a:lnTo>
                    <a:pt x="40898" y="22379"/>
                  </a:lnTo>
                  <a:lnTo>
                    <a:pt x="42008" y="23413"/>
                  </a:lnTo>
                  <a:lnTo>
                    <a:pt x="42840" y="24145"/>
                  </a:lnTo>
                  <a:lnTo>
                    <a:pt x="43673" y="24851"/>
                  </a:lnTo>
                  <a:lnTo>
                    <a:pt x="44506" y="25533"/>
                  </a:lnTo>
                  <a:lnTo>
                    <a:pt x="45363" y="26163"/>
                  </a:lnTo>
                  <a:lnTo>
                    <a:pt x="46196" y="26769"/>
                  </a:lnTo>
                  <a:lnTo>
                    <a:pt x="47029" y="27349"/>
                  </a:lnTo>
                  <a:lnTo>
                    <a:pt x="47886" y="27879"/>
                  </a:lnTo>
                  <a:lnTo>
                    <a:pt x="48719" y="28409"/>
                  </a:lnTo>
                  <a:lnTo>
                    <a:pt x="49551" y="28888"/>
                  </a:lnTo>
                  <a:lnTo>
                    <a:pt x="50384" y="29342"/>
                  </a:lnTo>
                  <a:lnTo>
                    <a:pt x="51191" y="29771"/>
                  </a:lnTo>
                  <a:lnTo>
                    <a:pt x="51999" y="30175"/>
                  </a:lnTo>
                  <a:lnTo>
                    <a:pt x="52806" y="30553"/>
                  </a:lnTo>
                  <a:lnTo>
                    <a:pt x="53613" y="30907"/>
                  </a:lnTo>
                  <a:lnTo>
                    <a:pt x="54396" y="31235"/>
                  </a:lnTo>
                  <a:lnTo>
                    <a:pt x="55152" y="31562"/>
                  </a:lnTo>
                  <a:lnTo>
                    <a:pt x="56641" y="32118"/>
                  </a:lnTo>
                  <a:lnTo>
                    <a:pt x="58079" y="32572"/>
                  </a:lnTo>
                  <a:lnTo>
                    <a:pt x="59441" y="32975"/>
                  </a:lnTo>
                  <a:lnTo>
                    <a:pt x="60703" y="33303"/>
                  </a:lnTo>
                  <a:lnTo>
                    <a:pt x="61889" y="33581"/>
                  </a:lnTo>
                  <a:lnTo>
                    <a:pt x="62948" y="33808"/>
                  </a:lnTo>
                  <a:lnTo>
                    <a:pt x="63907" y="33985"/>
                  </a:lnTo>
                  <a:lnTo>
                    <a:pt x="64740" y="34111"/>
                  </a:lnTo>
                  <a:lnTo>
                    <a:pt x="64891" y="33278"/>
                  </a:lnTo>
                  <a:lnTo>
                    <a:pt x="65017" y="32446"/>
                  </a:lnTo>
                  <a:lnTo>
                    <a:pt x="65143" y="31537"/>
                  </a:lnTo>
                  <a:lnTo>
                    <a:pt x="65244" y="30629"/>
                  </a:lnTo>
                  <a:lnTo>
                    <a:pt x="65320" y="29670"/>
                  </a:lnTo>
                  <a:lnTo>
                    <a:pt x="65370" y="28686"/>
                  </a:lnTo>
                  <a:lnTo>
                    <a:pt x="65370" y="27677"/>
                  </a:lnTo>
                  <a:lnTo>
                    <a:pt x="65345" y="26643"/>
                  </a:lnTo>
                  <a:lnTo>
                    <a:pt x="65295" y="25608"/>
                  </a:lnTo>
                  <a:lnTo>
                    <a:pt x="65169" y="24549"/>
                  </a:lnTo>
                  <a:lnTo>
                    <a:pt x="65017" y="23464"/>
                  </a:lnTo>
                  <a:lnTo>
                    <a:pt x="64815" y="22379"/>
                  </a:lnTo>
                  <a:lnTo>
                    <a:pt x="64538" y="21294"/>
                  </a:lnTo>
                  <a:lnTo>
                    <a:pt x="64210" y="20184"/>
                  </a:lnTo>
                  <a:lnTo>
                    <a:pt x="64008" y="19654"/>
                  </a:lnTo>
                  <a:lnTo>
                    <a:pt x="63806" y="19099"/>
                  </a:lnTo>
                  <a:lnTo>
                    <a:pt x="63579" y="18544"/>
                  </a:lnTo>
                  <a:lnTo>
                    <a:pt x="63352" y="17989"/>
                  </a:lnTo>
                  <a:lnTo>
                    <a:pt x="62974" y="17232"/>
                  </a:lnTo>
                  <a:lnTo>
                    <a:pt x="62570" y="16475"/>
                  </a:lnTo>
                  <a:lnTo>
                    <a:pt x="62141" y="15744"/>
                  </a:lnTo>
                  <a:lnTo>
                    <a:pt x="61687" y="15012"/>
                  </a:lnTo>
                  <a:lnTo>
                    <a:pt x="61208" y="14306"/>
                  </a:lnTo>
                  <a:lnTo>
                    <a:pt x="60703" y="13599"/>
                  </a:lnTo>
                  <a:lnTo>
                    <a:pt x="60173" y="12918"/>
                  </a:lnTo>
                  <a:lnTo>
                    <a:pt x="59618" y="12237"/>
                  </a:lnTo>
                  <a:lnTo>
                    <a:pt x="59013" y="11581"/>
                  </a:lnTo>
                  <a:lnTo>
                    <a:pt x="58407" y="10950"/>
                  </a:lnTo>
                  <a:lnTo>
                    <a:pt x="57776" y="10319"/>
                  </a:lnTo>
                  <a:lnTo>
                    <a:pt x="57120" y="9714"/>
                  </a:lnTo>
                  <a:lnTo>
                    <a:pt x="56439" y="9108"/>
                  </a:lnTo>
                  <a:lnTo>
                    <a:pt x="55733" y="8528"/>
                  </a:lnTo>
                  <a:lnTo>
                    <a:pt x="55026" y="7973"/>
                  </a:lnTo>
                  <a:lnTo>
                    <a:pt x="54295" y="7443"/>
                  </a:lnTo>
                  <a:lnTo>
                    <a:pt x="53538" y="6913"/>
                  </a:lnTo>
                  <a:lnTo>
                    <a:pt x="52756" y="6383"/>
                  </a:lnTo>
                  <a:lnTo>
                    <a:pt x="51974" y="5904"/>
                  </a:lnTo>
                  <a:lnTo>
                    <a:pt x="51166" y="5425"/>
                  </a:lnTo>
                  <a:lnTo>
                    <a:pt x="50334" y="4971"/>
                  </a:lnTo>
                  <a:lnTo>
                    <a:pt x="49501" y="4517"/>
                  </a:lnTo>
                  <a:lnTo>
                    <a:pt x="48643" y="4113"/>
                  </a:lnTo>
                  <a:lnTo>
                    <a:pt x="47785" y="3709"/>
                  </a:lnTo>
                  <a:lnTo>
                    <a:pt x="46902" y="3331"/>
                  </a:lnTo>
                  <a:lnTo>
                    <a:pt x="46019" y="2952"/>
                  </a:lnTo>
                  <a:lnTo>
                    <a:pt x="45111" y="2599"/>
                  </a:lnTo>
                  <a:lnTo>
                    <a:pt x="44203" y="2296"/>
                  </a:lnTo>
                  <a:lnTo>
                    <a:pt x="43295" y="1994"/>
                  </a:lnTo>
                  <a:lnTo>
                    <a:pt x="42361" y="1691"/>
                  </a:lnTo>
                  <a:lnTo>
                    <a:pt x="41428" y="1439"/>
                  </a:lnTo>
                  <a:lnTo>
                    <a:pt x="40494" y="1186"/>
                  </a:lnTo>
                  <a:lnTo>
                    <a:pt x="39535" y="984"/>
                  </a:lnTo>
                  <a:lnTo>
                    <a:pt x="38577" y="783"/>
                  </a:lnTo>
                  <a:lnTo>
                    <a:pt x="37618" y="606"/>
                  </a:lnTo>
                  <a:lnTo>
                    <a:pt x="36659" y="429"/>
                  </a:lnTo>
                  <a:lnTo>
                    <a:pt x="35700" y="303"/>
                  </a:lnTo>
                  <a:lnTo>
                    <a:pt x="34717" y="202"/>
                  </a:lnTo>
                  <a:lnTo>
                    <a:pt x="33758" y="101"/>
                  </a:lnTo>
                  <a:lnTo>
                    <a:pt x="32799" y="51"/>
                  </a:lnTo>
                  <a:lnTo>
                    <a:pt x="318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141;p46"/>
            <p:cNvSpPr/>
            <p:nvPr/>
          </p:nvSpPr>
          <p:spPr>
            <a:xfrm>
              <a:off x="1603560" y="1800651"/>
              <a:ext cx="414398" cy="203455"/>
            </a:xfrm>
            <a:custGeom>
              <a:avLst/>
              <a:gdLst/>
              <a:ahLst/>
              <a:cxnLst/>
              <a:rect l="l" t="t" r="r" b="b"/>
              <a:pathLst>
                <a:path w="20916" h="10269" extrusionOk="0">
                  <a:moveTo>
                    <a:pt x="2700" y="1"/>
                  </a:moveTo>
                  <a:lnTo>
                    <a:pt x="2195" y="26"/>
                  </a:lnTo>
                  <a:lnTo>
                    <a:pt x="1766" y="102"/>
                  </a:lnTo>
                  <a:lnTo>
                    <a:pt x="1413" y="202"/>
                  </a:lnTo>
                  <a:lnTo>
                    <a:pt x="1135" y="303"/>
                  </a:lnTo>
                  <a:lnTo>
                    <a:pt x="908" y="404"/>
                  </a:lnTo>
                  <a:lnTo>
                    <a:pt x="757" y="505"/>
                  </a:lnTo>
                  <a:lnTo>
                    <a:pt x="631" y="606"/>
                  </a:lnTo>
                  <a:lnTo>
                    <a:pt x="555" y="682"/>
                  </a:lnTo>
                  <a:lnTo>
                    <a:pt x="353" y="909"/>
                  </a:lnTo>
                  <a:lnTo>
                    <a:pt x="227" y="1186"/>
                  </a:lnTo>
                  <a:lnTo>
                    <a:pt x="126" y="1464"/>
                  </a:lnTo>
                  <a:lnTo>
                    <a:pt x="50" y="1741"/>
                  </a:lnTo>
                  <a:lnTo>
                    <a:pt x="0" y="2069"/>
                  </a:lnTo>
                  <a:lnTo>
                    <a:pt x="0" y="2372"/>
                  </a:lnTo>
                  <a:lnTo>
                    <a:pt x="0" y="2675"/>
                  </a:lnTo>
                  <a:lnTo>
                    <a:pt x="50" y="2978"/>
                  </a:lnTo>
                  <a:lnTo>
                    <a:pt x="151" y="3558"/>
                  </a:lnTo>
                  <a:lnTo>
                    <a:pt x="278" y="4063"/>
                  </a:lnTo>
                  <a:lnTo>
                    <a:pt x="404" y="4466"/>
                  </a:lnTo>
                  <a:lnTo>
                    <a:pt x="479" y="4693"/>
                  </a:lnTo>
                  <a:lnTo>
                    <a:pt x="631" y="5021"/>
                  </a:lnTo>
                  <a:lnTo>
                    <a:pt x="782" y="5349"/>
                  </a:lnTo>
                  <a:lnTo>
                    <a:pt x="959" y="5652"/>
                  </a:lnTo>
                  <a:lnTo>
                    <a:pt x="1161" y="5955"/>
                  </a:lnTo>
                  <a:lnTo>
                    <a:pt x="1362" y="6258"/>
                  </a:lnTo>
                  <a:lnTo>
                    <a:pt x="1615" y="6535"/>
                  </a:lnTo>
                  <a:lnTo>
                    <a:pt x="1842" y="6813"/>
                  </a:lnTo>
                  <a:lnTo>
                    <a:pt x="2119" y="7090"/>
                  </a:lnTo>
                  <a:lnTo>
                    <a:pt x="2397" y="7342"/>
                  </a:lnTo>
                  <a:lnTo>
                    <a:pt x="2674" y="7595"/>
                  </a:lnTo>
                  <a:lnTo>
                    <a:pt x="2977" y="7847"/>
                  </a:lnTo>
                  <a:lnTo>
                    <a:pt x="3305" y="8074"/>
                  </a:lnTo>
                  <a:lnTo>
                    <a:pt x="3986" y="8503"/>
                  </a:lnTo>
                  <a:lnTo>
                    <a:pt x="4693" y="8907"/>
                  </a:lnTo>
                  <a:lnTo>
                    <a:pt x="5450" y="9235"/>
                  </a:lnTo>
                  <a:lnTo>
                    <a:pt x="6232" y="9537"/>
                  </a:lnTo>
                  <a:lnTo>
                    <a:pt x="7039" y="9790"/>
                  </a:lnTo>
                  <a:lnTo>
                    <a:pt x="7872" y="9991"/>
                  </a:lnTo>
                  <a:lnTo>
                    <a:pt x="8704" y="10143"/>
                  </a:lnTo>
                  <a:lnTo>
                    <a:pt x="9537" y="10244"/>
                  </a:lnTo>
                  <a:lnTo>
                    <a:pt x="10395" y="10269"/>
                  </a:lnTo>
                  <a:lnTo>
                    <a:pt x="10824" y="10269"/>
                  </a:lnTo>
                  <a:lnTo>
                    <a:pt x="11252" y="10244"/>
                  </a:lnTo>
                  <a:lnTo>
                    <a:pt x="11707" y="10219"/>
                  </a:lnTo>
                  <a:lnTo>
                    <a:pt x="12135" y="10168"/>
                  </a:lnTo>
                  <a:lnTo>
                    <a:pt x="12564" y="10092"/>
                  </a:lnTo>
                  <a:lnTo>
                    <a:pt x="12993" y="9991"/>
                  </a:lnTo>
                  <a:lnTo>
                    <a:pt x="13397" y="9891"/>
                  </a:lnTo>
                  <a:lnTo>
                    <a:pt x="13801" y="9790"/>
                  </a:lnTo>
                  <a:lnTo>
                    <a:pt x="14608" y="9512"/>
                  </a:lnTo>
                  <a:lnTo>
                    <a:pt x="15340" y="9209"/>
                  </a:lnTo>
                  <a:lnTo>
                    <a:pt x="16046" y="8856"/>
                  </a:lnTo>
                  <a:lnTo>
                    <a:pt x="16727" y="8478"/>
                  </a:lnTo>
                  <a:lnTo>
                    <a:pt x="17333" y="8049"/>
                  </a:lnTo>
                  <a:lnTo>
                    <a:pt x="17913" y="7620"/>
                  </a:lnTo>
                  <a:lnTo>
                    <a:pt x="18443" y="7166"/>
                  </a:lnTo>
                  <a:lnTo>
                    <a:pt x="18922" y="6712"/>
                  </a:lnTo>
                  <a:lnTo>
                    <a:pt x="19351" y="6232"/>
                  </a:lnTo>
                  <a:lnTo>
                    <a:pt x="19730" y="5778"/>
                  </a:lnTo>
                  <a:lnTo>
                    <a:pt x="20058" y="5299"/>
                  </a:lnTo>
                  <a:lnTo>
                    <a:pt x="20310" y="4870"/>
                  </a:lnTo>
                  <a:lnTo>
                    <a:pt x="20512" y="4441"/>
                  </a:lnTo>
                  <a:lnTo>
                    <a:pt x="20713" y="3936"/>
                  </a:lnTo>
                  <a:lnTo>
                    <a:pt x="20814" y="3634"/>
                  </a:lnTo>
                  <a:lnTo>
                    <a:pt x="20890" y="3280"/>
                  </a:lnTo>
                  <a:lnTo>
                    <a:pt x="20915" y="2902"/>
                  </a:lnTo>
                  <a:lnTo>
                    <a:pt x="20915" y="2524"/>
                  </a:lnTo>
                  <a:lnTo>
                    <a:pt x="20890" y="2322"/>
                  </a:lnTo>
                  <a:lnTo>
                    <a:pt x="20840" y="2120"/>
                  </a:lnTo>
                  <a:lnTo>
                    <a:pt x="20789" y="1943"/>
                  </a:lnTo>
                  <a:lnTo>
                    <a:pt x="20713" y="1741"/>
                  </a:lnTo>
                  <a:lnTo>
                    <a:pt x="20562" y="1540"/>
                  </a:lnTo>
                  <a:lnTo>
                    <a:pt x="20411" y="1338"/>
                  </a:lnTo>
                  <a:lnTo>
                    <a:pt x="20259" y="1161"/>
                  </a:lnTo>
                  <a:lnTo>
                    <a:pt x="20058" y="1010"/>
                  </a:lnTo>
                  <a:lnTo>
                    <a:pt x="19856" y="884"/>
                  </a:lnTo>
                  <a:lnTo>
                    <a:pt x="19654" y="757"/>
                  </a:lnTo>
                  <a:lnTo>
                    <a:pt x="19200" y="581"/>
                  </a:lnTo>
                  <a:lnTo>
                    <a:pt x="18847" y="455"/>
                  </a:lnTo>
                  <a:lnTo>
                    <a:pt x="18519" y="354"/>
                  </a:lnTo>
                  <a:lnTo>
                    <a:pt x="18165" y="303"/>
                  </a:lnTo>
                  <a:lnTo>
                    <a:pt x="17812" y="253"/>
                  </a:lnTo>
                  <a:lnTo>
                    <a:pt x="17459" y="228"/>
                  </a:lnTo>
                  <a:lnTo>
                    <a:pt x="16778" y="228"/>
                  </a:lnTo>
                  <a:lnTo>
                    <a:pt x="16424" y="278"/>
                  </a:lnTo>
                  <a:lnTo>
                    <a:pt x="15743" y="354"/>
                  </a:lnTo>
                  <a:lnTo>
                    <a:pt x="15037" y="505"/>
                  </a:lnTo>
                  <a:lnTo>
                    <a:pt x="14330" y="657"/>
                  </a:lnTo>
                  <a:lnTo>
                    <a:pt x="13599" y="858"/>
                  </a:lnTo>
                  <a:lnTo>
                    <a:pt x="12892" y="1035"/>
                  </a:lnTo>
                  <a:lnTo>
                    <a:pt x="12161" y="1186"/>
                  </a:lnTo>
                  <a:lnTo>
                    <a:pt x="11404" y="1338"/>
                  </a:lnTo>
                  <a:lnTo>
                    <a:pt x="10647" y="1439"/>
                  </a:lnTo>
                  <a:lnTo>
                    <a:pt x="10268" y="1464"/>
                  </a:lnTo>
                  <a:lnTo>
                    <a:pt x="9486" y="1464"/>
                  </a:lnTo>
                  <a:lnTo>
                    <a:pt x="9108" y="1439"/>
                  </a:lnTo>
                  <a:lnTo>
                    <a:pt x="8704" y="1388"/>
                  </a:lnTo>
                  <a:lnTo>
                    <a:pt x="8301" y="1338"/>
                  </a:lnTo>
                  <a:lnTo>
                    <a:pt x="7897" y="1237"/>
                  </a:lnTo>
                  <a:lnTo>
                    <a:pt x="7493" y="1111"/>
                  </a:lnTo>
                  <a:lnTo>
                    <a:pt x="7014" y="934"/>
                  </a:lnTo>
                  <a:lnTo>
                    <a:pt x="6509" y="757"/>
                  </a:lnTo>
                  <a:lnTo>
                    <a:pt x="5979" y="556"/>
                  </a:lnTo>
                  <a:lnTo>
                    <a:pt x="5424" y="354"/>
                  </a:lnTo>
                  <a:lnTo>
                    <a:pt x="4844" y="202"/>
                  </a:lnTo>
                  <a:lnTo>
                    <a:pt x="4188" y="76"/>
                  </a:lnTo>
                  <a:lnTo>
                    <a:pt x="3835" y="26"/>
                  </a:lnTo>
                  <a:lnTo>
                    <a:pt x="34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142;p46"/>
            <p:cNvSpPr/>
            <p:nvPr/>
          </p:nvSpPr>
          <p:spPr>
            <a:xfrm>
              <a:off x="1738535" y="1445225"/>
              <a:ext cx="75981" cy="272442"/>
            </a:xfrm>
            <a:custGeom>
              <a:avLst/>
              <a:gdLst/>
              <a:ahLst/>
              <a:cxnLst/>
              <a:rect l="l" t="t" r="r" b="b"/>
              <a:pathLst>
                <a:path w="3835" h="13751" extrusionOk="0">
                  <a:moveTo>
                    <a:pt x="1766" y="0"/>
                  </a:moveTo>
                  <a:lnTo>
                    <a:pt x="1867" y="2322"/>
                  </a:lnTo>
                  <a:lnTo>
                    <a:pt x="1993" y="4643"/>
                  </a:lnTo>
                  <a:lnTo>
                    <a:pt x="2119" y="6964"/>
                  </a:lnTo>
                  <a:lnTo>
                    <a:pt x="2220" y="9285"/>
                  </a:lnTo>
                  <a:lnTo>
                    <a:pt x="1892" y="9285"/>
                  </a:lnTo>
                  <a:lnTo>
                    <a:pt x="1716" y="9310"/>
                  </a:lnTo>
                  <a:lnTo>
                    <a:pt x="1514" y="9361"/>
                  </a:lnTo>
                  <a:lnTo>
                    <a:pt x="1337" y="9436"/>
                  </a:lnTo>
                  <a:lnTo>
                    <a:pt x="1135" y="9512"/>
                  </a:lnTo>
                  <a:lnTo>
                    <a:pt x="959" y="9613"/>
                  </a:lnTo>
                  <a:lnTo>
                    <a:pt x="782" y="9739"/>
                  </a:lnTo>
                  <a:lnTo>
                    <a:pt x="631" y="9865"/>
                  </a:lnTo>
                  <a:lnTo>
                    <a:pt x="505" y="10017"/>
                  </a:lnTo>
                  <a:lnTo>
                    <a:pt x="378" y="10143"/>
                  </a:lnTo>
                  <a:lnTo>
                    <a:pt x="278" y="10294"/>
                  </a:lnTo>
                  <a:lnTo>
                    <a:pt x="202" y="10471"/>
                  </a:lnTo>
                  <a:lnTo>
                    <a:pt x="126" y="10622"/>
                  </a:lnTo>
                  <a:lnTo>
                    <a:pt x="76" y="10799"/>
                  </a:lnTo>
                  <a:lnTo>
                    <a:pt x="0" y="11152"/>
                  </a:lnTo>
                  <a:lnTo>
                    <a:pt x="0" y="11505"/>
                  </a:lnTo>
                  <a:lnTo>
                    <a:pt x="50" y="11858"/>
                  </a:lnTo>
                  <a:lnTo>
                    <a:pt x="151" y="12212"/>
                  </a:lnTo>
                  <a:lnTo>
                    <a:pt x="303" y="12540"/>
                  </a:lnTo>
                  <a:lnTo>
                    <a:pt x="505" y="12842"/>
                  </a:lnTo>
                  <a:lnTo>
                    <a:pt x="757" y="13120"/>
                  </a:lnTo>
                  <a:lnTo>
                    <a:pt x="883" y="13246"/>
                  </a:lnTo>
                  <a:lnTo>
                    <a:pt x="1034" y="13372"/>
                  </a:lnTo>
                  <a:lnTo>
                    <a:pt x="1186" y="13473"/>
                  </a:lnTo>
                  <a:lnTo>
                    <a:pt x="1362" y="13549"/>
                  </a:lnTo>
                  <a:lnTo>
                    <a:pt x="1539" y="13624"/>
                  </a:lnTo>
                  <a:lnTo>
                    <a:pt x="1741" y="13675"/>
                  </a:lnTo>
                  <a:lnTo>
                    <a:pt x="1917" y="13725"/>
                  </a:lnTo>
                  <a:lnTo>
                    <a:pt x="2145" y="13751"/>
                  </a:lnTo>
                  <a:lnTo>
                    <a:pt x="1817" y="13498"/>
                  </a:lnTo>
                  <a:lnTo>
                    <a:pt x="1539" y="13221"/>
                  </a:lnTo>
                  <a:lnTo>
                    <a:pt x="1312" y="12918"/>
                  </a:lnTo>
                  <a:lnTo>
                    <a:pt x="1135" y="12615"/>
                  </a:lnTo>
                  <a:lnTo>
                    <a:pt x="1085" y="12489"/>
                  </a:lnTo>
                  <a:lnTo>
                    <a:pt x="1034" y="12338"/>
                  </a:lnTo>
                  <a:lnTo>
                    <a:pt x="984" y="12060"/>
                  </a:lnTo>
                  <a:lnTo>
                    <a:pt x="984" y="11757"/>
                  </a:lnTo>
                  <a:lnTo>
                    <a:pt x="1034" y="11480"/>
                  </a:lnTo>
                  <a:lnTo>
                    <a:pt x="1161" y="11228"/>
                  </a:lnTo>
                  <a:lnTo>
                    <a:pt x="1211" y="11101"/>
                  </a:lnTo>
                  <a:lnTo>
                    <a:pt x="1312" y="11001"/>
                  </a:lnTo>
                  <a:lnTo>
                    <a:pt x="1413" y="10900"/>
                  </a:lnTo>
                  <a:lnTo>
                    <a:pt x="1514" y="10849"/>
                  </a:lnTo>
                  <a:lnTo>
                    <a:pt x="1615" y="10773"/>
                  </a:lnTo>
                  <a:lnTo>
                    <a:pt x="1766" y="10748"/>
                  </a:lnTo>
                  <a:lnTo>
                    <a:pt x="2069" y="10748"/>
                  </a:lnTo>
                  <a:lnTo>
                    <a:pt x="2220" y="10799"/>
                  </a:lnTo>
                  <a:lnTo>
                    <a:pt x="2346" y="10874"/>
                  </a:lnTo>
                  <a:lnTo>
                    <a:pt x="2397" y="10950"/>
                  </a:lnTo>
                  <a:lnTo>
                    <a:pt x="2473" y="11051"/>
                  </a:lnTo>
                  <a:lnTo>
                    <a:pt x="2523" y="11152"/>
                  </a:lnTo>
                  <a:lnTo>
                    <a:pt x="2599" y="11228"/>
                  </a:lnTo>
                  <a:lnTo>
                    <a:pt x="2674" y="11278"/>
                  </a:lnTo>
                  <a:lnTo>
                    <a:pt x="2851" y="11354"/>
                  </a:lnTo>
                  <a:lnTo>
                    <a:pt x="3053" y="11379"/>
                  </a:lnTo>
                  <a:lnTo>
                    <a:pt x="3179" y="11379"/>
                  </a:lnTo>
                  <a:lnTo>
                    <a:pt x="3330" y="11328"/>
                  </a:lnTo>
                  <a:lnTo>
                    <a:pt x="3431" y="11278"/>
                  </a:lnTo>
                  <a:lnTo>
                    <a:pt x="3557" y="11202"/>
                  </a:lnTo>
                  <a:lnTo>
                    <a:pt x="3658" y="11101"/>
                  </a:lnTo>
                  <a:lnTo>
                    <a:pt x="3734" y="11001"/>
                  </a:lnTo>
                  <a:lnTo>
                    <a:pt x="3759" y="10849"/>
                  </a:lnTo>
                  <a:lnTo>
                    <a:pt x="3784" y="10698"/>
                  </a:lnTo>
                  <a:lnTo>
                    <a:pt x="3810" y="10017"/>
                  </a:lnTo>
                  <a:lnTo>
                    <a:pt x="3835" y="9335"/>
                  </a:lnTo>
                  <a:lnTo>
                    <a:pt x="3835" y="8654"/>
                  </a:lnTo>
                  <a:lnTo>
                    <a:pt x="3810" y="7948"/>
                  </a:lnTo>
                  <a:lnTo>
                    <a:pt x="3759" y="7267"/>
                  </a:lnTo>
                  <a:lnTo>
                    <a:pt x="3684" y="6585"/>
                  </a:lnTo>
                  <a:lnTo>
                    <a:pt x="3608" y="5904"/>
                  </a:lnTo>
                  <a:lnTo>
                    <a:pt x="3482" y="5223"/>
                  </a:lnTo>
                  <a:lnTo>
                    <a:pt x="3356" y="4542"/>
                  </a:lnTo>
                  <a:lnTo>
                    <a:pt x="3204" y="3861"/>
                  </a:lnTo>
                  <a:lnTo>
                    <a:pt x="3028" y="3205"/>
                  </a:lnTo>
                  <a:lnTo>
                    <a:pt x="2826" y="2549"/>
                  </a:lnTo>
                  <a:lnTo>
                    <a:pt x="2599" y="1893"/>
                  </a:lnTo>
                  <a:lnTo>
                    <a:pt x="2346" y="1262"/>
                  </a:lnTo>
                  <a:lnTo>
                    <a:pt x="2069" y="631"/>
                  </a:lnTo>
                  <a:lnTo>
                    <a:pt x="1766" y="0"/>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143;p46"/>
            <p:cNvSpPr/>
            <p:nvPr/>
          </p:nvSpPr>
          <p:spPr>
            <a:xfrm>
              <a:off x="1738535" y="1445225"/>
              <a:ext cx="75981" cy="272442"/>
            </a:xfrm>
            <a:custGeom>
              <a:avLst/>
              <a:gdLst/>
              <a:ahLst/>
              <a:cxnLst/>
              <a:rect l="l" t="t" r="r" b="b"/>
              <a:pathLst>
                <a:path w="3835" h="13751" fill="none" extrusionOk="0">
                  <a:moveTo>
                    <a:pt x="1766" y="0"/>
                  </a:moveTo>
                  <a:lnTo>
                    <a:pt x="1766" y="0"/>
                  </a:lnTo>
                  <a:lnTo>
                    <a:pt x="1867" y="2322"/>
                  </a:lnTo>
                  <a:lnTo>
                    <a:pt x="1993" y="4643"/>
                  </a:lnTo>
                  <a:lnTo>
                    <a:pt x="2119" y="6964"/>
                  </a:lnTo>
                  <a:lnTo>
                    <a:pt x="2220" y="9285"/>
                  </a:lnTo>
                  <a:lnTo>
                    <a:pt x="2220" y="9285"/>
                  </a:lnTo>
                  <a:lnTo>
                    <a:pt x="2094" y="9285"/>
                  </a:lnTo>
                  <a:lnTo>
                    <a:pt x="2094" y="9285"/>
                  </a:lnTo>
                  <a:lnTo>
                    <a:pt x="1892" y="9285"/>
                  </a:lnTo>
                  <a:lnTo>
                    <a:pt x="1716" y="9310"/>
                  </a:lnTo>
                  <a:lnTo>
                    <a:pt x="1514" y="9361"/>
                  </a:lnTo>
                  <a:lnTo>
                    <a:pt x="1337" y="9436"/>
                  </a:lnTo>
                  <a:lnTo>
                    <a:pt x="1337" y="9436"/>
                  </a:lnTo>
                  <a:lnTo>
                    <a:pt x="1135" y="9512"/>
                  </a:lnTo>
                  <a:lnTo>
                    <a:pt x="959" y="9613"/>
                  </a:lnTo>
                  <a:lnTo>
                    <a:pt x="782" y="9739"/>
                  </a:lnTo>
                  <a:lnTo>
                    <a:pt x="631" y="9865"/>
                  </a:lnTo>
                  <a:lnTo>
                    <a:pt x="505" y="10017"/>
                  </a:lnTo>
                  <a:lnTo>
                    <a:pt x="378" y="10143"/>
                  </a:lnTo>
                  <a:lnTo>
                    <a:pt x="278" y="10294"/>
                  </a:lnTo>
                  <a:lnTo>
                    <a:pt x="202" y="10471"/>
                  </a:lnTo>
                  <a:lnTo>
                    <a:pt x="126" y="10622"/>
                  </a:lnTo>
                  <a:lnTo>
                    <a:pt x="76" y="10799"/>
                  </a:lnTo>
                  <a:lnTo>
                    <a:pt x="0" y="11152"/>
                  </a:lnTo>
                  <a:lnTo>
                    <a:pt x="0" y="11505"/>
                  </a:lnTo>
                  <a:lnTo>
                    <a:pt x="50" y="11858"/>
                  </a:lnTo>
                  <a:lnTo>
                    <a:pt x="151" y="12212"/>
                  </a:lnTo>
                  <a:lnTo>
                    <a:pt x="303" y="12540"/>
                  </a:lnTo>
                  <a:lnTo>
                    <a:pt x="505" y="12842"/>
                  </a:lnTo>
                  <a:lnTo>
                    <a:pt x="757" y="13120"/>
                  </a:lnTo>
                  <a:lnTo>
                    <a:pt x="883" y="13246"/>
                  </a:lnTo>
                  <a:lnTo>
                    <a:pt x="1034" y="13372"/>
                  </a:lnTo>
                  <a:lnTo>
                    <a:pt x="1186" y="13473"/>
                  </a:lnTo>
                  <a:lnTo>
                    <a:pt x="1362" y="13549"/>
                  </a:lnTo>
                  <a:lnTo>
                    <a:pt x="1539" y="13624"/>
                  </a:lnTo>
                  <a:lnTo>
                    <a:pt x="1741" y="13675"/>
                  </a:lnTo>
                  <a:lnTo>
                    <a:pt x="1917" y="13725"/>
                  </a:lnTo>
                  <a:lnTo>
                    <a:pt x="2145" y="13751"/>
                  </a:lnTo>
                  <a:lnTo>
                    <a:pt x="2145" y="13751"/>
                  </a:lnTo>
                  <a:lnTo>
                    <a:pt x="1817" y="13498"/>
                  </a:lnTo>
                  <a:lnTo>
                    <a:pt x="1539" y="13221"/>
                  </a:lnTo>
                  <a:lnTo>
                    <a:pt x="1312" y="12918"/>
                  </a:lnTo>
                  <a:lnTo>
                    <a:pt x="1135" y="12615"/>
                  </a:lnTo>
                  <a:lnTo>
                    <a:pt x="1135" y="12615"/>
                  </a:lnTo>
                  <a:lnTo>
                    <a:pt x="1085" y="12489"/>
                  </a:lnTo>
                  <a:lnTo>
                    <a:pt x="1034" y="12338"/>
                  </a:lnTo>
                  <a:lnTo>
                    <a:pt x="984" y="12060"/>
                  </a:lnTo>
                  <a:lnTo>
                    <a:pt x="984" y="11757"/>
                  </a:lnTo>
                  <a:lnTo>
                    <a:pt x="1034" y="11480"/>
                  </a:lnTo>
                  <a:lnTo>
                    <a:pt x="1161" y="11228"/>
                  </a:lnTo>
                  <a:lnTo>
                    <a:pt x="1211" y="11101"/>
                  </a:lnTo>
                  <a:lnTo>
                    <a:pt x="1312" y="11001"/>
                  </a:lnTo>
                  <a:lnTo>
                    <a:pt x="1413" y="10900"/>
                  </a:lnTo>
                  <a:lnTo>
                    <a:pt x="1514" y="10849"/>
                  </a:lnTo>
                  <a:lnTo>
                    <a:pt x="1615" y="10773"/>
                  </a:lnTo>
                  <a:lnTo>
                    <a:pt x="1766" y="10748"/>
                  </a:lnTo>
                  <a:lnTo>
                    <a:pt x="1766" y="10748"/>
                  </a:lnTo>
                  <a:lnTo>
                    <a:pt x="1892" y="10748"/>
                  </a:lnTo>
                  <a:lnTo>
                    <a:pt x="1892" y="10748"/>
                  </a:lnTo>
                  <a:lnTo>
                    <a:pt x="2069" y="10748"/>
                  </a:lnTo>
                  <a:lnTo>
                    <a:pt x="2220" y="10799"/>
                  </a:lnTo>
                  <a:lnTo>
                    <a:pt x="2346" y="10874"/>
                  </a:lnTo>
                  <a:lnTo>
                    <a:pt x="2397" y="10950"/>
                  </a:lnTo>
                  <a:lnTo>
                    <a:pt x="2397" y="10950"/>
                  </a:lnTo>
                  <a:lnTo>
                    <a:pt x="2473" y="11051"/>
                  </a:lnTo>
                  <a:lnTo>
                    <a:pt x="2523" y="11152"/>
                  </a:lnTo>
                  <a:lnTo>
                    <a:pt x="2599" y="11228"/>
                  </a:lnTo>
                  <a:lnTo>
                    <a:pt x="2674" y="11278"/>
                  </a:lnTo>
                  <a:lnTo>
                    <a:pt x="2851" y="11354"/>
                  </a:lnTo>
                  <a:lnTo>
                    <a:pt x="3053" y="11379"/>
                  </a:lnTo>
                  <a:lnTo>
                    <a:pt x="3053" y="11379"/>
                  </a:lnTo>
                  <a:lnTo>
                    <a:pt x="3179" y="11379"/>
                  </a:lnTo>
                  <a:lnTo>
                    <a:pt x="3330" y="11328"/>
                  </a:lnTo>
                  <a:lnTo>
                    <a:pt x="3431" y="11278"/>
                  </a:lnTo>
                  <a:lnTo>
                    <a:pt x="3557" y="11202"/>
                  </a:lnTo>
                  <a:lnTo>
                    <a:pt x="3658" y="11101"/>
                  </a:lnTo>
                  <a:lnTo>
                    <a:pt x="3734" y="11001"/>
                  </a:lnTo>
                  <a:lnTo>
                    <a:pt x="3759" y="10849"/>
                  </a:lnTo>
                  <a:lnTo>
                    <a:pt x="3784" y="10698"/>
                  </a:lnTo>
                  <a:lnTo>
                    <a:pt x="3784" y="10698"/>
                  </a:lnTo>
                  <a:lnTo>
                    <a:pt x="3810" y="10017"/>
                  </a:lnTo>
                  <a:lnTo>
                    <a:pt x="3835" y="9335"/>
                  </a:lnTo>
                  <a:lnTo>
                    <a:pt x="3835" y="8654"/>
                  </a:lnTo>
                  <a:lnTo>
                    <a:pt x="3810" y="7948"/>
                  </a:lnTo>
                  <a:lnTo>
                    <a:pt x="3759" y="7267"/>
                  </a:lnTo>
                  <a:lnTo>
                    <a:pt x="3684" y="6585"/>
                  </a:lnTo>
                  <a:lnTo>
                    <a:pt x="3608" y="5904"/>
                  </a:lnTo>
                  <a:lnTo>
                    <a:pt x="3482" y="5223"/>
                  </a:lnTo>
                  <a:lnTo>
                    <a:pt x="3356" y="4542"/>
                  </a:lnTo>
                  <a:lnTo>
                    <a:pt x="3204" y="3861"/>
                  </a:lnTo>
                  <a:lnTo>
                    <a:pt x="3028" y="3205"/>
                  </a:lnTo>
                  <a:lnTo>
                    <a:pt x="2826" y="2549"/>
                  </a:lnTo>
                  <a:lnTo>
                    <a:pt x="2599" y="1893"/>
                  </a:lnTo>
                  <a:lnTo>
                    <a:pt x="2346" y="1262"/>
                  </a:lnTo>
                  <a:lnTo>
                    <a:pt x="2069" y="631"/>
                  </a:lnTo>
                  <a:lnTo>
                    <a:pt x="17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144;p46"/>
            <p:cNvSpPr/>
            <p:nvPr/>
          </p:nvSpPr>
          <p:spPr>
            <a:xfrm>
              <a:off x="1962992" y="1401238"/>
              <a:ext cx="291937" cy="181958"/>
            </a:xfrm>
            <a:custGeom>
              <a:avLst/>
              <a:gdLst/>
              <a:ahLst/>
              <a:cxnLst/>
              <a:rect l="l" t="t" r="r" b="b"/>
              <a:pathLst>
                <a:path w="14735" h="9184" extrusionOk="0">
                  <a:moveTo>
                    <a:pt x="12384" y="7165"/>
                  </a:moveTo>
                  <a:lnTo>
                    <a:pt x="12287" y="7191"/>
                  </a:lnTo>
                  <a:lnTo>
                    <a:pt x="12312" y="7165"/>
                  </a:lnTo>
                  <a:close/>
                  <a:moveTo>
                    <a:pt x="6787" y="0"/>
                  </a:moveTo>
                  <a:lnTo>
                    <a:pt x="6232" y="51"/>
                  </a:lnTo>
                  <a:lnTo>
                    <a:pt x="5677" y="126"/>
                  </a:lnTo>
                  <a:lnTo>
                    <a:pt x="5147" y="278"/>
                  </a:lnTo>
                  <a:lnTo>
                    <a:pt x="4617" y="454"/>
                  </a:lnTo>
                  <a:lnTo>
                    <a:pt x="4112" y="681"/>
                  </a:lnTo>
                  <a:lnTo>
                    <a:pt x="3608" y="934"/>
                  </a:lnTo>
                  <a:lnTo>
                    <a:pt x="3154" y="1237"/>
                  </a:lnTo>
                  <a:lnTo>
                    <a:pt x="2700" y="1590"/>
                  </a:lnTo>
                  <a:lnTo>
                    <a:pt x="2296" y="1943"/>
                  </a:lnTo>
                  <a:lnTo>
                    <a:pt x="1918" y="2347"/>
                  </a:lnTo>
                  <a:lnTo>
                    <a:pt x="1590" y="2750"/>
                  </a:lnTo>
                  <a:lnTo>
                    <a:pt x="1312" y="3204"/>
                  </a:lnTo>
                  <a:lnTo>
                    <a:pt x="1110" y="3558"/>
                  </a:lnTo>
                  <a:lnTo>
                    <a:pt x="934" y="3911"/>
                  </a:lnTo>
                  <a:lnTo>
                    <a:pt x="757" y="4289"/>
                  </a:lnTo>
                  <a:lnTo>
                    <a:pt x="606" y="4642"/>
                  </a:lnTo>
                  <a:lnTo>
                    <a:pt x="479" y="5021"/>
                  </a:lnTo>
                  <a:lnTo>
                    <a:pt x="353" y="5399"/>
                  </a:lnTo>
                  <a:lnTo>
                    <a:pt x="252" y="5778"/>
                  </a:lnTo>
                  <a:lnTo>
                    <a:pt x="177" y="6156"/>
                  </a:lnTo>
                  <a:lnTo>
                    <a:pt x="76" y="6913"/>
                  </a:lnTo>
                  <a:lnTo>
                    <a:pt x="0" y="7670"/>
                  </a:lnTo>
                  <a:lnTo>
                    <a:pt x="0" y="8427"/>
                  </a:lnTo>
                  <a:lnTo>
                    <a:pt x="51" y="9184"/>
                  </a:lnTo>
                  <a:lnTo>
                    <a:pt x="505" y="8225"/>
                  </a:lnTo>
                  <a:lnTo>
                    <a:pt x="934" y="7292"/>
                  </a:lnTo>
                  <a:lnTo>
                    <a:pt x="1413" y="6383"/>
                  </a:lnTo>
                  <a:lnTo>
                    <a:pt x="1665" y="5954"/>
                  </a:lnTo>
                  <a:lnTo>
                    <a:pt x="1943" y="5526"/>
                  </a:lnTo>
                  <a:lnTo>
                    <a:pt x="2220" y="5122"/>
                  </a:lnTo>
                  <a:lnTo>
                    <a:pt x="2523" y="4743"/>
                  </a:lnTo>
                  <a:lnTo>
                    <a:pt x="2851" y="4390"/>
                  </a:lnTo>
                  <a:lnTo>
                    <a:pt x="3179" y="4037"/>
                  </a:lnTo>
                  <a:lnTo>
                    <a:pt x="3557" y="3734"/>
                  </a:lnTo>
                  <a:lnTo>
                    <a:pt x="3936" y="3431"/>
                  </a:lnTo>
                  <a:lnTo>
                    <a:pt x="4365" y="3179"/>
                  </a:lnTo>
                  <a:lnTo>
                    <a:pt x="4819" y="2927"/>
                  </a:lnTo>
                  <a:lnTo>
                    <a:pt x="5147" y="2801"/>
                  </a:lnTo>
                  <a:lnTo>
                    <a:pt x="5475" y="2675"/>
                  </a:lnTo>
                  <a:lnTo>
                    <a:pt x="5778" y="2599"/>
                  </a:lnTo>
                  <a:lnTo>
                    <a:pt x="6080" y="2523"/>
                  </a:lnTo>
                  <a:lnTo>
                    <a:pt x="6358" y="2498"/>
                  </a:lnTo>
                  <a:lnTo>
                    <a:pt x="6635" y="2473"/>
                  </a:lnTo>
                  <a:lnTo>
                    <a:pt x="7165" y="2473"/>
                  </a:lnTo>
                  <a:lnTo>
                    <a:pt x="7418" y="2523"/>
                  </a:lnTo>
                  <a:lnTo>
                    <a:pt x="7645" y="2574"/>
                  </a:lnTo>
                  <a:lnTo>
                    <a:pt x="7897" y="2649"/>
                  </a:lnTo>
                  <a:lnTo>
                    <a:pt x="8124" y="2725"/>
                  </a:lnTo>
                  <a:lnTo>
                    <a:pt x="8326" y="2851"/>
                  </a:lnTo>
                  <a:lnTo>
                    <a:pt x="8553" y="2977"/>
                  </a:lnTo>
                  <a:lnTo>
                    <a:pt x="8755" y="3103"/>
                  </a:lnTo>
                  <a:lnTo>
                    <a:pt x="8931" y="3255"/>
                  </a:lnTo>
                  <a:lnTo>
                    <a:pt x="9310" y="3608"/>
                  </a:lnTo>
                  <a:lnTo>
                    <a:pt x="9638" y="3987"/>
                  </a:lnTo>
                  <a:lnTo>
                    <a:pt x="9966" y="4441"/>
                  </a:lnTo>
                  <a:lnTo>
                    <a:pt x="10243" y="4895"/>
                  </a:lnTo>
                  <a:lnTo>
                    <a:pt x="10521" y="5399"/>
                  </a:lnTo>
                  <a:lnTo>
                    <a:pt x="10773" y="5929"/>
                  </a:lnTo>
                  <a:lnTo>
                    <a:pt x="11000" y="6484"/>
                  </a:lnTo>
                  <a:lnTo>
                    <a:pt x="11202" y="7065"/>
                  </a:lnTo>
                  <a:lnTo>
                    <a:pt x="11303" y="7266"/>
                  </a:lnTo>
                  <a:lnTo>
                    <a:pt x="11379" y="7468"/>
                  </a:lnTo>
                  <a:lnTo>
                    <a:pt x="11454" y="7670"/>
                  </a:lnTo>
                  <a:lnTo>
                    <a:pt x="11606" y="7922"/>
                  </a:lnTo>
                  <a:lnTo>
                    <a:pt x="11681" y="8023"/>
                  </a:lnTo>
                  <a:lnTo>
                    <a:pt x="11782" y="8099"/>
                  </a:lnTo>
                  <a:lnTo>
                    <a:pt x="11908" y="8175"/>
                  </a:lnTo>
                  <a:lnTo>
                    <a:pt x="12035" y="8225"/>
                  </a:lnTo>
                  <a:lnTo>
                    <a:pt x="12186" y="8276"/>
                  </a:lnTo>
                  <a:lnTo>
                    <a:pt x="12463" y="8276"/>
                  </a:lnTo>
                  <a:lnTo>
                    <a:pt x="12564" y="8225"/>
                  </a:lnTo>
                  <a:lnTo>
                    <a:pt x="12867" y="8048"/>
                  </a:lnTo>
                  <a:lnTo>
                    <a:pt x="13145" y="7872"/>
                  </a:lnTo>
                  <a:lnTo>
                    <a:pt x="13700" y="7468"/>
                  </a:lnTo>
                  <a:lnTo>
                    <a:pt x="14204" y="7065"/>
                  </a:lnTo>
                  <a:lnTo>
                    <a:pt x="14734" y="6610"/>
                  </a:lnTo>
                  <a:lnTo>
                    <a:pt x="14129" y="6737"/>
                  </a:lnTo>
                  <a:lnTo>
                    <a:pt x="13498" y="6888"/>
                  </a:lnTo>
                  <a:lnTo>
                    <a:pt x="12867" y="7039"/>
                  </a:lnTo>
                  <a:lnTo>
                    <a:pt x="12640" y="7099"/>
                  </a:lnTo>
                  <a:lnTo>
                    <a:pt x="12640" y="7099"/>
                  </a:lnTo>
                  <a:lnTo>
                    <a:pt x="12640" y="7090"/>
                  </a:lnTo>
                  <a:lnTo>
                    <a:pt x="12615" y="6711"/>
                  </a:lnTo>
                  <a:lnTo>
                    <a:pt x="12564" y="6257"/>
                  </a:lnTo>
                  <a:lnTo>
                    <a:pt x="12489" y="5803"/>
                  </a:lnTo>
                  <a:lnTo>
                    <a:pt x="12413" y="5324"/>
                  </a:lnTo>
                  <a:lnTo>
                    <a:pt x="12312" y="4870"/>
                  </a:lnTo>
                  <a:lnTo>
                    <a:pt x="12186" y="4415"/>
                  </a:lnTo>
                  <a:lnTo>
                    <a:pt x="12035" y="3961"/>
                  </a:lnTo>
                  <a:lnTo>
                    <a:pt x="11858" y="3507"/>
                  </a:lnTo>
                  <a:lnTo>
                    <a:pt x="11656" y="3078"/>
                  </a:lnTo>
                  <a:lnTo>
                    <a:pt x="11429" y="2649"/>
                  </a:lnTo>
                  <a:lnTo>
                    <a:pt x="11177" y="2271"/>
                  </a:lnTo>
                  <a:lnTo>
                    <a:pt x="10874" y="1892"/>
                  </a:lnTo>
                  <a:lnTo>
                    <a:pt x="10571" y="1539"/>
                  </a:lnTo>
                  <a:lnTo>
                    <a:pt x="10218" y="1211"/>
                  </a:lnTo>
                  <a:lnTo>
                    <a:pt x="9840" y="934"/>
                  </a:lnTo>
                  <a:lnTo>
                    <a:pt x="9436" y="656"/>
                  </a:lnTo>
                  <a:lnTo>
                    <a:pt x="8982" y="429"/>
                  </a:lnTo>
                  <a:lnTo>
                    <a:pt x="8704" y="328"/>
                  </a:lnTo>
                  <a:lnTo>
                    <a:pt x="8452" y="227"/>
                  </a:lnTo>
                  <a:lnTo>
                    <a:pt x="8174" y="152"/>
                  </a:lnTo>
                  <a:lnTo>
                    <a:pt x="7897" y="101"/>
                  </a:lnTo>
                  <a:lnTo>
                    <a:pt x="7342" y="26"/>
                  </a:lnTo>
                  <a:lnTo>
                    <a:pt x="67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145;p46"/>
            <p:cNvSpPr/>
            <p:nvPr/>
          </p:nvSpPr>
          <p:spPr>
            <a:xfrm>
              <a:off x="1938997" y="1206267"/>
              <a:ext cx="267429" cy="108989"/>
            </a:xfrm>
            <a:custGeom>
              <a:avLst/>
              <a:gdLst/>
              <a:ahLst/>
              <a:cxnLst/>
              <a:rect l="l" t="t" r="r" b="b"/>
              <a:pathLst>
                <a:path w="13498" h="5501" extrusionOk="0">
                  <a:moveTo>
                    <a:pt x="7670" y="1"/>
                  </a:moveTo>
                  <a:lnTo>
                    <a:pt x="7140" y="26"/>
                  </a:lnTo>
                  <a:lnTo>
                    <a:pt x="6610" y="51"/>
                  </a:lnTo>
                  <a:lnTo>
                    <a:pt x="6055" y="127"/>
                  </a:lnTo>
                  <a:lnTo>
                    <a:pt x="5525" y="253"/>
                  </a:lnTo>
                  <a:lnTo>
                    <a:pt x="5021" y="379"/>
                  </a:lnTo>
                  <a:lnTo>
                    <a:pt x="4491" y="556"/>
                  </a:lnTo>
                  <a:lnTo>
                    <a:pt x="4012" y="758"/>
                  </a:lnTo>
                  <a:lnTo>
                    <a:pt x="3507" y="985"/>
                  </a:lnTo>
                  <a:lnTo>
                    <a:pt x="3053" y="1262"/>
                  </a:lnTo>
                  <a:lnTo>
                    <a:pt x="2599" y="1565"/>
                  </a:lnTo>
                  <a:lnTo>
                    <a:pt x="2195" y="1868"/>
                  </a:lnTo>
                  <a:lnTo>
                    <a:pt x="1791" y="2246"/>
                  </a:lnTo>
                  <a:lnTo>
                    <a:pt x="1438" y="2625"/>
                  </a:lnTo>
                  <a:lnTo>
                    <a:pt x="1110" y="3028"/>
                  </a:lnTo>
                  <a:lnTo>
                    <a:pt x="807" y="3457"/>
                  </a:lnTo>
                  <a:lnTo>
                    <a:pt x="530" y="3937"/>
                  </a:lnTo>
                  <a:lnTo>
                    <a:pt x="328" y="4416"/>
                  </a:lnTo>
                  <a:lnTo>
                    <a:pt x="126" y="4946"/>
                  </a:lnTo>
                  <a:lnTo>
                    <a:pt x="0" y="5501"/>
                  </a:lnTo>
                  <a:lnTo>
                    <a:pt x="858" y="5122"/>
                  </a:lnTo>
                  <a:lnTo>
                    <a:pt x="1690" y="4769"/>
                  </a:lnTo>
                  <a:lnTo>
                    <a:pt x="2523" y="4466"/>
                  </a:lnTo>
                  <a:lnTo>
                    <a:pt x="3330" y="4189"/>
                  </a:lnTo>
                  <a:lnTo>
                    <a:pt x="4138" y="3937"/>
                  </a:lnTo>
                  <a:lnTo>
                    <a:pt x="4970" y="3735"/>
                  </a:lnTo>
                  <a:lnTo>
                    <a:pt x="5778" y="3533"/>
                  </a:lnTo>
                  <a:lnTo>
                    <a:pt x="6585" y="3382"/>
                  </a:lnTo>
                  <a:lnTo>
                    <a:pt x="7418" y="3255"/>
                  </a:lnTo>
                  <a:lnTo>
                    <a:pt x="8250" y="3154"/>
                  </a:lnTo>
                  <a:lnTo>
                    <a:pt x="9083" y="3104"/>
                  </a:lnTo>
                  <a:lnTo>
                    <a:pt x="9941" y="3054"/>
                  </a:lnTo>
                  <a:lnTo>
                    <a:pt x="10798" y="3054"/>
                  </a:lnTo>
                  <a:lnTo>
                    <a:pt x="11681" y="3079"/>
                  </a:lnTo>
                  <a:lnTo>
                    <a:pt x="12590" y="3129"/>
                  </a:lnTo>
                  <a:lnTo>
                    <a:pt x="13498" y="3205"/>
                  </a:lnTo>
                  <a:lnTo>
                    <a:pt x="13195" y="2751"/>
                  </a:lnTo>
                  <a:lnTo>
                    <a:pt x="12867" y="2297"/>
                  </a:lnTo>
                  <a:lnTo>
                    <a:pt x="12514" y="1893"/>
                  </a:lnTo>
                  <a:lnTo>
                    <a:pt x="12110" y="1540"/>
                  </a:lnTo>
                  <a:lnTo>
                    <a:pt x="11681" y="1237"/>
                  </a:lnTo>
                  <a:lnTo>
                    <a:pt x="11227" y="934"/>
                  </a:lnTo>
                  <a:lnTo>
                    <a:pt x="10773" y="707"/>
                  </a:lnTo>
                  <a:lnTo>
                    <a:pt x="10294" y="505"/>
                  </a:lnTo>
                  <a:lnTo>
                    <a:pt x="9789" y="329"/>
                  </a:lnTo>
                  <a:lnTo>
                    <a:pt x="9259" y="203"/>
                  </a:lnTo>
                  <a:lnTo>
                    <a:pt x="8755" y="102"/>
                  </a:lnTo>
                  <a:lnTo>
                    <a:pt x="8225" y="26"/>
                  </a:lnTo>
                  <a:lnTo>
                    <a:pt x="76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146;p46"/>
            <p:cNvSpPr/>
            <p:nvPr/>
          </p:nvSpPr>
          <p:spPr>
            <a:xfrm>
              <a:off x="1410094" y="1370744"/>
              <a:ext cx="289936" cy="181958"/>
            </a:xfrm>
            <a:custGeom>
              <a:avLst/>
              <a:gdLst/>
              <a:ahLst/>
              <a:cxnLst/>
              <a:rect l="l" t="t" r="r" b="b"/>
              <a:pathLst>
                <a:path w="14634" h="9184" extrusionOk="0">
                  <a:moveTo>
                    <a:pt x="7847" y="0"/>
                  </a:moveTo>
                  <a:lnTo>
                    <a:pt x="7544" y="26"/>
                  </a:lnTo>
                  <a:lnTo>
                    <a:pt x="7241" y="51"/>
                  </a:lnTo>
                  <a:lnTo>
                    <a:pt x="6964" y="101"/>
                  </a:lnTo>
                  <a:lnTo>
                    <a:pt x="6686" y="152"/>
                  </a:lnTo>
                  <a:lnTo>
                    <a:pt x="6383" y="227"/>
                  </a:lnTo>
                  <a:lnTo>
                    <a:pt x="6106" y="328"/>
                  </a:lnTo>
                  <a:lnTo>
                    <a:pt x="5828" y="429"/>
                  </a:lnTo>
                  <a:lnTo>
                    <a:pt x="5576" y="555"/>
                  </a:lnTo>
                  <a:lnTo>
                    <a:pt x="5298" y="707"/>
                  </a:lnTo>
                  <a:lnTo>
                    <a:pt x="5046" y="858"/>
                  </a:lnTo>
                  <a:lnTo>
                    <a:pt x="4794" y="1060"/>
                  </a:lnTo>
                  <a:lnTo>
                    <a:pt x="4542" y="1237"/>
                  </a:lnTo>
                  <a:lnTo>
                    <a:pt x="4289" y="1464"/>
                  </a:lnTo>
                  <a:lnTo>
                    <a:pt x="4062" y="1691"/>
                  </a:lnTo>
                  <a:lnTo>
                    <a:pt x="3835" y="1968"/>
                  </a:lnTo>
                  <a:lnTo>
                    <a:pt x="3633" y="2220"/>
                  </a:lnTo>
                  <a:lnTo>
                    <a:pt x="3431" y="2523"/>
                  </a:lnTo>
                  <a:lnTo>
                    <a:pt x="3230" y="2826"/>
                  </a:lnTo>
                  <a:lnTo>
                    <a:pt x="3053" y="3179"/>
                  </a:lnTo>
                  <a:lnTo>
                    <a:pt x="2876" y="3532"/>
                  </a:lnTo>
                  <a:lnTo>
                    <a:pt x="2725" y="3886"/>
                  </a:lnTo>
                  <a:lnTo>
                    <a:pt x="2574" y="4289"/>
                  </a:lnTo>
                  <a:lnTo>
                    <a:pt x="2447" y="4718"/>
                  </a:lnTo>
                  <a:lnTo>
                    <a:pt x="2321" y="5147"/>
                  </a:lnTo>
                  <a:lnTo>
                    <a:pt x="2220" y="5601"/>
                  </a:lnTo>
                  <a:lnTo>
                    <a:pt x="2119" y="6081"/>
                  </a:lnTo>
                  <a:lnTo>
                    <a:pt x="2069" y="6383"/>
                  </a:lnTo>
                  <a:lnTo>
                    <a:pt x="2069" y="6387"/>
                  </a:lnTo>
                  <a:lnTo>
                    <a:pt x="2069" y="6387"/>
                  </a:lnTo>
                  <a:lnTo>
                    <a:pt x="1211" y="6131"/>
                  </a:lnTo>
                  <a:lnTo>
                    <a:pt x="606" y="5954"/>
                  </a:lnTo>
                  <a:lnTo>
                    <a:pt x="0" y="5828"/>
                  </a:lnTo>
                  <a:lnTo>
                    <a:pt x="480" y="6257"/>
                  </a:lnTo>
                  <a:lnTo>
                    <a:pt x="959" y="6686"/>
                  </a:lnTo>
                  <a:lnTo>
                    <a:pt x="1464" y="7090"/>
                  </a:lnTo>
                  <a:lnTo>
                    <a:pt x="1993" y="7468"/>
                  </a:lnTo>
                  <a:lnTo>
                    <a:pt x="2170" y="7544"/>
                  </a:lnTo>
                  <a:lnTo>
                    <a:pt x="2271" y="7569"/>
                  </a:lnTo>
                  <a:lnTo>
                    <a:pt x="2422" y="7569"/>
                  </a:lnTo>
                  <a:lnTo>
                    <a:pt x="2624" y="7544"/>
                  </a:lnTo>
                  <a:lnTo>
                    <a:pt x="2801" y="7443"/>
                  </a:lnTo>
                  <a:lnTo>
                    <a:pt x="2977" y="7342"/>
                  </a:lnTo>
                  <a:lnTo>
                    <a:pt x="3103" y="7191"/>
                  </a:lnTo>
                  <a:lnTo>
                    <a:pt x="3204" y="7014"/>
                  </a:lnTo>
                  <a:lnTo>
                    <a:pt x="3305" y="6837"/>
                  </a:lnTo>
                  <a:lnTo>
                    <a:pt x="3457" y="6509"/>
                  </a:lnTo>
                  <a:lnTo>
                    <a:pt x="3709" y="5954"/>
                  </a:lnTo>
                  <a:lnTo>
                    <a:pt x="3986" y="5399"/>
                  </a:lnTo>
                  <a:lnTo>
                    <a:pt x="4289" y="4895"/>
                  </a:lnTo>
                  <a:lnTo>
                    <a:pt x="4592" y="4441"/>
                  </a:lnTo>
                  <a:lnTo>
                    <a:pt x="4920" y="4012"/>
                  </a:lnTo>
                  <a:lnTo>
                    <a:pt x="5273" y="3608"/>
                  </a:lnTo>
                  <a:lnTo>
                    <a:pt x="5652" y="3280"/>
                  </a:lnTo>
                  <a:lnTo>
                    <a:pt x="6030" y="3003"/>
                  </a:lnTo>
                  <a:lnTo>
                    <a:pt x="6232" y="2876"/>
                  </a:lnTo>
                  <a:lnTo>
                    <a:pt x="6459" y="2750"/>
                  </a:lnTo>
                  <a:lnTo>
                    <a:pt x="6661" y="2675"/>
                  </a:lnTo>
                  <a:lnTo>
                    <a:pt x="6888" y="2574"/>
                  </a:lnTo>
                  <a:lnTo>
                    <a:pt x="7115" y="2523"/>
                  </a:lnTo>
                  <a:lnTo>
                    <a:pt x="7367" y="2473"/>
                  </a:lnTo>
                  <a:lnTo>
                    <a:pt x="7594" y="2448"/>
                  </a:lnTo>
                  <a:lnTo>
                    <a:pt x="7847" y="2422"/>
                  </a:lnTo>
                  <a:lnTo>
                    <a:pt x="8099" y="2422"/>
                  </a:lnTo>
                  <a:lnTo>
                    <a:pt x="8351" y="2448"/>
                  </a:lnTo>
                  <a:lnTo>
                    <a:pt x="8629" y="2473"/>
                  </a:lnTo>
                  <a:lnTo>
                    <a:pt x="8906" y="2548"/>
                  </a:lnTo>
                  <a:lnTo>
                    <a:pt x="9184" y="2624"/>
                  </a:lnTo>
                  <a:lnTo>
                    <a:pt x="9487" y="2725"/>
                  </a:lnTo>
                  <a:lnTo>
                    <a:pt x="9789" y="2826"/>
                  </a:lnTo>
                  <a:lnTo>
                    <a:pt x="10092" y="2977"/>
                  </a:lnTo>
                  <a:lnTo>
                    <a:pt x="10521" y="3204"/>
                  </a:lnTo>
                  <a:lnTo>
                    <a:pt x="10925" y="3482"/>
                  </a:lnTo>
                  <a:lnTo>
                    <a:pt x="11303" y="3759"/>
                  </a:lnTo>
                  <a:lnTo>
                    <a:pt x="11656" y="4087"/>
                  </a:lnTo>
                  <a:lnTo>
                    <a:pt x="11984" y="4415"/>
                  </a:lnTo>
                  <a:lnTo>
                    <a:pt x="12287" y="4769"/>
                  </a:lnTo>
                  <a:lnTo>
                    <a:pt x="12565" y="5147"/>
                  </a:lnTo>
                  <a:lnTo>
                    <a:pt x="12817" y="5551"/>
                  </a:lnTo>
                  <a:lnTo>
                    <a:pt x="13069" y="5980"/>
                  </a:lnTo>
                  <a:lnTo>
                    <a:pt x="13296" y="6409"/>
                  </a:lnTo>
                  <a:lnTo>
                    <a:pt x="13725" y="7292"/>
                  </a:lnTo>
                  <a:lnTo>
                    <a:pt x="14104" y="8225"/>
                  </a:lnTo>
                  <a:lnTo>
                    <a:pt x="14482" y="9184"/>
                  </a:lnTo>
                  <a:lnTo>
                    <a:pt x="14558" y="8755"/>
                  </a:lnTo>
                  <a:lnTo>
                    <a:pt x="14608" y="8351"/>
                  </a:lnTo>
                  <a:lnTo>
                    <a:pt x="14633" y="7922"/>
                  </a:lnTo>
                  <a:lnTo>
                    <a:pt x="14633" y="7519"/>
                  </a:lnTo>
                  <a:lnTo>
                    <a:pt x="14633" y="7115"/>
                  </a:lnTo>
                  <a:lnTo>
                    <a:pt x="14608" y="6737"/>
                  </a:lnTo>
                  <a:lnTo>
                    <a:pt x="14558" y="6358"/>
                  </a:lnTo>
                  <a:lnTo>
                    <a:pt x="14507" y="5980"/>
                  </a:lnTo>
                  <a:lnTo>
                    <a:pt x="14431" y="5626"/>
                  </a:lnTo>
                  <a:lnTo>
                    <a:pt x="14331" y="5273"/>
                  </a:lnTo>
                  <a:lnTo>
                    <a:pt x="14230" y="4920"/>
                  </a:lnTo>
                  <a:lnTo>
                    <a:pt x="14104" y="4592"/>
                  </a:lnTo>
                  <a:lnTo>
                    <a:pt x="13977" y="4264"/>
                  </a:lnTo>
                  <a:lnTo>
                    <a:pt x="13826" y="3936"/>
                  </a:lnTo>
                  <a:lnTo>
                    <a:pt x="13675" y="3633"/>
                  </a:lnTo>
                  <a:lnTo>
                    <a:pt x="13498" y="3356"/>
                  </a:lnTo>
                  <a:lnTo>
                    <a:pt x="13321" y="3078"/>
                  </a:lnTo>
                  <a:lnTo>
                    <a:pt x="13120" y="2801"/>
                  </a:lnTo>
                  <a:lnTo>
                    <a:pt x="12716" y="2296"/>
                  </a:lnTo>
                  <a:lnTo>
                    <a:pt x="12262" y="1817"/>
                  </a:lnTo>
                  <a:lnTo>
                    <a:pt x="11757" y="1413"/>
                  </a:lnTo>
                  <a:lnTo>
                    <a:pt x="11253" y="1035"/>
                  </a:lnTo>
                  <a:lnTo>
                    <a:pt x="10723" y="732"/>
                  </a:lnTo>
                  <a:lnTo>
                    <a:pt x="10168" y="480"/>
                  </a:lnTo>
                  <a:lnTo>
                    <a:pt x="9587" y="278"/>
                  </a:lnTo>
                  <a:lnTo>
                    <a:pt x="9007" y="126"/>
                  </a:lnTo>
                  <a:lnTo>
                    <a:pt x="8427" y="26"/>
                  </a:lnTo>
                  <a:lnTo>
                    <a:pt x="8124" y="26"/>
                  </a:lnTo>
                  <a:lnTo>
                    <a:pt x="78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147;p46"/>
            <p:cNvSpPr/>
            <p:nvPr/>
          </p:nvSpPr>
          <p:spPr>
            <a:xfrm>
              <a:off x="1475085" y="1187285"/>
              <a:ext cx="263942" cy="113486"/>
            </a:xfrm>
            <a:custGeom>
              <a:avLst/>
              <a:gdLst/>
              <a:ahLst/>
              <a:cxnLst/>
              <a:rect l="l" t="t" r="r" b="b"/>
              <a:pathLst>
                <a:path w="13322" h="5728" extrusionOk="0">
                  <a:moveTo>
                    <a:pt x="5450" y="0"/>
                  </a:moveTo>
                  <a:lnTo>
                    <a:pt x="4920" y="25"/>
                  </a:lnTo>
                  <a:lnTo>
                    <a:pt x="4390" y="101"/>
                  </a:lnTo>
                  <a:lnTo>
                    <a:pt x="3885" y="177"/>
                  </a:lnTo>
                  <a:lnTo>
                    <a:pt x="3381" y="328"/>
                  </a:lnTo>
                  <a:lnTo>
                    <a:pt x="2876" y="479"/>
                  </a:lnTo>
                  <a:lnTo>
                    <a:pt x="2397" y="681"/>
                  </a:lnTo>
                  <a:lnTo>
                    <a:pt x="1943" y="934"/>
                  </a:lnTo>
                  <a:lnTo>
                    <a:pt x="1514" y="1211"/>
                  </a:lnTo>
                  <a:lnTo>
                    <a:pt x="1085" y="1539"/>
                  </a:lnTo>
                  <a:lnTo>
                    <a:pt x="706" y="1892"/>
                  </a:lnTo>
                  <a:lnTo>
                    <a:pt x="328" y="2271"/>
                  </a:lnTo>
                  <a:lnTo>
                    <a:pt x="0" y="2725"/>
                  </a:lnTo>
                  <a:lnTo>
                    <a:pt x="908" y="2700"/>
                  </a:lnTo>
                  <a:lnTo>
                    <a:pt x="1791" y="2725"/>
                  </a:lnTo>
                  <a:lnTo>
                    <a:pt x="2674" y="2775"/>
                  </a:lnTo>
                  <a:lnTo>
                    <a:pt x="3532" y="2826"/>
                  </a:lnTo>
                  <a:lnTo>
                    <a:pt x="4390" y="2927"/>
                  </a:lnTo>
                  <a:lnTo>
                    <a:pt x="5223" y="3028"/>
                  </a:lnTo>
                  <a:lnTo>
                    <a:pt x="6030" y="3179"/>
                  </a:lnTo>
                  <a:lnTo>
                    <a:pt x="6862" y="3356"/>
                  </a:lnTo>
                  <a:lnTo>
                    <a:pt x="7670" y="3557"/>
                  </a:lnTo>
                  <a:lnTo>
                    <a:pt x="8477" y="3759"/>
                  </a:lnTo>
                  <a:lnTo>
                    <a:pt x="9285" y="4012"/>
                  </a:lnTo>
                  <a:lnTo>
                    <a:pt x="10092" y="4314"/>
                  </a:lnTo>
                  <a:lnTo>
                    <a:pt x="10874" y="4617"/>
                  </a:lnTo>
                  <a:lnTo>
                    <a:pt x="11681" y="4945"/>
                  </a:lnTo>
                  <a:lnTo>
                    <a:pt x="12514" y="5323"/>
                  </a:lnTo>
                  <a:lnTo>
                    <a:pt x="13321" y="5727"/>
                  </a:lnTo>
                  <a:lnTo>
                    <a:pt x="13220" y="5197"/>
                  </a:lnTo>
                  <a:lnTo>
                    <a:pt x="13044" y="4668"/>
                  </a:lnTo>
                  <a:lnTo>
                    <a:pt x="12842" y="4188"/>
                  </a:lnTo>
                  <a:lnTo>
                    <a:pt x="12590" y="3709"/>
                  </a:lnTo>
                  <a:lnTo>
                    <a:pt x="12312" y="3280"/>
                  </a:lnTo>
                  <a:lnTo>
                    <a:pt x="12009" y="2851"/>
                  </a:lnTo>
                  <a:lnTo>
                    <a:pt x="11656" y="2473"/>
                  </a:lnTo>
                  <a:lnTo>
                    <a:pt x="11303" y="2119"/>
                  </a:lnTo>
                  <a:lnTo>
                    <a:pt x="10899" y="1766"/>
                  </a:lnTo>
                  <a:lnTo>
                    <a:pt x="10470" y="1463"/>
                  </a:lnTo>
                  <a:lnTo>
                    <a:pt x="10016" y="1186"/>
                  </a:lnTo>
                  <a:lnTo>
                    <a:pt x="9562" y="934"/>
                  </a:lnTo>
                  <a:lnTo>
                    <a:pt x="9083" y="706"/>
                  </a:lnTo>
                  <a:lnTo>
                    <a:pt x="8578" y="505"/>
                  </a:lnTo>
                  <a:lnTo>
                    <a:pt x="8073" y="353"/>
                  </a:lnTo>
                  <a:lnTo>
                    <a:pt x="7569" y="202"/>
                  </a:lnTo>
                  <a:lnTo>
                    <a:pt x="7039" y="101"/>
                  </a:lnTo>
                  <a:lnTo>
                    <a:pt x="6509" y="51"/>
                  </a:lnTo>
                  <a:lnTo>
                    <a:pt x="59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148;p46"/>
            <p:cNvSpPr/>
            <p:nvPr/>
          </p:nvSpPr>
          <p:spPr>
            <a:xfrm>
              <a:off x="2052968" y="1638691"/>
              <a:ext cx="266934" cy="144473"/>
            </a:xfrm>
            <a:custGeom>
              <a:avLst/>
              <a:gdLst/>
              <a:ahLst/>
              <a:cxnLst/>
              <a:rect l="l" t="t" r="r" b="b"/>
              <a:pathLst>
                <a:path w="13473" h="7292" extrusionOk="0">
                  <a:moveTo>
                    <a:pt x="5576" y="278"/>
                  </a:moveTo>
                  <a:lnTo>
                    <a:pt x="5904" y="303"/>
                  </a:lnTo>
                  <a:lnTo>
                    <a:pt x="6055" y="328"/>
                  </a:lnTo>
                  <a:lnTo>
                    <a:pt x="6182" y="353"/>
                  </a:lnTo>
                  <a:lnTo>
                    <a:pt x="6283" y="404"/>
                  </a:lnTo>
                  <a:lnTo>
                    <a:pt x="6383" y="480"/>
                  </a:lnTo>
                  <a:lnTo>
                    <a:pt x="6434" y="555"/>
                  </a:lnTo>
                  <a:lnTo>
                    <a:pt x="6484" y="631"/>
                  </a:lnTo>
                  <a:lnTo>
                    <a:pt x="6484" y="707"/>
                  </a:lnTo>
                  <a:lnTo>
                    <a:pt x="6484" y="782"/>
                  </a:lnTo>
                  <a:lnTo>
                    <a:pt x="6409" y="934"/>
                  </a:lnTo>
                  <a:lnTo>
                    <a:pt x="6283" y="1110"/>
                  </a:lnTo>
                  <a:lnTo>
                    <a:pt x="6106" y="1287"/>
                  </a:lnTo>
                  <a:lnTo>
                    <a:pt x="5854" y="1438"/>
                  </a:lnTo>
                  <a:lnTo>
                    <a:pt x="5576" y="1590"/>
                  </a:lnTo>
                  <a:lnTo>
                    <a:pt x="5273" y="1716"/>
                  </a:lnTo>
                  <a:lnTo>
                    <a:pt x="4920" y="1842"/>
                  </a:lnTo>
                  <a:lnTo>
                    <a:pt x="4643" y="1918"/>
                  </a:lnTo>
                  <a:lnTo>
                    <a:pt x="4365" y="1968"/>
                  </a:lnTo>
                  <a:lnTo>
                    <a:pt x="4088" y="1993"/>
                  </a:lnTo>
                  <a:lnTo>
                    <a:pt x="3507" y="1993"/>
                  </a:lnTo>
                  <a:lnTo>
                    <a:pt x="3381" y="1943"/>
                  </a:lnTo>
                  <a:lnTo>
                    <a:pt x="3255" y="1918"/>
                  </a:lnTo>
                  <a:lnTo>
                    <a:pt x="3129" y="1867"/>
                  </a:lnTo>
                  <a:lnTo>
                    <a:pt x="3053" y="1792"/>
                  </a:lnTo>
                  <a:lnTo>
                    <a:pt x="3003" y="1741"/>
                  </a:lnTo>
                  <a:lnTo>
                    <a:pt x="2952" y="1640"/>
                  </a:lnTo>
                  <a:lnTo>
                    <a:pt x="2952" y="1564"/>
                  </a:lnTo>
                  <a:lnTo>
                    <a:pt x="2952" y="1489"/>
                  </a:lnTo>
                  <a:lnTo>
                    <a:pt x="3003" y="1337"/>
                  </a:lnTo>
                  <a:lnTo>
                    <a:pt x="3154" y="1161"/>
                  </a:lnTo>
                  <a:lnTo>
                    <a:pt x="3331" y="1009"/>
                  </a:lnTo>
                  <a:lnTo>
                    <a:pt x="3558" y="833"/>
                  </a:lnTo>
                  <a:lnTo>
                    <a:pt x="3835" y="681"/>
                  </a:lnTo>
                  <a:lnTo>
                    <a:pt x="4163" y="555"/>
                  </a:lnTo>
                  <a:lnTo>
                    <a:pt x="4516" y="429"/>
                  </a:lnTo>
                  <a:lnTo>
                    <a:pt x="4794" y="353"/>
                  </a:lnTo>
                  <a:lnTo>
                    <a:pt x="5072" y="303"/>
                  </a:lnTo>
                  <a:lnTo>
                    <a:pt x="5324" y="278"/>
                  </a:lnTo>
                  <a:close/>
                  <a:moveTo>
                    <a:pt x="2473" y="2220"/>
                  </a:moveTo>
                  <a:lnTo>
                    <a:pt x="2599" y="2246"/>
                  </a:lnTo>
                  <a:lnTo>
                    <a:pt x="2700" y="2271"/>
                  </a:lnTo>
                  <a:lnTo>
                    <a:pt x="2801" y="2347"/>
                  </a:lnTo>
                  <a:lnTo>
                    <a:pt x="2877" y="2397"/>
                  </a:lnTo>
                  <a:lnTo>
                    <a:pt x="2927" y="2473"/>
                  </a:lnTo>
                  <a:lnTo>
                    <a:pt x="2977" y="2574"/>
                  </a:lnTo>
                  <a:lnTo>
                    <a:pt x="3003" y="2675"/>
                  </a:lnTo>
                  <a:lnTo>
                    <a:pt x="3003" y="2776"/>
                  </a:lnTo>
                  <a:lnTo>
                    <a:pt x="2977" y="2876"/>
                  </a:lnTo>
                  <a:lnTo>
                    <a:pt x="2952" y="2977"/>
                  </a:lnTo>
                  <a:lnTo>
                    <a:pt x="2927" y="3053"/>
                  </a:lnTo>
                  <a:lnTo>
                    <a:pt x="2801" y="3179"/>
                  </a:lnTo>
                  <a:lnTo>
                    <a:pt x="2650" y="3255"/>
                  </a:lnTo>
                  <a:lnTo>
                    <a:pt x="2473" y="3280"/>
                  </a:lnTo>
                  <a:lnTo>
                    <a:pt x="2347" y="3255"/>
                  </a:lnTo>
                  <a:lnTo>
                    <a:pt x="2246" y="3230"/>
                  </a:lnTo>
                  <a:lnTo>
                    <a:pt x="2170" y="3179"/>
                  </a:lnTo>
                  <a:lnTo>
                    <a:pt x="2094" y="3103"/>
                  </a:lnTo>
                  <a:lnTo>
                    <a:pt x="2044" y="3028"/>
                  </a:lnTo>
                  <a:lnTo>
                    <a:pt x="1994" y="2927"/>
                  </a:lnTo>
                  <a:lnTo>
                    <a:pt x="1968" y="2826"/>
                  </a:lnTo>
                  <a:lnTo>
                    <a:pt x="1968" y="2725"/>
                  </a:lnTo>
                  <a:lnTo>
                    <a:pt x="1968" y="2624"/>
                  </a:lnTo>
                  <a:lnTo>
                    <a:pt x="1994" y="2548"/>
                  </a:lnTo>
                  <a:lnTo>
                    <a:pt x="2044" y="2473"/>
                  </a:lnTo>
                  <a:lnTo>
                    <a:pt x="2170" y="2347"/>
                  </a:lnTo>
                  <a:lnTo>
                    <a:pt x="2322" y="2271"/>
                  </a:lnTo>
                  <a:lnTo>
                    <a:pt x="2473" y="2220"/>
                  </a:lnTo>
                  <a:close/>
                  <a:moveTo>
                    <a:pt x="5904" y="0"/>
                  </a:moveTo>
                  <a:lnTo>
                    <a:pt x="5273" y="51"/>
                  </a:lnTo>
                  <a:lnTo>
                    <a:pt x="4643" y="152"/>
                  </a:lnTo>
                  <a:lnTo>
                    <a:pt x="4037" y="278"/>
                  </a:lnTo>
                  <a:lnTo>
                    <a:pt x="3457" y="404"/>
                  </a:lnTo>
                  <a:lnTo>
                    <a:pt x="2927" y="581"/>
                  </a:lnTo>
                  <a:lnTo>
                    <a:pt x="2422" y="782"/>
                  </a:lnTo>
                  <a:lnTo>
                    <a:pt x="1943" y="1009"/>
                  </a:lnTo>
                  <a:lnTo>
                    <a:pt x="1514" y="1262"/>
                  </a:lnTo>
                  <a:lnTo>
                    <a:pt x="1136" y="1539"/>
                  </a:lnTo>
                  <a:lnTo>
                    <a:pt x="808" y="1842"/>
                  </a:lnTo>
                  <a:lnTo>
                    <a:pt x="530" y="2145"/>
                  </a:lnTo>
                  <a:lnTo>
                    <a:pt x="303" y="2473"/>
                  </a:lnTo>
                  <a:lnTo>
                    <a:pt x="152" y="2801"/>
                  </a:lnTo>
                  <a:lnTo>
                    <a:pt x="76" y="2977"/>
                  </a:lnTo>
                  <a:lnTo>
                    <a:pt x="26" y="3154"/>
                  </a:lnTo>
                  <a:lnTo>
                    <a:pt x="0" y="3331"/>
                  </a:lnTo>
                  <a:lnTo>
                    <a:pt x="0" y="3532"/>
                  </a:lnTo>
                  <a:lnTo>
                    <a:pt x="0" y="3709"/>
                  </a:lnTo>
                  <a:lnTo>
                    <a:pt x="26" y="3911"/>
                  </a:lnTo>
                  <a:lnTo>
                    <a:pt x="76" y="4087"/>
                  </a:lnTo>
                  <a:lnTo>
                    <a:pt x="127" y="4264"/>
                  </a:lnTo>
                  <a:lnTo>
                    <a:pt x="202" y="4441"/>
                  </a:lnTo>
                  <a:lnTo>
                    <a:pt x="278" y="4617"/>
                  </a:lnTo>
                  <a:lnTo>
                    <a:pt x="505" y="4945"/>
                  </a:lnTo>
                  <a:lnTo>
                    <a:pt x="783" y="5273"/>
                  </a:lnTo>
                  <a:lnTo>
                    <a:pt x="1111" y="5576"/>
                  </a:lnTo>
                  <a:lnTo>
                    <a:pt x="1489" y="5879"/>
                  </a:lnTo>
                  <a:lnTo>
                    <a:pt x="1918" y="6131"/>
                  </a:lnTo>
                  <a:lnTo>
                    <a:pt x="2397" y="6383"/>
                  </a:lnTo>
                  <a:lnTo>
                    <a:pt x="2927" y="6585"/>
                  </a:lnTo>
                  <a:lnTo>
                    <a:pt x="3482" y="6787"/>
                  </a:lnTo>
                  <a:lnTo>
                    <a:pt x="4062" y="6964"/>
                  </a:lnTo>
                  <a:lnTo>
                    <a:pt x="4668" y="7090"/>
                  </a:lnTo>
                  <a:lnTo>
                    <a:pt x="5324" y="7191"/>
                  </a:lnTo>
                  <a:lnTo>
                    <a:pt x="5980" y="7241"/>
                  </a:lnTo>
                  <a:lnTo>
                    <a:pt x="6686" y="7292"/>
                  </a:lnTo>
                  <a:lnTo>
                    <a:pt x="6888" y="7292"/>
                  </a:lnTo>
                  <a:lnTo>
                    <a:pt x="7544" y="7266"/>
                  </a:lnTo>
                  <a:lnTo>
                    <a:pt x="8200" y="7216"/>
                  </a:lnTo>
                  <a:lnTo>
                    <a:pt x="8831" y="7115"/>
                  </a:lnTo>
                  <a:lnTo>
                    <a:pt x="9436" y="7014"/>
                  </a:lnTo>
                  <a:lnTo>
                    <a:pt x="10017" y="6863"/>
                  </a:lnTo>
                  <a:lnTo>
                    <a:pt x="10546" y="6686"/>
                  </a:lnTo>
                  <a:lnTo>
                    <a:pt x="11051" y="6484"/>
                  </a:lnTo>
                  <a:lnTo>
                    <a:pt x="11530" y="6257"/>
                  </a:lnTo>
                  <a:lnTo>
                    <a:pt x="11959" y="6005"/>
                  </a:lnTo>
                  <a:lnTo>
                    <a:pt x="12338" y="5727"/>
                  </a:lnTo>
                  <a:lnTo>
                    <a:pt x="12666" y="5450"/>
                  </a:lnTo>
                  <a:lnTo>
                    <a:pt x="12943" y="5122"/>
                  </a:lnTo>
                  <a:lnTo>
                    <a:pt x="13170" y="4819"/>
                  </a:lnTo>
                  <a:lnTo>
                    <a:pt x="13322" y="4466"/>
                  </a:lnTo>
                  <a:lnTo>
                    <a:pt x="13397" y="4289"/>
                  </a:lnTo>
                  <a:lnTo>
                    <a:pt x="13423" y="4113"/>
                  </a:lnTo>
                  <a:lnTo>
                    <a:pt x="13473" y="3936"/>
                  </a:lnTo>
                  <a:lnTo>
                    <a:pt x="13473" y="3759"/>
                  </a:lnTo>
                  <a:lnTo>
                    <a:pt x="13473" y="3558"/>
                  </a:lnTo>
                  <a:lnTo>
                    <a:pt x="13448" y="3381"/>
                  </a:lnTo>
                  <a:lnTo>
                    <a:pt x="13397" y="3204"/>
                  </a:lnTo>
                  <a:lnTo>
                    <a:pt x="13347" y="3003"/>
                  </a:lnTo>
                  <a:lnTo>
                    <a:pt x="13271" y="2826"/>
                  </a:lnTo>
                  <a:lnTo>
                    <a:pt x="13195" y="2649"/>
                  </a:lnTo>
                  <a:lnTo>
                    <a:pt x="12968" y="2321"/>
                  </a:lnTo>
                  <a:lnTo>
                    <a:pt x="12691" y="1993"/>
                  </a:lnTo>
                  <a:lnTo>
                    <a:pt x="12363" y="1691"/>
                  </a:lnTo>
                  <a:lnTo>
                    <a:pt x="11959" y="1413"/>
                  </a:lnTo>
                  <a:lnTo>
                    <a:pt x="11530" y="1136"/>
                  </a:lnTo>
                  <a:lnTo>
                    <a:pt x="11076" y="909"/>
                  </a:lnTo>
                  <a:lnTo>
                    <a:pt x="10546" y="681"/>
                  </a:lnTo>
                  <a:lnTo>
                    <a:pt x="9991" y="480"/>
                  </a:lnTo>
                  <a:lnTo>
                    <a:pt x="9411" y="328"/>
                  </a:lnTo>
                  <a:lnTo>
                    <a:pt x="8806" y="202"/>
                  </a:lnTo>
                  <a:lnTo>
                    <a:pt x="8150" y="101"/>
                  </a:lnTo>
                  <a:lnTo>
                    <a:pt x="7494" y="25"/>
                  </a:lnTo>
                  <a:lnTo>
                    <a:pt x="6787" y="0"/>
                  </a:lnTo>
                  <a:close/>
                </a:path>
              </a:pathLst>
            </a:custGeom>
            <a:solidFill>
              <a:srgbClr val="F2AF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149;p46"/>
            <p:cNvSpPr/>
            <p:nvPr/>
          </p:nvSpPr>
          <p:spPr>
            <a:xfrm>
              <a:off x="2091963" y="1682678"/>
              <a:ext cx="20506" cy="21021"/>
            </a:xfrm>
            <a:custGeom>
              <a:avLst/>
              <a:gdLst/>
              <a:ahLst/>
              <a:cxnLst/>
              <a:rect l="l" t="t" r="r" b="b"/>
              <a:pathLst>
                <a:path w="1035" h="1061" fill="none" extrusionOk="0">
                  <a:moveTo>
                    <a:pt x="505" y="1060"/>
                  </a:moveTo>
                  <a:lnTo>
                    <a:pt x="505" y="1060"/>
                  </a:lnTo>
                  <a:lnTo>
                    <a:pt x="379" y="1035"/>
                  </a:lnTo>
                  <a:lnTo>
                    <a:pt x="379" y="1035"/>
                  </a:lnTo>
                  <a:lnTo>
                    <a:pt x="278" y="1010"/>
                  </a:lnTo>
                  <a:lnTo>
                    <a:pt x="202" y="959"/>
                  </a:lnTo>
                  <a:lnTo>
                    <a:pt x="126" y="883"/>
                  </a:lnTo>
                  <a:lnTo>
                    <a:pt x="76" y="808"/>
                  </a:lnTo>
                  <a:lnTo>
                    <a:pt x="26" y="707"/>
                  </a:lnTo>
                  <a:lnTo>
                    <a:pt x="0" y="606"/>
                  </a:lnTo>
                  <a:lnTo>
                    <a:pt x="0" y="505"/>
                  </a:lnTo>
                  <a:lnTo>
                    <a:pt x="0" y="404"/>
                  </a:lnTo>
                  <a:lnTo>
                    <a:pt x="0" y="404"/>
                  </a:lnTo>
                  <a:lnTo>
                    <a:pt x="26" y="328"/>
                  </a:lnTo>
                  <a:lnTo>
                    <a:pt x="76" y="253"/>
                  </a:lnTo>
                  <a:lnTo>
                    <a:pt x="202" y="127"/>
                  </a:lnTo>
                  <a:lnTo>
                    <a:pt x="354" y="51"/>
                  </a:lnTo>
                  <a:lnTo>
                    <a:pt x="505" y="0"/>
                  </a:lnTo>
                  <a:lnTo>
                    <a:pt x="505" y="0"/>
                  </a:lnTo>
                  <a:lnTo>
                    <a:pt x="631" y="26"/>
                  </a:lnTo>
                  <a:lnTo>
                    <a:pt x="631" y="26"/>
                  </a:lnTo>
                  <a:lnTo>
                    <a:pt x="732" y="51"/>
                  </a:lnTo>
                  <a:lnTo>
                    <a:pt x="833" y="127"/>
                  </a:lnTo>
                  <a:lnTo>
                    <a:pt x="909" y="177"/>
                  </a:lnTo>
                  <a:lnTo>
                    <a:pt x="959" y="253"/>
                  </a:lnTo>
                  <a:lnTo>
                    <a:pt x="1009" y="354"/>
                  </a:lnTo>
                  <a:lnTo>
                    <a:pt x="1035" y="455"/>
                  </a:lnTo>
                  <a:lnTo>
                    <a:pt x="1035" y="556"/>
                  </a:lnTo>
                  <a:lnTo>
                    <a:pt x="1009" y="656"/>
                  </a:lnTo>
                  <a:lnTo>
                    <a:pt x="1009" y="656"/>
                  </a:lnTo>
                  <a:lnTo>
                    <a:pt x="984" y="757"/>
                  </a:lnTo>
                  <a:lnTo>
                    <a:pt x="959" y="833"/>
                  </a:lnTo>
                  <a:lnTo>
                    <a:pt x="833" y="959"/>
                  </a:lnTo>
                  <a:lnTo>
                    <a:pt x="682" y="1035"/>
                  </a:lnTo>
                  <a:lnTo>
                    <a:pt x="505" y="106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150;p46"/>
            <p:cNvSpPr/>
            <p:nvPr/>
          </p:nvSpPr>
          <p:spPr>
            <a:xfrm>
              <a:off x="2111460" y="1644179"/>
              <a:ext cx="69998" cy="34018"/>
            </a:xfrm>
            <a:custGeom>
              <a:avLst/>
              <a:gdLst/>
              <a:ahLst/>
              <a:cxnLst/>
              <a:rect l="l" t="t" r="r" b="b"/>
              <a:pathLst>
                <a:path w="3533" h="1717" fill="none" extrusionOk="0">
                  <a:moveTo>
                    <a:pt x="909" y="1716"/>
                  </a:moveTo>
                  <a:lnTo>
                    <a:pt x="909" y="1716"/>
                  </a:lnTo>
                  <a:lnTo>
                    <a:pt x="555" y="1716"/>
                  </a:lnTo>
                  <a:lnTo>
                    <a:pt x="429" y="1666"/>
                  </a:lnTo>
                  <a:lnTo>
                    <a:pt x="303" y="1641"/>
                  </a:lnTo>
                  <a:lnTo>
                    <a:pt x="177" y="1590"/>
                  </a:lnTo>
                  <a:lnTo>
                    <a:pt x="101" y="1515"/>
                  </a:lnTo>
                  <a:lnTo>
                    <a:pt x="51" y="1464"/>
                  </a:lnTo>
                  <a:lnTo>
                    <a:pt x="0" y="1363"/>
                  </a:lnTo>
                  <a:lnTo>
                    <a:pt x="0" y="1363"/>
                  </a:lnTo>
                  <a:lnTo>
                    <a:pt x="0" y="1287"/>
                  </a:lnTo>
                  <a:lnTo>
                    <a:pt x="0" y="1212"/>
                  </a:lnTo>
                  <a:lnTo>
                    <a:pt x="51" y="1060"/>
                  </a:lnTo>
                  <a:lnTo>
                    <a:pt x="202" y="884"/>
                  </a:lnTo>
                  <a:lnTo>
                    <a:pt x="379" y="732"/>
                  </a:lnTo>
                  <a:lnTo>
                    <a:pt x="606" y="556"/>
                  </a:lnTo>
                  <a:lnTo>
                    <a:pt x="883" y="404"/>
                  </a:lnTo>
                  <a:lnTo>
                    <a:pt x="1211" y="278"/>
                  </a:lnTo>
                  <a:lnTo>
                    <a:pt x="1564" y="152"/>
                  </a:lnTo>
                  <a:lnTo>
                    <a:pt x="1564" y="152"/>
                  </a:lnTo>
                  <a:lnTo>
                    <a:pt x="1842" y="76"/>
                  </a:lnTo>
                  <a:lnTo>
                    <a:pt x="2120" y="26"/>
                  </a:lnTo>
                  <a:lnTo>
                    <a:pt x="2372" y="1"/>
                  </a:lnTo>
                  <a:lnTo>
                    <a:pt x="2624" y="1"/>
                  </a:lnTo>
                  <a:lnTo>
                    <a:pt x="2624" y="1"/>
                  </a:lnTo>
                  <a:lnTo>
                    <a:pt x="2952" y="26"/>
                  </a:lnTo>
                  <a:lnTo>
                    <a:pt x="3103" y="51"/>
                  </a:lnTo>
                  <a:lnTo>
                    <a:pt x="3230" y="76"/>
                  </a:lnTo>
                  <a:lnTo>
                    <a:pt x="3331" y="127"/>
                  </a:lnTo>
                  <a:lnTo>
                    <a:pt x="3431" y="203"/>
                  </a:lnTo>
                  <a:lnTo>
                    <a:pt x="3482" y="278"/>
                  </a:lnTo>
                  <a:lnTo>
                    <a:pt x="3532" y="354"/>
                  </a:lnTo>
                  <a:lnTo>
                    <a:pt x="3532" y="354"/>
                  </a:lnTo>
                  <a:lnTo>
                    <a:pt x="3532" y="430"/>
                  </a:lnTo>
                  <a:lnTo>
                    <a:pt x="3532" y="505"/>
                  </a:lnTo>
                  <a:lnTo>
                    <a:pt x="3457" y="657"/>
                  </a:lnTo>
                  <a:lnTo>
                    <a:pt x="3331" y="833"/>
                  </a:lnTo>
                  <a:lnTo>
                    <a:pt x="3154" y="1010"/>
                  </a:lnTo>
                  <a:lnTo>
                    <a:pt x="2902" y="1161"/>
                  </a:lnTo>
                  <a:lnTo>
                    <a:pt x="2624" y="1313"/>
                  </a:lnTo>
                  <a:lnTo>
                    <a:pt x="2321" y="1439"/>
                  </a:lnTo>
                  <a:lnTo>
                    <a:pt x="1968" y="1565"/>
                  </a:lnTo>
                  <a:lnTo>
                    <a:pt x="1968" y="1565"/>
                  </a:lnTo>
                  <a:lnTo>
                    <a:pt x="1691" y="1641"/>
                  </a:lnTo>
                  <a:lnTo>
                    <a:pt x="1413" y="1691"/>
                  </a:lnTo>
                  <a:lnTo>
                    <a:pt x="1136" y="1716"/>
                  </a:lnTo>
                  <a:lnTo>
                    <a:pt x="909" y="17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151;p46"/>
            <p:cNvSpPr/>
            <p:nvPr/>
          </p:nvSpPr>
          <p:spPr>
            <a:xfrm>
              <a:off x="2052968" y="1638691"/>
              <a:ext cx="266934" cy="144473"/>
            </a:xfrm>
            <a:custGeom>
              <a:avLst/>
              <a:gdLst/>
              <a:ahLst/>
              <a:cxnLst/>
              <a:rect l="l" t="t" r="r" b="b"/>
              <a:pathLst>
                <a:path w="13473" h="7292" fill="none" extrusionOk="0">
                  <a:moveTo>
                    <a:pt x="6585" y="0"/>
                  </a:moveTo>
                  <a:lnTo>
                    <a:pt x="6585" y="0"/>
                  </a:lnTo>
                  <a:lnTo>
                    <a:pt x="5904" y="0"/>
                  </a:lnTo>
                  <a:lnTo>
                    <a:pt x="5273" y="51"/>
                  </a:lnTo>
                  <a:lnTo>
                    <a:pt x="4643" y="152"/>
                  </a:lnTo>
                  <a:lnTo>
                    <a:pt x="4037" y="278"/>
                  </a:lnTo>
                  <a:lnTo>
                    <a:pt x="3457" y="404"/>
                  </a:lnTo>
                  <a:lnTo>
                    <a:pt x="2927" y="581"/>
                  </a:lnTo>
                  <a:lnTo>
                    <a:pt x="2422" y="782"/>
                  </a:lnTo>
                  <a:lnTo>
                    <a:pt x="1943" y="1009"/>
                  </a:lnTo>
                  <a:lnTo>
                    <a:pt x="1514" y="1262"/>
                  </a:lnTo>
                  <a:lnTo>
                    <a:pt x="1136" y="1539"/>
                  </a:lnTo>
                  <a:lnTo>
                    <a:pt x="808" y="1842"/>
                  </a:lnTo>
                  <a:lnTo>
                    <a:pt x="530" y="2145"/>
                  </a:lnTo>
                  <a:lnTo>
                    <a:pt x="303" y="2473"/>
                  </a:lnTo>
                  <a:lnTo>
                    <a:pt x="152" y="2801"/>
                  </a:lnTo>
                  <a:lnTo>
                    <a:pt x="76" y="2977"/>
                  </a:lnTo>
                  <a:lnTo>
                    <a:pt x="26" y="3154"/>
                  </a:lnTo>
                  <a:lnTo>
                    <a:pt x="0" y="3331"/>
                  </a:lnTo>
                  <a:lnTo>
                    <a:pt x="0" y="3532"/>
                  </a:lnTo>
                  <a:lnTo>
                    <a:pt x="0" y="3532"/>
                  </a:lnTo>
                  <a:lnTo>
                    <a:pt x="0" y="3709"/>
                  </a:lnTo>
                  <a:lnTo>
                    <a:pt x="26" y="3911"/>
                  </a:lnTo>
                  <a:lnTo>
                    <a:pt x="76" y="4087"/>
                  </a:lnTo>
                  <a:lnTo>
                    <a:pt x="127" y="4264"/>
                  </a:lnTo>
                  <a:lnTo>
                    <a:pt x="202" y="4441"/>
                  </a:lnTo>
                  <a:lnTo>
                    <a:pt x="278" y="4617"/>
                  </a:lnTo>
                  <a:lnTo>
                    <a:pt x="505" y="4945"/>
                  </a:lnTo>
                  <a:lnTo>
                    <a:pt x="783" y="5273"/>
                  </a:lnTo>
                  <a:lnTo>
                    <a:pt x="1111" y="5576"/>
                  </a:lnTo>
                  <a:lnTo>
                    <a:pt x="1489" y="5879"/>
                  </a:lnTo>
                  <a:lnTo>
                    <a:pt x="1918" y="6131"/>
                  </a:lnTo>
                  <a:lnTo>
                    <a:pt x="2397" y="6383"/>
                  </a:lnTo>
                  <a:lnTo>
                    <a:pt x="2927" y="6585"/>
                  </a:lnTo>
                  <a:lnTo>
                    <a:pt x="3482" y="6787"/>
                  </a:lnTo>
                  <a:lnTo>
                    <a:pt x="4062" y="6964"/>
                  </a:lnTo>
                  <a:lnTo>
                    <a:pt x="4668" y="7090"/>
                  </a:lnTo>
                  <a:lnTo>
                    <a:pt x="5324" y="7191"/>
                  </a:lnTo>
                  <a:lnTo>
                    <a:pt x="5980" y="7241"/>
                  </a:lnTo>
                  <a:lnTo>
                    <a:pt x="6686" y="7292"/>
                  </a:lnTo>
                  <a:lnTo>
                    <a:pt x="6686" y="7292"/>
                  </a:lnTo>
                  <a:lnTo>
                    <a:pt x="6888" y="7292"/>
                  </a:lnTo>
                  <a:lnTo>
                    <a:pt x="6888" y="7292"/>
                  </a:lnTo>
                  <a:lnTo>
                    <a:pt x="7544" y="7266"/>
                  </a:lnTo>
                  <a:lnTo>
                    <a:pt x="8200" y="7216"/>
                  </a:lnTo>
                  <a:lnTo>
                    <a:pt x="8831" y="7115"/>
                  </a:lnTo>
                  <a:lnTo>
                    <a:pt x="9436" y="7014"/>
                  </a:lnTo>
                  <a:lnTo>
                    <a:pt x="10017" y="6863"/>
                  </a:lnTo>
                  <a:lnTo>
                    <a:pt x="10546" y="6686"/>
                  </a:lnTo>
                  <a:lnTo>
                    <a:pt x="11051" y="6484"/>
                  </a:lnTo>
                  <a:lnTo>
                    <a:pt x="11530" y="6257"/>
                  </a:lnTo>
                  <a:lnTo>
                    <a:pt x="11959" y="6005"/>
                  </a:lnTo>
                  <a:lnTo>
                    <a:pt x="12338" y="5727"/>
                  </a:lnTo>
                  <a:lnTo>
                    <a:pt x="12666" y="5450"/>
                  </a:lnTo>
                  <a:lnTo>
                    <a:pt x="12943" y="5122"/>
                  </a:lnTo>
                  <a:lnTo>
                    <a:pt x="13170" y="4819"/>
                  </a:lnTo>
                  <a:lnTo>
                    <a:pt x="13322" y="4466"/>
                  </a:lnTo>
                  <a:lnTo>
                    <a:pt x="13397" y="4289"/>
                  </a:lnTo>
                  <a:lnTo>
                    <a:pt x="13423" y="4113"/>
                  </a:lnTo>
                  <a:lnTo>
                    <a:pt x="13473" y="3936"/>
                  </a:lnTo>
                  <a:lnTo>
                    <a:pt x="13473" y="3759"/>
                  </a:lnTo>
                  <a:lnTo>
                    <a:pt x="13473" y="3759"/>
                  </a:lnTo>
                  <a:lnTo>
                    <a:pt x="13473" y="3558"/>
                  </a:lnTo>
                  <a:lnTo>
                    <a:pt x="13448" y="3381"/>
                  </a:lnTo>
                  <a:lnTo>
                    <a:pt x="13397" y="3204"/>
                  </a:lnTo>
                  <a:lnTo>
                    <a:pt x="13347" y="3003"/>
                  </a:lnTo>
                  <a:lnTo>
                    <a:pt x="13271" y="2826"/>
                  </a:lnTo>
                  <a:lnTo>
                    <a:pt x="13195" y="2649"/>
                  </a:lnTo>
                  <a:lnTo>
                    <a:pt x="12968" y="2321"/>
                  </a:lnTo>
                  <a:lnTo>
                    <a:pt x="12691" y="1993"/>
                  </a:lnTo>
                  <a:lnTo>
                    <a:pt x="12363" y="1691"/>
                  </a:lnTo>
                  <a:lnTo>
                    <a:pt x="11959" y="1413"/>
                  </a:lnTo>
                  <a:lnTo>
                    <a:pt x="11530" y="1136"/>
                  </a:lnTo>
                  <a:lnTo>
                    <a:pt x="11076" y="909"/>
                  </a:lnTo>
                  <a:lnTo>
                    <a:pt x="10546" y="681"/>
                  </a:lnTo>
                  <a:lnTo>
                    <a:pt x="9991" y="480"/>
                  </a:lnTo>
                  <a:lnTo>
                    <a:pt x="9411" y="328"/>
                  </a:lnTo>
                  <a:lnTo>
                    <a:pt x="8806" y="202"/>
                  </a:lnTo>
                  <a:lnTo>
                    <a:pt x="8150" y="101"/>
                  </a:lnTo>
                  <a:lnTo>
                    <a:pt x="7494" y="25"/>
                  </a:lnTo>
                  <a:lnTo>
                    <a:pt x="6787" y="0"/>
                  </a:lnTo>
                  <a:lnTo>
                    <a:pt x="6787" y="0"/>
                  </a:lnTo>
                  <a:lnTo>
                    <a:pt x="65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152;p46"/>
            <p:cNvSpPr/>
            <p:nvPr/>
          </p:nvSpPr>
          <p:spPr>
            <a:xfrm>
              <a:off x="2111460" y="1644179"/>
              <a:ext cx="69998" cy="34018"/>
            </a:xfrm>
            <a:custGeom>
              <a:avLst/>
              <a:gdLst/>
              <a:ahLst/>
              <a:cxnLst/>
              <a:rect l="l" t="t" r="r" b="b"/>
              <a:pathLst>
                <a:path w="3533" h="1717" extrusionOk="0">
                  <a:moveTo>
                    <a:pt x="2372" y="1"/>
                  </a:moveTo>
                  <a:lnTo>
                    <a:pt x="2120" y="26"/>
                  </a:lnTo>
                  <a:lnTo>
                    <a:pt x="1842" y="76"/>
                  </a:lnTo>
                  <a:lnTo>
                    <a:pt x="1564" y="152"/>
                  </a:lnTo>
                  <a:lnTo>
                    <a:pt x="1211" y="278"/>
                  </a:lnTo>
                  <a:lnTo>
                    <a:pt x="883" y="404"/>
                  </a:lnTo>
                  <a:lnTo>
                    <a:pt x="606" y="556"/>
                  </a:lnTo>
                  <a:lnTo>
                    <a:pt x="379" y="732"/>
                  </a:lnTo>
                  <a:lnTo>
                    <a:pt x="202" y="884"/>
                  </a:lnTo>
                  <a:lnTo>
                    <a:pt x="51" y="1060"/>
                  </a:lnTo>
                  <a:lnTo>
                    <a:pt x="0" y="1212"/>
                  </a:lnTo>
                  <a:lnTo>
                    <a:pt x="0" y="1287"/>
                  </a:lnTo>
                  <a:lnTo>
                    <a:pt x="0" y="1363"/>
                  </a:lnTo>
                  <a:lnTo>
                    <a:pt x="51" y="1464"/>
                  </a:lnTo>
                  <a:lnTo>
                    <a:pt x="101" y="1515"/>
                  </a:lnTo>
                  <a:lnTo>
                    <a:pt x="177" y="1590"/>
                  </a:lnTo>
                  <a:lnTo>
                    <a:pt x="303" y="1641"/>
                  </a:lnTo>
                  <a:lnTo>
                    <a:pt x="429" y="1666"/>
                  </a:lnTo>
                  <a:lnTo>
                    <a:pt x="555" y="1716"/>
                  </a:lnTo>
                  <a:lnTo>
                    <a:pt x="1136" y="1716"/>
                  </a:lnTo>
                  <a:lnTo>
                    <a:pt x="1413" y="1691"/>
                  </a:lnTo>
                  <a:lnTo>
                    <a:pt x="1691" y="1641"/>
                  </a:lnTo>
                  <a:lnTo>
                    <a:pt x="1968" y="1565"/>
                  </a:lnTo>
                  <a:lnTo>
                    <a:pt x="2321" y="1439"/>
                  </a:lnTo>
                  <a:lnTo>
                    <a:pt x="2624" y="1313"/>
                  </a:lnTo>
                  <a:lnTo>
                    <a:pt x="2902" y="1161"/>
                  </a:lnTo>
                  <a:lnTo>
                    <a:pt x="3154" y="1010"/>
                  </a:lnTo>
                  <a:lnTo>
                    <a:pt x="3331" y="833"/>
                  </a:lnTo>
                  <a:lnTo>
                    <a:pt x="3457" y="657"/>
                  </a:lnTo>
                  <a:lnTo>
                    <a:pt x="3532" y="505"/>
                  </a:lnTo>
                  <a:lnTo>
                    <a:pt x="3532" y="430"/>
                  </a:lnTo>
                  <a:lnTo>
                    <a:pt x="3532" y="354"/>
                  </a:lnTo>
                  <a:lnTo>
                    <a:pt x="3482" y="278"/>
                  </a:lnTo>
                  <a:lnTo>
                    <a:pt x="3431" y="203"/>
                  </a:lnTo>
                  <a:lnTo>
                    <a:pt x="3331" y="127"/>
                  </a:lnTo>
                  <a:lnTo>
                    <a:pt x="3230" y="76"/>
                  </a:lnTo>
                  <a:lnTo>
                    <a:pt x="3103" y="51"/>
                  </a:lnTo>
                  <a:lnTo>
                    <a:pt x="2952" y="26"/>
                  </a:lnTo>
                  <a:lnTo>
                    <a:pt x="2624" y="1"/>
                  </a:lnTo>
                  <a:close/>
                </a:path>
              </a:pathLst>
            </a:custGeom>
            <a:solidFill>
              <a:srgbClr val="F4B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153;p46"/>
            <p:cNvSpPr/>
            <p:nvPr/>
          </p:nvSpPr>
          <p:spPr>
            <a:xfrm>
              <a:off x="2111460" y="1644179"/>
              <a:ext cx="69998" cy="34018"/>
            </a:xfrm>
            <a:custGeom>
              <a:avLst/>
              <a:gdLst/>
              <a:ahLst/>
              <a:cxnLst/>
              <a:rect l="l" t="t" r="r" b="b"/>
              <a:pathLst>
                <a:path w="3533" h="1717" fill="none" extrusionOk="0">
                  <a:moveTo>
                    <a:pt x="2624" y="1"/>
                  </a:moveTo>
                  <a:lnTo>
                    <a:pt x="2624" y="1"/>
                  </a:lnTo>
                  <a:lnTo>
                    <a:pt x="2372" y="1"/>
                  </a:lnTo>
                  <a:lnTo>
                    <a:pt x="2120" y="26"/>
                  </a:lnTo>
                  <a:lnTo>
                    <a:pt x="1842" y="76"/>
                  </a:lnTo>
                  <a:lnTo>
                    <a:pt x="1564" y="152"/>
                  </a:lnTo>
                  <a:lnTo>
                    <a:pt x="1564" y="152"/>
                  </a:lnTo>
                  <a:lnTo>
                    <a:pt x="1211" y="278"/>
                  </a:lnTo>
                  <a:lnTo>
                    <a:pt x="883" y="404"/>
                  </a:lnTo>
                  <a:lnTo>
                    <a:pt x="606" y="556"/>
                  </a:lnTo>
                  <a:lnTo>
                    <a:pt x="379" y="732"/>
                  </a:lnTo>
                  <a:lnTo>
                    <a:pt x="202" y="884"/>
                  </a:lnTo>
                  <a:lnTo>
                    <a:pt x="51" y="1060"/>
                  </a:lnTo>
                  <a:lnTo>
                    <a:pt x="0" y="1212"/>
                  </a:lnTo>
                  <a:lnTo>
                    <a:pt x="0" y="1287"/>
                  </a:lnTo>
                  <a:lnTo>
                    <a:pt x="0" y="1363"/>
                  </a:lnTo>
                  <a:lnTo>
                    <a:pt x="0" y="1363"/>
                  </a:lnTo>
                  <a:lnTo>
                    <a:pt x="51" y="1464"/>
                  </a:lnTo>
                  <a:lnTo>
                    <a:pt x="101" y="1515"/>
                  </a:lnTo>
                  <a:lnTo>
                    <a:pt x="177" y="1590"/>
                  </a:lnTo>
                  <a:lnTo>
                    <a:pt x="303" y="1641"/>
                  </a:lnTo>
                  <a:lnTo>
                    <a:pt x="429" y="1666"/>
                  </a:lnTo>
                  <a:lnTo>
                    <a:pt x="555" y="1716"/>
                  </a:lnTo>
                  <a:lnTo>
                    <a:pt x="909" y="1716"/>
                  </a:lnTo>
                  <a:lnTo>
                    <a:pt x="909" y="1716"/>
                  </a:lnTo>
                  <a:lnTo>
                    <a:pt x="1136" y="1716"/>
                  </a:lnTo>
                  <a:lnTo>
                    <a:pt x="1413" y="1691"/>
                  </a:lnTo>
                  <a:lnTo>
                    <a:pt x="1691" y="1641"/>
                  </a:lnTo>
                  <a:lnTo>
                    <a:pt x="1968" y="1565"/>
                  </a:lnTo>
                  <a:lnTo>
                    <a:pt x="1968" y="1565"/>
                  </a:lnTo>
                  <a:lnTo>
                    <a:pt x="2321" y="1439"/>
                  </a:lnTo>
                  <a:lnTo>
                    <a:pt x="2624" y="1313"/>
                  </a:lnTo>
                  <a:lnTo>
                    <a:pt x="2902" y="1161"/>
                  </a:lnTo>
                  <a:lnTo>
                    <a:pt x="3154" y="1010"/>
                  </a:lnTo>
                  <a:lnTo>
                    <a:pt x="3331" y="833"/>
                  </a:lnTo>
                  <a:lnTo>
                    <a:pt x="3457" y="657"/>
                  </a:lnTo>
                  <a:lnTo>
                    <a:pt x="3532" y="505"/>
                  </a:lnTo>
                  <a:lnTo>
                    <a:pt x="3532" y="430"/>
                  </a:lnTo>
                  <a:lnTo>
                    <a:pt x="3532" y="354"/>
                  </a:lnTo>
                  <a:lnTo>
                    <a:pt x="3532" y="354"/>
                  </a:lnTo>
                  <a:lnTo>
                    <a:pt x="3482" y="278"/>
                  </a:lnTo>
                  <a:lnTo>
                    <a:pt x="3431" y="203"/>
                  </a:lnTo>
                  <a:lnTo>
                    <a:pt x="3331" y="127"/>
                  </a:lnTo>
                  <a:lnTo>
                    <a:pt x="3230" y="76"/>
                  </a:lnTo>
                  <a:lnTo>
                    <a:pt x="3103" y="51"/>
                  </a:lnTo>
                  <a:lnTo>
                    <a:pt x="2952" y="26"/>
                  </a:lnTo>
                  <a:lnTo>
                    <a:pt x="262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154;p46"/>
            <p:cNvSpPr/>
            <p:nvPr/>
          </p:nvSpPr>
          <p:spPr>
            <a:xfrm>
              <a:off x="2091963" y="1682678"/>
              <a:ext cx="20506" cy="21021"/>
            </a:xfrm>
            <a:custGeom>
              <a:avLst/>
              <a:gdLst/>
              <a:ahLst/>
              <a:cxnLst/>
              <a:rect l="l" t="t" r="r" b="b"/>
              <a:pathLst>
                <a:path w="1035" h="1061" extrusionOk="0">
                  <a:moveTo>
                    <a:pt x="505" y="0"/>
                  </a:moveTo>
                  <a:lnTo>
                    <a:pt x="354" y="51"/>
                  </a:lnTo>
                  <a:lnTo>
                    <a:pt x="202" y="127"/>
                  </a:lnTo>
                  <a:lnTo>
                    <a:pt x="76" y="253"/>
                  </a:lnTo>
                  <a:lnTo>
                    <a:pt x="26" y="328"/>
                  </a:lnTo>
                  <a:lnTo>
                    <a:pt x="0" y="404"/>
                  </a:lnTo>
                  <a:lnTo>
                    <a:pt x="0" y="505"/>
                  </a:lnTo>
                  <a:lnTo>
                    <a:pt x="0" y="606"/>
                  </a:lnTo>
                  <a:lnTo>
                    <a:pt x="26" y="707"/>
                  </a:lnTo>
                  <a:lnTo>
                    <a:pt x="76" y="808"/>
                  </a:lnTo>
                  <a:lnTo>
                    <a:pt x="126" y="883"/>
                  </a:lnTo>
                  <a:lnTo>
                    <a:pt x="202" y="959"/>
                  </a:lnTo>
                  <a:lnTo>
                    <a:pt x="278" y="1010"/>
                  </a:lnTo>
                  <a:lnTo>
                    <a:pt x="379" y="1035"/>
                  </a:lnTo>
                  <a:lnTo>
                    <a:pt x="505" y="1060"/>
                  </a:lnTo>
                  <a:lnTo>
                    <a:pt x="682" y="1035"/>
                  </a:lnTo>
                  <a:lnTo>
                    <a:pt x="833" y="959"/>
                  </a:lnTo>
                  <a:lnTo>
                    <a:pt x="959" y="833"/>
                  </a:lnTo>
                  <a:lnTo>
                    <a:pt x="984" y="757"/>
                  </a:lnTo>
                  <a:lnTo>
                    <a:pt x="1009" y="656"/>
                  </a:lnTo>
                  <a:lnTo>
                    <a:pt x="1035" y="556"/>
                  </a:lnTo>
                  <a:lnTo>
                    <a:pt x="1035" y="455"/>
                  </a:lnTo>
                  <a:lnTo>
                    <a:pt x="1009" y="354"/>
                  </a:lnTo>
                  <a:lnTo>
                    <a:pt x="959" y="253"/>
                  </a:lnTo>
                  <a:lnTo>
                    <a:pt x="909" y="177"/>
                  </a:lnTo>
                  <a:lnTo>
                    <a:pt x="833" y="127"/>
                  </a:lnTo>
                  <a:lnTo>
                    <a:pt x="732" y="51"/>
                  </a:lnTo>
                  <a:lnTo>
                    <a:pt x="631" y="26"/>
                  </a:lnTo>
                  <a:lnTo>
                    <a:pt x="505" y="0"/>
                  </a:lnTo>
                  <a:close/>
                </a:path>
              </a:pathLst>
            </a:custGeom>
            <a:solidFill>
              <a:srgbClr val="F4B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155;p46"/>
            <p:cNvSpPr/>
            <p:nvPr/>
          </p:nvSpPr>
          <p:spPr>
            <a:xfrm>
              <a:off x="2091963" y="1682678"/>
              <a:ext cx="20506" cy="21021"/>
            </a:xfrm>
            <a:custGeom>
              <a:avLst/>
              <a:gdLst/>
              <a:ahLst/>
              <a:cxnLst/>
              <a:rect l="l" t="t" r="r" b="b"/>
              <a:pathLst>
                <a:path w="1035" h="1061" fill="none" extrusionOk="0">
                  <a:moveTo>
                    <a:pt x="505" y="0"/>
                  </a:moveTo>
                  <a:lnTo>
                    <a:pt x="505" y="0"/>
                  </a:lnTo>
                  <a:lnTo>
                    <a:pt x="354" y="51"/>
                  </a:lnTo>
                  <a:lnTo>
                    <a:pt x="202" y="127"/>
                  </a:lnTo>
                  <a:lnTo>
                    <a:pt x="76" y="253"/>
                  </a:lnTo>
                  <a:lnTo>
                    <a:pt x="26" y="328"/>
                  </a:lnTo>
                  <a:lnTo>
                    <a:pt x="0" y="404"/>
                  </a:lnTo>
                  <a:lnTo>
                    <a:pt x="0" y="404"/>
                  </a:lnTo>
                  <a:lnTo>
                    <a:pt x="0" y="505"/>
                  </a:lnTo>
                  <a:lnTo>
                    <a:pt x="0" y="606"/>
                  </a:lnTo>
                  <a:lnTo>
                    <a:pt x="26" y="707"/>
                  </a:lnTo>
                  <a:lnTo>
                    <a:pt x="76" y="808"/>
                  </a:lnTo>
                  <a:lnTo>
                    <a:pt x="126" y="883"/>
                  </a:lnTo>
                  <a:lnTo>
                    <a:pt x="202" y="959"/>
                  </a:lnTo>
                  <a:lnTo>
                    <a:pt x="278" y="1010"/>
                  </a:lnTo>
                  <a:lnTo>
                    <a:pt x="379" y="1035"/>
                  </a:lnTo>
                  <a:lnTo>
                    <a:pt x="379" y="1035"/>
                  </a:lnTo>
                  <a:lnTo>
                    <a:pt x="505" y="1060"/>
                  </a:lnTo>
                  <a:lnTo>
                    <a:pt x="505" y="1060"/>
                  </a:lnTo>
                  <a:lnTo>
                    <a:pt x="682" y="1035"/>
                  </a:lnTo>
                  <a:lnTo>
                    <a:pt x="833" y="959"/>
                  </a:lnTo>
                  <a:lnTo>
                    <a:pt x="959" y="833"/>
                  </a:lnTo>
                  <a:lnTo>
                    <a:pt x="984" y="757"/>
                  </a:lnTo>
                  <a:lnTo>
                    <a:pt x="1009" y="656"/>
                  </a:lnTo>
                  <a:lnTo>
                    <a:pt x="1009" y="656"/>
                  </a:lnTo>
                  <a:lnTo>
                    <a:pt x="1035" y="556"/>
                  </a:lnTo>
                  <a:lnTo>
                    <a:pt x="1035" y="455"/>
                  </a:lnTo>
                  <a:lnTo>
                    <a:pt x="1009" y="354"/>
                  </a:lnTo>
                  <a:lnTo>
                    <a:pt x="959" y="253"/>
                  </a:lnTo>
                  <a:lnTo>
                    <a:pt x="909" y="177"/>
                  </a:lnTo>
                  <a:lnTo>
                    <a:pt x="833" y="127"/>
                  </a:lnTo>
                  <a:lnTo>
                    <a:pt x="732" y="51"/>
                  </a:lnTo>
                  <a:lnTo>
                    <a:pt x="631" y="26"/>
                  </a:lnTo>
                  <a:lnTo>
                    <a:pt x="631" y="26"/>
                  </a:lnTo>
                  <a:lnTo>
                    <a:pt x="50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156;p46"/>
            <p:cNvSpPr/>
            <p:nvPr/>
          </p:nvSpPr>
          <p:spPr>
            <a:xfrm>
              <a:off x="1347599" y="1602193"/>
              <a:ext cx="266954" cy="144473"/>
            </a:xfrm>
            <a:custGeom>
              <a:avLst/>
              <a:gdLst/>
              <a:ahLst/>
              <a:cxnLst/>
              <a:rect l="l" t="t" r="r" b="b"/>
              <a:pathLst>
                <a:path w="13474" h="7292" extrusionOk="0">
                  <a:moveTo>
                    <a:pt x="5929" y="303"/>
                  </a:moveTo>
                  <a:lnTo>
                    <a:pt x="6056" y="354"/>
                  </a:lnTo>
                  <a:lnTo>
                    <a:pt x="6182" y="379"/>
                  </a:lnTo>
                  <a:lnTo>
                    <a:pt x="6283" y="429"/>
                  </a:lnTo>
                  <a:lnTo>
                    <a:pt x="6384" y="505"/>
                  </a:lnTo>
                  <a:lnTo>
                    <a:pt x="6434" y="556"/>
                  </a:lnTo>
                  <a:lnTo>
                    <a:pt x="6484" y="656"/>
                  </a:lnTo>
                  <a:lnTo>
                    <a:pt x="6484" y="732"/>
                  </a:lnTo>
                  <a:lnTo>
                    <a:pt x="6484" y="808"/>
                  </a:lnTo>
                  <a:lnTo>
                    <a:pt x="6434" y="959"/>
                  </a:lnTo>
                  <a:lnTo>
                    <a:pt x="6283" y="1136"/>
                  </a:lnTo>
                  <a:lnTo>
                    <a:pt x="6106" y="1287"/>
                  </a:lnTo>
                  <a:lnTo>
                    <a:pt x="5879" y="1464"/>
                  </a:lnTo>
                  <a:lnTo>
                    <a:pt x="5601" y="1615"/>
                  </a:lnTo>
                  <a:lnTo>
                    <a:pt x="5273" y="1741"/>
                  </a:lnTo>
                  <a:lnTo>
                    <a:pt x="4920" y="1867"/>
                  </a:lnTo>
                  <a:lnTo>
                    <a:pt x="4643" y="1943"/>
                  </a:lnTo>
                  <a:lnTo>
                    <a:pt x="4365" y="1994"/>
                  </a:lnTo>
                  <a:lnTo>
                    <a:pt x="4113" y="2019"/>
                  </a:lnTo>
                  <a:lnTo>
                    <a:pt x="3861" y="2019"/>
                  </a:lnTo>
                  <a:lnTo>
                    <a:pt x="3533" y="1994"/>
                  </a:lnTo>
                  <a:lnTo>
                    <a:pt x="3381" y="1968"/>
                  </a:lnTo>
                  <a:lnTo>
                    <a:pt x="3255" y="1943"/>
                  </a:lnTo>
                  <a:lnTo>
                    <a:pt x="3154" y="1893"/>
                  </a:lnTo>
                  <a:lnTo>
                    <a:pt x="3053" y="1817"/>
                  </a:lnTo>
                  <a:lnTo>
                    <a:pt x="3003" y="1741"/>
                  </a:lnTo>
                  <a:lnTo>
                    <a:pt x="2952" y="1666"/>
                  </a:lnTo>
                  <a:lnTo>
                    <a:pt x="2952" y="1590"/>
                  </a:lnTo>
                  <a:lnTo>
                    <a:pt x="2952" y="1514"/>
                  </a:lnTo>
                  <a:lnTo>
                    <a:pt x="3028" y="1363"/>
                  </a:lnTo>
                  <a:lnTo>
                    <a:pt x="3154" y="1186"/>
                  </a:lnTo>
                  <a:lnTo>
                    <a:pt x="3331" y="1010"/>
                  </a:lnTo>
                  <a:lnTo>
                    <a:pt x="3583" y="858"/>
                  </a:lnTo>
                  <a:lnTo>
                    <a:pt x="3861" y="707"/>
                  </a:lnTo>
                  <a:lnTo>
                    <a:pt x="4163" y="581"/>
                  </a:lnTo>
                  <a:lnTo>
                    <a:pt x="4517" y="455"/>
                  </a:lnTo>
                  <a:lnTo>
                    <a:pt x="4794" y="379"/>
                  </a:lnTo>
                  <a:lnTo>
                    <a:pt x="5072" y="329"/>
                  </a:lnTo>
                  <a:lnTo>
                    <a:pt x="5349" y="303"/>
                  </a:lnTo>
                  <a:close/>
                  <a:moveTo>
                    <a:pt x="2498" y="2246"/>
                  </a:moveTo>
                  <a:lnTo>
                    <a:pt x="2624" y="2271"/>
                  </a:lnTo>
                  <a:lnTo>
                    <a:pt x="2725" y="2296"/>
                  </a:lnTo>
                  <a:lnTo>
                    <a:pt x="2801" y="2347"/>
                  </a:lnTo>
                  <a:lnTo>
                    <a:pt x="2877" y="2423"/>
                  </a:lnTo>
                  <a:lnTo>
                    <a:pt x="2927" y="2498"/>
                  </a:lnTo>
                  <a:lnTo>
                    <a:pt x="2978" y="2599"/>
                  </a:lnTo>
                  <a:lnTo>
                    <a:pt x="3003" y="2700"/>
                  </a:lnTo>
                  <a:lnTo>
                    <a:pt x="3003" y="2801"/>
                  </a:lnTo>
                  <a:lnTo>
                    <a:pt x="3003" y="2902"/>
                  </a:lnTo>
                  <a:lnTo>
                    <a:pt x="2978" y="2978"/>
                  </a:lnTo>
                  <a:lnTo>
                    <a:pt x="2927" y="3053"/>
                  </a:lnTo>
                  <a:lnTo>
                    <a:pt x="2801" y="3179"/>
                  </a:lnTo>
                  <a:lnTo>
                    <a:pt x="2650" y="3255"/>
                  </a:lnTo>
                  <a:lnTo>
                    <a:pt x="2498" y="3306"/>
                  </a:lnTo>
                  <a:lnTo>
                    <a:pt x="2372" y="3280"/>
                  </a:lnTo>
                  <a:lnTo>
                    <a:pt x="2271" y="3255"/>
                  </a:lnTo>
                  <a:lnTo>
                    <a:pt x="2170" y="3179"/>
                  </a:lnTo>
                  <a:lnTo>
                    <a:pt x="2095" y="3129"/>
                  </a:lnTo>
                  <a:lnTo>
                    <a:pt x="2044" y="3053"/>
                  </a:lnTo>
                  <a:lnTo>
                    <a:pt x="1994" y="2952"/>
                  </a:lnTo>
                  <a:lnTo>
                    <a:pt x="1968" y="2851"/>
                  </a:lnTo>
                  <a:lnTo>
                    <a:pt x="1968" y="2751"/>
                  </a:lnTo>
                  <a:lnTo>
                    <a:pt x="1994" y="2650"/>
                  </a:lnTo>
                  <a:lnTo>
                    <a:pt x="2019" y="2549"/>
                  </a:lnTo>
                  <a:lnTo>
                    <a:pt x="2044" y="2473"/>
                  </a:lnTo>
                  <a:lnTo>
                    <a:pt x="2170" y="2347"/>
                  </a:lnTo>
                  <a:lnTo>
                    <a:pt x="2322" y="2271"/>
                  </a:lnTo>
                  <a:lnTo>
                    <a:pt x="2498" y="2246"/>
                  </a:lnTo>
                  <a:close/>
                  <a:moveTo>
                    <a:pt x="6585" y="1"/>
                  </a:moveTo>
                  <a:lnTo>
                    <a:pt x="5929" y="26"/>
                  </a:lnTo>
                  <a:lnTo>
                    <a:pt x="5273" y="76"/>
                  </a:lnTo>
                  <a:lnTo>
                    <a:pt x="4643" y="177"/>
                  </a:lnTo>
                  <a:lnTo>
                    <a:pt x="4037" y="278"/>
                  </a:lnTo>
                  <a:lnTo>
                    <a:pt x="3457" y="429"/>
                  </a:lnTo>
                  <a:lnTo>
                    <a:pt x="2927" y="606"/>
                  </a:lnTo>
                  <a:lnTo>
                    <a:pt x="2423" y="808"/>
                  </a:lnTo>
                  <a:lnTo>
                    <a:pt x="1943" y="1035"/>
                  </a:lnTo>
                  <a:lnTo>
                    <a:pt x="1539" y="1287"/>
                  </a:lnTo>
                  <a:lnTo>
                    <a:pt x="1161" y="1565"/>
                  </a:lnTo>
                  <a:lnTo>
                    <a:pt x="808" y="1842"/>
                  </a:lnTo>
                  <a:lnTo>
                    <a:pt x="530" y="2170"/>
                  </a:lnTo>
                  <a:lnTo>
                    <a:pt x="328" y="2473"/>
                  </a:lnTo>
                  <a:lnTo>
                    <a:pt x="152" y="2826"/>
                  </a:lnTo>
                  <a:lnTo>
                    <a:pt x="101" y="3003"/>
                  </a:lnTo>
                  <a:lnTo>
                    <a:pt x="51" y="3179"/>
                  </a:lnTo>
                  <a:lnTo>
                    <a:pt x="26" y="3356"/>
                  </a:lnTo>
                  <a:lnTo>
                    <a:pt x="0" y="3533"/>
                  </a:lnTo>
                  <a:lnTo>
                    <a:pt x="0" y="3734"/>
                  </a:lnTo>
                  <a:lnTo>
                    <a:pt x="26" y="3911"/>
                  </a:lnTo>
                  <a:lnTo>
                    <a:pt x="76" y="4113"/>
                  </a:lnTo>
                  <a:lnTo>
                    <a:pt x="127" y="4290"/>
                  </a:lnTo>
                  <a:lnTo>
                    <a:pt x="202" y="4466"/>
                  </a:lnTo>
                  <a:lnTo>
                    <a:pt x="303" y="4643"/>
                  </a:lnTo>
                  <a:lnTo>
                    <a:pt x="505" y="4971"/>
                  </a:lnTo>
                  <a:lnTo>
                    <a:pt x="783" y="5299"/>
                  </a:lnTo>
                  <a:lnTo>
                    <a:pt x="1136" y="5601"/>
                  </a:lnTo>
                  <a:lnTo>
                    <a:pt x="1514" y="5879"/>
                  </a:lnTo>
                  <a:lnTo>
                    <a:pt x="1943" y="6157"/>
                  </a:lnTo>
                  <a:lnTo>
                    <a:pt x="2423" y="6409"/>
                  </a:lnTo>
                  <a:lnTo>
                    <a:pt x="2927" y="6611"/>
                  </a:lnTo>
                  <a:lnTo>
                    <a:pt x="3482" y="6812"/>
                  </a:lnTo>
                  <a:lnTo>
                    <a:pt x="4062" y="6964"/>
                  </a:lnTo>
                  <a:lnTo>
                    <a:pt x="4693" y="7090"/>
                  </a:lnTo>
                  <a:lnTo>
                    <a:pt x="5324" y="7191"/>
                  </a:lnTo>
                  <a:lnTo>
                    <a:pt x="6005" y="7267"/>
                  </a:lnTo>
                  <a:lnTo>
                    <a:pt x="6686" y="7292"/>
                  </a:lnTo>
                  <a:lnTo>
                    <a:pt x="7569" y="7292"/>
                  </a:lnTo>
                  <a:lnTo>
                    <a:pt x="8225" y="7241"/>
                  </a:lnTo>
                  <a:lnTo>
                    <a:pt x="8856" y="7140"/>
                  </a:lnTo>
                  <a:lnTo>
                    <a:pt x="9436" y="7014"/>
                  </a:lnTo>
                  <a:lnTo>
                    <a:pt x="10017" y="6888"/>
                  </a:lnTo>
                  <a:lnTo>
                    <a:pt x="10572" y="6712"/>
                  </a:lnTo>
                  <a:lnTo>
                    <a:pt x="11076" y="6510"/>
                  </a:lnTo>
                  <a:lnTo>
                    <a:pt x="11530" y="6283"/>
                  </a:lnTo>
                  <a:lnTo>
                    <a:pt x="11959" y="6030"/>
                  </a:lnTo>
                  <a:lnTo>
                    <a:pt x="12338" y="5753"/>
                  </a:lnTo>
                  <a:lnTo>
                    <a:pt x="12666" y="5450"/>
                  </a:lnTo>
                  <a:lnTo>
                    <a:pt x="12943" y="5147"/>
                  </a:lnTo>
                  <a:lnTo>
                    <a:pt x="13170" y="4819"/>
                  </a:lnTo>
                  <a:lnTo>
                    <a:pt x="13347" y="4491"/>
                  </a:lnTo>
                  <a:lnTo>
                    <a:pt x="13397" y="4315"/>
                  </a:lnTo>
                  <a:lnTo>
                    <a:pt x="13448" y="4138"/>
                  </a:lnTo>
                  <a:lnTo>
                    <a:pt x="13473" y="3962"/>
                  </a:lnTo>
                  <a:lnTo>
                    <a:pt x="13473" y="3760"/>
                  </a:lnTo>
                  <a:lnTo>
                    <a:pt x="13473" y="3583"/>
                  </a:lnTo>
                  <a:lnTo>
                    <a:pt x="13448" y="3381"/>
                  </a:lnTo>
                  <a:lnTo>
                    <a:pt x="13423" y="3205"/>
                  </a:lnTo>
                  <a:lnTo>
                    <a:pt x="13347" y="3028"/>
                  </a:lnTo>
                  <a:lnTo>
                    <a:pt x="13296" y="2851"/>
                  </a:lnTo>
                  <a:lnTo>
                    <a:pt x="13196" y="2675"/>
                  </a:lnTo>
                  <a:lnTo>
                    <a:pt x="12968" y="2347"/>
                  </a:lnTo>
                  <a:lnTo>
                    <a:pt x="12691" y="2019"/>
                  </a:lnTo>
                  <a:lnTo>
                    <a:pt x="12363" y="1716"/>
                  </a:lnTo>
                  <a:lnTo>
                    <a:pt x="11985" y="1413"/>
                  </a:lnTo>
                  <a:lnTo>
                    <a:pt x="11556" y="1161"/>
                  </a:lnTo>
                  <a:lnTo>
                    <a:pt x="11076" y="909"/>
                  </a:lnTo>
                  <a:lnTo>
                    <a:pt x="10572" y="707"/>
                  </a:lnTo>
                  <a:lnTo>
                    <a:pt x="10017" y="505"/>
                  </a:lnTo>
                  <a:lnTo>
                    <a:pt x="9411" y="354"/>
                  </a:lnTo>
                  <a:lnTo>
                    <a:pt x="8806" y="202"/>
                  </a:lnTo>
                  <a:lnTo>
                    <a:pt x="8150" y="101"/>
                  </a:lnTo>
                  <a:lnTo>
                    <a:pt x="7494" y="51"/>
                  </a:lnTo>
                  <a:lnTo>
                    <a:pt x="6812" y="1"/>
                  </a:lnTo>
                  <a:close/>
                </a:path>
              </a:pathLst>
            </a:custGeom>
            <a:solidFill>
              <a:srgbClr val="F2AF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3157;p46"/>
            <p:cNvSpPr/>
            <p:nvPr/>
          </p:nvSpPr>
          <p:spPr>
            <a:xfrm>
              <a:off x="1386594" y="1646676"/>
              <a:ext cx="20506" cy="21021"/>
            </a:xfrm>
            <a:custGeom>
              <a:avLst/>
              <a:gdLst/>
              <a:ahLst/>
              <a:cxnLst/>
              <a:rect l="l" t="t" r="r" b="b"/>
              <a:pathLst>
                <a:path w="1035" h="1061" fill="none" extrusionOk="0">
                  <a:moveTo>
                    <a:pt x="530" y="1061"/>
                  </a:moveTo>
                  <a:lnTo>
                    <a:pt x="530" y="1061"/>
                  </a:lnTo>
                  <a:lnTo>
                    <a:pt x="404" y="1035"/>
                  </a:lnTo>
                  <a:lnTo>
                    <a:pt x="404" y="1035"/>
                  </a:lnTo>
                  <a:lnTo>
                    <a:pt x="303" y="1010"/>
                  </a:lnTo>
                  <a:lnTo>
                    <a:pt x="202" y="934"/>
                  </a:lnTo>
                  <a:lnTo>
                    <a:pt x="127" y="884"/>
                  </a:lnTo>
                  <a:lnTo>
                    <a:pt x="76" y="808"/>
                  </a:lnTo>
                  <a:lnTo>
                    <a:pt x="26" y="707"/>
                  </a:lnTo>
                  <a:lnTo>
                    <a:pt x="0" y="606"/>
                  </a:lnTo>
                  <a:lnTo>
                    <a:pt x="0" y="506"/>
                  </a:lnTo>
                  <a:lnTo>
                    <a:pt x="26" y="405"/>
                  </a:lnTo>
                  <a:lnTo>
                    <a:pt x="26" y="405"/>
                  </a:lnTo>
                  <a:lnTo>
                    <a:pt x="51" y="304"/>
                  </a:lnTo>
                  <a:lnTo>
                    <a:pt x="76" y="228"/>
                  </a:lnTo>
                  <a:lnTo>
                    <a:pt x="202" y="102"/>
                  </a:lnTo>
                  <a:lnTo>
                    <a:pt x="354" y="26"/>
                  </a:lnTo>
                  <a:lnTo>
                    <a:pt x="530" y="1"/>
                  </a:lnTo>
                  <a:lnTo>
                    <a:pt x="530" y="1"/>
                  </a:lnTo>
                  <a:lnTo>
                    <a:pt x="656" y="26"/>
                  </a:lnTo>
                  <a:lnTo>
                    <a:pt x="656" y="26"/>
                  </a:lnTo>
                  <a:lnTo>
                    <a:pt x="757" y="51"/>
                  </a:lnTo>
                  <a:lnTo>
                    <a:pt x="833" y="102"/>
                  </a:lnTo>
                  <a:lnTo>
                    <a:pt x="909" y="178"/>
                  </a:lnTo>
                  <a:lnTo>
                    <a:pt x="959" y="253"/>
                  </a:lnTo>
                  <a:lnTo>
                    <a:pt x="1010" y="354"/>
                  </a:lnTo>
                  <a:lnTo>
                    <a:pt x="1035" y="455"/>
                  </a:lnTo>
                  <a:lnTo>
                    <a:pt x="1035" y="556"/>
                  </a:lnTo>
                  <a:lnTo>
                    <a:pt x="1035" y="657"/>
                  </a:lnTo>
                  <a:lnTo>
                    <a:pt x="1035" y="657"/>
                  </a:lnTo>
                  <a:lnTo>
                    <a:pt x="1010" y="733"/>
                  </a:lnTo>
                  <a:lnTo>
                    <a:pt x="959" y="808"/>
                  </a:lnTo>
                  <a:lnTo>
                    <a:pt x="833" y="934"/>
                  </a:lnTo>
                  <a:lnTo>
                    <a:pt x="682" y="1010"/>
                  </a:lnTo>
                  <a:lnTo>
                    <a:pt x="530" y="10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158;p46"/>
            <p:cNvSpPr/>
            <p:nvPr/>
          </p:nvSpPr>
          <p:spPr>
            <a:xfrm>
              <a:off x="1406091" y="1608197"/>
              <a:ext cx="69998" cy="33998"/>
            </a:xfrm>
            <a:custGeom>
              <a:avLst/>
              <a:gdLst/>
              <a:ahLst/>
              <a:cxnLst/>
              <a:rect l="l" t="t" r="r" b="b"/>
              <a:pathLst>
                <a:path w="3533" h="1716" fill="none" extrusionOk="0">
                  <a:moveTo>
                    <a:pt x="909" y="1716"/>
                  </a:moveTo>
                  <a:lnTo>
                    <a:pt x="909" y="1716"/>
                  </a:lnTo>
                  <a:lnTo>
                    <a:pt x="581" y="1691"/>
                  </a:lnTo>
                  <a:lnTo>
                    <a:pt x="429" y="1665"/>
                  </a:lnTo>
                  <a:lnTo>
                    <a:pt x="303" y="1640"/>
                  </a:lnTo>
                  <a:lnTo>
                    <a:pt x="202" y="1590"/>
                  </a:lnTo>
                  <a:lnTo>
                    <a:pt x="101" y="1514"/>
                  </a:lnTo>
                  <a:lnTo>
                    <a:pt x="51" y="1438"/>
                  </a:lnTo>
                  <a:lnTo>
                    <a:pt x="0" y="1363"/>
                  </a:lnTo>
                  <a:lnTo>
                    <a:pt x="0" y="1363"/>
                  </a:lnTo>
                  <a:lnTo>
                    <a:pt x="0" y="1287"/>
                  </a:lnTo>
                  <a:lnTo>
                    <a:pt x="0" y="1211"/>
                  </a:lnTo>
                  <a:lnTo>
                    <a:pt x="76" y="1060"/>
                  </a:lnTo>
                  <a:lnTo>
                    <a:pt x="202" y="883"/>
                  </a:lnTo>
                  <a:lnTo>
                    <a:pt x="379" y="707"/>
                  </a:lnTo>
                  <a:lnTo>
                    <a:pt x="631" y="555"/>
                  </a:lnTo>
                  <a:lnTo>
                    <a:pt x="909" y="404"/>
                  </a:lnTo>
                  <a:lnTo>
                    <a:pt x="1211" y="278"/>
                  </a:lnTo>
                  <a:lnTo>
                    <a:pt x="1565" y="152"/>
                  </a:lnTo>
                  <a:lnTo>
                    <a:pt x="1565" y="152"/>
                  </a:lnTo>
                  <a:lnTo>
                    <a:pt x="1842" y="76"/>
                  </a:lnTo>
                  <a:lnTo>
                    <a:pt x="2120" y="26"/>
                  </a:lnTo>
                  <a:lnTo>
                    <a:pt x="2397" y="0"/>
                  </a:lnTo>
                  <a:lnTo>
                    <a:pt x="2624" y="0"/>
                  </a:lnTo>
                  <a:lnTo>
                    <a:pt x="2624" y="0"/>
                  </a:lnTo>
                  <a:lnTo>
                    <a:pt x="2977" y="0"/>
                  </a:lnTo>
                  <a:lnTo>
                    <a:pt x="3104" y="51"/>
                  </a:lnTo>
                  <a:lnTo>
                    <a:pt x="3230" y="76"/>
                  </a:lnTo>
                  <a:lnTo>
                    <a:pt x="3331" y="126"/>
                  </a:lnTo>
                  <a:lnTo>
                    <a:pt x="3432" y="202"/>
                  </a:lnTo>
                  <a:lnTo>
                    <a:pt x="3482" y="253"/>
                  </a:lnTo>
                  <a:lnTo>
                    <a:pt x="3532" y="353"/>
                  </a:lnTo>
                  <a:lnTo>
                    <a:pt x="3532" y="353"/>
                  </a:lnTo>
                  <a:lnTo>
                    <a:pt x="3532" y="429"/>
                  </a:lnTo>
                  <a:lnTo>
                    <a:pt x="3532" y="505"/>
                  </a:lnTo>
                  <a:lnTo>
                    <a:pt x="3482" y="656"/>
                  </a:lnTo>
                  <a:lnTo>
                    <a:pt x="3331" y="833"/>
                  </a:lnTo>
                  <a:lnTo>
                    <a:pt x="3154" y="984"/>
                  </a:lnTo>
                  <a:lnTo>
                    <a:pt x="2927" y="1161"/>
                  </a:lnTo>
                  <a:lnTo>
                    <a:pt x="2649" y="1312"/>
                  </a:lnTo>
                  <a:lnTo>
                    <a:pt x="2321" y="1438"/>
                  </a:lnTo>
                  <a:lnTo>
                    <a:pt x="1968" y="1564"/>
                  </a:lnTo>
                  <a:lnTo>
                    <a:pt x="1968" y="1564"/>
                  </a:lnTo>
                  <a:lnTo>
                    <a:pt x="1691" y="1640"/>
                  </a:lnTo>
                  <a:lnTo>
                    <a:pt x="1413" y="1691"/>
                  </a:lnTo>
                  <a:lnTo>
                    <a:pt x="1161" y="1716"/>
                  </a:lnTo>
                  <a:lnTo>
                    <a:pt x="909" y="17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159;p46"/>
            <p:cNvSpPr/>
            <p:nvPr/>
          </p:nvSpPr>
          <p:spPr>
            <a:xfrm>
              <a:off x="1347599" y="1602193"/>
              <a:ext cx="266954" cy="144473"/>
            </a:xfrm>
            <a:custGeom>
              <a:avLst/>
              <a:gdLst/>
              <a:ahLst/>
              <a:cxnLst/>
              <a:rect l="l" t="t" r="r" b="b"/>
              <a:pathLst>
                <a:path w="13474" h="7292" fill="none" extrusionOk="0">
                  <a:moveTo>
                    <a:pt x="6585" y="1"/>
                  </a:moveTo>
                  <a:lnTo>
                    <a:pt x="6585" y="1"/>
                  </a:lnTo>
                  <a:lnTo>
                    <a:pt x="5929" y="26"/>
                  </a:lnTo>
                  <a:lnTo>
                    <a:pt x="5273" y="76"/>
                  </a:lnTo>
                  <a:lnTo>
                    <a:pt x="4643" y="177"/>
                  </a:lnTo>
                  <a:lnTo>
                    <a:pt x="4037" y="278"/>
                  </a:lnTo>
                  <a:lnTo>
                    <a:pt x="3457" y="429"/>
                  </a:lnTo>
                  <a:lnTo>
                    <a:pt x="2927" y="606"/>
                  </a:lnTo>
                  <a:lnTo>
                    <a:pt x="2423" y="808"/>
                  </a:lnTo>
                  <a:lnTo>
                    <a:pt x="1943" y="1035"/>
                  </a:lnTo>
                  <a:lnTo>
                    <a:pt x="1539" y="1287"/>
                  </a:lnTo>
                  <a:lnTo>
                    <a:pt x="1161" y="1565"/>
                  </a:lnTo>
                  <a:lnTo>
                    <a:pt x="808" y="1842"/>
                  </a:lnTo>
                  <a:lnTo>
                    <a:pt x="530" y="2170"/>
                  </a:lnTo>
                  <a:lnTo>
                    <a:pt x="328" y="2473"/>
                  </a:lnTo>
                  <a:lnTo>
                    <a:pt x="152" y="2826"/>
                  </a:lnTo>
                  <a:lnTo>
                    <a:pt x="101" y="3003"/>
                  </a:lnTo>
                  <a:lnTo>
                    <a:pt x="51" y="3179"/>
                  </a:lnTo>
                  <a:lnTo>
                    <a:pt x="26" y="3356"/>
                  </a:lnTo>
                  <a:lnTo>
                    <a:pt x="0" y="3533"/>
                  </a:lnTo>
                  <a:lnTo>
                    <a:pt x="0" y="3533"/>
                  </a:lnTo>
                  <a:lnTo>
                    <a:pt x="0" y="3734"/>
                  </a:lnTo>
                  <a:lnTo>
                    <a:pt x="26" y="3911"/>
                  </a:lnTo>
                  <a:lnTo>
                    <a:pt x="76" y="4113"/>
                  </a:lnTo>
                  <a:lnTo>
                    <a:pt x="127" y="4290"/>
                  </a:lnTo>
                  <a:lnTo>
                    <a:pt x="202" y="4466"/>
                  </a:lnTo>
                  <a:lnTo>
                    <a:pt x="303" y="4643"/>
                  </a:lnTo>
                  <a:lnTo>
                    <a:pt x="505" y="4971"/>
                  </a:lnTo>
                  <a:lnTo>
                    <a:pt x="783" y="5299"/>
                  </a:lnTo>
                  <a:lnTo>
                    <a:pt x="1136" y="5601"/>
                  </a:lnTo>
                  <a:lnTo>
                    <a:pt x="1514" y="5879"/>
                  </a:lnTo>
                  <a:lnTo>
                    <a:pt x="1943" y="6157"/>
                  </a:lnTo>
                  <a:lnTo>
                    <a:pt x="2423" y="6409"/>
                  </a:lnTo>
                  <a:lnTo>
                    <a:pt x="2927" y="6611"/>
                  </a:lnTo>
                  <a:lnTo>
                    <a:pt x="3482" y="6812"/>
                  </a:lnTo>
                  <a:lnTo>
                    <a:pt x="4062" y="6964"/>
                  </a:lnTo>
                  <a:lnTo>
                    <a:pt x="4693" y="7090"/>
                  </a:lnTo>
                  <a:lnTo>
                    <a:pt x="5324" y="7191"/>
                  </a:lnTo>
                  <a:lnTo>
                    <a:pt x="6005" y="7267"/>
                  </a:lnTo>
                  <a:lnTo>
                    <a:pt x="6686" y="7292"/>
                  </a:lnTo>
                  <a:lnTo>
                    <a:pt x="6686" y="7292"/>
                  </a:lnTo>
                  <a:lnTo>
                    <a:pt x="6888" y="7292"/>
                  </a:lnTo>
                  <a:lnTo>
                    <a:pt x="6888" y="7292"/>
                  </a:lnTo>
                  <a:lnTo>
                    <a:pt x="7569" y="7292"/>
                  </a:lnTo>
                  <a:lnTo>
                    <a:pt x="8225" y="7241"/>
                  </a:lnTo>
                  <a:lnTo>
                    <a:pt x="8856" y="7140"/>
                  </a:lnTo>
                  <a:lnTo>
                    <a:pt x="9436" y="7014"/>
                  </a:lnTo>
                  <a:lnTo>
                    <a:pt x="10017" y="6888"/>
                  </a:lnTo>
                  <a:lnTo>
                    <a:pt x="10572" y="6712"/>
                  </a:lnTo>
                  <a:lnTo>
                    <a:pt x="11076" y="6510"/>
                  </a:lnTo>
                  <a:lnTo>
                    <a:pt x="11530" y="6283"/>
                  </a:lnTo>
                  <a:lnTo>
                    <a:pt x="11959" y="6030"/>
                  </a:lnTo>
                  <a:lnTo>
                    <a:pt x="12338" y="5753"/>
                  </a:lnTo>
                  <a:lnTo>
                    <a:pt x="12666" y="5450"/>
                  </a:lnTo>
                  <a:lnTo>
                    <a:pt x="12943" y="5147"/>
                  </a:lnTo>
                  <a:lnTo>
                    <a:pt x="13170" y="4819"/>
                  </a:lnTo>
                  <a:lnTo>
                    <a:pt x="13347" y="4491"/>
                  </a:lnTo>
                  <a:lnTo>
                    <a:pt x="13397" y="4315"/>
                  </a:lnTo>
                  <a:lnTo>
                    <a:pt x="13448" y="4138"/>
                  </a:lnTo>
                  <a:lnTo>
                    <a:pt x="13473" y="3962"/>
                  </a:lnTo>
                  <a:lnTo>
                    <a:pt x="13473" y="3760"/>
                  </a:lnTo>
                  <a:lnTo>
                    <a:pt x="13473" y="3760"/>
                  </a:lnTo>
                  <a:lnTo>
                    <a:pt x="13473" y="3583"/>
                  </a:lnTo>
                  <a:lnTo>
                    <a:pt x="13448" y="3381"/>
                  </a:lnTo>
                  <a:lnTo>
                    <a:pt x="13423" y="3205"/>
                  </a:lnTo>
                  <a:lnTo>
                    <a:pt x="13347" y="3028"/>
                  </a:lnTo>
                  <a:lnTo>
                    <a:pt x="13296" y="2851"/>
                  </a:lnTo>
                  <a:lnTo>
                    <a:pt x="13196" y="2675"/>
                  </a:lnTo>
                  <a:lnTo>
                    <a:pt x="12968" y="2347"/>
                  </a:lnTo>
                  <a:lnTo>
                    <a:pt x="12691" y="2019"/>
                  </a:lnTo>
                  <a:lnTo>
                    <a:pt x="12363" y="1716"/>
                  </a:lnTo>
                  <a:lnTo>
                    <a:pt x="11985" y="1413"/>
                  </a:lnTo>
                  <a:lnTo>
                    <a:pt x="11556" y="1161"/>
                  </a:lnTo>
                  <a:lnTo>
                    <a:pt x="11076" y="909"/>
                  </a:lnTo>
                  <a:lnTo>
                    <a:pt x="10572" y="707"/>
                  </a:lnTo>
                  <a:lnTo>
                    <a:pt x="10017" y="505"/>
                  </a:lnTo>
                  <a:lnTo>
                    <a:pt x="9411" y="354"/>
                  </a:lnTo>
                  <a:lnTo>
                    <a:pt x="8806" y="202"/>
                  </a:lnTo>
                  <a:lnTo>
                    <a:pt x="8150" y="101"/>
                  </a:lnTo>
                  <a:lnTo>
                    <a:pt x="7494" y="51"/>
                  </a:lnTo>
                  <a:lnTo>
                    <a:pt x="6812" y="1"/>
                  </a:lnTo>
                  <a:lnTo>
                    <a:pt x="6812" y="1"/>
                  </a:lnTo>
                  <a:lnTo>
                    <a:pt x="65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160;p46"/>
            <p:cNvSpPr/>
            <p:nvPr/>
          </p:nvSpPr>
          <p:spPr>
            <a:xfrm>
              <a:off x="1406091" y="1608197"/>
              <a:ext cx="69998" cy="33998"/>
            </a:xfrm>
            <a:custGeom>
              <a:avLst/>
              <a:gdLst/>
              <a:ahLst/>
              <a:cxnLst/>
              <a:rect l="l" t="t" r="r" b="b"/>
              <a:pathLst>
                <a:path w="3533" h="1716" extrusionOk="0">
                  <a:moveTo>
                    <a:pt x="2397" y="0"/>
                  </a:moveTo>
                  <a:lnTo>
                    <a:pt x="2120" y="26"/>
                  </a:lnTo>
                  <a:lnTo>
                    <a:pt x="1842" y="76"/>
                  </a:lnTo>
                  <a:lnTo>
                    <a:pt x="1565" y="152"/>
                  </a:lnTo>
                  <a:lnTo>
                    <a:pt x="1211" y="278"/>
                  </a:lnTo>
                  <a:lnTo>
                    <a:pt x="909" y="404"/>
                  </a:lnTo>
                  <a:lnTo>
                    <a:pt x="631" y="555"/>
                  </a:lnTo>
                  <a:lnTo>
                    <a:pt x="379" y="707"/>
                  </a:lnTo>
                  <a:lnTo>
                    <a:pt x="202" y="883"/>
                  </a:lnTo>
                  <a:lnTo>
                    <a:pt x="76" y="1060"/>
                  </a:lnTo>
                  <a:lnTo>
                    <a:pt x="0" y="1211"/>
                  </a:lnTo>
                  <a:lnTo>
                    <a:pt x="0" y="1287"/>
                  </a:lnTo>
                  <a:lnTo>
                    <a:pt x="0" y="1363"/>
                  </a:lnTo>
                  <a:lnTo>
                    <a:pt x="51" y="1438"/>
                  </a:lnTo>
                  <a:lnTo>
                    <a:pt x="101" y="1514"/>
                  </a:lnTo>
                  <a:lnTo>
                    <a:pt x="202" y="1590"/>
                  </a:lnTo>
                  <a:lnTo>
                    <a:pt x="303" y="1640"/>
                  </a:lnTo>
                  <a:lnTo>
                    <a:pt x="429" y="1665"/>
                  </a:lnTo>
                  <a:lnTo>
                    <a:pt x="581" y="1691"/>
                  </a:lnTo>
                  <a:lnTo>
                    <a:pt x="909" y="1716"/>
                  </a:lnTo>
                  <a:lnTo>
                    <a:pt x="1161" y="1716"/>
                  </a:lnTo>
                  <a:lnTo>
                    <a:pt x="1413" y="1691"/>
                  </a:lnTo>
                  <a:lnTo>
                    <a:pt x="1691" y="1640"/>
                  </a:lnTo>
                  <a:lnTo>
                    <a:pt x="1968" y="1564"/>
                  </a:lnTo>
                  <a:lnTo>
                    <a:pt x="2321" y="1438"/>
                  </a:lnTo>
                  <a:lnTo>
                    <a:pt x="2649" y="1312"/>
                  </a:lnTo>
                  <a:lnTo>
                    <a:pt x="2927" y="1161"/>
                  </a:lnTo>
                  <a:lnTo>
                    <a:pt x="3154" y="984"/>
                  </a:lnTo>
                  <a:lnTo>
                    <a:pt x="3331" y="833"/>
                  </a:lnTo>
                  <a:lnTo>
                    <a:pt x="3482" y="656"/>
                  </a:lnTo>
                  <a:lnTo>
                    <a:pt x="3532" y="505"/>
                  </a:lnTo>
                  <a:lnTo>
                    <a:pt x="3532" y="429"/>
                  </a:lnTo>
                  <a:lnTo>
                    <a:pt x="3532" y="353"/>
                  </a:lnTo>
                  <a:lnTo>
                    <a:pt x="3482" y="253"/>
                  </a:lnTo>
                  <a:lnTo>
                    <a:pt x="3432" y="202"/>
                  </a:lnTo>
                  <a:lnTo>
                    <a:pt x="3331" y="126"/>
                  </a:lnTo>
                  <a:lnTo>
                    <a:pt x="3230" y="76"/>
                  </a:lnTo>
                  <a:lnTo>
                    <a:pt x="3104" y="51"/>
                  </a:lnTo>
                  <a:lnTo>
                    <a:pt x="2977" y="0"/>
                  </a:lnTo>
                  <a:close/>
                </a:path>
              </a:pathLst>
            </a:custGeom>
            <a:solidFill>
              <a:srgbClr val="F4B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161;p46"/>
            <p:cNvSpPr/>
            <p:nvPr/>
          </p:nvSpPr>
          <p:spPr>
            <a:xfrm>
              <a:off x="1406091" y="1608197"/>
              <a:ext cx="69998" cy="33998"/>
            </a:xfrm>
            <a:custGeom>
              <a:avLst/>
              <a:gdLst/>
              <a:ahLst/>
              <a:cxnLst/>
              <a:rect l="l" t="t" r="r" b="b"/>
              <a:pathLst>
                <a:path w="3533" h="1716" fill="none" extrusionOk="0">
                  <a:moveTo>
                    <a:pt x="2624" y="0"/>
                  </a:moveTo>
                  <a:lnTo>
                    <a:pt x="2624" y="0"/>
                  </a:lnTo>
                  <a:lnTo>
                    <a:pt x="2397" y="0"/>
                  </a:lnTo>
                  <a:lnTo>
                    <a:pt x="2120" y="26"/>
                  </a:lnTo>
                  <a:lnTo>
                    <a:pt x="1842" y="76"/>
                  </a:lnTo>
                  <a:lnTo>
                    <a:pt x="1565" y="152"/>
                  </a:lnTo>
                  <a:lnTo>
                    <a:pt x="1565" y="152"/>
                  </a:lnTo>
                  <a:lnTo>
                    <a:pt x="1211" y="278"/>
                  </a:lnTo>
                  <a:lnTo>
                    <a:pt x="909" y="404"/>
                  </a:lnTo>
                  <a:lnTo>
                    <a:pt x="631" y="555"/>
                  </a:lnTo>
                  <a:lnTo>
                    <a:pt x="379" y="707"/>
                  </a:lnTo>
                  <a:lnTo>
                    <a:pt x="202" y="883"/>
                  </a:lnTo>
                  <a:lnTo>
                    <a:pt x="76" y="1060"/>
                  </a:lnTo>
                  <a:lnTo>
                    <a:pt x="0" y="1211"/>
                  </a:lnTo>
                  <a:lnTo>
                    <a:pt x="0" y="1287"/>
                  </a:lnTo>
                  <a:lnTo>
                    <a:pt x="0" y="1363"/>
                  </a:lnTo>
                  <a:lnTo>
                    <a:pt x="0" y="1363"/>
                  </a:lnTo>
                  <a:lnTo>
                    <a:pt x="51" y="1438"/>
                  </a:lnTo>
                  <a:lnTo>
                    <a:pt x="101" y="1514"/>
                  </a:lnTo>
                  <a:lnTo>
                    <a:pt x="202" y="1590"/>
                  </a:lnTo>
                  <a:lnTo>
                    <a:pt x="303" y="1640"/>
                  </a:lnTo>
                  <a:lnTo>
                    <a:pt x="429" y="1665"/>
                  </a:lnTo>
                  <a:lnTo>
                    <a:pt x="581" y="1691"/>
                  </a:lnTo>
                  <a:lnTo>
                    <a:pt x="909" y="1716"/>
                  </a:lnTo>
                  <a:lnTo>
                    <a:pt x="909" y="1716"/>
                  </a:lnTo>
                  <a:lnTo>
                    <a:pt x="1161" y="1716"/>
                  </a:lnTo>
                  <a:lnTo>
                    <a:pt x="1413" y="1691"/>
                  </a:lnTo>
                  <a:lnTo>
                    <a:pt x="1691" y="1640"/>
                  </a:lnTo>
                  <a:lnTo>
                    <a:pt x="1968" y="1564"/>
                  </a:lnTo>
                  <a:lnTo>
                    <a:pt x="1968" y="1564"/>
                  </a:lnTo>
                  <a:lnTo>
                    <a:pt x="2321" y="1438"/>
                  </a:lnTo>
                  <a:lnTo>
                    <a:pt x="2649" y="1312"/>
                  </a:lnTo>
                  <a:lnTo>
                    <a:pt x="2927" y="1161"/>
                  </a:lnTo>
                  <a:lnTo>
                    <a:pt x="3154" y="984"/>
                  </a:lnTo>
                  <a:lnTo>
                    <a:pt x="3331" y="833"/>
                  </a:lnTo>
                  <a:lnTo>
                    <a:pt x="3482" y="656"/>
                  </a:lnTo>
                  <a:lnTo>
                    <a:pt x="3532" y="505"/>
                  </a:lnTo>
                  <a:lnTo>
                    <a:pt x="3532" y="429"/>
                  </a:lnTo>
                  <a:lnTo>
                    <a:pt x="3532" y="353"/>
                  </a:lnTo>
                  <a:lnTo>
                    <a:pt x="3532" y="353"/>
                  </a:lnTo>
                  <a:lnTo>
                    <a:pt x="3482" y="253"/>
                  </a:lnTo>
                  <a:lnTo>
                    <a:pt x="3432" y="202"/>
                  </a:lnTo>
                  <a:lnTo>
                    <a:pt x="3331" y="126"/>
                  </a:lnTo>
                  <a:lnTo>
                    <a:pt x="3230" y="76"/>
                  </a:lnTo>
                  <a:lnTo>
                    <a:pt x="3104" y="51"/>
                  </a:lnTo>
                  <a:lnTo>
                    <a:pt x="2977" y="0"/>
                  </a:lnTo>
                  <a:lnTo>
                    <a:pt x="262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162;p46"/>
            <p:cNvSpPr/>
            <p:nvPr/>
          </p:nvSpPr>
          <p:spPr>
            <a:xfrm>
              <a:off x="1386594" y="1646676"/>
              <a:ext cx="20506" cy="21021"/>
            </a:xfrm>
            <a:custGeom>
              <a:avLst/>
              <a:gdLst/>
              <a:ahLst/>
              <a:cxnLst/>
              <a:rect l="l" t="t" r="r" b="b"/>
              <a:pathLst>
                <a:path w="1035" h="1061" extrusionOk="0">
                  <a:moveTo>
                    <a:pt x="530" y="1"/>
                  </a:moveTo>
                  <a:lnTo>
                    <a:pt x="354" y="26"/>
                  </a:lnTo>
                  <a:lnTo>
                    <a:pt x="202" y="102"/>
                  </a:lnTo>
                  <a:lnTo>
                    <a:pt x="76" y="228"/>
                  </a:lnTo>
                  <a:lnTo>
                    <a:pt x="51" y="304"/>
                  </a:lnTo>
                  <a:lnTo>
                    <a:pt x="26" y="405"/>
                  </a:lnTo>
                  <a:lnTo>
                    <a:pt x="0" y="506"/>
                  </a:lnTo>
                  <a:lnTo>
                    <a:pt x="0" y="606"/>
                  </a:lnTo>
                  <a:lnTo>
                    <a:pt x="26" y="707"/>
                  </a:lnTo>
                  <a:lnTo>
                    <a:pt x="76" y="808"/>
                  </a:lnTo>
                  <a:lnTo>
                    <a:pt x="127" y="884"/>
                  </a:lnTo>
                  <a:lnTo>
                    <a:pt x="202" y="934"/>
                  </a:lnTo>
                  <a:lnTo>
                    <a:pt x="303" y="1010"/>
                  </a:lnTo>
                  <a:lnTo>
                    <a:pt x="404" y="1035"/>
                  </a:lnTo>
                  <a:lnTo>
                    <a:pt x="530" y="1061"/>
                  </a:lnTo>
                  <a:lnTo>
                    <a:pt x="682" y="1010"/>
                  </a:lnTo>
                  <a:lnTo>
                    <a:pt x="833" y="934"/>
                  </a:lnTo>
                  <a:lnTo>
                    <a:pt x="959" y="808"/>
                  </a:lnTo>
                  <a:lnTo>
                    <a:pt x="1010" y="733"/>
                  </a:lnTo>
                  <a:lnTo>
                    <a:pt x="1035" y="657"/>
                  </a:lnTo>
                  <a:lnTo>
                    <a:pt x="1035" y="556"/>
                  </a:lnTo>
                  <a:lnTo>
                    <a:pt x="1035" y="455"/>
                  </a:lnTo>
                  <a:lnTo>
                    <a:pt x="1010" y="354"/>
                  </a:lnTo>
                  <a:lnTo>
                    <a:pt x="959" y="253"/>
                  </a:lnTo>
                  <a:lnTo>
                    <a:pt x="909" y="178"/>
                  </a:lnTo>
                  <a:lnTo>
                    <a:pt x="833" y="102"/>
                  </a:lnTo>
                  <a:lnTo>
                    <a:pt x="757" y="51"/>
                  </a:lnTo>
                  <a:lnTo>
                    <a:pt x="656" y="26"/>
                  </a:lnTo>
                  <a:lnTo>
                    <a:pt x="530" y="1"/>
                  </a:lnTo>
                  <a:close/>
                </a:path>
              </a:pathLst>
            </a:custGeom>
            <a:solidFill>
              <a:srgbClr val="F4B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163;p46"/>
            <p:cNvSpPr/>
            <p:nvPr/>
          </p:nvSpPr>
          <p:spPr>
            <a:xfrm>
              <a:off x="1386594" y="1646676"/>
              <a:ext cx="20506" cy="21021"/>
            </a:xfrm>
            <a:custGeom>
              <a:avLst/>
              <a:gdLst/>
              <a:ahLst/>
              <a:cxnLst/>
              <a:rect l="l" t="t" r="r" b="b"/>
              <a:pathLst>
                <a:path w="1035" h="1061" fill="none" extrusionOk="0">
                  <a:moveTo>
                    <a:pt x="530" y="1"/>
                  </a:moveTo>
                  <a:lnTo>
                    <a:pt x="530" y="1"/>
                  </a:lnTo>
                  <a:lnTo>
                    <a:pt x="354" y="26"/>
                  </a:lnTo>
                  <a:lnTo>
                    <a:pt x="202" y="102"/>
                  </a:lnTo>
                  <a:lnTo>
                    <a:pt x="76" y="228"/>
                  </a:lnTo>
                  <a:lnTo>
                    <a:pt x="51" y="304"/>
                  </a:lnTo>
                  <a:lnTo>
                    <a:pt x="26" y="405"/>
                  </a:lnTo>
                  <a:lnTo>
                    <a:pt x="26" y="405"/>
                  </a:lnTo>
                  <a:lnTo>
                    <a:pt x="0" y="506"/>
                  </a:lnTo>
                  <a:lnTo>
                    <a:pt x="0" y="606"/>
                  </a:lnTo>
                  <a:lnTo>
                    <a:pt x="26" y="707"/>
                  </a:lnTo>
                  <a:lnTo>
                    <a:pt x="76" y="808"/>
                  </a:lnTo>
                  <a:lnTo>
                    <a:pt x="127" y="884"/>
                  </a:lnTo>
                  <a:lnTo>
                    <a:pt x="202" y="934"/>
                  </a:lnTo>
                  <a:lnTo>
                    <a:pt x="303" y="1010"/>
                  </a:lnTo>
                  <a:lnTo>
                    <a:pt x="404" y="1035"/>
                  </a:lnTo>
                  <a:lnTo>
                    <a:pt x="404" y="1035"/>
                  </a:lnTo>
                  <a:lnTo>
                    <a:pt x="530" y="1061"/>
                  </a:lnTo>
                  <a:lnTo>
                    <a:pt x="530" y="1061"/>
                  </a:lnTo>
                  <a:lnTo>
                    <a:pt x="682" y="1010"/>
                  </a:lnTo>
                  <a:lnTo>
                    <a:pt x="833" y="934"/>
                  </a:lnTo>
                  <a:lnTo>
                    <a:pt x="959" y="808"/>
                  </a:lnTo>
                  <a:lnTo>
                    <a:pt x="1010" y="733"/>
                  </a:lnTo>
                  <a:lnTo>
                    <a:pt x="1035" y="657"/>
                  </a:lnTo>
                  <a:lnTo>
                    <a:pt x="1035" y="657"/>
                  </a:lnTo>
                  <a:lnTo>
                    <a:pt x="1035" y="556"/>
                  </a:lnTo>
                  <a:lnTo>
                    <a:pt x="1035" y="455"/>
                  </a:lnTo>
                  <a:lnTo>
                    <a:pt x="1010" y="354"/>
                  </a:lnTo>
                  <a:lnTo>
                    <a:pt x="959" y="253"/>
                  </a:lnTo>
                  <a:lnTo>
                    <a:pt x="909" y="178"/>
                  </a:lnTo>
                  <a:lnTo>
                    <a:pt x="833" y="102"/>
                  </a:lnTo>
                  <a:lnTo>
                    <a:pt x="757" y="51"/>
                  </a:lnTo>
                  <a:lnTo>
                    <a:pt x="656" y="26"/>
                  </a:lnTo>
                  <a:lnTo>
                    <a:pt x="656" y="26"/>
                  </a:lnTo>
                  <a:lnTo>
                    <a:pt x="5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164;p46"/>
            <p:cNvSpPr/>
            <p:nvPr/>
          </p:nvSpPr>
          <p:spPr>
            <a:xfrm>
              <a:off x="1824014" y="1090790"/>
              <a:ext cx="9510" cy="9530"/>
            </a:xfrm>
            <a:custGeom>
              <a:avLst/>
              <a:gdLst/>
              <a:ahLst/>
              <a:cxnLst/>
              <a:rect l="l" t="t" r="r" b="b"/>
              <a:pathLst>
                <a:path w="480" h="481" extrusionOk="0">
                  <a:moveTo>
                    <a:pt x="253" y="1"/>
                  </a:moveTo>
                  <a:lnTo>
                    <a:pt x="152" y="26"/>
                  </a:lnTo>
                  <a:lnTo>
                    <a:pt x="76" y="76"/>
                  </a:lnTo>
                  <a:lnTo>
                    <a:pt x="25" y="152"/>
                  </a:lnTo>
                  <a:lnTo>
                    <a:pt x="0" y="228"/>
                  </a:lnTo>
                  <a:lnTo>
                    <a:pt x="25" y="329"/>
                  </a:lnTo>
                  <a:lnTo>
                    <a:pt x="76" y="404"/>
                  </a:lnTo>
                  <a:lnTo>
                    <a:pt x="152" y="455"/>
                  </a:lnTo>
                  <a:lnTo>
                    <a:pt x="253" y="480"/>
                  </a:lnTo>
                  <a:lnTo>
                    <a:pt x="328" y="455"/>
                  </a:lnTo>
                  <a:lnTo>
                    <a:pt x="404" y="404"/>
                  </a:lnTo>
                  <a:lnTo>
                    <a:pt x="480" y="329"/>
                  </a:lnTo>
                  <a:lnTo>
                    <a:pt x="480" y="253"/>
                  </a:lnTo>
                  <a:lnTo>
                    <a:pt x="480" y="152"/>
                  </a:lnTo>
                  <a:lnTo>
                    <a:pt x="429" y="76"/>
                  </a:lnTo>
                  <a:lnTo>
                    <a:pt x="353"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165;p46"/>
            <p:cNvSpPr/>
            <p:nvPr/>
          </p:nvSpPr>
          <p:spPr>
            <a:xfrm>
              <a:off x="1824014" y="1090790"/>
              <a:ext cx="9510" cy="9530"/>
            </a:xfrm>
            <a:custGeom>
              <a:avLst/>
              <a:gdLst/>
              <a:ahLst/>
              <a:cxnLst/>
              <a:rect l="l" t="t" r="r" b="b"/>
              <a:pathLst>
                <a:path w="480" h="481" fill="none" extrusionOk="0">
                  <a:moveTo>
                    <a:pt x="0" y="228"/>
                  </a:moveTo>
                  <a:lnTo>
                    <a:pt x="0" y="228"/>
                  </a:lnTo>
                  <a:lnTo>
                    <a:pt x="25" y="329"/>
                  </a:lnTo>
                  <a:lnTo>
                    <a:pt x="76" y="404"/>
                  </a:lnTo>
                  <a:lnTo>
                    <a:pt x="152" y="455"/>
                  </a:lnTo>
                  <a:lnTo>
                    <a:pt x="253" y="480"/>
                  </a:lnTo>
                  <a:lnTo>
                    <a:pt x="253" y="480"/>
                  </a:lnTo>
                  <a:lnTo>
                    <a:pt x="328" y="455"/>
                  </a:lnTo>
                  <a:lnTo>
                    <a:pt x="404" y="404"/>
                  </a:lnTo>
                  <a:lnTo>
                    <a:pt x="480" y="329"/>
                  </a:lnTo>
                  <a:lnTo>
                    <a:pt x="480" y="253"/>
                  </a:lnTo>
                  <a:lnTo>
                    <a:pt x="480" y="253"/>
                  </a:lnTo>
                  <a:lnTo>
                    <a:pt x="480" y="152"/>
                  </a:lnTo>
                  <a:lnTo>
                    <a:pt x="429" y="76"/>
                  </a:lnTo>
                  <a:lnTo>
                    <a:pt x="353" y="26"/>
                  </a:lnTo>
                  <a:lnTo>
                    <a:pt x="253" y="1"/>
                  </a:lnTo>
                  <a:lnTo>
                    <a:pt x="253" y="1"/>
                  </a:lnTo>
                  <a:lnTo>
                    <a:pt x="152" y="26"/>
                  </a:lnTo>
                  <a:lnTo>
                    <a:pt x="76" y="76"/>
                  </a:lnTo>
                  <a:lnTo>
                    <a:pt x="25" y="152"/>
                  </a:lnTo>
                  <a:lnTo>
                    <a:pt x="0"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166;p46"/>
            <p:cNvSpPr/>
            <p:nvPr/>
          </p:nvSpPr>
          <p:spPr>
            <a:xfrm>
              <a:off x="1824014" y="1090790"/>
              <a:ext cx="9510" cy="9530"/>
            </a:xfrm>
            <a:custGeom>
              <a:avLst/>
              <a:gdLst/>
              <a:ahLst/>
              <a:cxnLst/>
              <a:rect l="l" t="t" r="r" b="b"/>
              <a:pathLst>
                <a:path w="480" h="481" extrusionOk="0">
                  <a:moveTo>
                    <a:pt x="253" y="1"/>
                  </a:moveTo>
                  <a:lnTo>
                    <a:pt x="152" y="26"/>
                  </a:lnTo>
                  <a:lnTo>
                    <a:pt x="76" y="76"/>
                  </a:lnTo>
                  <a:lnTo>
                    <a:pt x="25" y="152"/>
                  </a:lnTo>
                  <a:lnTo>
                    <a:pt x="0" y="228"/>
                  </a:lnTo>
                  <a:lnTo>
                    <a:pt x="25" y="329"/>
                  </a:lnTo>
                  <a:lnTo>
                    <a:pt x="76" y="404"/>
                  </a:lnTo>
                  <a:lnTo>
                    <a:pt x="152" y="455"/>
                  </a:lnTo>
                  <a:lnTo>
                    <a:pt x="253" y="480"/>
                  </a:lnTo>
                  <a:lnTo>
                    <a:pt x="328" y="455"/>
                  </a:lnTo>
                  <a:lnTo>
                    <a:pt x="404" y="404"/>
                  </a:lnTo>
                  <a:lnTo>
                    <a:pt x="480" y="329"/>
                  </a:lnTo>
                  <a:lnTo>
                    <a:pt x="480" y="253"/>
                  </a:lnTo>
                  <a:lnTo>
                    <a:pt x="480" y="152"/>
                  </a:lnTo>
                  <a:lnTo>
                    <a:pt x="429" y="76"/>
                  </a:lnTo>
                  <a:lnTo>
                    <a:pt x="353"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167;p46"/>
            <p:cNvSpPr/>
            <p:nvPr/>
          </p:nvSpPr>
          <p:spPr>
            <a:xfrm>
              <a:off x="1824014" y="1090790"/>
              <a:ext cx="9510" cy="9530"/>
            </a:xfrm>
            <a:custGeom>
              <a:avLst/>
              <a:gdLst/>
              <a:ahLst/>
              <a:cxnLst/>
              <a:rect l="l" t="t" r="r" b="b"/>
              <a:pathLst>
                <a:path w="480" h="481" fill="none" extrusionOk="0">
                  <a:moveTo>
                    <a:pt x="0" y="228"/>
                  </a:moveTo>
                  <a:lnTo>
                    <a:pt x="0" y="228"/>
                  </a:lnTo>
                  <a:lnTo>
                    <a:pt x="25" y="329"/>
                  </a:lnTo>
                  <a:lnTo>
                    <a:pt x="76" y="404"/>
                  </a:lnTo>
                  <a:lnTo>
                    <a:pt x="152" y="455"/>
                  </a:lnTo>
                  <a:lnTo>
                    <a:pt x="253" y="480"/>
                  </a:lnTo>
                  <a:lnTo>
                    <a:pt x="253" y="480"/>
                  </a:lnTo>
                  <a:lnTo>
                    <a:pt x="328" y="455"/>
                  </a:lnTo>
                  <a:lnTo>
                    <a:pt x="404" y="404"/>
                  </a:lnTo>
                  <a:lnTo>
                    <a:pt x="480" y="329"/>
                  </a:lnTo>
                  <a:lnTo>
                    <a:pt x="480" y="253"/>
                  </a:lnTo>
                  <a:lnTo>
                    <a:pt x="480" y="253"/>
                  </a:lnTo>
                  <a:lnTo>
                    <a:pt x="480" y="152"/>
                  </a:lnTo>
                  <a:lnTo>
                    <a:pt x="429" y="76"/>
                  </a:lnTo>
                  <a:lnTo>
                    <a:pt x="353" y="26"/>
                  </a:lnTo>
                  <a:lnTo>
                    <a:pt x="253" y="1"/>
                  </a:lnTo>
                  <a:lnTo>
                    <a:pt x="253" y="1"/>
                  </a:lnTo>
                  <a:lnTo>
                    <a:pt x="152" y="26"/>
                  </a:lnTo>
                  <a:lnTo>
                    <a:pt x="76" y="76"/>
                  </a:lnTo>
                  <a:lnTo>
                    <a:pt x="25" y="152"/>
                  </a:lnTo>
                  <a:lnTo>
                    <a:pt x="0"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168;p46"/>
            <p:cNvSpPr/>
            <p:nvPr/>
          </p:nvSpPr>
          <p:spPr>
            <a:xfrm>
              <a:off x="1825500" y="1091800"/>
              <a:ext cx="6518" cy="7014"/>
            </a:xfrm>
            <a:custGeom>
              <a:avLst/>
              <a:gdLst/>
              <a:ahLst/>
              <a:cxnLst/>
              <a:rect l="l" t="t" r="r" b="b"/>
              <a:pathLst>
                <a:path w="329" h="354" extrusionOk="0">
                  <a:moveTo>
                    <a:pt x="178" y="0"/>
                  </a:moveTo>
                  <a:lnTo>
                    <a:pt x="77" y="25"/>
                  </a:lnTo>
                  <a:lnTo>
                    <a:pt x="127" y="51"/>
                  </a:lnTo>
                  <a:lnTo>
                    <a:pt x="152" y="76"/>
                  </a:lnTo>
                  <a:lnTo>
                    <a:pt x="178" y="101"/>
                  </a:lnTo>
                  <a:lnTo>
                    <a:pt x="178" y="126"/>
                  </a:lnTo>
                  <a:lnTo>
                    <a:pt x="178" y="177"/>
                  </a:lnTo>
                  <a:lnTo>
                    <a:pt x="152" y="202"/>
                  </a:lnTo>
                  <a:lnTo>
                    <a:pt x="127" y="227"/>
                  </a:lnTo>
                  <a:lnTo>
                    <a:pt x="26" y="227"/>
                  </a:lnTo>
                  <a:lnTo>
                    <a:pt x="1" y="177"/>
                  </a:lnTo>
                  <a:lnTo>
                    <a:pt x="1" y="253"/>
                  </a:lnTo>
                  <a:lnTo>
                    <a:pt x="51" y="303"/>
                  </a:lnTo>
                  <a:lnTo>
                    <a:pt x="102" y="353"/>
                  </a:lnTo>
                  <a:lnTo>
                    <a:pt x="228" y="353"/>
                  </a:lnTo>
                  <a:lnTo>
                    <a:pt x="278" y="303"/>
                  </a:lnTo>
                  <a:lnTo>
                    <a:pt x="329" y="253"/>
                  </a:lnTo>
                  <a:lnTo>
                    <a:pt x="329" y="177"/>
                  </a:lnTo>
                  <a:lnTo>
                    <a:pt x="329" y="126"/>
                  </a:lnTo>
                  <a:lnTo>
                    <a:pt x="304" y="76"/>
                  </a:lnTo>
                  <a:lnTo>
                    <a:pt x="228" y="25"/>
                  </a:lnTo>
                  <a:lnTo>
                    <a:pt x="178"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169;p46"/>
            <p:cNvSpPr/>
            <p:nvPr/>
          </p:nvSpPr>
          <p:spPr>
            <a:xfrm>
              <a:off x="1825500" y="1091800"/>
              <a:ext cx="6518" cy="7014"/>
            </a:xfrm>
            <a:custGeom>
              <a:avLst/>
              <a:gdLst/>
              <a:ahLst/>
              <a:cxnLst/>
              <a:rect l="l" t="t" r="r" b="b"/>
              <a:pathLst>
                <a:path w="329" h="354" fill="none" extrusionOk="0">
                  <a:moveTo>
                    <a:pt x="178" y="0"/>
                  </a:moveTo>
                  <a:lnTo>
                    <a:pt x="178" y="0"/>
                  </a:lnTo>
                  <a:lnTo>
                    <a:pt x="77" y="25"/>
                  </a:lnTo>
                  <a:lnTo>
                    <a:pt x="77" y="25"/>
                  </a:lnTo>
                  <a:lnTo>
                    <a:pt x="77" y="25"/>
                  </a:lnTo>
                  <a:lnTo>
                    <a:pt x="77" y="25"/>
                  </a:lnTo>
                  <a:lnTo>
                    <a:pt x="77" y="25"/>
                  </a:lnTo>
                  <a:lnTo>
                    <a:pt x="77" y="25"/>
                  </a:lnTo>
                  <a:lnTo>
                    <a:pt x="127" y="51"/>
                  </a:lnTo>
                  <a:lnTo>
                    <a:pt x="152" y="76"/>
                  </a:lnTo>
                  <a:lnTo>
                    <a:pt x="178" y="101"/>
                  </a:lnTo>
                  <a:lnTo>
                    <a:pt x="178" y="126"/>
                  </a:lnTo>
                  <a:lnTo>
                    <a:pt x="178" y="126"/>
                  </a:lnTo>
                  <a:lnTo>
                    <a:pt x="178" y="177"/>
                  </a:lnTo>
                  <a:lnTo>
                    <a:pt x="152" y="202"/>
                  </a:lnTo>
                  <a:lnTo>
                    <a:pt x="127" y="227"/>
                  </a:lnTo>
                  <a:lnTo>
                    <a:pt x="77" y="227"/>
                  </a:lnTo>
                  <a:lnTo>
                    <a:pt x="77" y="227"/>
                  </a:lnTo>
                  <a:lnTo>
                    <a:pt x="77" y="227"/>
                  </a:lnTo>
                  <a:lnTo>
                    <a:pt x="77" y="227"/>
                  </a:lnTo>
                  <a:lnTo>
                    <a:pt x="26" y="227"/>
                  </a:lnTo>
                  <a:lnTo>
                    <a:pt x="1" y="177"/>
                  </a:lnTo>
                  <a:lnTo>
                    <a:pt x="1" y="177"/>
                  </a:lnTo>
                  <a:lnTo>
                    <a:pt x="1" y="177"/>
                  </a:lnTo>
                  <a:lnTo>
                    <a:pt x="1" y="177"/>
                  </a:lnTo>
                  <a:lnTo>
                    <a:pt x="1" y="253"/>
                  </a:lnTo>
                  <a:lnTo>
                    <a:pt x="51" y="303"/>
                  </a:lnTo>
                  <a:lnTo>
                    <a:pt x="102" y="353"/>
                  </a:lnTo>
                  <a:lnTo>
                    <a:pt x="178" y="353"/>
                  </a:lnTo>
                  <a:lnTo>
                    <a:pt x="178" y="353"/>
                  </a:lnTo>
                  <a:lnTo>
                    <a:pt x="178" y="353"/>
                  </a:lnTo>
                  <a:lnTo>
                    <a:pt x="178" y="353"/>
                  </a:lnTo>
                  <a:lnTo>
                    <a:pt x="228" y="353"/>
                  </a:lnTo>
                  <a:lnTo>
                    <a:pt x="278" y="303"/>
                  </a:lnTo>
                  <a:lnTo>
                    <a:pt x="329" y="253"/>
                  </a:lnTo>
                  <a:lnTo>
                    <a:pt x="329" y="177"/>
                  </a:lnTo>
                  <a:lnTo>
                    <a:pt x="329" y="177"/>
                  </a:lnTo>
                  <a:lnTo>
                    <a:pt x="329" y="126"/>
                  </a:lnTo>
                  <a:lnTo>
                    <a:pt x="304" y="76"/>
                  </a:lnTo>
                  <a:lnTo>
                    <a:pt x="228" y="25"/>
                  </a:lnTo>
                  <a:lnTo>
                    <a:pt x="178" y="0"/>
                  </a:lnTo>
                  <a:lnTo>
                    <a:pt x="178" y="0"/>
                  </a:lnTo>
                  <a:lnTo>
                    <a:pt x="17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170;p46"/>
            <p:cNvSpPr/>
            <p:nvPr/>
          </p:nvSpPr>
          <p:spPr>
            <a:xfrm>
              <a:off x="1825005" y="1092296"/>
              <a:ext cx="4022" cy="4022"/>
            </a:xfrm>
            <a:custGeom>
              <a:avLst/>
              <a:gdLst/>
              <a:ahLst/>
              <a:cxnLst/>
              <a:rect l="l" t="t" r="r" b="b"/>
              <a:pathLst>
                <a:path w="203" h="203" extrusionOk="0">
                  <a:moveTo>
                    <a:pt x="102" y="0"/>
                  </a:moveTo>
                  <a:lnTo>
                    <a:pt x="76" y="26"/>
                  </a:lnTo>
                  <a:lnTo>
                    <a:pt x="51" y="51"/>
                  </a:lnTo>
                  <a:lnTo>
                    <a:pt x="26" y="76"/>
                  </a:lnTo>
                  <a:lnTo>
                    <a:pt x="1" y="101"/>
                  </a:lnTo>
                  <a:lnTo>
                    <a:pt x="26" y="152"/>
                  </a:lnTo>
                  <a:lnTo>
                    <a:pt x="51" y="177"/>
                  </a:lnTo>
                  <a:lnTo>
                    <a:pt x="76" y="202"/>
                  </a:lnTo>
                  <a:lnTo>
                    <a:pt x="152" y="202"/>
                  </a:lnTo>
                  <a:lnTo>
                    <a:pt x="177" y="177"/>
                  </a:lnTo>
                  <a:lnTo>
                    <a:pt x="203" y="152"/>
                  </a:lnTo>
                  <a:lnTo>
                    <a:pt x="203" y="101"/>
                  </a:lnTo>
                  <a:lnTo>
                    <a:pt x="203" y="76"/>
                  </a:lnTo>
                  <a:lnTo>
                    <a:pt x="177" y="51"/>
                  </a:lnTo>
                  <a:lnTo>
                    <a:pt x="152" y="26"/>
                  </a:lnTo>
                  <a:lnTo>
                    <a:pt x="10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171;p46"/>
            <p:cNvSpPr/>
            <p:nvPr/>
          </p:nvSpPr>
          <p:spPr>
            <a:xfrm>
              <a:off x="1825005" y="1092296"/>
              <a:ext cx="4022" cy="4022"/>
            </a:xfrm>
            <a:custGeom>
              <a:avLst/>
              <a:gdLst/>
              <a:ahLst/>
              <a:cxnLst/>
              <a:rect l="l" t="t" r="r" b="b"/>
              <a:pathLst>
                <a:path w="203" h="203" fill="none" extrusionOk="0">
                  <a:moveTo>
                    <a:pt x="203" y="101"/>
                  </a:moveTo>
                  <a:lnTo>
                    <a:pt x="203" y="101"/>
                  </a:lnTo>
                  <a:lnTo>
                    <a:pt x="203" y="152"/>
                  </a:lnTo>
                  <a:lnTo>
                    <a:pt x="177" y="177"/>
                  </a:lnTo>
                  <a:lnTo>
                    <a:pt x="152" y="202"/>
                  </a:lnTo>
                  <a:lnTo>
                    <a:pt x="102" y="202"/>
                  </a:lnTo>
                  <a:lnTo>
                    <a:pt x="102" y="202"/>
                  </a:lnTo>
                  <a:lnTo>
                    <a:pt x="76" y="202"/>
                  </a:lnTo>
                  <a:lnTo>
                    <a:pt x="51" y="177"/>
                  </a:lnTo>
                  <a:lnTo>
                    <a:pt x="26" y="152"/>
                  </a:lnTo>
                  <a:lnTo>
                    <a:pt x="1" y="101"/>
                  </a:lnTo>
                  <a:lnTo>
                    <a:pt x="1" y="101"/>
                  </a:lnTo>
                  <a:lnTo>
                    <a:pt x="26" y="76"/>
                  </a:lnTo>
                  <a:lnTo>
                    <a:pt x="51" y="51"/>
                  </a:lnTo>
                  <a:lnTo>
                    <a:pt x="76" y="26"/>
                  </a:lnTo>
                  <a:lnTo>
                    <a:pt x="102" y="0"/>
                  </a:lnTo>
                  <a:lnTo>
                    <a:pt x="102" y="0"/>
                  </a:lnTo>
                  <a:lnTo>
                    <a:pt x="152" y="26"/>
                  </a:lnTo>
                  <a:lnTo>
                    <a:pt x="177" y="51"/>
                  </a:lnTo>
                  <a:lnTo>
                    <a:pt x="203" y="76"/>
                  </a:lnTo>
                  <a:lnTo>
                    <a:pt x="203"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172;p46"/>
            <p:cNvSpPr/>
            <p:nvPr/>
          </p:nvSpPr>
          <p:spPr>
            <a:xfrm>
              <a:off x="1826511" y="1092791"/>
              <a:ext cx="2021" cy="2021"/>
            </a:xfrm>
            <a:custGeom>
              <a:avLst/>
              <a:gdLst/>
              <a:ahLst/>
              <a:cxnLst/>
              <a:rect l="l" t="t" r="r" b="b"/>
              <a:pathLst>
                <a:path w="102" h="102" extrusionOk="0">
                  <a:moveTo>
                    <a:pt x="51" y="1"/>
                  </a:moveTo>
                  <a:lnTo>
                    <a:pt x="0" y="26"/>
                  </a:lnTo>
                  <a:lnTo>
                    <a:pt x="0" y="51"/>
                  </a:lnTo>
                  <a:lnTo>
                    <a:pt x="0" y="76"/>
                  </a:lnTo>
                  <a:lnTo>
                    <a:pt x="51" y="102"/>
                  </a:lnTo>
                  <a:lnTo>
                    <a:pt x="76" y="76"/>
                  </a:lnTo>
                  <a:lnTo>
                    <a:pt x="101" y="51"/>
                  </a:lnTo>
                  <a:lnTo>
                    <a:pt x="76" y="26"/>
                  </a:lnTo>
                  <a:lnTo>
                    <a:pt x="51"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173;p46"/>
            <p:cNvSpPr/>
            <p:nvPr/>
          </p:nvSpPr>
          <p:spPr>
            <a:xfrm>
              <a:off x="1826511" y="1092791"/>
              <a:ext cx="2021" cy="2021"/>
            </a:xfrm>
            <a:custGeom>
              <a:avLst/>
              <a:gdLst/>
              <a:ahLst/>
              <a:cxnLst/>
              <a:rect l="l" t="t" r="r" b="b"/>
              <a:pathLst>
                <a:path w="102" h="102" fill="none" extrusionOk="0">
                  <a:moveTo>
                    <a:pt x="51" y="1"/>
                  </a:moveTo>
                  <a:lnTo>
                    <a:pt x="51" y="1"/>
                  </a:lnTo>
                  <a:lnTo>
                    <a:pt x="0" y="26"/>
                  </a:lnTo>
                  <a:lnTo>
                    <a:pt x="0" y="51"/>
                  </a:lnTo>
                  <a:lnTo>
                    <a:pt x="0" y="51"/>
                  </a:lnTo>
                  <a:lnTo>
                    <a:pt x="0" y="76"/>
                  </a:lnTo>
                  <a:lnTo>
                    <a:pt x="51" y="102"/>
                  </a:lnTo>
                  <a:lnTo>
                    <a:pt x="51" y="102"/>
                  </a:lnTo>
                  <a:lnTo>
                    <a:pt x="51" y="102"/>
                  </a:lnTo>
                  <a:lnTo>
                    <a:pt x="51" y="102"/>
                  </a:lnTo>
                  <a:lnTo>
                    <a:pt x="76" y="76"/>
                  </a:lnTo>
                  <a:lnTo>
                    <a:pt x="101" y="51"/>
                  </a:lnTo>
                  <a:lnTo>
                    <a:pt x="101" y="51"/>
                  </a:lnTo>
                  <a:lnTo>
                    <a:pt x="76" y="26"/>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174;p46"/>
            <p:cNvSpPr/>
            <p:nvPr/>
          </p:nvSpPr>
          <p:spPr>
            <a:xfrm>
              <a:off x="1824014" y="1081299"/>
              <a:ext cx="10005" cy="9510"/>
            </a:xfrm>
            <a:custGeom>
              <a:avLst/>
              <a:gdLst/>
              <a:ahLst/>
              <a:cxnLst/>
              <a:rect l="l" t="t" r="r" b="b"/>
              <a:pathLst>
                <a:path w="505" h="480" extrusionOk="0">
                  <a:moveTo>
                    <a:pt x="152" y="0"/>
                  </a:moveTo>
                  <a:lnTo>
                    <a:pt x="76" y="51"/>
                  </a:lnTo>
                  <a:lnTo>
                    <a:pt x="25" y="127"/>
                  </a:lnTo>
                  <a:lnTo>
                    <a:pt x="0" y="227"/>
                  </a:lnTo>
                  <a:lnTo>
                    <a:pt x="25" y="328"/>
                  </a:lnTo>
                  <a:lnTo>
                    <a:pt x="76" y="404"/>
                  </a:lnTo>
                  <a:lnTo>
                    <a:pt x="152" y="455"/>
                  </a:lnTo>
                  <a:lnTo>
                    <a:pt x="253" y="480"/>
                  </a:lnTo>
                  <a:lnTo>
                    <a:pt x="353" y="455"/>
                  </a:lnTo>
                  <a:lnTo>
                    <a:pt x="429" y="404"/>
                  </a:lnTo>
                  <a:lnTo>
                    <a:pt x="480" y="328"/>
                  </a:lnTo>
                  <a:lnTo>
                    <a:pt x="505" y="227"/>
                  </a:lnTo>
                  <a:lnTo>
                    <a:pt x="480" y="152"/>
                  </a:lnTo>
                  <a:lnTo>
                    <a:pt x="429" y="76"/>
                  </a:lnTo>
                  <a:lnTo>
                    <a:pt x="3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175;p46"/>
            <p:cNvSpPr/>
            <p:nvPr/>
          </p:nvSpPr>
          <p:spPr>
            <a:xfrm>
              <a:off x="1824014" y="1081299"/>
              <a:ext cx="10005" cy="9510"/>
            </a:xfrm>
            <a:custGeom>
              <a:avLst/>
              <a:gdLst/>
              <a:ahLst/>
              <a:cxnLst/>
              <a:rect l="l" t="t" r="r" b="b"/>
              <a:pathLst>
                <a:path w="505" h="480" fill="none" extrusionOk="0">
                  <a:moveTo>
                    <a:pt x="0" y="227"/>
                  </a:moveTo>
                  <a:lnTo>
                    <a:pt x="0" y="227"/>
                  </a:lnTo>
                  <a:lnTo>
                    <a:pt x="25" y="328"/>
                  </a:lnTo>
                  <a:lnTo>
                    <a:pt x="76" y="404"/>
                  </a:lnTo>
                  <a:lnTo>
                    <a:pt x="152" y="455"/>
                  </a:lnTo>
                  <a:lnTo>
                    <a:pt x="253" y="480"/>
                  </a:lnTo>
                  <a:lnTo>
                    <a:pt x="253" y="480"/>
                  </a:lnTo>
                  <a:lnTo>
                    <a:pt x="353" y="455"/>
                  </a:lnTo>
                  <a:lnTo>
                    <a:pt x="429" y="404"/>
                  </a:lnTo>
                  <a:lnTo>
                    <a:pt x="480" y="328"/>
                  </a:lnTo>
                  <a:lnTo>
                    <a:pt x="505" y="227"/>
                  </a:lnTo>
                  <a:lnTo>
                    <a:pt x="505" y="227"/>
                  </a:lnTo>
                  <a:lnTo>
                    <a:pt x="480" y="152"/>
                  </a:lnTo>
                  <a:lnTo>
                    <a:pt x="429" y="76"/>
                  </a:lnTo>
                  <a:lnTo>
                    <a:pt x="353" y="0"/>
                  </a:lnTo>
                  <a:lnTo>
                    <a:pt x="253" y="0"/>
                  </a:lnTo>
                  <a:lnTo>
                    <a:pt x="253" y="0"/>
                  </a:lnTo>
                  <a:lnTo>
                    <a:pt x="152" y="0"/>
                  </a:lnTo>
                  <a:lnTo>
                    <a:pt x="76" y="51"/>
                  </a:lnTo>
                  <a:lnTo>
                    <a:pt x="25" y="127"/>
                  </a:lnTo>
                  <a:lnTo>
                    <a:pt x="0"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176;p46"/>
            <p:cNvSpPr/>
            <p:nvPr/>
          </p:nvSpPr>
          <p:spPr>
            <a:xfrm>
              <a:off x="1824014" y="1081299"/>
              <a:ext cx="10005" cy="9510"/>
            </a:xfrm>
            <a:custGeom>
              <a:avLst/>
              <a:gdLst/>
              <a:ahLst/>
              <a:cxnLst/>
              <a:rect l="l" t="t" r="r" b="b"/>
              <a:pathLst>
                <a:path w="505" h="480" extrusionOk="0">
                  <a:moveTo>
                    <a:pt x="152" y="0"/>
                  </a:moveTo>
                  <a:lnTo>
                    <a:pt x="76" y="51"/>
                  </a:lnTo>
                  <a:lnTo>
                    <a:pt x="25" y="127"/>
                  </a:lnTo>
                  <a:lnTo>
                    <a:pt x="0" y="227"/>
                  </a:lnTo>
                  <a:lnTo>
                    <a:pt x="25" y="328"/>
                  </a:lnTo>
                  <a:lnTo>
                    <a:pt x="76" y="404"/>
                  </a:lnTo>
                  <a:lnTo>
                    <a:pt x="152" y="455"/>
                  </a:lnTo>
                  <a:lnTo>
                    <a:pt x="253" y="480"/>
                  </a:lnTo>
                  <a:lnTo>
                    <a:pt x="353" y="455"/>
                  </a:lnTo>
                  <a:lnTo>
                    <a:pt x="429" y="404"/>
                  </a:lnTo>
                  <a:lnTo>
                    <a:pt x="480" y="328"/>
                  </a:lnTo>
                  <a:lnTo>
                    <a:pt x="505" y="227"/>
                  </a:lnTo>
                  <a:lnTo>
                    <a:pt x="480" y="152"/>
                  </a:lnTo>
                  <a:lnTo>
                    <a:pt x="429" y="76"/>
                  </a:lnTo>
                  <a:lnTo>
                    <a:pt x="3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177;p46"/>
            <p:cNvSpPr/>
            <p:nvPr/>
          </p:nvSpPr>
          <p:spPr>
            <a:xfrm>
              <a:off x="1824014" y="1081299"/>
              <a:ext cx="10005" cy="9510"/>
            </a:xfrm>
            <a:custGeom>
              <a:avLst/>
              <a:gdLst/>
              <a:ahLst/>
              <a:cxnLst/>
              <a:rect l="l" t="t" r="r" b="b"/>
              <a:pathLst>
                <a:path w="505" h="480" fill="none" extrusionOk="0">
                  <a:moveTo>
                    <a:pt x="0" y="227"/>
                  </a:moveTo>
                  <a:lnTo>
                    <a:pt x="0" y="227"/>
                  </a:lnTo>
                  <a:lnTo>
                    <a:pt x="25" y="328"/>
                  </a:lnTo>
                  <a:lnTo>
                    <a:pt x="76" y="404"/>
                  </a:lnTo>
                  <a:lnTo>
                    <a:pt x="152" y="455"/>
                  </a:lnTo>
                  <a:lnTo>
                    <a:pt x="253" y="480"/>
                  </a:lnTo>
                  <a:lnTo>
                    <a:pt x="253" y="480"/>
                  </a:lnTo>
                  <a:lnTo>
                    <a:pt x="353" y="455"/>
                  </a:lnTo>
                  <a:lnTo>
                    <a:pt x="429" y="404"/>
                  </a:lnTo>
                  <a:lnTo>
                    <a:pt x="480" y="328"/>
                  </a:lnTo>
                  <a:lnTo>
                    <a:pt x="505" y="227"/>
                  </a:lnTo>
                  <a:lnTo>
                    <a:pt x="505" y="227"/>
                  </a:lnTo>
                  <a:lnTo>
                    <a:pt x="480" y="152"/>
                  </a:lnTo>
                  <a:lnTo>
                    <a:pt x="429" y="76"/>
                  </a:lnTo>
                  <a:lnTo>
                    <a:pt x="353" y="0"/>
                  </a:lnTo>
                  <a:lnTo>
                    <a:pt x="253" y="0"/>
                  </a:lnTo>
                  <a:lnTo>
                    <a:pt x="253" y="0"/>
                  </a:lnTo>
                  <a:lnTo>
                    <a:pt x="152" y="0"/>
                  </a:lnTo>
                  <a:lnTo>
                    <a:pt x="76" y="51"/>
                  </a:lnTo>
                  <a:lnTo>
                    <a:pt x="25" y="127"/>
                  </a:lnTo>
                  <a:lnTo>
                    <a:pt x="0"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178;p46"/>
            <p:cNvSpPr/>
            <p:nvPr/>
          </p:nvSpPr>
          <p:spPr>
            <a:xfrm>
              <a:off x="1825500" y="1083795"/>
              <a:ext cx="7033" cy="5528"/>
            </a:xfrm>
            <a:custGeom>
              <a:avLst/>
              <a:gdLst/>
              <a:ahLst/>
              <a:cxnLst/>
              <a:rect l="l" t="t" r="r" b="b"/>
              <a:pathLst>
                <a:path w="355" h="279" extrusionOk="0">
                  <a:moveTo>
                    <a:pt x="178" y="1"/>
                  </a:moveTo>
                  <a:lnTo>
                    <a:pt x="203" y="51"/>
                  </a:lnTo>
                  <a:lnTo>
                    <a:pt x="178" y="101"/>
                  </a:lnTo>
                  <a:lnTo>
                    <a:pt x="152" y="127"/>
                  </a:lnTo>
                  <a:lnTo>
                    <a:pt x="127" y="152"/>
                  </a:lnTo>
                  <a:lnTo>
                    <a:pt x="51" y="152"/>
                  </a:lnTo>
                  <a:lnTo>
                    <a:pt x="26" y="127"/>
                  </a:lnTo>
                  <a:lnTo>
                    <a:pt x="1" y="127"/>
                  </a:lnTo>
                  <a:lnTo>
                    <a:pt x="26" y="177"/>
                  </a:lnTo>
                  <a:lnTo>
                    <a:pt x="77" y="228"/>
                  </a:lnTo>
                  <a:lnTo>
                    <a:pt x="127" y="253"/>
                  </a:lnTo>
                  <a:lnTo>
                    <a:pt x="178" y="278"/>
                  </a:lnTo>
                  <a:lnTo>
                    <a:pt x="228" y="278"/>
                  </a:lnTo>
                  <a:lnTo>
                    <a:pt x="278" y="253"/>
                  </a:lnTo>
                  <a:lnTo>
                    <a:pt x="329" y="202"/>
                  </a:lnTo>
                  <a:lnTo>
                    <a:pt x="354" y="152"/>
                  </a:lnTo>
                  <a:lnTo>
                    <a:pt x="178"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179;p46"/>
            <p:cNvSpPr/>
            <p:nvPr/>
          </p:nvSpPr>
          <p:spPr>
            <a:xfrm>
              <a:off x="1825500" y="1083795"/>
              <a:ext cx="7033" cy="5528"/>
            </a:xfrm>
            <a:custGeom>
              <a:avLst/>
              <a:gdLst/>
              <a:ahLst/>
              <a:cxnLst/>
              <a:rect l="l" t="t" r="r" b="b"/>
              <a:pathLst>
                <a:path w="355" h="279" fill="none" extrusionOk="0">
                  <a:moveTo>
                    <a:pt x="178" y="1"/>
                  </a:moveTo>
                  <a:lnTo>
                    <a:pt x="178" y="1"/>
                  </a:lnTo>
                  <a:lnTo>
                    <a:pt x="178" y="1"/>
                  </a:lnTo>
                  <a:lnTo>
                    <a:pt x="178" y="1"/>
                  </a:lnTo>
                  <a:lnTo>
                    <a:pt x="203" y="51"/>
                  </a:lnTo>
                  <a:lnTo>
                    <a:pt x="203" y="51"/>
                  </a:lnTo>
                  <a:lnTo>
                    <a:pt x="178" y="101"/>
                  </a:lnTo>
                  <a:lnTo>
                    <a:pt x="152" y="127"/>
                  </a:lnTo>
                  <a:lnTo>
                    <a:pt x="127" y="152"/>
                  </a:lnTo>
                  <a:lnTo>
                    <a:pt x="102" y="152"/>
                  </a:lnTo>
                  <a:lnTo>
                    <a:pt x="102" y="152"/>
                  </a:lnTo>
                  <a:lnTo>
                    <a:pt x="102" y="152"/>
                  </a:lnTo>
                  <a:lnTo>
                    <a:pt x="102" y="152"/>
                  </a:lnTo>
                  <a:lnTo>
                    <a:pt x="51" y="152"/>
                  </a:lnTo>
                  <a:lnTo>
                    <a:pt x="26" y="127"/>
                  </a:lnTo>
                  <a:lnTo>
                    <a:pt x="26" y="127"/>
                  </a:lnTo>
                  <a:lnTo>
                    <a:pt x="1" y="127"/>
                  </a:lnTo>
                  <a:lnTo>
                    <a:pt x="1" y="127"/>
                  </a:lnTo>
                  <a:lnTo>
                    <a:pt x="26" y="177"/>
                  </a:lnTo>
                  <a:lnTo>
                    <a:pt x="77" y="228"/>
                  </a:lnTo>
                  <a:lnTo>
                    <a:pt x="127" y="253"/>
                  </a:lnTo>
                  <a:lnTo>
                    <a:pt x="178" y="278"/>
                  </a:lnTo>
                  <a:lnTo>
                    <a:pt x="178" y="278"/>
                  </a:lnTo>
                  <a:lnTo>
                    <a:pt x="178" y="278"/>
                  </a:lnTo>
                  <a:lnTo>
                    <a:pt x="178" y="278"/>
                  </a:lnTo>
                  <a:lnTo>
                    <a:pt x="228" y="278"/>
                  </a:lnTo>
                  <a:lnTo>
                    <a:pt x="278" y="253"/>
                  </a:lnTo>
                  <a:lnTo>
                    <a:pt x="329" y="202"/>
                  </a:lnTo>
                  <a:lnTo>
                    <a:pt x="354" y="152"/>
                  </a:lnTo>
                  <a:lnTo>
                    <a:pt x="354" y="152"/>
                  </a:lnTo>
                  <a:lnTo>
                    <a:pt x="17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180;p46"/>
            <p:cNvSpPr/>
            <p:nvPr/>
          </p:nvSpPr>
          <p:spPr>
            <a:xfrm>
              <a:off x="1825500" y="1082805"/>
              <a:ext cx="4022" cy="4002"/>
            </a:xfrm>
            <a:custGeom>
              <a:avLst/>
              <a:gdLst/>
              <a:ahLst/>
              <a:cxnLst/>
              <a:rect l="l" t="t" r="r" b="b"/>
              <a:pathLst>
                <a:path w="203" h="202" extrusionOk="0">
                  <a:moveTo>
                    <a:pt x="102" y="0"/>
                  </a:moveTo>
                  <a:lnTo>
                    <a:pt x="51" y="25"/>
                  </a:lnTo>
                  <a:lnTo>
                    <a:pt x="26" y="25"/>
                  </a:lnTo>
                  <a:lnTo>
                    <a:pt x="1" y="76"/>
                  </a:lnTo>
                  <a:lnTo>
                    <a:pt x="1" y="101"/>
                  </a:lnTo>
                  <a:lnTo>
                    <a:pt x="1" y="151"/>
                  </a:lnTo>
                  <a:lnTo>
                    <a:pt x="26" y="177"/>
                  </a:lnTo>
                  <a:lnTo>
                    <a:pt x="51" y="202"/>
                  </a:lnTo>
                  <a:lnTo>
                    <a:pt x="127" y="202"/>
                  </a:lnTo>
                  <a:lnTo>
                    <a:pt x="152" y="177"/>
                  </a:lnTo>
                  <a:lnTo>
                    <a:pt x="178" y="151"/>
                  </a:lnTo>
                  <a:lnTo>
                    <a:pt x="203" y="101"/>
                  </a:lnTo>
                  <a:lnTo>
                    <a:pt x="178" y="76"/>
                  </a:lnTo>
                  <a:lnTo>
                    <a:pt x="178" y="25"/>
                  </a:lnTo>
                  <a:lnTo>
                    <a:pt x="127" y="25"/>
                  </a:lnTo>
                  <a:lnTo>
                    <a:pt x="10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181;p46"/>
            <p:cNvSpPr/>
            <p:nvPr/>
          </p:nvSpPr>
          <p:spPr>
            <a:xfrm>
              <a:off x="1825500" y="1082805"/>
              <a:ext cx="4022" cy="4002"/>
            </a:xfrm>
            <a:custGeom>
              <a:avLst/>
              <a:gdLst/>
              <a:ahLst/>
              <a:cxnLst/>
              <a:rect l="l" t="t" r="r" b="b"/>
              <a:pathLst>
                <a:path w="203" h="202" fill="none" extrusionOk="0">
                  <a:moveTo>
                    <a:pt x="203" y="101"/>
                  </a:moveTo>
                  <a:lnTo>
                    <a:pt x="203" y="101"/>
                  </a:lnTo>
                  <a:lnTo>
                    <a:pt x="178" y="151"/>
                  </a:lnTo>
                  <a:lnTo>
                    <a:pt x="152" y="177"/>
                  </a:lnTo>
                  <a:lnTo>
                    <a:pt x="127" y="202"/>
                  </a:lnTo>
                  <a:lnTo>
                    <a:pt x="102" y="202"/>
                  </a:lnTo>
                  <a:lnTo>
                    <a:pt x="102" y="202"/>
                  </a:lnTo>
                  <a:lnTo>
                    <a:pt x="51" y="202"/>
                  </a:lnTo>
                  <a:lnTo>
                    <a:pt x="26" y="177"/>
                  </a:lnTo>
                  <a:lnTo>
                    <a:pt x="1" y="151"/>
                  </a:lnTo>
                  <a:lnTo>
                    <a:pt x="1" y="101"/>
                  </a:lnTo>
                  <a:lnTo>
                    <a:pt x="1" y="101"/>
                  </a:lnTo>
                  <a:lnTo>
                    <a:pt x="1" y="76"/>
                  </a:lnTo>
                  <a:lnTo>
                    <a:pt x="26" y="25"/>
                  </a:lnTo>
                  <a:lnTo>
                    <a:pt x="51" y="25"/>
                  </a:lnTo>
                  <a:lnTo>
                    <a:pt x="102" y="0"/>
                  </a:lnTo>
                  <a:lnTo>
                    <a:pt x="102" y="0"/>
                  </a:lnTo>
                  <a:lnTo>
                    <a:pt x="127" y="25"/>
                  </a:lnTo>
                  <a:lnTo>
                    <a:pt x="178" y="25"/>
                  </a:lnTo>
                  <a:lnTo>
                    <a:pt x="178" y="76"/>
                  </a:lnTo>
                  <a:lnTo>
                    <a:pt x="203"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182;p46"/>
            <p:cNvSpPr/>
            <p:nvPr/>
          </p:nvSpPr>
          <p:spPr>
            <a:xfrm>
              <a:off x="1827006" y="1083795"/>
              <a:ext cx="1526" cy="1526"/>
            </a:xfrm>
            <a:custGeom>
              <a:avLst/>
              <a:gdLst/>
              <a:ahLst/>
              <a:cxnLst/>
              <a:rect l="l" t="t" r="r" b="b"/>
              <a:pathLst>
                <a:path w="77" h="77" extrusionOk="0">
                  <a:moveTo>
                    <a:pt x="76" y="1"/>
                  </a:moveTo>
                  <a:lnTo>
                    <a:pt x="1" y="76"/>
                  </a:lnTo>
                  <a:lnTo>
                    <a:pt x="26" y="76"/>
                  </a:lnTo>
                  <a:lnTo>
                    <a:pt x="51" y="51"/>
                  </a:lnTo>
                  <a:lnTo>
                    <a:pt x="76" y="26"/>
                  </a:lnTo>
                  <a:lnTo>
                    <a:pt x="76"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183;p46"/>
            <p:cNvSpPr/>
            <p:nvPr/>
          </p:nvSpPr>
          <p:spPr>
            <a:xfrm>
              <a:off x="1827006" y="1083795"/>
              <a:ext cx="1526" cy="1526"/>
            </a:xfrm>
            <a:custGeom>
              <a:avLst/>
              <a:gdLst/>
              <a:ahLst/>
              <a:cxnLst/>
              <a:rect l="l" t="t" r="r" b="b"/>
              <a:pathLst>
                <a:path w="77" h="77" fill="none" extrusionOk="0">
                  <a:moveTo>
                    <a:pt x="76" y="1"/>
                  </a:moveTo>
                  <a:lnTo>
                    <a:pt x="76" y="1"/>
                  </a:lnTo>
                  <a:lnTo>
                    <a:pt x="1" y="76"/>
                  </a:lnTo>
                  <a:lnTo>
                    <a:pt x="1" y="76"/>
                  </a:lnTo>
                  <a:lnTo>
                    <a:pt x="26" y="76"/>
                  </a:lnTo>
                  <a:lnTo>
                    <a:pt x="26" y="76"/>
                  </a:lnTo>
                  <a:lnTo>
                    <a:pt x="26" y="76"/>
                  </a:lnTo>
                  <a:lnTo>
                    <a:pt x="26" y="76"/>
                  </a:lnTo>
                  <a:lnTo>
                    <a:pt x="51" y="51"/>
                  </a:lnTo>
                  <a:lnTo>
                    <a:pt x="76" y="26"/>
                  </a:lnTo>
                  <a:lnTo>
                    <a:pt x="76" y="26"/>
                  </a:lnTo>
                  <a:lnTo>
                    <a:pt x="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184;p46"/>
            <p:cNvSpPr/>
            <p:nvPr/>
          </p:nvSpPr>
          <p:spPr>
            <a:xfrm>
              <a:off x="1824014" y="1099785"/>
              <a:ext cx="9510" cy="10025"/>
            </a:xfrm>
            <a:custGeom>
              <a:avLst/>
              <a:gdLst/>
              <a:ahLst/>
              <a:cxnLst/>
              <a:rect l="l" t="t" r="r" b="b"/>
              <a:pathLst>
                <a:path w="480" h="506" extrusionOk="0">
                  <a:moveTo>
                    <a:pt x="253" y="1"/>
                  </a:moveTo>
                  <a:lnTo>
                    <a:pt x="152" y="26"/>
                  </a:lnTo>
                  <a:lnTo>
                    <a:pt x="76" y="77"/>
                  </a:lnTo>
                  <a:lnTo>
                    <a:pt x="25" y="152"/>
                  </a:lnTo>
                  <a:lnTo>
                    <a:pt x="0" y="253"/>
                  </a:lnTo>
                  <a:lnTo>
                    <a:pt x="0" y="329"/>
                  </a:lnTo>
                  <a:lnTo>
                    <a:pt x="51" y="430"/>
                  </a:lnTo>
                  <a:lnTo>
                    <a:pt x="152" y="480"/>
                  </a:lnTo>
                  <a:lnTo>
                    <a:pt x="227" y="506"/>
                  </a:lnTo>
                  <a:lnTo>
                    <a:pt x="328" y="480"/>
                  </a:lnTo>
                  <a:lnTo>
                    <a:pt x="404" y="430"/>
                  </a:lnTo>
                  <a:lnTo>
                    <a:pt x="454" y="354"/>
                  </a:lnTo>
                  <a:lnTo>
                    <a:pt x="480" y="253"/>
                  </a:lnTo>
                  <a:lnTo>
                    <a:pt x="454" y="152"/>
                  </a:lnTo>
                  <a:lnTo>
                    <a:pt x="404" y="77"/>
                  </a:lnTo>
                  <a:lnTo>
                    <a:pt x="328"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185;p46"/>
            <p:cNvSpPr/>
            <p:nvPr/>
          </p:nvSpPr>
          <p:spPr>
            <a:xfrm>
              <a:off x="1824014" y="1099785"/>
              <a:ext cx="9510" cy="10025"/>
            </a:xfrm>
            <a:custGeom>
              <a:avLst/>
              <a:gdLst/>
              <a:ahLst/>
              <a:cxnLst/>
              <a:rect l="l" t="t" r="r" b="b"/>
              <a:pathLst>
                <a:path w="480" h="506" fill="none" extrusionOk="0">
                  <a:moveTo>
                    <a:pt x="0" y="253"/>
                  </a:moveTo>
                  <a:lnTo>
                    <a:pt x="0" y="253"/>
                  </a:lnTo>
                  <a:lnTo>
                    <a:pt x="0" y="329"/>
                  </a:lnTo>
                  <a:lnTo>
                    <a:pt x="51" y="430"/>
                  </a:lnTo>
                  <a:lnTo>
                    <a:pt x="152" y="480"/>
                  </a:lnTo>
                  <a:lnTo>
                    <a:pt x="227" y="506"/>
                  </a:lnTo>
                  <a:lnTo>
                    <a:pt x="227" y="506"/>
                  </a:lnTo>
                  <a:lnTo>
                    <a:pt x="328" y="480"/>
                  </a:lnTo>
                  <a:lnTo>
                    <a:pt x="404" y="430"/>
                  </a:lnTo>
                  <a:lnTo>
                    <a:pt x="454" y="354"/>
                  </a:lnTo>
                  <a:lnTo>
                    <a:pt x="480" y="253"/>
                  </a:lnTo>
                  <a:lnTo>
                    <a:pt x="480" y="253"/>
                  </a:lnTo>
                  <a:lnTo>
                    <a:pt x="454" y="152"/>
                  </a:lnTo>
                  <a:lnTo>
                    <a:pt x="404" y="77"/>
                  </a:lnTo>
                  <a:lnTo>
                    <a:pt x="328" y="26"/>
                  </a:lnTo>
                  <a:lnTo>
                    <a:pt x="253" y="1"/>
                  </a:lnTo>
                  <a:lnTo>
                    <a:pt x="253" y="1"/>
                  </a:lnTo>
                  <a:lnTo>
                    <a:pt x="152" y="26"/>
                  </a:lnTo>
                  <a:lnTo>
                    <a:pt x="76" y="77"/>
                  </a:lnTo>
                  <a:lnTo>
                    <a:pt x="25"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186;p46"/>
            <p:cNvSpPr/>
            <p:nvPr/>
          </p:nvSpPr>
          <p:spPr>
            <a:xfrm>
              <a:off x="1824014" y="1099785"/>
              <a:ext cx="9510" cy="10025"/>
            </a:xfrm>
            <a:custGeom>
              <a:avLst/>
              <a:gdLst/>
              <a:ahLst/>
              <a:cxnLst/>
              <a:rect l="l" t="t" r="r" b="b"/>
              <a:pathLst>
                <a:path w="480" h="506" extrusionOk="0">
                  <a:moveTo>
                    <a:pt x="253" y="1"/>
                  </a:moveTo>
                  <a:lnTo>
                    <a:pt x="152" y="26"/>
                  </a:lnTo>
                  <a:lnTo>
                    <a:pt x="76" y="77"/>
                  </a:lnTo>
                  <a:lnTo>
                    <a:pt x="25" y="152"/>
                  </a:lnTo>
                  <a:lnTo>
                    <a:pt x="0" y="253"/>
                  </a:lnTo>
                  <a:lnTo>
                    <a:pt x="0" y="329"/>
                  </a:lnTo>
                  <a:lnTo>
                    <a:pt x="51" y="430"/>
                  </a:lnTo>
                  <a:lnTo>
                    <a:pt x="152" y="480"/>
                  </a:lnTo>
                  <a:lnTo>
                    <a:pt x="227" y="506"/>
                  </a:lnTo>
                  <a:lnTo>
                    <a:pt x="328" y="480"/>
                  </a:lnTo>
                  <a:lnTo>
                    <a:pt x="404" y="430"/>
                  </a:lnTo>
                  <a:lnTo>
                    <a:pt x="454" y="354"/>
                  </a:lnTo>
                  <a:lnTo>
                    <a:pt x="480" y="253"/>
                  </a:lnTo>
                  <a:lnTo>
                    <a:pt x="454" y="152"/>
                  </a:lnTo>
                  <a:lnTo>
                    <a:pt x="404" y="77"/>
                  </a:lnTo>
                  <a:lnTo>
                    <a:pt x="328"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187;p46"/>
            <p:cNvSpPr/>
            <p:nvPr/>
          </p:nvSpPr>
          <p:spPr>
            <a:xfrm>
              <a:off x="1824014" y="1099785"/>
              <a:ext cx="9510" cy="10025"/>
            </a:xfrm>
            <a:custGeom>
              <a:avLst/>
              <a:gdLst/>
              <a:ahLst/>
              <a:cxnLst/>
              <a:rect l="l" t="t" r="r" b="b"/>
              <a:pathLst>
                <a:path w="480" h="506" fill="none" extrusionOk="0">
                  <a:moveTo>
                    <a:pt x="0" y="253"/>
                  </a:moveTo>
                  <a:lnTo>
                    <a:pt x="0" y="253"/>
                  </a:lnTo>
                  <a:lnTo>
                    <a:pt x="0" y="329"/>
                  </a:lnTo>
                  <a:lnTo>
                    <a:pt x="51" y="430"/>
                  </a:lnTo>
                  <a:lnTo>
                    <a:pt x="152" y="480"/>
                  </a:lnTo>
                  <a:lnTo>
                    <a:pt x="227" y="506"/>
                  </a:lnTo>
                  <a:lnTo>
                    <a:pt x="227" y="506"/>
                  </a:lnTo>
                  <a:lnTo>
                    <a:pt x="328" y="480"/>
                  </a:lnTo>
                  <a:lnTo>
                    <a:pt x="404" y="430"/>
                  </a:lnTo>
                  <a:lnTo>
                    <a:pt x="454" y="354"/>
                  </a:lnTo>
                  <a:lnTo>
                    <a:pt x="480" y="253"/>
                  </a:lnTo>
                  <a:lnTo>
                    <a:pt x="480" y="253"/>
                  </a:lnTo>
                  <a:lnTo>
                    <a:pt x="454" y="152"/>
                  </a:lnTo>
                  <a:lnTo>
                    <a:pt x="404" y="77"/>
                  </a:lnTo>
                  <a:lnTo>
                    <a:pt x="328" y="26"/>
                  </a:lnTo>
                  <a:lnTo>
                    <a:pt x="253" y="1"/>
                  </a:lnTo>
                  <a:lnTo>
                    <a:pt x="253" y="1"/>
                  </a:lnTo>
                  <a:lnTo>
                    <a:pt x="152" y="26"/>
                  </a:lnTo>
                  <a:lnTo>
                    <a:pt x="76" y="77"/>
                  </a:lnTo>
                  <a:lnTo>
                    <a:pt x="25"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188;p46"/>
            <p:cNvSpPr/>
            <p:nvPr/>
          </p:nvSpPr>
          <p:spPr>
            <a:xfrm>
              <a:off x="1825500" y="1101291"/>
              <a:ext cx="6518" cy="7014"/>
            </a:xfrm>
            <a:custGeom>
              <a:avLst/>
              <a:gdLst/>
              <a:ahLst/>
              <a:cxnLst/>
              <a:rect l="l" t="t" r="r" b="b"/>
              <a:pathLst>
                <a:path w="329" h="354" extrusionOk="0">
                  <a:moveTo>
                    <a:pt x="152" y="1"/>
                  </a:moveTo>
                  <a:lnTo>
                    <a:pt x="77" y="26"/>
                  </a:lnTo>
                  <a:lnTo>
                    <a:pt x="127" y="26"/>
                  </a:lnTo>
                  <a:lnTo>
                    <a:pt x="152" y="51"/>
                  </a:lnTo>
                  <a:lnTo>
                    <a:pt x="178" y="76"/>
                  </a:lnTo>
                  <a:lnTo>
                    <a:pt x="178" y="127"/>
                  </a:lnTo>
                  <a:lnTo>
                    <a:pt x="178" y="152"/>
                  </a:lnTo>
                  <a:lnTo>
                    <a:pt x="152" y="202"/>
                  </a:lnTo>
                  <a:lnTo>
                    <a:pt x="127" y="202"/>
                  </a:lnTo>
                  <a:lnTo>
                    <a:pt x="77" y="228"/>
                  </a:lnTo>
                  <a:lnTo>
                    <a:pt x="26" y="202"/>
                  </a:lnTo>
                  <a:lnTo>
                    <a:pt x="1" y="152"/>
                  </a:lnTo>
                  <a:lnTo>
                    <a:pt x="1" y="177"/>
                  </a:lnTo>
                  <a:lnTo>
                    <a:pt x="1" y="228"/>
                  </a:lnTo>
                  <a:lnTo>
                    <a:pt x="26" y="278"/>
                  </a:lnTo>
                  <a:lnTo>
                    <a:pt x="102" y="329"/>
                  </a:lnTo>
                  <a:lnTo>
                    <a:pt x="152" y="354"/>
                  </a:lnTo>
                  <a:lnTo>
                    <a:pt x="228" y="329"/>
                  </a:lnTo>
                  <a:lnTo>
                    <a:pt x="278" y="303"/>
                  </a:lnTo>
                  <a:lnTo>
                    <a:pt x="329" y="228"/>
                  </a:lnTo>
                  <a:lnTo>
                    <a:pt x="329" y="177"/>
                  </a:lnTo>
                  <a:lnTo>
                    <a:pt x="329" y="102"/>
                  </a:lnTo>
                  <a:lnTo>
                    <a:pt x="278" y="51"/>
                  </a:lnTo>
                  <a:lnTo>
                    <a:pt x="228"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189;p46"/>
            <p:cNvSpPr/>
            <p:nvPr/>
          </p:nvSpPr>
          <p:spPr>
            <a:xfrm>
              <a:off x="1825500" y="1101291"/>
              <a:ext cx="6518" cy="7014"/>
            </a:xfrm>
            <a:custGeom>
              <a:avLst/>
              <a:gdLst/>
              <a:ahLst/>
              <a:cxnLst/>
              <a:rect l="l" t="t" r="r" b="b"/>
              <a:pathLst>
                <a:path w="329" h="354" fill="none" extrusionOk="0">
                  <a:moveTo>
                    <a:pt x="152" y="1"/>
                  </a:moveTo>
                  <a:lnTo>
                    <a:pt x="152" y="1"/>
                  </a:lnTo>
                  <a:lnTo>
                    <a:pt x="77" y="26"/>
                  </a:lnTo>
                  <a:lnTo>
                    <a:pt x="77" y="26"/>
                  </a:lnTo>
                  <a:lnTo>
                    <a:pt x="77" y="26"/>
                  </a:lnTo>
                  <a:lnTo>
                    <a:pt x="77" y="26"/>
                  </a:lnTo>
                  <a:lnTo>
                    <a:pt x="77" y="26"/>
                  </a:lnTo>
                  <a:lnTo>
                    <a:pt x="77" y="26"/>
                  </a:lnTo>
                  <a:lnTo>
                    <a:pt x="127" y="26"/>
                  </a:lnTo>
                  <a:lnTo>
                    <a:pt x="152" y="51"/>
                  </a:lnTo>
                  <a:lnTo>
                    <a:pt x="178" y="76"/>
                  </a:lnTo>
                  <a:lnTo>
                    <a:pt x="178" y="127"/>
                  </a:lnTo>
                  <a:lnTo>
                    <a:pt x="178" y="127"/>
                  </a:lnTo>
                  <a:lnTo>
                    <a:pt x="178" y="152"/>
                  </a:lnTo>
                  <a:lnTo>
                    <a:pt x="152" y="202"/>
                  </a:lnTo>
                  <a:lnTo>
                    <a:pt x="127" y="202"/>
                  </a:lnTo>
                  <a:lnTo>
                    <a:pt x="77" y="228"/>
                  </a:lnTo>
                  <a:lnTo>
                    <a:pt x="77" y="228"/>
                  </a:lnTo>
                  <a:lnTo>
                    <a:pt x="77" y="228"/>
                  </a:lnTo>
                  <a:lnTo>
                    <a:pt x="77" y="228"/>
                  </a:lnTo>
                  <a:lnTo>
                    <a:pt x="26" y="202"/>
                  </a:lnTo>
                  <a:lnTo>
                    <a:pt x="1" y="152"/>
                  </a:lnTo>
                  <a:lnTo>
                    <a:pt x="1" y="152"/>
                  </a:lnTo>
                  <a:lnTo>
                    <a:pt x="1" y="177"/>
                  </a:lnTo>
                  <a:lnTo>
                    <a:pt x="1" y="177"/>
                  </a:lnTo>
                  <a:lnTo>
                    <a:pt x="1" y="228"/>
                  </a:lnTo>
                  <a:lnTo>
                    <a:pt x="26" y="278"/>
                  </a:lnTo>
                  <a:lnTo>
                    <a:pt x="102" y="329"/>
                  </a:lnTo>
                  <a:lnTo>
                    <a:pt x="152" y="354"/>
                  </a:lnTo>
                  <a:lnTo>
                    <a:pt x="152" y="354"/>
                  </a:lnTo>
                  <a:lnTo>
                    <a:pt x="152" y="354"/>
                  </a:lnTo>
                  <a:lnTo>
                    <a:pt x="152" y="354"/>
                  </a:lnTo>
                  <a:lnTo>
                    <a:pt x="228" y="329"/>
                  </a:lnTo>
                  <a:lnTo>
                    <a:pt x="278" y="303"/>
                  </a:lnTo>
                  <a:lnTo>
                    <a:pt x="329" y="228"/>
                  </a:lnTo>
                  <a:lnTo>
                    <a:pt x="329" y="177"/>
                  </a:lnTo>
                  <a:lnTo>
                    <a:pt x="329" y="177"/>
                  </a:lnTo>
                  <a:lnTo>
                    <a:pt x="329" y="102"/>
                  </a:lnTo>
                  <a:lnTo>
                    <a:pt x="278" y="51"/>
                  </a:lnTo>
                  <a:lnTo>
                    <a:pt x="228" y="1"/>
                  </a:lnTo>
                  <a:lnTo>
                    <a:pt x="152" y="1"/>
                  </a:lnTo>
                  <a:lnTo>
                    <a:pt x="152" y="1"/>
                  </a:lnTo>
                  <a:lnTo>
                    <a:pt x="15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190;p46"/>
            <p:cNvSpPr/>
            <p:nvPr/>
          </p:nvSpPr>
          <p:spPr>
            <a:xfrm>
              <a:off x="1825005" y="1101787"/>
              <a:ext cx="4022" cy="4022"/>
            </a:xfrm>
            <a:custGeom>
              <a:avLst/>
              <a:gdLst/>
              <a:ahLst/>
              <a:cxnLst/>
              <a:rect l="l" t="t" r="r" b="b"/>
              <a:pathLst>
                <a:path w="203" h="203" extrusionOk="0">
                  <a:moveTo>
                    <a:pt x="76" y="1"/>
                  </a:moveTo>
                  <a:lnTo>
                    <a:pt x="26" y="26"/>
                  </a:lnTo>
                  <a:lnTo>
                    <a:pt x="1" y="51"/>
                  </a:lnTo>
                  <a:lnTo>
                    <a:pt x="1" y="102"/>
                  </a:lnTo>
                  <a:lnTo>
                    <a:pt x="1" y="127"/>
                  </a:lnTo>
                  <a:lnTo>
                    <a:pt x="26" y="152"/>
                  </a:lnTo>
                  <a:lnTo>
                    <a:pt x="76" y="177"/>
                  </a:lnTo>
                  <a:lnTo>
                    <a:pt x="102" y="203"/>
                  </a:lnTo>
                  <a:lnTo>
                    <a:pt x="152" y="177"/>
                  </a:lnTo>
                  <a:lnTo>
                    <a:pt x="177" y="177"/>
                  </a:lnTo>
                  <a:lnTo>
                    <a:pt x="203" y="127"/>
                  </a:lnTo>
                  <a:lnTo>
                    <a:pt x="203" y="102"/>
                  </a:lnTo>
                  <a:lnTo>
                    <a:pt x="203" y="51"/>
                  </a:lnTo>
                  <a:lnTo>
                    <a:pt x="177" y="26"/>
                  </a:lnTo>
                  <a:lnTo>
                    <a:pt x="1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191;p46"/>
            <p:cNvSpPr/>
            <p:nvPr/>
          </p:nvSpPr>
          <p:spPr>
            <a:xfrm>
              <a:off x="1825005" y="1101787"/>
              <a:ext cx="4022" cy="4022"/>
            </a:xfrm>
            <a:custGeom>
              <a:avLst/>
              <a:gdLst/>
              <a:ahLst/>
              <a:cxnLst/>
              <a:rect l="l" t="t" r="r" b="b"/>
              <a:pathLst>
                <a:path w="203" h="203" fill="none" extrusionOk="0">
                  <a:moveTo>
                    <a:pt x="203" y="102"/>
                  </a:moveTo>
                  <a:lnTo>
                    <a:pt x="203" y="102"/>
                  </a:lnTo>
                  <a:lnTo>
                    <a:pt x="203" y="127"/>
                  </a:lnTo>
                  <a:lnTo>
                    <a:pt x="177" y="177"/>
                  </a:lnTo>
                  <a:lnTo>
                    <a:pt x="152" y="177"/>
                  </a:lnTo>
                  <a:lnTo>
                    <a:pt x="102" y="203"/>
                  </a:lnTo>
                  <a:lnTo>
                    <a:pt x="102" y="203"/>
                  </a:lnTo>
                  <a:lnTo>
                    <a:pt x="76" y="177"/>
                  </a:lnTo>
                  <a:lnTo>
                    <a:pt x="26" y="152"/>
                  </a:lnTo>
                  <a:lnTo>
                    <a:pt x="1" y="127"/>
                  </a:lnTo>
                  <a:lnTo>
                    <a:pt x="1" y="102"/>
                  </a:lnTo>
                  <a:lnTo>
                    <a:pt x="1" y="102"/>
                  </a:lnTo>
                  <a:lnTo>
                    <a:pt x="1" y="51"/>
                  </a:lnTo>
                  <a:lnTo>
                    <a:pt x="26" y="26"/>
                  </a:lnTo>
                  <a:lnTo>
                    <a:pt x="76" y="1"/>
                  </a:lnTo>
                  <a:lnTo>
                    <a:pt x="102" y="1"/>
                  </a:lnTo>
                  <a:lnTo>
                    <a:pt x="102" y="1"/>
                  </a:lnTo>
                  <a:lnTo>
                    <a:pt x="152" y="1"/>
                  </a:lnTo>
                  <a:lnTo>
                    <a:pt x="177" y="26"/>
                  </a:lnTo>
                  <a:lnTo>
                    <a:pt x="203" y="51"/>
                  </a:lnTo>
                  <a:lnTo>
                    <a:pt x="203"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192;p46"/>
            <p:cNvSpPr/>
            <p:nvPr/>
          </p:nvSpPr>
          <p:spPr>
            <a:xfrm>
              <a:off x="1826016" y="1102302"/>
              <a:ext cx="2021" cy="1506"/>
            </a:xfrm>
            <a:custGeom>
              <a:avLst/>
              <a:gdLst/>
              <a:ahLst/>
              <a:cxnLst/>
              <a:rect l="l" t="t" r="r" b="b"/>
              <a:pathLst>
                <a:path w="102" h="76" extrusionOk="0">
                  <a:moveTo>
                    <a:pt x="25" y="0"/>
                  </a:moveTo>
                  <a:lnTo>
                    <a:pt x="0" y="25"/>
                  </a:lnTo>
                  <a:lnTo>
                    <a:pt x="25" y="76"/>
                  </a:lnTo>
                  <a:lnTo>
                    <a:pt x="101" y="76"/>
                  </a:lnTo>
                  <a:lnTo>
                    <a:pt x="101" y="51"/>
                  </a:lnTo>
                  <a:lnTo>
                    <a:pt x="10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193;p46"/>
            <p:cNvSpPr/>
            <p:nvPr/>
          </p:nvSpPr>
          <p:spPr>
            <a:xfrm>
              <a:off x="1826016" y="1102302"/>
              <a:ext cx="2021" cy="1506"/>
            </a:xfrm>
            <a:custGeom>
              <a:avLst/>
              <a:gdLst/>
              <a:ahLst/>
              <a:cxnLst/>
              <a:rect l="l" t="t" r="r" b="b"/>
              <a:pathLst>
                <a:path w="102" h="76" fill="none" extrusionOk="0">
                  <a:moveTo>
                    <a:pt x="51" y="0"/>
                  </a:moveTo>
                  <a:lnTo>
                    <a:pt x="51" y="0"/>
                  </a:lnTo>
                  <a:lnTo>
                    <a:pt x="25" y="0"/>
                  </a:lnTo>
                  <a:lnTo>
                    <a:pt x="0" y="25"/>
                  </a:lnTo>
                  <a:lnTo>
                    <a:pt x="0" y="25"/>
                  </a:lnTo>
                  <a:lnTo>
                    <a:pt x="25" y="76"/>
                  </a:lnTo>
                  <a:lnTo>
                    <a:pt x="51" y="76"/>
                  </a:lnTo>
                  <a:lnTo>
                    <a:pt x="51" y="76"/>
                  </a:lnTo>
                  <a:lnTo>
                    <a:pt x="51" y="76"/>
                  </a:lnTo>
                  <a:lnTo>
                    <a:pt x="51" y="76"/>
                  </a:lnTo>
                  <a:lnTo>
                    <a:pt x="101" y="76"/>
                  </a:lnTo>
                  <a:lnTo>
                    <a:pt x="101" y="51"/>
                  </a:lnTo>
                  <a:lnTo>
                    <a:pt x="101" y="51"/>
                  </a:lnTo>
                  <a:lnTo>
                    <a:pt x="101" y="0"/>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194;p46"/>
            <p:cNvSpPr/>
            <p:nvPr/>
          </p:nvSpPr>
          <p:spPr>
            <a:xfrm>
              <a:off x="1823519" y="1119282"/>
              <a:ext cx="9510" cy="9530"/>
            </a:xfrm>
            <a:custGeom>
              <a:avLst/>
              <a:gdLst/>
              <a:ahLst/>
              <a:cxnLst/>
              <a:rect l="l" t="t" r="r" b="b"/>
              <a:pathLst>
                <a:path w="480" h="481" extrusionOk="0">
                  <a:moveTo>
                    <a:pt x="151" y="1"/>
                  </a:moveTo>
                  <a:lnTo>
                    <a:pt x="76" y="51"/>
                  </a:lnTo>
                  <a:lnTo>
                    <a:pt x="25" y="127"/>
                  </a:lnTo>
                  <a:lnTo>
                    <a:pt x="0" y="228"/>
                  </a:lnTo>
                  <a:lnTo>
                    <a:pt x="25" y="329"/>
                  </a:lnTo>
                  <a:lnTo>
                    <a:pt x="76" y="405"/>
                  </a:lnTo>
                  <a:lnTo>
                    <a:pt x="151" y="455"/>
                  </a:lnTo>
                  <a:lnTo>
                    <a:pt x="252" y="480"/>
                  </a:lnTo>
                  <a:lnTo>
                    <a:pt x="328" y="455"/>
                  </a:lnTo>
                  <a:lnTo>
                    <a:pt x="429" y="405"/>
                  </a:lnTo>
                  <a:lnTo>
                    <a:pt x="479" y="329"/>
                  </a:lnTo>
                  <a:lnTo>
                    <a:pt x="479" y="228"/>
                  </a:lnTo>
                  <a:lnTo>
                    <a:pt x="479" y="152"/>
                  </a:lnTo>
                  <a:lnTo>
                    <a:pt x="429" y="51"/>
                  </a:lnTo>
                  <a:lnTo>
                    <a:pt x="3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195;p46"/>
            <p:cNvSpPr/>
            <p:nvPr/>
          </p:nvSpPr>
          <p:spPr>
            <a:xfrm>
              <a:off x="1823519" y="1119282"/>
              <a:ext cx="9510" cy="9530"/>
            </a:xfrm>
            <a:custGeom>
              <a:avLst/>
              <a:gdLst/>
              <a:ahLst/>
              <a:cxnLst/>
              <a:rect l="l" t="t" r="r" b="b"/>
              <a:pathLst>
                <a:path w="480" h="481" fill="none" extrusionOk="0">
                  <a:moveTo>
                    <a:pt x="0" y="228"/>
                  </a:moveTo>
                  <a:lnTo>
                    <a:pt x="0" y="228"/>
                  </a:lnTo>
                  <a:lnTo>
                    <a:pt x="25" y="329"/>
                  </a:lnTo>
                  <a:lnTo>
                    <a:pt x="76" y="405"/>
                  </a:lnTo>
                  <a:lnTo>
                    <a:pt x="151" y="455"/>
                  </a:lnTo>
                  <a:lnTo>
                    <a:pt x="252" y="480"/>
                  </a:lnTo>
                  <a:lnTo>
                    <a:pt x="252" y="480"/>
                  </a:lnTo>
                  <a:lnTo>
                    <a:pt x="328" y="455"/>
                  </a:lnTo>
                  <a:lnTo>
                    <a:pt x="429" y="405"/>
                  </a:lnTo>
                  <a:lnTo>
                    <a:pt x="479" y="329"/>
                  </a:lnTo>
                  <a:lnTo>
                    <a:pt x="479" y="228"/>
                  </a:lnTo>
                  <a:lnTo>
                    <a:pt x="479" y="228"/>
                  </a:lnTo>
                  <a:lnTo>
                    <a:pt x="479" y="152"/>
                  </a:lnTo>
                  <a:lnTo>
                    <a:pt x="429" y="51"/>
                  </a:lnTo>
                  <a:lnTo>
                    <a:pt x="353" y="1"/>
                  </a:lnTo>
                  <a:lnTo>
                    <a:pt x="252" y="1"/>
                  </a:lnTo>
                  <a:lnTo>
                    <a:pt x="252" y="1"/>
                  </a:lnTo>
                  <a:lnTo>
                    <a:pt x="151" y="1"/>
                  </a:lnTo>
                  <a:lnTo>
                    <a:pt x="76" y="51"/>
                  </a:lnTo>
                  <a:lnTo>
                    <a:pt x="25" y="127"/>
                  </a:lnTo>
                  <a:lnTo>
                    <a:pt x="0"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196;p46"/>
            <p:cNvSpPr/>
            <p:nvPr/>
          </p:nvSpPr>
          <p:spPr>
            <a:xfrm>
              <a:off x="1823519" y="1119282"/>
              <a:ext cx="9510" cy="9530"/>
            </a:xfrm>
            <a:custGeom>
              <a:avLst/>
              <a:gdLst/>
              <a:ahLst/>
              <a:cxnLst/>
              <a:rect l="l" t="t" r="r" b="b"/>
              <a:pathLst>
                <a:path w="480" h="481" extrusionOk="0">
                  <a:moveTo>
                    <a:pt x="151" y="1"/>
                  </a:moveTo>
                  <a:lnTo>
                    <a:pt x="76" y="51"/>
                  </a:lnTo>
                  <a:lnTo>
                    <a:pt x="25" y="127"/>
                  </a:lnTo>
                  <a:lnTo>
                    <a:pt x="0" y="228"/>
                  </a:lnTo>
                  <a:lnTo>
                    <a:pt x="25" y="329"/>
                  </a:lnTo>
                  <a:lnTo>
                    <a:pt x="76" y="405"/>
                  </a:lnTo>
                  <a:lnTo>
                    <a:pt x="151" y="455"/>
                  </a:lnTo>
                  <a:lnTo>
                    <a:pt x="252" y="480"/>
                  </a:lnTo>
                  <a:lnTo>
                    <a:pt x="328" y="455"/>
                  </a:lnTo>
                  <a:lnTo>
                    <a:pt x="429" y="405"/>
                  </a:lnTo>
                  <a:lnTo>
                    <a:pt x="479" y="329"/>
                  </a:lnTo>
                  <a:lnTo>
                    <a:pt x="479" y="228"/>
                  </a:lnTo>
                  <a:lnTo>
                    <a:pt x="479" y="152"/>
                  </a:lnTo>
                  <a:lnTo>
                    <a:pt x="429" y="51"/>
                  </a:lnTo>
                  <a:lnTo>
                    <a:pt x="3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197;p46"/>
            <p:cNvSpPr/>
            <p:nvPr/>
          </p:nvSpPr>
          <p:spPr>
            <a:xfrm>
              <a:off x="1823519" y="1119282"/>
              <a:ext cx="9510" cy="9530"/>
            </a:xfrm>
            <a:custGeom>
              <a:avLst/>
              <a:gdLst/>
              <a:ahLst/>
              <a:cxnLst/>
              <a:rect l="l" t="t" r="r" b="b"/>
              <a:pathLst>
                <a:path w="480" h="481" fill="none" extrusionOk="0">
                  <a:moveTo>
                    <a:pt x="0" y="228"/>
                  </a:moveTo>
                  <a:lnTo>
                    <a:pt x="0" y="228"/>
                  </a:lnTo>
                  <a:lnTo>
                    <a:pt x="25" y="329"/>
                  </a:lnTo>
                  <a:lnTo>
                    <a:pt x="76" y="405"/>
                  </a:lnTo>
                  <a:lnTo>
                    <a:pt x="151" y="455"/>
                  </a:lnTo>
                  <a:lnTo>
                    <a:pt x="252" y="480"/>
                  </a:lnTo>
                  <a:lnTo>
                    <a:pt x="252" y="480"/>
                  </a:lnTo>
                  <a:lnTo>
                    <a:pt x="328" y="455"/>
                  </a:lnTo>
                  <a:lnTo>
                    <a:pt x="429" y="405"/>
                  </a:lnTo>
                  <a:lnTo>
                    <a:pt x="479" y="329"/>
                  </a:lnTo>
                  <a:lnTo>
                    <a:pt x="479" y="228"/>
                  </a:lnTo>
                  <a:lnTo>
                    <a:pt x="479" y="228"/>
                  </a:lnTo>
                  <a:lnTo>
                    <a:pt x="479" y="152"/>
                  </a:lnTo>
                  <a:lnTo>
                    <a:pt x="429" y="51"/>
                  </a:lnTo>
                  <a:lnTo>
                    <a:pt x="353" y="1"/>
                  </a:lnTo>
                  <a:lnTo>
                    <a:pt x="252" y="1"/>
                  </a:lnTo>
                  <a:lnTo>
                    <a:pt x="252" y="1"/>
                  </a:lnTo>
                  <a:lnTo>
                    <a:pt x="151" y="1"/>
                  </a:lnTo>
                  <a:lnTo>
                    <a:pt x="76" y="51"/>
                  </a:lnTo>
                  <a:lnTo>
                    <a:pt x="25" y="127"/>
                  </a:lnTo>
                  <a:lnTo>
                    <a:pt x="0"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198;p46"/>
            <p:cNvSpPr/>
            <p:nvPr/>
          </p:nvSpPr>
          <p:spPr>
            <a:xfrm>
              <a:off x="1825005" y="1120293"/>
              <a:ext cx="7014" cy="7014"/>
            </a:xfrm>
            <a:custGeom>
              <a:avLst/>
              <a:gdLst/>
              <a:ahLst/>
              <a:cxnLst/>
              <a:rect l="l" t="t" r="r" b="b"/>
              <a:pathLst>
                <a:path w="354" h="354" extrusionOk="0">
                  <a:moveTo>
                    <a:pt x="177" y="0"/>
                  </a:moveTo>
                  <a:lnTo>
                    <a:pt x="76" y="26"/>
                  </a:lnTo>
                  <a:lnTo>
                    <a:pt x="127" y="26"/>
                  </a:lnTo>
                  <a:lnTo>
                    <a:pt x="152" y="51"/>
                  </a:lnTo>
                  <a:lnTo>
                    <a:pt x="177" y="101"/>
                  </a:lnTo>
                  <a:lnTo>
                    <a:pt x="177" y="126"/>
                  </a:lnTo>
                  <a:lnTo>
                    <a:pt x="177" y="177"/>
                  </a:lnTo>
                  <a:lnTo>
                    <a:pt x="152" y="202"/>
                  </a:lnTo>
                  <a:lnTo>
                    <a:pt x="127" y="227"/>
                  </a:lnTo>
                  <a:lnTo>
                    <a:pt x="76" y="227"/>
                  </a:lnTo>
                  <a:lnTo>
                    <a:pt x="26" y="202"/>
                  </a:lnTo>
                  <a:lnTo>
                    <a:pt x="1" y="177"/>
                  </a:lnTo>
                  <a:lnTo>
                    <a:pt x="1" y="253"/>
                  </a:lnTo>
                  <a:lnTo>
                    <a:pt x="51" y="303"/>
                  </a:lnTo>
                  <a:lnTo>
                    <a:pt x="102" y="328"/>
                  </a:lnTo>
                  <a:lnTo>
                    <a:pt x="177" y="354"/>
                  </a:lnTo>
                  <a:lnTo>
                    <a:pt x="228" y="328"/>
                  </a:lnTo>
                  <a:lnTo>
                    <a:pt x="303" y="303"/>
                  </a:lnTo>
                  <a:lnTo>
                    <a:pt x="329" y="253"/>
                  </a:lnTo>
                  <a:lnTo>
                    <a:pt x="354" y="177"/>
                  </a:lnTo>
                  <a:lnTo>
                    <a:pt x="329" y="101"/>
                  </a:lnTo>
                  <a:lnTo>
                    <a:pt x="303" y="51"/>
                  </a:lnTo>
                  <a:lnTo>
                    <a:pt x="253" y="26"/>
                  </a:lnTo>
                  <a:lnTo>
                    <a:pt x="177"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199;p46"/>
            <p:cNvSpPr/>
            <p:nvPr/>
          </p:nvSpPr>
          <p:spPr>
            <a:xfrm>
              <a:off x="1825005" y="1120293"/>
              <a:ext cx="7014" cy="7014"/>
            </a:xfrm>
            <a:custGeom>
              <a:avLst/>
              <a:gdLst/>
              <a:ahLst/>
              <a:cxnLst/>
              <a:rect l="l" t="t" r="r" b="b"/>
              <a:pathLst>
                <a:path w="354" h="354" fill="none" extrusionOk="0">
                  <a:moveTo>
                    <a:pt x="177" y="0"/>
                  </a:moveTo>
                  <a:lnTo>
                    <a:pt x="177" y="0"/>
                  </a:lnTo>
                  <a:lnTo>
                    <a:pt x="76" y="26"/>
                  </a:lnTo>
                  <a:lnTo>
                    <a:pt x="76" y="26"/>
                  </a:lnTo>
                  <a:lnTo>
                    <a:pt x="76" y="26"/>
                  </a:lnTo>
                  <a:lnTo>
                    <a:pt x="76" y="26"/>
                  </a:lnTo>
                  <a:lnTo>
                    <a:pt x="102" y="26"/>
                  </a:lnTo>
                  <a:lnTo>
                    <a:pt x="102" y="26"/>
                  </a:lnTo>
                  <a:lnTo>
                    <a:pt x="127" y="26"/>
                  </a:lnTo>
                  <a:lnTo>
                    <a:pt x="152" y="51"/>
                  </a:lnTo>
                  <a:lnTo>
                    <a:pt x="177" y="101"/>
                  </a:lnTo>
                  <a:lnTo>
                    <a:pt x="177" y="126"/>
                  </a:lnTo>
                  <a:lnTo>
                    <a:pt x="177" y="126"/>
                  </a:lnTo>
                  <a:lnTo>
                    <a:pt x="177" y="177"/>
                  </a:lnTo>
                  <a:lnTo>
                    <a:pt x="152" y="202"/>
                  </a:lnTo>
                  <a:lnTo>
                    <a:pt x="127" y="227"/>
                  </a:lnTo>
                  <a:lnTo>
                    <a:pt x="76" y="227"/>
                  </a:lnTo>
                  <a:lnTo>
                    <a:pt x="76" y="227"/>
                  </a:lnTo>
                  <a:lnTo>
                    <a:pt x="76" y="227"/>
                  </a:lnTo>
                  <a:lnTo>
                    <a:pt x="76" y="227"/>
                  </a:lnTo>
                  <a:lnTo>
                    <a:pt x="26" y="202"/>
                  </a:lnTo>
                  <a:lnTo>
                    <a:pt x="1" y="177"/>
                  </a:lnTo>
                  <a:lnTo>
                    <a:pt x="1" y="177"/>
                  </a:lnTo>
                  <a:lnTo>
                    <a:pt x="1" y="177"/>
                  </a:lnTo>
                  <a:lnTo>
                    <a:pt x="1" y="177"/>
                  </a:lnTo>
                  <a:lnTo>
                    <a:pt x="1" y="253"/>
                  </a:lnTo>
                  <a:lnTo>
                    <a:pt x="51" y="303"/>
                  </a:lnTo>
                  <a:lnTo>
                    <a:pt x="102" y="328"/>
                  </a:lnTo>
                  <a:lnTo>
                    <a:pt x="177" y="354"/>
                  </a:lnTo>
                  <a:lnTo>
                    <a:pt x="177" y="354"/>
                  </a:lnTo>
                  <a:lnTo>
                    <a:pt x="177" y="354"/>
                  </a:lnTo>
                  <a:lnTo>
                    <a:pt x="177" y="354"/>
                  </a:lnTo>
                  <a:lnTo>
                    <a:pt x="228" y="328"/>
                  </a:lnTo>
                  <a:lnTo>
                    <a:pt x="303" y="303"/>
                  </a:lnTo>
                  <a:lnTo>
                    <a:pt x="329" y="253"/>
                  </a:lnTo>
                  <a:lnTo>
                    <a:pt x="354" y="177"/>
                  </a:lnTo>
                  <a:lnTo>
                    <a:pt x="354" y="177"/>
                  </a:lnTo>
                  <a:lnTo>
                    <a:pt x="329" y="101"/>
                  </a:lnTo>
                  <a:lnTo>
                    <a:pt x="303" y="51"/>
                  </a:lnTo>
                  <a:lnTo>
                    <a:pt x="253" y="26"/>
                  </a:lnTo>
                  <a:lnTo>
                    <a:pt x="177" y="0"/>
                  </a:lnTo>
                  <a:lnTo>
                    <a:pt x="177" y="0"/>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200;p46"/>
            <p:cNvSpPr/>
            <p:nvPr/>
          </p:nvSpPr>
          <p:spPr>
            <a:xfrm>
              <a:off x="1825005" y="1120788"/>
              <a:ext cx="3527" cy="4022"/>
            </a:xfrm>
            <a:custGeom>
              <a:avLst/>
              <a:gdLst/>
              <a:ahLst/>
              <a:cxnLst/>
              <a:rect l="l" t="t" r="r" b="b"/>
              <a:pathLst>
                <a:path w="178" h="203" extrusionOk="0">
                  <a:moveTo>
                    <a:pt x="51" y="1"/>
                  </a:moveTo>
                  <a:lnTo>
                    <a:pt x="26" y="26"/>
                  </a:lnTo>
                  <a:lnTo>
                    <a:pt x="1" y="51"/>
                  </a:lnTo>
                  <a:lnTo>
                    <a:pt x="1" y="101"/>
                  </a:lnTo>
                  <a:lnTo>
                    <a:pt x="1" y="152"/>
                  </a:lnTo>
                  <a:lnTo>
                    <a:pt x="26" y="177"/>
                  </a:lnTo>
                  <a:lnTo>
                    <a:pt x="51" y="202"/>
                  </a:lnTo>
                  <a:lnTo>
                    <a:pt x="127" y="202"/>
                  </a:lnTo>
                  <a:lnTo>
                    <a:pt x="152" y="177"/>
                  </a:lnTo>
                  <a:lnTo>
                    <a:pt x="177" y="152"/>
                  </a:lnTo>
                  <a:lnTo>
                    <a:pt x="177" y="101"/>
                  </a:lnTo>
                  <a:lnTo>
                    <a:pt x="177" y="76"/>
                  </a:lnTo>
                  <a:lnTo>
                    <a:pt x="152" y="26"/>
                  </a:lnTo>
                  <a:lnTo>
                    <a:pt x="127"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201;p46"/>
            <p:cNvSpPr/>
            <p:nvPr/>
          </p:nvSpPr>
          <p:spPr>
            <a:xfrm>
              <a:off x="1825005" y="1120788"/>
              <a:ext cx="3527" cy="4022"/>
            </a:xfrm>
            <a:custGeom>
              <a:avLst/>
              <a:gdLst/>
              <a:ahLst/>
              <a:cxnLst/>
              <a:rect l="l" t="t" r="r" b="b"/>
              <a:pathLst>
                <a:path w="178" h="203" fill="none" extrusionOk="0">
                  <a:moveTo>
                    <a:pt x="177" y="101"/>
                  </a:moveTo>
                  <a:lnTo>
                    <a:pt x="177" y="101"/>
                  </a:lnTo>
                  <a:lnTo>
                    <a:pt x="177" y="152"/>
                  </a:lnTo>
                  <a:lnTo>
                    <a:pt x="152" y="177"/>
                  </a:lnTo>
                  <a:lnTo>
                    <a:pt x="127" y="202"/>
                  </a:lnTo>
                  <a:lnTo>
                    <a:pt x="76" y="202"/>
                  </a:lnTo>
                  <a:lnTo>
                    <a:pt x="76" y="202"/>
                  </a:lnTo>
                  <a:lnTo>
                    <a:pt x="51" y="202"/>
                  </a:lnTo>
                  <a:lnTo>
                    <a:pt x="26" y="177"/>
                  </a:lnTo>
                  <a:lnTo>
                    <a:pt x="1" y="152"/>
                  </a:lnTo>
                  <a:lnTo>
                    <a:pt x="1" y="101"/>
                  </a:lnTo>
                  <a:lnTo>
                    <a:pt x="1" y="101"/>
                  </a:lnTo>
                  <a:lnTo>
                    <a:pt x="1" y="51"/>
                  </a:lnTo>
                  <a:lnTo>
                    <a:pt x="26" y="26"/>
                  </a:lnTo>
                  <a:lnTo>
                    <a:pt x="51" y="1"/>
                  </a:lnTo>
                  <a:lnTo>
                    <a:pt x="102" y="1"/>
                  </a:lnTo>
                  <a:lnTo>
                    <a:pt x="102" y="1"/>
                  </a:lnTo>
                  <a:lnTo>
                    <a:pt x="127" y="1"/>
                  </a:lnTo>
                  <a:lnTo>
                    <a:pt x="152" y="26"/>
                  </a:lnTo>
                  <a:lnTo>
                    <a:pt x="177" y="76"/>
                  </a:lnTo>
                  <a:lnTo>
                    <a:pt x="177"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202;p46"/>
            <p:cNvSpPr/>
            <p:nvPr/>
          </p:nvSpPr>
          <p:spPr>
            <a:xfrm>
              <a:off x="1826016" y="1121284"/>
              <a:ext cx="2021" cy="2021"/>
            </a:xfrm>
            <a:custGeom>
              <a:avLst/>
              <a:gdLst/>
              <a:ahLst/>
              <a:cxnLst/>
              <a:rect l="l" t="t" r="r" b="b"/>
              <a:pathLst>
                <a:path w="102" h="102" extrusionOk="0">
                  <a:moveTo>
                    <a:pt x="0" y="1"/>
                  </a:moveTo>
                  <a:lnTo>
                    <a:pt x="0" y="51"/>
                  </a:lnTo>
                  <a:lnTo>
                    <a:pt x="0" y="76"/>
                  </a:lnTo>
                  <a:lnTo>
                    <a:pt x="51" y="102"/>
                  </a:lnTo>
                  <a:lnTo>
                    <a:pt x="76" y="76"/>
                  </a:lnTo>
                  <a:lnTo>
                    <a:pt x="101" y="51"/>
                  </a:lnTo>
                  <a:lnTo>
                    <a:pt x="76"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203;p46"/>
            <p:cNvSpPr/>
            <p:nvPr/>
          </p:nvSpPr>
          <p:spPr>
            <a:xfrm>
              <a:off x="1826016" y="1121284"/>
              <a:ext cx="2021" cy="2021"/>
            </a:xfrm>
            <a:custGeom>
              <a:avLst/>
              <a:gdLst/>
              <a:ahLst/>
              <a:cxnLst/>
              <a:rect l="l" t="t" r="r" b="b"/>
              <a:pathLst>
                <a:path w="102" h="102" fill="none" extrusionOk="0">
                  <a:moveTo>
                    <a:pt x="51" y="1"/>
                  </a:moveTo>
                  <a:lnTo>
                    <a:pt x="51" y="1"/>
                  </a:lnTo>
                  <a:lnTo>
                    <a:pt x="0" y="1"/>
                  </a:lnTo>
                  <a:lnTo>
                    <a:pt x="0" y="51"/>
                  </a:lnTo>
                  <a:lnTo>
                    <a:pt x="0" y="51"/>
                  </a:lnTo>
                  <a:lnTo>
                    <a:pt x="0" y="76"/>
                  </a:lnTo>
                  <a:lnTo>
                    <a:pt x="51" y="102"/>
                  </a:lnTo>
                  <a:lnTo>
                    <a:pt x="51" y="102"/>
                  </a:lnTo>
                  <a:lnTo>
                    <a:pt x="51" y="102"/>
                  </a:lnTo>
                  <a:lnTo>
                    <a:pt x="51" y="102"/>
                  </a:lnTo>
                  <a:lnTo>
                    <a:pt x="76" y="76"/>
                  </a:lnTo>
                  <a:lnTo>
                    <a:pt x="101" y="51"/>
                  </a:lnTo>
                  <a:lnTo>
                    <a:pt x="101" y="51"/>
                  </a:lnTo>
                  <a:lnTo>
                    <a:pt x="76" y="1"/>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204;p46"/>
            <p:cNvSpPr/>
            <p:nvPr/>
          </p:nvSpPr>
          <p:spPr>
            <a:xfrm>
              <a:off x="1823519" y="1109296"/>
              <a:ext cx="10005" cy="10005"/>
            </a:xfrm>
            <a:custGeom>
              <a:avLst/>
              <a:gdLst/>
              <a:ahLst/>
              <a:cxnLst/>
              <a:rect l="l" t="t" r="r" b="b"/>
              <a:pathLst>
                <a:path w="505" h="505" extrusionOk="0">
                  <a:moveTo>
                    <a:pt x="252" y="0"/>
                  </a:moveTo>
                  <a:lnTo>
                    <a:pt x="177" y="26"/>
                  </a:lnTo>
                  <a:lnTo>
                    <a:pt x="76" y="76"/>
                  </a:lnTo>
                  <a:lnTo>
                    <a:pt x="25" y="152"/>
                  </a:lnTo>
                  <a:lnTo>
                    <a:pt x="0" y="253"/>
                  </a:lnTo>
                  <a:lnTo>
                    <a:pt x="25" y="353"/>
                  </a:lnTo>
                  <a:lnTo>
                    <a:pt x="76" y="429"/>
                  </a:lnTo>
                  <a:lnTo>
                    <a:pt x="151" y="480"/>
                  </a:lnTo>
                  <a:lnTo>
                    <a:pt x="252" y="505"/>
                  </a:lnTo>
                  <a:lnTo>
                    <a:pt x="353" y="480"/>
                  </a:lnTo>
                  <a:lnTo>
                    <a:pt x="429" y="429"/>
                  </a:lnTo>
                  <a:lnTo>
                    <a:pt x="479" y="353"/>
                  </a:lnTo>
                  <a:lnTo>
                    <a:pt x="505" y="253"/>
                  </a:lnTo>
                  <a:lnTo>
                    <a:pt x="479" y="152"/>
                  </a:lnTo>
                  <a:lnTo>
                    <a:pt x="429" y="76"/>
                  </a:lnTo>
                  <a:lnTo>
                    <a:pt x="353" y="26"/>
                  </a:lnTo>
                  <a:lnTo>
                    <a:pt x="25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205;p46"/>
            <p:cNvSpPr/>
            <p:nvPr/>
          </p:nvSpPr>
          <p:spPr>
            <a:xfrm>
              <a:off x="1823519" y="1109296"/>
              <a:ext cx="10005" cy="10005"/>
            </a:xfrm>
            <a:custGeom>
              <a:avLst/>
              <a:gdLst/>
              <a:ahLst/>
              <a:cxnLst/>
              <a:rect l="l" t="t" r="r" b="b"/>
              <a:pathLst>
                <a:path w="505" h="505" fill="none" extrusionOk="0">
                  <a:moveTo>
                    <a:pt x="0" y="253"/>
                  </a:moveTo>
                  <a:lnTo>
                    <a:pt x="0" y="253"/>
                  </a:lnTo>
                  <a:lnTo>
                    <a:pt x="25" y="353"/>
                  </a:lnTo>
                  <a:lnTo>
                    <a:pt x="76" y="429"/>
                  </a:lnTo>
                  <a:lnTo>
                    <a:pt x="151" y="480"/>
                  </a:lnTo>
                  <a:lnTo>
                    <a:pt x="252" y="505"/>
                  </a:lnTo>
                  <a:lnTo>
                    <a:pt x="252" y="505"/>
                  </a:lnTo>
                  <a:lnTo>
                    <a:pt x="353" y="480"/>
                  </a:lnTo>
                  <a:lnTo>
                    <a:pt x="429" y="429"/>
                  </a:lnTo>
                  <a:lnTo>
                    <a:pt x="479" y="353"/>
                  </a:lnTo>
                  <a:lnTo>
                    <a:pt x="505" y="253"/>
                  </a:lnTo>
                  <a:lnTo>
                    <a:pt x="505" y="253"/>
                  </a:lnTo>
                  <a:lnTo>
                    <a:pt x="479" y="152"/>
                  </a:lnTo>
                  <a:lnTo>
                    <a:pt x="429" y="76"/>
                  </a:lnTo>
                  <a:lnTo>
                    <a:pt x="353" y="26"/>
                  </a:lnTo>
                  <a:lnTo>
                    <a:pt x="252" y="0"/>
                  </a:lnTo>
                  <a:lnTo>
                    <a:pt x="252" y="0"/>
                  </a:lnTo>
                  <a:lnTo>
                    <a:pt x="177" y="26"/>
                  </a:lnTo>
                  <a:lnTo>
                    <a:pt x="76" y="76"/>
                  </a:lnTo>
                  <a:lnTo>
                    <a:pt x="25"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206;p46"/>
            <p:cNvSpPr/>
            <p:nvPr/>
          </p:nvSpPr>
          <p:spPr>
            <a:xfrm>
              <a:off x="1823519" y="1109296"/>
              <a:ext cx="10005" cy="10005"/>
            </a:xfrm>
            <a:custGeom>
              <a:avLst/>
              <a:gdLst/>
              <a:ahLst/>
              <a:cxnLst/>
              <a:rect l="l" t="t" r="r" b="b"/>
              <a:pathLst>
                <a:path w="505" h="505" extrusionOk="0">
                  <a:moveTo>
                    <a:pt x="252" y="0"/>
                  </a:moveTo>
                  <a:lnTo>
                    <a:pt x="177" y="26"/>
                  </a:lnTo>
                  <a:lnTo>
                    <a:pt x="76" y="76"/>
                  </a:lnTo>
                  <a:lnTo>
                    <a:pt x="25" y="152"/>
                  </a:lnTo>
                  <a:lnTo>
                    <a:pt x="0" y="253"/>
                  </a:lnTo>
                  <a:lnTo>
                    <a:pt x="25" y="353"/>
                  </a:lnTo>
                  <a:lnTo>
                    <a:pt x="76" y="429"/>
                  </a:lnTo>
                  <a:lnTo>
                    <a:pt x="151" y="480"/>
                  </a:lnTo>
                  <a:lnTo>
                    <a:pt x="252" y="505"/>
                  </a:lnTo>
                  <a:lnTo>
                    <a:pt x="353" y="480"/>
                  </a:lnTo>
                  <a:lnTo>
                    <a:pt x="429" y="429"/>
                  </a:lnTo>
                  <a:lnTo>
                    <a:pt x="479" y="353"/>
                  </a:lnTo>
                  <a:lnTo>
                    <a:pt x="505" y="253"/>
                  </a:lnTo>
                  <a:lnTo>
                    <a:pt x="479" y="152"/>
                  </a:lnTo>
                  <a:lnTo>
                    <a:pt x="429" y="76"/>
                  </a:lnTo>
                  <a:lnTo>
                    <a:pt x="353" y="26"/>
                  </a:lnTo>
                  <a:lnTo>
                    <a:pt x="25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207;p46"/>
            <p:cNvSpPr/>
            <p:nvPr/>
          </p:nvSpPr>
          <p:spPr>
            <a:xfrm>
              <a:off x="1823519" y="1109296"/>
              <a:ext cx="10005" cy="10005"/>
            </a:xfrm>
            <a:custGeom>
              <a:avLst/>
              <a:gdLst/>
              <a:ahLst/>
              <a:cxnLst/>
              <a:rect l="l" t="t" r="r" b="b"/>
              <a:pathLst>
                <a:path w="505" h="505" fill="none" extrusionOk="0">
                  <a:moveTo>
                    <a:pt x="0" y="253"/>
                  </a:moveTo>
                  <a:lnTo>
                    <a:pt x="0" y="253"/>
                  </a:lnTo>
                  <a:lnTo>
                    <a:pt x="25" y="353"/>
                  </a:lnTo>
                  <a:lnTo>
                    <a:pt x="76" y="429"/>
                  </a:lnTo>
                  <a:lnTo>
                    <a:pt x="151" y="480"/>
                  </a:lnTo>
                  <a:lnTo>
                    <a:pt x="252" y="505"/>
                  </a:lnTo>
                  <a:lnTo>
                    <a:pt x="252" y="505"/>
                  </a:lnTo>
                  <a:lnTo>
                    <a:pt x="353" y="480"/>
                  </a:lnTo>
                  <a:lnTo>
                    <a:pt x="429" y="429"/>
                  </a:lnTo>
                  <a:lnTo>
                    <a:pt x="479" y="353"/>
                  </a:lnTo>
                  <a:lnTo>
                    <a:pt x="505" y="253"/>
                  </a:lnTo>
                  <a:lnTo>
                    <a:pt x="505" y="253"/>
                  </a:lnTo>
                  <a:lnTo>
                    <a:pt x="479" y="152"/>
                  </a:lnTo>
                  <a:lnTo>
                    <a:pt x="429" y="76"/>
                  </a:lnTo>
                  <a:lnTo>
                    <a:pt x="353" y="26"/>
                  </a:lnTo>
                  <a:lnTo>
                    <a:pt x="252" y="0"/>
                  </a:lnTo>
                  <a:lnTo>
                    <a:pt x="252" y="0"/>
                  </a:lnTo>
                  <a:lnTo>
                    <a:pt x="177" y="26"/>
                  </a:lnTo>
                  <a:lnTo>
                    <a:pt x="76" y="76"/>
                  </a:lnTo>
                  <a:lnTo>
                    <a:pt x="25"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208;p46"/>
            <p:cNvSpPr/>
            <p:nvPr/>
          </p:nvSpPr>
          <p:spPr>
            <a:xfrm>
              <a:off x="1825005" y="1110782"/>
              <a:ext cx="7014" cy="7033"/>
            </a:xfrm>
            <a:custGeom>
              <a:avLst/>
              <a:gdLst/>
              <a:ahLst/>
              <a:cxnLst/>
              <a:rect l="l" t="t" r="r" b="b"/>
              <a:pathLst>
                <a:path w="354" h="355" extrusionOk="0">
                  <a:moveTo>
                    <a:pt x="177" y="1"/>
                  </a:moveTo>
                  <a:lnTo>
                    <a:pt x="102" y="26"/>
                  </a:lnTo>
                  <a:lnTo>
                    <a:pt x="127" y="26"/>
                  </a:lnTo>
                  <a:lnTo>
                    <a:pt x="177" y="51"/>
                  </a:lnTo>
                  <a:lnTo>
                    <a:pt x="177" y="77"/>
                  </a:lnTo>
                  <a:lnTo>
                    <a:pt x="203" y="127"/>
                  </a:lnTo>
                  <a:lnTo>
                    <a:pt x="177" y="152"/>
                  </a:lnTo>
                  <a:lnTo>
                    <a:pt x="177" y="203"/>
                  </a:lnTo>
                  <a:lnTo>
                    <a:pt x="127" y="203"/>
                  </a:lnTo>
                  <a:lnTo>
                    <a:pt x="102" y="228"/>
                  </a:lnTo>
                  <a:lnTo>
                    <a:pt x="51" y="203"/>
                  </a:lnTo>
                  <a:lnTo>
                    <a:pt x="1" y="178"/>
                  </a:lnTo>
                  <a:lnTo>
                    <a:pt x="1" y="178"/>
                  </a:lnTo>
                  <a:lnTo>
                    <a:pt x="26" y="228"/>
                  </a:lnTo>
                  <a:lnTo>
                    <a:pt x="51" y="304"/>
                  </a:lnTo>
                  <a:lnTo>
                    <a:pt x="102" y="329"/>
                  </a:lnTo>
                  <a:lnTo>
                    <a:pt x="177" y="354"/>
                  </a:lnTo>
                  <a:lnTo>
                    <a:pt x="253" y="329"/>
                  </a:lnTo>
                  <a:lnTo>
                    <a:pt x="303" y="304"/>
                  </a:lnTo>
                  <a:lnTo>
                    <a:pt x="329" y="253"/>
                  </a:lnTo>
                  <a:lnTo>
                    <a:pt x="354" y="178"/>
                  </a:lnTo>
                  <a:lnTo>
                    <a:pt x="329" y="102"/>
                  </a:lnTo>
                  <a:lnTo>
                    <a:pt x="303" y="51"/>
                  </a:lnTo>
                  <a:lnTo>
                    <a:pt x="253" y="26"/>
                  </a:lnTo>
                  <a:lnTo>
                    <a:pt x="177"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209;p46"/>
            <p:cNvSpPr/>
            <p:nvPr/>
          </p:nvSpPr>
          <p:spPr>
            <a:xfrm>
              <a:off x="1825005" y="1110782"/>
              <a:ext cx="7014" cy="7033"/>
            </a:xfrm>
            <a:custGeom>
              <a:avLst/>
              <a:gdLst/>
              <a:ahLst/>
              <a:cxnLst/>
              <a:rect l="l" t="t" r="r" b="b"/>
              <a:pathLst>
                <a:path w="354" h="355" fill="none" extrusionOk="0">
                  <a:moveTo>
                    <a:pt x="177" y="1"/>
                  </a:moveTo>
                  <a:lnTo>
                    <a:pt x="177" y="1"/>
                  </a:lnTo>
                  <a:lnTo>
                    <a:pt x="102" y="26"/>
                  </a:lnTo>
                  <a:lnTo>
                    <a:pt x="102" y="26"/>
                  </a:lnTo>
                  <a:lnTo>
                    <a:pt x="102" y="26"/>
                  </a:lnTo>
                  <a:lnTo>
                    <a:pt x="102" y="26"/>
                  </a:lnTo>
                  <a:lnTo>
                    <a:pt x="102" y="26"/>
                  </a:lnTo>
                  <a:lnTo>
                    <a:pt x="102" y="26"/>
                  </a:lnTo>
                  <a:lnTo>
                    <a:pt x="127" y="26"/>
                  </a:lnTo>
                  <a:lnTo>
                    <a:pt x="177" y="51"/>
                  </a:lnTo>
                  <a:lnTo>
                    <a:pt x="177" y="77"/>
                  </a:lnTo>
                  <a:lnTo>
                    <a:pt x="203" y="127"/>
                  </a:lnTo>
                  <a:lnTo>
                    <a:pt x="203" y="127"/>
                  </a:lnTo>
                  <a:lnTo>
                    <a:pt x="177" y="152"/>
                  </a:lnTo>
                  <a:lnTo>
                    <a:pt x="177" y="203"/>
                  </a:lnTo>
                  <a:lnTo>
                    <a:pt x="127" y="203"/>
                  </a:lnTo>
                  <a:lnTo>
                    <a:pt x="102" y="228"/>
                  </a:lnTo>
                  <a:lnTo>
                    <a:pt x="102" y="228"/>
                  </a:lnTo>
                  <a:lnTo>
                    <a:pt x="102" y="228"/>
                  </a:lnTo>
                  <a:lnTo>
                    <a:pt x="102" y="228"/>
                  </a:lnTo>
                  <a:lnTo>
                    <a:pt x="51" y="203"/>
                  </a:lnTo>
                  <a:lnTo>
                    <a:pt x="1" y="178"/>
                  </a:lnTo>
                  <a:lnTo>
                    <a:pt x="1" y="178"/>
                  </a:lnTo>
                  <a:lnTo>
                    <a:pt x="1" y="178"/>
                  </a:lnTo>
                  <a:lnTo>
                    <a:pt x="1" y="178"/>
                  </a:lnTo>
                  <a:lnTo>
                    <a:pt x="26" y="228"/>
                  </a:lnTo>
                  <a:lnTo>
                    <a:pt x="51" y="304"/>
                  </a:lnTo>
                  <a:lnTo>
                    <a:pt x="102" y="329"/>
                  </a:lnTo>
                  <a:lnTo>
                    <a:pt x="177" y="354"/>
                  </a:lnTo>
                  <a:lnTo>
                    <a:pt x="177" y="354"/>
                  </a:lnTo>
                  <a:lnTo>
                    <a:pt x="177" y="354"/>
                  </a:lnTo>
                  <a:lnTo>
                    <a:pt x="177" y="354"/>
                  </a:lnTo>
                  <a:lnTo>
                    <a:pt x="253" y="329"/>
                  </a:lnTo>
                  <a:lnTo>
                    <a:pt x="303" y="304"/>
                  </a:lnTo>
                  <a:lnTo>
                    <a:pt x="329" y="253"/>
                  </a:lnTo>
                  <a:lnTo>
                    <a:pt x="354" y="178"/>
                  </a:lnTo>
                  <a:lnTo>
                    <a:pt x="354" y="178"/>
                  </a:lnTo>
                  <a:lnTo>
                    <a:pt x="329" y="102"/>
                  </a:lnTo>
                  <a:lnTo>
                    <a:pt x="303" y="51"/>
                  </a:lnTo>
                  <a:lnTo>
                    <a:pt x="253" y="26"/>
                  </a:lnTo>
                  <a:lnTo>
                    <a:pt x="177" y="1"/>
                  </a:lnTo>
                  <a:lnTo>
                    <a:pt x="177" y="1"/>
                  </a:lnTo>
                  <a:lnTo>
                    <a:pt x="1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210;p46"/>
            <p:cNvSpPr/>
            <p:nvPr/>
          </p:nvSpPr>
          <p:spPr>
            <a:xfrm>
              <a:off x="1825005" y="1111297"/>
              <a:ext cx="4022" cy="4022"/>
            </a:xfrm>
            <a:custGeom>
              <a:avLst/>
              <a:gdLst/>
              <a:ahLst/>
              <a:cxnLst/>
              <a:rect l="l" t="t" r="r" b="b"/>
              <a:pathLst>
                <a:path w="203" h="203" extrusionOk="0">
                  <a:moveTo>
                    <a:pt x="51" y="0"/>
                  </a:moveTo>
                  <a:lnTo>
                    <a:pt x="26" y="25"/>
                  </a:lnTo>
                  <a:lnTo>
                    <a:pt x="1" y="51"/>
                  </a:lnTo>
                  <a:lnTo>
                    <a:pt x="1" y="101"/>
                  </a:lnTo>
                  <a:lnTo>
                    <a:pt x="1" y="126"/>
                  </a:lnTo>
                  <a:lnTo>
                    <a:pt x="26" y="177"/>
                  </a:lnTo>
                  <a:lnTo>
                    <a:pt x="51" y="177"/>
                  </a:lnTo>
                  <a:lnTo>
                    <a:pt x="102" y="202"/>
                  </a:lnTo>
                  <a:lnTo>
                    <a:pt x="127" y="202"/>
                  </a:lnTo>
                  <a:lnTo>
                    <a:pt x="177" y="177"/>
                  </a:lnTo>
                  <a:lnTo>
                    <a:pt x="177" y="126"/>
                  </a:lnTo>
                  <a:lnTo>
                    <a:pt x="203" y="101"/>
                  </a:lnTo>
                  <a:lnTo>
                    <a:pt x="177" y="51"/>
                  </a:lnTo>
                  <a:lnTo>
                    <a:pt x="177" y="25"/>
                  </a:lnTo>
                  <a:lnTo>
                    <a:pt x="127"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211;p46"/>
            <p:cNvSpPr/>
            <p:nvPr/>
          </p:nvSpPr>
          <p:spPr>
            <a:xfrm>
              <a:off x="1825005" y="1111297"/>
              <a:ext cx="4022" cy="4022"/>
            </a:xfrm>
            <a:custGeom>
              <a:avLst/>
              <a:gdLst/>
              <a:ahLst/>
              <a:cxnLst/>
              <a:rect l="l" t="t" r="r" b="b"/>
              <a:pathLst>
                <a:path w="203" h="203" fill="none" extrusionOk="0">
                  <a:moveTo>
                    <a:pt x="203" y="101"/>
                  </a:moveTo>
                  <a:lnTo>
                    <a:pt x="203" y="101"/>
                  </a:lnTo>
                  <a:lnTo>
                    <a:pt x="177" y="126"/>
                  </a:lnTo>
                  <a:lnTo>
                    <a:pt x="177" y="177"/>
                  </a:lnTo>
                  <a:lnTo>
                    <a:pt x="127" y="202"/>
                  </a:lnTo>
                  <a:lnTo>
                    <a:pt x="102" y="202"/>
                  </a:lnTo>
                  <a:lnTo>
                    <a:pt x="102" y="202"/>
                  </a:lnTo>
                  <a:lnTo>
                    <a:pt x="51" y="177"/>
                  </a:lnTo>
                  <a:lnTo>
                    <a:pt x="26" y="177"/>
                  </a:lnTo>
                  <a:lnTo>
                    <a:pt x="1" y="126"/>
                  </a:lnTo>
                  <a:lnTo>
                    <a:pt x="1" y="101"/>
                  </a:lnTo>
                  <a:lnTo>
                    <a:pt x="1" y="101"/>
                  </a:lnTo>
                  <a:lnTo>
                    <a:pt x="1" y="51"/>
                  </a:lnTo>
                  <a:lnTo>
                    <a:pt x="26" y="25"/>
                  </a:lnTo>
                  <a:lnTo>
                    <a:pt x="51" y="0"/>
                  </a:lnTo>
                  <a:lnTo>
                    <a:pt x="102" y="0"/>
                  </a:lnTo>
                  <a:lnTo>
                    <a:pt x="102" y="0"/>
                  </a:lnTo>
                  <a:lnTo>
                    <a:pt x="127" y="0"/>
                  </a:lnTo>
                  <a:lnTo>
                    <a:pt x="177" y="25"/>
                  </a:lnTo>
                  <a:lnTo>
                    <a:pt x="177" y="51"/>
                  </a:lnTo>
                  <a:lnTo>
                    <a:pt x="203"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212;p46"/>
            <p:cNvSpPr/>
            <p:nvPr/>
          </p:nvSpPr>
          <p:spPr>
            <a:xfrm>
              <a:off x="1826016" y="1111793"/>
              <a:ext cx="2021" cy="2021"/>
            </a:xfrm>
            <a:custGeom>
              <a:avLst/>
              <a:gdLst/>
              <a:ahLst/>
              <a:cxnLst/>
              <a:rect l="l" t="t" r="r" b="b"/>
              <a:pathLst>
                <a:path w="102" h="102" extrusionOk="0">
                  <a:moveTo>
                    <a:pt x="25" y="0"/>
                  </a:moveTo>
                  <a:lnTo>
                    <a:pt x="0" y="51"/>
                  </a:lnTo>
                  <a:lnTo>
                    <a:pt x="25" y="76"/>
                  </a:lnTo>
                  <a:lnTo>
                    <a:pt x="51" y="101"/>
                  </a:lnTo>
                  <a:lnTo>
                    <a:pt x="76" y="76"/>
                  </a:lnTo>
                  <a:lnTo>
                    <a:pt x="101" y="51"/>
                  </a:lnTo>
                  <a:lnTo>
                    <a:pt x="76"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213;p46"/>
            <p:cNvSpPr/>
            <p:nvPr/>
          </p:nvSpPr>
          <p:spPr>
            <a:xfrm>
              <a:off x="1826016" y="1111793"/>
              <a:ext cx="2021" cy="2021"/>
            </a:xfrm>
            <a:custGeom>
              <a:avLst/>
              <a:gdLst/>
              <a:ahLst/>
              <a:cxnLst/>
              <a:rect l="l" t="t" r="r" b="b"/>
              <a:pathLst>
                <a:path w="102" h="102" fill="none" extrusionOk="0">
                  <a:moveTo>
                    <a:pt x="51" y="0"/>
                  </a:moveTo>
                  <a:lnTo>
                    <a:pt x="51" y="0"/>
                  </a:lnTo>
                  <a:lnTo>
                    <a:pt x="25" y="0"/>
                  </a:lnTo>
                  <a:lnTo>
                    <a:pt x="0" y="51"/>
                  </a:lnTo>
                  <a:lnTo>
                    <a:pt x="0" y="51"/>
                  </a:lnTo>
                  <a:lnTo>
                    <a:pt x="25" y="76"/>
                  </a:lnTo>
                  <a:lnTo>
                    <a:pt x="51" y="101"/>
                  </a:lnTo>
                  <a:lnTo>
                    <a:pt x="51" y="101"/>
                  </a:lnTo>
                  <a:lnTo>
                    <a:pt x="51" y="101"/>
                  </a:lnTo>
                  <a:lnTo>
                    <a:pt x="51" y="101"/>
                  </a:lnTo>
                  <a:lnTo>
                    <a:pt x="76" y="76"/>
                  </a:lnTo>
                  <a:lnTo>
                    <a:pt x="101" y="51"/>
                  </a:lnTo>
                  <a:lnTo>
                    <a:pt x="101" y="51"/>
                  </a:lnTo>
                  <a:lnTo>
                    <a:pt x="76" y="0"/>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214;p46"/>
            <p:cNvSpPr/>
            <p:nvPr/>
          </p:nvSpPr>
          <p:spPr>
            <a:xfrm>
              <a:off x="1823519" y="1128278"/>
              <a:ext cx="9510" cy="9530"/>
            </a:xfrm>
            <a:custGeom>
              <a:avLst/>
              <a:gdLst/>
              <a:ahLst/>
              <a:cxnLst/>
              <a:rect l="l" t="t" r="r" b="b"/>
              <a:pathLst>
                <a:path w="480" h="481" extrusionOk="0">
                  <a:moveTo>
                    <a:pt x="252" y="1"/>
                  </a:moveTo>
                  <a:lnTo>
                    <a:pt x="151" y="26"/>
                  </a:lnTo>
                  <a:lnTo>
                    <a:pt x="76" y="77"/>
                  </a:lnTo>
                  <a:lnTo>
                    <a:pt x="25" y="152"/>
                  </a:lnTo>
                  <a:lnTo>
                    <a:pt x="0" y="228"/>
                  </a:lnTo>
                  <a:lnTo>
                    <a:pt x="25" y="329"/>
                  </a:lnTo>
                  <a:lnTo>
                    <a:pt x="76" y="405"/>
                  </a:lnTo>
                  <a:lnTo>
                    <a:pt x="151" y="455"/>
                  </a:lnTo>
                  <a:lnTo>
                    <a:pt x="227" y="480"/>
                  </a:lnTo>
                  <a:lnTo>
                    <a:pt x="328" y="480"/>
                  </a:lnTo>
                  <a:lnTo>
                    <a:pt x="404" y="430"/>
                  </a:lnTo>
                  <a:lnTo>
                    <a:pt x="454" y="354"/>
                  </a:lnTo>
                  <a:lnTo>
                    <a:pt x="479" y="253"/>
                  </a:lnTo>
                  <a:lnTo>
                    <a:pt x="454" y="152"/>
                  </a:lnTo>
                  <a:lnTo>
                    <a:pt x="404" y="77"/>
                  </a:lnTo>
                  <a:lnTo>
                    <a:pt x="328" y="26"/>
                  </a:lnTo>
                  <a:lnTo>
                    <a:pt x="2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215;p46"/>
            <p:cNvSpPr/>
            <p:nvPr/>
          </p:nvSpPr>
          <p:spPr>
            <a:xfrm>
              <a:off x="1823519" y="1128278"/>
              <a:ext cx="9510" cy="9530"/>
            </a:xfrm>
            <a:custGeom>
              <a:avLst/>
              <a:gdLst/>
              <a:ahLst/>
              <a:cxnLst/>
              <a:rect l="l" t="t" r="r" b="b"/>
              <a:pathLst>
                <a:path w="480" h="481" fill="none" extrusionOk="0">
                  <a:moveTo>
                    <a:pt x="0" y="228"/>
                  </a:moveTo>
                  <a:lnTo>
                    <a:pt x="0" y="228"/>
                  </a:lnTo>
                  <a:lnTo>
                    <a:pt x="25" y="329"/>
                  </a:lnTo>
                  <a:lnTo>
                    <a:pt x="76" y="405"/>
                  </a:lnTo>
                  <a:lnTo>
                    <a:pt x="151" y="455"/>
                  </a:lnTo>
                  <a:lnTo>
                    <a:pt x="227" y="480"/>
                  </a:lnTo>
                  <a:lnTo>
                    <a:pt x="227" y="480"/>
                  </a:lnTo>
                  <a:lnTo>
                    <a:pt x="328" y="480"/>
                  </a:lnTo>
                  <a:lnTo>
                    <a:pt x="404" y="430"/>
                  </a:lnTo>
                  <a:lnTo>
                    <a:pt x="454" y="354"/>
                  </a:lnTo>
                  <a:lnTo>
                    <a:pt x="479" y="253"/>
                  </a:lnTo>
                  <a:lnTo>
                    <a:pt x="479" y="253"/>
                  </a:lnTo>
                  <a:lnTo>
                    <a:pt x="454" y="152"/>
                  </a:lnTo>
                  <a:lnTo>
                    <a:pt x="404" y="77"/>
                  </a:lnTo>
                  <a:lnTo>
                    <a:pt x="328" y="26"/>
                  </a:lnTo>
                  <a:lnTo>
                    <a:pt x="252" y="1"/>
                  </a:lnTo>
                  <a:lnTo>
                    <a:pt x="252" y="1"/>
                  </a:lnTo>
                  <a:lnTo>
                    <a:pt x="151" y="26"/>
                  </a:lnTo>
                  <a:lnTo>
                    <a:pt x="76" y="77"/>
                  </a:lnTo>
                  <a:lnTo>
                    <a:pt x="25" y="152"/>
                  </a:lnTo>
                  <a:lnTo>
                    <a:pt x="0"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216;p46"/>
            <p:cNvSpPr/>
            <p:nvPr/>
          </p:nvSpPr>
          <p:spPr>
            <a:xfrm>
              <a:off x="1823519" y="1128278"/>
              <a:ext cx="9510" cy="9530"/>
            </a:xfrm>
            <a:custGeom>
              <a:avLst/>
              <a:gdLst/>
              <a:ahLst/>
              <a:cxnLst/>
              <a:rect l="l" t="t" r="r" b="b"/>
              <a:pathLst>
                <a:path w="480" h="481" extrusionOk="0">
                  <a:moveTo>
                    <a:pt x="252" y="1"/>
                  </a:moveTo>
                  <a:lnTo>
                    <a:pt x="151" y="26"/>
                  </a:lnTo>
                  <a:lnTo>
                    <a:pt x="76" y="77"/>
                  </a:lnTo>
                  <a:lnTo>
                    <a:pt x="25" y="152"/>
                  </a:lnTo>
                  <a:lnTo>
                    <a:pt x="0" y="228"/>
                  </a:lnTo>
                  <a:lnTo>
                    <a:pt x="25" y="329"/>
                  </a:lnTo>
                  <a:lnTo>
                    <a:pt x="76" y="405"/>
                  </a:lnTo>
                  <a:lnTo>
                    <a:pt x="151" y="455"/>
                  </a:lnTo>
                  <a:lnTo>
                    <a:pt x="227" y="480"/>
                  </a:lnTo>
                  <a:lnTo>
                    <a:pt x="328" y="480"/>
                  </a:lnTo>
                  <a:lnTo>
                    <a:pt x="404" y="430"/>
                  </a:lnTo>
                  <a:lnTo>
                    <a:pt x="454" y="354"/>
                  </a:lnTo>
                  <a:lnTo>
                    <a:pt x="479" y="253"/>
                  </a:lnTo>
                  <a:lnTo>
                    <a:pt x="454" y="152"/>
                  </a:lnTo>
                  <a:lnTo>
                    <a:pt x="404" y="77"/>
                  </a:lnTo>
                  <a:lnTo>
                    <a:pt x="328" y="26"/>
                  </a:lnTo>
                  <a:lnTo>
                    <a:pt x="2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217;p46"/>
            <p:cNvSpPr/>
            <p:nvPr/>
          </p:nvSpPr>
          <p:spPr>
            <a:xfrm>
              <a:off x="1823519" y="1128278"/>
              <a:ext cx="9510" cy="9530"/>
            </a:xfrm>
            <a:custGeom>
              <a:avLst/>
              <a:gdLst/>
              <a:ahLst/>
              <a:cxnLst/>
              <a:rect l="l" t="t" r="r" b="b"/>
              <a:pathLst>
                <a:path w="480" h="481" fill="none" extrusionOk="0">
                  <a:moveTo>
                    <a:pt x="0" y="228"/>
                  </a:moveTo>
                  <a:lnTo>
                    <a:pt x="0" y="228"/>
                  </a:lnTo>
                  <a:lnTo>
                    <a:pt x="25" y="329"/>
                  </a:lnTo>
                  <a:lnTo>
                    <a:pt x="76" y="405"/>
                  </a:lnTo>
                  <a:lnTo>
                    <a:pt x="151" y="455"/>
                  </a:lnTo>
                  <a:lnTo>
                    <a:pt x="227" y="480"/>
                  </a:lnTo>
                  <a:lnTo>
                    <a:pt x="227" y="480"/>
                  </a:lnTo>
                  <a:lnTo>
                    <a:pt x="328" y="480"/>
                  </a:lnTo>
                  <a:lnTo>
                    <a:pt x="404" y="430"/>
                  </a:lnTo>
                  <a:lnTo>
                    <a:pt x="454" y="354"/>
                  </a:lnTo>
                  <a:lnTo>
                    <a:pt x="479" y="253"/>
                  </a:lnTo>
                  <a:lnTo>
                    <a:pt x="479" y="253"/>
                  </a:lnTo>
                  <a:lnTo>
                    <a:pt x="454" y="152"/>
                  </a:lnTo>
                  <a:lnTo>
                    <a:pt x="404" y="77"/>
                  </a:lnTo>
                  <a:lnTo>
                    <a:pt x="328" y="26"/>
                  </a:lnTo>
                  <a:lnTo>
                    <a:pt x="252" y="1"/>
                  </a:lnTo>
                  <a:lnTo>
                    <a:pt x="252" y="1"/>
                  </a:lnTo>
                  <a:lnTo>
                    <a:pt x="151" y="26"/>
                  </a:lnTo>
                  <a:lnTo>
                    <a:pt x="76" y="77"/>
                  </a:lnTo>
                  <a:lnTo>
                    <a:pt x="25" y="152"/>
                  </a:lnTo>
                  <a:lnTo>
                    <a:pt x="0"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218;p46"/>
            <p:cNvSpPr/>
            <p:nvPr/>
          </p:nvSpPr>
          <p:spPr>
            <a:xfrm>
              <a:off x="1825005" y="1129784"/>
              <a:ext cx="6518" cy="6518"/>
            </a:xfrm>
            <a:custGeom>
              <a:avLst/>
              <a:gdLst/>
              <a:ahLst/>
              <a:cxnLst/>
              <a:rect l="l" t="t" r="r" b="b"/>
              <a:pathLst>
                <a:path w="329" h="329" extrusionOk="0">
                  <a:moveTo>
                    <a:pt x="152" y="1"/>
                  </a:moveTo>
                  <a:lnTo>
                    <a:pt x="76" y="26"/>
                  </a:lnTo>
                  <a:lnTo>
                    <a:pt x="127" y="26"/>
                  </a:lnTo>
                  <a:lnTo>
                    <a:pt x="152" y="51"/>
                  </a:lnTo>
                  <a:lnTo>
                    <a:pt x="177" y="76"/>
                  </a:lnTo>
                  <a:lnTo>
                    <a:pt x="177" y="127"/>
                  </a:lnTo>
                  <a:lnTo>
                    <a:pt x="177" y="152"/>
                  </a:lnTo>
                  <a:lnTo>
                    <a:pt x="152" y="177"/>
                  </a:lnTo>
                  <a:lnTo>
                    <a:pt x="127" y="203"/>
                  </a:lnTo>
                  <a:lnTo>
                    <a:pt x="26" y="203"/>
                  </a:lnTo>
                  <a:lnTo>
                    <a:pt x="1" y="152"/>
                  </a:lnTo>
                  <a:lnTo>
                    <a:pt x="1" y="228"/>
                  </a:lnTo>
                  <a:lnTo>
                    <a:pt x="51" y="278"/>
                  </a:lnTo>
                  <a:lnTo>
                    <a:pt x="102" y="329"/>
                  </a:lnTo>
                  <a:lnTo>
                    <a:pt x="228" y="329"/>
                  </a:lnTo>
                  <a:lnTo>
                    <a:pt x="278" y="278"/>
                  </a:lnTo>
                  <a:lnTo>
                    <a:pt x="329" y="228"/>
                  </a:lnTo>
                  <a:lnTo>
                    <a:pt x="329" y="177"/>
                  </a:lnTo>
                  <a:lnTo>
                    <a:pt x="329" y="102"/>
                  </a:lnTo>
                  <a:lnTo>
                    <a:pt x="278" y="51"/>
                  </a:lnTo>
                  <a:lnTo>
                    <a:pt x="228"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219;p46"/>
            <p:cNvSpPr/>
            <p:nvPr/>
          </p:nvSpPr>
          <p:spPr>
            <a:xfrm>
              <a:off x="1825005" y="1129784"/>
              <a:ext cx="6518" cy="6518"/>
            </a:xfrm>
            <a:custGeom>
              <a:avLst/>
              <a:gdLst/>
              <a:ahLst/>
              <a:cxnLst/>
              <a:rect l="l" t="t" r="r" b="b"/>
              <a:pathLst>
                <a:path w="329" h="329" fill="none" extrusionOk="0">
                  <a:moveTo>
                    <a:pt x="152" y="1"/>
                  </a:moveTo>
                  <a:lnTo>
                    <a:pt x="152" y="1"/>
                  </a:lnTo>
                  <a:lnTo>
                    <a:pt x="76" y="26"/>
                  </a:lnTo>
                  <a:lnTo>
                    <a:pt x="76" y="26"/>
                  </a:lnTo>
                  <a:lnTo>
                    <a:pt x="76" y="26"/>
                  </a:lnTo>
                  <a:lnTo>
                    <a:pt x="76" y="26"/>
                  </a:lnTo>
                  <a:lnTo>
                    <a:pt x="76" y="26"/>
                  </a:lnTo>
                  <a:lnTo>
                    <a:pt x="76" y="26"/>
                  </a:lnTo>
                  <a:lnTo>
                    <a:pt x="127" y="26"/>
                  </a:lnTo>
                  <a:lnTo>
                    <a:pt x="152" y="51"/>
                  </a:lnTo>
                  <a:lnTo>
                    <a:pt x="177" y="76"/>
                  </a:lnTo>
                  <a:lnTo>
                    <a:pt x="177" y="127"/>
                  </a:lnTo>
                  <a:lnTo>
                    <a:pt x="177" y="127"/>
                  </a:lnTo>
                  <a:lnTo>
                    <a:pt x="177" y="152"/>
                  </a:lnTo>
                  <a:lnTo>
                    <a:pt x="152" y="177"/>
                  </a:lnTo>
                  <a:lnTo>
                    <a:pt x="127" y="203"/>
                  </a:lnTo>
                  <a:lnTo>
                    <a:pt x="76" y="203"/>
                  </a:lnTo>
                  <a:lnTo>
                    <a:pt x="76" y="203"/>
                  </a:lnTo>
                  <a:lnTo>
                    <a:pt x="76" y="203"/>
                  </a:lnTo>
                  <a:lnTo>
                    <a:pt x="76" y="203"/>
                  </a:lnTo>
                  <a:lnTo>
                    <a:pt x="26" y="203"/>
                  </a:lnTo>
                  <a:lnTo>
                    <a:pt x="1" y="152"/>
                  </a:lnTo>
                  <a:lnTo>
                    <a:pt x="1" y="152"/>
                  </a:lnTo>
                  <a:lnTo>
                    <a:pt x="1" y="152"/>
                  </a:lnTo>
                  <a:lnTo>
                    <a:pt x="1" y="152"/>
                  </a:lnTo>
                  <a:lnTo>
                    <a:pt x="1" y="228"/>
                  </a:lnTo>
                  <a:lnTo>
                    <a:pt x="51" y="278"/>
                  </a:lnTo>
                  <a:lnTo>
                    <a:pt x="102" y="329"/>
                  </a:lnTo>
                  <a:lnTo>
                    <a:pt x="152" y="329"/>
                  </a:lnTo>
                  <a:lnTo>
                    <a:pt x="152" y="329"/>
                  </a:lnTo>
                  <a:lnTo>
                    <a:pt x="152" y="329"/>
                  </a:lnTo>
                  <a:lnTo>
                    <a:pt x="152" y="329"/>
                  </a:lnTo>
                  <a:lnTo>
                    <a:pt x="228" y="329"/>
                  </a:lnTo>
                  <a:lnTo>
                    <a:pt x="278" y="278"/>
                  </a:lnTo>
                  <a:lnTo>
                    <a:pt x="329" y="228"/>
                  </a:lnTo>
                  <a:lnTo>
                    <a:pt x="329" y="177"/>
                  </a:lnTo>
                  <a:lnTo>
                    <a:pt x="329" y="177"/>
                  </a:lnTo>
                  <a:lnTo>
                    <a:pt x="329" y="102"/>
                  </a:lnTo>
                  <a:lnTo>
                    <a:pt x="278" y="51"/>
                  </a:lnTo>
                  <a:lnTo>
                    <a:pt x="228" y="1"/>
                  </a:lnTo>
                  <a:lnTo>
                    <a:pt x="177" y="1"/>
                  </a:lnTo>
                  <a:lnTo>
                    <a:pt x="177" y="1"/>
                  </a:lnTo>
                  <a:lnTo>
                    <a:pt x="15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220;p46"/>
            <p:cNvSpPr/>
            <p:nvPr/>
          </p:nvSpPr>
          <p:spPr>
            <a:xfrm>
              <a:off x="1824510" y="1130279"/>
              <a:ext cx="4022" cy="3527"/>
            </a:xfrm>
            <a:custGeom>
              <a:avLst/>
              <a:gdLst/>
              <a:ahLst/>
              <a:cxnLst/>
              <a:rect l="l" t="t" r="r" b="b"/>
              <a:pathLst>
                <a:path w="203" h="178" extrusionOk="0">
                  <a:moveTo>
                    <a:pt x="76" y="1"/>
                  </a:moveTo>
                  <a:lnTo>
                    <a:pt x="26" y="26"/>
                  </a:lnTo>
                  <a:lnTo>
                    <a:pt x="26" y="51"/>
                  </a:lnTo>
                  <a:lnTo>
                    <a:pt x="0" y="77"/>
                  </a:lnTo>
                  <a:lnTo>
                    <a:pt x="26" y="127"/>
                  </a:lnTo>
                  <a:lnTo>
                    <a:pt x="26" y="152"/>
                  </a:lnTo>
                  <a:lnTo>
                    <a:pt x="76" y="178"/>
                  </a:lnTo>
                  <a:lnTo>
                    <a:pt x="152" y="178"/>
                  </a:lnTo>
                  <a:lnTo>
                    <a:pt x="177" y="152"/>
                  </a:lnTo>
                  <a:lnTo>
                    <a:pt x="202" y="127"/>
                  </a:lnTo>
                  <a:lnTo>
                    <a:pt x="202" y="102"/>
                  </a:lnTo>
                  <a:lnTo>
                    <a:pt x="202" y="51"/>
                  </a:lnTo>
                  <a:lnTo>
                    <a:pt x="177" y="26"/>
                  </a:lnTo>
                  <a:lnTo>
                    <a:pt x="1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221;p46"/>
            <p:cNvSpPr/>
            <p:nvPr/>
          </p:nvSpPr>
          <p:spPr>
            <a:xfrm>
              <a:off x="1824510" y="1130279"/>
              <a:ext cx="4022" cy="3527"/>
            </a:xfrm>
            <a:custGeom>
              <a:avLst/>
              <a:gdLst/>
              <a:ahLst/>
              <a:cxnLst/>
              <a:rect l="l" t="t" r="r" b="b"/>
              <a:pathLst>
                <a:path w="203" h="178" fill="none" extrusionOk="0">
                  <a:moveTo>
                    <a:pt x="202" y="102"/>
                  </a:moveTo>
                  <a:lnTo>
                    <a:pt x="202" y="102"/>
                  </a:lnTo>
                  <a:lnTo>
                    <a:pt x="202" y="127"/>
                  </a:lnTo>
                  <a:lnTo>
                    <a:pt x="177" y="152"/>
                  </a:lnTo>
                  <a:lnTo>
                    <a:pt x="152" y="178"/>
                  </a:lnTo>
                  <a:lnTo>
                    <a:pt x="101" y="178"/>
                  </a:lnTo>
                  <a:lnTo>
                    <a:pt x="101" y="178"/>
                  </a:lnTo>
                  <a:lnTo>
                    <a:pt x="76" y="178"/>
                  </a:lnTo>
                  <a:lnTo>
                    <a:pt x="26" y="152"/>
                  </a:lnTo>
                  <a:lnTo>
                    <a:pt x="26" y="127"/>
                  </a:lnTo>
                  <a:lnTo>
                    <a:pt x="0" y="77"/>
                  </a:lnTo>
                  <a:lnTo>
                    <a:pt x="0" y="77"/>
                  </a:lnTo>
                  <a:lnTo>
                    <a:pt x="26" y="51"/>
                  </a:lnTo>
                  <a:lnTo>
                    <a:pt x="26" y="26"/>
                  </a:lnTo>
                  <a:lnTo>
                    <a:pt x="76" y="1"/>
                  </a:lnTo>
                  <a:lnTo>
                    <a:pt x="101" y="1"/>
                  </a:lnTo>
                  <a:lnTo>
                    <a:pt x="101" y="1"/>
                  </a:lnTo>
                  <a:lnTo>
                    <a:pt x="152" y="1"/>
                  </a:lnTo>
                  <a:lnTo>
                    <a:pt x="177" y="26"/>
                  </a:lnTo>
                  <a:lnTo>
                    <a:pt x="202" y="51"/>
                  </a:lnTo>
                  <a:lnTo>
                    <a:pt x="202"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222;p46"/>
            <p:cNvSpPr/>
            <p:nvPr/>
          </p:nvSpPr>
          <p:spPr>
            <a:xfrm>
              <a:off x="1826016" y="1130279"/>
              <a:ext cx="1506" cy="2021"/>
            </a:xfrm>
            <a:custGeom>
              <a:avLst/>
              <a:gdLst/>
              <a:ahLst/>
              <a:cxnLst/>
              <a:rect l="l" t="t" r="r" b="b"/>
              <a:pathLst>
                <a:path w="76" h="102" extrusionOk="0">
                  <a:moveTo>
                    <a:pt x="25" y="1"/>
                  </a:moveTo>
                  <a:lnTo>
                    <a:pt x="0" y="26"/>
                  </a:lnTo>
                  <a:lnTo>
                    <a:pt x="0" y="51"/>
                  </a:lnTo>
                  <a:lnTo>
                    <a:pt x="0" y="102"/>
                  </a:lnTo>
                  <a:lnTo>
                    <a:pt x="76" y="102"/>
                  </a:lnTo>
                  <a:lnTo>
                    <a:pt x="76" y="51"/>
                  </a:lnTo>
                  <a:lnTo>
                    <a:pt x="76" y="26"/>
                  </a:lnTo>
                  <a:lnTo>
                    <a:pt x="51"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223;p46"/>
            <p:cNvSpPr/>
            <p:nvPr/>
          </p:nvSpPr>
          <p:spPr>
            <a:xfrm>
              <a:off x="1826016" y="1130279"/>
              <a:ext cx="1506" cy="2021"/>
            </a:xfrm>
            <a:custGeom>
              <a:avLst/>
              <a:gdLst/>
              <a:ahLst/>
              <a:cxnLst/>
              <a:rect l="l" t="t" r="r" b="b"/>
              <a:pathLst>
                <a:path w="76" h="102" fill="none" extrusionOk="0">
                  <a:moveTo>
                    <a:pt x="25" y="1"/>
                  </a:moveTo>
                  <a:lnTo>
                    <a:pt x="25" y="1"/>
                  </a:lnTo>
                  <a:lnTo>
                    <a:pt x="0" y="26"/>
                  </a:lnTo>
                  <a:lnTo>
                    <a:pt x="0" y="51"/>
                  </a:lnTo>
                  <a:lnTo>
                    <a:pt x="0" y="51"/>
                  </a:lnTo>
                  <a:lnTo>
                    <a:pt x="0" y="102"/>
                  </a:lnTo>
                  <a:lnTo>
                    <a:pt x="25" y="102"/>
                  </a:lnTo>
                  <a:lnTo>
                    <a:pt x="25" y="102"/>
                  </a:lnTo>
                  <a:lnTo>
                    <a:pt x="25" y="102"/>
                  </a:lnTo>
                  <a:lnTo>
                    <a:pt x="25" y="102"/>
                  </a:lnTo>
                  <a:lnTo>
                    <a:pt x="76" y="102"/>
                  </a:lnTo>
                  <a:lnTo>
                    <a:pt x="76" y="51"/>
                  </a:lnTo>
                  <a:lnTo>
                    <a:pt x="76" y="51"/>
                  </a:lnTo>
                  <a:lnTo>
                    <a:pt x="76" y="26"/>
                  </a:lnTo>
                  <a:lnTo>
                    <a:pt x="51" y="1"/>
                  </a:lnTo>
                  <a:lnTo>
                    <a:pt x="51" y="1"/>
                  </a:lnTo>
                  <a:lnTo>
                    <a:pt x="2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224;p46"/>
            <p:cNvSpPr/>
            <p:nvPr/>
          </p:nvSpPr>
          <p:spPr>
            <a:xfrm>
              <a:off x="1823004" y="1147280"/>
              <a:ext cx="10025" cy="9530"/>
            </a:xfrm>
            <a:custGeom>
              <a:avLst/>
              <a:gdLst/>
              <a:ahLst/>
              <a:cxnLst/>
              <a:rect l="l" t="t" r="r" b="b"/>
              <a:pathLst>
                <a:path w="506" h="481" extrusionOk="0">
                  <a:moveTo>
                    <a:pt x="152" y="1"/>
                  </a:moveTo>
                  <a:lnTo>
                    <a:pt x="76" y="51"/>
                  </a:lnTo>
                  <a:lnTo>
                    <a:pt x="26" y="127"/>
                  </a:lnTo>
                  <a:lnTo>
                    <a:pt x="1" y="228"/>
                  </a:lnTo>
                  <a:lnTo>
                    <a:pt x="26" y="329"/>
                  </a:lnTo>
                  <a:lnTo>
                    <a:pt x="76" y="404"/>
                  </a:lnTo>
                  <a:lnTo>
                    <a:pt x="152" y="455"/>
                  </a:lnTo>
                  <a:lnTo>
                    <a:pt x="253" y="480"/>
                  </a:lnTo>
                  <a:lnTo>
                    <a:pt x="329" y="455"/>
                  </a:lnTo>
                  <a:lnTo>
                    <a:pt x="430" y="404"/>
                  </a:lnTo>
                  <a:lnTo>
                    <a:pt x="480" y="329"/>
                  </a:lnTo>
                  <a:lnTo>
                    <a:pt x="505" y="228"/>
                  </a:lnTo>
                  <a:lnTo>
                    <a:pt x="480" y="152"/>
                  </a:lnTo>
                  <a:lnTo>
                    <a:pt x="430" y="51"/>
                  </a:lnTo>
                  <a:lnTo>
                    <a:pt x="354"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225;p46"/>
            <p:cNvSpPr/>
            <p:nvPr/>
          </p:nvSpPr>
          <p:spPr>
            <a:xfrm>
              <a:off x="1823004" y="1147280"/>
              <a:ext cx="10025" cy="9530"/>
            </a:xfrm>
            <a:custGeom>
              <a:avLst/>
              <a:gdLst/>
              <a:ahLst/>
              <a:cxnLst/>
              <a:rect l="l" t="t" r="r" b="b"/>
              <a:pathLst>
                <a:path w="506" h="481" fill="none" extrusionOk="0">
                  <a:moveTo>
                    <a:pt x="1" y="228"/>
                  </a:moveTo>
                  <a:lnTo>
                    <a:pt x="1" y="228"/>
                  </a:lnTo>
                  <a:lnTo>
                    <a:pt x="26" y="329"/>
                  </a:lnTo>
                  <a:lnTo>
                    <a:pt x="76" y="404"/>
                  </a:lnTo>
                  <a:lnTo>
                    <a:pt x="152" y="455"/>
                  </a:lnTo>
                  <a:lnTo>
                    <a:pt x="253" y="480"/>
                  </a:lnTo>
                  <a:lnTo>
                    <a:pt x="253" y="480"/>
                  </a:lnTo>
                  <a:lnTo>
                    <a:pt x="329" y="455"/>
                  </a:lnTo>
                  <a:lnTo>
                    <a:pt x="430" y="404"/>
                  </a:lnTo>
                  <a:lnTo>
                    <a:pt x="480" y="329"/>
                  </a:lnTo>
                  <a:lnTo>
                    <a:pt x="505" y="228"/>
                  </a:lnTo>
                  <a:lnTo>
                    <a:pt x="505" y="228"/>
                  </a:lnTo>
                  <a:lnTo>
                    <a:pt x="480" y="152"/>
                  </a:lnTo>
                  <a:lnTo>
                    <a:pt x="430" y="51"/>
                  </a:lnTo>
                  <a:lnTo>
                    <a:pt x="354" y="1"/>
                  </a:lnTo>
                  <a:lnTo>
                    <a:pt x="253" y="1"/>
                  </a:lnTo>
                  <a:lnTo>
                    <a:pt x="253" y="1"/>
                  </a:lnTo>
                  <a:lnTo>
                    <a:pt x="152" y="1"/>
                  </a:lnTo>
                  <a:lnTo>
                    <a:pt x="76" y="51"/>
                  </a:lnTo>
                  <a:lnTo>
                    <a:pt x="26" y="127"/>
                  </a:lnTo>
                  <a:lnTo>
                    <a:pt x="1"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226;p46"/>
            <p:cNvSpPr/>
            <p:nvPr/>
          </p:nvSpPr>
          <p:spPr>
            <a:xfrm>
              <a:off x="1823004" y="1147280"/>
              <a:ext cx="10025" cy="9530"/>
            </a:xfrm>
            <a:custGeom>
              <a:avLst/>
              <a:gdLst/>
              <a:ahLst/>
              <a:cxnLst/>
              <a:rect l="l" t="t" r="r" b="b"/>
              <a:pathLst>
                <a:path w="506" h="481" extrusionOk="0">
                  <a:moveTo>
                    <a:pt x="152" y="1"/>
                  </a:moveTo>
                  <a:lnTo>
                    <a:pt x="76" y="51"/>
                  </a:lnTo>
                  <a:lnTo>
                    <a:pt x="26" y="127"/>
                  </a:lnTo>
                  <a:lnTo>
                    <a:pt x="1" y="228"/>
                  </a:lnTo>
                  <a:lnTo>
                    <a:pt x="26" y="329"/>
                  </a:lnTo>
                  <a:lnTo>
                    <a:pt x="76" y="404"/>
                  </a:lnTo>
                  <a:lnTo>
                    <a:pt x="152" y="455"/>
                  </a:lnTo>
                  <a:lnTo>
                    <a:pt x="253" y="480"/>
                  </a:lnTo>
                  <a:lnTo>
                    <a:pt x="329" y="455"/>
                  </a:lnTo>
                  <a:lnTo>
                    <a:pt x="430" y="404"/>
                  </a:lnTo>
                  <a:lnTo>
                    <a:pt x="480" y="329"/>
                  </a:lnTo>
                  <a:lnTo>
                    <a:pt x="505" y="228"/>
                  </a:lnTo>
                  <a:lnTo>
                    <a:pt x="480" y="152"/>
                  </a:lnTo>
                  <a:lnTo>
                    <a:pt x="430" y="51"/>
                  </a:lnTo>
                  <a:lnTo>
                    <a:pt x="354"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3227;p46"/>
            <p:cNvSpPr/>
            <p:nvPr/>
          </p:nvSpPr>
          <p:spPr>
            <a:xfrm>
              <a:off x="1823004" y="1147280"/>
              <a:ext cx="10025" cy="9530"/>
            </a:xfrm>
            <a:custGeom>
              <a:avLst/>
              <a:gdLst/>
              <a:ahLst/>
              <a:cxnLst/>
              <a:rect l="l" t="t" r="r" b="b"/>
              <a:pathLst>
                <a:path w="506" h="481" fill="none" extrusionOk="0">
                  <a:moveTo>
                    <a:pt x="1" y="228"/>
                  </a:moveTo>
                  <a:lnTo>
                    <a:pt x="1" y="228"/>
                  </a:lnTo>
                  <a:lnTo>
                    <a:pt x="26" y="329"/>
                  </a:lnTo>
                  <a:lnTo>
                    <a:pt x="76" y="404"/>
                  </a:lnTo>
                  <a:lnTo>
                    <a:pt x="152" y="455"/>
                  </a:lnTo>
                  <a:lnTo>
                    <a:pt x="253" y="480"/>
                  </a:lnTo>
                  <a:lnTo>
                    <a:pt x="253" y="480"/>
                  </a:lnTo>
                  <a:lnTo>
                    <a:pt x="329" y="455"/>
                  </a:lnTo>
                  <a:lnTo>
                    <a:pt x="430" y="404"/>
                  </a:lnTo>
                  <a:lnTo>
                    <a:pt x="480" y="329"/>
                  </a:lnTo>
                  <a:lnTo>
                    <a:pt x="505" y="228"/>
                  </a:lnTo>
                  <a:lnTo>
                    <a:pt x="505" y="228"/>
                  </a:lnTo>
                  <a:lnTo>
                    <a:pt x="480" y="152"/>
                  </a:lnTo>
                  <a:lnTo>
                    <a:pt x="430" y="51"/>
                  </a:lnTo>
                  <a:lnTo>
                    <a:pt x="354" y="1"/>
                  </a:lnTo>
                  <a:lnTo>
                    <a:pt x="253" y="1"/>
                  </a:lnTo>
                  <a:lnTo>
                    <a:pt x="253" y="1"/>
                  </a:lnTo>
                  <a:lnTo>
                    <a:pt x="152" y="1"/>
                  </a:lnTo>
                  <a:lnTo>
                    <a:pt x="76" y="51"/>
                  </a:lnTo>
                  <a:lnTo>
                    <a:pt x="26" y="127"/>
                  </a:lnTo>
                  <a:lnTo>
                    <a:pt x="1"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3228;p46"/>
            <p:cNvSpPr/>
            <p:nvPr/>
          </p:nvSpPr>
          <p:spPr>
            <a:xfrm>
              <a:off x="1824510" y="1148290"/>
              <a:ext cx="7014" cy="7014"/>
            </a:xfrm>
            <a:custGeom>
              <a:avLst/>
              <a:gdLst/>
              <a:ahLst/>
              <a:cxnLst/>
              <a:rect l="l" t="t" r="r" b="b"/>
              <a:pathLst>
                <a:path w="354" h="354" extrusionOk="0">
                  <a:moveTo>
                    <a:pt x="177" y="0"/>
                  </a:moveTo>
                  <a:lnTo>
                    <a:pt x="76" y="25"/>
                  </a:lnTo>
                  <a:lnTo>
                    <a:pt x="127" y="25"/>
                  </a:lnTo>
                  <a:lnTo>
                    <a:pt x="152" y="51"/>
                  </a:lnTo>
                  <a:lnTo>
                    <a:pt x="177" y="101"/>
                  </a:lnTo>
                  <a:lnTo>
                    <a:pt x="177" y="126"/>
                  </a:lnTo>
                  <a:lnTo>
                    <a:pt x="177" y="177"/>
                  </a:lnTo>
                  <a:lnTo>
                    <a:pt x="152" y="202"/>
                  </a:lnTo>
                  <a:lnTo>
                    <a:pt x="127" y="227"/>
                  </a:lnTo>
                  <a:lnTo>
                    <a:pt x="76" y="227"/>
                  </a:lnTo>
                  <a:lnTo>
                    <a:pt x="26" y="202"/>
                  </a:lnTo>
                  <a:lnTo>
                    <a:pt x="0" y="177"/>
                  </a:lnTo>
                  <a:lnTo>
                    <a:pt x="0" y="252"/>
                  </a:lnTo>
                  <a:lnTo>
                    <a:pt x="51" y="303"/>
                  </a:lnTo>
                  <a:lnTo>
                    <a:pt x="101" y="328"/>
                  </a:lnTo>
                  <a:lnTo>
                    <a:pt x="177" y="353"/>
                  </a:lnTo>
                  <a:lnTo>
                    <a:pt x="228" y="328"/>
                  </a:lnTo>
                  <a:lnTo>
                    <a:pt x="303" y="303"/>
                  </a:lnTo>
                  <a:lnTo>
                    <a:pt x="328" y="252"/>
                  </a:lnTo>
                  <a:lnTo>
                    <a:pt x="354" y="177"/>
                  </a:lnTo>
                  <a:lnTo>
                    <a:pt x="328" y="101"/>
                  </a:lnTo>
                  <a:lnTo>
                    <a:pt x="303" y="51"/>
                  </a:lnTo>
                  <a:lnTo>
                    <a:pt x="253" y="25"/>
                  </a:lnTo>
                  <a:lnTo>
                    <a:pt x="177"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3229;p46"/>
            <p:cNvSpPr/>
            <p:nvPr/>
          </p:nvSpPr>
          <p:spPr>
            <a:xfrm>
              <a:off x="1824510" y="1148290"/>
              <a:ext cx="7014" cy="7014"/>
            </a:xfrm>
            <a:custGeom>
              <a:avLst/>
              <a:gdLst/>
              <a:ahLst/>
              <a:cxnLst/>
              <a:rect l="l" t="t" r="r" b="b"/>
              <a:pathLst>
                <a:path w="354" h="354" fill="none" extrusionOk="0">
                  <a:moveTo>
                    <a:pt x="177" y="0"/>
                  </a:moveTo>
                  <a:lnTo>
                    <a:pt x="177" y="0"/>
                  </a:lnTo>
                  <a:lnTo>
                    <a:pt x="76" y="25"/>
                  </a:lnTo>
                  <a:lnTo>
                    <a:pt x="76" y="25"/>
                  </a:lnTo>
                  <a:lnTo>
                    <a:pt x="101" y="25"/>
                  </a:lnTo>
                  <a:lnTo>
                    <a:pt x="101" y="25"/>
                  </a:lnTo>
                  <a:lnTo>
                    <a:pt x="101" y="25"/>
                  </a:lnTo>
                  <a:lnTo>
                    <a:pt x="101" y="25"/>
                  </a:lnTo>
                  <a:lnTo>
                    <a:pt x="127" y="25"/>
                  </a:lnTo>
                  <a:lnTo>
                    <a:pt x="152" y="51"/>
                  </a:lnTo>
                  <a:lnTo>
                    <a:pt x="177" y="101"/>
                  </a:lnTo>
                  <a:lnTo>
                    <a:pt x="177" y="126"/>
                  </a:lnTo>
                  <a:lnTo>
                    <a:pt x="177" y="126"/>
                  </a:lnTo>
                  <a:lnTo>
                    <a:pt x="177" y="177"/>
                  </a:lnTo>
                  <a:lnTo>
                    <a:pt x="152" y="202"/>
                  </a:lnTo>
                  <a:lnTo>
                    <a:pt x="127" y="227"/>
                  </a:lnTo>
                  <a:lnTo>
                    <a:pt x="101" y="227"/>
                  </a:lnTo>
                  <a:lnTo>
                    <a:pt x="101" y="227"/>
                  </a:lnTo>
                  <a:lnTo>
                    <a:pt x="76" y="227"/>
                  </a:lnTo>
                  <a:lnTo>
                    <a:pt x="76" y="227"/>
                  </a:lnTo>
                  <a:lnTo>
                    <a:pt x="26" y="202"/>
                  </a:lnTo>
                  <a:lnTo>
                    <a:pt x="0" y="177"/>
                  </a:lnTo>
                  <a:lnTo>
                    <a:pt x="0" y="177"/>
                  </a:lnTo>
                  <a:lnTo>
                    <a:pt x="0" y="177"/>
                  </a:lnTo>
                  <a:lnTo>
                    <a:pt x="0" y="177"/>
                  </a:lnTo>
                  <a:lnTo>
                    <a:pt x="0" y="252"/>
                  </a:lnTo>
                  <a:lnTo>
                    <a:pt x="51" y="303"/>
                  </a:lnTo>
                  <a:lnTo>
                    <a:pt x="101" y="328"/>
                  </a:lnTo>
                  <a:lnTo>
                    <a:pt x="177" y="353"/>
                  </a:lnTo>
                  <a:lnTo>
                    <a:pt x="177" y="353"/>
                  </a:lnTo>
                  <a:lnTo>
                    <a:pt x="177" y="353"/>
                  </a:lnTo>
                  <a:lnTo>
                    <a:pt x="177" y="353"/>
                  </a:lnTo>
                  <a:lnTo>
                    <a:pt x="228" y="328"/>
                  </a:lnTo>
                  <a:lnTo>
                    <a:pt x="303" y="303"/>
                  </a:lnTo>
                  <a:lnTo>
                    <a:pt x="328" y="252"/>
                  </a:lnTo>
                  <a:lnTo>
                    <a:pt x="354" y="177"/>
                  </a:lnTo>
                  <a:lnTo>
                    <a:pt x="354" y="177"/>
                  </a:lnTo>
                  <a:lnTo>
                    <a:pt x="328" y="101"/>
                  </a:lnTo>
                  <a:lnTo>
                    <a:pt x="303" y="51"/>
                  </a:lnTo>
                  <a:lnTo>
                    <a:pt x="253" y="25"/>
                  </a:lnTo>
                  <a:lnTo>
                    <a:pt x="177" y="0"/>
                  </a:lnTo>
                  <a:lnTo>
                    <a:pt x="177" y="0"/>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3230;p46"/>
            <p:cNvSpPr/>
            <p:nvPr/>
          </p:nvSpPr>
          <p:spPr>
            <a:xfrm>
              <a:off x="1824510" y="1148786"/>
              <a:ext cx="3527" cy="4022"/>
            </a:xfrm>
            <a:custGeom>
              <a:avLst/>
              <a:gdLst/>
              <a:ahLst/>
              <a:cxnLst/>
              <a:rect l="l" t="t" r="r" b="b"/>
              <a:pathLst>
                <a:path w="178" h="203" extrusionOk="0">
                  <a:moveTo>
                    <a:pt x="51" y="0"/>
                  </a:moveTo>
                  <a:lnTo>
                    <a:pt x="26" y="26"/>
                  </a:lnTo>
                  <a:lnTo>
                    <a:pt x="0" y="51"/>
                  </a:lnTo>
                  <a:lnTo>
                    <a:pt x="0" y="101"/>
                  </a:lnTo>
                  <a:lnTo>
                    <a:pt x="0" y="152"/>
                  </a:lnTo>
                  <a:lnTo>
                    <a:pt x="26" y="177"/>
                  </a:lnTo>
                  <a:lnTo>
                    <a:pt x="51" y="202"/>
                  </a:lnTo>
                  <a:lnTo>
                    <a:pt x="127" y="202"/>
                  </a:lnTo>
                  <a:lnTo>
                    <a:pt x="152" y="177"/>
                  </a:lnTo>
                  <a:lnTo>
                    <a:pt x="177" y="152"/>
                  </a:lnTo>
                  <a:lnTo>
                    <a:pt x="177" y="101"/>
                  </a:lnTo>
                  <a:lnTo>
                    <a:pt x="177" y="76"/>
                  </a:lnTo>
                  <a:lnTo>
                    <a:pt x="152" y="26"/>
                  </a:lnTo>
                  <a:lnTo>
                    <a:pt x="127"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3231;p46"/>
            <p:cNvSpPr/>
            <p:nvPr/>
          </p:nvSpPr>
          <p:spPr>
            <a:xfrm>
              <a:off x="1824510" y="1148786"/>
              <a:ext cx="3527" cy="4022"/>
            </a:xfrm>
            <a:custGeom>
              <a:avLst/>
              <a:gdLst/>
              <a:ahLst/>
              <a:cxnLst/>
              <a:rect l="l" t="t" r="r" b="b"/>
              <a:pathLst>
                <a:path w="178" h="203" fill="none" extrusionOk="0">
                  <a:moveTo>
                    <a:pt x="177" y="101"/>
                  </a:moveTo>
                  <a:lnTo>
                    <a:pt x="177" y="101"/>
                  </a:lnTo>
                  <a:lnTo>
                    <a:pt x="177" y="152"/>
                  </a:lnTo>
                  <a:lnTo>
                    <a:pt x="152" y="177"/>
                  </a:lnTo>
                  <a:lnTo>
                    <a:pt x="127" y="202"/>
                  </a:lnTo>
                  <a:lnTo>
                    <a:pt x="76" y="202"/>
                  </a:lnTo>
                  <a:lnTo>
                    <a:pt x="76" y="202"/>
                  </a:lnTo>
                  <a:lnTo>
                    <a:pt x="51" y="202"/>
                  </a:lnTo>
                  <a:lnTo>
                    <a:pt x="26" y="177"/>
                  </a:lnTo>
                  <a:lnTo>
                    <a:pt x="0" y="152"/>
                  </a:lnTo>
                  <a:lnTo>
                    <a:pt x="0" y="101"/>
                  </a:lnTo>
                  <a:lnTo>
                    <a:pt x="0" y="101"/>
                  </a:lnTo>
                  <a:lnTo>
                    <a:pt x="0" y="51"/>
                  </a:lnTo>
                  <a:lnTo>
                    <a:pt x="26" y="26"/>
                  </a:lnTo>
                  <a:lnTo>
                    <a:pt x="51" y="0"/>
                  </a:lnTo>
                  <a:lnTo>
                    <a:pt x="101" y="0"/>
                  </a:lnTo>
                  <a:lnTo>
                    <a:pt x="101" y="0"/>
                  </a:lnTo>
                  <a:lnTo>
                    <a:pt x="127" y="0"/>
                  </a:lnTo>
                  <a:lnTo>
                    <a:pt x="152" y="26"/>
                  </a:lnTo>
                  <a:lnTo>
                    <a:pt x="177" y="76"/>
                  </a:lnTo>
                  <a:lnTo>
                    <a:pt x="177"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3232;p46"/>
            <p:cNvSpPr/>
            <p:nvPr/>
          </p:nvSpPr>
          <p:spPr>
            <a:xfrm>
              <a:off x="1825500" y="1149281"/>
              <a:ext cx="2021" cy="2021"/>
            </a:xfrm>
            <a:custGeom>
              <a:avLst/>
              <a:gdLst/>
              <a:ahLst/>
              <a:cxnLst/>
              <a:rect l="l" t="t" r="r" b="b"/>
              <a:pathLst>
                <a:path w="102" h="102" extrusionOk="0">
                  <a:moveTo>
                    <a:pt x="1" y="1"/>
                  </a:moveTo>
                  <a:lnTo>
                    <a:pt x="1" y="51"/>
                  </a:lnTo>
                  <a:lnTo>
                    <a:pt x="1" y="76"/>
                  </a:lnTo>
                  <a:lnTo>
                    <a:pt x="51" y="102"/>
                  </a:lnTo>
                  <a:lnTo>
                    <a:pt x="77" y="76"/>
                  </a:lnTo>
                  <a:lnTo>
                    <a:pt x="102" y="51"/>
                  </a:lnTo>
                  <a:lnTo>
                    <a:pt x="77"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3233;p46"/>
            <p:cNvSpPr/>
            <p:nvPr/>
          </p:nvSpPr>
          <p:spPr>
            <a:xfrm>
              <a:off x="1825500" y="1149281"/>
              <a:ext cx="2021" cy="2021"/>
            </a:xfrm>
            <a:custGeom>
              <a:avLst/>
              <a:gdLst/>
              <a:ahLst/>
              <a:cxnLst/>
              <a:rect l="l" t="t" r="r" b="b"/>
              <a:pathLst>
                <a:path w="102" h="102" fill="none" extrusionOk="0">
                  <a:moveTo>
                    <a:pt x="51" y="1"/>
                  </a:moveTo>
                  <a:lnTo>
                    <a:pt x="51" y="1"/>
                  </a:lnTo>
                  <a:lnTo>
                    <a:pt x="1" y="1"/>
                  </a:lnTo>
                  <a:lnTo>
                    <a:pt x="1" y="51"/>
                  </a:lnTo>
                  <a:lnTo>
                    <a:pt x="1" y="51"/>
                  </a:lnTo>
                  <a:lnTo>
                    <a:pt x="1" y="76"/>
                  </a:lnTo>
                  <a:lnTo>
                    <a:pt x="51" y="102"/>
                  </a:lnTo>
                  <a:lnTo>
                    <a:pt x="51" y="102"/>
                  </a:lnTo>
                  <a:lnTo>
                    <a:pt x="51" y="102"/>
                  </a:lnTo>
                  <a:lnTo>
                    <a:pt x="51" y="102"/>
                  </a:lnTo>
                  <a:lnTo>
                    <a:pt x="77" y="76"/>
                  </a:lnTo>
                  <a:lnTo>
                    <a:pt x="102" y="51"/>
                  </a:lnTo>
                  <a:lnTo>
                    <a:pt x="102" y="51"/>
                  </a:lnTo>
                  <a:lnTo>
                    <a:pt x="77" y="1"/>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3234;p46"/>
            <p:cNvSpPr/>
            <p:nvPr/>
          </p:nvSpPr>
          <p:spPr>
            <a:xfrm>
              <a:off x="1823519" y="1137293"/>
              <a:ext cx="9510" cy="10005"/>
            </a:xfrm>
            <a:custGeom>
              <a:avLst/>
              <a:gdLst/>
              <a:ahLst/>
              <a:cxnLst/>
              <a:rect l="l" t="t" r="r" b="b"/>
              <a:pathLst>
                <a:path w="480" h="505" extrusionOk="0">
                  <a:moveTo>
                    <a:pt x="227" y="0"/>
                  </a:moveTo>
                  <a:lnTo>
                    <a:pt x="151" y="25"/>
                  </a:lnTo>
                  <a:lnTo>
                    <a:pt x="50" y="76"/>
                  </a:lnTo>
                  <a:lnTo>
                    <a:pt x="0" y="151"/>
                  </a:lnTo>
                  <a:lnTo>
                    <a:pt x="0" y="252"/>
                  </a:lnTo>
                  <a:lnTo>
                    <a:pt x="0" y="353"/>
                  </a:lnTo>
                  <a:lnTo>
                    <a:pt x="50" y="429"/>
                  </a:lnTo>
                  <a:lnTo>
                    <a:pt x="126" y="479"/>
                  </a:lnTo>
                  <a:lnTo>
                    <a:pt x="227" y="505"/>
                  </a:lnTo>
                  <a:lnTo>
                    <a:pt x="328" y="479"/>
                  </a:lnTo>
                  <a:lnTo>
                    <a:pt x="404" y="429"/>
                  </a:lnTo>
                  <a:lnTo>
                    <a:pt x="454" y="353"/>
                  </a:lnTo>
                  <a:lnTo>
                    <a:pt x="479" y="252"/>
                  </a:lnTo>
                  <a:lnTo>
                    <a:pt x="454" y="151"/>
                  </a:lnTo>
                  <a:lnTo>
                    <a:pt x="404" y="76"/>
                  </a:lnTo>
                  <a:lnTo>
                    <a:pt x="328" y="25"/>
                  </a:lnTo>
                  <a:lnTo>
                    <a:pt x="227"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3235;p46"/>
            <p:cNvSpPr/>
            <p:nvPr/>
          </p:nvSpPr>
          <p:spPr>
            <a:xfrm>
              <a:off x="1823519" y="1137293"/>
              <a:ext cx="9510" cy="10005"/>
            </a:xfrm>
            <a:custGeom>
              <a:avLst/>
              <a:gdLst/>
              <a:ahLst/>
              <a:cxnLst/>
              <a:rect l="l" t="t" r="r" b="b"/>
              <a:pathLst>
                <a:path w="480" h="505" fill="none" extrusionOk="0">
                  <a:moveTo>
                    <a:pt x="0" y="252"/>
                  </a:moveTo>
                  <a:lnTo>
                    <a:pt x="0" y="252"/>
                  </a:lnTo>
                  <a:lnTo>
                    <a:pt x="0" y="353"/>
                  </a:lnTo>
                  <a:lnTo>
                    <a:pt x="50" y="429"/>
                  </a:lnTo>
                  <a:lnTo>
                    <a:pt x="126" y="479"/>
                  </a:lnTo>
                  <a:lnTo>
                    <a:pt x="227" y="505"/>
                  </a:lnTo>
                  <a:lnTo>
                    <a:pt x="227" y="505"/>
                  </a:lnTo>
                  <a:lnTo>
                    <a:pt x="328" y="479"/>
                  </a:lnTo>
                  <a:lnTo>
                    <a:pt x="404" y="429"/>
                  </a:lnTo>
                  <a:lnTo>
                    <a:pt x="454" y="353"/>
                  </a:lnTo>
                  <a:lnTo>
                    <a:pt x="479" y="252"/>
                  </a:lnTo>
                  <a:lnTo>
                    <a:pt x="479" y="252"/>
                  </a:lnTo>
                  <a:lnTo>
                    <a:pt x="454" y="151"/>
                  </a:lnTo>
                  <a:lnTo>
                    <a:pt x="404" y="76"/>
                  </a:lnTo>
                  <a:lnTo>
                    <a:pt x="328" y="25"/>
                  </a:lnTo>
                  <a:lnTo>
                    <a:pt x="227" y="0"/>
                  </a:lnTo>
                  <a:lnTo>
                    <a:pt x="227" y="0"/>
                  </a:lnTo>
                  <a:lnTo>
                    <a:pt x="151" y="25"/>
                  </a:lnTo>
                  <a:lnTo>
                    <a:pt x="50" y="76"/>
                  </a:lnTo>
                  <a:lnTo>
                    <a:pt x="0" y="151"/>
                  </a:lnTo>
                  <a:lnTo>
                    <a:pt x="0" y="25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3236;p46"/>
            <p:cNvSpPr/>
            <p:nvPr/>
          </p:nvSpPr>
          <p:spPr>
            <a:xfrm>
              <a:off x="1823519" y="1137293"/>
              <a:ext cx="9510" cy="10005"/>
            </a:xfrm>
            <a:custGeom>
              <a:avLst/>
              <a:gdLst/>
              <a:ahLst/>
              <a:cxnLst/>
              <a:rect l="l" t="t" r="r" b="b"/>
              <a:pathLst>
                <a:path w="480" h="505" extrusionOk="0">
                  <a:moveTo>
                    <a:pt x="227" y="0"/>
                  </a:moveTo>
                  <a:lnTo>
                    <a:pt x="151" y="25"/>
                  </a:lnTo>
                  <a:lnTo>
                    <a:pt x="50" y="76"/>
                  </a:lnTo>
                  <a:lnTo>
                    <a:pt x="0" y="151"/>
                  </a:lnTo>
                  <a:lnTo>
                    <a:pt x="0" y="252"/>
                  </a:lnTo>
                  <a:lnTo>
                    <a:pt x="0" y="353"/>
                  </a:lnTo>
                  <a:lnTo>
                    <a:pt x="50" y="429"/>
                  </a:lnTo>
                  <a:lnTo>
                    <a:pt x="126" y="479"/>
                  </a:lnTo>
                  <a:lnTo>
                    <a:pt x="227" y="505"/>
                  </a:lnTo>
                  <a:lnTo>
                    <a:pt x="328" y="479"/>
                  </a:lnTo>
                  <a:lnTo>
                    <a:pt x="404" y="429"/>
                  </a:lnTo>
                  <a:lnTo>
                    <a:pt x="454" y="353"/>
                  </a:lnTo>
                  <a:lnTo>
                    <a:pt x="479" y="252"/>
                  </a:lnTo>
                  <a:lnTo>
                    <a:pt x="454" y="151"/>
                  </a:lnTo>
                  <a:lnTo>
                    <a:pt x="404" y="76"/>
                  </a:lnTo>
                  <a:lnTo>
                    <a:pt x="328" y="25"/>
                  </a:lnTo>
                  <a:lnTo>
                    <a:pt x="227"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3237;p46"/>
            <p:cNvSpPr/>
            <p:nvPr/>
          </p:nvSpPr>
          <p:spPr>
            <a:xfrm>
              <a:off x="1823519" y="1137293"/>
              <a:ext cx="9510" cy="10005"/>
            </a:xfrm>
            <a:custGeom>
              <a:avLst/>
              <a:gdLst/>
              <a:ahLst/>
              <a:cxnLst/>
              <a:rect l="l" t="t" r="r" b="b"/>
              <a:pathLst>
                <a:path w="480" h="505" fill="none" extrusionOk="0">
                  <a:moveTo>
                    <a:pt x="0" y="252"/>
                  </a:moveTo>
                  <a:lnTo>
                    <a:pt x="0" y="252"/>
                  </a:lnTo>
                  <a:lnTo>
                    <a:pt x="0" y="353"/>
                  </a:lnTo>
                  <a:lnTo>
                    <a:pt x="50" y="429"/>
                  </a:lnTo>
                  <a:lnTo>
                    <a:pt x="126" y="479"/>
                  </a:lnTo>
                  <a:lnTo>
                    <a:pt x="227" y="505"/>
                  </a:lnTo>
                  <a:lnTo>
                    <a:pt x="227" y="505"/>
                  </a:lnTo>
                  <a:lnTo>
                    <a:pt x="328" y="479"/>
                  </a:lnTo>
                  <a:lnTo>
                    <a:pt x="404" y="429"/>
                  </a:lnTo>
                  <a:lnTo>
                    <a:pt x="454" y="353"/>
                  </a:lnTo>
                  <a:lnTo>
                    <a:pt x="479" y="252"/>
                  </a:lnTo>
                  <a:lnTo>
                    <a:pt x="479" y="252"/>
                  </a:lnTo>
                  <a:lnTo>
                    <a:pt x="454" y="151"/>
                  </a:lnTo>
                  <a:lnTo>
                    <a:pt x="404" y="76"/>
                  </a:lnTo>
                  <a:lnTo>
                    <a:pt x="328" y="25"/>
                  </a:lnTo>
                  <a:lnTo>
                    <a:pt x="227" y="0"/>
                  </a:lnTo>
                  <a:lnTo>
                    <a:pt x="227" y="0"/>
                  </a:lnTo>
                  <a:lnTo>
                    <a:pt x="151" y="25"/>
                  </a:lnTo>
                  <a:lnTo>
                    <a:pt x="50" y="76"/>
                  </a:lnTo>
                  <a:lnTo>
                    <a:pt x="0" y="151"/>
                  </a:lnTo>
                  <a:lnTo>
                    <a:pt x="0" y="25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3238;p46"/>
            <p:cNvSpPr/>
            <p:nvPr/>
          </p:nvSpPr>
          <p:spPr>
            <a:xfrm>
              <a:off x="1824510" y="1138780"/>
              <a:ext cx="7014" cy="7033"/>
            </a:xfrm>
            <a:custGeom>
              <a:avLst/>
              <a:gdLst/>
              <a:ahLst/>
              <a:cxnLst/>
              <a:rect l="l" t="t" r="r" b="b"/>
              <a:pathLst>
                <a:path w="354" h="355" extrusionOk="0">
                  <a:moveTo>
                    <a:pt x="177" y="1"/>
                  </a:moveTo>
                  <a:lnTo>
                    <a:pt x="101" y="26"/>
                  </a:lnTo>
                  <a:lnTo>
                    <a:pt x="127" y="26"/>
                  </a:lnTo>
                  <a:lnTo>
                    <a:pt x="177" y="51"/>
                  </a:lnTo>
                  <a:lnTo>
                    <a:pt x="177" y="76"/>
                  </a:lnTo>
                  <a:lnTo>
                    <a:pt x="202" y="127"/>
                  </a:lnTo>
                  <a:lnTo>
                    <a:pt x="177" y="152"/>
                  </a:lnTo>
                  <a:lnTo>
                    <a:pt x="177" y="203"/>
                  </a:lnTo>
                  <a:lnTo>
                    <a:pt x="127" y="228"/>
                  </a:lnTo>
                  <a:lnTo>
                    <a:pt x="101" y="228"/>
                  </a:lnTo>
                  <a:lnTo>
                    <a:pt x="51" y="203"/>
                  </a:lnTo>
                  <a:lnTo>
                    <a:pt x="0" y="177"/>
                  </a:lnTo>
                  <a:lnTo>
                    <a:pt x="0" y="177"/>
                  </a:lnTo>
                  <a:lnTo>
                    <a:pt x="26" y="228"/>
                  </a:lnTo>
                  <a:lnTo>
                    <a:pt x="51" y="304"/>
                  </a:lnTo>
                  <a:lnTo>
                    <a:pt x="101" y="329"/>
                  </a:lnTo>
                  <a:lnTo>
                    <a:pt x="177" y="354"/>
                  </a:lnTo>
                  <a:lnTo>
                    <a:pt x="253" y="329"/>
                  </a:lnTo>
                  <a:lnTo>
                    <a:pt x="303" y="304"/>
                  </a:lnTo>
                  <a:lnTo>
                    <a:pt x="328" y="253"/>
                  </a:lnTo>
                  <a:lnTo>
                    <a:pt x="354" y="177"/>
                  </a:lnTo>
                  <a:lnTo>
                    <a:pt x="328" y="102"/>
                  </a:lnTo>
                  <a:lnTo>
                    <a:pt x="303" y="51"/>
                  </a:lnTo>
                  <a:lnTo>
                    <a:pt x="253" y="26"/>
                  </a:lnTo>
                  <a:lnTo>
                    <a:pt x="177"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3239;p46"/>
            <p:cNvSpPr/>
            <p:nvPr/>
          </p:nvSpPr>
          <p:spPr>
            <a:xfrm>
              <a:off x="1824510" y="1138780"/>
              <a:ext cx="7014" cy="7033"/>
            </a:xfrm>
            <a:custGeom>
              <a:avLst/>
              <a:gdLst/>
              <a:ahLst/>
              <a:cxnLst/>
              <a:rect l="l" t="t" r="r" b="b"/>
              <a:pathLst>
                <a:path w="354" h="355" fill="none" extrusionOk="0">
                  <a:moveTo>
                    <a:pt x="177" y="1"/>
                  </a:moveTo>
                  <a:lnTo>
                    <a:pt x="177" y="1"/>
                  </a:lnTo>
                  <a:lnTo>
                    <a:pt x="101" y="26"/>
                  </a:lnTo>
                  <a:lnTo>
                    <a:pt x="101" y="26"/>
                  </a:lnTo>
                  <a:lnTo>
                    <a:pt x="101" y="26"/>
                  </a:lnTo>
                  <a:lnTo>
                    <a:pt x="101" y="26"/>
                  </a:lnTo>
                  <a:lnTo>
                    <a:pt x="101" y="26"/>
                  </a:lnTo>
                  <a:lnTo>
                    <a:pt x="101" y="26"/>
                  </a:lnTo>
                  <a:lnTo>
                    <a:pt x="127" y="26"/>
                  </a:lnTo>
                  <a:lnTo>
                    <a:pt x="177" y="51"/>
                  </a:lnTo>
                  <a:lnTo>
                    <a:pt x="177" y="76"/>
                  </a:lnTo>
                  <a:lnTo>
                    <a:pt x="202" y="127"/>
                  </a:lnTo>
                  <a:lnTo>
                    <a:pt x="202" y="127"/>
                  </a:lnTo>
                  <a:lnTo>
                    <a:pt x="177" y="152"/>
                  </a:lnTo>
                  <a:lnTo>
                    <a:pt x="177" y="203"/>
                  </a:lnTo>
                  <a:lnTo>
                    <a:pt x="127" y="228"/>
                  </a:lnTo>
                  <a:lnTo>
                    <a:pt x="101" y="228"/>
                  </a:lnTo>
                  <a:lnTo>
                    <a:pt x="101" y="228"/>
                  </a:lnTo>
                  <a:lnTo>
                    <a:pt x="101" y="228"/>
                  </a:lnTo>
                  <a:lnTo>
                    <a:pt x="101" y="228"/>
                  </a:lnTo>
                  <a:lnTo>
                    <a:pt x="51" y="203"/>
                  </a:lnTo>
                  <a:lnTo>
                    <a:pt x="0" y="177"/>
                  </a:lnTo>
                  <a:lnTo>
                    <a:pt x="0" y="177"/>
                  </a:lnTo>
                  <a:lnTo>
                    <a:pt x="0" y="177"/>
                  </a:lnTo>
                  <a:lnTo>
                    <a:pt x="0" y="177"/>
                  </a:lnTo>
                  <a:lnTo>
                    <a:pt x="26" y="228"/>
                  </a:lnTo>
                  <a:lnTo>
                    <a:pt x="51" y="304"/>
                  </a:lnTo>
                  <a:lnTo>
                    <a:pt x="101" y="329"/>
                  </a:lnTo>
                  <a:lnTo>
                    <a:pt x="177" y="354"/>
                  </a:lnTo>
                  <a:lnTo>
                    <a:pt x="177" y="354"/>
                  </a:lnTo>
                  <a:lnTo>
                    <a:pt x="177" y="354"/>
                  </a:lnTo>
                  <a:lnTo>
                    <a:pt x="177" y="354"/>
                  </a:lnTo>
                  <a:lnTo>
                    <a:pt x="253" y="329"/>
                  </a:lnTo>
                  <a:lnTo>
                    <a:pt x="303" y="304"/>
                  </a:lnTo>
                  <a:lnTo>
                    <a:pt x="328" y="253"/>
                  </a:lnTo>
                  <a:lnTo>
                    <a:pt x="354" y="177"/>
                  </a:lnTo>
                  <a:lnTo>
                    <a:pt x="354" y="177"/>
                  </a:lnTo>
                  <a:lnTo>
                    <a:pt x="328" y="102"/>
                  </a:lnTo>
                  <a:lnTo>
                    <a:pt x="303" y="51"/>
                  </a:lnTo>
                  <a:lnTo>
                    <a:pt x="253" y="26"/>
                  </a:lnTo>
                  <a:lnTo>
                    <a:pt x="177" y="1"/>
                  </a:lnTo>
                  <a:lnTo>
                    <a:pt x="177" y="1"/>
                  </a:lnTo>
                  <a:lnTo>
                    <a:pt x="1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3240;p46"/>
            <p:cNvSpPr/>
            <p:nvPr/>
          </p:nvSpPr>
          <p:spPr>
            <a:xfrm>
              <a:off x="1824510" y="1139295"/>
              <a:ext cx="4022" cy="4002"/>
            </a:xfrm>
            <a:custGeom>
              <a:avLst/>
              <a:gdLst/>
              <a:ahLst/>
              <a:cxnLst/>
              <a:rect l="l" t="t" r="r" b="b"/>
              <a:pathLst>
                <a:path w="203" h="202" extrusionOk="0">
                  <a:moveTo>
                    <a:pt x="51" y="0"/>
                  </a:moveTo>
                  <a:lnTo>
                    <a:pt x="26" y="25"/>
                  </a:lnTo>
                  <a:lnTo>
                    <a:pt x="0" y="50"/>
                  </a:lnTo>
                  <a:lnTo>
                    <a:pt x="0" y="101"/>
                  </a:lnTo>
                  <a:lnTo>
                    <a:pt x="0" y="126"/>
                  </a:lnTo>
                  <a:lnTo>
                    <a:pt x="26" y="177"/>
                  </a:lnTo>
                  <a:lnTo>
                    <a:pt x="51" y="177"/>
                  </a:lnTo>
                  <a:lnTo>
                    <a:pt x="101" y="202"/>
                  </a:lnTo>
                  <a:lnTo>
                    <a:pt x="127" y="202"/>
                  </a:lnTo>
                  <a:lnTo>
                    <a:pt x="177" y="177"/>
                  </a:lnTo>
                  <a:lnTo>
                    <a:pt x="177" y="126"/>
                  </a:lnTo>
                  <a:lnTo>
                    <a:pt x="202" y="101"/>
                  </a:lnTo>
                  <a:lnTo>
                    <a:pt x="177" y="50"/>
                  </a:lnTo>
                  <a:lnTo>
                    <a:pt x="177" y="25"/>
                  </a:lnTo>
                  <a:lnTo>
                    <a:pt x="127"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3241;p46"/>
            <p:cNvSpPr/>
            <p:nvPr/>
          </p:nvSpPr>
          <p:spPr>
            <a:xfrm>
              <a:off x="1824510" y="1139295"/>
              <a:ext cx="4022" cy="4002"/>
            </a:xfrm>
            <a:custGeom>
              <a:avLst/>
              <a:gdLst/>
              <a:ahLst/>
              <a:cxnLst/>
              <a:rect l="l" t="t" r="r" b="b"/>
              <a:pathLst>
                <a:path w="203" h="202" fill="none" extrusionOk="0">
                  <a:moveTo>
                    <a:pt x="202" y="101"/>
                  </a:moveTo>
                  <a:lnTo>
                    <a:pt x="202" y="101"/>
                  </a:lnTo>
                  <a:lnTo>
                    <a:pt x="177" y="126"/>
                  </a:lnTo>
                  <a:lnTo>
                    <a:pt x="177" y="177"/>
                  </a:lnTo>
                  <a:lnTo>
                    <a:pt x="127" y="202"/>
                  </a:lnTo>
                  <a:lnTo>
                    <a:pt x="101" y="202"/>
                  </a:lnTo>
                  <a:lnTo>
                    <a:pt x="101" y="202"/>
                  </a:lnTo>
                  <a:lnTo>
                    <a:pt x="51" y="177"/>
                  </a:lnTo>
                  <a:lnTo>
                    <a:pt x="26" y="177"/>
                  </a:lnTo>
                  <a:lnTo>
                    <a:pt x="0" y="126"/>
                  </a:lnTo>
                  <a:lnTo>
                    <a:pt x="0" y="101"/>
                  </a:lnTo>
                  <a:lnTo>
                    <a:pt x="0" y="101"/>
                  </a:lnTo>
                  <a:lnTo>
                    <a:pt x="0" y="50"/>
                  </a:lnTo>
                  <a:lnTo>
                    <a:pt x="26" y="25"/>
                  </a:lnTo>
                  <a:lnTo>
                    <a:pt x="51" y="0"/>
                  </a:lnTo>
                  <a:lnTo>
                    <a:pt x="101" y="0"/>
                  </a:lnTo>
                  <a:lnTo>
                    <a:pt x="101" y="0"/>
                  </a:lnTo>
                  <a:lnTo>
                    <a:pt x="127" y="0"/>
                  </a:lnTo>
                  <a:lnTo>
                    <a:pt x="177" y="25"/>
                  </a:lnTo>
                  <a:lnTo>
                    <a:pt x="177" y="50"/>
                  </a:lnTo>
                  <a:lnTo>
                    <a:pt x="202"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3242;p46"/>
            <p:cNvSpPr/>
            <p:nvPr/>
          </p:nvSpPr>
          <p:spPr>
            <a:xfrm>
              <a:off x="1825500" y="1139790"/>
              <a:ext cx="2021" cy="2021"/>
            </a:xfrm>
            <a:custGeom>
              <a:avLst/>
              <a:gdLst/>
              <a:ahLst/>
              <a:cxnLst/>
              <a:rect l="l" t="t" r="r" b="b"/>
              <a:pathLst>
                <a:path w="102" h="102" extrusionOk="0">
                  <a:moveTo>
                    <a:pt x="26" y="0"/>
                  </a:moveTo>
                  <a:lnTo>
                    <a:pt x="1" y="51"/>
                  </a:lnTo>
                  <a:lnTo>
                    <a:pt x="26" y="76"/>
                  </a:lnTo>
                  <a:lnTo>
                    <a:pt x="51" y="101"/>
                  </a:lnTo>
                  <a:lnTo>
                    <a:pt x="102" y="76"/>
                  </a:lnTo>
                  <a:lnTo>
                    <a:pt x="102" y="51"/>
                  </a:lnTo>
                  <a:lnTo>
                    <a:pt x="102"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3243;p46"/>
            <p:cNvSpPr/>
            <p:nvPr/>
          </p:nvSpPr>
          <p:spPr>
            <a:xfrm>
              <a:off x="1825500" y="1139790"/>
              <a:ext cx="2021" cy="2021"/>
            </a:xfrm>
            <a:custGeom>
              <a:avLst/>
              <a:gdLst/>
              <a:ahLst/>
              <a:cxnLst/>
              <a:rect l="l" t="t" r="r" b="b"/>
              <a:pathLst>
                <a:path w="102" h="102" fill="none" extrusionOk="0">
                  <a:moveTo>
                    <a:pt x="51" y="0"/>
                  </a:moveTo>
                  <a:lnTo>
                    <a:pt x="51" y="0"/>
                  </a:lnTo>
                  <a:lnTo>
                    <a:pt x="26" y="0"/>
                  </a:lnTo>
                  <a:lnTo>
                    <a:pt x="1" y="51"/>
                  </a:lnTo>
                  <a:lnTo>
                    <a:pt x="1" y="51"/>
                  </a:lnTo>
                  <a:lnTo>
                    <a:pt x="26" y="76"/>
                  </a:lnTo>
                  <a:lnTo>
                    <a:pt x="51" y="101"/>
                  </a:lnTo>
                  <a:lnTo>
                    <a:pt x="51" y="101"/>
                  </a:lnTo>
                  <a:lnTo>
                    <a:pt x="51" y="101"/>
                  </a:lnTo>
                  <a:lnTo>
                    <a:pt x="51" y="101"/>
                  </a:lnTo>
                  <a:lnTo>
                    <a:pt x="102" y="76"/>
                  </a:lnTo>
                  <a:lnTo>
                    <a:pt x="102" y="51"/>
                  </a:lnTo>
                  <a:lnTo>
                    <a:pt x="102" y="51"/>
                  </a:lnTo>
                  <a:lnTo>
                    <a:pt x="102" y="0"/>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3244;p46"/>
            <p:cNvSpPr/>
            <p:nvPr/>
          </p:nvSpPr>
          <p:spPr>
            <a:xfrm>
              <a:off x="1823004" y="1156275"/>
              <a:ext cx="9530" cy="9530"/>
            </a:xfrm>
            <a:custGeom>
              <a:avLst/>
              <a:gdLst/>
              <a:ahLst/>
              <a:cxnLst/>
              <a:rect l="l" t="t" r="r" b="b"/>
              <a:pathLst>
                <a:path w="481" h="481" extrusionOk="0">
                  <a:moveTo>
                    <a:pt x="253" y="1"/>
                  </a:moveTo>
                  <a:lnTo>
                    <a:pt x="152" y="26"/>
                  </a:lnTo>
                  <a:lnTo>
                    <a:pt x="76" y="77"/>
                  </a:lnTo>
                  <a:lnTo>
                    <a:pt x="26" y="152"/>
                  </a:lnTo>
                  <a:lnTo>
                    <a:pt x="1" y="228"/>
                  </a:lnTo>
                  <a:lnTo>
                    <a:pt x="26" y="329"/>
                  </a:lnTo>
                  <a:lnTo>
                    <a:pt x="76" y="405"/>
                  </a:lnTo>
                  <a:lnTo>
                    <a:pt x="152" y="455"/>
                  </a:lnTo>
                  <a:lnTo>
                    <a:pt x="228" y="480"/>
                  </a:lnTo>
                  <a:lnTo>
                    <a:pt x="329" y="480"/>
                  </a:lnTo>
                  <a:lnTo>
                    <a:pt x="404" y="430"/>
                  </a:lnTo>
                  <a:lnTo>
                    <a:pt x="455" y="354"/>
                  </a:lnTo>
                  <a:lnTo>
                    <a:pt x="480" y="253"/>
                  </a:lnTo>
                  <a:lnTo>
                    <a:pt x="480" y="152"/>
                  </a:lnTo>
                  <a:lnTo>
                    <a:pt x="430" y="77"/>
                  </a:lnTo>
                  <a:lnTo>
                    <a:pt x="329"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3245;p46"/>
            <p:cNvSpPr/>
            <p:nvPr/>
          </p:nvSpPr>
          <p:spPr>
            <a:xfrm>
              <a:off x="1823004" y="1156275"/>
              <a:ext cx="9530" cy="9530"/>
            </a:xfrm>
            <a:custGeom>
              <a:avLst/>
              <a:gdLst/>
              <a:ahLst/>
              <a:cxnLst/>
              <a:rect l="l" t="t" r="r" b="b"/>
              <a:pathLst>
                <a:path w="481" h="481" fill="none" extrusionOk="0">
                  <a:moveTo>
                    <a:pt x="1" y="228"/>
                  </a:moveTo>
                  <a:lnTo>
                    <a:pt x="1" y="228"/>
                  </a:lnTo>
                  <a:lnTo>
                    <a:pt x="26" y="329"/>
                  </a:lnTo>
                  <a:lnTo>
                    <a:pt x="76" y="405"/>
                  </a:lnTo>
                  <a:lnTo>
                    <a:pt x="152" y="455"/>
                  </a:lnTo>
                  <a:lnTo>
                    <a:pt x="228" y="480"/>
                  </a:lnTo>
                  <a:lnTo>
                    <a:pt x="228" y="480"/>
                  </a:lnTo>
                  <a:lnTo>
                    <a:pt x="329" y="480"/>
                  </a:lnTo>
                  <a:lnTo>
                    <a:pt x="404" y="430"/>
                  </a:lnTo>
                  <a:lnTo>
                    <a:pt x="455" y="354"/>
                  </a:lnTo>
                  <a:lnTo>
                    <a:pt x="480" y="253"/>
                  </a:lnTo>
                  <a:lnTo>
                    <a:pt x="480" y="253"/>
                  </a:lnTo>
                  <a:lnTo>
                    <a:pt x="480" y="152"/>
                  </a:lnTo>
                  <a:lnTo>
                    <a:pt x="430" y="77"/>
                  </a:lnTo>
                  <a:lnTo>
                    <a:pt x="329" y="26"/>
                  </a:lnTo>
                  <a:lnTo>
                    <a:pt x="253" y="1"/>
                  </a:lnTo>
                  <a:lnTo>
                    <a:pt x="253" y="1"/>
                  </a:lnTo>
                  <a:lnTo>
                    <a:pt x="152" y="26"/>
                  </a:lnTo>
                  <a:lnTo>
                    <a:pt x="76" y="77"/>
                  </a:lnTo>
                  <a:lnTo>
                    <a:pt x="26" y="152"/>
                  </a:lnTo>
                  <a:lnTo>
                    <a:pt x="1"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3246;p46"/>
            <p:cNvSpPr/>
            <p:nvPr/>
          </p:nvSpPr>
          <p:spPr>
            <a:xfrm>
              <a:off x="1823004" y="1156275"/>
              <a:ext cx="9530" cy="9530"/>
            </a:xfrm>
            <a:custGeom>
              <a:avLst/>
              <a:gdLst/>
              <a:ahLst/>
              <a:cxnLst/>
              <a:rect l="l" t="t" r="r" b="b"/>
              <a:pathLst>
                <a:path w="481" h="481" extrusionOk="0">
                  <a:moveTo>
                    <a:pt x="253" y="1"/>
                  </a:moveTo>
                  <a:lnTo>
                    <a:pt x="152" y="26"/>
                  </a:lnTo>
                  <a:lnTo>
                    <a:pt x="76" y="77"/>
                  </a:lnTo>
                  <a:lnTo>
                    <a:pt x="26" y="152"/>
                  </a:lnTo>
                  <a:lnTo>
                    <a:pt x="1" y="228"/>
                  </a:lnTo>
                  <a:lnTo>
                    <a:pt x="26" y="329"/>
                  </a:lnTo>
                  <a:lnTo>
                    <a:pt x="76" y="405"/>
                  </a:lnTo>
                  <a:lnTo>
                    <a:pt x="152" y="455"/>
                  </a:lnTo>
                  <a:lnTo>
                    <a:pt x="228" y="480"/>
                  </a:lnTo>
                  <a:lnTo>
                    <a:pt x="329" y="480"/>
                  </a:lnTo>
                  <a:lnTo>
                    <a:pt x="404" y="430"/>
                  </a:lnTo>
                  <a:lnTo>
                    <a:pt x="455" y="354"/>
                  </a:lnTo>
                  <a:lnTo>
                    <a:pt x="480" y="253"/>
                  </a:lnTo>
                  <a:lnTo>
                    <a:pt x="480" y="152"/>
                  </a:lnTo>
                  <a:lnTo>
                    <a:pt x="430" y="77"/>
                  </a:lnTo>
                  <a:lnTo>
                    <a:pt x="329"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3247;p46"/>
            <p:cNvSpPr/>
            <p:nvPr/>
          </p:nvSpPr>
          <p:spPr>
            <a:xfrm>
              <a:off x="1823004" y="1156275"/>
              <a:ext cx="9530" cy="9530"/>
            </a:xfrm>
            <a:custGeom>
              <a:avLst/>
              <a:gdLst/>
              <a:ahLst/>
              <a:cxnLst/>
              <a:rect l="l" t="t" r="r" b="b"/>
              <a:pathLst>
                <a:path w="481" h="481" fill="none" extrusionOk="0">
                  <a:moveTo>
                    <a:pt x="1" y="228"/>
                  </a:moveTo>
                  <a:lnTo>
                    <a:pt x="1" y="228"/>
                  </a:lnTo>
                  <a:lnTo>
                    <a:pt x="26" y="329"/>
                  </a:lnTo>
                  <a:lnTo>
                    <a:pt x="76" y="405"/>
                  </a:lnTo>
                  <a:lnTo>
                    <a:pt x="152" y="455"/>
                  </a:lnTo>
                  <a:lnTo>
                    <a:pt x="228" y="480"/>
                  </a:lnTo>
                  <a:lnTo>
                    <a:pt x="228" y="480"/>
                  </a:lnTo>
                  <a:lnTo>
                    <a:pt x="329" y="480"/>
                  </a:lnTo>
                  <a:lnTo>
                    <a:pt x="404" y="430"/>
                  </a:lnTo>
                  <a:lnTo>
                    <a:pt x="455" y="354"/>
                  </a:lnTo>
                  <a:lnTo>
                    <a:pt x="480" y="253"/>
                  </a:lnTo>
                  <a:lnTo>
                    <a:pt x="480" y="253"/>
                  </a:lnTo>
                  <a:lnTo>
                    <a:pt x="480" y="152"/>
                  </a:lnTo>
                  <a:lnTo>
                    <a:pt x="430" y="77"/>
                  </a:lnTo>
                  <a:lnTo>
                    <a:pt x="329" y="26"/>
                  </a:lnTo>
                  <a:lnTo>
                    <a:pt x="253" y="1"/>
                  </a:lnTo>
                  <a:lnTo>
                    <a:pt x="253" y="1"/>
                  </a:lnTo>
                  <a:lnTo>
                    <a:pt x="152" y="26"/>
                  </a:lnTo>
                  <a:lnTo>
                    <a:pt x="76" y="77"/>
                  </a:lnTo>
                  <a:lnTo>
                    <a:pt x="26" y="152"/>
                  </a:lnTo>
                  <a:lnTo>
                    <a:pt x="1"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3248;p46"/>
            <p:cNvSpPr/>
            <p:nvPr/>
          </p:nvSpPr>
          <p:spPr>
            <a:xfrm>
              <a:off x="1824510" y="1157781"/>
              <a:ext cx="6518" cy="6518"/>
            </a:xfrm>
            <a:custGeom>
              <a:avLst/>
              <a:gdLst/>
              <a:ahLst/>
              <a:cxnLst/>
              <a:rect l="l" t="t" r="r" b="b"/>
              <a:pathLst>
                <a:path w="329" h="329" extrusionOk="0">
                  <a:moveTo>
                    <a:pt x="177" y="1"/>
                  </a:moveTo>
                  <a:lnTo>
                    <a:pt x="76" y="26"/>
                  </a:lnTo>
                  <a:lnTo>
                    <a:pt x="127" y="26"/>
                  </a:lnTo>
                  <a:lnTo>
                    <a:pt x="152" y="51"/>
                  </a:lnTo>
                  <a:lnTo>
                    <a:pt x="177" y="76"/>
                  </a:lnTo>
                  <a:lnTo>
                    <a:pt x="177" y="127"/>
                  </a:lnTo>
                  <a:lnTo>
                    <a:pt x="177" y="152"/>
                  </a:lnTo>
                  <a:lnTo>
                    <a:pt x="152" y="177"/>
                  </a:lnTo>
                  <a:lnTo>
                    <a:pt x="127" y="202"/>
                  </a:lnTo>
                  <a:lnTo>
                    <a:pt x="26" y="202"/>
                  </a:lnTo>
                  <a:lnTo>
                    <a:pt x="0" y="152"/>
                  </a:lnTo>
                  <a:lnTo>
                    <a:pt x="0" y="228"/>
                  </a:lnTo>
                  <a:lnTo>
                    <a:pt x="51" y="278"/>
                  </a:lnTo>
                  <a:lnTo>
                    <a:pt x="101" y="329"/>
                  </a:lnTo>
                  <a:lnTo>
                    <a:pt x="228" y="329"/>
                  </a:lnTo>
                  <a:lnTo>
                    <a:pt x="278" y="278"/>
                  </a:lnTo>
                  <a:lnTo>
                    <a:pt x="328" y="228"/>
                  </a:lnTo>
                  <a:lnTo>
                    <a:pt x="328" y="177"/>
                  </a:lnTo>
                  <a:lnTo>
                    <a:pt x="328" y="101"/>
                  </a:lnTo>
                  <a:lnTo>
                    <a:pt x="278" y="51"/>
                  </a:lnTo>
                  <a:lnTo>
                    <a:pt x="228"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3249;p46"/>
            <p:cNvSpPr/>
            <p:nvPr/>
          </p:nvSpPr>
          <p:spPr>
            <a:xfrm>
              <a:off x="1824510" y="1157781"/>
              <a:ext cx="6518" cy="6518"/>
            </a:xfrm>
            <a:custGeom>
              <a:avLst/>
              <a:gdLst/>
              <a:ahLst/>
              <a:cxnLst/>
              <a:rect l="l" t="t" r="r" b="b"/>
              <a:pathLst>
                <a:path w="329" h="329" fill="none" extrusionOk="0">
                  <a:moveTo>
                    <a:pt x="177" y="1"/>
                  </a:moveTo>
                  <a:lnTo>
                    <a:pt x="177" y="1"/>
                  </a:lnTo>
                  <a:lnTo>
                    <a:pt x="76" y="26"/>
                  </a:lnTo>
                  <a:lnTo>
                    <a:pt x="76" y="26"/>
                  </a:lnTo>
                  <a:lnTo>
                    <a:pt x="76" y="26"/>
                  </a:lnTo>
                  <a:lnTo>
                    <a:pt x="76" y="26"/>
                  </a:lnTo>
                  <a:lnTo>
                    <a:pt x="76" y="26"/>
                  </a:lnTo>
                  <a:lnTo>
                    <a:pt x="76" y="26"/>
                  </a:lnTo>
                  <a:lnTo>
                    <a:pt x="127" y="26"/>
                  </a:lnTo>
                  <a:lnTo>
                    <a:pt x="152" y="51"/>
                  </a:lnTo>
                  <a:lnTo>
                    <a:pt x="177" y="76"/>
                  </a:lnTo>
                  <a:lnTo>
                    <a:pt x="177" y="127"/>
                  </a:lnTo>
                  <a:lnTo>
                    <a:pt x="177" y="127"/>
                  </a:lnTo>
                  <a:lnTo>
                    <a:pt x="177" y="152"/>
                  </a:lnTo>
                  <a:lnTo>
                    <a:pt x="152" y="177"/>
                  </a:lnTo>
                  <a:lnTo>
                    <a:pt x="127" y="202"/>
                  </a:lnTo>
                  <a:lnTo>
                    <a:pt x="76" y="202"/>
                  </a:lnTo>
                  <a:lnTo>
                    <a:pt x="76" y="202"/>
                  </a:lnTo>
                  <a:lnTo>
                    <a:pt x="76" y="202"/>
                  </a:lnTo>
                  <a:lnTo>
                    <a:pt x="76" y="202"/>
                  </a:lnTo>
                  <a:lnTo>
                    <a:pt x="26" y="202"/>
                  </a:lnTo>
                  <a:lnTo>
                    <a:pt x="0" y="152"/>
                  </a:lnTo>
                  <a:lnTo>
                    <a:pt x="0" y="152"/>
                  </a:lnTo>
                  <a:lnTo>
                    <a:pt x="0" y="152"/>
                  </a:lnTo>
                  <a:lnTo>
                    <a:pt x="0" y="152"/>
                  </a:lnTo>
                  <a:lnTo>
                    <a:pt x="0" y="228"/>
                  </a:lnTo>
                  <a:lnTo>
                    <a:pt x="51" y="278"/>
                  </a:lnTo>
                  <a:lnTo>
                    <a:pt x="101" y="329"/>
                  </a:lnTo>
                  <a:lnTo>
                    <a:pt x="152" y="329"/>
                  </a:lnTo>
                  <a:lnTo>
                    <a:pt x="152" y="329"/>
                  </a:lnTo>
                  <a:lnTo>
                    <a:pt x="177" y="329"/>
                  </a:lnTo>
                  <a:lnTo>
                    <a:pt x="177" y="329"/>
                  </a:lnTo>
                  <a:lnTo>
                    <a:pt x="228" y="329"/>
                  </a:lnTo>
                  <a:lnTo>
                    <a:pt x="278" y="278"/>
                  </a:lnTo>
                  <a:lnTo>
                    <a:pt x="328" y="228"/>
                  </a:lnTo>
                  <a:lnTo>
                    <a:pt x="328" y="177"/>
                  </a:lnTo>
                  <a:lnTo>
                    <a:pt x="328" y="177"/>
                  </a:lnTo>
                  <a:lnTo>
                    <a:pt x="328" y="101"/>
                  </a:lnTo>
                  <a:lnTo>
                    <a:pt x="278" y="51"/>
                  </a:lnTo>
                  <a:lnTo>
                    <a:pt x="228" y="1"/>
                  </a:lnTo>
                  <a:lnTo>
                    <a:pt x="177" y="1"/>
                  </a:lnTo>
                  <a:lnTo>
                    <a:pt x="177" y="1"/>
                  </a:lnTo>
                  <a:lnTo>
                    <a:pt x="1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3250;p46"/>
            <p:cNvSpPr/>
            <p:nvPr/>
          </p:nvSpPr>
          <p:spPr>
            <a:xfrm>
              <a:off x="1824014" y="1158277"/>
              <a:ext cx="4022" cy="3527"/>
            </a:xfrm>
            <a:custGeom>
              <a:avLst/>
              <a:gdLst/>
              <a:ahLst/>
              <a:cxnLst/>
              <a:rect l="l" t="t" r="r" b="b"/>
              <a:pathLst>
                <a:path w="203" h="178" extrusionOk="0">
                  <a:moveTo>
                    <a:pt x="76" y="1"/>
                  </a:moveTo>
                  <a:lnTo>
                    <a:pt x="51" y="26"/>
                  </a:lnTo>
                  <a:lnTo>
                    <a:pt x="25" y="51"/>
                  </a:lnTo>
                  <a:lnTo>
                    <a:pt x="0" y="76"/>
                  </a:lnTo>
                  <a:lnTo>
                    <a:pt x="25" y="127"/>
                  </a:lnTo>
                  <a:lnTo>
                    <a:pt x="25" y="152"/>
                  </a:lnTo>
                  <a:lnTo>
                    <a:pt x="76" y="177"/>
                  </a:lnTo>
                  <a:lnTo>
                    <a:pt x="152" y="177"/>
                  </a:lnTo>
                  <a:lnTo>
                    <a:pt x="177" y="152"/>
                  </a:lnTo>
                  <a:lnTo>
                    <a:pt x="202" y="127"/>
                  </a:lnTo>
                  <a:lnTo>
                    <a:pt x="202" y="102"/>
                  </a:lnTo>
                  <a:lnTo>
                    <a:pt x="202" y="51"/>
                  </a:lnTo>
                  <a:lnTo>
                    <a:pt x="177" y="26"/>
                  </a:lnTo>
                  <a:lnTo>
                    <a:pt x="1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3251;p46"/>
            <p:cNvSpPr/>
            <p:nvPr/>
          </p:nvSpPr>
          <p:spPr>
            <a:xfrm>
              <a:off x="1824014" y="1158277"/>
              <a:ext cx="4022" cy="3527"/>
            </a:xfrm>
            <a:custGeom>
              <a:avLst/>
              <a:gdLst/>
              <a:ahLst/>
              <a:cxnLst/>
              <a:rect l="l" t="t" r="r" b="b"/>
              <a:pathLst>
                <a:path w="203" h="178" fill="none" extrusionOk="0">
                  <a:moveTo>
                    <a:pt x="202" y="102"/>
                  </a:moveTo>
                  <a:lnTo>
                    <a:pt x="202" y="102"/>
                  </a:lnTo>
                  <a:lnTo>
                    <a:pt x="202" y="127"/>
                  </a:lnTo>
                  <a:lnTo>
                    <a:pt x="177" y="152"/>
                  </a:lnTo>
                  <a:lnTo>
                    <a:pt x="152" y="177"/>
                  </a:lnTo>
                  <a:lnTo>
                    <a:pt x="101" y="177"/>
                  </a:lnTo>
                  <a:lnTo>
                    <a:pt x="101" y="177"/>
                  </a:lnTo>
                  <a:lnTo>
                    <a:pt x="76" y="177"/>
                  </a:lnTo>
                  <a:lnTo>
                    <a:pt x="25" y="152"/>
                  </a:lnTo>
                  <a:lnTo>
                    <a:pt x="25" y="127"/>
                  </a:lnTo>
                  <a:lnTo>
                    <a:pt x="0" y="76"/>
                  </a:lnTo>
                  <a:lnTo>
                    <a:pt x="0" y="76"/>
                  </a:lnTo>
                  <a:lnTo>
                    <a:pt x="25" y="51"/>
                  </a:lnTo>
                  <a:lnTo>
                    <a:pt x="51" y="26"/>
                  </a:lnTo>
                  <a:lnTo>
                    <a:pt x="76" y="1"/>
                  </a:lnTo>
                  <a:lnTo>
                    <a:pt x="101" y="1"/>
                  </a:lnTo>
                  <a:lnTo>
                    <a:pt x="101" y="1"/>
                  </a:lnTo>
                  <a:lnTo>
                    <a:pt x="152" y="1"/>
                  </a:lnTo>
                  <a:lnTo>
                    <a:pt x="177" y="26"/>
                  </a:lnTo>
                  <a:lnTo>
                    <a:pt x="202" y="51"/>
                  </a:lnTo>
                  <a:lnTo>
                    <a:pt x="202"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3252;p46"/>
            <p:cNvSpPr/>
            <p:nvPr/>
          </p:nvSpPr>
          <p:spPr>
            <a:xfrm>
              <a:off x="1825500" y="1158277"/>
              <a:ext cx="1526" cy="2021"/>
            </a:xfrm>
            <a:custGeom>
              <a:avLst/>
              <a:gdLst/>
              <a:ahLst/>
              <a:cxnLst/>
              <a:rect l="l" t="t" r="r" b="b"/>
              <a:pathLst>
                <a:path w="77" h="102" extrusionOk="0">
                  <a:moveTo>
                    <a:pt x="51" y="1"/>
                  </a:moveTo>
                  <a:lnTo>
                    <a:pt x="1" y="26"/>
                  </a:lnTo>
                  <a:lnTo>
                    <a:pt x="1" y="51"/>
                  </a:lnTo>
                  <a:lnTo>
                    <a:pt x="1" y="102"/>
                  </a:lnTo>
                  <a:lnTo>
                    <a:pt x="77" y="102"/>
                  </a:lnTo>
                  <a:lnTo>
                    <a:pt x="77" y="51"/>
                  </a:lnTo>
                  <a:lnTo>
                    <a:pt x="77" y="26"/>
                  </a:lnTo>
                  <a:lnTo>
                    <a:pt x="51"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3253;p46"/>
            <p:cNvSpPr/>
            <p:nvPr/>
          </p:nvSpPr>
          <p:spPr>
            <a:xfrm>
              <a:off x="1825500" y="1158277"/>
              <a:ext cx="1526" cy="2021"/>
            </a:xfrm>
            <a:custGeom>
              <a:avLst/>
              <a:gdLst/>
              <a:ahLst/>
              <a:cxnLst/>
              <a:rect l="l" t="t" r="r" b="b"/>
              <a:pathLst>
                <a:path w="77" h="102" fill="none" extrusionOk="0">
                  <a:moveTo>
                    <a:pt x="51" y="1"/>
                  </a:moveTo>
                  <a:lnTo>
                    <a:pt x="51" y="1"/>
                  </a:lnTo>
                  <a:lnTo>
                    <a:pt x="1" y="26"/>
                  </a:lnTo>
                  <a:lnTo>
                    <a:pt x="1" y="51"/>
                  </a:lnTo>
                  <a:lnTo>
                    <a:pt x="1" y="51"/>
                  </a:lnTo>
                  <a:lnTo>
                    <a:pt x="1" y="102"/>
                  </a:lnTo>
                  <a:lnTo>
                    <a:pt x="51" y="102"/>
                  </a:lnTo>
                  <a:lnTo>
                    <a:pt x="51" y="102"/>
                  </a:lnTo>
                  <a:lnTo>
                    <a:pt x="51" y="102"/>
                  </a:lnTo>
                  <a:lnTo>
                    <a:pt x="51" y="102"/>
                  </a:lnTo>
                  <a:lnTo>
                    <a:pt x="77" y="102"/>
                  </a:lnTo>
                  <a:lnTo>
                    <a:pt x="77" y="51"/>
                  </a:lnTo>
                  <a:lnTo>
                    <a:pt x="77" y="51"/>
                  </a:lnTo>
                  <a:lnTo>
                    <a:pt x="77" y="26"/>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3254;p46"/>
            <p:cNvSpPr/>
            <p:nvPr/>
          </p:nvSpPr>
          <p:spPr>
            <a:xfrm>
              <a:off x="1822508" y="1175277"/>
              <a:ext cx="10025" cy="10025"/>
            </a:xfrm>
            <a:custGeom>
              <a:avLst/>
              <a:gdLst/>
              <a:ahLst/>
              <a:cxnLst/>
              <a:rect l="l" t="t" r="r" b="b"/>
              <a:pathLst>
                <a:path w="506" h="506" extrusionOk="0">
                  <a:moveTo>
                    <a:pt x="253" y="1"/>
                  </a:moveTo>
                  <a:lnTo>
                    <a:pt x="152" y="26"/>
                  </a:lnTo>
                  <a:lnTo>
                    <a:pt x="76" y="76"/>
                  </a:lnTo>
                  <a:lnTo>
                    <a:pt x="26" y="152"/>
                  </a:lnTo>
                  <a:lnTo>
                    <a:pt x="1" y="253"/>
                  </a:lnTo>
                  <a:lnTo>
                    <a:pt x="26" y="354"/>
                  </a:lnTo>
                  <a:lnTo>
                    <a:pt x="76" y="429"/>
                  </a:lnTo>
                  <a:lnTo>
                    <a:pt x="152" y="480"/>
                  </a:lnTo>
                  <a:lnTo>
                    <a:pt x="253" y="505"/>
                  </a:lnTo>
                  <a:lnTo>
                    <a:pt x="354" y="480"/>
                  </a:lnTo>
                  <a:lnTo>
                    <a:pt x="429" y="429"/>
                  </a:lnTo>
                  <a:lnTo>
                    <a:pt x="480" y="354"/>
                  </a:lnTo>
                  <a:lnTo>
                    <a:pt x="505" y="253"/>
                  </a:lnTo>
                  <a:lnTo>
                    <a:pt x="480" y="152"/>
                  </a:lnTo>
                  <a:lnTo>
                    <a:pt x="429" y="76"/>
                  </a:lnTo>
                  <a:lnTo>
                    <a:pt x="354"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3255;p46"/>
            <p:cNvSpPr/>
            <p:nvPr/>
          </p:nvSpPr>
          <p:spPr>
            <a:xfrm>
              <a:off x="1822508" y="1175277"/>
              <a:ext cx="10025" cy="10025"/>
            </a:xfrm>
            <a:custGeom>
              <a:avLst/>
              <a:gdLst/>
              <a:ahLst/>
              <a:cxnLst/>
              <a:rect l="l" t="t" r="r" b="b"/>
              <a:pathLst>
                <a:path w="506" h="506" fill="none" extrusionOk="0">
                  <a:moveTo>
                    <a:pt x="1" y="253"/>
                  </a:moveTo>
                  <a:lnTo>
                    <a:pt x="1" y="253"/>
                  </a:lnTo>
                  <a:lnTo>
                    <a:pt x="26" y="354"/>
                  </a:lnTo>
                  <a:lnTo>
                    <a:pt x="76" y="429"/>
                  </a:lnTo>
                  <a:lnTo>
                    <a:pt x="152" y="480"/>
                  </a:lnTo>
                  <a:lnTo>
                    <a:pt x="253" y="505"/>
                  </a:lnTo>
                  <a:lnTo>
                    <a:pt x="253" y="505"/>
                  </a:lnTo>
                  <a:lnTo>
                    <a:pt x="354" y="480"/>
                  </a:lnTo>
                  <a:lnTo>
                    <a:pt x="429" y="429"/>
                  </a:lnTo>
                  <a:lnTo>
                    <a:pt x="480" y="354"/>
                  </a:lnTo>
                  <a:lnTo>
                    <a:pt x="505" y="253"/>
                  </a:lnTo>
                  <a:lnTo>
                    <a:pt x="505" y="253"/>
                  </a:lnTo>
                  <a:lnTo>
                    <a:pt x="480" y="152"/>
                  </a:lnTo>
                  <a:lnTo>
                    <a:pt x="429" y="76"/>
                  </a:lnTo>
                  <a:lnTo>
                    <a:pt x="354" y="26"/>
                  </a:lnTo>
                  <a:lnTo>
                    <a:pt x="253" y="1"/>
                  </a:lnTo>
                  <a:lnTo>
                    <a:pt x="253" y="1"/>
                  </a:lnTo>
                  <a:lnTo>
                    <a:pt x="152" y="26"/>
                  </a:lnTo>
                  <a:lnTo>
                    <a:pt x="76" y="76"/>
                  </a:lnTo>
                  <a:lnTo>
                    <a:pt x="26" y="152"/>
                  </a:lnTo>
                  <a:lnTo>
                    <a:pt x="1"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3256;p46"/>
            <p:cNvSpPr/>
            <p:nvPr/>
          </p:nvSpPr>
          <p:spPr>
            <a:xfrm>
              <a:off x="1822508" y="1175277"/>
              <a:ext cx="10025" cy="10025"/>
            </a:xfrm>
            <a:custGeom>
              <a:avLst/>
              <a:gdLst/>
              <a:ahLst/>
              <a:cxnLst/>
              <a:rect l="l" t="t" r="r" b="b"/>
              <a:pathLst>
                <a:path w="506" h="506" extrusionOk="0">
                  <a:moveTo>
                    <a:pt x="253" y="1"/>
                  </a:moveTo>
                  <a:lnTo>
                    <a:pt x="152" y="26"/>
                  </a:lnTo>
                  <a:lnTo>
                    <a:pt x="76" y="76"/>
                  </a:lnTo>
                  <a:lnTo>
                    <a:pt x="26" y="152"/>
                  </a:lnTo>
                  <a:lnTo>
                    <a:pt x="1" y="253"/>
                  </a:lnTo>
                  <a:lnTo>
                    <a:pt x="26" y="354"/>
                  </a:lnTo>
                  <a:lnTo>
                    <a:pt x="76" y="429"/>
                  </a:lnTo>
                  <a:lnTo>
                    <a:pt x="152" y="480"/>
                  </a:lnTo>
                  <a:lnTo>
                    <a:pt x="253" y="505"/>
                  </a:lnTo>
                  <a:lnTo>
                    <a:pt x="354" y="480"/>
                  </a:lnTo>
                  <a:lnTo>
                    <a:pt x="429" y="429"/>
                  </a:lnTo>
                  <a:lnTo>
                    <a:pt x="480" y="354"/>
                  </a:lnTo>
                  <a:lnTo>
                    <a:pt x="505" y="253"/>
                  </a:lnTo>
                  <a:lnTo>
                    <a:pt x="480" y="152"/>
                  </a:lnTo>
                  <a:lnTo>
                    <a:pt x="429" y="76"/>
                  </a:lnTo>
                  <a:lnTo>
                    <a:pt x="354"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3257;p46"/>
            <p:cNvSpPr/>
            <p:nvPr/>
          </p:nvSpPr>
          <p:spPr>
            <a:xfrm>
              <a:off x="1822508" y="1175277"/>
              <a:ext cx="10025" cy="10025"/>
            </a:xfrm>
            <a:custGeom>
              <a:avLst/>
              <a:gdLst/>
              <a:ahLst/>
              <a:cxnLst/>
              <a:rect l="l" t="t" r="r" b="b"/>
              <a:pathLst>
                <a:path w="506" h="506" fill="none" extrusionOk="0">
                  <a:moveTo>
                    <a:pt x="1" y="253"/>
                  </a:moveTo>
                  <a:lnTo>
                    <a:pt x="1" y="253"/>
                  </a:lnTo>
                  <a:lnTo>
                    <a:pt x="26" y="354"/>
                  </a:lnTo>
                  <a:lnTo>
                    <a:pt x="76" y="429"/>
                  </a:lnTo>
                  <a:lnTo>
                    <a:pt x="152" y="480"/>
                  </a:lnTo>
                  <a:lnTo>
                    <a:pt x="253" y="505"/>
                  </a:lnTo>
                  <a:lnTo>
                    <a:pt x="253" y="505"/>
                  </a:lnTo>
                  <a:lnTo>
                    <a:pt x="354" y="480"/>
                  </a:lnTo>
                  <a:lnTo>
                    <a:pt x="429" y="429"/>
                  </a:lnTo>
                  <a:lnTo>
                    <a:pt x="480" y="354"/>
                  </a:lnTo>
                  <a:lnTo>
                    <a:pt x="505" y="253"/>
                  </a:lnTo>
                  <a:lnTo>
                    <a:pt x="505" y="253"/>
                  </a:lnTo>
                  <a:lnTo>
                    <a:pt x="480" y="152"/>
                  </a:lnTo>
                  <a:lnTo>
                    <a:pt x="429" y="76"/>
                  </a:lnTo>
                  <a:lnTo>
                    <a:pt x="354" y="26"/>
                  </a:lnTo>
                  <a:lnTo>
                    <a:pt x="253" y="1"/>
                  </a:lnTo>
                  <a:lnTo>
                    <a:pt x="253" y="1"/>
                  </a:lnTo>
                  <a:lnTo>
                    <a:pt x="152" y="26"/>
                  </a:lnTo>
                  <a:lnTo>
                    <a:pt x="76" y="76"/>
                  </a:lnTo>
                  <a:lnTo>
                    <a:pt x="26" y="152"/>
                  </a:lnTo>
                  <a:lnTo>
                    <a:pt x="1"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3258;p46"/>
            <p:cNvSpPr/>
            <p:nvPr/>
          </p:nvSpPr>
          <p:spPr>
            <a:xfrm>
              <a:off x="1824014" y="1176783"/>
              <a:ext cx="7014" cy="7014"/>
            </a:xfrm>
            <a:custGeom>
              <a:avLst/>
              <a:gdLst/>
              <a:ahLst/>
              <a:cxnLst/>
              <a:rect l="l" t="t" r="r" b="b"/>
              <a:pathLst>
                <a:path w="354" h="354" extrusionOk="0">
                  <a:moveTo>
                    <a:pt x="177" y="0"/>
                  </a:moveTo>
                  <a:lnTo>
                    <a:pt x="76" y="25"/>
                  </a:lnTo>
                  <a:lnTo>
                    <a:pt x="126" y="25"/>
                  </a:lnTo>
                  <a:lnTo>
                    <a:pt x="152" y="51"/>
                  </a:lnTo>
                  <a:lnTo>
                    <a:pt x="177" y="76"/>
                  </a:lnTo>
                  <a:lnTo>
                    <a:pt x="202" y="126"/>
                  </a:lnTo>
                  <a:lnTo>
                    <a:pt x="177" y="152"/>
                  </a:lnTo>
                  <a:lnTo>
                    <a:pt x="152" y="202"/>
                  </a:lnTo>
                  <a:lnTo>
                    <a:pt x="126" y="202"/>
                  </a:lnTo>
                  <a:lnTo>
                    <a:pt x="101" y="227"/>
                  </a:lnTo>
                  <a:lnTo>
                    <a:pt x="25" y="202"/>
                  </a:lnTo>
                  <a:lnTo>
                    <a:pt x="0" y="152"/>
                  </a:lnTo>
                  <a:lnTo>
                    <a:pt x="0" y="177"/>
                  </a:lnTo>
                  <a:lnTo>
                    <a:pt x="25" y="227"/>
                  </a:lnTo>
                  <a:lnTo>
                    <a:pt x="51" y="278"/>
                  </a:lnTo>
                  <a:lnTo>
                    <a:pt x="101" y="328"/>
                  </a:lnTo>
                  <a:lnTo>
                    <a:pt x="177" y="353"/>
                  </a:lnTo>
                  <a:lnTo>
                    <a:pt x="253" y="328"/>
                  </a:lnTo>
                  <a:lnTo>
                    <a:pt x="303" y="303"/>
                  </a:lnTo>
                  <a:lnTo>
                    <a:pt x="328" y="227"/>
                  </a:lnTo>
                  <a:lnTo>
                    <a:pt x="353" y="177"/>
                  </a:lnTo>
                  <a:lnTo>
                    <a:pt x="328" y="101"/>
                  </a:lnTo>
                  <a:lnTo>
                    <a:pt x="303" y="51"/>
                  </a:lnTo>
                  <a:lnTo>
                    <a:pt x="253" y="25"/>
                  </a:lnTo>
                  <a:lnTo>
                    <a:pt x="177"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3259;p46"/>
            <p:cNvSpPr/>
            <p:nvPr/>
          </p:nvSpPr>
          <p:spPr>
            <a:xfrm>
              <a:off x="1824014" y="1176783"/>
              <a:ext cx="7014" cy="7014"/>
            </a:xfrm>
            <a:custGeom>
              <a:avLst/>
              <a:gdLst/>
              <a:ahLst/>
              <a:cxnLst/>
              <a:rect l="l" t="t" r="r" b="b"/>
              <a:pathLst>
                <a:path w="354" h="354" fill="none" extrusionOk="0">
                  <a:moveTo>
                    <a:pt x="177" y="0"/>
                  </a:moveTo>
                  <a:lnTo>
                    <a:pt x="177" y="0"/>
                  </a:lnTo>
                  <a:lnTo>
                    <a:pt x="76" y="25"/>
                  </a:lnTo>
                  <a:lnTo>
                    <a:pt x="76" y="25"/>
                  </a:lnTo>
                  <a:lnTo>
                    <a:pt x="101" y="25"/>
                  </a:lnTo>
                  <a:lnTo>
                    <a:pt x="101" y="25"/>
                  </a:lnTo>
                  <a:lnTo>
                    <a:pt x="101" y="25"/>
                  </a:lnTo>
                  <a:lnTo>
                    <a:pt x="101" y="25"/>
                  </a:lnTo>
                  <a:lnTo>
                    <a:pt x="126" y="25"/>
                  </a:lnTo>
                  <a:lnTo>
                    <a:pt x="152" y="51"/>
                  </a:lnTo>
                  <a:lnTo>
                    <a:pt x="177" y="76"/>
                  </a:lnTo>
                  <a:lnTo>
                    <a:pt x="202" y="126"/>
                  </a:lnTo>
                  <a:lnTo>
                    <a:pt x="202" y="126"/>
                  </a:lnTo>
                  <a:lnTo>
                    <a:pt x="177" y="152"/>
                  </a:lnTo>
                  <a:lnTo>
                    <a:pt x="152" y="202"/>
                  </a:lnTo>
                  <a:lnTo>
                    <a:pt x="126" y="202"/>
                  </a:lnTo>
                  <a:lnTo>
                    <a:pt x="101" y="227"/>
                  </a:lnTo>
                  <a:lnTo>
                    <a:pt x="101" y="227"/>
                  </a:lnTo>
                  <a:lnTo>
                    <a:pt x="101" y="227"/>
                  </a:lnTo>
                  <a:lnTo>
                    <a:pt x="101" y="227"/>
                  </a:lnTo>
                  <a:lnTo>
                    <a:pt x="25" y="202"/>
                  </a:lnTo>
                  <a:lnTo>
                    <a:pt x="0" y="152"/>
                  </a:lnTo>
                  <a:lnTo>
                    <a:pt x="0" y="152"/>
                  </a:lnTo>
                  <a:lnTo>
                    <a:pt x="0" y="177"/>
                  </a:lnTo>
                  <a:lnTo>
                    <a:pt x="0" y="177"/>
                  </a:lnTo>
                  <a:lnTo>
                    <a:pt x="25" y="227"/>
                  </a:lnTo>
                  <a:lnTo>
                    <a:pt x="51" y="278"/>
                  </a:lnTo>
                  <a:lnTo>
                    <a:pt x="101" y="328"/>
                  </a:lnTo>
                  <a:lnTo>
                    <a:pt x="177" y="353"/>
                  </a:lnTo>
                  <a:lnTo>
                    <a:pt x="177" y="353"/>
                  </a:lnTo>
                  <a:lnTo>
                    <a:pt x="177" y="353"/>
                  </a:lnTo>
                  <a:lnTo>
                    <a:pt x="177" y="353"/>
                  </a:lnTo>
                  <a:lnTo>
                    <a:pt x="253" y="328"/>
                  </a:lnTo>
                  <a:lnTo>
                    <a:pt x="303" y="303"/>
                  </a:lnTo>
                  <a:lnTo>
                    <a:pt x="328" y="227"/>
                  </a:lnTo>
                  <a:lnTo>
                    <a:pt x="353" y="177"/>
                  </a:lnTo>
                  <a:lnTo>
                    <a:pt x="353" y="177"/>
                  </a:lnTo>
                  <a:lnTo>
                    <a:pt x="328" y="101"/>
                  </a:lnTo>
                  <a:lnTo>
                    <a:pt x="303" y="51"/>
                  </a:lnTo>
                  <a:lnTo>
                    <a:pt x="253" y="25"/>
                  </a:lnTo>
                  <a:lnTo>
                    <a:pt x="177" y="0"/>
                  </a:lnTo>
                  <a:lnTo>
                    <a:pt x="177" y="0"/>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3260;p46"/>
            <p:cNvSpPr/>
            <p:nvPr/>
          </p:nvSpPr>
          <p:spPr>
            <a:xfrm>
              <a:off x="1824014" y="1177278"/>
              <a:ext cx="4022" cy="4022"/>
            </a:xfrm>
            <a:custGeom>
              <a:avLst/>
              <a:gdLst/>
              <a:ahLst/>
              <a:cxnLst/>
              <a:rect l="l" t="t" r="r" b="b"/>
              <a:pathLst>
                <a:path w="203" h="203" extrusionOk="0">
                  <a:moveTo>
                    <a:pt x="51" y="0"/>
                  </a:moveTo>
                  <a:lnTo>
                    <a:pt x="25" y="26"/>
                  </a:lnTo>
                  <a:lnTo>
                    <a:pt x="0" y="51"/>
                  </a:lnTo>
                  <a:lnTo>
                    <a:pt x="0" y="101"/>
                  </a:lnTo>
                  <a:lnTo>
                    <a:pt x="0" y="127"/>
                  </a:lnTo>
                  <a:lnTo>
                    <a:pt x="25" y="177"/>
                  </a:lnTo>
                  <a:lnTo>
                    <a:pt x="51" y="177"/>
                  </a:lnTo>
                  <a:lnTo>
                    <a:pt x="101" y="202"/>
                  </a:lnTo>
                  <a:lnTo>
                    <a:pt x="126" y="177"/>
                  </a:lnTo>
                  <a:lnTo>
                    <a:pt x="152" y="177"/>
                  </a:lnTo>
                  <a:lnTo>
                    <a:pt x="177" y="127"/>
                  </a:lnTo>
                  <a:lnTo>
                    <a:pt x="202" y="101"/>
                  </a:lnTo>
                  <a:lnTo>
                    <a:pt x="177" y="51"/>
                  </a:lnTo>
                  <a:lnTo>
                    <a:pt x="152" y="26"/>
                  </a:lnTo>
                  <a:lnTo>
                    <a:pt x="126"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3261;p46"/>
            <p:cNvSpPr/>
            <p:nvPr/>
          </p:nvSpPr>
          <p:spPr>
            <a:xfrm>
              <a:off x="1824014" y="1177278"/>
              <a:ext cx="4022" cy="4022"/>
            </a:xfrm>
            <a:custGeom>
              <a:avLst/>
              <a:gdLst/>
              <a:ahLst/>
              <a:cxnLst/>
              <a:rect l="l" t="t" r="r" b="b"/>
              <a:pathLst>
                <a:path w="203" h="203" fill="none" extrusionOk="0">
                  <a:moveTo>
                    <a:pt x="202" y="101"/>
                  </a:moveTo>
                  <a:lnTo>
                    <a:pt x="202" y="101"/>
                  </a:lnTo>
                  <a:lnTo>
                    <a:pt x="177" y="127"/>
                  </a:lnTo>
                  <a:lnTo>
                    <a:pt x="152" y="177"/>
                  </a:lnTo>
                  <a:lnTo>
                    <a:pt x="126" y="177"/>
                  </a:lnTo>
                  <a:lnTo>
                    <a:pt x="101" y="202"/>
                  </a:lnTo>
                  <a:lnTo>
                    <a:pt x="101" y="202"/>
                  </a:lnTo>
                  <a:lnTo>
                    <a:pt x="51" y="177"/>
                  </a:lnTo>
                  <a:lnTo>
                    <a:pt x="25" y="177"/>
                  </a:lnTo>
                  <a:lnTo>
                    <a:pt x="0" y="127"/>
                  </a:lnTo>
                  <a:lnTo>
                    <a:pt x="0" y="101"/>
                  </a:lnTo>
                  <a:lnTo>
                    <a:pt x="0" y="101"/>
                  </a:lnTo>
                  <a:lnTo>
                    <a:pt x="0" y="51"/>
                  </a:lnTo>
                  <a:lnTo>
                    <a:pt x="25" y="26"/>
                  </a:lnTo>
                  <a:lnTo>
                    <a:pt x="51" y="0"/>
                  </a:lnTo>
                  <a:lnTo>
                    <a:pt x="101" y="0"/>
                  </a:lnTo>
                  <a:lnTo>
                    <a:pt x="101" y="0"/>
                  </a:lnTo>
                  <a:lnTo>
                    <a:pt x="126" y="0"/>
                  </a:lnTo>
                  <a:lnTo>
                    <a:pt x="152" y="26"/>
                  </a:lnTo>
                  <a:lnTo>
                    <a:pt x="177" y="51"/>
                  </a:lnTo>
                  <a:lnTo>
                    <a:pt x="202"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3262;p46"/>
            <p:cNvSpPr/>
            <p:nvPr/>
          </p:nvSpPr>
          <p:spPr>
            <a:xfrm>
              <a:off x="1825005" y="1177774"/>
              <a:ext cx="2021" cy="2021"/>
            </a:xfrm>
            <a:custGeom>
              <a:avLst/>
              <a:gdLst/>
              <a:ahLst/>
              <a:cxnLst/>
              <a:rect l="l" t="t" r="r" b="b"/>
              <a:pathLst>
                <a:path w="102" h="102" extrusionOk="0">
                  <a:moveTo>
                    <a:pt x="26" y="1"/>
                  </a:moveTo>
                  <a:lnTo>
                    <a:pt x="1" y="51"/>
                  </a:lnTo>
                  <a:lnTo>
                    <a:pt x="26" y="76"/>
                  </a:lnTo>
                  <a:lnTo>
                    <a:pt x="51" y="102"/>
                  </a:lnTo>
                  <a:lnTo>
                    <a:pt x="76" y="76"/>
                  </a:lnTo>
                  <a:lnTo>
                    <a:pt x="102" y="51"/>
                  </a:lnTo>
                  <a:lnTo>
                    <a:pt x="76"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3263;p46"/>
            <p:cNvSpPr/>
            <p:nvPr/>
          </p:nvSpPr>
          <p:spPr>
            <a:xfrm>
              <a:off x="1825005" y="1177774"/>
              <a:ext cx="2021" cy="2021"/>
            </a:xfrm>
            <a:custGeom>
              <a:avLst/>
              <a:gdLst/>
              <a:ahLst/>
              <a:cxnLst/>
              <a:rect l="l" t="t" r="r" b="b"/>
              <a:pathLst>
                <a:path w="102" h="102" fill="none" extrusionOk="0">
                  <a:moveTo>
                    <a:pt x="51" y="1"/>
                  </a:moveTo>
                  <a:lnTo>
                    <a:pt x="51" y="1"/>
                  </a:lnTo>
                  <a:lnTo>
                    <a:pt x="26" y="1"/>
                  </a:lnTo>
                  <a:lnTo>
                    <a:pt x="1" y="51"/>
                  </a:lnTo>
                  <a:lnTo>
                    <a:pt x="1" y="51"/>
                  </a:lnTo>
                  <a:lnTo>
                    <a:pt x="26" y="76"/>
                  </a:lnTo>
                  <a:lnTo>
                    <a:pt x="51" y="102"/>
                  </a:lnTo>
                  <a:lnTo>
                    <a:pt x="51" y="102"/>
                  </a:lnTo>
                  <a:lnTo>
                    <a:pt x="51" y="102"/>
                  </a:lnTo>
                  <a:lnTo>
                    <a:pt x="51" y="102"/>
                  </a:lnTo>
                  <a:lnTo>
                    <a:pt x="76" y="76"/>
                  </a:lnTo>
                  <a:lnTo>
                    <a:pt x="102" y="51"/>
                  </a:lnTo>
                  <a:lnTo>
                    <a:pt x="102" y="51"/>
                  </a:lnTo>
                  <a:lnTo>
                    <a:pt x="76" y="1"/>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3264;p46"/>
            <p:cNvSpPr/>
            <p:nvPr/>
          </p:nvSpPr>
          <p:spPr>
            <a:xfrm>
              <a:off x="1823004" y="1165786"/>
              <a:ext cx="9530" cy="9510"/>
            </a:xfrm>
            <a:custGeom>
              <a:avLst/>
              <a:gdLst/>
              <a:ahLst/>
              <a:cxnLst/>
              <a:rect l="l" t="t" r="r" b="b"/>
              <a:pathLst>
                <a:path w="481" h="480" extrusionOk="0">
                  <a:moveTo>
                    <a:pt x="228" y="0"/>
                  </a:moveTo>
                  <a:lnTo>
                    <a:pt x="152" y="25"/>
                  </a:lnTo>
                  <a:lnTo>
                    <a:pt x="76" y="76"/>
                  </a:lnTo>
                  <a:lnTo>
                    <a:pt x="1" y="152"/>
                  </a:lnTo>
                  <a:lnTo>
                    <a:pt x="1" y="252"/>
                  </a:lnTo>
                  <a:lnTo>
                    <a:pt x="1" y="328"/>
                  </a:lnTo>
                  <a:lnTo>
                    <a:pt x="51" y="404"/>
                  </a:lnTo>
                  <a:lnTo>
                    <a:pt x="127" y="480"/>
                  </a:lnTo>
                  <a:lnTo>
                    <a:pt x="329" y="480"/>
                  </a:lnTo>
                  <a:lnTo>
                    <a:pt x="404" y="429"/>
                  </a:lnTo>
                  <a:lnTo>
                    <a:pt x="455" y="353"/>
                  </a:lnTo>
                  <a:lnTo>
                    <a:pt x="480" y="252"/>
                  </a:lnTo>
                  <a:lnTo>
                    <a:pt x="455" y="152"/>
                  </a:lnTo>
                  <a:lnTo>
                    <a:pt x="404" y="76"/>
                  </a:lnTo>
                  <a:lnTo>
                    <a:pt x="329" y="25"/>
                  </a:lnTo>
                  <a:lnTo>
                    <a:pt x="228"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3265;p46"/>
            <p:cNvSpPr/>
            <p:nvPr/>
          </p:nvSpPr>
          <p:spPr>
            <a:xfrm>
              <a:off x="1823004" y="1165786"/>
              <a:ext cx="9530" cy="9510"/>
            </a:xfrm>
            <a:custGeom>
              <a:avLst/>
              <a:gdLst/>
              <a:ahLst/>
              <a:cxnLst/>
              <a:rect l="l" t="t" r="r" b="b"/>
              <a:pathLst>
                <a:path w="481" h="480" fill="none" extrusionOk="0">
                  <a:moveTo>
                    <a:pt x="1" y="252"/>
                  </a:moveTo>
                  <a:lnTo>
                    <a:pt x="1" y="252"/>
                  </a:lnTo>
                  <a:lnTo>
                    <a:pt x="1" y="328"/>
                  </a:lnTo>
                  <a:lnTo>
                    <a:pt x="51" y="404"/>
                  </a:lnTo>
                  <a:lnTo>
                    <a:pt x="127" y="480"/>
                  </a:lnTo>
                  <a:lnTo>
                    <a:pt x="228" y="480"/>
                  </a:lnTo>
                  <a:lnTo>
                    <a:pt x="228" y="480"/>
                  </a:lnTo>
                  <a:lnTo>
                    <a:pt x="329" y="480"/>
                  </a:lnTo>
                  <a:lnTo>
                    <a:pt x="404" y="429"/>
                  </a:lnTo>
                  <a:lnTo>
                    <a:pt x="455" y="353"/>
                  </a:lnTo>
                  <a:lnTo>
                    <a:pt x="480" y="252"/>
                  </a:lnTo>
                  <a:lnTo>
                    <a:pt x="480" y="252"/>
                  </a:lnTo>
                  <a:lnTo>
                    <a:pt x="455" y="152"/>
                  </a:lnTo>
                  <a:lnTo>
                    <a:pt x="404" y="76"/>
                  </a:lnTo>
                  <a:lnTo>
                    <a:pt x="329" y="25"/>
                  </a:lnTo>
                  <a:lnTo>
                    <a:pt x="228" y="0"/>
                  </a:lnTo>
                  <a:lnTo>
                    <a:pt x="228" y="0"/>
                  </a:lnTo>
                  <a:lnTo>
                    <a:pt x="152" y="25"/>
                  </a:lnTo>
                  <a:lnTo>
                    <a:pt x="76" y="76"/>
                  </a:lnTo>
                  <a:lnTo>
                    <a:pt x="1" y="152"/>
                  </a:lnTo>
                  <a:lnTo>
                    <a:pt x="1" y="25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3266;p46"/>
            <p:cNvSpPr/>
            <p:nvPr/>
          </p:nvSpPr>
          <p:spPr>
            <a:xfrm>
              <a:off x="1823004" y="1165786"/>
              <a:ext cx="9530" cy="9510"/>
            </a:xfrm>
            <a:custGeom>
              <a:avLst/>
              <a:gdLst/>
              <a:ahLst/>
              <a:cxnLst/>
              <a:rect l="l" t="t" r="r" b="b"/>
              <a:pathLst>
                <a:path w="481" h="480" extrusionOk="0">
                  <a:moveTo>
                    <a:pt x="228" y="0"/>
                  </a:moveTo>
                  <a:lnTo>
                    <a:pt x="152" y="25"/>
                  </a:lnTo>
                  <a:lnTo>
                    <a:pt x="76" y="76"/>
                  </a:lnTo>
                  <a:lnTo>
                    <a:pt x="1" y="152"/>
                  </a:lnTo>
                  <a:lnTo>
                    <a:pt x="1" y="252"/>
                  </a:lnTo>
                  <a:lnTo>
                    <a:pt x="1" y="328"/>
                  </a:lnTo>
                  <a:lnTo>
                    <a:pt x="51" y="404"/>
                  </a:lnTo>
                  <a:lnTo>
                    <a:pt x="127" y="480"/>
                  </a:lnTo>
                  <a:lnTo>
                    <a:pt x="329" y="480"/>
                  </a:lnTo>
                  <a:lnTo>
                    <a:pt x="404" y="429"/>
                  </a:lnTo>
                  <a:lnTo>
                    <a:pt x="455" y="353"/>
                  </a:lnTo>
                  <a:lnTo>
                    <a:pt x="480" y="252"/>
                  </a:lnTo>
                  <a:lnTo>
                    <a:pt x="455" y="152"/>
                  </a:lnTo>
                  <a:lnTo>
                    <a:pt x="404" y="76"/>
                  </a:lnTo>
                  <a:lnTo>
                    <a:pt x="329" y="25"/>
                  </a:lnTo>
                  <a:lnTo>
                    <a:pt x="228"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3267;p46"/>
            <p:cNvSpPr/>
            <p:nvPr/>
          </p:nvSpPr>
          <p:spPr>
            <a:xfrm>
              <a:off x="1823004" y="1165786"/>
              <a:ext cx="9530" cy="9510"/>
            </a:xfrm>
            <a:custGeom>
              <a:avLst/>
              <a:gdLst/>
              <a:ahLst/>
              <a:cxnLst/>
              <a:rect l="l" t="t" r="r" b="b"/>
              <a:pathLst>
                <a:path w="481" h="480" fill="none" extrusionOk="0">
                  <a:moveTo>
                    <a:pt x="1" y="252"/>
                  </a:moveTo>
                  <a:lnTo>
                    <a:pt x="1" y="252"/>
                  </a:lnTo>
                  <a:lnTo>
                    <a:pt x="1" y="328"/>
                  </a:lnTo>
                  <a:lnTo>
                    <a:pt x="51" y="404"/>
                  </a:lnTo>
                  <a:lnTo>
                    <a:pt x="127" y="480"/>
                  </a:lnTo>
                  <a:lnTo>
                    <a:pt x="228" y="480"/>
                  </a:lnTo>
                  <a:lnTo>
                    <a:pt x="228" y="480"/>
                  </a:lnTo>
                  <a:lnTo>
                    <a:pt x="329" y="480"/>
                  </a:lnTo>
                  <a:lnTo>
                    <a:pt x="404" y="429"/>
                  </a:lnTo>
                  <a:lnTo>
                    <a:pt x="455" y="353"/>
                  </a:lnTo>
                  <a:lnTo>
                    <a:pt x="480" y="252"/>
                  </a:lnTo>
                  <a:lnTo>
                    <a:pt x="480" y="252"/>
                  </a:lnTo>
                  <a:lnTo>
                    <a:pt x="455" y="152"/>
                  </a:lnTo>
                  <a:lnTo>
                    <a:pt x="404" y="76"/>
                  </a:lnTo>
                  <a:lnTo>
                    <a:pt x="329" y="25"/>
                  </a:lnTo>
                  <a:lnTo>
                    <a:pt x="228" y="0"/>
                  </a:lnTo>
                  <a:lnTo>
                    <a:pt x="228" y="0"/>
                  </a:lnTo>
                  <a:lnTo>
                    <a:pt x="152" y="25"/>
                  </a:lnTo>
                  <a:lnTo>
                    <a:pt x="76" y="76"/>
                  </a:lnTo>
                  <a:lnTo>
                    <a:pt x="1" y="152"/>
                  </a:lnTo>
                  <a:lnTo>
                    <a:pt x="1" y="25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3268;p46"/>
            <p:cNvSpPr/>
            <p:nvPr/>
          </p:nvSpPr>
          <p:spPr>
            <a:xfrm>
              <a:off x="1824014" y="1167272"/>
              <a:ext cx="7014" cy="6518"/>
            </a:xfrm>
            <a:custGeom>
              <a:avLst/>
              <a:gdLst/>
              <a:ahLst/>
              <a:cxnLst/>
              <a:rect l="l" t="t" r="r" b="b"/>
              <a:pathLst>
                <a:path w="354" h="329" extrusionOk="0">
                  <a:moveTo>
                    <a:pt x="177" y="1"/>
                  </a:moveTo>
                  <a:lnTo>
                    <a:pt x="101" y="26"/>
                  </a:lnTo>
                  <a:lnTo>
                    <a:pt x="152" y="26"/>
                  </a:lnTo>
                  <a:lnTo>
                    <a:pt x="177" y="51"/>
                  </a:lnTo>
                  <a:lnTo>
                    <a:pt x="202" y="77"/>
                  </a:lnTo>
                  <a:lnTo>
                    <a:pt x="202" y="127"/>
                  </a:lnTo>
                  <a:lnTo>
                    <a:pt x="202" y="152"/>
                  </a:lnTo>
                  <a:lnTo>
                    <a:pt x="177" y="177"/>
                  </a:lnTo>
                  <a:lnTo>
                    <a:pt x="126" y="203"/>
                  </a:lnTo>
                  <a:lnTo>
                    <a:pt x="101" y="228"/>
                  </a:lnTo>
                  <a:lnTo>
                    <a:pt x="51" y="203"/>
                  </a:lnTo>
                  <a:lnTo>
                    <a:pt x="0" y="152"/>
                  </a:lnTo>
                  <a:lnTo>
                    <a:pt x="25" y="228"/>
                  </a:lnTo>
                  <a:lnTo>
                    <a:pt x="51" y="278"/>
                  </a:lnTo>
                  <a:lnTo>
                    <a:pt x="101" y="329"/>
                  </a:lnTo>
                  <a:lnTo>
                    <a:pt x="253" y="329"/>
                  </a:lnTo>
                  <a:lnTo>
                    <a:pt x="303" y="278"/>
                  </a:lnTo>
                  <a:lnTo>
                    <a:pt x="328" y="228"/>
                  </a:lnTo>
                  <a:lnTo>
                    <a:pt x="353" y="177"/>
                  </a:lnTo>
                  <a:lnTo>
                    <a:pt x="353" y="102"/>
                  </a:lnTo>
                  <a:lnTo>
                    <a:pt x="303" y="51"/>
                  </a:lnTo>
                  <a:lnTo>
                    <a:pt x="253"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3269;p46"/>
            <p:cNvSpPr/>
            <p:nvPr/>
          </p:nvSpPr>
          <p:spPr>
            <a:xfrm>
              <a:off x="1824014" y="1167272"/>
              <a:ext cx="7014" cy="6518"/>
            </a:xfrm>
            <a:custGeom>
              <a:avLst/>
              <a:gdLst/>
              <a:ahLst/>
              <a:cxnLst/>
              <a:rect l="l" t="t" r="r" b="b"/>
              <a:pathLst>
                <a:path w="354" h="329" fill="none" extrusionOk="0">
                  <a:moveTo>
                    <a:pt x="177" y="1"/>
                  </a:moveTo>
                  <a:lnTo>
                    <a:pt x="177" y="1"/>
                  </a:lnTo>
                  <a:lnTo>
                    <a:pt x="101" y="26"/>
                  </a:lnTo>
                  <a:lnTo>
                    <a:pt x="101" y="26"/>
                  </a:lnTo>
                  <a:lnTo>
                    <a:pt x="101" y="26"/>
                  </a:lnTo>
                  <a:lnTo>
                    <a:pt x="101" y="26"/>
                  </a:lnTo>
                  <a:lnTo>
                    <a:pt x="101" y="26"/>
                  </a:lnTo>
                  <a:lnTo>
                    <a:pt x="101" y="26"/>
                  </a:lnTo>
                  <a:lnTo>
                    <a:pt x="152" y="26"/>
                  </a:lnTo>
                  <a:lnTo>
                    <a:pt x="177" y="51"/>
                  </a:lnTo>
                  <a:lnTo>
                    <a:pt x="202" y="77"/>
                  </a:lnTo>
                  <a:lnTo>
                    <a:pt x="202" y="127"/>
                  </a:lnTo>
                  <a:lnTo>
                    <a:pt x="202" y="127"/>
                  </a:lnTo>
                  <a:lnTo>
                    <a:pt x="202" y="152"/>
                  </a:lnTo>
                  <a:lnTo>
                    <a:pt x="177" y="177"/>
                  </a:lnTo>
                  <a:lnTo>
                    <a:pt x="126" y="203"/>
                  </a:lnTo>
                  <a:lnTo>
                    <a:pt x="101" y="228"/>
                  </a:lnTo>
                  <a:lnTo>
                    <a:pt x="101" y="228"/>
                  </a:lnTo>
                  <a:lnTo>
                    <a:pt x="101" y="228"/>
                  </a:lnTo>
                  <a:lnTo>
                    <a:pt x="101" y="228"/>
                  </a:lnTo>
                  <a:lnTo>
                    <a:pt x="51" y="203"/>
                  </a:lnTo>
                  <a:lnTo>
                    <a:pt x="0" y="152"/>
                  </a:lnTo>
                  <a:lnTo>
                    <a:pt x="0" y="152"/>
                  </a:lnTo>
                  <a:lnTo>
                    <a:pt x="0" y="152"/>
                  </a:lnTo>
                  <a:lnTo>
                    <a:pt x="0" y="152"/>
                  </a:lnTo>
                  <a:lnTo>
                    <a:pt x="25" y="228"/>
                  </a:lnTo>
                  <a:lnTo>
                    <a:pt x="51" y="278"/>
                  </a:lnTo>
                  <a:lnTo>
                    <a:pt x="101" y="329"/>
                  </a:lnTo>
                  <a:lnTo>
                    <a:pt x="177" y="329"/>
                  </a:lnTo>
                  <a:lnTo>
                    <a:pt x="177" y="329"/>
                  </a:lnTo>
                  <a:lnTo>
                    <a:pt x="177" y="329"/>
                  </a:lnTo>
                  <a:lnTo>
                    <a:pt x="177" y="329"/>
                  </a:lnTo>
                  <a:lnTo>
                    <a:pt x="253" y="329"/>
                  </a:lnTo>
                  <a:lnTo>
                    <a:pt x="303" y="278"/>
                  </a:lnTo>
                  <a:lnTo>
                    <a:pt x="328" y="228"/>
                  </a:lnTo>
                  <a:lnTo>
                    <a:pt x="353" y="177"/>
                  </a:lnTo>
                  <a:lnTo>
                    <a:pt x="353" y="177"/>
                  </a:lnTo>
                  <a:lnTo>
                    <a:pt x="353" y="102"/>
                  </a:lnTo>
                  <a:lnTo>
                    <a:pt x="303" y="51"/>
                  </a:lnTo>
                  <a:lnTo>
                    <a:pt x="253" y="1"/>
                  </a:lnTo>
                  <a:lnTo>
                    <a:pt x="177" y="1"/>
                  </a:lnTo>
                  <a:lnTo>
                    <a:pt x="177" y="1"/>
                  </a:lnTo>
                  <a:lnTo>
                    <a:pt x="1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3270;p46"/>
            <p:cNvSpPr/>
            <p:nvPr/>
          </p:nvSpPr>
          <p:spPr>
            <a:xfrm>
              <a:off x="1824014" y="1167787"/>
              <a:ext cx="4022" cy="4002"/>
            </a:xfrm>
            <a:custGeom>
              <a:avLst/>
              <a:gdLst/>
              <a:ahLst/>
              <a:cxnLst/>
              <a:rect l="l" t="t" r="r" b="b"/>
              <a:pathLst>
                <a:path w="203" h="202" extrusionOk="0">
                  <a:moveTo>
                    <a:pt x="51" y="0"/>
                  </a:moveTo>
                  <a:lnTo>
                    <a:pt x="25" y="25"/>
                  </a:lnTo>
                  <a:lnTo>
                    <a:pt x="0" y="51"/>
                  </a:lnTo>
                  <a:lnTo>
                    <a:pt x="0" y="101"/>
                  </a:lnTo>
                  <a:lnTo>
                    <a:pt x="0" y="126"/>
                  </a:lnTo>
                  <a:lnTo>
                    <a:pt x="25" y="151"/>
                  </a:lnTo>
                  <a:lnTo>
                    <a:pt x="51" y="177"/>
                  </a:lnTo>
                  <a:lnTo>
                    <a:pt x="101" y="202"/>
                  </a:lnTo>
                  <a:lnTo>
                    <a:pt x="126" y="177"/>
                  </a:lnTo>
                  <a:lnTo>
                    <a:pt x="177" y="151"/>
                  </a:lnTo>
                  <a:lnTo>
                    <a:pt x="202" y="126"/>
                  </a:lnTo>
                  <a:lnTo>
                    <a:pt x="202" y="101"/>
                  </a:lnTo>
                  <a:lnTo>
                    <a:pt x="202" y="51"/>
                  </a:lnTo>
                  <a:lnTo>
                    <a:pt x="177" y="25"/>
                  </a:lnTo>
                  <a:lnTo>
                    <a:pt x="15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3271;p46"/>
            <p:cNvSpPr/>
            <p:nvPr/>
          </p:nvSpPr>
          <p:spPr>
            <a:xfrm>
              <a:off x="1824014" y="1167787"/>
              <a:ext cx="4022" cy="4002"/>
            </a:xfrm>
            <a:custGeom>
              <a:avLst/>
              <a:gdLst/>
              <a:ahLst/>
              <a:cxnLst/>
              <a:rect l="l" t="t" r="r" b="b"/>
              <a:pathLst>
                <a:path w="203" h="202" fill="none" extrusionOk="0">
                  <a:moveTo>
                    <a:pt x="202" y="101"/>
                  </a:moveTo>
                  <a:lnTo>
                    <a:pt x="202" y="101"/>
                  </a:lnTo>
                  <a:lnTo>
                    <a:pt x="202" y="126"/>
                  </a:lnTo>
                  <a:lnTo>
                    <a:pt x="177" y="151"/>
                  </a:lnTo>
                  <a:lnTo>
                    <a:pt x="126" y="177"/>
                  </a:lnTo>
                  <a:lnTo>
                    <a:pt x="101" y="202"/>
                  </a:lnTo>
                  <a:lnTo>
                    <a:pt x="101" y="202"/>
                  </a:lnTo>
                  <a:lnTo>
                    <a:pt x="51" y="177"/>
                  </a:lnTo>
                  <a:lnTo>
                    <a:pt x="25" y="151"/>
                  </a:lnTo>
                  <a:lnTo>
                    <a:pt x="0" y="126"/>
                  </a:lnTo>
                  <a:lnTo>
                    <a:pt x="0" y="101"/>
                  </a:lnTo>
                  <a:lnTo>
                    <a:pt x="0" y="101"/>
                  </a:lnTo>
                  <a:lnTo>
                    <a:pt x="0" y="51"/>
                  </a:lnTo>
                  <a:lnTo>
                    <a:pt x="25" y="25"/>
                  </a:lnTo>
                  <a:lnTo>
                    <a:pt x="51" y="0"/>
                  </a:lnTo>
                  <a:lnTo>
                    <a:pt x="101" y="0"/>
                  </a:lnTo>
                  <a:lnTo>
                    <a:pt x="101" y="0"/>
                  </a:lnTo>
                  <a:lnTo>
                    <a:pt x="152" y="0"/>
                  </a:lnTo>
                  <a:lnTo>
                    <a:pt x="177" y="25"/>
                  </a:lnTo>
                  <a:lnTo>
                    <a:pt x="202" y="51"/>
                  </a:lnTo>
                  <a:lnTo>
                    <a:pt x="202"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3272;p46"/>
            <p:cNvSpPr/>
            <p:nvPr/>
          </p:nvSpPr>
          <p:spPr>
            <a:xfrm>
              <a:off x="1825005" y="1167787"/>
              <a:ext cx="2021" cy="2021"/>
            </a:xfrm>
            <a:custGeom>
              <a:avLst/>
              <a:gdLst/>
              <a:ahLst/>
              <a:cxnLst/>
              <a:rect l="l" t="t" r="r" b="b"/>
              <a:pathLst>
                <a:path w="102" h="102" extrusionOk="0">
                  <a:moveTo>
                    <a:pt x="51" y="0"/>
                  </a:moveTo>
                  <a:lnTo>
                    <a:pt x="26" y="25"/>
                  </a:lnTo>
                  <a:lnTo>
                    <a:pt x="1" y="51"/>
                  </a:lnTo>
                  <a:lnTo>
                    <a:pt x="26" y="101"/>
                  </a:lnTo>
                  <a:lnTo>
                    <a:pt x="102" y="101"/>
                  </a:lnTo>
                  <a:lnTo>
                    <a:pt x="102" y="51"/>
                  </a:lnTo>
                  <a:lnTo>
                    <a:pt x="102" y="25"/>
                  </a:lnTo>
                  <a:lnTo>
                    <a:pt x="5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3273;p46"/>
            <p:cNvSpPr/>
            <p:nvPr/>
          </p:nvSpPr>
          <p:spPr>
            <a:xfrm>
              <a:off x="1825005" y="1167787"/>
              <a:ext cx="2021" cy="2021"/>
            </a:xfrm>
            <a:custGeom>
              <a:avLst/>
              <a:gdLst/>
              <a:ahLst/>
              <a:cxnLst/>
              <a:rect l="l" t="t" r="r" b="b"/>
              <a:pathLst>
                <a:path w="102" h="102" fill="none" extrusionOk="0">
                  <a:moveTo>
                    <a:pt x="51" y="0"/>
                  </a:moveTo>
                  <a:lnTo>
                    <a:pt x="51" y="0"/>
                  </a:lnTo>
                  <a:lnTo>
                    <a:pt x="26" y="25"/>
                  </a:lnTo>
                  <a:lnTo>
                    <a:pt x="1" y="51"/>
                  </a:lnTo>
                  <a:lnTo>
                    <a:pt x="1" y="51"/>
                  </a:lnTo>
                  <a:lnTo>
                    <a:pt x="26" y="101"/>
                  </a:lnTo>
                  <a:lnTo>
                    <a:pt x="51" y="101"/>
                  </a:lnTo>
                  <a:lnTo>
                    <a:pt x="51" y="101"/>
                  </a:lnTo>
                  <a:lnTo>
                    <a:pt x="51" y="101"/>
                  </a:lnTo>
                  <a:lnTo>
                    <a:pt x="51" y="101"/>
                  </a:lnTo>
                  <a:lnTo>
                    <a:pt x="102" y="101"/>
                  </a:lnTo>
                  <a:lnTo>
                    <a:pt x="102" y="51"/>
                  </a:lnTo>
                  <a:lnTo>
                    <a:pt x="102" y="51"/>
                  </a:lnTo>
                  <a:lnTo>
                    <a:pt x="102" y="25"/>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3274;p46"/>
            <p:cNvSpPr/>
            <p:nvPr/>
          </p:nvSpPr>
          <p:spPr>
            <a:xfrm>
              <a:off x="1822508" y="1184768"/>
              <a:ext cx="9510" cy="9530"/>
            </a:xfrm>
            <a:custGeom>
              <a:avLst/>
              <a:gdLst/>
              <a:ahLst/>
              <a:cxnLst/>
              <a:rect l="l" t="t" r="r" b="b"/>
              <a:pathLst>
                <a:path w="480" h="481" extrusionOk="0">
                  <a:moveTo>
                    <a:pt x="152" y="1"/>
                  </a:moveTo>
                  <a:lnTo>
                    <a:pt x="76" y="51"/>
                  </a:lnTo>
                  <a:lnTo>
                    <a:pt x="26" y="127"/>
                  </a:lnTo>
                  <a:lnTo>
                    <a:pt x="1" y="228"/>
                  </a:lnTo>
                  <a:lnTo>
                    <a:pt x="26" y="329"/>
                  </a:lnTo>
                  <a:lnTo>
                    <a:pt x="76" y="405"/>
                  </a:lnTo>
                  <a:lnTo>
                    <a:pt x="152" y="455"/>
                  </a:lnTo>
                  <a:lnTo>
                    <a:pt x="228" y="480"/>
                  </a:lnTo>
                  <a:lnTo>
                    <a:pt x="329" y="455"/>
                  </a:lnTo>
                  <a:lnTo>
                    <a:pt x="404" y="405"/>
                  </a:lnTo>
                  <a:lnTo>
                    <a:pt x="455" y="329"/>
                  </a:lnTo>
                  <a:lnTo>
                    <a:pt x="480" y="228"/>
                  </a:lnTo>
                  <a:lnTo>
                    <a:pt x="480" y="152"/>
                  </a:lnTo>
                  <a:lnTo>
                    <a:pt x="429" y="77"/>
                  </a:lnTo>
                  <a:lnTo>
                    <a:pt x="354"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3275;p46"/>
            <p:cNvSpPr/>
            <p:nvPr/>
          </p:nvSpPr>
          <p:spPr>
            <a:xfrm>
              <a:off x="1822508" y="1184768"/>
              <a:ext cx="9510" cy="9530"/>
            </a:xfrm>
            <a:custGeom>
              <a:avLst/>
              <a:gdLst/>
              <a:ahLst/>
              <a:cxnLst/>
              <a:rect l="l" t="t" r="r" b="b"/>
              <a:pathLst>
                <a:path w="480" h="481" fill="none" extrusionOk="0">
                  <a:moveTo>
                    <a:pt x="1" y="228"/>
                  </a:moveTo>
                  <a:lnTo>
                    <a:pt x="1" y="228"/>
                  </a:lnTo>
                  <a:lnTo>
                    <a:pt x="26" y="329"/>
                  </a:lnTo>
                  <a:lnTo>
                    <a:pt x="76" y="405"/>
                  </a:lnTo>
                  <a:lnTo>
                    <a:pt x="152" y="455"/>
                  </a:lnTo>
                  <a:lnTo>
                    <a:pt x="228" y="480"/>
                  </a:lnTo>
                  <a:lnTo>
                    <a:pt x="228" y="480"/>
                  </a:lnTo>
                  <a:lnTo>
                    <a:pt x="329" y="455"/>
                  </a:lnTo>
                  <a:lnTo>
                    <a:pt x="404" y="405"/>
                  </a:lnTo>
                  <a:lnTo>
                    <a:pt x="455" y="329"/>
                  </a:lnTo>
                  <a:lnTo>
                    <a:pt x="480" y="228"/>
                  </a:lnTo>
                  <a:lnTo>
                    <a:pt x="480" y="228"/>
                  </a:lnTo>
                  <a:lnTo>
                    <a:pt x="480" y="152"/>
                  </a:lnTo>
                  <a:lnTo>
                    <a:pt x="429" y="77"/>
                  </a:lnTo>
                  <a:lnTo>
                    <a:pt x="354" y="1"/>
                  </a:lnTo>
                  <a:lnTo>
                    <a:pt x="253" y="1"/>
                  </a:lnTo>
                  <a:lnTo>
                    <a:pt x="253" y="1"/>
                  </a:lnTo>
                  <a:lnTo>
                    <a:pt x="152" y="1"/>
                  </a:lnTo>
                  <a:lnTo>
                    <a:pt x="76" y="51"/>
                  </a:lnTo>
                  <a:lnTo>
                    <a:pt x="26" y="127"/>
                  </a:lnTo>
                  <a:lnTo>
                    <a:pt x="1"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3276;p46"/>
            <p:cNvSpPr/>
            <p:nvPr/>
          </p:nvSpPr>
          <p:spPr>
            <a:xfrm>
              <a:off x="1822508" y="1184768"/>
              <a:ext cx="9510" cy="9530"/>
            </a:xfrm>
            <a:custGeom>
              <a:avLst/>
              <a:gdLst/>
              <a:ahLst/>
              <a:cxnLst/>
              <a:rect l="l" t="t" r="r" b="b"/>
              <a:pathLst>
                <a:path w="480" h="481" extrusionOk="0">
                  <a:moveTo>
                    <a:pt x="152" y="1"/>
                  </a:moveTo>
                  <a:lnTo>
                    <a:pt x="76" y="51"/>
                  </a:lnTo>
                  <a:lnTo>
                    <a:pt x="26" y="127"/>
                  </a:lnTo>
                  <a:lnTo>
                    <a:pt x="1" y="228"/>
                  </a:lnTo>
                  <a:lnTo>
                    <a:pt x="26" y="329"/>
                  </a:lnTo>
                  <a:lnTo>
                    <a:pt x="76" y="405"/>
                  </a:lnTo>
                  <a:lnTo>
                    <a:pt x="152" y="455"/>
                  </a:lnTo>
                  <a:lnTo>
                    <a:pt x="228" y="480"/>
                  </a:lnTo>
                  <a:lnTo>
                    <a:pt x="329" y="455"/>
                  </a:lnTo>
                  <a:lnTo>
                    <a:pt x="404" y="405"/>
                  </a:lnTo>
                  <a:lnTo>
                    <a:pt x="455" y="329"/>
                  </a:lnTo>
                  <a:lnTo>
                    <a:pt x="480" y="228"/>
                  </a:lnTo>
                  <a:lnTo>
                    <a:pt x="480" y="152"/>
                  </a:lnTo>
                  <a:lnTo>
                    <a:pt x="429" y="77"/>
                  </a:lnTo>
                  <a:lnTo>
                    <a:pt x="354"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3277;p46"/>
            <p:cNvSpPr/>
            <p:nvPr/>
          </p:nvSpPr>
          <p:spPr>
            <a:xfrm>
              <a:off x="1822508" y="1184768"/>
              <a:ext cx="9510" cy="9530"/>
            </a:xfrm>
            <a:custGeom>
              <a:avLst/>
              <a:gdLst/>
              <a:ahLst/>
              <a:cxnLst/>
              <a:rect l="l" t="t" r="r" b="b"/>
              <a:pathLst>
                <a:path w="480" h="481" fill="none" extrusionOk="0">
                  <a:moveTo>
                    <a:pt x="1" y="228"/>
                  </a:moveTo>
                  <a:lnTo>
                    <a:pt x="1" y="228"/>
                  </a:lnTo>
                  <a:lnTo>
                    <a:pt x="26" y="329"/>
                  </a:lnTo>
                  <a:lnTo>
                    <a:pt x="76" y="405"/>
                  </a:lnTo>
                  <a:lnTo>
                    <a:pt x="152" y="455"/>
                  </a:lnTo>
                  <a:lnTo>
                    <a:pt x="228" y="480"/>
                  </a:lnTo>
                  <a:lnTo>
                    <a:pt x="228" y="480"/>
                  </a:lnTo>
                  <a:lnTo>
                    <a:pt x="329" y="455"/>
                  </a:lnTo>
                  <a:lnTo>
                    <a:pt x="404" y="405"/>
                  </a:lnTo>
                  <a:lnTo>
                    <a:pt x="455" y="329"/>
                  </a:lnTo>
                  <a:lnTo>
                    <a:pt x="480" y="228"/>
                  </a:lnTo>
                  <a:lnTo>
                    <a:pt x="480" y="228"/>
                  </a:lnTo>
                  <a:lnTo>
                    <a:pt x="480" y="152"/>
                  </a:lnTo>
                  <a:lnTo>
                    <a:pt x="429" y="77"/>
                  </a:lnTo>
                  <a:lnTo>
                    <a:pt x="354" y="1"/>
                  </a:lnTo>
                  <a:lnTo>
                    <a:pt x="253" y="1"/>
                  </a:lnTo>
                  <a:lnTo>
                    <a:pt x="253" y="1"/>
                  </a:lnTo>
                  <a:lnTo>
                    <a:pt x="152" y="1"/>
                  </a:lnTo>
                  <a:lnTo>
                    <a:pt x="76" y="51"/>
                  </a:lnTo>
                  <a:lnTo>
                    <a:pt x="26" y="127"/>
                  </a:lnTo>
                  <a:lnTo>
                    <a:pt x="1"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3278;p46"/>
            <p:cNvSpPr/>
            <p:nvPr/>
          </p:nvSpPr>
          <p:spPr>
            <a:xfrm>
              <a:off x="1824014" y="1185779"/>
              <a:ext cx="6518" cy="6023"/>
            </a:xfrm>
            <a:custGeom>
              <a:avLst/>
              <a:gdLst/>
              <a:ahLst/>
              <a:cxnLst/>
              <a:rect l="l" t="t" r="r" b="b"/>
              <a:pathLst>
                <a:path w="329" h="304" extrusionOk="0">
                  <a:moveTo>
                    <a:pt x="177" y="0"/>
                  </a:moveTo>
                  <a:lnTo>
                    <a:pt x="76" y="26"/>
                  </a:lnTo>
                  <a:lnTo>
                    <a:pt x="126" y="51"/>
                  </a:lnTo>
                  <a:lnTo>
                    <a:pt x="152" y="51"/>
                  </a:lnTo>
                  <a:lnTo>
                    <a:pt x="177" y="101"/>
                  </a:lnTo>
                  <a:lnTo>
                    <a:pt x="177" y="127"/>
                  </a:lnTo>
                  <a:lnTo>
                    <a:pt x="177" y="177"/>
                  </a:lnTo>
                  <a:lnTo>
                    <a:pt x="152" y="202"/>
                  </a:lnTo>
                  <a:lnTo>
                    <a:pt x="126" y="227"/>
                  </a:lnTo>
                  <a:lnTo>
                    <a:pt x="76" y="227"/>
                  </a:lnTo>
                  <a:lnTo>
                    <a:pt x="25" y="202"/>
                  </a:lnTo>
                  <a:lnTo>
                    <a:pt x="0" y="177"/>
                  </a:lnTo>
                  <a:lnTo>
                    <a:pt x="0" y="253"/>
                  </a:lnTo>
                  <a:lnTo>
                    <a:pt x="51" y="303"/>
                  </a:lnTo>
                  <a:lnTo>
                    <a:pt x="278" y="303"/>
                  </a:lnTo>
                  <a:lnTo>
                    <a:pt x="328" y="253"/>
                  </a:lnTo>
                  <a:lnTo>
                    <a:pt x="328" y="177"/>
                  </a:lnTo>
                  <a:lnTo>
                    <a:pt x="328" y="127"/>
                  </a:lnTo>
                  <a:lnTo>
                    <a:pt x="278" y="51"/>
                  </a:lnTo>
                  <a:lnTo>
                    <a:pt x="227" y="26"/>
                  </a:lnTo>
                  <a:lnTo>
                    <a:pt x="177"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3279;p46"/>
            <p:cNvSpPr/>
            <p:nvPr/>
          </p:nvSpPr>
          <p:spPr>
            <a:xfrm>
              <a:off x="1824014" y="1185779"/>
              <a:ext cx="6518" cy="6023"/>
            </a:xfrm>
            <a:custGeom>
              <a:avLst/>
              <a:gdLst/>
              <a:ahLst/>
              <a:cxnLst/>
              <a:rect l="l" t="t" r="r" b="b"/>
              <a:pathLst>
                <a:path w="329" h="304" fill="none" extrusionOk="0">
                  <a:moveTo>
                    <a:pt x="177" y="0"/>
                  </a:moveTo>
                  <a:lnTo>
                    <a:pt x="177" y="0"/>
                  </a:lnTo>
                  <a:lnTo>
                    <a:pt x="76" y="26"/>
                  </a:lnTo>
                  <a:lnTo>
                    <a:pt x="76" y="26"/>
                  </a:lnTo>
                  <a:lnTo>
                    <a:pt x="76" y="26"/>
                  </a:lnTo>
                  <a:lnTo>
                    <a:pt x="76" y="26"/>
                  </a:lnTo>
                  <a:lnTo>
                    <a:pt x="76" y="26"/>
                  </a:lnTo>
                  <a:lnTo>
                    <a:pt x="76" y="26"/>
                  </a:lnTo>
                  <a:lnTo>
                    <a:pt x="126" y="51"/>
                  </a:lnTo>
                  <a:lnTo>
                    <a:pt x="152" y="51"/>
                  </a:lnTo>
                  <a:lnTo>
                    <a:pt x="177" y="101"/>
                  </a:lnTo>
                  <a:lnTo>
                    <a:pt x="177" y="127"/>
                  </a:lnTo>
                  <a:lnTo>
                    <a:pt x="177" y="127"/>
                  </a:lnTo>
                  <a:lnTo>
                    <a:pt x="177" y="177"/>
                  </a:lnTo>
                  <a:lnTo>
                    <a:pt x="152" y="202"/>
                  </a:lnTo>
                  <a:lnTo>
                    <a:pt x="126" y="227"/>
                  </a:lnTo>
                  <a:lnTo>
                    <a:pt x="76" y="227"/>
                  </a:lnTo>
                  <a:lnTo>
                    <a:pt x="76" y="227"/>
                  </a:lnTo>
                  <a:lnTo>
                    <a:pt x="76" y="227"/>
                  </a:lnTo>
                  <a:lnTo>
                    <a:pt x="76" y="227"/>
                  </a:lnTo>
                  <a:lnTo>
                    <a:pt x="25" y="202"/>
                  </a:lnTo>
                  <a:lnTo>
                    <a:pt x="0" y="177"/>
                  </a:lnTo>
                  <a:lnTo>
                    <a:pt x="0" y="177"/>
                  </a:lnTo>
                  <a:lnTo>
                    <a:pt x="0" y="177"/>
                  </a:lnTo>
                  <a:lnTo>
                    <a:pt x="0" y="177"/>
                  </a:lnTo>
                  <a:lnTo>
                    <a:pt x="0" y="253"/>
                  </a:lnTo>
                  <a:lnTo>
                    <a:pt x="51" y="303"/>
                  </a:lnTo>
                  <a:lnTo>
                    <a:pt x="51" y="303"/>
                  </a:lnTo>
                  <a:lnTo>
                    <a:pt x="126" y="303"/>
                  </a:lnTo>
                  <a:lnTo>
                    <a:pt x="126" y="303"/>
                  </a:lnTo>
                  <a:lnTo>
                    <a:pt x="152" y="303"/>
                  </a:lnTo>
                  <a:lnTo>
                    <a:pt x="152" y="303"/>
                  </a:lnTo>
                  <a:lnTo>
                    <a:pt x="278" y="303"/>
                  </a:lnTo>
                  <a:lnTo>
                    <a:pt x="278" y="303"/>
                  </a:lnTo>
                  <a:lnTo>
                    <a:pt x="328" y="253"/>
                  </a:lnTo>
                  <a:lnTo>
                    <a:pt x="328" y="177"/>
                  </a:lnTo>
                  <a:lnTo>
                    <a:pt x="328" y="177"/>
                  </a:lnTo>
                  <a:lnTo>
                    <a:pt x="328" y="127"/>
                  </a:lnTo>
                  <a:lnTo>
                    <a:pt x="278" y="51"/>
                  </a:lnTo>
                  <a:lnTo>
                    <a:pt x="227" y="26"/>
                  </a:lnTo>
                  <a:lnTo>
                    <a:pt x="177" y="0"/>
                  </a:lnTo>
                  <a:lnTo>
                    <a:pt x="177" y="0"/>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3280;p46"/>
            <p:cNvSpPr/>
            <p:nvPr/>
          </p:nvSpPr>
          <p:spPr>
            <a:xfrm>
              <a:off x="1823519" y="1186274"/>
              <a:ext cx="4002" cy="4022"/>
            </a:xfrm>
            <a:custGeom>
              <a:avLst/>
              <a:gdLst/>
              <a:ahLst/>
              <a:cxnLst/>
              <a:rect l="l" t="t" r="r" b="b"/>
              <a:pathLst>
                <a:path w="202" h="203" extrusionOk="0">
                  <a:moveTo>
                    <a:pt x="101" y="1"/>
                  </a:moveTo>
                  <a:lnTo>
                    <a:pt x="76" y="26"/>
                  </a:lnTo>
                  <a:lnTo>
                    <a:pt x="50" y="26"/>
                  </a:lnTo>
                  <a:lnTo>
                    <a:pt x="25" y="76"/>
                  </a:lnTo>
                  <a:lnTo>
                    <a:pt x="0" y="102"/>
                  </a:lnTo>
                  <a:lnTo>
                    <a:pt x="25" y="152"/>
                  </a:lnTo>
                  <a:lnTo>
                    <a:pt x="25" y="177"/>
                  </a:lnTo>
                  <a:lnTo>
                    <a:pt x="76" y="202"/>
                  </a:lnTo>
                  <a:lnTo>
                    <a:pt x="151" y="202"/>
                  </a:lnTo>
                  <a:lnTo>
                    <a:pt x="177" y="177"/>
                  </a:lnTo>
                  <a:lnTo>
                    <a:pt x="202" y="152"/>
                  </a:lnTo>
                  <a:lnTo>
                    <a:pt x="202" y="102"/>
                  </a:lnTo>
                  <a:lnTo>
                    <a:pt x="202" y="76"/>
                  </a:lnTo>
                  <a:lnTo>
                    <a:pt x="177" y="26"/>
                  </a:lnTo>
                  <a:lnTo>
                    <a:pt x="151" y="26"/>
                  </a:lnTo>
                  <a:lnTo>
                    <a:pt x="101"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3281;p46"/>
            <p:cNvSpPr/>
            <p:nvPr/>
          </p:nvSpPr>
          <p:spPr>
            <a:xfrm>
              <a:off x="1823519" y="1186274"/>
              <a:ext cx="4002" cy="4022"/>
            </a:xfrm>
            <a:custGeom>
              <a:avLst/>
              <a:gdLst/>
              <a:ahLst/>
              <a:cxnLst/>
              <a:rect l="l" t="t" r="r" b="b"/>
              <a:pathLst>
                <a:path w="202" h="203" fill="none" extrusionOk="0">
                  <a:moveTo>
                    <a:pt x="202" y="102"/>
                  </a:moveTo>
                  <a:lnTo>
                    <a:pt x="202" y="102"/>
                  </a:lnTo>
                  <a:lnTo>
                    <a:pt x="202" y="152"/>
                  </a:lnTo>
                  <a:lnTo>
                    <a:pt x="177" y="177"/>
                  </a:lnTo>
                  <a:lnTo>
                    <a:pt x="151" y="202"/>
                  </a:lnTo>
                  <a:lnTo>
                    <a:pt x="101" y="202"/>
                  </a:lnTo>
                  <a:lnTo>
                    <a:pt x="101" y="202"/>
                  </a:lnTo>
                  <a:lnTo>
                    <a:pt x="76" y="202"/>
                  </a:lnTo>
                  <a:lnTo>
                    <a:pt x="25" y="177"/>
                  </a:lnTo>
                  <a:lnTo>
                    <a:pt x="25" y="152"/>
                  </a:lnTo>
                  <a:lnTo>
                    <a:pt x="0" y="102"/>
                  </a:lnTo>
                  <a:lnTo>
                    <a:pt x="0" y="102"/>
                  </a:lnTo>
                  <a:lnTo>
                    <a:pt x="25" y="76"/>
                  </a:lnTo>
                  <a:lnTo>
                    <a:pt x="50" y="26"/>
                  </a:lnTo>
                  <a:lnTo>
                    <a:pt x="76" y="26"/>
                  </a:lnTo>
                  <a:lnTo>
                    <a:pt x="101" y="1"/>
                  </a:lnTo>
                  <a:lnTo>
                    <a:pt x="101" y="1"/>
                  </a:lnTo>
                  <a:lnTo>
                    <a:pt x="151" y="26"/>
                  </a:lnTo>
                  <a:lnTo>
                    <a:pt x="177" y="26"/>
                  </a:lnTo>
                  <a:lnTo>
                    <a:pt x="202" y="76"/>
                  </a:lnTo>
                  <a:lnTo>
                    <a:pt x="202"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3282;p46"/>
            <p:cNvSpPr/>
            <p:nvPr/>
          </p:nvSpPr>
          <p:spPr>
            <a:xfrm>
              <a:off x="1825005" y="1186769"/>
              <a:ext cx="2021" cy="2021"/>
            </a:xfrm>
            <a:custGeom>
              <a:avLst/>
              <a:gdLst/>
              <a:ahLst/>
              <a:cxnLst/>
              <a:rect l="l" t="t" r="r" b="b"/>
              <a:pathLst>
                <a:path w="102" h="102" extrusionOk="0">
                  <a:moveTo>
                    <a:pt x="51" y="1"/>
                  </a:moveTo>
                  <a:lnTo>
                    <a:pt x="1" y="26"/>
                  </a:lnTo>
                  <a:lnTo>
                    <a:pt x="1" y="51"/>
                  </a:lnTo>
                  <a:lnTo>
                    <a:pt x="1" y="77"/>
                  </a:lnTo>
                  <a:lnTo>
                    <a:pt x="51" y="102"/>
                  </a:lnTo>
                  <a:lnTo>
                    <a:pt x="76" y="77"/>
                  </a:lnTo>
                  <a:lnTo>
                    <a:pt x="102" y="51"/>
                  </a:lnTo>
                  <a:lnTo>
                    <a:pt x="76" y="26"/>
                  </a:lnTo>
                  <a:lnTo>
                    <a:pt x="51"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3283;p46"/>
            <p:cNvSpPr/>
            <p:nvPr/>
          </p:nvSpPr>
          <p:spPr>
            <a:xfrm>
              <a:off x="1825005" y="1186769"/>
              <a:ext cx="2021" cy="2021"/>
            </a:xfrm>
            <a:custGeom>
              <a:avLst/>
              <a:gdLst/>
              <a:ahLst/>
              <a:cxnLst/>
              <a:rect l="l" t="t" r="r" b="b"/>
              <a:pathLst>
                <a:path w="102" h="102" fill="none" extrusionOk="0">
                  <a:moveTo>
                    <a:pt x="51" y="1"/>
                  </a:moveTo>
                  <a:lnTo>
                    <a:pt x="51" y="1"/>
                  </a:lnTo>
                  <a:lnTo>
                    <a:pt x="1" y="26"/>
                  </a:lnTo>
                  <a:lnTo>
                    <a:pt x="1" y="51"/>
                  </a:lnTo>
                  <a:lnTo>
                    <a:pt x="1" y="51"/>
                  </a:lnTo>
                  <a:lnTo>
                    <a:pt x="1" y="77"/>
                  </a:lnTo>
                  <a:lnTo>
                    <a:pt x="51" y="102"/>
                  </a:lnTo>
                  <a:lnTo>
                    <a:pt x="51" y="102"/>
                  </a:lnTo>
                  <a:lnTo>
                    <a:pt x="51" y="102"/>
                  </a:lnTo>
                  <a:lnTo>
                    <a:pt x="51" y="102"/>
                  </a:lnTo>
                  <a:lnTo>
                    <a:pt x="76" y="77"/>
                  </a:lnTo>
                  <a:lnTo>
                    <a:pt x="102" y="51"/>
                  </a:lnTo>
                  <a:lnTo>
                    <a:pt x="102" y="51"/>
                  </a:lnTo>
                  <a:lnTo>
                    <a:pt x="76" y="26"/>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3284;p46"/>
            <p:cNvSpPr/>
            <p:nvPr/>
          </p:nvSpPr>
          <p:spPr>
            <a:xfrm>
              <a:off x="1812502" y="1191782"/>
              <a:ext cx="28530" cy="28510"/>
            </a:xfrm>
            <a:custGeom>
              <a:avLst/>
              <a:gdLst/>
              <a:ahLst/>
              <a:cxnLst/>
              <a:rect l="l" t="t" r="r" b="b"/>
              <a:pathLst>
                <a:path w="1440" h="1439" extrusionOk="0">
                  <a:moveTo>
                    <a:pt x="581" y="0"/>
                  </a:moveTo>
                  <a:lnTo>
                    <a:pt x="455" y="51"/>
                  </a:lnTo>
                  <a:lnTo>
                    <a:pt x="329" y="101"/>
                  </a:lnTo>
                  <a:lnTo>
                    <a:pt x="228" y="202"/>
                  </a:lnTo>
                  <a:lnTo>
                    <a:pt x="127" y="303"/>
                  </a:lnTo>
                  <a:lnTo>
                    <a:pt x="51" y="429"/>
                  </a:lnTo>
                  <a:lnTo>
                    <a:pt x="26" y="555"/>
                  </a:lnTo>
                  <a:lnTo>
                    <a:pt x="1" y="707"/>
                  </a:lnTo>
                  <a:lnTo>
                    <a:pt x="1" y="833"/>
                  </a:lnTo>
                  <a:lnTo>
                    <a:pt x="51" y="984"/>
                  </a:lnTo>
                  <a:lnTo>
                    <a:pt x="127" y="1110"/>
                  </a:lnTo>
                  <a:lnTo>
                    <a:pt x="203" y="1211"/>
                  </a:lnTo>
                  <a:lnTo>
                    <a:pt x="304" y="1312"/>
                  </a:lnTo>
                  <a:lnTo>
                    <a:pt x="430" y="1363"/>
                  </a:lnTo>
                  <a:lnTo>
                    <a:pt x="556" y="1413"/>
                  </a:lnTo>
                  <a:lnTo>
                    <a:pt x="707" y="1438"/>
                  </a:lnTo>
                  <a:lnTo>
                    <a:pt x="859" y="1413"/>
                  </a:lnTo>
                  <a:lnTo>
                    <a:pt x="985" y="1388"/>
                  </a:lnTo>
                  <a:lnTo>
                    <a:pt x="1111" y="1312"/>
                  </a:lnTo>
                  <a:lnTo>
                    <a:pt x="1212" y="1236"/>
                  </a:lnTo>
                  <a:lnTo>
                    <a:pt x="1313" y="1110"/>
                  </a:lnTo>
                  <a:lnTo>
                    <a:pt x="1389" y="1009"/>
                  </a:lnTo>
                  <a:lnTo>
                    <a:pt x="1414" y="858"/>
                  </a:lnTo>
                  <a:lnTo>
                    <a:pt x="1439" y="732"/>
                  </a:lnTo>
                  <a:lnTo>
                    <a:pt x="1439" y="580"/>
                  </a:lnTo>
                  <a:lnTo>
                    <a:pt x="1389" y="429"/>
                  </a:lnTo>
                  <a:lnTo>
                    <a:pt x="1313" y="328"/>
                  </a:lnTo>
                  <a:lnTo>
                    <a:pt x="1237" y="202"/>
                  </a:lnTo>
                  <a:lnTo>
                    <a:pt x="1136" y="126"/>
                  </a:lnTo>
                  <a:lnTo>
                    <a:pt x="1010" y="51"/>
                  </a:lnTo>
                  <a:lnTo>
                    <a:pt x="884"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3285;p46"/>
            <p:cNvSpPr/>
            <p:nvPr/>
          </p:nvSpPr>
          <p:spPr>
            <a:xfrm>
              <a:off x="1812502" y="1191782"/>
              <a:ext cx="28530" cy="28510"/>
            </a:xfrm>
            <a:custGeom>
              <a:avLst/>
              <a:gdLst/>
              <a:ahLst/>
              <a:cxnLst/>
              <a:rect l="l" t="t" r="r" b="b"/>
              <a:pathLst>
                <a:path w="1440" h="1439" fill="none" extrusionOk="0">
                  <a:moveTo>
                    <a:pt x="1" y="707"/>
                  </a:moveTo>
                  <a:lnTo>
                    <a:pt x="1" y="707"/>
                  </a:lnTo>
                  <a:lnTo>
                    <a:pt x="1" y="833"/>
                  </a:lnTo>
                  <a:lnTo>
                    <a:pt x="51" y="984"/>
                  </a:lnTo>
                  <a:lnTo>
                    <a:pt x="127" y="1110"/>
                  </a:lnTo>
                  <a:lnTo>
                    <a:pt x="203" y="1211"/>
                  </a:lnTo>
                  <a:lnTo>
                    <a:pt x="304" y="1312"/>
                  </a:lnTo>
                  <a:lnTo>
                    <a:pt x="430" y="1363"/>
                  </a:lnTo>
                  <a:lnTo>
                    <a:pt x="556" y="1413"/>
                  </a:lnTo>
                  <a:lnTo>
                    <a:pt x="707" y="1438"/>
                  </a:lnTo>
                  <a:lnTo>
                    <a:pt x="707" y="1438"/>
                  </a:lnTo>
                  <a:lnTo>
                    <a:pt x="859" y="1413"/>
                  </a:lnTo>
                  <a:lnTo>
                    <a:pt x="985" y="1388"/>
                  </a:lnTo>
                  <a:lnTo>
                    <a:pt x="1111" y="1312"/>
                  </a:lnTo>
                  <a:lnTo>
                    <a:pt x="1212" y="1236"/>
                  </a:lnTo>
                  <a:lnTo>
                    <a:pt x="1313" y="1110"/>
                  </a:lnTo>
                  <a:lnTo>
                    <a:pt x="1389" y="1009"/>
                  </a:lnTo>
                  <a:lnTo>
                    <a:pt x="1414" y="858"/>
                  </a:lnTo>
                  <a:lnTo>
                    <a:pt x="1439" y="732"/>
                  </a:lnTo>
                  <a:lnTo>
                    <a:pt x="1439" y="732"/>
                  </a:lnTo>
                  <a:lnTo>
                    <a:pt x="1439" y="580"/>
                  </a:lnTo>
                  <a:lnTo>
                    <a:pt x="1389" y="429"/>
                  </a:lnTo>
                  <a:lnTo>
                    <a:pt x="1313" y="328"/>
                  </a:lnTo>
                  <a:lnTo>
                    <a:pt x="1237" y="202"/>
                  </a:lnTo>
                  <a:lnTo>
                    <a:pt x="1136" y="126"/>
                  </a:lnTo>
                  <a:lnTo>
                    <a:pt x="1010" y="51"/>
                  </a:lnTo>
                  <a:lnTo>
                    <a:pt x="884" y="0"/>
                  </a:lnTo>
                  <a:lnTo>
                    <a:pt x="733" y="0"/>
                  </a:lnTo>
                  <a:lnTo>
                    <a:pt x="733" y="0"/>
                  </a:lnTo>
                  <a:lnTo>
                    <a:pt x="581" y="0"/>
                  </a:lnTo>
                  <a:lnTo>
                    <a:pt x="455" y="51"/>
                  </a:lnTo>
                  <a:lnTo>
                    <a:pt x="329" y="101"/>
                  </a:lnTo>
                  <a:lnTo>
                    <a:pt x="228" y="202"/>
                  </a:lnTo>
                  <a:lnTo>
                    <a:pt x="127" y="303"/>
                  </a:lnTo>
                  <a:lnTo>
                    <a:pt x="51" y="429"/>
                  </a:lnTo>
                  <a:lnTo>
                    <a:pt x="26" y="555"/>
                  </a:lnTo>
                  <a:lnTo>
                    <a:pt x="1" y="7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3286;p46"/>
            <p:cNvSpPr/>
            <p:nvPr/>
          </p:nvSpPr>
          <p:spPr>
            <a:xfrm>
              <a:off x="1812502" y="1191782"/>
              <a:ext cx="28530" cy="28510"/>
            </a:xfrm>
            <a:custGeom>
              <a:avLst/>
              <a:gdLst/>
              <a:ahLst/>
              <a:cxnLst/>
              <a:rect l="l" t="t" r="r" b="b"/>
              <a:pathLst>
                <a:path w="1440" h="1439" extrusionOk="0">
                  <a:moveTo>
                    <a:pt x="581" y="0"/>
                  </a:moveTo>
                  <a:lnTo>
                    <a:pt x="455" y="51"/>
                  </a:lnTo>
                  <a:lnTo>
                    <a:pt x="329" y="101"/>
                  </a:lnTo>
                  <a:lnTo>
                    <a:pt x="228" y="202"/>
                  </a:lnTo>
                  <a:lnTo>
                    <a:pt x="127" y="303"/>
                  </a:lnTo>
                  <a:lnTo>
                    <a:pt x="51" y="429"/>
                  </a:lnTo>
                  <a:lnTo>
                    <a:pt x="26" y="555"/>
                  </a:lnTo>
                  <a:lnTo>
                    <a:pt x="1" y="707"/>
                  </a:lnTo>
                  <a:lnTo>
                    <a:pt x="1" y="833"/>
                  </a:lnTo>
                  <a:lnTo>
                    <a:pt x="51" y="984"/>
                  </a:lnTo>
                  <a:lnTo>
                    <a:pt x="127" y="1110"/>
                  </a:lnTo>
                  <a:lnTo>
                    <a:pt x="203" y="1211"/>
                  </a:lnTo>
                  <a:lnTo>
                    <a:pt x="304" y="1312"/>
                  </a:lnTo>
                  <a:lnTo>
                    <a:pt x="430" y="1363"/>
                  </a:lnTo>
                  <a:lnTo>
                    <a:pt x="556" y="1413"/>
                  </a:lnTo>
                  <a:lnTo>
                    <a:pt x="707" y="1438"/>
                  </a:lnTo>
                  <a:lnTo>
                    <a:pt x="859" y="1413"/>
                  </a:lnTo>
                  <a:lnTo>
                    <a:pt x="985" y="1388"/>
                  </a:lnTo>
                  <a:lnTo>
                    <a:pt x="1111" y="1312"/>
                  </a:lnTo>
                  <a:lnTo>
                    <a:pt x="1212" y="1236"/>
                  </a:lnTo>
                  <a:lnTo>
                    <a:pt x="1313" y="1110"/>
                  </a:lnTo>
                  <a:lnTo>
                    <a:pt x="1389" y="1009"/>
                  </a:lnTo>
                  <a:lnTo>
                    <a:pt x="1414" y="858"/>
                  </a:lnTo>
                  <a:lnTo>
                    <a:pt x="1439" y="732"/>
                  </a:lnTo>
                  <a:lnTo>
                    <a:pt x="1439" y="580"/>
                  </a:lnTo>
                  <a:lnTo>
                    <a:pt x="1389" y="429"/>
                  </a:lnTo>
                  <a:lnTo>
                    <a:pt x="1313" y="328"/>
                  </a:lnTo>
                  <a:lnTo>
                    <a:pt x="1237" y="202"/>
                  </a:lnTo>
                  <a:lnTo>
                    <a:pt x="1136" y="126"/>
                  </a:lnTo>
                  <a:lnTo>
                    <a:pt x="1010" y="51"/>
                  </a:lnTo>
                  <a:lnTo>
                    <a:pt x="884"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3287;p46"/>
            <p:cNvSpPr/>
            <p:nvPr/>
          </p:nvSpPr>
          <p:spPr>
            <a:xfrm>
              <a:off x="1812502" y="1191782"/>
              <a:ext cx="28530" cy="28510"/>
            </a:xfrm>
            <a:custGeom>
              <a:avLst/>
              <a:gdLst/>
              <a:ahLst/>
              <a:cxnLst/>
              <a:rect l="l" t="t" r="r" b="b"/>
              <a:pathLst>
                <a:path w="1440" h="1439" fill="none" extrusionOk="0">
                  <a:moveTo>
                    <a:pt x="1" y="707"/>
                  </a:moveTo>
                  <a:lnTo>
                    <a:pt x="1" y="707"/>
                  </a:lnTo>
                  <a:lnTo>
                    <a:pt x="1" y="833"/>
                  </a:lnTo>
                  <a:lnTo>
                    <a:pt x="51" y="984"/>
                  </a:lnTo>
                  <a:lnTo>
                    <a:pt x="127" y="1110"/>
                  </a:lnTo>
                  <a:lnTo>
                    <a:pt x="203" y="1211"/>
                  </a:lnTo>
                  <a:lnTo>
                    <a:pt x="304" y="1312"/>
                  </a:lnTo>
                  <a:lnTo>
                    <a:pt x="430" y="1363"/>
                  </a:lnTo>
                  <a:lnTo>
                    <a:pt x="556" y="1413"/>
                  </a:lnTo>
                  <a:lnTo>
                    <a:pt x="707" y="1438"/>
                  </a:lnTo>
                  <a:lnTo>
                    <a:pt x="707" y="1438"/>
                  </a:lnTo>
                  <a:lnTo>
                    <a:pt x="859" y="1413"/>
                  </a:lnTo>
                  <a:lnTo>
                    <a:pt x="985" y="1388"/>
                  </a:lnTo>
                  <a:lnTo>
                    <a:pt x="1111" y="1312"/>
                  </a:lnTo>
                  <a:lnTo>
                    <a:pt x="1212" y="1236"/>
                  </a:lnTo>
                  <a:lnTo>
                    <a:pt x="1313" y="1110"/>
                  </a:lnTo>
                  <a:lnTo>
                    <a:pt x="1389" y="1009"/>
                  </a:lnTo>
                  <a:lnTo>
                    <a:pt x="1414" y="858"/>
                  </a:lnTo>
                  <a:lnTo>
                    <a:pt x="1439" y="732"/>
                  </a:lnTo>
                  <a:lnTo>
                    <a:pt x="1439" y="732"/>
                  </a:lnTo>
                  <a:lnTo>
                    <a:pt x="1439" y="580"/>
                  </a:lnTo>
                  <a:lnTo>
                    <a:pt x="1389" y="429"/>
                  </a:lnTo>
                  <a:lnTo>
                    <a:pt x="1313" y="328"/>
                  </a:lnTo>
                  <a:lnTo>
                    <a:pt x="1237" y="202"/>
                  </a:lnTo>
                  <a:lnTo>
                    <a:pt x="1136" y="126"/>
                  </a:lnTo>
                  <a:lnTo>
                    <a:pt x="1010" y="51"/>
                  </a:lnTo>
                  <a:lnTo>
                    <a:pt x="884" y="0"/>
                  </a:lnTo>
                  <a:lnTo>
                    <a:pt x="733" y="0"/>
                  </a:lnTo>
                  <a:lnTo>
                    <a:pt x="733" y="0"/>
                  </a:lnTo>
                  <a:lnTo>
                    <a:pt x="581" y="0"/>
                  </a:lnTo>
                  <a:lnTo>
                    <a:pt x="455" y="51"/>
                  </a:lnTo>
                  <a:lnTo>
                    <a:pt x="329" y="101"/>
                  </a:lnTo>
                  <a:lnTo>
                    <a:pt x="228" y="202"/>
                  </a:lnTo>
                  <a:lnTo>
                    <a:pt x="127" y="303"/>
                  </a:lnTo>
                  <a:lnTo>
                    <a:pt x="51" y="429"/>
                  </a:lnTo>
                  <a:lnTo>
                    <a:pt x="26" y="555"/>
                  </a:lnTo>
                  <a:lnTo>
                    <a:pt x="1" y="7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3288;p46"/>
            <p:cNvSpPr/>
            <p:nvPr/>
          </p:nvSpPr>
          <p:spPr>
            <a:xfrm>
              <a:off x="1816505" y="1195270"/>
              <a:ext cx="20011" cy="20526"/>
            </a:xfrm>
            <a:custGeom>
              <a:avLst/>
              <a:gdLst/>
              <a:ahLst/>
              <a:cxnLst/>
              <a:rect l="l" t="t" r="r" b="b"/>
              <a:pathLst>
                <a:path w="1010" h="1036" extrusionOk="0">
                  <a:moveTo>
                    <a:pt x="505" y="1"/>
                  </a:moveTo>
                  <a:lnTo>
                    <a:pt x="379" y="26"/>
                  </a:lnTo>
                  <a:lnTo>
                    <a:pt x="253" y="76"/>
                  </a:lnTo>
                  <a:lnTo>
                    <a:pt x="278" y="76"/>
                  </a:lnTo>
                  <a:lnTo>
                    <a:pt x="379" y="102"/>
                  </a:lnTo>
                  <a:lnTo>
                    <a:pt x="480" y="177"/>
                  </a:lnTo>
                  <a:lnTo>
                    <a:pt x="531" y="253"/>
                  </a:lnTo>
                  <a:lnTo>
                    <a:pt x="556" y="379"/>
                  </a:lnTo>
                  <a:lnTo>
                    <a:pt x="531" y="480"/>
                  </a:lnTo>
                  <a:lnTo>
                    <a:pt x="480" y="581"/>
                  </a:lnTo>
                  <a:lnTo>
                    <a:pt x="379" y="631"/>
                  </a:lnTo>
                  <a:lnTo>
                    <a:pt x="278" y="657"/>
                  </a:lnTo>
                  <a:lnTo>
                    <a:pt x="177" y="657"/>
                  </a:lnTo>
                  <a:lnTo>
                    <a:pt x="102" y="606"/>
                  </a:lnTo>
                  <a:lnTo>
                    <a:pt x="51" y="556"/>
                  </a:lnTo>
                  <a:lnTo>
                    <a:pt x="1" y="505"/>
                  </a:lnTo>
                  <a:lnTo>
                    <a:pt x="26" y="606"/>
                  </a:lnTo>
                  <a:lnTo>
                    <a:pt x="51" y="707"/>
                  </a:lnTo>
                  <a:lnTo>
                    <a:pt x="77" y="808"/>
                  </a:lnTo>
                  <a:lnTo>
                    <a:pt x="152" y="884"/>
                  </a:lnTo>
                  <a:lnTo>
                    <a:pt x="228" y="934"/>
                  </a:lnTo>
                  <a:lnTo>
                    <a:pt x="304" y="985"/>
                  </a:lnTo>
                  <a:lnTo>
                    <a:pt x="404" y="1010"/>
                  </a:lnTo>
                  <a:lnTo>
                    <a:pt x="505" y="1035"/>
                  </a:lnTo>
                  <a:lnTo>
                    <a:pt x="606" y="1010"/>
                  </a:lnTo>
                  <a:lnTo>
                    <a:pt x="707" y="985"/>
                  </a:lnTo>
                  <a:lnTo>
                    <a:pt x="783" y="934"/>
                  </a:lnTo>
                  <a:lnTo>
                    <a:pt x="859" y="884"/>
                  </a:lnTo>
                  <a:lnTo>
                    <a:pt x="934" y="808"/>
                  </a:lnTo>
                  <a:lnTo>
                    <a:pt x="985" y="732"/>
                  </a:lnTo>
                  <a:lnTo>
                    <a:pt x="1010" y="631"/>
                  </a:lnTo>
                  <a:lnTo>
                    <a:pt x="1010" y="531"/>
                  </a:lnTo>
                  <a:lnTo>
                    <a:pt x="1010" y="430"/>
                  </a:lnTo>
                  <a:lnTo>
                    <a:pt x="985" y="329"/>
                  </a:lnTo>
                  <a:lnTo>
                    <a:pt x="934" y="253"/>
                  </a:lnTo>
                  <a:lnTo>
                    <a:pt x="884" y="177"/>
                  </a:lnTo>
                  <a:lnTo>
                    <a:pt x="808" y="102"/>
                  </a:lnTo>
                  <a:lnTo>
                    <a:pt x="707" y="51"/>
                  </a:lnTo>
                  <a:lnTo>
                    <a:pt x="632" y="26"/>
                  </a:lnTo>
                  <a:lnTo>
                    <a:pt x="531"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3289;p46"/>
            <p:cNvSpPr/>
            <p:nvPr/>
          </p:nvSpPr>
          <p:spPr>
            <a:xfrm>
              <a:off x="1816505" y="1195270"/>
              <a:ext cx="20011" cy="20526"/>
            </a:xfrm>
            <a:custGeom>
              <a:avLst/>
              <a:gdLst/>
              <a:ahLst/>
              <a:cxnLst/>
              <a:rect l="l" t="t" r="r" b="b"/>
              <a:pathLst>
                <a:path w="1010" h="1036" fill="none" extrusionOk="0">
                  <a:moveTo>
                    <a:pt x="505" y="1"/>
                  </a:moveTo>
                  <a:lnTo>
                    <a:pt x="505" y="1"/>
                  </a:lnTo>
                  <a:lnTo>
                    <a:pt x="379" y="26"/>
                  </a:lnTo>
                  <a:lnTo>
                    <a:pt x="253" y="76"/>
                  </a:lnTo>
                  <a:lnTo>
                    <a:pt x="253" y="76"/>
                  </a:lnTo>
                  <a:lnTo>
                    <a:pt x="278" y="76"/>
                  </a:lnTo>
                  <a:lnTo>
                    <a:pt x="278" y="76"/>
                  </a:lnTo>
                  <a:lnTo>
                    <a:pt x="278" y="76"/>
                  </a:lnTo>
                  <a:lnTo>
                    <a:pt x="278" y="76"/>
                  </a:lnTo>
                  <a:lnTo>
                    <a:pt x="379" y="102"/>
                  </a:lnTo>
                  <a:lnTo>
                    <a:pt x="480" y="177"/>
                  </a:lnTo>
                  <a:lnTo>
                    <a:pt x="531" y="253"/>
                  </a:lnTo>
                  <a:lnTo>
                    <a:pt x="556" y="379"/>
                  </a:lnTo>
                  <a:lnTo>
                    <a:pt x="556" y="379"/>
                  </a:lnTo>
                  <a:lnTo>
                    <a:pt x="531" y="480"/>
                  </a:lnTo>
                  <a:lnTo>
                    <a:pt x="480" y="581"/>
                  </a:lnTo>
                  <a:lnTo>
                    <a:pt x="379" y="631"/>
                  </a:lnTo>
                  <a:lnTo>
                    <a:pt x="278" y="657"/>
                  </a:lnTo>
                  <a:lnTo>
                    <a:pt x="278" y="657"/>
                  </a:lnTo>
                  <a:lnTo>
                    <a:pt x="253" y="657"/>
                  </a:lnTo>
                  <a:lnTo>
                    <a:pt x="253" y="657"/>
                  </a:lnTo>
                  <a:lnTo>
                    <a:pt x="177" y="657"/>
                  </a:lnTo>
                  <a:lnTo>
                    <a:pt x="102" y="606"/>
                  </a:lnTo>
                  <a:lnTo>
                    <a:pt x="51" y="556"/>
                  </a:lnTo>
                  <a:lnTo>
                    <a:pt x="1" y="505"/>
                  </a:lnTo>
                  <a:lnTo>
                    <a:pt x="1" y="505"/>
                  </a:lnTo>
                  <a:lnTo>
                    <a:pt x="1" y="505"/>
                  </a:lnTo>
                  <a:lnTo>
                    <a:pt x="1" y="505"/>
                  </a:lnTo>
                  <a:lnTo>
                    <a:pt x="26" y="606"/>
                  </a:lnTo>
                  <a:lnTo>
                    <a:pt x="51" y="707"/>
                  </a:lnTo>
                  <a:lnTo>
                    <a:pt x="77" y="808"/>
                  </a:lnTo>
                  <a:lnTo>
                    <a:pt x="152" y="884"/>
                  </a:lnTo>
                  <a:lnTo>
                    <a:pt x="228" y="934"/>
                  </a:lnTo>
                  <a:lnTo>
                    <a:pt x="304" y="985"/>
                  </a:lnTo>
                  <a:lnTo>
                    <a:pt x="404" y="1010"/>
                  </a:lnTo>
                  <a:lnTo>
                    <a:pt x="505" y="1035"/>
                  </a:lnTo>
                  <a:lnTo>
                    <a:pt x="505" y="1035"/>
                  </a:lnTo>
                  <a:lnTo>
                    <a:pt x="505" y="1035"/>
                  </a:lnTo>
                  <a:lnTo>
                    <a:pt x="505" y="1035"/>
                  </a:lnTo>
                  <a:lnTo>
                    <a:pt x="606" y="1010"/>
                  </a:lnTo>
                  <a:lnTo>
                    <a:pt x="707" y="985"/>
                  </a:lnTo>
                  <a:lnTo>
                    <a:pt x="783" y="934"/>
                  </a:lnTo>
                  <a:lnTo>
                    <a:pt x="859" y="884"/>
                  </a:lnTo>
                  <a:lnTo>
                    <a:pt x="934" y="808"/>
                  </a:lnTo>
                  <a:lnTo>
                    <a:pt x="985" y="732"/>
                  </a:lnTo>
                  <a:lnTo>
                    <a:pt x="1010" y="631"/>
                  </a:lnTo>
                  <a:lnTo>
                    <a:pt x="1010" y="531"/>
                  </a:lnTo>
                  <a:lnTo>
                    <a:pt x="1010" y="531"/>
                  </a:lnTo>
                  <a:lnTo>
                    <a:pt x="1010" y="430"/>
                  </a:lnTo>
                  <a:lnTo>
                    <a:pt x="985" y="329"/>
                  </a:lnTo>
                  <a:lnTo>
                    <a:pt x="934" y="253"/>
                  </a:lnTo>
                  <a:lnTo>
                    <a:pt x="884" y="177"/>
                  </a:lnTo>
                  <a:lnTo>
                    <a:pt x="808" y="102"/>
                  </a:lnTo>
                  <a:lnTo>
                    <a:pt x="707" y="51"/>
                  </a:lnTo>
                  <a:lnTo>
                    <a:pt x="632" y="26"/>
                  </a:lnTo>
                  <a:lnTo>
                    <a:pt x="531" y="1"/>
                  </a:lnTo>
                  <a:lnTo>
                    <a:pt x="531" y="1"/>
                  </a:lnTo>
                  <a:lnTo>
                    <a:pt x="50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3290;p46"/>
            <p:cNvSpPr/>
            <p:nvPr/>
          </p:nvSpPr>
          <p:spPr>
            <a:xfrm>
              <a:off x="1816009" y="1196776"/>
              <a:ext cx="11511" cy="11511"/>
            </a:xfrm>
            <a:custGeom>
              <a:avLst/>
              <a:gdLst/>
              <a:ahLst/>
              <a:cxnLst/>
              <a:rect l="l" t="t" r="r" b="b"/>
              <a:pathLst>
                <a:path w="581" h="581" extrusionOk="0">
                  <a:moveTo>
                    <a:pt x="303" y="0"/>
                  </a:moveTo>
                  <a:lnTo>
                    <a:pt x="177" y="26"/>
                  </a:lnTo>
                  <a:lnTo>
                    <a:pt x="102" y="76"/>
                  </a:lnTo>
                  <a:lnTo>
                    <a:pt x="26" y="177"/>
                  </a:lnTo>
                  <a:lnTo>
                    <a:pt x="1" y="303"/>
                  </a:lnTo>
                  <a:lnTo>
                    <a:pt x="26" y="404"/>
                  </a:lnTo>
                  <a:lnTo>
                    <a:pt x="76" y="505"/>
                  </a:lnTo>
                  <a:lnTo>
                    <a:pt x="177" y="555"/>
                  </a:lnTo>
                  <a:lnTo>
                    <a:pt x="278" y="581"/>
                  </a:lnTo>
                  <a:lnTo>
                    <a:pt x="404" y="581"/>
                  </a:lnTo>
                  <a:lnTo>
                    <a:pt x="505" y="505"/>
                  </a:lnTo>
                  <a:lnTo>
                    <a:pt x="556" y="404"/>
                  </a:lnTo>
                  <a:lnTo>
                    <a:pt x="581" y="303"/>
                  </a:lnTo>
                  <a:lnTo>
                    <a:pt x="556" y="177"/>
                  </a:lnTo>
                  <a:lnTo>
                    <a:pt x="505" y="101"/>
                  </a:lnTo>
                  <a:lnTo>
                    <a:pt x="404" y="26"/>
                  </a:lnTo>
                  <a:lnTo>
                    <a:pt x="30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3291;p46"/>
            <p:cNvSpPr/>
            <p:nvPr/>
          </p:nvSpPr>
          <p:spPr>
            <a:xfrm>
              <a:off x="1816009" y="1196776"/>
              <a:ext cx="11511" cy="11511"/>
            </a:xfrm>
            <a:custGeom>
              <a:avLst/>
              <a:gdLst/>
              <a:ahLst/>
              <a:cxnLst/>
              <a:rect l="l" t="t" r="r" b="b"/>
              <a:pathLst>
                <a:path w="581" h="581" fill="none" extrusionOk="0">
                  <a:moveTo>
                    <a:pt x="581" y="303"/>
                  </a:moveTo>
                  <a:lnTo>
                    <a:pt x="581" y="303"/>
                  </a:lnTo>
                  <a:lnTo>
                    <a:pt x="556" y="404"/>
                  </a:lnTo>
                  <a:lnTo>
                    <a:pt x="505" y="505"/>
                  </a:lnTo>
                  <a:lnTo>
                    <a:pt x="404" y="581"/>
                  </a:lnTo>
                  <a:lnTo>
                    <a:pt x="278" y="581"/>
                  </a:lnTo>
                  <a:lnTo>
                    <a:pt x="278" y="581"/>
                  </a:lnTo>
                  <a:lnTo>
                    <a:pt x="177" y="555"/>
                  </a:lnTo>
                  <a:lnTo>
                    <a:pt x="76" y="505"/>
                  </a:lnTo>
                  <a:lnTo>
                    <a:pt x="26" y="404"/>
                  </a:lnTo>
                  <a:lnTo>
                    <a:pt x="1" y="303"/>
                  </a:lnTo>
                  <a:lnTo>
                    <a:pt x="1" y="303"/>
                  </a:lnTo>
                  <a:lnTo>
                    <a:pt x="26" y="177"/>
                  </a:lnTo>
                  <a:lnTo>
                    <a:pt x="102" y="76"/>
                  </a:lnTo>
                  <a:lnTo>
                    <a:pt x="177" y="26"/>
                  </a:lnTo>
                  <a:lnTo>
                    <a:pt x="303" y="0"/>
                  </a:lnTo>
                  <a:lnTo>
                    <a:pt x="303" y="0"/>
                  </a:lnTo>
                  <a:lnTo>
                    <a:pt x="404" y="26"/>
                  </a:lnTo>
                  <a:lnTo>
                    <a:pt x="505" y="101"/>
                  </a:lnTo>
                  <a:lnTo>
                    <a:pt x="556" y="177"/>
                  </a:lnTo>
                  <a:lnTo>
                    <a:pt x="581" y="30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3292;p46"/>
            <p:cNvSpPr/>
            <p:nvPr/>
          </p:nvSpPr>
          <p:spPr>
            <a:xfrm>
              <a:off x="1819516" y="1197766"/>
              <a:ext cx="5508" cy="6023"/>
            </a:xfrm>
            <a:custGeom>
              <a:avLst/>
              <a:gdLst/>
              <a:ahLst/>
              <a:cxnLst/>
              <a:rect l="l" t="t" r="r" b="b"/>
              <a:pathLst>
                <a:path w="278" h="304" extrusionOk="0">
                  <a:moveTo>
                    <a:pt x="152" y="1"/>
                  </a:moveTo>
                  <a:lnTo>
                    <a:pt x="76" y="26"/>
                  </a:lnTo>
                  <a:lnTo>
                    <a:pt x="51" y="51"/>
                  </a:lnTo>
                  <a:lnTo>
                    <a:pt x="0" y="102"/>
                  </a:lnTo>
                  <a:lnTo>
                    <a:pt x="0" y="152"/>
                  </a:lnTo>
                  <a:lnTo>
                    <a:pt x="0" y="203"/>
                  </a:lnTo>
                  <a:lnTo>
                    <a:pt x="25" y="253"/>
                  </a:lnTo>
                  <a:lnTo>
                    <a:pt x="76" y="278"/>
                  </a:lnTo>
                  <a:lnTo>
                    <a:pt x="126" y="304"/>
                  </a:lnTo>
                  <a:lnTo>
                    <a:pt x="152" y="304"/>
                  </a:lnTo>
                  <a:lnTo>
                    <a:pt x="202" y="278"/>
                  </a:lnTo>
                  <a:lnTo>
                    <a:pt x="252" y="253"/>
                  </a:lnTo>
                  <a:lnTo>
                    <a:pt x="278" y="203"/>
                  </a:lnTo>
                  <a:lnTo>
                    <a:pt x="278" y="152"/>
                  </a:lnTo>
                  <a:lnTo>
                    <a:pt x="278" y="102"/>
                  </a:lnTo>
                  <a:lnTo>
                    <a:pt x="252" y="51"/>
                  </a:lnTo>
                  <a:lnTo>
                    <a:pt x="202" y="26"/>
                  </a:lnTo>
                  <a:lnTo>
                    <a:pt x="152"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3293;p46"/>
            <p:cNvSpPr/>
            <p:nvPr/>
          </p:nvSpPr>
          <p:spPr>
            <a:xfrm>
              <a:off x="1819516" y="1197766"/>
              <a:ext cx="5508" cy="6023"/>
            </a:xfrm>
            <a:custGeom>
              <a:avLst/>
              <a:gdLst/>
              <a:ahLst/>
              <a:cxnLst/>
              <a:rect l="l" t="t" r="r" b="b"/>
              <a:pathLst>
                <a:path w="278" h="304" fill="none" extrusionOk="0">
                  <a:moveTo>
                    <a:pt x="152" y="1"/>
                  </a:moveTo>
                  <a:lnTo>
                    <a:pt x="152" y="1"/>
                  </a:lnTo>
                  <a:lnTo>
                    <a:pt x="76" y="26"/>
                  </a:lnTo>
                  <a:lnTo>
                    <a:pt x="51" y="51"/>
                  </a:lnTo>
                  <a:lnTo>
                    <a:pt x="0" y="102"/>
                  </a:lnTo>
                  <a:lnTo>
                    <a:pt x="0" y="152"/>
                  </a:lnTo>
                  <a:lnTo>
                    <a:pt x="0" y="152"/>
                  </a:lnTo>
                  <a:lnTo>
                    <a:pt x="0" y="203"/>
                  </a:lnTo>
                  <a:lnTo>
                    <a:pt x="25" y="253"/>
                  </a:lnTo>
                  <a:lnTo>
                    <a:pt x="76" y="278"/>
                  </a:lnTo>
                  <a:lnTo>
                    <a:pt x="126" y="304"/>
                  </a:lnTo>
                  <a:lnTo>
                    <a:pt x="126" y="304"/>
                  </a:lnTo>
                  <a:lnTo>
                    <a:pt x="152" y="304"/>
                  </a:lnTo>
                  <a:lnTo>
                    <a:pt x="152" y="304"/>
                  </a:lnTo>
                  <a:lnTo>
                    <a:pt x="202" y="278"/>
                  </a:lnTo>
                  <a:lnTo>
                    <a:pt x="252" y="253"/>
                  </a:lnTo>
                  <a:lnTo>
                    <a:pt x="278" y="203"/>
                  </a:lnTo>
                  <a:lnTo>
                    <a:pt x="278" y="152"/>
                  </a:lnTo>
                  <a:lnTo>
                    <a:pt x="278" y="152"/>
                  </a:lnTo>
                  <a:lnTo>
                    <a:pt x="278" y="102"/>
                  </a:lnTo>
                  <a:lnTo>
                    <a:pt x="252" y="51"/>
                  </a:lnTo>
                  <a:lnTo>
                    <a:pt x="202" y="26"/>
                  </a:lnTo>
                  <a:lnTo>
                    <a:pt x="152" y="1"/>
                  </a:lnTo>
                  <a:lnTo>
                    <a:pt x="152" y="1"/>
                  </a:lnTo>
                  <a:lnTo>
                    <a:pt x="15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3294;p46"/>
            <p:cNvSpPr/>
            <p:nvPr/>
          </p:nvSpPr>
          <p:spPr>
            <a:xfrm>
              <a:off x="1785515" y="1102797"/>
              <a:ext cx="9510" cy="9510"/>
            </a:xfrm>
            <a:custGeom>
              <a:avLst/>
              <a:gdLst/>
              <a:ahLst/>
              <a:cxnLst/>
              <a:rect l="l" t="t" r="r" b="b"/>
              <a:pathLst>
                <a:path w="480" h="480" extrusionOk="0">
                  <a:moveTo>
                    <a:pt x="228" y="0"/>
                  </a:moveTo>
                  <a:lnTo>
                    <a:pt x="152" y="26"/>
                  </a:lnTo>
                  <a:lnTo>
                    <a:pt x="51" y="76"/>
                  </a:lnTo>
                  <a:lnTo>
                    <a:pt x="1" y="152"/>
                  </a:lnTo>
                  <a:lnTo>
                    <a:pt x="1" y="227"/>
                  </a:lnTo>
                  <a:lnTo>
                    <a:pt x="1" y="328"/>
                  </a:lnTo>
                  <a:lnTo>
                    <a:pt x="51" y="404"/>
                  </a:lnTo>
                  <a:lnTo>
                    <a:pt x="127" y="454"/>
                  </a:lnTo>
                  <a:lnTo>
                    <a:pt x="228" y="480"/>
                  </a:lnTo>
                  <a:lnTo>
                    <a:pt x="329" y="480"/>
                  </a:lnTo>
                  <a:lnTo>
                    <a:pt x="404" y="429"/>
                  </a:lnTo>
                  <a:lnTo>
                    <a:pt x="455" y="328"/>
                  </a:lnTo>
                  <a:lnTo>
                    <a:pt x="480" y="253"/>
                  </a:lnTo>
                  <a:lnTo>
                    <a:pt x="455" y="152"/>
                  </a:lnTo>
                  <a:lnTo>
                    <a:pt x="404" y="76"/>
                  </a:lnTo>
                  <a:lnTo>
                    <a:pt x="329" y="26"/>
                  </a:lnTo>
                  <a:lnTo>
                    <a:pt x="228"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3295;p46"/>
            <p:cNvSpPr/>
            <p:nvPr/>
          </p:nvSpPr>
          <p:spPr>
            <a:xfrm>
              <a:off x="1785515" y="1102797"/>
              <a:ext cx="9510" cy="9510"/>
            </a:xfrm>
            <a:custGeom>
              <a:avLst/>
              <a:gdLst/>
              <a:ahLst/>
              <a:cxnLst/>
              <a:rect l="l" t="t" r="r" b="b"/>
              <a:pathLst>
                <a:path w="480" h="480" fill="none" extrusionOk="0">
                  <a:moveTo>
                    <a:pt x="1" y="227"/>
                  </a:moveTo>
                  <a:lnTo>
                    <a:pt x="1" y="227"/>
                  </a:lnTo>
                  <a:lnTo>
                    <a:pt x="1" y="328"/>
                  </a:lnTo>
                  <a:lnTo>
                    <a:pt x="51" y="404"/>
                  </a:lnTo>
                  <a:lnTo>
                    <a:pt x="127" y="454"/>
                  </a:lnTo>
                  <a:lnTo>
                    <a:pt x="228" y="480"/>
                  </a:lnTo>
                  <a:lnTo>
                    <a:pt x="228" y="480"/>
                  </a:lnTo>
                  <a:lnTo>
                    <a:pt x="329" y="480"/>
                  </a:lnTo>
                  <a:lnTo>
                    <a:pt x="404" y="429"/>
                  </a:lnTo>
                  <a:lnTo>
                    <a:pt x="455" y="328"/>
                  </a:lnTo>
                  <a:lnTo>
                    <a:pt x="480" y="253"/>
                  </a:lnTo>
                  <a:lnTo>
                    <a:pt x="480" y="253"/>
                  </a:lnTo>
                  <a:lnTo>
                    <a:pt x="455" y="152"/>
                  </a:lnTo>
                  <a:lnTo>
                    <a:pt x="404" y="76"/>
                  </a:lnTo>
                  <a:lnTo>
                    <a:pt x="329" y="26"/>
                  </a:lnTo>
                  <a:lnTo>
                    <a:pt x="228" y="0"/>
                  </a:lnTo>
                  <a:lnTo>
                    <a:pt x="228" y="0"/>
                  </a:lnTo>
                  <a:lnTo>
                    <a:pt x="152" y="26"/>
                  </a:lnTo>
                  <a:lnTo>
                    <a:pt x="51" y="76"/>
                  </a:lnTo>
                  <a:lnTo>
                    <a:pt x="1" y="152"/>
                  </a:lnTo>
                  <a:lnTo>
                    <a:pt x="1"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3296;p46"/>
            <p:cNvSpPr/>
            <p:nvPr/>
          </p:nvSpPr>
          <p:spPr>
            <a:xfrm>
              <a:off x="1785515" y="1102797"/>
              <a:ext cx="9510" cy="9510"/>
            </a:xfrm>
            <a:custGeom>
              <a:avLst/>
              <a:gdLst/>
              <a:ahLst/>
              <a:cxnLst/>
              <a:rect l="l" t="t" r="r" b="b"/>
              <a:pathLst>
                <a:path w="480" h="480" extrusionOk="0">
                  <a:moveTo>
                    <a:pt x="228" y="0"/>
                  </a:moveTo>
                  <a:lnTo>
                    <a:pt x="152" y="26"/>
                  </a:lnTo>
                  <a:lnTo>
                    <a:pt x="51" y="76"/>
                  </a:lnTo>
                  <a:lnTo>
                    <a:pt x="1" y="152"/>
                  </a:lnTo>
                  <a:lnTo>
                    <a:pt x="1" y="227"/>
                  </a:lnTo>
                  <a:lnTo>
                    <a:pt x="1" y="328"/>
                  </a:lnTo>
                  <a:lnTo>
                    <a:pt x="51" y="404"/>
                  </a:lnTo>
                  <a:lnTo>
                    <a:pt x="127" y="454"/>
                  </a:lnTo>
                  <a:lnTo>
                    <a:pt x="228" y="480"/>
                  </a:lnTo>
                  <a:lnTo>
                    <a:pt x="329" y="480"/>
                  </a:lnTo>
                  <a:lnTo>
                    <a:pt x="404" y="429"/>
                  </a:lnTo>
                  <a:lnTo>
                    <a:pt x="455" y="328"/>
                  </a:lnTo>
                  <a:lnTo>
                    <a:pt x="480" y="253"/>
                  </a:lnTo>
                  <a:lnTo>
                    <a:pt x="455" y="152"/>
                  </a:lnTo>
                  <a:lnTo>
                    <a:pt x="404" y="76"/>
                  </a:lnTo>
                  <a:lnTo>
                    <a:pt x="329" y="26"/>
                  </a:lnTo>
                  <a:lnTo>
                    <a:pt x="228"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3297;p46"/>
            <p:cNvSpPr/>
            <p:nvPr/>
          </p:nvSpPr>
          <p:spPr>
            <a:xfrm>
              <a:off x="1785515" y="1102797"/>
              <a:ext cx="9510" cy="9510"/>
            </a:xfrm>
            <a:custGeom>
              <a:avLst/>
              <a:gdLst/>
              <a:ahLst/>
              <a:cxnLst/>
              <a:rect l="l" t="t" r="r" b="b"/>
              <a:pathLst>
                <a:path w="480" h="480" fill="none" extrusionOk="0">
                  <a:moveTo>
                    <a:pt x="1" y="227"/>
                  </a:moveTo>
                  <a:lnTo>
                    <a:pt x="1" y="227"/>
                  </a:lnTo>
                  <a:lnTo>
                    <a:pt x="1" y="328"/>
                  </a:lnTo>
                  <a:lnTo>
                    <a:pt x="51" y="404"/>
                  </a:lnTo>
                  <a:lnTo>
                    <a:pt x="127" y="454"/>
                  </a:lnTo>
                  <a:lnTo>
                    <a:pt x="228" y="480"/>
                  </a:lnTo>
                  <a:lnTo>
                    <a:pt x="228" y="480"/>
                  </a:lnTo>
                  <a:lnTo>
                    <a:pt x="329" y="480"/>
                  </a:lnTo>
                  <a:lnTo>
                    <a:pt x="404" y="429"/>
                  </a:lnTo>
                  <a:lnTo>
                    <a:pt x="455" y="328"/>
                  </a:lnTo>
                  <a:lnTo>
                    <a:pt x="480" y="253"/>
                  </a:lnTo>
                  <a:lnTo>
                    <a:pt x="480" y="253"/>
                  </a:lnTo>
                  <a:lnTo>
                    <a:pt x="455" y="152"/>
                  </a:lnTo>
                  <a:lnTo>
                    <a:pt x="404" y="76"/>
                  </a:lnTo>
                  <a:lnTo>
                    <a:pt x="329" y="26"/>
                  </a:lnTo>
                  <a:lnTo>
                    <a:pt x="228" y="0"/>
                  </a:lnTo>
                  <a:lnTo>
                    <a:pt x="228" y="0"/>
                  </a:lnTo>
                  <a:lnTo>
                    <a:pt x="152" y="26"/>
                  </a:lnTo>
                  <a:lnTo>
                    <a:pt x="51" y="76"/>
                  </a:lnTo>
                  <a:lnTo>
                    <a:pt x="1" y="152"/>
                  </a:lnTo>
                  <a:lnTo>
                    <a:pt x="1"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3298;p46"/>
            <p:cNvSpPr/>
            <p:nvPr/>
          </p:nvSpPr>
          <p:spPr>
            <a:xfrm>
              <a:off x="1786526" y="1104798"/>
              <a:ext cx="7014" cy="6003"/>
            </a:xfrm>
            <a:custGeom>
              <a:avLst/>
              <a:gdLst/>
              <a:ahLst/>
              <a:cxnLst/>
              <a:rect l="l" t="t" r="r" b="b"/>
              <a:pathLst>
                <a:path w="354" h="303" extrusionOk="0">
                  <a:moveTo>
                    <a:pt x="278" y="0"/>
                  </a:moveTo>
                  <a:lnTo>
                    <a:pt x="177" y="25"/>
                  </a:lnTo>
                  <a:lnTo>
                    <a:pt x="202" y="76"/>
                  </a:lnTo>
                  <a:lnTo>
                    <a:pt x="177" y="126"/>
                  </a:lnTo>
                  <a:lnTo>
                    <a:pt x="177" y="152"/>
                  </a:lnTo>
                  <a:lnTo>
                    <a:pt x="126" y="177"/>
                  </a:lnTo>
                  <a:lnTo>
                    <a:pt x="51" y="177"/>
                  </a:lnTo>
                  <a:lnTo>
                    <a:pt x="0" y="126"/>
                  </a:lnTo>
                  <a:lnTo>
                    <a:pt x="25" y="202"/>
                  </a:lnTo>
                  <a:lnTo>
                    <a:pt x="51" y="253"/>
                  </a:lnTo>
                  <a:lnTo>
                    <a:pt x="101" y="303"/>
                  </a:lnTo>
                  <a:lnTo>
                    <a:pt x="252" y="303"/>
                  </a:lnTo>
                  <a:lnTo>
                    <a:pt x="303" y="253"/>
                  </a:lnTo>
                  <a:lnTo>
                    <a:pt x="328" y="202"/>
                  </a:lnTo>
                  <a:lnTo>
                    <a:pt x="353" y="126"/>
                  </a:lnTo>
                  <a:lnTo>
                    <a:pt x="328" y="51"/>
                  </a:lnTo>
                  <a:lnTo>
                    <a:pt x="278"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3299;p46"/>
            <p:cNvSpPr/>
            <p:nvPr/>
          </p:nvSpPr>
          <p:spPr>
            <a:xfrm>
              <a:off x="1786526" y="1104798"/>
              <a:ext cx="7014" cy="6003"/>
            </a:xfrm>
            <a:custGeom>
              <a:avLst/>
              <a:gdLst/>
              <a:ahLst/>
              <a:cxnLst/>
              <a:rect l="l" t="t" r="r" b="b"/>
              <a:pathLst>
                <a:path w="354" h="303" fill="none" extrusionOk="0">
                  <a:moveTo>
                    <a:pt x="278" y="0"/>
                  </a:moveTo>
                  <a:lnTo>
                    <a:pt x="278" y="0"/>
                  </a:lnTo>
                  <a:lnTo>
                    <a:pt x="177" y="25"/>
                  </a:lnTo>
                  <a:lnTo>
                    <a:pt x="177" y="25"/>
                  </a:lnTo>
                  <a:lnTo>
                    <a:pt x="202" y="76"/>
                  </a:lnTo>
                  <a:lnTo>
                    <a:pt x="202" y="76"/>
                  </a:lnTo>
                  <a:lnTo>
                    <a:pt x="177" y="126"/>
                  </a:lnTo>
                  <a:lnTo>
                    <a:pt x="177" y="152"/>
                  </a:lnTo>
                  <a:lnTo>
                    <a:pt x="126" y="177"/>
                  </a:lnTo>
                  <a:lnTo>
                    <a:pt x="101" y="177"/>
                  </a:lnTo>
                  <a:lnTo>
                    <a:pt x="101" y="177"/>
                  </a:lnTo>
                  <a:lnTo>
                    <a:pt x="101" y="177"/>
                  </a:lnTo>
                  <a:lnTo>
                    <a:pt x="101" y="177"/>
                  </a:lnTo>
                  <a:lnTo>
                    <a:pt x="51" y="177"/>
                  </a:lnTo>
                  <a:lnTo>
                    <a:pt x="0" y="126"/>
                  </a:lnTo>
                  <a:lnTo>
                    <a:pt x="0" y="126"/>
                  </a:lnTo>
                  <a:lnTo>
                    <a:pt x="0" y="126"/>
                  </a:lnTo>
                  <a:lnTo>
                    <a:pt x="0" y="126"/>
                  </a:lnTo>
                  <a:lnTo>
                    <a:pt x="25" y="202"/>
                  </a:lnTo>
                  <a:lnTo>
                    <a:pt x="51" y="253"/>
                  </a:lnTo>
                  <a:lnTo>
                    <a:pt x="101" y="303"/>
                  </a:lnTo>
                  <a:lnTo>
                    <a:pt x="177" y="303"/>
                  </a:lnTo>
                  <a:lnTo>
                    <a:pt x="177" y="303"/>
                  </a:lnTo>
                  <a:lnTo>
                    <a:pt x="177" y="303"/>
                  </a:lnTo>
                  <a:lnTo>
                    <a:pt x="177" y="303"/>
                  </a:lnTo>
                  <a:lnTo>
                    <a:pt x="252" y="303"/>
                  </a:lnTo>
                  <a:lnTo>
                    <a:pt x="303" y="253"/>
                  </a:lnTo>
                  <a:lnTo>
                    <a:pt x="328" y="202"/>
                  </a:lnTo>
                  <a:lnTo>
                    <a:pt x="353" y="126"/>
                  </a:lnTo>
                  <a:lnTo>
                    <a:pt x="353" y="126"/>
                  </a:lnTo>
                  <a:lnTo>
                    <a:pt x="328" y="51"/>
                  </a:lnTo>
                  <a:lnTo>
                    <a:pt x="27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3300;p46"/>
            <p:cNvSpPr/>
            <p:nvPr/>
          </p:nvSpPr>
          <p:spPr>
            <a:xfrm>
              <a:off x="1786526" y="1104283"/>
              <a:ext cx="4002" cy="4022"/>
            </a:xfrm>
            <a:custGeom>
              <a:avLst/>
              <a:gdLst/>
              <a:ahLst/>
              <a:cxnLst/>
              <a:rect l="l" t="t" r="r" b="b"/>
              <a:pathLst>
                <a:path w="202" h="203" extrusionOk="0">
                  <a:moveTo>
                    <a:pt x="101" y="1"/>
                  </a:moveTo>
                  <a:lnTo>
                    <a:pt x="51" y="26"/>
                  </a:lnTo>
                  <a:lnTo>
                    <a:pt x="25" y="51"/>
                  </a:lnTo>
                  <a:lnTo>
                    <a:pt x="0" y="77"/>
                  </a:lnTo>
                  <a:lnTo>
                    <a:pt x="0" y="102"/>
                  </a:lnTo>
                  <a:lnTo>
                    <a:pt x="0" y="152"/>
                  </a:lnTo>
                  <a:lnTo>
                    <a:pt x="25" y="178"/>
                  </a:lnTo>
                  <a:lnTo>
                    <a:pt x="51" y="203"/>
                  </a:lnTo>
                  <a:lnTo>
                    <a:pt x="126" y="203"/>
                  </a:lnTo>
                  <a:lnTo>
                    <a:pt x="177" y="178"/>
                  </a:lnTo>
                  <a:lnTo>
                    <a:pt x="177" y="152"/>
                  </a:lnTo>
                  <a:lnTo>
                    <a:pt x="202" y="102"/>
                  </a:lnTo>
                  <a:lnTo>
                    <a:pt x="177" y="77"/>
                  </a:lnTo>
                  <a:lnTo>
                    <a:pt x="177" y="51"/>
                  </a:lnTo>
                  <a:lnTo>
                    <a:pt x="126" y="26"/>
                  </a:lnTo>
                  <a:lnTo>
                    <a:pt x="101"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3301;p46"/>
            <p:cNvSpPr/>
            <p:nvPr/>
          </p:nvSpPr>
          <p:spPr>
            <a:xfrm>
              <a:off x="1786526" y="1104283"/>
              <a:ext cx="4002" cy="4022"/>
            </a:xfrm>
            <a:custGeom>
              <a:avLst/>
              <a:gdLst/>
              <a:ahLst/>
              <a:cxnLst/>
              <a:rect l="l" t="t" r="r" b="b"/>
              <a:pathLst>
                <a:path w="202" h="203" fill="none" extrusionOk="0">
                  <a:moveTo>
                    <a:pt x="202" y="102"/>
                  </a:moveTo>
                  <a:lnTo>
                    <a:pt x="202" y="102"/>
                  </a:lnTo>
                  <a:lnTo>
                    <a:pt x="177" y="152"/>
                  </a:lnTo>
                  <a:lnTo>
                    <a:pt x="177" y="178"/>
                  </a:lnTo>
                  <a:lnTo>
                    <a:pt x="126" y="203"/>
                  </a:lnTo>
                  <a:lnTo>
                    <a:pt x="101" y="203"/>
                  </a:lnTo>
                  <a:lnTo>
                    <a:pt x="101" y="203"/>
                  </a:lnTo>
                  <a:lnTo>
                    <a:pt x="51" y="203"/>
                  </a:lnTo>
                  <a:lnTo>
                    <a:pt x="25" y="178"/>
                  </a:lnTo>
                  <a:lnTo>
                    <a:pt x="0" y="152"/>
                  </a:lnTo>
                  <a:lnTo>
                    <a:pt x="0" y="102"/>
                  </a:lnTo>
                  <a:lnTo>
                    <a:pt x="0" y="102"/>
                  </a:lnTo>
                  <a:lnTo>
                    <a:pt x="0" y="77"/>
                  </a:lnTo>
                  <a:lnTo>
                    <a:pt x="25" y="51"/>
                  </a:lnTo>
                  <a:lnTo>
                    <a:pt x="51" y="26"/>
                  </a:lnTo>
                  <a:lnTo>
                    <a:pt x="101" y="1"/>
                  </a:lnTo>
                  <a:lnTo>
                    <a:pt x="101" y="1"/>
                  </a:lnTo>
                  <a:lnTo>
                    <a:pt x="126" y="26"/>
                  </a:lnTo>
                  <a:lnTo>
                    <a:pt x="177" y="51"/>
                  </a:lnTo>
                  <a:lnTo>
                    <a:pt x="177" y="77"/>
                  </a:lnTo>
                  <a:lnTo>
                    <a:pt x="202"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3302;p46"/>
            <p:cNvSpPr/>
            <p:nvPr/>
          </p:nvSpPr>
          <p:spPr>
            <a:xfrm>
              <a:off x="1787516" y="1105294"/>
              <a:ext cx="2021" cy="1526"/>
            </a:xfrm>
            <a:custGeom>
              <a:avLst/>
              <a:gdLst/>
              <a:ahLst/>
              <a:cxnLst/>
              <a:rect l="l" t="t" r="r" b="b"/>
              <a:pathLst>
                <a:path w="102" h="77" extrusionOk="0">
                  <a:moveTo>
                    <a:pt x="101" y="0"/>
                  </a:moveTo>
                  <a:lnTo>
                    <a:pt x="1" y="26"/>
                  </a:lnTo>
                  <a:lnTo>
                    <a:pt x="26" y="76"/>
                  </a:lnTo>
                  <a:lnTo>
                    <a:pt x="101" y="76"/>
                  </a:lnTo>
                  <a:lnTo>
                    <a:pt x="101" y="26"/>
                  </a:lnTo>
                  <a:lnTo>
                    <a:pt x="10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3303;p46"/>
            <p:cNvSpPr/>
            <p:nvPr/>
          </p:nvSpPr>
          <p:spPr>
            <a:xfrm>
              <a:off x="1787516" y="1105294"/>
              <a:ext cx="2021" cy="1526"/>
            </a:xfrm>
            <a:custGeom>
              <a:avLst/>
              <a:gdLst/>
              <a:ahLst/>
              <a:cxnLst/>
              <a:rect l="l" t="t" r="r" b="b"/>
              <a:pathLst>
                <a:path w="102" h="77" fill="none" extrusionOk="0">
                  <a:moveTo>
                    <a:pt x="101" y="0"/>
                  </a:moveTo>
                  <a:lnTo>
                    <a:pt x="101" y="0"/>
                  </a:lnTo>
                  <a:lnTo>
                    <a:pt x="1" y="26"/>
                  </a:lnTo>
                  <a:lnTo>
                    <a:pt x="1" y="26"/>
                  </a:lnTo>
                  <a:lnTo>
                    <a:pt x="1" y="26"/>
                  </a:lnTo>
                  <a:lnTo>
                    <a:pt x="1" y="26"/>
                  </a:lnTo>
                  <a:lnTo>
                    <a:pt x="26" y="76"/>
                  </a:lnTo>
                  <a:lnTo>
                    <a:pt x="51" y="76"/>
                  </a:lnTo>
                  <a:lnTo>
                    <a:pt x="51" y="76"/>
                  </a:lnTo>
                  <a:lnTo>
                    <a:pt x="51" y="76"/>
                  </a:lnTo>
                  <a:lnTo>
                    <a:pt x="51" y="76"/>
                  </a:lnTo>
                  <a:lnTo>
                    <a:pt x="101" y="76"/>
                  </a:lnTo>
                  <a:lnTo>
                    <a:pt x="101" y="26"/>
                  </a:lnTo>
                  <a:lnTo>
                    <a:pt x="101" y="26"/>
                  </a:lnTo>
                  <a:lnTo>
                    <a:pt x="10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3304;p46"/>
            <p:cNvSpPr/>
            <p:nvPr/>
          </p:nvSpPr>
          <p:spPr>
            <a:xfrm>
              <a:off x="1785515" y="1093286"/>
              <a:ext cx="9510" cy="9530"/>
            </a:xfrm>
            <a:custGeom>
              <a:avLst/>
              <a:gdLst/>
              <a:ahLst/>
              <a:cxnLst/>
              <a:rect l="l" t="t" r="r" b="b"/>
              <a:pathLst>
                <a:path w="480" h="481" extrusionOk="0">
                  <a:moveTo>
                    <a:pt x="152" y="1"/>
                  </a:moveTo>
                  <a:lnTo>
                    <a:pt x="76" y="51"/>
                  </a:lnTo>
                  <a:lnTo>
                    <a:pt x="26" y="127"/>
                  </a:lnTo>
                  <a:lnTo>
                    <a:pt x="1" y="228"/>
                  </a:lnTo>
                  <a:lnTo>
                    <a:pt x="26" y="329"/>
                  </a:lnTo>
                  <a:lnTo>
                    <a:pt x="76" y="405"/>
                  </a:lnTo>
                  <a:lnTo>
                    <a:pt x="152" y="455"/>
                  </a:lnTo>
                  <a:lnTo>
                    <a:pt x="228" y="480"/>
                  </a:lnTo>
                  <a:lnTo>
                    <a:pt x="329" y="455"/>
                  </a:lnTo>
                  <a:lnTo>
                    <a:pt x="404" y="405"/>
                  </a:lnTo>
                  <a:lnTo>
                    <a:pt x="455" y="329"/>
                  </a:lnTo>
                  <a:lnTo>
                    <a:pt x="480" y="253"/>
                  </a:lnTo>
                  <a:lnTo>
                    <a:pt x="455" y="152"/>
                  </a:lnTo>
                  <a:lnTo>
                    <a:pt x="404" y="77"/>
                  </a:lnTo>
                  <a:lnTo>
                    <a:pt x="329"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3305;p46"/>
            <p:cNvSpPr/>
            <p:nvPr/>
          </p:nvSpPr>
          <p:spPr>
            <a:xfrm>
              <a:off x="1785515" y="1093286"/>
              <a:ext cx="9510" cy="9530"/>
            </a:xfrm>
            <a:custGeom>
              <a:avLst/>
              <a:gdLst/>
              <a:ahLst/>
              <a:cxnLst/>
              <a:rect l="l" t="t" r="r" b="b"/>
              <a:pathLst>
                <a:path w="480" h="481" fill="none" extrusionOk="0">
                  <a:moveTo>
                    <a:pt x="1" y="228"/>
                  </a:moveTo>
                  <a:lnTo>
                    <a:pt x="1" y="228"/>
                  </a:lnTo>
                  <a:lnTo>
                    <a:pt x="26" y="329"/>
                  </a:lnTo>
                  <a:lnTo>
                    <a:pt x="76" y="405"/>
                  </a:lnTo>
                  <a:lnTo>
                    <a:pt x="152" y="455"/>
                  </a:lnTo>
                  <a:lnTo>
                    <a:pt x="228" y="480"/>
                  </a:lnTo>
                  <a:lnTo>
                    <a:pt x="228" y="480"/>
                  </a:lnTo>
                  <a:lnTo>
                    <a:pt x="329" y="455"/>
                  </a:lnTo>
                  <a:lnTo>
                    <a:pt x="404" y="405"/>
                  </a:lnTo>
                  <a:lnTo>
                    <a:pt x="455" y="329"/>
                  </a:lnTo>
                  <a:lnTo>
                    <a:pt x="480" y="253"/>
                  </a:lnTo>
                  <a:lnTo>
                    <a:pt x="480" y="253"/>
                  </a:lnTo>
                  <a:lnTo>
                    <a:pt x="455" y="152"/>
                  </a:lnTo>
                  <a:lnTo>
                    <a:pt x="404" y="77"/>
                  </a:lnTo>
                  <a:lnTo>
                    <a:pt x="329" y="26"/>
                  </a:lnTo>
                  <a:lnTo>
                    <a:pt x="253" y="1"/>
                  </a:lnTo>
                  <a:lnTo>
                    <a:pt x="253" y="1"/>
                  </a:lnTo>
                  <a:lnTo>
                    <a:pt x="152" y="1"/>
                  </a:lnTo>
                  <a:lnTo>
                    <a:pt x="76" y="51"/>
                  </a:lnTo>
                  <a:lnTo>
                    <a:pt x="26" y="127"/>
                  </a:lnTo>
                  <a:lnTo>
                    <a:pt x="1"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3306;p46"/>
            <p:cNvSpPr/>
            <p:nvPr/>
          </p:nvSpPr>
          <p:spPr>
            <a:xfrm>
              <a:off x="1785515" y="1093286"/>
              <a:ext cx="9510" cy="9530"/>
            </a:xfrm>
            <a:custGeom>
              <a:avLst/>
              <a:gdLst/>
              <a:ahLst/>
              <a:cxnLst/>
              <a:rect l="l" t="t" r="r" b="b"/>
              <a:pathLst>
                <a:path w="480" h="481" extrusionOk="0">
                  <a:moveTo>
                    <a:pt x="152" y="1"/>
                  </a:moveTo>
                  <a:lnTo>
                    <a:pt x="76" y="51"/>
                  </a:lnTo>
                  <a:lnTo>
                    <a:pt x="26" y="127"/>
                  </a:lnTo>
                  <a:lnTo>
                    <a:pt x="1" y="228"/>
                  </a:lnTo>
                  <a:lnTo>
                    <a:pt x="26" y="329"/>
                  </a:lnTo>
                  <a:lnTo>
                    <a:pt x="76" y="405"/>
                  </a:lnTo>
                  <a:lnTo>
                    <a:pt x="152" y="455"/>
                  </a:lnTo>
                  <a:lnTo>
                    <a:pt x="228" y="480"/>
                  </a:lnTo>
                  <a:lnTo>
                    <a:pt x="329" y="455"/>
                  </a:lnTo>
                  <a:lnTo>
                    <a:pt x="404" y="405"/>
                  </a:lnTo>
                  <a:lnTo>
                    <a:pt x="455" y="329"/>
                  </a:lnTo>
                  <a:lnTo>
                    <a:pt x="480" y="253"/>
                  </a:lnTo>
                  <a:lnTo>
                    <a:pt x="455" y="152"/>
                  </a:lnTo>
                  <a:lnTo>
                    <a:pt x="404" y="77"/>
                  </a:lnTo>
                  <a:lnTo>
                    <a:pt x="329"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3307;p46"/>
            <p:cNvSpPr/>
            <p:nvPr/>
          </p:nvSpPr>
          <p:spPr>
            <a:xfrm>
              <a:off x="1785515" y="1093286"/>
              <a:ext cx="9510" cy="9530"/>
            </a:xfrm>
            <a:custGeom>
              <a:avLst/>
              <a:gdLst/>
              <a:ahLst/>
              <a:cxnLst/>
              <a:rect l="l" t="t" r="r" b="b"/>
              <a:pathLst>
                <a:path w="480" h="481" fill="none" extrusionOk="0">
                  <a:moveTo>
                    <a:pt x="1" y="228"/>
                  </a:moveTo>
                  <a:lnTo>
                    <a:pt x="1" y="228"/>
                  </a:lnTo>
                  <a:lnTo>
                    <a:pt x="26" y="329"/>
                  </a:lnTo>
                  <a:lnTo>
                    <a:pt x="76" y="405"/>
                  </a:lnTo>
                  <a:lnTo>
                    <a:pt x="152" y="455"/>
                  </a:lnTo>
                  <a:lnTo>
                    <a:pt x="228" y="480"/>
                  </a:lnTo>
                  <a:lnTo>
                    <a:pt x="228" y="480"/>
                  </a:lnTo>
                  <a:lnTo>
                    <a:pt x="329" y="455"/>
                  </a:lnTo>
                  <a:lnTo>
                    <a:pt x="404" y="405"/>
                  </a:lnTo>
                  <a:lnTo>
                    <a:pt x="455" y="329"/>
                  </a:lnTo>
                  <a:lnTo>
                    <a:pt x="480" y="253"/>
                  </a:lnTo>
                  <a:lnTo>
                    <a:pt x="480" y="253"/>
                  </a:lnTo>
                  <a:lnTo>
                    <a:pt x="455" y="152"/>
                  </a:lnTo>
                  <a:lnTo>
                    <a:pt x="404" y="77"/>
                  </a:lnTo>
                  <a:lnTo>
                    <a:pt x="329" y="26"/>
                  </a:lnTo>
                  <a:lnTo>
                    <a:pt x="253" y="1"/>
                  </a:lnTo>
                  <a:lnTo>
                    <a:pt x="253" y="1"/>
                  </a:lnTo>
                  <a:lnTo>
                    <a:pt x="152" y="1"/>
                  </a:lnTo>
                  <a:lnTo>
                    <a:pt x="76" y="51"/>
                  </a:lnTo>
                  <a:lnTo>
                    <a:pt x="26" y="127"/>
                  </a:lnTo>
                  <a:lnTo>
                    <a:pt x="1"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3308;p46"/>
            <p:cNvSpPr/>
            <p:nvPr/>
          </p:nvSpPr>
          <p:spPr>
            <a:xfrm>
              <a:off x="1786526" y="1094792"/>
              <a:ext cx="4002" cy="4022"/>
            </a:xfrm>
            <a:custGeom>
              <a:avLst/>
              <a:gdLst/>
              <a:ahLst/>
              <a:cxnLst/>
              <a:rect l="l" t="t" r="r" b="b"/>
              <a:pathLst>
                <a:path w="202" h="203" extrusionOk="0">
                  <a:moveTo>
                    <a:pt x="101" y="1"/>
                  </a:moveTo>
                  <a:lnTo>
                    <a:pt x="76" y="26"/>
                  </a:lnTo>
                  <a:lnTo>
                    <a:pt x="25" y="26"/>
                  </a:lnTo>
                  <a:lnTo>
                    <a:pt x="25" y="76"/>
                  </a:lnTo>
                  <a:lnTo>
                    <a:pt x="0" y="102"/>
                  </a:lnTo>
                  <a:lnTo>
                    <a:pt x="25" y="152"/>
                  </a:lnTo>
                  <a:lnTo>
                    <a:pt x="25" y="177"/>
                  </a:lnTo>
                  <a:lnTo>
                    <a:pt x="76" y="202"/>
                  </a:lnTo>
                  <a:lnTo>
                    <a:pt x="151" y="202"/>
                  </a:lnTo>
                  <a:lnTo>
                    <a:pt x="177" y="177"/>
                  </a:lnTo>
                  <a:lnTo>
                    <a:pt x="202" y="152"/>
                  </a:lnTo>
                  <a:lnTo>
                    <a:pt x="202" y="102"/>
                  </a:lnTo>
                  <a:lnTo>
                    <a:pt x="202" y="76"/>
                  </a:lnTo>
                  <a:lnTo>
                    <a:pt x="177" y="26"/>
                  </a:lnTo>
                  <a:lnTo>
                    <a:pt x="151" y="26"/>
                  </a:lnTo>
                  <a:lnTo>
                    <a:pt x="101"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3309;p46"/>
            <p:cNvSpPr/>
            <p:nvPr/>
          </p:nvSpPr>
          <p:spPr>
            <a:xfrm>
              <a:off x="1786526" y="1094792"/>
              <a:ext cx="4002" cy="4022"/>
            </a:xfrm>
            <a:custGeom>
              <a:avLst/>
              <a:gdLst/>
              <a:ahLst/>
              <a:cxnLst/>
              <a:rect l="l" t="t" r="r" b="b"/>
              <a:pathLst>
                <a:path w="202" h="203" fill="none" extrusionOk="0">
                  <a:moveTo>
                    <a:pt x="202" y="102"/>
                  </a:moveTo>
                  <a:lnTo>
                    <a:pt x="202" y="102"/>
                  </a:lnTo>
                  <a:lnTo>
                    <a:pt x="202" y="152"/>
                  </a:lnTo>
                  <a:lnTo>
                    <a:pt x="177" y="177"/>
                  </a:lnTo>
                  <a:lnTo>
                    <a:pt x="151" y="202"/>
                  </a:lnTo>
                  <a:lnTo>
                    <a:pt x="101" y="202"/>
                  </a:lnTo>
                  <a:lnTo>
                    <a:pt x="101" y="202"/>
                  </a:lnTo>
                  <a:lnTo>
                    <a:pt x="76" y="202"/>
                  </a:lnTo>
                  <a:lnTo>
                    <a:pt x="25" y="177"/>
                  </a:lnTo>
                  <a:lnTo>
                    <a:pt x="25" y="152"/>
                  </a:lnTo>
                  <a:lnTo>
                    <a:pt x="0" y="102"/>
                  </a:lnTo>
                  <a:lnTo>
                    <a:pt x="0" y="102"/>
                  </a:lnTo>
                  <a:lnTo>
                    <a:pt x="25" y="76"/>
                  </a:lnTo>
                  <a:lnTo>
                    <a:pt x="25" y="26"/>
                  </a:lnTo>
                  <a:lnTo>
                    <a:pt x="76" y="26"/>
                  </a:lnTo>
                  <a:lnTo>
                    <a:pt x="101" y="1"/>
                  </a:lnTo>
                  <a:lnTo>
                    <a:pt x="101" y="1"/>
                  </a:lnTo>
                  <a:lnTo>
                    <a:pt x="151" y="26"/>
                  </a:lnTo>
                  <a:lnTo>
                    <a:pt x="177" y="26"/>
                  </a:lnTo>
                  <a:lnTo>
                    <a:pt x="202" y="76"/>
                  </a:lnTo>
                  <a:lnTo>
                    <a:pt x="202"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3310;p46"/>
            <p:cNvSpPr/>
            <p:nvPr/>
          </p:nvSpPr>
          <p:spPr>
            <a:xfrm>
              <a:off x="1785020" y="1111793"/>
              <a:ext cx="10005" cy="10025"/>
            </a:xfrm>
            <a:custGeom>
              <a:avLst/>
              <a:gdLst/>
              <a:ahLst/>
              <a:cxnLst/>
              <a:rect l="l" t="t" r="r" b="b"/>
              <a:pathLst>
                <a:path w="505" h="506" extrusionOk="0">
                  <a:moveTo>
                    <a:pt x="253" y="0"/>
                  </a:moveTo>
                  <a:lnTo>
                    <a:pt x="152" y="26"/>
                  </a:lnTo>
                  <a:lnTo>
                    <a:pt x="76" y="76"/>
                  </a:lnTo>
                  <a:lnTo>
                    <a:pt x="26" y="152"/>
                  </a:lnTo>
                  <a:lnTo>
                    <a:pt x="0" y="253"/>
                  </a:lnTo>
                  <a:lnTo>
                    <a:pt x="26" y="354"/>
                  </a:lnTo>
                  <a:lnTo>
                    <a:pt x="76" y="429"/>
                  </a:lnTo>
                  <a:lnTo>
                    <a:pt x="152" y="480"/>
                  </a:lnTo>
                  <a:lnTo>
                    <a:pt x="253" y="505"/>
                  </a:lnTo>
                  <a:lnTo>
                    <a:pt x="354" y="480"/>
                  </a:lnTo>
                  <a:lnTo>
                    <a:pt x="429" y="429"/>
                  </a:lnTo>
                  <a:lnTo>
                    <a:pt x="480" y="354"/>
                  </a:lnTo>
                  <a:lnTo>
                    <a:pt x="505" y="253"/>
                  </a:lnTo>
                  <a:lnTo>
                    <a:pt x="480" y="152"/>
                  </a:lnTo>
                  <a:lnTo>
                    <a:pt x="429" y="76"/>
                  </a:lnTo>
                  <a:lnTo>
                    <a:pt x="354" y="26"/>
                  </a:lnTo>
                  <a:lnTo>
                    <a:pt x="2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3311;p46"/>
            <p:cNvSpPr/>
            <p:nvPr/>
          </p:nvSpPr>
          <p:spPr>
            <a:xfrm>
              <a:off x="1785020" y="1111793"/>
              <a:ext cx="10005" cy="10025"/>
            </a:xfrm>
            <a:custGeom>
              <a:avLst/>
              <a:gdLst/>
              <a:ahLst/>
              <a:cxnLst/>
              <a:rect l="l" t="t" r="r" b="b"/>
              <a:pathLst>
                <a:path w="505" h="506" fill="none" extrusionOk="0">
                  <a:moveTo>
                    <a:pt x="0" y="253"/>
                  </a:moveTo>
                  <a:lnTo>
                    <a:pt x="0" y="253"/>
                  </a:lnTo>
                  <a:lnTo>
                    <a:pt x="26" y="354"/>
                  </a:lnTo>
                  <a:lnTo>
                    <a:pt x="76" y="429"/>
                  </a:lnTo>
                  <a:lnTo>
                    <a:pt x="152" y="480"/>
                  </a:lnTo>
                  <a:lnTo>
                    <a:pt x="253" y="505"/>
                  </a:lnTo>
                  <a:lnTo>
                    <a:pt x="253" y="505"/>
                  </a:lnTo>
                  <a:lnTo>
                    <a:pt x="354" y="480"/>
                  </a:lnTo>
                  <a:lnTo>
                    <a:pt x="429" y="429"/>
                  </a:lnTo>
                  <a:lnTo>
                    <a:pt x="480" y="354"/>
                  </a:lnTo>
                  <a:lnTo>
                    <a:pt x="505" y="253"/>
                  </a:lnTo>
                  <a:lnTo>
                    <a:pt x="505" y="253"/>
                  </a:lnTo>
                  <a:lnTo>
                    <a:pt x="480" y="152"/>
                  </a:lnTo>
                  <a:lnTo>
                    <a:pt x="429" y="76"/>
                  </a:lnTo>
                  <a:lnTo>
                    <a:pt x="354" y="26"/>
                  </a:lnTo>
                  <a:lnTo>
                    <a:pt x="253" y="0"/>
                  </a:lnTo>
                  <a:lnTo>
                    <a:pt x="253" y="0"/>
                  </a:lnTo>
                  <a:lnTo>
                    <a:pt x="152" y="26"/>
                  </a:lnTo>
                  <a:lnTo>
                    <a:pt x="76" y="76"/>
                  </a:lnTo>
                  <a:lnTo>
                    <a:pt x="26"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3312;p46"/>
            <p:cNvSpPr/>
            <p:nvPr/>
          </p:nvSpPr>
          <p:spPr>
            <a:xfrm>
              <a:off x="1785020" y="1111793"/>
              <a:ext cx="10005" cy="10025"/>
            </a:xfrm>
            <a:custGeom>
              <a:avLst/>
              <a:gdLst/>
              <a:ahLst/>
              <a:cxnLst/>
              <a:rect l="l" t="t" r="r" b="b"/>
              <a:pathLst>
                <a:path w="505" h="506" extrusionOk="0">
                  <a:moveTo>
                    <a:pt x="253" y="0"/>
                  </a:moveTo>
                  <a:lnTo>
                    <a:pt x="152" y="26"/>
                  </a:lnTo>
                  <a:lnTo>
                    <a:pt x="76" y="76"/>
                  </a:lnTo>
                  <a:lnTo>
                    <a:pt x="26" y="152"/>
                  </a:lnTo>
                  <a:lnTo>
                    <a:pt x="0" y="253"/>
                  </a:lnTo>
                  <a:lnTo>
                    <a:pt x="26" y="354"/>
                  </a:lnTo>
                  <a:lnTo>
                    <a:pt x="76" y="429"/>
                  </a:lnTo>
                  <a:lnTo>
                    <a:pt x="152" y="480"/>
                  </a:lnTo>
                  <a:lnTo>
                    <a:pt x="253" y="505"/>
                  </a:lnTo>
                  <a:lnTo>
                    <a:pt x="354" y="480"/>
                  </a:lnTo>
                  <a:lnTo>
                    <a:pt x="429" y="429"/>
                  </a:lnTo>
                  <a:lnTo>
                    <a:pt x="480" y="354"/>
                  </a:lnTo>
                  <a:lnTo>
                    <a:pt x="505" y="253"/>
                  </a:lnTo>
                  <a:lnTo>
                    <a:pt x="480" y="152"/>
                  </a:lnTo>
                  <a:lnTo>
                    <a:pt x="429" y="76"/>
                  </a:lnTo>
                  <a:lnTo>
                    <a:pt x="354" y="26"/>
                  </a:lnTo>
                  <a:lnTo>
                    <a:pt x="2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3313;p46"/>
            <p:cNvSpPr/>
            <p:nvPr/>
          </p:nvSpPr>
          <p:spPr>
            <a:xfrm>
              <a:off x="1785020" y="1111793"/>
              <a:ext cx="10005" cy="10025"/>
            </a:xfrm>
            <a:custGeom>
              <a:avLst/>
              <a:gdLst/>
              <a:ahLst/>
              <a:cxnLst/>
              <a:rect l="l" t="t" r="r" b="b"/>
              <a:pathLst>
                <a:path w="505" h="506" fill="none" extrusionOk="0">
                  <a:moveTo>
                    <a:pt x="0" y="253"/>
                  </a:moveTo>
                  <a:lnTo>
                    <a:pt x="0" y="253"/>
                  </a:lnTo>
                  <a:lnTo>
                    <a:pt x="26" y="354"/>
                  </a:lnTo>
                  <a:lnTo>
                    <a:pt x="76" y="429"/>
                  </a:lnTo>
                  <a:lnTo>
                    <a:pt x="152" y="480"/>
                  </a:lnTo>
                  <a:lnTo>
                    <a:pt x="253" y="505"/>
                  </a:lnTo>
                  <a:lnTo>
                    <a:pt x="253" y="505"/>
                  </a:lnTo>
                  <a:lnTo>
                    <a:pt x="354" y="480"/>
                  </a:lnTo>
                  <a:lnTo>
                    <a:pt x="429" y="429"/>
                  </a:lnTo>
                  <a:lnTo>
                    <a:pt x="480" y="354"/>
                  </a:lnTo>
                  <a:lnTo>
                    <a:pt x="505" y="253"/>
                  </a:lnTo>
                  <a:lnTo>
                    <a:pt x="505" y="253"/>
                  </a:lnTo>
                  <a:lnTo>
                    <a:pt x="480" y="152"/>
                  </a:lnTo>
                  <a:lnTo>
                    <a:pt x="429" y="76"/>
                  </a:lnTo>
                  <a:lnTo>
                    <a:pt x="354" y="26"/>
                  </a:lnTo>
                  <a:lnTo>
                    <a:pt x="253" y="0"/>
                  </a:lnTo>
                  <a:lnTo>
                    <a:pt x="253" y="0"/>
                  </a:lnTo>
                  <a:lnTo>
                    <a:pt x="152" y="26"/>
                  </a:lnTo>
                  <a:lnTo>
                    <a:pt x="76" y="76"/>
                  </a:lnTo>
                  <a:lnTo>
                    <a:pt x="26"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3314;p46"/>
            <p:cNvSpPr/>
            <p:nvPr/>
          </p:nvSpPr>
          <p:spPr>
            <a:xfrm>
              <a:off x="1786526" y="1113299"/>
              <a:ext cx="7014" cy="7014"/>
            </a:xfrm>
            <a:custGeom>
              <a:avLst/>
              <a:gdLst/>
              <a:ahLst/>
              <a:cxnLst/>
              <a:rect l="l" t="t" r="r" b="b"/>
              <a:pathLst>
                <a:path w="354" h="354" extrusionOk="0">
                  <a:moveTo>
                    <a:pt x="177" y="0"/>
                  </a:moveTo>
                  <a:lnTo>
                    <a:pt x="76" y="25"/>
                  </a:lnTo>
                  <a:lnTo>
                    <a:pt x="126" y="25"/>
                  </a:lnTo>
                  <a:lnTo>
                    <a:pt x="151" y="51"/>
                  </a:lnTo>
                  <a:lnTo>
                    <a:pt x="177" y="76"/>
                  </a:lnTo>
                  <a:lnTo>
                    <a:pt x="177" y="126"/>
                  </a:lnTo>
                  <a:lnTo>
                    <a:pt x="177" y="151"/>
                  </a:lnTo>
                  <a:lnTo>
                    <a:pt x="151" y="202"/>
                  </a:lnTo>
                  <a:lnTo>
                    <a:pt x="126" y="202"/>
                  </a:lnTo>
                  <a:lnTo>
                    <a:pt x="101" y="227"/>
                  </a:lnTo>
                  <a:lnTo>
                    <a:pt x="76" y="227"/>
                  </a:lnTo>
                  <a:lnTo>
                    <a:pt x="25" y="202"/>
                  </a:lnTo>
                  <a:lnTo>
                    <a:pt x="0" y="177"/>
                  </a:lnTo>
                  <a:lnTo>
                    <a:pt x="25" y="227"/>
                  </a:lnTo>
                  <a:lnTo>
                    <a:pt x="51" y="303"/>
                  </a:lnTo>
                  <a:lnTo>
                    <a:pt x="101" y="328"/>
                  </a:lnTo>
                  <a:lnTo>
                    <a:pt x="177" y="353"/>
                  </a:lnTo>
                  <a:lnTo>
                    <a:pt x="227" y="328"/>
                  </a:lnTo>
                  <a:lnTo>
                    <a:pt x="303" y="303"/>
                  </a:lnTo>
                  <a:lnTo>
                    <a:pt x="328" y="252"/>
                  </a:lnTo>
                  <a:lnTo>
                    <a:pt x="353" y="177"/>
                  </a:lnTo>
                  <a:lnTo>
                    <a:pt x="328" y="101"/>
                  </a:lnTo>
                  <a:lnTo>
                    <a:pt x="303" y="51"/>
                  </a:lnTo>
                  <a:lnTo>
                    <a:pt x="252" y="25"/>
                  </a:lnTo>
                  <a:lnTo>
                    <a:pt x="177"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3315;p46"/>
            <p:cNvSpPr/>
            <p:nvPr/>
          </p:nvSpPr>
          <p:spPr>
            <a:xfrm>
              <a:off x="1786526" y="1113299"/>
              <a:ext cx="7014" cy="7014"/>
            </a:xfrm>
            <a:custGeom>
              <a:avLst/>
              <a:gdLst/>
              <a:ahLst/>
              <a:cxnLst/>
              <a:rect l="l" t="t" r="r" b="b"/>
              <a:pathLst>
                <a:path w="354" h="354" fill="none" extrusionOk="0">
                  <a:moveTo>
                    <a:pt x="177" y="0"/>
                  </a:moveTo>
                  <a:lnTo>
                    <a:pt x="177" y="0"/>
                  </a:lnTo>
                  <a:lnTo>
                    <a:pt x="76" y="25"/>
                  </a:lnTo>
                  <a:lnTo>
                    <a:pt x="76" y="25"/>
                  </a:lnTo>
                  <a:lnTo>
                    <a:pt x="101" y="25"/>
                  </a:lnTo>
                  <a:lnTo>
                    <a:pt x="101" y="25"/>
                  </a:lnTo>
                  <a:lnTo>
                    <a:pt x="101" y="25"/>
                  </a:lnTo>
                  <a:lnTo>
                    <a:pt x="101" y="25"/>
                  </a:lnTo>
                  <a:lnTo>
                    <a:pt x="126" y="25"/>
                  </a:lnTo>
                  <a:lnTo>
                    <a:pt x="151" y="51"/>
                  </a:lnTo>
                  <a:lnTo>
                    <a:pt x="177" y="76"/>
                  </a:lnTo>
                  <a:lnTo>
                    <a:pt x="177" y="126"/>
                  </a:lnTo>
                  <a:lnTo>
                    <a:pt x="177" y="126"/>
                  </a:lnTo>
                  <a:lnTo>
                    <a:pt x="177" y="151"/>
                  </a:lnTo>
                  <a:lnTo>
                    <a:pt x="151" y="202"/>
                  </a:lnTo>
                  <a:lnTo>
                    <a:pt x="126" y="202"/>
                  </a:lnTo>
                  <a:lnTo>
                    <a:pt x="101" y="227"/>
                  </a:lnTo>
                  <a:lnTo>
                    <a:pt x="101" y="227"/>
                  </a:lnTo>
                  <a:lnTo>
                    <a:pt x="76" y="227"/>
                  </a:lnTo>
                  <a:lnTo>
                    <a:pt x="76" y="227"/>
                  </a:lnTo>
                  <a:lnTo>
                    <a:pt x="25" y="202"/>
                  </a:lnTo>
                  <a:lnTo>
                    <a:pt x="0" y="177"/>
                  </a:lnTo>
                  <a:lnTo>
                    <a:pt x="0" y="177"/>
                  </a:lnTo>
                  <a:lnTo>
                    <a:pt x="0" y="177"/>
                  </a:lnTo>
                  <a:lnTo>
                    <a:pt x="0" y="177"/>
                  </a:lnTo>
                  <a:lnTo>
                    <a:pt x="25" y="227"/>
                  </a:lnTo>
                  <a:lnTo>
                    <a:pt x="51" y="303"/>
                  </a:lnTo>
                  <a:lnTo>
                    <a:pt x="101" y="328"/>
                  </a:lnTo>
                  <a:lnTo>
                    <a:pt x="177" y="353"/>
                  </a:lnTo>
                  <a:lnTo>
                    <a:pt x="177" y="353"/>
                  </a:lnTo>
                  <a:lnTo>
                    <a:pt x="177" y="353"/>
                  </a:lnTo>
                  <a:lnTo>
                    <a:pt x="177" y="353"/>
                  </a:lnTo>
                  <a:lnTo>
                    <a:pt x="227" y="328"/>
                  </a:lnTo>
                  <a:lnTo>
                    <a:pt x="303" y="303"/>
                  </a:lnTo>
                  <a:lnTo>
                    <a:pt x="328" y="252"/>
                  </a:lnTo>
                  <a:lnTo>
                    <a:pt x="353" y="177"/>
                  </a:lnTo>
                  <a:lnTo>
                    <a:pt x="353" y="177"/>
                  </a:lnTo>
                  <a:lnTo>
                    <a:pt x="328" y="101"/>
                  </a:lnTo>
                  <a:lnTo>
                    <a:pt x="303" y="51"/>
                  </a:lnTo>
                  <a:lnTo>
                    <a:pt x="252" y="25"/>
                  </a:lnTo>
                  <a:lnTo>
                    <a:pt x="177" y="0"/>
                  </a:lnTo>
                  <a:lnTo>
                    <a:pt x="177" y="0"/>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3316;p46"/>
            <p:cNvSpPr/>
            <p:nvPr/>
          </p:nvSpPr>
          <p:spPr>
            <a:xfrm>
              <a:off x="1786526" y="1113794"/>
              <a:ext cx="3507" cy="4022"/>
            </a:xfrm>
            <a:custGeom>
              <a:avLst/>
              <a:gdLst/>
              <a:ahLst/>
              <a:cxnLst/>
              <a:rect l="l" t="t" r="r" b="b"/>
              <a:pathLst>
                <a:path w="177" h="203" extrusionOk="0">
                  <a:moveTo>
                    <a:pt x="51" y="0"/>
                  </a:moveTo>
                  <a:lnTo>
                    <a:pt x="25" y="26"/>
                  </a:lnTo>
                  <a:lnTo>
                    <a:pt x="0" y="51"/>
                  </a:lnTo>
                  <a:lnTo>
                    <a:pt x="0" y="101"/>
                  </a:lnTo>
                  <a:lnTo>
                    <a:pt x="0" y="126"/>
                  </a:lnTo>
                  <a:lnTo>
                    <a:pt x="25" y="177"/>
                  </a:lnTo>
                  <a:lnTo>
                    <a:pt x="51" y="177"/>
                  </a:lnTo>
                  <a:lnTo>
                    <a:pt x="76" y="202"/>
                  </a:lnTo>
                  <a:lnTo>
                    <a:pt x="126" y="177"/>
                  </a:lnTo>
                  <a:lnTo>
                    <a:pt x="151" y="177"/>
                  </a:lnTo>
                  <a:lnTo>
                    <a:pt x="177" y="126"/>
                  </a:lnTo>
                  <a:lnTo>
                    <a:pt x="177" y="101"/>
                  </a:lnTo>
                  <a:lnTo>
                    <a:pt x="177" y="51"/>
                  </a:lnTo>
                  <a:lnTo>
                    <a:pt x="151" y="26"/>
                  </a:lnTo>
                  <a:lnTo>
                    <a:pt x="126"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3317;p46"/>
            <p:cNvSpPr/>
            <p:nvPr/>
          </p:nvSpPr>
          <p:spPr>
            <a:xfrm>
              <a:off x="1786526" y="1113794"/>
              <a:ext cx="3507" cy="4022"/>
            </a:xfrm>
            <a:custGeom>
              <a:avLst/>
              <a:gdLst/>
              <a:ahLst/>
              <a:cxnLst/>
              <a:rect l="l" t="t" r="r" b="b"/>
              <a:pathLst>
                <a:path w="177" h="203" fill="none" extrusionOk="0">
                  <a:moveTo>
                    <a:pt x="177" y="101"/>
                  </a:moveTo>
                  <a:lnTo>
                    <a:pt x="177" y="101"/>
                  </a:lnTo>
                  <a:lnTo>
                    <a:pt x="177" y="126"/>
                  </a:lnTo>
                  <a:lnTo>
                    <a:pt x="151" y="177"/>
                  </a:lnTo>
                  <a:lnTo>
                    <a:pt x="126" y="177"/>
                  </a:lnTo>
                  <a:lnTo>
                    <a:pt x="76" y="202"/>
                  </a:lnTo>
                  <a:lnTo>
                    <a:pt x="76" y="202"/>
                  </a:lnTo>
                  <a:lnTo>
                    <a:pt x="51" y="177"/>
                  </a:lnTo>
                  <a:lnTo>
                    <a:pt x="25" y="177"/>
                  </a:lnTo>
                  <a:lnTo>
                    <a:pt x="0" y="126"/>
                  </a:lnTo>
                  <a:lnTo>
                    <a:pt x="0" y="101"/>
                  </a:lnTo>
                  <a:lnTo>
                    <a:pt x="0" y="101"/>
                  </a:lnTo>
                  <a:lnTo>
                    <a:pt x="0" y="51"/>
                  </a:lnTo>
                  <a:lnTo>
                    <a:pt x="25" y="26"/>
                  </a:lnTo>
                  <a:lnTo>
                    <a:pt x="51" y="0"/>
                  </a:lnTo>
                  <a:lnTo>
                    <a:pt x="101" y="0"/>
                  </a:lnTo>
                  <a:lnTo>
                    <a:pt x="101" y="0"/>
                  </a:lnTo>
                  <a:lnTo>
                    <a:pt x="126" y="0"/>
                  </a:lnTo>
                  <a:lnTo>
                    <a:pt x="151" y="26"/>
                  </a:lnTo>
                  <a:lnTo>
                    <a:pt x="177" y="51"/>
                  </a:lnTo>
                  <a:lnTo>
                    <a:pt x="177"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3318;p46"/>
            <p:cNvSpPr/>
            <p:nvPr/>
          </p:nvSpPr>
          <p:spPr>
            <a:xfrm>
              <a:off x="1787516" y="1114289"/>
              <a:ext cx="2021" cy="2021"/>
            </a:xfrm>
            <a:custGeom>
              <a:avLst/>
              <a:gdLst/>
              <a:ahLst/>
              <a:cxnLst/>
              <a:rect l="l" t="t" r="r" b="b"/>
              <a:pathLst>
                <a:path w="102" h="102" extrusionOk="0">
                  <a:moveTo>
                    <a:pt x="26" y="1"/>
                  </a:moveTo>
                  <a:lnTo>
                    <a:pt x="1" y="51"/>
                  </a:lnTo>
                  <a:lnTo>
                    <a:pt x="1" y="76"/>
                  </a:lnTo>
                  <a:lnTo>
                    <a:pt x="51" y="101"/>
                  </a:lnTo>
                  <a:lnTo>
                    <a:pt x="76" y="76"/>
                  </a:lnTo>
                  <a:lnTo>
                    <a:pt x="101" y="51"/>
                  </a:lnTo>
                  <a:lnTo>
                    <a:pt x="76"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3319;p46"/>
            <p:cNvSpPr/>
            <p:nvPr/>
          </p:nvSpPr>
          <p:spPr>
            <a:xfrm>
              <a:off x="1787516" y="1114289"/>
              <a:ext cx="2021" cy="2021"/>
            </a:xfrm>
            <a:custGeom>
              <a:avLst/>
              <a:gdLst/>
              <a:ahLst/>
              <a:cxnLst/>
              <a:rect l="l" t="t" r="r" b="b"/>
              <a:pathLst>
                <a:path w="102" h="102" fill="none" extrusionOk="0">
                  <a:moveTo>
                    <a:pt x="51" y="1"/>
                  </a:moveTo>
                  <a:lnTo>
                    <a:pt x="51" y="1"/>
                  </a:lnTo>
                  <a:lnTo>
                    <a:pt x="26" y="1"/>
                  </a:lnTo>
                  <a:lnTo>
                    <a:pt x="1" y="51"/>
                  </a:lnTo>
                  <a:lnTo>
                    <a:pt x="1" y="51"/>
                  </a:lnTo>
                  <a:lnTo>
                    <a:pt x="1" y="76"/>
                  </a:lnTo>
                  <a:lnTo>
                    <a:pt x="51" y="101"/>
                  </a:lnTo>
                  <a:lnTo>
                    <a:pt x="51" y="101"/>
                  </a:lnTo>
                  <a:lnTo>
                    <a:pt x="51" y="101"/>
                  </a:lnTo>
                  <a:lnTo>
                    <a:pt x="51" y="101"/>
                  </a:lnTo>
                  <a:lnTo>
                    <a:pt x="76" y="76"/>
                  </a:lnTo>
                  <a:lnTo>
                    <a:pt x="101" y="51"/>
                  </a:lnTo>
                  <a:lnTo>
                    <a:pt x="101" y="51"/>
                  </a:lnTo>
                  <a:lnTo>
                    <a:pt x="76" y="1"/>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3320;p46"/>
            <p:cNvSpPr/>
            <p:nvPr/>
          </p:nvSpPr>
          <p:spPr>
            <a:xfrm>
              <a:off x="1785020" y="1131290"/>
              <a:ext cx="9510" cy="9510"/>
            </a:xfrm>
            <a:custGeom>
              <a:avLst/>
              <a:gdLst/>
              <a:ahLst/>
              <a:cxnLst/>
              <a:rect l="l" t="t" r="r" b="b"/>
              <a:pathLst>
                <a:path w="480" h="480" extrusionOk="0">
                  <a:moveTo>
                    <a:pt x="152" y="0"/>
                  </a:moveTo>
                  <a:lnTo>
                    <a:pt x="76" y="51"/>
                  </a:lnTo>
                  <a:lnTo>
                    <a:pt x="0" y="127"/>
                  </a:lnTo>
                  <a:lnTo>
                    <a:pt x="0" y="227"/>
                  </a:lnTo>
                  <a:lnTo>
                    <a:pt x="0" y="328"/>
                  </a:lnTo>
                  <a:lnTo>
                    <a:pt x="51" y="404"/>
                  </a:lnTo>
                  <a:lnTo>
                    <a:pt x="127" y="454"/>
                  </a:lnTo>
                  <a:lnTo>
                    <a:pt x="227" y="480"/>
                  </a:lnTo>
                  <a:lnTo>
                    <a:pt x="328" y="454"/>
                  </a:lnTo>
                  <a:lnTo>
                    <a:pt x="404" y="404"/>
                  </a:lnTo>
                  <a:lnTo>
                    <a:pt x="454" y="328"/>
                  </a:lnTo>
                  <a:lnTo>
                    <a:pt x="480" y="227"/>
                  </a:lnTo>
                  <a:lnTo>
                    <a:pt x="454" y="152"/>
                  </a:lnTo>
                  <a:lnTo>
                    <a:pt x="404" y="76"/>
                  </a:lnTo>
                  <a:lnTo>
                    <a:pt x="328"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3321;p46"/>
            <p:cNvSpPr/>
            <p:nvPr/>
          </p:nvSpPr>
          <p:spPr>
            <a:xfrm>
              <a:off x="1785020" y="1131290"/>
              <a:ext cx="9510" cy="9510"/>
            </a:xfrm>
            <a:custGeom>
              <a:avLst/>
              <a:gdLst/>
              <a:ahLst/>
              <a:cxnLst/>
              <a:rect l="l" t="t" r="r" b="b"/>
              <a:pathLst>
                <a:path w="480" h="480" fill="none" extrusionOk="0">
                  <a:moveTo>
                    <a:pt x="0" y="227"/>
                  </a:moveTo>
                  <a:lnTo>
                    <a:pt x="0" y="227"/>
                  </a:lnTo>
                  <a:lnTo>
                    <a:pt x="0" y="328"/>
                  </a:lnTo>
                  <a:lnTo>
                    <a:pt x="51" y="404"/>
                  </a:lnTo>
                  <a:lnTo>
                    <a:pt x="127" y="454"/>
                  </a:lnTo>
                  <a:lnTo>
                    <a:pt x="227" y="480"/>
                  </a:lnTo>
                  <a:lnTo>
                    <a:pt x="227" y="480"/>
                  </a:lnTo>
                  <a:lnTo>
                    <a:pt x="328" y="454"/>
                  </a:lnTo>
                  <a:lnTo>
                    <a:pt x="404" y="404"/>
                  </a:lnTo>
                  <a:lnTo>
                    <a:pt x="454" y="328"/>
                  </a:lnTo>
                  <a:lnTo>
                    <a:pt x="480" y="227"/>
                  </a:lnTo>
                  <a:lnTo>
                    <a:pt x="480" y="227"/>
                  </a:lnTo>
                  <a:lnTo>
                    <a:pt x="454" y="152"/>
                  </a:lnTo>
                  <a:lnTo>
                    <a:pt x="404" y="76"/>
                  </a:lnTo>
                  <a:lnTo>
                    <a:pt x="328" y="0"/>
                  </a:lnTo>
                  <a:lnTo>
                    <a:pt x="227" y="0"/>
                  </a:lnTo>
                  <a:lnTo>
                    <a:pt x="227" y="0"/>
                  </a:lnTo>
                  <a:lnTo>
                    <a:pt x="152" y="0"/>
                  </a:lnTo>
                  <a:lnTo>
                    <a:pt x="76" y="51"/>
                  </a:lnTo>
                  <a:lnTo>
                    <a:pt x="0" y="127"/>
                  </a:lnTo>
                  <a:lnTo>
                    <a:pt x="0"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3322;p46"/>
            <p:cNvSpPr/>
            <p:nvPr/>
          </p:nvSpPr>
          <p:spPr>
            <a:xfrm>
              <a:off x="1785020" y="1131290"/>
              <a:ext cx="9510" cy="9510"/>
            </a:xfrm>
            <a:custGeom>
              <a:avLst/>
              <a:gdLst/>
              <a:ahLst/>
              <a:cxnLst/>
              <a:rect l="l" t="t" r="r" b="b"/>
              <a:pathLst>
                <a:path w="480" h="480" extrusionOk="0">
                  <a:moveTo>
                    <a:pt x="152" y="0"/>
                  </a:moveTo>
                  <a:lnTo>
                    <a:pt x="76" y="51"/>
                  </a:lnTo>
                  <a:lnTo>
                    <a:pt x="0" y="127"/>
                  </a:lnTo>
                  <a:lnTo>
                    <a:pt x="0" y="227"/>
                  </a:lnTo>
                  <a:lnTo>
                    <a:pt x="0" y="328"/>
                  </a:lnTo>
                  <a:lnTo>
                    <a:pt x="51" y="404"/>
                  </a:lnTo>
                  <a:lnTo>
                    <a:pt x="127" y="454"/>
                  </a:lnTo>
                  <a:lnTo>
                    <a:pt x="227" y="480"/>
                  </a:lnTo>
                  <a:lnTo>
                    <a:pt x="328" y="454"/>
                  </a:lnTo>
                  <a:lnTo>
                    <a:pt x="404" y="404"/>
                  </a:lnTo>
                  <a:lnTo>
                    <a:pt x="454" y="328"/>
                  </a:lnTo>
                  <a:lnTo>
                    <a:pt x="480" y="227"/>
                  </a:lnTo>
                  <a:lnTo>
                    <a:pt x="454" y="152"/>
                  </a:lnTo>
                  <a:lnTo>
                    <a:pt x="404" y="76"/>
                  </a:lnTo>
                  <a:lnTo>
                    <a:pt x="328"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3323;p46"/>
            <p:cNvSpPr/>
            <p:nvPr/>
          </p:nvSpPr>
          <p:spPr>
            <a:xfrm>
              <a:off x="1785020" y="1131290"/>
              <a:ext cx="9510" cy="9510"/>
            </a:xfrm>
            <a:custGeom>
              <a:avLst/>
              <a:gdLst/>
              <a:ahLst/>
              <a:cxnLst/>
              <a:rect l="l" t="t" r="r" b="b"/>
              <a:pathLst>
                <a:path w="480" h="480" fill="none" extrusionOk="0">
                  <a:moveTo>
                    <a:pt x="0" y="227"/>
                  </a:moveTo>
                  <a:lnTo>
                    <a:pt x="0" y="227"/>
                  </a:lnTo>
                  <a:lnTo>
                    <a:pt x="0" y="328"/>
                  </a:lnTo>
                  <a:lnTo>
                    <a:pt x="51" y="404"/>
                  </a:lnTo>
                  <a:lnTo>
                    <a:pt x="127" y="454"/>
                  </a:lnTo>
                  <a:lnTo>
                    <a:pt x="227" y="480"/>
                  </a:lnTo>
                  <a:lnTo>
                    <a:pt x="227" y="480"/>
                  </a:lnTo>
                  <a:lnTo>
                    <a:pt x="328" y="454"/>
                  </a:lnTo>
                  <a:lnTo>
                    <a:pt x="404" y="404"/>
                  </a:lnTo>
                  <a:lnTo>
                    <a:pt x="454" y="328"/>
                  </a:lnTo>
                  <a:lnTo>
                    <a:pt x="480" y="227"/>
                  </a:lnTo>
                  <a:lnTo>
                    <a:pt x="480" y="227"/>
                  </a:lnTo>
                  <a:lnTo>
                    <a:pt x="454" y="152"/>
                  </a:lnTo>
                  <a:lnTo>
                    <a:pt x="404" y="76"/>
                  </a:lnTo>
                  <a:lnTo>
                    <a:pt x="328" y="0"/>
                  </a:lnTo>
                  <a:lnTo>
                    <a:pt x="227" y="0"/>
                  </a:lnTo>
                  <a:lnTo>
                    <a:pt x="227" y="0"/>
                  </a:lnTo>
                  <a:lnTo>
                    <a:pt x="152" y="0"/>
                  </a:lnTo>
                  <a:lnTo>
                    <a:pt x="76" y="51"/>
                  </a:lnTo>
                  <a:lnTo>
                    <a:pt x="0" y="127"/>
                  </a:lnTo>
                  <a:lnTo>
                    <a:pt x="0"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3324;p46"/>
            <p:cNvSpPr/>
            <p:nvPr/>
          </p:nvSpPr>
          <p:spPr>
            <a:xfrm>
              <a:off x="1786010" y="1132280"/>
              <a:ext cx="7033" cy="7033"/>
            </a:xfrm>
            <a:custGeom>
              <a:avLst/>
              <a:gdLst/>
              <a:ahLst/>
              <a:cxnLst/>
              <a:rect l="l" t="t" r="r" b="b"/>
              <a:pathLst>
                <a:path w="355" h="355" extrusionOk="0">
                  <a:moveTo>
                    <a:pt x="177" y="1"/>
                  </a:moveTo>
                  <a:lnTo>
                    <a:pt x="102" y="26"/>
                  </a:lnTo>
                  <a:lnTo>
                    <a:pt x="152" y="51"/>
                  </a:lnTo>
                  <a:lnTo>
                    <a:pt x="177" y="51"/>
                  </a:lnTo>
                  <a:lnTo>
                    <a:pt x="203" y="102"/>
                  </a:lnTo>
                  <a:lnTo>
                    <a:pt x="203" y="127"/>
                  </a:lnTo>
                  <a:lnTo>
                    <a:pt x="203" y="177"/>
                  </a:lnTo>
                  <a:lnTo>
                    <a:pt x="177" y="203"/>
                  </a:lnTo>
                  <a:lnTo>
                    <a:pt x="127" y="228"/>
                  </a:lnTo>
                  <a:lnTo>
                    <a:pt x="102" y="228"/>
                  </a:lnTo>
                  <a:lnTo>
                    <a:pt x="51" y="203"/>
                  </a:lnTo>
                  <a:lnTo>
                    <a:pt x="1" y="177"/>
                  </a:lnTo>
                  <a:lnTo>
                    <a:pt x="26" y="253"/>
                  </a:lnTo>
                  <a:lnTo>
                    <a:pt x="51" y="304"/>
                  </a:lnTo>
                  <a:lnTo>
                    <a:pt x="102" y="329"/>
                  </a:lnTo>
                  <a:lnTo>
                    <a:pt x="177" y="354"/>
                  </a:lnTo>
                  <a:lnTo>
                    <a:pt x="253" y="329"/>
                  </a:lnTo>
                  <a:lnTo>
                    <a:pt x="304" y="304"/>
                  </a:lnTo>
                  <a:lnTo>
                    <a:pt x="329" y="253"/>
                  </a:lnTo>
                  <a:lnTo>
                    <a:pt x="354" y="177"/>
                  </a:lnTo>
                  <a:lnTo>
                    <a:pt x="354" y="127"/>
                  </a:lnTo>
                  <a:lnTo>
                    <a:pt x="304" y="51"/>
                  </a:lnTo>
                  <a:lnTo>
                    <a:pt x="253" y="26"/>
                  </a:lnTo>
                  <a:lnTo>
                    <a:pt x="177"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3325;p46"/>
            <p:cNvSpPr/>
            <p:nvPr/>
          </p:nvSpPr>
          <p:spPr>
            <a:xfrm>
              <a:off x="1786010" y="1132280"/>
              <a:ext cx="7033" cy="7033"/>
            </a:xfrm>
            <a:custGeom>
              <a:avLst/>
              <a:gdLst/>
              <a:ahLst/>
              <a:cxnLst/>
              <a:rect l="l" t="t" r="r" b="b"/>
              <a:pathLst>
                <a:path w="355" h="355" fill="none" extrusionOk="0">
                  <a:moveTo>
                    <a:pt x="177" y="1"/>
                  </a:moveTo>
                  <a:lnTo>
                    <a:pt x="177" y="1"/>
                  </a:lnTo>
                  <a:lnTo>
                    <a:pt x="102" y="26"/>
                  </a:lnTo>
                  <a:lnTo>
                    <a:pt x="102" y="26"/>
                  </a:lnTo>
                  <a:lnTo>
                    <a:pt x="102" y="26"/>
                  </a:lnTo>
                  <a:lnTo>
                    <a:pt x="102" y="26"/>
                  </a:lnTo>
                  <a:lnTo>
                    <a:pt x="102" y="26"/>
                  </a:lnTo>
                  <a:lnTo>
                    <a:pt x="102" y="26"/>
                  </a:lnTo>
                  <a:lnTo>
                    <a:pt x="152" y="51"/>
                  </a:lnTo>
                  <a:lnTo>
                    <a:pt x="177" y="51"/>
                  </a:lnTo>
                  <a:lnTo>
                    <a:pt x="203" y="102"/>
                  </a:lnTo>
                  <a:lnTo>
                    <a:pt x="203" y="127"/>
                  </a:lnTo>
                  <a:lnTo>
                    <a:pt x="203" y="127"/>
                  </a:lnTo>
                  <a:lnTo>
                    <a:pt x="203" y="177"/>
                  </a:lnTo>
                  <a:lnTo>
                    <a:pt x="177" y="203"/>
                  </a:lnTo>
                  <a:lnTo>
                    <a:pt x="127" y="228"/>
                  </a:lnTo>
                  <a:lnTo>
                    <a:pt x="102" y="228"/>
                  </a:lnTo>
                  <a:lnTo>
                    <a:pt x="102" y="228"/>
                  </a:lnTo>
                  <a:lnTo>
                    <a:pt x="102" y="228"/>
                  </a:lnTo>
                  <a:lnTo>
                    <a:pt x="102" y="228"/>
                  </a:lnTo>
                  <a:lnTo>
                    <a:pt x="51" y="203"/>
                  </a:lnTo>
                  <a:lnTo>
                    <a:pt x="1" y="177"/>
                  </a:lnTo>
                  <a:lnTo>
                    <a:pt x="1" y="177"/>
                  </a:lnTo>
                  <a:lnTo>
                    <a:pt x="1" y="177"/>
                  </a:lnTo>
                  <a:lnTo>
                    <a:pt x="1" y="177"/>
                  </a:lnTo>
                  <a:lnTo>
                    <a:pt x="26" y="253"/>
                  </a:lnTo>
                  <a:lnTo>
                    <a:pt x="51" y="304"/>
                  </a:lnTo>
                  <a:lnTo>
                    <a:pt x="102" y="329"/>
                  </a:lnTo>
                  <a:lnTo>
                    <a:pt x="177" y="354"/>
                  </a:lnTo>
                  <a:lnTo>
                    <a:pt x="177" y="354"/>
                  </a:lnTo>
                  <a:lnTo>
                    <a:pt x="177" y="354"/>
                  </a:lnTo>
                  <a:lnTo>
                    <a:pt x="177" y="354"/>
                  </a:lnTo>
                  <a:lnTo>
                    <a:pt x="253" y="329"/>
                  </a:lnTo>
                  <a:lnTo>
                    <a:pt x="304" y="304"/>
                  </a:lnTo>
                  <a:lnTo>
                    <a:pt x="329" y="253"/>
                  </a:lnTo>
                  <a:lnTo>
                    <a:pt x="354" y="177"/>
                  </a:lnTo>
                  <a:lnTo>
                    <a:pt x="354" y="177"/>
                  </a:lnTo>
                  <a:lnTo>
                    <a:pt x="354" y="127"/>
                  </a:lnTo>
                  <a:lnTo>
                    <a:pt x="304" y="51"/>
                  </a:lnTo>
                  <a:lnTo>
                    <a:pt x="253" y="26"/>
                  </a:lnTo>
                  <a:lnTo>
                    <a:pt x="177" y="1"/>
                  </a:lnTo>
                  <a:lnTo>
                    <a:pt x="177" y="1"/>
                  </a:lnTo>
                  <a:lnTo>
                    <a:pt x="1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3326;p46"/>
            <p:cNvSpPr/>
            <p:nvPr/>
          </p:nvSpPr>
          <p:spPr>
            <a:xfrm>
              <a:off x="1786010" y="1132796"/>
              <a:ext cx="4022" cy="4002"/>
            </a:xfrm>
            <a:custGeom>
              <a:avLst/>
              <a:gdLst/>
              <a:ahLst/>
              <a:cxnLst/>
              <a:rect l="l" t="t" r="r" b="b"/>
              <a:pathLst>
                <a:path w="203" h="202" extrusionOk="0">
                  <a:moveTo>
                    <a:pt x="51" y="0"/>
                  </a:moveTo>
                  <a:lnTo>
                    <a:pt x="26" y="25"/>
                  </a:lnTo>
                  <a:lnTo>
                    <a:pt x="1" y="76"/>
                  </a:lnTo>
                  <a:lnTo>
                    <a:pt x="1" y="101"/>
                  </a:lnTo>
                  <a:lnTo>
                    <a:pt x="1" y="151"/>
                  </a:lnTo>
                  <a:lnTo>
                    <a:pt x="26" y="177"/>
                  </a:lnTo>
                  <a:lnTo>
                    <a:pt x="51" y="202"/>
                  </a:lnTo>
                  <a:lnTo>
                    <a:pt x="127" y="202"/>
                  </a:lnTo>
                  <a:lnTo>
                    <a:pt x="177" y="177"/>
                  </a:lnTo>
                  <a:lnTo>
                    <a:pt x="203" y="151"/>
                  </a:lnTo>
                  <a:lnTo>
                    <a:pt x="203" y="101"/>
                  </a:lnTo>
                  <a:lnTo>
                    <a:pt x="203" y="76"/>
                  </a:lnTo>
                  <a:lnTo>
                    <a:pt x="177" y="25"/>
                  </a:lnTo>
                  <a:lnTo>
                    <a:pt x="152" y="25"/>
                  </a:lnTo>
                  <a:lnTo>
                    <a:pt x="10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3327;p46"/>
            <p:cNvSpPr/>
            <p:nvPr/>
          </p:nvSpPr>
          <p:spPr>
            <a:xfrm>
              <a:off x="1786010" y="1132796"/>
              <a:ext cx="4022" cy="4002"/>
            </a:xfrm>
            <a:custGeom>
              <a:avLst/>
              <a:gdLst/>
              <a:ahLst/>
              <a:cxnLst/>
              <a:rect l="l" t="t" r="r" b="b"/>
              <a:pathLst>
                <a:path w="203" h="202" fill="none" extrusionOk="0">
                  <a:moveTo>
                    <a:pt x="203" y="101"/>
                  </a:moveTo>
                  <a:lnTo>
                    <a:pt x="203" y="101"/>
                  </a:lnTo>
                  <a:lnTo>
                    <a:pt x="203" y="151"/>
                  </a:lnTo>
                  <a:lnTo>
                    <a:pt x="177" y="177"/>
                  </a:lnTo>
                  <a:lnTo>
                    <a:pt x="127" y="202"/>
                  </a:lnTo>
                  <a:lnTo>
                    <a:pt x="102" y="202"/>
                  </a:lnTo>
                  <a:lnTo>
                    <a:pt x="102" y="202"/>
                  </a:lnTo>
                  <a:lnTo>
                    <a:pt x="51" y="202"/>
                  </a:lnTo>
                  <a:lnTo>
                    <a:pt x="26" y="177"/>
                  </a:lnTo>
                  <a:lnTo>
                    <a:pt x="1" y="151"/>
                  </a:lnTo>
                  <a:lnTo>
                    <a:pt x="1" y="101"/>
                  </a:lnTo>
                  <a:lnTo>
                    <a:pt x="1" y="101"/>
                  </a:lnTo>
                  <a:lnTo>
                    <a:pt x="1" y="76"/>
                  </a:lnTo>
                  <a:lnTo>
                    <a:pt x="26" y="25"/>
                  </a:lnTo>
                  <a:lnTo>
                    <a:pt x="51" y="0"/>
                  </a:lnTo>
                  <a:lnTo>
                    <a:pt x="102" y="0"/>
                  </a:lnTo>
                  <a:lnTo>
                    <a:pt x="102" y="0"/>
                  </a:lnTo>
                  <a:lnTo>
                    <a:pt x="152" y="25"/>
                  </a:lnTo>
                  <a:lnTo>
                    <a:pt x="177" y="25"/>
                  </a:lnTo>
                  <a:lnTo>
                    <a:pt x="203" y="76"/>
                  </a:lnTo>
                  <a:lnTo>
                    <a:pt x="203"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3328;p46"/>
            <p:cNvSpPr/>
            <p:nvPr/>
          </p:nvSpPr>
          <p:spPr>
            <a:xfrm>
              <a:off x="1787021" y="1133291"/>
              <a:ext cx="2021" cy="2021"/>
            </a:xfrm>
            <a:custGeom>
              <a:avLst/>
              <a:gdLst/>
              <a:ahLst/>
              <a:cxnLst/>
              <a:rect l="l" t="t" r="r" b="b"/>
              <a:pathLst>
                <a:path w="102" h="102" extrusionOk="0">
                  <a:moveTo>
                    <a:pt x="51" y="0"/>
                  </a:moveTo>
                  <a:lnTo>
                    <a:pt x="26" y="26"/>
                  </a:lnTo>
                  <a:lnTo>
                    <a:pt x="0" y="51"/>
                  </a:lnTo>
                  <a:lnTo>
                    <a:pt x="26" y="76"/>
                  </a:lnTo>
                  <a:lnTo>
                    <a:pt x="51" y="101"/>
                  </a:lnTo>
                  <a:lnTo>
                    <a:pt x="101" y="76"/>
                  </a:lnTo>
                  <a:lnTo>
                    <a:pt x="101" y="51"/>
                  </a:lnTo>
                  <a:lnTo>
                    <a:pt x="101" y="26"/>
                  </a:lnTo>
                  <a:lnTo>
                    <a:pt x="5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3329;p46"/>
            <p:cNvSpPr/>
            <p:nvPr/>
          </p:nvSpPr>
          <p:spPr>
            <a:xfrm>
              <a:off x="1787021" y="1133291"/>
              <a:ext cx="2021" cy="2021"/>
            </a:xfrm>
            <a:custGeom>
              <a:avLst/>
              <a:gdLst/>
              <a:ahLst/>
              <a:cxnLst/>
              <a:rect l="l" t="t" r="r" b="b"/>
              <a:pathLst>
                <a:path w="102" h="102" fill="none" extrusionOk="0">
                  <a:moveTo>
                    <a:pt x="51" y="0"/>
                  </a:moveTo>
                  <a:lnTo>
                    <a:pt x="51" y="0"/>
                  </a:lnTo>
                  <a:lnTo>
                    <a:pt x="26" y="26"/>
                  </a:lnTo>
                  <a:lnTo>
                    <a:pt x="0" y="51"/>
                  </a:lnTo>
                  <a:lnTo>
                    <a:pt x="0" y="51"/>
                  </a:lnTo>
                  <a:lnTo>
                    <a:pt x="26" y="76"/>
                  </a:lnTo>
                  <a:lnTo>
                    <a:pt x="51" y="101"/>
                  </a:lnTo>
                  <a:lnTo>
                    <a:pt x="51" y="101"/>
                  </a:lnTo>
                  <a:lnTo>
                    <a:pt x="51" y="101"/>
                  </a:lnTo>
                  <a:lnTo>
                    <a:pt x="51" y="101"/>
                  </a:lnTo>
                  <a:lnTo>
                    <a:pt x="101" y="76"/>
                  </a:lnTo>
                  <a:lnTo>
                    <a:pt x="101" y="51"/>
                  </a:lnTo>
                  <a:lnTo>
                    <a:pt x="101" y="51"/>
                  </a:lnTo>
                  <a:lnTo>
                    <a:pt x="101" y="26"/>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3330;p46"/>
            <p:cNvSpPr/>
            <p:nvPr/>
          </p:nvSpPr>
          <p:spPr>
            <a:xfrm>
              <a:off x="1785020" y="1121284"/>
              <a:ext cx="9510" cy="10025"/>
            </a:xfrm>
            <a:custGeom>
              <a:avLst/>
              <a:gdLst/>
              <a:ahLst/>
              <a:cxnLst/>
              <a:rect l="l" t="t" r="r" b="b"/>
              <a:pathLst>
                <a:path w="480" h="506" extrusionOk="0">
                  <a:moveTo>
                    <a:pt x="253" y="1"/>
                  </a:moveTo>
                  <a:lnTo>
                    <a:pt x="152" y="26"/>
                  </a:lnTo>
                  <a:lnTo>
                    <a:pt x="76" y="76"/>
                  </a:lnTo>
                  <a:lnTo>
                    <a:pt x="26" y="152"/>
                  </a:lnTo>
                  <a:lnTo>
                    <a:pt x="0" y="253"/>
                  </a:lnTo>
                  <a:lnTo>
                    <a:pt x="26" y="354"/>
                  </a:lnTo>
                  <a:lnTo>
                    <a:pt x="76" y="430"/>
                  </a:lnTo>
                  <a:lnTo>
                    <a:pt x="152" y="480"/>
                  </a:lnTo>
                  <a:lnTo>
                    <a:pt x="227" y="505"/>
                  </a:lnTo>
                  <a:lnTo>
                    <a:pt x="328" y="480"/>
                  </a:lnTo>
                  <a:lnTo>
                    <a:pt x="404" y="430"/>
                  </a:lnTo>
                  <a:lnTo>
                    <a:pt x="454" y="354"/>
                  </a:lnTo>
                  <a:lnTo>
                    <a:pt x="480" y="253"/>
                  </a:lnTo>
                  <a:lnTo>
                    <a:pt x="480" y="152"/>
                  </a:lnTo>
                  <a:lnTo>
                    <a:pt x="429" y="76"/>
                  </a:lnTo>
                  <a:lnTo>
                    <a:pt x="328"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3331;p46"/>
            <p:cNvSpPr/>
            <p:nvPr/>
          </p:nvSpPr>
          <p:spPr>
            <a:xfrm>
              <a:off x="1785020" y="1121284"/>
              <a:ext cx="9510" cy="10025"/>
            </a:xfrm>
            <a:custGeom>
              <a:avLst/>
              <a:gdLst/>
              <a:ahLst/>
              <a:cxnLst/>
              <a:rect l="l" t="t" r="r" b="b"/>
              <a:pathLst>
                <a:path w="480" h="506" fill="none" extrusionOk="0">
                  <a:moveTo>
                    <a:pt x="0" y="253"/>
                  </a:moveTo>
                  <a:lnTo>
                    <a:pt x="0" y="253"/>
                  </a:lnTo>
                  <a:lnTo>
                    <a:pt x="26" y="354"/>
                  </a:lnTo>
                  <a:lnTo>
                    <a:pt x="76" y="430"/>
                  </a:lnTo>
                  <a:lnTo>
                    <a:pt x="152" y="480"/>
                  </a:lnTo>
                  <a:lnTo>
                    <a:pt x="227" y="505"/>
                  </a:lnTo>
                  <a:lnTo>
                    <a:pt x="227" y="505"/>
                  </a:lnTo>
                  <a:lnTo>
                    <a:pt x="328" y="480"/>
                  </a:lnTo>
                  <a:lnTo>
                    <a:pt x="404" y="430"/>
                  </a:lnTo>
                  <a:lnTo>
                    <a:pt x="454" y="354"/>
                  </a:lnTo>
                  <a:lnTo>
                    <a:pt x="480" y="253"/>
                  </a:lnTo>
                  <a:lnTo>
                    <a:pt x="480" y="253"/>
                  </a:lnTo>
                  <a:lnTo>
                    <a:pt x="480" y="152"/>
                  </a:lnTo>
                  <a:lnTo>
                    <a:pt x="429" y="76"/>
                  </a:lnTo>
                  <a:lnTo>
                    <a:pt x="328" y="26"/>
                  </a:lnTo>
                  <a:lnTo>
                    <a:pt x="253" y="1"/>
                  </a:lnTo>
                  <a:lnTo>
                    <a:pt x="253" y="1"/>
                  </a:lnTo>
                  <a:lnTo>
                    <a:pt x="152" y="26"/>
                  </a:lnTo>
                  <a:lnTo>
                    <a:pt x="76" y="76"/>
                  </a:lnTo>
                  <a:lnTo>
                    <a:pt x="26"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3332;p46"/>
            <p:cNvSpPr/>
            <p:nvPr/>
          </p:nvSpPr>
          <p:spPr>
            <a:xfrm>
              <a:off x="1785020" y="1121284"/>
              <a:ext cx="9510" cy="10025"/>
            </a:xfrm>
            <a:custGeom>
              <a:avLst/>
              <a:gdLst/>
              <a:ahLst/>
              <a:cxnLst/>
              <a:rect l="l" t="t" r="r" b="b"/>
              <a:pathLst>
                <a:path w="480" h="506" extrusionOk="0">
                  <a:moveTo>
                    <a:pt x="253" y="1"/>
                  </a:moveTo>
                  <a:lnTo>
                    <a:pt x="152" y="26"/>
                  </a:lnTo>
                  <a:lnTo>
                    <a:pt x="76" y="76"/>
                  </a:lnTo>
                  <a:lnTo>
                    <a:pt x="26" y="152"/>
                  </a:lnTo>
                  <a:lnTo>
                    <a:pt x="0" y="253"/>
                  </a:lnTo>
                  <a:lnTo>
                    <a:pt x="26" y="354"/>
                  </a:lnTo>
                  <a:lnTo>
                    <a:pt x="76" y="430"/>
                  </a:lnTo>
                  <a:lnTo>
                    <a:pt x="152" y="480"/>
                  </a:lnTo>
                  <a:lnTo>
                    <a:pt x="227" y="505"/>
                  </a:lnTo>
                  <a:lnTo>
                    <a:pt x="328" y="480"/>
                  </a:lnTo>
                  <a:lnTo>
                    <a:pt x="404" y="430"/>
                  </a:lnTo>
                  <a:lnTo>
                    <a:pt x="454" y="354"/>
                  </a:lnTo>
                  <a:lnTo>
                    <a:pt x="480" y="253"/>
                  </a:lnTo>
                  <a:lnTo>
                    <a:pt x="480" y="152"/>
                  </a:lnTo>
                  <a:lnTo>
                    <a:pt x="429" y="76"/>
                  </a:lnTo>
                  <a:lnTo>
                    <a:pt x="328"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3333;p46"/>
            <p:cNvSpPr/>
            <p:nvPr/>
          </p:nvSpPr>
          <p:spPr>
            <a:xfrm>
              <a:off x="1785020" y="1121284"/>
              <a:ext cx="9510" cy="10025"/>
            </a:xfrm>
            <a:custGeom>
              <a:avLst/>
              <a:gdLst/>
              <a:ahLst/>
              <a:cxnLst/>
              <a:rect l="l" t="t" r="r" b="b"/>
              <a:pathLst>
                <a:path w="480" h="506" fill="none" extrusionOk="0">
                  <a:moveTo>
                    <a:pt x="0" y="253"/>
                  </a:moveTo>
                  <a:lnTo>
                    <a:pt x="0" y="253"/>
                  </a:lnTo>
                  <a:lnTo>
                    <a:pt x="26" y="354"/>
                  </a:lnTo>
                  <a:lnTo>
                    <a:pt x="76" y="430"/>
                  </a:lnTo>
                  <a:lnTo>
                    <a:pt x="152" y="480"/>
                  </a:lnTo>
                  <a:lnTo>
                    <a:pt x="227" y="505"/>
                  </a:lnTo>
                  <a:lnTo>
                    <a:pt x="227" y="505"/>
                  </a:lnTo>
                  <a:lnTo>
                    <a:pt x="328" y="480"/>
                  </a:lnTo>
                  <a:lnTo>
                    <a:pt x="404" y="430"/>
                  </a:lnTo>
                  <a:lnTo>
                    <a:pt x="454" y="354"/>
                  </a:lnTo>
                  <a:lnTo>
                    <a:pt x="480" y="253"/>
                  </a:lnTo>
                  <a:lnTo>
                    <a:pt x="480" y="253"/>
                  </a:lnTo>
                  <a:lnTo>
                    <a:pt x="480" y="152"/>
                  </a:lnTo>
                  <a:lnTo>
                    <a:pt x="429" y="76"/>
                  </a:lnTo>
                  <a:lnTo>
                    <a:pt x="328" y="26"/>
                  </a:lnTo>
                  <a:lnTo>
                    <a:pt x="253" y="1"/>
                  </a:lnTo>
                  <a:lnTo>
                    <a:pt x="253" y="1"/>
                  </a:lnTo>
                  <a:lnTo>
                    <a:pt x="152" y="26"/>
                  </a:lnTo>
                  <a:lnTo>
                    <a:pt x="76" y="76"/>
                  </a:lnTo>
                  <a:lnTo>
                    <a:pt x="26"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3334;p46"/>
            <p:cNvSpPr/>
            <p:nvPr/>
          </p:nvSpPr>
          <p:spPr>
            <a:xfrm>
              <a:off x="1786526" y="1122790"/>
              <a:ext cx="6518" cy="7014"/>
            </a:xfrm>
            <a:custGeom>
              <a:avLst/>
              <a:gdLst/>
              <a:ahLst/>
              <a:cxnLst/>
              <a:rect l="l" t="t" r="r" b="b"/>
              <a:pathLst>
                <a:path w="329" h="354" extrusionOk="0">
                  <a:moveTo>
                    <a:pt x="177" y="0"/>
                  </a:moveTo>
                  <a:lnTo>
                    <a:pt x="76" y="26"/>
                  </a:lnTo>
                  <a:lnTo>
                    <a:pt x="126" y="26"/>
                  </a:lnTo>
                  <a:lnTo>
                    <a:pt x="151" y="51"/>
                  </a:lnTo>
                  <a:lnTo>
                    <a:pt x="177" y="76"/>
                  </a:lnTo>
                  <a:lnTo>
                    <a:pt x="177" y="127"/>
                  </a:lnTo>
                  <a:lnTo>
                    <a:pt x="177" y="177"/>
                  </a:lnTo>
                  <a:lnTo>
                    <a:pt x="151" y="202"/>
                  </a:lnTo>
                  <a:lnTo>
                    <a:pt x="126" y="228"/>
                  </a:lnTo>
                  <a:lnTo>
                    <a:pt x="76" y="228"/>
                  </a:lnTo>
                  <a:lnTo>
                    <a:pt x="25" y="202"/>
                  </a:lnTo>
                  <a:lnTo>
                    <a:pt x="0" y="177"/>
                  </a:lnTo>
                  <a:lnTo>
                    <a:pt x="0" y="228"/>
                  </a:lnTo>
                  <a:lnTo>
                    <a:pt x="51" y="303"/>
                  </a:lnTo>
                  <a:lnTo>
                    <a:pt x="101" y="328"/>
                  </a:lnTo>
                  <a:lnTo>
                    <a:pt x="151" y="354"/>
                  </a:lnTo>
                  <a:lnTo>
                    <a:pt x="177" y="354"/>
                  </a:lnTo>
                  <a:lnTo>
                    <a:pt x="227" y="328"/>
                  </a:lnTo>
                  <a:lnTo>
                    <a:pt x="278" y="303"/>
                  </a:lnTo>
                  <a:lnTo>
                    <a:pt x="328" y="253"/>
                  </a:lnTo>
                  <a:lnTo>
                    <a:pt x="328" y="177"/>
                  </a:lnTo>
                  <a:lnTo>
                    <a:pt x="328" y="101"/>
                  </a:lnTo>
                  <a:lnTo>
                    <a:pt x="278" y="51"/>
                  </a:lnTo>
                  <a:lnTo>
                    <a:pt x="227" y="26"/>
                  </a:lnTo>
                  <a:lnTo>
                    <a:pt x="177"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3335;p46"/>
            <p:cNvSpPr/>
            <p:nvPr/>
          </p:nvSpPr>
          <p:spPr>
            <a:xfrm>
              <a:off x="1786526" y="1122790"/>
              <a:ext cx="6518" cy="7014"/>
            </a:xfrm>
            <a:custGeom>
              <a:avLst/>
              <a:gdLst/>
              <a:ahLst/>
              <a:cxnLst/>
              <a:rect l="l" t="t" r="r" b="b"/>
              <a:pathLst>
                <a:path w="329" h="354" fill="none" extrusionOk="0">
                  <a:moveTo>
                    <a:pt x="177" y="0"/>
                  </a:moveTo>
                  <a:lnTo>
                    <a:pt x="177" y="0"/>
                  </a:lnTo>
                  <a:lnTo>
                    <a:pt x="76" y="26"/>
                  </a:lnTo>
                  <a:lnTo>
                    <a:pt x="76" y="26"/>
                  </a:lnTo>
                  <a:lnTo>
                    <a:pt x="76" y="26"/>
                  </a:lnTo>
                  <a:lnTo>
                    <a:pt x="76" y="26"/>
                  </a:lnTo>
                  <a:lnTo>
                    <a:pt x="76" y="26"/>
                  </a:lnTo>
                  <a:lnTo>
                    <a:pt x="76" y="26"/>
                  </a:lnTo>
                  <a:lnTo>
                    <a:pt x="126" y="26"/>
                  </a:lnTo>
                  <a:lnTo>
                    <a:pt x="151" y="51"/>
                  </a:lnTo>
                  <a:lnTo>
                    <a:pt x="177" y="76"/>
                  </a:lnTo>
                  <a:lnTo>
                    <a:pt x="177" y="127"/>
                  </a:lnTo>
                  <a:lnTo>
                    <a:pt x="177" y="127"/>
                  </a:lnTo>
                  <a:lnTo>
                    <a:pt x="177" y="177"/>
                  </a:lnTo>
                  <a:lnTo>
                    <a:pt x="151" y="202"/>
                  </a:lnTo>
                  <a:lnTo>
                    <a:pt x="126" y="228"/>
                  </a:lnTo>
                  <a:lnTo>
                    <a:pt x="76" y="228"/>
                  </a:lnTo>
                  <a:lnTo>
                    <a:pt x="76" y="228"/>
                  </a:lnTo>
                  <a:lnTo>
                    <a:pt x="76" y="228"/>
                  </a:lnTo>
                  <a:lnTo>
                    <a:pt x="76" y="228"/>
                  </a:lnTo>
                  <a:lnTo>
                    <a:pt x="25" y="202"/>
                  </a:lnTo>
                  <a:lnTo>
                    <a:pt x="0" y="177"/>
                  </a:lnTo>
                  <a:lnTo>
                    <a:pt x="0" y="177"/>
                  </a:lnTo>
                  <a:lnTo>
                    <a:pt x="0" y="177"/>
                  </a:lnTo>
                  <a:lnTo>
                    <a:pt x="0" y="177"/>
                  </a:lnTo>
                  <a:lnTo>
                    <a:pt x="0" y="228"/>
                  </a:lnTo>
                  <a:lnTo>
                    <a:pt x="51" y="303"/>
                  </a:lnTo>
                  <a:lnTo>
                    <a:pt x="101" y="328"/>
                  </a:lnTo>
                  <a:lnTo>
                    <a:pt x="151" y="354"/>
                  </a:lnTo>
                  <a:lnTo>
                    <a:pt x="151" y="354"/>
                  </a:lnTo>
                  <a:lnTo>
                    <a:pt x="177" y="354"/>
                  </a:lnTo>
                  <a:lnTo>
                    <a:pt x="177" y="354"/>
                  </a:lnTo>
                  <a:lnTo>
                    <a:pt x="227" y="328"/>
                  </a:lnTo>
                  <a:lnTo>
                    <a:pt x="278" y="303"/>
                  </a:lnTo>
                  <a:lnTo>
                    <a:pt x="328" y="253"/>
                  </a:lnTo>
                  <a:lnTo>
                    <a:pt x="328" y="177"/>
                  </a:lnTo>
                  <a:lnTo>
                    <a:pt x="328" y="177"/>
                  </a:lnTo>
                  <a:lnTo>
                    <a:pt x="328" y="101"/>
                  </a:lnTo>
                  <a:lnTo>
                    <a:pt x="278" y="51"/>
                  </a:lnTo>
                  <a:lnTo>
                    <a:pt x="227" y="26"/>
                  </a:lnTo>
                  <a:lnTo>
                    <a:pt x="177" y="0"/>
                  </a:lnTo>
                  <a:lnTo>
                    <a:pt x="177" y="0"/>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3336;p46"/>
            <p:cNvSpPr/>
            <p:nvPr/>
          </p:nvSpPr>
          <p:spPr>
            <a:xfrm>
              <a:off x="1786010" y="1123285"/>
              <a:ext cx="4022" cy="4022"/>
            </a:xfrm>
            <a:custGeom>
              <a:avLst/>
              <a:gdLst/>
              <a:ahLst/>
              <a:cxnLst/>
              <a:rect l="l" t="t" r="r" b="b"/>
              <a:pathLst>
                <a:path w="203" h="203" extrusionOk="0">
                  <a:moveTo>
                    <a:pt x="77" y="1"/>
                  </a:moveTo>
                  <a:lnTo>
                    <a:pt x="51" y="26"/>
                  </a:lnTo>
                  <a:lnTo>
                    <a:pt x="26" y="51"/>
                  </a:lnTo>
                  <a:lnTo>
                    <a:pt x="1" y="102"/>
                  </a:lnTo>
                  <a:lnTo>
                    <a:pt x="26" y="127"/>
                  </a:lnTo>
                  <a:lnTo>
                    <a:pt x="26" y="177"/>
                  </a:lnTo>
                  <a:lnTo>
                    <a:pt x="77" y="203"/>
                  </a:lnTo>
                  <a:lnTo>
                    <a:pt x="152" y="203"/>
                  </a:lnTo>
                  <a:lnTo>
                    <a:pt x="177" y="177"/>
                  </a:lnTo>
                  <a:lnTo>
                    <a:pt x="203" y="152"/>
                  </a:lnTo>
                  <a:lnTo>
                    <a:pt x="203" y="102"/>
                  </a:lnTo>
                  <a:lnTo>
                    <a:pt x="203" y="51"/>
                  </a:lnTo>
                  <a:lnTo>
                    <a:pt x="177" y="26"/>
                  </a:lnTo>
                  <a:lnTo>
                    <a:pt x="1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3337;p46"/>
            <p:cNvSpPr/>
            <p:nvPr/>
          </p:nvSpPr>
          <p:spPr>
            <a:xfrm>
              <a:off x="1786010" y="1123285"/>
              <a:ext cx="4022" cy="4022"/>
            </a:xfrm>
            <a:custGeom>
              <a:avLst/>
              <a:gdLst/>
              <a:ahLst/>
              <a:cxnLst/>
              <a:rect l="l" t="t" r="r" b="b"/>
              <a:pathLst>
                <a:path w="203" h="203" fill="none" extrusionOk="0">
                  <a:moveTo>
                    <a:pt x="203" y="102"/>
                  </a:moveTo>
                  <a:lnTo>
                    <a:pt x="203" y="102"/>
                  </a:lnTo>
                  <a:lnTo>
                    <a:pt x="203" y="152"/>
                  </a:lnTo>
                  <a:lnTo>
                    <a:pt x="177" y="177"/>
                  </a:lnTo>
                  <a:lnTo>
                    <a:pt x="152" y="203"/>
                  </a:lnTo>
                  <a:lnTo>
                    <a:pt x="102" y="203"/>
                  </a:lnTo>
                  <a:lnTo>
                    <a:pt x="102" y="203"/>
                  </a:lnTo>
                  <a:lnTo>
                    <a:pt x="77" y="203"/>
                  </a:lnTo>
                  <a:lnTo>
                    <a:pt x="26" y="177"/>
                  </a:lnTo>
                  <a:lnTo>
                    <a:pt x="26" y="127"/>
                  </a:lnTo>
                  <a:lnTo>
                    <a:pt x="1" y="102"/>
                  </a:lnTo>
                  <a:lnTo>
                    <a:pt x="1" y="102"/>
                  </a:lnTo>
                  <a:lnTo>
                    <a:pt x="26" y="51"/>
                  </a:lnTo>
                  <a:lnTo>
                    <a:pt x="51" y="26"/>
                  </a:lnTo>
                  <a:lnTo>
                    <a:pt x="77" y="1"/>
                  </a:lnTo>
                  <a:lnTo>
                    <a:pt x="102" y="1"/>
                  </a:lnTo>
                  <a:lnTo>
                    <a:pt x="102" y="1"/>
                  </a:lnTo>
                  <a:lnTo>
                    <a:pt x="152" y="1"/>
                  </a:lnTo>
                  <a:lnTo>
                    <a:pt x="177" y="26"/>
                  </a:lnTo>
                  <a:lnTo>
                    <a:pt x="203" y="51"/>
                  </a:lnTo>
                  <a:lnTo>
                    <a:pt x="203"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3338;p46"/>
            <p:cNvSpPr/>
            <p:nvPr/>
          </p:nvSpPr>
          <p:spPr>
            <a:xfrm>
              <a:off x="1787516" y="1123780"/>
              <a:ext cx="1526" cy="2021"/>
            </a:xfrm>
            <a:custGeom>
              <a:avLst/>
              <a:gdLst/>
              <a:ahLst/>
              <a:cxnLst/>
              <a:rect l="l" t="t" r="r" b="b"/>
              <a:pathLst>
                <a:path w="77" h="102" extrusionOk="0">
                  <a:moveTo>
                    <a:pt x="1" y="1"/>
                  </a:moveTo>
                  <a:lnTo>
                    <a:pt x="1" y="51"/>
                  </a:lnTo>
                  <a:lnTo>
                    <a:pt x="1" y="77"/>
                  </a:lnTo>
                  <a:lnTo>
                    <a:pt x="51" y="102"/>
                  </a:lnTo>
                  <a:lnTo>
                    <a:pt x="76" y="77"/>
                  </a:lnTo>
                  <a:lnTo>
                    <a:pt x="76" y="51"/>
                  </a:lnTo>
                  <a:lnTo>
                    <a:pt x="76"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3339;p46"/>
            <p:cNvSpPr/>
            <p:nvPr/>
          </p:nvSpPr>
          <p:spPr>
            <a:xfrm>
              <a:off x="1787516" y="1123780"/>
              <a:ext cx="1526" cy="2021"/>
            </a:xfrm>
            <a:custGeom>
              <a:avLst/>
              <a:gdLst/>
              <a:ahLst/>
              <a:cxnLst/>
              <a:rect l="l" t="t" r="r" b="b"/>
              <a:pathLst>
                <a:path w="77" h="102" fill="none" extrusionOk="0">
                  <a:moveTo>
                    <a:pt x="51" y="1"/>
                  </a:moveTo>
                  <a:lnTo>
                    <a:pt x="51" y="1"/>
                  </a:lnTo>
                  <a:lnTo>
                    <a:pt x="1" y="1"/>
                  </a:lnTo>
                  <a:lnTo>
                    <a:pt x="1" y="51"/>
                  </a:lnTo>
                  <a:lnTo>
                    <a:pt x="1" y="51"/>
                  </a:lnTo>
                  <a:lnTo>
                    <a:pt x="1" y="77"/>
                  </a:lnTo>
                  <a:lnTo>
                    <a:pt x="51" y="102"/>
                  </a:lnTo>
                  <a:lnTo>
                    <a:pt x="51" y="102"/>
                  </a:lnTo>
                  <a:lnTo>
                    <a:pt x="51" y="102"/>
                  </a:lnTo>
                  <a:lnTo>
                    <a:pt x="51" y="102"/>
                  </a:lnTo>
                  <a:lnTo>
                    <a:pt x="76" y="77"/>
                  </a:lnTo>
                  <a:lnTo>
                    <a:pt x="76" y="51"/>
                  </a:lnTo>
                  <a:lnTo>
                    <a:pt x="76" y="51"/>
                  </a:lnTo>
                  <a:lnTo>
                    <a:pt x="76" y="1"/>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3340;p46"/>
            <p:cNvSpPr/>
            <p:nvPr/>
          </p:nvSpPr>
          <p:spPr>
            <a:xfrm>
              <a:off x="1784524" y="1140285"/>
              <a:ext cx="10005" cy="9510"/>
            </a:xfrm>
            <a:custGeom>
              <a:avLst/>
              <a:gdLst/>
              <a:ahLst/>
              <a:cxnLst/>
              <a:rect l="l" t="t" r="r" b="b"/>
              <a:pathLst>
                <a:path w="505" h="480" extrusionOk="0">
                  <a:moveTo>
                    <a:pt x="252" y="0"/>
                  </a:moveTo>
                  <a:lnTo>
                    <a:pt x="152" y="26"/>
                  </a:lnTo>
                  <a:lnTo>
                    <a:pt x="76" y="76"/>
                  </a:lnTo>
                  <a:lnTo>
                    <a:pt x="25" y="152"/>
                  </a:lnTo>
                  <a:lnTo>
                    <a:pt x="0" y="253"/>
                  </a:lnTo>
                  <a:lnTo>
                    <a:pt x="25" y="328"/>
                  </a:lnTo>
                  <a:lnTo>
                    <a:pt x="76" y="404"/>
                  </a:lnTo>
                  <a:lnTo>
                    <a:pt x="152" y="480"/>
                  </a:lnTo>
                  <a:lnTo>
                    <a:pt x="353" y="480"/>
                  </a:lnTo>
                  <a:lnTo>
                    <a:pt x="429" y="429"/>
                  </a:lnTo>
                  <a:lnTo>
                    <a:pt x="479" y="354"/>
                  </a:lnTo>
                  <a:lnTo>
                    <a:pt x="505" y="253"/>
                  </a:lnTo>
                  <a:lnTo>
                    <a:pt x="479" y="152"/>
                  </a:lnTo>
                  <a:lnTo>
                    <a:pt x="429" y="76"/>
                  </a:lnTo>
                  <a:lnTo>
                    <a:pt x="353" y="26"/>
                  </a:lnTo>
                  <a:lnTo>
                    <a:pt x="25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3341;p46"/>
            <p:cNvSpPr/>
            <p:nvPr/>
          </p:nvSpPr>
          <p:spPr>
            <a:xfrm>
              <a:off x="1784524" y="1140285"/>
              <a:ext cx="10005" cy="9510"/>
            </a:xfrm>
            <a:custGeom>
              <a:avLst/>
              <a:gdLst/>
              <a:ahLst/>
              <a:cxnLst/>
              <a:rect l="l" t="t" r="r" b="b"/>
              <a:pathLst>
                <a:path w="505" h="480" fill="none" extrusionOk="0">
                  <a:moveTo>
                    <a:pt x="0" y="253"/>
                  </a:moveTo>
                  <a:lnTo>
                    <a:pt x="0" y="253"/>
                  </a:lnTo>
                  <a:lnTo>
                    <a:pt x="25" y="328"/>
                  </a:lnTo>
                  <a:lnTo>
                    <a:pt x="76" y="404"/>
                  </a:lnTo>
                  <a:lnTo>
                    <a:pt x="152" y="480"/>
                  </a:lnTo>
                  <a:lnTo>
                    <a:pt x="252" y="480"/>
                  </a:lnTo>
                  <a:lnTo>
                    <a:pt x="252" y="480"/>
                  </a:lnTo>
                  <a:lnTo>
                    <a:pt x="353" y="480"/>
                  </a:lnTo>
                  <a:lnTo>
                    <a:pt x="429" y="429"/>
                  </a:lnTo>
                  <a:lnTo>
                    <a:pt x="479" y="354"/>
                  </a:lnTo>
                  <a:lnTo>
                    <a:pt x="505" y="253"/>
                  </a:lnTo>
                  <a:lnTo>
                    <a:pt x="505" y="253"/>
                  </a:lnTo>
                  <a:lnTo>
                    <a:pt x="479" y="152"/>
                  </a:lnTo>
                  <a:lnTo>
                    <a:pt x="429" y="76"/>
                  </a:lnTo>
                  <a:lnTo>
                    <a:pt x="353" y="26"/>
                  </a:lnTo>
                  <a:lnTo>
                    <a:pt x="252" y="0"/>
                  </a:lnTo>
                  <a:lnTo>
                    <a:pt x="252" y="0"/>
                  </a:lnTo>
                  <a:lnTo>
                    <a:pt x="152" y="26"/>
                  </a:lnTo>
                  <a:lnTo>
                    <a:pt x="76" y="76"/>
                  </a:lnTo>
                  <a:lnTo>
                    <a:pt x="25"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342;p46"/>
            <p:cNvSpPr/>
            <p:nvPr/>
          </p:nvSpPr>
          <p:spPr>
            <a:xfrm>
              <a:off x="1784524" y="1140285"/>
              <a:ext cx="10005" cy="9510"/>
            </a:xfrm>
            <a:custGeom>
              <a:avLst/>
              <a:gdLst/>
              <a:ahLst/>
              <a:cxnLst/>
              <a:rect l="l" t="t" r="r" b="b"/>
              <a:pathLst>
                <a:path w="505" h="480" extrusionOk="0">
                  <a:moveTo>
                    <a:pt x="252" y="0"/>
                  </a:moveTo>
                  <a:lnTo>
                    <a:pt x="152" y="26"/>
                  </a:lnTo>
                  <a:lnTo>
                    <a:pt x="76" y="76"/>
                  </a:lnTo>
                  <a:lnTo>
                    <a:pt x="25" y="152"/>
                  </a:lnTo>
                  <a:lnTo>
                    <a:pt x="0" y="253"/>
                  </a:lnTo>
                  <a:lnTo>
                    <a:pt x="25" y="328"/>
                  </a:lnTo>
                  <a:lnTo>
                    <a:pt x="76" y="404"/>
                  </a:lnTo>
                  <a:lnTo>
                    <a:pt x="152" y="480"/>
                  </a:lnTo>
                  <a:lnTo>
                    <a:pt x="353" y="480"/>
                  </a:lnTo>
                  <a:lnTo>
                    <a:pt x="429" y="429"/>
                  </a:lnTo>
                  <a:lnTo>
                    <a:pt x="479" y="354"/>
                  </a:lnTo>
                  <a:lnTo>
                    <a:pt x="505" y="253"/>
                  </a:lnTo>
                  <a:lnTo>
                    <a:pt x="479" y="152"/>
                  </a:lnTo>
                  <a:lnTo>
                    <a:pt x="429" y="76"/>
                  </a:lnTo>
                  <a:lnTo>
                    <a:pt x="353" y="26"/>
                  </a:lnTo>
                  <a:lnTo>
                    <a:pt x="25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343;p46"/>
            <p:cNvSpPr/>
            <p:nvPr/>
          </p:nvSpPr>
          <p:spPr>
            <a:xfrm>
              <a:off x="1784524" y="1140285"/>
              <a:ext cx="10005" cy="9510"/>
            </a:xfrm>
            <a:custGeom>
              <a:avLst/>
              <a:gdLst/>
              <a:ahLst/>
              <a:cxnLst/>
              <a:rect l="l" t="t" r="r" b="b"/>
              <a:pathLst>
                <a:path w="505" h="480" fill="none" extrusionOk="0">
                  <a:moveTo>
                    <a:pt x="0" y="253"/>
                  </a:moveTo>
                  <a:lnTo>
                    <a:pt x="0" y="253"/>
                  </a:lnTo>
                  <a:lnTo>
                    <a:pt x="25" y="328"/>
                  </a:lnTo>
                  <a:lnTo>
                    <a:pt x="76" y="404"/>
                  </a:lnTo>
                  <a:lnTo>
                    <a:pt x="152" y="480"/>
                  </a:lnTo>
                  <a:lnTo>
                    <a:pt x="252" y="480"/>
                  </a:lnTo>
                  <a:lnTo>
                    <a:pt x="252" y="480"/>
                  </a:lnTo>
                  <a:lnTo>
                    <a:pt x="353" y="480"/>
                  </a:lnTo>
                  <a:lnTo>
                    <a:pt x="429" y="429"/>
                  </a:lnTo>
                  <a:lnTo>
                    <a:pt x="479" y="354"/>
                  </a:lnTo>
                  <a:lnTo>
                    <a:pt x="505" y="253"/>
                  </a:lnTo>
                  <a:lnTo>
                    <a:pt x="505" y="253"/>
                  </a:lnTo>
                  <a:lnTo>
                    <a:pt x="479" y="152"/>
                  </a:lnTo>
                  <a:lnTo>
                    <a:pt x="429" y="76"/>
                  </a:lnTo>
                  <a:lnTo>
                    <a:pt x="353" y="26"/>
                  </a:lnTo>
                  <a:lnTo>
                    <a:pt x="252" y="0"/>
                  </a:lnTo>
                  <a:lnTo>
                    <a:pt x="252" y="0"/>
                  </a:lnTo>
                  <a:lnTo>
                    <a:pt x="152" y="26"/>
                  </a:lnTo>
                  <a:lnTo>
                    <a:pt x="76" y="76"/>
                  </a:lnTo>
                  <a:lnTo>
                    <a:pt x="25"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344;p46"/>
            <p:cNvSpPr/>
            <p:nvPr/>
          </p:nvSpPr>
          <p:spPr>
            <a:xfrm>
              <a:off x="1786010" y="1141791"/>
              <a:ext cx="7033" cy="6518"/>
            </a:xfrm>
            <a:custGeom>
              <a:avLst/>
              <a:gdLst/>
              <a:ahLst/>
              <a:cxnLst/>
              <a:rect l="l" t="t" r="r" b="b"/>
              <a:pathLst>
                <a:path w="355" h="329" extrusionOk="0">
                  <a:moveTo>
                    <a:pt x="177" y="0"/>
                  </a:moveTo>
                  <a:lnTo>
                    <a:pt x="77" y="25"/>
                  </a:lnTo>
                  <a:lnTo>
                    <a:pt x="127" y="25"/>
                  </a:lnTo>
                  <a:lnTo>
                    <a:pt x="152" y="51"/>
                  </a:lnTo>
                  <a:lnTo>
                    <a:pt x="177" y="76"/>
                  </a:lnTo>
                  <a:lnTo>
                    <a:pt x="203" y="126"/>
                  </a:lnTo>
                  <a:lnTo>
                    <a:pt x="177" y="152"/>
                  </a:lnTo>
                  <a:lnTo>
                    <a:pt x="152" y="177"/>
                  </a:lnTo>
                  <a:lnTo>
                    <a:pt x="127" y="202"/>
                  </a:lnTo>
                  <a:lnTo>
                    <a:pt x="26" y="202"/>
                  </a:lnTo>
                  <a:lnTo>
                    <a:pt x="1" y="152"/>
                  </a:lnTo>
                  <a:lnTo>
                    <a:pt x="26" y="227"/>
                  </a:lnTo>
                  <a:lnTo>
                    <a:pt x="51" y="278"/>
                  </a:lnTo>
                  <a:lnTo>
                    <a:pt x="102" y="328"/>
                  </a:lnTo>
                  <a:lnTo>
                    <a:pt x="253" y="328"/>
                  </a:lnTo>
                  <a:lnTo>
                    <a:pt x="304" y="278"/>
                  </a:lnTo>
                  <a:lnTo>
                    <a:pt x="329" y="227"/>
                  </a:lnTo>
                  <a:lnTo>
                    <a:pt x="354" y="177"/>
                  </a:lnTo>
                  <a:lnTo>
                    <a:pt x="329" y="101"/>
                  </a:lnTo>
                  <a:lnTo>
                    <a:pt x="304" y="51"/>
                  </a:lnTo>
                  <a:lnTo>
                    <a:pt x="253"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345;p46"/>
            <p:cNvSpPr/>
            <p:nvPr/>
          </p:nvSpPr>
          <p:spPr>
            <a:xfrm>
              <a:off x="1786010" y="1141791"/>
              <a:ext cx="7033" cy="6518"/>
            </a:xfrm>
            <a:custGeom>
              <a:avLst/>
              <a:gdLst/>
              <a:ahLst/>
              <a:cxnLst/>
              <a:rect l="l" t="t" r="r" b="b"/>
              <a:pathLst>
                <a:path w="355" h="329" fill="none" extrusionOk="0">
                  <a:moveTo>
                    <a:pt x="177" y="0"/>
                  </a:moveTo>
                  <a:lnTo>
                    <a:pt x="177" y="0"/>
                  </a:lnTo>
                  <a:lnTo>
                    <a:pt x="77" y="25"/>
                  </a:lnTo>
                  <a:lnTo>
                    <a:pt x="77" y="25"/>
                  </a:lnTo>
                  <a:lnTo>
                    <a:pt x="102" y="25"/>
                  </a:lnTo>
                  <a:lnTo>
                    <a:pt x="102" y="25"/>
                  </a:lnTo>
                  <a:lnTo>
                    <a:pt x="102" y="25"/>
                  </a:lnTo>
                  <a:lnTo>
                    <a:pt x="102" y="25"/>
                  </a:lnTo>
                  <a:lnTo>
                    <a:pt x="127" y="25"/>
                  </a:lnTo>
                  <a:lnTo>
                    <a:pt x="152" y="51"/>
                  </a:lnTo>
                  <a:lnTo>
                    <a:pt x="177" y="76"/>
                  </a:lnTo>
                  <a:lnTo>
                    <a:pt x="203" y="126"/>
                  </a:lnTo>
                  <a:lnTo>
                    <a:pt x="203" y="126"/>
                  </a:lnTo>
                  <a:lnTo>
                    <a:pt x="177" y="152"/>
                  </a:lnTo>
                  <a:lnTo>
                    <a:pt x="152" y="177"/>
                  </a:lnTo>
                  <a:lnTo>
                    <a:pt x="127" y="202"/>
                  </a:lnTo>
                  <a:lnTo>
                    <a:pt x="102" y="202"/>
                  </a:lnTo>
                  <a:lnTo>
                    <a:pt x="102" y="202"/>
                  </a:lnTo>
                  <a:lnTo>
                    <a:pt x="102" y="202"/>
                  </a:lnTo>
                  <a:lnTo>
                    <a:pt x="102" y="202"/>
                  </a:lnTo>
                  <a:lnTo>
                    <a:pt x="26" y="202"/>
                  </a:lnTo>
                  <a:lnTo>
                    <a:pt x="1" y="152"/>
                  </a:lnTo>
                  <a:lnTo>
                    <a:pt x="1" y="152"/>
                  </a:lnTo>
                  <a:lnTo>
                    <a:pt x="1" y="152"/>
                  </a:lnTo>
                  <a:lnTo>
                    <a:pt x="1" y="152"/>
                  </a:lnTo>
                  <a:lnTo>
                    <a:pt x="26" y="227"/>
                  </a:lnTo>
                  <a:lnTo>
                    <a:pt x="51" y="278"/>
                  </a:lnTo>
                  <a:lnTo>
                    <a:pt x="102" y="328"/>
                  </a:lnTo>
                  <a:lnTo>
                    <a:pt x="177" y="328"/>
                  </a:lnTo>
                  <a:lnTo>
                    <a:pt x="177" y="328"/>
                  </a:lnTo>
                  <a:lnTo>
                    <a:pt x="177" y="328"/>
                  </a:lnTo>
                  <a:lnTo>
                    <a:pt x="177" y="328"/>
                  </a:lnTo>
                  <a:lnTo>
                    <a:pt x="253" y="328"/>
                  </a:lnTo>
                  <a:lnTo>
                    <a:pt x="304" y="278"/>
                  </a:lnTo>
                  <a:lnTo>
                    <a:pt x="329" y="227"/>
                  </a:lnTo>
                  <a:lnTo>
                    <a:pt x="354" y="177"/>
                  </a:lnTo>
                  <a:lnTo>
                    <a:pt x="354" y="177"/>
                  </a:lnTo>
                  <a:lnTo>
                    <a:pt x="329" y="101"/>
                  </a:lnTo>
                  <a:lnTo>
                    <a:pt x="304" y="51"/>
                  </a:lnTo>
                  <a:lnTo>
                    <a:pt x="253" y="0"/>
                  </a:lnTo>
                  <a:lnTo>
                    <a:pt x="177" y="0"/>
                  </a:lnTo>
                  <a:lnTo>
                    <a:pt x="177" y="0"/>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346;p46"/>
            <p:cNvSpPr/>
            <p:nvPr/>
          </p:nvSpPr>
          <p:spPr>
            <a:xfrm>
              <a:off x="1786010" y="1142287"/>
              <a:ext cx="4022" cy="3527"/>
            </a:xfrm>
            <a:custGeom>
              <a:avLst/>
              <a:gdLst/>
              <a:ahLst/>
              <a:cxnLst/>
              <a:rect l="l" t="t" r="r" b="b"/>
              <a:pathLst>
                <a:path w="203" h="178" extrusionOk="0">
                  <a:moveTo>
                    <a:pt x="51" y="0"/>
                  </a:moveTo>
                  <a:lnTo>
                    <a:pt x="26" y="26"/>
                  </a:lnTo>
                  <a:lnTo>
                    <a:pt x="1" y="51"/>
                  </a:lnTo>
                  <a:lnTo>
                    <a:pt x="1" y="76"/>
                  </a:lnTo>
                  <a:lnTo>
                    <a:pt x="1" y="127"/>
                  </a:lnTo>
                  <a:lnTo>
                    <a:pt x="26" y="152"/>
                  </a:lnTo>
                  <a:lnTo>
                    <a:pt x="51" y="177"/>
                  </a:lnTo>
                  <a:lnTo>
                    <a:pt x="127" y="177"/>
                  </a:lnTo>
                  <a:lnTo>
                    <a:pt x="152" y="152"/>
                  </a:lnTo>
                  <a:lnTo>
                    <a:pt x="177" y="127"/>
                  </a:lnTo>
                  <a:lnTo>
                    <a:pt x="203" y="101"/>
                  </a:lnTo>
                  <a:lnTo>
                    <a:pt x="177" y="51"/>
                  </a:lnTo>
                  <a:lnTo>
                    <a:pt x="152" y="26"/>
                  </a:lnTo>
                  <a:lnTo>
                    <a:pt x="127"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347;p46"/>
            <p:cNvSpPr/>
            <p:nvPr/>
          </p:nvSpPr>
          <p:spPr>
            <a:xfrm>
              <a:off x="1786010" y="1142287"/>
              <a:ext cx="4022" cy="3527"/>
            </a:xfrm>
            <a:custGeom>
              <a:avLst/>
              <a:gdLst/>
              <a:ahLst/>
              <a:cxnLst/>
              <a:rect l="l" t="t" r="r" b="b"/>
              <a:pathLst>
                <a:path w="203" h="178" fill="none" extrusionOk="0">
                  <a:moveTo>
                    <a:pt x="203" y="101"/>
                  </a:moveTo>
                  <a:lnTo>
                    <a:pt x="203" y="101"/>
                  </a:lnTo>
                  <a:lnTo>
                    <a:pt x="177" y="127"/>
                  </a:lnTo>
                  <a:lnTo>
                    <a:pt x="152" y="152"/>
                  </a:lnTo>
                  <a:lnTo>
                    <a:pt x="127" y="177"/>
                  </a:lnTo>
                  <a:lnTo>
                    <a:pt x="102" y="177"/>
                  </a:lnTo>
                  <a:lnTo>
                    <a:pt x="102" y="177"/>
                  </a:lnTo>
                  <a:lnTo>
                    <a:pt x="51" y="177"/>
                  </a:lnTo>
                  <a:lnTo>
                    <a:pt x="26" y="152"/>
                  </a:lnTo>
                  <a:lnTo>
                    <a:pt x="1" y="127"/>
                  </a:lnTo>
                  <a:lnTo>
                    <a:pt x="1" y="76"/>
                  </a:lnTo>
                  <a:lnTo>
                    <a:pt x="1" y="76"/>
                  </a:lnTo>
                  <a:lnTo>
                    <a:pt x="1" y="51"/>
                  </a:lnTo>
                  <a:lnTo>
                    <a:pt x="26" y="26"/>
                  </a:lnTo>
                  <a:lnTo>
                    <a:pt x="51" y="0"/>
                  </a:lnTo>
                  <a:lnTo>
                    <a:pt x="102" y="0"/>
                  </a:lnTo>
                  <a:lnTo>
                    <a:pt x="102" y="0"/>
                  </a:lnTo>
                  <a:lnTo>
                    <a:pt x="127" y="0"/>
                  </a:lnTo>
                  <a:lnTo>
                    <a:pt x="152" y="26"/>
                  </a:lnTo>
                  <a:lnTo>
                    <a:pt x="177" y="51"/>
                  </a:lnTo>
                  <a:lnTo>
                    <a:pt x="203"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348;p46"/>
            <p:cNvSpPr/>
            <p:nvPr/>
          </p:nvSpPr>
          <p:spPr>
            <a:xfrm>
              <a:off x="1787021" y="1142287"/>
              <a:ext cx="2021" cy="2021"/>
            </a:xfrm>
            <a:custGeom>
              <a:avLst/>
              <a:gdLst/>
              <a:ahLst/>
              <a:cxnLst/>
              <a:rect l="l" t="t" r="r" b="b"/>
              <a:pathLst>
                <a:path w="102" h="102" extrusionOk="0">
                  <a:moveTo>
                    <a:pt x="51" y="0"/>
                  </a:moveTo>
                  <a:lnTo>
                    <a:pt x="26" y="26"/>
                  </a:lnTo>
                  <a:lnTo>
                    <a:pt x="0" y="51"/>
                  </a:lnTo>
                  <a:lnTo>
                    <a:pt x="26" y="101"/>
                  </a:lnTo>
                  <a:lnTo>
                    <a:pt x="76" y="101"/>
                  </a:lnTo>
                  <a:lnTo>
                    <a:pt x="101" y="51"/>
                  </a:lnTo>
                  <a:lnTo>
                    <a:pt x="76" y="26"/>
                  </a:lnTo>
                  <a:lnTo>
                    <a:pt x="5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349;p46"/>
            <p:cNvSpPr/>
            <p:nvPr/>
          </p:nvSpPr>
          <p:spPr>
            <a:xfrm>
              <a:off x="1787021" y="1142287"/>
              <a:ext cx="2021" cy="2021"/>
            </a:xfrm>
            <a:custGeom>
              <a:avLst/>
              <a:gdLst/>
              <a:ahLst/>
              <a:cxnLst/>
              <a:rect l="l" t="t" r="r" b="b"/>
              <a:pathLst>
                <a:path w="102" h="102" fill="none" extrusionOk="0">
                  <a:moveTo>
                    <a:pt x="51" y="0"/>
                  </a:moveTo>
                  <a:lnTo>
                    <a:pt x="51" y="0"/>
                  </a:lnTo>
                  <a:lnTo>
                    <a:pt x="26" y="26"/>
                  </a:lnTo>
                  <a:lnTo>
                    <a:pt x="0" y="51"/>
                  </a:lnTo>
                  <a:lnTo>
                    <a:pt x="0" y="51"/>
                  </a:lnTo>
                  <a:lnTo>
                    <a:pt x="26" y="101"/>
                  </a:lnTo>
                  <a:lnTo>
                    <a:pt x="51" y="101"/>
                  </a:lnTo>
                  <a:lnTo>
                    <a:pt x="51" y="101"/>
                  </a:lnTo>
                  <a:lnTo>
                    <a:pt x="51" y="101"/>
                  </a:lnTo>
                  <a:lnTo>
                    <a:pt x="51" y="101"/>
                  </a:lnTo>
                  <a:lnTo>
                    <a:pt x="76" y="101"/>
                  </a:lnTo>
                  <a:lnTo>
                    <a:pt x="101" y="51"/>
                  </a:lnTo>
                  <a:lnTo>
                    <a:pt x="101" y="51"/>
                  </a:lnTo>
                  <a:lnTo>
                    <a:pt x="76" y="26"/>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350;p46"/>
            <p:cNvSpPr/>
            <p:nvPr/>
          </p:nvSpPr>
          <p:spPr>
            <a:xfrm>
              <a:off x="1784524" y="1159287"/>
              <a:ext cx="9510" cy="9510"/>
            </a:xfrm>
            <a:custGeom>
              <a:avLst/>
              <a:gdLst/>
              <a:ahLst/>
              <a:cxnLst/>
              <a:rect l="l" t="t" r="r" b="b"/>
              <a:pathLst>
                <a:path w="480" h="480" extrusionOk="0">
                  <a:moveTo>
                    <a:pt x="152" y="0"/>
                  </a:moveTo>
                  <a:lnTo>
                    <a:pt x="76" y="51"/>
                  </a:lnTo>
                  <a:lnTo>
                    <a:pt x="0" y="126"/>
                  </a:lnTo>
                  <a:lnTo>
                    <a:pt x="0" y="227"/>
                  </a:lnTo>
                  <a:lnTo>
                    <a:pt x="0" y="328"/>
                  </a:lnTo>
                  <a:lnTo>
                    <a:pt x="51" y="404"/>
                  </a:lnTo>
                  <a:lnTo>
                    <a:pt x="126" y="454"/>
                  </a:lnTo>
                  <a:lnTo>
                    <a:pt x="227" y="480"/>
                  </a:lnTo>
                  <a:lnTo>
                    <a:pt x="328" y="454"/>
                  </a:lnTo>
                  <a:lnTo>
                    <a:pt x="404" y="404"/>
                  </a:lnTo>
                  <a:lnTo>
                    <a:pt x="454" y="328"/>
                  </a:lnTo>
                  <a:lnTo>
                    <a:pt x="479" y="227"/>
                  </a:lnTo>
                  <a:lnTo>
                    <a:pt x="454" y="152"/>
                  </a:lnTo>
                  <a:lnTo>
                    <a:pt x="404" y="76"/>
                  </a:lnTo>
                  <a:lnTo>
                    <a:pt x="328"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351;p46"/>
            <p:cNvSpPr/>
            <p:nvPr/>
          </p:nvSpPr>
          <p:spPr>
            <a:xfrm>
              <a:off x="1784524" y="1159287"/>
              <a:ext cx="9510" cy="9510"/>
            </a:xfrm>
            <a:custGeom>
              <a:avLst/>
              <a:gdLst/>
              <a:ahLst/>
              <a:cxnLst/>
              <a:rect l="l" t="t" r="r" b="b"/>
              <a:pathLst>
                <a:path w="480" h="480" fill="none" extrusionOk="0">
                  <a:moveTo>
                    <a:pt x="0" y="227"/>
                  </a:moveTo>
                  <a:lnTo>
                    <a:pt x="0" y="227"/>
                  </a:lnTo>
                  <a:lnTo>
                    <a:pt x="0" y="328"/>
                  </a:lnTo>
                  <a:lnTo>
                    <a:pt x="51" y="404"/>
                  </a:lnTo>
                  <a:lnTo>
                    <a:pt x="126" y="454"/>
                  </a:lnTo>
                  <a:lnTo>
                    <a:pt x="227" y="480"/>
                  </a:lnTo>
                  <a:lnTo>
                    <a:pt x="227" y="480"/>
                  </a:lnTo>
                  <a:lnTo>
                    <a:pt x="328" y="454"/>
                  </a:lnTo>
                  <a:lnTo>
                    <a:pt x="404" y="404"/>
                  </a:lnTo>
                  <a:lnTo>
                    <a:pt x="454" y="328"/>
                  </a:lnTo>
                  <a:lnTo>
                    <a:pt x="479" y="227"/>
                  </a:lnTo>
                  <a:lnTo>
                    <a:pt x="479" y="227"/>
                  </a:lnTo>
                  <a:lnTo>
                    <a:pt x="454" y="152"/>
                  </a:lnTo>
                  <a:lnTo>
                    <a:pt x="404" y="76"/>
                  </a:lnTo>
                  <a:lnTo>
                    <a:pt x="328" y="0"/>
                  </a:lnTo>
                  <a:lnTo>
                    <a:pt x="227" y="0"/>
                  </a:lnTo>
                  <a:lnTo>
                    <a:pt x="227" y="0"/>
                  </a:lnTo>
                  <a:lnTo>
                    <a:pt x="152" y="0"/>
                  </a:lnTo>
                  <a:lnTo>
                    <a:pt x="76" y="51"/>
                  </a:lnTo>
                  <a:lnTo>
                    <a:pt x="0" y="126"/>
                  </a:lnTo>
                  <a:lnTo>
                    <a:pt x="0"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352;p46"/>
            <p:cNvSpPr/>
            <p:nvPr/>
          </p:nvSpPr>
          <p:spPr>
            <a:xfrm>
              <a:off x="1784524" y="1159287"/>
              <a:ext cx="9510" cy="9510"/>
            </a:xfrm>
            <a:custGeom>
              <a:avLst/>
              <a:gdLst/>
              <a:ahLst/>
              <a:cxnLst/>
              <a:rect l="l" t="t" r="r" b="b"/>
              <a:pathLst>
                <a:path w="480" h="480" extrusionOk="0">
                  <a:moveTo>
                    <a:pt x="152" y="0"/>
                  </a:moveTo>
                  <a:lnTo>
                    <a:pt x="76" y="51"/>
                  </a:lnTo>
                  <a:lnTo>
                    <a:pt x="0" y="126"/>
                  </a:lnTo>
                  <a:lnTo>
                    <a:pt x="0" y="227"/>
                  </a:lnTo>
                  <a:lnTo>
                    <a:pt x="0" y="328"/>
                  </a:lnTo>
                  <a:lnTo>
                    <a:pt x="51" y="404"/>
                  </a:lnTo>
                  <a:lnTo>
                    <a:pt x="126" y="454"/>
                  </a:lnTo>
                  <a:lnTo>
                    <a:pt x="227" y="480"/>
                  </a:lnTo>
                  <a:lnTo>
                    <a:pt x="328" y="454"/>
                  </a:lnTo>
                  <a:lnTo>
                    <a:pt x="404" y="404"/>
                  </a:lnTo>
                  <a:lnTo>
                    <a:pt x="454" y="328"/>
                  </a:lnTo>
                  <a:lnTo>
                    <a:pt x="479" y="227"/>
                  </a:lnTo>
                  <a:lnTo>
                    <a:pt x="454" y="152"/>
                  </a:lnTo>
                  <a:lnTo>
                    <a:pt x="404" y="76"/>
                  </a:lnTo>
                  <a:lnTo>
                    <a:pt x="328"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353;p46"/>
            <p:cNvSpPr/>
            <p:nvPr/>
          </p:nvSpPr>
          <p:spPr>
            <a:xfrm>
              <a:off x="1784524" y="1159287"/>
              <a:ext cx="9510" cy="9510"/>
            </a:xfrm>
            <a:custGeom>
              <a:avLst/>
              <a:gdLst/>
              <a:ahLst/>
              <a:cxnLst/>
              <a:rect l="l" t="t" r="r" b="b"/>
              <a:pathLst>
                <a:path w="480" h="480" fill="none" extrusionOk="0">
                  <a:moveTo>
                    <a:pt x="0" y="227"/>
                  </a:moveTo>
                  <a:lnTo>
                    <a:pt x="0" y="227"/>
                  </a:lnTo>
                  <a:lnTo>
                    <a:pt x="0" y="328"/>
                  </a:lnTo>
                  <a:lnTo>
                    <a:pt x="51" y="404"/>
                  </a:lnTo>
                  <a:lnTo>
                    <a:pt x="126" y="454"/>
                  </a:lnTo>
                  <a:lnTo>
                    <a:pt x="227" y="480"/>
                  </a:lnTo>
                  <a:lnTo>
                    <a:pt x="227" y="480"/>
                  </a:lnTo>
                  <a:lnTo>
                    <a:pt x="328" y="454"/>
                  </a:lnTo>
                  <a:lnTo>
                    <a:pt x="404" y="404"/>
                  </a:lnTo>
                  <a:lnTo>
                    <a:pt x="454" y="328"/>
                  </a:lnTo>
                  <a:lnTo>
                    <a:pt x="479" y="227"/>
                  </a:lnTo>
                  <a:lnTo>
                    <a:pt x="479" y="227"/>
                  </a:lnTo>
                  <a:lnTo>
                    <a:pt x="454" y="152"/>
                  </a:lnTo>
                  <a:lnTo>
                    <a:pt x="404" y="76"/>
                  </a:lnTo>
                  <a:lnTo>
                    <a:pt x="328" y="0"/>
                  </a:lnTo>
                  <a:lnTo>
                    <a:pt x="227" y="0"/>
                  </a:lnTo>
                  <a:lnTo>
                    <a:pt x="227" y="0"/>
                  </a:lnTo>
                  <a:lnTo>
                    <a:pt x="152" y="0"/>
                  </a:lnTo>
                  <a:lnTo>
                    <a:pt x="76" y="51"/>
                  </a:lnTo>
                  <a:lnTo>
                    <a:pt x="0" y="126"/>
                  </a:lnTo>
                  <a:lnTo>
                    <a:pt x="0"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354;p46"/>
            <p:cNvSpPr/>
            <p:nvPr/>
          </p:nvSpPr>
          <p:spPr>
            <a:xfrm>
              <a:off x="1785515" y="1160278"/>
              <a:ext cx="7014" cy="7014"/>
            </a:xfrm>
            <a:custGeom>
              <a:avLst/>
              <a:gdLst/>
              <a:ahLst/>
              <a:cxnLst/>
              <a:rect l="l" t="t" r="r" b="b"/>
              <a:pathLst>
                <a:path w="354" h="354" extrusionOk="0">
                  <a:moveTo>
                    <a:pt x="177" y="1"/>
                  </a:moveTo>
                  <a:lnTo>
                    <a:pt x="102" y="26"/>
                  </a:lnTo>
                  <a:lnTo>
                    <a:pt x="152" y="51"/>
                  </a:lnTo>
                  <a:lnTo>
                    <a:pt x="177" y="51"/>
                  </a:lnTo>
                  <a:lnTo>
                    <a:pt x="202" y="102"/>
                  </a:lnTo>
                  <a:lnTo>
                    <a:pt x="202" y="127"/>
                  </a:lnTo>
                  <a:lnTo>
                    <a:pt x="202" y="177"/>
                  </a:lnTo>
                  <a:lnTo>
                    <a:pt x="177" y="203"/>
                  </a:lnTo>
                  <a:lnTo>
                    <a:pt x="152" y="228"/>
                  </a:lnTo>
                  <a:lnTo>
                    <a:pt x="102" y="228"/>
                  </a:lnTo>
                  <a:lnTo>
                    <a:pt x="51" y="203"/>
                  </a:lnTo>
                  <a:lnTo>
                    <a:pt x="1" y="177"/>
                  </a:lnTo>
                  <a:lnTo>
                    <a:pt x="26" y="253"/>
                  </a:lnTo>
                  <a:lnTo>
                    <a:pt x="51" y="303"/>
                  </a:lnTo>
                  <a:lnTo>
                    <a:pt x="127" y="329"/>
                  </a:lnTo>
                  <a:lnTo>
                    <a:pt x="177" y="354"/>
                  </a:lnTo>
                  <a:lnTo>
                    <a:pt x="253" y="329"/>
                  </a:lnTo>
                  <a:lnTo>
                    <a:pt x="303" y="303"/>
                  </a:lnTo>
                  <a:lnTo>
                    <a:pt x="354" y="253"/>
                  </a:lnTo>
                  <a:lnTo>
                    <a:pt x="354" y="177"/>
                  </a:lnTo>
                  <a:lnTo>
                    <a:pt x="354" y="127"/>
                  </a:lnTo>
                  <a:lnTo>
                    <a:pt x="303" y="51"/>
                  </a:lnTo>
                  <a:lnTo>
                    <a:pt x="253" y="26"/>
                  </a:lnTo>
                  <a:lnTo>
                    <a:pt x="177"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355;p46"/>
            <p:cNvSpPr/>
            <p:nvPr/>
          </p:nvSpPr>
          <p:spPr>
            <a:xfrm>
              <a:off x="1785515" y="1160278"/>
              <a:ext cx="7014" cy="7014"/>
            </a:xfrm>
            <a:custGeom>
              <a:avLst/>
              <a:gdLst/>
              <a:ahLst/>
              <a:cxnLst/>
              <a:rect l="l" t="t" r="r" b="b"/>
              <a:pathLst>
                <a:path w="354" h="354" fill="none" extrusionOk="0">
                  <a:moveTo>
                    <a:pt x="177" y="1"/>
                  </a:moveTo>
                  <a:lnTo>
                    <a:pt x="177" y="1"/>
                  </a:lnTo>
                  <a:lnTo>
                    <a:pt x="102" y="26"/>
                  </a:lnTo>
                  <a:lnTo>
                    <a:pt x="102" y="26"/>
                  </a:lnTo>
                  <a:lnTo>
                    <a:pt x="102" y="26"/>
                  </a:lnTo>
                  <a:lnTo>
                    <a:pt x="102" y="26"/>
                  </a:lnTo>
                  <a:lnTo>
                    <a:pt x="102" y="26"/>
                  </a:lnTo>
                  <a:lnTo>
                    <a:pt x="102" y="26"/>
                  </a:lnTo>
                  <a:lnTo>
                    <a:pt x="152" y="51"/>
                  </a:lnTo>
                  <a:lnTo>
                    <a:pt x="177" y="51"/>
                  </a:lnTo>
                  <a:lnTo>
                    <a:pt x="202" y="102"/>
                  </a:lnTo>
                  <a:lnTo>
                    <a:pt x="202" y="127"/>
                  </a:lnTo>
                  <a:lnTo>
                    <a:pt x="202" y="127"/>
                  </a:lnTo>
                  <a:lnTo>
                    <a:pt x="202" y="177"/>
                  </a:lnTo>
                  <a:lnTo>
                    <a:pt x="177" y="203"/>
                  </a:lnTo>
                  <a:lnTo>
                    <a:pt x="152" y="228"/>
                  </a:lnTo>
                  <a:lnTo>
                    <a:pt x="102" y="228"/>
                  </a:lnTo>
                  <a:lnTo>
                    <a:pt x="102" y="228"/>
                  </a:lnTo>
                  <a:lnTo>
                    <a:pt x="102" y="228"/>
                  </a:lnTo>
                  <a:lnTo>
                    <a:pt x="102" y="228"/>
                  </a:lnTo>
                  <a:lnTo>
                    <a:pt x="51" y="203"/>
                  </a:lnTo>
                  <a:lnTo>
                    <a:pt x="1" y="177"/>
                  </a:lnTo>
                  <a:lnTo>
                    <a:pt x="1" y="177"/>
                  </a:lnTo>
                  <a:lnTo>
                    <a:pt x="1" y="177"/>
                  </a:lnTo>
                  <a:lnTo>
                    <a:pt x="1" y="177"/>
                  </a:lnTo>
                  <a:lnTo>
                    <a:pt x="26" y="253"/>
                  </a:lnTo>
                  <a:lnTo>
                    <a:pt x="51" y="303"/>
                  </a:lnTo>
                  <a:lnTo>
                    <a:pt x="127" y="329"/>
                  </a:lnTo>
                  <a:lnTo>
                    <a:pt x="177" y="354"/>
                  </a:lnTo>
                  <a:lnTo>
                    <a:pt x="177" y="354"/>
                  </a:lnTo>
                  <a:lnTo>
                    <a:pt x="177" y="354"/>
                  </a:lnTo>
                  <a:lnTo>
                    <a:pt x="177" y="354"/>
                  </a:lnTo>
                  <a:lnTo>
                    <a:pt x="253" y="329"/>
                  </a:lnTo>
                  <a:lnTo>
                    <a:pt x="303" y="303"/>
                  </a:lnTo>
                  <a:lnTo>
                    <a:pt x="354" y="253"/>
                  </a:lnTo>
                  <a:lnTo>
                    <a:pt x="354" y="177"/>
                  </a:lnTo>
                  <a:lnTo>
                    <a:pt x="354" y="177"/>
                  </a:lnTo>
                  <a:lnTo>
                    <a:pt x="354" y="127"/>
                  </a:lnTo>
                  <a:lnTo>
                    <a:pt x="303" y="51"/>
                  </a:lnTo>
                  <a:lnTo>
                    <a:pt x="253" y="26"/>
                  </a:lnTo>
                  <a:lnTo>
                    <a:pt x="177" y="1"/>
                  </a:lnTo>
                  <a:lnTo>
                    <a:pt x="177" y="1"/>
                  </a:lnTo>
                  <a:lnTo>
                    <a:pt x="1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356;p46"/>
            <p:cNvSpPr/>
            <p:nvPr/>
          </p:nvSpPr>
          <p:spPr>
            <a:xfrm>
              <a:off x="1785515" y="1160773"/>
              <a:ext cx="4022" cy="4022"/>
            </a:xfrm>
            <a:custGeom>
              <a:avLst/>
              <a:gdLst/>
              <a:ahLst/>
              <a:cxnLst/>
              <a:rect l="l" t="t" r="r" b="b"/>
              <a:pathLst>
                <a:path w="203" h="203" extrusionOk="0">
                  <a:moveTo>
                    <a:pt x="76" y="1"/>
                  </a:moveTo>
                  <a:lnTo>
                    <a:pt x="26" y="26"/>
                  </a:lnTo>
                  <a:lnTo>
                    <a:pt x="1" y="77"/>
                  </a:lnTo>
                  <a:lnTo>
                    <a:pt x="1" y="102"/>
                  </a:lnTo>
                  <a:lnTo>
                    <a:pt x="1" y="152"/>
                  </a:lnTo>
                  <a:lnTo>
                    <a:pt x="26" y="178"/>
                  </a:lnTo>
                  <a:lnTo>
                    <a:pt x="51" y="203"/>
                  </a:lnTo>
                  <a:lnTo>
                    <a:pt x="127" y="203"/>
                  </a:lnTo>
                  <a:lnTo>
                    <a:pt x="177" y="178"/>
                  </a:lnTo>
                  <a:lnTo>
                    <a:pt x="202" y="152"/>
                  </a:lnTo>
                  <a:lnTo>
                    <a:pt x="202" y="102"/>
                  </a:lnTo>
                  <a:lnTo>
                    <a:pt x="202" y="77"/>
                  </a:lnTo>
                  <a:lnTo>
                    <a:pt x="177" y="26"/>
                  </a:lnTo>
                  <a:lnTo>
                    <a:pt x="152" y="26"/>
                  </a:lnTo>
                  <a:lnTo>
                    <a:pt x="10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357;p46"/>
            <p:cNvSpPr/>
            <p:nvPr/>
          </p:nvSpPr>
          <p:spPr>
            <a:xfrm>
              <a:off x="1785515" y="1160773"/>
              <a:ext cx="4022" cy="4022"/>
            </a:xfrm>
            <a:custGeom>
              <a:avLst/>
              <a:gdLst/>
              <a:ahLst/>
              <a:cxnLst/>
              <a:rect l="l" t="t" r="r" b="b"/>
              <a:pathLst>
                <a:path w="203" h="203" fill="none" extrusionOk="0">
                  <a:moveTo>
                    <a:pt x="202" y="102"/>
                  </a:moveTo>
                  <a:lnTo>
                    <a:pt x="202" y="102"/>
                  </a:lnTo>
                  <a:lnTo>
                    <a:pt x="202" y="152"/>
                  </a:lnTo>
                  <a:lnTo>
                    <a:pt x="177" y="178"/>
                  </a:lnTo>
                  <a:lnTo>
                    <a:pt x="127" y="203"/>
                  </a:lnTo>
                  <a:lnTo>
                    <a:pt x="102" y="203"/>
                  </a:lnTo>
                  <a:lnTo>
                    <a:pt x="102" y="203"/>
                  </a:lnTo>
                  <a:lnTo>
                    <a:pt x="51" y="203"/>
                  </a:lnTo>
                  <a:lnTo>
                    <a:pt x="26" y="178"/>
                  </a:lnTo>
                  <a:lnTo>
                    <a:pt x="1" y="152"/>
                  </a:lnTo>
                  <a:lnTo>
                    <a:pt x="1" y="102"/>
                  </a:lnTo>
                  <a:lnTo>
                    <a:pt x="1" y="102"/>
                  </a:lnTo>
                  <a:lnTo>
                    <a:pt x="1" y="77"/>
                  </a:lnTo>
                  <a:lnTo>
                    <a:pt x="26" y="26"/>
                  </a:lnTo>
                  <a:lnTo>
                    <a:pt x="76" y="1"/>
                  </a:lnTo>
                  <a:lnTo>
                    <a:pt x="102" y="1"/>
                  </a:lnTo>
                  <a:lnTo>
                    <a:pt x="102" y="1"/>
                  </a:lnTo>
                  <a:lnTo>
                    <a:pt x="152" y="26"/>
                  </a:lnTo>
                  <a:lnTo>
                    <a:pt x="177" y="26"/>
                  </a:lnTo>
                  <a:lnTo>
                    <a:pt x="202" y="77"/>
                  </a:lnTo>
                  <a:lnTo>
                    <a:pt x="202"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358;p46"/>
            <p:cNvSpPr/>
            <p:nvPr/>
          </p:nvSpPr>
          <p:spPr>
            <a:xfrm>
              <a:off x="1786526" y="1161288"/>
              <a:ext cx="2001" cy="2021"/>
            </a:xfrm>
            <a:custGeom>
              <a:avLst/>
              <a:gdLst/>
              <a:ahLst/>
              <a:cxnLst/>
              <a:rect l="l" t="t" r="r" b="b"/>
              <a:pathLst>
                <a:path w="101" h="102" extrusionOk="0">
                  <a:moveTo>
                    <a:pt x="51" y="0"/>
                  </a:moveTo>
                  <a:lnTo>
                    <a:pt x="25" y="25"/>
                  </a:lnTo>
                  <a:lnTo>
                    <a:pt x="0" y="51"/>
                  </a:lnTo>
                  <a:lnTo>
                    <a:pt x="25" y="76"/>
                  </a:lnTo>
                  <a:lnTo>
                    <a:pt x="51" y="101"/>
                  </a:lnTo>
                  <a:lnTo>
                    <a:pt x="101" y="76"/>
                  </a:lnTo>
                  <a:lnTo>
                    <a:pt x="101" y="51"/>
                  </a:lnTo>
                  <a:lnTo>
                    <a:pt x="101" y="25"/>
                  </a:lnTo>
                  <a:lnTo>
                    <a:pt x="5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359;p46"/>
            <p:cNvSpPr/>
            <p:nvPr/>
          </p:nvSpPr>
          <p:spPr>
            <a:xfrm>
              <a:off x="1786526" y="1161288"/>
              <a:ext cx="2001" cy="2021"/>
            </a:xfrm>
            <a:custGeom>
              <a:avLst/>
              <a:gdLst/>
              <a:ahLst/>
              <a:cxnLst/>
              <a:rect l="l" t="t" r="r" b="b"/>
              <a:pathLst>
                <a:path w="101" h="102" fill="none" extrusionOk="0">
                  <a:moveTo>
                    <a:pt x="51" y="0"/>
                  </a:moveTo>
                  <a:lnTo>
                    <a:pt x="51" y="0"/>
                  </a:lnTo>
                  <a:lnTo>
                    <a:pt x="25" y="25"/>
                  </a:lnTo>
                  <a:lnTo>
                    <a:pt x="0" y="51"/>
                  </a:lnTo>
                  <a:lnTo>
                    <a:pt x="0" y="51"/>
                  </a:lnTo>
                  <a:lnTo>
                    <a:pt x="25" y="76"/>
                  </a:lnTo>
                  <a:lnTo>
                    <a:pt x="51" y="101"/>
                  </a:lnTo>
                  <a:lnTo>
                    <a:pt x="51" y="101"/>
                  </a:lnTo>
                  <a:lnTo>
                    <a:pt x="51" y="101"/>
                  </a:lnTo>
                  <a:lnTo>
                    <a:pt x="51" y="101"/>
                  </a:lnTo>
                  <a:lnTo>
                    <a:pt x="101" y="76"/>
                  </a:lnTo>
                  <a:lnTo>
                    <a:pt x="101" y="51"/>
                  </a:lnTo>
                  <a:lnTo>
                    <a:pt x="101" y="51"/>
                  </a:lnTo>
                  <a:lnTo>
                    <a:pt x="101" y="25"/>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360;p46"/>
            <p:cNvSpPr/>
            <p:nvPr/>
          </p:nvSpPr>
          <p:spPr>
            <a:xfrm>
              <a:off x="1784524" y="1149281"/>
              <a:ext cx="9510" cy="10025"/>
            </a:xfrm>
            <a:custGeom>
              <a:avLst/>
              <a:gdLst/>
              <a:ahLst/>
              <a:cxnLst/>
              <a:rect l="l" t="t" r="r" b="b"/>
              <a:pathLst>
                <a:path w="480" h="506" extrusionOk="0">
                  <a:moveTo>
                    <a:pt x="252" y="1"/>
                  </a:moveTo>
                  <a:lnTo>
                    <a:pt x="152" y="26"/>
                  </a:lnTo>
                  <a:lnTo>
                    <a:pt x="76" y="76"/>
                  </a:lnTo>
                  <a:lnTo>
                    <a:pt x="25" y="152"/>
                  </a:lnTo>
                  <a:lnTo>
                    <a:pt x="0" y="253"/>
                  </a:lnTo>
                  <a:lnTo>
                    <a:pt x="25" y="354"/>
                  </a:lnTo>
                  <a:lnTo>
                    <a:pt x="76" y="430"/>
                  </a:lnTo>
                  <a:lnTo>
                    <a:pt x="152" y="480"/>
                  </a:lnTo>
                  <a:lnTo>
                    <a:pt x="227" y="505"/>
                  </a:lnTo>
                  <a:lnTo>
                    <a:pt x="328" y="480"/>
                  </a:lnTo>
                  <a:lnTo>
                    <a:pt x="404" y="430"/>
                  </a:lnTo>
                  <a:lnTo>
                    <a:pt x="454" y="354"/>
                  </a:lnTo>
                  <a:lnTo>
                    <a:pt x="479" y="253"/>
                  </a:lnTo>
                  <a:lnTo>
                    <a:pt x="479" y="152"/>
                  </a:lnTo>
                  <a:lnTo>
                    <a:pt x="429" y="76"/>
                  </a:lnTo>
                  <a:lnTo>
                    <a:pt x="353" y="26"/>
                  </a:lnTo>
                  <a:lnTo>
                    <a:pt x="2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361;p46"/>
            <p:cNvSpPr/>
            <p:nvPr/>
          </p:nvSpPr>
          <p:spPr>
            <a:xfrm>
              <a:off x="1784524" y="1149281"/>
              <a:ext cx="9510" cy="10025"/>
            </a:xfrm>
            <a:custGeom>
              <a:avLst/>
              <a:gdLst/>
              <a:ahLst/>
              <a:cxnLst/>
              <a:rect l="l" t="t" r="r" b="b"/>
              <a:pathLst>
                <a:path w="480" h="506" fill="none" extrusionOk="0">
                  <a:moveTo>
                    <a:pt x="0" y="253"/>
                  </a:moveTo>
                  <a:lnTo>
                    <a:pt x="0" y="253"/>
                  </a:lnTo>
                  <a:lnTo>
                    <a:pt x="25" y="354"/>
                  </a:lnTo>
                  <a:lnTo>
                    <a:pt x="76" y="430"/>
                  </a:lnTo>
                  <a:lnTo>
                    <a:pt x="152" y="480"/>
                  </a:lnTo>
                  <a:lnTo>
                    <a:pt x="227" y="505"/>
                  </a:lnTo>
                  <a:lnTo>
                    <a:pt x="227" y="505"/>
                  </a:lnTo>
                  <a:lnTo>
                    <a:pt x="328" y="480"/>
                  </a:lnTo>
                  <a:lnTo>
                    <a:pt x="404" y="430"/>
                  </a:lnTo>
                  <a:lnTo>
                    <a:pt x="454" y="354"/>
                  </a:lnTo>
                  <a:lnTo>
                    <a:pt x="479" y="253"/>
                  </a:lnTo>
                  <a:lnTo>
                    <a:pt x="479" y="253"/>
                  </a:lnTo>
                  <a:lnTo>
                    <a:pt x="479" y="152"/>
                  </a:lnTo>
                  <a:lnTo>
                    <a:pt x="429" y="76"/>
                  </a:lnTo>
                  <a:lnTo>
                    <a:pt x="353" y="26"/>
                  </a:lnTo>
                  <a:lnTo>
                    <a:pt x="252" y="1"/>
                  </a:lnTo>
                  <a:lnTo>
                    <a:pt x="252" y="1"/>
                  </a:lnTo>
                  <a:lnTo>
                    <a:pt x="152" y="26"/>
                  </a:lnTo>
                  <a:lnTo>
                    <a:pt x="76" y="76"/>
                  </a:lnTo>
                  <a:lnTo>
                    <a:pt x="25"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362;p46"/>
            <p:cNvSpPr/>
            <p:nvPr/>
          </p:nvSpPr>
          <p:spPr>
            <a:xfrm>
              <a:off x="1784524" y="1149281"/>
              <a:ext cx="9510" cy="10025"/>
            </a:xfrm>
            <a:custGeom>
              <a:avLst/>
              <a:gdLst/>
              <a:ahLst/>
              <a:cxnLst/>
              <a:rect l="l" t="t" r="r" b="b"/>
              <a:pathLst>
                <a:path w="480" h="506" extrusionOk="0">
                  <a:moveTo>
                    <a:pt x="252" y="1"/>
                  </a:moveTo>
                  <a:lnTo>
                    <a:pt x="152" y="26"/>
                  </a:lnTo>
                  <a:lnTo>
                    <a:pt x="76" y="76"/>
                  </a:lnTo>
                  <a:lnTo>
                    <a:pt x="25" y="152"/>
                  </a:lnTo>
                  <a:lnTo>
                    <a:pt x="0" y="253"/>
                  </a:lnTo>
                  <a:lnTo>
                    <a:pt x="25" y="354"/>
                  </a:lnTo>
                  <a:lnTo>
                    <a:pt x="76" y="430"/>
                  </a:lnTo>
                  <a:lnTo>
                    <a:pt x="152" y="480"/>
                  </a:lnTo>
                  <a:lnTo>
                    <a:pt x="227" y="505"/>
                  </a:lnTo>
                  <a:lnTo>
                    <a:pt x="328" y="480"/>
                  </a:lnTo>
                  <a:lnTo>
                    <a:pt x="404" y="430"/>
                  </a:lnTo>
                  <a:lnTo>
                    <a:pt x="454" y="354"/>
                  </a:lnTo>
                  <a:lnTo>
                    <a:pt x="479" y="253"/>
                  </a:lnTo>
                  <a:lnTo>
                    <a:pt x="479" y="152"/>
                  </a:lnTo>
                  <a:lnTo>
                    <a:pt x="429" y="76"/>
                  </a:lnTo>
                  <a:lnTo>
                    <a:pt x="353" y="26"/>
                  </a:lnTo>
                  <a:lnTo>
                    <a:pt x="2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363;p46"/>
            <p:cNvSpPr/>
            <p:nvPr/>
          </p:nvSpPr>
          <p:spPr>
            <a:xfrm>
              <a:off x="1784524" y="1149281"/>
              <a:ext cx="9510" cy="10025"/>
            </a:xfrm>
            <a:custGeom>
              <a:avLst/>
              <a:gdLst/>
              <a:ahLst/>
              <a:cxnLst/>
              <a:rect l="l" t="t" r="r" b="b"/>
              <a:pathLst>
                <a:path w="480" h="506" fill="none" extrusionOk="0">
                  <a:moveTo>
                    <a:pt x="0" y="253"/>
                  </a:moveTo>
                  <a:lnTo>
                    <a:pt x="0" y="253"/>
                  </a:lnTo>
                  <a:lnTo>
                    <a:pt x="25" y="354"/>
                  </a:lnTo>
                  <a:lnTo>
                    <a:pt x="76" y="430"/>
                  </a:lnTo>
                  <a:lnTo>
                    <a:pt x="152" y="480"/>
                  </a:lnTo>
                  <a:lnTo>
                    <a:pt x="227" y="505"/>
                  </a:lnTo>
                  <a:lnTo>
                    <a:pt x="227" y="505"/>
                  </a:lnTo>
                  <a:lnTo>
                    <a:pt x="328" y="480"/>
                  </a:lnTo>
                  <a:lnTo>
                    <a:pt x="404" y="430"/>
                  </a:lnTo>
                  <a:lnTo>
                    <a:pt x="454" y="354"/>
                  </a:lnTo>
                  <a:lnTo>
                    <a:pt x="479" y="253"/>
                  </a:lnTo>
                  <a:lnTo>
                    <a:pt x="479" y="253"/>
                  </a:lnTo>
                  <a:lnTo>
                    <a:pt x="479" y="152"/>
                  </a:lnTo>
                  <a:lnTo>
                    <a:pt x="429" y="76"/>
                  </a:lnTo>
                  <a:lnTo>
                    <a:pt x="353" y="26"/>
                  </a:lnTo>
                  <a:lnTo>
                    <a:pt x="252" y="1"/>
                  </a:lnTo>
                  <a:lnTo>
                    <a:pt x="252" y="1"/>
                  </a:lnTo>
                  <a:lnTo>
                    <a:pt x="152" y="26"/>
                  </a:lnTo>
                  <a:lnTo>
                    <a:pt x="76" y="76"/>
                  </a:lnTo>
                  <a:lnTo>
                    <a:pt x="25"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364;p46"/>
            <p:cNvSpPr/>
            <p:nvPr/>
          </p:nvSpPr>
          <p:spPr>
            <a:xfrm>
              <a:off x="1786010" y="1150787"/>
              <a:ext cx="6518" cy="7014"/>
            </a:xfrm>
            <a:custGeom>
              <a:avLst/>
              <a:gdLst/>
              <a:ahLst/>
              <a:cxnLst/>
              <a:rect l="l" t="t" r="r" b="b"/>
              <a:pathLst>
                <a:path w="329" h="354" extrusionOk="0">
                  <a:moveTo>
                    <a:pt x="177" y="0"/>
                  </a:moveTo>
                  <a:lnTo>
                    <a:pt x="77" y="26"/>
                  </a:lnTo>
                  <a:lnTo>
                    <a:pt x="127" y="26"/>
                  </a:lnTo>
                  <a:lnTo>
                    <a:pt x="152" y="51"/>
                  </a:lnTo>
                  <a:lnTo>
                    <a:pt x="177" y="76"/>
                  </a:lnTo>
                  <a:lnTo>
                    <a:pt x="177" y="126"/>
                  </a:lnTo>
                  <a:lnTo>
                    <a:pt x="177" y="177"/>
                  </a:lnTo>
                  <a:lnTo>
                    <a:pt x="152" y="202"/>
                  </a:lnTo>
                  <a:lnTo>
                    <a:pt x="127" y="227"/>
                  </a:lnTo>
                  <a:lnTo>
                    <a:pt x="77" y="227"/>
                  </a:lnTo>
                  <a:lnTo>
                    <a:pt x="26" y="202"/>
                  </a:lnTo>
                  <a:lnTo>
                    <a:pt x="1" y="177"/>
                  </a:lnTo>
                  <a:lnTo>
                    <a:pt x="1" y="227"/>
                  </a:lnTo>
                  <a:lnTo>
                    <a:pt x="51" y="303"/>
                  </a:lnTo>
                  <a:lnTo>
                    <a:pt x="102" y="328"/>
                  </a:lnTo>
                  <a:lnTo>
                    <a:pt x="152" y="354"/>
                  </a:lnTo>
                  <a:lnTo>
                    <a:pt x="177" y="354"/>
                  </a:lnTo>
                  <a:lnTo>
                    <a:pt x="228" y="328"/>
                  </a:lnTo>
                  <a:lnTo>
                    <a:pt x="278" y="303"/>
                  </a:lnTo>
                  <a:lnTo>
                    <a:pt x="329" y="253"/>
                  </a:lnTo>
                  <a:lnTo>
                    <a:pt x="329" y="177"/>
                  </a:lnTo>
                  <a:lnTo>
                    <a:pt x="329" y="101"/>
                  </a:lnTo>
                  <a:lnTo>
                    <a:pt x="278" y="51"/>
                  </a:lnTo>
                  <a:lnTo>
                    <a:pt x="228" y="26"/>
                  </a:lnTo>
                  <a:lnTo>
                    <a:pt x="177"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365;p46"/>
            <p:cNvSpPr/>
            <p:nvPr/>
          </p:nvSpPr>
          <p:spPr>
            <a:xfrm>
              <a:off x="1786010" y="1150787"/>
              <a:ext cx="6518" cy="7014"/>
            </a:xfrm>
            <a:custGeom>
              <a:avLst/>
              <a:gdLst/>
              <a:ahLst/>
              <a:cxnLst/>
              <a:rect l="l" t="t" r="r" b="b"/>
              <a:pathLst>
                <a:path w="329" h="354" fill="none" extrusionOk="0">
                  <a:moveTo>
                    <a:pt x="177" y="0"/>
                  </a:moveTo>
                  <a:lnTo>
                    <a:pt x="177" y="0"/>
                  </a:lnTo>
                  <a:lnTo>
                    <a:pt x="77" y="26"/>
                  </a:lnTo>
                  <a:lnTo>
                    <a:pt x="77" y="26"/>
                  </a:lnTo>
                  <a:lnTo>
                    <a:pt x="77" y="26"/>
                  </a:lnTo>
                  <a:lnTo>
                    <a:pt x="77" y="26"/>
                  </a:lnTo>
                  <a:lnTo>
                    <a:pt x="77" y="26"/>
                  </a:lnTo>
                  <a:lnTo>
                    <a:pt x="77" y="26"/>
                  </a:lnTo>
                  <a:lnTo>
                    <a:pt x="127" y="26"/>
                  </a:lnTo>
                  <a:lnTo>
                    <a:pt x="152" y="51"/>
                  </a:lnTo>
                  <a:lnTo>
                    <a:pt x="177" y="76"/>
                  </a:lnTo>
                  <a:lnTo>
                    <a:pt x="177" y="126"/>
                  </a:lnTo>
                  <a:lnTo>
                    <a:pt x="177" y="126"/>
                  </a:lnTo>
                  <a:lnTo>
                    <a:pt x="177" y="177"/>
                  </a:lnTo>
                  <a:lnTo>
                    <a:pt x="152" y="202"/>
                  </a:lnTo>
                  <a:lnTo>
                    <a:pt x="127" y="227"/>
                  </a:lnTo>
                  <a:lnTo>
                    <a:pt x="77" y="227"/>
                  </a:lnTo>
                  <a:lnTo>
                    <a:pt x="77" y="227"/>
                  </a:lnTo>
                  <a:lnTo>
                    <a:pt x="77" y="227"/>
                  </a:lnTo>
                  <a:lnTo>
                    <a:pt x="77" y="227"/>
                  </a:lnTo>
                  <a:lnTo>
                    <a:pt x="26" y="202"/>
                  </a:lnTo>
                  <a:lnTo>
                    <a:pt x="1" y="177"/>
                  </a:lnTo>
                  <a:lnTo>
                    <a:pt x="1" y="177"/>
                  </a:lnTo>
                  <a:lnTo>
                    <a:pt x="1" y="177"/>
                  </a:lnTo>
                  <a:lnTo>
                    <a:pt x="1" y="177"/>
                  </a:lnTo>
                  <a:lnTo>
                    <a:pt x="1" y="227"/>
                  </a:lnTo>
                  <a:lnTo>
                    <a:pt x="51" y="303"/>
                  </a:lnTo>
                  <a:lnTo>
                    <a:pt x="102" y="328"/>
                  </a:lnTo>
                  <a:lnTo>
                    <a:pt x="152" y="354"/>
                  </a:lnTo>
                  <a:lnTo>
                    <a:pt x="152" y="354"/>
                  </a:lnTo>
                  <a:lnTo>
                    <a:pt x="177" y="354"/>
                  </a:lnTo>
                  <a:lnTo>
                    <a:pt x="177" y="354"/>
                  </a:lnTo>
                  <a:lnTo>
                    <a:pt x="228" y="328"/>
                  </a:lnTo>
                  <a:lnTo>
                    <a:pt x="278" y="303"/>
                  </a:lnTo>
                  <a:lnTo>
                    <a:pt x="329" y="253"/>
                  </a:lnTo>
                  <a:lnTo>
                    <a:pt x="329" y="177"/>
                  </a:lnTo>
                  <a:lnTo>
                    <a:pt x="329" y="177"/>
                  </a:lnTo>
                  <a:lnTo>
                    <a:pt x="329" y="101"/>
                  </a:lnTo>
                  <a:lnTo>
                    <a:pt x="278" y="51"/>
                  </a:lnTo>
                  <a:lnTo>
                    <a:pt x="228" y="26"/>
                  </a:lnTo>
                  <a:lnTo>
                    <a:pt x="177" y="0"/>
                  </a:lnTo>
                  <a:lnTo>
                    <a:pt x="177" y="0"/>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366;p46"/>
            <p:cNvSpPr/>
            <p:nvPr/>
          </p:nvSpPr>
          <p:spPr>
            <a:xfrm>
              <a:off x="1785515" y="1151282"/>
              <a:ext cx="4022" cy="4022"/>
            </a:xfrm>
            <a:custGeom>
              <a:avLst/>
              <a:gdLst/>
              <a:ahLst/>
              <a:cxnLst/>
              <a:rect l="l" t="t" r="r" b="b"/>
              <a:pathLst>
                <a:path w="203" h="203" extrusionOk="0">
                  <a:moveTo>
                    <a:pt x="76" y="1"/>
                  </a:moveTo>
                  <a:lnTo>
                    <a:pt x="51" y="26"/>
                  </a:lnTo>
                  <a:lnTo>
                    <a:pt x="26" y="51"/>
                  </a:lnTo>
                  <a:lnTo>
                    <a:pt x="1" y="101"/>
                  </a:lnTo>
                  <a:lnTo>
                    <a:pt x="26" y="127"/>
                  </a:lnTo>
                  <a:lnTo>
                    <a:pt x="26" y="177"/>
                  </a:lnTo>
                  <a:lnTo>
                    <a:pt x="76" y="202"/>
                  </a:lnTo>
                  <a:lnTo>
                    <a:pt x="152" y="202"/>
                  </a:lnTo>
                  <a:lnTo>
                    <a:pt x="177" y="177"/>
                  </a:lnTo>
                  <a:lnTo>
                    <a:pt x="202" y="152"/>
                  </a:lnTo>
                  <a:lnTo>
                    <a:pt x="202" y="101"/>
                  </a:lnTo>
                  <a:lnTo>
                    <a:pt x="202" y="51"/>
                  </a:lnTo>
                  <a:lnTo>
                    <a:pt x="177" y="26"/>
                  </a:lnTo>
                  <a:lnTo>
                    <a:pt x="1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367;p46"/>
            <p:cNvSpPr/>
            <p:nvPr/>
          </p:nvSpPr>
          <p:spPr>
            <a:xfrm>
              <a:off x="1785515" y="1151282"/>
              <a:ext cx="4022" cy="4022"/>
            </a:xfrm>
            <a:custGeom>
              <a:avLst/>
              <a:gdLst/>
              <a:ahLst/>
              <a:cxnLst/>
              <a:rect l="l" t="t" r="r" b="b"/>
              <a:pathLst>
                <a:path w="203" h="203" fill="none" extrusionOk="0">
                  <a:moveTo>
                    <a:pt x="202" y="101"/>
                  </a:moveTo>
                  <a:lnTo>
                    <a:pt x="202" y="101"/>
                  </a:lnTo>
                  <a:lnTo>
                    <a:pt x="202" y="152"/>
                  </a:lnTo>
                  <a:lnTo>
                    <a:pt x="177" y="177"/>
                  </a:lnTo>
                  <a:lnTo>
                    <a:pt x="152" y="202"/>
                  </a:lnTo>
                  <a:lnTo>
                    <a:pt x="102" y="202"/>
                  </a:lnTo>
                  <a:lnTo>
                    <a:pt x="102" y="202"/>
                  </a:lnTo>
                  <a:lnTo>
                    <a:pt x="76" y="202"/>
                  </a:lnTo>
                  <a:lnTo>
                    <a:pt x="26" y="177"/>
                  </a:lnTo>
                  <a:lnTo>
                    <a:pt x="26" y="127"/>
                  </a:lnTo>
                  <a:lnTo>
                    <a:pt x="1" y="101"/>
                  </a:lnTo>
                  <a:lnTo>
                    <a:pt x="1" y="101"/>
                  </a:lnTo>
                  <a:lnTo>
                    <a:pt x="26" y="51"/>
                  </a:lnTo>
                  <a:lnTo>
                    <a:pt x="51" y="26"/>
                  </a:lnTo>
                  <a:lnTo>
                    <a:pt x="76" y="1"/>
                  </a:lnTo>
                  <a:lnTo>
                    <a:pt x="102" y="1"/>
                  </a:lnTo>
                  <a:lnTo>
                    <a:pt x="102" y="1"/>
                  </a:lnTo>
                  <a:lnTo>
                    <a:pt x="152" y="1"/>
                  </a:lnTo>
                  <a:lnTo>
                    <a:pt x="177" y="26"/>
                  </a:lnTo>
                  <a:lnTo>
                    <a:pt x="202" y="51"/>
                  </a:lnTo>
                  <a:lnTo>
                    <a:pt x="202"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368;p46"/>
            <p:cNvSpPr/>
            <p:nvPr/>
          </p:nvSpPr>
          <p:spPr>
            <a:xfrm>
              <a:off x="1787021" y="1151778"/>
              <a:ext cx="2021" cy="2021"/>
            </a:xfrm>
            <a:custGeom>
              <a:avLst/>
              <a:gdLst/>
              <a:ahLst/>
              <a:cxnLst/>
              <a:rect l="l" t="t" r="r" b="b"/>
              <a:pathLst>
                <a:path w="102" h="102" extrusionOk="0">
                  <a:moveTo>
                    <a:pt x="0" y="1"/>
                  </a:moveTo>
                  <a:lnTo>
                    <a:pt x="0" y="51"/>
                  </a:lnTo>
                  <a:lnTo>
                    <a:pt x="0" y="76"/>
                  </a:lnTo>
                  <a:lnTo>
                    <a:pt x="51" y="102"/>
                  </a:lnTo>
                  <a:lnTo>
                    <a:pt x="76" y="76"/>
                  </a:lnTo>
                  <a:lnTo>
                    <a:pt x="101" y="51"/>
                  </a:lnTo>
                  <a:lnTo>
                    <a:pt x="76"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369;p46"/>
            <p:cNvSpPr/>
            <p:nvPr/>
          </p:nvSpPr>
          <p:spPr>
            <a:xfrm>
              <a:off x="1787021" y="1151778"/>
              <a:ext cx="2021" cy="2021"/>
            </a:xfrm>
            <a:custGeom>
              <a:avLst/>
              <a:gdLst/>
              <a:ahLst/>
              <a:cxnLst/>
              <a:rect l="l" t="t" r="r" b="b"/>
              <a:pathLst>
                <a:path w="102" h="102" fill="none" extrusionOk="0">
                  <a:moveTo>
                    <a:pt x="51" y="1"/>
                  </a:moveTo>
                  <a:lnTo>
                    <a:pt x="51" y="1"/>
                  </a:lnTo>
                  <a:lnTo>
                    <a:pt x="0" y="1"/>
                  </a:lnTo>
                  <a:lnTo>
                    <a:pt x="0" y="51"/>
                  </a:lnTo>
                  <a:lnTo>
                    <a:pt x="0" y="51"/>
                  </a:lnTo>
                  <a:lnTo>
                    <a:pt x="0" y="76"/>
                  </a:lnTo>
                  <a:lnTo>
                    <a:pt x="51" y="102"/>
                  </a:lnTo>
                  <a:lnTo>
                    <a:pt x="51" y="102"/>
                  </a:lnTo>
                  <a:lnTo>
                    <a:pt x="51" y="102"/>
                  </a:lnTo>
                  <a:lnTo>
                    <a:pt x="51" y="102"/>
                  </a:lnTo>
                  <a:lnTo>
                    <a:pt x="76" y="76"/>
                  </a:lnTo>
                  <a:lnTo>
                    <a:pt x="101" y="51"/>
                  </a:lnTo>
                  <a:lnTo>
                    <a:pt x="101" y="51"/>
                  </a:lnTo>
                  <a:lnTo>
                    <a:pt x="76" y="1"/>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370;p46"/>
            <p:cNvSpPr/>
            <p:nvPr/>
          </p:nvSpPr>
          <p:spPr>
            <a:xfrm>
              <a:off x="1784009" y="1168283"/>
              <a:ext cx="10025" cy="9510"/>
            </a:xfrm>
            <a:custGeom>
              <a:avLst/>
              <a:gdLst/>
              <a:ahLst/>
              <a:cxnLst/>
              <a:rect l="l" t="t" r="r" b="b"/>
              <a:pathLst>
                <a:path w="506" h="480" extrusionOk="0">
                  <a:moveTo>
                    <a:pt x="253" y="0"/>
                  </a:moveTo>
                  <a:lnTo>
                    <a:pt x="152" y="26"/>
                  </a:lnTo>
                  <a:lnTo>
                    <a:pt x="77" y="76"/>
                  </a:lnTo>
                  <a:lnTo>
                    <a:pt x="26" y="152"/>
                  </a:lnTo>
                  <a:lnTo>
                    <a:pt x="1" y="253"/>
                  </a:lnTo>
                  <a:lnTo>
                    <a:pt x="26" y="328"/>
                  </a:lnTo>
                  <a:lnTo>
                    <a:pt x="77" y="404"/>
                  </a:lnTo>
                  <a:lnTo>
                    <a:pt x="152" y="480"/>
                  </a:lnTo>
                  <a:lnTo>
                    <a:pt x="354" y="480"/>
                  </a:lnTo>
                  <a:lnTo>
                    <a:pt x="430" y="429"/>
                  </a:lnTo>
                  <a:lnTo>
                    <a:pt x="480" y="354"/>
                  </a:lnTo>
                  <a:lnTo>
                    <a:pt x="505" y="253"/>
                  </a:lnTo>
                  <a:lnTo>
                    <a:pt x="480" y="152"/>
                  </a:lnTo>
                  <a:lnTo>
                    <a:pt x="430" y="76"/>
                  </a:lnTo>
                  <a:lnTo>
                    <a:pt x="354" y="26"/>
                  </a:lnTo>
                  <a:lnTo>
                    <a:pt x="2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371;p46"/>
            <p:cNvSpPr/>
            <p:nvPr/>
          </p:nvSpPr>
          <p:spPr>
            <a:xfrm>
              <a:off x="1784009" y="1168283"/>
              <a:ext cx="10025" cy="9510"/>
            </a:xfrm>
            <a:custGeom>
              <a:avLst/>
              <a:gdLst/>
              <a:ahLst/>
              <a:cxnLst/>
              <a:rect l="l" t="t" r="r" b="b"/>
              <a:pathLst>
                <a:path w="506" h="480" fill="none" extrusionOk="0">
                  <a:moveTo>
                    <a:pt x="1" y="253"/>
                  </a:moveTo>
                  <a:lnTo>
                    <a:pt x="1" y="253"/>
                  </a:lnTo>
                  <a:lnTo>
                    <a:pt x="26" y="328"/>
                  </a:lnTo>
                  <a:lnTo>
                    <a:pt x="77" y="404"/>
                  </a:lnTo>
                  <a:lnTo>
                    <a:pt x="152" y="480"/>
                  </a:lnTo>
                  <a:lnTo>
                    <a:pt x="253" y="480"/>
                  </a:lnTo>
                  <a:lnTo>
                    <a:pt x="253" y="480"/>
                  </a:lnTo>
                  <a:lnTo>
                    <a:pt x="354" y="480"/>
                  </a:lnTo>
                  <a:lnTo>
                    <a:pt x="430" y="429"/>
                  </a:lnTo>
                  <a:lnTo>
                    <a:pt x="480" y="354"/>
                  </a:lnTo>
                  <a:lnTo>
                    <a:pt x="505" y="253"/>
                  </a:lnTo>
                  <a:lnTo>
                    <a:pt x="505" y="253"/>
                  </a:lnTo>
                  <a:lnTo>
                    <a:pt x="480" y="152"/>
                  </a:lnTo>
                  <a:lnTo>
                    <a:pt x="430" y="76"/>
                  </a:lnTo>
                  <a:lnTo>
                    <a:pt x="354" y="26"/>
                  </a:lnTo>
                  <a:lnTo>
                    <a:pt x="253" y="0"/>
                  </a:lnTo>
                  <a:lnTo>
                    <a:pt x="253" y="0"/>
                  </a:lnTo>
                  <a:lnTo>
                    <a:pt x="152" y="26"/>
                  </a:lnTo>
                  <a:lnTo>
                    <a:pt x="77" y="76"/>
                  </a:lnTo>
                  <a:lnTo>
                    <a:pt x="26" y="152"/>
                  </a:lnTo>
                  <a:lnTo>
                    <a:pt x="1"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372;p46"/>
            <p:cNvSpPr/>
            <p:nvPr/>
          </p:nvSpPr>
          <p:spPr>
            <a:xfrm>
              <a:off x="1784009" y="1168283"/>
              <a:ext cx="10025" cy="9510"/>
            </a:xfrm>
            <a:custGeom>
              <a:avLst/>
              <a:gdLst/>
              <a:ahLst/>
              <a:cxnLst/>
              <a:rect l="l" t="t" r="r" b="b"/>
              <a:pathLst>
                <a:path w="506" h="480" extrusionOk="0">
                  <a:moveTo>
                    <a:pt x="253" y="0"/>
                  </a:moveTo>
                  <a:lnTo>
                    <a:pt x="152" y="26"/>
                  </a:lnTo>
                  <a:lnTo>
                    <a:pt x="77" y="76"/>
                  </a:lnTo>
                  <a:lnTo>
                    <a:pt x="26" y="152"/>
                  </a:lnTo>
                  <a:lnTo>
                    <a:pt x="1" y="253"/>
                  </a:lnTo>
                  <a:lnTo>
                    <a:pt x="26" y="328"/>
                  </a:lnTo>
                  <a:lnTo>
                    <a:pt x="77" y="404"/>
                  </a:lnTo>
                  <a:lnTo>
                    <a:pt x="152" y="480"/>
                  </a:lnTo>
                  <a:lnTo>
                    <a:pt x="354" y="480"/>
                  </a:lnTo>
                  <a:lnTo>
                    <a:pt x="430" y="429"/>
                  </a:lnTo>
                  <a:lnTo>
                    <a:pt x="480" y="354"/>
                  </a:lnTo>
                  <a:lnTo>
                    <a:pt x="505" y="253"/>
                  </a:lnTo>
                  <a:lnTo>
                    <a:pt x="480" y="152"/>
                  </a:lnTo>
                  <a:lnTo>
                    <a:pt x="430" y="76"/>
                  </a:lnTo>
                  <a:lnTo>
                    <a:pt x="354" y="26"/>
                  </a:lnTo>
                  <a:lnTo>
                    <a:pt x="2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73;p46"/>
            <p:cNvSpPr/>
            <p:nvPr/>
          </p:nvSpPr>
          <p:spPr>
            <a:xfrm>
              <a:off x="1784009" y="1168283"/>
              <a:ext cx="10025" cy="9510"/>
            </a:xfrm>
            <a:custGeom>
              <a:avLst/>
              <a:gdLst/>
              <a:ahLst/>
              <a:cxnLst/>
              <a:rect l="l" t="t" r="r" b="b"/>
              <a:pathLst>
                <a:path w="506" h="480" fill="none" extrusionOk="0">
                  <a:moveTo>
                    <a:pt x="1" y="253"/>
                  </a:moveTo>
                  <a:lnTo>
                    <a:pt x="1" y="253"/>
                  </a:lnTo>
                  <a:lnTo>
                    <a:pt x="26" y="328"/>
                  </a:lnTo>
                  <a:lnTo>
                    <a:pt x="77" y="404"/>
                  </a:lnTo>
                  <a:lnTo>
                    <a:pt x="152" y="480"/>
                  </a:lnTo>
                  <a:lnTo>
                    <a:pt x="253" y="480"/>
                  </a:lnTo>
                  <a:lnTo>
                    <a:pt x="253" y="480"/>
                  </a:lnTo>
                  <a:lnTo>
                    <a:pt x="354" y="480"/>
                  </a:lnTo>
                  <a:lnTo>
                    <a:pt x="430" y="429"/>
                  </a:lnTo>
                  <a:lnTo>
                    <a:pt x="480" y="354"/>
                  </a:lnTo>
                  <a:lnTo>
                    <a:pt x="505" y="253"/>
                  </a:lnTo>
                  <a:lnTo>
                    <a:pt x="505" y="253"/>
                  </a:lnTo>
                  <a:lnTo>
                    <a:pt x="480" y="152"/>
                  </a:lnTo>
                  <a:lnTo>
                    <a:pt x="430" y="76"/>
                  </a:lnTo>
                  <a:lnTo>
                    <a:pt x="354" y="26"/>
                  </a:lnTo>
                  <a:lnTo>
                    <a:pt x="253" y="0"/>
                  </a:lnTo>
                  <a:lnTo>
                    <a:pt x="253" y="0"/>
                  </a:lnTo>
                  <a:lnTo>
                    <a:pt x="152" y="26"/>
                  </a:lnTo>
                  <a:lnTo>
                    <a:pt x="77" y="76"/>
                  </a:lnTo>
                  <a:lnTo>
                    <a:pt x="26" y="152"/>
                  </a:lnTo>
                  <a:lnTo>
                    <a:pt x="1"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74;p46"/>
            <p:cNvSpPr/>
            <p:nvPr/>
          </p:nvSpPr>
          <p:spPr>
            <a:xfrm>
              <a:off x="1785515" y="1169789"/>
              <a:ext cx="7014" cy="6518"/>
            </a:xfrm>
            <a:custGeom>
              <a:avLst/>
              <a:gdLst/>
              <a:ahLst/>
              <a:cxnLst/>
              <a:rect l="l" t="t" r="r" b="b"/>
              <a:pathLst>
                <a:path w="354" h="329" extrusionOk="0">
                  <a:moveTo>
                    <a:pt x="177" y="0"/>
                  </a:moveTo>
                  <a:lnTo>
                    <a:pt x="102" y="25"/>
                  </a:lnTo>
                  <a:lnTo>
                    <a:pt x="127" y="25"/>
                  </a:lnTo>
                  <a:lnTo>
                    <a:pt x="177" y="50"/>
                  </a:lnTo>
                  <a:lnTo>
                    <a:pt x="177" y="76"/>
                  </a:lnTo>
                  <a:lnTo>
                    <a:pt x="202" y="126"/>
                  </a:lnTo>
                  <a:lnTo>
                    <a:pt x="177" y="151"/>
                  </a:lnTo>
                  <a:lnTo>
                    <a:pt x="152" y="177"/>
                  </a:lnTo>
                  <a:lnTo>
                    <a:pt x="127" y="202"/>
                  </a:lnTo>
                  <a:lnTo>
                    <a:pt x="51" y="202"/>
                  </a:lnTo>
                  <a:lnTo>
                    <a:pt x="1" y="151"/>
                  </a:lnTo>
                  <a:lnTo>
                    <a:pt x="26" y="227"/>
                  </a:lnTo>
                  <a:lnTo>
                    <a:pt x="51" y="278"/>
                  </a:lnTo>
                  <a:lnTo>
                    <a:pt x="102" y="328"/>
                  </a:lnTo>
                  <a:lnTo>
                    <a:pt x="253" y="328"/>
                  </a:lnTo>
                  <a:lnTo>
                    <a:pt x="303" y="278"/>
                  </a:lnTo>
                  <a:lnTo>
                    <a:pt x="329" y="227"/>
                  </a:lnTo>
                  <a:lnTo>
                    <a:pt x="354" y="177"/>
                  </a:lnTo>
                  <a:lnTo>
                    <a:pt x="329" y="101"/>
                  </a:lnTo>
                  <a:lnTo>
                    <a:pt x="303" y="50"/>
                  </a:lnTo>
                  <a:lnTo>
                    <a:pt x="253"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75;p46"/>
            <p:cNvSpPr/>
            <p:nvPr/>
          </p:nvSpPr>
          <p:spPr>
            <a:xfrm>
              <a:off x="1785515" y="1169789"/>
              <a:ext cx="7014" cy="6518"/>
            </a:xfrm>
            <a:custGeom>
              <a:avLst/>
              <a:gdLst/>
              <a:ahLst/>
              <a:cxnLst/>
              <a:rect l="l" t="t" r="r" b="b"/>
              <a:pathLst>
                <a:path w="354" h="329" fill="none" extrusionOk="0">
                  <a:moveTo>
                    <a:pt x="177" y="0"/>
                  </a:moveTo>
                  <a:lnTo>
                    <a:pt x="177" y="0"/>
                  </a:lnTo>
                  <a:lnTo>
                    <a:pt x="102" y="25"/>
                  </a:lnTo>
                  <a:lnTo>
                    <a:pt x="102" y="25"/>
                  </a:lnTo>
                  <a:lnTo>
                    <a:pt x="102" y="25"/>
                  </a:lnTo>
                  <a:lnTo>
                    <a:pt x="102" y="25"/>
                  </a:lnTo>
                  <a:lnTo>
                    <a:pt x="102" y="25"/>
                  </a:lnTo>
                  <a:lnTo>
                    <a:pt x="102" y="25"/>
                  </a:lnTo>
                  <a:lnTo>
                    <a:pt x="127" y="25"/>
                  </a:lnTo>
                  <a:lnTo>
                    <a:pt x="177" y="50"/>
                  </a:lnTo>
                  <a:lnTo>
                    <a:pt x="177" y="76"/>
                  </a:lnTo>
                  <a:lnTo>
                    <a:pt x="202" y="126"/>
                  </a:lnTo>
                  <a:lnTo>
                    <a:pt x="202" y="126"/>
                  </a:lnTo>
                  <a:lnTo>
                    <a:pt x="177" y="151"/>
                  </a:lnTo>
                  <a:lnTo>
                    <a:pt x="152" y="177"/>
                  </a:lnTo>
                  <a:lnTo>
                    <a:pt x="127" y="202"/>
                  </a:lnTo>
                  <a:lnTo>
                    <a:pt x="102" y="202"/>
                  </a:lnTo>
                  <a:lnTo>
                    <a:pt x="102" y="202"/>
                  </a:lnTo>
                  <a:lnTo>
                    <a:pt x="102" y="202"/>
                  </a:lnTo>
                  <a:lnTo>
                    <a:pt x="102" y="202"/>
                  </a:lnTo>
                  <a:lnTo>
                    <a:pt x="51" y="202"/>
                  </a:lnTo>
                  <a:lnTo>
                    <a:pt x="1" y="151"/>
                  </a:lnTo>
                  <a:lnTo>
                    <a:pt x="1" y="151"/>
                  </a:lnTo>
                  <a:lnTo>
                    <a:pt x="1" y="151"/>
                  </a:lnTo>
                  <a:lnTo>
                    <a:pt x="1" y="151"/>
                  </a:lnTo>
                  <a:lnTo>
                    <a:pt x="26" y="227"/>
                  </a:lnTo>
                  <a:lnTo>
                    <a:pt x="51" y="278"/>
                  </a:lnTo>
                  <a:lnTo>
                    <a:pt x="102" y="328"/>
                  </a:lnTo>
                  <a:lnTo>
                    <a:pt x="177" y="328"/>
                  </a:lnTo>
                  <a:lnTo>
                    <a:pt x="177" y="328"/>
                  </a:lnTo>
                  <a:lnTo>
                    <a:pt x="177" y="328"/>
                  </a:lnTo>
                  <a:lnTo>
                    <a:pt x="177" y="328"/>
                  </a:lnTo>
                  <a:lnTo>
                    <a:pt x="253" y="328"/>
                  </a:lnTo>
                  <a:lnTo>
                    <a:pt x="303" y="278"/>
                  </a:lnTo>
                  <a:lnTo>
                    <a:pt x="329" y="227"/>
                  </a:lnTo>
                  <a:lnTo>
                    <a:pt x="354" y="177"/>
                  </a:lnTo>
                  <a:lnTo>
                    <a:pt x="354" y="177"/>
                  </a:lnTo>
                  <a:lnTo>
                    <a:pt x="329" y="101"/>
                  </a:lnTo>
                  <a:lnTo>
                    <a:pt x="303" y="50"/>
                  </a:lnTo>
                  <a:lnTo>
                    <a:pt x="253" y="0"/>
                  </a:lnTo>
                  <a:lnTo>
                    <a:pt x="177" y="0"/>
                  </a:lnTo>
                  <a:lnTo>
                    <a:pt x="177" y="0"/>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76;p46"/>
            <p:cNvSpPr/>
            <p:nvPr/>
          </p:nvSpPr>
          <p:spPr>
            <a:xfrm>
              <a:off x="1785515" y="1170284"/>
              <a:ext cx="4022" cy="3507"/>
            </a:xfrm>
            <a:custGeom>
              <a:avLst/>
              <a:gdLst/>
              <a:ahLst/>
              <a:cxnLst/>
              <a:rect l="l" t="t" r="r" b="b"/>
              <a:pathLst>
                <a:path w="203" h="177" extrusionOk="0">
                  <a:moveTo>
                    <a:pt x="51" y="0"/>
                  </a:moveTo>
                  <a:lnTo>
                    <a:pt x="26" y="25"/>
                  </a:lnTo>
                  <a:lnTo>
                    <a:pt x="1" y="51"/>
                  </a:lnTo>
                  <a:lnTo>
                    <a:pt x="1" y="76"/>
                  </a:lnTo>
                  <a:lnTo>
                    <a:pt x="1" y="126"/>
                  </a:lnTo>
                  <a:lnTo>
                    <a:pt x="26" y="152"/>
                  </a:lnTo>
                  <a:lnTo>
                    <a:pt x="51" y="177"/>
                  </a:lnTo>
                  <a:lnTo>
                    <a:pt x="127" y="177"/>
                  </a:lnTo>
                  <a:lnTo>
                    <a:pt x="152" y="152"/>
                  </a:lnTo>
                  <a:lnTo>
                    <a:pt x="177" y="126"/>
                  </a:lnTo>
                  <a:lnTo>
                    <a:pt x="202" y="101"/>
                  </a:lnTo>
                  <a:lnTo>
                    <a:pt x="177" y="51"/>
                  </a:lnTo>
                  <a:lnTo>
                    <a:pt x="177" y="25"/>
                  </a:lnTo>
                  <a:lnTo>
                    <a:pt x="127"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77;p46"/>
            <p:cNvSpPr/>
            <p:nvPr/>
          </p:nvSpPr>
          <p:spPr>
            <a:xfrm>
              <a:off x="1785515" y="1170284"/>
              <a:ext cx="4022" cy="3507"/>
            </a:xfrm>
            <a:custGeom>
              <a:avLst/>
              <a:gdLst/>
              <a:ahLst/>
              <a:cxnLst/>
              <a:rect l="l" t="t" r="r" b="b"/>
              <a:pathLst>
                <a:path w="203" h="177" fill="none" extrusionOk="0">
                  <a:moveTo>
                    <a:pt x="202" y="101"/>
                  </a:moveTo>
                  <a:lnTo>
                    <a:pt x="202" y="101"/>
                  </a:lnTo>
                  <a:lnTo>
                    <a:pt x="177" y="126"/>
                  </a:lnTo>
                  <a:lnTo>
                    <a:pt x="152" y="152"/>
                  </a:lnTo>
                  <a:lnTo>
                    <a:pt x="127" y="177"/>
                  </a:lnTo>
                  <a:lnTo>
                    <a:pt x="102" y="177"/>
                  </a:lnTo>
                  <a:lnTo>
                    <a:pt x="102" y="177"/>
                  </a:lnTo>
                  <a:lnTo>
                    <a:pt x="51" y="177"/>
                  </a:lnTo>
                  <a:lnTo>
                    <a:pt x="26" y="152"/>
                  </a:lnTo>
                  <a:lnTo>
                    <a:pt x="1" y="126"/>
                  </a:lnTo>
                  <a:lnTo>
                    <a:pt x="1" y="76"/>
                  </a:lnTo>
                  <a:lnTo>
                    <a:pt x="1" y="76"/>
                  </a:lnTo>
                  <a:lnTo>
                    <a:pt x="1" y="51"/>
                  </a:lnTo>
                  <a:lnTo>
                    <a:pt x="26" y="25"/>
                  </a:lnTo>
                  <a:lnTo>
                    <a:pt x="51" y="0"/>
                  </a:lnTo>
                  <a:lnTo>
                    <a:pt x="102" y="0"/>
                  </a:lnTo>
                  <a:lnTo>
                    <a:pt x="102" y="0"/>
                  </a:lnTo>
                  <a:lnTo>
                    <a:pt x="127" y="0"/>
                  </a:lnTo>
                  <a:lnTo>
                    <a:pt x="177" y="25"/>
                  </a:lnTo>
                  <a:lnTo>
                    <a:pt x="177" y="51"/>
                  </a:lnTo>
                  <a:lnTo>
                    <a:pt x="202"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78;p46"/>
            <p:cNvSpPr/>
            <p:nvPr/>
          </p:nvSpPr>
          <p:spPr>
            <a:xfrm>
              <a:off x="1786526" y="1170284"/>
              <a:ext cx="2001" cy="2021"/>
            </a:xfrm>
            <a:custGeom>
              <a:avLst/>
              <a:gdLst/>
              <a:ahLst/>
              <a:cxnLst/>
              <a:rect l="l" t="t" r="r" b="b"/>
              <a:pathLst>
                <a:path w="101" h="102" extrusionOk="0">
                  <a:moveTo>
                    <a:pt x="51" y="0"/>
                  </a:moveTo>
                  <a:lnTo>
                    <a:pt x="25" y="25"/>
                  </a:lnTo>
                  <a:lnTo>
                    <a:pt x="0" y="51"/>
                  </a:lnTo>
                  <a:lnTo>
                    <a:pt x="25" y="101"/>
                  </a:lnTo>
                  <a:lnTo>
                    <a:pt x="76" y="101"/>
                  </a:lnTo>
                  <a:lnTo>
                    <a:pt x="101" y="51"/>
                  </a:lnTo>
                  <a:lnTo>
                    <a:pt x="76" y="25"/>
                  </a:lnTo>
                  <a:lnTo>
                    <a:pt x="5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79;p46"/>
            <p:cNvSpPr/>
            <p:nvPr/>
          </p:nvSpPr>
          <p:spPr>
            <a:xfrm>
              <a:off x="1786526" y="1170284"/>
              <a:ext cx="2001" cy="2021"/>
            </a:xfrm>
            <a:custGeom>
              <a:avLst/>
              <a:gdLst/>
              <a:ahLst/>
              <a:cxnLst/>
              <a:rect l="l" t="t" r="r" b="b"/>
              <a:pathLst>
                <a:path w="101" h="102" fill="none" extrusionOk="0">
                  <a:moveTo>
                    <a:pt x="51" y="0"/>
                  </a:moveTo>
                  <a:lnTo>
                    <a:pt x="51" y="0"/>
                  </a:lnTo>
                  <a:lnTo>
                    <a:pt x="25" y="25"/>
                  </a:lnTo>
                  <a:lnTo>
                    <a:pt x="0" y="51"/>
                  </a:lnTo>
                  <a:lnTo>
                    <a:pt x="0" y="51"/>
                  </a:lnTo>
                  <a:lnTo>
                    <a:pt x="25" y="101"/>
                  </a:lnTo>
                  <a:lnTo>
                    <a:pt x="51" y="101"/>
                  </a:lnTo>
                  <a:lnTo>
                    <a:pt x="51" y="101"/>
                  </a:lnTo>
                  <a:lnTo>
                    <a:pt x="51" y="101"/>
                  </a:lnTo>
                  <a:lnTo>
                    <a:pt x="51" y="101"/>
                  </a:lnTo>
                  <a:lnTo>
                    <a:pt x="76" y="101"/>
                  </a:lnTo>
                  <a:lnTo>
                    <a:pt x="101" y="51"/>
                  </a:lnTo>
                  <a:lnTo>
                    <a:pt x="101" y="51"/>
                  </a:lnTo>
                  <a:lnTo>
                    <a:pt x="76" y="25"/>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80;p46"/>
            <p:cNvSpPr/>
            <p:nvPr/>
          </p:nvSpPr>
          <p:spPr>
            <a:xfrm>
              <a:off x="1784009" y="1187285"/>
              <a:ext cx="9530" cy="10005"/>
            </a:xfrm>
            <a:custGeom>
              <a:avLst/>
              <a:gdLst/>
              <a:ahLst/>
              <a:cxnLst/>
              <a:rect l="l" t="t" r="r" b="b"/>
              <a:pathLst>
                <a:path w="481" h="505" extrusionOk="0">
                  <a:moveTo>
                    <a:pt x="253" y="0"/>
                  </a:moveTo>
                  <a:lnTo>
                    <a:pt x="152" y="25"/>
                  </a:lnTo>
                  <a:lnTo>
                    <a:pt x="77" y="76"/>
                  </a:lnTo>
                  <a:lnTo>
                    <a:pt x="26" y="151"/>
                  </a:lnTo>
                  <a:lnTo>
                    <a:pt x="1" y="252"/>
                  </a:lnTo>
                  <a:lnTo>
                    <a:pt x="1" y="353"/>
                  </a:lnTo>
                  <a:lnTo>
                    <a:pt x="51" y="429"/>
                  </a:lnTo>
                  <a:lnTo>
                    <a:pt x="127" y="479"/>
                  </a:lnTo>
                  <a:lnTo>
                    <a:pt x="228" y="505"/>
                  </a:lnTo>
                  <a:lnTo>
                    <a:pt x="329" y="479"/>
                  </a:lnTo>
                  <a:lnTo>
                    <a:pt x="405" y="429"/>
                  </a:lnTo>
                  <a:lnTo>
                    <a:pt x="455" y="353"/>
                  </a:lnTo>
                  <a:lnTo>
                    <a:pt x="480" y="252"/>
                  </a:lnTo>
                  <a:lnTo>
                    <a:pt x="455" y="151"/>
                  </a:lnTo>
                  <a:lnTo>
                    <a:pt x="405" y="76"/>
                  </a:lnTo>
                  <a:lnTo>
                    <a:pt x="329" y="25"/>
                  </a:lnTo>
                  <a:lnTo>
                    <a:pt x="2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1;p46"/>
            <p:cNvSpPr/>
            <p:nvPr/>
          </p:nvSpPr>
          <p:spPr>
            <a:xfrm>
              <a:off x="1784009" y="1187285"/>
              <a:ext cx="9530" cy="10005"/>
            </a:xfrm>
            <a:custGeom>
              <a:avLst/>
              <a:gdLst/>
              <a:ahLst/>
              <a:cxnLst/>
              <a:rect l="l" t="t" r="r" b="b"/>
              <a:pathLst>
                <a:path w="481" h="505" fill="none" extrusionOk="0">
                  <a:moveTo>
                    <a:pt x="1" y="252"/>
                  </a:moveTo>
                  <a:lnTo>
                    <a:pt x="1" y="252"/>
                  </a:lnTo>
                  <a:lnTo>
                    <a:pt x="1" y="353"/>
                  </a:lnTo>
                  <a:lnTo>
                    <a:pt x="51" y="429"/>
                  </a:lnTo>
                  <a:lnTo>
                    <a:pt x="127" y="479"/>
                  </a:lnTo>
                  <a:lnTo>
                    <a:pt x="228" y="505"/>
                  </a:lnTo>
                  <a:lnTo>
                    <a:pt x="228" y="505"/>
                  </a:lnTo>
                  <a:lnTo>
                    <a:pt x="329" y="479"/>
                  </a:lnTo>
                  <a:lnTo>
                    <a:pt x="405" y="429"/>
                  </a:lnTo>
                  <a:lnTo>
                    <a:pt x="455" y="353"/>
                  </a:lnTo>
                  <a:lnTo>
                    <a:pt x="480" y="252"/>
                  </a:lnTo>
                  <a:lnTo>
                    <a:pt x="480" y="252"/>
                  </a:lnTo>
                  <a:lnTo>
                    <a:pt x="455" y="151"/>
                  </a:lnTo>
                  <a:lnTo>
                    <a:pt x="405" y="76"/>
                  </a:lnTo>
                  <a:lnTo>
                    <a:pt x="329" y="25"/>
                  </a:lnTo>
                  <a:lnTo>
                    <a:pt x="253" y="0"/>
                  </a:lnTo>
                  <a:lnTo>
                    <a:pt x="253" y="0"/>
                  </a:lnTo>
                  <a:lnTo>
                    <a:pt x="152" y="25"/>
                  </a:lnTo>
                  <a:lnTo>
                    <a:pt x="77" y="76"/>
                  </a:lnTo>
                  <a:lnTo>
                    <a:pt x="26" y="151"/>
                  </a:lnTo>
                  <a:lnTo>
                    <a:pt x="1" y="25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82;p46"/>
            <p:cNvSpPr/>
            <p:nvPr/>
          </p:nvSpPr>
          <p:spPr>
            <a:xfrm>
              <a:off x="1784009" y="1187285"/>
              <a:ext cx="9530" cy="10005"/>
            </a:xfrm>
            <a:custGeom>
              <a:avLst/>
              <a:gdLst/>
              <a:ahLst/>
              <a:cxnLst/>
              <a:rect l="l" t="t" r="r" b="b"/>
              <a:pathLst>
                <a:path w="481" h="505" extrusionOk="0">
                  <a:moveTo>
                    <a:pt x="253" y="0"/>
                  </a:moveTo>
                  <a:lnTo>
                    <a:pt x="152" y="25"/>
                  </a:lnTo>
                  <a:lnTo>
                    <a:pt x="77" y="76"/>
                  </a:lnTo>
                  <a:lnTo>
                    <a:pt x="26" y="151"/>
                  </a:lnTo>
                  <a:lnTo>
                    <a:pt x="1" y="252"/>
                  </a:lnTo>
                  <a:lnTo>
                    <a:pt x="1" y="353"/>
                  </a:lnTo>
                  <a:lnTo>
                    <a:pt x="51" y="429"/>
                  </a:lnTo>
                  <a:lnTo>
                    <a:pt x="127" y="479"/>
                  </a:lnTo>
                  <a:lnTo>
                    <a:pt x="228" y="505"/>
                  </a:lnTo>
                  <a:lnTo>
                    <a:pt x="329" y="479"/>
                  </a:lnTo>
                  <a:lnTo>
                    <a:pt x="405" y="429"/>
                  </a:lnTo>
                  <a:lnTo>
                    <a:pt x="455" y="353"/>
                  </a:lnTo>
                  <a:lnTo>
                    <a:pt x="480" y="252"/>
                  </a:lnTo>
                  <a:lnTo>
                    <a:pt x="455" y="151"/>
                  </a:lnTo>
                  <a:lnTo>
                    <a:pt x="405" y="76"/>
                  </a:lnTo>
                  <a:lnTo>
                    <a:pt x="329" y="25"/>
                  </a:lnTo>
                  <a:lnTo>
                    <a:pt x="2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383;p46"/>
            <p:cNvSpPr/>
            <p:nvPr/>
          </p:nvSpPr>
          <p:spPr>
            <a:xfrm>
              <a:off x="1784009" y="1187285"/>
              <a:ext cx="9530" cy="10005"/>
            </a:xfrm>
            <a:custGeom>
              <a:avLst/>
              <a:gdLst/>
              <a:ahLst/>
              <a:cxnLst/>
              <a:rect l="l" t="t" r="r" b="b"/>
              <a:pathLst>
                <a:path w="481" h="505" fill="none" extrusionOk="0">
                  <a:moveTo>
                    <a:pt x="1" y="252"/>
                  </a:moveTo>
                  <a:lnTo>
                    <a:pt x="1" y="252"/>
                  </a:lnTo>
                  <a:lnTo>
                    <a:pt x="1" y="353"/>
                  </a:lnTo>
                  <a:lnTo>
                    <a:pt x="51" y="429"/>
                  </a:lnTo>
                  <a:lnTo>
                    <a:pt x="127" y="479"/>
                  </a:lnTo>
                  <a:lnTo>
                    <a:pt x="228" y="505"/>
                  </a:lnTo>
                  <a:lnTo>
                    <a:pt x="228" y="505"/>
                  </a:lnTo>
                  <a:lnTo>
                    <a:pt x="329" y="479"/>
                  </a:lnTo>
                  <a:lnTo>
                    <a:pt x="405" y="429"/>
                  </a:lnTo>
                  <a:lnTo>
                    <a:pt x="455" y="353"/>
                  </a:lnTo>
                  <a:lnTo>
                    <a:pt x="480" y="252"/>
                  </a:lnTo>
                  <a:lnTo>
                    <a:pt x="480" y="252"/>
                  </a:lnTo>
                  <a:lnTo>
                    <a:pt x="455" y="151"/>
                  </a:lnTo>
                  <a:lnTo>
                    <a:pt x="405" y="76"/>
                  </a:lnTo>
                  <a:lnTo>
                    <a:pt x="329" y="25"/>
                  </a:lnTo>
                  <a:lnTo>
                    <a:pt x="253" y="0"/>
                  </a:lnTo>
                  <a:lnTo>
                    <a:pt x="253" y="0"/>
                  </a:lnTo>
                  <a:lnTo>
                    <a:pt x="152" y="25"/>
                  </a:lnTo>
                  <a:lnTo>
                    <a:pt x="77" y="76"/>
                  </a:lnTo>
                  <a:lnTo>
                    <a:pt x="26" y="151"/>
                  </a:lnTo>
                  <a:lnTo>
                    <a:pt x="1" y="25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384;p46"/>
            <p:cNvSpPr/>
            <p:nvPr/>
          </p:nvSpPr>
          <p:spPr>
            <a:xfrm>
              <a:off x="1785515" y="1188771"/>
              <a:ext cx="6518" cy="7014"/>
            </a:xfrm>
            <a:custGeom>
              <a:avLst/>
              <a:gdLst/>
              <a:ahLst/>
              <a:cxnLst/>
              <a:rect l="l" t="t" r="r" b="b"/>
              <a:pathLst>
                <a:path w="329" h="354" extrusionOk="0">
                  <a:moveTo>
                    <a:pt x="152" y="1"/>
                  </a:moveTo>
                  <a:lnTo>
                    <a:pt x="76" y="26"/>
                  </a:lnTo>
                  <a:lnTo>
                    <a:pt x="127" y="26"/>
                  </a:lnTo>
                  <a:lnTo>
                    <a:pt x="152" y="51"/>
                  </a:lnTo>
                  <a:lnTo>
                    <a:pt x="177" y="76"/>
                  </a:lnTo>
                  <a:lnTo>
                    <a:pt x="177" y="127"/>
                  </a:lnTo>
                  <a:lnTo>
                    <a:pt x="177" y="152"/>
                  </a:lnTo>
                  <a:lnTo>
                    <a:pt x="152" y="203"/>
                  </a:lnTo>
                  <a:lnTo>
                    <a:pt x="127" y="203"/>
                  </a:lnTo>
                  <a:lnTo>
                    <a:pt x="76" y="228"/>
                  </a:lnTo>
                  <a:lnTo>
                    <a:pt x="26" y="203"/>
                  </a:lnTo>
                  <a:lnTo>
                    <a:pt x="1" y="177"/>
                  </a:lnTo>
                  <a:lnTo>
                    <a:pt x="1" y="228"/>
                  </a:lnTo>
                  <a:lnTo>
                    <a:pt x="26" y="304"/>
                  </a:lnTo>
                  <a:lnTo>
                    <a:pt x="102" y="329"/>
                  </a:lnTo>
                  <a:lnTo>
                    <a:pt x="152" y="354"/>
                  </a:lnTo>
                  <a:lnTo>
                    <a:pt x="228" y="329"/>
                  </a:lnTo>
                  <a:lnTo>
                    <a:pt x="278" y="304"/>
                  </a:lnTo>
                  <a:lnTo>
                    <a:pt x="329" y="253"/>
                  </a:lnTo>
                  <a:lnTo>
                    <a:pt x="329" y="177"/>
                  </a:lnTo>
                  <a:lnTo>
                    <a:pt x="329" y="102"/>
                  </a:lnTo>
                  <a:lnTo>
                    <a:pt x="278" y="51"/>
                  </a:lnTo>
                  <a:lnTo>
                    <a:pt x="228" y="26"/>
                  </a:lnTo>
                  <a:lnTo>
                    <a:pt x="152"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385;p46"/>
            <p:cNvSpPr/>
            <p:nvPr/>
          </p:nvSpPr>
          <p:spPr>
            <a:xfrm>
              <a:off x="1785515" y="1188771"/>
              <a:ext cx="6518" cy="7014"/>
            </a:xfrm>
            <a:custGeom>
              <a:avLst/>
              <a:gdLst/>
              <a:ahLst/>
              <a:cxnLst/>
              <a:rect l="l" t="t" r="r" b="b"/>
              <a:pathLst>
                <a:path w="329" h="354" fill="none" extrusionOk="0">
                  <a:moveTo>
                    <a:pt x="152" y="1"/>
                  </a:moveTo>
                  <a:lnTo>
                    <a:pt x="152" y="1"/>
                  </a:lnTo>
                  <a:lnTo>
                    <a:pt x="76" y="26"/>
                  </a:lnTo>
                  <a:lnTo>
                    <a:pt x="76" y="26"/>
                  </a:lnTo>
                  <a:lnTo>
                    <a:pt x="76" y="26"/>
                  </a:lnTo>
                  <a:lnTo>
                    <a:pt x="76" y="26"/>
                  </a:lnTo>
                  <a:lnTo>
                    <a:pt x="76" y="26"/>
                  </a:lnTo>
                  <a:lnTo>
                    <a:pt x="76" y="26"/>
                  </a:lnTo>
                  <a:lnTo>
                    <a:pt x="127" y="26"/>
                  </a:lnTo>
                  <a:lnTo>
                    <a:pt x="152" y="51"/>
                  </a:lnTo>
                  <a:lnTo>
                    <a:pt x="177" y="76"/>
                  </a:lnTo>
                  <a:lnTo>
                    <a:pt x="177" y="127"/>
                  </a:lnTo>
                  <a:lnTo>
                    <a:pt x="177" y="127"/>
                  </a:lnTo>
                  <a:lnTo>
                    <a:pt x="177" y="152"/>
                  </a:lnTo>
                  <a:lnTo>
                    <a:pt x="152" y="203"/>
                  </a:lnTo>
                  <a:lnTo>
                    <a:pt x="127" y="203"/>
                  </a:lnTo>
                  <a:lnTo>
                    <a:pt x="76" y="228"/>
                  </a:lnTo>
                  <a:lnTo>
                    <a:pt x="76" y="228"/>
                  </a:lnTo>
                  <a:lnTo>
                    <a:pt x="76" y="228"/>
                  </a:lnTo>
                  <a:lnTo>
                    <a:pt x="76" y="228"/>
                  </a:lnTo>
                  <a:lnTo>
                    <a:pt x="26" y="203"/>
                  </a:lnTo>
                  <a:lnTo>
                    <a:pt x="1" y="177"/>
                  </a:lnTo>
                  <a:lnTo>
                    <a:pt x="1" y="177"/>
                  </a:lnTo>
                  <a:lnTo>
                    <a:pt x="1" y="177"/>
                  </a:lnTo>
                  <a:lnTo>
                    <a:pt x="1" y="177"/>
                  </a:lnTo>
                  <a:lnTo>
                    <a:pt x="1" y="228"/>
                  </a:lnTo>
                  <a:lnTo>
                    <a:pt x="26" y="304"/>
                  </a:lnTo>
                  <a:lnTo>
                    <a:pt x="102" y="329"/>
                  </a:lnTo>
                  <a:lnTo>
                    <a:pt x="152" y="354"/>
                  </a:lnTo>
                  <a:lnTo>
                    <a:pt x="152" y="354"/>
                  </a:lnTo>
                  <a:lnTo>
                    <a:pt x="152" y="354"/>
                  </a:lnTo>
                  <a:lnTo>
                    <a:pt x="152" y="354"/>
                  </a:lnTo>
                  <a:lnTo>
                    <a:pt x="228" y="329"/>
                  </a:lnTo>
                  <a:lnTo>
                    <a:pt x="278" y="304"/>
                  </a:lnTo>
                  <a:lnTo>
                    <a:pt x="329" y="253"/>
                  </a:lnTo>
                  <a:lnTo>
                    <a:pt x="329" y="177"/>
                  </a:lnTo>
                  <a:lnTo>
                    <a:pt x="329" y="177"/>
                  </a:lnTo>
                  <a:lnTo>
                    <a:pt x="329" y="102"/>
                  </a:lnTo>
                  <a:lnTo>
                    <a:pt x="278" y="51"/>
                  </a:lnTo>
                  <a:lnTo>
                    <a:pt x="228" y="26"/>
                  </a:lnTo>
                  <a:lnTo>
                    <a:pt x="152" y="1"/>
                  </a:lnTo>
                  <a:lnTo>
                    <a:pt x="152" y="1"/>
                  </a:lnTo>
                  <a:lnTo>
                    <a:pt x="15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386;p46"/>
            <p:cNvSpPr/>
            <p:nvPr/>
          </p:nvSpPr>
          <p:spPr>
            <a:xfrm>
              <a:off x="1785020" y="1189266"/>
              <a:ext cx="4022" cy="4022"/>
            </a:xfrm>
            <a:custGeom>
              <a:avLst/>
              <a:gdLst/>
              <a:ahLst/>
              <a:cxnLst/>
              <a:rect l="l" t="t" r="r" b="b"/>
              <a:pathLst>
                <a:path w="203" h="203" extrusionOk="0">
                  <a:moveTo>
                    <a:pt x="76" y="1"/>
                  </a:moveTo>
                  <a:lnTo>
                    <a:pt x="26" y="26"/>
                  </a:lnTo>
                  <a:lnTo>
                    <a:pt x="0" y="51"/>
                  </a:lnTo>
                  <a:lnTo>
                    <a:pt x="0" y="102"/>
                  </a:lnTo>
                  <a:lnTo>
                    <a:pt x="0" y="127"/>
                  </a:lnTo>
                  <a:lnTo>
                    <a:pt x="26" y="178"/>
                  </a:lnTo>
                  <a:lnTo>
                    <a:pt x="51" y="178"/>
                  </a:lnTo>
                  <a:lnTo>
                    <a:pt x="101" y="203"/>
                  </a:lnTo>
                  <a:lnTo>
                    <a:pt x="152" y="178"/>
                  </a:lnTo>
                  <a:lnTo>
                    <a:pt x="177" y="178"/>
                  </a:lnTo>
                  <a:lnTo>
                    <a:pt x="202" y="127"/>
                  </a:lnTo>
                  <a:lnTo>
                    <a:pt x="202" y="102"/>
                  </a:lnTo>
                  <a:lnTo>
                    <a:pt x="202" y="51"/>
                  </a:lnTo>
                  <a:lnTo>
                    <a:pt x="177" y="26"/>
                  </a:lnTo>
                  <a:lnTo>
                    <a:pt x="1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387;p46"/>
            <p:cNvSpPr/>
            <p:nvPr/>
          </p:nvSpPr>
          <p:spPr>
            <a:xfrm>
              <a:off x="1785020" y="1189266"/>
              <a:ext cx="4022" cy="4022"/>
            </a:xfrm>
            <a:custGeom>
              <a:avLst/>
              <a:gdLst/>
              <a:ahLst/>
              <a:cxnLst/>
              <a:rect l="l" t="t" r="r" b="b"/>
              <a:pathLst>
                <a:path w="203" h="203" fill="none" extrusionOk="0">
                  <a:moveTo>
                    <a:pt x="202" y="102"/>
                  </a:moveTo>
                  <a:lnTo>
                    <a:pt x="202" y="102"/>
                  </a:lnTo>
                  <a:lnTo>
                    <a:pt x="202" y="127"/>
                  </a:lnTo>
                  <a:lnTo>
                    <a:pt x="177" y="178"/>
                  </a:lnTo>
                  <a:lnTo>
                    <a:pt x="152" y="178"/>
                  </a:lnTo>
                  <a:lnTo>
                    <a:pt x="101" y="203"/>
                  </a:lnTo>
                  <a:lnTo>
                    <a:pt x="101" y="203"/>
                  </a:lnTo>
                  <a:lnTo>
                    <a:pt x="51" y="178"/>
                  </a:lnTo>
                  <a:lnTo>
                    <a:pt x="26" y="178"/>
                  </a:lnTo>
                  <a:lnTo>
                    <a:pt x="0" y="127"/>
                  </a:lnTo>
                  <a:lnTo>
                    <a:pt x="0" y="102"/>
                  </a:lnTo>
                  <a:lnTo>
                    <a:pt x="0" y="102"/>
                  </a:lnTo>
                  <a:lnTo>
                    <a:pt x="0" y="51"/>
                  </a:lnTo>
                  <a:lnTo>
                    <a:pt x="26" y="26"/>
                  </a:lnTo>
                  <a:lnTo>
                    <a:pt x="76" y="1"/>
                  </a:lnTo>
                  <a:lnTo>
                    <a:pt x="101" y="1"/>
                  </a:lnTo>
                  <a:lnTo>
                    <a:pt x="101" y="1"/>
                  </a:lnTo>
                  <a:lnTo>
                    <a:pt x="152" y="1"/>
                  </a:lnTo>
                  <a:lnTo>
                    <a:pt x="177" y="26"/>
                  </a:lnTo>
                  <a:lnTo>
                    <a:pt x="202" y="51"/>
                  </a:lnTo>
                  <a:lnTo>
                    <a:pt x="202"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388;p46"/>
            <p:cNvSpPr/>
            <p:nvPr/>
          </p:nvSpPr>
          <p:spPr>
            <a:xfrm>
              <a:off x="1786010" y="1189781"/>
              <a:ext cx="2021" cy="2021"/>
            </a:xfrm>
            <a:custGeom>
              <a:avLst/>
              <a:gdLst/>
              <a:ahLst/>
              <a:cxnLst/>
              <a:rect l="l" t="t" r="r" b="b"/>
              <a:pathLst>
                <a:path w="102" h="102" extrusionOk="0">
                  <a:moveTo>
                    <a:pt x="26" y="0"/>
                  </a:moveTo>
                  <a:lnTo>
                    <a:pt x="1" y="51"/>
                  </a:lnTo>
                  <a:lnTo>
                    <a:pt x="26" y="76"/>
                  </a:lnTo>
                  <a:lnTo>
                    <a:pt x="51" y="101"/>
                  </a:lnTo>
                  <a:lnTo>
                    <a:pt x="102" y="76"/>
                  </a:lnTo>
                  <a:lnTo>
                    <a:pt x="102" y="51"/>
                  </a:lnTo>
                  <a:lnTo>
                    <a:pt x="102"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389;p46"/>
            <p:cNvSpPr/>
            <p:nvPr/>
          </p:nvSpPr>
          <p:spPr>
            <a:xfrm>
              <a:off x="1786010" y="1189781"/>
              <a:ext cx="2021" cy="2021"/>
            </a:xfrm>
            <a:custGeom>
              <a:avLst/>
              <a:gdLst/>
              <a:ahLst/>
              <a:cxnLst/>
              <a:rect l="l" t="t" r="r" b="b"/>
              <a:pathLst>
                <a:path w="102" h="102" fill="none" extrusionOk="0">
                  <a:moveTo>
                    <a:pt x="51" y="0"/>
                  </a:moveTo>
                  <a:lnTo>
                    <a:pt x="51" y="0"/>
                  </a:lnTo>
                  <a:lnTo>
                    <a:pt x="26" y="0"/>
                  </a:lnTo>
                  <a:lnTo>
                    <a:pt x="1" y="51"/>
                  </a:lnTo>
                  <a:lnTo>
                    <a:pt x="1" y="51"/>
                  </a:lnTo>
                  <a:lnTo>
                    <a:pt x="26" y="76"/>
                  </a:lnTo>
                  <a:lnTo>
                    <a:pt x="51" y="101"/>
                  </a:lnTo>
                  <a:lnTo>
                    <a:pt x="51" y="101"/>
                  </a:lnTo>
                  <a:lnTo>
                    <a:pt x="51" y="101"/>
                  </a:lnTo>
                  <a:lnTo>
                    <a:pt x="51" y="101"/>
                  </a:lnTo>
                  <a:lnTo>
                    <a:pt x="102" y="76"/>
                  </a:lnTo>
                  <a:lnTo>
                    <a:pt x="102" y="51"/>
                  </a:lnTo>
                  <a:lnTo>
                    <a:pt x="102" y="51"/>
                  </a:lnTo>
                  <a:lnTo>
                    <a:pt x="102" y="0"/>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390;p46"/>
            <p:cNvSpPr/>
            <p:nvPr/>
          </p:nvSpPr>
          <p:spPr>
            <a:xfrm>
              <a:off x="1784009" y="1177774"/>
              <a:ext cx="9530" cy="10025"/>
            </a:xfrm>
            <a:custGeom>
              <a:avLst/>
              <a:gdLst/>
              <a:ahLst/>
              <a:cxnLst/>
              <a:rect l="l" t="t" r="r" b="b"/>
              <a:pathLst>
                <a:path w="481" h="506" extrusionOk="0">
                  <a:moveTo>
                    <a:pt x="253" y="1"/>
                  </a:moveTo>
                  <a:lnTo>
                    <a:pt x="152" y="26"/>
                  </a:lnTo>
                  <a:lnTo>
                    <a:pt x="77" y="76"/>
                  </a:lnTo>
                  <a:lnTo>
                    <a:pt x="26" y="152"/>
                  </a:lnTo>
                  <a:lnTo>
                    <a:pt x="1" y="253"/>
                  </a:lnTo>
                  <a:lnTo>
                    <a:pt x="26" y="329"/>
                  </a:lnTo>
                  <a:lnTo>
                    <a:pt x="77" y="430"/>
                  </a:lnTo>
                  <a:lnTo>
                    <a:pt x="152" y="480"/>
                  </a:lnTo>
                  <a:lnTo>
                    <a:pt x="253" y="505"/>
                  </a:lnTo>
                  <a:lnTo>
                    <a:pt x="329" y="480"/>
                  </a:lnTo>
                  <a:lnTo>
                    <a:pt x="405" y="430"/>
                  </a:lnTo>
                  <a:lnTo>
                    <a:pt x="480" y="354"/>
                  </a:lnTo>
                  <a:lnTo>
                    <a:pt x="480" y="253"/>
                  </a:lnTo>
                  <a:lnTo>
                    <a:pt x="480" y="152"/>
                  </a:lnTo>
                  <a:lnTo>
                    <a:pt x="430" y="76"/>
                  </a:lnTo>
                  <a:lnTo>
                    <a:pt x="354"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391;p46"/>
            <p:cNvSpPr/>
            <p:nvPr/>
          </p:nvSpPr>
          <p:spPr>
            <a:xfrm>
              <a:off x="1784009" y="1177774"/>
              <a:ext cx="9530" cy="10025"/>
            </a:xfrm>
            <a:custGeom>
              <a:avLst/>
              <a:gdLst/>
              <a:ahLst/>
              <a:cxnLst/>
              <a:rect l="l" t="t" r="r" b="b"/>
              <a:pathLst>
                <a:path w="481" h="506" fill="none" extrusionOk="0">
                  <a:moveTo>
                    <a:pt x="1" y="253"/>
                  </a:moveTo>
                  <a:lnTo>
                    <a:pt x="1" y="253"/>
                  </a:lnTo>
                  <a:lnTo>
                    <a:pt x="26" y="329"/>
                  </a:lnTo>
                  <a:lnTo>
                    <a:pt x="77" y="430"/>
                  </a:lnTo>
                  <a:lnTo>
                    <a:pt x="152" y="480"/>
                  </a:lnTo>
                  <a:lnTo>
                    <a:pt x="253" y="505"/>
                  </a:lnTo>
                  <a:lnTo>
                    <a:pt x="253" y="505"/>
                  </a:lnTo>
                  <a:lnTo>
                    <a:pt x="329" y="480"/>
                  </a:lnTo>
                  <a:lnTo>
                    <a:pt x="405" y="430"/>
                  </a:lnTo>
                  <a:lnTo>
                    <a:pt x="480" y="354"/>
                  </a:lnTo>
                  <a:lnTo>
                    <a:pt x="480" y="253"/>
                  </a:lnTo>
                  <a:lnTo>
                    <a:pt x="480" y="253"/>
                  </a:lnTo>
                  <a:lnTo>
                    <a:pt x="480" y="152"/>
                  </a:lnTo>
                  <a:lnTo>
                    <a:pt x="430" y="76"/>
                  </a:lnTo>
                  <a:lnTo>
                    <a:pt x="354" y="26"/>
                  </a:lnTo>
                  <a:lnTo>
                    <a:pt x="253" y="1"/>
                  </a:lnTo>
                  <a:lnTo>
                    <a:pt x="253" y="1"/>
                  </a:lnTo>
                  <a:lnTo>
                    <a:pt x="152" y="26"/>
                  </a:lnTo>
                  <a:lnTo>
                    <a:pt x="77" y="76"/>
                  </a:lnTo>
                  <a:lnTo>
                    <a:pt x="26" y="152"/>
                  </a:lnTo>
                  <a:lnTo>
                    <a:pt x="1"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392;p46"/>
            <p:cNvSpPr/>
            <p:nvPr/>
          </p:nvSpPr>
          <p:spPr>
            <a:xfrm>
              <a:off x="1784009" y="1177774"/>
              <a:ext cx="9530" cy="10025"/>
            </a:xfrm>
            <a:custGeom>
              <a:avLst/>
              <a:gdLst/>
              <a:ahLst/>
              <a:cxnLst/>
              <a:rect l="l" t="t" r="r" b="b"/>
              <a:pathLst>
                <a:path w="481" h="506" extrusionOk="0">
                  <a:moveTo>
                    <a:pt x="253" y="1"/>
                  </a:moveTo>
                  <a:lnTo>
                    <a:pt x="152" y="26"/>
                  </a:lnTo>
                  <a:lnTo>
                    <a:pt x="77" y="76"/>
                  </a:lnTo>
                  <a:lnTo>
                    <a:pt x="26" y="152"/>
                  </a:lnTo>
                  <a:lnTo>
                    <a:pt x="1" y="253"/>
                  </a:lnTo>
                  <a:lnTo>
                    <a:pt x="26" y="329"/>
                  </a:lnTo>
                  <a:lnTo>
                    <a:pt x="77" y="430"/>
                  </a:lnTo>
                  <a:lnTo>
                    <a:pt x="152" y="480"/>
                  </a:lnTo>
                  <a:lnTo>
                    <a:pt x="253" y="505"/>
                  </a:lnTo>
                  <a:lnTo>
                    <a:pt x="329" y="480"/>
                  </a:lnTo>
                  <a:lnTo>
                    <a:pt x="405" y="430"/>
                  </a:lnTo>
                  <a:lnTo>
                    <a:pt x="480" y="354"/>
                  </a:lnTo>
                  <a:lnTo>
                    <a:pt x="480" y="253"/>
                  </a:lnTo>
                  <a:lnTo>
                    <a:pt x="480" y="152"/>
                  </a:lnTo>
                  <a:lnTo>
                    <a:pt x="430" y="76"/>
                  </a:lnTo>
                  <a:lnTo>
                    <a:pt x="354"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393;p46"/>
            <p:cNvSpPr/>
            <p:nvPr/>
          </p:nvSpPr>
          <p:spPr>
            <a:xfrm>
              <a:off x="1784009" y="1177774"/>
              <a:ext cx="9530" cy="10025"/>
            </a:xfrm>
            <a:custGeom>
              <a:avLst/>
              <a:gdLst/>
              <a:ahLst/>
              <a:cxnLst/>
              <a:rect l="l" t="t" r="r" b="b"/>
              <a:pathLst>
                <a:path w="481" h="506" fill="none" extrusionOk="0">
                  <a:moveTo>
                    <a:pt x="1" y="253"/>
                  </a:moveTo>
                  <a:lnTo>
                    <a:pt x="1" y="253"/>
                  </a:lnTo>
                  <a:lnTo>
                    <a:pt x="26" y="329"/>
                  </a:lnTo>
                  <a:lnTo>
                    <a:pt x="77" y="430"/>
                  </a:lnTo>
                  <a:lnTo>
                    <a:pt x="152" y="480"/>
                  </a:lnTo>
                  <a:lnTo>
                    <a:pt x="253" y="505"/>
                  </a:lnTo>
                  <a:lnTo>
                    <a:pt x="253" y="505"/>
                  </a:lnTo>
                  <a:lnTo>
                    <a:pt x="329" y="480"/>
                  </a:lnTo>
                  <a:lnTo>
                    <a:pt x="405" y="430"/>
                  </a:lnTo>
                  <a:lnTo>
                    <a:pt x="480" y="354"/>
                  </a:lnTo>
                  <a:lnTo>
                    <a:pt x="480" y="253"/>
                  </a:lnTo>
                  <a:lnTo>
                    <a:pt x="480" y="253"/>
                  </a:lnTo>
                  <a:lnTo>
                    <a:pt x="480" y="152"/>
                  </a:lnTo>
                  <a:lnTo>
                    <a:pt x="430" y="76"/>
                  </a:lnTo>
                  <a:lnTo>
                    <a:pt x="354" y="26"/>
                  </a:lnTo>
                  <a:lnTo>
                    <a:pt x="253" y="1"/>
                  </a:lnTo>
                  <a:lnTo>
                    <a:pt x="253" y="1"/>
                  </a:lnTo>
                  <a:lnTo>
                    <a:pt x="152" y="26"/>
                  </a:lnTo>
                  <a:lnTo>
                    <a:pt x="77" y="76"/>
                  </a:lnTo>
                  <a:lnTo>
                    <a:pt x="26" y="152"/>
                  </a:lnTo>
                  <a:lnTo>
                    <a:pt x="1"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394;p46"/>
            <p:cNvSpPr/>
            <p:nvPr/>
          </p:nvSpPr>
          <p:spPr>
            <a:xfrm>
              <a:off x="1785515" y="1179280"/>
              <a:ext cx="6518" cy="6518"/>
            </a:xfrm>
            <a:custGeom>
              <a:avLst/>
              <a:gdLst/>
              <a:ahLst/>
              <a:cxnLst/>
              <a:rect l="l" t="t" r="r" b="b"/>
              <a:pathLst>
                <a:path w="329" h="329" extrusionOk="0">
                  <a:moveTo>
                    <a:pt x="177" y="0"/>
                  </a:moveTo>
                  <a:lnTo>
                    <a:pt x="76" y="26"/>
                  </a:lnTo>
                  <a:lnTo>
                    <a:pt x="127" y="26"/>
                  </a:lnTo>
                  <a:lnTo>
                    <a:pt x="152" y="51"/>
                  </a:lnTo>
                  <a:lnTo>
                    <a:pt x="177" y="76"/>
                  </a:lnTo>
                  <a:lnTo>
                    <a:pt x="177" y="127"/>
                  </a:lnTo>
                  <a:lnTo>
                    <a:pt x="177" y="152"/>
                  </a:lnTo>
                  <a:lnTo>
                    <a:pt x="152" y="177"/>
                  </a:lnTo>
                  <a:lnTo>
                    <a:pt x="127" y="202"/>
                  </a:lnTo>
                  <a:lnTo>
                    <a:pt x="76" y="227"/>
                  </a:lnTo>
                  <a:lnTo>
                    <a:pt x="26" y="202"/>
                  </a:lnTo>
                  <a:lnTo>
                    <a:pt x="1" y="152"/>
                  </a:lnTo>
                  <a:lnTo>
                    <a:pt x="1" y="177"/>
                  </a:lnTo>
                  <a:lnTo>
                    <a:pt x="1" y="227"/>
                  </a:lnTo>
                  <a:lnTo>
                    <a:pt x="51" y="278"/>
                  </a:lnTo>
                  <a:lnTo>
                    <a:pt x="102" y="328"/>
                  </a:lnTo>
                  <a:lnTo>
                    <a:pt x="228" y="328"/>
                  </a:lnTo>
                  <a:lnTo>
                    <a:pt x="278" y="303"/>
                  </a:lnTo>
                  <a:lnTo>
                    <a:pt x="329" y="227"/>
                  </a:lnTo>
                  <a:lnTo>
                    <a:pt x="329" y="177"/>
                  </a:lnTo>
                  <a:lnTo>
                    <a:pt x="329" y="101"/>
                  </a:lnTo>
                  <a:lnTo>
                    <a:pt x="303" y="51"/>
                  </a:lnTo>
                  <a:lnTo>
                    <a:pt x="228"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395;p46"/>
            <p:cNvSpPr/>
            <p:nvPr/>
          </p:nvSpPr>
          <p:spPr>
            <a:xfrm>
              <a:off x="1785515" y="1179280"/>
              <a:ext cx="6518" cy="6518"/>
            </a:xfrm>
            <a:custGeom>
              <a:avLst/>
              <a:gdLst/>
              <a:ahLst/>
              <a:cxnLst/>
              <a:rect l="l" t="t" r="r" b="b"/>
              <a:pathLst>
                <a:path w="329" h="329" fill="none" extrusionOk="0">
                  <a:moveTo>
                    <a:pt x="177" y="0"/>
                  </a:moveTo>
                  <a:lnTo>
                    <a:pt x="177" y="0"/>
                  </a:lnTo>
                  <a:lnTo>
                    <a:pt x="76" y="26"/>
                  </a:lnTo>
                  <a:lnTo>
                    <a:pt x="76" y="26"/>
                  </a:lnTo>
                  <a:lnTo>
                    <a:pt x="76" y="26"/>
                  </a:lnTo>
                  <a:lnTo>
                    <a:pt x="76" y="26"/>
                  </a:lnTo>
                  <a:lnTo>
                    <a:pt x="76" y="26"/>
                  </a:lnTo>
                  <a:lnTo>
                    <a:pt x="76" y="26"/>
                  </a:lnTo>
                  <a:lnTo>
                    <a:pt x="127" y="26"/>
                  </a:lnTo>
                  <a:lnTo>
                    <a:pt x="152" y="51"/>
                  </a:lnTo>
                  <a:lnTo>
                    <a:pt x="177" y="76"/>
                  </a:lnTo>
                  <a:lnTo>
                    <a:pt x="177" y="127"/>
                  </a:lnTo>
                  <a:lnTo>
                    <a:pt x="177" y="127"/>
                  </a:lnTo>
                  <a:lnTo>
                    <a:pt x="177" y="152"/>
                  </a:lnTo>
                  <a:lnTo>
                    <a:pt x="152" y="177"/>
                  </a:lnTo>
                  <a:lnTo>
                    <a:pt x="127" y="202"/>
                  </a:lnTo>
                  <a:lnTo>
                    <a:pt x="76" y="227"/>
                  </a:lnTo>
                  <a:lnTo>
                    <a:pt x="76" y="227"/>
                  </a:lnTo>
                  <a:lnTo>
                    <a:pt x="76" y="227"/>
                  </a:lnTo>
                  <a:lnTo>
                    <a:pt x="76" y="227"/>
                  </a:lnTo>
                  <a:lnTo>
                    <a:pt x="26" y="202"/>
                  </a:lnTo>
                  <a:lnTo>
                    <a:pt x="1" y="152"/>
                  </a:lnTo>
                  <a:lnTo>
                    <a:pt x="1" y="152"/>
                  </a:lnTo>
                  <a:lnTo>
                    <a:pt x="1" y="177"/>
                  </a:lnTo>
                  <a:lnTo>
                    <a:pt x="1" y="177"/>
                  </a:lnTo>
                  <a:lnTo>
                    <a:pt x="1" y="227"/>
                  </a:lnTo>
                  <a:lnTo>
                    <a:pt x="51" y="278"/>
                  </a:lnTo>
                  <a:lnTo>
                    <a:pt x="102" y="328"/>
                  </a:lnTo>
                  <a:lnTo>
                    <a:pt x="177" y="328"/>
                  </a:lnTo>
                  <a:lnTo>
                    <a:pt x="177" y="328"/>
                  </a:lnTo>
                  <a:lnTo>
                    <a:pt x="177" y="328"/>
                  </a:lnTo>
                  <a:lnTo>
                    <a:pt x="177" y="328"/>
                  </a:lnTo>
                  <a:lnTo>
                    <a:pt x="228" y="328"/>
                  </a:lnTo>
                  <a:lnTo>
                    <a:pt x="278" y="303"/>
                  </a:lnTo>
                  <a:lnTo>
                    <a:pt x="329" y="227"/>
                  </a:lnTo>
                  <a:lnTo>
                    <a:pt x="329" y="177"/>
                  </a:lnTo>
                  <a:lnTo>
                    <a:pt x="329" y="177"/>
                  </a:lnTo>
                  <a:lnTo>
                    <a:pt x="329" y="101"/>
                  </a:lnTo>
                  <a:lnTo>
                    <a:pt x="303" y="51"/>
                  </a:lnTo>
                  <a:lnTo>
                    <a:pt x="228" y="0"/>
                  </a:lnTo>
                  <a:lnTo>
                    <a:pt x="177" y="0"/>
                  </a:lnTo>
                  <a:lnTo>
                    <a:pt x="177" y="0"/>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396;p46"/>
            <p:cNvSpPr/>
            <p:nvPr/>
          </p:nvSpPr>
          <p:spPr>
            <a:xfrm>
              <a:off x="1785020" y="1179775"/>
              <a:ext cx="4022" cy="4022"/>
            </a:xfrm>
            <a:custGeom>
              <a:avLst/>
              <a:gdLst/>
              <a:ahLst/>
              <a:cxnLst/>
              <a:rect l="l" t="t" r="r" b="b"/>
              <a:pathLst>
                <a:path w="203" h="203" extrusionOk="0">
                  <a:moveTo>
                    <a:pt x="76" y="1"/>
                  </a:moveTo>
                  <a:lnTo>
                    <a:pt x="51" y="26"/>
                  </a:lnTo>
                  <a:lnTo>
                    <a:pt x="26" y="51"/>
                  </a:lnTo>
                  <a:lnTo>
                    <a:pt x="0" y="102"/>
                  </a:lnTo>
                  <a:lnTo>
                    <a:pt x="26" y="127"/>
                  </a:lnTo>
                  <a:lnTo>
                    <a:pt x="51" y="152"/>
                  </a:lnTo>
                  <a:lnTo>
                    <a:pt x="76" y="177"/>
                  </a:lnTo>
                  <a:lnTo>
                    <a:pt x="101" y="202"/>
                  </a:lnTo>
                  <a:lnTo>
                    <a:pt x="152" y="177"/>
                  </a:lnTo>
                  <a:lnTo>
                    <a:pt x="177" y="152"/>
                  </a:lnTo>
                  <a:lnTo>
                    <a:pt x="202" y="127"/>
                  </a:lnTo>
                  <a:lnTo>
                    <a:pt x="202" y="102"/>
                  </a:lnTo>
                  <a:lnTo>
                    <a:pt x="202" y="51"/>
                  </a:lnTo>
                  <a:lnTo>
                    <a:pt x="177" y="26"/>
                  </a:lnTo>
                  <a:lnTo>
                    <a:pt x="1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397;p46"/>
            <p:cNvSpPr/>
            <p:nvPr/>
          </p:nvSpPr>
          <p:spPr>
            <a:xfrm>
              <a:off x="1785020" y="1179775"/>
              <a:ext cx="4022" cy="4022"/>
            </a:xfrm>
            <a:custGeom>
              <a:avLst/>
              <a:gdLst/>
              <a:ahLst/>
              <a:cxnLst/>
              <a:rect l="l" t="t" r="r" b="b"/>
              <a:pathLst>
                <a:path w="203" h="203" fill="none" extrusionOk="0">
                  <a:moveTo>
                    <a:pt x="202" y="102"/>
                  </a:moveTo>
                  <a:lnTo>
                    <a:pt x="202" y="102"/>
                  </a:lnTo>
                  <a:lnTo>
                    <a:pt x="202" y="127"/>
                  </a:lnTo>
                  <a:lnTo>
                    <a:pt x="177" y="152"/>
                  </a:lnTo>
                  <a:lnTo>
                    <a:pt x="152" y="177"/>
                  </a:lnTo>
                  <a:lnTo>
                    <a:pt x="101" y="202"/>
                  </a:lnTo>
                  <a:lnTo>
                    <a:pt x="101" y="202"/>
                  </a:lnTo>
                  <a:lnTo>
                    <a:pt x="76" y="177"/>
                  </a:lnTo>
                  <a:lnTo>
                    <a:pt x="51" y="152"/>
                  </a:lnTo>
                  <a:lnTo>
                    <a:pt x="26" y="127"/>
                  </a:lnTo>
                  <a:lnTo>
                    <a:pt x="0" y="102"/>
                  </a:lnTo>
                  <a:lnTo>
                    <a:pt x="0" y="102"/>
                  </a:lnTo>
                  <a:lnTo>
                    <a:pt x="26" y="51"/>
                  </a:lnTo>
                  <a:lnTo>
                    <a:pt x="51" y="26"/>
                  </a:lnTo>
                  <a:lnTo>
                    <a:pt x="76" y="1"/>
                  </a:lnTo>
                  <a:lnTo>
                    <a:pt x="101" y="1"/>
                  </a:lnTo>
                  <a:lnTo>
                    <a:pt x="101" y="1"/>
                  </a:lnTo>
                  <a:lnTo>
                    <a:pt x="152" y="1"/>
                  </a:lnTo>
                  <a:lnTo>
                    <a:pt x="177" y="26"/>
                  </a:lnTo>
                  <a:lnTo>
                    <a:pt x="202" y="51"/>
                  </a:lnTo>
                  <a:lnTo>
                    <a:pt x="202"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398;p46"/>
            <p:cNvSpPr/>
            <p:nvPr/>
          </p:nvSpPr>
          <p:spPr>
            <a:xfrm>
              <a:off x="1786526" y="1180270"/>
              <a:ext cx="2001" cy="1526"/>
            </a:xfrm>
            <a:custGeom>
              <a:avLst/>
              <a:gdLst/>
              <a:ahLst/>
              <a:cxnLst/>
              <a:rect l="l" t="t" r="r" b="b"/>
              <a:pathLst>
                <a:path w="101" h="77" extrusionOk="0">
                  <a:moveTo>
                    <a:pt x="0" y="1"/>
                  </a:moveTo>
                  <a:lnTo>
                    <a:pt x="0" y="26"/>
                  </a:lnTo>
                  <a:lnTo>
                    <a:pt x="0" y="77"/>
                  </a:lnTo>
                  <a:lnTo>
                    <a:pt x="76" y="77"/>
                  </a:lnTo>
                  <a:lnTo>
                    <a:pt x="101" y="26"/>
                  </a:lnTo>
                  <a:lnTo>
                    <a:pt x="76"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399;p46"/>
            <p:cNvSpPr/>
            <p:nvPr/>
          </p:nvSpPr>
          <p:spPr>
            <a:xfrm>
              <a:off x="1786526" y="1180270"/>
              <a:ext cx="2001" cy="1526"/>
            </a:xfrm>
            <a:custGeom>
              <a:avLst/>
              <a:gdLst/>
              <a:ahLst/>
              <a:cxnLst/>
              <a:rect l="l" t="t" r="r" b="b"/>
              <a:pathLst>
                <a:path w="101" h="77" fill="none" extrusionOk="0">
                  <a:moveTo>
                    <a:pt x="51" y="1"/>
                  </a:moveTo>
                  <a:lnTo>
                    <a:pt x="51" y="1"/>
                  </a:lnTo>
                  <a:lnTo>
                    <a:pt x="0" y="1"/>
                  </a:lnTo>
                  <a:lnTo>
                    <a:pt x="0" y="26"/>
                  </a:lnTo>
                  <a:lnTo>
                    <a:pt x="0" y="26"/>
                  </a:lnTo>
                  <a:lnTo>
                    <a:pt x="0" y="77"/>
                  </a:lnTo>
                  <a:lnTo>
                    <a:pt x="51" y="77"/>
                  </a:lnTo>
                  <a:lnTo>
                    <a:pt x="51" y="77"/>
                  </a:lnTo>
                  <a:lnTo>
                    <a:pt x="51" y="77"/>
                  </a:lnTo>
                  <a:lnTo>
                    <a:pt x="51" y="77"/>
                  </a:lnTo>
                  <a:lnTo>
                    <a:pt x="76" y="77"/>
                  </a:lnTo>
                  <a:lnTo>
                    <a:pt x="101" y="26"/>
                  </a:lnTo>
                  <a:lnTo>
                    <a:pt x="101" y="26"/>
                  </a:lnTo>
                  <a:lnTo>
                    <a:pt x="76" y="1"/>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400;p46"/>
            <p:cNvSpPr/>
            <p:nvPr/>
          </p:nvSpPr>
          <p:spPr>
            <a:xfrm>
              <a:off x="1783514" y="1196776"/>
              <a:ext cx="10025" cy="9510"/>
            </a:xfrm>
            <a:custGeom>
              <a:avLst/>
              <a:gdLst/>
              <a:ahLst/>
              <a:cxnLst/>
              <a:rect l="l" t="t" r="r" b="b"/>
              <a:pathLst>
                <a:path w="506" h="480" extrusionOk="0">
                  <a:moveTo>
                    <a:pt x="152" y="0"/>
                  </a:moveTo>
                  <a:lnTo>
                    <a:pt x="76" y="51"/>
                  </a:lnTo>
                  <a:lnTo>
                    <a:pt x="26" y="127"/>
                  </a:lnTo>
                  <a:lnTo>
                    <a:pt x="1" y="227"/>
                  </a:lnTo>
                  <a:lnTo>
                    <a:pt x="26" y="328"/>
                  </a:lnTo>
                  <a:lnTo>
                    <a:pt x="76" y="404"/>
                  </a:lnTo>
                  <a:lnTo>
                    <a:pt x="152" y="455"/>
                  </a:lnTo>
                  <a:lnTo>
                    <a:pt x="253" y="480"/>
                  </a:lnTo>
                  <a:lnTo>
                    <a:pt x="354" y="455"/>
                  </a:lnTo>
                  <a:lnTo>
                    <a:pt x="430" y="404"/>
                  </a:lnTo>
                  <a:lnTo>
                    <a:pt x="480" y="328"/>
                  </a:lnTo>
                  <a:lnTo>
                    <a:pt x="505" y="253"/>
                  </a:lnTo>
                  <a:lnTo>
                    <a:pt x="480" y="152"/>
                  </a:lnTo>
                  <a:lnTo>
                    <a:pt x="430" y="76"/>
                  </a:lnTo>
                  <a:lnTo>
                    <a:pt x="354" y="26"/>
                  </a:lnTo>
                  <a:lnTo>
                    <a:pt x="2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401;p46"/>
            <p:cNvSpPr/>
            <p:nvPr/>
          </p:nvSpPr>
          <p:spPr>
            <a:xfrm>
              <a:off x="1783514" y="1196776"/>
              <a:ext cx="10025" cy="9510"/>
            </a:xfrm>
            <a:custGeom>
              <a:avLst/>
              <a:gdLst/>
              <a:ahLst/>
              <a:cxnLst/>
              <a:rect l="l" t="t" r="r" b="b"/>
              <a:pathLst>
                <a:path w="506" h="480" fill="none" extrusionOk="0">
                  <a:moveTo>
                    <a:pt x="1" y="227"/>
                  </a:moveTo>
                  <a:lnTo>
                    <a:pt x="1" y="227"/>
                  </a:lnTo>
                  <a:lnTo>
                    <a:pt x="26" y="328"/>
                  </a:lnTo>
                  <a:lnTo>
                    <a:pt x="76" y="404"/>
                  </a:lnTo>
                  <a:lnTo>
                    <a:pt x="152" y="455"/>
                  </a:lnTo>
                  <a:lnTo>
                    <a:pt x="253" y="480"/>
                  </a:lnTo>
                  <a:lnTo>
                    <a:pt x="253" y="480"/>
                  </a:lnTo>
                  <a:lnTo>
                    <a:pt x="354" y="455"/>
                  </a:lnTo>
                  <a:lnTo>
                    <a:pt x="430" y="404"/>
                  </a:lnTo>
                  <a:lnTo>
                    <a:pt x="480" y="328"/>
                  </a:lnTo>
                  <a:lnTo>
                    <a:pt x="505" y="253"/>
                  </a:lnTo>
                  <a:lnTo>
                    <a:pt x="505" y="253"/>
                  </a:lnTo>
                  <a:lnTo>
                    <a:pt x="480" y="152"/>
                  </a:lnTo>
                  <a:lnTo>
                    <a:pt x="430" y="76"/>
                  </a:lnTo>
                  <a:lnTo>
                    <a:pt x="354" y="26"/>
                  </a:lnTo>
                  <a:lnTo>
                    <a:pt x="253" y="0"/>
                  </a:lnTo>
                  <a:lnTo>
                    <a:pt x="253" y="0"/>
                  </a:lnTo>
                  <a:lnTo>
                    <a:pt x="152" y="0"/>
                  </a:lnTo>
                  <a:lnTo>
                    <a:pt x="76" y="51"/>
                  </a:lnTo>
                  <a:lnTo>
                    <a:pt x="26" y="127"/>
                  </a:lnTo>
                  <a:lnTo>
                    <a:pt x="1"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402;p46"/>
            <p:cNvSpPr/>
            <p:nvPr/>
          </p:nvSpPr>
          <p:spPr>
            <a:xfrm>
              <a:off x="1783514" y="1196776"/>
              <a:ext cx="10025" cy="9510"/>
            </a:xfrm>
            <a:custGeom>
              <a:avLst/>
              <a:gdLst/>
              <a:ahLst/>
              <a:cxnLst/>
              <a:rect l="l" t="t" r="r" b="b"/>
              <a:pathLst>
                <a:path w="506" h="480" extrusionOk="0">
                  <a:moveTo>
                    <a:pt x="152" y="0"/>
                  </a:moveTo>
                  <a:lnTo>
                    <a:pt x="76" y="51"/>
                  </a:lnTo>
                  <a:lnTo>
                    <a:pt x="26" y="127"/>
                  </a:lnTo>
                  <a:lnTo>
                    <a:pt x="1" y="227"/>
                  </a:lnTo>
                  <a:lnTo>
                    <a:pt x="26" y="328"/>
                  </a:lnTo>
                  <a:lnTo>
                    <a:pt x="76" y="404"/>
                  </a:lnTo>
                  <a:lnTo>
                    <a:pt x="152" y="455"/>
                  </a:lnTo>
                  <a:lnTo>
                    <a:pt x="253" y="480"/>
                  </a:lnTo>
                  <a:lnTo>
                    <a:pt x="354" y="455"/>
                  </a:lnTo>
                  <a:lnTo>
                    <a:pt x="430" y="404"/>
                  </a:lnTo>
                  <a:lnTo>
                    <a:pt x="480" y="328"/>
                  </a:lnTo>
                  <a:lnTo>
                    <a:pt x="505" y="253"/>
                  </a:lnTo>
                  <a:lnTo>
                    <a:pt x="480" y="152"/>
                  </a:lnTo>
                  <a:lnTo>
                    <a:pt x="430" y="76"/>
                  </a:lnTo>
                  <a:lnTo>
                    <a:pt x="354" y="26"/>
                  </a:lnTo>
                  <a:lnTo>
                    <a:pt x="2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403;p46"/>
            <p:cNvSpPr/>
            <p:nvPr/>
          </p:nvSpPr>
          <p:spPr>
            <a:xfrm>
              <a:off x="1783514" y="1196776"/>
              <a:ext cx="10025" cy="9510"/>
            </a:xfrm>
            <a:custGeom>
              <a:avLst/>
              <a:gdLst/>
              <a:ahLst/>
              <a:cxnLst/>
              <a:rect l="l" t="t" r="r" b="b"/>
              <a:pathLst>
                <a:path w="506" h="480" fill="none" extrusionOk="0">
                  <a:moveTo>
                    <a:pt x="1" y="227"/>
                  </a:moveTo>
                  <a:lnTo>
                    <a:pt x="1" y="227"/>
                  </a:lnTo>
                  <a:lnTo>
                    <a:pt x="26" y="328"/>
                  </a:lnTo>
                  <a:lnTo>
                    <a:pt x="76" y="404"/>
                  </a:lnTo>
                  <a:lnTo>
                    <a:pt x="152" y="455"/>
                  </a:lnTo>
                  <a:lnTo>
                    <a:pt x="253" y="480"/>
                  </a:lnTo>
                  <a:lnTo>
                    <a:pt x="253" y="480"/>
                  </a:lnTo>
                  <a:lnTo>
                    <a:pt x="354" y="455"/>
                  </a:lnTo>
                  <a:lnTo>
                    <a:pt x="430" y="404"/>
                  </a:lnTo>
                  <a:lnTo>
                    <a:pt x="480" y="328"/>
                  </a:lnTo>
                  <a:lnTo>
                    <a:pt x="505" y="253"/>
                  </a:lnTo>
                  <a:lnTo>
                    <a:pt x="505" y="253"/>
                  </a:lnTo>
                  <a:lnTo>
                    <a:pt x="480" y="152"/>
                  </a:lnTo>
                  <a:lnTo>
                    <a:pt x="430" y="76"/>
                  </a:lnTo>
                  <a:lnTo>
                    <a:pt x="354" y="26"/>
                  </a:lnTo>
                  <a:lnTo>
                    <a:pt x="253" y="0"/>
                  </a:lnTo>
                  <a:lnTo>
                    <a:pt x="253" y="0"/>
                  </a:lnTo>
                  <a:lnTo>
                    <a:pt x="152" y="0"/>
                  </a:lnTo>
                  <a:lnTo>
                    <a:pt x="76" y="51"/>
                  </a:lnTo>
                  <a:lnTo>
                    <a:pt x="26" y="127"/>
                  </a:lnTo>
                  <a:lnTo>
                    <a:pt x="1"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404;p46"/>
            <p:cNvSpPr/>
            <p:nvPr/>
          </p:nvSpPr>
          <p:spPr>
            <a:xfrm>
              <a:off x="1785020" y="1197766"/>
              <a:ext cx="7014" cy="6023"/>
            </a:xfrm>
            <a:custGeom>
              <a:avLst/>
              <a:gdLst/>
              <a:ahLst/>
              <a:cxnLst/>
              <a:rect l="l" t="t" r="r" b="b"/>
              <a:pathLst>
                <a:path w="354" h="304" extrusionOk="0">
                  <a:moveTo>
                    <a:pt x="177" y="1"/>
                  </a:moveTo>
                  <a:lnTo>
                    <a:pt x="101" y="26"/>
                  </a:lnTo>
                  <a:lnTo>
                    <a:pt x="127" y="51"/>
                  </a:lnTo>
                  <a:lnTo>
                    <a:pt x="177" y="77"/>
                  </a:lnTo>
                  <a:lnTo>
                    <a:pt x="177" y="102"/>
                  </a:lnTo>
                  <a:lnTo>
                    <a:pt x="202" y="127"/>
                  </a:lnTo>
                  <a:lnTo>
                    <a:pt x="177" y="177"/>
                  </a:lnTo>
                  <a:lnTo>
                    <a:pt x="177" y="203"/>
                  </a:lnTo>
                  <a:lnTo>
                    <a:pt x="127" y="228"/>
                  </a:lnTo>
                  <a:lnTo>
                    <a:pt x="51" y="228"/>
                  </a:lnTo>
                  <a:lnTo>
                    <a:pt x="0" y="177"/>
                  </a:lnTo>
                  <a:lnTo>
                    <a:pt x="26" y="253"/>
                  </a:lnTo>
                  <a:lnTo>
                    <a:pt x="51" y="304"/>
                  </a:lnTo>
                  <a:lnTo>
                    <a:pt x="303" y="304"/>
                  </a:lnTo>
                  <a:lnTo>
                    <a:pt x="328" y="253"/>
                  </a:lnTo>
                  <a:lnTo>
                    <a:pt x="354" y="177"/>
                  </a:lnTo>
                  <a:lnTo>
                    <a:pt x="328" y="127"/>
                  </a:lnTo>
                  <a:lnTo>
                    <a:pt x="303" y="51"/>
                  </a:lnTo>
                  <a:lnTo>
                    <a:pt x="253" y="26"/>
                  </a:lnTo>
                  <a:lnTo>
                    <a:pt x="177"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405;p46"/>
            <p:cNvSpPr/>
            <p:nvPr/>
          </p:nvSpPr>
          <p:spPr>
            <a:xfrm>
              <a:off x="1785020" y="1197766"/>
              <a:ext cx="7014" cy="6023"/>
            </a:xfrm>
            <a:custGeom>
              <a:avLst/>
              <a:gdLst/>
              <a:ahLst/>
              <a:cxnLst/>
              <a:rect l="l" t="t" r="r" b="b"/>
              <a:pathLst>
                <a:path w="354" h="304" fill="none" extrusionOk="0">
                  <a:moveTo>
                    <a:pt x="177" y="1"/>
                  </a:moveTo>
                  <a:lnTo>
                    <a:pt x="177" y="1"/>
                  </a:lnTo>
                  <a:lnTo>
                    <a:pt x="101" y="26"/>
                  </a:lnTo>
                  <a:lnTo>
                    <a:pt x="101" y="26"/>
                  </a:lnTo>
                  <a:lnTo>
                    <a:pt x="101" y="26"/>
                  </a:lnTo>
                  <a:lnTo>
                    <a:pt x="101" y="26"/>
                  </a:lnTo>
                  <a:lnTo>
                    <a:pt x="101" y="26"/>
                  </a:lnTo>
                  <a:lnTo>
                    <a:pt x="101" y="26"/>
                  </a:lnTo>
                  <a:lnTo>
                    <a:pt x="127" y="51"/>
                  </a:lnTo>
                  <a:lnTo>
                    <a:pt x="177" y="77"/>
                  </a:lnTo>
                  <a:lnTo>
                    <a:pt x="177" y="102"/>
                  </a:lnTo>
                  <a:lnTo>
                    <a:pt x="202" y="127"/>
                  </a:lnTo>
                  <a:lnTo>
                    <a:pt x="202" y="127"/>
                  </a:lnTo>
                  <a:lnTo>
                    <a:pt x="177" y="177"/>
                  </a:lnTo>
                  <a:lnTo>
                    <a:pt x="177" y="203"/>
                  </a:lnTo>
                  <a:lnTo>
                    <a:pt x="127" y="228"/>
                  </a:lnTo>
                  <a:lnTo>
                    <a:pt x="101" y="228"/>
                  </a:lnTo>
                  <a:lnTo>
                    <a:pt x="101" y="228"/>
                  </a:lnTo>
                  <a:lnTo>
                    <a:pt x="101" y="228"/>
                  </a:lnTo>
                  <a:lnTo>
                    <a:pt x="101" y="228"/>
                  </a:lnTo>
                  <a:lnTo>
                    <a:pt x="51" y="228"/>
                  </a:lnTo>
                  <a:lnTo>
                    <a:pt x="0" y="177"/>
                  </a:lnTo>
                  <a:lnTo>
                    <a:pt x="0" y="177"/>
                  </a:lnTo>
                  <a:lnTo>
                    <a:pt x="0" y="177"/>
                  </a:lnTo>
                  <a:lnTo>
                    <a:pt x="0" y="177"/>
                  </a:lnTo>
                  <a:lnTo>
                    <a:pt x="26" y="253"/>
                  </a:lnTo>
                  <a:lnTo>
                    <a:pt x="51" y="304"/>
                  </a:lnTo>
                  <a:lnTo>
                    <a:pt x="51" y="304"/>
                  </a:lnTo>
                  <a:lnTo>
                    <a:pt x="152" y="304"/>
                  </a:lnTo>
                  <a:lnTo>
                    <a:pt x="152" y="304"/>
                  </a:lnTo>
                  <a:lnTo>
                    <a:pt x="152" y="304"/>
                  </a:lnTo>
                  <a:lnTo>
                    <a:pt x="152" y="304"/>
                  </a:lnTo>
                  <a:lnTo>
                    <a:pt x="303" y="304"/>
                  </a:lnTo>
                  <a:lnTo>
                    <a:pt x="303" y="304"/>
                  </a:lnTo>
                  <a:lnTo>
                    <a:pt x="328" y="253"/>
                  </a:lnTo>
                  <a:lnTo>
                    <a:pt x="354" y="177"/>
                  </a:lnTo>
                  <a:lnTo>
                    <a:pt x="354" y="177"/>
                  </a:lnTo>
                  <a:lnTo>
                    <a:pt x="328" y="127"/>
                  </a:lnTo>
                  <a:lnTo>
                    <a:pt x="303" y="51"/>
                  </a:lnTo>
                  <a:lnTo>
                    <a:pt x="253" y="26"/>
                  </a:lnTo>
                  <a:lnTo>
                    <a:pt x="177" y="1"/>
                  </a:lnTo>
                  <a:lnTo>
                    <a:pt x="177" y="1"/>
                  </a:lnTo>
                  <a:lnTo>
                    <a:pt x="1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406;p46"/>
            <p:cNvSpPr/>
            <p:nvPr/>
          </p:nvSpPr>
          <p:spPr>
            <a:xfrm>
              <a:off x="1785020" y="1198281"/>
              <a:ext cx="4022" cy="4002"/>
            </a:xfrm>
            <a:custGeom>
              <a:avLst/>
              <a:gdLst/>
              <a:ahLst/>
              <a:cxnLst/>
              <a:rect l="l" t="t" r="r" b="b"/>
              <a:pathLst>
                <a:path w="203" h="202" extrusionOk="0">
                  <a:moveTo>
                    <a:pt x="101" y="0"/>
                  </a:moveTo>
                  <a:lnTo>
                    <a:pt x="51" y="25"/>
                  </a:lnTo>
                  <a:lnTo>
                    <a:pt x="26" y="25"/>
                  </a:lnTo>
                  <a:lnTo>
                    <a:pt x="0" y="76"/>
                  </a:lnTo>
                  <a:lnTo>
                    <a:pt x="0" y="101"/>
                  </a:lnTo>
                  <a:lnTo>
                    <a:pt x="0" y="151"/>
                  </a:lnTo>
                  <a:lnTo>
                    <a:pt x="26" y="177"/>
                  </a:lnTo>
                  <a:lnTo>
                    <a:pt x="51" y="202"/>
                  </a:lnTo>
                  <a:lnTo>
                    <a:pt x="127" y="202"/>
                  </a:lnTo>
                  <a:lnTo>
                    <a:pt x="152" y="177"/>
                  </a:lnTo>
                  <a:lnTo>
                    <a:pt x="177" y="151"/>
                  </a:lnTo>
                  <a:lnTo>
                    <a:pt x="202" y="101"/>
                  </a:lnTo>
                  <a:lnTo>
                    <a:pt x="177" y="76"/>
                  </a:lnTo>
                  <a:lnTo>
                    <a:pt x="177" y="51"/>
                  </a:lnTo>
                  <a:lnTo>
                    <a:pt x="127" y="25"/>
                  </a:lnTo>
                  <a:lnTo>
                    <a:pt x="101"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407;p46"/>
            <p:cNvSpPr/>
            <p:nvPr/>
          </p:nvSpPr>
          <p:spPr>
            <a:xfrm>
              <a:off x="1785020" y="1198281"/>
              <a:ext cx="4022" cy="4002"/>
            </a:xfrm>
            <a:custGeom>
              <a:avLst/>
              <a:gdLst/>
              <a:ahLst/>
              <a:cxnLst/>
              <a:rect l="l" t="t" r="r" b="b"/>
              <a:pathLst>
                <a:path w="203" h="202" fill="none" extrusionOk="0">
                  <a:moveTo>
                    <a:pt x="202" y="101"/>
                  </a:moveTo>
                  <a:lnTo>
                    <a:pt x="202" y="101"/>
                  </a:lnTo>
                  <a:lnTo>
                    <a:pt x="177" y="151"/>
                  </a:lnTo>
                  <a:lnTo>
                    <a:pt x="152" y="177"/>
                  </a:lnTo>
                  <a:lnTo>
                    <a:pt x="127" y="202"/>
                  </a:lnTo>
                  <a:lnTo>
                    <a:pt x="101" y="202"/>
                  </a:lnTo>
                  <a:lnTo>
                    <a:pt x="101" y="202"/>
                  </a:lnTo>
                  <a:lnTo>
                    <a:pt x="51" y="202"/>
                  </a:lnTo>
                  <a:lnTo>
                    <a:pt x="26" y="177"/>
                  </a:lnTo>
                  <a:lnTo>
                    <a:pt x="0" y="151"/>
                  </a:lnTo>
                  <a:lnTo>
                    <a:pt x="0" y="101"/>
                  </a:lnTo>
                  <a:lnTo>
                    <a:pt x="0" y="101"/>
                  </a:lnTo>
                  <a:lnTo>
                    <a:pt x="0" y="76"/>
                  </a:lnTo>
                  <a:lnTo>
                    <a:pt x="26" y="25"/>
                  </a:lnTo>
                  <a:lnTo>
                    <a:pt x="51" y="25"/>
                  </a:lnTo>
                  <a:lnTo>
                    <a:pt x="101" y="0"/>
                  </a:lnTo>
                  <a:lnTo>
                    <a:pt x="101" y="0"/>
                  </a:lnTo>
                  <a:lnTo>
                    <a:pt x="127" y="25"/>
                  </a:lnTo>
                  <a:lnTo>
                    <a:pt x="177" y="51"/>
                  </a:lnTo>
                  <a:lnTo>
                    <a:pt x="177" y="76"/>
                  </a:lnTo>
                  <a:lnTo>
                    <a:pt x="202"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408;p46"/>
            <p:cNvSpPr/>
            <p:nvPr/>
          </p:nvSpPr>
          <p:spPr>
            <a:xfrm>
              <a:off x="1786010" y="1198777"/>
              <a:ext cx="2021" cy="2021"/>
            </a:xfrm>
            <a:custGeom>
              <a:avLst/>
              <a:gdLst/>
              <a:ahLst/>
              <a:cxnLst/>
              <a:rect l="l" t="t" r="r" b="b"/>
              <a:pathLst>
                <a:path w="102" h="102" extrusionOk="0">
                  <a:moveTo>
                    <a:pt x="51" y="0"/>
                  </a:moveTo>
                  <a:lnTo>
                    <a:pt x="26" y="26"/>
                  </a:lnTo>
                  <a:lnTo>
                    <a:pt x="1" y="51"/>
                  </a:lnTo>
                  <a:lnTo>
                    <a:pt x="26" y="76"/>
                  </a:lnTo>
                  <a:lnTo>
                    <a:pt x="51" y="101"/>
                  </a:lnTo>
                  <a:lnTo>
                    <a:pt x="77" y="76"/>
                  </a:lnTo>
                  <a:lnTo>
                    <a:pt x="102" y="51"/>
                  </a:lnTo>
                  <a:lnTo>
                    <a:pt x="77" y="26"/>
                  </a:lnTo>
                  <a:lnTo>
                    <a:pt x="5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409;p46"/>
            <p:cNvSpPr/>
            <p:nvPr/>
          </p:nvSpPr>
          <p:spPr>
            <a:xfrm>
              <a:off x="1786010" y="1198777"/>
              <a:ext cx="2021" cy="2021"/>
            </a:xfrm>
            <a:custGeom>
              <a:avLst/>
              <a:gdLst/>
              <a:ahLst/>
              <a:cxnLst/>
              <a:rect l="l" t="t" r="r" b="b"/>
              <a:pathLst>
                <a:path w="102" h="102" fill="none" extrusionOk="0">
                  <a:moveTo>
                    <a:pt x="51" y="0"/>
                  </a:moveTo>
                  <a:lnTo>
                    <a:pt x="51" y="0"/>
                  </a:lnTo>
                  <a:lnTo>
                    <a:pt x="26" y="26"/>
                  </a:lnTo>
                  <a:lnTo>
                    <a:pt x="1" y="51"/>
                  </a:lnTo>
                  <a:lnTo>
                    <a:pt x="1" y="51"/>
                  </a:lnTo>
                  <a:lnTo>
                    <a:pt x="26" y="76"/>
                  </a:lnTo>
                  <a:lnTo>
                    <a:pt x="51" y="101"/>
                  </a:lnTo>
                  <a:lnTo>
                    <a:pt x="51" y="101"/>
                  </a:lnTo>
                  <a:lnTo>
                    <a:pt x="51" y="101"/>
                  </a:lnTo>
                  <a:lnTo>
                    <a:pt x="51" y="101"/>
                  </a:lnTo>
                  <a:lnTo>
                    <a:pt x="77" y="76"/>
                  </a:lnTo>
                  <a:lnTo>
                    <a:pt x="102" y="51"/>
                  </a:lnTo>
                  <a:lnTo>
                    <a:pt x="102" y="51"/>
                  </a:lnTo>
                  <a:lnTo>
                    <a:pt x="77" y="26"/>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410;p46"/>
            <p:cNvSpPr/>
            <p:nvPr/>
          </p:nvSpPr>
          <p:spPr>
            <a:xfrm>
              <a:off x="1773527" y="1203770"/>
              <a:ext cx="28510" cy="28510"/>
            </a:xfrm>
            <a:custGeom>
              <a:avLst/>
              <a:gdLst/>
              <a:ahLst/>
              <a:cxnLst/>
              <a:rect l="l" t="t" r="r" b="b"/>
              <a:pathLst>
                <a:path w="1439" h="1439" extrusionOk="0">
                  <a:moveTo>
                    <a:pt x="606" y="1"/>
                  </a:moveTo>
                  <a:lnTo>
                    <a:pt x="454" y="51"/>
                  </a:lnTo>
                  <a:lnTo>
                    <a:pt x="328" y="102"/>
                  </a:lnTo>
                  <a:lnTo>
                    <a:pt x="227" y="202"/>
                  </a:lnTo>
                  <a:lnTo>
                    <a:pt x="151" y="303"/>
                  </a:lnTo>
                  <a:lnTo>
                    <a:pt x="76" y="430"/>
                  </a:lnTo>
                  <a:lnTo>
                    <a:pt x="25" y="556"/>
                  </a:lnTo>
                  <a:lnTo>
                    <a:pt x="0" y="707"/>
                  </a:lnTo>
                  <a:lnTo>
                    <a:pt x="25" y="858"/>
                  </a:lnTo>
                  <a:lnTo>
                    <a:pt x="51" y="985"/>
                  </a:lnTo>
                  <a:lnTo>
                    <a:pt x="126" y="1111"/>
                  </a:lnTo>
                  <a:lnTo>
                    <a:pt x="202" y="1212"/>
                  </a:lnTo>
                  <a:lnTo>
                    <a:pt x="328" y="1313"/>
                  </a:lnTo>
                  <a:lnTo>
                    <a:pt x="429" y="1363"/>
                  </a:lnTo>
                  <a:lnTo>
                    <a:pt x="580" y="1413"/>
                  </a:lnTo>
                  <a:lnTo>
                    <a:pt x="707" y="1439"/>
                  </a:lnTo>
                  <a:lnTo>
                    <a:pt x="858" y="1413"/>
                  </a:lnTo>
                  <a:lnTo>
                    <a:pt x="1009" y="1388"/>
                  </a:lnTo>
                  <a:lnTo>
                    <a:pt x="1135" y="1313"/>
                  </a:lnTo>
                  <a:lnTo>
                    <a:pt x="1236" y="1237"/>
                  </a:lnTo>
                  <a:lnTo>
                    <a:pt x="1312" y="1136"/>
                  </a:lnTo>
                  <a:lnTo>
                    <a:pt x="1388" y="1010"/>
                  </a:lnTo>
                  <a:lnTo>
                    <a:pt x="1438" y="858"/>
                  </a:lnTo>
                  <a:lnTo>
                    <a:pt x="1438" y="732"/>
                  </a:lnTo>
                  <a:lnTo>
                    <a:pt x="1438" y="581"/>
                  </a:lnTo>
                  <a:lnTo>
                    <a:pt x="1388" y="455"/>
                  </a:lnTo>
                  <a:lnTo>
                    <a:pt x="1337" y="329"/>
                  </a:lnTo>
                  <a:lnTo>
                    <a:pt x="1236" y="202"/>
                  </a:lnTo>
                  <a:lnTo>
                    <a:pt x="1135" y="127"/>
                  </a:lnTo>
                  <a:lnTo>
                    <a:pt x="1034" y="51"/>
                  </a:lnTo>
                  <a:lnTo>
                    <a:pt x="88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411;p46"/>
            <p:cNvSpPr/>
            <p:nvPr/>
          </p:nvSpPr>
          <p:spPr>
            <a:xfrm>
              <a:off x="1773527" y="1203770"/>
              <a:ext cx="28510" cy="28510"/>
            </a:xfrm>
            <a:custGeom>
              <a:avLst/>
              <a:gdLst/>
              <a:ahLst/>
              <a:cxnLst/>
              <a:rect l="l" t="t" r="r" b="b"/>
              <a:pathLst>
                <a:path w="1439" h="1439" fill="none" extrusionOk="0">
                  <a:moveTo>
                    <a:pt x="0" y="707"/>
                  </a:moveTo>
                  <a:lnTo>
                    <a:pt x="0" y="707"/>
                  </a:lnTo>
                  <a:lnTo>
                    <a:pt x="25" y="858"/>
                  </a:lnTo>
                  <a:lnTo>
                    <a:pt x="51" y="985"/>
                  </a:lnTo>
                  <a:lnTo>
                    <a:pt x="126" y="1111"/>
                  </a:lnTo>
                  <a:lnTo>
                    <a:pt x="202" y="1212"/>
                  </a:lnTo>
                  <a:lnTo>
                    <a:pt x="328" y="1313"/>
                  </a:lnTo>
                  <a:lnTo>
                    <a:pt x="429" y="1363"/>
                  </a:lnTo>
                  <a:lnTo>
                    <a:pt x="580" y="1413"/>
                  </a:lnTo>
                  <a:lnTo>
                    <a:pt x="707" y="1439"/>
                  </a:lnTo>
                  <a:lnTo>
                    <a:pt x="707" y="1439"/>
                  </a:lnTo>
                  <a:lnTo>
                    <a:pt x="858" y="1413"/>
                  </a:lnTo>
                  <a:lnTo>
                    <a:pt x="1009" y="1388"/>
                  </a:lnTo>
                  <a:lnTo>
                    <a:pt x="1135" y="1313"/>
                  </a:lnTo>
                  <a:lnTo>
                    <a:pt x="1236" y="1237"/>
                  </a:lnTo>
                  <a:lnTo>
                    <a:pt x="1312" y="1136"/>
                  </a:lnTo>
                  <a:lnTo>
                    <a:pt x="1388" y="1010"/>
                  </a:lnTo>
                  <a:lnTo>
                    <a:pt x="1438" y="858"/>
                  </a:lnTo>
                  <a:lnTo>
                    <a:pt x="1438" y="732"/>
                  </a:lnTo>
                  <a:lnTo>
                    <a:pt x="1438" y="732"/>
                  </a:lnTo>
                  <a:lnTo>
                    <a:pt x="1438" y="581"/>
                  </a:lnTo>
                  <a:lnTo>
                    <a:pt x="1388" y="455"/>
                  </a:lnTo>
                  <a:lnTo>
                    <a:pt x="1337" y="329"/>
                  </a:lnTo>
                  <a:lnTo>
                    <a:pt x="1236" y="202"/>
                  </a:lnTo>
                  <a:lnTo>
                    <a:pt x="1135" y="127"/>
                  </a:lnTo>
                  <a:lnTo>
                    <a:pt x="1034" y="51"/>
                  </a:lnTo>
                  <a:lnTo>
                    <a:pt x="883" y="1"/>
                  </a:lnTo>
                  <a:lnTo>
                    <a:pt x="732" y="1"/>
                  </a:lnTo>
                  <a:lnTo>
                    <a:pt x="732" y="1"/>
                  </a:lnTo>
                  <a:lnTo>
                    <a:pt x="606" y="1"/>
                  </a:lnTo>
                  <a:lnTo>
                    <a:pt x="454" y="51"/>
                  </a:lnTo>
                  <a:lnTo>
                    <a:pt x="328" y="102"/>
                  </a:lnTo>
                  <a:lnTo>
                    <a:pt x="227" y="202"/>
                  </a:lnTo>
                  <a:lnTo>
                    <a:pt x="151" y="303"/>
                  </a:lnTo>
                  <a:lnTo>
                    <a:pt x="76" y="430"/>
                  </a:lnTo>
                  <a:lnTo>
                    <a:pt x="25" y="556"/>
                  </a:lnTo>
                  <a:lnTo>
                    <a:pt x="0" y="7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412;p46"/>
            <p:cNvSpPr/>
            <p:nvPr/>
          </p:nvSpPr>
          <p:spPr>
            <a:xfrm>
              <a:off x="1773527" y="1203770"/>
              <a:ext cx="28510" cy="28510"/>
            </a:xfrm>
            <a:custGeom>
              <a:avLst/>
              <a:gdLst/>
              <a:ahLst/>
              <a:cxnLst/>
              <a:rect l="l" t="t" r="r" b="b"/>
              <a:pathLst>
                <a:path w="1439" h="1439" extrusionOk="0">
                  <a:moveTo>
                    <a:pt x="606" y="1"/>
                  </a:moveTo>
                  <a:lnTo>
                    <a:pt x="454" y="51"/>
                  </a:lnTo>
                  <a:lnTo>
                    <a:pt x="328" y="102"/>
                  </a:lnTo>
                  <a:lnTo>
                    <a:pt x="227" y="202"/>
                  </a:lnTo>
                  <a:lnTo>
                    <a:pt x="151" y="303"/>
                  </a:lnTo>
                  <a:lnTo>
                    <a:pt x="76" y="430"/>
                  </a:lnTo>
                  <a:lnTo>
                    <a:pt x="25" y="556"/>
                  </a:lnTo>
                  <a:lnTo>
                    <a:pt x="0" y="707"/>
                  </a:lnTo>
                  <a:lnTo>
                    <a:pt x="25" y="858"/>
                  </a:lnTo>
                  <a:lnTo>
                    <a:pt x="51" y="985"/>
                  </a:lnTo>
                  <a:lnTo>
                    <a:pt x="126" y="1111"/>
                  </a:lnTo>
                  <a:lnTo>
                    <a:pt x="202" y="1212"/>
                  </a:lnTo>
                  <a:lnTo>
                    <a:pt x="328" y="1313"/>
                  </a:lnTo>
                  <a:lnTo>
                    <a:pt x="429" y="1363"/>
                  </a:lnTo>
                  <a:lnTo>
                    <a:pt x="580" y="1413"/>
                  </a:lnTo>
                  <a:lnTo>
                    <a:pt x="707" y="1439"/>
                  </a:lnTo>
                  <a:lnTo>
                    <a:pt x="858" y="1413"/>
                  </a:lnTo>
                  <a:lnTo>
                    <a:pt x="1009" y="1388"/>
                  </a:lnTo>
                  <a:lnTo>
                    <a:pt x="1135" y="1313"/>
                  </a:lnTo>
                  <a:lnTo>
                    <a:pt x="1236" y="1237"/>
                  </a:lnTo>
                  <a:lnTo>
                    <a:pt x="1312" y="1136"/>
                  </a:lnTo>
                  <a:lnTo>
                    <a:pt x="1388" y="1010"/>
                  </a:lnTo>
                  <a:lnTo>
                    <a:pt x="1438" y="858"/>
                  </a:lnTo>
                  <a:lnTo>
                    <a:pt x="1438" y="732"/>
                  </a:lnTo>
                  <a:lnTo>
                    <a:pt x="1438" y="581"/>
                  </a:lnTo>
                  <a:lnTo>
                    <a:pt x="1388" y="455"/>
                  </a:lnTo>
                  <a:lnTo>
                    <a:pt x="1337" y="329"/>
                  </a:lnTo>
                  <a:lnTo>
                    <a:pt x="1236" y="202"/>
                  </a:lnTo>
                  <a:lnTo>
                    <a:pt x="1135" y="127"/>
                  </a:lnTo>
                  <a:lnTo>
                    <a:pt x="1034" y="51"/>
                  </a:lnTo>
                  <a:lnTo>
                    <a:pt x="88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413;p46"/>
            <p:cNvSpPr/>
            <p:nvPr/>
          </p:nvSpPr>
          <p:spPr>
            <a:xfrm>
              <a:off x="1773527" y="1203770"/>
              <a:ext cx="28510" cy="28510"/>
            </a:xfrm>
            <a:custGeom>
              <a:avLst/>
              <a:gdLst/>
              <a:ahLst/>
              <a:cxnLst/>
              <a:rect l="l" t="t" r="r" b="b"/>
              <a:pathLst>
                <a:path w="1439" h="1439" fill="none" extrusionOk="0">
                  <a:moveTo>
                    <a:pt x="0" y="707"/>
                  </a:moveTo>
                  <a:lnTo>
                    <a:pt x="0" y="707"/>
                  </a:lnTo>
                  <a:lnTo>
                    <a:pt x="25" y="858"/>
                  </a:lnTo>
                  <a:lnTo>
                    <a:pt x="51" y="985"/>
                  </a:lnTo>
                  <a:lnTo>
                    <a:pt x="126" y="1111"/>
                  </a:lnTo>
                  <a:lnTo>
                    <a:pt x="202" y="1212"/>
                  </a:lnTo>
                  <a:lnTo>
                    <a:pt x="328" y="1313"/>
                  </a:lnTo>
                  <a:lnTo>
                    <a:pt x="429" y="1363"/>
                  </a:lnTo>
                  <a:lnTo>
                    <a:pt x="580" y="1413"/>
                  </a:lnTo>
                  <a:lnTo>
                    <a:pt x="707" y="1439"/>
                  </a:lnTo>
                  <a:lnTo>
                    <a:pt x="707" y="1439"/>
                  </a:lnTo>
                  <a:lnTo>
                    <a:pt x="858" y="1413"/>
                  </a:lnTo>
                  <a:lnTo>
                    <a:pt x="1009" y="1388"/>
                  </a:lnTo>
                  <a:lnTo>
                    <a:pt x="1135" y="1313"/>
                  </a:lnTo>
                  <a:lnTo>
                    <a:pt x="1236" y="1237"/>
                  </a:lnTo>
                  <a:lnTo>
                    <a:pt x="1312" y="1136"/>
                  </a:lnTo>
                  <a:lnTo>
                    <a:pt x="1388" y="1010"/>
                  </a:lnTo>
                  <a:lnTo>
                    <a:pt x="1438" y="858"/>
                  </a:lnTo>
                  <a:lnTo>
                    <a:pt x="1438" y="732"/>
                  </a:lnTo>
                  <a:lnTo>
                    <a:pt x="1438" y="732"/>
                  </a:lnTo>
                  <a:lnTo>
                    <a:pt x="1438" y="581"/>
                  </a:lnTo>
                  <a:lnTo>
                    <a:pt x="1388" y="455"/>
                  </a:lnTo>
                  <a:lnTo>
                    <a:pt x="1337" y="329"/>
                  </a:lnTo>
                  <a:lnTo>
                    <a:pt x="1236" y="202"/>
                  </a:lnTo>
                  <a:lnTo>
                    <a:pt x="1135" y="127"/>
                  </a:lnTo>
                  <a:lnTo>
                    <a:pt x="1034" y="51"/>
                  </a:lnTo>
                  <a:lnTo>
                    <a:pt x="883" y="1"/>
                  </a:lnTo>
                  <a:lnTo>
                    <a:pt x="732" y="1"/>
                  </a:lnTo>
                  <a:lnTo>
                    <a:pt x="732" y="1"/>
                  </a:lnTo>
                  <a:lnTo>
                    <a:pt x="606" y="1"/>
                  </a:lnTo>
                  <a:lnTo>
                    <a:pt x="454" y="51"/>
                  </a:lnTo>
                  <a:lnTo>
                    <a:pt x="328" y="102"/>
                  </a:lnTo>
                  <a:lnTo>
                    <a:pt x="227" y="202"/>
                  </a:lnTo>
                  <a:lnTo>
                    <a:pt x="151" y="303"/>
                  </a:lnTo>
                  <a:lnTo>
                    <a:pt x="76" y="430"/>
                  </a:lnTo>
                  <a:lnTo>
                    <a:pt x="25" y="556"/>
                  </a:lnTo>
                  <a:lnTo>
                    <a:pt x="0" y="7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414;p46"/>
            <p:cNvSpPr/>
            <p:nvPr/>
          </p:nvSpPr>
          <p:spPr>
            <a:xfrm>
              <a:off x="1778025" y="1207772"/>
              <a:ext cx="20011" cy="20011"/>
            </a:xfrm>
            <a:custGeom>
              <a:avLst/>
              <a:gdLst/>
              <a:ahLst/>
              <a:cxnLst/>
              <a:rect l="l" t="t" r="r" b="b"/>
              <a:pathLst>
                <a:path w="1010" h="1010" extrusionOk="0">
                  <a:moveTo>
                    <a:pt x="353" y="0"/>
                  </a:moveTo>
                  <a:lnTo>
                    <a:pt x="252" y="51"/>
                  </a:lnTo>
                  <a:lnTo>
                    <a:pt x="379" y="76"/>
                  </a:lnTo>
                  <a:lnTo>
                    <a:pt x="454" y="152"/>
                  </a:lnTo>
                  <a:lnTo>
                    <a:pt x="530" y="253"/>
                  </a:lnTo>
                  <a:lnTo>
                    <a:pt x="555" y="354"/>
                  </a:lnTo>
                  <a:lnTo>
                    <a:pt x="530" y="455"/>
                  </a:lnTo>
                  <a:lnTo>
                    <a:pt x="454" y="556"/>
                  </a:lnTo>
                  <a:lnTo>
                    <a:pt x="379" y="631"/>
                  </a:lnTo>
                  <a:lnTo>
                    <a:pt x="177" y="631"/>
                  </a:lnTo>
                  <a:lnTo>
                    <a:pt x="101" y="606"/>
                  </a:lnTo>
                  <a:lnTo>
                    <a:pt x="25" y="556"/>
                  </a:lnTo>
                  <a:lnTo>
                    <a:pt x="0" y="480"/>
                  </a:lnTo>
                  <a:lnTo>
                    <a:pt x="0" y="581"/>
                  </a:lnTo>
                  <a:lnTo>
                    <a:pt x="25" y="682"/>
                  </a:lnTo>
                  <a:lnTo>
                    <a:pt x="76" y="783"/>
                  </a:lnTo>
                  <a:lnTo>
                    <a:pt x="126" y="858"/>
                  </a:lnTo>
                  <a:lnTo>
                    <a:pt x="202" y="909"/>
                  </a:lnTo>
                  <a:lnTo>
                    <a:pt x="303" y="959"/>
                  </a:lnTo>
                  <a:lnTo>
                    <a:pt x="379" y="984"/>
                  </a:lnTo>
                  <a:lnTo>
                    <a:pt x="480" y="1010"/>
                  </a:lnTo>
                  <a:lnTo>
                    <a:pt x="505" y="1010"/>
                  </a:lnTo>
                  <a:lnTo>
                    <a:pt x="606" y="984"/>
                  </a:lnTo>
                  <a:lnTo>
                    <a:pt x="707" y="959"/>
                  </a:lnTo>
                  <a:lnTo>
                    <a:pt x="782" y="909"/>
                  </a:lnTo>
                  <a:lnTo>
                    <a:pt x="858" y="858"/>
                  </a:lnTo>
                  <a:lnTo>
                    <a:pt x="908" y="783"/>
                  </a:lnTo>
                  <a:lnTo>
                    <a:pt x="959" y="707"/>
                  </a:lnTo>
                  <a:lnTo>
                    <a:pt x="984" y="606"/>
                  </a:lnTo>
                  <a:lnTo>
                    <a:pt x="1009" y="505"/>
                  </a:lnTo>
                  <a:lnTo>
                    <a:pt x="1009" y="404"/>
                  </a:lnTo>
                  <a:lnTo>
                    <a:pt x="959" y="303"/>
                  </a:lnTo>
                  <a:lnTo>
                    <a:pt x="934" y="228"/>
                  </a:lnTo>
                  <a:lnTo>
                    <a:pt x="858" y="152"/>
                  </a:lnTo>
                  <a:lnTo>
                    <a:pt x="782" y="76"/>
                  </a:lnTo>
                  <a:lnTo>
                    <a:pt x="707" y="26"/>
                  </a:lnTo>
                  <a:lnTo>
                    <a:pt x="606"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415;p46"/>
            <p:cNvSpPr/>
            <p:nvPr/>
          </p:nvSpPr>
          <p:spPr>
            <a:xfrm>
              <a:off x="1778025" y="1207772"/>
              <a:ext cx="20011" cy="20011"/>
            </a:xfrm>
            <a:custGeom>
              <a:avLst/>
              <a:gdLst/>
              <a:ahLst/>
              <a:cxnLst/>
              <a:rect l="l" t="t" r="r" b="b"/>
              <a:pathLst>
                <a:path w="1010" h="1010" fill="none" extrusionOk="0">
                  <a:moveTo>
                    <a:pt x="505" y="0"/>
                  </a:moveTo>
                  <a:lnTo>
                    <a:pt x="505" y="0"/>
                  </a:lnTo>
                  <a:lnTo>
                    <a:pt x="353" y="0"/>
                  </a:lnTo>
                  <a:lnTo>
                    <a:pt x="252" y="51"/>
                  </a:lnTo>
                  <a:lnTo>
                    <a:pt x="252" y="51"/>
                  </a:lnTo>
                  <a:lnTo>
                    <a:pt x="252" y="51"/>
                  </a:lnTo>
                  <a:lnTo>
                    <a:pt x="252" y="51"/>
                  </a:lnTo>
                  <a:lnTo>
                    <a:pt x="252" y="51"/>
                  </a:lnTo>
                  <a:lnTo>
                    <a:pt x="252" y="51"/>
                  </a:lnTo>
                  <a:lnTo>
                    <a:pt x="379" y="76"/>
                  </a:lnTo>
                  <a:lnTo>
                    <a:pt x="454" y="152"/>
                  </a:lnTo>
                  <a:lnTo>
                    <a:pt x="530" y="253"/>
                  </a:lnTo>
                  <a:lnTo>
                    <a:pt x="555" y="354"/>
                  </a:lnTo>
                  <a:lnTo>
                    <a:pt x="555" y="354"/>
                  </a:lnTo>
                  <a:lnTo>
                    <a:pt x="530" y="455"/>
                  </a:lnTo>
                  <a:lnTo>
                    <a:pt x="454" y="556"/>
                  </a:lnTo>
                  <a:lnTo>
                    <a:pt x="379" y="631"/>
                  </a:lnTo>
                  <a:lnTo>
                    <a:pt x="252" y="631"/>
                  </a:lnTo>
                  <a:lnTo>
                    <a:pt x="252" y="631"/>
                  </a:lnTo>
                  <a:lnTo>
                    <a:pt x="252" y="631"/>
                  </a:lnTo>
                  <a:lnTo>
                    <a:pt x="252" y="631"/>
                  </a:lnTo>
                  <a:lnTo>
                    <a:pt x="177" y="631"/>
                  </a:lnTo>
                  <a:lnTo>
                    <a:pt x="101" y="606"/>
                  </a:lnTo>
                  <a:lnTo>
                    <a:pt x="25" y="556"/>
                  </a:lnTo>
                  <a:lnTo>
                    <a:pt x="0" y="480"/>
                  </a:lnTo>
                  <a:lnTo>
                    <a:pt x="0" y="480"/>
                  </a:lnTo>
                  <a:lnTo>
                    <a:pt x="0" y="480"/>
                  </a:lnTo>
                  <a:lnTo>
                    <a:pt x="0" y="480"/>
                  </a:lnTo>
                  <a:lnTo>
                    <a:pt x="0" y="581"/>
                  </a:lnTo>
                  <a:lnTo>
                    <a:pt x="25" y="682"/>
                  </a:lnTo>
                  <a:lnTo>
                    <a:pt x="76" y="783"/>
                  </a:lnTo>
                  <a:lnTo>
                    <a:pt x="126" y="858"/>
                  </a:lnTo>
                  <a:lnTo>
                    <a:pt x="202" y="909"/>
                  </a:lnTo>
                  <a:lnTo>
                    <a:pt x="303" y="959"/>
                  </a:lnTo>
                  <a:lnTo>
                    <a:pt x="379" y="984"/>
                  </a:lnTo>
                  <a:lnTo>
                    <a:pt x="480" y="1010"/>
                  </a:lnTo>
                  <a:lnTo>
                    <a:pt x="480" y="1010"/>
                  </a:lnTo>
                  <a:lnTo>
                    <a:pt x="505" y="1010"/>
                  </a:lnTo>
                  <a:lnTo>
                    <a:pt x="505" y="1010"/>
                  </a:lnTo>
                  <a:lnTo>
                    <a:pt x="606" y="984"/>
                  </a:lnTo>
                  <a:lnTo>
                    <a:pt x="707" y="959"/>
                  </a:lnTo>
                  <a:lnTo>
                    <a:pt x="782" y="909"/>
                  </a:lnTo>
                  <a:lnTo>
                    <a:pt x="858" y="858"/>
                  </a:lnTo>
                  <a:lnTo>
                    <a:pt x="908" y="783"/>
                  </a:lnTo>
                  <a:lnTo>
                    <a:pt x="959" y="707"/>
                  </a:lnTo>
                  <a:lnTo>
                    <a:pt x="984" y="606"/>
                  </a:lnTo>
                  <a:lnTo>
                    <a:pt x="1009" y="505"/>
                  </a:lnTo>
                  <a:lnTo>
                    <a:pt x="1009" y="505"/>
                  </a:lnTo>
                  <a:lnTo>
                    <a:pt x="1009" y="404"/>
                  </a:lnTo>
                  <a:lnTo>
                    <a:pt x="959" y="303"/>
                  </a:lnTo>
                  <a:lnTo>
                    <a:pt x="934" y="228"/>
                  </a:lnTo>
                  <a:lnTo>
                    <a:pt x="858" y="152"/>
                  </a:lnTo>
                  <a:lnTo>
                    <a:pt x="782" y="76"/>
                  </a:lnTo>
                  <a:lnTo>
                    <a:pt x="707" y="26"/>
                  </a:lnTo>
                  <a:lnTo>
                    <a:pt x="606" y="0"/>
                  </a:lnTo>
                  <a:lnTo>
                    <a:pt x="505" y="0"/>
                  </a:lnTo>
                  <a:lnTo>
                    <a:pt x="505" y="0"/>
                  </a:lnTo>
                  <a:lnTo>
                    <a:pt x="50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416;p46"/>
            <p:cNvSpPr/>
            <p:nvPr/>
          </p:nvSpPr>
          <p:spPr>
            <a:xfrm>
              <a:off x="1777510" y="1208763"/>
              <a:ext cx="11531" cy="11531"/>
            </a:xfrm>
            <a:custGeom>
              <a:avLst/>
              <a:gdLst/>
              <a:ahLst/>
              <a:cxnLst/>
              <a:rect l="l" t="t" r="r" b="b"/>
              <a:pathLst>
                <a:path w="582" h="582" extrusionOk="0">
                  <a:moveTo>
                    <a:pt x="278" y="1"/>
                  </a:moveTo>
                  <a:lnTo>
                    <a:pt x="178" y="26"/>
                  </a:lnTo>
                  <a:lnTo>
                    <a:pt x="77" y="102"/>
                  </a:lnTo>
                  <a:lnTo>
                    <a:pt x="1" y="178"/>
                  </a:lnTo>
                  <a:lnTo>
                    <a:pt x="1" y="304"/>
                  </a:lnTo>
                  <a:lnTo>
                    <a:pt x="1" y="405"/>
                  </a:lnTo>
                  <a:lnTo>
                    <a:pt x="77" y="506"/>
                  </a:lnTo>
                  <a:lnTo>
                    <a:pt x="152" y="556"/>
                  </a:lnTo>
                  <a:lnTo>
                    <a:pt x="278" y="581"/>
                  </a:lnTo>
                  <a:lnTo>
                    <a:pt x="379" y="581"/>
                  </a:lnTo>
                  <a:lnTo>
                    <a:pt x="480" y="506"/>
                  </a:lnTo>
                  <a:lnTo>
                    <a:pt x="556" y="430"/>
                  </a:lnTo>
                  <a:lnTo>
                    <a:pt x="581" y="304"/>
                  </a:lnTo>
                  <a:lnTo>
                    <a:pt x="556" y="203"/>
                  </a:lnTo>
                  <a:lnTo>
                    <a:pt x="480" y="102"/>
                  </a:lnTo>
                  <a:lnTo>
                    <a:pt x="405" y="26"/>
                  </a:lnTo>
                  <a:lnTo>
                    <a:pt x="278"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417;p46"/>
            <p:cNvSpPr/>
            <p:nvPr/>
          </p:nvSpPr>
          <p:spPr>
            <a:xfrm>
              <a:off x="1777510" y="1208763"/>
              <a:ext cx="11531" cy="11531"/>
            </a:xfrm>
            <a:custGeom>
              <a:avLst/>
              <a:gdLst/>
              <a:ahLst/>
              <a:cxnLst/>
              <a:rect l="l" t="t" r="r" b="b"/>
              <a:pathLst>
                <a:path w="582" h="582" fill="none" extrusionOk="0">
                  <a:moveTo>
                    <a:pt x="581" y="304"/>
                  </a:moveTo>
                  <a:lnTo>
                    <a:pt x="581" y="304"/>
                  </a:lnTo>
                  <a:lnTo>
                    <a:pt x="556" y="430"/>
                  </a:lnTo>
                  <a:lnTo>
                    <a:pt x="480" y="506"/>
                  </a:lnTo>
                  <a:lnTo>
                    <a:pt x="379" y="581"/>
                  </a:lnTo>
                  <a:lnTo>
                    <a:pt x="278" y="581"/>
                  </a:lnTo>
                  <a:lnTo>
                    <a:pt x="278" y="581"/>
                  </a:lnTo>
                  <a:lnTo>
                    <a:pt x="152" y="556"/>
                  </a:lnTo>
                  <a:lnTo>
                    <a:pt x="77" y="506"/>
                  </a:lnTo>
                  <a:lnTo>
                    <a:pt x="1" y="405"/>
                  </a:lnTo>
                  <a:lnTo>
                    <a:pt x="1" y="304"/>
                  </a:lnTo>
                  <a:lnTo>
                    <a:pt x="1" y="304"/>
                  </a:lnTo>
                  <a:lnTo>
                    <a:pt x="1" y="178"/>
                  </a:lnTo>
                  <a:lnTo>
                    <a:pt x="77" y="102"/>
                  </a:lnTo>
                  <a:lnTo>
                    <a:pt x="178" y="26"/>
                  </a:lnTo>
                  <a:lnTo>
                    <a:pt x="278" y="1"/>
                  </a:lnTo>
                  <a:lnTo>
                    <a:pt x="278" y="1"/>
                  </a:lnTo>
                  <a:lnTo>
                    <a:pt x="405" y="26"/>
                  </a:lnTo>
                  <a:lnTo>
                    <a:pt x="480" y="102"/>
                  </a:lnTo>
                  <a:lnTo>
                    <a:pt x="556" y="203"/>
                  </a:lnTo>
                  <a:lnTo>
                    <a:pt x="581" y="3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418;p46"/>
            <p:cNvSpPr/>
            <p:nvPr/>
          </p:nvSpPr>
          <p:spPr>
            <a:xfrm>
              <a:off x="1780522" y="1210269"/>
              <a:ext cx="6023" cy="5528"/>
            </a:xfrm>
            <a:custGeom>
              <a:avLst/>
              <a:gdLst/>
              <a:ahLst/>
              <a:cxnLst/>
              <a:rect l="l" t="t" r="r" b="b"/>
              <a:pathLst>
                <a:path w="304" h="279" extrusionOk="0">
                  <a:moveTo>
                    <a:pt x="101" y="1"/>
                  </a:moveTo>
                  <a:lnTo>
                    <a:pt x="51" y="26"/>
                  </a:lnTo>
                  <a:lnTo>
                    <a:pt x="26" y="76"/>
                  </a:lnTo>
                  <a:lnTo>
                    <a:pt x="0" y="127"/>
                  </a:lnTo>
                  <a:lnTo>
                    <a:pt x="26" y="177"/>
                  </a:lnTo>
                  <a:lnTo>
                    <a:pt x="51" y="228"/>
                  </a:lnTo>
                  <a:lnTo>
                    <a:pt x="101" y="278"/>
                  </a:lnTo>
                  <a:lnTo>
                    <a:pt x="202" y="278"/>
                  </a:lnTo>
                  <a:lnTo>
                    <a:pt x="253" y="228"/>
                  </a:lnTo>
                  <a:lnTo>
                    <a:pt x="278" y="202"/>
                  </a:lnTo>
                  <a:lnTo>
                    <a:pt x="303" y="127"/>
                  </a:lnTo>
                  <a:lnTo>
                    <a:pt x="278" y="76"/>
                  </a:lnTo>
                  <a:lnTo>
                    <a:pt x="253" y="26"/>
                  </a:lnTo>
                  <a:lnTo>
                    <a:pt x="202"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419;p46"/>
            <p:cNvSpPr/>
            <p:nvPr/>
          </p:nvSpPr>
          <p:spPr>
            <a:xfrm>
              <a:off x="1780522" y="1210269"/>
              <a:ext cx="6023" cy="5528"/>
            </a:xfrm>
            <a:custGeom>
              <a:avLst/>
              <a:gdLst/>
              <a:ahLst/>
              <a:cxnLst/>
              <a:rect l="l" t="t" r="r" b="b"/>
              <a:pathLst>
                <a:path w="304" h="279" fill="none" extrusionOk="0">
                  <a:moveTo>
                    <a:pt x="152" y="1"/>
                  </a:moveTo>
                  <a:lnTo>
                    <a:pt x="152" y="1"/>
                  </a:lnTo>
                  <a:lnTo>
                    <a:pt x="101" y="1"/>
                  </a:lnTo>
                  <a:lnTo>
                    <a:pt x="51" y="26"/>
                  </a:lnTo>
                  <a:lnTo>
                    <a:pt x="26" y="76"/>
                  </a:lnTo>
                  <a:lnTo>
                    <a:pt x="0" y="127"/>
                  </a:lnTo>
                  <a:lnTo>
                    <a:pt x="0" y="127"/>
                  </a:lnTo>
                  <a:lnTo>
                    <a:pt x="26" y="177"/>
                  </a:lnTo>
                  <a:lnTo>
                    <a:pt x="51" y="228"/>
                  </a:lnTo>
                  <a:lnTo>
                    <a:pt x="101" y="278"/>
                  </a:lnTo>
                  <a:lnTo>
                    <a:pt x="152" y="278"/>
                  </a:lnTo>
                  <a:lnTo>
                    <a:pt x="152" y="278"/>
                  </a:lnTo>
                  <a:lnTo>
                    <a:pt x="152" y="278"/>
                  </a:lnTo>
                  <a:lnTo>
                    <a:pt x="152" y="278"/>
                  </a:lnTo>
                  <a:lnTo>
                    <a:pt x="202" y="278"/>
                  </a:lnTo>
                  <a:lnTo>
                    <a:pt x="253" y="228"/>
                  </a:lnTo>
                  <a:lnTo>
                    <a:pt x="278" y="202"/>
                  </a:lnTo>
                  <a:lnTo>
                    <a:pt x="303" y="127"/>
                  </a:lnTo>
                  <a:lnTo>
                    <a:pt x="303" y="127"/>
                  </a:lnTo>
                  <a:lnTo>
                    <a:pt x="278" y="76"/>
                  </a:lnTo>
                  <a:lnTo>
                    <a:pt x="253" y="26"/>
                  </a:lnTo>
                  <a:lnTo>
                    <a:pt x="202" y="1"/>
                  </a:lnTo>
                  <a:lnTo>
                    <a:pt x="152" y="1"/>
                  </a:lnTo>
                  <a:lnTo>
                    <a:pt x="152" y="1"/>
                  </a:lnTo>
                  <a:lnTo>
                    <a:pt x="15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420;p46"/>
            <p:cNvSpPr/>
            <p:nvPr/>
          </p:nvSpPr>
          <p:spPr>
            <a:xfrm>
              <a:off x="1863009" y="1103788"/>
              <a:ext cx="10005" cy="10025"/>
            </a:xfrm>
            <a:custGeom>
              <a:avLst/>
              <a:gdLst/>
              <a:ahLst/>
              <a:cxnLst/>
              <a:rect l="l" t="t" r="r" b="b"/>
              <a:pathLst>
                <a:path w="505" h="506" extrusionOk="0">
                  <a:moveTo>
                    <a:pt x="252" y="1"/>
                  </a:moveTo>
                  <a:lnTo>
                    <a:pt x="152" y="26"/>
                  </a:lnTo>
                  <a:lnTo>
                    <a:pt x="76" y="76"/>
                  </a:lnTo>
                  <a:lnTo>
                    <a:pt x="25" y="152"/>
                  </a:lnTo>
                  <a:lnTo>
                    <a:pt x="0" y="253"/>
                  </a:lnTo>
                  <a:lnTo>
                    <a:pt x="25" y="354"/>
                  </a:lnTo>
                  <a:lnTo>
                    <a:pt x="76" y="430"/>
                  </a:lnTo>
                  <a:lnTo>
                    <a:pt x="152" y="480"/>
                  </a:lnTo>
                  <a:lnTo>
                    <a:pt x="252" y="505"/>
                  </a:lnTo>
                  <a:lnTo>
                    <a:pt x="353" y="480"/>
                  </a:lnTo>
                  <a:lnTo>
                    <a:pt x="429" y="430"/>
                  </a:lnTo>
                  <a:lnTo>
                    <a:pt x="480" y="354"/>
                  </a:lnTo>
                  <a:lnTo>
                    <a:pt x="505" y="253"/>
                  </a:lnTo>
                  <a:lnTo>
                    <a:pt x="480" y="177"/>
                  </a:lnTo>
                  <a:lnTo>
                    <a:pt x="429" y="76"/>
                  </a:lnTo>
                  <a:lnTo>
                    <a:pt x="353" y="26"/>
                  </a:lnTo>
                  <a:lnTo>
                    <a:pt x="2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421;p46"/>
            <p:cNvSpPr/>
            <p:nvPr/>
          </p:nvSpPr>
          <p:spPr>
            <a:xfrm>
              <a:off x="1863009" y="1103788"/>
              <a:ext cx="10005" cy="10025"/>
            </a:xfrm>
            <a:custGeom>
              <a:avLst/>
              <a:gdLst/>
              <a:ahLst/>
              <a:cxnLst/>
              <a:rect l="l" t="t" r="r" b="b"/>
              <a:pathLst>
                <a:path w="505" h="506" fill="none" extrusionOk="0">
                  <a:moveTo>
                    <a:pt x="0" y="253"/>
                  </a:moveTo>
                  <a:lnTo>
                    <a:pt x="0" y="253"/>
                  </a:lnTo>
                  <a:lnTo>
                    <a:pt x="25" y="354"/>
                  </a:lnTo>
                  <a:lnTo>
                    <a:pt x="76" y="430"/>
                  </a:lnTo>
                  <a:lnTo>
                    <a:pt x="152" y="480"/>
                  </a:lnTo>
                  <a:lnTo>
                    <a:pt x="252" y="505"/>
                  </a:lnTo>
                  <a:lnTo>
                    <a:pt x="252" y="505"/>
                  </a:lnTo>
                  <a:lnTo>
                    <a:pt x="353" y="480"/>
                  </a:lnTo>
                  <a:lnTo>
                    <a:pt x="429" y="430"/>
                  </a:lnTo>
                  <a:lnTo>
                    <a:pt x="480" y="354"/>
                  </a:lnTo>
                  <a:lnTo>
                    <a:pt x="505" y="253"/>
                  </a:lnTo>
                  <a:lnTo>
                    <a:pt x="505" y="253"/>
                  </a:lnTo>
                  <a:lnTo>
                    <a:pt x="480" y="177"/>
                  </a:lnTo>
                  <a:lnTo>
                    <a:pt x="429" y="76"/>
                  </a:lnTo>
                  <a:lnTo>
                    <a:pt x="353" y="26"/>
                  </a:lnTo>
                  <a:lnTo>
                    <a:pt x="252" y="1"/>
                  </a:lnTo>
                  <a:lnTo>
                    <a:pt x="252" y="1"/>
                  </a:lnTo>
                  <a:lnTo>
                    <a:pt x="152" y="26"/>
                  </a:lnTo>
                  <a:lnTo>
                    <a:pt x="76" y="76"/>
                  </a:lnTo>
                  <a:lnTo>
                    <a:pt x="25"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422;p46"/>
            <p:cNvSpPr/>
            <p:nvPr/>
          </p:nvSpPr>
          <p:spPr>
            <a:xfrm>
              <a:off x="1863009" y="1103788"/>
              <a:ext cx="10005" cy="10025"/>
            </a:xfrm>
            <a:custGeom>
              <a:avLst/>
              <a:gdLst/>
              <a:ahLst/>
              <a:cxnLst/>
              <a:rect l="l" t="t" r="r" b="b"/>
              <a:pathLst>
                <a:path w="505" h="506" extrusionOk="0">
                  <a:moveTo>
                    <a:pt x="252" y="1"/>
                  </a:moveTo>
                  <a:lnTo>
                    <a:pt x="152" y="26"/>
                  </a:lnTo>
                  <a:lnTo>
                    <a:pt x="76" y="76"/>
                  </a:lnTo>
                  <a:lnTo>
                    <a:pt x="25" y="152"/>
                  </a:lnTo>
                  <a:lnTo>
                    <a:pt x="0" y="253"/>
                  </a:lnTo>
                  <a:lnTo>
                    <a:pt x="25" y="354"/>
                  </a:lnTo>
                  <a:lnTo>
                    <a:pt x="76" y="430"/>
                  </a:lnTo>
                  <a:lnTo>
                    <a:pt x="152" y="480"/>
                  </a:lnTo>
                  <a:lnTo>
                    <a:pt x="252" y="505"/>
                  </a:lnTo>
                  <a:lnTo>
                    <a:pt x="353" y="480"/>
                  </a:lnTo>
                  <a:lnTo>
                    <a:pt x="429" y="430"/>
                  </a:lnTo>
                  <a:lnTo>
                    <a:pt x="480" y="354"/>
                  </a:lnTo>
                  <a:lnTo>
                    <a:pt x="505" y="253"/>
                  </a:lnTo>
                  <a:lnTo>
                    <a:pt x="480" y="177"/>
                  </a:lnTo>
                  <a:lnTo>
                    <a:pt x="429" y="76"/>
                  </a:lnTo>
                  <a:lnTo>
                    <a:pt x="353" y="26"/>
                  </a:lnTo>
                  <a:lnTo>
                    <a:pt x="2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423;p46"/>
            <p:cNvSpPr/>
            <p:nvPr/>
          </p:nvSpPr>
          <p:spPr>
            <a:xfrm>
              <a:off x="1863009" y="1103788"/>
              <a:ext cx="10005" cy="10025"/>
            </a:xfrm>
            <a:custGeom>
              <a:avLst/>
              <a:gdLst/>
              <a:ahLst/>
              <a:cxnLst/>
              <a:rect l="l" t="t" r="r" b="b"/>
              <a:pathLst>
                <a:path w="505" h="506" fill="none" extrusionOk="0">
                  <a:moveTo>
                    <a:pt x="0" y="253"/>
                  </a:moveTo>
                  <a:lnTo>
                    <a:pt x="0" y="253"/>
                  </a:lnTo>
                  <a:lnTo>
                    <a:pt x="25" y="354"/>
                  </a:lnTo>
                  <a:lnTo>
                    <a:pt x="76" y="430"/>
                  </a:lnTo>
                  <a:lnTo>
                    <a:pt x="152" y="480"/>
                  </a:lnTo>
                  <a:lnTo>
                    <a:pt x="252" y="505"/>
                  </a:lnTo>
                  <a:lnTo>
                    <a:pt x="252" y="505"/>
                  </a:lnTo>
                  <a:lnTo>
                    <a:pt x="353" y="480"/>
                  </a:lnTo>
                  <a:lnTo>
                    <a:pt x="429" y="430"/>
                  </a:lnTo>
                  <a:lnTo>
                    <a:pt x="480" y="354"/>
                  </a:lnTo>
                  <a:lnTo>
                    <a:pt x="505" y="253"/>
                  </a:lnTo>
                  <a:lnTo>
                    <a:pt x="505" y="253"/>
                  </a:lnTo>
                  <a:lnTo>
                    <a:pt x="480" y="177"/>
                  </a:lnTo>
                  <a:lnTo>
                    <a:pt x="429" y="76"/>
                  </a:lnTo>
                  <a:lnTo>
                    <a:pt x="353" y="26"/>
                  </a:lnTo>
                  <a:lnTo>
                    <a:pt x="252" y="1"/>
                  </a:lnTo>
                  <a:lnTo>
                    <a:pt x="252" y="1"/>
                  </a:lnTo>
                  <a:lnTo>
                    <a:pt x="152" y="26"/>
                  </a:lnTo>
                  <a:lnTo>
                    <a:pt x="76" y="76"/>
                  </a:lnTo>
                  <a:lnTo>
                    <a:pt x="25"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424;p46"/>
            <p:cNvSpPr/>
            <p:nvPr/>
          </p:nvSpPr>
          <p:spPr>
            <a:xfrm>
              <a:off x="1864495" y="1106799"/>
              <a:ext cx="7033" cy="5508"/>
            </a:xfrm>
            <a:custGeom>
              <a:avLst/>
              <a:gdLst/>
              <a:ahLst/>
              <a:cxnLst/>
              <a:rect l="l" t="t" r="r" b="b"/>
              <a:pathLst>
                <a:path w="355" h="278" extrusionOk="0">
                  <a:moveTo>
                    <a:pt x="177" y="0"/>
                  </a:moveTo>
                  <a:lnTo>
                    <a:pt x="203" y="51"/>
                  </a:lnTo>
                  <a:lnTo>
                    <a:pt x="177" y="101"/>
                  </a:lnTo>
                  <a:lnTo>
                    <a:pt x="152" y="126"/>
                  </a:lnTo>
                  <a:lnTo>
                    <a:pt x="127" y="152"/>
                  </a:lnTo>
                  <a:lnTo>
                    <a:pt x="102" y="152"/>
                  </a:lnTo>
                  <a:lnTo>
                    <a:pt x="51" y="126"/>
                  </a:lnTo>
                  <a:lnTo>
                    <a:pt x="1" y="101"/>
                  </a:lnTo>
                  <a:lnTo>
                    <a:pt x="26" y="152"/>
                  </a:lnTo>
                  <a:lnTo>
                    <a:pt x="51" y="227"/>
                  </a:lnTo>
                  <a:lnTo>
                    <a:pt x="102" y="252"/>
                  </a:lnTo>
                  <a:lnTo>
                    <a:pt x="177" y="278"/>
                  </a:lnTo>
                  <a:lnTo>
                    <a:pt x="253" y="252"/>
                  </a:lnTo>
                  <a:lnTo>
                    <a:pt x="304" y="227"/>
                  </a:lnTo>
                  <a:lnTo>
                    <a:pt x="329" y="177"/>
                  </a:lnTo>
                  <a:lnTo>
                    <a:pt x="354" y="101"/>
                  </a:lnTo>
                  <a:lnTo>
                    <a:pt x="329" y="25"/>
                  </a:lnTo>
                  <a:lnTo>
                    <a:pt x="177"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425;p46"/>
            <p:cNvSpPr/>
            <p:nvPr/>
          </p:nvSpPr>
          <p:spPr>
            <a:xfrm>
              <a:off x="1864495" y="1106799"/>
              <a:ext cx="7033" cy="5508"/>
            </a:xfrm>
            <a:custGeom>
              <a:avLst/>
              <a:gdLst/>
              <a:ahLst/>
              <a:cxnLst/>
              <a:rect l="l" t="t" r="r" b="b"/>
              <a:pathLst>
                <a:path w="355" h="278" fill="none" extrusionOk="0">
                  <a:moveTo>
                    <a:pt x="177" y="0"/>
                  </a:moveTo>
                  <a:lnTo>
                    <a:pt x="177" y="0"/>
                  </a:lnTo>
                  <a:lnTo>
                    <a:pt x="203" y="51"/>
                  </a:lnTo>
                  <a:lnTo>
                    <a:pt x="203" y="51"/>
                  </a:lnTo>
                  <a:lnTo>
                    <a:pt x="177" y="101"/>
                  </a:lnTo>
                  <a:lnTo>
                    <a:pt x="152" y="126"/>
                  </a:lnTo>
                  <a:lnTo>
                    <a:pt x="127" y="152"/>
                  </a:lnTo>
                  <a:lnTo>
                    <a:pt x="102" y="152"/>
                  </a:lnTo>
                  <a:lnTo>
                    <a:pt x="102" y="152"/>
                  </a:lnTo>
                  <a:lnTo>
                    <a:pt x="102" y="152"/>
                  </a:lnTo>
                  <a:lnTo>
                    <a:pt x="102" y="152"/>
                  </a:lnTo>
                  <a:lnTo>
                    <a:pt x="51" y="126"/>
                  </a:lnTo>
                  <a:lnTo>
                    <a:pt x="1" y="101"/>
                  </a:lnTo>
                  <a:lnTo>
                    <a:pt x="1" y="101"/>
                  </a:lnTo>
                  <a:lnTo>
                    <a:pt x="1" y="101"/>
                  </a:lnTo>
                  <a:lnTo>
                    <a:pt x="1" y="101"/>
                  </a:lnTo>
                  <a:lnTo>
                    <a:pt x="26" y="152"/>
                  </a:lnTo>
                  <a:lnTo>
                    <a:pt x="51" y="227"/>
                  </a:lnTo>
                  <a:lnTo>
                    <a:pt x="102" y="252"/>
                  </a:lnTo>
                  <a:lnTo>
                    <a:pt x="177" y="278"/>
                  </a:lnTo>
                  <a:lnTo>
                    <a:pt x="177" y="278"/>
                  </a:lnTo>
                  <a:lnTo>
                    <a:pt x="177" y="278"/>
                  </a:lnTo>
                  <a:lnTo>
                    <a:pt x="177" y="278"/>
                  </a:lnTo>
                  <a:lnTo>
                    <a:pt x="253" y="252"/>
                  </a:lnTo>
                  <a:lnTo>
                    <a:pt x="304" y="227"/>
                  </a:lnTo>
                  <a:lnTo>
                    <a:pt x="329" y="177"/>
                  </a:lnTo>
                  <a:lnTo>
                    <a:pt x="354" y="101"/>
                  </a:lnTo>
                  <a:lnTo>
                    <a:pt x="354" y="101"/>
                  </a:lnTo>
                  <a:lnTo>
                    <a:pt x="329" y="25"/>
                  </a:lnTo>
                  <a:lnTo>
                    <a:pt x="329" y="25"/>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426;p46"/>
            <p:cNvSpPr/>
            <p:nvPr/>
          </p:nvSpPr>
          <p:spPr>
            <a:xfrm>
              <a:off x="1864495" y="1105789"/>
              <a:ext cx="4022" cy="4022"/>
            </a:xfrm>
            <a:custGeom>
              <a:avLst/>
              <a:gdLst/>
              <a:ahLst/>
              <a:cxnLst/>
              <a:rect l="l" t="t" r="r" b="b"/>
              <a:pathLst>
                <a:path w="203" h="203" extrusionOk="0">
                  <a:moveTo>
                    <a:pt x="51" y="1"/>
                  </a:moveTo>
                  <a:lnTo>
                    <a:pt x="26" y="26"/>
                  </a:lnTo>
                  <a:lnTo>
                    <a:pt x="1" y="51"/>
                  </a:lnTo>
                  <a:lnTo>
                    <a:pt x="1" y="102"/>
                  </a:lnTo>
                  <a:lnTo>
                    <a:pt x="1" y="127"/>
                  </a:lnTo>
                  <a:lnTo>
                    <a:pt x="26" y="177"/>
                  </a:lnTo>
                  <a:lnTo>
                    <a:pt x="51" y="203"/>
                  </a:lnTo>
                  <a:lnTo>
                    <a:pt x="127" y="203"/>
                  </a:lnTo>
                  <a:lnTo>
                    <a:pt x="152" y="177"/>
                  </a:lnTo>
                  <a:lnTo>
                    <a:pt x="177" y="152"/>
                  </a:lnTo>
                  <a:lnTo>
                    <a:pt x="203" y="102"/>
                  </a:lnTo>
                  <a:lnTo>
                    <a:pt x="177" y="76"/>
                  </a:lnTo>
                  <a:lnTo>
                    <a:pt x="152" y="26"/>
                  </a:lnTo>
                  <a:lnTo>
                    <a:pt x="127"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427;p46"/>
            <p:cNvSpPr/>
            <p:nvPr/>
          </p:nvSpPr>
          <p:spPr>
            <a:xfrm>
              <a:off x="1864495" y="1105789"/>
              <a:ext cx="4022" cy="4022"/>
            </a:xfrm>
            <a:custGeom>
              <a:avLst/>
              <a:gdLst/>
              <a:ahLst/>
              <a:cxnLst/>
              <a:rect l="l" t="t" r="r" b="b"/>
              <a:pathLst>
                <a:path w="203" h="203" fill="none" extrusionOk="0">
                  <a:moveTo>
                    <a:pt x="203" y="102"/>
                  </a:moveTo>
                  <a:lnTo>
                    <a:pt x="203" y="102"/>
                  </a:lnTo>
                  <a:lnTo>
                    <a:pt x="177" y="152"/>
                  </a:lnTo>
                  <a:lnTo>
                    <a:pt x="152" y="177"/>
                  </a:lnTo>
                  <a:lnTo>
                    <a:pt x="127" y="203"/>
                  </a:lnTo>
                  <a:lnTo>
                    <a:pt x="102" y="203"/>
                  </a:lnTo>
                  <a:lnTo>
                    <a:pt x="102" y="203"/>
                  </a:lnTo>
                  <a:lnTo>
                    <a:pt x="51" y="203"/>
                  </a:lnTo>
                  <a:lnTo>
                    <a:pt x="26" y="177"/>
                  </a:lnTo>
                  <a:lnTo>
                    <a:pt x="1" y="127"/>
                  </a:lnTo>
                  <a:lnTo>
                    <a:pt x="1" y="102"/>
                  </a:lnTo>
                  <a:lnTo>
                    <a:pt x="1" y="102"/>
                  </a:lnTo>
                  <a:lnTo>
                    <a:pt x="1" y="51"/>
                  </a:lnTo>
                  <a:lnTo>
                    <a:pt x="26" y="26"/>
                  </a:lnTo>
                  <a:lnTo>
                    <a:pt x="51" y="1"/>
                  </a:lnTo>
                  <a:lnTo>
                    <a:pt x="102" y="1"/>
                  </a:lnTo>
                  <a:lnTo>
                    <a:pt x="102" y="1"/>
                  </a:lnTo>
                  <a:lnTo>
                    <a:pt x="127" y="1"/>
                  </a:lnTo>
                  <a:lnTo>
                    <a:pt x="152" y="26"/>
                  </a:lnTo>
                  <a:lnTo>
                    <a:pt x="177" y="76"/>
                  </a:lnTo>
                  <a:lnTo>
                    <a:pt x="203"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428;p46"/>
            <p:cNvSpPr/>
            <p:nvPr/>
          </p:nvSpPr>
          <p:spPr>
            <a:xfrm>
              <a:off x="1865505" y="1106284"/>
              <a:ext cx="2021" cy="2021"/>
            </a:xfrm>
            <a:custGeom>
              <a:avLst/>
              <a:gdLst/>
              <a:ahLst/>
              <a:cxnLst/>
              <a:rect l="l" t="t" r="r" b="b"/>
              <a:pathLst>
                <a:path w="102" h="102" extrusionOk="0">
                  <a:moveTo>
                    <a:pt x="26" y="1"/>
                  </a:moveTo>
                  <a:lnTo>
                    <a:pt x="0" y="51"/>
                  </a:lnTo>
                  <a:lnTo>
                    <a:pt x="26" y="77"/>
                  </a:lnTo>
                  <a:lnTo>
                    <a:pt x="51" y="102"/>
                  </a:lnTo>
                  <a:lnTo>
                    <a:pt x="76" y="77"/>
                  </a:lnTo>
                  <a:lnTo>
                    <a:pt x="101" y="51"/>
                  </a:lnTo>
                  <a:lnTo>
                    <a:pt x="101" y="26"/>
                  </a:lnTo>
                  <a:lnTo>
                    <a:pt x="26"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429;p46"/>
            <p:cNvSpPr/>
            <p:nvPr/>
          </p:nvSpPr>
          <p:spPr>
            <a:xfrm>
              <a:off x="1865505" y="1106284"/>
              <a:ext cx="2021" cy="2021"/>
            </a:xfrm>
            <a:custGeom>
              <a:avLst/>
              <a:gdLst/>
              <a:ahLst/>
              <a:cxnLst/>
              <a:rect l="l" t="t" r="r" b="b"/>
              <a:pathLst>
                <a:path w="102" h="102" fill="none" extrusionOk="0">
                  <a:moveTo>
                    <a:pt x="26" y="1"/>
                  </a:moveTo>
                  <a:lnTo>
                    <a:pt x="26" y="1"/>
                  </a:lnTo>
                  <a:lnTo>
                    <a:pt x="0" y="51"/>
                  </a:lnTo>
                  <a:lnTo>
                    <a:pt x="0" y="51"/>
                  </a:lnTo>
                  <a:lnTo>
                    <a:pt x="26" y="77"/>
                  </a:lnTo>
                  <a:lnTo>
                    <a:pt x="51" y="102"/>
                  </a:lnTo>
                  <a:lnTo>
                    <a:pt x="51" y="102"/>
                  </a:lnTo>
                  <a:lnTo>
                    <a:pt x="51" y="102"/>
                  </a:lnTo>
                  <a:lnTo>
                    <a:pt x="51" y="102"/>
                  </a:lnTo>
                  <a:lnTo>
                    <a:pt x="76" y="77"/>
                  </a:lnTo>
                  <a:lnTo>
                    <a:pt x="101" y="51"/>
                  </a:lnTo>
                  <a:lnTo>
                    <a:pt x="101" y="51"/>
                  </a:lnTo>
                  <a:lnTo>
                    <a:pt x="101" y="26"/>
                  </a:lnTo>
                  <a:lnTo>
                    <a:pt x="101" y="26"/>
                  </a:lnTo>
                  <a:lnTo>
                    <a:pt x="2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430;p46"/>
            <p:cNvSpPr/>
            <p:nvPr/>
          </p:nvSpPr>
          <p:spPr>
            <a:xfrm>
              <a:off x="1863504" y="1094297"/>
              <a:ext cx="9510" cy="10005"/>
            </a:xfrm>
            <a:custGeom>
              <a:avLst/>
              <a:gdLst/>
              <a:ahLst/>
              <a:cxnLst/>
              <a:rect l="l" t="t" r="r" b="b"/>
              <a:pathLst>
                <a:path w="480" h="505" extrusionOk="0">
                  <a:moveTo>
                    <a:pt x="227" y="0"/>
                  </a:moveTo>
                  <a:lnTo>
                    <a:pt x="152" y="26"/>
                  </a:lnTo>
                  <a:lnTo>
                    <a:pt x="76" y="76"/>
                  </a:lnTo>
                  <a:lnTo>
                    <a:pt x="0" y="152"/>
                  </a:lnTo>
                  <a:lnTo>
                    <a:pt x="0" y="253"/>
                  </a:lnTo>
                  <a:lnTo>
                    <a:pt x="0" y="354"/>
                  </a:lnTo>
                  <a:lnTo>
                    <a:pt x="51" y="429"/>
                  </a:lnTo>
                  <a:lnTo>
                    <a:pt x="127" y="480"/>
                  </a:lnTo>
                  <a:lnTo>
                    <a:pt x="227" y="505"/>
                  </a:lnTo>
                  <a:lnTo>
                    <a:pt x="328" y="480"/>
                  </a:lnTo>
                  <a:lnTo>
                    <a:pt x="404" y="429"/>
                  </a:lnTo>
                  <a:lnTo>
                    <a:pt x="455" y="354"/>
                  </a:lnTo>
                  <a:lnTo>
                    <a:pt x="480" y="253"/>
                  </a:lnTo>
                  <a:lnTo>
                    <a:pt x="455" y="152"/>
                  </a:lnTo>
                  <a:lnTo>
                    <a:pt x="404" y="76"/>
                  </a:lnTo>
                  <a:lnTo>
                    <a:pt x="328" y="26"/>
                  </a:lnTo>
                  <a:lnTo>
                    <a:pt x="227"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431;p46"/>
            <p:cNvSpPr/>
            <p:nvPr/>
          </p:nvSpPr>
          <p:spPr>
            <a:xfrm>
              <a:off x="1863504" y="1094297"/>
              <a:ext cx="9510" cy="10005"/>
            </a:xfrm>
            <a:custGeom>
              <a:avLst/>
              <a:gdLst/>
              <a:ahLst/>
              <a:cxnLst/>
              <a:rect l="l" t="t" r="r" b="b"/>
              <a:pathLst>
                <a:path w="480" h="505" fill="none" extrusionOk="0">
                  <a:moveTo>
                    <a:pt x="0" y="253"/>
                  </a:moveTo>
                  <a:lnTo>
                    <a:pt x="0" y="253"/>
                  </a:lnTo>
                  <a:lnTo>
                    <a:pt x="0" y="354"/>
                  </a:lnTo>
                  <a:lnTo>
                    <a:pt x="51" y="429"/>
                  </a:lnTo>
                  <a:lnTo>
                    <a:pt x="127" y="480"/>
                  </a:lnTo>
                  <a:lnTo>
                    <a:pt x="227" y="505"/>
                  </a:lnTo>
                  <a:lnTo>
                    <a:pt x="227" y="505"/>
                  </a:lnTo>
                  <a:lnTo>
                    <a:pt x="328" y="480"/>
                  </a:lnTo>
                  <a:lnTo>
                    <a:pt x="404" y="429"/>
                  </a:lnTo>
                  <a:lnTo>
                    <a:pt x="455" y="354"/>
                  </a:lnTo>
                  <a:lnTo>
                    <a:pt x="480" y="253"/>
                  </a:lnTo>
                  <a:lnTo>
                    <a:pt x="480" y="253"/>
                  </a:lnTo>
                  <a:lnTo>
                    <a:pt x="455" y="152"/>
                  </a:lnTo>
                  <a:lnTo>
                    <a:pt x="404" y="76"/>
                  </a:lnTo>
                  <a:lnTo>
                    <a:pt x="328" y="26"/>
                  </a:lnTo>
                  <a:lnTo>
                    <a:pt x="227" y="0"/>
                  </a:lnTo>
                  <a:lnTo>
                    <a:pt x="227" y="0"/>
                  </a:lnTo>
                  <a:lnTo>
                    <a:pt x="152" y="26"/>
                  </a:lnTo>
                  <a:lnTo>
                    <a:pt x="76" y="76"/>
                  </a:lnTo>
                  <a:lnTo>
                    <a:pt x="0"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432;p46"/>
            <p:cNvSpPr/>
            <p:nvPr/>
          </p:nvSpPr>
          <p:spPr>
            <a:xfrm>
              <a:off x="1863504" y="1094297"/>
              <a:ext cx="9510" cy="10005"/>
            </a:xfrm>
            <a:custGeom>
              <a:avLst/>
              <a:gdLst/>
              <a:ahLst/>
              <a:cxnLst/>
              <a:rect l="l" t="t" r="r" b="b"/>
              <a:pathLst>
                <a:path w="480" h="505" extrusionOk="0">
                  <a:moveTo>
                    <a:pt x="227" y="0"/>
                  </a:moveTo>
                  <a:lnTo>
                    <a:pt x="152" y="26"/>
                  </a:lnTo>
                  <a:lnTo>
                    <a:pt x="76" y="76"/>
                  </a:lnTo>
                  <a:lnTo>
                    <a:pt x="0" y="152"/>
                  </a:lnTo>
                  <a:lnTo>
                    <a:pt x="0" y="253"/>
                  </a:lnTo>
                  <a:lnTo>
                    <a:pt x="0" y="354"/>
                  </a:lnTo>
                  <a:lnTo>
                    <a:pt x="51" y="429"/>
                  </a:lnTo>
                  <a:lnTo>
                    <a:pt x="127" y="480"/>
                  </a:lnTo>
                  <a:lnTo>
                    <a:pt x="227" y="505"/>
                  </a:lnTo>
                  <a:lnTo>
                    <a:pt x="328" y="480"/>
                  </a:lnTo>
                  <a:lnTo>
                    <a:pt x="404" y="429"/>
                  </a:lnTo>
                  <a:lnTo>
                    <a:pt x="455" y="354"/>
                  </a:lnTo>
                  <a:lnTo>
                    <a:pt x="480" y="253"/>
                  </a:lnTo>
                  <a:lnTo>
                    <a:pt x="455" y="152"/>
                  </a:lnTo>
                  <a:lnTo>
                    <a:pt x="404" y="76"/>
                  </a:lnTo>
                  <a:lnTo>
                    <a:pt x="328" y="26"/>
                  </a:lnTo>
                  <a:lnTo>
                    <a:pt x="227"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433;p46"/>
            <p:cNvSpPr/>
            <p:nvPr/>
          </p:nvSpPr>
          <p:spPr>
            <a:xfrm>
              <a:off x="1863504" y="1094297"/>
              <a:ext cx="9510" cy="10005"/>
            </a:xfrm>
            <a:custGeom>
              <a:avLst/>
              <a:gdLst/>
              <a:ahLst/>
              <a:cxnLst/>
              <a:rect l="l" t="t" r="r" b="b"/>
              <a:pathLst>
                <a:path w="480" h="505" fill="none" extrusionOk="0">
                  <a:moveTo>
                    <a:pt x="0" y="253"/>
                  </a:moveTo>
                  <a:lnTo>
                    <a:pt x="0" y="253"/>
                  </a:lnTo>
                  <a:lnTo>
                    <a:pt x="0" y="354"/>
                  </a:lnTo>
                  <a:lnTo>
                    <a:pt x="51" y="429"/>
                  </a:lnTo>
                  <a:lnTo>
                    <a:pt x="127" y="480"/>
                  </a:lnTo>
                  <a:lnTo>
                    <a:pt x="227" y="505"/>
                  </a:lnTo>
                  <a:lnTo>
                    <a:pt x="227" y="505"/>
                  </a:lnTo>
                  <a:lnTo>
                    <a:pt x="328" y="480"/>
                  </a:lnTo>
                  <a:lnTo>
                    <a:pt x="404" y="429"/>
                  </a:lnTo>
                  <a:lnTo>
                    <a:pt x="455" y="354"/>
                  </a:lnTo>
                  <a:lnTo>
                    <a:pt x="480" y="253"/>
                  </a:lnTo>
                  <a:lnTo>
                    <a:pt x="480" y="253"/>
                  </a:lnTo>
                  <a:lnTo>
                    <a:pt x="455" y="152"/>
                  </a:lnTo>
                  <a:lnTo>
                    <a:pt x="404" y="76"/>
                  </a:lnTo>
                  <a:lnTo>
                    <a:pt x="328" y="26"/>
                  </a:lnTo>
                  <a:lnTo>
                    <a:pt x="227" y="0"/>
                  </a:lnTo>
                  <a:lnTo>
                    <a:pt x="227" y="0"/>
                  </a:lnTo>
                  <a:lnTo>
                    <a:pt x="152" y="26"/>
                  </a:lnTo>
                  <a:lnTo>
                    <a:pt x="76" y="76"/>
                  </a:lnTo>
                  <a:lnTo>
                    <a:pt x="0"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434;p46"/>
            <p:cNvSpPr/>
            <p:nvPr/>
          </p:nvSpPr>
          <p:spPr>
            <a:xfrm>
              <a:off x="1864495" y="1096298"/>
              <a:ext cx="4022" cy="4022"/>
            </a:xfrm>
            <a:custGeom>
              <a:avLst/>
              <a:gdLst/>
              <a:ahLst/>
              <a:cxnLst/>
              <a:rect l="l" t="t" r="r" b="b"/>
              <a:pathLst>
                <a:path w="203" h="203" extrusionOk="0">
                  <a:moveTo>
                    <a:pt x="77" y="0"/>
                  </a:moveTo>
                  <a:lnTo>
                    <a:pt x="26" y="26"/>
                  </a:lnTo>
                  <a:lnTo>
                    <a:pt x="1" y="51"/>
                  </a:lnTo>
                  <a:lnTo>
                    <a:pt x="1" y="101"/>
                  </a:lnTo>
                  <a:lnTo>
                    <a:pt x="1" y="126"/>
                  </a:lnTo>
                  <a:lnTo>
                    <a:pt x="26" y="177"/>
                  </a:lnTo>
                  <a:lnTo>
                    <a:pt x="51" y="177"/>
                  </a:lnTo>
                  <a:lnTo>
                    <a:pt x="102" y="202"/>
                  </a:lnTo>
                  <a:lnTo>
                    <a:pt x="127" y="177"/>
                  </a:lnTo>
                  <a:lnTo>
                    <a:pt x="177" y="177"/>
                  </a:lnTo>
                  <a:lnTo>
                    <a:pt x="203" y="126"/>
                  </a:lnTo>
                  <a:lnTo>
                    <a:pt x="203" y="101"/>
                  </a:lnTo>
                  <a:lnTo>
                    <a:pt x="203" y="51"/>
                  </a:lnTo>
                  <a:lnTo>
                    <a:pt x="177" y="26"/>
                  </a:lnTo>
                  <a:lnTo>
                    <a:pt x="15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435;p46"/>
            <p:cNvSpPr/>
            <p:nvPr/>
          </p:nvSpPr>
          <p:spPr>
            <a:xfrm>
              <a:off x="1864495" y="1096298"/>
              <a:ext cx="4022" cy="4022"/>
            </a:xfrm>
            <a:custGeom>
              <a:avLst/>
              <a:gdLst/>
              <a:ahLst/>
              <a:cxnLst/>
              <a:rect l="l" t="t" r="r" b="b"/>
              <a:pathLst>
                <a:path w="203" h="203" fill="none" extrusionOk="0">
                  <a:moveTo>
                    <a:pt x="203" y="101"/>
                  </a:moveTo>
                  <a:lnTo>
                    <a:pt x="203" y="101"/>
                  </a:lnTo>
                  <a:lnTo>
                    <a:pt x="203" y="126"/>
                  </a:lnTo>
                  <a:lnTo>
                    <a:pt x="177" y="177"/>
                  </a:lnTo>
                  <a:lnTo>
                    <a:pt x="127" y="177"/>
                  </a:lnTo>
                  <a:lnTo>
                    <a:pt x="102" y="202"/>
                  </a:lnTo>
                  <a:lnTo>
                    <a:pt x="102" y="202"/>
                  </a:lnTo>
                  <a:lnTo>
                    <a:pt x="51" y="177"/>
                  </a:lnTo>
                  <a:lnTo>
                    <a:pt x="26" y="177"/>
                  </a:lnTo>
                  <a:lnTo>
                    <a:pt x="1" y="126"/>
                  </a:lnTo>
                  <a:lnTo>
                    <a:pt x="1" y="101"/>
                  </a:lnTo>
                  <a:lnTo>
                    <a:pt x="1" y="101"/>
                  </a:lnTo>
                  <a:lnTo>
                    <a:pt x="1" y="51"/>
                  </a:lnTo>
                  <a:lnTo>
                    <a:pt x="26" y="26"/>
                  </a:lnTo>
                  <a:lnTo>
                    <a:pt x="77" y="0"/>
                  </a:lnTo>
                  <a:lnTo>
                    <a:pt x="102" y="0"/>
                  </a:lnTo>
                  <a:lnTo>
                    <a:pt x="102" y="0"/>
                  </a:lnTo>
                  <a:lnTo>
                    <a:pt x="152" y="0"/>
                  </a:lnTo>
                  <a:lnTo>
                    <a:pt x="177" y="26"/>
                  </a:lnTo>
                  <a:lnTo>
                    <a:pt x="203" y="51"/>
                  </a:lnTo>
                  <a:lnTo>
                    <a:pt x="203"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436;p46"/>
            <p:cNvSpPr/>
            <p:nvPr/>
          </p:nvSpPr>
          <p:spPr>
            <a:xfrm>
              <a:off x="1863009" y="1113299"/>
              <a:ext cx="9510" cy="9510"/>
            </a:xfrm>
            <a:custGeom>
              <a:avLst/>
              <a:gdLst/>
              <a:ahLst/>
              <a:cxnLst/>
              <a:rect l="l" t="t" r="r" b="b"/>
              <a:pathLst>
                <a:path w="480" h="480" extrusionOk="0">
                  <a:moveTo>
                    <a:pt x="252" y="0"/>
                  </a:moveTo>
                  <a:lnTo>
                    <a:pt x="152" y="25"/>
                  </a:lnTo>
                  <a:lnTo>
                    <a:pt x="76" y="76"/>
                  </a:lnTo>
                  <a:lnTo>
                    <a:pt x="25" y="151"/>
                  </a:lnTo>
                  <a:lnTo>
                    <a:pt x="0" y="227"/>
                  </a:lnTo>
                  <a:lnTo>
                    <a:pt x="25" y="328"/>
                  </a:lnTo>
                  <a:lnTo>
                    <a:pt x="76" y="404"/>
                  </a:lnTo>
                  <a:lnTo>
                    <a:pt x="152" y="454"/>
                  </a:lnTo>
                  <a:lnTo>
                    <a:pt x="252" y="479"/>
                  </a:lnTo>
                  <a:lnTo>
                    <a:pt x="328" y="454"/>
                  </a:lnTo>
                  <a:lnTo>
                    <a:pt x="404" y="404"/>
                  </a:lnTo>
                  <a:lnTo>
                    <a:pt x="480" y="328"/>
                  </a:lnTo>
                  <a:lnTo>
                    <a:pt x="480" y="252"/>
                  </a:lnTo>
                  <a:lnTo>
                    <a:pt x="480" y="151"/>
                  </a:lnTo>
                  <a:lnTo>
                    <a:pt x="429" y="76"/>
                  </a:lnTo>
                  <a:lnTo>
                    <a:pt x="353" y="25"/>
                  </a:lnTo>
                  <a:lnTo>
                    <a:pt x="25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437;p46"/>
            <p:cNvSpPr/>
            <p:nvPr/>
          </p:nvSpPr>
          <p:spPr>
            <a:xfrm>
              <a:off x="1863009" y="1113299"/>
              <a:ext cx="9510" cy="9510"/>
            </a:xfrm>
            <a:custGeom>
              <a:avLst/>
              <a:gdLst/>
              <a:ahLst/>
              <a:cxnLst/>
              <a:rect l="l" t="t" r="r" b="b"/>
              <a:pathLst>
                <a:path w="480" h="480" fill="none" extrusionOk="0">
                  <a:moveTo>
                    <a:pt x="0" y="227"/>
                  </a:moveTo>
                  <a:lnTo>
                    <a:pt x="0" y="227"/>
                  </a:lnTo>
                  <a:lnTo>
                    <a:pt x="25" y="328"/>
                  </a:lnTo>
                  <a:lnTo>
                    <a:pt x="76" y="404"/>
                  </a:lnTo>
                  <a:lnTo>
                    <a:pt x="152" y="454"/>
                  </a:lnTo>
                  <a:lnTo>
                    <a:pt x="252" y="479"/>
                  </a:lnTo>
                  <a:lnTo>
                    <a:pt x="252" y="479"/>
                  </a:lnTo>
                  <a:lnTo>
                    <a:pt x="328" y="454"/>
                  </a:lnTo>
                  <a:lnTo>
                    <a:pt x="404" y="404"/>
                  </a:lnTo>
                  <a:lnTo>
                    <a:pt x="480" y="328"/>
                  </a:lnTo>
                  <a:lnTo>
                    <a:pt x="480" y="252"/>
                  </a:lnTo>
                  <a:lnTo>
                    <a:pt x="480" y="252"/>
                  </a:lnTo>
                  <a:lnTo>
                    <a:pt x="480" y="151"/>
                  </a:lnTo>
                  <a:lnTo>
                    <a:pt x="429" y="76"/>
                  </a:lnTo>
                  <a:lnTo>
                    <a:pt x="353" y="25"/>
                  </a:lnTo>
                  <a:lnTo>
                    <a:pt x="252" y="0"/>
                  </a:lnTo>
                  <a:lnTo>
                    <a:pt x="252" y="0"/>
                  </a:lnTo>
                  <a:lnTo>
                    <a:pt x="152" y="25"/>
                  </a:lnTo>
                  <a:lnTo>
                    <a:pt x="76" y="76"/>
                  </a:lnTo>
                  <a:lnTo>
                    <a:pt x="25" y="151"/>
                  </a:lnTo>
                  <a:lnTo>
                    <a:pt x="0"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438;p46"/>
            <p:cNvSpPr/>
            <p:nvPr/>
          </p:nvSpPr>
          <p:spPr>
            <a:xfrm>
              <a:off x="1863009" y="1113299"/>
              <a:ext cx="9510" cy="9510"/>
            </a:xfrm>
            <a:custGeom>
              <a:avLst/>
              <a:gdLst/>
              <a:ahLst/>
              <a:cxnLst/>
              <a:rect l="l" t="t" r="r" b="b"/>
              <a:pathLst>
                <a:path w="480" h="480" extrusionOk="0">
                  <a:moveTo>
                    <a:pt x="252" y="0"/>
                  </a:moveTo>
                  <a:lnTo>
                    <a:pt x="152" y="25"/>
                  </a:lnTo>
                  <a:lnTo>
                    <a:pt x="76" y="76"/>
                  </a:lnTo>
                  <a:lnTo>
                    <a:pt x="25" y="151"/>
                  </a:lnTo>
                  <a:lnTo>
                    <a:pt x="0" y="227"/>
                  </a:lnTo>
                  <a:lnTo>
                    <a:pt x="25" y="328"/>
                  </a:lnTo>
                  <a:lnTo>
                    <a:pt x="76" y="404"/>
                  </a:lnTo>
                  <a:lnTo>
                    <a:pt x="152" y="454"/>
                  </a:lnTo>
                  <a:lnTo>
                    <a:pt x="252" y="479"/>
                  </a:lnTo>
                  <a:lnTo>
                    <a:pt x="328" y="454"/>
                  </a:lnTo>
                  <a:lnTo>
                    <a:pt x="404" y="404"/>
                  </a:lnTo>
                  <a:lnTo>
                    <a:pt x="480" y="328"/>
                  </a:lnTo>
                  <a:lnTo>
                    <a:pt x="480" y="252"/>
                  </a:lnTo>
                  <a:lnTo>
                    <a:pt x="480" y="151"/>
                  </a:lnTo>
                  <a:lnTo>
                    <a:pt x="429" y="76"/>
                  </a:lnTo>
                  <a:lnTo>
                    <a:pt x="353" y="25"/>
                  </a:lnTo>
                  <a:lnTo>
                    <a:pt x="25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439;p46"/>
            <p:cNvSpPr/>
            <p:nvPr/>
          </p:nvSpPr>
          <p:spPr>
            <a:xfrm>
              <a:off x="1863009" y="1113299"/>
              <a:ext cx="9510" cy="9510"/>
            </a:xfrm>
            <a:custGeom>
              <a:avLst/>
              <a:gdLst/>
              <a:ahLst/>
              <a:cxnLst/>
              <a:rect l="l" t="t" r="r" b="b"/>
              <a:pathLst>
                <a:path w="480" h="480" fill="none" extrusionOk="0">
                  <a:moveTo>
                    <a:pt x="0" y="227"/>
                  </a:moveTo>
                  <a:lnTo>
                    <a:pt x="0" y="227"/>
                  </a:lnTo>
                  <a:lnTo>
                    <a:pt x="25" y="328"/>
                  </a:lnTo>
                  <a:lnTo>
                    <a:pt x="76" y="404"/>
                  </a:lnTo>
                  <a:lnTo>
                    <a:pt x="152" y="454"/>
                  </a:lnTo>
                  <a:lnTo>
                    <a:pt x="252" y="479"/>
                  </a:lnTo>
                  <a:lnTo>
                    <a:pt x="252" y="479"/>
                  </a:lnTo>
                  <a:lnTo>
                    <a:pt x="328" y="454"/>
                  </a:lnTo>
                  <a:lnTo>
                    <a:pt x="404" y="404"/>
                  </a:lnTo>
                  <a:lnTo>
                    <a:pt x="480" y="328"/>
                  </a:lnTo>
                  <a:lnTo>
                    <a:pt x="480" y="252"/>
                  </a:lnTo>
                  <a:lnTo>
                    <a:pt x="480" y="252"/>
                  </a:lnTo>
                  <a:lnTo>
                    <a:pt x="480" y="151"/>
                  </a:lnTo>
                  <a:lnTo>
                    <a:pt x="429" y="76"/>
                  </a:lnTo>
                  <a:lnTo>
                    <a:pt x="353" y="25"/>
                  </a:lnTo>
                  <a:lnTo>
                    <a:pt x="252" y="0"/>
                  </a:lnTo>
                  <a:lnTo>
                    <a:pt x="252" y="0"/>
                  </a:lnTo>
                  <a:lnTo>
                    <a:pt x="152" y="25"/>
                  </a:lnTo>
                  <a:lnTo>
                    <a:pt x="76" y="76"/>
                  </a:lnTo>
                  <a:lnTo>
                    <a:pt x="25" y="151"/>
                  </a:lnTo>
                  <a:lnTo>
                    <a:pt x="0"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440;p46"/>
            <p:cNvSpPr/>
            <p:nvPr/>
          </p:nvSpPr>
          <p:spPr>
            <a:xfrm>
              <a:off x="1864495" y="1114785"/>
              <a:ext cx="6518" cy="6518"/>
            </a:xfrm>
            <a:custGeom>
              <a:avLst/>
              <a:gdLst/>
              <a:ahLst/>
              <a:cxnLst/>
              <a:rect l="l" t="t" r="r" b="b"/>
              <a:pathLst>
                <a:path w="329" h="329" extrusionOk="0">
                  <a:moveTo>
                    <a:pt x="77" y="1"/>
                  </a:moveTo>
                  <a:lnTo>
                    <a:pt x="127" y="26"/>
                  </a:lnTo>
                  <a:lnTo>
                    <a:pt x="152" y="51"/>
                  </a:lnTo>
                  <a:lnTo>
                    <a:pt x="177" y="76"/>
                  </a:lnTo>
                  <a:lnTo>
                    <a:pt x="177" y="102"/>
                  </a:lnTo>
                  <a:lnTo>
                    <a:pt x="177" y="152"/>
                  </a:lnTo>
                  <a:lnTo>
                    <a:pt x="152" y="177"/>
                  </a:lnTo>
                  <a:lnTo>
                    <a:pt x="127" y="203"/>
                  </a:lnTo>
                  <a:lnTo>
                    <a:pt x="26" y="203"/>
                  </a:lnTo>
                  <a:lnTo>
                    <a:pt x="1" y="152"/>
                  </a:lnTo>
                  <a:lnTo>
                    <a:pt x="1" y="228"/>
                  </a:lnTo>
                  <a:lnTo>
                    <a:pt x="51" y="278"/>
                  </a:lnTo>
                  <a:lnTo>
                    <a:pt x="102" y="329"/>
                  </a:lnTo>
                  <a:lnTo>
                    <a:pt x="228" y="329"/>
                  </a:lnTo>
                  <a:lnTo>
                    <a:pt x="278" y="278"/>
                  </a:lnTo>
                  <a:lnTo>
                    <a:pt x="329" y="228"/>
                  </a:lnTo>
                  <a:lnTo>
                    <a:pt x="329" y="152"/>
                  </a:lnTo>
                  <a:lnTo>
                    <a:pt x="329" y="102"/>
                  </a:lnTo>
                  <a:lnTo>
                    <a:pt x="304" y="51"/>
                  </a:lnTo>
                  <a:lnTo>
                    <a:pt x="228"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441;p46"/>
            <p:cNvSpPr/>
            <p:nvPr/>
          </p:nvSpPr>
          <p:spPr>
            <a:xfrm>
              <a:off x="1864495" y="1114785"/>
              <a:ext cx="6518" cy="6518"/>
            </a:xfrm>
            <a:custGeom>
              <a:avLst/>
              <a:gdLst/>
              <a:ahLst/>
              <a:cxnLst/>
              <a:rect l="l" t="t" r="r" b="b"/>
              <a:pathLst>
                <a:path w="329" h="329" fill="none" extrusionOk="0">
                  <a:moveTo>
                    <a:pt x="177" y="1"/>
                  </a:moveTo>
                  <a:lnTo>
                    <a:pt x="177" y="1"/>
                  </a:lnTo>
                  <a:lnTo>
                    <a:pt x="77" y="1"/>
                  </a:lnTo>
                  <a:lnTo>
                    <a:pt x="77" y="1"/>
                  </a:lnTo>
                  <a:lnTo>
                    <a:pt x="77" y="1"/>
                  </a:lnTo>
                  <a:lnTo>
                    <a:pt x="77" y="1"/>
                  </a:lnTo>
                  <a:lnTo>
                    <a:pt x="77" y="1"/>
                  </a:lnTo>
                  <a:lnTo>
                    <a:pt x="77" y="1"/>
                  </a:lnTo>
                  <a:lnTo>
                    <a:pt x="127" y="26"/>
                  </a:lnTo>
                  <a:lnTo>
                    <a:pt x="152" y="51"/>
                  </a:lnTo>
                  <a:lnTo>
                    <a:pt x="177" y="76"/>
                  </a:lnTo>
                  <a:lnTo>
                    <a:pt x="177" y="102"/>
                  </a:lnTo>
                  <a:lnTo>
                    <a:pt x="177" y="102"/>
                  </a:lnTo>
                  <a:lnTo>
                    <a:pt x="177" y="152"/>
                  </a:lnTo>
                  <a:lnTo>
                    <a:pt x="152" y="177"/>
                  </a:lnTo>
                  <a:lnTo>
                    <a:pt x="127" y="203"/>
                  </a:lnTo>
                  <a:lnTo>
                    <a:pt x="77" y="203"/>
                  </a:lnTo>
                  <a:lnTo>
                    <a:pt x="77" y="203"/>
                  </a:lnTo>
                  <a:lnTo>
                    <a:pt x="77" y="203"/>
                  </a:lnTo>
                  <a:lnTo>
                    <a:pt x="77" y="203"/>
                  </a:lnTo>
                  <a:lnTo>
                    <a:pt x="26" y="203"/>
                  </a:lnTo>
                  <a:lnTo>
                    <a:pt x="1" y="152"/>
                  </a:lnTo>
                  <a:lnTo>
                    <a:pt x="1" y="152"/>
                  </a:lnTo>
                  <a:lnTo>
                    <a:pt x="1" y="152"/>
                  </a:lnTo>
                  <a:lnTo>
                    <a:pt x="1" y="152"/>
                  </a:lnTo>
                  <a:lnTo>
                    <a:pt x="1" y="228"/>
                  </a:lnTo>
                  <a:lnTo>
                    <a:pt x="51" y="278"/>
                  </a:lnTo>
                  <a:lnTo>
                    <a:pt x="102" y="329"/>
                  </a:lnTo>
                  <a:lnTo>
                    <a:pt x="177" y="329"/>
                  </a:lnTo>
                  <a:lnTo>
                    <a:pt x="177" y="329"/>
                  </a:lnTo>
                  <a:lnTo>
                    <a:pt x="177" y="329"/>
                  </a:lnTo>
                  <a:lnTo>
                    <a:pt x="177" y="329"/>
                  </a:lnTo>
                  <a:lnTo>
                    <a:pt x="228" y="329"/>
                  </a:lnTo>
                  <a:lnTo>
                    <a:pt x="278" y="278"/>
                  </a:lnTo>
                  <a:lnTo>
                    <a:pt x="329" y="228"/>
                  </a:lnTo>
                  <a:lnTo>
                    <a:pt x="329" y="152"/>
                  </a:lnTo>
                  <a:lnTo>
                    <a:pt x="329" y="152"/>
                  </a:lnTo>
                  <a:lnTo>
                    <a:pt x="329" y="102"/>
                  </a:lnTo>
                  <a:lnTo>
                    <a:pt x="304" y="51"/>
                  </a:lnTo>
                  <a:lnTo>
                    <a:pt x="228" y="1"/>
                  </a:lnTo>
                  <a:lnTo>
                    <a:pt x="177" y="1"/>
                  </a:lnTo>
                  <a:lnTo>
                    <a:pt x="177" y="1"/>
                  </a:lnTo>
                  <a:lnTo>
                    <a:pt x="1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442;p46"/>
            <p:cNvSpPr/>
            <p:nvPr/>
          </p:nvSpPr>
          <p:spPr>
            <a:xfrm>
              <a:off x="1864000" y="1114785"/>
              <a:ext cx="4022" cy="4022"/>
            </a:xfrm>
            <a:custGeom>
              <a:avLst/>
              <a:gdLst/>
              <a:ahLst/>
              <a:cxnLst/>
              <a:rect l="l" t="t" r="r" b="b"/>
              <a:pathLst>
                <a:path w="203" h="203" extrusionOk="0">
                  <a:moveTo>
                    <a:pt x="102" y="1"/>
                  </a:moveTo>
                  <a:lnTo>
                    <a:pt x="76" y="26"/>
                  </a:lnTo>
                  <a:lnTo>
                    <a:pt x="51" y="51"/>
                  </a:lnTo>
                  <a:lnTo>
                    <a:pt x="26" y="76"/>
                  </a:lnTo>
                  <a:lnTo>
                    <a:pt x="1" y="102"/>
                  </a:lnTo>
                  <a:lnTo>
                    <a:pt x="26" y="152"/>
                  </a:lnTo>
                  <a:lnTo>
                    <a:pt x="51" y="177"/>
                  </a:lnTo>
                  <a:lnTo>
                    <a:pt x="76" y="203"/>
                  </a:lnTo>
                  <a:lnTo>
                    <a:pt x="152" y="203"/>
                  </a:lnTo>
                  <a:lnTo>
                    <a:pt x="177" y="177"/>
                  </a:lnTo>
                  <a:lnTo>
                    <a:pt x="202" y="152"/>
                  </a:lnTo>
                  <a:lnTo>
                    <a:pt x="202" y="102"/>
                  </a:lnTo>
                  <a:lnTo>
                    <a:pt x="202" y="76"/>
                  </a:lnTo>
                  <a:lnTo>
                    <a:pt x="177" y="51"/>
                  </a:lnTo>
                  <a:lnTo>
                    <a:pt x="152" y="26"/>
                  </a:lnTo>
                  <a:lnTo>
                    <a:pt x="10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3443;p46"/>
            <p:cNvSpPr/>
            <p:nvPr/>
          </p:nvSpPr>
          <p:spPr>
            <a:xfrm>
              <a:off x="1864000" y="1114785"/>
              <a:ext cx="4022" cy="4022"/>
            </a:xfrm>
            <a:custGeom>
              <a:avLst/>
              <a:gdLst/>
              <a:ahLst/>
              <a:cxnLst/>
              <a:rect l="l" t="t" r="r" b="b"/>
              <a:pathLst>
                <a:path w="203" h="203" fill="none" extrusionOk="0">
                  <a:moveTo>
                    <a:pt x="202" y="102"/>
                  </a:moveTo>
                  <a:lnTo>
                    <a:pt x="202" y="102"/>
                  </a:lnTo>
                  <a:lnTo>
                    <a:pt x="202" y="152"/>
                  </a:lnTo>
                  <a:lnTo>
                    <a:pt x="177" y="177"/>
                  </a:lnTo>
                  <a:lnTo>
                    <a:pt x="152" y="203"/>
                  </a:lnTo>
                  <a:lnTo>
                    <a:pt x="102" y="203"/>
                  </a:lnTo>
                  <a:lnTo>
                    <a:pt x="102" y="203"/>
                  </a:lnTo>
                  <a:lnTo>
                    <a:pt x="76" y="203"/>
                  </a:lnTo>
                  <a:lnTo>
                    <a:pt x="51" y="177"/>
                  </a:lnTo>
                  <a:lnTo>
                    <a:pt x="26" y="152"/>
                  </a:lnTo>
                  <a:lnTo>
                    <a:pt x="1" y="102"/>
                  </a:lnTo>
                  <a:lnTo>
                    <a:pt x="1" y="102"/>
                  </a:lnTo>
                  <a:lnTo>
                    <a:pt x="26" y="76"/>
                  </a:lnTo>
                  <a:lnTo>
                    <a:pt x="51" y="51"/>
                  </a:lnTo>
                  <a:lnTo>
                    <a:pt x="76" y="26"/>
                  </a:lnTo>
                  <a:lnTo>
                    <a:pt x="102" y="1"/>
                  </a:lnTo>
                  <a:lnTo>
                    <a:pt x="102" y="1"/>
                  </a:lnTo>
                  <a:lnTo>
                    <a:pt x="152" y="26"/>
                  </a:lnTo>
                  <a:lnTo>
                    <a:pt x="177" y="51"/>
                  </a:lnTo>
                  <a:lnTo>
                    <a:pt x="202" y="76"/>
                  </a:lnTo>
                  <a:lnTo>
                    <a:pt x="202"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3444;p46"/>
            <p:cNvSpPr/>
            <p:nvPr/>
          </p:nvSpPr>
          <p:spPr>
            <a:xfrm>
              <a:off x="1865505" y="1115300"/>
              <a:ext cx="2021" cy="2001"/>
            </a:xfrm>
            <a:custGeom>
              <a:avLst/>
              <a:gdLst/>
              <a:ahLst/>
              <a:cxnLst/>
              <a:rect l="l" t="t" r="r" b="b"/>
              <a:pathLst>
                <a:path w="102" h="101" extrusionOk="0">
                  <a:moveTo>
                    <a:pt x="51" y="0"/>
                  </a:moveTo>
                  <a:lnTo>
                    <a:pt x="0" y="25"/>
                  </a:lnTo>
                  <a:lnTo>
                    <a:pt x="0" y="50"/>
                  </a:lnTo>
                  <a:lnTo>
                    <a:pt x="0" y="101"/>
                  </a:lnTo>
                  <a:lnTo>
                    <a:pt x="76" y="101"/>
                  </a:lnTo>
                  <a:lnTo>
                    <a:pt x="101" y="50"/>
                  </a:lnTo>
                  <a:lnTo>
                    <a:pt x="76" y="25"/>
                  </a:lnTo>
                  <a:lnTo>
                    <a:pt x="5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3445;p46"/>
            <p:cNvSpPr/>
            <p:nvPr/>
          </p:nvSpPr>
          <p:spPr>
            <a:xfrm>
              <a:off x="1865505" y="1115300"/>
              <a:ext cx="2021" cy="2001"/>
            </a:xfrm>
            <a:custGeom>
              <a:avLst/>
              <a:gdLst/>
              <a:ahLst/>
              <a:cxnLst/>
              <a:rect l="l" t="t" r="r" b="b"/>
              <a:pathLst>
                <a:path w="102" h="101" fill="none" extrusionOk="0">
                  <a:moveTo>
                    <a:pt x="51" y="0"/>
                  </a:moveTo>
                  <a:lnTo>
                    <a:pt x="51" y="0"/>
                  </a:lnTo>
                  <a:lnTo>
                    <a:pt x="0" y="25"/>
                  </a:lnTo>
                  <a:lnTo>
                    <a:pt x="0" y="50"/>
                  </a:lnTo>
                  <a:lnTo>
                    <a:pt x="0" y="50"/>
                  </a:lnTo>
                  <a:lnTo>
                    <a:pt x="0" y="101"/>
                  </a:lnTo>
                  <a:lnTo>
                    <a:pt x="51" y="101"/>
                  </a:lnTo>
                  <a:lnTo>
                    <a:pt x="51" y="101"/>
                  </a:lnTo>
                  <a:lnTo>
                    <a:pt x="51" y="101"/>
                  </a:lnTo>
                  <a:lnTo>
                    <a:pt x="51" y="101"/>
                  </a:lnTo>
                  <a:lnTo>
                    <a:pt x="76" y="101"/>
                  </a:lnTo>
                  <a:lnTo>
                    <a:pt x="101" y="50"/>
                  </a:lnTo>
                  <a:lnTo>
                    <a:pt x="101" y="50"/>
                  </a:lnTo>
                  <a:lnTo>
                    <a:pt x="76" y="25"/>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3446;p46"/>
            <p:cNvSpPr/>
            <p:nvPr/>
          </p:nvSpPr>
          <p:spPr>
            <a:xfrm>
              <a:off x="1862494" y="1132280"/>
              <a:ext cx="10025" cy="10025"/>
            </a:xfrm>
            <a:custGeom>
              <a:avLst/>
              <a:gdLst/>
              <a:ahLst/>
              <a:cxnLst/>
              <a:rect l="l" t="t" r="r" b="b"/>
              <a:pathLst>
                <a:path w="506" h="506" extrusionOk="0">
                  <a:moveTo>
                    <a:pt x="253" y="1"/>
                  </a:moveTo>
                  <a:lnTo>
                    <a:pt x="152" y="26"/>
                  </a:lnTo>
                  <a:lnTo>
                    <a:pt x="77" y="77"/>
                  </a:lnTo>
                  <a:lnTo>
                    <a:pt x="26" y="152"/>
                  </a:lnTo>
                  <a:lnTo>
                    <a:pt x="1" y="253"/>
                  </a:lnTo>
                  <a:lnTo>
                    <a:pt x="26" y="329"/>
                  </a:lnTo>
                  <a:lnTo>
                    <a:pt x="77" y="430"/>
                  </a:lnTo>
                  <a:lnTo>
                    <a:pt x="152" y="480"/>
                  </a:lnTo>
                  <a:lnTo>
                    <a:pt x="253" y="505"/>
                  </a:lnTo>
                  <a:lnTo>
                    <a:pt x="354" y="480"/>
                  </a:lnTo>
                  <a:lnTo>
                    <a:pt x="430" y="430"/>
                  </a:lnTo>
                  <a:lnTo>
                    <a:pt x="480" y="354"/>
                  </a:lnTo>
                  <a:lnTo>
                    <a:pt x="506" y="253"/>
                  </a:lnTo>
                  <a:lnTo>
                    <a:pt x="480" y="152"/>
                  </a:lnTo>
                  <a:lnTo>
                    <a:pt x="430" y="77"/>
                  </a:lnTo>
                  <a:lnTo>
                    <a:pt x="354"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3447;p46"/>
            <p:cNvSpPr/>
            <p:nvPr/>
          </p:nvSpPr>
          <p:spPr>
            <a:xfrm>
              <a:off x="1862494" y="1132280"/>
              <a:ext cx="10025" cy="10025"/>
            </a:xfrm>
            <a:custGeom>
              <a:avLst/>
              <a:gdLst/>
              <a:ahLst/>
              <a:cxnLst/>
              <a:rect l="l" t="t" r="r" b="b"/>
              <a:pathLst>
                <a:path w="506" h="506" fill="none" extrusionOk="0">
                  <a:moveTo>
                    <a:pt x="1" y="253"/>
                  </a:moveTo>
                  <a:lnTo>
                    <a:pt x="1" y="253"/>
                  </a:lnTo>
                  <a:lnTo>
                    <a:pt x="26" y="329"/>
                  </a:lnTo>
                  <a:lnTo>
                    <a:pt x="77" y="430"/>
                  </a:lnTo>
                  <a:lnTo>
                    <a:pt x="152" y="480"/>
                  </a:lnTo>
                  <a:lnTo>
                    <a:pt x="253" y="505"/>
                  </a:lnTo>
                  <a:lnTo>
                    <a:pt x="253" y="505"/>
                  </a:lnTo>
                  <a:lnTo>
                    <a:pt x="354" y="480"/>
                  </a:lnTo>
                  <a:lnTo>
                    <a:pt x="430" y="430"/>
                  </a:lnTo>
                  <a:lnTo>
                    <a:pt x="480" y="354"/>
                  </a:lnTo>
                  <a:lnTo>
                    <a:pt x="506" y="253"/>
                  </a:lnTo>
                  <a:lnTo>
                    <a:pt x="506" y="253"/>
                  </a:lnTo>
                  <a:lnTo>
                    <a:pt x="480" y="152"/>
                  </a:lnTo>
                  <a:lnTo>
                    <a:pt x="430" y="77"/>
                  </a:lnTo>
                  <a:lnTo>
                    <a:pt x="354" y="26"/>
                  </a:lnTo>
                  <a:lnTo>
                    <a:pt x="253" y="1"/>
                  </a:lnTo>
                  <a:lnTo>
                    <a:pt x="253" y="1"/>
                  </a:lnTo>
                  <a:lnTo>
                    <a:pt x="152" y="26"/>
                  </a:lnTo>
                  <a:lnTo>
                    <a:pt x="77" y="77"/>
                  </a:lnTo>
                  <a:lnTo>
                    <a:pt x="26" y="152"/>
                  </a:lnTo>
                  <a:lnTo>
                    <a:pt x="1"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3448;p46"/>
            <p:cNvSpPr/>
            <p:nvPr/>
          </p:nvSpPr>
          <p:spPr>
            <a:xfrm>
              <a:off x="1862494" y="1132280"/>
              <a:ext cx="10025" cy="10025"/>
            </a:xfrm>
            <a:custGeom>
              <a:avLst/>
              <a:gdLst/>
              <a:ahLst/>
              <a:cxnLst/>
              <a:rect l="l" t="t" r="r" b="b"/>
              <a:pathLst>
                <a:path w="506" h="506" extrusionOk="0">
                  <a:moveTo>
                    <a:pt x="253" y="1"/>
                  </a:moveTo>
                  <a:lnTo>
                    <a:pt x="152" y="26"/>
                  </a:lnTo>
                  <a:lnTo>
                    <a:pt x="77" y="77"/>
                  </a:lnTo>
                  <a:lnTo>
                    <a:pt x="26" y="152"/>
                  </a:lnTo>
                  <a:lnTo>
                    <a:pt x="1" y="253"/>
                  </a:lnTo>
                  <a:lnTo>
                    <a:pt x="26" y="329"/>
                  </a:lnTo>
                  <a:lnTo>
                    <a:pt x="77" y="430"/>
                  </a:lnTo>
                  <a:lnTo>
                    <a:pt x="152" y="480"/>
                  </a:lnTo>
                  <a:lnTo>
                    <a:pt x="253" y="505"/>
                  </a:lnTo>
                  <a:lnTo>
                    <a:pt x="354" y="480"/>
                  </a:lnTo>
                  <a:lnTo>
                    <a:pt x="430" y="430"/>
                  </a:lnTo>
                  <a:lnTo>
                    <a:pt x="480" y="354"/>
                  </a:lnTo>
                  <a:lnTo>
                    <a:pt x="506" y="253"/>
                  </a:lnTo>
                  <a:lnTo>
                    <a:pt x="480" y="152"/>
                  </a:lnTo>
                  <a:lnTo>
                    <a:pt x="430" y="77"/>
                  </a:lnTo>
                  <a:lnTo>
                    <a:pt x="354"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3449;p46"/>
            <p:cNvSpPr/>
            <p:nvPr/>
          </p:nvSpPr>
          <p:spPr>
            <a:xfrm>
              <a:off x="1862494" y="1132280"/>
              <a:ext cx="10025" cy="10025"/>
            </a:xfrm>
            <a:custGeom>
              <a:avLst/>
              <a:gdLst/>
              <a:ahLst/>
              <a:cxnLst/>
              <a:rect l="l" t="t" r="r" b="b"/>
              <a:pathLst>
                <a:path w="506" h="506" fill="none" extrusionOk="0">
                  <a:moveTo>
                    <a:pt x="1" y="253"/>
                  </a:moveTo>
                  <a:lnTo>
                    <a:pt x="1" y="253"/>
                  </a:lnTo>
                  <a:lnTo>
                    <a:pt x="26" y="329"/>
                  </a:lnTo>
                  <a:lnTo>
                    <a:pt x="77" y="430"/>
                  </a:lnTo>
                  <a:lnTo>
                    <a:pt x="152" y="480"/>
                  </a:lnTo>
                  <a:lnTo>
                    <a:pt x="253" y="505"/>
                  </a:lnTo>
                  <a:lnTo>
                    <a:pt x="253" y="505"/>
                  </a:lnTo>
                  <a:lnTo>
                    <a:pt x="354" y="480"/>
                  </a:lnTo>
                  <a:lnTo>
                    <a:pt x="430" y="430"/>
                  </a:lnTo>
                  <a:lnTo>
                    <a:pt x="480" y="354"/>
                  </a:lnTo>
                  <a:lnTo>
                    <a:pt x="506" y="253"/>
                  </a:lnTo>
                  <a:lnTo>
                    <a:pt x="506" y="253"/>
                  </a:lnTo>
                  <a:lnTo>
                    <a:pt x="480" y="152"/>
                  </a:lnTo>
                  <a:lnTo>
                    <a:pt x="430" y="77"/>
                  </a:lnTo>
                  <a:lnTo>
                    <a:pt x="354" y="26"/>
                  </a:lnTo>
                  <a:lnTo>
                    <a:pt x="253" y="1"/>
                  </a:lnTo>
                  <a:lnTo>
                    <a:pt x="253" y="1"/>
                  </a:lnTo>
                  <a:lnTo>
                    <a:pt x="152" y="26"/>
                  </a:lnTo>
                  <a:lnTo>
                    <a:pt x="77" y="77"/>
                  </a:lnTo>
                  <a:lnTo>
                    <a:pt x="26" y="152"/>
                  </a:lnTo>
                  <a:lnTo>
                    <a:pt x="1"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3450;p46"/>
            <p:cNvSpPr/>
            <p:nvPr/>
          </p:nvSpPr>
          <p:spPr>
            <a:xfrm>
              <a:off x="1864000" y="1133786"/>
              <a:ext cx="7014" cy="6518"/>
            </a:xfrm>
            <a:custGeom>
              <a:avLst/>
              <a:gdLst/>
              <a:ahLst/>
              <a:cxnLst/>
              <a:rect l="l" t="t" r="r" b="b"/>
              <a:pathLst>
                <a:path w="354" h="329" extrusionOk="0">
                  <a:moveTo>
                    <a:pt x="177" y="1"/>
                  </a:moveTo>
                  <a:lnTo>
                    <a:pt x="102" y="26"/>
                  </a:lnTo>
                  <a:lnTo>
                    <a:pt x="127" y="26"/>
                  </a:lnTo>
                  <a:lnTo>
                    <a:pt x="177" y="51"/>
                  </a:lnTo>
                  <a:lnTo>
                    <a:pt x="177" y="76"/>
                  </a:lnTo>
                  <a:lnTo>
                    <a:pt x="202" y="127"/>
                  </a:lnTo>
                  <a:lnTo>
                    <a:pt x="177" y="152"/>
                  </a:lnTo>
                  <a:lnTo>
                    <a:pt x="152" y="177"/>
                  </a:lnTo>
                  <a:lnTo>
                    <a:pt x="127" y="202"/>
                  </a:lnTo>
                  <a:lnTo>
                    <a:pt x="102" y="228"/>
                  </a:lnTo>
                  <a:lnTo>
                    <a:pt x="51" y="202"/>
                  </a:lnTo>
                  <a:lnTo>
                    <a:pt x="1" y="152"/>
                  </a:lnTo>
                  <a:lnTo>
                    <a:pt x="1" y="177"/>
                  </a:lnTo>
                  <a:lnTo>
                    <a:pt x="26" y="228"/>
                  </a:lnTo>
                  <a:lnTo>
                    <a:pt x="51" y="278"/>
                  </a:lnTo>
                  <a:lnTo>
                    <a:pt x="102" y="328"/>
                  </a:lnTo>
                  <a:lnTo>
                    <a:pt x="253" y="328"/>
                  </a:lnTo>
                  <a:lnTo>
                    <a:pt x="303" y="303"/>
                  </a:lnTo>
                  <a:lnTo>
                    <a:pt x="329" y="228"/>
                  </a:lnTo>
                  <a:lnTo>
                    <a:pt x="354" y="177"/>
                  </a:lnTo>
                  <a:lnTo>
                    <a:pt x="329" y="101"/>
                  </a:lnTo>
                  <a:lnTo>
                    <a:pt x="303" y="51"/>
                  </a:lnTo>
                  <a:lnTo>
                    <a:pt x="253"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3451;p46"/>
            <p:cNvSpPr/>
            <p:nvPr/>
          </p:nvSpPr>
          <p:spPr>
            <a:xfrm>
              <a:off x="1864000" y="1133786"/>
              <a:ext cx="7014" cy="6518"/>
            </a:xfrm>
            <a:custGeom>
              <a:avLst/>
              <a:gdLst/>
              <a:ahLst/>
              <a:cxnLst/>
              <a:rect l="l" t="t" r="r" b="b"/>
              <a:pathLst>
                <a:path w="354" h="329" fill="none" extrusionOk="0">
                  <a:moveTo>
                    <a:pt x="177" y="1"/>
                  </a:moveTo>
                  <a:lnTo>
                    <a:pt x="177" y="1"/>
                  </a:lnTo>
                  <a:lnTo>
                    <a:pt x="102" y="26"/>
                  </a:lnTo>
                  <a:lnTo>
                    <a:pt x="102" y="26"/>
                  </a:lnTo>
                  <a:lnTo>
                    <a:pt x="102" y="26"/>
                  </a:lnTo>
                  <a:lnTo>
                    <a:pt x="102" y="26"/>
                  </a:lnTo>
                  <a:lnTo>
                    <a:pt x="102" y="26"/>
                  </a:lnTo>
                  <a:lnTo>
                    <a:pt x="102" y="26"/>
                  </a:lnTo>
                  <a:lnTo>
                    <a:pt x="127" y="26"/>
                  </a:lnTo>
                  <a:lnTo>
                    <a:pt x="177" y="51"/>
                  </a:lnTo>
                  <a:lnTo>
                    <a:pt x="177" y="76"/>
                  </a:lnTo>
                  <a:lnTo>
                    <a:pt x="202" y="127"/>
                  </a:lnTo>
                  <a:lnTo>
                    <a:pt x="202" y="127"/>
                  </a:lnTo>
                  <a:lnTo>
                    <a:pt x="177" y="152"/>
                  </a:lnTo>
                  <a:lnTo>
                    <a:pt x="152" y="177"/>
                  </a:lnTo>
                  <a:lnTo>
                    <a:pt x="127" y="202"/>
                  </a:lnTo>
                  <a:lnTo>
                    <a:pt x="102" y="228"/>
                  </a:lnTo>
                  <a:lnTo>
                    <a:pt x="102" y="228"/>
                  </a:lnTo>
                  <a:lnTo>
                    <a:pt x="102" y="228"/>
                  </a:lnTo>
                  <a:lnTo>
                    <a:pt x="102" y="228"/>
                  </a:lnTo>
                  <a:lnTo>
                    <a:pt x="51" y="202"/>
                  </a:lnTo>
                  <a:lnTo>
                    <a:pt x="1" y="152"/>
                  </a:lnTo>
                  <a:lnTo>
                    <a:pt x="1" y="152"/>
                  </a:lnTo>
                  <a:lnTo>
                    <a:pt x="1" y="177"/>
                  </a:lnTo>
                  <a:lnTo>
                    <a:pt x="1" y="177"/>
                  </a:lnTo>
                  <a:lnTo>
                    <a:pt x="26" y="228"/>
                  </a:lnTo>
                  <a:lnTo>
                    <a:pt x="51" y="278"/>
                  </a:lnTo>
                  <a:lnTo>
                    <a:pt x="102" y="328"/>
                  </a:lnTo>
                  <a:lnTo>
                    <a:pt x="177" y="328"/>
                  </a:lnTo>
                  <a:lnTo>
                    <a:pt x="177" y="328"/>
                  </a:lnTo>
                  <a:lnTo>
                    <a:pt x="177" y="328"/>
                  </a:lnTo>
                  <a:lnTo>
                    <a:pt x="177" y="328"/>
                  </a:lnTo>
                  <a:lnTo>
                    <a:pt x="253" y="328"/>
                  </a:lnTo>
                  <a:lnTo>
                    <a:pt x="303" y="303"/>
                  </a:lnTo>
                  <a:lnTo>
                    <a:pt x="329" y="228"/>
                  </a:lnTo>
                  <a:lnTo>
                    <a:pt x="354" y="177"/>
                  </a:lnTo>
                  <a:lnTo>
                    <a:pt x="354" y="177"/>
                  </a:lnTo>
                  <a:lnTo>
                    <a:pt x="329" y="101"/>
                  </a:lnTo>
                  <a:lnTo>
                    <a:pt x="303" y="51"/>
                  </a:lnTo>
                  <a:lnTo>
                    <a:pt x="253" y="1"/>
                  </a:lnTo>
                  <a:lnTo>
                    <a:pt x="177" y="1"/>
                  </a:lnTo>
                  <a:lnTo>
                    <a:pt x="177" y="1"/>
                  </a:lnTo>
                  <a:lnTo>
                    <a:pt x="1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3452;p46"/>
            <p:cNvSpPr/>
            <p:nvPr/>
          </p:nvSpPr>
          <p:spPr>
            <a:xfrm>
              <a:off x="1864000" y="1134282"/>
              <a:ext cx="4022" cy="4022"/>
            </a:xfrm>
            <a:custGeom>
              <a:avLst/>
              <a:gdLst/>
              <a:ahLst/>
              <a:cxnLst/>
              <a:rect l="l" t="t" r="r" b="b"/>
              <a:pathLst>
                <a:path w="203" h="203" extrusionOk="0">
                  <a:moveTo>
                    <a:pt x="51" y="1"/>
                  </a:moveTo>
                  <a:lnTo>
                    <a:pt x="26" y="26"/>
                  </a:lnTo>
                  <a:lnTo>
                    <a:pt x="1" y="51"/>
                  </a:lnTo>
                  <a:lnTo>
                    <a:pt x="1" y="102"/>
                  </a:lnTo>
                  <a:lnTo>
                    <a:pt x="1" y="127"/>
                  </a:lnTo>
                  <a:lnTo>
                    <a:pt x="26" y="152"/>
                  </a:lnTo>
                  <a:lnTo>
                    <a:pt x="51" y="177"/>
                  </a:lnTo>
                  <a:lnTo>
                    <a:pt x="102" y="203"/>
                  </a:lnTo>
                  <a:lnTo>
                    <a:pt x="127" y="177"/>
                  </a:lnTo>
                  <a:lnTo>
                    <a:pt x="152" y="177"/>
                  </a:lnTo>
                  <a:lnTo>
                    <a:pt x="177" y="127"/>
                  </a:lnTo>
                  <a:lnTo>
                    <a:pt x="202" y="102"/>
                  </a:lnTo>
                  <a:lnTo>
                    <a:pt x="177" y="51"/>
                  </a:lnTo>
                  <a:lnTo>
                    <a:pt x="177" y="26"/>
                  </a:lnTo>
                  <a:lnTo>
                    <a:pt x="127"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3453;p46"/>
            <p:cNvSpPr/>
            <p:nvPr/>
          </p:nvSpPr>
          <p:spPr>
            <a:xfrm>
              <a:off x="1864000" y="1134282"/>
              <a:ext cx="4022" cy="4022"/>
            </a:xfrm>
            <a:custGeom>
              <a:avLst/>
              <a:gdLst/>
              <a:ahLst/>
              <a:cxnLst/>
              <a:rect l="l" t="t" r="r" b="b"/>
              <a:pathLst>
                <a:path w="203" h="203" fill="none" extrusionOk="0">
                  <a:moveTo>
                    <a:pt x="202" y="102"/>
                  </a:moveTo>
                  <a:lnTo>
                    <a:pt x="202" y="102"/>
                  </a:lnTo>
                  <a:lnTo>
                    <a:pt x="177" y="127"/>
                  </a:lnTo>
                  <a:lnTo>
                    <a:pt x="152" y="177"/>
                  </a:lnTo>
                  <a:lnTo>
                    <a:pt x="127" y="177"/>
                  </a:lnTo>
                  <a:lnTo>
                    <a:pt x="102" y="203"/>
                  </a:lnTo>
                  <a:lnTo>
                    <a:pt x="102" y="203"/>
                  </a:lnTo>
                  <a:lnTo>
                    <a:pt x="51" y="177"/>
                  </a:lnTo>
                  <a:lnTo>
                    <a:pt x="26" y="152"/>
                  </a:lnTo>
                  <a:lnTo>
                    <a:pt x="1" y="127"/>
                  </a:lnTo>
                  <a:lnTo>
                    <a:pt x="1" y="102"/>
                  </a:lnTo>
                  <a:lnTo>
                    <a:pt x="1" y="102"/>
                  </a:lnTo>
                  <a:lnTo>
                    <a:pt x="1" y="51"/>
                  </a:lnTo>
                  <a:lnTo>
                    <a:pt x="26" y="26"/>
                  </a:lnTo>
                  <a:lnTo>
                    <a:pt x="51" y="1"/>
                  </a:lnTo>
                  <a:lnTo>
                    <a:pt x="102" y="1"/>
                  </a:lnTo>
                  <a:lnTo>
                    <a:pt x="102" y="1"/>
                  </a:lnTo>
                  <a:lnTo>
                    <a:pt x="127" y="1"/>
                  </a:lnTo>
                  <a:lnTo>
                    <a:pt x="177" y="26"/>
                  </a:lnTo>
                  <a:lnTo>
                    <a:pt x="177" y="51"/>
                  </a:lnTo>
                  <a:lnTo>
                    <a:pt x="202"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3454;p46"/>
            <p:cNvSpPr/>
            <p:nvPr/>
          </p:nvSpPr>
          <p:spPr>
            <a:xfrm>
              <a:off x="1865010" y="1134777"/>
              <a:ext cx="2001" cy="1526"/>
            </a:xfrm>
            <a:custGeom>
              <a:avLst/>
              <a:gdLst/>
              <a:ahLst/>
              <a:cxnLst/>
              <a:rect l="l" t="t" r="r" b="b"/>
              <a:pathLst>
                <a:path w="101" h="77" extrusionOk="0">
                  <a:moveTo>
                    <a:pt x="25" y="1"/>
                  </a:moveTo>
                  <a:lnTo>
                    <a:pt x="0" y="26"/>
                  </a:lnTo>
                  <a:lnTo>
                    <a:pt x="25" y="77"/>
                  </a:lnTo>
                  <a:lnTo>
                    <a:pt x="76" y="77"/>
                  </a:lnTo>
                  <a:lnTo>
                    <a:pt x="101" y="51"/>
                  </a:lnTo>
                  <a:lnTo>
                    <a:pt x="76"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3455;p46"/>
            <p:cNvSpPr/>
            <p:nvPr/>
          </p:nvSpPr>
          <p:spPr>
            <a:xfrm>
              <a:off x="1865010" y="1134777"/>
              <a:ext cx="2001" cy="1526"/>
            </a:xfrm>
            <a:custGeom>
              <a:avLst/>
              <a:gdLst/>
              <a:ahLst/>
              <a:cxnLst/>
              <a:rect l="l" t="t" r="r" b="b"/>
              <a:pathLst>
                <a:path w="101" h="77" fill="none" extrusionOk="0">
                  <a:moveTo>
                    <a:pt x="51" y="1"/>
                  </a:moveTo>
                  <a:lnTo>
                    <a:pt x="51" y="1"/>
                  </a:lnTo>
                  <a:lnTo>
                    <a:pt x="25" y="1"/>
                  </a:lnTo>
                  <a:lnTo>
                    <a:pt x="0" y="26"/>
                  </a:lnTo>
                  <a:lnTo>
                    <a:pt x="0" y="26"/>
                  </a:lnTo>
                  <a:lnTo>
                    <a:pt x="25" y="77"/>
                  </a:lnTo>
                  <a:lnTo>
                    <a:pt x="51" y="77"/>
                  </a:lnTo>
                  <a:lnTo>
                    <a:pt x="51" y="77"/>
                  </a:lnTo>
                  <a:lnTo>
                    <a:pt x="51" y="77"/>
                  </a:lnTo>
                  <a:lnTo>
                    <a:pt x="51" y="77"/>
                  </a:lnTo>
                  <a:lnTo>
                    <a:pt x="76" y="77"/>
                  </a:lnTo>
                  <a:lnTo>
                    <a:pt x="101" y="51"/>
                  </a:lnTo>
                  <a:lnTo>
                    <a:pt x="101" y="51"/>
                  </a:lnTo>
                  <a:lnTo>
                    <a:pt x="76" y="1"/>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3456;p46"/>
            <p:cNvSpPr/>
            <p:nvPr/>
          </p:nvSpPr>
          <p:spPr>
            <a:xfrm>
              <a:off x="1863009" y="1122790"/>
              <a:ext cx="9510" cy="9510"/>
            </a:xfrm>
            <a:custGeom>
              <a:avLst/>
              <a:gdLst/>
              <a:ahLst/>
              <a:cxnLst/>
              <a:rect l="l" t="t" r="r" b="b"/>
              <a:pathLst>
                <a:path w="480" h="480" extrusionOk="0">
                  <a:moveTo>
                    <a:pt x="252" y="0"/>
                  </a:moveTo>
                  <a:lnTo>
                    <a:pt x="152" y="26"/>
                  </a:lnTo>
                  <a:lnTo>
                    <a:pt x="76" y="76"/>
                  </a:lnTo>
                  <a:lnTo>
                    <a:pt x="25" y="152"/>
                  </a:lnTo>
                  <a:lnTo>
                    <a:pt x="0" y="253"/>
                  </a:lnTo>
                  <a:lnTo>
                    <a:pt x="0" y="328"/>
                  </a:lnTo>
                  <a:lnTo>
                    <a:pt x="51" y="404"/>
                  </a:lnTo>
                  <a:lnTo>
                    <a:pt x="126" y="480"/>
                  </a:lnTo>
                  <a:lnTo>
                    <a:pt x="328" y="480"/>
                  </a:lnTo>
                  <a:lnTo>
                    <a:pt x="404" y="429"/>
                  </a:lnTo>
                  <a:lnTo>
                    <a:pt x="454" y="354"/>
                  </a:lnTo>
                  <a:lnTo>
                    <a:pt x="480" y="253"/>
                  </a:lnTo>
                  <a:lnTo>
                    <a:pt x="454" y="152"/>
                  </a:lnTo>
                  <a:lnTo>
                    <a:pt x="404" y="76"/>
                  </a:lnTo>
                  <a:lnTo>
                    <a:pt x="328" y="26"/>
                  </a:lnTo>
                  <a:lnTo>
                    <a:pt x="25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3457;p46"/>
            <p:cNvSpPr/>
            <p:nvPr/>
          </p:nvSpPr>
          <p:spPr>
            <a:xfrm>
              <a:off x="1863009" y="1122790"/>
              <a:ext cx="9510" cy="9510"/>
            </a:xfrm>
            <a:custGeom>
              <a:avLst/>
              <a:gdLst/>
              <a:ahLst/>
              <a:cxnLst/>
              <a:rect l="l" t="t" r="r" b="b"/>
              <a:pathLst>
                <a:path w="480" h="480" fill="none" extrusionOk="0">
                  <a:moveTo>
                    <a:pt x="0" y="253"/>
                  </a:moveTo>
                  <a:lnTo>
                    <a:pt x="0" y="253"/>
                  </a:lnTo>
                  <a:lnTo>
                    <a:pt x="0" y="328"/>
                  </a:lnTo>
                  <a:lnTo>
                    <a:pt x="51" y="404"/>
                  </a:lnTo>
                  <a:lnTo>
                    <a:pt x="126" y="480"/>
                  </a:lnTo>
                  <a:lnTo>
                    <a:pt x="227" y="480"/>
                  </a:lnTo>
                  <a:lnTo>
                    <a:pt x="227" y="480"/>
                  </a:lnTo>
                  <a:lnTo>
                    <a:pt x="328" y="480"/>
                  </a:lnTo>
                  <a:lnTo>
                    <a:pt x="404" y="429"/>
                  </a:lnTo>
                  <a:lnTo>
                    <a:pt x="454" y="354"/>
                  </a:lnTo>
                  <a:lnTo>
                    <a:pt x="480" y="253"/>
                  </a:lnTo>
                  <a:lnTo>
                    <a:pt x="480" y="253"/>
                  </a:lnTo>
                  <a:lnTo>
                    <a:pt x="454" y="152"/>
                  </a:lnTo>
                  <a:lnTo>
                    <a:pt x="404" y="76"/>
                  </a:lnTo>
                  <a:lnTo>
                    <a:pt x="328" y="26"/>
                  </a:lnTo>
                  <a:lnTo>
                    <a:pt x="252" y="0"/>
                  </a:lnTo>
                  <a:lnTo>
                    <a:pt x="252" y="0"/>
                  </a:lnTo>
                  <a:lnTo>
                    <a:pt x="152" y="26"/>
                  </a:lnTo>
                  <a:lnTo>
                    <a:pt x="76" y="76"/>
                  </a:lnTo>
                  <a:lnTo>
                    <a:pt x="25"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3458;p46"/>
            <p:cNvSpPr/>
            <p:nvPr/>
          </p:nvSpPr>
          <p:spPr>
            <a:xfrm>
              <a:off x="1863009" y="1122790"/>
              <a:ext cx="9510" cy="9510"/>
            </a:xfrm>
            <a:custGeom>
              <a:avLst/>
              <a:gdLst/>
              <a:ahLst/>
              <a:cxnLst/>
              <a:rect l="l" t="t" r="r" b="b"/>
              <a:pathLst>
                <a:path w="480" h="480" extrusionOk="0">
                  <a:moveTo>
                    <a:pt x="252" y="0"/>
                  </a:moveTo>
                  <a:lnTo>
                    <a:pt x="152" y="26"/>
                  </a:lnTo>
                  <a:lnTo>
                    <a:pt x="76" y="76"/>
                  </a:lnTo>
                  <a:lnTo>
                    <a:pt x="25" y="152"/>
                  </a:lnTo>
                  <a:lnTo>
                    <a:pt x="0" y="253"/>
                  </a:lnTo>
                  <a:lnTo>
                    <a:pt x="0" y="328"/>
                  </a:lnTo>
                  <a:lnTo>
                    <a:pt x="51" y="404"/>
                  </a:lnTo>
                  <a:lnTo>
                    <a:pt x="126" y="480"/>
                  </a:lnTo>
                  <a:lnTo>
                    <a:pt x="328" y="480"/>
                  </a:lnTo>
                  <a:lnTo>
                    <a:pt x="404" y="429"/>
                  </a:lnTo>
                  <a:lnTo>
                    <a:pt x="454" y="354"/>
                  </a:lnTo>
                  <a:lnTo>
                    <a:pt x="480" y="253"/>
                  </a:lnTo>
                  <a:lnTo>
                    <a:pt x="454" y="152"/>
                  </a:lnTo>
                  <a:lnTo>
                    <a:pt x="404" y="76"/>
                  </a:lnTo>
                  <a:lnTo>
                    <a:pt x="328" y="26"/>
                  </a:lnTo>
                  <a:lnTo>
                    <a:pt x="25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3459;p46"/>
            <p:cNvSpPr/>
            <p:nvPr/>
          </p:nvSpPr>
          <p:spPr>
            <a:xfrm>
              <a:off x="1863009" y="1122790"/>
              <a:ext cx="9510" cy="9510"/>
            </a:xfrm>
            <a:custGeom>
              <a:avLst/>
              <a:gdLst/>
              <a:ahLst/>
              <a:cxnLst/>
              <a:rect l="l" t="t" r="r" b="b"/>
              <a:pathLst>
                <a:path w="480" h="480" fill="none" extrusionOk="0">
                  <a:moveTo>
                    <a:pt x="0" y="253"/>
                  </a:moveTo>
                  <a:lnTo>
                    <a:pt x="0" y="253"/>
                  </a:lnTo>
                  <a:lnTo>
                    <a:pt x="0" y="328"/>
                  </a:lnTo>
                  <a:lnTo>
                    <a:pt x="51" y="404"/>
                  </a:lnTo>
                  <a:lnTo>
                    <a:pt x="126" y="480"/>
                  </a:lnTo>
                  <a:lnTo>
                    <a:pt x="227" y="480"/>
                  </a:lnTo>
                  <a:lnTo>
                    <a:pt x="227" y="480"/>
                  </a:lnTo>
                  <a:lnTo>
                    <a:pt x="328" y="480"/>
                  </a:lnTo>
                  <a:lnTo>
                    <a:pt x="404" y="429"/>
                  </a:lnTo>
                  <a:lnTo>
                    <a:pt x="454" y="354"/>
                  </a:lnTo>
                  <a:lnTo>
                    <a:pt x="480" y="253"/>
                  </a:lnTo>
                  <a:lnTo>
                    <a:pt x="480" y="253"/>
                  </a:lnTo>
                  <a:lnTo>
                    <a:pt x="454" y="152"/>
                  </a:lnTo>
                  <a:lnTo>
                    <a:pt x="404" y="76"/>
                  </a:lnTo>
                  <a:lnTo>
                    <a:pt x="328" y="26"/>
                  </a:lnTo>
                  <a:lnTo>
                    <a:pt x="252" y="0"/>
                  </a:lnTo>
                  <a:lnTo>
                    <a:pt x="252" y="0"/>
                  </a:lnTo>
                  <a:lnTo>
                    <a:pt x="152" y="26"/>
                  </a:lnTo>
                  <a:lnTo>
                    <a:pt x="76" y="76"/>
                  </a:lnTo>
                  <a:lnTo>
                    <a:pt x="25"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3460;p46"/>
            <p:cNvSpPr/>
            <p:nvPr/>
          </p:nvSpPr>
          <p:spPr>
            <a:xfrm>
              <a:off x="1864495" y="1124295"/>
              <a:ext cx="6518" cy="6518"/>
            </a:xfrm>
            <a:custGeom>
              <a:avLst/>
              <a:gdLst/>
              <a:ahLst/>
              <a:cxnLst/>
              <a:rect l="l" t="t" r="r" b="b"/>
              <a:pathLst>
                <a:path w="329" h="329" extrusionOk="0">
                  <a:moveTo>
                    <a:pt x="152" y="0"/>
                  </a:moveTo>
                  <a:lnTo>
                    <a:pt x="77" y="25"/>
                  </a:lnTo>
                  <a:lnTo>
                    <a:pt x="127" y="25"/>
                  </a:lnTo>
                  <a:lnTo>
                    <a:pt x="152" y="51"/>
                  </a:lnTo>
                  <a:lnTo>
                    <a:pt x="177" y="76"/>
                  </a:lnTo>
                  <a:lnTo>
                    <a:pt x="177" y="126"/>
                  </a:lnTo>
                  <a:lnTo>
                    <a:pt x="177" y="152"/>
                  </a:lnTo>
                  <a:lnTo>
                    <a:pt x="152" y="177"/>
                  </a:lnTo>
                  <a:lnTo>
                    <a:pt x="127" y="202"/>
                  </a:lnTo>
                  <a:lnTo>
                    <a:pt x="26" y="202"/>
                  </a:lnTo>
                  <a:lnTo>
                    <a:pt x="1" y="152"/>
                  </a:lnTo>
                  <a:lnTo>
                    <a:pt x="1" y="227"/>
                  </a:lnTo>
                  <a:lnTo>
                    <a:pt x="26" y="278"/>
                  </a:lnTo>
                  <a:lnTo>
                    <a:pt x="102" y="328"/>
                  </a:lnTo>
                  <a:lnTo>
                    <a:pt x="228" y="328"/>
                  </a:lnTo>
                  <a:lnTo>
                    <a:pt x="278" y="278"/>
                  </a:lnTo>
                  <a:lnTo>
                    <a:pt x="329" y="227"/>
                  </a:lnTo>
                  <a:lnTo>
                    <a:pt x="329" y="177"/>
                  </a:lnTo>
                  <a:lnTo>
                    <a:pt x="329" y="101"/>
                  </a:lnTo>
                  <a:lnTo>
                    <a:pt x="278" y="51"/>
                  </a:lnTo>
                  <a:lnTo>
                    <a:pt x="228"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3461;p46"/>
            <p:cNvSpPr/>
            <p:nvPr/>
          </p:nvSpPr>
          <p:spPr>
            <a:xfrm>
              <a:off x="1864495" y="1124295"/>
              <a:ext cx="6518" cy="6518"/>
            </a:xfrm>
            <a:custGeom>
              <a:avLst/>
              <a:gdLst/>
              <a:ahLst/>
              <a:cxnLst/>
              <a:rect l="l" t="t" r="r" b="b"/>
              <a:pathLst>
                <a:path w="329" h="329" fill="none" extrusionOk="0">
                  <a:moveTo>
                    <a:pt x="152" y="0"/>
                  </a:moveTo>
                  <a:lnTo>
                    <a:pt x="152" y="0"/>
                  </a:lnTo>
                  <a:lnTo>
                    <a:pt x="77" y="25"/>
                  </a:lnTo>
                  <a:lnTo>
                    <a:pt x="77" y="25"/>
                  </a:lnTo>
                  <a:lnTo>
                    <a:pt x="77" y="25"/>
                  </a:lnTo>
                  <a:lnTo>
                    <a:pt x="77" y="25"/>
                  </a:lnTo>
                  <a:lnTo>
                    <a:pt x="77" y="25"/>
                  </a:lnTo>
                  <a:lnTo>
                    <a:pt x="77" y="25"/>
                  </a:lnTo>
                  <a:lnTo>
                    <a:pt x="127" y="25"/>
                  </a:lnTo>
                  <a:lnTo>
                    <a:pt x="152" y="51"/>
                  </a:lnTo>
                  <a:lnTo>
                    <a:pt x="177" y="76"/>
                  </a:lnTo>
                  <a:lnTo>
                    <a:pt x="177" y="126"/>
                  </a:lnTo>
                  <a:lnTo>
                    <a:pt x="177" y="126"/>
                  </a:lnTo>
                  <a:lnTo>
                    <a:pt x="177" y="152"/>
                  </a:lnTo>
                  <a:lnTo>
                    <a:pt x="152" y="177"/>
                  </a:lnTo>
                  <a:lnTo>
                    <a:pt x="127" y="202"/>
                  </a:lnTo>
                  <a:lnTo>
                    <a:pt x="77" y="202"/>
                  </a:lnTo>
                  <a:lnTo>
                    <a:pt x="77" y="202"/>
                  </a:lnTo>
                  <a:lnTo>
                    <a:pt x="77" y="202"/>
                  </a:lnTo>
                  <a:lnTo>
                    <a:pt x="77" y="202"/>
                  </a:lnTo>
                  <a:lnTo>
                    <a:pt x="26" y="202"/>
                  </a:lnTo>
                  <a:lnTo>
                    <a:pt x="1" y="152"/>
                  </a:lnTo>
                  <a:lnTo>
                    <a:pt x="1" y="152"/>
                  </a:lnTo>
                  <a:lnTo>
                    <a:pt x="1" y="152"/>
                  </a:lnTo>
                  <a:lnTo>
                    <a:pt x="1" y="152"/>
                  </a:lnTo>
                  <a:lnTo>
                    <a:pt x="1" y="227"/>
                  </a:lnTo>
                  <a:lnTo>
                    <a:pt x="26" y="278"/>
                  </a:lnTo>
                  <a:lnTo>
                    <a:pt x="102" y="328"/>
                  </a:lnTo>
                  <a:lnTo>
                    <a:pt x="152" y="328"/>
                  </a:lnTo>
                  <a:lnTo>
                    <a:pt x="152" y="328"/>
                  </a:lnTo>
                  <a:lnTo>
                    <a:pt x="152" y="328"/>
                  </a:lnTo>
                  <a:lnTo>
                    <a:pt x="152" y="328"/>
                  </a:lnTo>
                  <a:lnTo>
                    <a:pt x="228" y="328"/>
                  </a:lnTo>
                  <a:lnTo>
                    <a:pt x="278" y="278"/>
                  </a:lnTo>
                  <a:lnTo>
                    <a:pt x="329" y="227"/>
                  </a:lnTo>
                  <a:lnTo>
                    <a:pt x="329" y="177"/>
                  </a:lnTo>
                  <a:lnTo>
                    <a:pt x="329" y="177"/>
                  </a:lnTo>
                  <a:lnTo>
                    <a:pt x="329" y="101"/>
                  </a:lnTo>
                  <a:lnTo>
                    <a:pt x="278" y="51"/>
                  </a:lnTo>
                  <a:lnTo>
                    <a:pt x="228" y="0"/>
                  </a:lnTo>
                  <a:lnTo>
                    <a:pt x="152" y="0"/>
                  </a:lnTo>
                  <a:lnTo>
                    <a:pt x="152" y="0"/>
                  </a:lnTo>
                  <a:lnTo>
                    <a:pt x="15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3462;p46"/>
            <p:cNvSpPr/>
            <p:nvPr/>
          </p:nvSpPr>
          <p:spPr>
            <a:xfrm>
              <a:off x="1864000" y="1124791"/>
              <a:ext cx="4022" cy="3507"/>
            </a:xfrm>
            <a:custGeom>
              <a:avLst/>
              <a:gdLst/>
              <a:ahLst/>
              <a:cxnLst/>
              <a:rect l="l" t="t" r="r" b="b"/>
              <a:pathLst>
                <a:path w="203" h="177" extrusionOk="0">
                  <a:moveTo>
                    <a:pt x="76" y="0"/>
                  </a:moveTo>
                  <a:lnTo>
                    <a:pt x="26" y="26"/>
                  </a:lnTo>
                  <a:lnTo>
                    <a:pt x="1" y="51"/>
                  </a:lnTo>
                  <a:lnTo>
                    <a:pt x="1" y="76"/>
                  </a:lnTo>
                  <a:lnTo>
                    <a:pt x="1" y="127"/>
                  </a:lnTo>
                  <a:lnTo>
                    <a:pt x="26" y="152"/>
                  </a:lnTo>
                  <a:lnTo>
                    <a:pt x="51" y="177"/>
                  </a:lnTo>
                  <a:lnTo>
                    <a:pt x="152" y="177"/>
                  </a:lnTo>
                  <a:lnTo>
                    <a:pt x="177" y="152"/>
                  </a:lnTo>
                  <a:lnTo>
                    <a:pt x="202" y="127"/>
                  </a:lnTo>
                  <a:lnTo>
                    <a:pt x="202" y="101"/>
                  </a:lnTo>
                  <a:lnTo>
                    <a:pt x="202" y="51"/>
                  </a:lnTo>
                  <a:lnTo>
                    <a:pt x="177" y="26"/>
                  </a:lnTo>
                  <a:lnTo>
                    <a:pt x="15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3463;p46"/>
            <p:cNvSpPr/>
            <p:nvPr/>
          </p:nvSpPr>
          <p:spPr>
            <a:xfrm>
              <a:off x="1864000" y="1124791"/>
              <a:ext cx="4022" cy="3507"/>
            </a:xfrm>
            <a:custGeom>
              <a:avLst/>
              <a:gdLst/>
              <a:ahLst/>
              <a:cxnLst/>
              <a:rect l="l" t="t" r="r" b="b"/>
              <a:pathLst>
                <a:path w="203" h="177" fill="none" extrusionOk="0">
                  <a:moveTo>
                    <a:pt x="202" y="101"/>
                  </a:moveTo>
                  <a:lnTo>
                    <a:pt x="202" y="101"/>
                  </a:lnTo>
                  <a:lnTo>
                    <a:pt x="202" y="127"/>
                  </a:lnTo>
                  <a:lnTo>
                    <a:pt x="177" y="152"/>
                  </a:lnTo>
                  <a:lnTo>
                    <a:pt x="152" y="177"/>
                  </a:lnTo>
                  <a:lnTo>
                    <a:pt x="102" y="177"/>
                  </a:lnTo>
                  <a:lnTo>
                    <a:pt x="102" y="177"/>
                  </a:lnTo>
                  <a:lnTo>
                    <a:pt x="51" y="177"/>
                  </a:lnTo>
                  <a:lnTo>
                    <a:pt x="26" y="152"/>
                  </a:lnTo>
                  <a:lnTo>
                    <a:pt x="1" y="127"/>
                  </a:lnTo>
                  <a:lnTo>
                    <a:pt x="1" y="76"/>
                  </a:lnTo>
                  <a:lnTo>
                    <a:pt x="1" y="76"/>
                  </a:lnTo>
                  <a:lnTo>
                    <a:pt x="1" y="51"/>
                  </a:lnTo>
                  <a:lnTo>
                    <a:pt x="26" y="26"/>
                  </a:lnTo>
                  <a:lnTo>
                    <a:pt x="76" y="0"/>
                  </a:lnTo>
                  <a:lnTo>
                    <a:pt x="102" y="0"/>
                  </a:lnTo>
                  <a:lnTo>
                    <a:pt x="102" y="0"/>
                  </a:lnTo>
                  <a:lnTo>
                    <a:pt x="152" y="0"/>
                  </a:lnTo>
                  <a:lnTo>
                    <a:pt x="177" y="26"/>
                  </a:lnTo>
                  <a:lnTo>
                    <a:pt x="202" y="51"/>
                  </a:lnTo>
                  <a:lnTo>
                    <a:pt x="202"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3464;p46"/>
            <p:cNvSpPr/>
            <p:nvPr/>
          </p:nvSpPr>
          <p:spPr>
            <a:xfrm>
              <a:off x="1865010" y="1124791"/>
              <a:ext cx="2001" cy="2021"/>
            </a:xfrm>
            <a:custGeom>
              <a:avLst/>
              <a:gdLst/>
              <a:ahLst/>
              <a:cxnLst/>
              <a:rect l="l" t="t" r="r" b="b"/>
              <a:pathLst>
                <a:path w="101" h="102" extrusionOk="0">
                  <a:moveTo>
                    <a:pt x="51" y="0"/>
                  </a:moveTo>
                  <a:lnTo>
                    <a:pt x="25" y="26"/>
                  </a:lnTo>
                  <a:lnTo>
                    <a:pt x="0" y="51"/>
                  </a:lnTo>
                  <a:lnTo>
                    <a:pt x="25" y="101"/>
                  </a:lnTo>
                  <a:lnTo>
                    <a:pt x="101" y="101"/>
                  </a:lnTo>
                  <a:lnTo>
                    <a:pt x="101" y="51"/>
                  </a:lnTo>
                  <a:lnTo>
                    <a:pt x="101" y="26"/>
                  </a:lnTo>
                  <a:lnTo>
                    <a:pt x="5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3465;p46"/>
            <p:cNvSpPr/>
            <p:nvPr/>
          </p:nvSpPr>
          <p:spPr>
            <a:xfrm>
              <a:off x="1865010" y="1124791"/>
              <a:ext cx="2001" cy="2021"/>
            </a:xfrm>
            <a:custGeom>
              <a:avLst/>
              <a:gdLst/>
              <a:ahLst/>
              <a:cxnLst/>
              <a:rect l="l" t="t" r="r" b="b"/>
              <a:pathLst>
                <a:path w="101" h="102" fill="none" extrusionOk="0">
                  <a:moveTo>
                    <a:pt x="51" y="0"/>
                  </a:moveTo>
                  <a:lnTo>
                    <a:pt x="51" y="0"/>
                  </a:lnTo>
                  <a:lnTo>
                    <a:pt x="25" y="26"/>
                  </a:lnTo>
                  <a:lnTo>
                    <a:pt x="0" y="51"/>
                  </a:lnTo>
                  <a:lnTo>
                    <a:pt x="0" y="51"/>
                  </a:lnTo>
                  <a:lnTo>
                    <a:pt x="25" y="101"/>
                  </a:lnTo>
                  <a:lnTo>
                    <a:pt x="51" y="101"/>
                  </a:lnTo>
                  <a:lnTo>
                    <a:pt x="51" y="101"/>
                  </a:lnTo>
                  <a:lnTo>
                    <a:pt x="51" y="101"/>
                  </a:lnTo>
                  <a:lnTo>
                    <a:pt x="51" y="101"/>
                  </a:lnTo>
                  <a:lnTo>
                    <a:pt x="101" y="101"/>
                  </a:lnTo>
                  <a:lnTo>
                    <a:pt x="101" y="51"/>
                  </a:lnTo>
                  <a:lnTo>
                    <a:pt x="101" y="51"/>
                  </a:lnTo>
                  <a:lnTo>
                    <a:pt x="101" y="26"/>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3466;p46"/>
            <p:cNvSpPr/>
            <p:nvPr/>
          </p:nvSpPr>
          <p:spPr>
            <a:xfrm>
              <a:off x="1862494" y="1141791"/>
              <a:ext cx="9530" cy="9510"/>
            </a:xfrm>
            <a:custGeom>
              <a:avLst/>
              <a:gdLst/>
              <a:ahLst/>
              <a:cxnLst/>
              <a:rect l="l" t="t" r="r" b="b"/>
              <a:pathLst>
                <a:path w="481" h="480" extrusionOk="0">
                  <a:moveTo>
                    <a:pt x="152" y="0"/>
                  </a:moveTo>
                  <a:lnTo>
                    <a:pt x="77" y="51"/>
                  </a:lnTo>
                  <a:lnTo>
                    <a:pt x="26" y="126"/>
                  </a:lnTo>
                  <a:lnTo>
                    <a:pt x="1" y="227"/>
                  </a:lnTo>
                  <a:lnTo>
                    <a:pt x="26" y="328"/>
                  </a:lnTo>
                  <a:lnTo>
                    <a:pt x="77" y="404"/>
                  </a:lnTo>
                  <a:lnTo>
                    <a:pt x="152" y="454"/>
                  </a:lnTo>
                  <a:lnTo>
                    <a:pt x="253" y="480"/>
                  </a:lnTo>
                  <a:lnTo>
                    <a:pt x="329" y="454"/>
                  </a:lnTo>
                  <a:lnTo>
                    <a:pt x="405" y="404"/>
                  </a:lnTo>
                  <a:lnTo>
                    <a:pt x="480" y="328"/>
                  </a:lnTo>
                  <a:lnTo>
                    <a:pt x="480" y="227"/>
                  </a:lnTo>
                  <a:lnTo>
                    <a:pt x="480" y="152"/>
                  </a:lnTo>
                  <a:lnTo>
                    <a:pt x="430" y="76"/>
                  </a:lnTo>
                  <a:lnTo>
                    <a:pt x="354"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3467;p46"/>
            <p:cNvSpPr/>
            <p:nvPr/>
          </p:nvSpPr>
          <p:spPr>
            <a:xfrm>
              <a:off x="1862494" y="1141791"/>
              <a:ext cx="9530" cy="9510"/>
            </a:xfrm>
            <a:custGeom>
              <a:avLst/>
              <a:gdLst/>
              <a:ahLst/>
              <a:cxnLst/>
              <a:rect l="l" t="t" r="r" b="b"/>
              <a:pathLst>
                <a:path w="481" h="480" fill="none" extrusionOk="0">
                  <a:moveTo>
                    <a:pt x="1" y="227"/>
                  </a:moveTo>
                  <a:lnTo>
                    <a:pt x="1" y="227"/>
                  </a:lnTo>
                  <a:lnTo>
                    <a:pt x="26" y="328"/>
                  </a:lnTo>
                  <a:lnTo>
                    <a:pt x="77" y="404"/>
                  </a:lnTo>
                  <a:lnTo>
                    <a:pt x="152" y="454"/>
                  </a:lnTo>
                  <a:lnTo>
                    <a:pt x="253" y="480"/>
                  </a:lnTo>
                  <a:lnTo>
                    <a:pt x="253" y="480"/>
                  </a:lnTo>
                  <a:lnTo>
                    <a:pt x="329" y="454"/>
                  </a:lnTo>
                  <a:lnTo>
                    <a:pt x="405" y="404"/>
                  </a:lnTo>
                  <a:lnTo>
                    <a:pt x="480" y="328"/>
                  </a:lnTo>
                  <a:lnTo>
                    <a:pt x="480" y="227"/>
                  </a:lnTo>
                  <a:lnTo>
                    <a:pt x="480" y="227"/>
                  </a:lnTo>
                  <a:lnTo>
                    <a:pt x="480" y="152"/>
                  </a:lnTo>
                  <a:lnTo>
                    <a:pt x="430" y="76"/>
                  </a:lnTo>
                  <a:lnTo>
                    <a:pt x="354" y="0"/>
                  </a:lnTo>
                  <a:lnTo>
                    <a:pt x="253" y="0"/>
                  </a:lnTo>
                  <a:lnTo>
                    <a:pt x="253" y="0"/>
                  </a:lnTo>
                  <a:lnTo>
                    <a:pt x="152" y="0"/>
                  </a:lnTo>
                  <a:lnTo>
                    <a:pt x="77" y="51"/>
                  </a:lnTo>
                  <a:lnTo>
                    <a:pt x="26" y="126"/>
                  </a:lnTo>
                  <a:lnTo>
                    <a:pt x="1"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3468;p46"/>
            <p:cNvSpPr/>
            <p:nvPr/>
          </p:nvSpPr>
          <p:spPr>
            <a:xfrm>
              <a:off x="1862494" y="1141791"/>
              <a:ext cx="9530" cy="9510"/>
            </a:xfrm>
            <a:custGeom>
              <a:avLst/>
              <a:gdLst/>
              <a:ahLst/>
              <a:cxnLst/>
              <a:rect l="l" t="t" r="r" b="b"/>
              <a:pathLst>
                <a:path w="481" h="480" extrusionOk="0">
                  <a:moveTo>
                    <a:pt x="152" y="0"/>
                  </a:moveTo>
                  <a:lnTo>
                    <a:pt x="77" y="51"/>
                  </a:lnTo>
                  <a:lnTo>
                    <a:pt x="26" y="126"/>
                  </a:lnTo>
                  <a:lnTo>
                    <a:pt x="1" y="227"/>
                  </a:lnTo>
                  <a:lnTo>
                    <a:pt x="26" y="328"/>
                  </a:lnTo>
                  <a:lnTo>
                    <a:pt x="77" y="404"/>
                  </a:lnTo>
                  <a:lnTo>
                    <a:pt x="152" y="454"/>
                  </a:lnTo>
                  <a:lnTo>
                    <a:pt x="253" y="480"/>
                  </a:lnTo>
                  <a:lnTo>
                    <a:pt x="329" y="454"/>
                  </a:lnTo>
                  <a:lnTo>
                    <a:pt x="405" y="404"/>
                  </a:lnTo>
                  <a:lnTo>
                    <a:pt x="480" y="328"/>
                  </a:lnTo>
                  <a:lnTo>
                    <a:pt x="480" y="227"/>
                  </a:lnTo>
                  <a:lnTo>
                    <a:pt x="480" y="152"/>
                  </a:lnTo>
                  <a:lnTo>
                    <a:pt x="430" y="76"/>
                  </a:lnTo>
                  <a:lnTo>
                    <a:pt x="354"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3469;p46"/>
            <p:cNvSpPr/>
            <p:nvPr/>
          </p:nvSpPr>
          <p:spPr>
            <a:xfrm>
              <a:off x="1862494" y="1141791"/>
              <a:ext cx="9530" cy="9510"/>
            </a:xfrm>
            <a:custGeom>
              <a:avLst/>
              <a:gdLst/>
              <a:ahLst/>
              <a:cxnLst/>
              <a:rect l="l" t="t" r="r" b="b"/>
              <a:pathLst>
                <a:path w="481" h="480" fill="none" extrusionOk="0">
                  <a:moveTo>
                    <a:pt x="1" y="227"/>
                  </a:moveTo>
                  <a:lnTo>
                    <a:pt x="1" y="227"/>
                  </a:lnTo>
                  <a:lnTo>
                    <a:pt x="26" y="328"/>
                  </a:lnTo>
                  <a:lnTo>
                    <a:pt x="77" y="404"/>
                  </a:lnTo>
                  <a:lnTo>
                    <a:pt x="152" y="454"/>
                  </a:lnTo>
                  <a:lnTo>
                    <a:pt x="253" y="480"/>
                  </a:lnTo>
                  <a:lnTo>
                    <a:pt x="253" y="480"/>
                  </a:lnTo>
                  <a:lnTo>
                    <a:pt x="329" y="454"/>
                  </a:lnTo>
                  <a:lnTo>
                    <a:pt x="405" y="404"/>
                  </a:lnTo>
                  <a:lnTo>
                    <a:pt x="480" y="328"/>
                  </a:lnTo>
                  <a:lnTo>
                    <a:pt x="480" y="227"/>
                  </a:lnTo>
                  <a:lnTo>
                    <a:pt x="480" y="227"/>
                  </a:lnTo>
                  <a:lnTo>
                    <a:pt x="480" y="152"/>
                  </a:lnTo>
                  <a:lnTo>
                    <a:pt x="430" y="76"/>
                  </a:lnTo>
                  <a:lnTo>
                    <a:pt x="354" y="0"/>
                  </a:lnTo>
                  <a:lnTo>
                    <a:pt x="253" y="0"/>
                  </a:lnTo>
                  <a:lnTo>
                    <a:pt x="253" y="0"/>
                  </a:lnTo>
                  <a:lnTo>
                    <a:pt x="152" y="0"/>
                  </a:lnTo>
                  <a:lnTo>
                    <a:pt x="77" y="51"/>
                  </a:lnTo>
                  <a:lnTo>
                    <a:pt x="26" y="126"/>
                  </a:lnTo>
                  <a:lnTo>
                    <a:pt x="1"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3470;p46"/>
            <p:cNvSpPr/>
            <p:nvPr/>
          </p:nvSpPr>
          <p:spPr>
            <a:xfrm>
              <a:off x="1864000" y="1142782"/>
              <a:ext cx="7014" cy="7014"/>
            </a:xfrm>
            <a:custGeom>
              <a:avLst/>
              <a:gdLst/>
              <a:ahLst/>
              <a:cxnLst/>
              <a:rect l="l" t="t" r="r" b="b"/>
              <a:pathLst>
                <a:path w="354" h="354" extrusionOk="0">
                  <a:moveTo>
                    <a:pt x="177" y="1"/>
                  </a:moveTo>
                  <a:lnTo>
                    <a:pt x="76" y="26"/>
                  </a:lnTo>
                  <a:lnTo>
                    <a:pt x="127" y="26"/>
                  </a:lnTo>
                  <a:lnTo>
                    <a:pt x="152" y="51"/>
                  </a:lnTo>
                  <a:lnTo>
                    <a:pt x="177" y="102"/>
                  </a:lnTo>
                  <a:lnTo>
                    <a:pt x="177" y="127"/>
                  </a:lnTo>
                  <a:lnTo>
                    <a:pt x="177" y="177"/>
                  </a:lnTo>
                  <a:lnTo>
                    <a:pt x="152" y="202"/>
                  </a:lnTo>
                  <a:lnTo>
                    <a:pt x="127" y="228"/>
                  </a:lnTo>
                  <a:lnTo>
                    <a:pt x="76" y="228"/>
                  </a:lnTo>
                  <a:lnTo>
                    <a:pt x="26" y="202"/>
                  </a:lnTo>
                  <a:lnTo>
                    <a:pt x="1" y="177"/>
                  </a:lnTo>
                  <a:lnTo>
                    <a:pt x="1" y="253"/>
                  </a:lnTo>
                  <a:lnTo>
                    <a:pt x="51" y="303"/>
                  </a:lnTo>
                  <a:lnTo>
                    <a:pt x="102" y="329"/>
                  </a:lnTo>
                  <a:lnTo>
                    <a:pt x="177" y="354"/>
                  </a:lnTo>
                  <a:lnTo>
                    <a:pt x="228" y="329"/>
                  </a:lnTo>
                  <a:lnTo>
                    <a:pt x="278" y="303"/>
                  </a:lnTo>
                  <a:lnTo>
                    <a:pt x="329" y="253"/>
                  </a:lnTo>
                  <a:lnTo>
                    <a:pt x="354" y="177"/>
                  </a:lnTo>
                  <a:lnTo>
                    <a:pt x="329" y="127"/>
                  </a:lnTo>
                  <a:lnTo>
                    <a:pt x="303" y="51"/>
                  </a:lnTo>
                  <a:lnTo>
                    <a:pt x="228" y="26"/>
                  </a:lnTo>
                  <a:lnTo>
                    <a:pt x="177"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3471;p46"/>
            <p:cNvSpPr/>
            <p:nvPr/>
          </p:nvSpPr>
          <p:spPr>
            <a:xfrm>
              <a:off x="1864000" y="1142782"/>
              <a:ext cx="7014" cy="7014"/>
            </a:xfrm>
            <a:custGeom>
              <a:avLst/>
              <a:gdLst/>
              <a:ahLst/>
              <a:cxnLst/>
              <a:rect l="l" t="t" r="r" b="b"/>
              <a:pathLst>
                <a:path w="354" h="354" fill="none" extrusionOk="0">
                  <a:moveTo>
                    <a:pt x="177" y="1"/>
                  </a:moveTo>
                  <a:lnTo>
                    <a:pt x="177" y="1"/>
                  </a:lnTo>
                  <a:lnTo>
                    <a:pt x="76" y="26"/>
                  </a:lnTo>
                  <a:lnTo>
                    <a:pt x="76" y="26"/>
                  </a:lnTo>
                  <a:lnTo>
                    <a:pt x="76" y="26"/>
                  </a:lnTo>
                  <a:lnTo>
                    <a:pt x="76" y="26"/>
                  </a:lnTo>
                  <a:lnTo>
                    <a:pt x="76" y="26"/>
                  </a:lnTo>
                  <a:lnTo>
                    <a:pt x="76" y="26"/>
                  </a:lnTo>
                  <a:lnTo>
                    <a:pt x="127" y="26"/>
                  </a:lnTo>
                  <a:lnTo>
                    <a:pt x="152" y="51"/>
                  </a:lnTo>
                  <a:lnTo>
                    <a:pt x="177" y="102"/>
                  </a:lnTo>
                  <a:lnTo>
                    <a:pt x="177" y="127"/>
                  </a:lnTo>
                  <a:lnTo>
                    <a:pt x="177" y="127"/>
                  </a:lnTo>
                  <a:lnTo>
                    <a:pt x="177" y="177"/>
                  </a:lnTo>
                  <a:lnTo>
                    <a:pt x="152" y="202"/>
                  </a:lnTo>
                  <a:lnTo>
                    <a:pt x="127" y="228"/>
                  </a:lnTo>
                  <a:lnTo>
                    <a:pt x="76" y="228"/>
                  </a:lnTo>
                  <a:lnTo>
                    <a:pt x="76" y="228"/>
                  </a:lnTo>
                  <a:lnTo>
                    <a:pt x="76" y="228"/>
                  </a:lnTo>
                  <a:lnTo>
                    <a:pt x="76" y="228"/>
                  </a:lnTo>
                  <a:lnTo>
                    <a:pt x="26" y="202"/>
                  </a:lnTo>
                  <a:lnTo>
                    <a:pt x="1" y="177"/>
                  </a:lnTo>
                  <a:lnTo>
                    <a:pt x="1" y="177"/>
                  </a:lnTo>
                  <a:lnTo>
                    <a:pt x="1" y="177"/>
                  </a:lnTo>
                  <a:lnTo>
                    <a:pt x="1" y="177"/>
                  </a:lnTo>
                  <a:lnTo>
                    <a:pt x="1" y="253"/>
                  </a:lnTo>
                  <a:lnTo>
                    <a:pt x="51" y="303"/>
                  </a:lnTo>
                  <a:lnTo>
                    <a:pt x="102" y="329"/>
                  </a:lnTo>
                  <a:lnTo>
                    <a:pt x="177" y="354"/>
                  </a:lnTo>
                  <a:lnTo>
                    <a:pt x="177" y="354"/>
                  </a:lnTo>
                  <a:lnTo>
                    <a:pt x="177" y="354"/>
                  </a:lnTo>
                  <a:lnTo>
                    <a:pt x="177" y="354"/>
                  </a:lnTo>
                  <a:lnTo>
                    <a:pt x="228" y="329"/>
                  </a:lnTo>
                  <a:lnTo>
                    <a:pt x="278" y="303"/>
                  </a:lnTo>
                  <a:lnTo>
                    <a:pt x="329" y="253"/>
                  </a:lnTo>
                  <a:lnTo>
                    <a:pt x="354" y="177"/>
                  </a:lnTo>
                  <a:lnTo>
                    <a:pt x="354" y="177"/>
                  </a:lnTo>
                  <a:lnTo>
                    <a:pt x="329" y="127"/>
                  </a:lnTo>
                  <a:lnTo>
                    <a:pt x="303" y="51"/>
                  </a:lnTo>
                  <a:lnTo>
                    <a:pt x="228" y="26"/>
                  </a:lnTo>
                  <a:lnTo>
                    <a:pt x="177" y="1"/>
                  </a:lnTo>
                  <a:lnTo>
                    <a:pt x="177" y="1"/>
                  </a:lnTo>
                  <a:lnTo>
                    <a:pt x="1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3472;p46"/>
            <p:cNvSpPr/>
            <p:nvPr/>
          </p:nvSpPr>
          <p:spPr>
            <a:xfrm>
              <a:off x="1863504" y="1143277"/>
              <a:ext cx="4022" cy="4022"/>
            </a:xfrm>
            <a:custGeom>
              <a:avLst/>
              <a:gdLst/>
              <a:ahLst/>
              <a:cxnLst/>
              <a:rect l="l" t="t" r="r" b="b"/>
              <a:pathLst>
                <a:path w="203" h="203" extrusionOk="0">
                  <a:moveTo>
                    <a:pt x="76" y="1"/>
                  </a:moveTo>
                  <a:lnTo>
                    <a:pt x="51" y="26"/>
                  </a:lnTo>
                  <a:lnTo>
                    <a:pt x="26" y="51"/>
                  </a:lnTo>
                  <a:lnTo>
                    <a:pt x="0" y="102"/>
                  </a:lnTo>
                  <a:lnTo>
                    <a:pt x="26" y="152"/>
                  </a:lnTo>
                  <a:lnTo>
                    <a:pt x="51" y="177"/>
                  </a:lnTo>
                  <a:lnTo>
                    <a:pt x="76" y="203"/>
                  </a:lnTo>
                  <a:lnTo>
                    <a:pt x="152" y="203"/>
                  </a:lnTo>
                  <a:lnTo>
                    <a:pt x="177" y="177"/>
                  </a:lnTo>
                  <a:lnTo>
                    <a:pt x="202" y="152"/>
                  </a:lnTo>
                  <a:lnTo>
                    <a:pt x="202" y="102"/>
                  </a:lnTo>
                  <a:lnTo>
                    <a:pt x="202" y="77"/>
                  </a:lnTo>
                  <a:lnTo>
                    <a:pt x="177" y="26"/>
                  </a:lnTo>
                  <a:lnTo>
                    <a:pt x="1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3473;p46"/>
            <p:cNvSpPr/>
            <p:nvPr/>
          </p:nvSpPr>
          <p:spPr>
            <a:xfrm>
              <a:off x="1863504" y="1143277"/>
              <a:ext cx="4022" cy="4022"/>
            </a:xfrm>
            <a:custGeom>
              <a:avLst/>
              <a:gdLst/>
              <a:ahLst/>
              <a:cxnLst/>
              <a:rect l="l" t="t" r="r" b="b"/>
              <a:pathLst>
                <a:path w="203" h="203" fill="none" extrusionOk="0">
                  <a:moveTo>
                    <a:pt x="202" y="102"/>
                  </a:moveTo>
                  <a:lnTo>
                    <a:pt x="202" y="102"/>
                  </a:lnTo>
                  <a:lnTo>
                    <a:pt x="202" y="152"/>
                  </a:lnTo>
                  <a:lnTo>
                    <a:pt x="177" y="177"/>
                  </a:lnTo>
                  <a:lnTo>
                    <a:pt x="152" y="203"/>
                  </a:lnTo>
                  <a:lnTo>
                    <a:pt x="101" y="203"/>
                  </a:lnTo>
                  <a:lnTo>
                    <a:pt x="101" y="203"/>
                  </a:lnTo>
                  <a:lnTo>
                    <a:pt x="76" y="203"/>
                  </a:lnTo>
                  <a:lnTo>
                    <a:pt x="51" y="177"/>
                  </a:lnTo>
                  <a:lnTo>
                    <a:pt x="26" y="152"/>
                  </a:lnTo>
                  <a:lnTo>
                    <a:pt x="0" y="102"/>
                  </a:lnTo>
                  <a:lnTo>
                    <a:pt x="0" y="102"/>
                  </a:lnTo>
                  <a:lnTo>
                    <a:pt x="26" y="51"/>
                  </a:lnTo>
                  <a:lnTo>
                    <a:pt x="51" y="26"/>
                  </a:lnTo>
                  <a:lnTo>
                    <a:pt x="76" y="1"/>
                  </a:lnTo>
                  <a:lnTo>
                    <a:pt x="101" y="1"/>
                  </a:lnTo>
                  <a:lnTo>
                    <a:pt x="101" y="1"/>
                  </a:lnTo>
                  <a:lnTo>
                    <a:pt x="152" y="1"/>
                  </a:lnTo>
                  <a:lnTo>
                    <a:pt x="177" y="26"/>
                  </a:lnTo>
                  <a:lnTo>
                    <a:pt x="202" y="77"/>
                  </a:lnTo>
                  <a:lnTo>
                    <a:pt x="202"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3474;p46"/>
            <p:cNvSpPr/>
            <p:nvPr/>
          </p:nvSpPr>
          <p:spPr>
            <a:xfrm>
              <a:off x="1865010" y="1143793"/>
              <a:ext cx="2001" cy="2021"/>
            </a:xfrm>
            <a:custGeom>
              <a:avLst/>
              <a:gdLst/>
              <a:ahLst/>
              <a:cxnLst/>
              <a:rect l="l" t="t" r="r" b="b"/>
              <a:pathLst>
                <a:path w="101" h="102" extrusionOk="0">
                  <a:moveTo>
                    <a:pt x="0" y="0"/>
                  </a:moveTo>
                  <a:lnTo>
                    <a:pt x="0" y="51"/>
                  </a:lnTo>
                  <a:lnTo>
                    <a:pt x="0" y="76"/>
                  </a:lnTo>
                  <a:lnTo>
                    <a:pt x="51" y="101"/>
                  </a:lnTo>
                  <a:lnTo>
                    <a:pt x="76" y="76"/>
                  </a:lnTo>
                  <a:lnTo>
                    <a:pt x="101" y="51"/>
                  </a:lnTo>
                  <a:lnTo>
                    <a:pt x="76" y="25"/>
                  </a:lnTo>
                  <a:lnTo>
                    <a:pt x="5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3475;p46"/>
            <p:cNvSpPr/>
            <p:nvPr/>
          </p:nvSpPr>
          <p:spPr>
            <a:xfrm>
              <a:off x="1865010" y="1143793"/>
              <a:ext cx="2001" cy="2021"/>
            </a:xfrm>
            <a:custGeom>
              <a:avLst/>
              <a:gdLst/>
              <a:ahLst/>
              <a:cxnLst/>
              <a:rect l="l" t="t" r="r" b="b"/>
              <a:pathLst>
                <a:path w="101" h="102" fill="none" extrusionOk="0">
                  <a:moveTo>
                    <a:pt x="51" y="0"/>
                  </a:moveTo>
                  <a:lnTo>
                    <a:pt x="51" y="0"/>
                  </a:lnTo>
                  <a:lnTo>
                    <a:pt x="0" y="0"/>
                  </a:lnTo>
                  <a:lnTo>
                    <a:pt x="0" y="51"/>
                  </a:lnTo>
                  <a:lnTo>
                    <a:pt x="0" y="51"/>
                  </a:lnTo>
                  <a:lnTo>
                    <a:pt x="0" y="76"/>
                  </a:lnTo>
                  <a:lnTo>
                    <a:pt x="51" y="101"/>
                  </a:lnTo>
                  <a:lnTo>
                    <a:pt x="51" y="101"/>
                  </a:lnTo>
                  <a:lnTo>
                    <a:pt x="51" y="101"/>
                  </a:lnTo>
                  <a:lnTo>
                    <a:pt x="51" y="101"/>
                  </a:lnTo>
                  <a:lnTo>
                    <a:pt x="76" y="76"/>
                  </a:lnTo>
                  <a:lnTo>
                    <a:pt x="101" y="51"/>
                  </a:lnTo>
                  <a:lnTo>
                    <a:pt x="101" y="51"/>
                  </a:lnTo>
                  <a:lnTo>
                    <a:pt x="76" y="25"/>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3476;p46"/>
            <p:cNvSpPr/>
            <p:nvPr/>
          </p:nvSpPr>
          <p:spPr>
            <a:xfrm>
              <a:off x="1861998" y="1160278"/>
              <a:ext cx="10025" cy="10025"/>
            </a:xfrm>
            <a:custGeom>
              <a:avLst/>
              <a:gdLst/>
              <a:ahLst/>
              <a:cxnLst/>
              <a:rect l="l" t="t" r="r" b="b"/>
              <a:pathLst>
                <a:path w="506" h="506" extrusionOk="0">
                  <a:moveTo>
                    <a:pt x="253" y="1"/>
                  </a:moveTo>
                  <a:lnTo>
                    <a:pt x="177" y="26"/>
                  </a:lnTo>
                  <a:lnTo>
                    <a:pt x="76" y="76"/>
                  </a:lnTo>
                  <a:lnTo>
                    <a:pt x="26" y="152"/>
                  </a:lnTo>
                  <a:lnTo>
                    <a:pt x="1" y="253"/>
                  </a:lnTo>
                  <a:lnTo>
                    <a:pt x="26" y="329"/>
                  </a:lnTo>
                  <a:lnTo>
                    <a:pt x="76" y="430"/>
                  </a:lnTo>
                  <a:lnTo>
                    <a:pt x="152" y="480"/>
                  </a:lnTo>
                  <a:lnTo>
                    <a:pt x="253" y="505"/>
                  </a:lnTo>
                  <a:lnTo>
                    <a:pt x="354" y="480"/>
                  </a:lnTo>
                  <a:lnTo>
                    <a:pt x="430" y="430"/>
                  </a:lnTo>
                  <a:lnTo>
                    <a:pt x="480" y="354"/>
                  </a:lnTo>
                  <a:lnTo>
                    <a:pt x="505" y="253"/>
                  </a:lnTo>
                  <a:lnTo>
                    <a:pt x="480" y="152"/>
                  </a:lnTo>
                  <a:lnTo>
                    <a:pt x="430" y="76"/>
                  </a:lnTo>
                  <a:lnTo>
                    <a:pt x="354"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3477;p46"/>
            <p:cNvSpPr/>
            <p:nvPr/>
          </p:nvSpPr>
          <p:spPr>
            <a:xfrm>
              <a:off x="1861998" y="1160278"/>
              <a:ext cx="10025" cy="10025"/>
            </a:xfrm>
            <a:custGeom>
              <a:avLst/>
              <a:gdLst/>
              <a:ahLst/>
              <a:cxnLst/>
              <a:rect l="l" t="t" r="r" b="b"/>
              <a:pathLst>
                <a:path w="506" h="506" fill="none" extrusionOk="0">
                  <a:moveTo>
                    <a:pt x="1" y="253"/>
                  </a:moveTo>
                  <a:lnTo>
                    <a:pt x="1" y="253"/>
                  </a:lnTo>
                  <a:lnTo>
                    <a:pt x="26" y="329"/>
                  </a:lnTo>
                  <a:lnTo>
                    <a:pt x="76" y="430"/>
                  </a:lnTo>
                  <a:lnTo>
                    <a:pt x="152" y="480"/>
                  </a:lnTo>
                  <a:lnTo>
                    <a:pt x="253" y="505"/>
                  </a:lnTo>
                  <a:lnTo>
                    <a:pt x="253" y="505"/>
                  </a:lnTo>
                  <a:lnTo>
                    <a:pt x="354" y="480"/>
                  </a:lnTo>
                  <a:lnTo>
                    <a:pt x="430" y="430"/>
                  </a:lnTo>
                  <a:lnTo>
                    <a:pt x="480" y="354"/>
                  </a:lnTo>
                  <a:lnTo>
                    <a:pt x="505" y="253"/>
                  </a:lnTo>
                  <a:lnTo>
                    <a:pt x="505" y="253"/>
                  </a:lnTo>
                  <a:lnTo>
                    <a:pt x="480" y="152"/>
                  </a:lnTo>
                  <a:lnTo>
                    <a:pt x="430" y="76"/>
                  </a:lnTo>
                  <a:lnTo>
                    <a:pt x="354" y="26"/>
                  </a:lnTo>
                  <a:lnTo>
                    <a:pt x="253" y="1"/>
                  </a:lnTo>
                  <a:lnTo>
                    <a:pt x="253" y="1"/>
                  </a:lnTo>
                  <a:lnTo>
                    <a:pt x="177" y="26"/>
                  </a:lnTo>
                  <a:lnTo>
                    <a:pt x="76" y="76"/>
                  </a:lnTo>
                  <a:lnTo>
                    <a:pt x="26" y="152"/>
                  </a:lnTo>
                  <a:lnTo>
                    <a:pt x="1"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3478;p46"/>
            <p:cNvSpPr/>
            <p:nvPr/>
          </p:nvSpPr>
          <p:spPr>
            <a:xfrm>
              <a:off x="1861998" y="1160278"/>
              <a:ext cx="10025" cy="10025"/>
            </a:xfrm>
            <a:custGeom>
              <a:avLst/>
              <a:gdLst/>
              <a:ahLst/>
              <a:cxnLst/>
              <a:rect l="l" t="t" r="r" b="b"/>
              <a:pathLst>
                <a:path w="506" h="506" extrusionOk="0">
                  <a:moveTo>
                    <a:pt x="253" y="1"/>
                  </a:moveTo>
                  <a:lnTo>
                    <a:pt x="177" y="26"/>
                  </a:lnTo>
                  <a:lnTo>
                    <a:pt x="76" y="76"/>
                  </a:lnTo>
                  <a:lnTo>
                    <a:pt x="26" y="152"/>
                  </a:lnTo>
                  <a:lnTo>
                    <a:pt x="1" y="253"/>
                  </a:lnTo>
                  <a:lnTo>
                    <a:pt x="26" y="329"/>
                  </a:lnTo>
                  <a:lnTo>
                    <a:pt x="76" y="430"/>
                  </a:lnTo>
                  <a:lnTo>
                    <a:pt x="152" y="480"/>
                  </a:lnTo>
                  <a:lnTo>
                    <a:pt x="253" y="505"/>
                  </a:lnTo>
                  <a:lnTo>
                    <a:pt x="354" y="480"/>
                  </a:lnTo>
                  <a:lnTo>
                    <a:pt x="430" y="430"/>
                  </a:lnTo>
                  <a:lnTo>
                    <a:pt x="480" y="354"/>
                  </a:lnTo>
                  <a:lnTo>
                    <a:pt x="505" y="253"/>
                  </a:lnTo>
                  <a:lnTo>
                    <a:pt x="480" y="152"/>
                  </a:lnTo>
                  <a:lnTo>
                    <a:pt x="430" y="76"/>
                  </a:lnTo>
                  <a:lnTo>
                    <a:pt x="354"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3479;p46"/>
            <p:cNvSpPr/>
            <p:nvPr/>
          </p:nvSpPr>
          <p:spPr>
            <a:xfrm>
              <a:off x="1861998" y="1160278"/>
              <a:ext cx="10025" cy="10025"/>
            </a:xfrm>
            <a:custGeom>
              <a:avLst/>
              <a:gdLst/>
              <a:ahLst/>
              <a:cxnLst/>
              <a:rect l="l" t="t" r="r" b="b"/>
              <a:pathLst>
                <a:path w="506" h="506" fill="none" extrusionOk="0">
                  <a:moveTo>
                    <a:pt x="1" y="253"/>
                  </a:moveTo>
                  <a:lnTo>
                    <a:pt x="1" y="253"/>
                  </a:lnTo>
                  <a:lnTo>
                    <a:pt x="26" y="329"/>
                  </a:lnTo>
                  <a:lnTo>
                    <a:pt x="76" y="430"/>
                  </a:lnTo>
                  <a:lnTo>
                    <a:pt x="152" y="480"/>
                  </a:lnTo>
                  <a:lnTo>
                    <a:pt x="253" y="505"/>
                  </a:lnTo>
                  <a:lnTo>
                    <a:pt x="253" y="505"/>
                  </a:lnTo>
                  <a:lnTo>
                    <a:pt x="354" y="480"/>
                  </a:lnTo>
                  <a:lnTo>
                    <a:pt x="430" y="430"/>
                  </a:lnTo>
                  <a:lnTo>
                    <a:pt x="480" y="354"/>
                  </a:lnTo>
                  <a:lnTo>
                    <a:pt x="505" y="253"/>
                  </a:lnTo>
                  <a:lnTo>
                    <a:pt x="505" y="253"/>
                  </a:lnTo>
                  <a:lnTo>
                    <a:pt x="480" y="152"/>
                  </a:lnTo>
                  <a:lnTo>
                    <a:pt x="430" y="76"/>
                  </a:lnTo>
                  <a:lnTo>
                    <a:pt x="354" y="26"/>
                  </a:lnTo>
                  <a:lnTo>
                    <a:pt x="253" y="1"/>
                  </a:lnTo>
                  <a:lnTo>
                    <a:pt x="253" y="1"/>
                  </a:lnTo>
                  <a:lnTo>
                    <a:pt x="177" y="26"/>
                  </a:lnTo>
                  <a:lnTo>
                    <a:pt x="76" y="76"/>
                  </a:lnTo>
                  <a:lnTo>
                    <a:pt x="26" y="152"/>
                  </a:lnTo>
                  <a:lnTo>
                    <a:pt x="1"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3480;p46"/>
            <p:cNvSpPr/>
            <p:nvPr/>
          </p:nvSpPr>
          <p:spPr>
            <a:xfrm>
              <a:off x="1863504" y="1161784"/>
              <a:ext cx="7014" cy="6518"/>
            </a:xfrm>
            <a:custGeom>
              <a:avLst/>
              <a:gdLst/>
              <a:ahLst/>
              <a:cxnLst/>
              <a:rect l="l" t="t" r="r" b="b"/>
              <a:pathLst>
                <a:path w="354" h="329" extrusionOk="0">
                  <a:moveTo>
                    <a:pt x="177" y="0"/>
                  </a:moveTo>
                  <a:lnTo>
                    <a:pt x="101" y="26"/>
                  </a:lnTo>
                  <a:lnTo>
                    <a:pt x="127" y="26"/>
                  </a:lnTo>
                  <a:lnTo>
                    <a:pt x="177" y="51"/>
                  </a:lnTo>
                  <a:lnTo>
                    <a:pt x="177" y="76"/>
                  </a:lnTo>
                  <a:lnTo>
                    <a:pt x="202" y="127"/>
                  </a:lnTo>
                  <a:lnTo>
                    <a:pt x="177" y="152"/>
                  </a:lnTo>
                  <a:lnTo>
                    <a:pt x="177" y="177"/>
                  </a:lnTo>
                  <a:lnTo>
                    <a:pt x="127" y="202"/>
                  </a:lnTo>
                  <a:lnTo>
                    <a:pt x="101" y="227"/>
                  </a:lnTo>
                  <a:lnTo>
                    <a:pt x="51" y="202"/>
                  </a:lnTo>
                  <a:lnTo>
                    <a:pt x="0" y="152"/>
                  </a:lnTo>
                  <a:lnTo>
                    <a:pt x="0" y="177"/>
                  </a:lnTo>
                  <a:lnTo>
                    <a:pt x="26" y="227"/>
                  </a:lnTo>
                  <a:lnTo>
                    <a:pt x="51" y="278"/>
                  </a:lnTo>
                  <a:lnTo>
                    <a:pt x="101" y="328"/>
                  </a:lnTo>
                  <a:lnTo>
                    <a:pt x="253" y="328"/>
                  </a:lnTo>
                  <a:lnTo>
                    <a:pt x="303" y="303"/>
                  </a:lnTo>
                  <a:lnTo>
                    <a:pt x="328" y="227"/>
                  </a:lnTo>
                  <a:lnTo>
                    <a:pt x="354" y="177"/>
                  </a:lnTo>
                  <a:lnTo>
                    <a:pt x="328" y="101"/>
                  </a:lnTo>
                  <a:lnTo>
                    <a:pt x="303" y="51"/>
                  </a:lnTo>
                  <a:lnTo>
                    <a:pt x="253"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3481;p46"/>
            <p:cNvSpPr/>
            <p:nvPr/>
          </p:nvSpPr>
          <p:spPr>
            <a:xfrm>
              <a:off x="1863504" y="1161784"/>
              <a:ext cx="7014" cy="6518"/>
            </a:xfrm>
            <a:custGeom>
              <a:avLst/>
              <a:gdLst/>
              <a:ahLst/>
              <a:cxnLst/>
              <a:rect l="l" t="t" r="r" b="b"/>
              <a:pathLst>
                <a:path w="354" h="329" fill="none" extrusionOk="0">
                  <a:moveTo>
                    <a:pt x="177" y="0"/>
                  </a:moveTo>
                  <a:lnTo>
                    <a:pt x="177" y="0"/>
                  </a:lnTo>
                  <a:lnTo>
                    <a:pt x="101" y="26"/>
                  </a:lnTo>
                  <a:lnTo>
                    <a:pt x="101" y="26"/>
                  </a:lnTo>
                  <a:lnTo>
                    <a:pt x="101" y="26"/>
                  </a:lnTo>
                  <a:lnTo>
                    <a:pt x="101" y="26"/>
                  </a:lnTo>
                  <a:lnTo>
                    <a:pt x="101" y="26"/>
                  </a:lnTo>
                  <a:lnTo>
                    <a:pt x="101" y="26"/>
                  </a:lnTo>
                  <a:lnTo>
                    <a:pt x="127" y="26"/>
                  </a:lnTo>
                  <a:lnTo>
                    <a:pt x="177" y="51"/>
                  </a:lnTo>
                  <a:lnTo>
                    <a:pt x="177" y="76"/>
                  </a:lnTo>
                  <a:lnTo>
                    <a:pt x="202" y="127"/>
                  </a:lnTo>
                  <a:lnTo>
                    <a:pt x="202" y="127"/>
                  </a:lnTo>
                  <a:lnTo>
                    <a:pt x="177" y="152"/>
                  </a:lnTo>
                  <a:lnTo>
                    <a:pt x="177" y="177"/>
                  </a:lnTo>
                  <a:lnTo>
                    <a:pt x="127" y="202"/>
                  </a:lnTo>
                  <a:lnTo>
                    <a:pt x="101" y="227"/>
                  </a:lnTo>
                  <a:lnTo>
                    <a:pt x="101" y="227"/>
                  </a:lnTo>
                  <a:lnTo>
                    <a:pt x="101" y="227"/>
                  </a:lnTo>
                  <a:lnTo>
                    <a:pt x="101" y="227"/>
                  </a:lnTo>
                  <a:lnTo>
                    <a:pt x="51" y="202"/>
                  </a:lnTo>
                  <a:lnTo>
                    <a:pt x="0" y="152"/>
                  </a:lnTo>
                  <a:lnTo>
                    <a:pt x="0" y="152"/>
                  </a:lnTo>
                  <a:lnTo>
                    <a:pt x="0" y="177"/>
                  </a:lnTo>
                  <a:lnTo>
                    <a:pt x="0" y="177"/>
                  </a:lnTo>
                  <a:lnTo>
                    <a:pt x="26" y="227"/>
                  </a:lnTo>
                  <a:lnTo>
                    <a:pt x="51" y="278"/>
                  </a:lnTo>
                  <a:lnTo>
                    <a:pt x="101" y="328"/>
                  </a:lnTo>
                  <a:lnTo>
                    <a:pt x="177" y="328"/>
                  </a:lnTo>
                  <a:lnTo>
                    <a:pt x="177" y="328"/>
                  </a:lnTo>
                  <a:lnTo>
                    <a:pt x="177" y="328"/>
                  </a:lnTo>
                  <a:lnTo>
                    <a:pt x="177" y="328"/>
                  </a:lnTo>
                  <a:lnTo>
                    <a:pt x="253" y="328"/>
                  </a:lnTo>
                  <a:lnTo>
                    <a:pt x="303" y="303"/>
                  </a:lnTo>
                  <a:lnTo>
                    <a:pt x="328" y="227"/>
                  </a:lnTo>
                  <a:lnTo>
                    <a:pt x="354" y="177"/>
                  </a:lnTo>
                  <a:lnTo>
                    <a:pt x="354" y="177"/>
                  </a:lnTo>
                  <a:lnTo>
                    <a:pt x="328" y="101"/>
                  </a:lnTo>
                  <a:lnTo>
                    <a:pt x="303" y="51"/>
                  </a:lnTo>
                  <a:lnTo>
                    <a:pt x="253" y="0"/>
                  </a:lnTo>
                  <a:lnTo>
                    <a:pt x="177" y="0"/>
                  </a:lnTo>
                  <a:lnTo>
                    <a:pt x="177" y="0"/>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3482;p46"/>
            <p:cNvSpPr/>
            <p:nvPr/>
          </p:nvSpPr>
          <p:spPr>
            <a:xfrm>
              <a:off x="1863504" y="1162279"/>
              <a:ext cx="4022" cy="4022"/>
            </a:xfrm>
            <a:custGeom>
              <a:avLst/>
              <a:gdLst/>
              <a:ahLst/>
              <a:cxnLst/>
              <a:rect l="l" t="t" r="r" b="b"/>
              <a:pathLst>
                <a:path w="203" h="203" extrusionOk="0">
                  <a:moveTo>
                    <a:pt x="51" y="1"/>
                  </a:moveTo>
                  <a:lnTo>
                    <a:pt x="26" y="26"/>
                  </a:lnTo>
                  <a:lnTo>
                    <a:pt x="0" y="51"/>
                  </a:lnTo>
                  <a:lnTo>
                    <a:pt x="0" y="102"/>
                  </a:lnTo>
                  <a:lnTo>
                    <a:pt x="0" y="127"/>
                  </a:lnTo>
                  <a:lnTo>
                    <a:pt x="26" y="152"/>
                  </a:lnTo>
                  <a:lnTo>
                    <a:pt x="51" y="177"/>
                  </a:lnTo>
                  <a:lnTo>
                    <a:pt x="101" y="202"/>
                  </a:lnTo>
                  <a:lnTo>
                    <a:pt x="127" y="177"/>
                  </a:lnTo>
                  <a:lnTo>
                    <a:pt x="177" y="177"/>
                  </a:lnTo>
                  <a:lnTo>
                    <a:pt x="177" y="127"/>
                  </a:lnTo>
                  <a:lnTo>
                    <a:pt x="202" y="102"/>
                  </a:lnTo>
                  <a:lnTo>
                    <a:pt x="177" y="51"/>
                  </a:lnTo>
                  <a:lnTo>
                    <a:pt x="177" y="26"/>
                  </a:lnTo>
                  <a:lnTo>
                    <a:pt x="127"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3483;p46"/>
            <p:cNvSpPr/>
            <p:nvPr/>
          </p:nvSpPr>
          <p:spPr>
            <a:xfrm>
              <a:off x="1863504" y="1162279"/>
              <a:ext cx="4022" cy="4022"/>
            </a:xfrm>
            <a:custGeom>
              <a:avLst/>
              <a:gdLst/>
              <a:ahLst/>
              <a:cxnLst/>
              <a:rect l="l" t="t" r="r" b="b"/>
              <a:pathLst>
                <a:path w="203" h="203" fill="none" extrusionOk="0">
                  <a:moveTo>
                    <a:pt x="202" y="102"/>
                  </a:moveTo>
                  <a:lnTo>
                    <a:pt x="202" y="102"/>
                  </a:lnTo>
                  <a:lnTo>
                    <a:pt x="177" y="127"/>
                  </a:lnTo>
                  <a:lnTo>
                    <a:pt x="177" y="177"/>
                  </a:lnTo>
                  <a:lnTo>
                    <a:pt x="127" y="177"/>
                  </a:lnTo>
                  <a:lnTo>
                    <a:pt x="101" y="202"/>
                  </a:lnTo>
                  <a:lnTo>
                    <a:pt x="101" y="202"/>
                  </a:lnTo>
                  <a:lnTo>
                    <a:pt x="51" y="177"/>
                  </a:lnTo>
                  <a:lnTo>
                    <a:pt x="26" y="152"/>
                  </a:lnTo>
                  <a:lnTo>
                    <a:pt x="0" y="127"/>
                  </a:lnTo>
                  <a:lnTo>
                    <a:pt x="0" y="102"/>
                  </a:lnTo>
                  <a:lnTo>
                    <a:pt x="0" y="102"/>
                  </a:lnTo>
                  <a:lnTo>
                    <a:pt x="0" y="51"/>
                  </a:lnTo>
                  <a:lnTo>
                    <a:pt x="26" y="26"/>
                  </a:lnTo>
                  <a:lnTo>
                    <a:pt x="51" y="1"/>
                  </a:lnTo>
                  <a:lnTo>
                    <a:pt x="101" y="1"/>
                  </a:lnTo>
                  <a:lnTo>
                    <a:pt x="101" y="1"/>
                  </a:lnTo>
                  <a:lnTo>
                    <a:pt x="127" y="1"/>
                  </a:lnTo>
                  <a:lnTo>
                    <a:pt x="177" y="26"/>
                  </a:lnTo>
                  <a:lnTo>
                    <a:pt x="177" y="51"/>
                  </a:lnTo>
                  <a:lnTo>
                    <a:pt x="202"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3484;p46"/>
            <p:cNvSpPr/>
            <p:nvPr/>
          </p:nvSpPr>
          <p:spPr>
            <a:xfrm>
              <a:off x="1864495" y="1162774"/>
              <a:ext cx="2021" cy="1526"/>
            </a:xfrm>
            <a:custGeom>
              <a:avLst/>
              <a:gdLst/>
              <a:ahLst/>
              <a:cxnLst/>
              <a:rect l="l" t="t" r="r" b="b"/>
              <a:pathLst>
                <a:path w="102" h="77" extrusionOk="0">
                  <a:moveTo>
                    <a:pt x="26" y="1"/>
                  </a:moveTo>
                  <a:lnTo>
                    <a:pt x="1" y="26"/>
                  </a:lnTo>
                  <a:lnTo>
                    <a:pt x="26" y="77"/>
                  </a:lnTo>
                  <a:lnTo>
                    <a:pt x="77" y="77"/>
                  </a:lnTo>
                  <a:lnTo>
                    <a:pt x="102" y="51"/>
                  </a:lnTo>
                  <a:lnTo>
                    <a:pt x="102"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3485;p46"/>
            <p:cNvSpPr/>
            <p:nvPr/>
          </p:nvSpPr>
          <p:spPr>
            <a:xfrm>
              <a:off x="1864495" y="1162774"/>
              <a:ext cx="2021" cy="1526"/>
            </a:xfrm>
            <a:custGeom>
              <a:avLst/>
              <a:gdLst/>
              <a:ahLst/>
              <a:cxnLst/>
              <a:rect l="l" t="t" r="r" b="b"/>
              <a:pathLst>
                <a:path w="102" h="77" fill="none" extrusionOk="0">
                  <a:moveTo>
                    <a:pt x="51" y="1"/>
                  </a:moveTo>
                  <a:lnTo>
                    <a:pt x="51" y="1"/>
                  </a:lnTo>
                  <a:lnTo>
                    <a:pt x="26" y="1"/>
                  </a:lnTo>
                  <a:lnTo>
                    <a:pt x="1" y="26"/>
                  </a:lnTo>
                  <a:lnTo>
                    <a:pt x="1" y="26"/>
                  </a:lnTo>
                  <a:lnTo>
                    <a:pt x="26" y="77"/>
                  </a:lnTo>
                  <a:lnTo>
                    <a:pt x="51" y="77"/>
                  </a:lnTo>
                  <a:lnTo>
                    <a:pt x="51" y="77"/>
                  </a:lnTo>
                  <a:lnTo>
                    <a:pt x="51" y="77"/>
                  </a:lnTo>
                  <a:lnTo>
                    <a:pt x="51" y="77"/>
                  </a:lnTo>
                  <a:lnTo>
                    <a:pt x="77" y="77"/>
                  </a:lnTo>
                  <a:lnTo>
                    <a:pt x="102" y="51"/>
                  </a:lnTo>
                  <a:lnTo>
                    <a:pt x="102" y="51"/>
                  </a:lnTo>
                  <a:lnTo>
                    <a:pt x="102" y="1"/>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3486;p46"/>
            <p:cNvSpPr/>
            <p:nvPr/>
          </p:nvSpPr>
          <p:spPr>
            <a:xfrm>
              <a:off x="1862494" y="1150787"/>
              <a:ext cx="9530" cy="9510"/>
            </a:xfrm>
            <a:custGeom>
              <a:avLst/>
              <a:gdLst/>
              <a:ahLst/>
              <a:cxnLst/>
              <a:rect l="l" t="t" r="r" b="b"/>
              <a:pathLst>
                <a:path w="481" h="480" extrusionOk="0">
                  <a:moveTo>
                    <a:pt x="253" y="0"/>
                  </a:moveTo>
                  <a:lnTo>
                    <a:pt x="152" y="26"/>
                  </a:lnTo>
                  <a:lnTo>
                    <a:pt x="77" y="76"/>
                  </a:lnTo>
                  <a:lnTo>
                    <a:pt x="26" y="152"/>
                  </a:lnTo>
                  <a:lnTo>
                    <a:pt x="1" y="253"/>
                  </a:lnTo>
                  <a:lnTo>
                    <a:pt x="1" y="328"/>
                  </a:lnTo>
                  <a:lnTo>
                    <a:pt x="77" y="404"/>
                  </a:lnTo>
                  <a:lnTo>
                    <a:pt x="152" y="480"/>
                  </a:lnTo>
                  <a:lnTo>
                    <a:pt x="329" y="480"/>
                  </a:lnTo>
                  <a:lnTo>
                    <a:pt x="405" y="429"/>
                  </a:lnTo>
                  <a:lnTo>
                    <a:pt x="455" y="354"/>
                  </a:lnTo>
                  <a:lnTo>
                    <a:pt x="480" y="253"/>
                  </a:lnTo>
                  <a:lnTo>
                    <a:pt x="455" y="152"/>
                  </a:lnTo>
                  <a:lnTo>
                    <a:pt x="405" y="76"/>
                  </a:lnTo>
                  <a:lnTo>
                    <a:pt x="329" y="26"/>
                  </a:lnTo>
                  <a:lnTo>
                    <a:pt x="2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3487;p46"/>
            <p:cNvSpPr/>
            <p:nvPr/>
          </p:nvSpPr>
          <p:spPr>
            <a:xfrm>
              <a:off x="1862494" y="1150787"/>
              <a:ext cx="9530" cy="9510"/>
            </a:xfrm>
            <a:custGeom>
              <a:avLst/>
              <a:gdLst/>
              <a:ahLst/>
              <a:cxnLst/>
              <a:rect l="l" t="t" r="r" b="b"/>
              <a:pathLst>
                <a:path w="481" h="480" fill="none" extrusionOk="0">
                  <a:moveTo>
                    <a:pt x="1" y="253"/>
                  </a:moveTo>
                  <a:lnTo>
                    <a:pt x="1" y="253"/>
                  </a:lnTo>
                  <a:lnTo>
                    <a:pt x="1" y="328"/>
                  </a:lnTo>
                  <a:lnTo>
                    <a:pt x="77" y="404"/>
                  </a:lnTo>
                  <a:lnTo>
                    <a:pt x="152" y="480"/>
                  </a:lnTo>
                  <a:lnTo>
                    <a:pt x="228" y="480"/>
                  </a:lnTo>
                  <a:lnTo>
                    <a:pt x="228" y="480"/>
                  </a:lnTo>
                  <a:lnTo>
                    <a:pt x="329" y="480"/>
                  </a:lnTo>
                  <a:lnTo>
                    <a:pt x="405" y="429"/>
                  </a:lnTo>
                  <a:lnTo>
                    <a:pt x="455" y="354"/>
                  </a:lnTo>
                  <a:lnTo>
                    <a:pt x="480" y="253"/>
                  </a:lnTo>
                  <a:lnTo>
                    <a:pt x="480" y="253"/>
                  </a:lnTo>
                  <a:lnTo>
                    <a:pt x="455" y="152"/>
                  </a:lnTo>
                  <a:lnTo>
                    <a:pt x="405" y="76"/>
                  </a:lnTo>
                  <a:lnTo>
                    <a:pt x="329" y="26"/>
                  </a:lnTo>
                  <a:lnTo>
                    <a:pt x="253" y="0"/>
                  </a:lnTo>
                  <a:lnTo>
                    <a:pt x="253" y="0"/>
                  </a:lnTo>
                  <a:lnTo>
                    <a:pt x="152" y="26"/>
                  </a:lnTo>
                  <a:lnTo>
                    <a:pt x="77" y="76"/>
                  </a:lnTo>
                  <a:lnTo>
                    <a:pt x="26" y="152"/>
                  </a:lnTo>
                  <a:lnTo>
                    <a:pt x="1"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3488;p46"/>
            <p:cNvSpPr/>
            <p:nvPr/>
          </p:nvSpPr>
          <p:spPr>
            <a:xfrm>
              <a:off x="1862494" y="1150787"/>
              <a:ext cx="9530" cy="9510"/>
            </a:xfrm>
            <a:custGeom>
              <a:avLst/>
              <a:gdLst/>
              <a:ahLst/>
              <a:cxnLst/>
              <a:rect l="l" t="t" r="r" b="b"/>
              <a:pathLst>
                <a:path w="481" h="480" extrusionOk="0">
                  <a:moveTo>
                    <a:pt x="253" y="0"/>
                  </a:moveTo>
                  <a:lnTo>
                    <a:pt x="152" y="26"/>
                  </a:lnTo>
                  <a:lnTo>
                    <a:pt x="77" y="76"/>
                  </a:lnTo>
                  <a:lnTo>
                    <a:pt x="26" y="152"/>
                  </a:lnTo>
                  <a:lnTo>
                    <a:pt x="1" y="253"/>
                  </a:lnTo>
                  <a:lnTo>
                    <a:pt x="1" y="328"/>
                  </a:lnTo>
                  <a:lnTo>
                    <a:pt x="77" y="404"/>
                  </a:lnTo>
                  <a:lnTo>
                    <a:pt x="152" y="480"/>
                  </a:lnTo>
                  <a:lnTo>
                    <a:pt x="329" y="480"/>
                  </a:lnTo>
                  <a:lnTo>
                    <a:pt x="405" y="429"/>
                  </a:lnTo>
                  <a:lnTo>
                    <a:pt x="455" y="354"/>
                  </a:lnTo>
                  <a:lnTo>
                    <a:pt x="480" y="253"/>
                  </a:lnTo>
                  <a:lnTo>
                    <a:pt x="455" y="152"/>
                  </a:lnTo>
                  <a:lnTo>
                    <a:pt x="405" y="76"/>
                  </a:lnTo>
                  <a:lnTo>
                    <a:pt x="329" y="26"/>
                  </a:lnTo>
                  <a:lnTo>
                    <a:pt x="2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3489;p46"/>
            <p:cNvSpPr/>
            <p:nvPr/>
          </p:nvSpPr>
          <p:spPr>
            <a:xfrm>
              <a:off x="1862494" y="1150787"/>
              <a:ext cx="9530" cy="9510"/>
            </a:xfrm>
            <a:custGeom>
              <a:avLst/>
              <a:gdLst/>
              <a:ahLst/>
              <a:cxnLst/>
              <a:rect l="l" t="t" r="r" b="b"/>
              <a:pathLst>
                <a:path w="481" h="480" fill="none" extrusionOk="0">
                  <a:moveTo>
                    <a:pt x="1" y="253"/>
                  </a:moveTo>
                  <a:lnTo>
                    <a:pt x="1" y="253"/>
                  </a:lnTo>
                  <a:lnTo>
                    <a:pt x="1" y="328"/>
                  </a:lnTo>
                  <a:lnTo>
                    <a:pt x="77" y="404"/>
                  </a:lnTo>
                  <a:lnTo>
                    <a:pt x="152" y="480"/>
                  </a:lnTo>
                  <a:lnTo>
                    <a:pt x="228" y="480"/>
                  </a:lnTo>
                  <a:lnTo>
                    <a:pt x="228" y="480"/>
                  </a:lnTo>
                  <a:lnTo>
                    <a:pt x="329" y="480"/>
                  </a:lnTo>
                  <a:lnTo>
                    <a:pt x="405" y="429"/>
                  </a:lnTo>
                  <a:lnTo>
                    <a:pt x="455" y="354"/>
                  </a:lnTo>
                  <a:lnTo>
                    <a:pt x="480" y="253"/>
                  </a:lnTo>
                  <a:lnTo>
                    <a:pt x="480" y="253"/>
                  </a:lnTo>
                  <a:lnTo>
                    <a:pt x="455" y="152"/>
                  </a:lnTo>
                  <a:lnTo>
                    <a:pt x="405" y="76"/>
                  </a:lnTo>
                  <a:lnTo>
                    <a:pt x="329" y="26"/>
                  </a:lnTo>
                  <a:lnTo>
                    <a:pt x="253" y="0"/>
                  </a:lnTo>
                  <a:lnTo>
                    <a:pt x="253" y="0"/>
                  </a:lnTo>
                  <a:lnTo>
                    <a:pt x="152" y="26"/>
                  </a:lnTo>
                  <a:lnTo>
                    <a:pt x="77" y="76"/>
                  </a:lnTo>
                  <a:lnTo>
                    <a:pt x="26" y="152"/>
                  </a:lnTo>
                  <a:lnTo>
                    <a:pt x="1"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3490;p46"/>
            <p:cNvSpPr/>
            <p:nvPr/>
          </p:nvSpPr>
          <p:spPr>
            <a:xfrm>
              <a:off x="1864000" y="1152293"/>
              <a:ext cx="6518" cy="6499"/>
            </a:xfrm>
            <a:custGeom>
              <a:avLst/>
              <a:gdLst/>
              <a:ahLst/>
              <a:cxnLst/>
              <a:rect l="l" t="t" r="r" b="b"/>
              <a:pathLst>
                <a:path w="329" h="328" extrusionOk="0">
                  <a:moveTo>
                    <a:pt x="152" y="0"/>
                  </a:moveTo>
                  <a:lnTo>
                    <a:pt x="76" y="25"/>
                  </a:lnTo>
                  <a:lnTo>
                    <a:pt x="127" y="25"/>
                  </a:lnTo>
                  <a:lnTo>
                    <a:pt x="152" y="50"/>
                  </a:lnTo>
                  <a:lnTo>
                    <a:pt x="177" y="76"/>
                  </a:lnTo>
                  <a:lnTo>
                    <a:pt x="177" y="126"/>
                  </a:lnTo>
                  <a:lnTo>
                    <a:pt x="177" y="151"/>
                  </a:lnTo>
                  <a:lnTo>
                    <a:pt x="152" y="177"/>
                  </a:lnTo>
                  <a:lnTo>
                    <a:pt x="127" y="202"/>
                  </a:lnTo>
                  <a:lnTo>
                    <a:pt x="26" y="202"/>
                  </a:lnTo>
                  <a:lnTo>
                    <a:pt x="1" y="151"/>
                  </a:lnTo>
                  <a:lnTo>
                    <a:pt x="1" y="227"/>
                  </a:lnTo>
                  <a:lnTo>
                    <a:pt x="26" y="278"/>
                  </a:lnTo>
                  <a:lnTo>
                    <a:pt x="102" y="328"/>
                  </a:lnTo>
                  <a:lnTo>
                    <a:pt x="228" y="328"/>
                  </a:lnTo>
                  <a:lnTo>
                    <a:pt x="278" y="278"/>
                  </a:lnTo>
                  <a:lnTo>
                    <a:pt x="329" y="227"/>
                  </a:lnTo>
                  <a:lnTo>
                    <a:pt x="329" y="177"/>
                  </a:lnTo>
                  <a:lnTo>
                    <a:pt x="329" y="101"/>
                  </a:lnTo>
                  <a:lnTo>
                    <a:pt x="278" y="50"/>
                  </a:lnTo>
                  <a:lnTo>
                    <a:pt x="228"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3491;p46"/>
            <p:cNvSpPr/>
            <p:nvPr/>
          </p:nvSpPr>
          <p:spPr>
            <a:xfrm>
              <a:off x="1864000" y="1152293"/>
              <a:ext cx="6518" cy="6499"/>
            </a:xfrm>
            <a:custGeom>
              <a:avLst/>
              <a:gdLst/>
              <a:ahLst/>
              <a:cxnLst/>
              <a:rect l="l" t="t" r="r" b="b"/>
              <a:pathLst>
                <a:path w="329" h="328" fill="none" extrusionOk="0">
                  <a:moveTo>
                    <a:pt x="152" y="0"/>
                  </a:moveTo>
                  <a:lnTo>
                    <a:pt x="152" y="0"/>
                  </a:lnTo>
                  <a:lnTo>
                    <a:pt x="76" y="25"/>
                  </a:lnTo>
                  <a:lnTo>
                    <a:pt x="76" y="25"/>
                  </a:lnTo>
                  <a:lnTo>
                    <a:pt x="76" y="25"/>
                  </a:lnTo>
                  <a:lnTo>
                    <a:pt x="76" y="25"/>
                  </a:lnTo>
                  <a:lnTo>
                    <a:pt x="76" y="25"/>
                  </a:lnTo>
                  <a:lnTo>
                    <a:pt x="76" y="25"/>
                  </a:lnTo>
                  <a:lnTo>
                    <a:pt x="127" y="25"/>
                  </a:lnTo>
                  <a:lnTo>
                    <a:pt x="152" y="50"/>
                  </a:lnTo>
                  <a:lnTo>
                    <a:pt x="177" y="76"/>
                  </a:lnTo>
                  <a:lnTo>
                    <a:pt x="177" y="126"/>
                  </a:lnTo>
                  <a:lnTo>
                    <a:pt x="177" y="126"/>
                  </a:lnTo>
                  <a:lnTo>
                    <a:pt x="177" y="151"/>
                  </a:lnTo>
                  <a:lnTo>
                    <a:pt x="152" y="177"/>
                  </a:lnTo>
                  <a:lnTo>
                    <a:pt x="127" y="202"/>
                  </a:lnTo>
                  <a:lnTo>
                    <a:pt x="76" y="202"/>
                  </a:lnTo>
                  <a:lnTo>
                    <a:pt x="76" y="202"/>
                  </a:lnTo>
                  <a:lnTo>
                    <a:pt x="76" y="202"/>
                  </a:lnTo>
                  <a:lnTo>
                    <a:pt x="76" y="202"/>
                  </a:lnTo>
                  <a:lnTo>
                    <a:pt x="26" y="202"/>
                  </a:lnTo>
                  <a:lnTo>
                    <a:pt x="1" y="151"/>
                  </a:lnTo>
                  <a:lnTo>
                    <a:pt x="1" y="151"/>
                  </a:lnTo>
                  <a:lnTo>
                    <a:pt x="1" y="151"/>
                  </a:lnTo>
                  <a:lnTo>
                    <a:pt x="1" y="151"/>
                  </a:lnTo>
                  <a:lnTo>
                    <a:pt x="1" y="227"/>
                  </a:lnTo>
                  <a:lnTo>
                    <a:pt x="26" y="278"/>
                  </a:lnTo>
                  <a:lnTo>
                    <a:pt x="102" y="328"/>
                  </a:lnTo>
                  <a:lnTo>
                    <a:pt x="152" y="328"/>
                  </a:lnTo>
                  <a:lnTo>
                    <a:pt x="152" y="328"/>
                  </a:lnTo>
                  <a:lnTo>
                    <a:pt x="152" y="328"/>
                  </a:lnTo>
                  <a:lnTo>
                    <a:pt x="152" y="328"/>
                  </a:lnTo>
                  <a:lnTo>
                    <a:pt x="228" y="328"/>
                  </a:lnTo>
                  <a:lnTo>
                    <a:pt x="278" y="278"/>
                  </a:lnTo>
                  <a:lnTo>
                    <a:pt x="329" y="227"/>
                  </a:lnTo>
                  <a:lnTo>
                    <a:pt x="329" y="177"/>
                  </a:lnTo>
                  <a:lnTo>
                    <a:pt x="329" y="177"/>
                  </a:lnTo>
                  <a:lnTo>
                    <a:pt x="329" y="101"/>
                  </a:lnTo>
                  <a:lnTo>
                    <a:pt x="278" y="50"/>
                  </a:lnTo>
                  <a:lnTo>
                    <a:pt x="228" y="0"/>
                  </a:lnTo>
                  <a:lnTo>
                    <a:pt x="177" y="0"/>
                  </a:lnTo>
                  <a:lnTo>
                    <a:pt x="177" y="0"/>
                  </a:lnTo>
                  <a:lnTo>
                    <a:pt x="15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3492;p46"/>
            <p:cNvSpPr/>
            <p:nvPr/>
          </p:nvSpPr>
          <p:spPr>
            <a:xfrm>
              <a:off x="1863504" y="1152788"/>
              <a:ext cx="4022" cy="3507"/>
            </a:xfrm>
            <a:custGeom>
              <a:avLst/>
              <a:gdLst/>
              <a:ahLst/>
              <a:cxnLst/>
              <a:rect l="l" t="t" r="r" b="b"/>
              <a:pathLst>
                <a:path w="203" h="177" extrusionOk="0">
                  <a:moveTo>
                    <a:pt x="76" y="0"/>
                  </a:moveTo>
                  <a:lnTo>
                    <a:pt x="26" y="25"/>
                  </a:lnTo>
                  <a:lnTo>
                    <a:pt x="26" y="51"/>
                  </a:lnTo>
                  <a:lnTo>
                    <a:pt x="0" y="76"/>
                  </a:lnTo>
                  <a:lnTo>
                    <a:pt x="0" y="126"/>
                  </a:lnTo>
                  <a:lnTo>
                    <a:pt x="26" y="152"/>
                  </a:lnTo>
                  <a:lnTo>
                    <a:pt x="76" y="177"/>
                  </a:lnTo>
                  <a:lnTo>
                    <a:pt x="152" y="177"/>
                  </a:lnTo>
                  <a:lnTo>
                    <a:pt x="177" y="152"/>
                  </a:lnTo>
                  <a:lnTo>
                    <a:pt x="202" y="126"/>
                  </a:lnTo>
                  <a:lnTo>
                    <a:pt x="202" y="101"/>
                  </a:lnTo>
                  <a:lnTo>
                    <a:pt x="202" y="51"/>
                  </a:lnTo>
                  <a:lnTo>
                    <a:pt x="177" y="25"/>
                  </a:lnTo>
                  <a:lnTo>
                    <a:pt x="15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3493;p46"/>
            <p:cNvSpPr/>
            <p:nvPr/>
          </p:nvSpPr>
          <p:spPr>
            <a:xfrm>
              <a:off x="1863504" y="1152788"/>
              <a:ext cx="4022" cy="3507"/>
            </a:xfrm>
            <a:custGeom>
              <a:avLst/>
              <a:gdLst/>
              <a:ahLst/>
              <a:cxnLst/>
              <a:rect l="l" t="t" r="r" b="b"/>
              <a:pathLst>
                <a:path w="203" h="177" fill="none" extrusionOk="0">
                  <a:moveTo>
                    <a:pt x="202" y="101"/>
                  </a:moveTo>
                  <a:lnTo>
                    <a:pt x="202" y="101"/>
                  </a:lnTo>
                  <a:lnTo>
                    <a:pt x="202" y="126"/>
                  </a:lnTo>
                  <a:lnTo>
                    <a:pt x="177" y="152"/>
                  </a:lnTo>
                  <a:lnTo>
                    <a:pt x="152" y="177"/>
                  </a:lnTo>
                  <a:lnTo>
                    <a:pt x="101" y="177"/>
                  </a:lnTo>
                  <a:lnTo>
                    <a:pt x="101" y="177"/>
                  </a:lnTo>
                  <a:lnTo>
                    <a:pt x="76" y="177"/>
                  </a:lnTo>
                  <a:lnTo>
                    <a:pt x="26" y="152"/>
                  </a:lnTo>
                  <a:lnTo>
                    <a:pt x="0" y="126"/>
                  </a:lnTo>
                  <a:lnTo>
                    <a:pt x="0" y="76"/>
                  </a:lnTo>
                  <a:lnTo>
                    <a:pt x="0" y="76"/>
                  </a:lnTo>
                  <a:lnTo>
                    <a:pt x="26" y="51"/>
                  </a:lnTo>
                  <a:lnTo>
                    <a:pt x="26" y="25"/>
                  </a:lnTo>
                  <a:lnTo>
                    <a:pt x="76" y="0"/>
                  </a:lnTo>
                  <a:lnTo>
                    <a:pt x="101" y="0"/>
                  </a:lnTo>
                  <a:lnTo>
                    <a:pt x="101" y="0"/>
                  </a:lnTo>
                  <a:lnTo>
                    <a:pt x="152" y="0"/>
                  </a:lnTo>
                  <a:lnTo>
                    <a:pt x="177" y="25"/>
                  </a:lnTo>
                  <a:lnTo>
                    <a:pt x="202" y="51"/>
                  </a:lnTo>
                  <a:lnTo>
                    <a:pt x="202"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3494;p46"/>
            <p:cNvSpPr/>
            <p:nvPr/>
          </p:nvSpPr>
          <p:spPr>
            <a:xfrm>
              <a:off x="1864495" y="1152788"/>
              <a:ext cx="2021" cy="2021"/>
            </a:xfrm>
            <a:custGeom>
              <a:avLst/>
              <a:gdLst/>
              <a:ahLst/>
              <a:cxnLst/>
              <a:rect l="l" t="t" r="r" b="b"/>
              <a:pathLst>
                <a:path w="102" h="102" extrusionOk="0">
                  <a:moveTo>
                    <a:pt x="51" y="0"/>
                  </a:moveTo>
                  <a:lnTo>
                    <a:pt x="26" y="25"/>
                  </a:lnTo>
                  <a:lnTo>
                    <a:pt x="1" y="51"/>
                  </a:lnTo>
                  <a:lnTo>
                    <a:pt x="26" y="101"/>
                  </a:lnTo>
                  <a:lnTo>
                    <a:pt x="102" y="101"/>
                  </a:lnTo>
                  <a:lnTo>
                    <a:pt x="102" y="51"/>
                  </a:lnTo>
                  <a:lnTo>
                    <a:pt x="102" y="25"/>
                  </a:lnTo>
                  <a:lnTo>
                    <a:pt x="5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3495;p46"/>
            <p:cNvSpPr/>
            <p:nvPr/>
          </p:nvSpPr>
          <p:spPr>
            <a:xfrm>
              <a:off x="1864495" y="1152788"/>
              <a:ext cx="2021" cy="2021"/>
            </a:xfrm>
            <a:custGeom>
              <a:avLst/>
              <a:gdLst/>
              <a:ahLst/>
              <a:cxnLst/>
              <a:rect l="l" t="t" r="r" b="b"/>
              <a:pathLst>
                <a:path w="102" h="102" fill="none" extrusionOk="0">
                  <a:moveTo>
                    <a:pt x="51" y="0"/>
                  </a:moveTo>
                  <a:lnTo>
                    <a:pt x="51" y="0"/>
                  </a:lnTo>
                  <a:lnTo>
                    <a:pt x="26" y="25"/>
                  </a:lnTo>
                  <a:lnTo>
                    <a:pt x="1" y="51"/>
                  </a:lnTo>
                  <a:lnTo>
                    <a:pt x="1" y="51"/>
                  </a:lnTo>
                  <a:lnTo>
                    <a:pt x="26" y="101"/>
                  </a:lnTo>
                  <a:lnTo>
                    <a:pt x="51" y="101"/>
                  </a:lnTo>
                  <a:lnTo>
                    <a:pt x="51" y="101"/>
                  </a:lnTo>
                  <a:lnTo>
                    <a:pt x="51" y="101"/>
                  </a:lnTo>
                  <a:lnTo>
                    <a:pt x="51" y="101"/>
                  </a:lnTo>
                  <a:lnTo>
                    <a:pt x="102" y="101"/>
                  </a:lnTo>
                  <a:lnTo>
                    <a:pt x="102" y="51"/>
                  </a:lnTo>
                  <a:lnTo>
                    <a:pt x="102" y="51"/>
                  </a:lnTo>
                  <a:lnTo>
                    <a:pt x="102" y="25"/>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3496;p46"/>
            <p:cNvSpPr/>
            <p:nvPr/>
          </p:nvSpPr>
          <p:spPr>
            <a:xfrm>
              <a:off x="1861998" y="1169789"/>
              <a:ext cx="10025" cy="9510"/>
            </a:xfrm>
            <a:custGeom>
              <a:avLst/>
              <a:gdLst/>
              <a:ahLst/>
              <a:cxnLst/>
              <a:rect l="l" t="t" r="r" b="b"/>
              <a:pathLst>
                <a:path w="506" h="480" extrusionOk="0">
                  <a:moveTo>
                    <a:pt x="152" y="0"/>
                  </a:moveTo>
                  <a:lnTo>
                    <a:pt x="76" y="50"/>
                  </a:lnTo>
                  <a:lnTo>
                    <a:pt x="26" y="126"/>
                  </a:lnTo>
                  <a:lnTo>
                    <a:pt x="1" y="227"/>
                  </a:lnTo>
                  <a:lnTo>
                    <a:pt x="26" y="328"/>
                  </a:lnTo>
                  <a:lnTo>
                    <a:pt x="76" y="404"/>
                  </a:lnTo>
                  <a:lnTo>
                    <a:pt x="152" y="454"/>
                  </a:lnTo>
                  <a:lnTo>
                    <a:pt x="253" y="479"/>
                  </a:lnTo>
                  <a:lnTo>
                    <a:pt x="329" y="454"/>
                  </a:lnTo>
                  <a:lnTo>
                    <a:pt x="430" y="404"/>
                  </a:lnTo>
                  <a:lnTo>
                    <a:pt x="480" y="328"/>
                  </a:lnTo>
                  <a:lnTo>
                    <a:pt x="505" y="227"/>
                  </a:lnTo>
                  <a:lnTo>
                    <a:pt x="480" y="151"/>
                  </a:lnTo>
                  <a:lnTo>
                    <a:pt x="430" y="76"/>
                  </a:lnTo>
                  <a:lnTo>
                    <a:pt x="354"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3497;p46"/>
            <p:cNvSpPr/>
            <p:nvPr/>
          </p:nvSpPr>
          <p:spPr>
            <a:xfrm>
              <a:off x="1861998" y="1169789"/>
              <a:ext cx="10025" cy="9510"/>
            </a:xfrm>
            <a:custGeom>
              <a:avLst/>
              <a:gdLst/>
              <a:ahLst/>
              <a:cxnLst/>
              <a:rect l="l" t="t" r="r" b="b"/>
              <a:pathLst>
                <a:path w="506" h="480" fill="none" extrusionOk="0">
                  <a:moveTo>
                    <a:pt x="1" y="227"/>
                  </a:moveTo>
                  <a:lnTo>
                    <a:pt x="1" y="227"/>
                  </a:lnTo>
                  <a:lnTo>
                    <a:pt x="26" y="328"/>
                  </a:lnTo>
                  <a:lnTo>
                    <a:pt x="76" y="404"/>
                  </a:lnTo>
                  <a:lnTo>
                    <a:pt x="152" y="454"/>
                  </a:lnTo>
                  <a:lnTo>
                    <a:pt x="253" y="479"/>
                  </a:lnTo>
                  <a:lnTo>
                    <a:pt x="253" y="479"/>
                  </a:lnTo>
                  <a:lnTo>
                    <a:pt x="329" y="454"/>
                  </a:lnTo>
                  <a:lnTo>
                    <a:pt x="430" y="404"/>
                  </a:lnTo>
                  <a:lnTo>
                    <a:pt x="480" y="328"/>
                  </a:lnTo>
                  <a:lnTo>
                    <a:pt x="505" y="227"/>
                  </a:lnTo>
                  <a:lnTo>
                    <a:pt x="505" y="227"/>
                  </a:lnTo>
                  <a:lnTo>
                    <a:pt x="480" y="151"/>
                  </a:lnTo>
                  <a:lnTo>
                    <a:pt x="430" y="76"/>
                  </a:lnTo>
                  <a:lnTo>
                    <a:pt x="354" y="0"/>
                  </a:lnTo>
                  <a:lnTo>
                    <a:pt x="253" y="0"/>
                  </a:lnTo>
                  <a:lnTo>
                    <a:pt x="253" y="0"/>
                  </a:lnTo>
                  <a:lnTo>
                    <a:pt x="152" y="0"/>
                  </a:lnTo>
                  <a:lnTo>
                    <a:pt x="76" y="50"/>
                  </a:lnTo>
                  <a:lnTo>
                    <a:pt x="26" y="126"/>
                  </a:lnTo>
                  <a:lnTo>
                    <a:pt x="1"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3498;p46"/>
            <p:cNvSpPr/>
            <p:nvPr/>
          </p:nvSpPr>
          <p:spPr>
            <a:xfrm>
              <a:off x="1861998" y="1169789"/>
              <a:ext cx="10025" cy="9510"/>
            </a:xfrm>
            <a:custGeom>
              <a:avLst/>
              <a:gdLst/>
              <a:ahLst/>
              <a:cxnLst/>
              <a:rect l="l" t="t" r="r" b="b"/>
              <a:pathLst>
                <a:path w="506" h="480" extrusionOk="0">
                  <a:moveTo>
                    <a:pt x="152" y="0"/>
                  </a:moveTo>
                  <a:lnTo>
                    <a:pt x="76" y="50"/>
                  </a:lnTo>
                  <a:lnTo>
                    <a:pt x="26" y="126"/>
                  </a:lnTo>
                  <a:lnTo>
                    <a:pt x="1" y="227"/>
                  </a:lnTo>
                  <a:lnTo>
                    <a:pt x="26" y="328"/>
                  </a:lnTo>
                  <a:lnTo>
                    <a:pt x="76" y="404"/>
                  </a:lnTo>
                  <a:lnTo>
                    <a:pt x="152" y="454"/>
                  </a:lnTo>
                  <a:lnTo>
                    <a:pt x="253" y="479"/>
                  </a:lnTo>
                  <a:lnTo>
                    <a:pt x="329" y="454"/>
                  </a:lnTo>
                  <a:lnTo>
                    <a:pt x="430" y="404"/>
                  </a:lnTo>
                  <a:lnTo>
                    <a:pt x="480" y="328"/>
                  </a:lnTo>
                  <a:lnTo>
                    <a:pt x="505" y="227"/>
                  </a:lnTo>
                  <a:lnTo>
                    <a:pt x="480" y="151"/>
                  </a:lnTo>
                  <a:lnTo>
                    <a:pt x="430" y="76"/>
                  </a:lnTo>
                  <a:lnTo>
                    <a:pt x="354"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3499;p46"/>
            <p:cNvSpPr/>
            <p:nvPr/>
          </p:nvSpPr>
          <p:spPr>
            <a:xfrm>
              <a:off x="1861998" y="1169789"/>
              <a:ext cx="10025" cy="9510"/>
            </a:xfrm>
            <a:custGeom>
              <a:avLst/>
              <a:gdLst/>
              <a:ahLst/>
              <a:cxnLst/>
              <a:rect l="l" t="t" r="r" b="b"/>
              <a:pathLst>
                <a:path w="506" h="480" fill="none" extrusionOk="0">
                  <a:moveTo>
                    <a:pt x="1" y="227"/>
                  </a:moveTo>
                  <a:lnTo>
                    <a:pt x="1" y="227"/>
                  </a:lnTo>
                  <a:lnTo>
                    <a:pt x="26" y="328"/>
                  </a:lnTo>
                  <a:lnTo>
                    <a:pt x="76" y="404"/>
                  </a:lnTo>
                  <a:lnTo>
                    <a:pt x="152" y="454"/>
                  </a:lnTo>
                  <a:lnTo>
                    <a:pt x="253" y="479"/>
                  </a:lnTo>
                  <a:lnTo>
                    <a:pt x="253" y="479"/>
                  </a:lnTo>
                  <a:lnTo>
                    <a:pt x="329" y="454"/>
                  </a:lnTo>
                  <a:lnTo>
                    <a:pt x="430" y="404"/>
                  </a:lnTo>
                  <a:lnTo>
                    <a:pt x="480" y="328"/>
                  </a:lnTo>
                  <a:lnTo>
                    <a:pt x="505" y="227"/>
                  </a:lnTo>
                  <a:lnTo>
                    <a:pt x="505" y="227"/>
                  </a:lnTo>
                  <a:lnTo>
                    <a:pt x="480" y="151"/>
                  </a:lnTo>
                  <a:lnTo>
                    <a:pt x="430" y="76"/>
                  </a:lnTo>
                  <a:lnTo>
                    <a:pt x="354" y="0"/>
                  </a:lnTo>
                  <a:lnTo>
                    <a:pt x="253" y="0"/>
                  </a:lnTo>
                  <a:lnTo>
                    <a:pt x="253" y="0"/>
                  </a:lnTo>
                  <a:lnTo>
                    <a:pt x="152" y="0"/>
                  </a:lnTo>
                  <a:lnTo>
                    <a:pt x="76" y="50"/>
                  </a:lnTo>
                  <a:lnTo>
                    <a:pt x="26" y="126"/>
                  </a:lnTo>
                  <a:lnTo>
                    <a:pt x="1"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3500;p46"/>
            <p:cNvSpPr/>
            <p:nvPr/>
          </p:nvSpPr>
          <p:spPr>
            <a:xfrm>
              <a:off x="1863504" y="1170779"/>
              <a:ext cx="7014" cy="7014"/>
            </a:xfrm>
            <a:custGeom>
              <a:avLst/>
              <a:gdLst/>
              <a:ahLst/>
              <a:cxnLst/>
              <a:rect l="l" t="t" r="r" b="b"/>
              <a:pathLst>
                <a:path w="354" h="354" extrusionOk="0">
                  <a:moveTo>
                    <a:pt x="177" y="0"/>
                  </a:moveTo>
                  <a:lnTo>
                    <a:pt x="76" y="26"/>
                  </a:lnTo>
                  <a:lnTo>
                    <a:pt x="127" y="26"/>
                  </a:lnTo>
                  <a:lnTo>
                    <a:pt x="152" y="51"/>
                  </a:lnTo>
                  <a:lnTo>
                    <a:pt x="177" y="101"/>
                  </a:lnTo>
                  <a:lnTo>
                    <a:pt x="177" y="127"/>
                  </a:lnTo>
                  <a:lnTo>
                    <a:pt x="177" y="177"/>
                  </a:lnTo>
                  <a:lnTo>
                    <a:pt x="152" y="202"/>
                  </a:lnTo>
                  <a:lnTo>
                    <a:pt x="127" y="228"/>
                  </a:lnTo>
                  <a:lnTo>
                    <a:pt x="76" y="228"/>
                  </a:lnTo>
                  <a:lnTo>
                    <a:pt x="26" y="202"/>
                  </a:lnTo>
                  <a:lnTo>
                    <a:pt x="0" y="177"/>
                  </a:lnTo>
                  <a:lnTo>
                    <a:pt x="0" y="253"/>
                  </a:lnTo>
                  <a:lnTo>
                    <a:pt x="51" y="303"/>
                  </a:lnTo>
                  <a:lnTo>
                    <a:pt x="101" y="328"/>
                  </a:lnTo>
                  <a:lnTo>
                    <a:pt x="177" y="354"/>
                  </a:lnTo>
                  <a:lnTo>
                    <a:pt x="227" y="328"/>
                  </a:lnTo>
                  <a:lnTo>
                    <a:pt x="303" y="303"/>
                  </a:lnTo>
                  <a:lnTo>
                    <a:pt x="328" y="253"/>
                  </a:lnTo>
                  <a:lnTo>
                    <a:pt x="354" y="177"/>
                  </a:lnTo>
                  <a:lnTo>
                    <a:pt x="328" y="127"/>
                  </a:lnTo>
                  <a:lnTo>
                    <a:pt x="303" y="51"/>
                  </a:lnTo>
                  <a:lnTo>
                    <a:pt x="253" y="26"/>
                  </a:lnTo>
                  <a:lnTo>
                    <a:pt x="177"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3501;p46"/>
            <p:cNvSpPr/>
            <p:nvPr/>
          </p:nvSpPr>
          <p:spPr>
            <a:xfrm>
              <a:off x="1863504" y="1170779"/>
              <a:ext cx="7014" cy="7014"/>
            </a:xfrm>
            <a:custGeom>
              <a:avLst/>
              <a:gdLst/>
              <a:ahLst/>
              <a:cxnLst/>
              <a:rect l="l" t="t" r="r" b="b"/>
              <a:pathLst>
                <a:path w="354" h="354" fill="none" extrusionOk="0">
                  <a:moveTo>
                    <a:pt x="177" y="0"/>
                  </a:moveTo>
                  <a:lnTo>
                    <a:pt x="177" y="0"/>
                  </a:lnTo>
                  <a:lnTo>
                    <a:pt x="76" y="26"/>
                  </a:lnTo>
                  <a:lnTo>
                    <a:pt x="76" y="26"/>
                  </a:lnTo>
                  <a:lnTo>
                    <a:pt x="76" y="26"/>
                  </a:lnTo>
                  <a:lnTo>
                    <a:pt x="76" y="26"/>
                  </a:lnTo>
                  <a:lnTo>
                    <a:pt x="101" y="26"/>
                  </a:lnTo>
                  <a:lnTo>
                    <a:pt x="101" y="26"/>
                  </a:lnTo>
                  <a:lnTo>
                    <a:pt x="127" y="26"/>
                  </a:lnTo>
                  <a:lnTo>
                    <a:pt x="152" y="51"/>
                  </a:lnTo>
                  <a:lnTo>
                    <a:pt x="177" y="101"/>
                  </a:lnTo>
                  <a:lnTo>
                    <a:pt x="177" y="127"/>
                  </a:lnTo>
                  <a:lnTo>
                    <a:pt x="177" y="127"/>
                  </a:lnTo>
                  <a:lnTo>
                    <a:pt x="177" y="177"/>
                  </a:lnTo>
                  <a:lnTo>
                    <a:pt x="152" y="202"/>
                  </a:lnTo>
                  <a:lnTo>
                    <a:pt x="127" y="228"/>
                  </a:lnTo>
                  <a:lnTo>
                    <a:pt x="101" y="228"/>
                  </a:lnTo>
                  <a:lnTo>
                    <a:pt x="101" y="228"/>
                  </a:lnTo>
                  <a:lnTo>
                    <a:pt x="76" y="228"/>
                  </a:lnTo>
                  <a:lnTo>
                    <a:pt x="76" y="228"/>
                  </a:lnTo>
                  <a:lnTo>
                    <a:pt x="26" y="202"/>
                  </a:lnTo>
                  <a:lnTo>
                    <a:pt x="0" y="177"/>
                  </a:lnTo>
                  <a:lnTo>
                    <a:pt x="0" y="177"/>
                  </a:lnTo>
                  <a:lnTo>
                    <a:pt x="0" y="177"/>
                  </a:lnTo>
                  <a:lnTo>
                    <a:pt x="0" y="177"/>
                  </a:lnTo>
                  <a:lnTo>
                    <a:pt x="0" y="253"/>
                  </a:lnTo>
                  <a:lnTo>
                    <a:pt x="51" y="303"/>
                  </a:lnTo>
                  <a:lnTo>
                    <a:pt x="101" y="328"/>
                  </a:lnTo>
                  <a:lnTo>
                    <a:pt x="177" y="354"/>
                  </a:lnTo>
                  <a:lnTo>
                    <a:pt x="177" y="354"/>
                  </a:lnTo>
                  <a:lnTo>
                    <a:pt x="177" y="354"/>
                  </a:lnTo>
                  <a:lnTo>
                    <a:pt x="177" y="354"/>
                  </a:lnTo>
                  <a:lnTo>
                    <a:pt x="227" y="328"/>
                  </a:lnTo>
                  <a:lnTo>
                    <a:pt x="303" y="303"/>
                  </a:lnTo>
                  <a:lnTo>
                    <a:pt x="328" y="253"/>
                  </a:lnTo>
                  <a:lnTo>
                    <a:pt x="354" y="177"/>
                  </a:lnTo>
                  <a:lnTo>
                    <a:pt x="354" y="177"/>
                  </a:lnTo>
                  <a:lnTo>
                    <a:pt x="328" y="127"/>
                  </a:lnTo>
                  <a:lnTo>
                    <a:pt x="303" y="51"/>
                  </a:lnTo>
                  <a:lnTo>
                    <a:pt x="253" y="26"/>
                  </a:lnTo>
                  <a:lnTo>
                    <a:pt x="177" y="0"/>
                  </a:lnTo>
                  <a:lnTo>
                    <a:pt x="177" y="0"/>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3502;p46"/>
            <p:cNvSpPr/>
            <p:nvPr/>
          </p:nvSpPr>
          <p:spPr>
            <a:xfrm>
              <a:off x="1863504" y="1171275"/>
              <a:ext cx="3507" cy="4022"/>
            </a:xfrm>
            <a:custGeom>
              <a:avLst/>
              <a:gdLst/>
              <a:ahLst/>
              <a:cxnLst/>
              <a:rect l="l" t="t" r="r" b="b"/>
              <a:pathLst>
                <a:path w="177" h="203" extrusionOk="0">
                  <a:moveTo>
                    <a:pt x="51" y="1"/>
                  </a:moveTo>
                  <a:lnTo>
                    <a:pt x="26" y="26"/>
                  </a:lnTo>
                  <a:lnTo>
                    <a:pt x="0" y="76"/>
                  </a:lnTo>
                  <a:lnTo>
                    <a:pt x="0" y="102"/>
                  </a:lnTo>
                  <a:lnTo>
                    <a:pt x="0" y="152"/>
                  </a:lnTo>
                  <a:lnTo>
                    <a:pt x="26" y="177"/>
                  </a:lnTo>
                  <a:lnTo>
                    <a:pt x="51" y="203"/>
                  </a:lnTo>
                  <a:lnTo>
                    <a:pt x="127" y="203"/>
                  </a:lnTo>
                  <a:lnTo>
                    <a:pt x="152" y="177"/>
                  </a:lnTo>
                  <a:lnTo>
                    <a:pt x="177" y="152"/>
                  </a:lnTo>
                  <a:lnTo>
                    <a:pt x="177" y="102"/>
                  </a:lnTo>
                  <a:lnTo>
                    <a:pt x="177" y="76"/>
                  </a:lnTo>
                  <a:lnTo>
                    <a:pt x="152" y="26"/>
                  </a:lnTo>
                  <a:lnTo>
                    <a:pt x="127"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3503;p46"/>
            <p:cNvSpPr/>
            <p:nvPr/>
          </p:nvSpPr>
          <p:spPr>
            <a:xfrm>
              <a:off x="1863504" y="1171275"/>
              <a:ext cx="3507" cy="4022"/>
            </a:xfrm>
            <a:custGeom>
              <a:avLst/>
              <a:gdLst/>
              <a:ahLst/>
              <a:cxnLst/>
              <a:rect l="l" t="t" r="r" b="b"/>
              <a:pathLst>
                <a:path w="177" h="203" fill="none" extrusionOk="0">
                  <a:moveTo>
                    <a:pt x="177" y="102"/>
                  </a:moveTo>
                  <a:lnTo>
                    <a:pt x="177" y="102"/>
                  </a:lnTo>
                  <a:lnTo>
                    <a:pt x="177" y="152"/>
                  </a:lnTo>
                  <a:lnTo>
                    <a:pt x="152" y="177"/>
                  </a:lnTo>
                  <a:lnTo>
                    <a:pt x="127" y="203"/>
                  </a:lnTo>
                  <a:lnTo>
                    <a:pt x="76" y="203"/>
                  </a:lnTo>
                  <a:lnTo>
                    <a:pt x="76" y="203"/>
                  </a:lnTo>
                  <a:lnTo>
                    <a:pt x="51" y="203"/>
                  </a:lnTo>
                  <a:lnTo>
                    <a:pt x="26" y="177"/>
                  </a:lnTo>
                  <a:lnTo>
                    <a:pt x="0" y="152"/>
                  </a:lnTo>
                  <a:lnTo>
                    <a:pt x="0" y="102"/>
                  </a:lnTo>
                  <a:lnTo>
                    <a:pt x="0" y="102"/>
                  </a:lnTo>
                  <a:lnTo>
                    <a:pt x="0" y="76"/>
                  </a:lnTo>
                  <a:lnTo>
                    <a:pt x="26" y="26"/>
                  </a:lnTo>
                  <a:lnTo>
                    <a:pt x="51" y="1"/>
                  </a:lnTo>
                  <a:lnTo>
                    <a:pt x="101" y="1"/>
                  </a:lnTo>
                  <a:lnTo>
                    <a:pt x="101" y="1"/>
                  </a:lnTo>
                  <a:lnTo>
                    <a:pt x="127" y="1"/>
                  </a:lnTo>
                  <a:lnTo>
                    <a:pt x="152" y="26"/>
                  </a:lnTo>
                  <a:lnTo>
                    <a:pt x="177" y="76"/>
                  </a:lnTo>
                  <a:lnTo>
                    <a:pt x="177"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3504;p46"/>
            <p:cNvSpPr/>
            <p:nvPr/>
          </p:nvSpPr>
          <p:spPr>
            <a:xfrm>
              <a:off x="1864495" y="1171770"/>
              <a:ext cx="2021" cy="2021"/>
            </a:xfrm>
            <a:custGeom>
              <a:avLst/>
              <a:gdLst/>
              <a:ahLst/>
              <a:cxnLst/>
              <a:rect l="l" t="t" r="r" b="b"/>
              <a:pathLst>
                <a:path w="102" h="102" extrusionOk="0">
                  <a:moveTo>
                    <a:pt x="1" y="1"/>
                  </a:moveTo>
                  <a:lnTo>
                    <a:pt x="1" y="51"/>
                  </a:lnTo>
                  <a:lnTo>
                    <a:pt x="1" y="77"/>
                  </a:lnTo>
                  <a:lnTo>
                    <a:pt x="51" y="102"/>
                  </a:lnTo>
                  <a:lnTo>
                    <a:pt x="77" y="77"/>
                  </a:lnTo>
                  <a:lnTo>
                    <a:pt x="102" y="51"/>
                  </a:lnTo>
                  <a:lnTo>
                    <a:pt x="77" y="26"/>
                  </a:lnTo>
                  <a:lnTo>
                    <a:pt x="51"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3505;p46"/>
            <p:cNvSpPr/>
            <p:nvPr/>
          </p:nvSpPr>
          <p:spPr>
            <a:xfrm>
              <a:off x="1864495" y="1171770"/>
              <a:ext cx="2021" cy="2021"/>
            </a:xfrm>
            <a:custGeom>
              <a:avLst/>
              <a:gdLst/>
              <a:ahLst/>
              <a:cxnLst/>
              <a:rect l="l" t="t" r="r" b="b"/>
              <a:pathLst>
                <a:path w="102" h="102" fill="none" extrusionOk="0">
                  <a:moveTo>
                    <a:pt x="51" y="1"/>
                  </a:moveTo>
                  <a:lnTo>
                    <a:pt x="51" y="1"/>
                  </a:lnTo>
                  <a:lnTo>
                    <a:pt x="1" y="1"/>
                  </a:lnTo>
                  <a:lnTo>
                    <a:pt x="1" y="51"/>
                  </a:lnTo>
                  <a:lnTo>
                    <a:pt x="1" y="51"/>
                  </a:lnTo>
                  <a:lnTo>
                    <a:pt x="1" y="77"/>
                  </a:lnTo>
                  <a:lnTo>
                    <a:pt x="51" y="102"/>
                  </a:lnTo>
                  <a:lnTo>
                    <a:pt x="51" y="102"/>
                  </a:lnTo>
                  <a:lnTo>
                    <a:pt x="51" y="102"/>
                  </a:lnTo>
                  <a:lnTo>
                    <a:pt x="51" y="102"/>
                  </a:lnTo>
                  <a:lnTo>
                    <a:pt x="77" y="77"/>
                  </a:lnTo>
                  <a:lnTo>
                    <a:pt x="102" y="51"/>
                  </a:lnTo>
                  <a:lnTo>
                    <a:pt x="102" y="51"/>
                  </a:lnTo>
                  <a:lnTo>
                    <a:pt x="77" y="26"/>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3506;p46"/>
            <p:cNvSpPr/>
            <p:nvPr/>
          </p:nvSpPr>
          <p:spPr>
            <a:xfrm>
              <a:off x="1861998" y="1188771"/>
              <a:ext cx="9530" cy="9530"/>
            </a:xfrm>
            <a:custGeom>
              <a:avLst/>
              <a:gdLst/>
              <a:ahLst/>
              <a:cxnLst/>
              <a:rect l="l" t="t" r="r" b="b"/>
              <a:pathLst>
                <a:path w="481" h="481" extrusionOk="0">
                  <a:moveTo>
                    <a:pt x="228" y="1"/>
                  </a:moveTo>
                  <a:lnTo>
                    <a:pt x="152" y="26"/>
                  </a:lnTo>
                  <a:lnTo>
                    <a:pt x="51" y="76"/>
                  </a:lnTo>
                  <a:lnTo>
                    <a:pt x="1" y="152"/>
                  </a:lnTo>
                  <a:lnTo>
                    <a:pt x="1" y="228"/>
                  </a:lnTo>
                  <a:lnTo>
                    <a:pt x="1" y="329"/>
                  </a:lnTo>
                  <a:lnTo>
                    <a:pt x="51" y="404"/>
                  </a:lnTo>
                  <a:lnTo>
                    <a:pt x="127" y="455"/>
                  </a:lnTo>
                  <a:lnTo>
                    <a:pt x="228" y="480"/>
                  </a:lnTo>
                  <a:lnTo>
                    <a:pt x="329" y="480"/>
                  </a:lnTo>
                  <a:lnTo>
                    <a:pt x="404" y="430"/>
                  </a:lnTo>
                  <a:lnTo>
                    <a:pt x="455" y="329"/>
                  </a:lnTo>
                  <a:lnTo>
                    <a:pt x="480" y="253"/>
                  </a:lnTo>
                  <a:lnTo>
                    <a:pt x="455" y="152"/>
                  </a:lnTo>
                  <a:lnTo>
                    <a:pt x="404" y="76"/>
                  </a:lnTo>
                  <a:lnTo>
                    <a:pt x="329" y="26"/>
                  </a:lnTo>
                  <a:lnTo>
                    <a:pt x="228"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3507;p46"/>
            <p:cNvSpPr/>
            <p:nvPr/>
          </p:nvSpPr>
          <p:spPr>
            <a:xfrm>
              <a:off x="1861998" y="1188771"/>
              <a:ext cx="9530" cy="9530"/>
            </a:xfrm>
            <a:custGeom>
              <a:avLst/>
              <a:gdLst/>
              <a:ahLst/>
              <a:cxnLst/>
              <a:rect l="l" t="t" r="r" b="b"/>
              <a:pathLst>
                <a:path w="481" h="481" fill="none" extrusionOk="0">
                  <a:moveTo>
                    <a:pt x="1" y="228"/>
                  </a:moveTo>
                  <a:lnTo>
                    <a:pt x="1" y="228"/>
                  </a:lnTo>
                  <a:lnTo>
                    <a:pt x="1" y="329"/>
                  </a:lnTo>
                  <a:lnTo>
                    <a:pt x="51" y="404"/>
                  </a:lnTo>
                  <a:lnTo>
                    <a:pt x="127" y="455"/>
                  </a:lnTo>
                  <a:lnTo>
                    <a:pt x="228" y="480"/>
                  </a:lnTo>
                  <a:lnTo>
                    <a:pt x="228" y="480"/>
                  </a:lnTo>
                  <a:lnTo>
                    <a:pt x="329" y="480"/>
                  </a:lnTo>
                  <a:lnTo>
                    <a:pt x="404" y="430"/>
                  </a:lnTo>
                  <a:lnTo>
                    <a:pt x="455" y="329"/>
                  </a:lnTo>
                  <a:lnTo>
                    <a:pt x="480" y="253"/>
                  </a:lnTo>
                  <a:lnTo>
                    <a:pt x="480" y="253"/>
                  </a:lnTo>
                  <a:lnTo>
                    <a:pt x="455" y="152"/>
                  </a:lnTo>
                  <a:lnTo>
                    <a:pt x="404" y="76"/>
                  </a:lnTo>
                  <a:lnTo>
                    <a:pt x="329" y="26"/>
                  </a:lnTo>
                  <a:lnTo>
                    <a:pt x="228" y="1"/>
                  </a:lnTo>
                  <a:lnTo>
                    <a:pt x="228" y="1"/>
                  </a:lnTo>
                  <a:lnTo>
                    <a:pt x="152" y="26"/>
                  </a:lnTo>
                  <a:lnTo>
                    <a:pt x="51" y="76"/>
                  </a:lnTo>
                  <a:lnTo>
                    <a:pt x="1" y="152"/>
                  </a:lnTo>
                  <a:lnTo>
                    <a:pt x="1"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3508;p46"/>
            <p:cNvSpPr/>
            <p:nvPr/>
          </p:nvSpPr>
          <p:spPr>
            <a:xfrm>
              <a:off x="1861998" y="1188771"/>
              <a:ext cx="9530" cy="9530"/>
            </a:xfrm>
            <a:custGeom>
              <a:avLst/>
              <a:gdLst/>
              <a:ahLst/>
              <a:cxnLst/>
              <a:rect l="l" t="t" r="r" b="b"/>
              <a:pathLst>
                <a:path w="481" h="481" extrusionOk="0">
                  <a:moveTo>
                    <a:pt x="228" y="1"/>
                  </a:moveTo>
                  <a:lnTo>
                    <a:pt x="152" y="26"/>
                  </a:lnTo>
                  <a:lnTo>
                    <a:pt x="51" y="76"/>
                  </a:lnTo>
                  <a:lnTo>
                    <a:pt x="1" y="152"/>
                  </a:lnTo>
                  <a:lnTo>
                    <a:pt x="1" y="228"/>
                  </a:lnTo>
                  <a:lnTo>
                    <a:pt x="1" y="329"/>
                  </a:lnTo>
                  <a:lnTo>
                    <a:pt x="51" y="404"/>
                  </a:lnTo>
                  <a:lnTo>
                    <a:pt x="127" y="455"/>
                  </a:lnTo>
                  <a:lnTo>
                    <a:pt x="228" y="480"/>
                  </a:lnTo>
                  <a:lnTo>
                    <a:pt x="329" y="480"/>
                  </a:lnTo>
                  <a:lnTo>
                    <a:pt x="404" y="430"/>
                  </a:lnTo>
                  <a:lnTo>
                    <a:pt x="455" y="329"/>
                  </a:lnTo>
                  <a:lnTo>
                    <a:pt x="480" y="253"/>
                  </a:lnTo>
                  <a:lnTo>
                    <a:pt x="455" y="152"/>
                  </a:lnTo>
                  <a:lnTo>
                    <a:pt x="404" y="76"/>
                  </a:lnTo>
                  <a:lnTo>
                    <a:pt x="329" y="26"/>
                  </a:lnTo>
                  <a:lnTo>
                    <a:pt x="228"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3509;p46"/>
            <p:cNvSpPr/>
            <p:nvPr/>
          </p:nvSpPr>
          <p:spPr>
            <a:xfrm>
              <a:off x="1861998" y="1188771"/>
              <a:ext cx="9530" cy="9530"/>
            </a:xfrm>
            <a:custGeom>
              <a:avLst/>
              <a:gdLst/>
              <a:ahLst/>
              <a:cxnLst/>
              <a:rect l="l" t="t" r="r" b="b"/>
              <a:pathLst>
                <a:path w="481" h="481" fill="none" extrusionOk="0">
                  <a:moveTo>
                    <a:pt x="1" y="228"/>
                  </a:moveTo>
                  <a:lnTo>
                    <a:pt x="1" y="228"/>
                  </a:lnTo>
                  <a:lnTo>
                    <a:pt x="1" y="329"/>
                  </a:lnTo>
                  <a:lnTo>
                    <a:pt x="51" y="404"/>
                  </a:lnTo>
                  <a:lnTo>
                    <a:pt x="127" y="455"/>
                  </a:lnTo>
                  <a:lnTo>
                    <a:pt x="228" y="480"/>
                  </a:lnTo>
                  <a:lnTo>
                    <a:pt x="228" y="480"/>
                  </a:lnTo>
                  <a:lnTo>
                    <a:pt x="329" y="480"/>
                  </a:lnTo>
                  <a:lnTo>
                    <a:pt x="404" y="430"/>
                  </a:lnTo>
                  <a:lnTo>
                    <a:pt x="455" y="329"/>
                  </a:lnTo>
                  <a:lnTo>
                    <a:pt x="480" y="253"/>
                  </a:lnTo>
                  <a:lnTo>
                    <a:pt x="480" y="253"/>
                  </a:lnTo>
                  <a:lnTo>
                    <a:pt x="455" y="152"/>
                  </a:lnTo>
                  <a:lnTo>
                    <a:pt x="404" y="76"/>
                  </a:lnTo>
                  <a:lnTo>
                    <a:pt x="329" y="26"/>
                  </a:lnTo>
                  <a:lnTo>
                    <a:pt x="228" y="1"/>
                  </a:lnTo>
                  <a:lnTo>
                    <a:pt x="228" y="1"/>
                  </a:lnTo>
                  <a:lnTo>
                    <a:pt x="152" y="26"/>
                  </a:lnTo>
                  <a:lnTo>
                    <a:pt x="51" y="76"/>
                  </a:lnTo>
                  <a:lnTo>
                    <a:pt x="1" y="152"/>
                  </a:lnTo>
                  <a:lnTo>
                    <a:pt x="1"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3510;p46"/>
            <p:cNvSpPr/>
            <p:nvPr/>
          </p:nvSpPr>
          <p:spPr>
            <a:xfrm>
              <a:off x="1863009" y="1190277"/>
              <a:ext cx="7014" cy="6518"/>
            </a:xfrm>
            <a:custGeom>
              <a:avLst/>
              <a:gdLst/>
              <a:ahLst/>
              <a:cxnLst/>
              <a:rect l="l" t="t" r="r" b="b"/>
              <a:pathLst>
                <a:path w="354" h="329" extrusionOk="0">
                  <a:moveTo>
                    <a:pt x="101" y="0"/>
                  </a:moveTo>
                  <a:lnTo>
                    <a:pt x="126" y="26"/>
                  </a:lnTo>
                  <a:lnTo>
                    <a:pt x="177" y="51"/>
                  </a:lnTo>
                  <a:lnTo>
                    <a:pt x="202" y="76"/>
                  </a:lnTo>
                  <a:lnTo>
                    <a:pt x="202" y="101"/>
                  </a:lnTo>
                  <a:lnTo>
                    <a:pt x="177" y="152"/>
                  </a:lnTo>
                  <a:lnTo>
                    <a:pt x="177" y="177"/>
                  </a:lnTo>
                  <a:lnTo>
                    <a:pt x="126" y="202"/>
                  </a:lnTo>
                  <a:lnTo>
                    <a:pt x="51" y="202"/>
                  </a:lnTo>
                  <a:lnTo>
                    <a:pt x="0" y="152"/>
                  </a:lnTo>
                  <a:lnTo>
                    <a:pt x="25" y="228"/>
                  </a:lnTo>
                  <a:lnTo>
                    <a:pt x="51" y="278"/>
                  </a:lnTo>
                  <a:lnTo>
                    <a:pt x="101" y="328"/>
                  </a:lnTo>
                  <a:lnTo>
                    <a:pt x="252" y="328"/>
                  </a:lnTo>
                  <a:lnTo>
                    <a:pt x="303" y="278"/>
                  </a:lnTo>
                  <a:lnTo>
                    <a:pt x="328" y="228"/>
                  </a:lnTo>
                  <a:lnTo>
                    <a:pt x="353" y="177"/>
                  </a:lnTo>
                  <a:lnTo>
                    <a:pt x="328" y="101"/>
                  </a:lnTo>
                  <a:lnTo>
                    <a:pt x="303" y="51"/>
                  </a:lnTo>
                  <a:lnTo>
                    <a:pt x="252"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3511;p46"/>
            <p:cNvSpPr/>
            <p:nvPr/>
          </p:nvSpPr>
          <p:spPr>
            <a:xfrm>
              <a:off x="1863009" y="1190277"/>
              <a:ext cx="7014" cy="6518"/>
            </a:xfrm>
            <a:custGeom>
              <a:avLst/>
              <a:gdLst/>
              <a:ahLst/>
              <a:cxnLst/>
              <a:rect l="l" t="t" r="r" b="b"/>
              <a:pathLst>
                <a:path w="354" h="329" fill="none" extrusionOk="0">
                  <a:moveTo>
                    <a:pt x="177" y="0"/>
                  </a:moveTo>
                  <a:lnTo>
                    <a:pt x="177" y="0"/>
                  </a:lnTo>
                  <a:lnTo>
                    <a:pt x="101" y="0"/>
                  </a:lnTo>
                  <a:lnTo>
                    <a:pt x="101" y="0"/>
                  </a:lnTo>
                  <a:lnTo>
                    <a:pt x="101" y="0"/>
                  </a:lnTo>
                  <a:lnTo>
                    <a:pt x="101" y="0"/>
                  </a:lnTo>
                  <a:lnTo>
                    <a:pt x="101" y="0"/>
                  </a:lnTo>
                  <a:lnTo>
                    <a:pt x="101" y="0"/>
                  </a:lnTo>
                  <a:lnTo>
                    <a:pt x="126" y="26"/>
                  </a:lnTo>
                  <a:lnTo>
                    <a:pt x="177" y="51"/>
                  </a:lnTo>
                  <a:lnTo>
                    <a:pt x="202" y="76"/>
                  </a:lnTo>
                  <a:lnTo>
                    <a:pt x="202" y="101"/>
                  </a:lnTo>
                  <a:lnTo>
                    <a:pt x="202" y="101"/>
                  </a:lnTo>
                  <a:lnTo>
                    <a:pt x="177" y="152"/>
                  </a:lnTo>
                  <a:lnTo>
                    <a:pt x="177" y="177"/>
                  </a:lnTo>
                  <a:lnTo>
                    <a:pt x="126" y="202"/>
                  </a:lnTo>
                  <a:lnTo>
                    <a:pt x="101" y="202"/>
                  </a:lnTo>
                  <a:lnTo>
                    <a:pt x="101" y="202"/>
                  </a:lnTo>
                  <a:lnTo>
                    <a:pt x="101" y="202"/>
                  </a:lnTo>
                  <a:lnTo>
                    <a:pt x="101" y="202"/>
                  </a:lnTo>
                  <a:lnTo>
                    <a:pt x="51" y="202"/>
                  </a:lnTo>
                  <a:lnTo>
                    <a:pt x="0" y="152"/>
                  </a:lnTo>
                  <a:lnTo>
                    <a:pt x="0" y="152"/>
                  </a:lnTo>
                  <a:lnTo>
                    <a:pt x="0" y="152"/>
                  </a:lnTo>
                  <a:lnTo>
                    <a:pt x="0" y="152"/>
                  </a:lnTo>
                  <a:lnTo>
                    <a:pt x="25" y="228"/>
                  </a:lnTo>
                  <a:lnTo>
                    <a:pt x="51" y="278"/>
                  </a:lnTo>
                  <a:lnTo>
                    <a:pt x="101" y="328"/>
                  </a:lnTo>
                  <a:lnTo>
                    <a:pt x="177" y="328"/>
                  </a:lnTo>
                  <a:lnTo>
                    <a:pt x="177" y="328"/>
                  </a:lnTo>
                  <a:lnTo>
                    <a:pt x="177" y="328"/>
                  </a:lnTo>
                  <a:lnTo>
                    <a:pt x="177" y="328"/>
                  </a:lnTo>
                  <a:lnTo>
                    <a:pt x="252" y="328"/>
                  </a:lnTo>
                  <a:lnTo>
                    <a:pt x="303" y="278"/>
                  </a:lnTo>
                  <a:lnTo>
                    <a:pt x="328" y="228"/>
                  </a:lnTo>
                  <a:lnTo>
                    <a:pt x="353" y="177"/>
                  </a:lnTo>
                  <a:lnTo>
                    <a:pt x="353" y="177"/>
                  </a:lnTo>
                  <a:lnTo>
                    <a:pt x="328" y="101"/>
                  </a:lnTo>
                  <a:lnTo>
                    <a:pt x="303" y="51"/>
                  </a:lnTo>
                  <a:lnTo>
                    <a:pt x="252" y="0"/>
                  </a:lnTo>
                  <a:lnTo>
                    <a:pt x="177" y="0"/>
                  </a:lnTo>
                  <a:lnTo>
                    <a:pt x="177" y="0"/>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3512;p46"/>
            <p:cNvSpPr/>
            <p:nvPr/>
          </p:nvSpPr>
          <p:spPr>
            <a:xfrm>
              <a:off x="1863009" y="1190277"/>
              <a:ext cx="4002" cy="4022"/>
            </a:xfrm>
            <a:custGeom>
              <a:avLst/>
              <a:gdLst/>
              <a:ahLst/>
              <a:cxnLst/>
              <a:rect l="l" t="t" r="r" b="b"/>
              <a:pathLst>
                <a:path w="202" h="203" extrusionOk="0">
                  <a:moveTo>
                    <a:pt x="101" y="0"/>
                  </a:moveTo>
                  <a:lnTo>
                    <a:pt x="51" y="26"/>
                  </a:lnTo>
                  <a:lnTo>
                    <a:pt x="25" y="51"/>
                  </a:lnTo>
                  <a:lnTo>
                    <a:pt x="0" y="76"/>
                  </a:lnTo>
                  <a:lnTo>
                    <a:pt x="0" y="101"/>
                  </a:lnTo>
                  <a:lnTo>
                    <a:pt x="0" y="152"/>
                  </a:lnTo>
                  <a:lnTo>
                    <a:pt x="25" y="177"/>
                  </a:lnTo>
                  <a:lnTo>
                    <a:pt x="51" y="202"/>
                  </a:lnTo>
                  <a:lnTo>
                    <a:pt x="126" y="202"/>
                  </a:lnTo>
                  <a:lnTo>
                    <a:pt x="177" y="177"/>
                  </a:lnTo>
                  <a:lnTo>
                    <a:pt x="177" y="152"/>
                  </a:lnTo>
                  <a:lnTo>
                    <a:pt x="202" y="101"/>
                  </a:lnTo>
                  <a:lnTo>
                    <a:pt x="202" y="76"/>
                  </a:lnTo>
                  <a:lnTo>
                    <a:pt x="177" y="51"/>
                  </a:lnTo>
                  <a:lnTo>
                    <a:pt x="126" y="26"/>
                  </a:lnTo>
                  <a:lnTo>
                    <a:pt x="101"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3513;p46"/>
            <p:cNvSpPr/>
            <p:nvPr/>
          </p:nvSpPr>
          <p:spPr>
            <a:xfrm>
              <a:off x="1863009" y="1190277"/>
              <a:ext cx="4002" cy="4022"/>
            </a:xfrm>
            <a:custGeom>
              <a:avLst/>
              <a:gdLst/>
              <a:ahLst/>
              <a:cxnLst/>
              <a:rect l="l" t="t" r="r" b="b"/>
              <a:pathLst>
                <a:path w="202" h="203" fill="none" extrusionOk="0">
                  <a:moveTo>
                    <a:pt x="202" y="101"/>
                  </a:moveTo>
                  <a:lnTo>
                    <a:pt x="202" y="101"/>
                  </a:lnTo>
                  <a:lnTo>
                    <a:pt x="177" y="152"/>
                  </a:lnTo>
                  <a:lnTo>
                    <a:pt x="177" y="177"/>
                  </a:lnTo>
                  <a:lnTo>
                    <a:pt x="126" y="202"/>
                  </a:lnTo>
                  <a:lnTo>
                    <a:pt x="101" y="202"/>
                  </a:lnTo>
                  <a:lnTo>
                    <a:pt x="101" y="202"/>
                  </a:lnTo>
                  <a:lnTo>
                    <a:pt x="51" y="202"/>
                  </a:lnTo>
                  <a:lnTo>
                    <a:pt x="25" y="177"/>
                  </a:lnTo>
                  <a:lnTo>
                    <a:pt x="0" y="152"/>
                  </a:lnTo>
                  <a:lnTo>
                    <a:pt x="0" y="101"/>
                  </a:lnTo>
                  <a:lnTo>
                    <a:pt x="0" y="101"/>
                  </a:lnTo>
                  <a:lnTo>
                    <a:pt x="0" y="76"/>
                  </a:lnTo>
                  <a:lnTo>
                    <a:pt x="25" y="51"/>
                  </a:lnTo>
                  <a:lnTo>
                    <a:pt x="51" y="26"/>
                  </a:lnTo>
                  <a:lnTo>
                    <a:pt x="101" y="0"/>
                  </a:lnTo>
                  <a:lnTo>
                    <a:pt x="101" y="0"/>
                  </a:lnTo>
                  <a:lnTo>
                    <a:pt x="126" y="26"/>
                  </a:lnTo>
                  <a:lnTo>
                    <a:pt x="177" y="51"/>
                  </a:lnTo>
                  <a:lnTo>
                    <a:pt x="202" y="76"/>
                  </a:lnTo>
                  <a:lnTo>
                    <a:pt x="202"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3514;p46"/>
            <p:cNvSpPr/>
            <p:nvPr/>
          </p:nvSpPr>
          <p:spPr>
            <a:xfrm>
              <a:off x="1864000" y="1190772"/>
              <a:ext cx="2021" cy="2021"/>
            </a:xfrm>
            <a:custGeom>
              <a:avLst/>
              <a:gdLst/>
              <a:ahLst/>
              <a:cxnLst/>
              <a:rect l="l" t="t" r="r" b="b"/>
              <a:pathLst>
                <a:path w="102" h="102" extrusionOk="0">
                  <a:moveTo>
                    <a:pt x="51" y="1"/>
                  </a:moveTo>
                  <a:lnTo>
                    <a:pt x="26" y="26"/>
                  </a:lnTo>
                  <a:lnTo>
                    <a:pt x="1" y="51"/>
                  </a:lnTo>
                  <a:lnTo>
                    <a:pt x="26" y="102"/>
                  </a:lnTo>
                  <a:lnTo>
                    <a:pt x="102" y="102"/>
                  </a:lnTo>
                  <a:lnTo>
                    <a:pt x="102" y="51"/>
                  </a:lnTo>
                  <a:lnTo>
                    <a:pt x="102" y="26"/>
                  </a:lnTo>
                  <a:lnTo>
                    <a:pt x="51"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3515;p46"/>
            <p:cNvSpPr/>
            <p:nvPr/>
          </p:nvSpPr>
          <p:spPr>
            <a:xfrm>
              <a:off x="1864000" y="1190772"/>
              <a:ext cx="2021" cy="2021"/>
            </a:xfrm>
            <a:custGeom>
              <a:avLst/>
              <a:gdLst/>
              <a:ahLst/>
              <a:cxnLst/>
              <a:rect l="l" t="t" r="r" b="b"/>
              <a:pathLst>
                <a:path w="102" h="102" fill="none" extrusionOk="0">
                  <a:moveTo>
                    <a:pt x="51" y="1"/>
                  </a:moveTo>
                  <a:lnTo>
                    <a:pt x="51" y="1"/>
                  </a:lnTo>
                  <a:lnTo>
                    <a:pt x="26" y="26"/>
                  </a:lnTo>
                  <a:lnTo>
                    <a:pt x="1" y="51"/>
                  </a:lnTo>
                  <a:lnTo>
                    <a:pt x="1" y="51"/>
                  </a:lnTo>
                  <a:lnTo>
                    <a:pt x="26" y="102"/>
                  </a:lnTo>
                  <a:lnTo>
                    <a:pt x="51" y="102"/>
                  </a:lnTo>
                  <a:lnTo>
                    <a:pt x="51" y="102"/>
                  </a:lnTo>
                  <a:lnTo>
                    <a:pt x="51" y="102"/>
                  </a:lnTo>
                  <a:lnTo>
                    <a:pt x="51" y="102"/>
                  </a:lnTo>
                  <a:lnTo>
                    <a:pt x="102" y="102"/>
                  </a:lnTo>
                  <a:lnTo>
                    <a:pt x="102" y="51"/>
                  </a:lnTo>
                  <a:lnTo>
                    <a:pt x="102" y="51"/>
                  </a:lnTo>
                  <a:lnTo>
                    <a:pt x="102" y="26"/>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3516;p46"/>
            <p:cNvSpPr/>
            <p:nvPr/>
          </p:nvSpPr>
          <p:spPr>
            <a:xfrm>
              <a:off x="1861998" y="1179280"/>
              <a:ext cx="9530" cy="9510"/>
            </a:xfrm>
            <a:custGeom>
              <a:avLst/>
              <a:gdLst/>
              <a:ahLst/>
              <a:cxnLst/>
              <a:rect l="l" t="t" r="r" b="b"/>
              <a:pathLst>
                <a:path w="481" h="480" extrusionOk="0">
                  <a:moveTo>
                    <a:pt x="152" y="0"/>
                  </a:moveTo>
                  <a:lnTo>
                    <a:pt x="76" y="51"/>
                  </a:lnTo>
                  <a:lnTo>
                    <a:pt x="26" y="127"/>
                  </a:lnTo>
                  <a:lnTo>
                    <a:pt x="1" y="227"/>
                  </a:lnTo>
                  <a:lnTo>
                    <a:pt x="26" y="328"/>
                  </a:lnTo>
                  <a:lnTo>
                    <a:pt x="76" y="404"/>
                  </a:lnTo>
                  <a:lnTo>
                    <a:pt x="152" y="455"/>
                  </a:lnTo>
                  <a:lnTo>
                    <a:pt x="228" y="480"/>
                  </a:lnTo>
                  <a:lnTo>
                    <a:pt x="329" y="455"/>
                  </a:lnTo>
                  <a:lnTo>
                    <a:pt x="404" y="404"/>
                  </a:lnTo>
                  <a:lnTo>
                    <a:pt x="455" y="328"/>
                  </a:lnTo>
                  <a:lnTo>
                    <a:pt x="480" y="253"/>
                  </a:lnTo>
                  <a:lnTo>
                    <a:pt x="455" y="152"/>
                  </a:lnTo>
                  <a:lnTo>
                    <a:pt x="404" y="76"/>
                  </a:lnTo>
                  <a:lnTo>
                    <a:pt x="329" y="26"/>
                  </a:lnTo>
                  <a:lnTo>
                    <a:pt x="2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3517;p46"/>
            <p:cNvSpPr/>
            <p:nvPr/>
          </p:nvSpPr>
          <p:spPr>
            <a:xfrm>
              <a:off x="1861998" y="1179280"/>
              <a:ext cx="9530" cy="9510"/>
            </a:xfrm>
            <a:custGeom>
              <a:avLst/>
              <a:gdLst/>
              <a:ahLst/>
              <a:cxnLst/>
              <a:rect l="l" t="t" r="r" b="b"/>
              <a:pathLst>
                <a:path w="481" h="480" fill="none" extrusionOk="0">
                  <a:moveTo>
                    <a:pt x="1" y="227"/>
                  </a:moveTo>
                  <a:lnTo>
                    <a:pt x="1" y="227"/>
                  </a:lnTo>
                  <a:lnTo>
                    <a:pt x="26" y="328"/>
                  </a:lnTo>
                  <a:lnTo>
                    <a:pt x="76" y="404"/>
                  </a:lnTo>
                  <a:lnTo>
                    <a:pt x="152" y="455"/>
                  </a:lnTo>
                  <a:lnTo>
                    <a:pt x="228" y="480"/>
                  </a:lnTo>
                  <a:lnTo>
                    <a:pt x="228" y="480"/>
                  </a:lnTo>
                  <a:lnTo>
                    <a:pt x="329" y="455"/>
                  </a:lnTo>
                  <a:lnTo>
                    <a:pt x="404" y="404"/>
                  </a:lnTo>
                  <a:lnTo>
                    <a:pt x="455" y="328"/>
                  </a:lnTo>
                  <a:lnTo>
                    <a:pt x="480" y="253"/>
                  </a:lnTo>
                  <a:lnTo>
                    <a:pt x="480" y="253"/>
                  </a:lnTo>
                  <a:lnTo>
                    <a:pt x="455" y="152"/>
                  </a:lnTo>
                  <a:lnTo>
                    <a:pt x="404" y="76"/>
                  </a:lnTo>
                  <a:lnTo>
                    <a:pt x="329" y="26"/>
                  </a:lnTo>
                  <a:lnTo>
                    <a:pt x="253" y="0"/>
                  </a:lnTo>
                  <a:lnTo>
                    <a:pt x="253" y="0"/>
                  </a:lnTo>
                  <a:lnTo>
                    <a:pt x="152" y="0"/>
                  </a:lnTo>
                  <a:lnTo>
                    <a:pt x="76" y="51"/>
                  </a:lnTo>
                  <a:lnTo>
                    <a:pt x="26" y="127"/>
                  </a:lnTo>
                  <a:lnTo>
                    <a:pt x="1"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3518;p46"/>
            <p:cNvSpPr/>
            <p:nvPr/>
          </p:nvSpPr>
          <p:spPr>
            <a:xfrm>
              <a:off x="1861998" y="1179280"/>
              <a:ext cx="9530" cy="9510"/>
            </a:xfrm>
            <a:custGeom>
              <a:avLst/>
              <a:gdLst/>
              <a:ahLst/>
              <a:cxnLst/>
              <a:rect l="l" t="t" r="r" b="b"/>
              <a:pathLst>
                <a:path w="481" h="480" extrusionOk="0">
                  <a:moveTo>
                    <a:pt x="152" y="0"/>
                  </a:moveTo>
                  <a:lnTo>
                    <a:pt x="76" y="51"/>
                  </a:lnTo>
                  <a:lnTo>
                    <a:pt x="26" y="127"/>
                  </a:lnTo>
                  <a:lnTo>
                    <a:pt x="1" y="227"/>
                  </a:lnTo>
                  <a:lnTo>
                    <a:pt x="26" y="328"/>
                  </a:lnTo>
                  <a:lnTo>
                    <a:pt x="76" y="404"/>
                  </a:lnTo>
                  <a:lnTo>
                    <a:pt x="152" y="455"/>
                  </a:lnTo>
                  <a:lnTo>
                    <a:pt x="228" y="480"/>
                  </a:lnTo>
                  <a:lnTo>
                    <a:pt x="329" y="455"/>
                  </a:lnTo>
                  <a:lnTo>
                    <a:pt x="404" y="404"/>
                  </a:lnTo>
                  <a:lnTo>
                    <a:pt x="455" y="328"/>
                  </a:lnTo>
                  <a:lnTo>
                    <a:pt x="480" y="253"/>
                  </a:lnTo>
                  <a:lnTo>
                    <a:pt x="455" y="152"/>
                  </a:lnTo>
                  <a:lnTo>
                    <a:pt x="404" y="76"/>
                  </a:lnTo>
                  <a:lnTo>
                    <a:pt x="329" y="26"/>
                  </a:lnTo>
                  <a:lnTo>
                    <a:pt x="2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3519;p46"/>
            <p:cNvSpPr/>
            <p:nvPr/>
          </p:nvSpPr>
          <p:spPr>
            <a:xfrm>
              <a:off x="1861998" y="1179280"/>
              <a:ext cx="9530" cy="9510"/>
            </a:xfrm>
            <a:custGeom>
              <a:avLst/>
              <a:gdLst/>
              <a:ahLst/>
              <a:cxnLst/>
              <a:rect l="l" t="t" r="r" b="b"/>
              <a:pathLst>
                <a:path w="481" h="480" fill="none" extrusionOk="0">
                  <a:moveTo>
                    <a:pt x="1" y="227"/>
                  </a:moveTo>
                  <a:lnTo>
                    <a:pt x="1" y="227"/>
                  </a:lnTo>
                  <a:lnTo>
                    <a:pt x="26" y="328"/>
                  </a:lnTo>
                  <a:lnTo>
                    <a:pt x="76" y="404"/>
                  </a:lnTo>
                  <a:lnTo>
                    <a:pt x="152" y="455"/>
                  </a:lnTo>
                  <a:lnTo>
                    <a:pt x="228" y="480"/>
                  </a:lnTo>
                  <a:lnTo>
                    <a:pt x="228" y="480"/>
                  </a:lnTo>
                  <a:lnTo>
                    <a:pt x="329" y="455"/>
                  </a:lnTo>
                  <a:lnTo>
                    <a:pt x="404" y="404"/>
                  </a:lnTo>
                  <a:lnTo>
                    <a:pt x="455" y="328"/>
                  </a:lnTo>
                  <a:lnTo>
                    <a:pt x="480" y="253"/>
                  </a:lnTo>
                  <a:lnTo>
                    <a:pt x="480" y="253"/>
                  </a:lnTo>
                  <a:lnTo>
                    <a:pt x="455" y="152"/>
                  </a:lnTo>
                  <a:lnTo>
                    <a:pt x="404" y="76"/>
                  </a:lnTo>
                  <a:lnTo>
                    <a:pt x="329" y="26"/>
                  </a:lnTo>
                  <a:lnTo>
                    <a:pt x="253" y="0"/>
                  </a:lnTo>
                  <a:lnTo>
                    <a:pt x="253" y="0"/>
                  </a:lnTo>
                  <a:lnTo>
                    <a:pt x="152" y="0"/>
                  </a:lnTo>
                  <a:lnTo>
                    <a:pt x="76" y="51"/>
                  </a:lnTo>
                  <a:lnTo>
                    <a:pt x="26" y="127"/>
                  </a:lnTo>
                  <a:lnTo>
                    <a:pt x="1"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3520;p46"/>
            <p:cNvSpPr/>
            <p:nvPr/>
          </p:nvSpPr>
          <p:spPr>
            <a:xfrm>
              <a:off x="1863504" y="1180270"/>
              <a:ext cx="6518" cy="7033"/>
            </a:xfrm>
            <a:custGeom>
              <a:avLst/>
              <a:gdLst/>
              <a:ahLst/>
              <a:cxnLst/>
              <a:rect l="l" t="t" r="r" b="b"/>
              <a:pathLst>
                <a:path w="329" h="355" extrusionOk="0">
                  <a:moveTo>
                    <a:pt x="152" y="1"/>
                  </a:moveTo>
                  <a:lnTo>
                    <a:pt x="76" y="26"/>
                  </a:lnTo>
                  <a:lnTo>
                    <a:pt x="127" y="51"/>
                  </a:lnTo>
                  <a:lnTo>
                    <a:pt x="152" y="77"/>
                  </a:lnTo>
                  <a:lnTo>
                    <a:pt x="177" y="102"/>
                  </a:lnTo>
                  <a:lnTo>
                    <a:pt x="177" y="127"/>
                  </a:lnTo>
                  <a:lnTo>
                    <a:pt x="177" y="177"/>
                  </a:lnTo>
                  <a:lnTo>
                    <a:pt x="152" y="203"/>
                  </a:lnTo>
                  <a:lnTo>
                    <a:pt x="127" y="228"/>
                  </a:lnTo>
                  <a:lnTo>
                    <a:pt x="26" y="228"/>
                  </a:lnTo>
                  <a:lnTo>
                    <a:pt x="0" y="177"/>
                  </a:lnTo>
                  <a:lnTo>
                    <a:pt x="0" y="253"/>
                  </a:lnTo>
                  <a:lnTo>
                    <a:pt x="51" y="304"/>
                  </a:lnTo>
                  <a:lnTo>
                    <a:pt x="101" y="329"/>
                  </a:lnTo>
                  <a:lnTo>
                    <a:pt x="152" y="354"/>
                  </a:lnTo>
                  <a:lnTo>
                    <a:pt x="227" y="354"/>
                  </a:lnTo>
                  <a:lnTo>
                    <a:pt x="278" y="304"/>
                  </a:lnTo>
                  <a:lnTo>
                    <a:pt x="328" y="253"/>
                  </a:lnTo>
                  <a:lnTo>
                    <a:pt x="328" y="177"/>
                  </a:lnTo>
                  <a:lnTo>
                    <a:pt x="328" y="127"/>
                  </a:lnTo>
                  <a:lnTo>
                    <a:pt x="278" y="51"/>
                  </a:lnTo>
                  <a:lnTo>
                    <a:pt x="227" y="26"/>
                  </a:lnTo>
                  <a:lnTo>
                    <a:pt x="177"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3521;p46"/>
            <p:cNvSpPr/>
            <p:nvPr/>
          </p:nvSpPr>
          <p:spPr>
            <a:xfrm>
              <a:off x="1863504" y="1180270"/>
              <a:ext cx="6518" cy="7033"/>
            </a:xfrm>
            <a:custGeom>
              <a:avLst/>
              <a:gdLst/>
              <a:ahLst/>
              <a:cxnLst/>
              <a:rect l="l" t="t" r="r" b="b"/>
              <a:pathLst>
                <a:path w="329" h="355" fill="none" extrusionOk="0">
                  <a:moveTo>
                    <a:pt x="152" y="1"/>
                  </a:moveTo>
                  <a:lnTo>
                    <a:pt x="152" y="1"/>
                  </a:lnTo>
                  <a:lnTo>
                    <a:pt x="76" y="26"/>
                  </a:lnTo>
                  <a:lnTo>
                    <a:pt x="76" y="26"/>
                  </a:lnTo>
                  <a:lnTo>
                    <a:pt x="76" y="26"/>
                  </a:lnTo>
                  <a:lnTo>
                    <a:pt x="76" y="26"/>
                  </a:lnTo>
                  <a:lnTo>
                    <a:pt x="76" y="26"/>
                  </a:lnTo>
                  <a:lnTo>
                    <a:pt x="76" y="26"/>
                  </a:lnTo>
                  <a:lnTo>
                    <a:pt x="127" y="51"/>
                  </a:lnTo>
                  <a:lnTo>
                    <a:pt x="152" y="77"/>
                  </a:lnTo>
                  <a:lnTo>
                    <a:pt x="177" y="102"/>
                  </a:lnTo>
                  <a:lnTo>
                    <a:pt x="177" y="127"/>
                  </a:lnTo>
                  <a:lnTo>
                    <a:pt x="177" y="127"/>
                  </a:lnTo>
                  <a:lnTo>
                    <a:pt x="177" y="177"/>
                  </a:lnTo>
                  <a:lnTo>
                    <a:pt x="152" y="203"/>
                  </a:lnTo>
                  <a:lnTo>
                    <a:pt x="127" y="228"/>
                  </a:lnTo>
                  <a:lnTo>
                    <a:pt x="76" y="228"/>
                  </a:lnTo>
                  <a:lnTo>
                    <a:pt x="76" y="228"/>
                  </a:lnTo>
                  <a:lnTo>
                    <a:pt x="76" y="228"/>
                  </a:lnTo>
                  <a:lnTo>
                    <a:pt x="76" y="228"/>
                  </a:lnTo>
                  <a:lnTo>
                    <a:pt x="26" y="228"/>
                  </a:lnTo>
                  <a:lnTo>
                    <a:pt x="0" y="177"/>
                  </a:lnTo>
                  <a:lnTo>
                    <a:pt x="0" y="177"/>
                  </a:lnTo>
                  <a:lnTo>
                    <a:pt x="0" y="177"/>
                  </a:lnTo>
                  <a:lnTo>
                    <a:pt x="0" y="177"/>
                  </a:lnTo>
                  <a:lnTo>
                    <a:pt x="0" y="253"/>
                  </a:lnTo>
                  <a:lnTo>
                    <a:pt x="51" y="304"/>
                  </a:lnTo>
                  <a:lnTo>
                    <a:pt x="101" y="329"/>
                  </a:lnTo>
                  <a:lnTo>
                    <a:pt x="152" y="354"/>
                  </a:lnTo>
                  <a:lnTo>
                    <a:pt x="152" y="354"/>
                  </a:lnTo>
                  <a:lnTo>
                    <a:pt x="152" y="354"/>
                  </a:lnTo>
                  <a:lnTo>
                    <a:pt x="152" y="354"/>
                  </a:lnTo>
                  <a:lnTo>
                    <a:pt x="227" y="354"/>
                  </a:lnTo>
                  <a:lnTo>
                    <a:pt x="278" y="304"/>
                  </a:lnTo>
                  <a:lnTo>
                    <a:pt x="328" y="253"/>
                  </a:lnTo>
                  <a:lnTo>
                    <a:pt x="328" y="177"/>
                  </a:lnTo>
                  <a:lnTo>
                    <a:pt x="328" y="177"/>
                  </a:lnTo>
                  <a:lnTo>
                    <a:pt x="328" y="127"/>
                  </a:lnTo>
                  <a:lnTo>
                    <a:pt x="278" y="51"/>
                  </a:lnTo>
                  <a:lnTo>
                    <a:pt x="227" y="26"/>
                  </a:lnTo>
                  <a:lnTo>
                    <a:pt x="177" y="1"/>
                  </a:lnTo>
                  <a:lnTo>
                    <a:pt x="177" y="1"/>
                  </a:lnTo>
                  <a:lnTo>
                    <a:pt x="15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3522;p46"/>
            <p:cNvSpPr/>
            <p:nvPr/>
          </p:nvSpPr>
          <p:spPr>
            <a:xfrm>
              <a:off x="1863009" y="1180786"/>
              <a:ext cx="4002" cy="4002"/>
            </a:xfrm>
            <a:custGeom>
              <a:avLst/>
              <a:gdLst/>
              <a:ahLst/>
              <a:cxnLst/>
              <a:rect l="l" t="t" r="r" b="b"/>
              <a:pathLst>
                <a:path w="202" h="202" extrusionOk="0">
                  <a:moveTo>
                    <a:pt x="101" y="0"/>
                  </a:moveTo>
                  <a:lnTo>
                    <a:pt x="76" y="25"/>
                  </a:lnTo>
                  <a:lnTo>
                    <a:pt x="25" y="25"/>
                  </a:lnTo>
                  <a:lnTo>
                    <a:pt x="25" y="76"/>
                  </a:lnTo>
                  <a:lnTo>
                    <a:pt x="0" y="101"/>
                  </a:lnTo>
                  <a:lnTo>
                    <a:pt x="25" y="151"/>
                  </a:lnTo>
                  <a:lnTo>
                    <a:pt x="25" y="177"/>
                  </a:lnTo>
                  <a:lnTo>
                    <a:pt x="76" y="202"/>
                  </a:lnTo>
                  <a:lnTo>
                    <a:pt x="152" y="202"/>
                  </a:lnTo>
                  <a:lnTo>
                    <a:pt x="177" y="177"/>
                  </a:lnTo>
                  <a:lnTo>
                    <a:pt x="202" y="151"/>
                  </a:lnTo>
                  <a:lnTo>
                    <a:pt x="202" y="101"/>
                  </a:lnTo>
                  <a:lnTo>
                    <a:pt x="202" y="76"/>
                  </a:lnTo>
                  <a:lnTo>
                    <a:pt x="177" y="51"/>
                  </a:lnTo>
                  <a:lnTo>
                    <a:pt x="152" y="25"/>
                  </a:lnTo>
                  <a:lnTo>
                    <a:pt x="101"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3523;p46"/>
            <p:cNvSpPr/>
            <p:nvPr/>
          </p:nvSpPr>
          <p:spPr>
            <a:xfrm>
              <a:off x="1863009" y="1180786"/>
              <a:ext cx="4002" cy="4002"/>
            </a:xfrm>
            <a:custGeom>
              <a:avLst/>
              <a:gdLst/>
              <a:ahLst/>
              <a:cxnLst/>
              <a:rect l="l" t="t" r="r" b="b"/>
              <a:pathLst>
                <a:path w="202" h="202" fill="none" extrusionOk="0">
                  <a:moveTo>
                    <a:pt x="202" y="101"/>
                  </a:moveTo>
                  <a:lnTo>
                    <a:pt x="202" y="101"/>
                  </a:lnTo>
                  <a:lnTo>
                    <a:pt x="202" y="151"/>
                  </a:lnTo>
                  <a:lnTo>
                    <a:pt x="177" y="177"/>
                  </a:lnTo>
                  <a:lnTo>
                    <a:pt x="152" y="202"/>
                  </a:lnTo>
                  <a:lnTo>
                    <a:pt x="101" y="202"/>
                  </a:lnTo>
                  <a:lnTo>
                    <a:pt x="101" y="202"/>
                  </a:lnTo>
                  <a:lnTo>
                    <a:pt x="76" y="202"/>
                  </a:lnTo>
                  <a:lnTo>
                    <a:pt x="25" y="177"/>
                  </a:lnTo>
                  <a:lnTo>
                    <a:pt x="25" y="151"/>
                  </a:lnTo>
                  <a:lnTo>
                    <a:pt x="0" y="101"/>
                  </a:lnTo>
                  <a:lnTo>
                    <a:pt x="0" y="101"/>
                  </a:lnTo>
                  <a:lnTo>
                    <a:pt x="25" y="76"/>
                  </a:lnTo>
                  <a:lnTo>
                    <a:pt x="25" y="25"/>
                  </a:lnTo>
                  <a:lnTo>
                    <a:pt x="76" y="25"/>
                  </a:lnTo>
                  <a:lnTo>
                    <a:pt x="101" y="0"/>
                  </a:lnTo>
                  <a:lnTo>
                    <a:pt x="101" y="0"/>
                  </a:lnTo>
                  <a:lnTo>
                    <a:pt x="152" y="25"/>
                  </a:lnTo>
                  <a:lnTo>
                    <a:pt x="177" y="51"/>
                  </a:lnTo>
                  <a:lnTo>
                    <a:pt x="202" y="76"/>
                  </a:lnTo>
                  <a:lnTo>
                    <a:pt x="202"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3524;p46"/>
            <p:cNvSpPr/>
            <p:nvPr/>
          </p:nvSpPr>
          <p:spPr>
            <a:xfrm>
              <a:off x="1864495" y="1181281"/>
              <a:ext cx="1526" cy="2021"/>
            </a:xfrm>
            <a:custGeom>
              <a:avLst/>
              <a:gdLst/>
              <a:ahLst/>
              <a:cxnLst/>
              <a:rect l="l" t="t" r="r" b="b"/>
              <a:pathLst>
                <a:path w="77" h="102" extrusionOk="0">
                  <a:moveTo>
                    <a:pt x="26" y="0"/>
                  </a:moveTo>
                  <a:lnTo>
                    <a:pt x="1" y="26"/>
                  </a:lnTo>
                  <a:lnTo>
                    <a:pt x="1" y="51"/>
                  </a:lnTo>
                  <a:lnTo>
                    <a:pt x="1" y="76"/>
                  </a:lnTo>
                  <a:lnTo>
                    <a:pt x="26" y="101"/>
                  </a:lnTo>
                  <a:lnTo>
                    <a:pt x="77" y="76"/>
                  </a:lnTo>
                  <a:lnTo>
                    <a:pt x="77" y="51"/>
                  </a:lnTo>
                  <a:lnTo>
                    <a:pt x="77" y="26"/>
                  </a:lnTo>
                  <a:lnTo>
                    <a:pt x="5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3525;p46"/>
            <p:cNvSpPr/>
            <p:nvPr/>
          </p:nvSpPr>
          <p:spPr>
            <a:xfrm>
              <a:off x="1864495" y="1181281"/>
              <a:ext cx="1526" cy="2021"/>
            </a:xfrm>
            <a:custGeom>
              <a:avLst/>
              <a:gdLst/>
              <a:ahLst/>
              <a:cxnLst/>
              <a:rect l="l" t="t" r="r" b="b"/>
              <a:pathLst>
                <a:path w="77" h="102" fill="none" extrusionOk="0">
                  <a:moveTo>
                    <a:pt x="26" y="0"/>
                  </a:moveTo>
                  <a:lnTo>
                    <a:pt x="26" y="0"/>
                  </a:lnTo>
                  <a:lnTo>
                    <a:pt x="1" y="26"/>
                  </a:lnTo>
                  <a:lnTo>
                    <a:pt x="1" y="51"/>
                  </a:lnTo>
                  <a:lnTo>
                    <a:pt x="1" y="51"/>
                  </a:lnTo>
                  <a:lnTo>
                    <a:pt x="1" y="76"/>
                  </a:lnTo>
                  <a:lnTo>
                    <a:pt x="26" y="101"/>
                  </a:lnTo>
                  <a:lnTo>
                    <a:pt x="26" y="101"/>
                  </a:lnTo>
                  <a:lnTo>
                    <a:pt x="26" y="101"/>
                  </a:lnTo>
                  <a:lnTo>
                    <a:pt x="26" y="101"/>
                  </a:lnTo>
                  <a:lnTo>
                    <a:pt x="77" y="76"/>
                  </a:lnTo>
                  <a:lnTo>
                    <a:pt x="77" y="51"/>
                  </a:lnTo>
                  <a:lnTo>
                    <a:pt x="77" y="51"/>
                  </a:lnTo>
                  <a:lnTo>
                    <a:pt x="77" y="26"/>
                  </a:lnTo>
                  <a:lnTo>
                    <a:pt x="51" y="0"/>
                  </a:lnTo>
                  <a:lnTo>
                    <a:pt x="51" y="0"/>
                  </a:lnTo>
                  <a:lnTo>
                    <a:pt x="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3526;p46"/>
            <p:cNvSpPr/>
            <p:nvPr/>
          </p:nvSpPr>
          <p:spPr>
            <a:xfrm>
              <a:off x="1861503" y="1197766"/>
              <a:ext cx="10025" cy="10025"/>
            </a:xfrm>
            <a:custGeom>
              <a:avLst/>
              <a:gdLst/>
              <a:ahLst/>
              <a:cxnLst/>
              <a:rect l="l" t="t" r="r" b="b"/>
              <a:pathLst>
                <a:path w="506" h="506" extrusionOk="0">
                  <a:moveTo>
                    <a:pt x="253" y="1"/>
                  </a:moveTo>
                  <a:lnTo>
                    <a:pt x="152" y="26"/>
                  </a:lnTo>
                  <a:lnTo>
                    <a:pt x="76" y="77"/>
                  </a:lnTo>
                  <a:lnTo>
                    <a:pt x="26" y="152"/>
                  </a:lnTo>
                  <a:lnTo>
                    <a:pt x="0" y="253"/>
                  </a:lnTo>
                  <a:lnTo>
                    <a:pt x="26" y="354"/>
                  </a:lnTo>
                  <a:lnTo>
                    <a:pt x="76" y="430"/>
                  </a:lnTo>
                  <a:lnTo>
                    <a:pt x="152" y="480"/>
                  </a:lnTo>
                  <a:lnTo>
                    <a:pt x="253" y="505"/>
                  </a:lnTo>
                  <a:lnTo>
                    <a:pt x="354" y="480"/>
                  </a:lnTo>
                  <a:lnTo>
                    <a:pt x="429" y="430"/>
                  </a:lnTo>
                  <a:lnTo>
                    <a:pt x="480" y="354"/>
                  </a:lnTo>
                  <a:lnTo>
                    <a:pt x="505" y="253"/>
                  </a:lnTo>
                  <a:lnTo>
                    <a:pt x="480" y="152"/>
                  </a:lnTo>
                  <a:lnTo>
                    <a:pt x="429" y="77"/>
                  </a:lnTo>
                  <a:lnTo>
                    <a:pt x="354"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3527;p46"/>
            <p:cNvSpPr/>
            <p:nvPr/>
          </p:nvSpPr>
          <p:spPr>
            <a:xfrm>
              <a:off x="1861503" y="1197766"/>
              <a:ext cx="10025" cy="10025"/>
            </a:xfrm>
            <a:custGeom>
              <a:avLst/>
              <a:gdLst/>
              <a:ahLst/>
              <a:cxnLst/>
              <a:rect l="l" t="t" r="r" b="b"/>
              <a:pathLst>
                <a:path w="506" h="506" fill="none" extrusionOk="0">
                  <a:moveTo>
                    <a:pt x="0" y="253"/>
                  </a:moveTo>
                  <a:lnTo>
                    <a:pt x="0" y="253"/>
                  </a:lnTo>
                  <a:lnTo>
                    <a:pt x="26" y="354"/>
                  </a:lnTo>
                  <a:lnTo>
                    <a:pt x="76" y="430"/>
                  </a:lnTo>
                  <a:lnTo>
                    <a:pt x="152" y="480"/>
                  </a:lnTo>
                  <a:lnTo>
                    <a:pt x="253" y="505"/>
                  </a:lnTo>
                  <a:lnTo>
                    <a:pt x="253" y="505"/>
                  </a:lnTo>
                  <a:lnTo>
                    <a:pt x="354" y="480"/>
                  </a:lnTo>
                  <a:lnTo>
                    <a:pt x="429" y="430"/>
                  </a:lnTo>
                  <a:lnTo>
                    <a:pt x="480" y="354"/>
                  </a:lnTo>
                  <a:lnTo>
                    <a:pt x="505" y="253"/>
                  </a:lnTo>
                  <a:lnTo>
                    <a:pt x="505" y="253"/>
                  </a:lnTo>
                  <a:lnTo>
                    <a:pt x="480" y="152"/>
                  </a:lnTo>
                  <a:lnTo>
                    <a:pt x="429" y="77"/>
                  </a:lnTo>
                  <a:lnTo>
                    <a:pt x="354" y="26"/>
                  </a:lnTo>
                  <a:lnTo>
                    <a:pt x="253" y="1"/>
                  </a:lnTo>
                  <a:lnTo>
                    <a:pt x="253" y="1"/>
                  </a:lnTo>
                  <a:lnTo>
                    <a:pt x="152" y="26"/>
                  </a:lnTo>
                  <a:lnTo>
                    <a:pt x="76" y="77"/>
                  </a:lnTo>
                  <a:lnTo>
                    <a:pt x="26"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3528;p46"/>
            <p:cNvSpPr/>
            <p:nvPr/>
          </p:nvSpPr>
          <p:spPr>
            <a:xfrm>
              <a:off x="1861503" y="1197766"/>
              <a:ext cx="10025" cy="10025"/>
            </a:xfrm>
            <a:custGeom>
              <a:avLst/>
              <a:gdLst/>
              <a:ahLst/>
              <a:cxnLst/>
              <a:rect l="l" t="t" r="r" b="b"/>
              <a:pathLst>
                <a:path w="506" h="506" extrusionOk="0">
                  <a:moveTo>
                    <a:pt x="253" y="1"/>
                  </a:moveTo>
                  <a:lnTo>
                    <a:pt x="152" y="26"/>
                  </a:lnTo>
                  <a:lnTo>
                    <a:pt x="76" y="77"/>
                  </a:lnTo>
                  <a:lnTo>
                    <a:pt x="26" y="152"/>
                  </a:lnTo>
                  <a:lnTo>
                    <a:pt x="0" y="253"/>
                  </a:lnTo>
                  <a:lnTo>
                    <a:pt x="26" y="354"/>
                  </a:lnTo>
                  <a:lnTo>
                    <a:pt x="76" y="430"/>
                  </a:lnTo>
                  <a:lnTo>
                    <a:pt x="152" y="480"/>
                  </a:lnTo>
                  <a:lnTo>
                    <a:pt x="253" y="505"/>
                  </a:lnTo>
                  <a:lnTo>
                    <a:pt x="354" y="480"/>
                  </a:lnTo>
                  <a:lnTo>
                    <a:pt x="429" y="430"/>
                  </a:lnTo>
                  <a:lnTo>
                    <a:pt x="480" y="354"/>
                  </a:lnTo>
                  <a:lnTo>
                    <a:pt x="505" y="253"/>
                  </a:lnTo>
                  <a:lnTo>
                    <a:pt x="480" y="152"/>
                  </a:lnTo>
                  <a:lnTo>
                    <a:pt x="429" y="77"/>
                  </a:lnTo>
                  <a:lnTo>
                    <a:pt x="354"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3529;p46"/>
            <p:cNvSpPr/>
            <p:nvPr/>
          </p:nvSpPr>
          <p:spPr>
            <a:xfrm>
              <a:off x="1861503" y="1197766"/>
              <a:ext cx="10025" cy="10025"/>
            </a:xfrm>
            <a:custGeom>
              <a:avLst/>
              <a:gdLst/>
              <a:ahLst/>
              <a:cxnLst/>
              <a:rect l="l" t="t" r="r" b="b"/>
              <a:pathLst>
                <a:path w="506" h="506" fill="none" extrusionOk="0">
                  <a:moveTo>
                    <a:pt x="0" y="253"/>
                  </a:moveTo>
                  <a:lnTo>
                    <a:pt x="0" y="253"/>
                  </a:lnTo>
                  <a:lnTo>
                    <a:pt x="26" y="354"/>
                  </a:lnTo>
                  <a:lnTo>
                    <a:pt x="76" y="430"/>
                  </a:lnTo>
                  <a:lnTo>
                    <a:pt x="152" y="480"/>
                  </a:lnTo>
                  <a:lnTo>
                    <a:pt x="253" y="505"/>
                  </a:lnTo>
                  <a:lnTo>
                    <a:pt x="253" y="505"/>
                  </a:lnTo>
                  <a:lnTo>
                    <a:pt x="354" y="480"/>
                  </a:lnTo>
                  <a:lnTo>
                    <a:pt x="429" y="430"/>
                  </a:lnTo>
                  <a:lnTo>
                    <a:pt x="480" y="354"/>
                  </a:lnTo>
                  <a:lnTo>
                    <a:pt x="505" y="253"/>
                  </a:lnTo>
                  <a:lnTo>
                    <a:pt x="505" y="253"/>
                  </a:lnTo>
                  <a:lnTo>
                    <a:pt x="480" y="152"/>
                  </a:lnTo>
                  <a:lnTo>
                    <a:pt x="429" y="77"/>
                  </a:lnTo>
                  <a:lnTo>
                    <a:pt x="354" y="26"/>
                  </a:lnTo>
                  <a:lnTo>
                    <a:pt x="253" y="1"/>
                  </a:lnTo>
                  <a:lnTo>
                    <a:pt x="253" y="1"/>
                  </a:lnTo>
                  <a:lnTo>
                    <a:pt x="152" y="26"/>
                  </a:lnTo>
                  <a:lnTo>
                    <a:pt x="76" y="77"/>
                  </a:lnTo>
                  <a:lnTo>
                    <a:pt x="26"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3530;p46"/>
            <p:cNvSpPr/>
            <p:nvPr/>
          </p:nvSpPr>
          <p:spPr>
            <a:xfrm>
              <a:off x="1863009" y="1199272"/>
              <a:ext cx="7014" cy="6023"/>
            </a:xfrm>
            <a:custGeom>
              <a:avLst/>
              <a:gdLst/>
              <a:ahLst/>
              <a:cxnLst/>
              <a:rect l="l" t="t" r="r" b="b"/>
              <a:pathLst>
                <a:path w="354" h="304" extrusionOk="0">
                  <a:moveTo>
                    <a:pt x="177" y="1"/>
                  </a:moveTo>
                  <a:lnTo>
                    <a:pt x="76" y="26"/>
                  </a:lnTo>
                  <a:lnTo>
                    <a:pt x="126" y="26"/>
                  </a:lnTo>
                  <a:lnTo>
                    <a:pt x="152" y="51"/>
                  </a:lnTo>
                  <a:lnTo>
                    <a:pt x="177" y="76"/>
                  </a:lnTo>
                  <a:lnTo>
                    <a:pt x="177" y="127"/>
                  </a:lnTo>
                  <a:lnTo>
                    <a:pt x="177" y="152"/>
                  </a:lnTo>
                  <a:lnTo>
                    <a:pt x="152" y="202"/>
                  </a:lnTo>
                  <a:lnTo>
                    <a:pt x="126" y="202"/>
                  </a:lnTo>
                  <a:lnTo>
                    <a:pt x="101" y="228"/>
                  </a:lnTo>
                  <a:lnTo>
                    <a:pt x="76" y="228"/>
                  </a:lnTo>
                  <a:lnTo>
                    <a:pt x="25" y="202"/>
                  </a:lnTo>
                  <a:lnTo>
                    <a:pt x="0" y="177"/>
                  </a:lnTo>
                  <a:lnTo>
                    <a:pt x="25" y="228"/>
                  </a:lnTo>
                  <a:lnTo>
                    <a:pt x="51" y="303"/>
                  </a:lnTo>
                  <a:lnTo>
                    <a:pt x="152" y="278"/>
                  </a:lnTo>
                  <a:lnTo>
                    <a:pt x="278" y="303"/>
                  </a:lnTo>
                  <a:lnTo>
                    <a:pt x="328" y="253"/>
                  </a:lnTo>
                  <a:lnTo>
                    <a:pt x="353" y="177"/>
                  </a:lnTo>
                  <a:lnTo>
                    <a:pt x="328" y="101"/>
                  </a:lnTo>
                  <a:lnTo>
                    <a:pt x="303" y="51"/>
                  </a:lnTo>
                  <a:lnTo>
                    <a:pt x="252" y="26"/>
                  </a:lnTo>
                  <a:lnTo>
                    <a:pt x="177"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3531;p46"/>
            <p:cNvSpPr/>
            <p:nvPr/>
          </p:nvSpPr>
          <p:spPr>
            <a:xfrm>
              <a:off x="1863009" y="1199272"/>
              <a:ext cx="7014" cy="6023"/>
            </a:xfrm>
            <a:custGeom>
              <a:avLst/>
              <a:gdLst/>
              <a:ahLst/>
              <a:cxnLst/>
              <a:rect l="l" t="t" r="r" b="b"/>
              <a:pathLst>
                <a:path w="354" h="304" fill="none" extrusionOk="0">
                  <a:moveTo>
                    <a:pt x="177" y="1"/>
                  </a:moveTo>
                  <a:lnTo>
                    <a:pt x="177" y="1"/>
                  </a:lnTo>
                  <a:lnTo>
                    <a:pt x="76" y="26"/>
                  </a:lnTo>
                  <a:lnTo>
                    <a:pt x="76" y="26"/>
                  </a:lnTo>
                  <a:lnTo>
                    <a:pt x="101" y="26"/>
                  </a:lnTo>
                  <a:lnTo>
                    <a:pt x="101" y="26"/>
                  </a:lnTo>
                  <a:lnTo>
                    <a:pt x="101" y="26"/>
                  </a:lnTo>
                  <a:lnTo>
                    <a:pt x="101" y="26"/>
                  </a:lnTo>
                  <a:lnTo>
                    <a:pt x="126" y="26"/>
                  </a:lnTo>
                  <a:lnTo>
                    <a:pt x="152" y="51"/>
                  </a:lnTo>
                  <a:lnTo>
                    <a:pt x="177" y="76"/>
                  </a:lnTo>
                  <a:lnTo>
                    <a:pt x="177" y="127"/>
                  </a:lnTo>
                  <a:lnTo>
                    <a:pt x="177" y="127"/>
                  </a:lnTo>
                  <a:lnTo>
                    <a:pt x="177" y="152"/>
                  </a:lnTo>
                  <a:lnTo>
                    <a:pt x="152" y="202"/>
                  </a:lnTo>
                  <a:lnTo>
                    <a:pt x="126" y="202"/>
                  </a:lnTo>
                  <a:lnTo>
                    <a:pt x="101" y="228"/>
                  </a:lnTo>
                  <a:lnTo>
                    <a:pt x="101" y="228"/>
                  </a:lnTo>
                  <a:lnTo>
                    <a:pt x="76" y="228"/>
                  </a:lnTo>
                  <a:lnTo>
                    <a:pt x="76" y="228"/>
                  </a:lnTo>
                  <a:lnTo>
                    <a:pt x="25" y="202"/>
                  </a:lnTo>
                  <a:lnTo>
                    <a:pt x="0" y="177"/>
                  </a:lnTo>
                  <a:lnTo>
                    <a:pt x="0" y="177"/>
                  </a:lnTo>
                  <a:lnTo>
                    <a:pt x="0" y="177"/>
                  </a:lnTo>
                  <a:lnTo>
                    <a:pt x="0" y="177"/>
                  </a:lnTo>
                  <a:lnTo>
                    <a:pt x="25" y="228"/>
                  </a:lnTo>
                  <a:lnTo>
                    <a:pt x="51" y="303"/>
                  </a:lnTo>
                  <a:lnTo>
                    <a:pt x="51" y="303"/>
                  </a:lnTo>
                  <a:lnTo>
                    <a:pt x="152" y="278"/>
                  </a:lnTo>
                  <a:lnTo>
                    <a:pt x="152" y="278"/>
                  </a:lnTo>
                  <a:lnTo>
                    <a:pt x="152" y="278"/>
                  </a:lnTo>
                  <a:lnTo>
                    <a:pt x="152" y="278"/>
                  </a:lnTo>
                  <a:lnTo>
                    <a:pt x="278" y="303"/>
                  </a:lnTo>
                  <a:lnTo>
                    <a:pt x="278" y="303"/>
                  </a:lnTo>
                  <a:lnTo>
                    <a:pt x="328" y="253"/>
                  </a:lnTo>
                  <a:lnTo>
                    <a:pt x="353" y="177"/>
                  </a:lnTo>
                  <a:lnTo>
                    <a:pt x="353" y="177"/>
                  </a:lnTo>
                  <a:lnTo>
                    <a:pt x="328" y="101"/>
                  </a:lnTo>
                  <a:lnTo>
                    <a:pt x="303" y="51"/>
                  </a:lnTo>
                  <a:lnTo>
                    <a:pt x="252" y="26"/>
                  </a:lnTo>
                  <a:lnTo>
                    <a:pt x="177" y="1"/>
                  </a:lnTo>
                  <a:lnTo>
                    <a:pt x="177" y="1"/>
                  </a:lnTo>
                  <a:lnTo>
                    <a:pt x="1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3532;p46"/>
            <p:cNvSpPr/>
            <p:nvPr/>
          </p:nvSpPr>
          <p:spPr>
            <a:xfrm>
              <a:off x="1863009" y="1199767"/>
              <a:ext cx="3507" cy="4022"/>
            </a:xfrm>
            <a:custGeom>
              <a:avLst/>
              <a:gdLst/>
              <a:ahLst/>
              <a:cxnLst/>
              <a:rect l="l" t="t" r="r" b="b"/>
              <a:pathLst>
                <a:path w="177" h="203" extrusionOk="0">
                  <a:moveTo>
                    <a:pt x="51" y="1"/>
                  </a:moveTo>
                  <a:lnTo>
                    <a:pt x="25" y="26"/>
                  </a:lnTo>
                  <a:lnTo>
                    <a:pt x="0" y="51"/>
                  </a:lnTo>
                  <a:lnTo>
                    <a:pt x="0" y="102"/>
                  </a:lnTo>
                  <a:lnTo>
                    <a:pt x="0" y="127"/>
                  </a:lnTo>
                  <a:lnTo>
                    <a:pt x="25" y="177"/>
                  </a:lnTo>
                  <a:lnTo>
                    <a:pt x="51" y="177"/>
                  </a:lnTo>
                  <a:lnTo>
                    <a:pt x="76" y="203"/>
                  </a:lnTo>
                  <a:lnTo>
                    <a:pt x="126" y="177"/>
                  </a:lnTo>
                  <a:lnTo>
                    <a:pt x="152" y="177"/>
                  </a:lnTo>
                  <a:lnTo>
                    <a:pt x="177" y="127"/>
                  </a:lnTo>
                  <a:lnTo>
                    <a:pt x="177" y="102"/>
                  </a:lnTo>
                  <a:lnTo>
                    <a:pt x="177" y="51"/>
                  </a:lnTo>
                  <a:lnTo>
                    <a:pt x="152" y="26"/>
                  </a:lnTo>
                  <a:lnTo>
                    <a:pt x="126"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3533;p46"/>
            <p:cNvSpPr/>
            <p:nvPr/>
          </p:nvSpPr>
          <p:spPr>
            <a:xfrm>
              <a:off x="1863009" y="1199767"/>
              <a:ext cx="3507" cy="4022"/>
            </a:xfrm>
            <a:custGeom>
              <a:avLst/>
              <a:gdLst/>
              <a:ahLst/>
              <a:cxnLst/>
              <a:rect l="l" t="t" r="r" b="b"/>
              <a:pathLst>
                <a:path w="177" h="203" fill="none" extrusionOk="0">
                  <a:moveTo>
                    <a:pt x="177" y="102"/>
                  </a:moveTo>
                  <a:lnTo>
                    <a:pt x="177" y="102"/>
                  </a:lnTo>
                  <a:lnTo>
                    <a:pt x="177" y="127"/>
                  </a:lnTo>
                  <a:lnTo>
                    <a:pt x="152" y="177"/>
                  </a:lnTo>
                  <a:lnTo>
                    <a:pt x="126" y="177"/>
                  </a:lnTo>
                  <a:lnTo>
                    <a:pt x="76" y="203"/>
                  </a:lnTo>
                  <a:lnTo>
                    <a:pt x="76" y="203"/>
                  </a:lnTo>
                  <a:lnTo>
                    <a:pt x="51" y="177"/>
                  </a:lnTo>
                  <a:lnTo>
                    <a:pt x="25" y="177"/>
                  </a:lnTo>
                  <a:lnTo>
                    <a:pt x="0" y="127"/>
                  </a:lnTo>
                  <a:lnTo>
                    <a:pt x="0" y="102"/>
                  </a:lnTo>
                  <a:lnTo>
                    <a:pt x="0" y="102"/>
                  </a:lnTo>
                  <a:lnTo>
                    <a:pt x="0" y="51"/>
                  </a:lnTo>
                  <a:lnTo>
                    <a:pt x="25" y="26"/>
                  </a:lnTo>
                  <a:lnTo>
                    <a:pt x="51" y="1"/>
                  </a:lnTo>
                  <a:lnTo>
                    <a:pt x="101" y="1"/>
                  </a:lnTo>
                  <a:lnTo>
                    <a:pt x="101" y="1"/>
                  </a:lnTo>
                  <a:lnTo>
                    <a:pt x="126" y="1"/>
                  </a:lnTo>
                  <a:lnTo>
                    <a:pt x="152" y="26"/>
                  </a:lnTo>
                  <a:lnTo>
                    <a:pt x="177" y="51"/>
                  </a:lnTo>
                  <a:lnTo>
                    <a:pt x="177"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3534;p46"/>
            <p:cNvSpPr/>
            <p:nvPr/>
          </p:nvSpPr>
          <p:spPr>
            <a:xfrm>
              <a:off x="1864000" y="1200283"/>
              <a:ext cx="2021" cy="2001"/>
            </a:xfrm>
            <a:custGeom>
              <a:avLst/>
              <a:gdLst/>
              <a:ahLst/>
              <a:cxnLst/>
              <a:rect l="l" t="t" r="r" b="b"/>
              <a:pathLst>
                <a:path w="102" h="101" extrusionOk="0">
                  <a:moveTo>
                    <a:pt x="26" y="0"/>
                  </a:moveTo>
                  <a:lnTo>
                    <a:pt x="1" y="50"/>
                  </a:lnTo>
                  <a:lnTo>
                    <a:pt x="1" y="76"/>
                  </a:lnTo>
                  <a:lnTo>
                    <a:pt x="51" y="101"/>
                  </a:lnTo>
                  <a:lnTo>
                    <a:pt x="76" y="76"/>
                  </a:lnTo>
                  <a:lnTo>
                    <a:pt x="102" y="50"/>
                  </a:lnTo>
                  <a:lnTo>
                    <a:pt x="76"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3535;p46"/>
            <p:cNvSpPr/>
            <p:nvPr/>
          </p:nvSpPr>
          <p:spPr>
            <a:xfrm>
              <a:off x="1864000" y="1200283"/>
              <a:ext cx="2021" cy="2001"/>
            </a:xfrm>
            <a:custGeom>
              <a:avLst/>
              <a:gdLst/>
              <a:ahLst/>
              <a:cxnLst/>
              <a:rect l="l" t="t" r="r" b="b"/>
              <a:pathLst>
                <a:path w="102" h="101" fill="none" extrusionOk="0">
                  <a:moveTo>
                    <a:pt x="51" y="0"/>
                  </a:moveTo>
                  <a:lnTo>
                    <a:pt x="51" y="0"/>
                  </a:lnTo>
                  <a:lnTo>
                    <a:pt x="26" y="0"/>
                  </a:lnTo>
                  <a:lnTo>
                    <a:pt x="1" y="50"/>
                  </a:lnTo>
                  <a:lnTo>
                    <a:pt x="1" y="50"/>
                  </a:lnTo>
                  <a:lnTo>
                    <a:pt x="1" y="76"/>
                  </a:lnTo>
                  <a:lnTo>
                    <a:pt x="51" y="101"/>
                  </a:lnTo>
                  <a:lnTo>
                    <a:pt x="51" y="101"/>
                  </a:lnTo>
                  <a:lnTo>
                    <a:pt x="51" y="101"/>
                  </a:lnTo>
                  <a:lnTo>
                    <a:pt x="51" y="101"/>
                  </a:lnTo>
                  <a:lnTo>
                    <a:pt x="76" y="76"/>
                  </a:lnTo>
                  <a:lnTo>
                    <a:pt x="102" y="50"/>
                  </a:lnTo>
                  <a:lnTo>
                    <a:pt x="102" y="50"/>
                  </a:lnTo>
                  <a:lnTo>
                    <a:pt x="76" y="0"/>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3536;p46"/>
            <p:cNvSpPr/>
            <p:nvPr/>
          </p:nvSpPr>
          <p:spPr>
            <a:xfrm>
              <a:off x="1851497" y="1204780"/>
              <a:ext cx="28510" cy="28510"/>
            </a:xfrm>
            <a:custGeom>
              <a:avLst/>
              <a:gdLst/>
              <a:ahLst/>
              <a:cxnLst/>
              <a:rect l="l" t="t" r="r" b="b"/>
              <a:pathLst>
                <a:path w="1439" h="1439" extrusionOk="0">
                  <a:moveTo>
                    <a:pt x="733" y="0"/>
                  </a:moveTo>
                  <a:lnTo>
                    <a:pt x="581" y="25"/>
                  </a:lnTo>
                  <a:lnTo>
                    <a:pt x="455" y="51"/>
                  </a:lnTo>
                  <a:lnTo>
                    <a:pt x="329" y="126"/>
                  </a:lnTo>
                  <a:lnTo>
                    <a:pt x="228" y="202"/>
                  </a:lnTo>
                  <a:lnTo>
                    <a:pt x="127" y="303"/>
                  </a:lnTo>
                  <a:lnTo>
                    <a:pt x="77" y="429"/>
                  </a:lnTo>
                  <a:lnTo>
                    <a:pt x="26" y="580"/>
                  </a:lnTo>
                  <a:lnTo>
                    <a:pt x="1" y="707"/>
                  </a:lnTo>
                  <a:lnTo>
                    <a:pt x="26" y="858"/>
                  </a:lnTo>
                  <a:lnTo>
                    <a:pt x="51" y="984"/>
                  </a:lnTo>
                  <a:lnTo>
                    <a:pt x="127" y="1110"/>
                  </a:lnTo>
                  <a:lnTo>
                    <a:pt x="203" y="1236"/>
                  </a:lnTo>
                  <a:lnTo>
                    <a:pt x="304" y="1312"/>
                  </a:lnTo>
                  <a:lnTo>
                    <a:pt x="430" y="1388"/>
                  </a:lnTo>
                  <a:lnTo>
                    <a:pt x="581" y="1438"/>
                  </a:lnTo>
                  <a:lnTo>
                    <a:pt x="859" y="1438"/>
                  </a:lnTo>
                  <a:lnTo>
                    <a:pt x="985" y="1388"/>
                  </a:lnTo>
                  <a:lnTo>
                    <a:pt x="1111" y="1337"/>
                  </a:lnTo>
                  <a:lnTo>
                    <a:pt x="1237" y="1236"/>
                  </a:lnTo>
                  <a:lnTo>
                    <a:pt x="1313" y="1135"/>
                  </a:lnTo>
                  <a:lnTo>
                    <a:pt x="1389" y="1009"/>
                  </a:lnTo>
                  <a:lnTo>
                    <a:pt x="1439" y="883"/>
                  </a:lnTo>
                  <a:lnTo>
                    <a:pt x="1439" y="732"/>
                  </a:lnTo>
                  <a:lnTo>
                    <a:pt x="1439" y="580"/>
                  </a:lnTo>
                  <a:lnTo>
                    <a:pt x="1389" y="454"/>
                  </a:lnTo>
                  <a:lnTo>
                    <a:pt x="1338" y="328"/>
                  </a:lnTo>
                  <a:lnTo>
                    <a:pt x="1237" y="227"/>
                  </a:lnTo>
                  <a:lnTo>
                    <a:pt x="1136" y="126"/>
                  </a:lnTo>
                  <a:lnTo>
                    <a:pt x="1010" y="76"/>
                  </a:lnTo>
                  <a:lnTo>
                    <a:pt x="884" y="25"/>
                  </a:lnTo>
                  <a:lnTo>
                    <a:pt x="73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3537;p46"/>
            <p:cNvSpPr/>
            <p:nvPr/>
          </p:nvSpPr>
          <p:spPr>
            <a:xfrm>
              <a:off x="1851497" y="1204780"/>
              <a:ext cx="28510" cy="28510"/>
            </a:xfrm>
            <a:custGeom>
              <a:avLst/>
              <a:gdLst/>
              <a:ahLst/>
              <a:cxnLst/>
              <a:rect l="l" t="t" r="r" b="b"/>
              <a:pathLst>
                <a:path w="1439" h="1439" fill="none" extrusionOk="0">
                  <a:moveTo>
                    <a:pt x="1" y="707"/>
                  </a:moveTo>
                  <a:lnTo>
                    <a:pt x="1" y="707"/>
                  </a:lnTo>
                  <a:lnTo>
                    <a:pt x="26" y="858"/>
                  </a:lnTo>
                  <a:lnTo>
                    <a:pt x="51" y="984"/>
                  </a:lnTo>
                  <a:lnTo>
                    <a:pt x="127" y="1110"/>
                  </a:lnTo>
                  <a:lnTo>
                    <a:pt x="203" y="1236"/>
                  </a:lnTo>
                  <a:lnTo>
                    <a:pt x="304" y="1312"/>
                  </a:lnTo>
                  <a:lnTo>
                    <a:pt x="430" y="1388"/>
                  </a:lnTo>
                  <a:lnTo>
                    <a:pt x="581" y="1438"/>
                  </a:lnTo>
                  <a:lnTo>
                    <a:pt x="707" y="1438"/>
                  </a:lnTo>
                  <a:lnTo>
                    <a:pt x="707" y="1438"/>
                  </a:lnTo>
                  <a:lnTo>
                    <a:pt x="859" y="1438"/>
                  </a:lnTo>
                  <a:lnTo>
                    <a:pt x="985" y="1388"/>
                  </a:lnTo>
                  <a:lnTo>
                    <a:pt x="1111" y="1337"/>
                  </a:lnTo>
                  <a:lnTo>
                    <a:pt x="1237" y="1236"/>
                  </a:lnTo>
                  <a:lnTo>
                    <a:pt x="1313" y="1135"/>
                  </a:lnTo>
                  <a:lnTo>
                    <a:pt x="1389" y="1009"/>
                  </a:lnTo>
                  <a:lnTo>
                    <a:pt x="1439" y="883"/>
                  </a:lnTo>
                  <a:lnTo>
                    <a:pt x="1439" y="732"/>
                  </a:lnTo>
                  <a:lnTo>
                    <a:pt x="1439" y="732"/>
                  </a:lnTo>
                  <a:lnTo>
                    <a:pt x="1439" y="580"/>
                  </a:lnTo>
                  <a:lnTo>
                    <a:pt x="1389" y="454"/>
                  </a:lnTo>
                  <a:lnTo>
                    <a:pt x="1338" y="328"/>
                  </a:lnTo>
                  <a:lnTo>
                    <a:pt x="1237" y="227"/>
                  </a:lnTo>
                  <a:lnTo>
                    <a:pt x="1136" y="126"/>
                  </a:lnTo>
                  <a:lnTo>
                    <a:pt x="1010" y="76"/>
                  </a:lnTo>
                  <a:lnTo>
                    <a:pt x="884" y="25"/>
                  </a:lnTo>
                  <a:lnTo>
                    <a:pt x="733" y="0"/>
                  </a:lnTo>
                  <a:lnTo>
                    <a:pt x="733" y="0"/>
                  </a:lnTo>
                  <a:lnTo>
                    <a:pt x="581" y="25"/>
                  </a:lnTo>
                  <a:lnTo>
                    <a:pt x="455" y="51"/>
                  </a:lnTo>
                  <a:lnTo>
                    <a:pt x="329" y="126"/>
                  </a:lnTo>
                  <a:lnTo>
                    <a:pt x="228" y="202"/>
                  </a:lnTo>
                  <a:lnTo>
                    <a:pt x="127" y="303"/>
                  </a:lnTo>
                  <a:lnTo>
                    <a:pt x="77" y="429"/>
                  </a:lnTo>
                  <a:lnTo>
                    <a:pt x="26" y="580"/>
                  </a:lnTo>
                  <a:lnTo>
                    <a:pt x="1" y="7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3538;p46"/>
            <p:cNvSpPr/>
            <p:nvPr/>
          </p:nvSpPr>
          <p:spPr>
            <a:xfrm>
              <a:off x="1851497" y="1204780"/>
              <a:ext cx="28510" cy="28510"/>
            </a:xfrm>
            <a:custGeom>
              <a:avLst/>
              <a:gdLst/>
              <a:ahLst/>
              <a:cxnLst/>
              <a:rect l="l" t="t" r="r" b="b"/>
              <a:pathLst>
                <a:path w="1439" h="1439" extrusionOk="0">
                  <a:moveTo>
                    <a:pt x="733" y="0"/>
                  </a:moveTo>
                  <a:lnTo>
                    <a:pt x="581" y="25"/>
                  </a:lnTo>
                  <a:lnTo>
                    <a:pt x="455" y="51"/>
                  </a:lnTo>
                  <a:lnTo>
                    <a:pt x="329" y="126"/>
                  </a:lnTo>
                  <a:lnTo>
                    <a:pt x="228" y="202"/>
                  </a:lnTo>
                  <a:lnTo>
                    <a:pt x="127" y="303"/>
                  </a:lnTo>
                  <a:lnTo>
                    <a:pt x="77" y="429"/>
                  </a:lnTo>
                  <a:lnTo>
                    <a:pt x="26" y="580"/>
                  </a:lnTo>
                  <a:lnTo>
                    <a:pt x="1" y="707"/>
                  </a:lnTo>
                  <a:lnTo>
                    <a:pt x="26" y="858"/>
                  </a:lnTo>
                  <a:lnTo>
                    <a:pt x="51" y="984"/>
                  </a:lnTo>
                  <a:lnTo>
                    <a:pt x="127" y="1110"/>
                  </a:lnTo>
                  <a:lnTo>
                    <a:pt x="203" y="1236"/>
                  </a:lnTo>
                  <a:lnTo>
                    <a:pt x="304" y="1312"/>
                  </a:lnTo>
                  <a:lnTo>
                    <a:pt x="430" y="1388"/>
                  </a:lnTo>
                  <a:lnTo>
                    <a:pt x="581" y="1438"/>
                  </a:lnTo>
                  <a:lnTo>
                    <a:pt x="859" y="1438"/>
                  </a:lnTo>
                  <a:lnTo>
                    <a:pt x="985" y="1388"/>
                  </a:lnTo>
                  <a:lnTo>
                    <a:pt x="1111" y="1337"/>
                  </a:lnTo>
                  <a:lnTo>
                    <a:pt x="1237" y="1236"/>
                  </a:lnTo>
                  <a:lnTo>
                    <a:pt x="1313" y="1135"/>
                  </a:lnTo>
                  <a:lnTo>
                    <a:pt x="1389" y="1009"/>
                  </a:lnTo>
                  <a:lnTo>
                    <a:pt x="1439" y="883"/>
                  </a:lnTo>
                  <a:lnTo>
                    <a:pt x="1439" y="732"/>
                  </a:lnTo>
                  <a:lnTo>
                    <a:pt x="1439" y="580"/>
                  </a:lnTo>
                  <a:lnTo>
                    <a:pt x="1389" y="454"/>
                  </a:lnTo>
                  <a:lnTo>
                    <a:pt x="1338" y="328"/>
                  </a:lnTo>
                  <a:lnTo>
                    <a:pt x="1237" y="227"/>
                  </a:lnTo>
                  <a:lnTo>
                    <a:pt x="1136" y="126"/>
                  </a:lnTo>
                  <a:lnTo>
                    <a:pt x="1010" y="76"/>
                  </a:lnTo>
                  <a:lnTo>
                    <a:pt x="884" y="25"/>
                  </a:lnTo>
                  <a:lnTo>
                    <a:pt x="73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3539;p46"/>
            <p:cNvSpPr/>
            <p:nvPr/>
          </p:nvSpPr>
          <p:spPr>
            <a:xfrm>
              <a:off x="1851497" y="1204780"/>
              <a:ext cx="28510" cy="28510"/>
            </a:xfrm>
            <a:custGeom>
              <a:avLst/>
              <a:gdLst/>
              <a:ahLst/>
              <a:cxnLst/>
              <a:rect l="l" t="t" r="r" b="b"/>
              <a:pathLst>
                <a:path w="1439" h="1439" fill="none" extrusionOk="0">
                  <a:moveTo>
                    <a:pt x="1" y="707"/>
                  </a:moveTo>
                  <a:lnTo>
                    <a:pt x="1" y="707"/>
                  </a:lnTo>
                  <a:lnTo>
                    <a:pt x="26" y="858"/>
                  </a:lnTo>
                  <a:lnTo>
                    <a:pt x="51" y="984"/>
                  </a:lnTo>
                  <a:lnTo>
                    <a:pt x="127" y="1110"/>
                  </a:lnTo>
                  <a:lnTo>
                    <a:pt x="203" y="1236"/>
                  </a:lnTo>
                  <a:lnTo>
                    <a:pt x="304" y="1312"/>
                  </a:lnTo>
                  <a:lnTo>
                    <a:pt x="430" y="1388"/>
                  </a:lnTo>
                  <a:lnTo>
                    <a:pt x="581" y="1438"/>
                  </a:lnTo>
                  <a:lnTo>
                    <a:pt x="707" y="1438"/>
                  </a:lnTo>
                  <a:lnTo>
                    <a:pt x="707" y="1438"/>
                  </a:lnTo>
                  <a:lnTo>
                    <a:pt x="859" y="1438"/>
                  </a:lnTo>
                  <a:lnTo>
                    <a:pt x="985" y="1388"/>
                  </a:lnTo>
                  <a:lnTo>
                    <a:pt x="1111" y="1337"/>
                  </a:lnTo>
                  <a:lnTo>
                    <a:pt x="1237" y="1236"/>
                  </a:lnTo>
                  <a:lnTo>
                    <a:pt x="1313" y="1135"/>
                  </a:lnTo>
                  <a:lnTo>
                    <a:pt x="1389" y="1009"/>
                  </a:lnTo>
                  <a:lnTo>
                    <a:pt x="1439" y="883"/>
                  </a:lnTo>
                  <a:lnTo>
                    <a:pt x="1439" y="732"/>
                  </a:lnTo>
                  <a:lnTo>
                    <a:pt x="1439" y="732"/>
                  </a:lnTo>
                  <a:lnTo>
                    <a:pt x="1439" y="580"/>
                  </a:lnTo>
                  <a:lnTo>
                    <a:pt x="1389" y="454"/>
                  </a:lnTo>
                  <a:lnTo>
                    <a:pt x="1338" y="328"/>
                  </a:lnTo>
                  <a:lnTo>
                    <a:pt x="1237" y="227"/>
                  </a:lnTo>
                  <a:lnTo>
                    <a:pt x="1136" y="126"/>
                  </a:lnTo>
                  <a:lnTo>
                    <a:pt x="1010" y="76"/>
                  </a:lnTo>
                  <a:lnTo>
                    <a:pt x="884" y="25"/>
                  </a:lnTo>
                  <a:lnTo>
                    <a:pt x="733" y="0"/>
                  </a:lnTo>
                  <a:lnTo>
                    <a:pt x="733" y="0"/>
                  </a:lnTo>
                  <a:lnTo>
                    <a:pt x="581" y="25"/>
                  </a:lnTo>
                  <a:lnTo>
                    <a:pt x="455" y="51"/>
                  </a:lnTo>
                  <a:lnTo>
                    <a:pt x="329" y="126"/>
                  </a:lnTo>
                  <a:lnTo>
                    <a:pt x="228" y="202"/>
                  </a:lnTo>
                  <a:lnTo>
                    <a:pt x="127" y="303"/>
                  </a:lnTo>
                  <a:lnTo>
                    <a:pt x="77" y="429"/>
                  </a:lnTo>
                  <a:lnTo>
                    <a:pt x="26" y="580"/>
                  </a:lnTo>
                  <a:lnTo>
                    <a:pt x="1" y="7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3540;p46"/>
            <p:cNvSpPr/>
            <p:nvPr/>
          </p:nvSpPr>
          <p:spPr>
            <a:xfrm>
              <a:off x="1855499" y="1208763"/>
              <a:ext cx="20526" cy="20030"/>
            </a:xfrm>
            <a:custGeom>
              <a:avLst/>
              <a:gdLst/>
              <a:ahLst/>
              <a:cxnLst/>
              <a:rect l="l" t="t" r="r" b="b"/>
              <a:pathLst>
                <a:path w="1036" h="1011" extrusionOk="0">
                  <a:moveTo>
                    <a:pt x="531" y="1"/>
                  </a:moveTo>
                  <a:lnTo>
                    <a:pt x="379" y="26"/>
                  </a:lnTo>
                  <a:lnTo>
                    <a:pt x="253" y="77"/>
                  </a:lnTo>
                  <a:lnTo>
                    <a:pt x="278" y="77"/>
                  </a:lnTo>
                  <a:lnTo>
                    <a:pt x="404" y="102"/>
                  </a:lnTo>
                  <a:lnTo>
                    <a:pt x="480" y="152"/>
                  </a:lnTo>
                  <a:lnTo>
                    <a:pt x="556" y="253"/>
                  </a:lnTo>
                  <a:lnTo>
                    <a:pt x="556" y="379"/>
                  </a:lnTo>
                  <a:lnTo>
                    <a:pt x="556" y="480"/>
                  </a:lnTo>
                  <a:lnTo>
                    <a:pt x="480" y="581"/>
                  </a:lnTo>
                  <a:lnTo>
                    <a:pt x="379" y="632"/>
                  </a:lnTo>
                  <a:lnTo>
                    <a:pt x="278" y="657"/>
                  </a:lnTo>
                  <a:lnTo>
                    <a:pt x="177" y="632"/>
                  </a:lnTo>
                  <a:lnTo>
                    <a:pt x="127" y="606"/>
                  </a:lnTo>
                  <a:lnTo>
                    <a:pt x="51" y="556"/>
                  </a:lnTo>
                  <a:lnTo>
                    <a:pt x="1" y="480"/>
                  </a:lnTo>
                  <a:lnTo>
                    <a:pt x="1" y="506"/>
                  </a:lnTo>
                  <a:lnTo>
                    <a:pt x="26" y="606"/>
                  </a:lnTo>
                  <a:lnTo>
                    <a:pt x="51" y="707"/>
                  </a:lnTo>
                  <a:lnTo>
                    <a:pt x="102" y="783"/>
                  </a:lnTo>
                  <a:lnTo>
                    <a:pt x="152" y="859"/>
                  </a:lnTo>
                  <a:lnTo>
                    <a:pt x="228" y="934"/>
                  </a:lnTo>
                  <a:lnTo>
                    <a:pt x="303" y="985"/>
                  </a:lnTo>
                  <a:lnTo>
                    <a:pt x="404" y="1010"/>
                  </a:lnTo>
                  <a:lnTo>
                    <a:pt x="631" y="1010"/>
                  </a:lnTo>
                  <a:lnTo>
                    <a:pt x="707" y="985"/>
                  </a:lnTo>
                  <a:lnTo>
                    <a:pt x="808" y="934"/>
                  </a:lnTo>
                  <a:lnTo>
                    <a:pt x="884" y="884"/>
                  </a:lnTo>
                  <a:lnTo>
                    <a:pt x="934" y="808"/>
                  </a:lnTo>
                  <a:lnTo>
                    <a:pt x="985" y="707"/>
                  </a:lnTo>
                  <a:lnTo>
                    <a:pt x="1010" y="632"/>
                  </a:lnTo>
                  <a:lnTo>
                    <a:pt x="1035" y="531"/>
                  </a:lnTo>
                  <a:lnTo>
                    <a:pt x="1010" y="405"/>
                  </a:lnTo>
                  <a:lnTo>
                    <a:pt x="985" y="329"/>
                  </a:lnTo>
                  <a:lnTo>
                    <a:pt x="934" y="228"/>
                  </a:lnTo>
                  <a:lnTo>
                    <a:pt x="884" y="152"/>
                  </a:lnTo>
                  <a:lnTo>
                    <a:pt x="808" y="102"/>
                  </a:lnTo>
                  <a:lnTo>
                    <a:pt x="732" y="51"/>
                  </a:lnTo>
                  <a:lnTo>
                    <a:pt x="631" y="26"/>
                  </a:lnTo>
                  <a:lnTo>
                    <a:pt x="531"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3541;p46"/>
            <p:cNvSpPr/>
            <p:nvPr/>
          </p:nvSpPr>
          <p:spPr>
            <a:xfrm>
              <a:off x="1855499" y="1208763"/>
              <a:ext cx="20526" cy="20030"/>
            </a:xfrm>
            <a:custGeom>
              <a:avLst/>
              <a:gdLst/>
              <a:ahLst/>
              <a:cxnLst/>
              <a:rect l="l" t="t" r="r" b="b"/>
              <a:pathLst>
                <a:path w="1036" h="1011" fill="none" extrusionOk="0">
                  <a:moveTo>
                    <a:pt x="531" y="1"/>
                  </a:moveTo>
                  <a:lnTo>
                    <a:pt x="531" y="1"/>
                  </a:lnTo>
                  <a:lnTo>
                    <a:pt x="379" y="26"/>
                  </a:lnTo>
                  <a:lnTo>
                    <a:pt x="253" y="77"/>
                  </a:lnTo>
                  <a:lnTo>
                    <a:pt x="253" y="77"/>
                  </a:lnTo>
                  <a:lnTo>
                    <a:pt x="278" y="77"/>
                  </a:lnTo>
                  <a:lnTo>
                    <a:pt x="278" y="77"/>
                  </a:lnTo>
                  <a:lnTo>
                    <a:pt x="278" y="77"/>
                  </a:lnTo>
                  <a:lnTo>
                    <a:pt x="278" y="77"/>
                  </a:lnTo>
                  <a:lnTo>
                    <a:pt x="404" y="102"/>
                  </a:lnTo>
                  <a:lnTo>
                    <a:pt x="480" y="152"/>
                  </a:lnTo>
                  <a:lnTo>
                    <a:pt x="556" y="253"/>
                  </a:lnTo>
                  <a:lnTo>
                    <a:pt x="556" y="379"/>
                  </a:lnTo>
                  <a:lnTo>
                    <a:pt x="556" y="379"/>
                  </a:lnTo>
                  <a:lnTo>
                    <a:pt x="556" y="480"/>
                  </a:lnTo>
                  <a:lnTo>
                    <a:pt x="480" y="581"/>
                  </a:lnTo>
                  <a:lnTo>
                    <a:pt x="379" y="632"/>
                  </a:lnTo>
                  <a:lnTo>
                    <a:pt x="278" y="657"/>
                  </a:lnTo>
                  <a:lnTo>
                    <a:pt x="278" y="657"/>
                  </a:lnTo>
                  <a:lnTo>
                    <a:pt x="278" y="657"/>
                  </a:lnTo>
                  <a:lnTo>
                    <a:pt x="278" y="657"/>
                  </a:lnTo>
                  <a:lnTo>
                    <a:pt x="177" y="632"/>
                  </a:lnTo>
                  <a:lnTo>
                    <a:pt x="127" y="606"/>
                  </a:lnTo>
                  <a:lnTo>
                    <a:pt x="51" y="556"/>
                  </a:lnTo>
                  <a:lnTo>
                    <a:pt x="1" y="480"/>
                  </a:lnTo>
                  <a:lnTo>
                    <a:pt x="1" y="480"/>
                  </a:lnTo>
                  <a:lnTo>
                    <a:pt x="1" y="506"/>
                  </a:lnTo>
                  <a:lnTo>
                    <a:pt x="1" y="506"/>
                  </a:lnTo>
                  <a:lnTo>
                    <a:pt x="26" y="606"/>
                  </a:lnTo>
                  <a:lnTo>
                    <a:pt x="51" y="707"/>
                  </a:lnTo>
                  <a:lnTo>
                    <a:pt x="102" y="783"/>
                  </a:lnTo>
                  <a:lnTo>
                    <a:pt x="152" y="859"/>
                  </a:lnTo>
                  <a:lnTo>
                    <a:pt x="228" y="934"/>
                  </a:lnTo>
                  <a:lnTo>
                    <a:pt x="303" y="985"/>
                  </a:lnTo>
                  <a:lnTo>
                    <a:pt x="404" y="1010"/>
                  </a:lnTo>
                  <a:lnTo>
                    <a:pt x="505" y="1010"/>
                  </a:lnTo>
                  <a:lnTo>
                    <a:pt x="505" y="1010"/>
                  </a:lnTo>
                  <a:lnTo>
                    <a:pt x="531" y="1010"/>
                  </a:lnTo>
                  <a:lnTo>
                    <a:pt x="531" y="1010"/>
                  </a:lnTo>
                  <a:lnTo>
                    <a:pt x="631" y="1010"/>
                  </a:lnTo>
                  <a:lnTo>
                    <a:pt x="707" y="985"/>
                  </a:lnTo>
                  <a:lnTo>
                    <a:pt x="808" y="934"/>
                  </a:lnTo>
                  <a:lnTo>
                    <a:pt x="884" y="884"/>
                  </a:lnTo>
                  <a:lnTo>
                    <a:pt x="934" y="808"/>
                  </a:lnTo>
                  <a:lnTo>
                    <a:pt x="985" y="707"/>
                  </a:lnTo>
                  <a:lnTo>
                    <a:pt x="1010" y="632"/>
                  </a:lnTo>
                  <a:lnTo>
                    <a:pt x="1035" y="531"/>
                  </a:lnTo>
                  <a:lnTo>
                    <a:pt x="1035" y="531"/>
                  </a:lnTo>
                  <a:lnTo>
                    <a:pt x="1010" y="405"/>
                  </a:lnTo>
                  <a:lnTo>
                    <a:pt x="985" y="329"/>
                  </a:lnTo>
                  <a:lnTo>
                    <a:pt x="934" y="228"/>
                  </a:lnTo>
                  <a:lnTo>
                    <a:pt x="884" y="152"/>
                  </a:lnTo>
                  <a:lnTo>
                    <a:pt x="808" y="102"/>
                  </a:lnTo>
                  <a:lnTo>
                    <a:pt x="732" y="51"/>
                  </a:lnTo>
                  <a:lnTo>
                    <a:pt x="631" y="26"/>
                  </a:lnTo>
                  <a:lnTo>
                    <a:pt x="531" y="1"/>
                  </a:lnTo>
                  <a:lnTo>
                    <a:pt x="531" y="1"/>
                  </a:lnTo>
                  <a:lnTo>
                    <a:pt x="5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3542;p46"/>
            <p:cNvSpPr/>
            <p:nvPr/>
          </p:nvSpPr>
          <p:spPr>
            <a:xfrm>
              <a:off x="1855004" y="1210269"/>
              <a:ext cx="11511" cy="11511"/>
            </a:xfrm>
            <a:custGeom>
              <a:avLst/>
              <a:gdLst/>
              <a:ahLst/>
              <a:cxnLst/>
              <a:rect l="l" t="t" r="r" b="b"/>
              <a:pathLst>
                <a:path w="581" h="581" extrusionOk="0">
                  <a:moveTo>
                    <a:pt x="303" y="1"/>
                  </a:moveTo>
                  <a:lnTo>
                    <a:pt x="202" y="26"/>
                  </a:lnTo>
                  <a:lnTo>
                    <a:pt x="101" y="76"/>
                  </a:lnTo>
                  <a:lnTo>
                    <a:pt x="26" y="177"/>
                  </a:lnTo>
                  <a:lnTo>
                    <a:pt x="0" y="278"/>
                  </a:lnTo>
                  <a:lnTo>
                    <a:pt x="26" y="404"/>
                  </a:lnTo>
                  <a:lnTo>
                    <a:pt x="101" y="480"/>
                  </a:lnTo>
                  <a:lnTo>
                    <a:pt x="177" y="556"/>
                  </a:lnTo>
                  <a:lnTo>
                    <a:pt x="303" y="581"/>
                  </a:lnTo>
                  <a:lnTo>
                    <a:pt x="404" y="556"/>
                  </a:lnTo>
                  <a:lnTo>
                    <a:pt x="505" y="505"/>
                  </a:lnTo>
                  <a:lnTo>
                    <a:pt x="581" y="404"/>
                  </a:lnTo>
                  <a:lnTo>
                    <a:pt x="581" y="303"/>
                  </a:lnTo>
                  <a:lnTo>
                    <a:pt x="581" y="177"/>
                  </a:lnTo>
                  <a:lnTo>
                    <a:pt x="505" y="76"/>
                  </a:lnTo>
                  <a:lnTo>
                    <a:pt x="429" y="26"/>
                  </a:lnTo>
                  <a:lnTo>
                    <a:pt x="30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3543;p46"/>
            <p:cNvSpPr/>
            <p:nvPr/>
          </p:nvSpPr>
          <p:spPr>
            <a:xfrm>
              <a:off x="1855004" y="1210269"/>
              <a:ext cx="11511" cy="11511"/>
            </a:xfrm>
            <a:custGeom>
              <a:avLst/>
              <a:gdLst/>
              <a:ahLst/>
              <a:cxnLst/>
              <a:rect l="l" t="t" r="r" b="b"/>
              <a:pathLst>
                <a:path w="581" h="581" fill="none" extrusionOk="0">
                  <a:moveTo>
                    <a:pt x="581" y="303"/>
                  </a:moveTo>
                  <a:lnTo>
                    <a:pt x="581" y="303"/>
                  </a:lnTo>
                  <a:lnTo>
                    <a:pt x="581" y="404"/>
                  </a:lnTo>
                  <a:lnTo>
                    <a:pt x="505" y="505"/>
                  </a:lnTo>
                  <a:lnTo>
                    <a:pt x="404" y="556"/>
                  </a:lnTo>
                  <a:lnTo>
                    <a:pt x="303" y="581"/>
                  </a:lnTo>
                  <a:lnTo>
                    <a:pt x="303" y="581"/>
                  </a:lnTo>
                  <a:lnTo>
                    <a:pt x="177" y="556"/>
                  </a:lnTo>
                  <a:lnTo>
                    <a:pt x="101" y="480"/>
                  </a:lnTo>
                  <a:lnTo>
                    <a:pt x="26" y="404"/>
                  </a:lnTo>
                  <a:lnTo>
                    <a:pt x="0" y="278"/>
                  </a:lnTo>
                  <a:lnTo>
                    <a:pt x="0" y="278"/>
                  </a:lnTo>
                  <a:lnTo>
                    <a:pt x="26" y="177"/>
                  </a:lnTo>
                  <a:lnTo>
                    <a:pt x="101" y="76"/>
                  </a:lnTo>
                  <a:lnTo>
                    <a:pt x="202" y="26"/>
                  </a:lnTo>
                  <a:lnTo>
                    <a:pt x="303" y="1"/>
                  </a:lnTo>
                  <a:lnTo>
                    <a:pt x="303" y="1"/>
                  </a:lnTo>
                  <a:lnTo>
                    <a:pt x="429" y="26"/>
                  </a:lnTo>
                  <a:lnTo>
                    <a:pt x="505" y="76"/>
                  </a:lnTo>
                  <a:lnTo>
                    <a:pt x="581" y="177"/>
                  </a:lnTo>
                  <a:lnTo>
                    <a:pt x="581" y="30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3544;p46"/>
            <p:cNvSpPr/>
            <p:nvPr/>
          </p:nvSpPr>
          <p:spPr>
            <a:xfrm>
              <a:off x="1858511" y="1211280"/>
              <a:ext cx="6003" cy="6003"/>
            </a:xfrm>
            <a:custGeom>
              <a:avLst/>
              <a:gdLst/>
              <a:ahLst/>
              <a:cxnLst/>
              <a:rect l="l" t="t" r="r" b="b"/>
              <a:pathLst>
                <a:path w="303" h="303" extrusionOk="0">
                  <a:moveTo>
                    <a:pt x="151" y="0"/>
                  </a:moveTo>
                  <a:lnTo>
                    <a:pt x="101" y="25"/>
                  </a:lnTo>
                  <a:lnTo>
                    <a:pt x="51" y="51"/>
                  </a:lnTo>
                  <a:lnTo>
                    <a:pt x="25" y="101"/>
                  </a:lnTo>
                  <a:lnTo>
                    <a:pt x="0" y="151"/>
                  </a:lnTo>
                  <a:lnTo>
                    <a:pt x="0" y="202"/>
                  </a:lnTo>
                  <a:lnTo>
                    <a:pt x="51" y="252"/>
                  </a:lnTo>
                  <a:lnTo>
                    <a:pt x="101" y="278"/>
                  </a:lnTo>
                  <a:lnTo>
                    <a:pt x="151" y="303"/>
                  </a:lnTo>
                  <a:lnTo>
                    <a:pt x="202" y="278"/>
                  </a:lnTo>
                  <a:lnTo>
                    <a:pt x="252" y="252"/>
                  </a:lnTo>
                  <a:lnTo>
                    <a:pt x="278" y="202"/>
                  </a:lnTo>
                  <a:lnTo>
                    <a:pt x="303" y="151"/>
                  </a:lnTo>
                  <a:lnTo>
                    <a:pt x="278" y="101"/>
                  </a:lnTo>
                  <a:lnTo>
                    <a:pt x="252" y="51"/>
                  </a:lnTo>
                  <a:lnTo>
                    <a:pt x="202" y="25"/>
                  </a:lnTo>
                  <a:lnTo>
                    <a:pt x="15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3545;p46"/>
            <p:cNvSpPr/>
            <p:nvPr/>
          </p:nvSpPr>
          <p:spPr>
            <a:xfrm>
              <a:off x="1858511" y="1211280"/>
              <a:ext cx="6003" cy="6003"/>
            </a:xfrm>
            <a:custGeom>
              <a:avLst/>
              <a:gdLst/>
              <a:ahLst/>
              <a:cxnLst/>
              <a:rect l="l" t="t" r="r" b="b"/>
              <a:pathLst>
                <a:path w="303" h="303" fill="none" extrusionOk="0">
                  <a:moveTo>
                    <a:pt x="151" y="0"/>
                  </a:moveTo>
                  <a:lnTo>
                    <a:pt x="151" y="0"/>
                  </a:lnTo>
                  <a:lnTo>
                    <a:pt x="101" y="25"/>
                  </a:lnTo>
                  <a:lnTo>
                    <a:pt x="51" y="51"/>
                  </a:lnTo>
                  <a:lnTo>
                    <a:pt x="25" y="101"/>
                  </a:lnTo>
                  <a:lnTo>
                    <a:pt x="0" y="151"/>
                  </a:lnTo>
                  <a:lnTo>
                    <a:pt x="0" y="151"/>
                  </a:lnTo>
                  <a:lnTo>
                    <a:pt x="0" y="202"/>
                  </a:lnTo>
                  <a:lnTo>
                    <a:pt x="51" y="252"/>
                  </a:lnTo>
                  <a:lnTo>
                    <a:pt x="101" y="278"/>
                  </a:lnTo>
                  <a:lnTo>
                    <a:pt x="151" y="303"/>
                  </a:lnTo>
                  <a:lnTo>
                    <a:pt x="151" y="303"/>
                  </a:lnTo>
                  <a:lnTo>
                    <a:pt x="151" y="303"/>
                  </a:lnTo>
                  <a:lnTo>
                    <a:pt x="151" y="303"/>
                  </a:lnTo>
                  <a:lnTo>
                    <a:pt x="202" y="278"/>
                  </a:lnTo>
                  <a:lnTo>
                    <a:pt x="252" y="252"/>
                  </a:lnTo>
                  <a:lnTo>
                    <a:pt x="278" y="202"/>
                  </a:lnTo>
                  <a:lnTo>
                    <a:pt x="303" y="151"/>
                  </a:lnTo>
                  <a:lnTo>
                    <a:pt x="303" y="151"/>
                  </a:lnTo>
                  <a:lnTo>
                    <a:pt x="278" y="101"/>
                  </a:lnTo>
                  <a:lnTo>
                    <a:pt x="252" y="51"/>
                  </a:lnTo>
                  <a:lnTo>
                    <a:pt x="202" y="25"/>
                  </a:lnTo>
                  <a:lnTo>
                    <a:pt x="151" y="0"/>
                  </a:lnTo>
                  <a:lnTo>
                    <a:pt x="151" y="0"/>
                  </a:lnTo>
                  <a:lnTo>
                    <a:pt x="1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3546;p46"/>
            <p:cNvSpPr/>
            <p:nvPr/>
          </p:nvSpPr>
          <p:spPr>
            <a:xfrm>
              <a:off x="1700532" y="833344"/>
              <a:ext cx="260455" cy="259940"/>
            </a:xfrm>
            <a:custGeom>
              <a:avLst/>
              <a:gdLst/>
              <a:ahLst/>
              <a:cxnLst/>
              <a:rect l="l" t="t" r="r" b="b"/>
              <a:pathLst>
                <a:path w="13146" h="13120" extrusionOk="0">
                  <a:moveTo>
                    <a:pt x="4744" y="1161"/>
                  </a:moveTo>
                  <a:lnTo>
                    <a:pt x="4895" y="1186"/>
                  </a:lnTo>
                  <a:lnTo>
                    <a:pt x="5021" y="1212"/>
                  </a:lnTo>
                  <a:lnTo>
                    <a:pt x="5147" y="1287"/>
                  </a:lnTo>
                  <a:lnTo>
                    <a:pt x="5248" y="1388"/>
                  </a:lnTo>
                  <a:lnTo>
                    <a:pt x="5324" y="1489"/>
                  </a:lnTo>
                  <a:lnTo>
                    <a:pt x="5400" y="1615"/>
                  </a:lnTo>
                  <a:lnTo>
                    <a:pt x="5425" y="1741"/>
                  </a:lnTo>
                  <a:lnTo>
                    <a:pt x="5450" y="1893"/>
                  </a:lnTo>
                  <a:lnTo>
                    <a:pt x="5425" y="2019"/>
                  </a:lnTo>
                  <a:lnTo>
                    <a:pt x="5400" y="2145"/>
                  </a:lnTo>
                  <a:lnTo>
                    <a:pt x="5349" y="2246"/>
                  </a:lnTo>
                  <a:lnTo>
                    <a:pt x="5274" y="2347"/>
                  </a:lnTo>
                  <a:lnTo>
                    <a:pt x="6308" y="4895"/>
                  </a:lnTo>
                  <a:lnTo>
                    <a:pt x="6585" y="4870"/>
                  </a:lnTo>
                  <a:lnTo>
                    <a:pt x="6611" y="4870"/>
                  </a:lnTo>
                  <a:lnTo>
                    <a:pt x="6913" y="4920"/>
                  </a:lnTo>
                  <a:lnTo>
                    <a:pt x="8024" y="2397"/>
                  </a:lnTo>
                  <a:lnTo>
                    <a:pt x="7948" y="2296"/>
                  </a:lnTo>
                  <a:lnTo>
                    <a:pt x="7897" y="2170"/>
                  </a:lnTo>
                  <a:lnTo>
                    <a:pt x="7872" y="2069"/>
                  </a:lnTo>
                  <a:lnTo>
                    <a:pt x="7872" y="1943"/>
                  </a:lnTo>
                  <a:lnTo>
                    <a:pt x="7872" y="1792"/>
                  </a:lnTo>
                  <a:lnTo>
                    <a:pt x="7923" y="1666"/>
                  </a:lnTo>
                  <a:lnTo>
                    <a:pt x="7998" y="1540"/>
                  </a:lnTo>
                  <a:lnTo>
                    <a:pt x="8074" y="1439"/>
                  </a:lnTo>
                  <a:lnTo>
                    <a:pt x="8175" y="1338"/>
                  </a:lnTo>
                  <a:lnTo>
                    <a:pt x="8301" y="1287"/>
                  </a:lnTo>
                  <a:lnTo>
                    <a:pt x="8427" y="1237"/>
                  </a:lnTo>
                  <a:lnTo>
                    <a:pt x="8730" y="1237"/>
                  </a:lnTo>
                  <a:lnTo>
                    <a:pt x="8881" y="1287"/>
                  </a:lnTo>
                  <a:lnTo>
                    <a:pt x="8982" y="1363"/>
                  </a:lnTo>
                  <a:lnTo>
                    <a:pt x="9108" y="1439"/>
                  </a:lnTo>
                  <a:lnTo>
                    <a:pt x="9184" y="1565"/>
                  </a:lnTo>
                  <a:lnTo>
                    <a:pt x="9260" y="1666"/>
                  </a:lnTo>
                  <a:lnTo>
                    <a:pt x="9285" y="1817"/>
                  </a:lnTo>
                  <a:lnTo>
                    <a:pt x="9310" y="1969"/>
                  </a:lnTo>
                  <a:lnTo>
                    <a:pt x="9285" y="2095"/>
                  </a:lnTo>
                  <a:lnTo>
                    <a:pt x="9260" y="2221"/>
                  </a:lnTo>
                  <a:lnTo>
                    <a:pt x="9184" y="2322"/>
                  </a:lnTo>
                  <a:lnTo>
                    <a:pt x="9108" y="2423"/>
                  </a:lnTo>
                  <a:lnTo>
                    <a:pt x="9033" y="2524"/>
                  </a:lnTo>
                  <a:lnTo>
                    <a:pt x="8907" y="2599"/>
                  </a:lnTo>
                  <a:lnTo>
                    <a:pt x="8806" y="2624"/>
                  </a:lnTo>
                  <a:lnTo>
                    <a:pt x="8654" y="2675"/>
                  </a:lnTo>
                  <a:lnTo>
                    <a:pt x="7569" y="5198"/>
                  </a:lnTo>
                  <a:lnTo>
                    <a:pt x="7796" y="5374"/>
                  </a:lnTo>
                  <a:lnTo>
                    <a:pt x="7973" y="5627"/>
                  </a:lnTo>
                  <a:lnTo>
                    <a:pt x="10547" y="4592"/>
                  </a:lnTo>
                  <a:lnTo>
                    <a:pt x="10572" y="4466"/>
                  </a:lnTo>
                  <a:lnTo>
                    <a:pt x="10622" y="4365"/>
                  </a:lnTo>
                  <a:lnTo>
                    <a:pt x="10698" y="4264"/>
                  </a:lnTo>
                  <a:lnTo>
                    <a:pt x="10799" y="4163"/>
                  </a:lnTo>
                  <a:lnTo>
                    <a:pt x="10900" y="4088"/>
                  </a:lnTo>
                  <a:lnTo>
                    <a:pt x="11001" y="4037"/>
                  </a:lnTo>
                  <a:lnTo>
                    <a:pt x="11127" y="4012"/>
                  </a:lnTo>
                  <a:lnTo>
                    <a:pt x="11253" y="3987"/>
                  </a:lnTo>
                  <a:lnTo>
                    <a:pt x="11278" y="3987"/>
                  </a:lnTo>
                  <a:lnTo>
                    <a:pt x="11404" y="4012"/>
                  </a:lnTo>
                  <a:lnTo>
                    <a:pt x="11556" y="4063"/>
                  </a:lnTo>
                  <a:lnTo>
                    <a:pt x="11682" y="4113"/>
                  </a:lnTo>
                  <a:lnTo>
                    <a:pt x="11783" y="4214"/>
                  </a:lnTo>
                  <a:lnTo>
                    <a:pt x="11858" y="4315"/>
                  </a:lnTo>
                  <a:lnTo>
                    <a:pt x="11934" y="4441"/>
                  </a:lnTo>
                  <a:lnTo>
                    <a:pt x="11959" y="4567"/>
                  </a:lnTo>
                  <a:lnTo>
                    <a:pt x="11985" y="4719"/>
                  </a:lnTo>
                  <a:lnTo>
                    <a:pt x="11959" y="4870"/>
                  </a:lnTo>
                  <a:lnTo>
                    <a:pt x="11909" y="4996"/>
                  </a:lnTo>
                  <a:lnTo>
                    <a:pt x="11858" y="5122"/>
                  </a:lnTo>
                  <a:lnTo>
                    <a:pt x="11758" y="5223"/>
                  </a:lnTo>
                  <a:lnTo>
                    <a:pt x="11657" y="5324"/>
                  </a:lnTo>
                  <a:lnTo>
                    <a:pt x="11530" y="5374"/>
                  </a:lnTo>
                  <a:lnTo>
                    <a:pt x="11404" y="5425"/>
                  </a:lnTo>
                  <a:lnTo>
                    <a:pt x="11127" y="5425"/>
                  </a:lnTo>
                  <a:lnTo>
                    <a:pt x="11001" y="5374"/>
                  </a:lnTo>
                  <a:lnTo>
                    <a:pt x="10875" y="5324"/>
                  </a:lnTo>
                  <a:lnTo>
                    <a:pt x="10799" y="5248"/>
                  </a:lnTo>
                  <a:lnTo>
                    <a:pt x="8251" y="6283"/>
                  </a:lnTo>
                  <a:lnTo>
                    <a:pt x="8276" y="6586"/>
                  </a:lnTo>
                  <a:lnTo>
                    <a:pt x="8225" y="6913"/>
                  </a:lnTo>
                  <a:lnTo>
                    <a:pt x="10748" y="7998"/>
                  </a:lnTo>
                  <a:lnTo>
                    <a:pt x="10849" y="7948"/>
                  </a:lnTo>
                  <a:lnTo>
                    <a:pt x="10950" y="7897"/>
                  </a:lnTo>
                  <a:lnTo>
                    <a:pt x="11076" y="7847"/>
                  </a:lnTo>
                  <a:lnTo>
                    <a:pt x="11202" y="7847"/>
                  </a:lnTo>
                  <a:lnTo>
                    <a:pt x="11354" y="7872"/>
                  </a:lnTo>
                  <a:lnTo>
                    <a:pt x="11480" y="7897"/>
                  </a:lnTo>
                  <a:lnTo>
                    <a:pt x="11606" y="7973"/>
                  </a:lnTo>
                  <a:lnTo>
                    <a:pt x="11707" y="8074"/>
                  </a:lnTo>
                  <a:lnTo>
                    <a:pt x="11808" y="8175"/>
                  </a:lnTo>
                  <a:lnTo>
                    <a:pt x="11858" y="8301"/>
                  </a:lnTo>
                  <a:lnTo>
                    <a:pt x="11909" y="8427"/>
                  </a:lnTo>
                  <a:lnTo>
                    <a:pt x="11909" y="8579"/>
                  </a:lnTo>
                  <a:lnTo>
                    <a:pt x="11909" y="8730"/>
                  </a:lnTo>
                  <a:lnTo>
                    <a:pt x="11858" y="8856"/>
                  </a:lnTo>
                  <a:lnTo>
                    <a:pt x="11783" y="8982"/>
                  </a:lnTo>
                  <a:lnTo>
                    <a:pt x="11707" y="9083"/>
                  </a:lnTo>
                  <a:lnTo>
                    <a:pt x="11581" y="9159"/>
                  </a:lnTo>
                  <a:lnTo>
                    <a:pt x="11480" y="9235"/>
                  </a:lnTo>
                  <a:lnTo>
                    <a:pt x="11329" y="9260"/>
                  </a:lnTo>
                  <a:lnTo>
                    <a:pt x="11202" y="9285"/>
                  </a:lnTo>
                  <a:lnTo>
                    <a:pt x="11177" y="9285"/>
                  </a:lnTo>
                  <a:lnTo>
                    <a:pt x="11051" y="9260"/>
                  </a:lnTo>
                  <a:lnTo>
                    <a:pt x="10925" y="9235"/>
                  </a:lnTo>
                  <a:lnTo>
                    <a:pt x="10824" y="9184"/>
                  </a:lnTo>
                  <a:lnTo>
                    <a:pt x="10723" y="9108"/>
                  </a:lnTo>
                  <a:lnTo>
                    <a:pt x="10622" y="9008"/>
                  </a:lnTo>
                  <a:lnTo>
                    <a:pt x="10547" y="8907"/>
                  </a:lnTo>
                  <a:lnTo>
                    <a:pt x="10496" y="8780"/>
                  </a:lnTo>
                  <a:lnTo>
                    <a:pt x="10471" y="8654"/>
                  </a:lnTo>
                  <a:lnTo>
                    <a:pt x="7948" y="7544"/>
                  </a:lnTo>
                  <a:lnTo>
                    <a:pt x="7746" y="7771"/>
                  </a:lnTo>
                  <a:lnTo>
                    <a:pt x="7519" y="7948"/>
                  </a:lnTo>
                  <a:lnTo>
                    <a:pt x="8553" y="10521"/>
                  </a:lnTo>
                  <a:lnTo>
                    <a:pt x="8680" y="10572"/>
                  </a:lnTo>
                  <a:lnTo>
                    <a:pt x="8780" y="10622"/>
                  </a:lnTo>
                  <a:lnTo>
                    <a:pt x="8881" y="10698"/>
                  </a:lnTo>
                  <a:lnTo>
                    <a:pt x="8982" y="10774"/>
                  </a:lnTo>
                  <a:lnTo>
                    <a:pt x="9058" y="10875"/>
                  </a:lnTo>
                  <a:lnTo>
                    <a:pt x="9108" y="11001"/>
                  </a:lnTo>
                  <a:lnTo>
                    <a:pt x="9134" y="11127"/>
                  </a:lnTo>
                  <a:lnTo>
                    <a:pt x="9159" y="11253"/>
                  </a:lnTo>
                  <a:lnTo>
                    <a:pt x="9134" y="11404"/>
                  </a:lnTo>
                  <a:lnTo>
                    <a:pt x="9083" y="11530"/>
                  </a:lnTo>
                  <a:lnTo>
                    <a:pt x="9033" y="11657"/>
                  </a:lnTo>
                  <a:lnTo>
                    <a:pt x="8932" y="11758"/>
                  </a:lnTo>
                  <a:lnTo>
                    <a:pt x="8831" y="11833"/>
                  </a:lnTo>
                  <a:lnTo>
                    <a:pt x="8705" y="11909"/>
                  </a:lnTo>
                  <a:lnTo>
                    <a:pt x="8579" y="11959"/>
                  </a:lnTo>
                  <a:lnTo>
                    <a:pt x="8427" y="11959"/>
                  </a:lnTo>
                  <a:lnTo>
                    <a:pt x="8276" y="11934"/>
                  </a:lnTo>
                  <a:lnTo>
                    <a:pt x="8150" y="11909"/>
                  </a:lnTo>
                  <a:lnTo>
                    <a:pt x="8024" y="11833"/>
                  </a:lnTo>
                  <a:lnTo>
                    <a:pt x="7923" y="11732"/>
                  </a:lnTo>
                  <a:lnTo>
                    <a:pt x="7822" y="11631"/>
                  </a:lnTo>
                  <a:lnTo>
                    <a:pt x="7771" y="11505"/>
                  </a:lnTo>
                  <a:lnTo>
                    <a:pt x="7721" y="11379"/>
                  </a:lnTo>
                  <a:lnTo>
                    <a:pt x="7721" y="11228"/>
                  </a:lnTo>
                  <a:lnTo>
                    <a:pt x="7721" y="11102"/>
                  </a:lnTo>
                  <a:lnTo>
                    <a:pt x="7746" y="10975"/>
                  </a:lnTo>
                  <a:lnTo>
                    <a:pt x="7822" y="10875"/>
                  </a:lnTo>
                  <a:lnTo>
                    <a:pt x="7872" y="10774"/>
                  </a:lnTo>
                  <a:lnTo>
                    <a:pt x="6863" y="8225"/>
                  </a:lnTo>
                  <a:lnTo>
                    <a:pt x="6585" y="8251"/>
                  </a:lnTo>
                  <a:lnTo>
                    <a:pt x="6560" y="8251"/>
                  </a:lnTo>
                  <a:lnTo>
                    <a:pt x="6232" y="8225"/>
                  </a:lnTo>
                  <a:lnTo>
                    <a:pt x="5147" y="10723"/>
                  </a:lnTo>
                  <a:lnTo>
                    <a:pt x="5198" y="10824"/>
                  </a:lnTo>
                  <a:lnTo>
                    <a:pt x="5248" y="10950"/>
                  </a:lnTo>
                  <a:lnTo>
                    <a:pt x="5299" y="11051"/>
                  </a:lnTo>
                  <a:lnTo>
                    <a:pt x="5299" y="11177"/>
                  </a:lnTo>
                  <a:lnTo>
                    <a:pt x="5274" y="11329"/>
                  </a:lnTo>
                  <a:lnTo>
                    <a:pt x="5248" y="11455"/>
                  </a:lnTo>
                  <a:lnTo>
                    <a:pt x="5173" y="11581"/>
                  </a:lnTo>
                  <a:lnTo>
                    <a:pt x="5072" y="11682"/>
                  </a:lnTo>
                  <a:lnTo>
                    <a:pt x="4971" y="11783"/>
                  </a:lnTo>
                  <a:lnTo>
                    <a:pt x="4845" y="11833"/>
                  </a:lnTo>
                  <a:lnTo>
                    <a:pt x="4718" y="11884"/>
                  </a:lnTo>
                  <a:lnTo>
                    <a:pt x="4567" y="11909"/>
                  </a:lnTo>
                  <a:lnTo>
                    <a:pt x="4416" y="11884"/>
                  </a:lnTo>
                  <a:lnTo>
                    <a:pt x="4290" y="11833"/>
                  </a:lnTo>
                  <a:lnTo>
                    <a:pt x="4163" y="11758"/>
                  </a:lnTo>
                  <a:lnTo>
                    <a:pt x="4063" y="11682"/>
                  </a:lnTo>
                  <a:lnTo>
                    <a:pt x="3962" y="11581"/>
                  </a:lnTo>
                  <a:lnTo>
                    <a:pt x="3911" y="11455"/>
                  </a:lnTo>
                  <a:lnTo>
                    <a:pt x="3861" y="11303"/>
                  </a:lnTo>
                  <a:lnTo>
                    <a:pt x="3861" y="11177"/>
                  </a:lnTo>
                  <a:lnTo>
                    <a:pt x="3861" y="11026"/>
                  </a:lnTo>
                  <a:lnTo>
                    <a:pt x="3911" y="10900"/>
                  </a:lnTo>
                  <a:lnTo>
                    <a:pt x="3962" y="10799"/>
                  </a:lnTo>
                  <a:lnTo>
                    <a:pt x="4037" y="10698"/>
                  </a:lnTo>
                  <a:lnTo>
                    <a:pt x="4138" y="10622"/>
                  </a:lnTo>
                  <a:lnTo>
                    <a:pt x="4239" y="10547"/>
                  </a:lnTo>
                  <a:lnTo>
                    <a:pt x="4365" y="10496"/>
                  </a:lnTo>
                  <a:lnTo>
                    <a:pt x="4491" y="10471"/>
                  </a:lnTo>
                  <a:lnTo>
                    <a:pt x="5602" y="7923"/>
                  </a:lnTo>
                  <a:lnTo>
                    <a:pt x="5374" y="7721"/>
                  </a:lnTo>
                  <a:lnTo>
                    <a:pt x="5173" y="7494"/>
                  </a:lnTo>
                  <a:lnTo>
                    <a:pt x="2624" y="8528"/>
                  </a:lnTo>
                  <a:lnTo>
                    <a:pt x="2574" y="8654"/>
                  </a:lnTo>
                  <a:lnTo>
                    <a:pt x="2524" y="8755"/>
                  </a:lnTo>
                  <a:lnTo>
                    <a:pt x="2448" y="8856"/>
                  </a:lnTo>
                  <a:lnTo>
                    <a:pt x="2372" y="8957"/>
                  </a:lnTo>
                  <a:lnTo>
                    <a:pt x="2271" y="9033"/>
                  </a:lnTo>
                  <a:lnTo>
                    <a:pt x="2145" y="9083"/>
                  </a:lnTo>
                  <a:lnTo>
                    <a:pt x="2044" y="9108"/>
                  </a:lnTo>
                  <a:lnTo>
                    <a:pt x="1893" y="9134"/>
                  </a:lnTo>
                  <a:lnTo>
                    <a:pt x="1741" y="9108"/>
                  </a:lnTo>
                  <a:lnTo>
                    <a:pt x="1615" y="9083"/>
                  </a:lnTo>
                  <a:lnTo>
                    <a:pt x="1489" y="9008"/>
                  </a:lnTo>
                  <a:lnTo>
                    <a:pt x="1388" y="8907"/>
                  </a:lnTo>
                  <a:lnTo>
                    <a:pt x="1287" y="8806"/>
                  </a:lnTo>
                  <a:lnTo>
                    <a:pt x="1237" y="8680"/>
                  </a:lnTo>
                  <a:lnTo>
                    <a:pt x="1186" y="8553"/>
                  </a:lnTo>
                  <a:lnTo>
                    <a:pt x="1186" y="8402"/>
                  </a:lnTo>
                  <a:lnTo>
                    <a:pt x="1186" y="8251"/>
                  </a:lnTo>
                  <a:lnTo>
                    <a:pt x="1237" y="8124"/>
                  </a:lnTo>
                  <a:lnTo>
                    <a:pt x="1312" y="7998"/>
                  </a:lnTo>
                  <a:lnTo>
                    <a:pt x="1388" y="7897"/>
                  </a:lnTo>
                  <a:lnTo>
                    <a:pt x="1489" y="7822"/>
                  </a:lnTo>
                  <a:lnTo>
                    <a:pt x="1615" y="7746"/>
                  </a:lnTo>
                  <a:lnTo>
                    <a:pt x="1767" y="7696"/>
                  </a:lnTo>
                  <a:lnTo>
                    <a:pt x="2044" y="7696"/>
                  </a:lnTo>
                  <a:lnTo>
                    <a:pt x="2145" y="7746"/>
                  </a:lnTo>
                  <a:lnTo>
                    <a:pt x="2271" y="7797"/>
                  </a:lnTo>
                  <a:lnTo>
                    <a:pt x="2372" y="7847"/>
                  </a:lnTo>
                  <a:lnTo>
                    <a:pt x="4920" y="6838"/>
                  </a:lnTo>
                  <a:lnTo>
                    <a:pt x="4895" y="6535"/>
                  </a:lnTo>
                  <a:lnTo>
                    <a:pt x="4920" y="6232"/>
                  </a:lnTo>
                  <a:lnTo>
                    <a:pt x="2397" y="5122"/>
                  </a:lnTo>
                  <a:lnTo>
                    <a:pt x="2322" y="5198"/>
                  </a:lnTo>
                  <a:lnTo>
                    <a:pt x="2196" y="5248"/>
                  </a:lnTo>
                  <a:lnTo>
                    <a:pt x="2095" y="5274"/>
                  </a:lnTo>
                  <a:lnTo>
                    <a:pt x="1817" y="5274"/>
                  </a:lnTo>
                  <a:lnTo>
                    <a:pt x="1666" y="5223"/>
                  </a:lnTo>
                  <a:lnTo>
                    <a:pt x="1540" y="5147"/>
                  </a:lnTo>
                  <a:lnTo>
                    <a:pt x="1439" y="5072"/>
                  </a:lnTo>
                  <a:lnTo>
                    <a:pt x="1363" y="4946"/>
                  </a:lnTo>
                  <a:lnTo>
                    <a:pt x="1287" y="4819"/>
                  </a:lnTo>
                  <a:lnTo>
                    <a:pt x="1262" y="4693"/>
                  </a:lnTo>
                  <a:lnTo>
                    <a:pt x="1237" y="4542"/>
                  </a:lnTo>
                  <a:lnTo>
                    <a:pt x="1262" y="4416"/>
                  </a:lnTo>
                  <a:lnTo>
                    <a:pt x="1312" y="4264"/>
                  </a:lnTo>
                  <a:lnTo>
                    <a:pt x="1363" y="4138"/>
                  </a:lnTo>
                  <a:lnTo>
                    <a:pt x="1464" y="4037"/>
                  </a:lnTo>
                  <a:lnTo>
                    <a:pt x="1565" y="3962"/>
                  </a:lnTo>
                  <a:lnTo>
                    <a:pt x="1691" y="3886"/>
                  </a:lnTo>
                  <a:lnTo>
                    <a:pt x="1817" y="3861"/>
                  </a:lnTo>
                  <a:lnTo>
                    <a:pt x="1968" y="3835"/>
                  </a:lnTo>
                  <a:lnTo>
                    <a:pt x="2120" y="3861"/>
                  </a:lnTo>
                  <a:lnTo>
                    <a:pt x="2246" y="3886"/>
                  </a:lnTo>
                  <a:lnTo>
                    <a:pt x="2347" y="3962"/>
                  </a:lnTo>
                  <a:lnTo>
                    <a:pt x="2448" y="4037"/>
                  </a:lnTo>
                  <a:lnTo>
                    <a:pt x="2524" y="4113"/>
                  </a:lnTo>
                  <a:lnTo>
                    <a:pt x="2599" y="4239"/>
                  </a:lnTo>
                  <a:lnTo>
                    <a:pt x="2650" y="4340"/>
                  </a:lnTo>
                  <a:lnTo>
                    <a:pt x="2675" y="4466"/>
                  </a:lnTo>
                  <a:lnTo>
                    <a:pt x="5198" y="5576"/>
                  </a:lnTo>
                  <a:lnTo>
                    <a:pt x="5400" y="5349"/>
                  </a:lnTo>
                  <a:lnTo>
                    <a:pt x="5652" y="5147"/>
                  </a:lnTo>
                  <a:lnTo>
                    <a:pt x="4618" y="2599"/>
                  </a:lnTo>
                  <a:lnTo>
                    <a:pt x="4491" y="2574"/>
                  </a:lnTo>
                  <a:lnTo>
                    <a:pt x="4365" y="2524"/>
                  </a:lnTo>
                  <a:lnTo>
                    <a:pt x="4264" y="2448"/>
                  </a:lnTo>
                  <a:lnTo>
                    <a:pt x="4189" y="2347"/>
                  </a:lnTo>
                  <a:lnTo>
                    <a:pt x="4113" y="2246"/>
                  </a:lnTo>
                  <a:lnTo>
                    <a:pt x="4063" y="2120"/>
                  </a:lnTo>
                  <a:lnTo>
                    <a:pt x="4012" y="1994"/>
                  </a:lnTo>
                  <a:lnTo>
                    <a:pt x="4012" y="1868"/>
                  </a:lnTo>
                  <a:lnTo>
                    <a:pt x="4037" y="1716"/>
                  </a:lnTo>
                  <a:lnTo>
                    <a:pt x="4063" y="1590"/>
                  </a:lnTo>
                  <a:lnTo>
                    <a:pt x="4138" y="1464"/>
                  </a:lnTo>
                  <a:lnTo>
                    <a:pt x="4214" y="1363"/>
                  </a:lnTo>
                  <a:lnTo>
                    <a:pt x="4340" y="1287"/>
                  </a:lnTo>
                  <a:lnTo>
                    <a:pt x="4441" y="1212"/>
                  </a:lnTo>
                  <a:lnTo>
                    <a:pt x="4592" y="1186"/>
                  </a:lnTo>
                  <a:lnTo>
                    <a:pt x="4718" y="1161"/>
                  </a:lnTo>
                  <a:close/>
                  <a:moveTo>
                    <a:pt x="4391" y="1"/>
                  </a:moveTo>
                  <a:lnTo>
                    <a:pt x="4214" y="26"/>
                  </a:lnTo>
                  <a:lnTo>
                    <a:pt x="4037" y="76"/>
                  </a:lnTo>
                  <a:lnTo>
                    <a:pt x="3861" y="152"/>
                  </a:lnTo>
                  <a:lnTo>
                    <a:pt x="3709" y="253"/>
                  </a:lnTo>
                  <a:lnTo>
                    <a:pt x="3583" y="379"/>
                  </a:lnTo>
                  <a:lnTo>
                    <a:pt x="3432" y="505"/>
                  </a:lnTo>
                  <a:lnTo>
                    <a:pt x="3306" y="682"/>
                  </a:lnTo>
                  <a:lnTo>
                    <a:pt x="3205" y="858"/>
                  </a:lnTo>
                  <a:lnTo>
                    <a:pt x="3104" y="1035"/>
                  </a:lnTo>
                  <a:lnTo>
                    <a:pt x="3003" y="1262"/>
                  </a:lnTo>
                  <a:lnTo>
                    <a:pt x="2927" y="1489"/>
                  </a:lnTo>
                  <a:lnTo>
                    <a:pt x="2877" y="1767"/>
                  </a:lnTo>
                  <a:lnTo>
                    <a:pt x="2826" y="2019"/>
                  </a:lnTo>
                  <a:lnTo>
                    <a:pt x="2801" y="2322"/>
                  </a:lnTo>
                  <a:lnTo>
                    <a:pt x="2776" y="2624"/>
                  </a:lnTo>
                  <a:lnTo>
                    <a:pt x="2751" y="2624"/>
                  </a:lnTo>
                  <a:lnTo>
                    <a:pt x="2246" y="2650"/>
                  </a:lnTo>
                  <a:lnTo>
                    <a:pt x="1817" y="2725"/>
                  </a:lnTo>
                  <a:lnTo>
                    <a:pt x="1413" y="2826"/>
                  </a:lnTo>
                  <a:lnTo>
                    <a:pt x="1060" y="2952"/>
                  </a:lnTo>
                  <a:lnTo>
                    <a:pt x="783" y="3129"/>
                  </a:lnTo>
                  <a:lnTo>
                    <a:pt x="530" y="3331"/>
                  </a:lnTo>
                  <a:lnTo>
                    <a:pt x="329" y="3558"/>
                  </a:lnTo>
                  <a:lnTo>
                    <a:pt x="202" y="3810"/>
                  </a:lnTo>
                  <a:lnTo>
                    <a:pt x="101" y="4088"/>
                  </a:lnTo>
                  <a:lnTo>
                    <a:pt x="76" y="4391"/>
                  </a:lnTo>
                  <a:lnTo>
                    <a:pt x="101" y="4693"/>
                  </a:lnTo>
                  <a:lnTo>
                    <a:pt x="177" y="5021"/>
                  </a:lnTo>
                  <a:lnTo>
                    <a:pt x="329" y="5374"/>
                  </a:lnTo>
                  <a:lnTo>
                    <a:pt x="530" y="5728"/>
                  </a:lnTo>
                  <a:lnTo>
                    <a:pt x="783" y="6106"/>
                  </a:lnTo>
                  <a:lnTo>
                    <a:pt x="1111" y="6459"/>
                  </a:lnTo>
                  <a:lnTo>
                    <a:pt x="783" y="6838"/>
                  </a:lnTo>
                  <a:lnTo>
                    <a:pt x="505" y="7191"/>
                  </a:lnTo>
                  <a:lnTo>
                    <a:pt x="278" y="7544"/>
                  </a:lnTo>
                  <a:lnTo>
                    <a:pt x="127" y="7897"/>
                  </a:lnTo>
                  <a:lnTo>
                    <a:pt x="51" y="8225"/>
                  </a:lnTo>
                  <a:lnTo>
                    <a:pt x="1" y="8528"/>
                  </a:lnTo>
                  <a:lnTo>
                    <a:pt x="26" y="8831"/>
                  </a:lnTo>
                  <a:lnTo>
                    <a:pt x="101" y="9108"/>
                  </a:lnTo>
                  <a:lnTo>
                    <a:pt x="253" y="9386"/>
                  </a:lnTo>
                  <a:lnTo>
                    <a:pt x="429" y="9613"/>
                  </a:lnTo>
                  <a:lnTo>
                    <a:pt x="682" y="9815"/>
                  </a:lnTo>
                  <a:lnTo>
                    <a:pt x="959" y="9991"/>
                  </a:lnTo>
                  <a:lnTo>
                    <a:pt x="1312" y="10143"/>
                  </a:lnTo>
                  <a:lnTo>
                    <a:pt x="1716" y="10244"/>
                  </a:lnTo>
                  <a:lnTo>
                    <a:pt x="2145" y="10319"/>
                  </a:lnTo>
                  <a:lnTo>
                    <a:pt x="2650" y="10370"/>
                  </a:lnTo>
                  <a:lnTo>
                    <a:pt x="2650" y="10673"/>
                  </a:lnTo>
                  <a:lnTo>
                    <a:pt x="2675" y="10975"/>
                  </a:lnTo>
                  <a:lnTo>
                    <a:pt x="2725" y="11253"/>
                  </a:lnTo>
                  <a:lnTo>
                    <a:pt x="2776" y="11530"/>
                  </a:lnTo>
                  <a:lnTo>
                    <a:pt x="2852" y="11758"/>
                  </a:lnTo>
                  <a:lnTo>
                    <a:pt x="2927" y="11985"/>
                  </a:lnTo>
                  <a:lnTo>
                    <a:pt x="3028" y="12186"/>
                  </a:lnTo>
                  <a:lnTo>
                    <a:pt x="3129" y="12363"/>
                  </a:lnTo>
                  <a:lnTo>
                    <a:pt x="3255" y="12514"/>
                  </a:lnTo>
                  <a:lnTo>
                    <a:pt x="3407" y="12666"/>
                  </a:lnTo>
                  <a:lnTo>
                    <a:pt x="3533" y="12792"/>
                  </a:lnTo>
                  <a:lnTo>
                    <a:pt x="3684" y="12893"/>
                  </a:lnTo>
                  <a:lnTo>
                    <a:pt x="3861" y="12969"/>
                  </a:lnTo>
                  <a:lnTo>
                    <a:pt x="4037" y="13019"/>
                  </a:lnTo>
                  <a:lnTo>
                    <a:pt x="4214" y="13044"/>
                  </a:lnTo>
                  <a:lnTo>
                    <a:pt x="4416" y="13069"/>
                  </a:lnTo>
                  <a:lnTo>
                    <a:pt x="4643" y="13044"/>
                  </a:lnTo>
                  <a:lnTo>
                    <a:pt x="4895" y="12994"/>
                  </a:lnTo>
                  <a:lnTo>
                    <a:pt x="5147" y="12918"/>
                  </a:lnTo>
                  <a:lnTo>
                    <a:pt x="5400" y="12817"/>
                  </a:lnTo>
                  <a:lnTo>
                    <a:pt x="5677" y="12666"/>
                  </a:lnTo>
                  <a:lnTo>
                    <a:pt x="5930" y="12489"/>
                  </a:lnTo>
                  <a:lnTo>
                    <a:pt x="6207" y="12262"/>
                  </a:lnTo>
                  <a:lnTo>
                    <a:pt x="6485" y="12035"/>
                  </a:lnTo>
                  <a:lnTo>
                    <a:pt x="6762" y="12287"/>
                  </a:lnTo>
                  <a:lnTo>
                    <a:pt x="7040" y="12514"/>
                  </a:lnTo>
                  <a:lnTo>
                    <a:pt x="7317" y="12716"/>
                  </a:lnTo>
                  <a:lnTo>
                    <a:pt x="7569" y="12868"/>
                  </a:lnTo>
                  <a:lnTo>
                    <a:pt x="7847" y="12969"/>
                  </a:lnTo>
                  <a:lnTo>
                    <a:pt x="8099" y="13069"/>
                  </a:lnTo>
                  <a:lnTo>
                    <a:pt x="8352" y="13120"/>
                  </a:lnTo>
                  <a:lnTo>
                    <a:pt x="8780" y="13120"/>
                  </a:lnTo>
                  <a:lnTo>
                    <a:pt x="8957" y="13095"/>
                  </a:lnTo>
                  <a:lnTo>
                    <a:pt x="9134" y="13044"/>
                  </a:lnTo>
                  <a:lnTo>
                    <a:pt x="9285" y="12969"/>
                  </a:lnTo>
                  <a:lnTo>
                    <a:pt x="9436" y="12868"/>
                  </a:lnTo>
                  <a:lnTo>
                    <a:pt x="9588" y="12741"/>
                  </a:lnTo>
                  <a:lnTo>
                    <a:pt x="9714" y="12615"/>
                  </a:lnTo>
                  <a:lnTo>
                    <a:pt x="9840" y="12464"/>
                  </a:lnTo>
                  <a:lnTo>
                    <a:pt x="9966" y="12262"/>
                  </a:lnTo>
                  <a:lnTo>
                    <a:pt x="10067" y="12086"/>
                  </a:lnTo>
                  <a:lnTo>
                    <a:pt x="10143" y="11858"/>
                  </a:lnTo>
                  <a:lnTo>
                    <a:pt x="10219" y="11631"/>
                  </a:lnTo>
                  <a:lnTo>
                    <a:pt x="10294" y="11379"/>
                  </a:lnTo>
                  <a:lnTo>
                    <a:pt x="10319" y="11102"/>
                  </a:lnTo>
                  <a:lnTo>
                    <a:pt x="10370" y="10799"/>
                  </a:lnTo>
                  <a:lnTo>
                    <a:pt x="10370" y="10496"/>
                  </a:lnTo>
                  <a:lnTo>
                    <a:pt x="10420" y="10496"/>
                  </a:lnTo>
                  <a:lnTo>
                    <a:pt x="10900" y="10471"/>
                  </a:lnTo>
                  <a:lnTo>
                    <a:pt x="11354" y="10420"/>
                  </a:lnTo>
                  <a:lnTo>
                    <a:pt x="11732" y="10319"/>
                  </a:lnTo>
                  <a:lnTo>
                    <a:pt x="12086" y="10168"/>
                  </a:lnTo>
                  <a:lnTo>
                    <a:pt x="12388" y="9991"/>
                  </a:lnTo>
                  <a:lnTo>
                    <a:pt x="12641" y="9815"/>
                  </a:lnTo>
                  <a:lnTo>
                    <a:pt x="12817" y="9588"/>
                  </a:lnTo>
                  <a:lnTo>
                    <a:pt x="12969" y="9310"/>
                  </a:lnTo>
                  <a:lnTo>
                    <a:pt x="13044" y="9033"/>
                  </a:lnTo>
                  <a:lnTo>
                    <a:pt x="13069" y="8755"/>
                  </a:lnTo>
                  <a:lnTo>
                    <a:pt x="13044" y="8427"/>
                  </a:lnTo>
                  <a:lnTo>
                    <a:pt x="12969" y="8099"/>
                  </a:lnTo>
                  <a:lnTo>
                    <a:pt x="12842" y="7746"/>
                  </a:lnTo>
                  <a:lnTo>
                    <a:pt x="12641" y="7393"/>
                  </a:lnTo>
                  <a:lnTo>
                    <a:pt x="12363" y="7014"/>
                  </a:lnTo>
                  <a:lnTo>
                    <a:pt x="12035" y="6661"/>
                  </a:lnTo>
                  <a:lnTo>
                    <a:pt x="12388" y="6283"/>
                  </a:lnTo>
                  <a:lnTo>
                    <a:pt x="12666" y="5930"/>
                  </a:lnTo>
                  <a:lnTo>
                    <a:pt x="12868" y="5576"/>
                  </a:lnTo>
                  <a:lnTo>
                    <a:pt x="13019" y="5223"/>
                  </a:lnTo>
                  <a:lnTo>
                    <a:pt x="13120" y="4895"/>
                  </a:lnTo>
                  <a:lnTo>
                    <a:pt x="13145" y="4592"/>
                  </a:lnTo>
                  <a:lnTo>
                    <a:pt x="13120" y="4290"/>
                  </a:lnTo>
                  <a:lnTo>
                    <a:pt x="13044" y="4012"/>
                  </a:lnTo>
                  <a:lnTo>
                    <a:pt x="12918" y="3760"/>
                  </a:lnTo>
                  <a:lnTo>
                    <a:pt x="12716" y="3508"/>
                  </a:lnTo>
                  <a:lnTo>
                    <a:pt x="12489" y="3306"/>
                  </a:lnTo>
                  <a:lnTo>
                    <a:pt x="12186" y="3129"/>
                  </a:lnTo>
                  <a:lnTo>
                    <a:pt x="11833" y="2978"/>
                  </a:lnTo>
                  <a:lnTo>
                    <a:pt x="11455" y="2877"/>
                  </a:lnTo>
                  <a:lnTo>
                    <a:pt x="11001" y="2801"/>
                  </a:lnTo>
                  <a:lnTo>
                    <a:pt x="10496" y="2751"/>
                  </a:lnTo>
                  <a:lnTo>
                    <a:pt x="10496" y="2448"/>
                  </a:lnTo>
                  <a:lnTo>
                    <a:pt x="10471" y="2145"/>
                  </a:lnTo>
                  <a:lnTo>
                    <a:pt x="10446" y="1868"/>
                  </a:lnTo>
                  <a:lnTo>
                    <a:pt x="10395" y="1615"/>
                  </a:lnTo>
                  <a:lnTo>
                    <a:pt x="10319" y="1363"/>
                  </a:lnTo>
                  <a:lnTo>
                    <a:pt x="10219" y="1136"/>
                  </a:lnTo>
                  <a:lnTo>
                    <a:pt x="10143" y="934"/>
                  </a:lnTo>
                  <a:lnTo>
                    <a:pt x="10017" y="757"/>
                  </a:lnTo>
                  <a:lnTo>
                    <a:pt x="9891" y="606"/>
                  </a:lnTo>
                  <a:lnTo>
                    <a:pt x="9764" y="455"/>
                  </a:lnTo>
                  <a:lnTo>
                    <a:pt x="9613" y="329"/>
                  </a:lnTo>
                  <a:lnTo>
                    <a:pt x="9462" y="228"/>
                  </a:lnTo>
                  <a:lnTo>
                    <a:pt x="9285" y="152"/>
                  </a:lnTo>
                  <a:lnTo>
                    <a:pt x="9134" y="102"/>
                  </a:lnTo>
                  <a:lnTo>
                    <a:pt x="8932" y="76"/>
                  </a:lnTo>
                  <a:lnTo>
                    <a:pt x="8755" y="51"/>
                  </a:lnTo>
                  <a:lnTo>
                    <a:pt x="8503" y="76"/>
                  </a:lnTo>
                  <a:lnTo>
                    <a:pt x="8276" y="127"/>
                  </a:lnTo>
                  <a:lnTo>
                    <a:pt x="8024" y="202"/>
                  </a:lnTo>
                  <a:lnTo>
                    <a:pt x="7746" y="303"/>
                  </a:lnTo>
                  <a:lnTo>
                    <a:pt x="7494" y="455"/>
                  </a:lnTo>
                  <a:lnTo>
                    <a:pt x="7216" y="631"/>
                  </a:lnTo>
                  <a:lnTo>
                    <a:pt x="6939" y="858"/>
                  </a:lnTo>
                  <a:lnTo>
                    <a:pt x="6661" y="1085"/>
                  </a:lnTo>
                  <a:lnTo>
                    <a:pt x="6384" y="833"/>
                  </a:lnTo>
                  <a:lnTo>
                    <a:pt x="6106" y="606"/>
                  </a:lnTo>
                  <a:lnTo>
                    <a:pt x="5854" y="430"/>
                  </a:lnTo>
                  <a:lnTo>
                    <a:pt x="5576" y="253"/>
                  </a:lnTo>
                  <a:lnTo>
                    <a:pt x="5324" y="152"/>
                  </a:lnTo>
                  <a:lnTo>
                    <a:pt x="5046" y="51"/>
                  </a:lnTo>
                  <a:lnTo>
                    <a:pt x="48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3547;p46"/>
            <p:cNvSpPr/>
            <p:nvPr/>
          </p:nvSpPr>
          <p:spPr>
            <a:xfrm>
              <a:off x="1724031" y="856349"/>
              <a:ext cx="213955" cy="213955"/>
            </a:xfrm>
            <a:custGeom>
              <a:avLst/>
              <a:gdLst/>
              <a:ahLst/>
              <a:cxnLst/>
              <a:rect l="l" t="t" r="r" b="b"/>
              <a:pathLst>
                <a:path w="10799" h="10799" fill="none" extrusionOk="0">
                  <a:moveTo>
                    <a:pt x="3432" y="1438"/>
                  </a:moveTo>
                  <a:lnTo>
                    <a:pt x="3432" y="1438"/>
                  </a:lnTo>
                  <a:lnTo>
                    <a:pt x="3305" y="1413"/>
                  </a:lnTo>
                  <a:lnTo>
                    <a:pt x="3179" y="1363"/>
                  </a:lnTo>
                  <a:lnTo>
                    <a:pt x="3078" y="1287"/>
                  </a:lnTo>
                  <a:lnTo>
                    <a:pt x="3003" y="1186"/>
                  </a:lnTo>
                  <a:lnTo>
                    <a:pt x="2927" y="1085"/>
                  </a:lnTo>
                  <a:lnTo>
                    <a:pt x="2877" y="959"/>
                  </a:lnTo>
                  <a:lnTo>
                    <a:pt x="2826" y="833"/>
                  </a:lnTo>
                  <a:lnTo>
                    <a:pt x="2826" y="707"/>
                  </a:lnTo>
                  <a:lnTo>
                    <a:pt x="2826" y="707"/>
                  </a:lnTo>
                  <a:lnTo>
                    <a:pt x="2851" y="555"/>
                  </a:lnTo>
                  <a:lnTo>
                    <a:pt x="2877" y="429"/>
                  </a:lnTo>
                  <a:lnTo>
                    <a:pt x="2952" y="303"/>
                  </a:lnTo>
                  <a:lnTo>
                    <a:pt x="3028" y="202"/>
                  </a:lnTo>
                  <a:lnTo>
                    <a:pt x="3154" y="126"/>
                  </a:lnTo>
                  <a:lnTo>
                    <a:pt x="3255" y="51"/>
                  </a:lnTo>
                  <a:lnTo>
                    <a:pt x="3406" y="25"/>
                  </a:lnTo>
                  <a:lnTo>
                    <a:pt x="3532" y="0"/>
                  </a:lnTo>
                  <a:lnTo>
                    <a:pt x="3532" y="0"/>
                  </a:lnTo>
                  <a:lnTo>
                    <a:pt x="3558" y="0"/>
                  </a:lnTo>
                  <a:lnTo>
                    <a:pt x="3558" y="0"/>
                  </a:lnTo>
                  <a:lnTo>
                    <a:pt x="3709" y="25"/>
                  </a:lnTo>
                  <a:lnTo>
                    <a:pt x="3835" y="51"/>
                  </a:lnTo>
                  <a:lnTo>
                    <a:pt x="3961" y="126"/>
                  </a:lnTo>
                  <a:lnTo>
                    <a:pt x="4062" y="227"/>
                  </a:lnTo>
                  <a:lnTo>
                    <a:pt x="4138" y="328"/>
                  </a:lnTo>
                  <a:lnTo>
                    <a:pt x="4214" y="454"/>
                  </a:lnTo>
                  <a:lnTo>
                    <a:pt x="4239" y="580"/>
                  </a:lnTo>
                  <a:lnTo>
                    <a:pt x="4264" y="732"/>
                  </a:lnTo>
                  <a:lnTo>
                    <a:pt x="4264" y="732"/>
                  </a:lnTo>
                  <a:lnTo>
                    <a:pt x="4239" y="858"/>
                  </a:lnTo>
                  <a:lnTo>
                    <a:pt x="4214" y="984"/>
                  </a:lnTo>
                  <a:lnTo>
                    <a:pt x="4163" y="1085"/>
                  </a:lnTo>
                  <a:lnTo>
                    <a:pt x="4088" y="1186"/>
                  </a:lnTo>
                  <a:lnTo>
                    <a:pt x="5122" y="3734"/>
                  </a:lnTo>
                  <a:lnTo>
                    <a:pt x="5122" y="3734"/>
                  </a:lnTo>
                  <a:lnTo>
                    <a:pt x="5399" y="3709"/>
                  </a:lnTo>
                  <a:lnTo>
                    <a:pt x="5399" y="3709"/>
                  </a:lnTo>
                  <a:lnTo>
                    <a:pt x="5425" y="3709"/>
                  </a:lnTo>
                  <a:lnTo>
                    <a:pt x="5425" y="3709"/>
                  </a:lnTo>
                  <a:lnTo>
                    <a:pt x="5727" y="3759"/>
                  </a:lnTo>
                  <a:lnTo>
                    <a:pt x="6838" y="1236"/>
                  </a:lnTo>
                  <a:lnTo>
                    <a:pt x="6838" y="1236"/>
                  </a:lnTo>
                  <a:lnTo>
                    <a:pt x="6762" y="1135"/>
                  </a:lnTo>
                  <a:lnTo>
                    <a:pt x="6711" y="1009"/>
                  </a:lnTo>
                  <a:lnTo>
                    <a:pt x="6686" y="908"/>
                  </a:lnTo>
                  <a:lnTo>
                    <a:pt x="6686" y="782"/>
                  </a:lnTo>
                  <a:lnTo>
                    <a:pt x="6686" y="782"/>
                  </a:lnTo>
                  <a:lnTo>
                    <a:pt x="6686" y="631"/>
                  </a:lnTo>
                  <a:lnTo>
                    <a:pt x="6737" y="505"/>
                  </a:lnTo>
                  <a:lnTo>
                    <a:pt x="6812" y="379"/>
                  </a:lnTo>
                  <a:lnTo>
                    <a:pt x="6888" y="278"/>
                  </a:lnTo>
                  <a:lnTo>
                    <a:pt x="6989" y="177"/>
                  </a:lnTo>
                  <a:lnTo>
                    <a:pt x="7115" y="126"/>
                  </a:lnTo>
                  <a:lnTo>
                    <a:pt x="7241" y="76"/>
                  </a:lnTo>
                  <a:lnTo>
                    <a:pt x="7393" y="76"/>
                  </a:lnTo>
                  <a:lnTo>
                    <a:pt x="7393" y="76"/>
                  </a:lnTo>
                  <a:lnTo>
                    <a:pt x="7418" y="76"/>
                  </a:lnTo>
                  <a:lnTo>
                    <a:pt x="7418" y="76"/>
                  </a:lnTo>
                  <a:lnTo>
                    <a:pt x="7544" y="76"/>
                  </a:lnTo>
                  <a:lnTo>
                    <a:pt x="7695" y="126"/>
                  </a:lnTo>
                  <a:lnTo>
                    <a:pt x="7796" y="202"/>
                  </a:lnTo>
                  <a:lnTo>
                    <a:pt x="7922" y="278"/>
                  </a:lnTo>
                  <a:lnTo>
                    <a:pt x="7998" y="404"/>
                  </a:lnTo>
                  <a:lnTo>
                    <a:pt x="8074" y="505"/>
                  </a:lnTo>
                  <a:lnTo>
                    <a:pt x="8099" y="656"/>
                  </a:lnTo>
                  <a:lnTo>
                    <a:pt x="8124" y="808"/>
                  </a:lnTo>
                  <a:lnTo>
                    <a:pt x="8124" y="808"/>
                  </a:lnTo>
                  <a:lnTo>
                    <a:pt x="8099" y="934"/>
                  </a:lnTo>
                  <a:lnTo>
                    <a:pt x="8074" y="1060"/>
                  </a:lnTo>
                  <a:lnTo>
                    <a:pt x="7998" y="1161"/>
                  </a:lnTo>
                  <a:lnTo>
                    <a:pt x="7922" y="1262"/>
                  </a:lnTo>
                  <a:lnTo>
                    <a:pt x="7847" y="1363"/>
                  </a:lnTo>
                  <a:lnTo>
                    <a:pt x="7721" y="1438"/>
                  </a:lnTo>
                  <a:lnTo>
                    <a:pt x="7620" y="1463"/>
                  </a:lnTo>
                  <a:lnTo>
                    <a:pt x="7468" y="1514"/>
                  </a:lnTo>
                  <a:lnTo>
                    <a:pt x="6383" y="4037"/>
                  </a:lnTo>
                  <a:lnTo>
                    <a:pt x="6383" y="4037"/>
                  </a:lnTo>
                  <a:lnTo>
                    <a:pt x="6610" y="4213"/>
                  </a:lnTo>
                  <a:lnTo>
                    <a:pt x="6787" y="4466"/>
                  </a:lnTo>
                  <a:lnTo>
                    <a:pt x="9361" y="3431"/>
                  </a:lnTo>
                  <a:lnTo>
                    <a:pt x="9361" y="3431"/>
                  </a:lnTo>
                  <a:lnTo>
                    <a:pt x="9386" y="3305"/>
                  </a:lnTo>
                  <a:lnTo>
                    <a:pt x="9436" y="3204"/>
                  </a:lnTo>
                  <a:lnTo>
                    <a:pt x="9512" y="3103"/>
                  </a:lnTo>
                  <a:lnTo>
                    <a:pt x="9613" y="3002"/>
                  </a:lnTo>
                  <a:lnTo>
                    <a:pt x="9714" y="2927"/>
                  </a:lnTo>
                  <a:lnTo>
                    <a:pt x="9815" y="2876"/>
                  </a:lnTo>
                  <a:lnTo>
                    <a:pt x="9941" y="2851"/>
                  </a:lnTo>
                  <a:lnTo>
                    <a:pt x="10067" y="2826"/>
                  </a:lnTo>
                  <a:lnTo>
                    <a:pt x="10067" y="2826"/>
                  </a:lnTo>
                  <a:lnTo>
                    <a:pt x="10092" y="2826"/>
                  </a:lnTo>
                  <a:lnTo>
                    <a:pt x="10092" y="2826"/>
                  </a:lnTo>
                  <a:lnTo>
                    <a:pt x="10218" y="2851"/>
                  </a:lnTo>
                  <a:lnTo>
                    <a:pt x="10370" y="2902"/>
                  </a:lnTo>
                  <a:lnTo>
                    <a:pt x="10496" y="2952"/>
                  </a:lnTo>
                  <a:lnTo>
                    <a:pt x="10597" y="3053"/>
                  </a:lnTo>
                  <a:lnTo>
                    <a:pt x="10672" y="3154"/>
                  </a:lnTo>
                  <a:lnTo>
                    <a:pt x="10748" y="3280"/>
                  </a:lnTo>
                  <a:lnTo>
                    <a:pt x="10773" y="3406"/>
                  </a:lnTo>
                  <a:lnTo>
                    <a:pt x="10799" y="3558"/>
                  </a:lnTo>
                  <a:lnTo>
                    <a:pt x="10799" y="3558"/>
                  </a:lnTo>
                  <a:lnTo>
                    <a:pt x="10773" y="3709"/>
                  </a:lnTo>
                  <a:lnTo>
                    <a:pt x="10723" y="3835"/>
                  </a:lnTo>
                  <a:lnTo>
                    <a:pt x="10672" y="3961"/>
                  </a:lnTo>
                  <a:lnTo>
                    <a:pt x="10572" y="4062"/>
                  </a:lnTo>
                  <a:lnTo>
                    <a:pt x="10471" y="4163"/>
                  </a:lnTo>
                  <a:lnTo>
                    <a:pt x="10344" y="4213"/>
                  </a:lnTo>
                  <a:lnTo>
                    <a:pt x="10218" y="4264"/>
                  </a:lnTo>
                  <a:lnTo>
                    <a:pt x="10067" y="4264"/>
                  </a:lnTo>
                  <a:lnTo>
                    <a:pt x="10067" y="4264"/>
                  </a:lnTo>
                  <a:lnTo>
                    <a:pt x="10067" y="4264"/>
                  </a:lnTo>
                  <a:lnTo>
                    <a:pt x="10067" y="4264"/>
                  </a:lnTo>
                  <a:lnTo>
                    <a:pt x="9941" y="4264"/>
                  </a:lnTo>
                  <a:lnTo>
                    <a:pt x="9815" y="4213"/>
                  </a:lnTo>
                  <a:lnTo>
                    <a:pt x="9689" y="4163"/>
                  </a:lnTo>
                  <a:lnTo>
                    <a:pt x="9613" y="4087"/>
                  </a:lnTo>
                  <a:lnTo>
                    <a:pt x="7065" y="5122"/>
                  </a:lnTo>
                  <a:lnTo>
                    <a:pt x="7065" y="5122"/>
                  </a:lnTo>
                  <a:lnTo>
                    <a:pt x="7090" y="5425"/>
                  </a:lnTo>
                  <a:lnTo>
                    <a:pt x="7090" y="5425"/>
                  </a:lnTo>
                  <a:lnTo>
                    <a:pt x="7039" y="5752"/>
                  </a:lnTo>
                  <a:lnTo>
                    <a:pt x="9562" y="6837"/>
                  </a:lnTo>
                  <a:lnTo>
                    <a:pt x="9562" y="6837"/>
                  </a:lnTo>
                  <a:lnTo>
                    <a:pt x="9663" y="6787"/>
                  </a:lnTo>
                  <a:lnTo>
                    <a:pt x="9764" y="6736"/>
                  </a:lnTo>
                  <a:lnTo>
                    <a:pt x="9890" y="6686"/>
                  </a:lnTo>
                  <a:lnTo>
                    <a:pt x="10016" y="6686"/>
                  </a:lnTo>
                  <a:lnTo>
                    <a:pt x="10016" y="6686"/>
                  </a:lnTo>
                  <a:lnTo>
                    <a:pt x="10016" y="6686"/>
                  </a:lnTo>
                  <a:lnTo>
                    <a:pt x="10016" y="6686"/>
                  </a:lnTo>
                  <a:lnTo>
                    <a:pt x="10168" y="6711"/>
                  </a:lnTo>
                  <a:lnTo>
                    <a:pt x="10294" y="6736"/>
                  </a:lnTo>
                  <a:lnTo>
                    <a:pt x="10420" y="6812"/>
                  </a:lnTo>
                  <a:lnTo>
                    <a:pt x="10521" y="6913"/>
                  </a:lnTo>
                  <a:lnTo>
                    <a:pt x="10622" y="7014"/>
                  </a:lnTo>
                  <a:lnTo>
                    <a:pt x="10672" y="7140"/>
                  </a:lnTo>
                  <a:lnTo>
                    <a:pt x="10723" y="7266"/>
                  </a:lnTo>
                  <a:lnTo>
                    <a:pt x="10723" y="7418"/>
                  </a:lnTo>
                  <a:lnTo>
                    <a:pt x="10723" y="7418"/>
                  </a:lnTo>
                  <a:lnTo>
                    <a:pt x="10723" y="7569"/>
                  </a:lnTo>
                  <a:lnTo>
                    <a:pt x="10672" y="7695"/>
                  </a:lnTo>
                  <a:lnTo>
                    <a:pt x="10597" y="7821"/>
                  </a:lnTo>
                  <a:lnTo>
                    <a:pt x="10521" y="7922"/>
                  </a:lnTo>
                  <a:lnTo>
                    <a:pt x="10395" y="7998"/>
                  </a:lnTo>
                  <a:lnTo>
                    <a:pt x="10294" y="8074"/>
                  </a:lnTo>
                  <a:lnTo>
                    <a:pt x="10143" y="8099"/>
                  </a:lnTo>
                  <a:lnTo>
                    <a:pt x="10016" y="8124"/>
                  </a:lnTo>
                  <a:lnTo>
                    <a:pt x="10016" y="8124"/>
                  </a:lnTo>
                  <a:lnTo>
                    <a:pt x="9991" y="8124"/>
                  </a:lnTo>
                  <a:lnTo>
                    <a:pt x="9991" y="8124"/>
                  </a:lnTo>
                  <a:lnTo>
                    <a:pt x="9865" y="8099"/>
                  </a:lnTo>
                  <a:lnTo>
                    <a:pt x="9739" y="8074"/>
                  </a:lnTo>
                  <a:lnTo>
                    <a:pt x="9638" y="8023"/>
                  </a:lnTo>
                  <a:lnTo>
                    <a:pt x="9537" y="7947"/>
                  </a:lnTo>
                  <a:lnTo>
                    <a:pt x="9436" y="7847"/>
                  </a:lnTo>
                  <a:lnTo>
                    <a:pt x="9361" y="7746"/>
                  </a:lnTo>
                  <a:lnTo>
                    <a:pt x="9310" y="7619"/>
                  </a:lnTo>
                  <a:lnTo>
                    <a:pt x="9285" y="7493"/>
                  </a:lnTo>
                  <a:lnTo>
                    <a:pt x="6762" y="6383"/>
                  </a:lnTo>
                  <a:lnTo>
                    <a:pt x="6762" y="6383"/>
                  </a:lnTo>
                  <a:lnTo>
                    <a:pt x="6560" y="6610"/>
                  </a:lnTo>
                  <a:lnTo>
                    <a:pt x="6333" y="6787"/>
                  </a:lnTo>
                  <a:lnTo>
                    <a:pt x="7367" y="9360"/>
                  </a:lnTo>
                  <a:lnTo>
                    <a:pt x="7367" y="9360"/>
                  </a:lnTo>
                  <a:lnTo>
                    <a:pt x="7494" y="9411"/>
                  </a:lnTo>
                  <a:lnTo>
                    <a:pt x="7594" y="9461"/>
                  </a:lnTo>
                  <a:lnTo>
                    <a:pt x="7695" y="9537"/>
                  </a:lnTo>
                  <a:lnTo>
                    <a:pt x="7796" y="9613"/>
                  </a:lnTo>
                  <a:lnTo>
                    <a:pt x="7872" y="9714"/>
                  </a:lnTo>
                  <a:lnTo>
                    <a:pt x="7922" y="9840"/>
                  </a:lnTo>
                  <a:lnTo>
                    <a:pt x="7948" y="9966"/>
                  </a:lnTo>
                  <a:lnTo>
                    <a:pt x="7973" y="10092"/>
                  </a:lnTo>
                  <a:lnTo>
                    <a:pt x="7973" y="10092"/>
                  </a:lnTo>
                  <a:lnTo>
                    <a:pt x="7948" y="10243"/>
                  </a:lnTo>
                  <a:lnTo>
                    <a:pt x="7897" y="10369"/>
                  </a:lnTo>
                  <a:lnTo>
                    <a:pt x="7847" y="10496"/>
                  </a:lnTo>
                  <a:lnTo>
                    <a:pt x="7746" y="10597"/>
                  </a:lnTo>
                  <a:lnTo>
                    <a:pt x="7645" y="10672"/>
                  </a:lnTo>
                  <a:lnTo>
                    <a:pt x="7519" y="10748"/>
                  </a:lnTo>
                  <a:lnTo>
                    <a:pt x="7393" y="10798"/>
                  </a:lnTo>
                  <a:lnTo>
                    <a:pt x="7241" y="10798"/>
                  </a:lnTo>
                  <a:lnTo>
                    <a:pt x="7241" y="10798"/>
                  </a:lnTo>
                  <a:lnTo>
                    <a:pt x="7241" y="10798"/>
                  </a:lnTo>
                  <a:lnTo>
                    <a:pt x="7241" y="10798"/>
                  </a:lnTo>
                  <a:lnTo>
                    <a:pt x="7090" y="10773"/>
                  </a:lnTo>
                  <a:lnTo>
                    <a:pt x="6964" y="10748"/>
                  </a:lnTo>
                  <a:lnTo>
                    <a:pt x="6838" y="10672"/>
                  </a:lnTo>
                  <a:lnTo>
                    <a:pt x="6737" y="10571"/>
                  </a:lnTo>
                  <a:lnTo>
                    <a:pt x="6636" y="10470"/>
                  </a:lnTo>
                  <a:lnTo>
                    <a:pt x="6585" y="10344"/>
                  </a:lnTo>
                  <a:lnTo>
                    <a:pt x="6535" y="10218"/>
                  </a:lnTo>
                  <a:lnTo>
                    <a:pt x="6535" y="10067"/>
                  </a:lnTo>
                  <a:lnTo>
                    <a:pt x="6535" y="10067"/>
                  </a:lnTo>
                  <a:lnTo>
                    <a:pt x="6535" y="9941"/>
                  </a:lnTo>
                  <a:lnTo>
                    <a:pt x="6560" y="9814"/>
                  </a:lnTo>
                  <a:lnTo>
                    <a:pt x="6636" y="9714"/>
                  </a:lnTo>
                  <a:lnTo>
                    <a:pt x="6686" y="9613"/>
                  </a:lnTo>
                  <a:lnTo>
                    <a:pt x="5677" y="7064"/>
                  </a:lnTo>
                  <a:lnTo>
                    <a:pt x="5677" y="7064"/>
                  </a:lnTo>
                  <a:lnTo>
                    <a:pt x="5399" y="7090"/>
                  </a:lnTo>
                  <a:lnTo>
                    <a:pt x="5399" y="7090"/>
                  </a:lnTo>
                  <a:lnTo>
                    <a:pt x="5374" y="7090"/>
                  </a:lnTo>
                  <a:lnTo>
                    <a:pt x="5374" y="7090"/>
                  </a:lnTo>
                  <a:lnTo>
                    <a:pt x="5046" y="7064"/>
                  </a:lnTo>
                  <a:lnTo>
                    <a:pt x="3961" y="9562"/>
                  </a:lnTo>
                  <a:lnTo>
                    <a:pt x="3961" y="9562"/>
                  </a:lnTo>
                  <a:lnTo>
                    <a:pt x="4012" y="9663"/>
                  </a:lnTo>
                  <a:lnTo>
                    <a:pt x="4062" y="9789"/>
                  </a:lnTo>
                  <a:lnTo>
                    <a:pt x="4113" y="9890"/>
                  </a:lnTo>
                  <a:lnTo>
                    <a:pt x="4113" y="10016"/>
                  </a:lnTo>
                  <a:lnTo>
                    <a:pt x="4113" y="10016"/>
                  </a:lnTo>
                  <a:lnTo>
                    <a:pt x="4088" y="10168"/>
                  </a:lnTo>
                  <a:lnTo>
                    <a:pt x="4062" y="10294"/>
                  </a:lnTo>
                  <a:lnTo>
                    <a:pt x="3987" y="10420"/>
                  </a:lnTo>
                  <a:lnTo>
                    <a:pt x="3886" y="10521"/>
                  </a:lnTo>
                  <a:lnTo>
                    <a:pt x="3785" y="10622"/>
                  </a:lnTo>
                  <a:lnTo>
                    <a:pt x="3659" y="10672"/>
                  </a:lnTo>
                  <a:lnTo>
                    <a:pt x="3532" y="10723"/>
                  </a:lnTo>
                  <a:lnTo>
                    <a:pt x="3381" y="10748"/>
                  </a:lnTo>
                  <a:lnTo>
                    <a:pt x="3381" y="10748"/>
                  </a:lnTo>
                  <a:lnTo>
                    <a:pt x="3381" y="10748"/>
                  </a:lnTo>
                  <a:lnTo>
                    <a:pt x="3381" y="10748"/>
                  </a:lnTo>
                  <a:lnTo>
                    <a:pt x="3230" y="10723"/>
                  </a:lnTo>
                  <a:lnTo>
                    <a:pt x="3104" y="10672"/>
                  </a:lnTo>
                  <a:lnTo>
                    <a:pt x="2977" y="10597"/>
                  </a:lnTo>
                  <a:lnTo>
                    <a:pt x="2877" y="10521"/>
                  </a:lnTo>
                  <a:lnTo>
                    <a:pt x="2776" y="10420"/>
                  </a:lnTo>
                  <a:lnTo>
                    <a:pt x="2725" y="10294"/>
                  </a:lnTo>
                  <a:lnTo>
                    <a:pt x="2675" y="10142"/>
                  </a:lnTo>
                  <a:lnTo>
                    <a:pt x="2675" y="10016"/>
                  </a:lnTo>
                  <a:lnTo>
                    <a:pt x="2675" y="10016"/>
                  </a:lnTo>
                  <a:lnTo>
                    <a:pt x="2675" y="9865"/>
                  </a:lnTo>
                  <a:lnTo>
                    <a:pt x="2725" y="9739"/>
                  </a:lnTo>
                  <a:lnTo>
                    <a:pt x="2776" y="9638"/>
                  </a:lnTo>
                  <a:lnTo>
                    <a:pt x="2851" y="9537"/>
                  </a:lnTo>
                  <a:lnTo>
                    <a:pt x="2952" y="9461"/>
                  </a:lnTo>
                  <a:lnTo>
                    <a:pt x="3053" y="9386"/>
                  </a:lnTo>
                  <a:lnTo>
                    <a:pt x="3179" y="9335"/>
                  </a:lnTo>
                  <a:lnTo>
                    <a:pt x="3305" y="9310"/>
                  </a:lnTo>
                  <a:lnTo>
                    <a:pt x="4416" y="6762"/>
                  </a:lnTo>
                  <a:lnTo>
                    <a:pt x="4416" y="6762"/>
                  </a:lnTo>
                  <a:lnTo>
                    <a:pt x="4188" y="6560"/>
                  </a:lnTo>
                  <a:lnTo>
                    <a:pt x="3987" y="6333"/>
                  </a:lnTo>
                  <a:lnTo>
                    <a:pt x="1438" y="7367"/>
                  </a:lnTo>
                  <a:lnTo>
                    <a:pt x="1438" y="7367"/>
                  </a:lnTo>
                  <a:lnTo>
                    <a:pt x="1388" y="7493"/>
                  </a:lnTo>
                  <a:lnTo>
                    <a:pt x="1338" y="7594"/>
                  </a:lnTo>
                  <a:lnTo>
                    <a:pt x="1262" y="7695"/>
                  </a:lnTo>
                  <a:lnTo>
                    <a:pt x="1186" y="7796"/>
                  </a:lnTo>
                  <a:lnTo>
                    <a:pt x="1085" y="7872"/>
                  </a:lnTo>
                  <a:lnTo>
                    <a:pt x="959" y="7922"/>
                  </a:lnTo>
                  <a:lnTo>
                    <a:pt x="858" y="7947"/>
                  </a:lnTo>
                  <a:lnTo>
                    <a:pt x="707" y="7973"/>
                  </a:lnTo>
                  <a:lnTo>
                    <a:pt x="707" y="7973"/>
                  </a:lnTo>
                  <a:lnTo>
                    <a:pt x="707" y="7973"/>
                  </a:lnTo>
                  <a:lnTo>
                    <a:pt x="707" y="7973"/>
                  </a:lnTo>
                  <a:lnTo>
                    <a:pt x="555" y="7947"/>
                  </a:lnTo>
                  <a:lnTo>
                    <a:pt x="429" y="7922"/>
                  </a:lnTo>
                  <a:lnTo>
                    <a:pt x="303" y="7847"/>
                  </a:lnTo>
                  <a:lnTo>
                    <a:pt x="202" y="7746"/>
                  </a:lnTo>
                  <a:lnTo>
                    <a:pt x="101" y="7645"/>
                  </a:lnTo>
                  <a:lnTo>
                    <a:pt x="51" y="7519"/>
                  </a:lnTo>
                  <a:lnTo>
                    <a:pt x="0" y="7392"/>
                  </a:lnTo>
                  <a:lnTo>
                    <a:pt x="0" y="7241"/>
                  </a:lnTo>
                  <a:lnTo>
                    <a:pt x="0" y="7241"/>
                  </a:lnTo>
                  <a:lnTo>
                    <a:pt x="0" y="7090"/>
                  </a:lnTo>
                  <a:lnTo>
                    <a:pt x="51" y="6963"/>
                  </a:lnTo>
                  <a:lnTo>
                    <a:pt x="126" y="6837"/>
                  </a:lnTo>
                  <a:lnTo>
                    <a:pt x="202" y="6736"/>
                  </a:lnTo>
                  <a:lnTo>
                    <a:pt x="303" y="6661"/>
                  </a:lnTo>
                  <a:lnTo>
                    <a:pt x="429" y="6585"/>
                  </a:lnTo>
                  <a:lnTo>
                    <a:pt x="581" y="6535"/>
                  </a:lnTo>
                  <a:lnTo>
                    <a:pt x="707" y="6535"/>
                  </a:lnTo>
                  <a:lnTo>
                    <a:pt x="707" y="6535"/>
                  </a:lnTo>
                  <a:lnTo>
                    <a:pt x="732" y="6535"/>
                  </a:lnTo>
                  <a:lnTo>
                    <a:pt x="732" y="6535"/>
                  </a:lnTo>
                  <a:lnTo>
                    <a:pt x="858" y="6535"/>
                  </a:lnTo>
                  <a:lnTo>
                    <a:pt x="959" y="6585"/>
                  </a:lnTo>
                  <a:lnTo>
                    <a:pt x="1085" y="6636"/>
                  </a:lnTo>
                  <a:lnTo>
                    <a:pt x="1186" y="6686"/>
                  </a:lnTo>
                  <a:lnTo>
                    <a:pt x="3734" y="5677"/>
                  </a:lnTo>
                  <a:lnTo>
                    <a:pt x="3734" y="5677"/>
                  </a:lnTo>
                  <a:lnTo>
                    <a:pt x="3709" y="5374"/>
                  </a:lnTo>
                  <a:lnTo>
                    <a:pt x="3709" y="5374"/>
                  </a:lnTo>
                  <a:lnTo>
                    <a:pt x="3734" y="5071"/>
                  </a:lnTo>
                  <a:lnTo>
                    <a:pt x="1211" y="3961"/>
                  </a:lnTo>
                  <a:lnTo>
                    <a:pt x="1211" y="3961"/>
                  </a:lnTo>
                  <a:lnTo>
                    <a:pt x="1136" y="4037"/>
                  </a:lnTo>
                  <a:lnTo>
                    <a:pt x="1010" y="4087"/>
                  </a:lnTo>
                  <a:lnTo>
                    <a:pt x="909" y="4113"/>
                  </a:lnTo>
                  <a:lnTo>
                    <a:pt x="782" y="4113"/>
                  </a:lnTo>
                  <a:lnTo>
                    <a:pt x="782" y="4113"/>
                  </a:lnTo>
                  <a:lnTo>
                    <a:pt x="757" y="4113"/>
                  </a:lnTo>
                  <a:lnTo>
                    <a:pt x="757" y="4113"/>
                  </a:lnTo>
                  <a:lnTo>
                    <a:pt x="631" y="4113"/>
                  </a:lnTo>
                  <a:lnTo>
                    <a:pt x="480" y="4062"/>
                  </a:lnTo>
                  <a:lnTo>
                    <a:pt x="354" y="3986"/>
                  </a:lnTo>
                  <a:lnTo>
                    <a:pt x="253" y="3911"/>
                  </a:lnTo>
                  <a:lnTo>
                    <a:pt x="177" y="3785"/>
                  </a:lnTo>
                  <a:lnTo>
                    <a:pt x="101" y="3658"/>
                  </a:lnTo>
                  <a:lnTo>
                    <a:pt x="76" y="3532"/>
                  </a:lnTo>
                  <a:lnTo>
                    <a:pt x="51" y="3381"/>
                  </a:lnTo>
                  <a:lnTo>
                    <a:pt x="51" y="3381"/>
                  </a:lnTo>
                  <a:lnTo>
                    <a:pt x="76" y="3255"/>
                  </a:lnTo>
                  <a:lnTo>
                    <a:pt x="126" y="3103"/>
                  </a:lnTo>
                  <a:lnTo>
                    <a:pt x="177" y="2977"/>
                  </a:lnTo>
                  <a:lnTo>
                    <a:pt x="278" y="2876"/>
                  </a:lnTo>
                  <a:lnTo>
                    <a:pt x="379" y="2801"/>
                  </a:lnTo>
                  <a:lnTo>
                    <a:pt x="505" y="2725"/>
                  </a:lnTo>
                  <a:lnTo>
                    <a:pt x="631" y="2700"/>
                  </a:lnTo>
                  <a:lnTo>
                    <a:pt x="782" y="2674"/>
                  </a:lnTo>
                  <a:lnTo>
                    <a:pt x="782" y="2674"/>
                  </a:lnTo>
                  <a:lnTo>
                    <a:pt x="782" y="2674"/>
                  </a:lnTo>
                  <a:lnTo>
                    <a:pt x="782" y="2674"/>
                  </a:lnTo>
                  <a:lnTo>
                    <a:pt x="934" y="2700"/>
                  </a:lnTo>
                  <a:lnTo>
                    <a:pt x="1060" y="2725"/>
                  </a:lnTo>
                  <a:lnTo>
                    <a:pt x="1161" y="2801"/>
                  </a:lnTo>
                  <a:lnTo>
                    <a:pt x="1262" y="2876"/>
                  </a:lnTo>
                  <a:lnTo>
                    <a:pt x="1338" y="2952"/>
                  </a:lnTo>
                  <a:lnTo>
                    <a:pt x="1413" y="3078"/>
                  </a:lnTo>
                  <a:lnTo>
                    <a:pt x="1464" y="3179"/>
                  </a:lnTo>
                  <a:lnTo>
                    <a:pt x="1489" y="3305"/>
                  </a:lnTo>
                  <a:lnTo>
                    <a:pt x="4012" y="4415"/>
                  </a:lnTo>
                  <a:lnTo>
                    <a:pt x="4012" y="4415"/>
                  </a:lnTo>
                  <a:lnTo>
                    <a:pt x="4214" y="4188"/>
                  </a:lnTo>
                  <a:lnTo>
                    <a:pt x="4466" y="3986"/>
                  </a:lnTo>
                  <a:lnTo>
                    <a:pt x="3432" y="143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3548;p46"/>
            <p:cNvSpPr/>
            <p:nvPr/>
          </p:nvSpPr>
          <p:spPr>
            <a:xfrm>
              <a:off x="1700532" y="833344"/>
              <a:ext cx="260455" cy="259940"/>
            </a:xfrm>
            <a:custGeom>
              <a:avLst/>
              <a:gdLst/>
              <a:ahLst/>
              <a:cxnLst/>
              <a:rect l="l" t="t" r="r" b="b"/>
              <a:pathLst>
                <a:path w="13146" h="13120" fill="none" extrusionOk="0">
                  <a:moveTo>
                    <a:pt x="4567" y="1"/>
                  </a:moveTo>
                  <a:lnTo>
                    <a:pt x="4567" y="1"/>
                  </a:lnTo>
                  <a:lnTo>
                    <a:pt x="4391" y="1"/>
                  </a:lnTo>
                  <a:lnTo>
                    <a:pt x="4214" y="26"/>
                  </a:lnTo>
                  <a:lnTo>
                    <a:pt x="4037" y="76"/>
                  </a:lnTo>
                  <a:lnTo>
                    <a:pt x="3861" y="152"/>
                  </a:lnTo>
                  <a:lnTo>
                    <a:pt x="3709" y="253"/>
                  </a:lnTo>
                  <a:lnTo>
                    <a:pt x="3583" y="379"/>
                  </a:lnTo>
                  <a:lnTo>
                    <a:pt x="3432" y="505"/>
                  </a:lnTo>
                  <a:lnTo>
                    <a:pt x="3306" y="682"/>
                  </a:lnTo>
                  <a:lnTo>
                    <a:pt x="3205" y="858"/>
                  </a:lnTo>
                  <a:lnTo>
                    <a:pt x="3104" y="1035"/>
                  </a:lnTo>
                  <a:lnTo>
                    <a:pt x="3003" y="1262"/>
                  </a:lnTo>
                  <a:lnTo>
                    <a:pt x="2927" y="1489"/>
                  </a:lnTo>
                  <a:lnTo>
                    <a:pt x="2877" y="1767"/>
                  </a:lnTo>
                  <a:lnTo>
                    <a:pt x="2826" y="2019"/>
                  </a:lnTo>
                  <a:lnTo>
                    <a:pt x="2801" y="2322"/>
                  </a:lnTo>
                  <a:lnTo>
                    <a:pt x="2776" y="2624"/>
                  </a:lnTo>
                  <a:lnTo>
                    <a:pt x="2776" y="2624"/>
                  </a:lnTo>
                  <a:lnTo>
                    <a:pt x="2751" y="2624"/>
                  </a:lnTo>
                  <a:lnTo>
                    <a:pt x="2751" y="2624"/>
                  </a:lnTo>
                  <a:lnTo>
                    <a:pt x="2246" y="2650"/>
                  </a:lnTo>
                  <a:lnTo>
                    <a:pt x="1817" y="2725"/>
                  </a:lnTo>
                  <a:lnTo>
                    <a:pt x="1413" y="2826"/>
                  </a:lnTo>
                  <a:lnTo>
                    <a:pt x="1060" y="2952"/>
                  </a:lnTo>
                  <a:lnTo>
                    <a:pt x="783" y="3129"/>
                  </a:lnTo>
                  <a:lnTo>
                    <a:pt x="530" y="3331"/>
                  </a:lnTo>
                  <a:lnTo>
                    <a:pt x="329" y="3558"/>
                  </a:lnTo>
                  <a:lnTo>
                    <a:pt x="202" y="3810"/>
                  </a:lnTo>
                  <a:lnTo>
                    <a:pt x="101" y="4088"/>
                  </a:lnTo>
                  <a:lnTo>
                    <a:pt x="76" y="4391"/>
                  </a:lnTo>
                  <a:lnTo>
                    <a:pt x="101" y="4693"/>
                  </a:lnTo>
                  <a:lnTo>
                    <a:pt x="177" y="5021"/>
                  </a:lnTo>
                  <a:lnTo>
                    <a:pt x="329" y="5374"/>
                  </a:lnTo>
                  <a:lnTo>
                    <a:pt x="530" y="5728"/>
                  </a:lnTo>
                  <a:lnTo>
                    <a:pt x="783" y="6106"/>
                  </a:lnTo>
                  <a:lnTo>
                    <a:pt x="1111" y="6459"/>
                  </a:lnTo>
                  <a:lnTo>
                    <a:pt x="1111" y="6459"/>
                  </a:lnTo>
                  <a:lnTo>
                    <a:pt x="783" y="6838"/>
                  </a:lnTo>
                  <a:lnTo>
                    <a:pt x="505" y="7191"/>
                  </a:lnTo>
                  <a:lnTo>
                    <a:pt x="278" y="7544"/>
                  </a:lnTo>
                  <a:lnTo>
                    <a:pt x="127" y="7897"/>
                  </a:lnTo>
                  <a:lnTo>
                    <a:pt x="51" y="8225"/>
                  </a:lnTo>
                  <a:lnTo>
                    <a:pt x="1" y="8528"/>
                  </a:lnTo>
                  <a:lnTo>
                    <a:pt x="26" y="8831"/>
                  </a:lnTo>
                  <a:lnTo>
                    <a:pt x="101" y="9108"/>
                  </a:lnTo>
                  <a:lnTo>
                    <a:pt x="253" y="9386"/>
                  </a:lnTo>
                  <a:lnTo>
                    <a:pt x="429" y="9613"/>
                  </a:lnTo>
                  <a:lnTo>
                    <a:pt x="682" y="9815"/>
                  </a:lnTo>
                  <a:lnTo>
                    <a:pt x="959" y="9991"/>
                  </a:lnTo>
                  <a:lnTo>
                    <a:pt x="1312" y="10143"/>
                  </a:lnTo>
                  <a:lnTo>
                    <a:pt x="1716" y="10244"/>
                  </a:lnTo>
                  <a:lnTo>
                    <a:pt x="2145" y="10319"/>
                  </a:lnTo>
                  <a:lnTo>
                    <a:pt x="2650" y="10370"/>
                  </a:lnTo>
                  <a:lnTo>
                    <a:pt x="2650" y="10370"/>
                  </a:lnTo>
                  <a:lnTo>
                    <a:pt x="2650" y="10673"/>
                  </a:lnTo>
                  <a:lnTo>
                    <a:pt x="2675" y="10975"/>
                  </a:lnTo>
                  <a:lnTo>
                    <a:pt x="2725" y="11253"/>
                  </a:lnTo>
                  <a:lnTo>
                    <a:pt x="2776" y="11530"/>
                  </a:lnTo>
                  <a:lnTo>
                    <a:pt x="2852" y="11758"/>
                  </a:lnTo>
                  <a:lnTo>
                    <a:pt x="2927" y="11985"/>
                  </a:lnTo>
                  <a:lnTo>
                    <a:pt x="3028" y="12186"/>
                  </a:lnTo>
                  <a:lnTo>
                    <a:pt x="3129" y="12363"/>
                  </a:lnTo>
                  <a:lnTo>
                    <a:pt x="3255" y="12514"/>
                  </a:lnTo>
                  <a:lnTo>
                    <a:pt x="3407" y="12666"/>
                  </a:lnTo>
                  <a:lnTo>
                    <a:pt x="3533" y="12792"/>
                  </a:lnTo>
                  <a:lnTo>
                    <a:pt x="3684" y="12893"/>
                  </a:lnTo>
                  <a:lnTo>
                    <a:pt x="3861" y="12969"/>
                  </a:lnTo>
                  <a:lnTo>
                    <a:pt x="4037" y="13019"/>
                  </a:lnTo>
                  <a:lnTo>
                    <a:pt x="4214" y="13044"/>
                  </a:lnTo>
                  <a:lnTo>
                    <a:pt x="4416" y="13069"/>
                  </a:lnTo>
                  <a:lnTo>
                    <a:pt x="4416" y="13069"/>
                  </a:lnTo>
                  <a:lnTo>
                    <a:pt x="4643" y="13044"/>
                  </a:lnTo>
                  <a:lnTo>
                    <a:pt x="4895" y="12994"/>
                  </a:lnTo>
                  <a:lnTo>
                    <a:pt x="5147" y="12918"/>
                  </a:lnTo>
                  <a:lnTo>
                    <a:pt x="5400" y="12817"/>
                  </a:lnTo>
                  <a:lnTo>
                    <a:pt x="5677" y="12666"/>
                  </a:lnTo>
                  <a:lnTo>
                    <a:pt x="5930" y="12489"/>
                  </a:lnTo>
                  <a:lnTo>
                    <a:pt x="6207" y="12262"/>
                  </a:lnTo>
                  <a:lnTo>
                    <a:pt x="6485" y="12035"/>
                  </a:lnTo>
                  <a:lnTo>
                    <a:pt x="6485" y="12035"/>
                  </a:lnTo>
                  <a:lnTo>
                    <a:pt x="6762" y="12287"/>
                  </a:lnTo>
                  <a:lnTo>
                    <a:pt x="7040" y="12514"/>
                  </a:lnTo>
                  <a:lnTo>
                    <a:pt x="7317" y="12716"/>
                  </a:lnTo>
                  <a:lnTo>
                    <a:pt x="7569" y="12868"/>
                  </a:lnTo>
                  <a:lnTo>
                    <a:pt x="7847" y="12969"/>
                  </a:lnTo>
                  <a:lnTo>
                    <a:pt x="8099" y="13069"/>
                  </a:lnTo>
                  <a:lnTo>
                    <a:pt x="8352" y="13120"/>
                  </a:lnTo>
                  <a:lnTo>
                    <a:pt x="8579" y="13120"/>
                  </a:lnTo>
                  <a:lnTo>
                    <a:pt x="8579" y="13120"/>
                  </a:lnTo>
                  <a:lnTo>
                    <a:pt x="8780" y="13120"/>
                  </a:lnTo>
                  <a:lnTo>
                    <a:pt x="8957" y="13095"/>
                  </a:lnTo>
                  <a:lnTo>
                    <a:pt x="9134" y="13044"/>
                  </a:lnTo>
                  <a:lnTo>
                    <a:pt x="9285" y="12969"/>
                  </a:lnTo>
                  <a:lnTo>
                    <a:pt x="9436" y="12868"/>
                  </a:lnTo>
                  <a:lnTo>
                    <a:pt x="9588" y="12741"/>
                  </a:lnTo>
                  <a:lnTo>
                    <a:pt x="9714" y="12615"/>
                  </a:lnTo>
                  <a:lnTo>
                    <a:pt x="9840" y="12464"/>
                  </a:lnTo>
                  <a:lnTo>
                    <a:pt x="9966" y="12262"/>
                  </a:lnTo>
                  <a:lnTo>
                    <a:pt x="10067" y="12086"/>
                  </a:lnTo>
                  <a:lnTo>
                    <a:pt x="10143" y="11858"/>
                  </a:lnTo>
                  <a:lnTo>
                    <a:pt x="10219" y="11631"/>
                  </a:lnTo>
                  <a:lnTo>
                    <a:pt x="10294" y="11379"/>
                  </a:lnTo>
                  <a:lnTo>
                    <a:pt x="10319" y="11102"/>
                  </a:lnTo>
                  <a:lnTo>
                    <a:pt x="10370" y="10799"/>
                  </a:lnTo>
                  <a:lnTo>
                    <a:pt x="10370" y="10496"/>
                  </a:lnTo>
                  <a:lnTo>
                    <a:pt x="10370" y="10496"/>
                  </a:lnTo>
                  <a:lnTo>
                    <a:pt x="10420" y="10496"/>
                  </a:lnTo>
                  <a:lnTo>
                    <a:pt x="10420" y="10496"/>
                  </a:lnTo>
                  <a:lnTo>
                    <a:pt x="10900" y="10471"/>
                  </a:lnTo>
                  <a:lnTo>
                    <a:pt x="11354" y="10420"/>
                  </a:lnTo>
                  <a:lnTo>
                    <a:pt x="11732" y="10319"/>
                  </a:lnTo>
                  <a:lnTo>
                    <a:pt x="12086" y="10168"/>
                  </a:lnTo>
                  <a:lnTo>
                    <a:pt x="12388" y="9991"/>
                  </a:lnTo>
                  <a:lnTo>
                    <a:pt x="12641" y="9815"/>
                  </a:lnTo>
                  <a:lnTo>
                    <a:pt x="12817" y="9588"/>
                  </a:lnTo>
                  <a:lnTo>
                    <a:pt x="12969" y="9310"/>
                  </a:lnTo>
                  <a:lnTo>
                    <a:pt x="13044" y="9033"/>
                  </a:lnTo>
                  <a:lnTo>
                    <a:pt x="13069" y="8755"/>
                  </a:lnTo>
                  <a:lnTo>
                    <a:pt x="13044" y="8427"/>
                  </a:lnTo>
                  <a:lnTo>
                    <a:pt x="12969" y="8099"/>
                  </a:lnTo>
                  <a:lnTo>
                    <a:pt x="12842" y="7746"/>
                  </a:lnTo>
                  <a:lnTo>
                    <a:pt x="12641" y="7393"/>
                  </a:lnTo>
                  <a:lnTo>
                    <a:pt x="12363" y="7014"/>
                  </a:lnTo>
                  <a:lnTo>
                    <a:pt x="12035" y="6661"/>
                  </a:lnTo>
                  <a:lnTo>
                    <a:pt x="12035" y="6661"/>
                  </a:lnTo>
                  <a:lnTo>
                    <a:pt x="12388" y="6283"/>
                  </a:lnTo>
                  <a:lnTo>
                    <a:pt x="12666" y="5930"/>
                  </a:lnTo>
                  <a:lnTo>
                    <a:pt x="12868" y="5576"/>
                  </a:lnTo>
                  <a:lnTo>
                    <a:pt x="13019" y="5223"/>
                  </a:lnTo>
                  <a:lnTo>
                    <a:pt x="13120" y="4895"/>
                  </a:lnTo>
                  <a:lnTo>
                    <a:pt x="13145" y="4592"/>
                  </a:lnTo>
                  <a:lnTo>
                    <a:pt x="13120" y="4290"/>
                  </a:lnTo>
                  <a:lnTo>
                    <a:pt x="13044" y="4012"/>
                  </a:lnTo>
                  <a:lnTo>
                    <a:pt x="12918" y="3760"/>
                  </a:lnTo>
                  <a:lnTo>
                    <a:pt x="12716" y="3508"/>
                  </a:lnTo>
                  <a:lnTo>
                    <a:pt x="12489" y="3306"/>
                  </a:lnTo>
                  <a:lnTo>
                    <a:pt x="12186" y="3129"/>
                  </a:lnTo>
                  <a:lnTo>
                    <a:pt x="11833" y="2978"/>
                  </a:lnTo>
                  <a:lnTo>
                    <a:pt x="11455" y="2877"/>
                  </a:lnTo>
                  <a:lnTo>
                    <a:pt x="11001" y="2801"/>
                  </a:lnTo>
                  <a:lnTo>
                    <a:pt x="10496" y="2751"/>
                  </a:lnTo>
                  <a:lnTo>
                    <a:pt x="10496" y="2751"/>
                  </a:lnTo>
                  <a:lnTo>
                    <a:pt x="10496" y="2448"/>
                  </a:lnTo>
                  <a:lnTo>
                    <a:pt x="10471" y="2145"/>
                  </a:lnTo>
                  <a:lnTo>
                    <a:pt x="10446" y="1868"/>
                  </a:lnTo>
                  <a:lnTo>
                    <a:pt x="10395" y="1615"/>
                  </a:lnTo>
                  <a:lnTo>
                    <a:pt x="10319" y="1363"/>
                  </a:lnTo>
                  <a:lnTo>
                    <a:pt x="10219" y="1136"/>
                  </a:lnTo>
                  <a:lnTo>
                    <a:pt x="10143" y="934"/>
                  </a:lnTo>
                  <a:lnTo>
                    <a:pt x="10017" y="757"/>
                  </a:lnTo>
                  <a:lnTo>
                    <a:pt x="9891" y="606"/>
                  </a:lnTo>
                  <a:lnTo>
                    <a:pt x="9764" y="455"/>
                  </a:lnTo>
                  <a:lnTo>
                    <a:pt x="9613" y="329"/>
                  </a:lnTo>
                  <a:lnTo>
                    <a:pt x="9462" y="228"/>
                  </a:lnTo>
                  <a:lnTo>
                    <a:pt x="9285" y="152"/>
                  </a:lnTo>
                  <a:lnTo>
                    <a:pt x="9134" y="102"/>
                  </a:lnTo>
                  <a:lnTo>
                    <a:pt x="8932" y="76"/>
                  </a:lnTo>
                  <a:lnTo>
                    <a:pt x="8755" y="51"/>
                  </a:lnTo>
                  <a:lnTo>
                    <a:pt x="8755" y="51"/>
                  </a:lnTo>
                  <a:lnTo>
                    <a:pt x="8503" y="76"/>
                  </a:lnTo>
                  <a:lnTo>
                    <a:pt x="8276" y="127"/>
                  </a:lnTo>
                  <a:lnTo>
                    <a:pt x="8024" y="202"/>
                  </a:lnTo>
                  <a:lnTo>
                    <a:pt x="7746" y="303"/>
                  </a:lnTo>
                  <a:lnTo>
                    <a:pt x="7494" y="455"/>
                  </a:lnTo>
                  <a:lnTo>
                    <a:pt x="7216" y="631"/>
                  </a:lnTo>
                  <a:lnTo>
                    <a:pt x="6939" y="858"/>
                  </a:lnTo>
                  <a:lnTo>
                    <a:pt x="6661" y="1085"/>
                  </a:lnTo>
                  <a:lnTo>
                    <a:pt x="6661" y="1085"/>
                  </a:lnTo>
                  <a:lnTo>
                    <a:pt x="6384" y="833"/>
                  </a:lnTo>
                  <a:lnTo>
                    <a:pt x="6106" y="606"/>
                  </a:lnTo>
                  <a:lnTo>
                    <a:pt x="5854" y="430"/>
                  </a:lnTo>
                  <a:lnTo>
                    <a:pt x="5576" y="253"/>
                  </a:lnTo>
                  <a:lnTo>
                    <a:pt x="5324" y="152"/>
                  </a:lnTo>
                  <a:lnTo>
                    <a:pt x="5046" y="51"/>
                  </a:lnTo>
                  <a:lnTo>
                    <a:pt x="4819" y="1"/>
                  </a:lnTo>
                  <a:lnTo>
                    <a:pt x="4567" y="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3549;p46"/>
            <p:cNvSpPr/>
            <p:nvPr/>
          </p:nvSpPr>
          <p:spPr>
            <a:xfrm>
              <a:off x="1797523" y="929819"/>
              <a:ext cx="66986" cy="67006"/>
            </a:xfrm>
            <a:custGeom>
              <a:avLst/>
              <a:gdLst/>
              <a:ahLst/>
              <a:cxnLst/>
              <a:rect l="l" t="t" r="r" b="b"/>
              <a:pathLst>
                <a:path w="3381" h="3382" extrusionOk="0">
                  <a:moveTo>
                    <a:pt x="1539" y="1"/>
                  </a:moveTo>
                  <a:lnTo>
                    <a:pt x="1362" y="26"/>
                  </a:lnTo>
                  <a:lnTo>
                    <a:pt x="1211" y="77"/>
                  </a:lnTo>
                  <a:lnTo>
                    <a:pt x="1060" y="127"/>
                  </a:lnTo>
                  <a:lnTo>
                    <a:pt x="908" y="203"/>
                  </a:lnTo>
                  <a:lnTo>
                    <a:pt x="757" y="278"/>
                  </a:lnTo>
                  <a:lnTo>
                    <a:pt x="631" y="379"/>
                  </a:lnTo>
                  <a:lnTo>
                    <a:pt x="505" y="480"/>
                  </a:lnTo>
                  <a:lnTo>
                    <a:pt x="404" y="606"/>
                  </a:lnTo>
                  <a:lnTo>
                    <a:pt x="303" y="733"/>
                  </a:lnTo>
                  <a:lnTo>
                    <a:pt x="227" y="859"/>
                  </a:lnTo>
                  <a:lnTo>
                    <a:pt x="151" y="1010"/>
                  </a:lnTo>
                  <a:lnTo>
                    <a:pt x="76" y="1161"/>
                  </a:lnTo>
                  <a:lnTo>
                    <a:pt x="25" y="1338"/>
                  </a:lnTo>
                  <a:lnTo>
                    <a:pt x="0" y="1489"/>
                  </a:lnTo>
                  <a:lnTo>
                    <a:pt x="0" y="1666"/>
                  </a:lnTo>
                  <a:lnTo>
                    <a:pt x="0" y="1843"/>
                  </a:lnTo>
                  <a:lnTo>
                    <a:pt x="25" y="1994"/>
                  </a:lnTo>
                  <a:lnTo>
                    <a:pt x="76" y="2171"/>
                  </a:lnTo>
                  <a:lnTo>
                    <a:pt x="126" y="2322"/>
                  </a:lnTo>
                  <a:lnTo>
                    <a:pt x="177" y="2473"/>
                  </a:lnTo>
                  <a:lnTo>
                    <a:pt x="278" y="2625"/>
                  </a:lnTo>
                  <a:lnTo>
                    <a:pt x="353" y="2751"/>
                  </a:lnTo>
                  <a:lnTo>
                    <a:pt x="479" y="2877"/>
                  </a:lnTo>
                  <a:lnTo>
                    <a:pt x="580" y="2978"/>
                  </a:lnTo>
                  <a:lnTo>
                    <a:pt x="707" y="3079"/>
                  </a:lnTo>
                  <a:lnTo>
                    <a:pt x="858" y="3155"/>
                  </a:lnTo>
                  <a:lnTo>
                    <a:pt x="1009" y="3230"/>
                  </a:lnTo>
                  <a:lnTo>
                    <a:pt x="1161" y="3306"/>
                  </a:lnTo>
                  <a:lnTo>
                    <a:pt x="1312" y="3331"/>
                  </a:lnTo>
                  <a:lnTo>
                    <a:pt x="1489" y="3356"/>
                  </a:lnTo>
                  <a:lnTo>
                    <a:pt x="1665" y="3382"/>
                  </a:lnTo>
                  <a:lnTo>
                    <a:pt x="1817" y="3382"/>
                  </a:lnTo>
                  <a:lnTo>
                    <a:pt x="1993" y="3356"/>
                  </a:lnTo>
                  <a:lnTo>
                    <a:pt x="2170" y="3306"/>
                  </a:lnTo>
                  <a:lnTo>
                    <a:pt x="2321" y="3255"/>
                  </a:lnTo>
                  <a:lnTo>
                    <a:pt x="2473" y="3180"/>
                  </a:lnTo>
                  <a:lnTo>
                    <a:pt x="2599" y="3104"/>
                  </a:lnTo>
                  <a:lnTo>
                    <a:pt x="2725" y="3003"/>
                  </a:lnTo>
                  <a:lnTo>
                    <a:pt x="2851" y="2902"/>
                  </a:lnTo>
                  <a:lnTo>
                    <a:pt x="2977" y="2776"/>
                  </a:lnTo>
                  <a:lnTo>
                    <a:pt x="3078" y="2650"/>
                  </a:lnTo>
                  <a:lnTo>
                    <a:pt x="3154" y="2524"/>
                  </a:lnTo>
                  <a:lnTo>
                    <a:pt x="3229" y="2372"/>
                  </a:lnTo>
                  <a:lnTo>
                    <a:pt x="3280" y="2221"/>
                  </a:lnTo>
                  <a:lnTo>
                    <a:pt x="3330" y="2070"/>
                  </a:lnTo>
                  <a:lnTo>
                    <a:pt x="3356" y="1893"/>
                  </a:lnTo>
                  <a:lnTo>
                    <a:pt x="3381" y="1717"/>
                  </a:lnTo>
                  <a:lnTo>
                    <a:pt x="3356" y="1540"/>
                  </a:lnTo>
                  <a:lnTo>
                    <a:pt x="3330" y="1389"/>
                  </a:lnTo>
                  <a:lnTo>
                    <a:pt x="3305" y="1212"/>
                  </a:lnTo>
                  <a:lnTo>
                    <a:pt x="3255" y="1061"/>
                  </a:lnTo>
                  <a:lnTo>
                    <a:pt x="3179" y="909"/>
                  </a:lnTo>
                  <a:lnTo>
                    <a:pt x="3103" y="783"/>
                  </a:lnTo>
                  <a:lnTo>
                    <a:pt x="3002" y="632"/>
                  </a:lnTo>
                  <a:lnTo>
                    <a:pt x="2901" y="531"/>
                  </a:lnTo>
                  <a:lnTo>
                    <a:pt x="2775" y="405"/>
                  </a:lnTo>
                  <a:lnTo>
                    <a:pt x="2649" y="304"/>
                  </a:lnTo>
                  <a:lnTo>
                    <a:pt x="2523" y="228"/>
                  </a:lnTo>
                  <a:lnTo>
                    <a:pt x="2372" y="152"/>
                  </a:lnTo>
                  <a:lnTo>
                    <a:pt x="2220" y="102"/>
                  </a:lnTo>
                  <a:lnTo>
                    <a:pt x="2044" y="51"/>
                  </a:lnTo>
                  <a:lnTo>
                    <a:pt x="1892" y="26"/>
                  </a:lnTo>
                  <a:lnTo>
                    <a:pt x="17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3550;p46"/>
            <p:cNvSpPr/>
            <p:nvPr/>
          </p:nvSpPr>
          <p:spPr>
            <a:xfrm>
              <a:off x="1785515" y="863838"/>
              <a:ext cx="90503" cy="198462"/>
            </a:xfrm>
            <a:custGeom>
              <a:avLst/>
              <a:gdLst/>
              <a:ahLst/>
              <a:cxnLst/>
              <a:rect l="l" t="t" r="r" b="b"/>
              <a:pathLst>
                <a:path w="4568" h="10017" extrusionOk="0">
                  <a:moveTo>
                    <a:pt x="657" y="1"/>
                  </a:moveTo>
                  <a:lnTo>
                    <a:pt x="1" y="253"/>
                  </a:lnTo>
                  <a:lnTo>
                    <a:pt x="3911" y="10017"/>
                  </a:lnTo>
                  <a:lnTo>
                    <a:pt x="4567" y="9764"/>
                  </a:lnTo>
                  <a:lnTo>
                    <a:pt x="65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3551;p46"/>
            <p:cNvSpPr/>
            <p:nvPr/>
          </p:nvSpPr>
          <p:spPr>
            <a:xfrm>
              <a:off x="1785515" y="863838"/>
              <a:ext cx="90503" cy="198462"/>
            </a:xfrm>
            <a:custGeom>
              <a:avLst/>
              <a:gdLst/>
              <a:ahLst/>
              <a:cxnLst/>
              <a:rect l="l" t="t" r="r" b="b"/>
              <a:pathLst>
                <a:path w="4568" h="10017" fill="none" extrusionOk="0">
                  <a:moveTo>
                    <a:pt x="3911" y="10017"/>
                  </a:moveTo>
                  <a:lnTo>
                    <a:pt x="1" y="253"/>
                  </a:lnTo>
                  <a:lnTo>
                    <a:pt x="657" y="1"/>
                  </a:lnTo>
                  <a:lnTo>
                    <a:pt x="4567" y="9764"/>
                  </a:lnTo>
                  <a:lnTo>
                    <a:pt x="3911" y="100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3552;p46"/>
            <p:cNvSpPr/>
            <p:nvPr/>
          </p:nvSpPr>
          <p:spPr>
            <a:xfrm>
              <a:off x="1853498" y="1041809"/>
              <a:ext cx="28510" cy="28510"/>
            </a:xfrm>
            <a:custGeom>
              <a:avLst/>
              <a:gdLst/>
              <a:ahLst/>
              <a:cxnLst/>
              <a:rect l="l" t="t" r="r" b="b"/>
              <a:pathLst>
                <a:path w="1439" h="1439" extrusionOk="0">
                  <a:moveTo>
                    <a:pt x="581" y="0"/>
                  </a:moveTo>
                  <a:lnTo>
                    <a:pt x="430" y="51"/>
                  </a:lnTo>
                  <a:lnTo>
                    <a:pt x="304" y="126"/>
                  </a:lnTo>
                  <a:lnTo>
                    <a:pt x="203" y="202"/>
                  </a:lnTo>
                  <a:lnTo>
                    <a:pt x="127" y="303"/>
                  </a:lnTo>
                  <a:lnTo>
                    <a:pt x="51" y="429"/>
                  </a:lnTo>
                  <a:lnTo>
                    <a:pt x="1" y="555"/>
                  </a:lnTo>
                  <a:lnTo>
                    <a:pt x="1" y="707"/>
                  </a:lnTo>
                  <a:lnTo>
                    <a:pt x="1" y="858"/>
                  </a:lnTo>
                  <a:lnTo>
                    <a:pt x="51" y="984"/>
                  </a:lnTo>
                  <a:lnTo>
                    <a:pt x="102" y="1110"/>
                  </a:lnTo>
                  <a:lnTo>
                    <a:pt x="203" y="1211"/>
                  </a:lnTo>
                  <a:lnTo>
                    <a:pt x="304" y="1312"/>
                  </a:lnTo>
                  <a:lnTo>
                    <a:pt x="430" y="1388"/>
                  </a:lnTo>
                  <a:lnTo>
                    <a:pt x="556" y="1413"/>
                  </a:lnTo>
                  <a:lnTo>
                    <a:pt x="707" y="1438"/>
                  </a:lnTo>
                  <a:lnTo>
                    <a:pt x="833" y="1438"/>
                  </a:lnTo>
                  <a:lnTo>
                    <a:pt x="985" y="1388"/>
                  </a:lnTo>
                  <a:lnTo>
                    <a:pt x="1111" y="1312"/>
                  </a:lnTo>
                  <a:lnTo>
                    <a:pt x="1212" y="1237"/>
                  </a:lnTo>
                  <a:lnTo>
                    <a:pt x="1288" y="1136"/>
                  </a:lnTo>
                  <a:lnTo>
                    <a:pt x="1363" y="1009"/>
                  </a:lnTo>
                  <a:lnTo>
                    <a:pt x="1414" y="883"/>
                  </a:lnTo>
                  <a:lnTo>
                    <a:pt x="1439" y="732"/>
                  </a:lnTo>
                  <a:lnTo>
                    <a:pt x="1414" y="581"/>
                  </a:lnTo>
                  <a:lnTo>
                    <a:pt x="1388" y="454"/>
                  </a:lnTo>
                  <a:lnTo>
                    <a:pt x="1313" y="328"/>
                  </a:lnTo>
                  <a:lnTo>
                    <a:pt x="1237" y="227"/>
                  </a:lnTo>
                  <a:lnTo>
                    <a:pt x="1111" y="126"/>
                  </a:lnTo>
                  <a:lnTo>
                    <a:pt x="1010" y="51"/>
                  </a:lnTo>
                  <a:lnTo>
                    <a:pt x="859" y="26"/>
                  </a:lnTo>
                  <a:lnTo>
                    <a:pt x="7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3553;p46"/>
            <p:cNvSpPr/>
            <p:nvPr/>
          </p:nvSpPr>
          <p:spPr>
            <a:xfrm>
              <a:off x="1853498" y="1041809"/>
              <a:ext cx="28510" cy="28510"/>
            </a:xfrm>
            <a:custGeom>
              <a:avLst/>
              <a:gdLst/>
              <a:ahLst/>
              <a:cxnLst/>
              <a:rect l="l" t="t" r="r" b="b"/>
              <a:pathLst>
                <a:path w="1439" h="1439" fill="none" extrusionOk="0">
                  <a:moveTo>
                    <a:pt x="1439" y="732"/>
                  </a:moveTo>
                  <a:lnTo>
                    <a:pt x="1439" y="732"/>
                  </a:lnTo>
                  <a:lnTo>
                    <a:pt x="1414" y="883"/>
                  </a:lnTo>
                  <a:lnTo>
                    <a:pt x="1363" y="1009"/>
                  </a:lnTo>
                  <a:lnTo>
                    <a:pt x="1288" y="1136"/>
                  </a:lnTo>
                  <a:lnTo>
                    <a:pt x="1212" y="1237"/>
                  </a:lnTo>
                  <a:lnTo>
                    <a:pt x="1111" y="1312"/>
                  </a:lnTo>
                  <a:lnTo>
                    <a:pt x="985" y="1388"/>
                  </a:lnTo>
                  <a:lnTo>
                    <a:pt x="833" y="1438"/>
                  </a:lnTo>
                  <a:lnTo>
                    <a:pt x="707" y="1438"/>
                  </a:lnTo>
                  <a:lnTo>
                    <a:pt x="707" y="1438"/>
                  </a:lnTo>
                  <a:lnTo>
                    <a:pt x="556" y="1413"/>
                  </a:lnTo>
                  <a:lnTo>
                    <a:pt x="430" y="1388"/>
                  </a:lnTo>
                  <a:lnTo>
                    <a:pt x="304" y="1312"/>
                  </a:lnTo>
                  <a:lnTo>
                    <a:pt x="203" y="1211"/>
                  </a:lnTo>
                  <a:lnTo>
                    <a:pt x="102" y="1110"/>
                  </a:lnTo>
                  <a:lnTo>
                    <a:pt x="51" y="984"/>
                  </a:lnTo>
                  <a:lnTo>
                    <a:pt x="1" y="858"/>
                  </a:lnTo>
                  <a:lnTo>
                    <a:pt x="1" y="707"/>
                  </a:lnTo>
                  <a:lnTo>
                    <a:pt x="1" y="707"/>
                  </a:lnTo>
                  <a:lnTo>
                    <a:pt x="1" y="555"/>
                  </a:lnTo>
                  <a:lnTo>
                    <a:pt x="51" y="429"/>
                  </a:lnTo>
                  <a:lnTo>
                    <a:pt x="127" y="303"/>
                  </a:lnTo>
                  <a:lnTo>
                    <a:pt x="203" y="202"/>
                  </a:lnTo>
                  <a:lnTo>
                    <a:pt x="304" y="126"/>
                  </a:lnTo>
                  <a:lnTo>
                    <a:pt x="430" y="51"/>
                  </a:lnTo>
                  <a:lnTo>
                    <a:pt x="581" y="0"/>
                  </a:lnTo>
                  <a:lnTo>
                    <a:pt x="732" y="0"/>
                  </a:lnTo>
                  <a:lnTo>
                    <a:pt x="732" y="0"/>
                  </a:lnTo>
                  <a:lnTo>
                    <a:pt x="859" y="26"/>
                  </a:lnTo>
                  <a:lnTo>
                    <a:pt x="1010" y="51"/>
                  </a:lnTo>
                  <a:lnTo>
                    <a:pt x="1111" y="126"/>
                  </a:lnTo>
                  <a:lnTo>
                    <a:pt x="1237" y="227"/>
                  </a:lnTo>
                  <a:lnTo>
                    <a:pt x="1313" y="328"/>
                  </a:lnTo>
                  <a:lnTo>
                    <a:pt x="1388" y="454"/>
                  </a:lnTo>
                  <a:lnTo>
                    <a:pt x="1414" y="581"/>
                  </a:lnTo>
                  <a:lnTo>
                    <a:pt x="1439" y="73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3554;p46"/>
            <p:cNvSpPr/>
            <p:nvPr/>
          </p:nvSpPr>
          <p:spPr>
            <a:xfrm>
              <a:off x="1780027" y="856349"/>
              <a:ext cx="28510" cy="28510"/>
            </a:xfrm>
            <a:custGeom>
              <a:avLst/>
              <a:gdLst/>
              <a:ahLst/>
              <a:cxnLst/>
              <a:rect l="l" t="t" r="r" b="b"/>
              <a:pathLst>
                <a:path w="1439" h="1439" extrusionOk="0">
                  <a:moveTo>
                    <a:pt x="732" y="0"/>
                  </a:moveTo>
                  <a:lnTo>
                    <a:pt x="580" y="25"/>
                  </a:lnTo>
                  <a:lnTo>
                    <a:pt x="454" y="51"/>
                  </a:lnTo>
                  <a:lnTo>
                    <a:pt x="328" y="126"/>
                  </a:lnTo>
                  <a:lnTo>
                    <a:pt x="227" y="202"/>
                  </a:lnTo>
                  <a:lnTo>
                    <a:pt x="126" y="303"/>
                  </a:lnTo>
                  <a:lnTo>
                    <a:pt x="51" y="429"/>
                  </a:lnTo>
                  <a:lnTo>
                    <a:pt x="25" y="555"/>
                  </a:lnTo>
                  <a:lnTo>
                    <a:pt x="0" y="707"/>
                  </a:lnTo>
                  <a:lnTo>
                    <a:pt x="0" y="858"/>
                  </a:lnTo>
                  <a:lnTo>
                    <a:pt x="51" y="984"/>
                  </a:lnTo>
                  <a:lnTo>
                    <a:pt x="101" y="1110"/>
                  </a:lnTo>
                  <a:lnTo>
                    <a:pt x="202" y="1211"/>
                  </a:lnTo>
                  <a:lnTo>
                    <a:pt x="303" y="1312"/>
                  </a:lnTo>
                  <a:lnTo>
                    <a:pt x="429" y="1388"/>
                  </a:lnTo>
                  <a:lnTo>
                    <a:pt x="555" y="1438"/>
                  </a:lnTo>
                  <a:lnTo>
                    <a:pt x="858" y="1438"/>
                  </a:lnTo>
                  <a:lnTo>
                    <a:pt x="984" y="1388"/>
                  </a:lnTo>
                  <a:lnTo>
                    <a:pt x="1110" y="1337"/>
                  </a:lnTo>
                  <a:lnTo>
                    <a:pt x="1211" y="1236"/>
                  </a:lnTo>
                  <a:lnTo>
                    <a:pt x="1312" y="1135"/>
                  </a:lnTo>
                  <a:lnTo>
                    <a:pt x="1388" y="1009"/>
                  </a:lnTo>
                  <a:lnTo>
                    <a:pt x="1413" y="883"/>
                  </a:lnTo>
                  <a:lnTo>
                    <a:pt x="1438" y="732"/>
                  </a:lnTo>
                  <a:lnTo>
                    <a:pt x="1413" y="580"/>
                  </a:lnTo>
                  <a:lnTo>
                    <a:pt x="1388" y="454"/>
                  </a:lnTo>
                  <a:lnTo>
                    <a:pt x="1312" y="328"/>
                  </a:lnTo>
                  <a:lnTo>
                    <a:pt x="1236" y="227"/>
                  </a:lnTo>
                  <a:lnTo>
                    <a:pt x="1135" y="126"/>
                  </a:lnTo>
                  <a:lnTo>
                    <a:pt x="1009" y="51"/>
                  </a:lnTo>
                  <a:lnTo>
                    <a:pt x="883" y="25"/>
                  </a:lnTo>
                  <a:lnTo>
                    <a:pt x="7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3555;p46"/>
            <p:cNvSpPr/>
            <p:nvPr/>
          </p:nvSpPr>
          <p:spPr>
            <a:xfrm>
              <a:off x="1780027" y="856349"/>
              <a:ext cx="28510" cy="28510"/>
            </a:xfrm>
            <a:custGeom>
              <a:avLst/>
              <a:gdLst/>
              <a:ahLst/>
              <a:cxnLst/>
              <a:rect l="l" t="t" r="r" b="b"/>
              <a:pathLst>
                <a:path w="1439" h="1439" fill="none" extrusionOk="0">
                  <a:moveTo>
                    <a:pt x="1438" y="732"/>
                  </a:moveTo>
                  <a:lnTo>
                    <a:pt x="1438" y="732"/>
                  </a:lnTo>
                  <a:lnTo>
                    <a:pt x="1413" y="883"/>
                  </a:lnTo>
                  <a:lnTo>
                    <a:pt x="1388" y="1009"/>
                  </a:lnTo>
                  <a:lnTo>
                    <a:pt x="1312" y="1135"/>
                  </a:lnTo>
                  <a:lnTo>
                    <a:pt x="1211" y="1236"/>
                  </a:lnTo>
                  <a:lnTo>
                    <a:pt x="1110" y="1337"/>
                  </a:lnTo>
                  <a:lnTo>
                    <a:pt x="984" y="1388"/>
                  </a:lnTo>
                  <a:lnTo>
                    <a:pt x="858" y="1438"/>
                  </a:lnTo>
                  <a:lnTo>
                    <a:pt x="706" y="1438"/>
                  </a:lnTo>
                  <a:lnTo>
                    <a:pt x="706" y="1438"/>
                  </a:lnTo>
                  <a:lnTo>
                    <a:pt x="555" y="1438"/>
                  </a:lnTo>
                  <a:lnTo>
                    <a:pt x="429" y="1388"/>
                  </a:lnTo>
                  <a:lnTo>
                    <a:pt x="303" y="1312"/>
                  </a:lnTo>
                  <a:lnTo>
                    <a:pt x="202" y="1211"/>
                  </a:lnTo>
                  <a:lnTo>
                    <a:pt x="101" y="1110"/>
                  </a:lnTo>
                  <a:lnTo>
                    <a:pt x="51" y="984"/>
                  </a:lnTo>
                  <a:lnTo>
                    <a:pt x="0" y="858"/>
                  </a:lnTo>
                  <a:lnTo>
                    <a:pt x="0" y="707"/>
                  </a:lnTo>
                  <a:lnTo>
                    <a:pt x="0" y="707"/>
                  </a:lnTo>
                  <a:lnTo>
                    <a:pt x="25" y="555"/>
                  </a:lnTo>
                  <a:lnTo>
                    <a:pt x="51" y="429"/>
                  </a:lnTo>
                  <a:lnTo>
                    <a:pt x="126" y="303"/>
                  </a:lnTo>
                  <a:lnTo>
                    <a:pt x="227" y="202"/>
                  </a:lnTo>
                  <a:lnTo>
                    <a:pt x="328" y="126"/>
                  </a:lnTo>
                  <a:lnTo>
                    <a:pt x="454" y="51"/>
                  </a:lnTo>
                  <a:lnTo>
                    <a:pt x="580" y="25"/>
                  </a:lnTo>
                  <a:lnTo>
                    <a:pt x="732" y="0"/>
                  </a:lnTo>
                  <a:lnTo>
                    <a:pt x="732" y="0"/>
                  </a:lnTo>
                  <a:lnTo>
                    <a:pt x="883" y="25"/>
                  </a:lnTo>
                  <a:lnTo>
                    <a:pt x="1009" y="51"/>
                  </a:lnTo>
                  <a:lnTo>
                    <a:pt x="1135" y="126"/>
                  </a:lnTo>
                  <a:lnTo>
                    <a:pt x="1236" y="227"/>
                  </a:lnTo>
                  <a:lnTo>
                    <a:pt x="1312" y="328"/>
                  </a:lnTo>
                  <a:lnTo>
                    <a:pt x="1388" y="454"/>
                  </a:lnTo>
                  <a:lnTo>
                    <a:pt x="1413" y="580"/>
                  </a:lnTo>
                  <a:lnTo>
                    <a:pt x="1438" y="73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3556;p46"/>
            <p:cNvSpPr/>
            <p:nvPr/>
          </p:nvSpPr>
          <p:spPr>
            <a:xfrm>
              <a:off x="1782523" y="864849"/>
              <a:ext cx="96487" cy="196461"/>
            </a:xfrm>
            <a:custGeom>
              <a:avLst/>
              <a:gdLst/>
              <a:ahLst/>
              <a:cxnLst/>
              <a:rect l="l" t="t" r="r" b="b"/>
              <a:pathLst>
                <a:path w="4870" h="9916" extrusionOk="0">
                  <a:moveTo>
                    <a:pt x="4239" y="0"/>
                  </a:moveTo>
                  <a:lnTo>
                    <a:pt x="0" y="9638"/>
                  </a:lnTo>
                  <a:lnTo>
                    <a:pt x="656" y="9915"/>
                  </a:lnTo>
                  <a:lnTo>
                    <a:pt x="4870" y="278"/>
                  </a:lnTo>
                  <a:lnTo>
                    <a:pt x="42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3557;p46"/>
            <p:cNvSpPr/>
            <p:nvPr/>
          </p:nvSpPr>
          <p:spPr>
            <a:xfrm>
              <a:off x="1777015" y="1040303"/>
              <a:ext cx="28510" cy="29006"/>
            </a:xfrm>
            <a:custGeom>
              <a:avLst/>
              <a:gdLst/>
              <a:ahLst/>
              <a:cxnLst/>
              <a:rect l="l" t="t" r="r" b="b"/>
              <a:pathLst>
                <a:path w="1439" h="1464" extrusionOk="0">
                  <a:moveTo>
                    <a:pt x="732" y="1"/>
                  </a:moveTo>
                  <a:lnTo>
                    <a:pt x="581" y="26"/>
                  </a:lnTo>
                  <a:lnTo>
                    <a:pt x="455" y="51"/>
                  </a:lnTo>
                  <a:lnTo>
                    <a:pt x="329" y="127"/>
                  </a:lnTo>
                  <a:lnTo>
                    <a:pt x="203" y="202"/>
                  </a:lnTo>
                  <a:lnTo>
                    <a:pt x="127" y="329"/>
                  </a:lnTo>
                  <a:lnTo>
                    <a:pt x="51" y="430"/>
                  </a:lnTo>
                  <a:lnTo>
                    <a:pt x="1" y="581"/>
                  </a:lnTo>
                  <a:lnTo>
                    <a:pt x="1" y="732"/>
                  </a:lnTo>
                  <a:lnTo>
                    <a:pt x="1" y="858"/>
                  </a:lnTo>
                  <a:lnTo>
                    <a:pt x="51" y="1010"/>
                  </a:lnTo>
                  <a:lnTo>
                    <a:pt x="102" y="1136"/>
                  </a:lnTo>
                  <a:lnTo>
                    <a:pt x="203" y="1237"/>
                  </a:lnTo>
                  <a:lnTo>
                    <a:pt x="303" y="1313"/>
                  </a:lnTo>
                  <a:lnTo>
                    <a:pt x="430" y="1388"/>
                  </a:lnTo>
                  <a:lnTo>
                    <a:pt x="556" y="1439"/>
                  </a:lnTo>
                  <a:lnTo>
                    <a:pt x="707" y="1464"/>
                  </a:lnTo>
                  <a:lnTo>
                    <a:pt x="858" y="1439"/>
                  </a:lnTo>
                  <a:lnTo>
                    <a:pt x="985" y="1388"/>
                  </a:lnTo>
                  <a:lnTo>
                    <a:pt x="1111" y="1338"/>
                  </a:lnTo>
                  <a:lnTo>
                    <a:pt x="1212" y="1262"/>
                  </a:lnTo>
                  <a:lnTo>
                    <a:pt x="1313" y="1136"/>
                  </a:lnTo>
                  <a:lnTo>
                    <a:pt x="1363" y="1035"/>
                  </a:lnTo>
                  <a:lnTo>
                    <a:pt x="1414" y="884"/>
                  </a:lnTo>
                  <a:lnTo>
                    <a:pt x="1439" y="732"/>
                  </a:lnTo>
                  <a:lnTo>
                    <a:pt x="1414" y="606"/>
                  </a:lnTo>
                  <a:lnTo>
                    <a:pt x="1388" y="455"/>
                  </a:lnTo>
                  <a:lnTo>
                    <a:pt x="1313" y="329"/>
                  </a:lnTo>
                  <a:lnTo>
                    <a:pt x="1237" y="228"/>
                  </a:lnTo>
                  <a:lnTo>
                    <a:pt x="1136" y="152"/>
                  </a:lnTo>
                  <a:lnTo>
                    <a:pt x="1010" y="76"/>
                  </a:lnTo>
                  <a:lnTo>
                    <a:pt x="884" y="26"/>
                  </a:lnTo>
                  <a:lnTo>
                    <a:pt x="7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3558;p46"/>
            <p:cNvSpPr/>
            <p:nvPr/>
          </p:nvSpPr>
          <p:spPr>
            <a:xfrm>
              <a:off x="1856510" y="857835"/>
              <a:ext cx="28510" cy="28510"/>
            </a:xfrm>
            <a:custGeom>
              <a:avLst/>
              <a:gdLst/>
              <a:ahLst/>
              <a:cxnLst/>
              <a:rect l="l" t="t" r="r" b="b"/>
              <a:pathLst>
                <a:path w="1439" h="1439" extrusionOk="0">
                  <a:moveTo>
                    <a:pt x="580" y="1"/>
                  </a:moveTo>
                  <a:lnTo>
                    <a:pt x="429" y="51"/>
                  </a:lnTo>
                  <a:lnTo>
                    <a:pt x="328" y="102"/>
                  </a:lnTo>
                  <a:lnTo>
                    <a:pt x="202" y="203"/>
                  </a:lnTo>
                  <a:lnTo>
                    <a:pt x="126" y="304"/>
                  </a:lnTo>
                  <a:lnTo>
                    <a:pt x="51" y="430"/>
                  </a:lnTo>
                  <a:lnTo>
                    <a:pt x="0" y="556"/>
                  </a:lnTo>
                  <a:lnTo>
                    <a:pt x="0" y="707"/>
                  </a:lnTo>
                  <a:lnTo>
                    <a:pt x="0" y="833"/>
                  </a:lnTo>
                  <a:lnTo>
                    <a:pt x="51" y="985"/>
                  </a:lnTo>
                  <a:lnTo>
                    <a:pt x="101" y="1111"/>
                  </a:lnTo>
                  <a:lnTo>
                    <a:pt x="202" y="1212"/>
                  </a:lnTo>
                  <a:lnTo>
                    <a:pt x="303" y="1313"/>
                  </a:lnTo>
                  <a:lnTo>
                    <a:pt x="429" y="1363"/>
                  </a:lnTo>
                  <a:lnTo>
                    <a:pt x="555" y="1414"/>
                  </a:lnTo>
                  <a:lnTo>
                    <a:pt x="707" y="1439"/>
                  </a:lnTo>
                  <a:lnTo>
                    <a:pt x="833" y="1414"/>
                  </a:lnTo>
                  <a:lnTo>
                    <a:pt x="984" y="1388"/>
                  </a:lnTo>
                  <a:lnTo>
                    <a:pt x="1110" y="1313"/>
                  </a:lnTo>
                  <a:lnTo>
                    <a:pt x="1211" y="1237"/>
                  </a:lnTo>
                  <a:lnTo>
                    <a:pt x="1312" y="1111"/>
                  </a:lnTo>
                  <a:lnTo>
                    <a:pt x="1363" y="1010"/>
                  </a:lnTo>
                  <a:lnTo>
                    <a:pt x="1413" y="859"/>
                  </a:lnTo>
                  <a:lnTo>
                    <a:pt x="1438" y="733"/>
                  </a:lnTo>
                  <a:lnTo>
                    <a:pt x="1413" y="581"/>
                  </a:lnTo>
                  <a:lnTo>
                    <a:pt x="1388" y="430"/>
                  </a:lnTo>
                  <a:lnTo>
                    <a:pt x="1312" y="329"/>
                  </a:lnTo>
                  <a:lnTo>
                    <a:pt x="1236" y="203"/>
                  </a:lnTo>
                  <a:lnTo>
                    <a:pt x="1110" y="127"/>
                  </a:lnTo>
                  <a:lnTo>
                    <a:pt x="1009" y="51"/>
                  </a:lnTo>
                  <a:lnTo>
                    <a:pt x="85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3559;p46"/>
            <p:cNvSpPr/>
            <p:nvPr/>
          </p:nvSpPr>
          <p:spPr>
            <a:xfrm>
              <a:off x="1856510" y="857835"/>
              <a:ext cx="28510" cy="28510"/>
            </a:xfrm>
            <a:custGeom>
              <a:avLst/>
              <a:gdLst/>
              <a:ahLst/>
              <a:cxnLst/>
              <a:rect l="l" t="t" r="r" b="b"/>
              <a:pathLst>
                <a:path w="1439" h="1439" fill="none" extrusionOk="0">
                  <a:moveTo>
                    <a:pt x="0" y="707"/>
                  </a:moveTo>
                  <a:lnTo>
                    <a:pt x="0" y="707"/>
                  </a:lnTo>
                  <a:lnTo>
                    <a:pt x="0" y="833"/>
                  </a:lnTo>
                  <a:lnTo>
                    <a:pt x="51" y="985"/>
                  </a:lnTo>
                  <a:lnTo>
                    <a:pt x="101" y="1111"/>
                  </a:lnTo>
                  <a:lnTo>
                    <a:pt x="202" y="1212"/>
                  </a:lnTo>
                  <a:lnTo>
                    <a:pt x="303" y="1313"/>
                  </a:lnTo>
                  <a:lnTo>
                    <a:pt x="429" y="1363"/>
                  </a:lnTo>
                  <a:lnTo>
                    <a:pt x="555" y="1414"/>
                  </a:lnTo>
                  <a:lnTo>
                    <a:pt x="707" y="1439"/>
                  </a:lnTo>
                  <a:lnTo>
                    <a:pt x="707" y="1439"/>
                  </a:lnTo>
                  <a:lnTo>
                    <a:pt x="833" y="1414"/>
                  </a:lnTo>
                  <a:lnTo>
                    <a:pt x="984" y="1388"/>
                  </a:lnTo>
                  <a:lnTo>
                    <a:pt x="1110" y="1313"/>
                  </a:lnTo>
                  <a:lnTo>
                    <a:pt x="1211" y="1237"/>
                  </a:lnTo>
                  <a:lnTo>
                    <a:pt x="1312" y="1111"/>
                  </a:lnTo>
                  <a:lnTo>
                    <a:pt x="1363" y="1010"/>
                  </a:lnTo>
                  <a:lnTo>
                    <a:pt x="1413" y="859"/>
                  </a:lnTo>
                  <a:lnTo>
                    <a:pt x="1438" y="733"/>
                  </a:lnTo>
                  <a:lnTo>
                    <a:pt x="1438" y="733"/>
                  </a:lnTo>
                  <a:lnTo>
                    <a:pt x="1413" y="581"/>
                  </a:lnTo>
                  <a:lnTo>
                    <a:pt x="1388" y="430"/>
                  </a:lnTo>
                  <a:lnTo>
                    <a:pt x="1312" y="329"/>
                  </a:lnTo>
                  <a:lnTo>
                    <a:pt x="1236" y="203"/>
                  </a:lnTo>
                  <a:lnTo>
                    <a:pt x="1110" y="127"/>
                  </a:lnTo>
                  <a:lnTo>
                    <a:pt x="1009" y="51"/>
                  </a:lnTo>
                  <a:lnTo>
                    <a:pt x="858" y="1"/>
                  </a:lnTo>
                  <a:lnTo>
                    <a:pt x="732" y="1"/>
                  </a:lnTo>
                  <a:lnTo>
                    <a:pt x="732" y="1"/>
                  </a:lnTo>
                  <a:lnTo>
                    <a:pt x="580" y="1"/>
                  </a:lnTo>
                  <a:lnTo>
                    <a:pt x="429" y="51"/>
                  </a:lnTo>
                  <a:lnTo>
                    <a:pt x="328" y="102"/>
                  </a:lnTo>
                  <a:lnTo>
                    <a:pt x="202" y="203"/>
                  </a:lnTo>
                  <a:lnTo>
                    <a:pt x="126" y="304"/>
                  </a:lnTo>
                  <a:lnTo>
                    <a:pt x="51" y="430"/>
                  </a:lnTo>
                  <a:lnTo>
                    <a:pt x="0" y="556"/>
                  </a:lnTo>
                  <a:lnTo>
                    <a:pt x="0" y="7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3560;p46"/>
            <p:cNvSpPr/>
            <p:nvPr/>
          </p:nvSpPr>
          <p:spPr>
            <a:xfrm>
              <a:off x="1731026" y="918327"/>
              <a:ext cx="198957" cy="89988"/>
            </a:xfrm>
            <a:custGeom>
              <a:avLst/>
              <a:gdLst/>
              <a:ahLst/>
              <a:cxnLst/>
              <a:rect l="l" t="t" r="r" b="b"/>
              <a:pathLst>
                <a:path w="10042" h="4542" extrusionOk="0">
                  <a:moveTo>
                    <a:pt x="9790" y="1"/>
                  </a:moveTo>
                  <a:lnTo>
                    <a:pt x="1" y="3886"/>
                  </a:lnTo>
                  <a:lnTo>
                    <a:pt x="278" y="4542"/>
                  </a:lnTo>
                  <a:lnTo>
                    <a:pt x="10042" y="657"/>
                  </a:lnTo>
                  <a:lnTo>
                    <a:pt x="97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3561;p46"/>
            <p:cNvSpPr/>
            <p:nvPr/>
          </p:nvSpPr>
          <p:spPr>
            <a:xfrm>
              <a:off x="1909493" y="912324"/>
              <a:ext cx="28510" cy="28510"/>
            </a:xfrm>
            <a:custGeom>
              <a:avLst/>
              <a:gdLst/>
              <a:ahLst/>
              <a:cxnLst/>
              <a:rect l="l" t="t" r="r" b="b"/>
              <a:pathLst>
                <a:path w="1439" h="1439" extrusionOk="0">
                  <a:moveTo>
                    <a:pt x="732" y="1"/>
                  </a:moveTo>
                  <a:lnTo>
                    <a:pt x="581" y="26"/>
                  </a:lnTo>
                  <a:lnTo>
                    <a:pt x="455" y="51"/>
                  </a:lnTo>
                  <a:lnTo>
                    <a:pt x="329" y="127"/>
                  </a:lnTo>
                  <a:lnTo>
                    <a:pt x="202" y="203"/>
                  </a:lnTo>
                  <a:lnTo>
                    <a:pt x="127" y="304"/>
                  </a:lnTo>
                  <a:lnTo>
                    <a:pt x="51" y="430"/>
                  </a:lnTo>
                  <a:lnTo>
                    <a:pt x="1" y="581"/>
                  </a:lnTo>
                  <a:lnTo>
                    <a:pt x="1" y="707"/>
                  </a:lnTo>
                  <a:lnTo>
                    <a:pt x="1" y="859"/>
                  </a:lnTo>
                  <a:lnTo>
                    <a:pt x="51" y="985"/>
                  </a:lnTo>
                  <a:lnTo>
                    <a:pt x="101" y="1111"/>
                  </a:lnTo>
                  <a:lnTo>
                    <a:pt x="202" y="1237"/>
                  </a:lnTo>
                  <a:lnTo>
                    <a:pt x="303" y="1313"/>
                  </a:lnTo>
                  <a:lnTo>
                    <a:pt x="429" y="1388"/>
                  </a:lnTo>
                  <a:lnTo>
                    <a:pt x="556" y="1439"/>
                  </a:lnTo>
                  <a:lnTo>
                    <a:pt x="833" y="1439"/>
                  </a:lnTo>
                  <a:lnTo>
                    <a:pt x="984" y="1388"/>
                  </a:lnTo>
                  <a:lnTo>
                    <a:pt x="1111" y="1338"/>
                  </a:lnTo>
                  <a:lnTo>
                    <a:pt x="1212" y="1237"/>
                  </a:lnTo>
                  <a:lnTo>
                    <a:pt x="1312" y="1136"/>
                  </a:lnTo>
                  <a:lnTo>
                    <a:pt x="1363" y="1010"/>
                  </a:lnTo>
                  <a:lnTo>
                    <a:pt x="1413" y="884"/>
                  </a:lnTo>
                  <a:lnTo>
                    <a:pt x="1439" y="733"/>
                  </a:lnTo>
                  <a:lnTo>
                    <a:pt x="1413" y="581"/>
                  </a:lnTo>
                  <a:lnTo>
                    <a:pt x="1388" y="455"/>
                  </a:lnTo>
                  <a:lnTo>
                    <a:pt x="1312" y="329"/>
                  </a:lnTo>
                  <a:lnTo>
                    <a:pt x="1237" y="228"/>
                  </a:lnTo>
                  <a:lnTo>
                    <a:pt x="1136" y="127"/>
                  </a:lnTo>
                  <a:lnTo>
                    <a:pt x="1010" y="77"/>
                  </a:lnTo>
                  <a:lnTo>
                    <a:pt x="858" y="26"/>
                  </a:lnTo>
                  <a:lnTo>
                    <a:pt x="73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3562;p46"/>
            <p:cNvSpPr/>
            <p:nvPr/>
          </p:nvSpPr>
          <p:spPr>
            <a:xfrm>
              <a:off x="1909493" y="912324"/>
              <a:ext cx="28510" cy="28510"/>
            </a:xfrm>
            <a:custGeom>
              <a:avLst/>
              <a:gdLst/>
              <a:ahLst/>
              <a:cxnLst/>
              <a:rect l="l" t="t" r="r" b="b"/>
              <a:pathLst>
                <a:path w="1439" h="1439" fill="none" extrusionOk="0">
                  <a:moveTo>
                    <a:pt x="732" y="1"/>
                  </a:moveTo>
                  <a:lnTo>
                    <a:pt x="732" y="1"/>
                  </a:lnTo>
                  <a:lnTo>
                    <a:pt x="858" y="26"/>
                  </a:lnTo>
                  <a:lnTo>
                    <a:pt x="1010" y="77"/>
                  </a:lnTo>
                  <a:lnTo>
                    <a:pt x="1136" y="127"/>
                  </a:lnTo>
                  <a:lnTo>
                    <a:pt x="1237" y="228"/>
                  </a:lnTo>
                  <a:lnTo>
                    <a:pt x="1312" y="329"/>
                  </a:lnTo>
                  <a:lnTo>
                    <a:pt x="1388" y="455"/>
                  </a:lnTo>
                  <a:lnTo>
                    <a:pt x="1413" y="581"/>
                  </a:lnTo>
                  <a:lnTo>
                    <a:pt x="1439" y="733"/>
                  </a:lnTo>
                  <a:lnTo>
                    <a:pt x="1439" y="733"/>
                  </a:lnTo>
                  <a:lnTo>
                    <a:pt x="1413" y="884"/>
                  </a:lnTo>
                  <a:lnTo>
                    <a:pt x="1363" y="1010"/>
                  </a:lnTo>
                  <a:lnTo>
                    <a:pt x="1312" y="1136"/>
                  </a:lnTo>
                  <a:lnTo>
                    <a:pt x="1212" y="1237"/>
                  </a:lnTo>
                  <a:lnTo>
                    <a:pt x="1111" y="1338"/>
                  </a:lnTo>
                  <a:lnTo>
                    <a:pt x="984" y="1388"/>
                  </a:lnTo>
                  <a:lnTo>
                    <a:pt x="833" y="1439"/>
                  </a:lnTo>
                  <a:lnTo>
                    <a:pt x="707" y="1439"/>
                  </a:lnTo>
                  <a:lnTo>
                    <a:pt x="707" y="1439"/>
                  </a:lnTo>
                  <a:lnTo>
                    <a:pt x="556" y="1439"/>
                  </a:lnTo>
                  <a:lnTo>
                    <a:pt x="429" y="1388"/>
                  </a:lnTo>
                  <a:lnTo>
                    <a:pt x="303" y="1313"/>
                  </a:lnTo>
                  <a:lnTo>
                    <a:pt x="202" y="1237"/>
                  </a:lnTo>
                  <a:lnTo>
                    <a:pt x="101" y="1111"/>
                  </a:lnTo>
                  <a:lnTo>
                    <a:pt x="51" y="985"/>
                  </a:lnTo>
                  <a:lnTo>
                    <a:pt x="1" y="859"/>
                  </a:lnTo>
                  <a:lnTo>
                    <a:pt x="1" y="707"/>
                  </a:lnTo>
                  <a:lnTo>
                    <a:pt x="1" y="707"/>
                  </a:lnTo>
                  <a:lnTo>
                    <a:pt x="1" y="581"/>
                  </a:lnTo>
                  <a:lnTo>
                    <a:pt x="51" y="430"/>
                  </a:lnTo>
                  <a:lnTo>
                    <a:pt x="127" y="304"/>
                  </a:lnTo>
                  <a:lnTo>
                    <a:pt x="202" y="203"/>
                  </a:lnTo>
                  <a:lnTo>
                    <a:pt x="329" y="127"/>
                  </a:lnTo>
                  <a:lnTo>
                    <a:pt x="455" y="51"/>
                  </a:lnTo>
                  <a:lnTo>
                    <a:pt x="581" y="26"/>
                  </a:lnTo>
                  <a:lnTo>
                    <a:pt x="73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3563;p46"/>
            <p:cNvSpPr/>
            <p:nvPr/>
          </p:nvSpPr>
          <p:spPr>
            <a:xfrm>
              <a:off x="1724031" y="985814"/>
              <a:ext cx="28510" cy="28510"/>
            </a:xfrm>
            <a:custGeom>
              <a:avLst/>
              <a:gdLst/>
              <a:ahLst/>
              <a:cxnLst/>
              <a:rect l="l" t="t" r="r" b="b"/>
              <a:pathLst>
                <a:path w="1439" h="1439" extrusionOk="0">
                  <a:moveTo>
                    <a:pt x="581" y="1"/>
                  </a:moveTo>
                  <a:lnTo>
                    <a:pt x="454" y="51"/>
                  </a:lnTo>
                  <a:lnTo>
                    <a:pt x="328" y="102"/>
                  </a:lnTo>
                  <a:lnTo>
                    <a:pt x="202" y="202"/>
                  </a:lnTo>
                  <a:lnTo>
                    <a:pt x="126" y="303"/>
                  </a:lnTo>
                  <a:lnTo>
                    <a:pt x="51" y="429"/>
                  </a:lnTo>
                  <a:lnTo>
                    <a:pt x="0" y="556"/>
                  </a:lnTo>
                  <a:lnTo>
                    <a:pt x="0" y="707"/>
                  </a:lnTo>
                  <a:lnTo>
                    <a:pt x="0" y="858"/>
                  </a:lnTo>
                  <a:lnTo>
                    <a:pt x="51" y="985"/>
                  </a:lnTo>
                  <a:lnTo>
                    <a:pt x="101" y="1111"/>
                  </a:lnTo>
                  <a:lnTo>
                    <a:pt x="202" y="1212"/>
                  </a:lnTo>
                  <a:lnTo>
                    <a:pt x="303" y="1313"/>
                  </a:lnTo>
                  <a:lnTo>
                    <a:pt x="429" y="1388"/>
                  </a:lnTo>
                  <a:lnTo>
                    <a:pt x="555" y="1413"/>
                  </a:lnTo>
                  <a:lnTo>
                    <a:pt x="707" y="1439"/>
                  </a:lnTo>
                  <a:lnTo>
                    <a:pt x="858" y="1413"/>
                  </a:lnTo>
                  <a:lnTo>
                    <a:pt x="984" y="1388"/>
                  </a:lnTo>
                  <a:lnTo>
                    <a:pt x="1110" y="1313"/>
                  </a:lnTo>
                  <a:lnTo>
                    <a:pt x="1211" y="1237"/>
                  </a:lnTo>
                  <a:lnTo>
                    <a:pt x="1312" y="1136"/>
                  </a:lnTo>
                  <a:lnTo>
                    <a:pt x="1363" y="1010"/>
                  </a:lnTo>
                  <a:lnTo>
                    <a:pt x="1413" y="884"/>
                  </a:lnTo>
                  <a:lnTo>
                    <a:pt x="1438" y="732"/>
                  </a:lnTo>
                  <a:lnTo>
                    <a:pt x="1413" y="581"/>
                  </a:lnTo>
                  <a:lnTo>
                    <a:pt x="1388" y="455"/>
                  </a:lnTo>
                  <a:lnTo>
                    <a:pt x="1312" y="329"/>
                  </a:lnTo>
                  <a:lnTo>
                    <a:pt x="1237" y="228"/>
                  </a:lnTo>
                  <a:lnTo>
                    <a:pt x="1136" y="127"/>
                  </a:lnTo>
                  <a:lnTo>
                    <a:pt x="1010" y="51"/>
                  </a:lnTo>
                  <a:lnTo>
                    <a:pt x="88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3564;p46"/>
            <p:cNvSpPr/>
            <p:nvPr/>
          </p:nvSpPr>
          <p:spPr>
            <a:xfrm>
              <a:off x="1724031" y="985814"/>
              <a:ext cx="28510" cy="28510"/>
            </a:xfrm>
            <a:custGeom>
              <a:avLst/>
              <a:gdLst/>
              <a:ahLst/>
              <a:cxnLst/>
              <a:rect l="l" t="t" r="r" b="b"/>
              <a:pathLst>
                <a:path w="1439" h="1439" fill="none" extrusionOk="0">
                  <a:moveTo>
                    <a:pt x="732" y="1"/>
                  </a:moveTo>
                  <a:lnTo>
                    <a:pt x="732" y="1"/>
                  </a:lnTo>
                  <a:lnTo>
                    <a:pt x="883" y="1"/>
                  </a:lnTo>
                  <a:lnTo>
                    <a:pt x="1010" y="51"/>
                  </a:lnTo>
                  <a:lnTo>
                    <a:pt x="1136" y="127"/>
                  </a:lnTo>
                  <a:lnTo>
                    <a:pt x="1237" y="228"/>
                  </a:lnTo>
                  <a:lnTo>
                    <a:pt x="1312" y="329"/>
                  </a:lnTo>
                  <a:lnTo>
                    <a:pt x="1388" y="455"/>
                  </a:lnTo>
                  <a:lnTo>
                    <a:pt x="1413" y="581"/>
                  </a:lnTo>
                  <a:lnTo>
                    <a:pt x="1438" y="732"/>
                  </a:lnTo>
                  <a:lnTo>
                    <a:pt x="1438" y="732"/>
                  </a:lnTo>
                  <a:lnTo>
                    <a:pt x="1413" y="884"/>
                  </a:lnTo>
                  <a:lnTo>
                    <a:pt x="1363" y="1010"/>
                  </a:lnTo>
                  <a:lnTo>
                    <a:pt x="1312" y="1136"/>
                  </a:lnTo>
                  <a:lnTo>
                    <a:pt x="1211" y="1237"/>
                  </a:lnTo>
                  <a:lnTo>
                    <a:pt x="1110" y="1313"/>
                  </a:lnTo>
                  <a:lnTo>
                    <a:pt x="984" y="1388"/>
                  </a:lnTo>
                  <a:lnTo>
                    <a:pt x="858" y="1413"/>
                  </a:lnTo>
                  <a:lnTo>
                    <a:pt x="707" y="1439"/>
                  </a:lnTo>
                  <a:lnTo>
                    <a:pt x="707" y="1439"/>
                  </a:lnTo>
                  <a:lnTo>
                    <a:pt x="555" y="1413"/>
                  </a:lnTo>
                  <a:lnTo>
                    <a:pt x="429" y="1388"/>
                  </a:lnTo>
                  <a:lnTo>
                    <a:pt x="303" y="1313"/>
                  </a:lnTo>
                  <a:lnTo>
                    <a:pt x="202" y="1212"/>
                  </a:lnTo>
                  <a:lnTo>
                    <a:pt x="101" y="1111"/>
                  </a:lnTo>
                  <a:lnTo>
                    <a:pt x="51" y="985"/>
                  </a:lnTo>
                  <a:lnTo>
                    <a:pt x="0" y="858"/>
                  </a:lnTo>
                  <a:lnTo>
                    <a:pt x="0" y="707"/>
                  </a:lnTo>
                  <a:lnTo>
                    <a:pt x="0" y="707"/>
                  </a:lnTo>
                  <a:lnTo>
                    <a:pt x="0" y="556"/>
                  </a:lnTo>
                  <a:lnTo>
                    <a:pt x="51" y="429"/>
                  </a:lnTo>
                  <a:lnTo>
                    <a:pt x="126" y="303"/>
                  </a:lnTo>
                  <a:lnTo>
                    <a:pt x="202" y="202"/>
                  </a:lnTo>
                  <a:lnTo>
                    <a:pt x="328" y="102"/>
                  </a:lnTo>
                  <a:lnTo>
                    <a:pt x="454" y="51"/>
                  </a:lnTo>
                  <a:lnTo>
                    <a:pt x="581" y="1"/>
                  </a:lnTo>
                  <a:lnTo>
                    <a:pt x="73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3565;p46"/>
            <p:cNvSpPr/>
            <p:nvPr/>
          </p:nvSpPr>
          <p:spPr>
            <a:xfrm>
              <a:off x="1732532" y="915335"/>
              <a:ext cx="196461" cy="95992"/>
            </a:xfrm>
            <a:custGeom>
              <a:avLst/>
              <a:gdLst/>
              <a:ahLst/>
              <a:cxnLst/>
              <a:rect l="l" t="t" r="r" b="b"/>
              <a:pathLst>
                <a:path w="9916" h="4845" extrusionOk="0">
                  <a:moveTo>
                    <a:pt x="278" y="0"/>
                  </a:moveTo>
                  <a:lnTo>
                    <a:pt x="0" y="631"/>
                  </a:lnTo>
                  <a:lnTo>
                    <a:pt x="9638" y="4844"/>
                  </a:lnTo>
                  <a:lnTo>
                    <a:pt x="9915" y="4214"/>
                  </a:lnTo>
                  <a:lnTo>
                    <a:pt x="2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3566;p46"/>
            <p:cNvSpPr/>
            <p:nvPr/>
          </p:nvSpPr>
          <p:spPr>
            <a:xfrm>
              <a:off x="1907987" y="988806"/>
              <a:ext cx="28510" cy="28530"/>
            </a:xfrm>
            <a:custGeom>
              <a:avLst/>
              <a:gdLst/>
              <a:ahLst/>
              <a:cxnLst/>
              <a:rect l="l" t="t" r="r" b="b"/>
              <a:pathLst>
                <a:path w="1439" h="1440" extrusionOk="0">
                  <a:moveTo>
                    <a:pt x="581" y="1"/>
                  </a:moveTo>
                  <a:lnTo>
                    <a:pt x="455" y="51"/>
                  </a:lnTo>
                  <a:lnTo>
                    <a:pt x="329" y="127"/>
                  </a:lnTo>
                  <a:lnTo>
                    <a:pt x="228" y="203"/>
                  </a:lnTo>
                  <a:lnTo>
                    <a:pt x="127" y="304"/>
                  </a:lnTo>
                  <a:lnTo>
                    <a:pt x="77" y="430"/>
                  </a:lnTo>
                  <a:lnTo>
                    <a:pt x="26" y="556"/>
                  </a:lnTo>
                  <a:lnTo>
                    <a:pt x="1" y="707"/>
                  </a:lnTo>
                  <a:lnTo>
                    <a:pt x="26" y="859"/>
                  </a:lnTo>
                  <a:lnTo>
                    <a:pt x="51" y="985"/>
                  </a:lnTo>
                  <a:lnTo>
                    <a:pt x="127" y="1111"/>
                  </a:lnTo>
                  <a:lnTo>
                    <a:pt x="203" y="1212"/>
                  </a:lnTo>
                  <a:lnTo>
                    <a:pt x="304" y="1313"/>
                  </a:lnTo>
                  <a:lnTo>
                    <a:pt x="430" y="1389"/>
                  </a:lnTo>
                  <a:lnTo>
                    <a:pt x="556" y="1414"/>
                  </a:lnTo>
                  <a:lnTo>
                    <a:pt x="707" y="1439"/>
                  </a:lnTo>
                  <a:lnTo>
                    <a:pt x="859" y="1439"/>
                  </a:lnTo>
                  <a:lnTo>
                    <a:pt x="985" y="1389"/>
                  </a:lnTo>
                  <a:lnTo>
                    <a:pt x="1111" y="1313"/>
                  </a:lnTo>
                  <a:lnTo>
                    <a:pt x="1237" y="1237"/>
                  </a:lnTo>
                  <a:lnTo>
                    <a:pt x="1313" y="1136"/>
                  </a:lnTo>
                  <a:lnTo>
                    <a:pt x="1388" y="1010"/>
                  </a:lnTo>
                  <a:lnTo>
                    <a:pt x="1439" y="884"/>
                  </a:lnTo>
                  <a:lnTo>
                    <a:pt x="1439" y="733"/>
                  </a:lnTo>
                  <a:lnTo>
                    <a:pt x="1439" y="581"/>
                  </a:lnTo>
                  <a:lnTo>
                    <a:pt x="1388" y="455"/>
                  </a:lnTo>
                  <a:lnTo>
                    <a:pt x="1338" y="329"/>
                  </a:lnTo>
                  <a:lnTo>
                    <a:pt x="1237" y="228"/>
                  </a:lnTo>
                  <a:lnTo>
                    <a:pt x="1136" y="127"/>
                  </a:lnTo>
                  <a:lnTo>
                    <a:pt x="1010" y="51"/>
                  </a:lnTo>
                  <a:lnTo>
                    <a:pt x="884" y="26"/>
                  </a:lnTo>
                  <a:lnTo>
                    <a:pt x="7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3567;p46"/>
            <p:cNvSpPr/>
            <p:nvPr/>
          </p:nvSpPr>
          <p:spPr>
            <a:xfrm>
              <a:off x="1907987" y="988806"/>
              <a:ext cx="28510" cy="28530"/>
            </a:xfrm>
            <a:custGeom>
              <a:avLst/>
              <a:gdLst/>
              <a:ahLst/>
              <a:cxnLst/>
              <a:rect l="l" t="t" r="r" b="b"/>
              <a:pathLst>
                <a:path w="1439" h="1440" fill="none" extrusionOk="0">
                  <a:moveTo>
                    <a:pt x="707" y="1439"/>
                  </a:moveTo>
                  <a:lnTo>
                    <a:pt x="707" y="1439"/>
                  </a:lnTo>
                  <a:lnTo>
                    <a:pt x="859" y="1439"/>
                  </a:lnTo>
                  <a:lnTo>
                    <a:pt x="985" y="1389"/>
                  </a:lnTo>
                  <a:lnTo>
                    <a:pt x="1111" y="1313"/>
                  </a:lnTo>
                  <a:lnTo>
                    <a:pt x="1237" y="1237"/>
                  </a:lnTo>
                  <a:lnTo>
                    <a:pt x="1313" y="1136"/>
                  </a:lnTo>
                  <a:lnTo>
                    <a:pt x="1388" y="1010"/>
                  </a:lnTo>
                  <a:lnTo>
                    <a:pt x="1439" y="884"/>
                  </a:lnTo>
                  <a:lnTo>
                    <a:pt x="1439" y="733"/>
                  </a:lnTo>
                  <a:lnTo>
                    <a:pt x="1439" y="733"/>
                  </a:lnTo>
                  <a:lnTo>
                    <a:pt x="1439" y="581"/>
                  </a:lnTo>
                  <a:lnTo>
                    <a:pt x="1388" y="455"/>
                  </a:lnTo>
                  <a:lnTo>
                    <a:pt x="1338" y="329"/>
                  </a:lnTo>
                  <a:lnTo>
                    <a:pt x="1237" y="228"/>
                  </a:lnTo>
                  <a:lnTo>
                    <a:pt x="1136" y="127"/>
                  </a:lnTo>
                  <a:lnTo>
                    <a:pt x="1010" y="51"/>
                  </a:lnTo>
                  <a:lnTo>
                    <a:pt x="884" y="26"/>
                  </a:lnTo>
                  <a:lnTo>
                    <a:pt x="732" y="1"/>
                  </a:lnTo>
                  <a:lnTo>
                    <a:pt x="732" y="1"/>
                  </a:lnTo>
                  <a:lnTo>
                    <a:pt x="581" y="1"/>
                  </a:lnTo>
                  <a:lnTo>
                    <a:pt x="455" y="51"/>
                  </a:lnTo>
                  <a:lnTo>
                    <a:pt x="329" y="127"/>
                  </a:lnTo>
                  <a:lnTo>
                    <a:pt x="228" y="203"/>
                  </a:lnTo>
                  <a:lnTo>
                    <a:pt x="127" y="304"/>
                  </a:lnTo>
                  <a:lnTo>
                    <a:pt x="77" y="430"/>
                  </a:lnTo>
                  <a:lnTo>
                    <a:pt x="26" y="556"/>
                  </a:lnTo>
                  <a:lnTo>
                    <a:pt x="1" y="707"/>
                  </a:lnTo>
                  <a:lnTo>
                    <a:pt x="1" y="707"/>
                  </a:lnTo>
                  <a:lnTo>
                    <a:pt x="26" y="859"/>
                  </a:lnTo>
                  <a:lnTo>
                    <a:pt x="51" y="985"/>
                  </a:lnTo>
                  <a:lnTo>
                    <a:pt x="127" y="1111"/>
                  </a:lnTo>
                  <a:lnTo>
                    <a:pt x="203" y="1212"/>
                  </a:lnTo>
                  <a:lnTo>
                    <a:pt x="304" y="1313"/>
                  </a:lnTo>
                  <a:lnTo>
                    <a:pt x="430" y="1389"/>
                  </a:lnTo>
                  <a:lnTo>
                    <a:pt x="556" y="1414"/>
                  </a:lnTo>
                  <a:lnTo>
                    <a:pt x="707" y="1439"/>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3568;p46"/>
            <p:cNvSpPr/>
            <p:nvPr/>
          </p:nvSpPr>
          <p:spPr>
            <a:xfrm>
              <a:off x="1725022" y="909332"/>
              <a:ext cx="28510" cy="28510"/>
            </a:xfrm>
            <a:custGeom>
              <a:avLst/>
              <a:gdLst/>
              <a:ahLst/>
              <a:cxnLst/>
              <a:rect l="l" t="t" r="r" b="b"/>
              <a:pathLst>
                <a:path w="1439" h="1439" extrusionOk="0">
                  <a:moveTo>
                    <a:pt x="732" y="0"/>
                  </a:moveTo>
                  <a:lnTo>
                    <a:pt x="606" y="26"/>
                  </a:lnTo>
                  <a:lnTo>
                    <a:pt x="455" y="51"/>
                  </a:lnTo>
                  <a:lnTo>
                    <a:pt x="329" y="127"/>
                  </a:lnTo>
                  <a:lnTo>
                    <a:pt x="228" y="202"/>
                  </a:lnTo>
                  <a:lnTo>
                    <a:pt x="127" y="303"/>
                  </a:lnTo>
                  <a:lnTo>
                    <a:pt x="76" y="429"/>
                  </a:lnTo>
                  <a:lnTo>
                    <a:pt x="26" y="556"/>
                  </a:lnTo>
                  <a:lnTo>
                    <a:pt x="1" y="707"/>
                  </a:lnTo>
                  <a:lnTo>
                    <a:pt x="26" y="858"/>
                  </a:lnTo>
                  <a:lnTo>
                    <a:pt x="51" y="984"/>
                  </a:lnTo>
                  <a:lnTo>
                    <a:pt x="127" y="1111"/>
                  </a:lnTo>
                  <a:lnTo>
                    <a:pt x="203" y="1237"/>
                  </a:lnTo>
                  <a:lnTo>
                    <a:pt x="304" y="1312"/>
                  </a:lnTo>
                  <a:lnTo>
                    <a:pt x="430" y="1388"/>
                  </a:lnTo>
                  <a:lnTo>
                    <a:pt x="581" y="1439"/>
                  </a:lnTo>
                  <a:lnTo>
                    <a:pt x="859" y="1439"/>
                  </a:lnTo>
                  <a:lnTo>
                    <a:pt x="1010" y="1388"/>
                  </a:lnTo>
                  <a:lnTo>
                    <a:pt x="1111" y="1338"/>
                  </a:lnTo>
                  <a:lnTo>
                    <a:pt x="1237" y="1237"/>
                  </a:lnTo>
                  <a:lnTo>
                    <a:pt x="1313" y="1136"/>
                  </a:lnTo>
                  <a:lnTo>
                    <a:pt x="1388" y="1010"/>
                  </a:lnTo>
                  <a:lnTo>
                    <a:pt x="1439" y="884"/>
                  </a:lnTo>
                  <a:lnTo>
                    <a:pt x="1439" y="732"/>
                  </a:lnTo>
                  <a:lnTo>
                    <a:pt x="1439" y="581"/>
                  </a:lnTo>
                  <a:lnTo>
                    <a:pt x="1388" y="455"/>
                  </a:lnTo>
                  <a:lnTo>
                    <a:pt x="1338" y="328"/>
                  </a:lnTo>
                  <a:lnTo>
                    <a:pt x="1237" y="228"/>
                  </a:lnTo>
                  <a:lnTo>
                    <a:pt x="1136" y="127"/>
                  </a:lnTo>
                  <a:lnTo>
                    <a:pt x="1010" y="76"/>
                  </a:lnTo>
                  <a:lnTo>
                    <a:pt x="884" y="26"/>
                  </a:lnTo>
                  <a:lnTo>
                    <a:pt x="7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3569;p46"/>
            <p:cNvSpPr/>
            <p:nvPr/>
          </p:nvSpPr>
          <p:spPr>
            <a:xfrm>
              <a:off x="1725022" y="909332"/>
              <a:ext cx="28510" cy="28510"/>
            </a:xfrm>
            <a:custGeom>
              <a:avLst/>
              <a:gdLst/>
              <a:ahLst/>
              <a:cxnLst/>
              <a:rect l="l" t="t" r="r" b="b"/>
              <a:pathLst>
                <a:path w="1439" h="1439" fill="none" extrusionOk="0">
                  <a:moveTo>
                    <a:pt x="707" y="1439"/>
                  </a:moveTo>
                  <a:lnTo>
                    <a:pt x="707" y="1439"/>
                  </a:lnTo>
                  <a:lnTo>
                    <a:pt x="859" y="1439"/>
                  </a:lnTo>
                  <a:lnTo>
                    <a:pt x="1010" y="1388"/>
                  </a:lnTo>
                  <a:lnTo>
                    <a:pt x="1111" y="1338"/>
                  </a:lnTo>
                  <a:lnTo>
                    <a:pt x="1237" y="1237"/>
                  </a:lnTo>
                  <a:lnTo>
                    <a:pt x="1313" y="1136"/>
                  </a:lnTo>
                  <a:lnTo>
                    <a:pt x="1388" y="1010"/>
                  </a:lnTo>
                  <a:lnTo>
                    <a:pt x="1439" y="884"/>
                  </a:lnTo>
                  <a:lnTo>
                    <a:pt x="1439" y="732"/>
                  </a:lnTo>
                  <a:lnTo>
                    <a:pt x="1439" y="732"/>
                  </a:lnTo>
                  <a:lnTo>
                    <a:pt x="1439" y="581"/>
                  </a:lnTo>
                  <a:lnTo>
                    <a:pt x="1388" y="455"/>
                  </a:lnTo>
                  <a:lnTo>
                    <a:pt x="1338" y="328"/>
                  </a:lnTo>
                  <a:lnTo>
                    <a:pt x="1237" y="228"/>
                  </a:lnTo>
                  <a:lnTo>
                    <a:pt x="1136" y="127"/>
                  </a:lnTo>
                  <a:lnTo>
                    <a:pt x="1010" y="76"/>
                  </a:lnTo>
                  <a:lnTo>
                    <a:pt x="884" y="26"/>
                  </a:lnTo>
                  <a:lnTo>
                    <a:pt x="732" y="0"/>
                  </a:lnTo>
                  <a:lnTo>
                    <a:pt x="732" y="0"/>
                  </a:lnTo>
                  <a:lnTo>
                    <a:pt x="606" y="26"/>
                  </a:lnTo>
                  <a:lnTo>
                    <a:pt x="455" y="51"/>
                  </a:lnTo>
                  <a:lnTo>
                    <a:pt x="329" y="127"/>
                  </a:lnTo>
                  <a:lnTo>
                    <a:pt x="228" y="202"/>
                  </a:lnTo>
                  <a:lnTo>
                    <a:pt x="127" y="303"/>
                  </a:lnTo>
                  <a:lnTo>
                    <a:pt x="76" y="429"/>
                  </a:lnTo>
                  <a:lnTo>
                    <a:pt x="26" y="556"/>
                  </a:lnTo>
                  <a:lnTo>
                    <a:pt x="1" y="707"/>
                  </a:lnTo>
                  <a:lnTo>
                    <a:pt x="1" y="707"/>
                  </a:lnTo>
                  <a:lnTo>
                    <a:pt x="26" y="858"/>
                  </a:lnTo>
                  <a:lnTo>
                    <a:pt x="51" y="984"/>
                  </a:lnTo>
                  <a:lnTo>
                    <a:pt x="127" y="1111"/>
                  </a:lnTo>
                  <a:lnTo>
                    <a:pt x="203" y="1237"/>
                  </a:lnTo>
                  <a:lnTo>
                    <a:pt x="304" y="1312"/>
                  </a:lnTo>
                  <a:lnTo>
                    <a:pt x="430" y="1388"/>
                  </a:lnTo>
                  <a:lnTo>
                    <a:pt x="581" y="1439"/>
                  </a:lnTo>
                  <a:lnTo>
                    <a:pt x="707" y="14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3570;p46"/>
            <p:cNvSpPr/>
            <p:nvPr/>
          </p:nvSpPr>
          <p:spPr>
            <a:xfrm>
              <a:off x="2286916" y="3401338"/>
              <a:ext cx="340438" cy="422403"/>
            </a:xfrm>
            <a:custGeom>
              <a:avLst/>
              <a:gdLst/>
              <a:ahLst/>
              <a:cxnLst/>
              <a:rect l="l" t="t" r="r" b="b"/>
              <a:pathLst>
                <a:path w="17183" h="21320" extrusionOk="0">
                  <a:moveTo>
                    <a:pt x="16703" y="0"/>
                  </a:moveTo>
                  <a:lnTo>
                    <a:pt x="4946" y="404"/>
                  </a:lnTo>
                  <a:lnTo>
                    <a:pt x="1" y="10723"/>
                  </a:lnTo>
                  <a:lnTo>
                    <a:pt x="9083" y="9058"/>
                  </a:lnTo>
                  <a:lnTo>
                    <a:pt x="8882" y="9512"/>
                  </a:lnTo>
                  <a:lnTo>
                    <a:pt x="8705" y="10067"/>
                  </a:lnTo>
                  <a:lnTo>
                    <a:pt x="8528" y="10672"/>
                  </a:lnTo>
                  <a:lnTo>
                    <a:pt x="8377" y="11379"/>
                  </a:lnTo>
                  <a:lnTo>
                    <a:pt x="8301" y="11833"/>
                  </a:lnTo>
                  <a:lnTo>
                    <a:pt x="8200" y="12514"/>
                  </a:lnTo>
                  <a:lnTo>
                    <a:pt x="8175" y="12893"/>
                  </a:lnTo>
                  <a:lnTo>
                    <a:pt x="8150" y="13321"/>
                  </a:lnTo>
                  <a:lnTo>
                    <a:pt x="8150" y="13801"/>
                  </a:lnTo>
                  <a:lnTo>
                    <a:pt x="8175" y="14280"/>
                  </a:lnTo>
                  <a:lnTo>
                    <a:pt x="8226" y="14810"/>
                  </a:lnTo>
                  <a:lnTo>
                    <a:pt x="8301" y="15340"/>
                  </a:lnTo>
                  <a:lnTo>
                    <a:pt x="8402" y="15870"/>
                  </a:lnTo>
                  <a:lnTo>
                    <a:pt x="8554" y="16425"/>
                  </a:lnTo>
                  <a:lnTo>
                    <a:pt x="8755" y="16955"/>
                  </a:lnTo>
                  <a:lnTo>
                    <a:pt x="9008" y="17510"/>
                  </a:lnTo>
                  <a:lnTo>
                    <a:pt x="9336" y="18039"/>
                  </a:lnTo>
                  <a:lnTo>
                    <a:pt x="9487" y="18292"/>
                  </a:lnTo>
                  <a:lnTo>
                    <a:pt x="9689" y="18569"/>
                  </a:lnTo>
                  <a:lnTo>
                    <a:pt x="10118" y="19074"/>
                  </a:lnTo>
                  <a:lnTo>
                    <a:pt x="10648" y="19604"/>
                  </a:lnTo>
                  <a:lnTo>
                    <a:pt x="10925" y="19856"/>
                  </a:lnTo>
                  <a:lnTo>
                    <a:pt x="11228" y="20108"/>
                  </a:lnTo>
                  <a:lnTo>
                    <a:pt x="11556" y="20335"/>
                  </a:lnTo>
                  <a:lnTo>
                    <a:pt x="11859" y="20562"/>
                  </a:lnTo>
                  <a:lnTo>
                    <a:pt x="12187" y="20764"/>
                  </a:lnTo>
                  <a:lnTo>
                    <a:pt x="12540" y="20941"/>
                  </a:lnTo>
                  <a:lnTo>
                    <a:pt x="12868" y="21092"/>
                  </a:lnTo>
                  <a:lnTo>
                    <a:pt x="13196" y="21193"/>
                  </a:lnTo>
                  <a:lnTo>
                    <a:pt x="13524" y="21269"/>
                  </a:lnTo>
                  <a:lnTo>
                    <a:pt x="13827" y="21319"/>
                  </a:lnTo>
                  <a:lnTo>
                    <a:pt x="14129" y="21294"/>
                  </a:lnTo>
                  <a:lnTo>
                    <a:pt x="14432" y="21244"/>
                  </a:lnTo>
                  <a:lnTo>
                    <a:pt x="14609" y="21168"/>
                  </a:lnTo>
                  <a:lnTo>
                    <a:pt x="14785" y="21092"/>
                  </a:lnTo>
                  <a:lnTo>
                    <a:pt x="14962" y="20966"/>
                  </a:lnTo>
                  <a:lnTo>
                    <a:pt x="15139" y="20840"/>
                  </a:lnTo>
                  <a:lnTo>
                    <a:pt x="15290" y="20688"/>
                  </a:lnTo>
                  <a:lnTo>
                    <a:pt x="15467" y="20487"/>
                  </a:lnTo>
                  <a:lnTo>
                    <a:pt x="15618" y="20260"/>
                  </a:lnTo>
                  <a:lnTo>
                    <a:pt x="15769" y="20007"/>
                  </a:lnTo>
                  <a:lnTo>
                    <a:pt x="15921" y="19730"/>
                  </a:lnTo>
                  <a:lnTo>
                    <a:pt x="16072" y="19402"/>
                  </a:lnTo>
                  <a:lnTo>
                    <a:pt x="16198" y="19049"/>
                  </a:lnTo>
                  <a:lnTo>
                    <a:pt x="16350" y="18645"/>
                  </a:lnTo>
                  <a:lnTo>
                    <a:pt x="16476" y="18216"/>
                  </a:lnTo>
                  <a:lnTo>
                    <a:pt x="16577" y="17737"/>
                  </a:lnTo>
                  <a:lnTo>
                    <a:pt x="16678" y="17207"/>
                  </a:lnTo>
                  <a:lnTo>
                    <a:pt x="16778" y="16652"/>
                  </a:lnTo>
                  <a:lnTo>
                    <a:pt x="16879" y="16021"/>
                  </a:lnTo>
                  <a:lnTo>
                    <a:pt x="16955" y="15365"/>
                  </a:lnTo>
                  <a:lnTo>
                    <a:pt x="17031" y="14633"/>
                  </a:lnTo>
                  <a:lnTo>
                    <a:pt x="17081" y="13877"/>
                  </a:lnTo>
                  <a:lnTo>
                    <a:pt x="17157" y="12186"/>
                  </a:lnTo>
                  <a:lnTo>
                    <a:pt x="17182" y="10243"/>
                  </a:lnTo>
                  <a:lnTo>
                    <a:pt x="17157" y="8074"/>
                  </a:lnTo>
                  <a:lnTo>
                    <a:pt x="17081" y="5652"/>
                  </a:lnTo>
                  <a:lnTo>
                    <a:pt x="16930" y="2977"/>
                  </a:lnTo>
                  <a:lnTo>
                    <a:pt x="16703" y="0"/>
                  </a:lnTo>
                  <a:close/>
                </a:path>
              </a:pathLst>
            </a:custGeom>
            <a:solidFill>
              <a:srgbClr val="F6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3571;p46"/>
            <p:cNvSpPr/>
            <p:nvPr/>
          </p:nvSpPr>
          <p:spPr>
            <a:xfrm>
              <a:off x="2286916" y="3401338"/>
              <a:ext cx="340438" cy="422403"/>
            </a:xfrm>
            <a:custGeom>
              <a:avLst/>
              <a:gdLst/>
              <a:ahLst/>
              <a:cxnLst/>
              <a:rect l="l" t="t" r="r" b="b"/>
              <a:pathLst>
                <a:path w="17183" h="21320" fill="none" extrusionOk="0">
                  <a:moveTo>
                    <a:pt x="1" y="10723"/>
                  </a:moveTo>
                  <a:lnTo>
                    <a:pt x="1" y="10723"/>
                  </a:lnTo>
                  <a:lnTo>
                    <a:pt x="9083" y="9058"/>
                  </a:lnTo>
                  <a:lnTo>
                    <a:pt x="9083" y="9058"/>
                  </a:lnTo>
                  <a:lnTo>
                    <a:pt x="8882" y="9512"/>
                  </a:lnTo>
                  <a:lnTo>
                    <a:pt x="8705" y="10067"/>
                  </a:lnTo>
                  <a:lnTo>
                    <a:pt x="8528" y="10672"/>
                  </a:lnTo>
                  <a:lnTo>
                    <a:pt x="8377" y="11379"/>
                  </a:lnTo>
                  <a:lnTo>
                    <a:pt x="8377" y="11379"/>
                  </a:lnTo>
                  <a:lnTo>
                    <a:pt x="8301" y="11833"/>
                  </a:lnTo>
                  <a:lnTo>
                    <a:pt x="8200" y="12514"/>
                  </a:lnTo>
                  <a:lnTo>
                    <a:pt x="8175" y="12893"/>
                  </a:lnTo>
                  <a:lnTo>
                    <a:pt x="8150" y="13321"/>
                  </a:lnTo>
                  <a:lnTo>
                    <a:pt x="8150" y="13801"/>
                  </a:lnTo>
                  <a:lnTo>
                    <a:pt x="8175" y="14280"/>
                  </a:lnTo>
                  <a:lnTo>
                    <a:pt x="8226" y="14810"/>
                  </a:lnTo>
                  <a:lnTo>
                    <a:pt x="8301" y="15340"/>
                  </a:lnTo>
                  <a:lnTo>
                    <a:pt x="8402" y="15870"/>
                  </a:lnTo>
                  <a:lnTo>
                    <a:pt x="8554" y="16425"/>
                  </a:lnTo>
                  <a:lnTo>
                    <a:pt x="8755" y="16955"/>
                  </a:lnTo>
                  <a:lnTo>
                    <a:pt x="9008" y="17510"/>
                  </a:lnTo>
                  <a:lnTo>
                    <a:pt x="9336" y="18039"/>
                  </a:lnTo>
                  <a:lnTo>
                    <a:pt x="9487" y="18292"/>
                  </a:lnTo>
                  <a:lnTo>
                    <a:pt x="9689" y="18569"/>
                  </a:lnTo>
                  <a:lnTo>
                    <a:pt x="9689" y="18569"/>
                  </a:lnTo>
                  <a:lnTo>
                    <a:pt x="10118" y="19074"/>
                  </a:lnTo>
                  <a:lnTo>
                    <a:pt x="10648" y="19604"/>
                  </a:lnTo>
                  <a:lnTo>
                    <a:pt x="10925" y="19856"/>
                  </a:lnTo>
                  <a:lnTo>
                    <a:pt x="11228" y="20108"/>
                  </a:lnTo>
                  <a:lnTo>
                    <a:pt x="11556" y="20335"/>
                  </a:lnTo>
                  <a:lnTo>
                    <a:pt x="11859" y="20562"/>
                  </a:lnTo>
                  <a:lnTo>
                    <a:pt x="12187" y="20764"/>
                  </a:lnTo>
                  <a:lnTo>
                    <a:pt x="12540" y="20941"/>
                  </a:lnTo>
                  <a:lnTo>
                    <a:pt x="12868" y="21092"/>
                  </a:lnTo>
                  <a:lnTo>
                    <a:pt x="13196" y="21193"/>
                  </a:lnTo>
                  <a:lnTo>
                    <a:pt x="13524" y="21269"/>
                  </a:lnTo>
                  <a:lnTo>
                    <a:pt x="13827" y="21319"/>
                  </a:lnTo>
                  <a:lnTo>
                    <a:pt x="14129" y="21294"/>
                  </a:lnTo>
                  <a:lnTo>
                    <a:pt x="14432" y="21244"/>
                  </a:lnTo>
                  <a:lnTo>
                    <a:pt x="14432" y="21244"/>
                  </a:lnTo>
                  <a:lnTo>
                    <a:pt x="14609" y="21168"/>
                  </a:lnTo>
                  <a:lnTo>
                    <a:pt x="14785" y="21092"/>
                  </a:lnTo>
                  <a:lnTo>
                    <a:pt x="14962" y="20966"/>
                  </a:lnTo>
                  <a:lnTo>
                    <a:pt x="15139" y="20840"/>
                  </a:lnTo>
                  <a:lnTo>
                    <a:pt x="15290" y="20688"/>
                  </a:lnTo>
                  <a:lnTo>
                    <a:pt x="15467" y="20487"/>
                  </a:lnTo>
                  <a:lnTo>
                    <a:pt x="15618" y="20260"/>
                  </a:lnTo>
                  <a:lnTo>
                    <a:pt x="15769" y="20007"/>
                  </a:lnTo>
                  <a:lnTo>
                    <a:pt x="15921" y="19730"/>
                  </a:lnTo>
                  <a:lnTo>
                    <a:pt x="16072" y="19402"/>
                  </a:lnTo>
                  <a:lnTo>
                    <a:pt x="16198" y="19049"/>
                  </a:lnTo>
                  <a:lnTo>
                    <a:pt x="16350" y="18645"/>
                  </a:lnTo>
                  <a:lnTo>
                    <a:pt x="16476" y="18216"/>
                  </a:lnTo>
                  <a:lnTo>
                    <a:pt x="16577" y="17737"/>
                  </a:lnTo>
                  <a:lnTo>
                    <a:pt x="16678" y="17207"/>
                  </a:lnTo>
                  <a:lnTo>
                    <a:pt x="16778" y="16652"/>
                  </a:lnTo>
                  <a:lnTo>
                    <a:pt x="16879" y="16021"/>
                  </a:lnTo>
                  <a:lnTo>
                    <a:pt x="16955" y="15365"/>
                  </a:lnTo>
                  <a:lnTo>
                    <a:pt x="17031" y="14633"/>
                  </a:lnTo>
                  <a:lnTo>
                    <a:pt x="17081" y="13877"/>
                  </a:lnTo>
                  <a:lnTo>
                    <a:pt x="17157" y="12186"/>
                  </a:lnTo>
                  <a:lnTo>
                    <a:pt x="17182" y="10243"/>
                  </a:lnTo>
                  <a:lnTo>
                    <a:pt x="17157" y="8074"/>
                  </a:lnTo>
                  <a:lnTo>
                    <a:pt x="17081" y="5652"/>
                  </a:lnTo>
                  <a:lnTo>
                    <a:pt x="16930" y="2977"/>
                  </a:lnTo>
                  <a:lnTo>
                    <a:pt x="16703" y="0"/>
                  </a:lnTo>
                  <a:lnTo>
                    <a:pt x="16703" y="0"/>
                  </a:lnTo>
                  <a:lnTo>
                    <a:pt x="4946" y="404"/>
                  </a:lnTo>
                  <a:lnTo>
                    <a:pt x="4946" y="404"/>
                  </a:lnTo>
                  <a:lnTo>
                    <a:pt x="1" y="1072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3572;p46"/>
            <p:cNvSpPr/>
            <p:nvPr/>
          </p:nvSpPr>
          <p:spPr>
            <a:xfrm>
              <a:off x="1306108" y="3838755"/>
              <a:ext cx="420897" cy="498364"/>
            </a:xfrm>
            <a:custGeom>
              <a:avLst/>
              <a:gdLst/>
              <a:ahLst/>
              <a:cxnLst/>
              <a:rect l="l" t="t" r="r" b="b"/>
              <a:pathLst>
                <a:path w="21244" h="25154" extrusionOk="0">
                  <a:moveTo>
                    <a:pt x="21244" y="0"/>
                  </a:moveTo>
                  <a:lnTo>
                    <a:pt x="9285" y="1438"/>
                  </a:lnTo>
                  <a:lnTo>
                    <a:pt x="13801" y="18140"/>
                  </a:lnTo>
                  <a:lnTo>
                    <a:pt x="12918" y="17913"/>
                  </a:lnTo>
                  <a:lnTo>
                    <a:pt x="12035" y="17736"/>
                  </a:lnTo>
                  <a:lnTo>
                    <a:pt x="11152" y="17610"/>
                  </a:lnTo>
                  <a:lnTo>
                    <a:pt x="10294" y="17535"/>
                  </a:lnTo>
                  <a:lnTo>
                    <a:pt x="9436" y="17535"/>
                  </a:lnTo>
                  <a:lnTo>
                    <a:pt x="8604" y="17585"/>
                  </a:lnTo>
                  <a:lnTo>
                    <a:pt x="7796" y="17661"/>
                  </a:lnTo>
                  <a:lnTo>
                    <a:pt x="6989" y="17812"/>
                  </a:lnTo>
                  <a:lnTo>
                    <a:pt x="6232" y="18014"/>
                  </a:lnTo>
                  <a:lnTo>
                    <a:pt x="5500" y="18266"/>
                  </a:lnTo>
                  <a:lnTo>
                    <a:pt x="4794" y="18569"/>
                  </a:lnTo>
                  <a:lnTo>
                    <a:pt x="4441" y="18746"/>
                  </a:lnTo>
                  <a:lnTo>
                    <a:pt x="4113" y="18922"/>
                  </a:lnTo>
                  <a:lnTo>
                    <a:pt x="3785" y="19124"/>
                  </a:lnTo>
                  <a:lnTo>
                    <a:pt x="3482" y="19326"/>
                  </a:lnTo>
                  <a:lnTo>
                    <a:pt x="3179" y="19553"/>
                  </a:lnTo>
                  <a:lnTo>
                    <a:pt x="2902" y="19780"/>
                  </a:lnTo>
                  <a:lnTo>
                    <a:pt x="2624" y="20007"/>
                  </a:lnTo>
                  <a:lnTo>
                    <a:pt x="2347" y="20285"/>
                  </a:lnTo>
                  <a:lnTo>
                    <a:pt x="2094" y="20537"/>
                  </a:lnTo>
                  <a:lnTo>
                    <a:pt x="1842" y="20814"/>
                  </a:lnTo>
                  <a:lnTo>
                    <a:pt x="1640" y="21092"/>
                  </a:lnTo>
                  <a:lnTo>
                    <a:pt x="1439" y="21369"/>
                  </a:lnTo>
                  <a:lnTo>
                    <a:pt x="1085" y="21925"/>
                  </a:lnTo>
                  <a:lnTo>
                    <a:pt x="783" y="22505"/>
                  </a:lnTo>
                  <a:lnTo>
                    <a:pt x="530" y="23060"/>
                  </a:lnTo>
                  <a:lnTo>
                    <a:pt x="354" y="23615"/>
                  </a:lnTo>
                  <a:lnTo>
                    <a:pt x="202" y="24145"/>
                  </a:lnTo>
                  <a:lnTo>
                    <a:pt x="76" y="24675"/>
                  </a:lnTo>
                  <a:lnTo>
                    <a:pt x="0" y="25154"/>
                  </a:lnTo>
                  <a:lnTo>
                    <a:pt x="21042" y="24750"/>
                  </a:lnTo>
                  <a:lnTo>
                    <a:pt x="21244" y="0"/>
                  </a:lnTo>
                  <a:close/>
                </a:path>
              </a:pathLst>
            </a:custGeom>
            <a:solidFill>
              <a:srgbClr val="F6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3573;p46"/>
            <p:cNvSpPr/>
            <p:nvPr/>
          </p:nvSpPr>
          <p:spPr>
            <a:xfrm>
              <a:off x="1306108" y="3838755"/>
              <a:ext cx="420897" cy="498364"/>
            </a:xfrm>
            <a:custGeom>
              <a:avLst/>
              <a:gdLst/>
              <a:ahLst/>
              <a:cxnLst/>
              <a:rect l="l" t="t" r="r" b="b"/>
              <a:pathLst>
                <a:path w="21244" h="25154" fill="none" extrusionOk="0">
                  <a:moveTo>
                    <a:pt x="9285" y="1438"/>
                  </a:moveTo>
                  <a:lnTo>
                    <a:pt x="9285" y="1438"/>
                  </a:lnTo>
                  <a:lnTo>
                    <a:pt x="13801" y="18140"/>
                  </a:lnTo>
                  <a:lnTo>
                    <a:pt x="13801" y="18140"/>
                  </a:lnTo>
                  <a:lnTo>
                    <a:pt x="12918" y="17913"/>
                  </a:lnTo>
                  <a:lnTo>
                    <a:pt x="12035" y="17736"/>
                  </a:lnTo>
                  <a:lnTo>
                    <a:pt x="11152" y="17610"/>
                  </a:lnTo>
                  <a:lnTo>
                    <a:pt x="10294" y="17535"/>
                  </a:lnTo>
                  <a:lnTo>
                    <a:pt x="9436" y="17535"/>
                  </a:lnTo>
                  <a:lnTo>
                    <a:pt x="8604" y="17585"/>
                  </a:lnTo>
                  <a:lnTo>
                    <a:pt x="7796" y="17661"/>
                  </a:lnTo>
                  <a:lnTo>
                    <a:pt x="6989" y="17812"/>
                  </a:lnTo>
                  <a:lnTo>
                    <a:pt x="6232" y="18014"/>
                  </a:lnTo>
                  <a:lnTo>
                    <a:pt x="5500" y="18266"/>
                  </a:lnTo>
                  <a:lnTo>
                    <a:pt x="4794" y="18569"/>
                  </a:lnTo>
                  <a:lnTo>
                    <a:pt x="4441" y="18746"/>
                  </a:lnTo>
                  <a:lnTo>
                    <a:pt x="4113" y="18922"/>
                  </a:lnTo>
                  <a:lnTo>
                    <a:pt x="3785" y="19124"/>
                  </a:lnTo>
                  <a:lnTo>
                    <a:pt x="3482" y="19326"/>
                  </a:lnTo>
                  <a:lnTo>
                    <a:pt x="3179" y="19553"/>
                  </a:lnTo>
                  <a:lnTo>
                    <a:pt x="2902" y="19780"/>
                  </a:lnTo>
                  <a:lnTo>
                    <a:pt x="2624" y="20007"/>
                  </a:lnTo>
                  <a:lnTo>
                    <a:pt x="2347" y="20285"/>
                  </a:lnTo>
                  <a:lnTo>
                    <a:pt x="2094" y="20537"/>
                  </a:lnTo>
                  <a:lnTo>
                    <a:pt x="1842" y="20814"/>
                  </a:lnTo>
                  <a:lnTo>
                    <a:pt x="1842" y="20814"/>
                  </a:lnTo>
                  <a:lnTo>
                    <a:pt x="1640" y="21092"/>
                  </a:lnTo>
                  <a:lnTo>
                    <a:pt x="1439" y="21369"/>
                  </a:lnTo>
                  <a:lnTo>
                    <a:pt x="1085" y="21925"/>
                  </a:lnTo>
                  <a:lnTo>
                    <a:pt x="783" y="22505"/>
                  </a:lnTo>
                  <a:lnTo>
                    <a:pt x="530" y="23060"/>
                  </a:lnTo>
                  <a:lnTo>
                    <a:pt x="354" y="23615"/>
                  </a:lnTo>
                  <a:lnTo>
                    <a:pt x="202" y="24145"/>
                  </a:lnTo>
                  <a:lnTo>
                    <a:pt x="76" y="24675"/>
                  </a:lnTo>
                  <a:lnTo>
                    <a:pt x="0" y="25154"/>
                  </a:lnTo>
                  <a:lnTo>
                    <a:pt x="0" y="25154"/>
                  </a:lnTo>
                  <a:lnTo>
                    <a:pt x="21042" y="24750"/>
                  </a:lnTo>
                  <a:lnTo>
                    <a:pt x="21042" y="24750"/>
                  </a:lnTo>
                  <a:lnTo>
                    <a:pt x="21244" y="0"/>
                  </a:lnTo>
                  <a:lnTo>
                    <a:pt x="21244" y="0"/>
                  </a:lnTo>
                  <a:lnTo>
                    <a:pt x="9285" y="143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3574;p46"/>
            <p:cNvSpPr/>
            <p:nvPr/>
          </p:nvSpPr>
          <p:spPr>
            <a:xfrm>
              <a:off x="2582367" y="1724169"/>
              <a:ext cx="380420" cy="591344"/>
            </a:xfrm>
            <a:custGeom>
              <a:avLst/>
              <a:gdLst/>
              <a:ahLst/>
              <a:cxnLst/>
              <a:rect l="l" t="t" r="r" b="b"/>
              <a:pathLst>
                <a:path w="19201" h="29847" extrusionOk="0">
                  <a:moveTo>
                    <a:pt x="11606" y="1"/>
                  </a:moveTo>
                  <a:lnTo>
                    <a:pt x="11505" y="51"/>
                  </a:lnTo>
                  <a:lnTo>
                    <a:pt x="11379" y="177"/>
                  </a:lnTo>
                  <a:lnTo>
                    <a:pt x="11253" y="328"/>
                  </a:lnTo>
                  <a:lnTo>
                    <a:pt x="11127" y="530"/>
                  </a:lnTo>
                  <a:lnTo>
                    <a:pt x="10975" y="808"/>
                  </a:lnTo>
                  <a:lnTo>
                    <a:pt x="10824" y="1136"/>
                  </a:lnTo>
                  <a:lnTo>
                    <a:pt x="10647" y="1514"/>
                  </a:lnTo>
                  <a:lnTo>
                    <a:pt x="10269" y="2523"/>
                  </a:lnTo>
                  <a:lnTo>
                    <a:pt x="9840" y="3810"/>
                  </a:lnTo>
                  <a:lnTo>
                    <a:pt x="9335" y="5450"/>
                  </a:lnTo>
                  <a:lnTo>
                    <a:pt x="8780" y="7418"/>
                  </a:lnTo>
                  <a:lnTo>
                    <a:pt x="8806" y="5501"/>
                  </a:lnTo>
                  <a:lnTo>
                    <a:pt x="8780" y="3936"/>
                  </a:lnTo>
                  <a:lnTo>
                    <a:pt x="8730" y="2725"/>
                  </a:lnTo>
                  <a:lnTo>
                    <a:pt x="8629" y="1842"/>
                  </a:lnTo>
                  <a:lnTo>
                    <a:pt x="8528" y="1186"/>
                  </a:lnTo>
                  <a:lnTo>
                    <a:pt x="8478" y="959"/>
                  </a:lnTo>
                  <a:lnTo>
                    <a:pt x="8402" y="783"/>
                  </a:lnTo>
                  <a:lnTo>
                    <a:pt x="8351" y="656"/>
                  </a:lnTo>
                  <a:lnTo>
                    <a:pt x="8276" y="556"/>
                  </a:lnTo>
                  <a:lnTo>
                    <a:pt x="8225" y="505"/>
                  </a:lnTo>
                  <a:lnTo>
                    <a:pt x="8150" y="480"/>
                  </a:lnTo>
                  <a:lnTo>
                    <a:pt x="8099" y="480"/>
                  </a:lnTo>
                  <a:lnTo>
                    <a:pt x="8024" y="505"/>
                  </a:lnTo>
                  <a:lnTo>
                    <a:pt x="7897" y="606"/>
                  </a:lnTo>
                  <a:lnTo>
                    <a:pt x="7771" y="757"/>
                  </a:lnTo>
                  <a:lnTo>
                    <a:pt x="7620" y="984"/>
                  </a:lnTo>
                  <a:lnTo>
                    <a:pt x="7494" y="1262"/>
                  </a:lnTo>
                  <a:lnTo>
                    <a:pt x="7342" y="1590"/>
                  </a:lnTo>
                  <a:lnTo>
                    <a:pt x="7014" y="2372"/>
                  </a:lnTo>
                  <a:lnTo>
                    <a:pt x="6712" y="3255"/>
                  </a:lnTo>
                  <a:lnTo>
                    <a:pt x="6384" y="4239"/>
                  </a:lnTo>
                  <a:lnTo>
                    <a:pt x="5778" y="6257"/>
                  </a:lnTo>
                  <a:lnTo>
                    <a:pt x="5349" y="7746"/>
                  </a:lnTo>
                  <a:lnTo>
                    <a:pt x="4996" y="9058"/>
                  </a:lnTo>
                  <a:lnTo>
                    <a:pt x="4693" y="10244"/>
                  </a:lnTo>
                  <a:lnTo>
                    <a:pt x="4466" y="11202"/>
                  </a:lnTo>
                  <a:lnTo>
                    <a:pt x="4163" y="10975"/>
                  </a:lnTo>
                  <a:lnTo>
                    <a:pt x="3886" y="10748"/>
                  </a:lnTo>
                  <a:lnTo>
                    <a:pt x="3634" y="10521"/>
                  </a:lnTo>
                  <a:lnTo>
                    <a:pt x="3406" y="10294"/>
                  </a:lnTo>
                  <a:lnTo>
                    <a:pt x="3003" y="9865"/>
                  </a:lnTo>
                  <a:lnTo>
                    <a:pt x="2700" y="9487"/>
                  </a:lnTo>
                  <a:lnTo>
                    <a:pt x="2473" y="9134"/>
                  </a:lnTo>
                  <a:lnTo>
                    <a:pt x="2246" y="8780"/>
                  </a:lnTo>
                  <a:lnTo>
                    <a:pt x="2044" y="8452"/>
                  </a:lnTo>
                  <a:lnTo>
                    <a:pt x="1842" y="8175"/>
                  </a:lnTo>
                  <a:lnTo>
                    <a:pt x="1640" y="7923"/>
                  </a:lnTo>
                  <a:lnTo>
                    <a:pt x="1439" y="7721"/>
                  </a:lnTo>
                  <a:lnTo>
                    <a:pt x="1312" y="7645"/>
                  </a:lnTo>
                  <a:lnTo>
                    <a:pt x="1212" y="7569"/>
                  </a:lnTo>
                  <a:lnTo>
                    <a:pt x="1060" y="7519"/>
                  </a:lnTo>
                  <a:lnTo>
                    <a:pt x="934" y="7494"/>
                  </a:lnTo>
                  <a:lnTo>
                    <a:pt x="707" y="7494"/>
                  </a:lnTo>
                  <a:lnTo>
                    <a:pt x="556" y="7519"/>
                  </a:lnTo>
                  <a:lnTo>
                    <a:pt x="404" y="7595"/>
                  </a:lnTo>
                  <a:lnTo>
                    <a:pt x="328" y="7645"/>
                  </a:lnTo>
                  <a:lnTo>
                    <a:pt x="253" y="7721"/>
                  </a:lnTo>
                  <a:lnTo>
                    <a:pt x="177" y="7822"/>
                  </a:lnTo>
                  <a:lnTo>
                    <a:pt x="127" y="7923"/>
                  </a:lnTo>
                  <a:lnTo>
                    <a:pt x="51" y="8175"/>
                  </a:lnTo>
                  <a:lnTo>
                    <a:pt x="1" y="8452"/>
                  </a:lnTo>
                  <a:lnTo>
                    <a:pt x="1" y="8780"/>
                  </a:lnTo>
                  <a:lnTo>
                    <a:pt x="1" y="9159"/>
                  </a:lnTo>
                  <a:lnTo>
                    <a:pt x="51" y="9537"/>
                  </a:lnTo>
                  <a:lnTo>
                    <a:pt x="127" y="9941"/>
                  </a:lnTo>
                  <a:lnTo>
                    <a:pt x="303" y="10799"/>
                  </a:lnTo>
                  <a:lnTo>
                    <a:pt x="530" y="11682"/>
                  </a:lnTo>
                  <a:lnTo>
                    <a:pt x="783" y="12489"/>
                  </a:lnTo>
                  <a:lnTo>
                    <a:pt x="1060" y="13221"/>
                  </a:lnTo>
                  <a:lnTo>
                    <a:pt x="1338" y="13902"/>
                  </a:lnTo>
                  <a:lnTo>
                    <a:pt x="1640" y="14558"/>
                  </a:lnTo>
                  <a:lnTo>
                    <a:pt x="1943" y="15138"/>
                  </a:lnTo>
                  <a:lnTo>
                    <a:pt x="2271" y="15693"/>
                  </a:lnTo>
                  <a:lnTo>
                    <a:pt x="2574" y="16198"/>
                  </a:lnTo>
                  <a:lnTo>
                    <a:pt x="2877" y="16652"/>
                  </a:lnTo>
                  <a:lnTo>
                    <a:pt x="3179" y="17056"/>
                  </a:lnTo>
                  <a:lnTo>
                    <a:pt x="3482" y="17434"/>
                  </a:lnTo>
                  <a:lnTo>
                    <a:pt x="732" y="23716"/>
                  </a:lnTo>
                  <a:lnTo>
                    <a:pt x="6384" y="29847"/>
                  </a:lnTo>
                  <a:lnTo>
                    <a:pt x="10799" y="20890"/>
                  </a:lnTo>
                  <a:lnTo>
                    <a:pt x="11581" y="20235"/>
                  </a:lnTo>
                  <a:lnTo>
                    <a:pt x="12388" y="19452"/>
                  </a:lnTo>
                  <a:lnTo>
                    <a:pt x="12817" y="19024"/>
                  </a:lnTo>
                  <a:lnTo>
                    <a:pt x="13246" y="18569"/>
                  </a:lnTo>
                  <a:lnTo>
                    <a:pt x="13675" y="18090"/>
                  </a:lnTo>
                  <a:lnTo>
                    <a:pt x="14104" y="17585"/>
                  </a:lnTo>
                  <a:lnTo>
                    <a:pt x="14533" y="17030"/>
                  </a:lnTo>
                  <a:lnTo>
                    <a:pt x="14962" y="16475"/>
                  </a:lnTo>
                  <a:lnTo>
                    <a:pt x="15391" y="15870"/>
                  </a:lnTo>
                  <a:lnTo>
                    <a:pt x="15819" y="15239"/>
                  </a:lnTo>
                  <a:lnTo>
                    <a:pt x="16223" y="14583"/>
                  </a:lnTo>
                  <a:lnTo>
                    <a:pt x="16602" y="13902"/>
                  </a:lnTo>
                  <a:lnTo>
                    <a:pt x="16980" y="13170"/>
                  </a:lnTo>
                  <a:lnTo>
                    <a:pt x="17333" y="12413"/>
                  </a:lnTo>
                  <a:lnTo>
                    <a:pt x="17586" y="11833"/>
                  </a:lnTo>
                  <a:lnTo>
                    <a:pt x="17838" y="11253"/>
                  </a:lnTo>
                  <a:lnTo>
                    <a:pt x="18267" y="10042"/>
                  </a:lnTo>
                  <a:lnTo>
                    <a:pt x="18645" y="8881"/>
                  </a:lnTo>
                  <a:lnTo>
                    <a:pt x="18923" y="7796"/>
                  </a:lnTo>
                  <a:lnTo>
                    <a:pt x="19049" y="7292"/>
                  </a:lnTo>
                  <a:lnTo>
                    <a:pt x="19125" y="6838"/>
                  </a:lnTo>
                  <a:lnTo>
                    <a:pt x="19175" y="6434"/>
                  </a:lnTo>
                  <a:lnTo>
                    <a:pt x="19200" y="6056"/>
                  </a:lnTo>
                  <a:lnTo>
                    <a:pt x="19200" y="5753"/>
                  </a:lnTo>
                  <a:lnTo>
                    <a:pt x="19175" y="5526"/>
                  </a:lnTo>
                  <a:lnTo>
                    <a:pt x="19099" y="5349"/>
                  </a:lnTo>
                  <a:lnTo>
                    <a:pt x="19049" y="5273"/>
                  </a:lnTo>
                  <a:lnTo>
                    <a:pt x="18998" y="5248"/>
                  </a:lnTo>
                  <a:lnTo>
                    <a:pt x="18923" y="5223"/>
                  </a:lnTo>
                  <a:lnTo>
                    <a:pt x="18847" y="5223"/>
                  </a:lnTo>
                  <a:lnTo>
                    <a:pt x="18746" y="5273"/>
                  </a:lnTo>
                  <a:lnTo>
                    <a:pt x="18620" y="5324"/>
                  </a:lnTo>
                  <a:lnTo>
                    <a:pt x="18469" y="5425"/>
                  </a:lnTo>
                  <a:lnTo>
                    <a:pt x="18317" y="5576"/>
                  </a:lnTo>
                  <a:lnTo>
                    <a:pt x="17913" y="6005"/>
                  </a:lnTo>
                  <a:lnTo>
                    <a:pt x="17409" y="6611"/>
                  </a:lnTo>
                  <a:lnTo>
                    <a:pt x="16778" y="7468"/>
                  </a:lnTo>
                  <a:lnTo>
                    <a:pt x="16021" y="8579"/>
                  </a:lnTo>
                  <a:lnTo>
                    <a:pt x="15113" y="9991"/>
                  </a:lnTo>
                  <a:lnTo>
                    <a:pt x="15416" y="8579"/>
                  </a:lnTo>
                  <a:lnTo>
                    <a:pt x="15719" y="7191"/>
                  </a:lnTo>
                  <a:lnTo>
                    <a:pt x="15946" y="5854"/>
                  </a:lnTo>
                  <a:lnTo>
                    <a:pt x="16147" y="4643"/>
                  </a:lnTo>
                  <a:lnTo>
                    <a:pt x="16248" y="3583"/>
                  </a:lnTo>
                  <a:lnTo>
                    <a:pt x="16274" y="3154"/>
                  </a:lnTo>
                  <a:lnTo>
                    <a:pt x="16299" y="2751"/>
                  </a:lnTo>
                  <a:lnTo>
                    <a:pt x="16274" y="2448"/>
                  </a:lnTo>
                  <a:lnTo>
                    <a:pt x="16223" y="2195"/>
                  </a:lnTo>
                  <a:lnTo>
                    <a:pt x="16147" y="2019"/>
                  </a:lnTo>
                  <a:lnTo>
                    <a:pt x="16097" y="1968"/>
                  </a:lnTo>
                  <a:lnTo>
                    <a:pt x="16047" y="1943"/>
                  </a:lnTo>
                  <a:lnTo>
                    <a:pt x="15996" y="1918"/>
                  </a:lnTo>
                  <a:lnTo>
                    <a:pt x="15920" y="1943"/>
                  </a:lnTo>
                  <a:lnTo>
                    <a:pt x="15819" y="1994"/>
                  </a:lnTo>
                  <a:lnTo>
                    <a:pt x="15719" y="2069"/>
                  </a:lnTo>
                  <a:lnTo>
                    <a:pt x="15592" y="2195"/>
                  </a:lnTo>
                  <a:lnTo>
                    <a:pt x="15441" y="2397"/>
                  </a:lnTo>
                  <a:lnTo>
                    <a:pt x="15239" y="2624"/>
                  </a:lnTo>
                  <a:lnTo>
                    <a:pt x="15037" y="2952"/>
                  </a:lnTo>
                  <a:lnTo>
                    <a:pt x="14810" y="3331"/>
                  </a:lnTo>
                  <a:lnTo>
                    <a:pt x="14558" y="3785"/>
                  </a:lnTo>
                  <a:lnTo>
                    <a:pt x="13902" y="4996"/>
                  </a:lnTo>
                  <a:lnTo>
                    <a:pt x="13120" y="6611"/>
                  </a:lnTo>
                  <a:lnTo>
                    <a:pt x="12186" y="8705"/>
                  </a:lnTo>
                  <a:lnTo>
                    <a:pt x="12262" y="6459"/>
                  </a:lnTo>
                  <a:lnTo>
                    <a:pt x="12313" y="4592"/>
                  </a:lnTo>
                  <a:lnTo>
                    <a:pt x="12287" y="3078"/>
                  </a:lnTo>
                  <a:lnTo>
                    <a:pt x="12237" y="1918"/>
                  </a:lnTo>
                  <a:lnTo>
                    <a:pt x="12212" y="1464"/>
                  </a:lnTo>
                  <a:lnTo>
                    <a:pt x="12161" y="1060"/>
                  </a:lnTo>
                  <a:lnTo>
                    <a:pt x="12085" y="732"/>
                  </a:lnTo>
                  <a:lnTo>
                    <a:pt x="12035" y="480"/>
                  </a:lnTo>
                  <a:lnTo>
                    <a:pt x="11959" y="278"/>
                  </a:lnTo>
                  <a:lnTo>
                    <a:pt x="11884" y="127"/>
                  </a:lnTo>
                  <a:lnTo>
                    <a:pt x="11783" y="51"/>
                  </a:lnTo>
                  <a:lnTo>
                    <a:pt x="11707" y="1"/>
                  </a:lnTo>
                  <a:close/>
                </a:path>
              </a:pathLst>
            </a:custGeom>
            <a:solidFill>
              <a:srgbClr val="F6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3575;p46"/>
            <p:cNvSpPr/>
            <p:nvPr/>
          </p:nvSpPr>
          <p:spPr>
            <a:xfrm>
              <a:off x="2582367" y="1724169"/>
              <a:ext cx="380420" cy="591344"/>
            </a:xfrm>
            <a:custGeom>
              <a:avLst/>
              <a:gdLst/>
              <a:ahLst/>
              <a:cxnLst/>
              <a:rect l="l" t="t" r="r" b="b"/>
              <a:pathLst>
                <a:path w="19201" h="29847" fill="none" extrusionOk="0">
                  <a:moveTo>
                    <a:pt x="732" y="23716"/>
                  </a:moveTo>
                  <a:lnTo>
                    <a:pt x="732" y="23716"/>
                  </a:lnTo>
                  <a:lnTo>
                    <a:pt x="3482" y="17434"/>
                  </a:lnTo>
                  <a:lnTo>
                    <a:pt x="3482" y="17434"/>
                  </a:lnTo>
                  <a:lnTo>
                    <a:pt x="3179" y="17056"/>
                  </a:lnTo>
                  <a:lnTo>
                    <a:pt x="2877" y="16652"/>
                  </a:lnTo>
                  <a:lnTo>
                    <a:pt x="2574" y="16198"/>
                  </a:lnTo>
                  <a:lnTo>
                    <a:pt x="2271" y="15693"/>
                  </a:lnTo>
                  <a:lnTo>
                    <a:pt x="1943" y="15138"/>
                  </a:lnTo>
                  <a:lnTo>
                    <a:pt x="1640" y="14558"/>
                  </a:lnTo>
                  <a:lnTo>
                    <a:pt x="1338" y="13902"/>
                  </a:lnTo>
                  <a:lnTo>
                    <a:pt x="1060" y="13221"/>
                  </a:lnTo>
                  <a:lnTo>
                    <a:pt x="1060" y="13221"/>
                  </a:lnTo>
                  <a:lnTo>
                    <a:pt x="783" y="12489"/>
                  </a:lnTo>
                  <a:lnTo>
                    <a:pt x="530" y="11682"/>
                  </a:lnTo>
                  <a:lnTo>
                    <a:pt x="303" y="10799"/>
                  </a:lnTo>
                  <a:lnTo>
                    <a:pt x="127" y="9941"/>
                  </a:lnTo>
                  <a:lnTo>
                    <a:pt x="51" y="9537"/>
                  </a:lnTo>
                  <a:lnTo>
                    <a:pt x="1" y="9159"/>
                  </a:lnTo>
                  <a:lnTo>
                    <a:pt x="1" y="8780"/>
                  </a:lnTo>
                  <a:lnTo>
                    <a:pt x="1" y="8452"/>
                  </a:lnTo>
                  <a:lnTo>
                    <a:pt x="51" y="8175"/>
                  </a:lnTo>
                  <a:lnTo>
                    <a:pt x="127" y="7923"/>
                  </a:lnTo>
                  <a:lnTo>
                    <a:pt x="177" y="7822"/>
                  </a:lnTo>
                  <a:lnTo>
                    <a:pt x="253" y="7721"/>
                  </a:lnTo>
                  <a:lnTo>
                    <a:pt x="328" y="7645"/>
                  </a:lnTo>
                  <a:lnTo>
                    <a:pt x="404" y="7595"/>
                  </a:lnTo>
                  <a:lnTo>
                    <a:pt x="404" y="7595"/>
                  </a:lnTo>
                  <a:lnTo>
                    <a:pt x="556" y="7519"/>
                  </a:lnTo>
                  <a:lnTo>
                    <a:pt x="707" y="7494"/>
                  </a:lnTo>
                  <a:lnTo>
                    <a:pt x="833" y="7494"/>
                  </a:lnTo>
                  <a:lnTo>
                    <a:pt x="934" y="7494"/>
                  </a:lnTo>
                  <a:lnTo>
                    <a:pt x="934" y="7494"/>
                  </a:lnTo>
                  <a:lnTo>
                    <a:pt x="1060" y="7519"/>
                  </a:lnTo>
                  <a:lnTo>
                    <a:pt x="1212" y="7569"/>
                  </a:lnTo>
                  <a:lnTo>
                    <a:pt x="1312" y="7645"/>
                  </a:lnTo>
                  <a:lnTo>
                    <a:pt x="1439" y="7721"/>
                  </a:lnTo>
                  <a:lnTo>
                    <a:pt x="1640" y="7923"/>
                  </a:lnTo>
                  <a:lnTo>
                    <a:pt x="1842" y="8175"/>
                  </a:lnTo>
                  <a:lnTo>
                    <a:pt x="2044" y="8452"/>
                  </a:lnTo>
                  <a:lnTo>
                    <a:pt x="2246" y="8780"/>
                  </a:lnTo>
                  <a:lnTo>
                    <a:pt x="2473" y="9134"/>
                  </a:lnTo>
                  <a:lnTo>
                    <a:pt x="2700" y="9487"/>
                  </a:lnTo>
                  <a:lnTo>
                    <a:pt x="2700" y="9487"/>
                  </a:lnTo>
                  <a:lnTo>
                    <a:pt x="3003" y="9865"/>
                  </a:lnTo>
                  <a:lnTo>
                    <a:pt x="3406" y="10294"/>
                  </a:lnTo>
                  <a:lnTo>
                    <a:pt x="3634" y="10521"/>
                  </a:lnTo>
                  <a:lnTo>
                    <a:pt x="3886" y="10748"/>
                  </a:lnTo>
                  <a:lnTo>
                    <a:pt x="4163" y="10975"/>
                  </a:lnTo>
                  <a:lnTo>
                    <a:pt x="4466" y="11202"/>
                  </a:lnTo>
                  <a:lnTo>
                    <a:pt x="4466" y="11202"/>
                  </a:lnTo>
                  <a:lnTo>
                    <a:pt x="4693" y="10244"/>
                  </a:lnTo>
                  <a:lnTo>
                    <a:pt x="4996" y="9058"/>
                  </a:lnTo>
                  <a:lnTo>
                    <a:pt x="5349" y="7746"/>
                  </a:lnTo>
                  <a:lnTo>
                    <a:pt x="5778" y="6257"/>
                  </a:lnTo>
                  <a:lnTo>
                    <a:pt x="5778" y="6257"/>
                  </a:lnTo>
                  <a:lnTo>
                    <a:pt x="6384" y="4239"/>
                  </a:lnTo>
                  <a:lnTo>
                    <a:pt x="6712" y="3255"/>
                  </a:lnTo>
                  <a:lnTo>
                    <a:pt x="7014" y="2372"/>
                  </a:lnTo>
                  <a:lnTo>
                    <a:pt x="7342" y="1590"/>
                  </a:lnTo>
                  <a:lnTo>
                    <a:pt x="7494" y="1262"/>
                  </a:lnTo>
                  <a:lnTo>
                    <a:pt x="7620" y="984"/>
                  </a:lnTo>
                  <a:lnTo>
                    <a:pt x="7771" y="757"/>
                  </a:lnTo>
                  <a:lnTo>
                    <a:pt x="7897" y="606"/>
                  </a:lnTo>
                  <a:lnTo>
                    <a:pt x="8024" y="505"/>
                  </a:lnTo>
                  <a:lnTo>
                    <a:pt x="8099" y="480"/>
                  </a:lnTo>
                  <a:lnTo>
                    <a:pt x="8150" y="480"/>
                  </a:lnTo>
                  <a:lnTo>
                    <a:pt x="8150" y="480"/>
                  </a:lnTo>
                  <a:lnTo>
                    <a:pt x="8225" y="505"/>
                  </a:lnTo>
                  <a:lnTo>
                    <a:pt x="8276" y="556"/>
                  </a:lnTo>
                  <a:lnTo>
                    <a:pt x="8351" y="656"/>
                  </a:lnTo>
                  <a:lnTo>
                    <a:pt x="8402" y="783"/>
                  </a:lnTo>
                  <a:lnTo>
                    <a:pt x="8478" y="959"/>
                  </a:lnTo>
                  <a:lnTo>
                    <a:pt x="8528" y="1186"/>
                  </a:lnTo>
                  <a:lnTo>
                    <a:pt x="8629" y="1842"/>
                  </a:lnTo>
                  <a:lnTo>
                    <a:pt x="8730" y="2725"/>
                  </a:lnTo>
                  <a:lnTo>
                    <a:pt x="8780" y="3936"/>
                  </a:lnTo>
                  <a:lnTo>
                    <a:pt x="8806" y="5501"/>
                  </a:lnTo>
                  <a:lnTo>
                    <a:pt x="8780" y="7418"/>
                  </a:lnTo>
                  <a:lnTo>
                    <a:pt x="8780" y="7418"/>
                  </a:lnTo>
                  <a:lnTo>
                    <a:pt x="9335" y="5450"/>
                  </a:lnTo>
                  <a:lnTo>
                    <a:pt x="9840" y="3810"/>
                  </a:lnTo>
                  <a:lnTo>
                    <a:pt x="10269" y="2523"/>
                  </a:lnTo>
                  <a:lnTo>
                    <a:pt x="10647" y="1514"/>
                  </a:lnTo>
                  <a:lnTo>
                    <a:pt x="10824" y="1136"/>
                  </a:lnTo>
                  <a:lnTo>
                    <a:pt x="10975" y="808"/>
                  </a:lnTo>
                  <a:lnTo>
                    <a:pt x="11127" y="530"/>
                  </a:lnTo>
                  <a:lnTo>
                    <a:pt x="11253" y="328"/>
                  </a:lnTo>
                  <a:lnTo>
                    <a:pt x="11379" y="177"/>
                  </a:lnTo>
                  <a:lnTo>
                    <a:pt x="11505" y="51"/>
                  </a:lnTo>
                  <a:lnTo>
                    <a:pt x="11606" y="1"/>
                  </a:lnTo>
                  <a:lnTo>
                    <a:pt x="11707" y="1"/>
                  </a:lnTo>
                  <a:lnTo>
                    <a:pt x="11707" y="1"/>
                  </a:lnTo>
                  <a:lnTo>
                    <a:pt x="11783" y="51"/>
                  </a:lnTo>
                  <a:lnTo>
                    <a:pt x="11884" y="127"/>
                  </a:lnTo>
                  <a:lnTo>
                    <a:pt x="11959" y="278"/>
                  </a:lnTo>
                  <a:lnTo>
                    <a:pt x="12035" y="480"/>
                  </a:lnTo>
                  <a:lnTo>
                    <a:pt x="12085" y="732"/>
                  </a:lnTo>
                  <a:lnTo>
                    <a:pt x="12161" y="1060"/>
                  </a:lnTo>
                  <a:lnTo>
                    <a:pt x="12212" y="1464"/>
                  </a:lnTo>
                  <a:lnTo>
                    <a:pt x="12237" y="1918"/>
                  </a:lnTo>
                  <a:lnTo>
                    <a:pt x="12287" y="3078"/>
                  </a:lnTo>
                  <a:lnTo>
                    <a:pt x="12313" y="4592"/>
                  </a:lnTo>
                  <a:lnTo>
                    <a:pt x="12262" y="6459"/>
                  </a:lnTo>
                  <a:lnTo>
                    <a:pt x="12186" y="8705"/>
                  </a:lnTo>
                  <a:lnTo>
                    <a:pt x="12186" y="8705"/>
                  </a:lnTo>
                  <a:lnTo>
                    <a:pt x="13120" y="6611"/>
                  </a:lnTo>
                  <a:lnTo>
                    <a:pt x="13902" y="4996"/>
                  </a:lnTo>
                  <a:lnTo>
                    <a:pt x="14558" y="3785"/>
                  </a:lnTo>
                  <a:lnTo>
                    <a:pt x="14810" y="3331"/>
                  </a:lnTo>
                  <a:lnTo>
                    <a:pt x="15037" y="2952"/>
                  </a:lnTo>
                  <a:lnTo>
                    <a:pt x="15239" y="2624"/>
                  </a:lnTo>
                  <a:lnTo>
                    <a:pt x="15441" y="2397"/>
                  </a:lnTo>
                  <a:lnTo>
                    <a:pt x="15592" y="2195"/>
                  </a:lnTo>
                  <a:lnTo>
                    <a:pt x="15719" y="2069"/>
                  </a:lnTo>
                  <a:lnTo>
                    <a:pt x="15819" y="1994"/>
                  </a:lnTo>
                  <a:lnTo>
                    <a:pt x="15920" y="1943"/>
                  </a:lnTo>
                  <a:lnTo>
                    <a:pt x="15996" y="1918"/>
                  </a:lnTo>
                  <a:lnTo>
                    <a:pt x="16047" y="1943"/>
                  </a:lnTo>
                  <a:lnTo>
                    <a:pt x="16047" y="1943"/>
                  </a:lnTo>
                  <a:lnTo>
                    <a:pt x="16097" y="1968"/>
                  </a:lnTo>
                  <a:lnTo>
                    <a:pt x="16147" y="2019"/>
                  </a:lnTo>
                  <a:lnTo>
                    <a:pt x="16223" y="2195"/>
                  </a:lnTo>
                  <a:lnTo>
                    <a:pt x="16274" y="2448"/>
                  </a:lnTo>
                  <a:lnTo>
                    <a:pt x="16299" y="2751"/>
                  </a:lnTo>
                  <a:lnTo>
                    <a:pt x="16274" y="3154"/>
                  </a:lnTo>
                  <a:lnTo>
                    <a:pt x="16248" y="3583"/>
                  </a:lnTo>
                  <a:lnTo>
                    <a:pt x="16147" y="4643"/>
                  </a:lnTo>
                  <a:lnTo>
                    <a:pt x="15946" y="5854"/>
                  </a:lnTo>
                  <a:lnTo>
                    <a:pt x="15719" y="7191"/>
                  </a:lnTo>
                  <a:lnTo>
                    <a:pt x="15416" y="8579"/>
                  </a:lnTo>
                  <a:lnTo>
                    <a:pt x="15113" y="9991"/>
                  </a:lnTo>
                  <a:lnTo>
                    <a:pt x="15113" y="9991"/>
                  </a:lnTo>
                  <a:lnTo>
                    <a:pt x="16021" y="8579"/>
                  </a:lnTo>
                  <a:lnTo>
                    <a:pt x="16778" y="7468"/>
                  </a:lnTo>
                  <a:lnTo>
                    <a:pt x="17409" y="6611"/>
                  </a:lnTo>
                  <a:lnTo>
                    <a:pt x="17913" y="6005"/>
                  </a:lnTo>
                  <a:lnTo>
                    <a:pt x="18317" y="5576"/>
                  </a:lnTo>
                  <a:lnTo>
                    <a:pt x="18469" y="5425"/>
                  </a:lnTo>
                  <a:lnTo>
                    <a:pt x="18620" y="5324"/>
                  </a:lnTo>
                  <a:lnTo>
                    <a:pt x="18746" y="5273"/>
                  </a:lnTo>
                  <a:lnTo>
                    <a:pt x="18847" y="5223"/>
                  </a:lnTo>
                  <a:lnTo>
                    <a:pt x="18923" y="5223"/>
                  </a:lnTo>
                  <a:lnTo>
                    <a:pt x="18998" y="5248"/>
                  </a:lnTo>
                  <a:lnTo>
                    <a:pt x="18998" y="5248"/>
                  </a:lnTo>
                  <a:lnTo>
                    <a:pt x="19049" y="5273"/>
                  </a:lnTo>
                  <a:lnTo>
                    <a:pt x="19099" y="5349"/>
                  </a:lnTo>
                  <a:lnTo>
                    <a:pt x="19175" y="5526"/>
                  </a:lnTo>
                  <a:lnTo>
                    <a:pt x="19200" y="5753"/>
                  </a:lnTo>
                  <a:lnTo>
                    <a:pt x="19200" y="6056"/>
                  </a:lnTo>
                  <a:lnTo>
                    <a:pt x="19175" y="6434"/>
                  </a:lnTo>
                  <a:lnTo>
                    <a:pt x="19125" y="6838"/>
                  </a:lnTo>
                  <a:lnTo>
                    <a:pt x="19049" y="7292"/>
                  </a:lnTo>
                  <a:lnTo>
                    <a:pt x="18923" y="7796"/>
                  </a:lnTo>
                  <a:lnTo>
                    <a:pt x="18645" y="8881"/>
                  </a:lnTo>
                  <a:lnTo>
                    <a:pt x="18267" y="10042"/>
                  </a:lnTo>
                  <a:lnTo>
                    <a:pt x="17838" y="11253"/>
                  </a:lnTo>
                  <a:lnTo>
                    <a:pt x="17586" y="11833"/>
                  </a:lnTo>
                  <a:lnTo>
                    <a:pt x="17333" y="12413"/>
                  </a:lnTo>
                  <a:lnTo>
                    <a:pt x="17333" y="12413"/>
                  </a:lnTo>
                  <a:lnTo>
                    <a:pt x="16980" y="13170"/>
                  </a:lnTo>
                  <a:lnTo>
                    <a:pt x="16602" y="13902"/>
                  </a:lnTo>
                  <a:lnTo>
                    <a:pt x="16223" y="14583"/>
                  </a:lnTo>
                  <a:lnTo>
                    <a:pt x="15819" y="15239"/>
                  </a:lnTo>
                  <a:lnTo>
                    <a:pt x="15391" y="15870"/>
                  </a:lnTo>
                  <a:lnTo>
                    <a:pt x="14962" y="16475"/>
                  </a:lnTo>
                  <a:lnTo>
                    <a:pt x="14533" y="17030"/>
                  </a:lnTo>
                  <a:lnTo>
                    <a:pt x="14104" y="17585"/>
                  </a:lnTo>
                  <a:lnTo>
                    <a:pt x="13675" y="18090"/>
                  </a:lnTo>
                  <a:lnTo>
                    <a:pt x="13246" y="18569"/>
                  </a:lnTo>
                  <a:lnTo>
                    <a:pt x="12817" y="19024"/>
                  </a:lnTo>
                  <a:lnTo>
                    <a:pt x="12388" y="19452"/>
                  </a:lnTo>
                  <a:lnTo>
                    <a:pt x="11581" y="20235"/>
                  </a:lnTo>
                  <a:lnTo>
                    <a:pt x="10799" y="20890"/>
                  </a:lnTo>
                  <a:lnTo>
                    <a:pt x="10799" y="20890"/>
                  </a:lnTo>
                  <a:lnTo>
                    <a:pt x="6384" y="29847"/>
                  </a:lnTo>
                  <a:lnTo>
                    <a:pt x="6384" y="29847"/>
                  </a:lnTo>
                  <a:lnTo>
                    <a:pt x="732" y="237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3576;p46"/>
            <p:cNvSpPr/>
            <p:nvPr/>
          </p:nvSpPr>
          <p:spPr>
            <a:xfrm>
              <a:off x="2705849" y="1930137"/>
              <a:ext cx="77487" cy="157965"/>
            </a:xfrm>
            <a:custGeom>
              <a:avLst/>
              <a:gdLst/>
              <a:ahLst/>
              <a:cxnLst/>
              <a:rect l="l" t="t" r="r" b="b"/>
              <a:pathLst>
                <a:path w="3911" h="7973" extrusionOk="0">
                  <a:moveTo>
                    <a:pt x="0" y="0"/>
                  </a:moveTo>
                  <a:lnTo>
                    <a:pt x="328" y="454"/>
                  </a:lnTo>
                  <a:lnTo>
                    <a:pt x="631" y="934"/>
                  </a:lnTo>
                  <a:lnTo>
                    <a:pt x="934" y="1388"/>
                  </a:lnTo>
                  <a:lnTo>
                    <a:pt x="1211" y="1867"/>
                  </a:lnTo>
                  <a:lnTo>
                    <a:pt x="1716" y="2826"/>
                  </a:lnTo>
                  <a:lnTo>
                    <a:pt x="2170" y="3810"/>
                  </a:lnTo>
                  <a:lnTo>
                    <a:pt x="2574" y="4819"/>
                  </a:lnTo>
                  <a:lnTo>
                    <a:pt x="2952" y="5828"/>
                  </a:lnTo>
                  <a:lnTo>
                    <a:pt x="3280" y="6888"/>
                  </a:lnTo>
                  <a:lnTo>
                    <a:pt x="3558" y="7973"/>
                  </a:lnTo>
                  <a:lnTo>
                    <a:pt x="3658" y="7695"/>
                  </a:lnTo>
                  <a:lnTo>
                    <a:pt x="3734" y="7392"/>
                  </a:lnTo>
                  <a:lnTo>
                    <a:pt x="3810" y="7115"/>
                  </a:lnTo>
                  <a:lnTo>
                    <a:pt x="3860" y="6812"/>
                  </a:lnTo>
                  <a:lnTo>
                    <a:pt x="3911" y="6232"/>
                  </a:lnTo>
                  <a:lnTo>
                    <a:pt x="3911" y="5626"/>
                  </a:lnTo>
                  <a:lnTo>
                    <a:pt x="3835" y="5021"/>
                  </a:lnTo>
                  <a:lnTo>
                    <a:pt x="3734" y="4415"/>
                  </a:lnTo>
                  <a:lnTo>
                    <a:pt x="3558" y="3835"/>
                  </a:lnTo>
                  <a:lnTo>
                    <a:pt x="3331" y="3255"/>
                  </a:lnTo>
                  <a:lnTo>
                    <a:pt x="3078" y="2725"/>
                  </a:lnTo>
                  <a:lnTo>
                    <a:pt x="2750" y="2195"/>
                  </a:lnTo>
                  <a:lnTo>
                    <a:pt x="2397" y="1716"/>
                  </a:lnTo>
                  <a:lnTo>
                    <a:pt x="1993" y="1287"/>
                  </a:lnTo>
                  <a:lnTo>
                    <a:pt x="1792" y="1060"/>
                  </a:lnTo>
                  <a:lnTo>
                    <a:pt x="1564" y="883"/>
                  </a:lnTo>
                  <a:lnTo>
                    <a:pt x="1312" y="681"/>
                  </a:lnTo>
                  <a:lnTo>
                    <a:pt x="1060" y="530"/>
                  </a:lnTo>
                  <a:lnTo>
                    <a:pt x="808" y="378"/>
                  </a:lnTo>
                  <a:lnTo>
                    <a:pt x="555" y="227"/>
                  </a:lnTo>
                  <a:lnTo>
                    <a:pt x="278" y="101"/>
                  </a:lnTo>
                  <a:lnTo>
                    <a:pt x="0" y="0"/>
                  </a:lnTo>
                  <a:close/>
                </a:path>
              </a:pathLst>
            </a:custGeom>
            <a:solidFill>
              <a:srgbClr val="EB9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3577;p46"/>
            <p:cNvSpPr/>
            <p:nvPr/>
          </p:nvSpPr>
          <p:spPr>
            <a:xfrm>
              <a:off x="2705849" y="1930137"/>
              <a:ext cx="77487" cy="157965"/>
            </a:xfrm>
            <a:custGeom>
              <a:avLst/>
              <a:gdLst/>
              <a:ahLst/>
              <a:cxnLst/>
              <a:rect l="l" t="t" r="r" b="b"/>
              <a:pathLst>
                <a:path w="3911" h="7973" fill="none" extrusionOk="0">
                  <a:moveTo>
                    <a:pt x="0" y="0"/>
                  </a:moveTo>
                  <a:lnTo>
                    <a:pt x="0" y="0"/>
                  </a:lnTo>
                  <a:lnTo>
                    <a:pt x="328" y="454"/>
                  </a:lnTo>
                  <a:lnTo>
                    <a:pt x="631" y="934"/>
                  </a:lnTo>
                  <a:lnTo>
                    <a:pt x="934" y="1388"/>
                  </a:lnTo>
                  <a:lnTo>
                    <a:pt x="1211" y="1867"/>
                  </a:lnTo>
                  <a:lnTo>
                    <a:pt x="1716" y="2826"/>
                  </a:lnTo>
                  <a:lnTo>
                    <a:pt x="2170" y="3810"/>
                  </a:lnTo>
                  <a:lnTo>
                    <a:pt x="2574" y="4819"/>
                  </a:lnTo>
                  <a:lnTo>
                    <a:pt x="2952" y="5828"/>
                  </a:lnTo>
                  <a:lnTo>
                    <a:pt x="3280" y="6888"/>
                  </a:lnTo>
                  <a:lnTo>
                    <a:pt x="3558" y="7973"/>
                  </a:lnTo>
                  <a:lnTo>
                    <a:pt x="3558" y="7973"/>
                  </a:lnTo>
                  <a:lnTo>
                    <a:pt x="3658" y="7695"/>
                  </a:lnTo>
                  <a:lnTo>
                    <a:pt x="3734" y="7392"/>
                  </a:lnTo>
                  <a:lnTo>
                    <a:pt x="3810" y="7115"/>
                  </a:lnTo>
                  <a:lnTo>
                    <a:pt x="3860" y="6812"/>
                  </a:lnTo>
                  <a:lnTo>
                    <a:pt x="3911" y="6232"/>
                  </a:lnTo>
                  <a:lnTo>
                    <a:pt x="3911" y="5626"/>
                  </a:lnTo>
                  <a:lnTo>
                    <a:pt x="3835" y="5021"/>
                  </a:lnTo>
                  <a:lnTo>
                    <a:pt x="3734" y="4415"/>
                  </a:lnTo>
                  <a:lnTo>
                    <a:pt x="3558" y="3835"/>
                  </a:lnTo>
                  <a:lnTo>
                    <a:pt x="3331" y="3255"/>
                  </a:lnTo>
                  <a:lnTo>
                    <a:pt x="3078" y="2725"/>
                  </a:lnTo>
                  <a:lnTo>
                    <a:pt x="2750" y="2195"/>
                  </a:lnTo>
                  <a:lnTo>
                    <a:pt x="2397" y="1716"/>
                  </a:lnTo>
                  <a:lnTo>
                    <a:pt x="1993" y="1287"/>
                  </a:lnTo>
                  <a:lnTo>
                    <a:pt x="1792" y="1060"/>
                  </a:lnTo>
                  <a:lnTo>
                    <a:pt x="1564" y="883"/>
                  </a:lnTo>
                  <a:lnTo>
                    <a:pt x="1312" y="681"/>
                  </a:lnTo>
                  <a:lnTo>
                    <a:pt x="1060" y="530"/>
                  </a:lnTo>
                  <a:lnTo>
                    <a:pt x="808" y="378"/>
                  </a:lnTo>
                  <a:lnTo>
                    <a:pt x="555" y="227"/>
                  </a:lnTo>
                  <a:lnTo>
                    <a:pt x="278" y="101"/>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3578;p46"/>
            <p:cNvSpPr/>
            <p:nvPr/>
          </p:nvSpPr>
          <p:spPr>
            <a:xfrm>
              <a:off x="2026477" y="2040105"/>
              <a:ext cx="844785" cy="655833"/>
            </a:xfrm>
            <a:custGeom>
              <a:avLst/>
              <a:gdLst/>
              <a:ahLst/>
              <a:cxnLst/>
              <a:rect l="l" t="t" r="r" b="b"/>
              <a:pathLst>
                <a:path w="42639" h="33102" extrusionOk="0">
                  <a:moveTo>
                    <a:pt x="23464" y="1"/>
                  </a:moveTo>
                  <a:lnTo>
                    <a:pt x="23136" y="606"/>
                  </a:lnTo>
                  <a:lnTo>
                    <a:pt x="22757" y="1287"/>
                  </a:lnTo>
                  <a:lnTo>
                    <a:pt x="22303" y="2044"/>
                  </a:lnTo>
                  <a:lnTo>
                    <a:pt x="21799" y="2877"/>
                  </a:lnTo>
                  <a:lnTo>
                    <a:pt x="21193" y="3760"/>
                  </a:lnTo>
                  <a:lnTo>
                    <a:pt x="20537" y="4693"/>
                  </a:lnTo>
                  <a:lnTo>
                    <a:pt x="19780" y="5627"/>
                  </a:lnTo>
                  <a:lnTo>
                    <a:pt x="18948" y="6585"/>
                  </a:lnTo>
                  <a:lnTo>
                    <a:pt x="18519" y="7090"/>
                  </a:lnTo>
                  <a:lnTo>
                    <a:pt x="18039" y="7569"/>
                  </a:lnTo>
                  <a:lnTo>
                    <a:pt x="17560" y="8049"/>
                  </a:lnTo>
                  <a:lnTo>
                    <a:pt x="17055" y="8528"/>
                  </a:lnTo>
                  <a:lnTo>
                    <a:pt x="16526" y="9007"/>
                  </a:lnTo>
                  <a:lnTo>
                    <a:pt x="15971" y="9462"/>
                  </a:lnTo>
                  <a:lnTo>
                    <a:pt x="15415" y="9916"/>
                  </a:lnTo>
                  <a:lnTo>
                    <a:pt x="14810" y="10370"/>
                  </a:lnTo>
                  <a:lnTo>
                    <a:pt x="14204" y="10799"/>
                  </a:lnTo>
                  <a:lnTo>
                    <a:pt x="13549" y="11228"/>
                  </a:lnTo>
                  <a:lnTo>
                    <a:pt x="12893" y="11631"/>
                  </a:lnTo>
                  <a:lnTo>
                    <a:pt x="12211" y="12035"/>
                  </a:lnTo>
                  <a:lnTo>
                    <a:pt x="11505" y="12413"/>
                  </a:lnTo>
                  <a:lnTo>
                    <a:pt x="10773" y="12767"/>
                  </a:lnTo>
                  <a:lnTo>
                    <a:pt x="10016" y="13095"/>
                  </a:lnTo>
                  <a:lnTo>
                    <a:pt x="9209" y="13423"/>
                  </a:lnTo>
                  <a:lnTo>
                    <a:pt x="8452" y="13700"/>
                  </a:lnTo>
                  <a:lnTo>
                    <a:pt x="7720" y="13927"/>
                  </a:lnTo>
                  <a:lnTo>
                    <a:pt x="6964" y="14154"/>
                  </a:lnTo>
                  <a:lnTo>
                    <a:pt x="6257" y="14331"/>
                  </a:lnTo>
                  <a:lnTo>
                    <a:pt x="5526" y="14482"/>
                  </a:lnTo>
                  <a:lnTo>
                    <a:pt x="4844" y="14608"/>
                  </a:lnTo>
                  <a:lnTo>
                    <a:pt x="4163" y="14709"/>
                  </a:lnTo>
                  <a:lnTo>
                    <a:pt x="3507" y="14810"/>
                  </a:lnTo>
                  <a:lnTo>
                    <a:pt x="0" y="32042"/>
                  </a:lnTo>
                  <a:lnTo>
                    <a:pt x="707" y="32219"/>
                  </a:lnTo>
                  <a:lnTo>
                    <a:pt x="1539" y="32370"/>
                  </a:lnTo>
                  <a:lnTo>
                    <a:pt x="2473" y="32547"/>
                  </a:lnTo>
                  <a:lnTo>
                    <a:pt x="3532" y="32723"/>
                  </a:lnTo>
                  <a:lnTo>
                    <a:pt x="4718" y="32875"/>
                  </a:lnTo>
                  <a:lnTo>
                    <a:pt x="5980" y="33001"/>
                  </a:lnTo>
                  <a:lnTo>
                    <a:pt x="7342" y="33076"/>
                  </a:lnTo>
                  <a:lnTo>
                    <a:pt x="8805" y="33102"/>
                  </a:lnTo>
                  <a:lnTo>
                    <a:pt x="10344" y="33102"/>
                  </a:lnTo>
                  <a:lnTo>
                    <a:pt x="11152" y="33051"/>
                  </a:lnTo>
                  <a:lnTo>
                    <a:pt x="11959" y="33001"/>
                  </a:lnTo>
                  <a:lnTo>
                    <a:pt x="12792" y="32925"/>
                  </a:lnTo>
                  <a:lnTo>
                    <a:pt x="13649" y="32849"/>
                  </a:lnTo>
                  <a:lnTo>
                    <a:pt x="14507" y="32723"/>
                  </a:lnTo>
                  <a:lnTo>
                    <a:pt x="15390" y="32597"/>
                  </a:lnTo>
                  <a:lnTo>
                    <a:pt x="16273" y="32420"/>
                  </a:lnTo>
                  <a:lnTo>
                    <a:pt x="17182" y="32244"/>
                  </a:lnTo>
                  <a:lnTo>
                    <a:pt x="18090" y="32042"/>
                  </a:lnTo>
                  <a:lnTo>
                    <a:pt x="19023" y="31790"/>
                  </a:lnTo>
                  <a:lnTo>
                    <a:pt x="19957" y="31537"/>
                  </a:lnTo>
                  <a:lnTo>
                    <a:pt x="20916" y="31235"/>
                  </a:lnTo>
                  <a:lnTo>
                    <a:pt x="21874" y="30907"/>
                  </a:lnTo>
                  <a:lnTo>
                    <a:pt x="22833" y="30528"/>
                  </a:lnTo>
                  <a:lnTo>
                    <a:pt x="23994" y="30049"/>
                  </a:lnTo>
                  <a:lnTo>
                    <a:pt x="25104" y="29544"/>
                  </a:lnTo>
                  <a:lnTo>
                    <a:pt x="26189" y="29040"/>
                  </a:lnTo>
                  <a:lnTo>
                    <a:pt x="27223" y="28485"/>
                  </a:lnTo>
                  <a:lnTo>
                    <a:pt x="28232" y="27904"/>
                  </a:lnTo>
                  <a:lnTo>
                    <a:pt x="29191" y="27299"/>
                  </a:lnTo>
                  <a:lnTo>
                    <a:pt x="30124" y="26693"/>
                  </a:lnTo>
                  <a:lnTo>
                    <a:pt x="31007" y="26088"/>
                  </a:lnTo>
                  <a:lnTo>
                    <a:pt x="31865" y="25457"/>
                  </a:lnTo>
                  <a:lnTo>
                    <a:pt x="32698" y="24801"/>
                  </a:lnTo>
                  <a:lnTo>
                    <a:pt x="33480" y="24145"/>
                  </a:lnTo>
                  <a:lnTo>
                    <a:pt x="34237" y="23489"/>
                  </a:lnTo>
                  <a:lnTo>
                    <a:pt x="34943" y="22833"/>
                  </a:lnTo>
                  <a:lnTo>
                    <a:pt x="35624" y="22177"/>
                  </a:lnTo>
                  <a:lnTo>
                    <a:pt x="36280" y="21521"/>
                  </a:lnTo>
                  <a:lnTo>
                    <a:pt x="36886" y="20865"/>
                  </a:lnTo>
                  <a:lnTo>
                    <a:pt x="37466" y="20209"/>
                  </a:lnTo>
                  <a:lnTo>
                    <a:pt x="38021" y="19579"/>
                  </a:lnTo>
                  <a:lnTo>
                    <a:pt x="38551" y="18948"/>
                  </a:lnTo>
                  <a:lnTo>
                    <a:pt x="39030" y="18342"/>
                  </a:lnTo>
                  <a:lnTo>
                    <a:pt x="39913" y="17157"/>
                  </a:lnTo>
                  <a:lnTo>
                    <a:pt x="40696" y="16046"/>
                  </a:lnTo>
                  <a:lnTo>
                    <a:pt x="41326" y="15037"/>
                  </a:lnTo>
                  <a:lnTo>
                    <a:pt x="41881" y="14154"/>
                  </a:lnTo>
                  <a:lnTo>
                    <a:pt x="42310" y="13397"/>
                  </a:lnTo>
                  <a:lnTo>
                    <a:pt x="42638" y="12792"/>
                  </a:lnTo>
                  <a:lnTo>
                    <a:pt x="23464"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3579;p46"/>
            <p:cNvSpPr/>
            <p:nvPr/>
          </p:nvSpPr>
          <p:spPr>
            <a:xfrm>
              <a:off x="2026477" y="2040105"/>
              <a:ext cx="844785" cy="655833"/>
            </a:xfrm>
            <a:custGeom>
              <a:avLst/>
              <a:gdLst/>
              <a:ahLst/>
              <a:cxnLst/>
              <a:rect l="l" t="t" r="r" b="b"/>
              <a:pathLst>
                <a:path w="42639" h="33102" fill="none" extrusionOk="0">
                  <a:moveTo>
                    <a:pt x="3507" y="14810"/>
                  </a:moveTo>
                  <a:lnTo>
                    <a:pt x="3507" y="14810"/>
                  </a:lnTo>
                  <a:lnTo>
                    <a:pt x="4163" y="14709"/>
                  </a:lnTo>
                  <a:lnTo>
                    <a:pt x="4844" y="14608"/>
                  </a:lnTo>
                  <a:lnTo>
                    <a:pt x="5526" y="14482"/>
                  </a:lnTo>
                  <a:lnTo>
                    <a:pt x="6257" y="14331"/>
                  </a:lnTo>
                  <a:lnTo>
                    <a:pt x="6964" y="14154"/>
                  </a:lnTo>
                  <a:lnTo>
                    <a:pt x="7720" y="13927"/>
                  </a:lnTo>
                  <a:lnTo>
                    <a:pt x="8452" y="13700"/>
                  </a:lnTo>
                  <a:lnTo>
                    <a:pt x="9209" y="13423"/>
                  </a:lnTo>
                  <a:lnTo>
                    <a:pt x="9209" y="13423"/>
                  </a:lnTo>
                  <a:lnTo>
                    <a:pt x="10016" y="13095"/>
                  </a:lnTo>
                  <a:lnTo>
                    <a:pt x="10773" y="12767"/>
                  </a:lnTo>
                  <a:lnTo>
                    <a:pt x="11505" y="12413"/>
                  </a:lnTo>
                  <a:lnTo>
                    <a:pt x="12211" y="12035"/>
                  </a:lnTo>
                  <a:lnTo>
                    <a:pt x="12893" y="11631"/>
                  </a:lnTo>
                  <a:lnTo>
                    <a:pt x="13549" y="11228"/>
                  </a:lnTo>
                  <a:lnTo>
                    <a:pt x="14204" y="10799"/>
                  </a:lnTo>
                  <a:lnTo>
                    <a:pt x="14810" y="10370"/>
                  </a:lnTo>
                  <a:lnTo>
                    <a:pt x="15415" y="9916"/>
                  </a:lnTo>
                  <a:lnTo>
                    <a:pt x="15971" y="9462"/>
                  </a:lnTo>
                  <a:lnTo>
                    <a:pt x="16526" y="9007"/>
                  </a:lnTo>
                  <a:lnTo>
                    <a:pt x="17055" y="8528"/>
                  </a:lnTo>
                  <a:lnTo>
                    <a:pt x="17560" y="8049"/>
                  </a:lnTo>
                  <a:lnTo>
                    <a:pt x="18039" y="7569"/>
                  </a:lnTo>
                  <a:lnTo>
                    <a:pt x="18519" y="7090"/>
                  </a:lnTo>
                  <a:lnTo>
                    <a:pt x="18948" y="6585"/>
                  </a:lnTo>
                  <a:lnTo>
                    <a:pt x="19780" y="5627"/>
                  </a:lnTo>
                  <a:lnTo>
                    <a:pt x="20537" y="4693"/>
                  </a:lnTo>
                  <a:lnTo>
                    <a:pt x="21193" y="3760"/>
                  </a:lnTo>
                  <a:lnTo>
                    <a:pt x="21799" y="2877"/>
                  </a:lnTo>
                  <a:lnTo>
                    <a:pt x="22303" y="2044"/>
                  </a:lnTo>
                  <a:lnTo>
                    <a:pt x="22757" y="1287"/>
                  </a:lnTo>
                  <a:lnTo>
                    <a:pt x="23136" y="606"/>
                  </a:lnTo>
                  <a:lnTo>
                    <a:pt x="23464" y="1"/>
                  </a:lnTo>
                  <a:lnTo>
                    <a:pt x="23464" y="1"/>
                  </a:lnTo>
                  <a:lnTo>
                    <a:pt x="42638" y="12792"/>
                  </a:lnTo>
                  <a:lnTo>
                    <a:pt x="42638" y="12792"/>
                  </a:lnTo>
                  <a:lnTo>
                    <a:pt x="42310" y="13397"/>
                  </a:lnTo>
                  <a:lnTo>
                    <a:pt x="41881" y="14154"/>
                  </a:lnTo>
                  <a:lnTo>
                    <a:pt x="41326" y="15037"/>
                  </a:lnTo>
                  <a:lnTo>
                    <a:pt x="40696" y="16046"/>
                  </a:lnTo>
                  <a:lnTo>
                    <a:pt x="39913" y="17157"/>
                  </a:lnTo>
                  <a:lnTo>
                    <a:pt x="39030" y="18342"/>
                  </a:lnTo>
                  <a:lnTo>
                    <a:pt x="38551" y="18948"/>
                  </a:lnTo>
                  <a:lnTo>
                    <a:pt x="38021" y="19579"/>
                  </a:lnTo>
                  <a:lnTo>
                    <a:pt x="37466" y="20209"/>
                  </a:lnTo>
                  <a:lnTo>
                    <a:pt x="36886" y="20865"/>
                  </a:lnTo>
                  <a:lnTo>
                    <a:pt x="36280" y="21521"/>
                  </a:lnTo>
                  <a:lnTo>
                    <a:pt x="35624" y="22177"/>
                  </a:lnTo>
                  <a:lnTo>
                    <a:pt x="34943" y="22833"/>
                  </a:lnTo>
                  <a:lnTo>
                    <a:pt x="34237" y="23489"/>
                  </a:lnTo>
                  <a:lnTo>
                    <a:pt x="33480" y="24145"/>
                  </a:lnTo>
                  <a:lnTo>
                    <a:pt x="32698" y="24801"/>
                  </a:lnTo>
                  <a:lnTo>
                    <a:pt x="31865" y="25457"/>
                  </a:lnTo>
                  <a:lnTo>
                    <a:pt x="31007" y="26088"/>
                  </a:lnTo>
                  <a:lnTo>
                    <a:pt x="30124" y="26693"/>
                  </a:lnTo>
                  <a:lnTo>
                    <a:pt x="29191" y="27299"/>
                  </a:lnTo>
                  <a:lnTo>
                    <a:pt x="28232" y="27904"/>
                  </a:lnTo>
                  <a:lnTo>
                    <a:pt x="27223" y="28485"/>
                  </a:lnTo>
                  <a:lnTo>
                    <a:pt x="26189" y="29040"/>
                  </a:lnTo>
                  <a:lnTo>
                    <a:pt x="25104" y="29544"/>
                  </a:lnTo>
                  <a:lnTo>
                    <a:pt x="23994" y="30049"/>
                  </a:lnTo>
                  <a:lnTo>
                    <a:pt x="22833" y="30528"/>
                  </a:lnTo>
                  <a:lnTo>
                    <a:pt x="22833" y="30528"/>
                  </a:lnTo>
                  <a:lnTo>
                    <a:pt x="21874" y="30907"/>
                  </a:lnTo>
                  <a:lnTo>
                    <a:pt x="20916" y="31235"/>
                  </a:lnTo>
                  <a:lnTo>
                    <a:pt x="19957" y="31537"/>
                  </a:lnTo>
                  <a:lnTo>
                    <a:pt x="19023" y="31790"/>
                  </a:lnTo>
                  <a:lnTo>
                    <a:pt x="18090" y="32042"/>
                  </a:lnTo>
                  <a:lnTo>
                    <a:pt x="17182" y="32244"/>
                  </a:lnTo>
                  <a:lnTo>
                    <a:pt x="16273" y="32420"/>
                  </a:lnTo>
                  <a:lnTo>
                    <a:pt x="15390" y="32597"/>
                  </a:lnTo>
                  <a:lnTo>
                    <a:pt x="14507" y="32723"/>
                  </a:lnTo>
                  <a:lnTo>
                    <a:pt x="13649" y="32849"/>
                  </a:lnTo>
                  <a:lnTo>
                    <a:pt x="12792" y="32925"/>
                  </a:lnTo>
                  <a:lnTo>
                    <a:pt x="11959" y="33001"/>
                  </a:lnTo>
                  <a:lnTo>
                    <a:pt x="11152" y="33051"/>
                  </a:lnTo>
                  <a:lnTo>
                    <a:pt x="10344" y="33102"/>
                  </a:lnTo>
                  <a:lnTo>
                    <a:pt x="9562" y="33102"/>
                  </a:lnTo>
                  <a:lnTo>
                    <a:pt x="8805" y="33102"/>
                  </a:lnTo>
                  <a:lnTo>
                    <a:pt x="7342" y="33076"/>
                  </a:lnTo>
                  <a:lnTo>
                    <a:pt x="5980" y="33001"/>
                  </a:lnTo>
                  <a:lnTo>
                    <a:pt x="4718" y="32875"/>
                  </a:lnTo>
                  <a:lnTo>
                    <a:pt x="3532" y="32723"/>
                  </a:lnTo>
                  <a:lnTo>
                    <a:pt x="2473" y="32547"/>
                  </a:lnTo>
                  <a:lnTo>
                    <a:pt x="1539" y="32370"/>
                  </a:lnTo>
                  <a:lnTo>
                    <a:pt x="707" y="32219"/>
                  </a:lnTo>
                  <a:lnTo>
                    <a:pt x="0" y="32042"/>
                  </a:lnTo>
                  <a:lnTo>
                    <a:pt x="0" y="32042"/>
                  </a:lnTo>
                  <a:lnTo>
                    <a:pt x="3507" y="1481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3580;p46"/>
            <p:cNvSpPr/>
            <p:nvPr/>
          </p:nvSpPr>
          <p:spPr>
            <a:xfrm>
              <a:off x="713225" y="1709665"/>
              <a:ext cx="382401" cy="586866"/>
            </a:xfrm>
            <a:custGeom>
              <a:avLst/>
              <a:gdLst/>
              <a:ahLst/>
              <a:cxnLst/>
              <a:rect l="l" t="t" r="r" b="b"/>
              <a:pathLst>
                <a:path w="19301" h="29621" extrusionOk="0">
                  <a:moveTo>
                    <a:pt x="7292" y="1"/>
                  </a:moveTo>
                  <a:lnTo>
                    <a:pt x="7191" y="51"/>
                  </a:lnTo>
                  <a:lnTo>
                    <a:pt x="7115" y="127"/>
                  </a:lnTo>
                  <a:lnTo>
                    <a:pt x="7039" y="278"/>
                  </a:lnTo>
                  <a:lnTo>
                    <a:pt x="6964" y="480"/>
                  </a:lnTo>
                  <a:lnTo>
                    <a:pt x="6913" y="758"/>
                  </a:lnTo>
                  <a:lnTo>
                    <a:pt x="6863" y="1086"/>
                  </a:lnTo>
                  <a:lnTo>
                    <a:pt x="6837" y="1464"/>
                  </a:lnTo>
                  <a:lnTo>
                    <a:pt x="6812" y="1944"/>
                  </a:lnTo>
                  <a:lnTo>
                    <a:pt x="6787" y="3104"/>
                  </a:lnTo>
                  <a:lnTo>
                    <a:pt x="6837" y="4618"/>
                  </a:lnTo>
                  <a:lnTo>
                    <a:pt x="6964" y="6460"/>
                  </a:lnTo>
                  <a:lnTo>
                    <a:pt x="7140" y="8730"/>
                  </a:lnTo>
                  <a:lnTo>
                    <a:pt x="6106" y="6661"/>
                  </a:lnTo>
                  <a:lnTo>
                    <a:pt x="5248" y="5072"/>
                  </a:lnTo>
                  <a:lnTo>
                    <a:pt x="4592" y="3886"/>
                  </a:lnTo>
                  <a:lnTo>
                    <a:pt x="4289" y="3432"/>
                  </a:lnTo>
                  <a:lnTo>
                    <a:pt x="4037" y="3079"/>
                  </a:lnTo>
                  <a:lnTo>
                    <a:pt x="3835" y="2776"/>
                  </a:lnTo>
                  <a:lnTo>
                    <a:pt x="3633" y="2524"/>
                  </a:lnTo>
                  <a:lnTo>
                    <a:pt x="3482" y="2347"/>
                  </a:lnTo>
                  <a:lnTo>
                    <a:pt x="3356" y="2221"/>
                  </a:lnTo>
                  <a:lnTo>
                    <a:pt x="3230" y="2145"/>
                  </a:lnTo>
                  <a:lnTo>
                    <a:pt x="3129" y="2095"/>
                  </a:lnTo>
                  <a:lnTo>
                    <a:pt x="3002" y="2095"/>
                  </a:lnTo>
                  <a:lnTo>
                    <a:pt x="2952" y="2145"/>
                  </a:lnTo>
                  <a:lnTo>
                    <a:pt x="2902" y="2196"/>
                  </a:lnTo>
                  <a:lnTo>
                    <a:pt x="2826" y="2372"/>
                  </a:lnTo>
                  <a:lnTo>
                    <a:pt x="2801" y="2599"/>
                  </a:lnTo>
                  <a:lnTo>
                    <a:pt x="2801" y="2927"/>
                  </a:lnTo>
                  <a:lnTo>
                    <a:pt x="2826" y="3306"/>
                  </a:lnTo>
                  <a:lnTo>
                    <a:pt x="2851" y="3760"/>
                  </a:lnTo>
                  <a:lnTo>
                    <a:pt x="3028" y="4794"/>
                  </a:lnTo>
                  <a:lnTo>
                    <a:pt x="3255" y="6005"/>
                  </a:lnTo>
                  <a:lnTo>
                    <a:pt x="3558" y="7343"/>
                  </a:lnTo>
                  <a:lnTo>
                    <a:pt x="3886" y="8730"/>
                  </a:lnTo>
                  <a:lnTo>
                    <a:pt x="4239" y="10118"/>
                  </a:lnTo>
                  <a:lnTo>
                    <a:pt x="3280" y="8755"/>
                  </a:lnTo>
                  <a:lnTo>
                    <a:pt x="2473" y="7671"/>
                  </a:lnTo>
                  <a:lnTo>
                    <a:pt x="1817" y="6838"/>
                  </a:lnTo>
                  <a:lnTo>
                    <a:pt x="1287" y="6233"/>
                  </a:lnTo>
                  <a:lnTo>
                    <a:pt x="883" y="5829"/>
                  </a:lnTo>
                  <a:lnTo>
                    <a:pt x="707" y="5703"/>
                  </a:lnTo>
                  <a:lnTo>
                    <a:pt x="580" y="5602"/>
                  </a:lnTo>
                  <a:lnTo>
                    <a:pt x="454" y="5526"/>
                  </a:lnTo>
                  <a:lnTo>
                    <a:pt x="353" y="5501"/>
                  </a:lnTo>
                  <a:lnTo>
                    <a:pt x="252" y="5501"/>
                  </a:lnTo>
                  <a:lnTo>
                    <a:pt x="202" y="5526"/>
                  </a:lnTo>
                  <a:lnTo>
                    <a:pt x="126" y="5551"/>
                  </a:lnTo>
                  <a:lnTo>
                    <a:pt x="101" y="5627"/>
                  </a:lnTo>
                  <a:lnTo>
                    <a:pt x="25" y="5804"/>
                  </a:lnTo>
                  <a:lnTo>
                    <a:pt x="0" y="6031"/>
                  </a:lnTo>
                  <a:lnTo>
                    <a:pt x="0" y="6333"/>
                  </a:lnTo>
                  <a:lnTo>
                    <a:pt x="51" y="6712"/>
                  </a:lnTo>
                  <a:lnTo>
                    <a:pt x="126" y="7116"/>
                  </a:lnTo>
                  <a:lnTo>
                    <a:pt x="227" y="7570"/>
                  </a:lnTo>
                  <a:lnTo>
                    <a:pt x="353" y="8074"/>
                  </a:lnTo>
                  <a:lnTo>
                    <a:pt x="681" y="9159"/>
                  </a:lnTo>
                  <a:lnTo>
                    <a:pt x="1085" y="10294"/>
                  </a:lnTo>
                  <a:lnTo>
                    <a:pt x="1590" y="11480"/>
                  </a:lnTo>
                  <a:lnTo>
                    <a:pt x="1842" y="12061"/>
                  </a:lnTo>
                  <a:lnTo>
                    <a:pt x="2119" y="12616"/>
                  </a:lnTo>
                  <a:lnTo>
                    <a:pt x="2498" y="13372"/>
                  </a:lnTo>
                  <a:lnTo>
                    <a:pt x="2902" y="14079"/>
                  </a:lnTo>
                  <a:lnTo>
                    <a:pt x="3330" y="14735"/>
                  </a:lnTo>
                  <a:lnTo>
                    <a:pt x="3759" y="15391"/>
                  </a:lnTo>
                  <a:lnTo>
                    <a:pt x="4188" y="15996"/>
                  </a:lnTo>
                  <a:lnTo>
                    <a:pt x="4642" y="16577"/>
                  </a:lnTo>
                  <a:lnTo>
                    <a:pt x="5097" y="17132"/>
                  </a:lnTo>
                  <a:lnTo>
                    <a:pt x="5551" y="17661"/>
                  </a:lnTo>
                  <a:lnTo>
                    <a:pt x="6005" y="18141"/>
                  </a:lnTo>
                  <a:lnTo>
                    <a:pt x="6459" y="18620"/>
                  </a:lnTo>
                  <a:lnTo>
                    <a:pt x="6888" y="19049"/>
                  </a:lnTo>
                  <a:lnTo>
                    <a:pt x="7342" y="19453"/>
                  </a:lnTo>
                  <a:lnTo>
                    <a:pt x="8175" y="20210"/>
                  </a:lnTo>
                  <a:lnTo>
                    <a:pt x="8982" y="20840"/>
                  </a:lnTo>
                  <a:lnTo>
                    <a:pt x="13750" y="29620"/>
                  </a:lnTo>
                  <a:lnTo>
                    <a:pt x="19149" y="23262"/>
                  </a:lnTo>
                  <a:lnTo>
                    <a:pt x="16172" y="17081"/>
                  </a:lnTo>
                  <a:lnTo>
                    <a:pt x="16450" y="16728"/>
                  </a:lnTo>
                  <a:lnTo>
                    <a:pt x="16727" y="16299"/>
                  </a:lnTo>
                  <a:lnTo>
                    <a:pt x="17005" y="15820"/>
                  </a:lnTo>
                  <a:lnTo>
                    <a:pt x="17308" y="15315"/>
                  </a:lnTo>
                  <a:lnTo>
                    <a:pt x="17610" y="14760"/>
                  </a:lnTo>
                  <a:lnTo>
                    <a:pt x="17888" y="14155"/>
                  </a:lnTo>
                  <a:lnTo>
                    <a:pt x="18165" y="13499"/>
                  </a:lnTo>
                  <a:lnTo>
                    <a:pt x="18418" y="12817"/>
                  </a:lnTo>
                  <a:lnTo>
                    <a:pt x="18670" y="12061"/>
                  </a:lnTo>
                  <a:lnTo>
                    <a:pt x="18897" y="11228"/>
                  </a:lnTo>
                  <a:lnTo>
                    <a:pt x="19099" y="10370"/>
                  </a:lnTo>
                  <a:lnTo>
                    <a:pt x="19225" y="9487"/>
                  </a:lnTo>
                  <a:lnTo>
                    <a:pt x="19276" y="9083"/>
                  </a:lnTo>
                  <a:lnTo>
                    <a:pt x="19301" y="8680"/>
                  </a:lnTo>
                  <a:lnTo>
                    <a:pt x="19301" y="8327"/>
                  </a:lnTo>
                  <a:lnTo>
                    <a:pt x="19276" y="7999"/>
                  </a:lnTo>
                  <a:lnTo>
                    <a:pt x="19225" y="7696"/>
                  </a:lnTo>
                  <a:lnTo>
                    <a:pt x="19149" y="7469"/>
                  </a:lnTo>
                  <a:lnTo>
                    <a:pt x="19074" y="7368"/>
                  </a:lnTo>
                  <a:lnTo>
                    <a:pt x="19023" y="7267"/>
                  </a:lnTo>
                  <a:lnTo>
                    <a:pt x="18948" y="7191"/>
                  </a:lnTo>
                  <a:lnTo>
                    <a:pt x="18847" y="7141"/>
                  </a:lnTo>
                  <a:lnTo>
                    <a:pt x="18695" y="7090"/>
                  </a:lnTo>
                  <a:lnTo>
                    <a:pt x="18544" y="7065"/>
                  </a:lnTo>
                  <a:lnTo>
                    <a:pt x="18418" y="7065"/>
                  </a:lnTo>
                  <a:lnTo>
                    <a:pt x="18317" y="7090"/>
                  </a:lnTo>
                  <a:lnTo>
                    <a:pt x="18191" y="7116"/>
                  </a:lnTo>
                  <a:lnTo>
                    <a:pt x="18065" y="7166"/>
                  </a:lnTo>
                  <a:lnTo>
                    <a:pt x="17938" y="7242"/>
                  </a:lnTo>
                  <a:lnTo>
                    <a:pt x="17837" y="7317"/>
                  </a:lnTo>
                  <a:lnTo>
                    <a:pt x="17636" y="7519"/>
                  </a:lnTo>
                  <a:lnTo>
                    <a:pt x="17434" y="7772"/>
                  </a:lnTo>
                  <a:lnTo>
                    <a:pt x="17257" y="8074"/>
                  </a:lnTo>
                  <a:lnTo>
                    <a:pt x="17055" y="8402"/>
                  </a:lnTo>
                  <a:lnTo>
                    <a:pt x="16854" y="8755"/>
                  </a:lnTo>
                  <a:lnTo>
                    <a:pt x="16626" y="9134"/>
                  </a:lnTo>
                  <a:lnTo>
                    <a:pt x="16349" y="9538"/>
                  </a:lnTo>
                  <a:lnTo>
                    <a:pt x="15970" y="9966"/>
                  </a:lnTo>
                  <a:lnTo>
                    <a:pt x="15743" y="10194"/>
                  </a:lnTo>
                  <a:lnTo>
                    <a:pt x="15491" y="10446"/>
                  </a:lnTo>
                  <a:lnTo>
                    <a:pt x="15239" y="10673"/>
                  </a:lnTo>
                  <a:lnTo>
                    <a:pt x="14936" y="10925"/>
                  </a:lnTo>
                  <a:lnTo>
                    <a:pt x="14659" y="9966"/>
                  </a:lnTo>
                  <a:lnTo>
                    <a:pt x="14331" y="8806"/>
                  </a:lnTo>
                  <a:lnTo>
                    <a:pt x="13927" y="7494"/>
                  </a:lnTo>
                  <a:lnTo>
                    <a:pt x="13448" y="6031"/>
                  </a:lnTo>
                  <a:lnTo>
                    <a:pt x="12741" y="4038"/>
                  </a:lnTo>
                  <a:lnTo>
                    <a:pt x="12388" y="3079"/>
                  </a:lnTo>
                  <a:lnTo>
                    <a:pt x="12035" y="2171"/>
                  </a:lnTo>
                  <a:lnTo>
                    <a:pt x="11707" y="1414"/>
                  </a:lnTo>
                  <a:lnTo>
                    <a:pt x="11530" y="1111"/>
                  </a:lnTo>
                  <a:lnTo>
                    <a:pt x="11379" y="833"/>
                  </a:lnTo>
                  <a:lnTo>
                    <a:pt x="11227" y="606"/>
                  </a:lnTo>
                  <a:lnTo>
                    <a:pt x="11101" y="455"/>
                  </a:lnTo>
                  <a:lnTo>
                    <a:pt x="10975" y="354"/>
                  </a:lnTo>
                  <a:lnTo>
                    <a:pt x="10849" y="354"/>
                  </a:lnTo>
                  <a:lnTo>
                    <a:pt x="10773" y="379"/>
                  </a:lnTo>
                  <a:lnTo>
                    <a:pt x="10723" y="430"/>
                  </a:lnTo>
                  <a:lnTo>
                    <a:pt x="10647" y="531"/>
                  </a:lnTo>
                  <a:lnTo>
                    <a:pt x="10597" y="657"/>
                  </a:lnTo>
                  <a:lnTo>
                    <a:pt x="10546" y="833"/>
                  </a:lnTo>
                  <a:lnTo>
                    <a:pt x="10496" y="1086"/>
                  </a:lnTo>
                  <a:lnTo>
                    <a:pt x="10420" y="1716"/>
                  </a:lnTo>
                  <a:lnTo>
                    <a:pt x="10370" y="2625"/>
                  </a:lnTo>
                  <a:lnTo>
                    <a:pt x="10344" y="3836"/>
                  </a:lnTo>
                  <a:lnTo>
                    <a:pt x="10370" y="5375"/>
                  </a:lnTo>
                  <a:lnTo>
                    <a:pt x="10470" y="7292"/>
                  </a:lnTo>
                  <a:lnTo>
                    <a:pt x="9840" y="5349"/>
                  </a:lnTo>
                  <a:lnTo>
                    <a:pt x="9285" y="3735"/>
                  </a:lnTo>
                  <a:lnTo>
                    <a:pt x="8805" y="2473"/>
                  </a:lnTo>
                  <a:lnTo>
                    <a:pt x="8376" y="1489"/>
                  </a:lnTo>
                  <a:lnTo>
                    <a:pt x="8200" y="1086"/>
                  </a:lnTo>
                  <a:lnTo>
                    <a:pt x="8023" y="758"/>
                  </a:lnTo>
                  <a:lnTo>
                    <a:pt x="7872" y="505"/>
                  </a:lnTo>
                  <a:lnTo>
                    <a:pt x="7720" y="304"/>
                  </a:lnTo>
                  <a:lnTo>
                    <a:pt x="7594" y="152"/>
                  </a:lnTo>
                  <a:lnTo>
                    <a:pt x="7493" y="51"/>
                  </a:lnTo>
                  <a:lnTo>
                    <a:pt x="7367" y="1"/>
                  </a:lnTo>
                  <a:close/>
                </a:path>
              </a:pathLst>
            </a:custGeom>
            <a:solidFill>
              <a:srgbClr val="F6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3581;p46"/>
            <p:cNvSpPr/>
            <p:nvPr/>
          </p:nvSpPr>
          <p:spPr>
            <a:xfrm>
              <a:off x="713225" y="1709665"/>
              <a:ext cx="382401" cy="586866"/>
            </a:xfrm>
            <a:custGeom>
              <a:avLst/>
              <a:gdLst/>
              <a:ahLst/>
              <a:cxnLst/>
              <a:rect l="l" t="t" r="r" b="b"/>
              <a:pathLst>
                <a:path w="19301" h="29621" fill="none" extrusionOk="0">
                  <a:moveTo>
                    <a:pt x="19149" y="23262"/>
                  </a:moveTo>
                  <a:lnTo>
                    <a:pt x="19149" y="23262"/>
                  </a:lnTo>
                  <a:lnTo>
                    <a:pt x="16172" y="17081"/>
                  </a:lnTo>
                  <a:lnTo>
                    <a:pt x="16172" y="17081"/>
                  </a:lnTo>
                  <a:lnTo>
                    <a:pt x="16450" y="16728"/>
                  </a:lnTo>
                  <a:lnTo>
                    <a:pt x="16727" y="16299"/>
                  </a:lnTo>
                  <a:lnTo>
                    <a:pt x="17005" y="15820"/>
                  </a:lnTo>
                  <a:lnTo>
                    <a:pt x="17308" y="15315"/>
                  </a:lnTo>
                  <a:lnTo>
                    <a:pt x="17610" y="14760"/>
                  </a:lnTo>
                  <a:lnTo>
                    <a:pt x="17888" y="14155"/>
                  </a:lnTo>
                  <a:lnTo>
                    <a:pt x="18165" y="13499"/>
                  </a:lnTo>
                  <a:lnTo>
                    <a:pt x="18418" y="12817"/>
                  </a:lnTo>
                  <a:lnTo>
                    <a:pt x="18418" y="12817"/>
                  </a:lnTo>
                  <a:lnTo>
                    <a:pt x="18670" y="12061"/>
                  </a:lnTo>
                  <a:lnTo>
                    <a:pt x="18897" y="11228"/>
                  </a:lnTo>
                  <a:lnTo>
                    <a:pt x="19099" y="10370"/>
                  </a:lnTo>
                  <a:lnTo>
                    <a:pt x="19225" y="9487"/>
                  </a:lnTo>
                  <a:lnTo>
                    <a:pt x="19276" y="9083"/>
                  </a:lnTo>
                  <a:lnTo>
                    <a:pt x="19301" y="8680"/>
                  </a:lnTo>
                  <a:lnTo>
                    <a:pt x="19301" y="8327"/>
                  </a:lnTo>
                  <a:lnTo>
                    <a:pt x="19276" y="7999"/>
                  </a:lnTo>
                  <a:lnTo>
                    <a:pt x="19225" y="7696"/>
                  </a:lnTo>
                  <a:lnTo>
                    <a:pt x="19149" y="7469"/>
                  </a:lnTo>
                  <a:lnTo>
                    <a:pt x="19074" y="7368"/>
                  </a:lnTo>
                  <a:lnTo>
                    <a:pt x="19023" y="7267"/>
                  </a:lnTo>
                  <a:lnTo>
                    <a:pt x="18948" y="7191"/>
                  </a:lnTo>
                  <a:lnTo>
                    <a:pt x="18847" y="7141"/>
                  </a:lnTo>
                  <a:lnTo>
                    <a:pt x="18847" y="7141"/>
                  </a:lnTo>
                  <a:lnTo>
                    <a:pt x="18695" y="7090"/>
                  </a:lnTo>
                  <a:lnTo>
                    <a:pt x="18544" y="7065"/>
                  </a:lnTo>
                  <a:lnTo>
                    <a:pt x="18418" y="7065"/>
                  </a:lnTo>
                  <a:lnTo>
                    <a:pt x="18317" y="7090"/>
                  </a:lnTo>
                  <a:lnTo>
                    <a:pt x="18317" y="7090"/>
                  </a:lnTo>
                  <a:lnTo>
                    <a:pt x="18191" y="7116"/>
                  </a:lnTo>
                  <a:lnTo>
                    <a:pt x="18065" y="7166"/>
                  </a:lnTo>
                  <a:lnTo>
                    <a:pt x="17938" y="7242"/>
                  </a:lnTo>
                  <a:lnTo>
                    <a:pt x="17837" y="7317"/>
                  </a:lnTo>
                  <a:lnTo>
                    <a:pt x="17636" y="7519"/>
                  </a:lnTo>
                  <a:lnTo>
                    <a:pt x="17434" y="7772"/>
                  </a:lnTo>
                  <a:lnTo>
                    <a:pt x="17257" y="8074"/>
                  </a:lnTo>
                  <a:lnTo>
                    <a:pt x="17055" y="8402"/>
                  </a:lnTo>
                  <a:lnTo>
                    <a:pt x="16854" y="8755"/>
                  </a:lnTo>
                  <a:lnTo>
                    <a:pt x="16626" y="9134"/>
                  </a:lnTo>
                  <a:lnTo>
                    <a:pt x="16626" y="9134"/>
                  </a:lnTo>
                  <a:lnTo>
                    <a:pt x="16349" y="9538"/>
                  </a:lnTo>
                  <a:lnTo>
                    <a:pt x="15970" y="9966"/>
                  </a:lnTo>
                  <a:lnTo>
                    <a:pt x="15743" y="10194"/>
                  </a:lnTo>
                  <a:lnTo>
                    <a:pt x="15491" y="10446"/>
                  </a:lnTo>
                  <a:lnTo>
                    <a:pt x="15239" y="10673"/>
                  </a:lnTo>
                  <a:lnTo>
                    <a:pt x="14936" y="10925"/>
                  </a:lnTo>
                  <a:lnTo>
                    <a:pt x="14936" y="10925"/>
                  </a:lnTo>
                  <a:lnTo>
                    <a:pt x="14659" y="9966"/>
                  </a:lnTo>
                  <a:lnTo>
                    <a:pt x="14331" y="8806"/>
                  </a:lnTo>
                  <a:lnTo>
                    <a:pt x="13927" y="7494"/>
                  </a:lnTo>
                  <a:lnTo>
                    <a:pt x="13448" y="6031"/>
                  </a:lnTo>
                  <a:lnTo>
                    <a:pt x="13448" y="6031"/>
                  </a:lnTo>
                  <a:lnTo>
                    <a:pt x="12741" y="4038"/>
                  </a:lnTo>
                  <a:lnTo>
                    <a:pt x="12388" y="3079"/>
                  </a:lnTo>
                  <a:lnTo>
                    <a:pt x="12035" y="2171"/>
                  </a:lnTo>
                  <a:lnTo>
                    <a:pt x="11707" y="1414"/>
                  </a:lnTo>
                  <a:lnTo>
                    <a:pt x="11530" y="1111"/>
                  </a:lnTo>
                  <a:lnTo>
                    <a:pt x="11379" y="833"/>
                  </a:lnTo>
                  <a:lnTo>
                    <a:pt x="11227" y="606"/>
                  </a:lnTo>
                  <a:lnTo>
                    <a:pt x="11101" y="455"/>
                  </a:lnTo>
                  <a:lnTo>
                    <a:pt x="10975" y="354"/>
                  </a:lnTo>
                  <a:lnTo>
                    <a:pt x="10899" y="354"/>
                  </a:lnTo>
                  <a:lnTo>
                    <a:pt x="10849" y="354"/>
                  </a:lnTo>
                  <a:lnTo>
                    <a:pt x="10849" y="354"/>
                  </a:lnTo>
                  <a:lnTo>
                    <a:pt x="10773" y="379"/>
                  </a:lnTo>
                  <a:lnTo>
                    <a:pt x="10723" y="430"/>
                  </a:lnTo>
                  <a:lnTo>
                    <a:pt x="10647" y="531"/>
                  </a:lnTo>
                  <a:lnTo>
                    <a:pt x="10597" y="657"/>
                  </a:lnTo>
                  <a:lnTo>
                    <a:pt x="10546" y="833"/>
                  </a:lnTo>
                  <a:lnTo>
                    <a:pt x="10496" y="1086"/>
                  </a:lnTo>
                  <a:lnTo>
                    <a:pt x="10420" y="1716"/>
                  </a:lnTo>
                  <a:lnTo>
                    <a:pt x="10370" y="2625"/>
                  </a:lnTo>
                  <a:lnTo>
                    <a:pt x="10344" y="3836"/>
                  </a:lnTo>
                  <a:lnTo>
                    <a:pt x="10370" y="5375"/>
                  </a:lnTo>
                  <a:lnTo>
                    <a:pt x="10470" y="7292"/>
                  </a:lnTo>
                  <a:lnTo>
                    <a:pt x="10470" y="7292"/>
                  </a:lnTo>
                  <a:lnTo>
                    <a:pt x="9840" y="5349"/>
                  </a:lnTo>
                  <a:lnTo>
                    <a:pt x="9285" y="3735"/>
                  </a:lnTo>
                  <a:lnTo>
                    <a:pt x="8805" y="2473"/>
                  </a:lnTo>
                  <a:lnTo>
                    <a:pt x="8376" y="1489"/>
                  </a:lnTo>
                  <a:lnTo>
                    <a:pt x="8200" y="1086"/>
                  </a:lnTo>
                  <a:lnTo>
                    <a:pt x="8023" y="758"/>
                  </a:lnTo>
                  <a:lnTo>
                    <a:pt x="7872" y="505"/>
                  </a:lnTo>
                  <a:lnTo>
                    <a:pt x="7720" y="304"/>
                  </a:lnTo>
                  <a:lnTo>
                    <a:pt x="7594" y="152"/>
                  </a:lnTo>
                  <a:lnTo>
                    <a:pt x="7493" y="51"/>
                  </a:lnTo>
                  <a:lnTo>
                    <a:pt x="7367" y="1"/>
                  </a:lnTo>
                  <a:lnTo>
                    <a:pt x="7292" y="1"/>
                  </a:lnTo>
                  <a:lnTo>
                    <a:pt x="7292" y="1"/>
                  </a:lnTo>
                  <a:lnTo>
                    <a:pt x="7191" y="51"/>
                  </a:lnTo>
                  <a:lnTo>
                    <a:pt x="7115" y="127"/>
                  </a:lnTo>
                  <a:lnTo>
                    <a:pt x="7039" y="278"/>
                  </a:lnTo>
                  <a:lnTo>
                    <a:pt x="6964" y="480"/>
                  </a:lnTo>
                  <a:lnTo>
                    <a:pt x="6913" y="758"/>
                  </a:lnTo>
                  <a:lnTo>
                    <a:pt x="6863" y="1086"/>
                  </a:lnTo>
                  <a:lnTo>
                    <a:pt x="6837" y="1464"/>
                  </a:lnTo>
                  <a:lnTo>
                    <a:pt x="6812" y="1944"/>
                  </a:lnTo>
                  <a:lnTo>
                    <a:pt x="6787" y="3104"/>
                  </a:lnTo>
                  <a:lnTo>
                    <a:pt x="6837" y="4618"/>
                  </a:lnTo>
                  <a:lnTo>
                    <a:pt x="6964" y="6460"/>
                  </a:lnTo>
                  <a:lnTo>
                    <a:pt x="7140" y="8730"/>
                  </a:lnTo>
                  <a:lnTo>
                    <a:pt x="7140" y="8730"/>
                  </a:lnTo>
                  <a:lnTo>
                    <a:pt x="6106" y="6661"/>
                  </a:lnTo>
                  <a:lnTo>
                    <a:pt x="5248" y="5072"/>
                  </a:lnTo>
                  <a:lnTo>
                    <a:pt x="4592" y="3886"/>
                  </a:lnTo>
                  <a:lnTo>
                    <a:pt x="4289" y="3432"/>
                  </a:lnTo>
                  <a:lnTo>
                    <a:pt x="4037" y="3079"/>
                  </a:lnTo>
                  <a:lnTo>
                    <a:pt x="3835" y="2776"/>
                  </a:lnTo>
                  <a:lnTo>
                    <a:pt x="3633" y="2524"/>
                  </a:lnTo>
                  <a:lnTo>
                    <a:pt x="3482" y="2347"/>
                  </a:lnTo>
                  <a:lnTo>
                    <a:pt x="3356" y="2221"/>
                  </a:lnTo>
                  <a:lnTo>
                    <a:pt x="3230" y="2145"/>
                  </a:lnTo>
                  <a:lnTo>
                    <a:pt x="3129" y="2095"/>
                  </a:lnTo>
                  <a:lnTo>
                    <a:pt x="3053" y="2095"/>
                  </a:lnTo>
                  <a:lnTo>
                    <a:pt x="3002" y="2095"/>
                  </a:lnTo>
                  <a:lnTo>
                    <a:pt x="3002" y="2095"/>
                  </a:lnTo>
                  <a:lnTo>
                    <a:pt x="2952" y="2145"/>
                  </a:lnTo>
                  <a:lnTo>
                    <a:pt x="2902" y="2196"/>
                  </a:lnTo>
                  <a:lnTo>
                    <a:pt x="2826" y="2372"/>
                  </a:lnTo>
                  <a:lnTo>
                    <a:pt x="2801" y="2599"/>
                  </a:lnTo>
                  <a:lnTo>
                    <a:pt x="2801" y="2927"/>
                  </a:lnTo>
                  <a:lnTo>
                    <a:pt x="2826" y="3306"/>
                  </a:lnTo>
                  <a:lnTo>
                    <a:pt x="2851" y="3760"/>
                  </a:lnTo>
                  <a:lnTo>
                    <a:pt x="3028" y="4794"/>
                  </a:lnTo>
                  <a:lnTo>
                    <a:pt x="3255" y="6005"/>
                  </a:lnTo>
                  <a:lnTo>
                    <a:pt x="3558" y="7343"/>
                  </a:lnTo>
                  <a:lnTo>
                    <a:pt x="3886" y="8730"/>
                  </a:lnTo>
                  <a:lnTo>
                    <a:pt x="4239" y="10118"/>
                  </a:lnTo>
                  <a:lnTo>
                    <a:pt x="4239" y="10118"/>
                  </a:lnTo>
                  <a:lnTo>
                    <a:pt x="3280" y="8755"/>
                  </a:lnTo>
                  <a:lnTo>
                    <a:pt x="2473" y="7671"/>
                  </a:lnTo>
                  <a:lnTo>
                    <a:pt x="1817" y="6838"/>
                  </a:lnTo>
                  <a:lnTo>
                    <a:pt x="1287" y="6233"/>
                  </a:lnTo>
                  <a:lnTo>
                    <a:pt x="883" y="5829"/>
                  </a:lnTo>
                  <a:lnTo>
                    <a:pt x="707" y="5703"/>
                  </a:lnTo>
                  <a:lnTo>
                    <a:pt x="580" y="5602"/>
                  </a:lnTo>
                  <a:lnTo>
                    <a:pt x="454" y="5526"/>
                  </a:lnTo>
                  <a:lnTo>
                    <a:pt x="353" y="5501"/>
                  </a:lnTo>
                  <a:lnTo>
                    <a:pt x="252" y="5501"/>
                  </a:lnTo>
                  <a:lnTo>
                    <a:pt x="202" y="5526"/>
                  </a:lnTo>
                  <a:lnTo>
                    <a:pt x="202" y="5526"/>
                  </a:lnTo>
                  <a:lnTo>
                    <a:pt x="126" y="5551"/>
                  </a:lnTo>
                  <a:lnTo>
                    <a:pt x="101" y="5627"/>
                  </a:lnTo>
                  <a:lnTo>
                    <a:pt x="25" y="5804"/>
                  </a:lnTo>
                  <a:lnTo>
                    <a:pt x="0" y="6031"/>
                  </a:lnTo>
                  <a:lnTo>
                    <a:pt x="0" y="6333"/>
                  </a:lnTo>
                  <a:lnTo>
                    <a:pt x="51" y="6712"/>
                  </a:lnTo>
                  <a:lnTo>
                    <a:pt x="126" y="7116"/>
                  </a:lnTo>
                  <a:lnTo>
                    <a:pt x="227" y="7570"/>
                  </a:lnTo>
                  <a:lnTo>
                    <a:pt x="353" y="8074"/>
                  </a:lnTo>
                  <a:lnTo>
                    <a:pt x="681" y="9159"/>
                  </a:lnTo>
                  <a:lnTo>
                    <a:pt x="1085" y="10294"/>
                  </a:lnTo>
                  <a:lnTo>
                    <a:pt x="1590" y="11480"/>
                  </a:lnTo>
                  <a:lnTo>
                    <a:pt x="1842" y="12061"/>
                  </a:lnTo>
                  <a:lnTo>
                    <a:pt x="2119" y="12616"/>
                  </a:lnTo>
                  <a:lnTo>
                    <a:pt x="2119" y="12616"/>
                  </a:lnTo>
                  <a:lnTo>
                    <a:pt x="2498" y="13372"/>
                  </a:lnTo>
                  <a:lnTo>
                    <a:pt x="2902" y="14079"/>
                  </a:lnTo>
                  <a:lnTo>
                    <a:pt x="3330" y="14735"/>
                  </a:lnTo>
                  <a:lnTo>
                    <a:pt x="3759" y="15391"/>
                  </a:lnTo>
                  <a:lnTo>
                    <a:pt x="4188" y="15996"/>
                  </a:lnTo>
                  <a:lnTo>
                    <a:pt x="4642" y="16577"/>
                  </a:lnTo>
                  <a:lnTo>
                    <a:pt x="5097" y="17132"/>
                  </a:lnTo>
                  <a:lnTo>
                    <a:pt x="5551" y="17661"/>
                  </a:lnTo>
                  <a:lnTo>
                    <a:pt x="6005" y="18141"/>
                  </a:lnTo>
                  <a:lnTo>
                    <a:pt x="6459" y="18620"/>
                  </a:lnTo>
                  <a:lnTo>
                    <a:pt x="6888" y="19049"/>
                  </a:lnTo>
                  <a:lnTo>
                    <a:pt x="7342" y="19453"/>
                  </a:lnTo>
                  <a:lnTo>
                    <a:pt x="8175" y="20210"/>
                  </a:lnTo>
                  <a:lnTo>
                    <a:pt x="8982" y="20840"/>
                  </a:lnTo>
                  <a:lnTo>
                    <a:pt x="8982" y="20840"/>
                  </a:lnTo>
                  <a:lnTo>
                    <a:pt x="13750" y="29620"/>
                  </a:lnTo>
                  <a:lnTo>
                    <a:pt x="13750" y="29620"/>
                  </a:lnTo>
                  <a:lnTo>
                    <a:pt x="19149" y="2326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3582;p46"/>
            <p:cNvSpPr/>
            <p:nvPr/>
          </p:nvSpPr>
          <p:spPr>
            <a:xfrm>
              <a:off x="900688" y="1911135"/>
              <a:ext cx="72989" cy="160461"/>
            </a:xfrm>
            <a:custGeom>
              <a:avLst/>
              <a:gdLst/>
              <a:ahLst/>
              <a:cxnLst/>
              <a:rect l="l" t="t" r="r" b="b"/>
              <a:pathLst>
                <a:path w="3684" h="8099" extrusionOk="0">
                  <a:moveTo>
                    <a:pt x="3684" y="0"/>
                  </a:moveTo>
                  <a:lnTo>
                    <a:pt x="3406" y="126"/>
                  </a:lnTo>
                  <a:lnTo>
                    <a:pt x="3154" y="253"/>
                  </a:lnTo>
                  <a:lnTo>
                    <a:pt x="2876" y="404"/>
                  </a:lnTo>
                  <a:lnTo>
                    <a:pt x="2624" y="581"/>
                  </a:lnTo>
                  <a:lnTo>
                    <a:pt x="2397" y="757"/>
                  </a:lnTo>
                  <a:lnTo>
                    <a:pt x="2170" y="934"/>
                  </a:lnTo>
                  <a:lnTo>
                    <a:pt x="1943" y="1136"/>
                  </a:lnTo>
                  <a:lnTo>
                    <a:pt x="1741" y="1363"/>
                  </a:lnTo>
                  <a:lnTo>
                    <a:pt x="1337" y="1817"/>
                  </a:lnTo>
                  <a:lnTo>
                    <a:pt x="1009" y="2321"/>
                  </a:lnTo>
                  <a:lnTo>
                    <a:pt x="707" y="2851"/>
                  </a:lnTo>
                  <a:lnTo>
                    <a:pt x="480" y="3406"/>
                  </a:lnTo>
                  <a:lnTo>
                    <a:pt x="278" y="3987"/>
                  </a:lnTo>
                  <a:lnTo>
                    <a:pt x="126" y="4567"/>
                  </a:lnTo>
                  <a:lnTo>
                    <a:pt x="25" y="5172"/>
                  </a:lnTo>
                  <a:lnTo>
                    <a:pt x="0" y="5778"/>
                  </a:lnTo>
                  <a:lnTo>
                    <a:pt x="0" y="6383"/>
                  </a:lnTo>
                  <a:lnTo>
                    <a:pt x="76" y="6964"/>
                  </a:lnTo>
                  <a:lnTo>
                    <a:pt x="152" y="7266"/>
                  </a:lnTo>
                  <a:lnTo>
                    <a:pt x="227" y="7544"/>
                  </a:lnTo>
                  <a:lnTo>
                    <a:pt x="303" y="7821"/>
                  </a:lnTo>
                  <a:lnTo>
                    <a:pt x="429" y="8099"/>
                  </a:lnTo>
                  <a:lnTo>
                    <a:pt x="681" y="7014"/>
                  </a:lnTo>
                  <a:lnTo>
                    <a:pt x="959" y="5954"/>
                  </a:lnTo>
                  <a:lnTo>
                    <a:pt x="1287" y="4920"/>
                  </a:lnTo>
                  <a:lnTo>
                    <a:pt x="1665" y="3886"/>
                  </a:lnTo>
                  <a:lnTo>
                    <a:pt x="2069" y="2902"/>
                  </a:lnTo>
                  <a:lnTo>
                    <a:pt x="2548" y="1918"/>
                  </a:lnTo>
                  <a:lnTo>
                    <a:pt x="2801" y="1438"/>
                  </a:lnTo>
                  <a:lnTo>
                    <a:pt x="3078" y="959"/>
                  </a:lnTo>
                  <a:lnTo>
                    <a:pt x="3381" y="480"/>
                  </a:lnTo>
                  <a:lnTo>
                    <a:pt x="3684" y="0"/>
                  </a:lnTo>
                  <a:close/>
                </a:path>
              </a:pathLst>
            </a:custGeom>
            <a:solidFill>
              <a:srgbClr val="EB9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3583;p46"/>
            <p:cNvSpPr/>
            <p:nvPr/>
          </p:nvSpPr>
          <p:spPr>
            <a:xfrm>
              <a:off x="900688" y="1911135"/>
              <a:ext cx="72989" cy="160461"/>
            </a:xfrm>
            <a:custGeom>
              <a:avLst/>
              <a:gdLst/>
              <a:ahLst/>
              <a:cxnLst/>
              <a:rect l="l" t="t" r="r" b="b"/>
              <a:pathLst>
                <a:path w="3684" h="8099" fill="none" extrusionOk="0">
                  <a:moveTo>
                    <a:pt x="3684" y="0"/>
                  </a:moveTo>
                  <a:lnTo>
                    <a:pt x="3684" y="0"/>
                  </a:lnTo>
                  <a:lnTo>
                    <a:pt x="3406" y="126"/>
                  </a:lnTo>
                  <a:lnTo>
                    <a:pt x="3154" y="253"/>
                  </a:lnTo>
                  <a:lnTo>
                    <a:pt x="2876" y="404"/>
                  </a:lnTo>
                  <a:lnTo>
                    <a:pt x="2624" y="581"/>
                  </a:lnTo>
                  <a:lnTo>
                    <a:pt x="2397" y="757"/>
                  </a:lnTo>
                  <a:lnTo>
                    <a:pt x="2170" y="934"/>
                  </a:lnTo>
                  <a:lnTo>
                    <a:pt x="1943" y="1136"/>
                  </a:lnTo>
                  <a:lnTo>
                    <a:pt x="1741" y="1363"/>
                  </a:lnTo>
                  <a:lnTo>
                    <a:pt x="1337" y="1817"/>
                  </a:lnTo>
                  <a:lnTo>
                    <a:pt x="1009" y="2321"/>
                  </a:lnTo>
                  <a:lnTo>
                    <a:pt x="707" y="2851"/>
                  </a:lnTo>
                  <a:lnTo>
                    <a:pt x="480" y="3406"/>
                  </a:lnTo>
                  <a:lnTo>
                    <a:pt x="278" y="3987"/>
                  </a:lnTo>
                  <a:lnTo>
                    <a:pt x="126" y="4567"/>
                  </a:lnTo>
                  <a:lnTo>
                    <a:pt x="25" y="5172"/>
                  </a:lnTo>
                  <a:lnTo>
                    <a:pt x="0" y="5778"/>
                  </a:lnTo>
                  <a:lnTo>
                    <a:pt x="0" y="6383"/>
                  </a:lnTo>
                  <a:lnTo>
                    <a:pt x="76" y="6964"/>
                  </a:lnTo>
                  <a:lnTo>
                    <a:pt x="152" y="7266"/>
                  </a:lnTo>
                  <a:lnTo>
                    <a:pt x="227" y="7544"/>
                  </a:lnTo>
                  <a:lnTo>
                    <a:pt x="303" y="7821"/>
                  </a:lnTo>
                  <a:lnTo>
                    <a:pt x="429" y="8099"/>
                  </a:lnTo>
                  <a:lnTo>
                    <a:pt x="429" y="8099"/>
                  </a:lnTo>
                  <a:lnTo>
                    <a:pt x="681" y="7014"/>
                  </a:lnTo>
                  <a:lnTo>
                    <a:pt x="959" y="5954"/>
                  </a:lnTo>
                  <a:lnTo>
                    <a:pt x="1287" y="4920"/>
                  </a:lnTo>
                  <a:lnTo>
                    <a:pt x="1665" y="3886"/>
                  </a:lnTo>
                  <a:lnTo>
                    <a:pt x="2069" y="2902"/>
                  </a:lnTo>
                  <a:lnTo>
                    <a:pt x="2548" y="1918"/>
                  </a:lnTo>
                  <a:lnTo>
                    <a:pt x="2801" y="1438"/>
                  </a:lnTo>
                  <a:lnTo>
                    <a:pt x="3078" y="959"/>
                  </a:lnTo>
                  <a:lnTo>
                    <a:pt x="3381" y="480"/>
                  </a:lnTo>
                  <a:lnTo>
                    <a:pt x="36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3584;p46"/>
            <p:cNvSpPr/>
            <p:nvPr/>
          </p:nvSpPr>
          <p:spPr>
            <a:xfrm>
              <a:off x="791194" y="2045614"/>
              <a:ext cx="770805" cy="600339"/>
            </a:xfrm>
            <a:custGeom>
              <a:avLst/>
              <a:gdLst/>
              <a:ahLst/>
              <a:cxnLst/>
              <a:rect l="l" t="t" r="r" b="b"/>
              <a:pathLst>
                <a:path w="38905" h="30301" extrusionOk="0">
                  <a:moveTo>
                    <a:pt x="17107" y="0"/>
                  </a:moveTo>
                  <a:lnTo>
                    <a:pt x="1" y="12388"/>
                  </a:lnTo>
                  <a:lnTo>
                    <a:pt x="531" y="13523"/>
                  </a:lnTo>
                  <a:lnTo>
                    <a:pt x="859" y="14179"/>
                  </a:lnTo>
                  <a:lnTo>
                    <a:pt x="1237" y="14885"/>
                  </a:lnTo>
                  <a:lnTo>
                    <a:pt x="1641" y="15592"/>
                  </a:lnTo>
                  <a:lnTo>
                    <a:pt x="2095" y="16349"/>
                  </a:lnTo>
                  <a:lnTo>
                    <a:pt x="2600" y="17156"/>
                  </a:lnTo>
                  <a:lnTo>
                    <a:pt x="3180" y="17938"/>
                  </a:lnTo>
                  <a:lnTo>
                    <a:pt x="3785" y="18771"/>
                  </a:lnTo>
                  <a:lnTo>
                    <a:pt x="4441" y="19603"/>
                  </a:lnTo>
                  <a:lnTo>
                    <a:pt x="5173" y="20436"/>
                  </a:lnTo>
                  <a:lnTo>
                    <a:pt x="5955" y="21294"/>
                  </a:lnTo>
                  <a:lnTo>
                    <a:pt x="6788" y="22126"/>
                  </a:lnTo>
                  <a:lnTo>
                    <a:pt x="7696" y="22934"/>
                  </a:lnTo>
                  <a:lnTo>
                    <a:pt x="8655" y="23766"/>
                  </a:lnTo>
                  <a:lnTo>
                    <a:pt x="9689" y="24548"/>
                  </a:lnTo>
                  <a:lnTo>
                    <a:pt x="10623" y="25204"/>
                  </a:lnTo>
                  <a:lnTo>
                    <a:pt x="11556" y="25810"/>
                  </a:lnTo>
                  <a:lnTo>
                    <a:pt x="12490" y="26365"/>
                  </a:lnTo>
                  <a:lnTo>
                    <a:pt x="13423" y="26869"/>
                  </a:lnTo>
                  <a:lnTo>
                    <a:pt x="14357" y="27349"/>
                  </a:lnTo>
                  <a:lnTo>
                    <a:pt x="15290" y="27752"/>
                  </a:lnTo>
                  <a:lnTo>
                    <a:pt x="16224" y="28156"/>
                  </a:lnTo>
                  <a:lnTo>
                    <a:pt x="17157" y="28484"/>
                  </a:lnTo>
                  <a:lnTo>
                    <a:pt x="18065" y="28812"/>
                  </a:lnTo>
                  <a:lnTo>
                    <a:pt x="18974" y="29090"/>
                  </a:lnTo>
                  <a:lnTo>
                    <a:pt x="19882" y="29317"/>
                  </a:lnTo>
                  <a:lnTo>
                    <a:pt x="20765" y="29519"/>
                  </a:lnTo>
                  <a:lnTo>
                    <a:pt x="21623" y="29720"/>
                  </a:lnTo>
                  <a:lnTo>
                    <a:pt x="22481" y="29872"/>
                  </a:lnTo>
                  <a:lnTo>
                    <a:pt x="23313" y="29998"/>
                  </a:lnTo>
                  <a:lnTo>
                    <a:pt x="24146" y="30099"/>
                  </a:lnTo>
                  <a:lnTo>
                    <a:pt x="24928" y="30174"/>
                  </a:lnTo>
                  <a:lnTo>
                    <a:pt x="25710" y="30225"/>
                  </a:lnTo>
                  <a:lnTo>
                    <a:pt x="26442" y="30275"/>
                  </a:lnTo>
                  <a:lnTo>
                    <a:pt x="27173" y="30301"/>
                  </a:lnTo>
                  <a:lnTo>
                    <a:pt x="28510" y="30301"/>
                  </a:lnTo>
                  <a:lnTo>
                    <a:pt x="29721" y="30250"/>
                  </a:lnTo>
                  <a:lnTo>
                    <a:pt x="30806" y="30174"/>
                  </a:lnTo>
                  <a:lnTo>
                    <a:pt x="31715" y="30099"/>
                  </a:lnTo>
                  <a:lnTo>
                    <a:pt x="32446" y="29998"/>
                  </a:lnTo>
                  <a:lnTo>
                    <a:pt x="33001" y="29922"/>
                  </a:lnTo>
                  <a:lnTo>
                    <a:pt x="38905" y="11934"/>
                  </a:lnTo>
                  <a:lnTo>
                    <a:pt x="38299" y="12135"/>
                  </a:lnTo>
                  <a:lnTo>
                    <a:pt x="37795" y="12262"/>
                  </a:lnTo>
                  <a:lnTo>
                    <a:pt x="37189" y="12413"/>
                  </a:lnTo>
                  <a:lnTo>
                    <a:pt x="36483" y="12564"/>
                  </a:lnTo>
                  <a:lnTo>
                    <a:pt x="35650" y="12690"/>
                  </a:lnTo>
                  <a:lnTo>
                    <a:pt x="34767" y="12766"/>
                  </a:lnTo>
                  <a:lnTo>
                    <a:pt x="33783" y="12842"/>
                  </a:lnTo>
                  <a:lnTo>
                    <a:pt x="32724" y="12842"/>
                  </a:lnTo>
                  <a:lnTo>
                    <a:pt x="32194" y="12817"/>
                  </a:lnTo>
                  <a:lnTo>
                    <a:pt x="31639" y="12766"/>
                  </a:lnTo>
                  <a:lnTo>
                    <a:pt x="31059" y="12716"/>
                  </a:lnTo>
                  <a:lnTo>
                    <a:pt x="30478" y="12640"/>
                  </a:lnTo>
                  <a:lnTo>
                    <a:pt x="29898" y="12539"/>
                  </a:lnTo>
                  <a:lnTo>
                    <a:pt x="29293" y="12413"/>
                  </a:lnTo>
                  <a:lnTo>
                    <a:pt x="28687" y="12262"/>
                  </a:lnTo>
                  <a:lnTo>
                    <a:pt x="28056" y="12060"/>
                  </a:lnTo>
                  <a:lnTo>
                    <a:pt x="27451" y="11858"/>
                  </a:lnTo>
                  <a:lnTo>
                    <a:pt x="26820" y="11631"/>
                  </a:lnTo>
                  <a:lnTo>
                    <a:pt x="26215" y="11353"/>
                  </a:lnTo>
                  <a:lnTo>
                    <a:pt x="25584" y="11051"/>
                  </a:lnTo>
                  <a:lnTo>
                    <a:pt x="24953" y="10697"/>
                  </a:lnTo>
                  <a:lnTo>
                    <a:pt x="24322" y="10319"/>
                  </a:lnTo>
                  <a:lnTo>
                    <a:pt x="23818" y="9991"/>
                  </a:lnTo>
                  <a:lnTo>
                    <a:pt x="23338" y="9638"/>
                  </a:lnTo>
                  <a:lnTo>
                    <a:pt x="22884" y="9284"/>
                  </a:lnTo>
                  <a:lnTo>
                    <a:pt x="22455" y="8906"/>
                  </a:lnTo>
                  <a:lnTo>
                    <a:pt x="22026" y="8553"/>
                  </a:lnTo>
                  <a:lnTo>
                    <a:pt x="21648" y="8149"/>
                  </a:lnTo>
                  <a:lnTo>
                    <a:pt x="21270" y="7771"/>
                  </a:lnTo>
                  <a:lnTo>
                    <a:pt x="20916" y="7392"/>
                  </a:lnTo>
                  <a:lnTo>
                    <a:pt x="20588" y="6989"/>
                  </a:lnTo>
                  <a:lnTo>
                    <a:pt x="20260" y="6610"/>
                  </a:lnTo>
                  <a:lnTo>
                    <a:pt x="19705" y="5828"/>
                  </a:lnTo>
                  <a:lnTo>
                    <a:pt x="19201" y="5046"/>
                  </a:lnTo>
                  <a:lnTo>
                    <a:pt x="18747" y="4289"/>
                  </a:lnTo>
                  <a:lnTo>
                    <a:pt x="18393" y="3557"/>
                  </a:lnTo>
                  <a:lnTo>
                    <a:pt x="18065" y="2851"/>
                  </a:lnTo>
                  <a:lnTo>
                    <a:pt x="17788" y="2220"/>
                  </a:lnTo>
                  <a:lnTo>
                    <a:pt x="17586" y="1615"/>
                  </a:lnTo>
                  <a:lnTo>
                    <a:pt x="17409" y="1085"/>
                  </a:lnTo>
                  <a:lnTo>
                    <a:pt x="17283" y="656"/>
                  </a:lnTo>
                  <a:lnTo>
                    <a:pt x="17107"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3585;p46"/>
            <p:cNvSpPr/>
            <p:nvPr/>
          </p:nvSpPr>
          <p:spPr>
            <a:xfrm>
              <a:off x="791194" y="2045614"/>
              <a:ext cx="770805" cy="600339"/>
            </a:xfrm>
            <a:custGeom>
              <a:avLst/>
              <a:gdLst/>
              <a:ahLst/>
              <a:cxnLst/>
              <a:rect l="l" t="t" r="r" b="b"/>
              <a:pathLst>
                <a:path w="38905" h="30301" fill="none" extrusionOk="0">
                  <a:moveTo>
                    <a:pt x="33001" y="29922"/>
                  </a:moveTo>
                  <a:lnTo>
                    <a:pt x="33001" y="29922"/>
                  </a:lnTo>
                  <a:lnTo>
                    <a:pt x="32446" y="29998"/>
                  </a:lnTo>
                  <a:lnTo>
                    <a:pt x="31715" y="30099"/>
                  </a:lnTo>
                  <a:lnTo>
                    <a:pt x="30806" y="30174"/>
                  </a:lnTo>
                  <a:lnTo>
                    <a:pt x="29721" y="30250"/>
                  </a:lnTo>
                  <a:lnTo>
                    <a:pt x="28510" y="30301"/>
                  </a:lnTo>
                  <a:lnTo>
                    <a:pt x="27173" y="30301"/>
                  </a:lnTo>
                  <a:lnTo>
                    <a:pt x="26442" y="30275"/>
                  </a:lnTo>
                  <a:lnTo>
                    <a:pt x="25710" y="30225"/>
                  </a:lnTo>
                  <a:lnTo>
                    <a:pt x="24928" y="30174"/>
                  </a:lnTo>
                  <a:lnTo>
                    <a:pt x="24146" y="30099"/>
                  </a:lnTo>
                  <a:lnTo>
                    <a:pt x="23313" y="29998"/>
                  </a:lnTo>
                  <a:lnTo>
                    <a:pt x="22481" y="29872"/>
                  </a:lnTo>
                  <a:lnTo>
                    <a:pt x="21623" y="29720"/>
                  </a:lnTo>
                  <a:lnTo>
                    <a:pt x="20765" y="29519"/>
                  </a:lnTo>
                  <a:lnTo>
                    <a:pt x="19882" y="29317"/>
                  </a:lnTo>
                  <a:lnTo>
                    <a:pt x="18974" y="29090"/>
                  </a:lnTo>
                  <a:lnTo>
                    <a:pt x="18065" y="28812"/>
                  </a:lnTo>
                  <a:lnTo>
                    <a:pt x="17157" y="28484"/>
                  </a:lnTo>
                  <a:lnTo>
                    <a:pt x="16224" y="28156"/>
                  </a:lnTo>
                  <a:lnTo>
                    <a:pt x="15290" y="27752"/>
                  </a:lnTo>
                  <a:lnTo>
                    <a:pt x="14357" y="27349"/>
                  </a:lnTo>
                  <a:lnTo>
                    <a:pt x="13423" y="26869"/>
                  </a:lnTo>
                  <a:lnTo>
                    <a:pt x="12490" y="26365"/>
                  </a:lnTo>
                  <a:lnTo>
                    <a:pt x="11556" y="25810"/>
                  </a:lnTo>
                  <a:lnTo>
                    <a:pt x="10623" y="25204"/>
                  </a:lnTo>
                  <a:lnTo>
                    <a:pt x="9689" y="24548"/>
                  </a:lnTo>
                  <a:lnTo>
                    <a:pt x="9689" y="24548"/>
                  </a:lnTo>
                  <a:lnTo>
                    <a:pt x="8655" y="23766"/>
                  </a:lnTo>
                  <a:lnTo>
                    <a:pt x="7696" y="22934"/>
                  </a:lnTo>
                  <a:lnTo>
                    <a:pt x="6788" y="22126"/>
                  </a:lnTo>
                  <a:lnTo>
                    <a:pt x="5955" y="21294"/>
                  </a:lnTo>
                  <a:lnTo>
                    <a:pt x="5173" y="20436"/>
                  </a:lnTo>
                  <a:lnTo>
                    <a:pt x="4441" y="19603"/>
                  </a:lnTo>
                  <a:lnTo>
                    <a:pt x="3785" y="18771"/>
                  </a:lnTo>
                  <a:lnTo>
                    <a:pt x="3180" y="17938"/>
                  </a:lnTo>
                  <a:lnTo>
                    <a:pt x="2600" y="17156"/>
                  </a:lnTo>
                  <a:lnTo>
                    <a:pt x="2095" y="16349"/>
                  </a:lnTo>
                  <a:lnTo>
                    <a:pt x="1641" y="15592"/>
                  </a:lnTo>
                  <a:lnTo>
                    <a:pt x="1237" y="14885"/>
                  </a:lnTo>
                  <a:lnTo>
                    <a:pt x="859" y="14179"/>
                  </a:lnTo>
                  <a:lnTo>
                    <a:pt x="531" y="13523"/>
                  </a:lnTo>
                  <a:lnTo>
                    <a:pt x="1" y="12388"/>
                  </a:lnTo>
                  <a:lnTo>
                    <a:pt x="1" y="12388"/>
                  </a:lnTo>
                  <a:lnTo>
                    <a:pt x="17107" y="0"/>
                  </a:lnTo>
                  <a:lnTo>
                    <a:pt x="17107" y="0"/>
                  </a:lnTo>
                  <a:lnTo>
                    <a:pt x="17283" y="656"/>
                  </a:lnTo>
                  <a:lnTo>
                    <a:pt x="17409" y="1085"/>
                  </a:lnTo>
                  <a:lnTo>
                    <a:pt x="17586" y="1615"/>
                  </a:lnTo>
                  <a:lnTo>
                    <a:pt x="17788" y="2220"/>
                  </a:lnTo>
                  <a:lnTo>
                    <a:pt x="18065" y="2851"/>
                  </a:lnTo>
                  <a:lnTo>
                    <a:pt x="18393" y="3557"/>
                  </a:lnTo>
                  <a:lnTo>
                    <a:pt x="18747" y="4289"/>
                  </a:lnTo>
                  <a:lnTo>
                    <a:pt x="19201" y="5046"/>
                  </a:lnTo>
                  <a:lnTo>
                    <a:pt x="19705" y="5828"/>
                  </a:lnTo>
                  <a:lnTo>
                    <a:pt x="20260" y="6610"/>
                  </a:lnTo>
                  <a:lnTo>
                    <a:pt x="20588" y="6989"/>
                  </a:lnTo>
                  <a:lnTo>
                    <a:pt x="20916" y="7392"/>
                  </a:lnTo>
                  <a:lnTo>
                    <a:pt x="21270" y="7771"/>
                  </a:lnTo>
                  <a:lnTo>
                    <a:pt x="21648" y="8149"/>
                  </a:lnTo>
                  <a:lnTo>
                    <a:pt x="22026" y="8553"/>
                  </a:lnTo>
                  <a:lnTo>
                    <a:pt x="22455" y="8906"/>
                  </a:lnTo>
                  <a:lnTo>
                    <a:pt x="22884" y="9284"/>
                  </a:lnTo>
                  <a:lnTo>
                    <a:pt x="23338" y="9638"/>
                  </a:lnTo>
                  <a:lnTo>
                    <a:pt x="23818" y="9991"/>
                  </a:lnTo>
                  <a:lnTo>
                    <a:pt x="24322" y="10319"/>
                  </a:lnTo>
                  <a:lnTo>
                    <a:pt x="24322" y="10319"/>
                  </a:lnTo>
                  <a:lnTo>
                    <a:pt x="24953" y="10697"/>
                  </a:lnTo>
                  <a:lnTo>
                    <a:pt x="25584" y="11051"/>
                  </a:lnTo>
                  <a:lnTo>
                    <a:pt x="26215" y="11353"/>
                  </a:lnTo>
                  <a:lnTo>
                    <a:pt x="26820" y="11631"/>
                  </a:lnTo>
                  <a:lnTo>
                    <a:pt x="27451" y="11858"/>
                  </a:lnTo>
                  <a:lnTo>
                    <a:pt x="28056" y="12060"/>
                  </a:lnTo>
                  <a:lnTo>
                    <a:pt x="28687" y="12262"/>
                  </a:lnTo>
                  <a:lnTo>
                    <a:pt x="29293" y="12413"/>
                  </a:lnTo>
                  <a:lnTo>
                    <a:pt x="29898" y="12539"/>
                  </a:lnTo>
                  <a:lnTo>
                    <a:pt x="30478" y="12640"/>
                  </a:lnTo>
                  <a:lnTo>
                    <a:pt x="31059" y="12716"/>
                  </a:lnTo>
                  <a:lnTo>
                    <a:pt x="31639" y="12766"/>
                  </a:lnTo>
                  <a:lnTo>
                    <a:pt x="32194" y="12817"/>
                  </a:lnTo>
                  <a:lnTo>
                    <a:pt x="32724" y="12842"/>
                  </a:lnTo>
                  <a:lnTo>
                    <a:pt x="33254" y="12842"/>
                  </a:lnTo>
                  <a:lnTo>
                    <a:pt x="33783" y="12842"/>
                  </a:lnTo>
                  <a:lnTo>
                    <a:pt x="34767" y="12766"/>
                  </a:lnTo>
                  <a:lnTo>
                    <a:pt x="35650" y="12690"/>
                  </a:lnTo>
                  <a:lnTo>
                    <a:pt x="36483" y="12564"/>
                  </a:lnTo>
                  <a:lnTo>
                    <a:pt x="37189" y="12413"/>
                  </a:lnTo>
                  <a:lnTo>
                    <a:pt x="37795" y="12262"/>
                  </a:lnTo>
                  <a:lnTo>
                    <a:pt x="38299" y="12135"/>
                  </a:lnTo>
                  <a:lnTo>
                    <a:pt x="38905" y="11934"/>
                  </a:lnTo>
                  <a:lnTo>
                    <a:pt x="38905" y="11934"/>
                  </a:lnTo>
                  <a:lnTo>
                    <a:pt x="33001" y="2992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3586;p46"/>
            <p:cNvSpPr/>
            <p:nvPr/>
          </p:nvSpPr>
          <p:spPr>
            <a:xfrm>
              <a:off x="1116644" y="2281561"/>
              <a:ext cx="1465610" cy="1666053"/>
            </a:xfrm>
            <a:custGeom>
              <a:avLst/>
              <a:gdLst/>
              <a:ahLst/>
              <a:cxnLst/>
              <a:rect l="l" t="t" r="r" b="b"/>
              <a:pathLst>
                <a:path w="73974" h="84091" extrusionOk="0">
                  <a:moveTo>
                    <a:pt x="22354" y="0"/>
                  </a:moveTo>
                  <a:lnTo>
                    <a:pt x="21370" y="1867"/>
                  </a:lnTo>
                  <a:lnTo>
                    <a:pt x="20361" y="3835"/>
                  </a:lnTo>
                  <a:lnTo>
                    <a:pt x="19352" y="5904"/>
                  </a:lnTo>
                  <a:lnTo>
                    <a:pt x="18292" y="8074"/>
                  </a:lnTo>
                  <a:lnTo>
                    <a:pt x="17232" y="10319"/>
                  </a:lnTo>
                  <a:lnTo>
                    <a:pt x="16147" y="12640"/>
                  </a:lnTo>
                  <a:lnTo>
                    <a:pt x="15062" y="15062"/>
                  </a:lnTo>
                  <a:lnTo>
                    <a:pt x="13978" y="17585"/>
                  </a:lnTo>
                  <a:lnTo>
                    <a:pt x="12893" y="20159"/>
                  </a:lnTo>
                  <a:lnTo>
                    <a:pt x="11808" y="22808"/>
                  </a:lnTo>
                  <a:lnTo>
                    <a:pt x="10748" y="25533"/>
                  </a:lnTo>
                  <a:lnTo>
                    <a:pt x="9689" y="28308"/>
                  </a:lnTo>
                  <a:lnTo>
                    <a:pt x="8679" y="31159"/>
                  </a:lnTo>
                  <a:lnTo>
                    <a:pt x="7670" y="34085"/>
                  </a:lnTo>
                  <a:lnTo>
                    <a:pt x="6711" y="37062"/>
                  </a:lnTo>
                  <a:lnTo>
                    <a:pt x="5778" y="40065"/>
                  </a:lnTo>
                  <a:lnTo>
                    <a:pt x="5097" y="42386"/>
                  </a:lnTo>
                  <a:lnTo>
                    <a:pt x="4491" y="44606"/>
                  </a:lnTo>
                  <a:lnTo>
                    <a:pt x="3936" y="46751"/>
                  </a:lnTo>
                  <a:lnTo>
                    <a:pt x="3432" y="48769"/>
                  </a:lnTo>
                  <a:lnTo>
                    <a:pt x="2978" y="50686"/>
                  </a:lnTo>
                  <a:lnTo>
                    <a:pt x="2574" y="52503"/>
                  </a:lnTo>
                  <a:lnTo>
                    <a:pt x="2221" y="54244"/>
                  </a:lnTo>
                  <a:lnTo>
                    <a:pt x="1893" y="55858"/>
                  </a:lnTo>
                  <a:lnTo>
                    <a:pt x="1615" y="57397"/>
                  </a:lnTo>
                  <a:lnTo>
                    <a:pt x="1388" y="58835"/>
                  </a:lnTo>
                  <a:lnTo>
                    <a:pt x="1186" y="60173"/>
                  </a:lnTo>
                  <a:lnTo>
                    <a:pt x="1010" y="61409"/>
                  </a:lnTo>
                  <a:lnTo>
                    <a:pt x="732" y="63579"/>
                  </a:lnTo>
                  <a:lnTo>
                    <a:pt x="555" y="65370"/>
                  </a:lnTo>
                  <a:lnTo>
                    <a:pt x="379" y="67237"/>
                  </a:lnTo>
                  <a:lnTo>
                    <a:pt x="253" y="69003"/>
                  </a:lnTo>
                  <a:lnTo>
                    <a:pt x="152" y="70693"/>
                  </a:lnTo>
                  <a:lnTo>
                    <a:pt x="76" y="72283"/>
                  </a:lnTo>
                  <a:lnTo>
                    <a:pt x="26" y="73797"/>
                  </a:lnTo>
                  <a:lnTo>
                    <a:pt x="0" y="75235"/>
                  </a:lnTo>
                  <a:lnTo>
                    <a:pt x="0" y="77758"/>
                  </a:lnTo>
                  <a:lnTo>
                    <a:pt x="656" y="78111"/>
                  </a:lnTo>
                  <a:lnTo>
                    <a:pt x="1716" y="78641"/>
                  </a:lnTo>
                  <a:lnTo>
                    <a:pt x="3129" y="79297"/>
                  </a:lnTo>
                  <a:lnTo>
                    <a:pt x="3961" y="79650"/>
                  </a:lnTo>
                  <a:lnTo>
                    <a:pt x="4870" y="80028"/>
                  </a:lnTo>
                  <a:lnTo>
                    <a:pt x="5879" y="80432"/>
                  </a:lnTo>
                  <a:lnTo>
                    <a:pt x="6964" y="80810"/>
                  </a:lnTo>
                  <a:lnTo>
                    <a:pt x="8124" y="81214"/>
                  </a:lnTo>
                  <a:lnTo>
                    <a:pt x="9335" y="81618"/>
                  </a:lnTo>
                  <a:lnTo>
                    <a:pt x="10622" y="81996"/>
                  </a:lnTo>
                  <a:lnTo>
                    <a:pt x="11984" y="82349"/>
                  </a:lnTo>
                  <a:lnTo>
                    <a:pt x="13423" y="82703"/>
                  </a:lnTo>
                  <a:lnTo>
                    <a:pt x="14911" y="83030"/>
                  </a:lnTo>
                  <a:lnTo>
                    <a:pt x="16450" y="83308"/>
                  </a:lnTo>
                  <a:lnTo>
                    <a:pt x="18065" y="83560"/>
                  </a:lnTo>
                  <a:lnTo>
                    <a:pt x="19705" y="83787"/>
                  </a:lnTo>
                  <a:lnTo>
                    <a:pt x="21420" y="83939"/>
                  </a:lnTo>
                  <a:lnTo>
                    <a:pt x="23161" y="84040"/>
                  </a:lnTo>
                  <a:lnTo>
                    <a:pt x="24069" y="84090"/>
                  </a:lnTo>
                  <a:lnTo>
                    <a:pt x="26819" y="84090"/>
                  </a:lnTo>
                  <a:lnTo>
                    <a:pt x="27753" y="84040"/>
                  </a:lnTo>
                  <a:lnTo>
                    <a:pt x="28686" y="83989"/>
                  </a:lnTo>
                  <a:lnTo>
                    <a:pt x="29645" y="83939"/>
                  </a:lnTo>
                  <a:lnTo>
                    <a:pt x="30604" y="83838"/>
                  </a:lnTo>
                  <a:lnTo>
                    <a:pt x="31588" y="83737"/>
                  </a:lnTo>
                  <a:lnTo>
                    <a:pt x="32547" y="83611"/>
                  </a:lnTo>
                  <a:lnTo>
                    <a:pt x="33556" y="83459"/>
                  </a:lnTo>
                  <a:lnTo>
                    <a:pt x="34540" y="83283"/>
                  </a:lnTo>
                  <a:lnTo>
                    <a:pt x="35549" y="83106"/>
                  </a:lnTo>
                  <a:lnTo>
                    <a:pt x="36558" y="82879"/>
                  </a:lnTo>
                  <a:lnTo>
                    <a:pt x="37567" y="82627"/>
                  </a:lnTo>
                  <a:lnTo>
                    <a:pt x="38576" y="82375"/>
                  </a:lnTo>
                  <a:lnTo>
                    <a:pt x="39611" y="82072"/>
                  </a:lnTo>
                  <a:lnTo>
                    <a:pt x="40645" y="81769"/>
                  </a:lnTo>
                  <a:lnTo>
                    <a:pt x="41680" y="81416"/>
                  </a:lnTo>
                  <a:lnTo>
                    <a:pt x="42739" y="81063"/>
                  </a:lnTo>
                  <a:lnTo>
                    <a:pt x="43774" y="80659"/>
                  </a:lnTo>
                  <a:lnTo>
                    <a:pt x="44833" y="80230"/>
                  </a:lnTo>
                  <a:lnTo>
                    <a:pt x="45817" y="79801"/>
                  </a:lnTo>
                  <a:lnTo>
                    <a:pt x="46801" y="79347"/>
                  </a:lnTo>
                  <a:lnTo>
                    <a:pt x="47735" y="78893"/>
                  </a:lnTo>
                  <a:lnTo>
                    <a:pt x="48668" y="78413"/>
                  </a:lnTo>
                  <a:lnTo>
                    <a:pt x="49577" y="77934"/>
                  </a:lnTo>
                  <a:lnTo>
                    <a:pt x="50485" y="77430"/>
                  </a:lnTo>
                  <a:lnTo>
                    <a:pt x="51343" y="76925"/>
                  </a:lnTo>
                  <a:lnTo>
                    <a:pt x="52200" y="76395"/>
                  </a:lnTo>
                  <a:lnTo>
                    <a:pt x="53033" y="75865"/>
                  </a:lnTo>
                  <a:lnTo>
                    <a:pt x="53840" y="75310"/>
                  </a:lnTo>
                  <a:lnTo>
                    <a:pt x="54622" y="74755"/>
                  </a:lnTo>
                  <a:lnTo>
                    <a:pt x="55405" y="74200"/>
                  </a:lnTo>
                  <a:lnTo>
                    <a:pt x="56161" y="73620"/>
                  </a:lnTo>
                  <a:lnTo>
                    <a:pt x="56893" y="73040"/>
                  </a:lnTo>
                  <a:lnTo>
                    <a:pt x="57600" y="72459"/>
                  </a:lnTo>
                  <a:lnTo>
                    <a:pt x="58306" y="71854"/>
                  </a:lnTo>
                  <a:lnTo>
                    <a:pt x="58987" y="71274"/>
                  </a:lnTo>
                  <a:lnTo>
                    <a:pt x="59643" y="70668"/>
                  </a:lnTo>
                  <a:lnTo>
                    <a:pt x="60274" y="70037"/>
                  </a:lnTo>
                  <a:lnTo>
                    <a:pt x="60905" y="69432"/>
                  </a:lnTo>
                  <a:lnTo>
                    <a:pt x="62090" y="68196"/>
                  </a:lnTo>
                  <a:lnTo>
                    <a:pt x="63226" y="66959"/>
                  </a:lnTo>
                  <a:lnTo>
                    <a:pt x="64285" y="65698"/>
                  </a:lnTo>
                  <a:lnTo>
                    <a:pt x="65295" y="64462"/>
                  </a:lnTo>
                  <a:lnTo>
                    <a:pt x="66228" y="63225"/>
                  </a:lnTo>
                  <a:lnTo>
                    <a:pt x="67086" y="61989"/>
                  </a:lnTo>
                  <a:lnTo>
                    <a:pt x="67918" y="60778"/>
                  </a:lnTo>
                  <a:lnTo>
                    <a:pt x="68675" y="59592"/>
                  </a:lnTo>
                  <a:lnTo>
                    <a:pt x="69356" y="58457"/>
                  </a:lnTo>
                  <a:lnTo>
                    <a:pt x="70012" y="57322"/>
                  </a:lnTo>
                  <a:lnTo>
                    <a:pt x="70593" y="56237"/>
                  </a:lnTo>
                  <a:lnTo>
                    <a:pt x="71123" y="55202"/>
                  </a:lnTo>
                  <a:lnTo>
                    <a:pt x="71602" y="54218"/>
                  </a:lnTo>
                  <a:lnTo>
                    <a:pt x="72056" y="53260"/>
                  </a:lnTo>
                  <a:lnTo>
                    <a:pt x="72435" y="52402"/>
                  </a:lnTo>
                  <a:lnTo>
                    <a:pt x="72788" y="51569"/>
                  </a:lnTo>
                  <a:lnTo>
                    <a:pt x="73343" y="50157"/>
                  </a:lnTo>
                  <a:lnTo>
                    <a:pt x="73721" y="49072"/>
                  </a:lnTo>
                  <a:lnTo>
                    <a:pt x="73974" y="48315"/>
                  </a:lnTo>
                  <a:lnTo>
                    <a:pt x="73469" y="48189"/>
                  </a:lnTo>
                  <a:lnTo>
                    <a:pt x="72737" y="47987"/>
                  </a:lnTo>
                  <a:lnTo>
                    <a:pt x="71753" y="47684"/>
                  </a:lnTo>
                  <a:lnTo>
                    <a:pt x="70593" y="47280"/>
                  </a:lnTo>
                  <a:lnTo>
                    <a:pt x="69281" y="46751"/>
                  </a:lnTo>
                  <a:lnTo>
                    <a:pt x="68574" y="46448"/>
                  </a:lnTo>
                  <a:lnTo>
                    <a:pt x="67817" y="46095"/>
                  </a:lnTo>
                  <a:lnTo>
                    <a:pt x="67035" y="45741"/>
                  </a:lnTo>
                  <a:lnTo>
                    <a:pt x="66253" y="45312"/>
                  </a:lnTo>
                  <a:lnTo>
                    <a:pt x="65421" y="44884"/>
                  </a:lnTo>
                  <a:lnTo>
                    <a:pt x="64588" y="44404"/>
                  </a:lnTo>
                  <a:lnTo>
                    <a:pt x="63730" y="43874"/>
                  </a:lnTo>
                  <a:lnTo>
                    <a:pt x="62873" y="43319"/>
                  </a:lnTo>
                  <a:lnTo>
                    <a:pt x="61989" y="42714"/>
                  </a:lnTo>
                  <a:lnTo>
                    <a:pt x="61106" y="42058"/>
                  </a:lnTo>
                  <a:lnTo>
                    <a:pt x="60223" y="41351"/>
                  </a:lnTo>
                  <a:lnTo>
                    <a:pt x="59340" y="40620"/>
                  </a:lnTo>
                  <a:lnTo>
                    <a:pt x="58483" y="39838"/>
                  </a:lnTo>
                  <a:lnTo>
                    <a:pt x="57625" y="39005"/>
                  </a:lnTo>
                  <a:lnTo>
                    <a:pt x="56767" y="38122"/>
                  </a:lnTo>
                  <a:lnTo>
                    <a:pt x="55934" y="37189"/>
                  </a:lnTo>
                  <a:lnTo>
                    <a:pt x="55102" y="36205"/>
                  </a:lnTo>
                  <a:lnTo>
                    <a:pt x="54320" y="35170"/>
                  </a:lnTo>
                  <a:lnTo>
                    <a:pt x="53538" y="34085"/>
                  </a:lnTo>
                  <a:lnTo>
                    <a:pt x="52806" y="32925"/>
                  </a:lnTo>
                  <a:lnTo>
                    <a:pt x="52099" y="31714"/>
                  </a:lnTo>
                  <a:lnTo>
                    <a:pt x="51746" y="31083"/>
                  </a:lnTo>
                  <a:lnTo>
                    <a:pt x="51418" y="30452"/>
                  </a:lnTo>
                  <a:lnTo>
                    <a:pt x="50838" y="29216"/>
                  </a:lnTo>
                  <a:lnTo>
                    <a:pt x="50308" y="27980"/>
                  </a:lnTo>
                  <a:lnTo>
                    <a:pt x="49829" y="26744"/>
                  </a:lnTo>
                  <a:lnTo>
                    <a:pt x="49425" y="25533"/>
                  </a:lnTo>
                  <a:lnTo>
                    <a:pt x="49047" y="24322"/>
                  </a:lnTo>
                  <a:lnTo>
                    <a:pt x="48744" y="23136"/>
                  </a:lnTo>
                  <a:lnTo>
                    <a:pt x="48492" y="21950"/>
                  </a:lnTo>
                  <a:lnTo>
                    <a:pt x="48290" y="20789"/>
                  </a:lnTo>
                  <a:lnTo>
                    <a:pt x="48113" y="19654"/>
                  </a:lnTo>
                  <a:lnTo>
                    <a:pt x="47987" y="18519"/>
                  </a:lnTo>
                  <a:lnTo>
                    <a:pt x="47911" y="17434"/>
                  </a:lnTo>
                  <a:lnTo>
                    <a:pt x="47836" y="16349"/>
                  </a:lnTo>
                  <a:lnTo>
                    <a:pt x="47836" y="15315"/>
                  </a:lnTo>
                  <a:lnTo>
                    <a:pt x="47836" y="14280"/>
                  </a:lnTo>
                  <a:lnTo>
                    <a:pt x="47886" y="13296"/>
                  </a:lnTo>
                  <a:lnTo>
                    <a:pt x="47937" y="12338"/>
                  </a:lnTo>
                  <a:lnTo>
                    <a:pt x="48038" y="11404"/>
                  </a:lnTo>
                  <a:lnTo>
                    <a:pt x="48138" y="10521"/>
                  </a:lnTo>
                  <a:lnTo>
                    <a:pt x="48239" y="9663"/>
                  </a:lnTo>
                  <a:lnTo>
                    <a:pt x="48391" y="8831"/>
                  </a:lnTo>
                  <a:lnTo>
                    <a:pt x="48542" y="8049"/>
                  </a:lnTo>
                  <a:lnTo>
                    <a:pt x="48693" y="7317"/>
                  </a:lnTo>
                  <a:lnTo>
                    <a:pt x="48996" y="5980"/>
                  </a:lnTo>
                  <a:lnTo>
                    <a:pt x="49324" y="4844"/>
                  </a:lnTo>
                  <a:lnTo>
                    <a:pt x="49627" y="3886"/>
                  </a:lnTo>
                  <a:lnTo>
                    <a:pt x="49879" y="3154"/>
                  </a:lnTo>
                  <a:lnTo>
                    <a:pt x="50056" y="2675"/>
                  </a:lnTo>
                  <a:lnTo>
                    <a:pt x="30755" y="808"/>
                  </a:lnTo>
                  <a:lnTo>
                    <a:pt x="223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3587;p46"/>
            <p:cNvSpPr/>
            <p:nvPr/>
          </p:nvSpPr>
          <p:spPr>
            <a:xfrm>
              <a:off x="1116644" y="2281561"/>
              <a:ext cx="1465610" cy="1666053"/>
            </a:xfrm>
            <a:custGeom>
              <a:avLst/>
              <a:gdLst/>
              <a:ahLst/>
              <a:cxnLst/>
              <a:rect l="l" t="t" r="r" b="b"/>
              <a:pathLst>
                <a:path w="73974" h="84091" fill="none" extrusionOk="0">
                  <a:moveTo>
                    <a:pt x="22354" y="0"/>
                  </a:moveTo>
                  <a:lnTo>
                    <a:pt x="22354" y="0"/>
                  </a:lnTo>
                  <a:lnTo>
                    <a:pt x="21370" y="1867"/>
                  </a:lnTo>
                  <a:lnTo>
                    <a:pt x="20361" y="3835"/>
                  </a:lnTo>
                  <a:lnTo>
                    <a:pt x="19352" y="5904"/>
                  </a:lnTo>
                  <a:lnTo>
                    <a:pt x="18292" y="8074"/>
                  </a:lnTo>
                  <a:lnTo>
                    <a:pt x="17232" y="10319"/>
                  </a:lnTo>
                  <a:lnTo>
                    <a:pt x="16147" y="12640"/>
                  </a:lnTo>
                  <a:lnTo>
                    <a:pt x="15062" y="15062"/>
                  </a:lnTo>
                  <a:lnTo>
                    <a:pt x="13978" y="17585"/>
                  </a:lnTo>
                  <a:lnTo>
                    <a:pt x="12893" y="20159"/>
                  </a:lnTo>
                  <a:lnTo>
                    <a:pt x="11808" y="22808"/>
                  </a:lnTo>
                  <a:lnTo>
                    <a:pt x="10748" y="25533"/>
                  </a:lnTo>
                  <a:lnTo>
                    <a:pt x="9689" y="28308"/>
                  </a:lnTo>
                  <a:lnTo>
                    <a:pt x="8679" y="31159"/>
                  </a:lnTo>
                  <a:lnTo>
                    <a:pt x="7670" y="34085"/>
                  </a:lnTo>
                  <a:lnTo>
                    <a:pt x="6711" y="37062"/>
                  </a:lnTo>
                  <a:lnTo>
                    <a:pt x="5778" y="40065"/>
                  </a:lnTo>
                  <a:lnTo>
                    <a:pt x="5778" y="40065"/>
                  </a:lnTo>
                  <a:lnTo>
                    <a:pt x="5097" y="42386"/>
                  </a:lnTo>
                  <a:lnTo>
                    <a:pt x="4491" y="44606"/>
                  </a:lnTo>
                  <a:lnTo>
                    <a:pt x="3936" y="46751"/>
                  </a:lnTo>
                  <a:lnTo>
                    <a:pt x="3432" y="48769"/>
                  </a:lnTo>
                  <a:lnTo>
                    <a:pt x="2978" y="50686"/>
                  </a:lnTo>
                  <a:lnTo>
                    <a:pt x="2574" y="52503"/>
                  </a:lnTo>
                  <a:lnTo>
                    <a:pt x="2221" y="54244"/>
                  </a:lnTo>
                  <a:lnTo>
                    <a:pt x="1893" y="55858"/>
                  </a:lnTo>
                  <a:lnTo>
                    <a:pt x="1615" y="57397"/>
                  </a:lnTo>
                  <a:lnTo>
                    <a:pt x="1388" y="58835"/>
                  </a:lnTo>
                  <a:lnTo>
                    <a:pt x="1186" y="60173"/>
                  </a:lnTo>
                  <a:lnTo>
                    <a:pt x="1010" y="61409"/>
                  </a:lnTo>
                  <a:lnTo>
                    <a:pt x="732" y="63579"/>
                  </a:lnTo>
                  <a:lnTo>
                    <a:pt x="555" y="65370"/>
                  </a:lnTo>
                  <a:lnTo>
                    <a:pt x="555" y="65370"/>
                  </a:lnTo>
                  <a:lnTo>
                    <a:pt x="379" y="67237"/>
                  </a:lnTo>
                  <a:lnTo>
                    <a:pt x="253" y="69003"/>
                  </a:lnTo>
                  <a:lnTo>
                    <a:pt x="152" y="70693"/>
                  </a:lnTo>
                  <a:lnTo>
                    <a:pt x="76" y="72283"/>
                  </a:lnTo>
                  <a:lnTo>
                    <a:pt x="26" y="73797"/>
                  </a:lnTo>
                  <a:lnTo>
                    <a:pt x="0" y="75235"/>
                  </a:lnTo>
                  <a:lnTo>
                    <a:pt x="0" y="77758"/>
                  </a:lnTo>
                  <a:lnTo>
                    <a:pt x="0" y="77758"/>
                  </a:lnTo>
                  <a:lnTo>
                    <a:pt x="656" y="78111"/>
                  </a:lnTo>
                  <a:lnTo>
                    <a:pt x="1716" y="78641"/>
                  </a:lnTo>
                  <a:lnTo>
                    <a:pt x="3129" y="79297"/>
                  </a:lnTo>
                  <a:lnTo>
                    <a:pt x="3961" y="79650"/>
                  </a:lnTo>
                  <a:lnTo>
                    <a:pt x="4870" y="80028"/>
                  </a:lnTo>
                  <a:lnTo>
                    <a:pt x="5879" y="80432"/>
                  </a:lnTo>
                  <a:lnTo>
                    <a:pt x="6964" y="80810"/>
                  </a:lnTo>
                  <a:lnTo>
                    <a:pt x="8124" y="81214"/>
                  </a:lnTo>
                  <a:lnTo>
                    <a:pt x="9335" y="81618"/>
                  </a:lnTo>
                  <a:lnTo>
                    <a:pt x="10622" y="81996"/>
                  </a:lnTo>
                  <a:lnTo>
                    <a:pt x="11984" y="82349"/>
                  </a:lnTo>
                  <a:lnTo>
                    <a:pt x="13423" y="82703"/>
                  </a:lnTo>
                  <a:lnTo>
                    <a:pt x="14911" y="83030"/>
                  </a:lnTo>
                  <a:lnTo>
                    <a:pt x="16450" y="83308"/>
                  </a:lnTo>
                  <a:lnTo>
                    <a:pt x="18065" y="83560"/>
                  </a:lnTo>
                  <a:lnTo>
                    <a:pt x="19705" y="83787"/>
                  </a:lnTo>
                  <a:lnTo>
                    <a:pt x="21420" y="83939"/>
                  </a:lnTo>
                  <a:lnTo>
                    <a:pt x="23161" y="84040"/>
                  </a:lnTo>
                  <a:lnTo>
                    <a:pt x="24069" y="84090"/>
                  </a:lnTo>
                  <a:lnTo>
                    <a:pt x="24978" y="84090"/>
                  </a:lnTo>
                  <a:lnTo>
                    <a:pt x="25886" y="84090"/>
                  </a:lnTo>
                  <a:lnTo>
                    <a:pt x="26819" y="84090"/>
                  </a:lnTo>
                  <a:lnTo>
                    <a:pt x="27753" y="84040"/>
                  </a:lnTo>
                  <a:lnTo>
                    <a:pt x="28686" y="83989"/>
                  </a:lnTo>
                  <a:lnTo>
                    <a:pt x="29645" y="83939"/>
                  </a:lnTo>
                  <a:lnTo>
                    <a:pt x="30604" y="83838"/>
                  </a:lnTo>
                  <a:lnTo>
                    <a:pt x="31588" y="83737"/>
                  </a:lnTo>
                  <a:lnTo>
                    <a:pt x="32547" y="83611"/>
                  </a:lnTo>
                  <a:lnTo>
                    <a:pt x="33556" y="83459"/>
                  </a:lnTo>
                  <a:lnTo>
                    <a:pt x="34540" y="83283"/>
                  </a:lnTo>
                  <a:lnTo>
                    <a:pt x="35549" y="83106"/>
                  </a:lnTo>
                  <a:lnTo>
                    <a:pt x="36558" y="82879"/>
                  </a:lnTo>
                  <a:lnTo>
                    <a:pt x="37567" y="82627"/>
                  </a:lnTo>
                  <a:lnTo>
                    <a:pt x="38576" y="82375"/>
                  </a:lnTo>
                  <a:lnTo>
                    <a:pt x="39611" y="82072"/>
                  </a:lnTo>
                  <a:lnTo>
                    <a:pt x="40645" y="81769"/>
                  </a:lnTo>
                  <a:lnTo>
                    <a:pt x="41680" y="81416"/>
                  </a:lnTo>
                  <a:lnTo>
                    <a:pt x="42739" y="81063"/>
                  </a:lnTo>
                  <a:lnTo>
                    <a:pt x="43774" y="80659"/>
                  </a:lnTo>
                  <a:lnTo>
                    <a:pt x="44833" y="80230"/>
                  </a:lnTo>
                  <a:lnTo>
                    <a:pt x="44833" y="80230"/>
                  </a:lnTo>
                  <a:lnTo>
                    <a:pt x="45817" y="79801"/>
                  </a:lnTo>
                  <a:lnTo>
                    <a:pt x="46801" y="79347"/>
                  </a:lnTo>
                  <a:lnTo>
                    <a:pt x="47735" y="78893"/>
                  </a:lnTo>
                  <a:lnTo>
                    <a:pt x="48668" y="78413"/>
                  </a:lnTo>
                  <a:lnTo>
                    <a:pt x="49577" y="77934"/>
                  </a:lnTo>
                  <a:lnTo>
                    <a:pt x="50485" y="77430"/>
                  </a:lnTo>
                  <a:lnTo>
                    <a:pt x="51343" y="76925"/>
                  </a:lnTo>
                  <a:lnTo>
                    <a:pt x="52200" y="76395"/>
                  </a:lnTo>
                  <a:lnTo>
                    <a:pt x="53033" y="75865"/>
                  </a:lnTo>
                  <a:lnTo>
                    <a:pt x="53840" y="75310"/>
                  </a:lnTo>
                  <a:lnTo>
                    <a:pt x="54622" y="74755"/>
                  </a:lnTo>
                  <a:lnTo>
                    <a:pt x="55405" y="74200"/>
                  </a:lnTo>
                  <a:lnTo>
                    <a:pt x="56161" y="73620"/>
                  </a:lnTo>
                  <a:lnTo>
                    <a:pt x="56893" y="73040"/>
                  </a:lnTo>
                  <a:lnTo>
                    <a:pt x="57600" y="72459"/>
                  </a:lnTo>
                  <a:lnTo>
                    <a:pt x="58306" y="71854"/>
                  </a:lnTo>
                  <a:lnTo>
                    <a:pt x="58987" y="71274"/>
                  </a:lnTo>
                  <a:lnTo>
                    <a:pt x="59643" y="70668"/>
                  </a:lnTo>
                  <a:lnTo>
                    <a:pt x="60274" y="70037"/>
                  </a:lnTo>
                  <a:lnTo>
                    <a:pt x="60905" y="69432"/>
                  </a:lnTo>
                  <a:lnTo>
                    <a:pt x="62090" y="68196"/>
                  </a:lnTo>
                  <a:lnTo>
                    <a:pt x="63226" y="66959"/>
                  </a:lnTo>
                  <a:lnTo>
                    <a:pt x="64285" y="65698"/>
                  </a:lnTo>
                  <a:lnTo>
                    <a:pt x="65295" y="64462"/>
                  </a:lnTo>
                  <a:lnTo>
                    <a:pt x="66228" y="63225"/>
                  </a:lnTo>
                  <a:lnTo>
                    <a:pt x="67086" y="61989"/>
                  </a:lnTo>
                  <a:lnTo>
                    <a:pt x="67918" y="60778"/>
                  </a:lnTo>
                  <a:lnTo>
                    <a:pt x="68675" y="59592"/>
                  </a:lnTo>
                  <a:lnTo>
                    <a:pt x="69356" y="58457"/>
                  </a:lnTo>
                  <a:lnTo>
                    <a:pt x="70012" y="57322"/>
                  </a:lnTo>
                  <a:lnTo>
                    <a:pt x="70593" y="56237"/>
                  </a:lnTo>
                  <a:lnTo>
                    <a:pt x="71123" y="55202"/>
                  </a:lnTo>
                  <a:lnTo>
                    <a:pt x="71602" y="54218"/>
                  </a:lnTo>
                  <a:lnTo>
                    <a:pt x="72056" y="53260"/>
                  </a:lnTo>
                  <a:lnTo>
                    <a:pt x="72435" y="52402"/>
                  </a:lnTo>
                  <a:lnTo>
                    <a:pt x="72788" y="51569"/>
                  </a:lnTo>
                  <a:lnTo>
                    <a:pt x="73343" y="50157"/>
                  </a:lnTo>
                  <a:lnTo>
                    <a:pt x="73721" y="49072"/>
                  </a:lnTo>
                  <a:lnTo>
                    <a:pt x="73974" y="48315"/>
                  </a:lnTo>
                  <a:lnTo>
                    <a:pt x="73974" y="48315"/>
                  </a:lnTo>
                  <a:lnTo>
                    <a:pt x="73469" y="48189"/>
                  </a:lnTo>
                  <a:lnTo>
                    <a:pt x="72737" y="47987"/>
                  </a:lnTo>
                  <a:lnTo>
                    <a:pt x="71753" y="47684"/>
                  </a:lnTo>
                  <a:lnTo>
                    <a:pt x="70593" y="47280"/>
                  </a:lnTo>
                  <a:lnTo>
                    <a:pt x="69281" y="46751"/>
                  </a:lnTo>
                  <a:lnTo>
                    <a:pt x="68574" y="46448"/>
                  </a:lnTo>
                  <a:lnTo>
                    <a:pt x="67817" y="46095"/>
                  </a:lnTo>
                  <a:lnTo>
                    <a:pt x="67035" y="45741"/>
                  </a:lnTo>
                  <a:lnTo>
                    <a:pt x="66253" y="45312"/>
                  </a:lnTo>
                  <a:lnTo>
                    <a:pt x="65421" y="44884"/>
                  </a:lnTo>
                  <a:lnTo>
                    <a:pt x="64588" y="44404"/>
                  </a:lnTo>
                  <a:lnTo>
                    <a:pt x="63730" y="43874"/>
                  </a:lnTo>
                  <a:lnTo>
                    <a:pt x="62873" y="43319"/>
                  </a:lnTo>
                  <a:lnTo>
                    <a:pt x="61989" y="42714"/>
                  </a:lnTo>
                  <a:lnTo>
                    <a:pt x="61106" y="42058"/>
                  </a:lnTo>
                  <a:lnTo>
                    <a:pt x="60223" y="41351"/>
                  </a:lnTo>
                  <a:lnTo>
                    <a:pt x="59340" y="40620"/>
                  </a:lnTo>
                  <a:lnTo>
                    <a:pt x="58483" y="39838"/>
                  </a:lnTo>
                  <a:lnTo>
                    <a:pt x="57625" y="39005"/>
                  </a:lnTo>
                  <a:lnTo>
                    <a:pt x="56767" y="38122"/>
                  </a:lnTo>
                  <a:lnTo>
                    <a:pt x="55934" y="37189"/>
                  </a:lnTo>
                  <a:lnTo>
                    <a:pt x="55102" y="36205"/>
                  </a:lnTo>
                  <a:lnTo>
                    <a:pt x="54320" y="35170"/>
                  </a:lnTo>
                  <a:lnTo>
                    <a:pt x="53538" y="34085"/>
                  </a:lnTo>
                  <a:lnTo>
                    <a:pt x="52806" y="32925"/>
                  </a:lnTo>
                  <a:lnTo>
                    <a:pt x="52099" y="31714"/>
                  </a:lnTo>
                  <a:lnTo>
                    <a:pt x="51746" y="31083"/>
                  </a:lnTo>
                  <a:lnTo>
                    <a:pt x="51418" y="30452"/>
                  </a:lnTo>
                  <a:lnTo>
                    <a:pt x="51418" y="30452"/>
                  </a:lnTo>
                  <a:lnTo>
                    <a:pt x="50838" y="29216"/>
                  </a:lnTo>
                  <a:lnTo>
                    <a:pt x="50308" y="27980"/>
                  </a:lnTo>
                  <a:lnTo>
                    <a:pt x="49829" y="26744"/>
                  </a:lnTo>
                  <a:lnTo>
                    <a:pt x="49425" y="25533"/>
                  </a:lnTo>
                  <a:lnTo>
                    <a:pt x="49047" y="24322"/>
                  </a:lnTo>
                  <a:lnTo>
                    <a:pt x="48744" y="23136"/>
                  </a:lnTo>
                  <a:lnTo>
                    <a:pt x="48492" y="21950"/>
                  </a:lnTo>
                  <a:lnTo>
                    <a:pt x="48290" y="20789"/>
                  </a:lnTo>
                  <a:lnTo>
                    <a:pt x="48113" y="19654"/>
                  </a:lnTo>
                  <a:lnTo>
                    <a:pt x="47987" y="18519"/>
                  </a:lnTo>
                  <a:lnTo>
                    <a:pt x="47911" y="17434"/>
                  </a:lnTo>
                  <a:lnTo>
                    <a:pt x="47836" y="16349"/>
                  </a:lnTo>
                  <a:lnTo>
                    <a:pt x="47836" y="15315"/>
                  </a:lnTo>
                  <a:lnTo>
                    <a:pt x="47836" y="14280"/>
                  </a:lnTo>
                  <a:lnTo>
                    <a:pt x="47886" y="13296"/>
                  </a:lnTo>
                  <a:lnTo>
                    <a:pt x="47937" y="12338"/>
                  </a:lnTo>
                  <a:lnTo>
                    <a:pt x="48038" y="11404"/>
                  </a:lnTo>
                  <a:lnTo>
                    <a:pt x="48138" y="10521"/>
                  </a:lnTo>
                  <a:lnTo>
                    <a:pt x="48239" y="9663"/>
                  </a:lnTo>
                  <a:lnTo>
                    <a:pt x="48391" y="8831"/>
                  </a:lnTo>
                  <a:lnTo>
                    <a:pt x="48542" y="8049"/>
                  </a:lnTo>
                  <a:lnTo>
                    <a:pt x="48693" y="7317"/>
                  </a:lnTo>
                  <a:lnTo>
                    <a:pt x="48996" y="5980"/>
                  </a:lnTo>
                  <a:lnTo>
                    <a:pt x="49324" y="4844"/>
                  </a:lnTo>
                  <a:lnTo>
                    <a:pt x="49627" y="3886"/>
                  </a:lnTo>
                  <a:lnTo>
                    <a:pt x="49879" y="3154"/>
                  </a:lnTo>
                  <a:lnTo>
                    <a:pt x="50056" y="2675"/>
                  </a:lnTo>
                  <a:lnTo>
                    <a:pt x="50056" y="2675"/>
                  </a:lnTo>
                  <a:lnTo>
                    <a:pt x="30755" y="808"/>
                  </a:lnTo>
                  <a:lnTo>
                    <a:pt x="30755" y="808"/>
                  </a:lnTo>
                  <a:lnTo>
                    <a:pt x="2235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3588;p46"/>
            <p:cNvSpPr/>
            <p:nvPr/>
          </p:nvSpPr>
          <p:spPr>
            <a:xfrm>
              <a:off x="1644536" y="2324557"/>
              <a:ext cx="39506" cy="40497"/>
            </a:xfrm>
            <a:custGeom>
              <a:avLst/>
              <a:gdLst/>
              <a:ahLst/>
              <a:cxnLst/>
              <a:rect l="l" t="t" r="r" b="b"/>
              <a:pathLst>
                <a:path w="1994" h="2044" extrusionOk="0">
                  <a:moveTo>
                    <a:pt x="960" y="0"/>
                  </a:moveTo>
                  <a:lnTo>
                    <a:pt x="733" y="25"/>
                  </a:lnTo>
                  <a:lnTo>
                    <a:pt x="531" y="101"/>
                  </a:lnTo>
                  <a:lnTo>
                    <a:pt x="379" y="202"/>
                  </a:lnTo>
                  <a:lnTo>
                    <a:pt x="228" y="328"/>
                  </a:lnTo>
                  <a:lnTo>
                    <a:pt x="127" y="479"/>
                  </a:lnTo>
                  <a:lnTo>
                    <a:pt x="51" y="656"/>
                  </a:lnTo>
                  <a:lnTo>
                    <a:pt x="1" y="833"/>
                  </a:lnTo>
                  <a:lnTo>
                    <a:pt x="1" y="1034"/>
                  </a:lnTo>
                  <a:lnTo>
                    <a:pt x="26" y="1236"/>
                  </a:lnTo>
                  <a:lnTo>
                    <a:pt x="51" y="1413"/>
                  </a:lnTo>
                  <a:lnTo>
                    <a:pt x="152" y="1590"/>
                  </a:lnTo>
                  <a:lnTo>
                    <a:pt x="253" y="1741"/>
                  </a:lnTo>
                  <a:lnTo>
                    <a:pt x="379" y="1867"/>
                  </a:lnTo>
                  <a:lnTo>
                    <a:pt x="556" y="1968"/>
                  </a:lnTo>
                  <a:lnTo>
                    <a:pt x="758" y="2044"/>
                  </a:lnTo>
                  <a:lnTo>
                    <a:pt x="1010" y="2044"/>
                  </a:lnTo>
                  <a:lnTo>
                    <a:pt x="1237" y="2018"/>
                  </a:lnTo>
                  <a:lnTo>
                    <a:pt x="1439" y="1968"/>
                  </a:lnTo>
                  <a:lnTo>
                    <a:pt x="1616" y="1842"/>
                  </a:lnTo>
                  <a:lnTo>
                    <a:pt x="1742" y="1716"/>
                  </a:lnTo>
                  <a:lnTo>
                    <a:pt x="1868" y="1564"/>
                  </a:lnTo>
                  <a:lnTo>
                    <a:pt x="1944" y="1388"/>
                  </a:lnTo>
                  <a:lnTo>
                    <a:pt x="1969" y="1211"/>
                  </a:lnTo>
                  <a:lnTo>
                    <a:pt x="1994" y="1009"/>
                  </a:lnTo>
                  <a:lnTo>
                    <a:pt x="1969" y="833"/>
                  </a:lnTo>
                  <a:lnTo>
                    <a:pt x="1918" y="631"/>
                  </a:lnTo>
                  <a:lnTo>
                    <a:pt x="1843" y="454"/>
                  </a:lnTo>
                  <a:lnTo>
                    <a:pt x="1742" y="303"/>
                  </a:lnTo>
                  <a:lnTo>
                    <a:pt x="1590" y="177"/>
                  </a:lnTo>
                  <a:lnTo>
                    <a:pt x="1414" y="76"/>
                  </a:lnTo>
                  <a:lnTo>
                    <a:pt x="1237" y="25"/>
                  </a:lnTo>
                  <a:lnTo>
                    <a:pt x="10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3589;p46"/>
            <p:cNvSpPr/>
            <p:nvPr/>
          </p:nvSpPr>
          <p:spPr>
            <a:xfrm>
              <a:off x="1644536" y="2324557"/>
              <a:ext cx="39506" cy="40497"/>
            </a:xfrm>
            <a:custGeom>
              <a:avLst/>
              <a:gdLst/>
              <a:ahLst/>
              <a:cxnLst/>
              <a:rect l="l" t="t" r="r" b="b"/>
              <a:pathLst>
                <a:path w="1994" h="2044" fill="none" extrusionOk="0">
                  <a:moveTo>
                    <a:pt x="1010" y="0"/>
                  </a:moveTo>
                  <a:lnTo>
                    <a:pt x="1010" y="0"/>
                  </a:lnTo>
                  <a:lnTo>
                    <a:pt x="960" y="0"/>
                  </a:lnTo>
                  <a:lnTo>
                    <a:pt x="960" y="0"/>
                  </a:lnTo>
                  <a:lnTo>
                    <a:pt x="733" y="25"/>
                  </a:lnTo>
                  <a:lnTo>
                    <a:pt x="531" y="101"/>
                  </a:lnTo>
                  <a:lnTo>
                    <a:pt x="379" y="202"/>
                  </a:lnTo>
                  <a:lnTo>
                    <a:pt x="228" y="328"/>
                  </a:lnTo>
                  <a:lnTo>
                    <a:pt x="127" y="479"/>
                  </a:lnTo>
                  <a:lnTo>
                    <a:pt x="51" y="656"/>
                  </a:lnTo>
                  <a:lnTo>
                    <a:pt x="1" y="833"/>
                  </a:lnTo>
                  <a:lnTo>
                    <a:pt x="1" y="1034"/>
                  </a:lnTo>
                  <a:lnTo>
                    <a:pt x="26" y="1236"/>
                  </a:lnTo>
                  <a:lnTo>
                    <a:pt x="51" y="1413"/>
                  </a:lnTo>
                  <a:lnTo>
                    <a:pt x="152" y="1590"/>
                  </a:lnTo>
                  <a:lnTo>
                    <a:pt x="253" y="1741"/>
                  </a:lnTo>
                  <a:lnTo>
                    <a:pt x="379" y="1867"/>
                  </a:lnTo>
                  <a:lnTo>
                    <a:pt x="556" y="1968"/>
                  </a:lnTo>
                  <a:lnTo>
                    <a:pt x="758" y="2044"/>
                  </a:lnTo>
                  <a:lnTo>
                    <a:pt x="985" y="2044"/>
                  </a:lnTo>
                  <a:lnTo>
                    <a:pt x="985" y="2044"/>
                  </a:lnTo>
                  <a:lnTo>
                    <a:pt x="1010" y="2044"/>
                  </a:lnTo>
                  <a:lnTo>
                    <a:pt x="1010" y="2044"/>
                  </a:lnTo>
                  <a:lnTo>
                    <a:pt x="1237" y="2018"/>
                  </a:lnTo>
                  <a:lnTo>
                    <a:pt x="1439" y="1968"/>
                  </a:lnTo>
                  <a:lnTo>
                    <a:pt x="1616" y="1842"/>
                  </a:lnTo>
                  <a:lnTo>
                    <a:pt x="1742" y="1716"/>
                  </a:lnTo>
                  <a:lnTo>
                    <a:pt x="1868" y="1564"/>
                  </a:lnTo>
                  <a:lnTo>
                    <a:pt x="1944" y="1388"/>
                  </a:lnTo>
                  <a:lnTo>
                    <a:pt x="1969" y="1211"/>
                  </a:lnTo>
                  <a:lnTo>
                    <a:pt x="1994" y="1009"/>
                  </a:lnTo>
                  <a:lnTo>
                    <a:pt x="1969" y="833"/>
                  </a:lnTo>
                  <a:lnTo>
                    <a:pt x="1918" y="631"/>
                  </a:lnTo>
                  <a:lnTo>
                    <a:pt x="1843" y="454"/>
                  </a:lnTo>
                  <a:lnTo>
                    <a:pt x="1742" y="303"/>
                  </a:lnTo>
                  <a:lnTo>
                    <a:pt x="1590" y="177"/>
                  </a:lnTo>
                  <a:lnTo>
                    <a:pt x="1414" y="76"/>
                  </a:lnTo>
                  <a:lnTo>
                    <a:pt x="1237" y="25"/>
                  </a:lnTo>
                  <a:lnTo>
                    <a:pt x="10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3590;p46"/>
            <p:cNvSpPr/>
            <p:nvPr/>
          </p:nvSpPr>
          <p:spPr>
            <a:xfrm>
              <a:off x="1668532" y="2392044"/>
              <a:ext cx="39506" cy="40992"/>
            </a:xfrm>
            <a:custGeom>
              <a:avLst/>
              <a:gdLst/>
              <a:ahLst/>
              <a:cxnLst/>
              <a:rect l="l" t="t" r="r" b="b"/>
              <a:pathLst>
                <a:path w="1994" h="2069" extrusionOk="0">
                  <a:moveTo>
                    <a:pt x="985" y="0"/>
                  </a:moveTo>
                  <a:lnTo>
                    <a:pt x="758" y="25"/>
                  </a:lnTo>
                  <a:lnTo>
                    <a:pt x="556" y="101"/>
                  </a:lnTo>
                  <a:lnTo>
                    <a:pt x="379" y="202"/>
                  </a:lnTo>
                  <a:lnTo>
                    <a:pt x="253" y="328"/>
                  </a:lnTo>
                  <a:lnTo>
                    <a:pt x="152" y="479"/>
                  </a:lnTo>
                  <a:lnTo>
                    <a:pt x="77" y="656"/>
                  </a:lnTo>
                  <a:lnTo>
                    <a:pt x="26" y="858"/>
                  </a:lnTo>
                  <a:lnTo>
                    <a:pt x="1" y="1034"/>
                  </a:lnTo>
                  <a:lnTo>
                    <a:pt x="26" y="1236"/>
                  </a:lnTo>
                  <a:lnTo>
                    <a:pt x="77" y="1413"/>
                  </a:lnTo>
                  <a:lnTo>
                    <a:pt x="152" y="1590"/>
                  </a:lnTo>
                  <a:lnTo>
                    <a:pt x="253" y="1741"/>
                  </a:lnTo>
                  <a:lnTo>
                    <a:pt x="405" y="1867"/>
                  </a:lnTo>
                  <a:lnTo>
                    <a:pt x="581" y="1968"/>
                  </a:lnTo>
                  <a:lnTo>
                    <a:pt x="758" y="2044"/>
                  </a:lnTo>
                  <a:lnTo>
                    <a:pt x="1010" y="2069"/>
                  </a:lnTo>
                  <a:lnTo>
                    <a:pt x="1035" y="2069"/>
                  </a:lnTo>
                  <a:lnTo>
                    <a:pt x="1262" y="2018"/>
                  </a:lnTo>
                  <a:lnTo>
                    <a:pt x="1464" y="1968"/>
                  </a:lnTo>
                  <a:lnTo>
                    <a:pt x="1616" y="1867"/>
                  </a:lnTo>
                  <a:lnTo>
                    <a:pt x="1767" y="1716"/>
                  </a:lnTo>
                  <a:lnTo>
                    <a:pt x="1868" y="1564"/>
                  </a:lnTo>
                  <a:lnTo>
                    <a:pt x="1944" y="1388"/>
                  </a:lnTo>
                  <a:lnTo>
                    <a:pt x="1994" y="1211"/>
                  </a:lnTo>
                  <a:lnTo>
                    <a:pt x="1994" y="1009"/>
                  </a:lnTo>
                  <a:lnTo>
                    <a:pt x="1994" y="833"/>
                  </a:lnTo>
                  <a:lnTo>
                    <a:pt x="1944" y="631"/>
                  </a:lnTo>
                  <a:lnTo>
                    <a:pt x="1843" y="479"/>
                  </a:lnTo>
                  <a:lnTo>
                    <a:pt x="1742" y="303"/>
                  </a:lnTo>
                  <a:lnTo>
                    <a:pt x="1616" y="177"/>
                  </a:lnTo>
                  <a:lnTo>
                    <a:pt x="1439" y="76"/>
                  </a:lnTo>
                  <a:lnTo>
                    <a:pt x="1237" y="25"/>
                  </a:lnTo>
                  <a:lnTo>
                    <a:pt x="10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3591;p46"/>
            <p:cNvSpPr/>
            <p:nvPr/>
          </p:nvSpPr>
          <p:spPr>
            <a:xfrm>
              <a:off x="1668532" y="2392044"/>
              <a:ext cx="39506" cy="40992"/>
            </a:xfrm>
            <a:custGeom>
              <a:avLst/>
              <a:gdLst/>
              <a:ahLst/>
              <a:cxnLst/>
              <a:rect l="l" t="t" r="r" b="b"/>
              <a:pathLst>
                <a:path w="1994" h="2069" fill="none" extrusionOk="0">
                  <a:moveTo>
                    <a:pt x="1010" y="0"/>
                  </a:moveTo>
                  <a:lnTo>
                    <a:pt x="1010" y="0"/>
                  </a:lnTo>
                  <a:lnTo>
                    <a:pt x="985" y="0"/>
                  </a:lnTo>
                  <a:lnTo>
                    <a:pt x="985" y="0"/>
                  </a:lnTo>
                  <a:lnTo>
                    <a:pt x="758" y="25"/>
                  </a:lnTo>
                  <a:lnTo>
                    <a:pt x="556" y="101"/>
                  </a:lnTo>
                  <a:lnTo>
                    <a:pt x="379" y="202"/>
                  </a:lnTo>
                  <a:lnTo>
                    <a:pt x="253" y="328"/>
                  </a:lnTo>
                  <a:lnTo>
                    <a:pt x="152" y="479"/>
                  </a:lnTo>
                  <a:lnTo>
                    <a:pt x="77" y="656"/>
                  </a:lnTo>
                  <a:lnTo>
                    <a:pt x="26" y="858"/>
                  </a:lnTo>
                  <a:lnTo>
                    <a:pt x="1" y="1034"/>
                  </a:lnTo>
                  <a:lnTo>
                    <a:pt x="26" y="1236"/>
                  </a:lnTo>
                  <a:lnTo>
                    <a:pt x="77" y="1413"/>
                  </a:lnTo>
                  <a:lnTo>
                    <a:pt x="152" y="1590"/>
                  </a:lnTo>
                  <a:lnTo>
                    <a:pt x="253" y="1741"/>
                  </a:lnTo>
                  <a:lnTo>
                    <a:pt x="405" y="1867"/>
                  </a:lnTo>
                  <a:lnTo>
                    <a:pt x="581" y="1968"/>
                  </a:lnTo>
                  <a:lnTo>
                    <a:pt x="758" y="2044"/>
                  </a:lnTo>
                  <a:lnTo>
                    <a:pt x="1010" y="2069"/>
                  </a:lnTo>
                  <a:lnTo>
                    <a:pt x="1010" y="2069"/>
                  </a:lnTo>
                  <a:lnTo>
                    <a:pt x="1035" y="2069"/>
                  </a:lnTo>
                  <a:lnTo>
                    <a:pt x="1035" y="2069"/>
                  </a:lnTo>
                  <a:lnTo>
                    <a:pt x="1262" y="2018"/>
                  </a:lnTo>
                  <a:lnTo>
                    <a:pt x="1464" y="1968"/>
                  </a:lnTo>
                  <a:lnTo>
                    <a:pt x="1616" y="1867"/>
                  </a:lnTo>
                  <a:lnTo>
                    <a:pt x="1767" y="1716"/>
                  </a:lnTo>
                  <a:lnTo>
                    <a:pt x="1868" y="1564"/>
                  </a:lnTo>
                  <a:lnTo>
                    <a:pt x="1944" y="1388"/>
                  </a:lnTo>
                  <a:lnTo>
                    <a:pt x="1994" y="1211"/>
                  </a:lnTo>
                  <a:lnTo>
                    <a:pt x="1994" y="1009"/>
                  </a:lnTo>
                  <a:lnTo>
                    <a:pt x="1994" y="833"/>
                  </a:lnTo>
                  <a:lnTo>
                    <a:pt x="1944" y="631"/>
                  </a:lnTo>
                  <a:lnTo>
                    <a:pt x="1843" y="479"/>
                  </a:lnTo>
                  <a:lnTo>
                    <a:pt x="1742" y="303"/>
                  </a:lnTo>
                  <a:lnTo>
                    <a:pt x="1616" y="177"/>
                  </a:lnTo>
                  <a:lnTo>
                    <a:pt x="1439" y="76"/>
                  </a:lnTo>
                  <a:lnTo>
                    <a:pt x="1237" y="25"/>
                  </a:lnTo>
                  <a:lnTo>
                    <a:pt x="10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3592;p46"/>
            <p:cNvSpPr/>
            <p:nvPr/>
          </p:nvSpPr>
          <p:spPr>
            <a:xfrm>
              <a:off x="1697540" y="2468527"/>
              <a:ext cx="39506" cy="40992"/>
            </a:xfrm>
            <a:custGeom>
              <a:avLst/>
              <a:gdLst/>
              <a:ahLst/>
              <a:cxnLst/>
              <a:rect l="l" t="t" r="r" b="b"/>
              <a:pathLst>
                <a:path w="1994" h="2069" extrusionOk="0">
                  <a:moveTo>
                    <a:pt x="984" y="0"/>
                  </a:moveTo>
                  <a:lnTo>
                    <a:pt x="757" y="25"/>
                  </a:lnTo>
                  <a:lnTo>
                    <a:pt x="555" y="101"/>
                  </a:lnTo>
                  <a:lnTo>
                    <a:pt x="379" y="202"/>
                  </a:lnTo>
                  <a:lnTo>
                    <a:pt x="252" y="328"/>
                  </a:lnTo>
                  <a:lnTo>
                    <a:pt x="126" y="480"/>
                  </a:lnTo>
                  <a:lnTo>
                    <a:pt x="76" y="656"/>
                  </a:lnTo>
                  <a:lnTo>
                    <a:pt x="25" y="858"/>
                  </a:lnTo>
                  <a:lnTo>
                    <a:pt x="0" y="1035"/>
                  </a:lnTo>
                  <a:lnTo>
                    <a:pt x="25" y="1236"/>
                  </a:lnTo>
                  <a:lnTo>
                    <a:pt x="76" y="1413"/>
                  </a:lnTo>
                  <a:lnTo>
                    <a:pt x="152" y="1590"/>
                  </a:lnTo>
                  <a:lnTo>
                    <a:pt x="252" y="1741"/>
                  </a:lnTo>
                  <a:lnTo>
                    <a:pt x="404" y="1867"/>
                  </a:lnTo>
                  <a:lnTo>
                    <a:pt x="580" y="1968"/>
                  </a:lnTo>
                  <a:lnTo>
                    <a:pt x="757" y="2044"/>
                  </a:lnTo>
                  <a:lnTo>
                    <a:pt x="1009" y="2069"/>
                  </a:lnTo>
                  <a:lnTo>
                    <a:pt x="1035" y="2069"/>
                  </a:lnTo>
                  <a:lnTo>
                    <a:pt x="1262" y="2019"/>
                  </a:lnTo>
                  <a:lnTo>
                    <a:pt x="1463" y="1968"/>
                  </a:lnTo>
                  <a:lnTo>
                    <a:pt x="1615" y="1867"/>
                  </a:lnTo>
                  <a:lnTo>
                    <a:pt x="1766" y="1716"/>
                  </a:lnTo>
                  <a:lnTo>
                    <a:pt x="1867" y="1564"/>
                  </a:lnTo>
                  <a:lnTo>
                    <a:pt x="1943" y="1388"/>
                  </a:lnTo>
                  <a:lnTo>
                    <a:pt x="1993" y="1211"/>
                  </a:lnTo>
                  <a:lnTo>
                    <a:pt x="1993" y="1009"/>
                  </a:lnTo>
                  <a:lnTo>
                    <a:pt x="1968" y="833"/>
                  </a:lnTo>
                  <a:lnTo>
                    <a:pt x="1943" y="631"/>
                  </a:lnTo>
                  <a:lnTo>
                    <a:pt x="1842" y="480"/>
                  </a:lnTo>
                  <a:lnTo>
                    <a:pt x="1741" y="303"/>
                  </a:lnTo>
                  <a:lnTo>
                    <a:pt x="1615" y="177"/>
                  </a:lnTo>
                  <a:lnTo>
                    <a:pt x="1438" y="76"/>
                  </a:lnTo>
                  <a:lnTo>
                    <a:pt x="1236" y="25"/>
                  </a:lnTo>
                  <a:lnTo>
                    <a:pt x="100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3593;p46"/>
            <p:cNvSpPr/>
            <p:nvPr/>
          </p:nvSpPr>
          <p:spPr>
            <a:xfrm>
              <a:off x="1697540" y="2468527"/>
              <a:ext cx="39506" cy="40992"/>
            </a:xfrm>
            <a:custGeom>
              <a:avLst/>
              <a:gdLst/>
              <a:ahLst/>
              <a:cxnLst/>
              <a:rect l="l" t="t" r="r" b="b"/>
              <a:pathLst>
                <a:path w="1994" h="2069" fill="none" extrusionOk="0">
                  <a:moveTo>
                    <a:pt x="1009" y="0"/>
                  </a:moveTo>
                  <a:lnTo>
                    <a:pt x="1009" y="0"/>
                  </a:lnTo>
                  <a:lnTo>
                    <a:pt x="984" y="0"/>
                  </a:lnTo>
                  <a:lnTo>
                    <a:pt x="984" y="0"/>
                  </a:lnTo>
                  <a:lnTo>
                    <a:pt x="757" y="25"/>
                  </a:lnTo>
                  <a:lnTo>
                    <a:pt x="555" y="101"/>
                  </a:lnTo>
                  <a:lnTo>
                    <a:pt x="379" y="202"/>
                  </a:lnTo>
                  <a:lnTo>
                    <a:pt x="252" y="328"/>
                  </a:lnTo>
                  <a:lnTo>
                    <a:pt x="126" y="480"/>
                  </a:lnTo>
                  <a:lnTo>
                    <a:pt x="76" y="656"/>
                  </a:lnTo>
                  <a:lnTo>
                    <a:pt x="25" y="858"/>
                  </a:lnTo>
                  <a:lnTo>
                    <a:pt x="0" y="1035"/>
                  </a:lnTo>
                  <a:lnTo>
                    <a:pt x="25" y="1236"/>
                  </a:lnTo>
                  <a:lnTo>
                    <a:pt x="76" y="1413"/>
                  </a:lnTo>
                  <a:lnTo>
                    <a:pt x="152" y="1590"/>
                  </a:lnTo>
                  <a:lnTo>
                    <a:pt x="252" y="1741"/>
                  </a:lnTo>
                  <a:lnTo>
                    <a:pt x="404" y="1867"/>
                  </a:lnTo>
                  <a:lnTo>
                    <a:pt x="580" y="1968"/>
                  </a:lnTo>
                  <a:lnTo>
                    <a:pt x="757" y="2044"/>
                  </a:lnTo>
                  <a:lnTo>
                    <a:pt x="1009" y="2069"/>
                  </a:lnTo>
                  <a:lnTo>
                    <a:pt x="1009" y="2069"/>
                  </a:lnTo>
                  <a:lnTo>
                    <a:pt x="1035" y="2069"/>
                  </a:lnTo>
                  <a:lnTo>
                    <a:pt x="1035" y="2069"/>
                  </a:lnTo>
                  <a:lnTo>
                    <a:pt x="1262" y="2019"/>
                  </a:lnTo>
                  <a:lnTo>
                    <a:pt x="1463" y="1968"/>
                  </a:lnTo>
                  <a:lnTo>
                    <a:pt x="1615" y="1867"/>
                  </a:lnTo>
                  <a:lnTo>
                    <a:pt x="1766" y="1716"/>
                  </a:lnTo>
                  <a:lnTo>
                    <a:pt x="1867" y="1564"/>
                  </a:lnTo>
                  <a:lnTo>
                    <a:pt x="1943" y="1388"/>
                  </a:lnTo>
                  <a:lnTo>
                    <a:pt x="1993" y="1211"/>
                  </a:lnTo>
                  <a:lnTo>
                    <a:pt x="1993" y="1009"/>
                  </a:lnTo>
                  <a:lnTo>
                    <a:pt x="1968" y="833"/>
                  </a:lnTo>
                  <a:lnTo>
                    <a:pt x="1943" y="631"/>
                  </a:lnTo>
                  <a:lnTo>
                    <a:pt x="1842" y="480"/>
                  </a:lnTo>
                  <a:lnTo>
                    <a:pt x="1741" y="303"/>
                  </a:lnTo>
                  <a:lnTo>
                    <a:pt x="1615" y="177"/>
                  </a:lnTo>
                  <a:lnTo>
                    <a:pt x="1438" y="76"/>
                  </a:lnTo>
                  <a:lnTo>
                    <a:pt x="1236" y="25"/>
                  </a:lnTo>
                  <a:lnTo>
                    <a:pt x="100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3594;p46"/>
            <p:cNvSpPr/>
            <p:nvPr/>
          </p:nvSpPr>
          <p:spPr>
            <a:xfrm>
              <a:off x="1731521" y="2545010"/>
              <a:ext cx="39011" cy="18505"/>
            </a:xfrm>
            <a:custGeom>
              <a:avLst/>
              <a:gdLst/>
              <a:ahLst/>
              <a:cxnLst/>
              <a:rect l="l" t="t" r="r" b="b"/>
              <a:pathLst>
                <a:path w="1969" h="934" extrusionOk="0">
                  <a:moveTo>
                    <a:pt x="960" y="0"/>
                  </a:moveTo>
                  <a:lnTo>
                    <a:pt x="732" y="25"/>
                  </a:lnTo>
                  <a:lnTo>
                    <a:pt x="556" y="76"/>
                  </a:lnTo>
                  <a:lnTo>
                    <a:pt x="404" y="152"/>
                  </a:lnTo>
                  <a:lnTo>
                    <a:pt x="278" y="278"/>
                  </a:lnTo>
                  <a:lnTo>
                    <a:pt x="152" y="404"/>
                  </a:lnTo>
                  <a:lnTo>
                    <a:pt x="76" y="555"/>
                  </a:lnTo>
                  <a:lnTo>
                    <a:pt x="26" y="732"/>
                  </a:lnTo>
                  <a:lnTo>
                    <a:pt x="1" y="883"/>
                  </a:lnTo>
                  <a:lnTo>
                    <a:pt x="1969" y="934"/>
                  </a:lnTo>
                  <a:lnTo>
                    <a:pt x="1943" y="757"/>
                  </a:lnTo>
                  <a:lnTo>
                    <a:pt x="1893" y="581"/>
                  </a:lnTo>
                  <a:lnTo>
                    <a:pt x="1817" y="429"/>
                  </a:lnTo>
                  <a:lnTo>
                    <a:pt x="1691" y="278"/>
                  </a:lnTo>
                  <a:lnTo>
                    <a:pt x="1565" y="152"/>
                  </a:lnTo>
                  <a:lnTo>
                    <a:pt x="1388" y="76"/>
                  </a:lnTo>
                  <a:lnTo>
                    <a:pt x="1212" y="25"/>
                  </a:lnTo>
                  <a:lnTo>
                    <a:pt x="9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3595;p46"/>
            <p:cNvSpPr/>
            <p:nvPr/>
          </p:nvSpPr>
          <p:spPr>
            <a:xfrm>
              <a:off x="1731521" y="2545010"/>
              <a:ext cx="39011" cy="18505"/>
            </a:xfrm>
            <a:custGeom>
              <a:avLst/>
              <a:gdLst/>
              <a:ahLst/>
              <a:cxnLst/>
              <a:rect l="l" t="t" r="r" b="b"/>
              <a:pathLst>
                <a:path w="1969" h="934" fill="none" extrusionOk="0">
                  <a:moveTo>
                    <a:pt x="985" y="0"/>
                  </a:moveTo>
                  <a:lnTo>
                    <a:pt x="985" y="0"/>
                  </a:lnTo>
                  <a:lnTo>
                    <a:pt x="960" y="0"/>
                  </a:lnTo>
                  <a:lnTo>
                    <a:pt x="960" y="0"/>
                  </a:lnTo>
                  <a:lnTo>
                    <a:pt x="732" y="25"/>
                  </a:lnTo>
                  <a:lnTo>
                    <a:pt x="556" y="76"/>
                  </a:lnTo>
                  <a:lnTo>
                    <a:pt x="404" y="152"/>
                  </a:lnTo>
                  <a:lnTo>
                    <a:pt x="278" y="278"/>
                  </a:lnTo>
                  <a:lnTo>
                    <a:pt x="152" y="404"/>
                  </a:lnTo>
                  <a:lnTo>
                    <a:pt x="76" y="555"/>
                  </a:lnTo>
                  <a:lnTo>
                    <a:pt x="26" y="732"/>
                  </a:lnTo>
                  <a:lnTo>
                    <a:pt x="1" y="883"/>
                  </a:lnTo>
                  <a:lnTo>
                    <a:pt x="1" y="883"/>
                  </a:lnTo>
                  <a:lnTo>
                    <a:pt x="1969" y="934"/>
                  </a:lnTo>
                  <a:lnTo>
                    <a:pt x="1969" y="934"/>
                  </a:lnTo>
                  <a:lnTo>
                    <a:pt x="1943" y="757"/>
                  </a:lnTo>
                  <a:lnTo>
                    <a:pt x="1893" y="581"/>
                  </a:lnTo>
                  <a:lnTo>
                    <a:pt x="1817" y="429"/>
                  </a:lnTo>
                  <a:lnTo>
                    <a:pt x="1691" y="278"/>
                  </a:lnTo>
                  <a:lnTo>
                    <a:pt x="1565" y="152"/>
                  </a:lnTo>
                  <a:lnTo>
                    <a:pt x="1388" y="76"/>
                  </a:lnTo>
                  <a:lnTo>
                    <a:pt x="1212" y="25"/>
                  </a:lnTo>
                  <a:lnTo>
                    <a:pt x="9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3596;p46"/>
            <p:cNvSpPr/>
            <p:nvPr/>
          </p:nvSpPr>
          <p:spPr>
            <a:xfrm>
              <a:off x="1821518" y="2529000"/>
              <a:ext cx="39506" cy="36514"/>
            </a:xfrm>
            <a:custGeom>
              <a:avLst/>
              <a:gdLst/>
              <a:ahLst/>
              <a:cxnLst/>
              <a:rect l="l" t="t" r="r" b="b"/>
              <a:pathLst>
                <a:path w="1994" h="1843" extrusionOk="0">
                  <a:moveTo>
                    <a:pt x="984" y="1"/>
                  </a:moveTo>
                  <a:lnTo>
                    <a:pt x="807" y="26"/>
                  </a:lnTo>
                  <a:lnTo>
                    <a:pt x="631" y="77"/>
                  </a:lnTo>
                  <a:lnTo>
                    <a:pt x="479" y="127"/>
                  </a:lnTo>
                  <a:lnTo>
                    <a:pt x="353" y="228"/>
                  </a:lnTo>
                  <a:lnTo>
                    <a:pt x="252" y="329"/>
                  </a:lnTo>
                  <a:lnTo>
                    <a:pt x="177" y="455"/>
                  </a:lnTo>
                  <a:lnTo>
                    <a:pt x="101" y="581"/>
                  </a:lnTo>
                  <a:lnTo>
                    <a:pt x="51" y="707"/>
                  </a:lnTo>
                  <a:lnTo>
                    <a:pt x="25" y="859"/>
                  </a:lnTo>
                  <a:lnTo>
                    <a:pt x="0" y="1010"/>
                  </a:lnTo>
                  <a:lnTo>
                    <a:pt x="0" y="1161"/>
                  </a:lnTo>
                  <a:lnTo>
                    <a:pt x="25" y="1288"/>
                  </a:lnTo>
                  <a:lnTo>
                    <a:pt x="76" y="1439"/>
                  </a:lnTo>
                  <a:lnTo>
                    <a:pt x="126" y="1565"/>
                  </a:lnTo>
                  <a:lnTo>
                    <a:pt x="227" y="1691"/>
                  </a:lnTo>
                  <a:lnTo>
                    <a:pt x="303" y="1817"/>
                  </a:lnTo>
                  <a:lnTo>
                    <a:pt x="1665" y="1843"/>
                  </a:lnTo>
                  <a:lnTo>
                    <a:pt x="1766" y="1742"/>
                  </a:lnTo>
                  <a:lnTo>
                    <a:pt x="1842" y="1616"/>
                  </a:lnTo>
                  <a:lnTo>
                    <a:pt x="1918" y="1464"/>
                  </a:lnTo>
                  <a:lnTo>
                    <a:pt x="1968" y="1338"/>
                  </a:lnTo>
                  <a:lnTo>
                    <a:pt x="1993" y="1187"/>
                  </a:lnTo>
                  <a:lnTo>
                    <a:pt x="1993" y="1035"/>
                  </a:lnTo>
                  <a:lnTo>
                    <a:pt x="1993" y="859"/>
                  </a:lnTo>
                  <a:lnTo>
                    <a:pt x="1943" y="733"/>
                  </a:lnTo>
                  <a:lnTo>
                    <a:pt x="1892" y="581"/>
                  </a:lnTo>
                  <a:lnTo>
                    <a:pt x="1842" y="455"/>
                  </a:lnTo>
                  <a:lnTo>
                    <a:pt x="1741" y="329"/>
                  </a:lnTo>
                  <a:lnTo>
                    <a:pt x="1640" y="228"/>
                  </a:lnTo>
                  <a:lnTo>
                    <a:pt x="1514" y="127"/>
                  </a:lnTo>
                  <a:lnTo>
                    <a:pt x="1363" y="77"/>
                  </a:lnTo>
                  <a:lnTo>
                    <a:pt x="1186" y="26"/>
                  </a:lnTo>
                  <a:lnTo>
                    <a:pt x="10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3597;p46"/>
            <p:cNvSpPr/>
            <p:nvPr/>
          </p:nvSpPr>
          <p:spPr>
            <a:xfrm>
              <a:off x="1821518" y="2529000"/>
              <a:ext cx="39506" cy="36514"/>
            </a:xfrm>
            <a:custGeom>
              <a:avLst/>
              <a:gdLst/>
              <a:ahLst/>
              <a:cxnLst/>
              <a:rect l="l" t="t" r="r" b="b"/>
              <a:pathLst>
                <a:path w="1994" h="1843" fill="none" extrusionOk="0">
                  <a:moveTo>
                    <a:pt x="1009" y="1"/>
                  </a:moveTo>
                  <a:lnTo>
                    <a:pt x="1009" y="1"/>
                  </a:lnTo>
                  <a:lnTo>
                    <a:pt x="984" y="1"/>
                  </a:lnTo>
                  <a:lnTo>
                    <a:pt x="984" y="1"/>
                  </a:lnTo>
                  <a:lnTo>
                    <a:pt x="807" y="26"/>
                  </a:lnTo>
                  <a:lnTo>
                    <a:pt x="631" y="77"/>
                  </a:lnTo>
                  <a:lnTo>
                    <a:pt x="479" y="127"/>
                  </a:lnTo>
                  <a:lnTo>
                    <a:pt x="353" y="228"/>
                  </a:lnTo>
                  <a:lnTo>
                    <a:pt x="252" y="329"/>
                  </a:lnTo>
                  <a:lnTo>
                    <a:pt x="177" y="455"/>
                  </a:lnTo>
                  <a:lnTo>
                    <a:pt x="101" y="581"/>
                  </a:lnTo>
                  <a:lnTo>
                    <a:pt x="51" y="707"/>
                  </a:lnTo>
                  <a:lnTo>
                    <a:pt x="25" y="859"/>
                  </a:lnTo>
                  <a:lnTo>
                    <a:pt x="0" y="1010"/>
                  </a:lnTo>
                  <a:lnTo>
                    <a:pt x="0" y="1161"/>
                  </a:lnTo>
                  <a:lnTo>
                    <a:pt x="25" y="1288"/>
                  </a:lnTo>
                  <a:lnTo>
                    <a:pt x="76" y="1439"/>
                  </a:lnTo>
                  <a:lnTo>
                    <a:pt x="126" y="1565"/>
                  </a:lnTo>
                  <a:lnTo>
                    <a:pt x="227" y="1691"/>
                  </a:lnTo>
                  <a:lnTo>
                    <a:pt x="303" y="1817"/>
                  </a:lnTo>
                  <a:lnTo>
                    <a:pt x="303" y="1817"/>
                  </a:lnTo>
                  <a:lnTo>
                    <a:pt x="1665" y="1843"/>
                  </a:lnTo>
                  <a:lnTo>
                    <a:pt x="1665" y="1843"/>
                  </a:lnTo>
                  <a:lnTo>
                    <a:pt x="1766" y="1742"/>
                  </a:lnTo>
                  <a:lnTo>
                    <a:pt x="1842" y="1616"/>
                  </a:lnTo>
                  <a:lnTo>
                    <a:pt x="1918" y="1464"/>
                  </a:lnTo>
                  <a:lnTo>
                    <a:pt x="1968" y="1338"/>
                  </a:lnTo>
                  <a:lnTo>
                    <a:pt x="1993" y="1187"/>
                  </a:lnTo>
                  <a:lnTo>
                    <a:pt x="1993" y="1035"/>
                  </a:lnTo>
                  <a:lnTo>
                    <a:pt x="1993" y="859"/>
                  </a:lnTo>
                  <a:lnTo>
                    <a:pt x="1943" y="733"/>
                  </a:lnTo>
                  <a:lnTo>
                    <a:pt x="1892" y="581"/>
                  </a:lnTo>
                  <a:lnTo>
                    <a:pt x="1842" y="455"/>
                  </a:lnTo>
                  <a:lnTo>
                    <a:pt x="1741" y="329"/>
                  </a:lnTo>
                  <a:lnTo>
                    <a:pt x="1640" y="228"/>
                  </a:lnTo>
                  <a:lnTo>
                    <a:pt x="1514" y="127"/>
                  </a:lnTo>
                  <a:lnTo>
                    <a:pt x="1363" y="77"/>
                  </a:lnTo>
                  <a:lnTo>
                    <a:pt x="1186" y="26"/>
                  </a:lnTo>
                  <a:lnTo>
                    <a:pt x="100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3598;p46"/>
            <p:cNvSpPr/>
            <p:nvPr/>
          </p:nvSpPr>
          <p:spPr>
            <a:xfrm>
              <a:off x="1883001" y="2432525"/>
              <a:ext cx="39506" cy="41012"/>
            </a:xfrm>
            <a:custGeom>
              <a:avLst/>
              <a:gdLst/>
              <a:ahLst/>
              <a:cxnLst/>
              <a:rect l="l" t="t" r="r" b="b"/>
              <a:pathLst>
                <a:path w="1994" h="2070" extrusionOk="0">
                  <a:moveTo>
                    <a:pt x="959" y="1"/>
                  </a:moveTo>
                  <a:lnTo>
                    <a:pt x="732" y="26"/>
                  </a:lnTo>
                  <a:lnTo>
                    <a:pt x="530" y="102"/>
                  </a:lnTo>
                  <a:lnTo>
                    <a:pt x="379" y="202"/>
                  </a:lnTo>
                  <a:lnTo>
                    <a:pt x="227" y="329"/>
                  </a:lnTo>
                  <a:lnTo>
                    <a:pt x="126" y="480"/>
                  </a:lnTo>
                  <a:lnTo>
                    <a:pt x="51" y="657"/>
                  </a:lnTo>
                  <a:lnTo>
                    <a:pt x="0" y="858"/>
                  </a:lnTo>
                  <a:lnTo>
                    <a:pt x="0" y="1035"/>
                  </a:lnTo>
                  <a:lnTo>
                    <a:pt x="26" y="1237"/>
                  </a:lnTo>
                  <a:lnTo>
                    <a:pt x="76" y="1413"/>
                  </a:lnTo>
                  <a:lnTo>
                    <a:pt x="152" y="1590"/>
                  </a:lnTo>
                  <a:lnTo>
                    <a:pt x="253" y="1741"/>
                  </a:lnTo>
                  <a:lnTo>
                    <a:pt x="404" y="1868"/>
                  </a:lnTo>
                  <a:lnTo>
                    <a:pt x="555" y="1969"/>
                  </a:lnTo>
                  <a:lnTo>
                    <a:pt x="757" y="2044"/>
                  </a:lnTo>
                  <a:lnTo>
                    <a:pt x="984" y="2069"/>
                  </a:lnTo>
                  <a:lnTo>
                    <a:pt x="1010" y="2069"/>
                  </a:lnTo>
                  <a:lnTo>
                    <a:pt x="1237" y="2019"/>
                  </a:lnTo>
                  <a:lnTo>
                    <a:pt x="1438" y="1969"/>
                  </a:lnTo>
                  <a:lnTo>
                    <a:pt x="1615" y="1868"/>
                  </a:lnTo>
                  <a:lnTo>
                    <a:pt x="1741" y="1716"/>
                  </a:lnTo>
                  <a:lnTo>
                    <a:pt x="1867" y="1565"/>
                  </a:lnTo>
                  <a:lnTo>
                    <a:pt x="1943" y="1388"/>
                  </a:lnTo>
                  <a:lnTo>
                    <a:pt x="1968" y="1212"/>
                  </a:lnTo>
                  <a:lnTo>
                    <a:pt x="1993" y="1010"/>
                  </a:lnTo>
                  <a:lnTo>
                    <a:pt x="1968" y="833"/>
                  </a:lnTo>
                  <a:lnTo>
                    <a:pt x="1918" y="631"/>
                  </a:lnTo>
                  <a:lnTo>
                    <a:pt x="1842" y="480"/>
                  </a:lnTo>
                  <a:lnTo>
                    <a:pt x="1741" y="303"/>
                  </a:lnTo>
                  <a:lnTo>
                    <a:pt x="1590" y="177"/>
                  </a:lnTo>
                  <a:lnTo>
                    <a:pt x="1438" y="76"/>
                  </a:lnTo>
                  <a:lnTo>
                    <a:pt x="1237" y="26"/>
                  </a:lnTo>
                  <a:lnTo>
                    <a:pt x="101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3599;p46"/>
            <p:cNvSpPr/>
            <p:nvPr/>
          </p:nvSpPr>
          <p:spPr>
            <a:xfrm>
              <a:off x="1883001" y="2432525"/>
              <a:ext cx="39506" cy="41012"/>
            </a:xfrm>
            <a:custGeom>
              <a:avLst/>
              <a:gdLst/>
              <a:ahLst/>
              <a:cxnLst/>
              <a:rect l="l" t="t" r="r" b="b"/>
              <a:pathLst>
                <a:path w="1994" h="2070" fill="none" extrusionOk="0">
                  <a:moveTo>
                    <a:pt x="1010" y="1"/>
                  </a:moveTo>
                  <a:lnTo>
                    <a:pt x="1010" y="1"/>
                  </a:lnTo>
                  <a:lnTo>
                    <a:pt x="959" y="1"/>
                  </a:lnTo>
                  <a:lnTo>
                    <a:pt x="959" y="1"/>
                  </a:lnTo>
                  <a:lnTo>
                    <a:pt x="732" y="26"/>
                  </a:lnTo>
                  <a:lnTo>
                    <a:pt x="530" y="102"/>
                  </a:lnTo>
                  <a:lnTo>
                    <a:pt x="379" y="202"/>
                  </a:lnTo>
                  <a:lnTo>
                    <a:pt x="227" y="329"/>
                  </a:lnTo>
                  <a:lnTo>
                    <a:pt x="126" y="480"/>
                  </a:lnTo>
                  <a:lnTo>
                    <a:pt x="51" y="657"/>
                  </a:lnTo>
                  <a:lnTo>
                    <a:pt x="0" y="858"/>
                  </a:lnTo>
                  <a:lnTo>
                    <a:pt x="0" y="1035"/>
                  </a:lnTo>
                  <a:lnTo>
                    <a:pt x="26" y="1237"/>
                  </a:lnTo>
                  <a:lnTo>
                    <a:pt x="76" y="1413"/>
                  </a:lnTo>
                  <a:lnTo>
                    <a:pt x="152" y="1590"/>
                  </a:lnTo>
                  <a:lnTo>
                    <a:pt x="253" y="1741"/>
                  </a:lnTo>
                  <a:lnTo>
                    <a:pt x="404" y="1868"/>
                  </a:lnTo>
                  <a:lnTo>
                    <a:pt x="555" y="1969"/>
                  </a:lnTo>
                  <a:lnTo>
                    <a:pt x="757" y="2044"/>
                  </a:lnTo>
                  <a:lnTo>
                    <a:pt x="984" y="2069"/>
                  </a:lnTo>
                  <a:lnTo>
                    <a:pt x="984" y="2069"/>
                  </a:lnTo>
                  <a:lnTo>
                    <a:pt x="1010" y="2069"/>
                  </a:lnTo>
                  <a:lnTo>
                    <a:pt x="1010" y="2069"/>
                  </a:lnTo>
                  <a:lnTo>
                    <a:pt x="1237" y="2019"/>
                  </a:lnTo>
                  <a:lnTo>
                    <a:pt x="1438" y="1969"/>
                  </a:lnTo>
                  <a:lnTo>
                    <a:pt x="1615" y="1868"/>
                  </a:lnTo>
                  <a:lnTo>
                    <a:pt x="1741" y="1716"/>
                  </a:lnTo>
                  <a:lnTo>
                    <a:pt x="1867" y="1565"/>
                  </a:lnTo>
                  <a:lnTo>
                    <a:pt x="1943" y="1388"/>
                  </a:lnTo>
                  <a:lnTo>
                    <a:pt x="1968" y="1212"/>
                  </a:lnTo>
                  <a:lnTo>
                    <a:pt x="1993" y="1010"/>
                  </a:lnTo>
                  <a:lnTo>
                    <a:pt x="1968" y="833"/>
                  </a:lnTo>
                  <a:lnTo>
                    <a:pt x="1918" y="631"/>
                  </a:lnTo>
                  <a:lnTo>
                    <a:pt x="1842" y="480"/>
                  </a:lnTo>
                  <a:lnTo>
                    <a:pt x="1741" y="303"/>
                  </a:lnTo>
                  <a:lnTo>
                    <a:pt x="1590" y="177"/>
                  </a:lnTo>
                  <a:lnTo>
                    <a:pt x="1438" y="76"/>
                  </a:lnTo>
                  <a:lnTo>
                    <a:pt x="1237" y="26"/>
                  </a:lnTo>
                  <a:lnTo>
                    <a:pt x="10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3600;p46"/>
            <p:cNvSpPr/>
            <p:nvPr/>
          </p:nvSpPr>
          <p:spPr>
            <a:xfrm>
              <a:off x="1948983" y="2349048"/>
              <a:ext cx="39506" cy="41012"/>
            </a:xfrm>
            <a:custGeom>
              <a:avLst/>
              <a:gdLst/>
              <a:ahLst/>
              <a:cxnLst/>
              <a:rect l="l" t="t" r="r" b="b"/>
              <a:pathLst>
                <a:path w="1994" h="2070" extrusionOk="0">
                  <a:moveTo>
                    <a:pt x="985" y="0"/>
                  </a:moveTo>
                  <a:lnTo>
                    <a:pt x="758" y="51"/>
                  </a:lnTo>
                  <a:lnTo>
                    <a:pt x="556" y="101"/>
                  </a:lnTo>
                  <a:lnTo>
                    <a:pt x="379" y="202"/>
                  </a:lnTo>
                  <a:lnTo>
                    <a:pt x="253" y="354"/>
                  </a:lnTo>
                  <a:lnTo>
                    <a:pt x="152" y="505"/>
                  </a:lnTo>
                  <a:lnTo>
                    <a:pt x="76" y="682"/>
                  </a:lnTo>
                  <a:lnTo>
                    <a:pt x="26" y="858"/>
                  </a:lnTo>
                  <a:lnTo>
                    <a:pt x="1" y="1060"/>
                  </a:lnTo>
                  <a:lnTo>
                    <a:pt x="26" y="1237"/>
                  </a:lnTo>
                  <a:lnTo>
                    <a:pt x="76" y="1438"/>
                  </a:lnTo>
                  <a:lnTo>
                    <a:pt x="152" y="1590"/>
                  </a:lnTo>
                  <a:lnTo>
                    <a:pt x="253" y="1766"/>
                  </a:lnTo>
                  <a:lnTo>
                    <a:pt x="404" y="1893"/>
                  </a:lnTo>
                  <a:lnTo>
                    <a:pt x="581" y="1993"/>
                  </a:lnTo>
                  <a:lnTo>
                    <a:pt x="783" y="2044"/>
                  </a:lnTo>
                  <a:lnTo>
                    <a:pt x="1010" y="2069"/>
                  </a:lnTo>
                  <a:lnTo>
                    <a:pt x="1035" y="2069"/>
                  </a:lnTo>
                  <a:lnTo>
                    <a:pt x="1262" y="2044"/>
                  </a:lnTo>
                  <a:lnTo>
                    <a:pt x="1464" y="1968"/>
                  </a:lnTo>
                  <a:lnTo>
                    <a:pt x="1615" y="1867"/>
                  </a:lnTo>
                  <a:lnTo>
                    <a:pt x="1767" y="1741"/>
                  </a:lnTo>
                  <a:lnTo>
                    <a:pt x="1868" y="1590"/>
                  </a:lnTo>
                  <a:lnTo>
                    <a:pt x="1943" y="1413"/>
                  </a:lnTo>
                  <a:lnTo>
                    <a:pt x="1994" y="1211"/>
                  </a:lnTo>
                  <a:lnTo>
                    <a:pt x="1994" y="1035"/>
                  </a:lnTo>
                  <a:lnTo>
                    <a:pt x="1994" y="833"/>
                  </a:lnTo>
                  <a:lnTo>
                    <a:pt x="1943" y="656"/>
                  </a:lnTo>
                  <a:lnTo>
                    <a:pt x="1868" y="480"/>
                  </a:lnTo>
                  <a:lnTo>
                    <a:pt x="1741" y="328"/>
                  </a:lnTo>
                  <a:lnTo>
                    <a:pt x="1615" y="202"/>
                  </a:lnTo>
                  <a:lnTo>
                    <a:pt x="1439" y="101"/>
                  </a:lnTo>
                  <a:lnTo>
                    <a:pt x="1237" y="26"/>
                  </a:lnTo>
                  <a:lnTo>
                    <a:pt x="10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3601;p46"/>
            <p:cNvSpPr/>
            <p:nvPr/>
          </p:nvSpPr>
          <p:spPr>
            <a:xfrm>
              <a:off x="1948983" y="2349048"/>
              <a:ext cx="39506" cy="41012"/>
            </a:xfrm>
            <a:custGeom>
              <a:avLst/>
              <a:gdLst/>
              <a:ahLst/>
              <a:cxnLst/>
              <a:rect l="l" t="t" r="r" b="b"/>
              <a:pathLst>
                <a:path w="1994" h="2070" fill="none" extrusionOk="0">
                  <a:moveTo>
                    <a:pt x="1010" y="0"/>
                  </a:moveTo>
                  <a:lnTo>
                    <a:pt x="1010" y="0"/>
                  </a:lnTo>
                  <a:lnTo>
                    <a:pt x="985" y="0"/>
                  </a:lnTo>
                  <a:lnTo>
                    <a:pt x="985" y="0"/>
                  </a:lnTo>
                  <a:lnTo>
                    <a:pt x="758" y="51"/>
                  </a:lnTo>
                  <a:lnTo>
                    <a:pt x="556" y="101"/>
                  </a:lnTo>
                  <a:lnTo>
                    <a:pt x="379" y="202"/>
                  </a:lnTo>
                  <a:lnTo>
                    <a:pt x="253" y="354"/>
                  </a:lnTo>
                  <a:lnTo>
                    <a:pt x="152" y="505"/>
                  </a:lnTo>
                  <a:lnTo>
                    <a:pt x="76" y="682"/>
                  </a:lnTo>
                  <a:lnTo>
                    <a:pt x="26" y="858"/>
                  </a:lnTo>
                  <a:lnTo>
                    <a:pt x="1" y="1060"/>
                  </a:lnTo>
                  <a:lnTo>
                    <a:pt x="26" y="1237"/>
                  </a:lnTo>
                  <a:lnTo>
                    <a:pt x="76" y="1438"/>
                  </a:lnTo>
                  <a:lnTo>
                    <a:pt x="152" y="1590"/>
                  </a:lnTo>
                  <a:lnTo>
                    <a:pt x="253" y="1766"/>
                  </a:lnTo>
                  <a:lnTo>
                    <a:pt x="404" y="1893"/>
                  </a:lnTo>
                  <a:lnTo>
                    <a:pt x="581" y="1993"/>
                  </a:lnTo>
                  <a:lnTo>
                    <a:pt x="783" y="2044"/>
                  </a:lnTo>
                  <a:lnTo>
                    <a:pt x="1010" y="2069"/>
                  </a:lnTo>
                  <a:lnTo>
                    <a:pt x="1010" y="2069"/>
                  </a:lnTo>
                  <a:lnTo>
                    <a:pt x="1035" y="2069"/>
                  </a:lnTo>
                  <a:lnTo>
                    <a:pt x="1035" y="2069"/>
                  </a:lnTo>
                  <a:lnTo>
                    <a:pt x="1262" y="2044"/>
                  </a:lnTo>
                  <a:lnTo>
                    <a:pt x="1464" y="1968"/>
                  </a:lnTo>
                  <a:lnTo>
                    <a:pt x="1615" y="1867"/>
                  </a:lnTo>
                  <a:lnTo>
                    <a:pt x="1767" y="1741"/>
                  </a:lnTo>
                  <a:lnTo>
                    <a:pt x="1868" y="1590"/>
                  </a:lnTo>
                  <a:lnTo>
                    <a:pt x="1943" y="1413"/>
                  </a:lnTo>
                  <a:lnTo>
                    <a:pt x="1994" y="1211"/>
                  </a:lnTo>
                  <a:lnTo>
                    <a:pt x="1994" y="1035"/>
                  </a:lnTo>
                  <a:lnTo>
                    <a:pt x="1994" y="833"/>
                  </a:lnTo>
                  <a:lnTo>
                    <a:pt x="1943" y="656"/>
                  </a:lnTo>
                  <a:lnTo>
                    <a:pt x="1868" y="480"/>
                  </a:lnTo>
                  <a:lnTo>
                    <a:pt x="1741" y="328"/>
                  </a:lnTo>
                  <a:lnTo>
                    <a:pt x="1615" y="202"/>
                  </a:lnTo>
                  <a:lnTo>
                    <a:pt x="1439" y="101"/>
                  </a:lnTo>
                  <a:lnTo>
                    <a:pt x="1237" y="26"/>
                  </a:lnTo>
                  <a:lnTo>
                    <a:pt x="10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3602;p46"/>
            <p:cNvSpPr/>
            <p:nvPr/>
          </p:nvSpPr>
          <p:spPr>
            <a:xfrm>
              <a:off x="2253430" y="3048408"/>
              <a:ext cx="18010" cy="19020"/>
            </a:xfrm>
            <a:custGeom>
              <a:avLst/>
              <a:gdLst/>
              <a:ahLst/>
              <a:cxnLst/>
              <a:rect l="l" t="t" r="r" b="b"/>
              <a:pathLst>
                <a:path w="909" h="960" extrusionOk="0">
                  <a:moveTo>
                    <a:pt x="354" y="0"/>
                  </a:moveTo>
                  <a:lnTo>
                    <a:pt x="202" y="76"/>
                  </a:lnTo>
                  <a:lnTo>
                    <a:pt x="0" y="51"/>
                  </a:lnTo>
                  <a:lnTo>
                    <a:pt x="909" y="959"/>
                  </a:lnTo>
                  <a:lnTo>
                    <a:pt x="354"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3603;p46"/>
            <p:cNvSpPr/>
            <p:nvPr/>
          </p:nvSpPr>
          <p:spPr>
            <a:xfrm>
              <a:off x="2253430" y="3048408"/>
              <a:ext cx="18010" cy="19020"/>
            </a:xfrm>
            <a:custGeom>
              <a:avLst/>
              <a:gdLst/>
              <a:ahLst/>
              <a:cxnLst/>
              <a:rect l="l" t="t" r="r" b="b"/>
              <a:pathLst>
                <a:path w="909" h="960" fill="none" extrusionOk="0">
                  <a:moveTo>
                    <a:pt x="354" y="0"/>
                  </a:moveTo>
                  <a:lnTo>
                    <a:pt x="354" y="0"/>
                  </a:lnTo>
                  <a:lnTo>
                    <a:pt x="202" y="76"/>
                  </a:lnTo>
                  <a:lnTo>
                    <a:pt x="202" y="76"/>
                  </a:lnTo>
                  <a:lnTo>
                    <a:pt x="0" y="51"/>
                  </a:lnTo>
                  <a:lnTo>
                    <a:pt x="0" y="51"/>
                  </a:lnTo>
                  <a:lnTo>
                    <a:pt x="909" y="959"/>
                  </a:lnTo>
                  <a:lnTo>
                    <a:pt x="909" y="959"/>
                  </a:lnTo>
                  <a:lnTo>
                    <a:pt x="35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3604;p46"/>
            <p:cNvSpPr/>
            <p:nvPr/>
          </p:nvSpPr>
          <p:spPr>
            <a:xfrm>
              <a:off x="1822508" y="2799958"/>
              <a:ext cx="368909" cy="270936"/>
            </a:xfrm>
            <a:custGeom>
              <a:avLst/>
              <a:gdLst/>
              <a:ahLst/>
              <a:cxnLst/>
              <a:rect l="l" t="t" r="r" b="b"/>
              <a:pathLst>
                <a:path w="18620" h="13675" extrusionOk="0">
                  <a:moveTo>
                    <a:pt x="1" y="0"/>
                  </a:moveTo>
                  <a:lnTo>
                    <a:pt x="127" y="681"/>
                  </a:lnTo>
                  <a:lnTo>
                    <a:pt x="268" y="1267"/>
                  </a:lnTo>
                  <a:lnTo>
                    <a:pt x="268" y="1267"/>
                  </a:lnTo>
                  <a:lnTo>
                    <a:pt x="177" y="858"/>
                  </a:lnTo>
                  <a:lnTo>
                    <a:pt x="1" y="0"/>
                  </a:lnTo>
                  <a:close/>
                  <a:moveTo>
                    <a:pt x="732" y="1085"/>
                  </a:moveTo>
                  <a:lnTo>
                    <a:pt x="505" y="1237"/>
                  </a:lnTo>
                  <a:lnTo>
                    <a:pt x="303" y="1413"/>
                  </a:lnTo>
                  <a:lnTo>
                    <a:pt x="268" y="1267"/>
                  </a:lnTo>
                  <a:lnTo>
                    <a:pt x="268" y="1267"/>
                  </a:lnTo>
                  <a:lnTo>
                    <a:pt x="379" y="1766"/>
                  </a:lnTo>
                  <a:lnTo>
                    <a:pt x="657" y="2675"/>
                  </a:lnTo>
                  <a:lnTo>
                    <a:pt x="985" y="3583"/>
                  </a:lnTo>
                  <a:lnTo>
                    <a:pt x="1186" y="4037"/>
                  </a:lnTo>
                  <a:lnTo>
                    <a:pt x="1388" y="4516"/>
                  </a:lnTo>
                  <a:lnTo>
                    <a:pt x="1640" y="4970"/>
                  </a:lnTo>
                  <a:lnTo>
                    <a:pt x="1868" y="5425"/>
                  </a:lnTo>
                  <a:lnTo>
                    <a:pt x="2145" y="5879"/>
                  </a:lnTo>
                  <a:lnTo>
                    <a:pt x="2423" y="6333"/>
                  </a:lnTo>
                  <a:lnTo>
                    <a:pt x="2751" y="6762"/>
                  </a:lnTo>
                  <a:lnTo>
                    <a:pt x="3079" y="7216"/>
                  </a:lnTo>
                  <a:lnTo>
                    <a:pt x="2776" y="5223"/>
                  </a:lnTo>
                  <a:lnTo>
                    <a:pt x="2423" y="4718"/>
                  </a:lnTo>
                  <a:lnTo>
                    <a:pt x="2120" y="4214"/>
                  </a:lnTo>
                  <a:lnTo>
                    <a:pt x="1817" y="3684"/>
                  </a:lnTo>
                  <a:lnTo>
                    <a:pt x="1565" y="3179"/>
                  </a:lnTo>
                  <a:lnTo>
                    <a:pt x="1313" y="2649"/>
                  </a:lnTo>
                  <a:lnTo>
                    <a:pt x="1111" y="2120"/>
                  </a:lnTo>
                  <a:lnTo>
                    <a:pt x="909" y="1590"/>
                  </a:lnTo>
                  <a:lnTo>
                    <a:pt x="732" y="1085"/>
                  </a:lnTo>
                  <a:close/>
                  <a:moveTo>
                    <a:pt x="3482" y="6182"/>
                  </a:moveTo>
                  <a:lnTo>
                    <a:pt x="4163" y="8427"/>
                  </a:lnTo>
                  <a:lnTo>
                    <a:pt x="4769" y="9007"/>
                  </a:lnTo>
                  <a:lnTo>
                    <a:pt x="5400" y="9537"/>
                  </a:lnTo>
                  <a:lnTo>
                    <a:pt x="6056" y="10042"/>
                  </a:lnTo>
                  <a:lnTo>
                    <a:pt x="6737" y="10496"/>
                  </a:lnTo>
                  <a:lnTo>
                    <a:pt x="7393" y="10899"/>
                  </a:lnTo>
                  <a:lnTo>
                    <a:pt x="8074" y="11278"/>
                  </a:lnTo>
                  <a:lnTo>
                    <a:pt x="8755" y="11631"/>
                  </a:lnTo>
                  <a:lnTo>
                    <a:pt x="9436" y="11934"/>
                  </a:lnTo>
                  <a:lnTo>
                    <a:pt x="10092" y="12186"/>
                  </a:lnTo>
                  <a:lnTo>
                    <a:pt x="10748" y="12438"/>
                  </a:lnTo>
                  <a:lnTo>
                    <a:pt x="11379" y="12640"/>
                  </a:lnTo>
                  <a:lnTo>
                    <a:pt x="11985" y="12817"/>
                  </a:lnTo>
                  <a:lnTo>
                    <a:pt x="12565" y="12968"/>
                  </a:lnTo>
                  <a:lnTo>
                    <a:pt x="13095" y="13094"/>
                  </a:lnTo>
                  <a:lnTo>
                    <a:pt x="13599" y="13195"/>
                  </a:lnTo>
                  <a:lnTo>
                    <a:pt x="14053" y="13271"/>
                  </a:lnTo>
                  <a:lnTo>
                    <a:pt x="15290" y="13422"/>
                  </a:lnTo>
                  <a:lnTo>
                    <a:pt x="17056" y="13574"/>
                  </a:lnTo>
                  <a:lnTo>
                    <a:pt x="18620" y="13675"/>
                  </a:lnTo>
                  <a:lnTo>
                    <a:pt x="18115" y="12968"/>
                  </a:lnTo>
                  <a:lnTo>
                    <a:pt x="17611" y="12237"/>
                  </a:lnTo>
                  <a:lnTo>
                    <a:pt x="17207" y="12211"/>
                  </a:lnTo>
                  <a:lnTo>
                    <a:pt x="15340" y="12035"/>
                  </a:lnTo>
                  <a:lnTo>
                    <a:pt x="14205" y="11909"/>
                  </a:lnTo>
                  <a:lnTo>
                    <a:pt x="13725" y="11833"/>
                  </a:lnTo>
                  <a:lnTo>
                    <a:pt x="13221" y="11732"/>
                  </a:lnTo>
                  <a:lnTo>
                    <a:pt x="12691" y="11606"/>
                  </a:lnTo>
                  <a:lnTo>
                    <a:pt x="12086" y="11454"/>
                  </a:lnTo>
                  <a:lnTo>
                    <a:pt x="11480" y="11253"/>
                  </a:lnTo>
                  <a:lnTo>
                    <a:pt x="10824" y="11051"/>
                  </a:lnTo>
                  <a:lnTo>
                    <a:pt x="10168" y="10799"/>
                  </a:lnTo>
                  <a:lnTo>
                    <a:pt x="9487" y="10521"/>
                  </a:lnTo>
                  <a:lnTo>
                    <a:pt x="8806" y="10218"/>
                  </a:lnTo>
                  <a:lnTo>
                    <a:pt x="8124" y="9865"/>
                  </a:lnTo>
                  <a:lnTo>
                    <a:pt x="7418" y="9461"/>
                  </a:lnTo>
                  <a:lnTo>
                    <a:pt x="6737" y="9032"/>
                  </a:lnTo>
                  <a:lnTo>
                    <a:pt x="6056" y="8578"/>
                  </a:lnTo>
                  <a:lnTo>
                    <a:pt x="5400" y="8048"/>
                  </a:lnTo>
                  <a:lnTo>
                    <a:pt x="4744" y="7493"/>
                  </a:lnTo>
                  <a:lnTo>
                    <a:pt x="4138" y="6913"/>
                  </a:lnTo>
                  <a:lnTo>
                    <a:pt x="3810" y="6535"/>
                  </a:lnTo>
                  <a:lnTo>
                    <a:pt x="3482" y="6182"/>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3605;p46"/>
            <p:cNvSpPr/>
            <p:nvPr/>
          </p:nvSpPr>
          <p:spPr>
            <a:xfrm>
              <a:off x="1891502" y="2922430"/>
              <a:ext cx="299922" cy="148475"/>
            </a:xfrm>
            <a:custGeom>
              <a:avLst/>
              <a:gdLst/>
              <a:ahLst/>
              <a:cxnLst/>
              <a:rect l="l" t="t" r="r" b="b"/>
              <a:pathLst>
                <a:path w="15138" h="7494" fill="none" extrusionOk="0">
                  <a:moveTo>
                    <a:pt x="0" y="1"/>
                  </a:moveTo>
                  <a:lnTo>
                    <a:pt x="0" y="1"/>
                  </a:lnTo>
                  <a:lnTo>
                    <a:pt x="681" y="2246"/>
                  </a:lnTo>
                  <a:lnTo>
                    <a:pt x="681" y="2246"/>
                  </a:lnTo>
                  <a:lnTo>
                    <a:pt x="1287" y="2826"/>
                  </a:lnTo>
                  <a:lnTo>
                    <a:pt x="1918" y="3356"/>
                  </a:lnTo>
                  <a:lnTo>
                    <a:pt x="2574" y="3861"/>
                  </a:lnTo>
                  <a:lnTo>
                    <a:pt x="3255" y="4315"/>
                  </a:lnTo>
                  <a:lnTo>
                    <a:pt x="3911" y="4718"/>
                  </a:lnTo>
                  <a:lnTo>
                    <a:pt x="4592" y="5097"/>
                  </a:lnTo>
                  <a:lnTo>
                    <a:pt x="5273" y="5450"/>
                  </a:lnTo>
                  <a:lnTo>
                    <a:pt x="5954" y="5753"/>
                  </a:lnTo>
                  <a:lnTo>
                    <a:pt x="6610" y="6005"/>
                  </a:lnTo>
                  <a:lnTo>
                    <a:pt x="7266" y="6257"/>
                  </a:lnTo>
                  <a:lnTo>
                    <a:pt x="7897" y="6459"/>
                  </a:lnTo>
                  <a:lnTo>
                    <a:pt x="8503" y="6636"/>
                  </a:lnTo>
                  <a:lnTo>
                    <a:pt x="9083" y="6787"/>
                  </a:lnTo>
                  <a:lnTo>
                    <a:pt x="9613" y="6913"/>
                  </a:lnTo>
                  <a:lnTo>
                    <a:pt x="10117" y="7014"/>
                  </a:lnTo>
                  <a:lnTo>
                    <a:pt x="10571" y="7090"/>
                  </a:lnTo>
                  <a:lnTo>
                    <a:pt x="10571" y="7090"/>
                  </a:lnTo>
                  <a:lnTo>
                    <a:pt x="11808" y="7241"/>
                  </a:lnTo>
                  <a:lnTo>
                    <a:pt x="13574" y="7393"/>
                  </a:lnTo>
                  <a:lnTo>
                    <a:pt x="13574" y="7393"/>
                  </a:lnTo>
                  <a:lnTo>
                    <a:pt x="15138" y="7494"/>
                  </a:lnTo>
                  <a:lnTo>
                    <a:pt x="15138" y="7494"/>
                  </a:lnTo>
                  <a:lnTo>
                    <a:pt x="14633" y="6787"/>
                  </a:lnTo>
                  <a:lnTo>
                    <a:pt x="14129" y="6056"/>
                  </a:lnTo>
                  <a:lnTo>
                    <a:pt x="14129" y="6056"/>
                  </a:lnTo>
                  <a:lnTo>
                    <a:pt x="13725" y="6030"/>
                  </a:lnTo>
                  <a:lnTo>
                    <a:pt x="13725" y="6030"/>
                  </a:lnTo>
                  <a:lnTo>
                    <a:pt x="11858" y="5854"/>
                  </a:lnTo>
                  <a:lnTo>
                    <a:pt x="10723" y="5728"/>
                  </a:lnTo>
                  <a:lnTo>
                    <a:pt x="10723" y="5728"/>
                  </a:lnTo>
                  <a:lnTo>
                    <a:pt x="10243" y="5652"/>
                  </a:lnTo>
                  <a:lnTo>
                    <a:pt x="9739" y="5551"/>
                  </a:lnTo>
                  <a:lnTo>
                    <a:pt x="9209" y="5425"/>
                  </a:lnTo>
                  <a:lnTo>
                    <a:pt x="8604" y="5273"/>
                  </a:lnTo>
                  <a:lnTo>
                    <a:pt x="7998" y="5072"/>
                  </a:lnTo>
                  <a:lnTo>
                    <a:pt x="7342" y="4870"/>
                  </a:lnTo>
                  <a:lnTo>
                    <a:pt x="6686" y="4618"/>
                  </a:lnTo>
                  <a:lnTo>
                    <a:pt x="6005" y="4340"/>
                  </a:lnTo>
                  <a:lnTo>
                    <a:pt x="5324" y="4037"/>
                  </a:lnTo>
                  <a:lnTo>
                    <a:pt x="4642" y="3684"/>
                  </a:lnTo>
                  <a:lnTo>
                    <a:pt x="3936" y="3280"/>
                  </a:lnTo>
                  <a:lnTo>
                    <a:pt x="3255" y="2851"/>
                  </a:lnTo>
                  <a:lnTo>
                    <a:pt x="2574" y="2397"/>
                  </a:lnTo>
                  <a:lnTo>
                    <a:pt x="1918" y="1867"/>
                  </a:lnTo>
                  <a:lnTo>
                    <a:pt x="1262" y="1312"/>
                  </a:lnTo>
                  <a:lnTo>
                    <a:pt x="656" y="732"/>
                  </a:lnTo>
                  <a:lnTo>
                    <a:pt x="656" y="732"/>
                  </a:lnTo>
                  <a:lnTo>
                    <a:pt x="328" y="354"/>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3606;p46"/>
            <p:cNvSpPr/>
            <p:nvPr/>
          </p:nvSpPr>
          <p:spPr>
            <a:xfrm>
              <a:off x="1822508" y="2799958"/>
              <a:ext cx="61003" cy="142967"/>
            </a:xfrm>
            <a:custGeom>
              <a:avLst/>
              <a:gdLst/>
              <a:ahLst/>
              <a:cxnLst/>
              <a:rect l="l" t="t" r="r" b="b"/>
              <a:pathLst>
                <a:path w="3079" h="7216" fill="none" extrusionOk="0">
                  <a:moveTo>
                    <a:pt x="1" y="0"/>
                  </a:moveTo>
                  <a:lnTo>
                    <a:pt x="1" y="0"/>
                  </a:lnTo>
                  <a:lnTo>
                    <a:pt x="1" y="0"/>
                  </a:lnTo>
                  <a:lnTo>
                    <a:pt x="177" y="858"/>
                  </a:lnTo>
                  <a:lnTo>
                    <a:pt x="379" y="1766"/>
                  </a:lnTo>
                  <a:lnTo>
                    <a:pt x="657" y="2675"/>
                  </a:lnTo>
                  <a:lnTo>
                    <a:pt x="985" y="3583"/>
                  </a:lnTo>
                  <a:lnTo>
                    <a:pt x="1186" y="4037"/>
                  </a:lnTo>
                  <a:lnTo>
                    <a:pt x="1388" y="4516"/>
                  </a:lnTo>
                  <a:lnTo>
                    <a:pt x="1640" y="4970"/>
                  </a:lnTo>
                  <a:lnTo>
                    <a:pt x="1868" y="5425"/>
                  </a:lnTo>
                  <a:lnTo>
                    <a:pt x="2145" y="5879"/>
                  </a:lnTo>
                  <a:lnTo>
                    <a:pt x="2423" y="6333"/>
                  </a:lnTo>
                  <a:lnTo>
                    <a:pt x="2751" y="6762"/>
                  </a:lnTo>
                  <a:lnTo>
                    <a:pt x="3079" y="7216"/>
                  </a:lnTo>
                  <a:lnTo>
                    <a:pt x="3079" y="7216"/>
                  </a:lnTo>
                  <a:lnTo>
                    <a:pt x="2776" y="5223"/>
                  </a:lnTo>
                  <a:lnTo>
                    <a:pt x="2776" y="5223"/>
                  </a:lnTo>
                  <a:lnTo>
                    <a:pt x="2423" y="4718"/>
                  </a:lnTo>
                  <a:lnTo>
                    <a:pt x="2120" y="4214"/>
                  </a:lnTo>
                  <a:lnTo>
                    <a:pt x="1817" y="3684"/>
                  </a:lnTo>
                  <a:lnTo>
                    <a:pt x="1565" y="3179"/>
                  </a:lnTo>
                  <a:lnTo>
                    <a:pt x="1313" y="2649"/>
                  </a:lnTo>
                  <a:lnTo>
                    <a:pt x="1111" y="2120"/>
                  </a:lnTo>
                  <a:lnTo>
                    <a:pt x="909" y="1590"/>
                  </a:lnTo>
                  <a:lnTo>
                    <a:pt x="732" y="1085"/>
                  </a:lnTo>
                  <a:lnTo>
                    <a:pt x="732" y="1085"/>
                  </a:lnTo>
                  <a:lnTo>
                    <a:pt x="505" y="1237"/>
                  </a:lnTo>
                  <a:lnTo>
                    <a:pt x="303" y="1413"/>
                  </a:lnTo>
                  <a:lnTo>
                    <a:pt x="303" y="1413"/>
                  </a:lnTo>
                  <a:lnTo>
                    <a:pt x="127" y="681"/>
                  </a:lnTo>
                  <a:lnTo>
                    <a:pt x="1" y="0"/>
                  </a:lnTo>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3607;p46"/>
            <p:cNvSpPr/>
            <p:nvPr/>
          </p:nvSpPr>
          <p:spPr>
            <a:xfrm>
              <a:off x="2171438" y="3042404"/>
              <a:ext cx="103005" cy="30016"/>
            </a:xfrm>
            <a:custGeom>
              <a:avLst/>
              <a:gdLst/>
              <a:ahLst/>
              <a:cxnLst/>
              <a:rect l="l" t="t" r="r" b="b"/>
              <a:pathLst>
                <a:path w="5199" h="1515" extrusionOk="0">
                  <a:moveTo>
                    <a:pt x="1" y="1"/>
                  </a:moveTo>
                  <a:lnTo>
                    <a:pt x="505" y="732"/>
                  </a:lnTo>
                  <a:lnTo>
                    <a:pt x="1010" y="1439"/>
                  </a:lnTo>
                  <a:lnTo>
                    <a:pt x="2801" y="1489"/>
                  </a:lnTo>
                  <a:lnTo>
                    <a:pt x="4315" y="1514"/>
                  </a:lnTo>
                  <a:lnTo>
                    <a:pt x="5198" y="1514"/>
                  </a:lnTo>
                  <a:lnTo>
                    <a:pt x="5047" y="1262"/>
                  </a:lnTo>
                  <a:lnTo>
                    <a:pt x="4138" y="354"/>
                  </a:lnTo>
                  <a:lnTo>
                    <a:pt x="2347" y="202"/>
                  </a:lnTo>
                  <a:lnTo>
                    <a:pt x="1"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3608;p46"/>
            <p:cNvSpPr/>
            <p:nvPr/>
          </p:nvSpPr>
          <p:spPr>
            <a:xfrm>
              <a:off x="2171438" y="3042404"/>
              <a:ext cx="103005" cy="30016"/>
            </a:xfrm>
            <a:custGeom>
              <a:avLst/>
              <a:gdLst/>
              <a:ahLst/>
              <a:cxnLst/>
              <a:rect l="l" t="t" r="r" b="b"/>
              <a:pathLst>
                <a:path w="5199" h="1515" fill="none" extrusionOk="0">
                  <a:moveTo>
                    <a:pt x="1" y="1"/>
                  </a:moveTo>
                  <a:lnTo>
                    <a:pt x="1" y="1"/>
                  </a:lnTo>
                  <a:lnTo>
                    <a:pt x="505" y="732"/>
                  </a:lnTo>
                  <a:lnTo>
                    <a:pt x="1010" y="1439"/>
                  </a:lnTo>
                  <a:lnTo>
                    <a:pt x="1010" y="1439"/>
                  </a:lnTo>
                  <a:lnTo>
                    <a:pt x="2801" y="1489"/>
                  </a:lnTo>
                  <a:lnTo>
                    <a:pt x="4315" y="1514"/>
                  </a:lnTo>
                  <a:lnTo>
                    <a:pt x="4315" y="1514"/>
                  </a:lnTo>
                  <a:lnTo>
                    <a:pt x="5198" y="1514"/>
                  </a:lnTo>
                  <a:lnTo>
                    <a:pt x="5198" y="1514"/>
                  </a:lnTo>
                  <a:lnTo>
                    <a:pt x="5047" y="1262"/>
                  </a:lnTo>
                  <a:lnTo>
                    <a:pt x="5047" y="1262"/>
                  </a:lnTo>
                  <a:lnTo>
                    <a:pt x="4138" y="354"/>
                  </a:lnTo>
                  <a:lnTo>
                    <a:pt x="4138" y="354"/>
                  </a:lnTo>
                  <a:lnTo>
                    <a:pt x="2347" y="20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3609;p46"/>
            <p:cNvSpPr/>
            <p:nvPr/>
          </p:nvSpPr>
          <p:spPr>
            <a:xfrm>
              <a:off x="1877493" y="2903428"/>
              <a:ext cx="27520" cy="63499"/>
            </a:xfrm>
            <a:custGeom>
              <a:avLst/>
              <a:gdLst/>
              <a:ahLst/>
              <a:cxnLst/>
              <a:rect l="l" t="t" r="r" b="b"/>
              <a:pathLst>
                <a:path w="1389" h="3205" extrusionOk="0">
                  <a:moveTo>
                    <a:pt x="1" y="1"/>
                  </a:moveTo>
                  <a:lnTo>
                    <a:pt x="304" y="1994"/>
                  </a:lnTo>
                  <a:lnTo>
                    <a:pt x="732" y="2524"/>
                  </a:lnTo>
                  <a:lnTo>
                    <a:pt x="1212" y="3028"/>
                  </a:lnTo>
                  <a:lnTo>
                    <a:pt x="1388" y="3205"/>
                  </a:lnTo>
                  <a:lnTo>
                    <a:pt x="707" y="960"/>
                  </a:lnTo>
                  <a:lnTo>
                    <a:pt x="329" y="480"/>
                  </a:lnTo>
                  <a:lnTo>
                    <a:pt x="1"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3610;p46"/>
            <p:cNvSpPr/>
            <p:nvPr/>
          </p:nvSpPr>
          <p:spPr>
            <a:xfrm>
              <a:off x="1910484" y="2791953"/>
              <a:ext cx="189982" cy="110990"/>
            </a:xfrm>
            <a:custGeom>
              <a:avLst/>
              <a:gdLst/>
              <a:ahLst/>
              <a:cxnLst/>
              <a:rect l="l" t="t" r="r" b="b"/>
              <a:pathLst>
                <a:path w="9589" h="5602" extrusionOk="0">
                  <a:moveTo>
                    <a:pt x="329" y="1"/>
                  </a:moveTo>
                  <a:lnTo>
                    <a:pt x="1" y="51"/>
                  </a:lnTo>
                  <a:lnTo>
                    <a:pt x="102" y="253"/>
                  </a:lnTo>
                  <a:lnTo>
                    <a:pt x="859" y="909"/>
                  </a:lnTo>
                  <a:lnTo>
                    <a:pt x="1666" y="1565"/>
                  </a:lnTo>
                  <a:lnTo>
                    <a:pt x="2524" y="2221"/>
                  </a:lnTo>
                  <a:lnTo>
                    <a:pt x="3432" y="2852"/>
                  </a:lnTo>
                  <a:lnTo>
                    <a:pt x="4391" y="3432"/>
                  </a:lnTo>
                  <a:lnTo>
                    <a:pt x="4896" y="3709"/>
                  </a:lnTo>
                  <a:lnTo>
                    <a:pt x="5425" y="3987"/>
                  </a:lnTo>
                  <a:lnTo>
                    <a:pt x="5955" y="4264"/>
                  </a:lnTo>
                  <a:lnTo>
                    <a:pt x="6510" y="4517"/>
                  </a:lnTo>
                  <a:lnTo>
                    <a:pt x="7065" y="4744"/>
                  </a:lnTo>
                  <a:lnTo>
                    <a:pt x="7646" y="4971"/>
                  </a:lnTo>
                  <a:lnTo>
                    <a:pt x="8629" y="5324"/>
                  </a:lnTo>
                  <a:lnTo>
                    <a:pt x="9588" y="5602"/>
                  </a:lnTo>
                  <a:lnTo>
                    <a:pt x="9285" y="4744"/>
                  </a:lnTo>
                  <a:lnTo>
                    <a:pt x="9008" y="3911"/>
                  </a:lnTo>
                  <a:lnTo>
                    <a:pt x="7797" y="3608"/>
                  </a:lnTo>
                  <a:lnTo>
                    <a:pt x="6712" y="3306"/>
                  </a:lnTo>
                  <a:lnTo>
                    <a:pt x="5652" y="2927"/>
                  </a:lnTo>
                  <a:lnTo>
                    <a:pt x="4668" y="2549"/>
                  </a:lnTo>
                  <a:lnTo>
                    <a:pt x="3684" y="2120"/>
                  </a:lnTo>
                  <a:lnTo>
                    <a:pt x="2776" y="1641"/>
                  </a:lnTo>
                  <a:lnTo>
                    <a:pt x="1918" y="1136"/>
                  </a:lnTo>
                  <a:lnTo>
                    <a:pt x="1086" y="581"/>
                  </a:lnTo>
                  <a:lnTo>
                    <a:pt x="329"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3611;p46"/>
            <p:cNvSpPr/>
            <p:nvPr/>
          </p:nvSpPr>
          <p:spPr>
            <a:xfrm>
              <a:off x="1910484" y="2791953"/>
              <a:ext cx="189982" cy="110990"/>
            </a:xfrm>
            <a:custGeom>
              <a:avLst/>
              <a:gdLst/>
              <a:ahLst/>
              <a:cxnLst/>
              <a:rect l="l" t="t" r="r" b="b"/>
              <a:pathLst>
                <a:path w="9589" h="5602" fill="none" extrusionOk="0">
                  <a:moveTo>
                    <a:pt x="329" y="1"/>
                  </a:moveTo>
                  <a:lnTo>
                    <a:pt x="329" y="1"/>
                  </a:lnTo>
                  <a:lnTo>
                    <a:pt x="1" y="51"/>
                  </a:lnTo>
                  <a:lnTo>
                    <a:pt x="1" y="51"/>
                  </a:lnTo>
                  <a:lnTo>
                    <a:pt x="102" y="253"/>
                  </a:lnTo>
                  <a:lnTo>
                    <a:pt x="102" y="253"/>
                  </a:lnTo>
                  <a:lnTo>
                    <a:pt x="859" y="909"/>
                  </a:lnTo>
                  <a:lnTo>
                    <a:pt x="1666" y="1565"/>
                  </a:lnTo>
                  <a:lnTo>
                    <a:pt x="2524" y="2221"/>
                  </a:lnTo>
                  <a:lnTo>
                    <a:pt x="3432" y="2852"/>
                  </a:lnTo>
                  <a:lnTo>
                    <a:pt x="4391" y="3432"/>
                  </a:lnTo>
                  <a:lnTo>
                    <a:pt x="4896" y="3709"/>
                  </a:lnTo>
                  <a:lnTo>
                    <a:pt x="5425" y="3987"/>
                  </a:lnTo>
                  <a:lnTo>
                    <a:pt x="5955" y="4264"/>
                  </a:lnTo>
                  <a:lnTo>
                    <a:pt x="6510" y="4517"/>
                  </a:lnTo>
                  <a:lnTo>
                    <a:pt x="7065" y="4744"/>
                  </a:lnTo>
                  <a:lnTo>
                    <a:pt x="7646" y="4971"/>
                  </a:lnTo>
                  <a:lnTo>
                    <a:pt x="7646" y="4971"/>
                  </a:lnTo>
                  <a:lnTo>
                    <a:pt x="8629" y="5324"/>
                  </a:lnTo>
                  <a:lnTo>
                    <a:pt x="9588" y="5602"/>
                  </a:lnTo>
                  <a:lnTo>
                    <a:pt x="9588" y="5602"/>
                  </a:lnTo>
                  <a:lnTo>
                    <a:pt x="9285" y="4744"/>
                  </a:lnTo>
                  <a:lnTo>
                    <a:pt x="9008" y="3911"/>
                  </a:lnTo>
                  <a:lnTo>
                    <a:pt x="9008" y="3911"/>
                  </a:lnTo>
                  <a:lnTo>
                    <a:pt x="7797" y="3608"/>
                  </a:lnTo>
                  <a:lnTo>
                    <a:pt x="7797" y="3608"/>
                  </a:lnTo>
                  <a:lnTo>
                    <a:pt x="6712" y="3306"/>
                  </a:lnTo>
                  <a:lnTo>
                    <a:pt x="5652" y="2927"/>
                  </a:lnTo>
                  <a:lnTo>
                    <a:pt x="4668" y="2549"/>
                  </a:lnTo>
                  <a:lnTo>
                    <a:pt x="3684" y="2120"/>
                  </a:lnTo>
                  <a:lnTo>
                    <a:pt x="2776" y="1641"/>
                  </a:lnTo>
                  <a:lnTo>
                    <a:pt x="1918" y="1136"/>
                  </a:lnTo>
                  <a:lnTo>
                    <a:pt x="1086" y="581"/>
                  </a:lnTo>
                  <a:lnTo>
                    <a:pt x="32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3612;p46"/>
            <p:cNvSpPr/>
            <p:nvPr/>
          </p:nvSpPr>
          <p:spPr>
            <a:xfrm>
              <a:off x="2088951" y="2869446"/>
              <a:ext cx="60507" cy="44004"/>
            </a:xfrm>
            <a:custGeom>
              <a:avLst/>
              <a:gdLst/>
              <a:ahLst/>
              <a:cxnLst/>
              <a:rect l="l" t="t" r="r" b="b"/>
              <a:pathLst>
                <a:path w="3054" h="2221" extrusionOk="0">
                  <a:moveTo>
                    <a:pt x="1" y="0"/>
                  </a:moveTo>
                  <a:lnTo>
                    <a:pt x="278" y="833"/>
                  </a:lnTo>
                  <a:lnTo>
                    <a:pt x="581" y="1691"/>
                  </a:lnTo>
                  <a:lnTo>
                    <a:pt x="1212" y="1867"/>
                  </a:lnTo>
                  <a:lnTo>
                    <a:pt x="1843" y="1993"/>
                  </a:lnTo>
                  <a:lnTo>
                    <a:pt x="2448" y="2119"/>
                  </a:lnTo>
                  <a:lnTo>
                    <a:pt x="3054" y="2220"/>
                  </a:lnTo>
                  <a:lnTo>
                    <a:pt x="3054" y="2220"/>
                  </a:lnTo>
                  <a:lnTo>
                    <a:pt x="2120" y="429"/>
                  </a:lnTo>
                  <a:lnTo>
                    <a:pt x="1061" y="227"/>
                  </a:lnTo>
                  <a:lnTo>
                    <a:pt x="1"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3613;p46"/>
            <p:cNvSpPr/>
            <p:nvPr/>
          </p:nvSpPr>
          <p:spPr>
            <a:xfrm>
              <a:off x="2088951" y="2869446"/>
              <a:ext cx="60507" cy="44004"/>
            </a:xfrm>
            <a:custGeom>
              <a:avLst/>
              <a:gdLst/>
              <a:ahLst/>
              <a:cxnLst/>
              <a:rect l="l" t="t" r="r" b="b"/>
              <a:pathLst>
                <a:path w="3054" h="2221" fill="none" extrusionOk="0">
                  <a:moveTo>
                    <a:pt x="1" y="0"/>
                  </a:moveTo>
                  <a:lnTo>
                    <a:pt x="1" y="0"/>
                  </a:lnTo>
                  <a:lnTo>
                    <a:pt x="278" y="833"/>
                  </a:lnTo>
                  <a:lnTo>
                    <a:pt x="581" y="1691"/>
                  </a:lnTo>
                  <a:lnTo>
                    <a:pt x="581" y="1691"/>
                  </a:lnTo>
                  <a:lnTo>
                    <a:pt x="1212" y="1867"/>
                  </a:lnTo>
                  <a:lnTo>
                    <a:pt x="1843" y="1993"/>
                  </a:lnTo>
                  <a:lnTo>
                    <a:pt x="2448" y="2119"/>
                  </a:lnTo>
                  <a:lnTo>
                    <a:pt x="3054" y="2220"/>
                  </a:lnTo>
                  <a:lnTo>
                    <a:pt x="3054" y="2220"/>
                  </a:lnTo>
                  <a:lnTo>
                    <a:pt x="2120" y="429"/>
                  </a:lnTo>
                  <a:lnTo>
                    <a:pt x="2120" y="429"/>
                  </a:lnTo>
                  <a:lnTo>
                    <a:pt x="1061" y="22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3614;p46"/>
            <p:cNvSpPr/>
            <p:nvPr/>
          </p:nvSpPr>
          <p:spPr>
            <a:xfrm>
              <a:off x="1906501" y="2783453"/>
              <a:ext cx="10501" cy="9530"/>
            </a:xfrm>
            <a:custGeom>
              <a:avLst/>
              <a:gdLst/>
              <a:ahLst/>
              <a:cxnLst/>
              <a:rect l="l" t="t" r="r" b="b"/>
              <a:pathLst>
                <a:path w="530" h="481" extrusionOk="0">
                  <a:moveTo>
                    <a:pt x="0" y="1"/>
                  </a:moveTo>
                  <a:lnTo>
                    <a:pt x="202" y="455"/>
                  </a:lnTo>
                  <a:lnTo>
                    <a:pt x="202" y="480"/>
                  </a:lnTo>
                  <a:lnTo>
                    <a:pt x="530" y="430"/>
                  </a:lnTo>
                  <a:lnTo>
                    <a:pt x="0" y="1"/>
                  </a:lnTo>
                  <a:close/>
                </a:path>
              </a:pathLst>
            </a:custGeom>
            <a:solidFill>
              <a:srgbClr val="B131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3615;p46"/>
            <p:cNvSpPr/>
            <p:nvPr/>
          </p:nvSpPr>
          <p:spPr>
            <a:xfrm>
              <a:off x="1906501" y="2783453"/>
              <a:ext cx="10501" cy="9530"/>
            </a:xfrm>
            <a:custGeom>
              <a:avLst/>
              <a:gdLst/>
              <a:ahLst/>
              <a:cxnLst/>
              <a:rect l="l" t="t" r="r" b="b"/>
              <a:pathLst>
                <a:path w="530" h="481" fill="none" extrusionOk="0">
                  <a:moveTo>
                    <a:pt x="0" y="1"/>
                  </a:moveTo>
                  <a:lnTo>
                    <a:pt x="0" y="1"/>
                  </a:lnTo>
                  <a:lnTo>
                    <a:pt x="202" y="455"/>
                  </a:lnTo>
                  <a:lnTo>
                    <a:pt x="202" y="455"/>
                  </a:lnTo>
                  <a:lnTo>
                    <a:pt x="202" y="455"/>
                  </a:lnTo>
                  <a:lnTo>
                    <a:pt x="202" y="480"/>
                  </a:lnTo>
                  <a:lnTo>
                    <a:pt x="202" y="480"/>
                  </a:lnTo>
                  <a:lnTo>
                    <a:pt x="530" y="430"/>
                  </a:lnTo>
                  <a:lnTo>
                    <a:pt x="530" y="43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3616;p46"/>
            <p:cNvSpPr/>
            <p:nvPr/>
          </p:nvSpPr>
          <p:spPr>
            <a:xfrm>
              <a:off x="1982984" y="2676476"/>
              <a:ext cx="27500" cy="8519"/>
            </a:xfrm>
            <a:custGeom>
              <a:avLst/>
              <a:gdLst/>
              <a:ahLst/>
              <a:cxnLst/>
              <a:rect l="l" t="t" r="r" b="b"/>
              <a:pathLst>
                <a:path w="1388" h="430" fill="none" extrusionOk="0">
                  <a:moveTo>
                    <a:pt x="0" y="430"/>
                  </a:moveTo>
                  <a:lnTo>
                    <a:pt x="0" y="430"/>
                  </a:lnTo>
                  <a:lnTo>
                    <a:pt x="707" y="228"/>
                  </a:lnTo>
                  <a:lnTo>
                    <a:pt x="1388" y="1"/>
                  </a:lnTo>
                  <a:lnTo>
                    <a:pt x="1388" y="1"/>
                  </a:lnTo>
                  <a:lnTo>
                    <a:pt x="1186" y="278"/>
                  </a:lnTo>
                  <a:lnTo>
                    <a:pt x="1186" y="278"/>
                  </a:lnTo>
                  <a:lnTo>
                    <a:pt x="0" y="43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3617;p46"/>
            <p:cNvSpPr/>
            <p:nvPr/>
          </p:nvSpPr>
          <p:spPr>
            <a:xfrm>
              <a:off x="1865505" y="2565993"/>
              <a:ext cx="159966" cy="124997"/>
            </a:xfrm>
            <a:custGeom>
              <a:avLst/>
              <a:gdLst/>
              <a:ahLst/>
              <a:cxnLst/>
              <a:rect l="l" t="t" r="r" b="b"/>
              <a:pathLst>
                <a:path w="8074" h="6309" fill="none" extrusionOk="0">
                  <a:moveTo>
                    <a:pt x="253" y="1"/>
                  </a:moveTo>
                  <a:lnTo>
                    <a:pt x="253" y="1"/>
                  </a:lnTo>
                  <a:lnTo>
                    <a:pt x="0" y="329"/>
                  </a:lnTo>
                  <a:lnTo>
                    <a:pt x="1312" y="329"/>
                  </a:lnTo>
                  <a:lnTo>
                    <a:pt x="1312" y="329"/>
                  </a:lnTo>
                  <a:lnTo>
                    <a:pt x="1438" y="329"/>
                  </a:lnTo>
                  <a:lnTo>
                    <a:pt x="1438" y="329"/>
                  </a:lnTo>
                  <a:lnTo>
                    <a:pt x="2422" y="329"/>
                  </a:lnTo>
                  <a:lnTo>
                    <a:pt x="2422" y="329"/>
                  </a:lnTo>
                  <a:lnTo>
                    <a:pt x="2498" y="354"/>
                  </a:lnTo>
                  <a:lnTo>
                    <a:pt x="2549" y="405"/>
                  </a:lnTo>
                  <a:lnTo>
                    <a:pt x="2599" y="455"/>
                  </a:lnTo>
                  <a:lnTo>
                    <a:pt x="2599" y="531"/>
                  </a:lnTo>
                  <a:lnTo>
                    <a:pt x="2599" y="985"/>
                  </a:lnTo>
                  <a:lnTo>
                    <a:pt x="2599" y="985"/>
                  </a:lnTo>
                  <a:lnTo>
                    <a:pt x="2675" y="985"/>
                  </a:lnTo>
                  <a:lnTo>
                    <a:pt x="2675" y="985"/>
                  </a:lnTo>
                  <a:lnTo>
                    <a:pt x="2675" y="985"/>
                  </a:lnTo>
                  <a:lnTo>
                    <a:pt x="7115" y="1237"/>
                  </a:lnTo>
                  <a:lnTo>
                    <a:pt x="7115" y="4340"/>
                  </a:lnTo>
                  <a:lnTo>
                    <a:pt x="7115" y="4340"/>
                  </a:lnTo>
                  <a:lnTo>
                    <a:pt x="7115" y="4870"/>
                  </a:lnTo>
                  <a:lnTo>
                    <a:pt x="7115" y="4870"/>
                  </a:lnTo>
                  <a:lnTo>
                    <a:pt x="7115" y="4870"/>
                  </a:lnTo>
                  <a:lnTo>
                    <a:pt x="2902" y="5400"/>
                  </a:lnTo>
                  <a:lnTo>
                    <a:pt x="2902" y="5400"/>
                  </a:lnTo>
                  <a:lnTo>
                    <a:pt x="3003" y="5551"/>
                  </a:lnTo>
                  <a:lnTo>
                    <a:pt x="3104" y="5703"/>
                  </a:lnTo>
                  <a:lnTo>
                    <a:pt x="3104" y="5703"/>
                  </a:lnTo>
                  <a:lnTo>
                    <a:pt x="3230" y="5804"/>
                  </a:lnTo>
                  <a:lnTo>
                    <a:pt x="3381" y="5905"/>
                  </a:lnTo>
                  <a:lnTo>
                    <a:pt x="3507" y="5980"/>
                  </a:lnTo>
                  <a:lnTo>
                    <a:pt x="3684" y="6056"/>
                  </a:lnTo>
                  <a:lnTo>
                    <a:pt x="3835" y="6106"/>
                  </a:lnTo>
                  <a:lnTo>
                    <a:pt x="4012" y="6132"/>
                  </a:lnTo>
                  <a:lnTo>
                    <a:pt x="4415" y="6182"/>
                  </a:lnTo>
                  <a:lnTo>
                    <a:pt x="4415" y="6182"/>
                  </a:lnTo>
                  <a:lnTo>
                    <a:pt x="3230" y="6308"/>
                  </a:lnTo>
                  <a:lnTo>
                    <a:pt x="3230" y="6308"/>
                  </a:lnTo>
                  <a:lnTo>
                    <a:pt x="3230" y="6308"/>
                  </a:lnTo>
                  <a:lnTo>
                    <a:pt x="7115" y="5854"/>
                  </a:lnTo>
                  <a:lnTo>
                    <a:pt x="7115" y="5854"/>
                  </a:lnTo>
                  <a:lnTo>
                    <a:pt x="7216" y="5728"/>
                  </a:lnTo>
                  <a:lnTo>
                    <a:pt x="7393" y="5476"/>
                  </a:lnTo>
                  <a:lnTo>
                    <a:pt x="7569" y="5122"/>
                  </a:lnTo>
                  <a:lnTo>
                    <a:pt x="7771" y="4694"/>
                  </a:lnTo>
                  <a:lnTo>
                    <a:pt x="7872" y="4441"/>
                  </a:lnTo>
                  <a:lnTo>
                    <a:pt x="7948" y="4164"/>
                  </a:lnTo>
                  <a:lnTo>
                    <a:pt x="7998" y="3886"/>
                  </a:lnTo>
                  <a:lnTo>
                    <a:pt x="8049" y="3583"/>
                  </a:lnTo>
                  <a:lnTo>
                    <a:pt x="8074" y="3281"/>
                  </a:lnTo>
                  <a:lnTo>
                    <a:pt x="8074" y="2953"/>
                  </a:lnTo>
                  <a:lnTo>
                    <a:pt x="8049" y="2600"/>
                  </a:lnTo>
                  <a:lnTo>
                    <a:pt x="7973" y="2246"/>
                  </a:lnTo>
                  <a:lnTo>
                    <a:pt x="7973" y="2246"/>
                  </a:lnTo>
                  <a:lnTo>
                    <a:pt x="7872" y="1843"/>
                  </a:lnTo>
                  <a:lnTo>
                    <a:pt x="7721" y="1489"/>
                  </a:lnTo>
                  <a:lnTo>
                    <a:pt x="7569" y="1161"/>
                  </a:lnTo>
                  <a:lnTo>
                    <a:pt x="7393" y="884"/>
                  </a:lnTo>
                  <a:lnTo>
                    <a:pt x="7241" y="632"/>
                  </a:lnTo>
                  <a:lnTo>
                    <a:pt x="7065" y="430"/>
                  </a:lnTo>
                  <a:lnTo>
                    <a:pt x="6787" y="127"/>
                  </a:lnTo>
                  <a:lnTo>
                    <a:pt x="6787" y="127"/>
                  </a:lnTo>
                  <a:lnTo>
                    <a:pt x="25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3618;p46"/>
            <p:cNvSpPr/>
            <p:nvPr/>
          </p:nvSpPr>
          <p:spPr>
            <a:xfrm>
              <a:off x="1767524" y="2563496"/>
              <a:ext cx="102985" cy="15513"/>
            </a:xfrm>
            <a:custGeom>
              <a:avLst/>
              <a:gdLst/>
              <a:ahLst/>
              <a:cxnLst/>
              <a:rect l="l" t="t" r="r" b="b"/>
              <a:pathLst>
                <a:path w="5198" h="783" fill="none" extrusionOk="0">
                  <a:moveTo>
                    <a:pt x="152" y="1"/>
                  </a:moveTo>
                  <a:lnTo>
                    <a:pt x="152" y="1"/>
                  </a:lnTo>
                  <a:lnTo>
                    <a:pt x="152" y="177"/>
                  </a:lnTo>
                  <a:lnTo>
                    <a:pt x="126" y="354"/>
                  </a:lnTo>
                  <a:lnTo>
                    <a:pt x="76" y="531"/>
                  </a:lnTo>
                  <a:lnTo>
                    <a:pt x="0" y="682"/>
                  </a:lnTo>
                  <a:lnTo>
                    <a:pt x="0" y="682"/>
                  </a:lnTo>
                  <a:lnTo>
                    <a:pt x="1665" y="783"/>
                  </a:lnTo>
                  <a:lnTo>
                    <a:pt x="1665" y="783"/>
                  </a:lnTo>
                  <a:lnTo>
                    <a:pt x="1665" y="783"/>
                  </a:lnTo>
                  <a:lnTo>
                    <a:pt x="1943" y="783"/>
                  </a:lnTo>
                  <a:lnTo>
                    <a:pt x="1943" y="657"/>
                  </a:lnTo>
                  <a:lnTo>
                    <a:pt x="1943" y="657"/>
                  </a:lnTo>
                  <a:lnTo>
                    <a:pt x="1943" y="657"/>
                  </a:lnTo>
                  <a:lnTo>
                    <a:pt x="1968" y="581"/>
                  </a:lnTo>
                  <a:lnTo>
                    <a:pt x="2019" y="531"/>
                  </a:lnTo>
                  <a:lnTo>
                    <a:pt x="2069" y="480"/>
                  </a:lnTo>
                  <a:lnTo>
                    <a:pt x="2145" y="455"/>
                  </a:lnTo>
                  <a:lnTo>
                    <a:pt x="3785" y="455"/>
                  </a:lnTo>
                  <a:lnTo>
                    <a:pt x="3785" y="455"/>
                  </a:lnTo>
                  <a:lnTo>
                    <a:pt x="4945" y="455"/>
                  </a:lnTo>
                  <a:lnTo>
                    <a:pt x="4945" y="455"/>
                  </a:lnTo>
                  <a:lnTo>
                    <a:pt x="5198" y="127"/>
                  </a:lnTo>
                  <a:lnTo>
                    <a:pt x="5198" y="127"/>
                  </a:lnTo>
                  <a:lnTo>
                    <a:pt x="4390" y="102"/>
                  </a:lnTo>
                  <a:lnTo>
                    <a:pt x="4390" y="102"/>
                  </a:lnTo>
                  <a:lnTo>
                    <a:pt x="4264" y="203"/>
                  </a:lnTo>
                  <a:lnTo>
                    <a:pt x="4113" y="253"/>
                  </a:lnTo>
                  <a:lnTo>
                    <a:pt x="3936" y="304"/>
                  </a:lnTo>
                  <a:lnTo>
                    <a:pt x="3760" y="329"/>
                  </a:lnTo>
                  <a:lnTo>
                    <a:pt x="3760" y="329"/>
                  </a:lnTo>
                  <a:lnTo>
                    <a:pt x="3709" y="329"/>
                  </a:lnTo>
                  <a:lnTo>
                    <a:pt x="3709" y="329"/>
                  </a:lnTo>
                  <a:lnTo>
                    <a:pt x="3507" y="304"/>
                  </a:lnTo>
                  <a:lnTo>
                    <a:pt x="3331" y="253"/>
                  </a:lnTo>
                  <a:lnTo>
                    <a:pt x="3179" y="177"/>
                  </a:lnTo>
                  <a:lnTo>
                    <a:pt x="3028" y="76"/>
                  </a:lnTo>
                  <a:lnTo>
                    <a:pt x="3028" y="76"/>
                  </a:lnTo>
                  <a:lnTo>
                    <a:pt x="15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3619;p46"/>
            <p:cNvSpPr/>
            <p:nvPr/>
          </p:nvSpPr>
          <p:spPr>
            <a:xfrm>
              <a:off x="1703524" y="2562010"/>
              <a:ext cx="30016" cy="15513"/>
            </a:xfrm>
            <a:custGeom>
              <a:avLst/>
              <a:gdLst/>
              <a:ahLst/>
              <a:cxnLst/>
              <a:rect l="l" t="t" r="r" b="b"/>
              <a:pathLst>
                <a:path w="1515" h="783" fill="none" extrusionOk="0">
                  <a:moveTo>
                    <a:pt x="1" y="0"/>
                  </a:moveTo>
                  <a:lnTo>
                    <a:pt x="1" y="0"/>
                  </a:lnTo>
                  <a:lnTo>
                    <a:pt x="304" y="782"/>
                  </a:lnTo>
                  <a:lnTo>
                    <a:pt x="304" y="782"/>
                  </a:lnTo>
                  <a:lnTo>
                    <a:pt x="278" y="580"/>
                  </a:lnTo>
                  <a:lnTo>
                    <a:pt x="278" y="580"/>
                  </a:lnTo>
                  <a:lnTo>
                    <a:pt x="1515" y="656"/>
                  </a:lnTo>
                  <a:lnTo>
                    <a:pt x="1515" y="656"/>
                  </a:lnTo>
                  <a:lnTo>
                    <a:pt x="1439" y="505"/>
                  </a:lnTo>
                  <a:lnTo>
                    <a:pt x="1414" y="353"/>
                  </a:lnTo>
                  <a:lnTo>
                    <a:pt x="1389" y="202"/>
                  </a:lnTo>
                  <a:lnTo>
                    <a:pt x="1414" y="25"/>
                  </a:lnTo>
                  <a:lnTo>
                    <a:pt x="1414" y="25"/>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3620;p46"/>
            <p:cNvSpPr/>
            <p:nvPr/>
          </p:nvSpPr>
          <p:spPr>
            <a:xfrm>
              <a:off x="1702533" y="2714975"/>
              <a:ext cx="17514" cy="3012"/>
            </a:xfrm>
            <a:custGeom>
              <a:avLst/>
              <a:gdLst/>
              <a:ahLst/>
              <a:cxnLst/>
              <a:rect l="l" t="t" r="r" b="b"/>
              <a:pathLst>
                <a:path w="884" h="152" fill="none" extrusionOk="0">
                  <a:moveTo>
                    <a:pt x="0" y="152"/>
                  </a:moveTo>
                  <a:lnTo>
                    <a:pt x="0" y="152"/>
                  </a:lnTo>
                  <a:lnTo>
                    <a:pt x="0" y="0"/>
                  </a:lnTo>
                  <a:lnTo>
                    <a:pt x="0" y="0"/>
                  </a:lnTo>
                  <a:lnTo>
                    <a:pt x="429" y="26"/>
                  </a:lnTo>
                  <a:lnTo>
                    <a:pt x="884" y="51"/>
                  </a:lnTo>
                  <a:lnTo>
                    <a:pt x="884" y="51"/>
                  </a:lnTo>
                  <a:lnTo>
                    <a:pt x="0" y="15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3621;p46"/>
            <p:cNvSpPr/>
            <p:nvPr/>
          </p:nvSpPr>
          <p:spPr>
            <a:xfrm>
              <a:off x="1731026" y="2562505"/>
              <a:ext cx="39506" cy="14503"/>
            </a:xfrm>
            <a:custGeom>
              <a:avLst/>
              <a:gdLst/>
              <a:ahLst/>
              <a:cxnLst/>
              <a:rect l="l" t="t" r="r" b="b"/>
              <a:pathLst>
                <a:path w="1994" h="732" extrusionOk="0">
                  <a:moveTo>
                    <a:pt x="26" y="0"/>
                  </a:moveTo>
                  <a:lnTo>
                    <a:pt x="1" y="177"/>
                  </a:lnTo>
                  <a:lnTo>
                    <a:pt x="26" y="328"/>
                  </a:lnTo>
                  <a:lnTo>
                    <a:pt x="51" y="480"/>
                  </a:lnTo>
                  <a:lnTo>
                    <a:pt x="127" y="631"/>
                  </a:lnTo>
                  <a:lnTo>
                    <a:pt x="1842" y="732"/>
                  </a:lnTo>
                  <a:lnTo>
                    <a:pt x="1918" y="581"/>
                  </a:lnTo>
                  <a:lnTo>
                    <a:pt x="1968" y="404"/>
                  </a:lnTo>
                  <a:lnTo>
                    <a:pt x="1994" y="227"/>
                  </a:lnTo>
                  <a:lnTo>
                    <a:pt x="1994" y="51"/>
                  </a:lnTo>
                  <a:lnTo>
                    <a:pt x="2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3622;p46"/>
            <p:cNvSpPr/>
            <p:nvPr/>
          </p:nvSpPr>
          <p:spPr>
            <a:xfrm>
              <a:off x="1827502" y="2565002"/>
              <a:ext cx="27024" cy="5013"/>
            </a:xfrm>
            <a:custGeom>
              <a:avLst/>
              <a:gdLst/>
              <a:ahLst/>
              <a:cxnLst/>
              <a:rect l="l" t="t" r="r" b="b"/>
              <a:pathLst>
                <a:path w="1364" h="253" extrusionOk="0">
                  <a:moveTo>
                    <a:pt x="1" y="0"/>
                  </a:moveTo>
                  <a:lnTo>
                    <a:pt x="152" y="101"/>
                  </a:lnTo>
                  <a:lnTo>
                    <a:pt x="304" y="177"/>
                  </a:lnTo>
                  <a:lnTo>
                    <a:pt x="480" y="228"/>
                  </a:lnTo>
                  <a:lnTo>
                    <a:pt x="682" y="253"/>
                  </a:lnTo>
                  <a:lnTo>
                    <a:pt x="733" y="253"/>
                  </a:lnTo>
                  <a:lnTo>
                    <a:pt x="909" y="228"/>
                  </a:lnTo>
                  <a:lnTo>
                    <a:pt x="1086" y="177"/>
                  </a:lnTo>
                  <a:lnTo>
                    <a:pt x="1237" y="127"/>
                  </a:lnTo>
                  <a:lnTo>
                    <a:pt x="1363" y="2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3623;p46"/>
            <p:cNvSpPr/>
            <p:nvPr/>
          </p:nvSpPr>
          <p:spPr>
            <a:xfrm>
              <a:off x="1820507" y="2652977"/>
              <a:ext cx="518870" cy="396924"/>
            </a:xfrm>
            <a:custGeom>
              <a:avLst/>
              <a:gdLst/>
              <a:ahLst/>
              <a:cxnLst/>
              <a:rect l="l" t="t" r="r" b="b"/>
              <a:pathLst>
                <a:path w="26189" h="20034" extrusionOk="0">
                  <a:moveTo>
                    <a:pt x="3104" y="1"/>
                  </a:moveTo>
                  <a:lnTo>
                    <a:pt x="152" y="228"/>
                  </a:lnTo>
                  <a:lnTo>
                    <a:pt x="76" y="909"/>
                  </a:lnTo>
                  <a:lnTo>
                    <a:pt x="26" y="1439"/>
                  </a:lnTo>
                  <a:lnTo>
                    <a:pt x="1" y="2120"/>
                  </a:lnTo>
                  <a:lnTo>
                    <a:pt x="1" y="2877"/>
                  </a:lnTo>
                  <a:lnTo>
                    <a:pt x="1" y="3710"/>
                  </a:lnTo>
                  <a:lnTo>
                    <a:pt x="76" y="4643"/>
                  </a:lnTo>
                  <a:lnTo>
                    <a:pt x="202" y="5627"/>
                  </a:lnTo>
                  <a:lnTo>
                    <a:pt x="278" y="6157"/>
                  </a:lnTo>
                  <a:lnTo>
                    <a:pt x="379" y="6687"/>
                  </a:lnTo>
                  <a:lnTo>
                    <a:pt x="480" y="7216"/>
                  </a:lnTo>
                  <a:lnTo>
                    <a:pt x="631" y="7772"/>
                  </a:lnTo>
                  <a:lnTo>
                    <a:pt x="783" y="8301"/>
                  </a:lnTo>
                  <a:lnTo>
                    <a:pt x="959" y="8856"/>
                  </a:lnTo>
                  <a:lnTo>
                    <a:pt x="1161" y="9437"/>
                  </a:lnTo>
                  <a:lnTo>
                    <a:pt x="1388" y="9992"/>
                  </a:lnTo>
                  <a:lnTo>
                    <a:pt x="1641" y="10547"/>
                  </a:lnTo>
                  <a:lnTo>
                    <a:pt x="1918" y="11102"/>
                  </a:lnTo>
                  <a:lnTo>
                    <a:pt x="2221" y="11657"/>
                  </a:lnTo>
                  <a:lnTo>
                    <a:pt x="2574" y="12212"/>
                  </a:lnTo>
                  <a:lnTo>
                    <a:pt x="2927" y="12742"/>
                  </a:lnTo>
                  <a:lnTo>
                    <a:pt x="3331" y="13272"/>
                  </a:lnTo>
                  <a:lnTo>
                    <a:pt x="3785" y="13801"/>
                  </a:lnTo>
                  <a:lnTo>
                    <a:pt x="4239" y="14331"/>
                  </a:lnTo>
                  <a:lnTo>
                    <a:pt x="4845" y="14911"/>
                  </a:lnTo>
                  <a:lnTo>
                    <a:pt x="5501" y="15466"/>
                  </a:lnTo>
                  <a:lnTo>
                    <a:pt x="6157" y="15996"/>
                  </a:lnTo>
                  <a:lnTo>
                    <a:pt x="6838" y="16450"/>
                  </a:lnTo>
                  <a:lnTo>
                    <a:pt x="7519" y="16879"/>
                  </a:lnTo>
                  <a:lnTo>
                    <a:pt x="8225" y="17283"/>
                  </a:lnTo>
                  <a:lnTo>
                    <a:pt x="8907" y="17636"/>
                  </a:lnTo>
                  <a:lnTo>
                    <a:pt x="9588" y="17939"/>
                  </a:lnTo>
                  <a:lnTo>
                    <a:pt x="10269" y="18217"/>
                  </a:lnTo>
                  <a:lnTo>
                    <a:pt x="10925" y="18469"/>
                  </a:lnTo>
                  <a:lnTo>
                    <a:pt x="11581" y="18671"/>
                  </a:lnTo>
                  <a:lnTo>
                    <a:pt x="12187" y="18872"/>
                  </a:lnTo>
                  <a:lnTo>
                    <a:pt x="12792" y="19024"/>
                  </a:lnTo>
                  <a:lnTo>
                    <a:pt x="13322" y="19150"/>
                  </a:lnTo>
                  <a:lnTo>
                    <a:pt x="13826" y="19251"/>
                  </a:lnTo>
                  <a:lnTo>
                    <a:pt x="14306" y="19327"/>
                  </a:lnTo>
                  <a:lnTo>
                    <a:pt x="15441" y="19453"/>
                  </a:lnTo>
                  <a:lnTo>
                    <a:pt x="17308" y="19629"/>
                  </a:lnTo>
                  <a:lnTo>
                    <a:pt x="20033" y="19856"/>
                  </a:lnTo>
                  <a:lnTo>
                    <a:pt x="22051" y="20033"/>
                  </a:lnTo>
                  <a:lnTo>
                    <a:pt x="26189" y="17434"/>
                  </a:lnTo>
                  <a:lnTo>
                    <a:pt x="25684" y="17106"/>
                  </a:lnTo>
                  <a:lnTo>
                    <a:pt x="25180" y="16804"/>
                  </a:lnTo>
                  <a:lnTo>
                    <a:pt x="24675" y="16526"/>
                  </a:lnTo>
                  <a:lnTo>
                    <a:pt x="24145" y="16299"/>
                  </a:lnTo>
                  <a:lnTo>
                    <a:pt x="23616" y="16097"/>
                  </a:lnTo>
                  <a:lnTo>
                    <a:pt x="23060" y="15921"/>
                  </a:lnTo>
                  <a:lnTo>
                    <a:pt x="22531" y="15769"/>
                  </a:lnTo>
                  <a:lnTo>
                    <a:pt x="21976" y="15643"/>
                  </a:lnTo>
                  <a:lnTo>
                    <a:pt x="21421" y="15517"/>
                  </a:lnTo>
                  <a:lnTo>
                    <a:pt x="20891" y="15441"/>
                  </a:lnTo>
                  <a:lnTo>
                    <a:pt x="19781" y="15290"/>
                  </a:lnTo>
                  <a:lnTo>
                    <a:pt x="18721" y="15189"/>
                  </a:lnTo>
                  <a:lnTo>
                    <a:pt x="17661" y="15113"/>
                  </a:lnTo>
                  <a:lnTo>
                    <a:pt x="16274" y="14987"/>
                  </a:lnTo>
                  <a:lnTo>
                    <a:pt x="15593" y="14911"/>
                  </a:lnTo>
                  <a:lnTo>
                    <a:pt x="14962" y="14836"/>
                  </a:lnTo>
                  <a:lnTo>
                    <a:pt x="14583" y="14760"/>
                  </a:lnTo>
                  <a:lnTo>
                    <a:pt x="13953" y="14609"/>
                  </a:lnTo>
                  <a:lnTo>
                    <a:pt x="13120" y="14382"/>
                  </a:lnTo>
                  <a:lnTo>
                    <a:pt x="12641" y="14230"/>
                  </a:lnTo>
                  <a:lnTo>
                    <a:pt x="12136" y="14028"/>
                  </a:lnTo>
                  <a:lnTo>
                    <a:pt x="11606" y="13801"/>
                  </a:lnTo>
                  <a:lnTo>
                    <a:pt x="11051" y="13549"/>
                  </a:lnTo>
                  <a:lnTo>
                    <a:pt x="10496" y="13272"/>
                  </a:lnTo>
                  <a:lnTo>
                    <a:pt x="9891" y="12944"/>
                  </a:lnTo>
                  <a:lnTo>
                    <a:pt x="9310" y="12590"/>
                  </a:lnTo>
                  <a:lnTo>
                    <a:pt x="8730" y="12187"/>
                  </a:lnTo>
                  <a:lnTo>
                    <a:pt x="8150" y="11733"/>
                  </a:lnTo>
                  <a:lnTo>
                    <a:pt x="7570" y="11253"/>
                  </a:lnTo>
                  <a:lnTo>
                    <a:pt x="7166" y="10850"/>
                  </a:lnTo>
                  <a:lnTo>
                    <a:pt x="6787" y="10446"/>
                  </a:lnTo>
                  <a:lnTo>
                    <a:pt x="6409" y="10017"/>
                  </a:lnTo>
                  <a:lnTo>
                    <a:pt x="6081" y="9613"/>
                  </a:lnTo>
                  <a:lnTo>
                    <a:pt x="5753" y="9184"/>
                  </a:lnTo>
                  <a:lnTo>
                    <a:pt x="5475" y="8755"/>
                  </a:lnTo>
                  <a:lnTo>
                    <a:pt x="5198" y="8301"/>
                  </a:lnTo>
                  <a:lnTo>
                    <a:pt x="4946" y="7872"/>
                  </a:lnTo>
                  <a:lnTo>
                    <a:pt x="4719" y="7418"/>
                  </a:lnTo>
                  <a:lnTo>
                    <a:pt x="4517" y="6989"/>
                  </a:lnTo>
                  <a:lnTo>
                    <a:pt x="4315" y="6560"/>
                  </a:lnTo>
                  <a:lnTo>
                    <a:pt x="4164" y="6106"/>
                  </a:lnTo>
                  <a:lnTo>
                    <a:pt x="3861" y="5249"/>
                  </a:lnTo>
                  <a:lnTo>
                    <a:pt x="3634" y="4416"/>
                  </a:lnTo>
                  <a:lnTo>
                    <a:pt x="3432" y="3634"/>
                  </a:lnTo>
                  <a:lnTo>
                    <a:pt x="3306" y="2877"/>
                  </a:lnTo>
                  <a:lnTo>
                    <a:pt x="3205" y="2196"/>
                  </a:lnTo>
                  <a:lnTo>
                    <a:pt x="3154" y="1590"/>
                  </a:lnTo>
                  <a:lnTo>
                    <a:pt x="3104" y="1035"/>
                  </a:lnTo>
                  <a:lnTo>
                    <a:pt x="3104" y="606"/>
                  </a:lnTo>
                  <a:lnTo>
                    <a:pt x="31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3624;p46"/>
            <p:cNvSpPr/>
            <p:nvPr/>
          </p:nvSpPr>
          <p:spPr>
            <a:xfrm>
              <a:off x="1820507" y="2652977"/>
              <a:ext cx="518870" cy="396924"/>
            </a:xfrm>
            <a:custGeom>
              <a:avLst/>
              <a:gdLst/>
              <a:ahLst/>
              <a:cxnLst/>
              <a:rect l="l" t="t" r="r" b="b"/>
              <a:pathLst>
                <a:path w="26189" h="20034" fill="none" extrusionOk="0">
                  <a:moveTo>
                    <a:pt x="22051" y="20033"/>
                  </a:moveTo>
                  <a:lnTo>
                    <a:pt x="22051" y="20033"/>
                  </a:lnTo>
                  <a:lnTo>
                    <a:pt x="20033" y="19856"/>
                  </a:lnTo>
                  <a:lnTo>
                    <a:pt x="17308" y="19629"/>
                  </a:lnTo>
                  <a:lnTo>
                    <a:pt x="17308" y="19629"/>
                  </a:lnTo>
                  <a:lnTo>
                    <a:pt x="15441" y="19453"/>
                  </a:lnTo>
                  <a:lnTo>
                    <a:pt x="14306" y="19327"/>
                  </a:lnTo>
                  <a:lnTo>
                    <a:pt x="14306" y="19327"/>
                  </a:lnTo>
                  <a:lnTo>
                    <a:pt x="13826" y="19251"/>
                  </a:lnTo>
                  <a:lnTo>
                    <a:pt x="13322" y="19150"/>
                  </a:lnTo>
                  <a:lnTo>
                    <a:pt x="12792" y="19024"/>
                  </a:lnTo>
                  <a:lnTo>
                    <a:pt x="12187" y="18872"/>
                  </a:lnTo>
                  <a:lnTo>
                    <a:pt x="11581" y="18671"/>
                  </a:lnTo>
                  <a:lnTo>
                    <a:pt x="10925" y="18469"/>
                  </a:lnTo>
                  <a:lnTo>
                    <a:pt x="10269" y="18217"/>
                  </a:lnTo>
                  <a:lnTo>
                    <a:pt x="9588" y="17939"/>
                  </a:lnTo>
                  <a:lnTo>
                    <a:pt x="8907" y="17636"/>
                  </a:lnTo>
                  <a:lnTo>
                    <a:pt x="8225" y="17283"/>
                  </a:lnTo>
                  <a:lnTo>
                    <a:pt x="7519" y="16879"/>
                  </a:lnTo>
                  <a:lnTo>
                    <a:pt x="6838" y="16450"/>
                  </a:lnTo>
                  <a:lnTo>
                    <a:pt x="6157" y="15996"/>
                  </a:lnTo>
                  <a:lnTo>
                    <a:pt x="5501" y="15466"/>
                  </a:lnTo>
                  <a:lnTo>
                    <a:pt x="4845" y="14911"/>
                  </a:lnTo>
                  <a:lnTo>
                    <a:pt x="4239" y="14331"/>
                  </a:lnTo>
                  <a:lnTo>
                    <a:pt x="4239" y="14331"/>
                  </a:lnTo>
                  <a:lnTo>
                    <a:pt x="3785" y="13801"/>
                  </a:lnTo>
                  <a:lnTo>
                    <a:pt x="3331" y="13272"/>
                  </a:lnTo>
                  <a:lnTo>
                    <a:pt x="2927" y="12742"/>
                  </a:lnTo>
                  <a:lnTo>
                    <a:pt x="2574" y="12212"/>
                  </a:lnTo>
                  <a:lnTo>
                    <a:pt x="2221" y="11657"/>
                  </a:lnTo>
                  <a:lnTo>
                    <a:pt x="1918" y="11102"/>
                  </a:lnTo>
                  <a:lnTo>
                    <a:pt x="1641" y="10547"/>
                  </a:lnTo>
                  <a:lnTo>
                    <a:pt x="1388" y="9992"/>
                  </a:lnTo>
                  <a:lnTo>
                    <a:pt x="1161" y="9437"/>
                  </a:lnTo>
                  <a:lnTo>
                    <a:pt x="959" y="8856"/>
                  </a:lnTo>
                  <a:lnTo>
                    <a:pt x="783" y="8301"/>
                  </a:lnTo>
                  <a:lnTo>
                    <a:pt x="631" y="7772"/>
                  </a:lnTo>
                  <a:lnTo>
                    <a:pt x="480" y="7216"/>
                  </a:lnTo>
                  <a:lnTo>
                    <a:pt x="379" y="6687"/>
                  </a:lnTo>
                  <a:lnTo>
                    <a:pt x="278" y="6157"/>
                  </a:lnTo>
                  <a:lnTo>
                    <a:pt x="202" y="5627"/>
                  </a:lnTo>
                  <a:lnTo>
                    <a:pt x="76" y="4643"/>
                  </a:lnTo>
                  <a:lnTo>
                    <a:pt x="1" y="3710"/>
                  </a:lnTo>
                  <a:lnTo>
                    <a:pt x="1" y="2877"/>
                  </a:lnTo>
                  <a:lnTo>
                    <a:pt x="1" y="2120"/>
                  </a:lnTo>
                  <a:lnTo>
                    <a:pt x="26" y="1439"/>
                  </a:lnTo>
                  <a:lnTo>
                    <a:pt x="76" y="909"/>
                  </a:lnTo>
                  <a:lnTo>
                    <a:pt x="152" y="228"/>
                  </a:lnTo>
                  <a:lnTo>
                    <a:pt x="152" y="228"/>
                  </a:lnTo>
                  <a:lnTo>
                    <a:pt x="3104" y="1"/>
                  </a:lnTo>
                  <a:lnTo>
                    <a:pt x="3104" y="1"/>
                  </a:lnTo>
                  <a:lnTo>
                    <a:pt x="3104" y="606"/>
                  </a:lnTo>
                  <a:lnTo>
                    <a:pt x="3104" y="1035"/>
                  </a:lnTo>
                  <a:lnTo>
                    <a:pt x="3154" y="1590"/>
                  </a:lnTo>
                  <a:lnTo>
                    <a:pt x="3205" y="2196"/>
                  </a:lnTo>
                  <a:lnTo>
                    <a:pt x="3306" y="2877"/>
                  </a:lnTo>
                  <a:lnTo>
                    <a:pt x="3432" y="3634"/>
                  </a:lnTo>
                  <a:lnTo>
                    <a:pt x="3634" y="4416"/>
                  </a:lnTo>
                  <a:lnTo>
                    <a:pt x="3861" y="5249"/>
                  </a:lnTo>
                  <a:lnTo>
                    <a:pt x="4164" y="6106"/>
                  </a:lnTo>
                  <a:lnTo>
                    <a:pt x="4315" y="6560"/>
                  </a:lnTo>
                  <a:lnTo>
                    <a:pt x="4517" y="6989"/>
                  </a:lnTo>
                  <a:lnTo>
                    <a:pt x="4719" y="7418"/>
                  </a:lnTo>
                  <a:lnTo>
                    <a:pt x="4946" y="7872"/>
                  </a:lnTo>
                  <a:lnTo>
                    <a:pt x="5198" y="8301"/>
                  </a:lnTo>
                  <a:lnTo>
                    <a:pt x="5475" y="8755"/>
                  </a:lnTo>
                  <a:lnTo>
                    <a:pt x="5753" y="9184"/>
                  </a:lnTo>
                  <a:lnTo>
                    <a:pt x="6081" y="9613"/>
                  </a:lnTo>
                  <a:lnTo>
                    <a:pt x="6409" y="10017"/>
                  </a:lnTo>
                  <a:lnTo>
                    <a:pt x="6787" y="10446"/>
                  </a:lnTo>
                  <a:lnTo>
                    <a:pt x="7166" y="10850"/>
                  </a:lnTo>
                  <a:lnTo>
                    <a:pt x="7570" y="11253"/>
                  </a:lnTo>
                  <a:lnTo>
                    <a:pt x="7570" y="11253"/>
                  </a:lnTo>
                  <a:lnTo>
                    <a:pt x="8150" y="11733"/>
                  </a:lnTo>
                  <a:lnTo>
                    <a:pt x="8730" y="12187"/>
                  </a:lnTo>
                  <a:lnTo>
                    <a:pt x="9310" y="12590"/>
                  </a:lnTo>
                  <a:lnTo>
                    <a:pt x="9891" y="12944"/>
                  </a:lnTo>
                  <a:lnTo>
                    <a:pt x="10496" y="13272"/>
                  </a:lnTo>
                  <a:lnTo>
                    <a:pt x="11051" y="13549"/>
                  </a:lnTo>
                  <a:lnTo>
                    <a:pt x="11606" y="13801"/>
                  </a:lnTo>
                  <a:lnTo>
                    <a:pt x="12136" y="14028"/>
                  </a:lnTo>
                  <a:lnTo>
                    <a:pt x="12641" y="14230"/>
                  </a:lnTo>
                  <a:lnTo>
                    <a:pt x="13120" y="14382"/>
                  </a:lnTo>
                  <a:lnTo>
                    <a:pt x="13953" y="14609"/>
                  </a:lnTo>
                  <a:lnTo>
                    <a:pt x="14583" y="14760"/>
                  </a:lnTo>
                  <a:lnTo>
                    <a:pt x="14962" y="14836"/>
                  </a:lnTo>
                  <a:lnTo>
                    <a:pt x="14962" y="14836"/>
                  </a:lnTo>
                  <a:lnTo>
                    <a:pt x="15593" y="14911"/>
                  </a:lnTo>
                  <a:lnTo>
                    <a:pt x="16274" y="14987"/>
                  </a:lnTo>
                  <a:lnTo>
                    <a:pt x="17661" y="15113"/>
                  </a:lnTo>
                  <a:lnTo>
                    <a:pt x="17661" y="15113"/>
                  </a:lnTo>
                  <a:lnTo>
                    <a:pt x="18721" y="15189"/>
                  </a:lnTo>
                  <a:lnTo>
                    <a:pt x="19781" y="15290"/>
                  </a:lnTo>
                  <a:lnTo>
                    <a:pt x="20891" y="15441"/>
                  </a:lnTo>
                  <a:lnTo>
                    <a:pt x="21421" y="15517"/>
                  </a:lnTo>
                  <a:lnTo>
                    <a:pt x="21976" y="15643"/>
                  </a:lnTo>
                  <a:lnTo>
                    <a:pt x="22531" y="15769"/>
                  </a:lnTo>
                  <a:lnTo>
                    <a:pt x="23060" y="15921"/>
                  </a:lnTo>
                  <a:lnTo>
                    <a:pt x="23616" y="16097"/>
                  </a:lnTo>
                  <a:lnTo>
                    <a:pt x="24145" y="16299"/>
                  </a:lnTo>
                  <a:lnTo>
                    <a:pt x="24675" y="16526"/>
                  </a:lnTo>
                  <a:lnTo>
                    <a:pt x="25180" y="16804"/>
                  </a:lnTo>
                  <a:lnTo>
                    <a:pt x="25684" y="17106"/>
                  </a:lnTo>
                  <a:lnTo>
                    <a:pt x="26189" y="17434"/>
                  </a:lnTo>
                  <a:lnTo>
                    <a:pt x="26189" y="17434"/>
                  </a:lnTo>
                  <a:lnTo>
                    <a:pt x="22051" y="2003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3625;p46"/>
            <p:cNvSpPr/>
            <p:nvPr/>
          </p:nvSpPr>
          <p:spPr>
            <a:xfrm>
              <a:off x="1830513" y="2656979"/>
              <a:ext cx="724305" cy="332929"/>
            </a:xfrm>
            <a:custGeom>
              <a:avLst/>
              <a:gdLst/>
              <a:ahLst/>
              <a:cxnLst/>
              <a:rect l="l" t="t" r="r" b="b"/>
              <a:pathLst>
                <a:path w="36558" h="16804" extrusionOk="0">
                  <a:moveTo>
                    <a:pt x="3003" y="1"/>
                  </a:moveTo>
                  <a:lnTo>
                    <a:pt x="0" y="556"/>
                  </a:lnTo>
                  <a:lnTo>
                    <a:pt x="126" y="985"/>
                  </a:lnTo>
                  <a:lnTo>
                    <a:pt x="278" y="1414"/>
                  </a:lnTo>
                  <a:lnTo>
                    <a:pt x="429" y="1817"/>
                  </a:lnTo>
                  <a:lnTo>
                    <a:pt x="631" y="2221"/>
                  </a:lnTo>
                  <a:lnTo>
                    <a:pt x="833" y="2650"/>
                  </a:lnTo>
                  <a:lnTo>
                    <a:pt x="1035" y="3028"/>
                  </a:lnTo>
                  <a:lnTo>
                    <a:pt x="1287" y="3432"/>
                  </a:lnTo>
                  <a:lnTo>
                    <a:pt x="1539" y="3810"/>
                  </a:lnTo>
                  <a:lnTo>
                    <a:pt x="1792" y="4189"/>
                  </a:lnTo>
                  <a:lnTo>
                    <a:pt x="2069" y="4567"/>
                  </a:lnTo>
                  <a:lnTo>
                    <a:pt x="2372" y="4920"/>
                  </a:lnTo>
                  <a:lnTo>
                    <a:pt x="2675" y="5274"/>
                  </a:lnTo>
                  <a:lnTo>
                    <a:pt x="3003" y="5627"/>
                  </a:lnTo>
                  <a:lnTo>
                    <a:pt x="3356" y="5955"/>
                  </a:lnTo>
                  <a:lnTo>
                    <a:pt x="3709" y="6283"/>
                  </a:lnTo>
                  <a:lnTo>
                    <a:pt x="4087" y="6611"/>
                  </a:lnTo>
                  <a:lnTo>
                    <a:pt x="4466" y="6914"/>
                  </a:lnTo>
                  <a:lnTo>
                    <a:pt x="4870" y="7216"/>
                  </a:lnTo>
                  <a:lnTo>
                    <a:pt x="5273" y="7519"/>
                  </a:lnTo>
                  <a:lnTo>
                    <a:pt x="5702" y="7797"/>
                  </a:lnTo>
                  <a:lnTo>
                    <a:pt x="6610" y="8326"/>
                  </a:lnTo>
                  <a:lnTo>
                    <a:pt x="7569" y="8831"/>
                  </a:lnTo>
                  <a:lnTo>
                    <a:pt x="8553" y="9285"/>
                  </a:lnTo>
                  <a:lnTo>
                    <a:pt x="9613" y="9714"/>
                  </a:lnTo>
                  <a:lnTo>
                    <a:pt x="10698" y="10092"/>
                  </a:lnTo>
                  <a:lnTo>
                    <a:pt x="11833" y="10420"/>
                  </a:lnTo>
                  <a:lnTo>
                    <a:pt x="12590" y="10622"/>
                  </a:lnTo>
                  <a:lnTo>
                    <a:pt x="13347" y="10799"/>
                  </a:lnTo>
                  <a:lnTo>
                    <a:pt x="14835" y="11102"/>
                  </a:lnTo>
                  <a:lnTo>
                    <a:pt x="16349" y="11354"/>
                  </a:lnTo>
                  <a:lnTo>
                    <a:pt x="17812" y="11606"/>
                  </a:lnTo>
                  <a:lnTo>
                    <a:pt x="20764" y="12086"/>
                  </a:lnTo>
                  <a:lnTo>
                    <a:pt x="21824" y="12287"/>
                  </a:lnTo>
                  <a:lnTo>
                    <a:pt x="22682" y="12464"/>
                  </a:lnTo>
                  <a:lnTo>
                    <a:pt x="23388" y="12641"/>
                  </a:lnTo>
                  <a:lnTo>
                    <a:pt x="24019" y="12817"/>
                  </a:lnTo>
                  <a:lnTo>
                    <a:pt x="24574" y="13019"/>
                  </a:lnTo>
                  <a:lnTo>
                    <a:pt x="25154" y="13221"/>
                  </a:lnTo>
                  <a:lnTo>
                    <a:pt x="25734" y="13473"/>
                  </a:lnTo>
                  <a:lnTo>
                    <a:pt x="26365" y="13751"/>
                  </a:lnTo>
                  <a:lnTo>
                    <a:pt x="27046" y="14079"/>
                  </a:lnTo>
                  <a:lnTo>
                    <a:pt x="27778" y="14482"/>
                  </a:lnTo>
                  <a:lnTo>
                    <a:pt x="28535" y="14937"/>
                  </a:lnTo>
                  <a:lnTo>
                    <a:pt x="29342" y="15492"/>
                  </a:lnTo>
                  <a:lnTo>
                    <a:pt x="30150" y="16097"/>
                  </a:lnTo>
                  <a:lnTo>
                    <a:pt x="31007" y="16803"/>
                  </a:lnTo>
                  <a:lnTo>
                    <a:pt x="36558" y="15719"/>
                  </a:lnTo>
                  <a:lnTo>
                    <a:pt x="36053" y="15164"/>
                  </a:lnTo>
                  <a:lnTo>
                    <a:pt x="35549" y="14609"/>
                  </a:lnTo>
                  <a:lnTo>
                    <a:pt x="34994" y="14079"/>
                  </a:lnTo>
                  <a:lnTo>
                    <a:pt x="34439" y="13574"/>
                  </a:lnTo>
                  <a:lnTo>
                    <a:pt x="33858" y="13070"/>
                  </a:lnTo>
                  <a:lnTo>
                    <a:pt x="33278" y="12590"/>
                  </a:lnTo>
                  <a:lnTo>
                    <a:pt x="32673" y="12136"/>
                  </a:lnTo>
                  <a:lnTo>
                    <a:pt x="32067" y="11707"/>
                  </a:lnTo>
                  <a:lnTo>
                    <a:pt x="31436" y="11303"/>
                  </a:lnTo>
                  <a:lnTo>
                    <a:pt x="30780" y="10900"/>
                  </a:lnTo>
                  <a:lnTo>
                    <a:pt x="30124" y="10521"/>
                  </a:lnTo>
                  <a:lnTo>
                    <a:pt x="29468" y="10168"/>
                  </a:lnTo>
                  <a:lnTo>
                    <a:pt x="28787" y="9840"/>
                  </a:lnTo>
                  <a:lnTo>
                    <a:pt x="28106" y="9512"/>
                  </a:lnTo>
                  <a:lnTo>
                    <a:pt x="27400" y="9235"/>
                  </a:lnTo>
                  <a:lnTo>
                    <a:pt x="26693" y="8957"/>
                  </a:lnTo>
                  <a:lnTo>
                    <a:pt x="25684" y="8629"/>
                  </a:lnTo>
                  <a:lnTo>
                    <a:pt x="24650" y="8326"/>
                  </a:lnTo>
                  <a:lnTo>
                    <a:pt x="23640" y="8074"/>
                  </a:lnTo>
                  <a:lnTo>
                    <a:pt x="22606" y="7847"/>
                  </a:lnTo>
                  <a:lnTo>
                    <a:pt x="21597" y="7645"/>
                  </a:lnTo>
                  <a:lnTo>
                    <a:pt x="20562" y="7443"/>
                  </a:lnTo>
                  <a:lnTo>
                    <a:pt x="18544" y="7115"/>
                  </a:lnTo>
                  <a:lnTo>
                    <a:pt x="17106" y="6888"/>
                  </a:lnTo>
                  <a:lnTo>
                    <a:pt x="15718" y="6636"/>
                  </a:lnTo>
                  <a:lnTo>
                    <a:pt x="14356" y="6358"/>
                  </a:lnTo>
                  <a:lnTo>
                    <a:pt x="13675" y="6207"/>
                  </a:lnTo>
                  <a:lnTo>
                    <a:pt x="13019" y="6031"/>
                  </a:lnTo>
                  <a:lnTo>
                    <a:pt x="12691" y="5955"/>
                  </a:lnTo>
                  <a:lnTo>
                    <a:pt x="12237" y="5778"/>
                  </a:lnTo>
                  <a:lnTo>
                    <a:pt x="11656" y="5576"/>
                  </a:lnTo>
                  <a:lnTo>
                    <a:pt x="10950" y="5274"/>
                  </a:lnTo>
                  <a:lnTo>
                    <a:pt x="10143" y="4895"/>
                  </a:lnTo>
                  <a:lnTo>
                    <a:pt x="9259" y="4466"/>
                  </a:lnTo>
                  <a:lnTo>
                    <a:pt x="8301" y="3936"/>
                  </a:lnTo>
                  <a:lnTo>
                    <a:pt x="7292" y="3356"/>
                  </a:lnTo>
                  <a:lnTo>
                    <a:pt x="6636" y="2902"/>
                  </a:lnTo>
                  <a:lnTo>
                    <a:pt x="6005" y="2473"/>
                  </a:lnTo>
                  <a:lnTo>
                    <a:pt x="5399" y="2044"/>
                  </a:lnTo>
                  <a:lnTo>
                    <a:pt x="4844" y="1615"/>
                  </a:lnTo>
                  <a:lnTo>
                    <a:pt x="4340" y="1186"/>
                  </a:lnTo>
                  <a:lnTo>
                    <a:pt x="3835" y="783"/>
                  </a:lnTo>
                  <a:lnTo>
                    <a:pt x="30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3626;p46"/>
            <p:cNvSpPr/>
            <p:nvPr/>
          </p:nvSpPr>
          <p:spPr>
            <a:xfrm>
              <a:off x="1709032" y="2573502"/>
              <a:ext cx="297445" cy="125988"/>
            </a:xfrm>
            <a:custGeom>
              <a:avLst/>
              <a:gdLst/>
              <a:ahLst/>
              <a:cxnLst/>
              <a:rect l="l" t="t" r="r" b="b"/>
              <a:pathLst>
                <a:path w="15013" h="6359" extrusionOk="0">
                  <a:moveTo>
                    <a:pt x="0" y="0"/>
                  </a:moveTo>
                  <a:lnTo>
                    <a:pt x="152" y="6358"/>
                  </a:lnTo>
                  <a:lnTo>
                    <a:pt x="15012" y="4491"/>
                  </a:lnTo>
                  <a:lnTo>
                    <a:pt x="15012" y="858"/>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3627;p46"/>
            <p:cNvSpPr/>
            <p:nvPr/>
          </p:nvSpPr>
          <p:spPr>
            <a:xfrm>
              <a:off x="1709032" y="2573502"/>
              <a:ext cx="297445" cy="125988"/>
            </a:xfrm>
            <a:custGeom>
              <a:avLst/>
              <a:gdLst/>
              <a:ahLst/>
              <a:cxnLst/>
              <a:rect l="l" t="t" r="r" b="b"/>
              <a:pathLst>
                <a:path w="15013" h="6359" fill="none" extrusionOk="0">
                  <a:moveTo>
                    <a:pt x="15012" y="4491"/>
                  </a:moveTo>
                  <a:lnTo>
                    <a:pt x="15012" y="4491"/>
                  </a:lnTo>
                  <a:lnTo>
                    <a:pt x="152" y="6358"/>
                  </a:lnTo>
                  <a:lnTo>
                    <a:pt x="152" y="6358"/>
                  </a:lnTo>
                  <a:lnTo>
                    <a:pt x="0" y="0"/>
                  </a:lnTo>
                  <a:lnTo>
                    <a:pt x="0" y="0"/>
                  </a:lnTo>
                  <a:lnTo>
                    <a:pt x="15012" y="858"/>
                  </a:lnTo>
                  <a:lnTo>
                    <a:pt x="15012" y="44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3628;p46"/>
            <p:cNvSpPr/>
            <p:nvPr/>
          </p:nvSpPr>
          <p:spPr>
            <a:xfrm>
              <a:off x="1806003" y="2572492"/>
              <a:ext cx="110990" cy="115487"/>
            </a:xfrm>
            <a:custGeom>
              <a:avLst/>
              <a:gdLst/>
              <a:ahLst/>
              <a:cxnLst/>
              <a:rect l="l" t="t" r="r" b="b"/>
              <a:pathLst>
                <a:path w="5602" h="5829" extrusionOk="0">
                  <a:moveTo>
                    <a:pt x="203" y="1"/>
                  </a:moveTo>
                  <a:lnTo>
                    <a:pt x="127" y="26"/>
                  </a:lnTo>
                  <a:lnTo>
                    <a:pt x="77" y="77"/>
                  </a:lnTo>
                  <a:lnTo>
                    <a:pt x="26" y="127"/>
                  </a:lnTo>
                  <a:lnTo>
                    <a:pt x="1" y="203"/>
                  </a:lnTo>
                  <a:lnTo>
                    <a:pt x="1" y="5652"/>
                  </a:lnTo>
                  <a:lnTo>
                    <a:pt x="26" y="5728"/>
                  </a:lnTo>
                  <a:lnTo>
                    <a:pt x="77" y="5778"/>
                  </a:lnTo>
                  <a:lnTo>
                    <a:pt x="127" y="5829"/>
                  </a:lnTo>
                  <a:lnTo>
                    <a:pt x="5501" y="5829"/>
                  </a:lnTo>
                  <a:lnTo>
                    <a:pt x="5552" y="5778"/>
                  </a:lnTo>
                  <a:lnTo>
                    <a:pt x="5602" y="5728"/>
                  </a:lnTo>
                  <a:lnTo>
                    <a:pt x="5602" y="5652"/>
                  </a:lnTo>
                  <a:lnTo>
                    <a:pt x="5602" y="203"/>
                  </a:lnTo>
                  <a:lnTo>
                    <a:pt x="5602" y="127"/>
                  </a:lnTo>
                  <a:lnTo>
                    <a:pt x="5552" y="77"/>
                  </a:lnTo>
                  <a:lnTo>
                    <a:pt x="5501" y="26"/>
                  </a:lnTo>
                  <a:lnTo>
                    <a:pt x="54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Box 3"/>
          <p:cNvSpPr txBox="1"/>
          <p:nvPr/>
        </p:nvSpPr>
        <p:spPr>
          <a:xfrm>
            <a:off x="1089538" y="2692251"/>
            <a:ext cx="3013926" cy="2031325"/>
          </a:xfrm>
          <a:prstGeom prst="rect">
            <a:avLst/>
          </a:prstGeom>
          <a:noFill/>
        </p:spPr>
        <p:txBody>
          <a:bodyPr wrap="square" rtlCol="0">
            <a:spAutoFit/>
          </a:bodyPr>
          <a:lstStyle/>
          <a:p>
            <a:pPr marL="285750" indent="-285750">
              <a:buClr>
                <a:srgbClr val="FFD86A"/>
              </a:buClr>
              <a:buFont typeface="Wingdings" panose="05000000000000000000" pitchFamily="2" charset="2"/>
              <a:buChar char="q"/>
            </a:pPr>
            <a:r>
              <a:rPr lang="en-US" b="1" dirty="0" smtClean="0">
                <a:solidFill>
                  <a:srgbClr val="FFD86A"/>
                </a:solidFill>
              </a:rPr>
              <a:t>Break things </a:t>
            </a:r>
          </a:p>
          <a:p>
            <a:pPr marL="285750" indent="-285750">
              <a:buClr>
                <a:srgbClr val="FFD86A"/>
              </a:buClr>
              <a:buFont typeface="Wingdings" panose="05000000000000000000" pitchFamily="2" charset="2"/>
              <a:buChar char="q"/>
            </a:pPr>
            <a:r>
              <a:rPr lang="en-US" b="1" dirty="0" smtClean="0">
                <a:solidFill>
                  <a:srgbClr val="FFD86A"/>
                </a:solidFill>
              </a:rPr>
              <a:t>Make a wish</a:t>
            </a:r>
          </a:p>
          <a:p>
            <a:pPr marL="285750" indent="-285750">
              <a:buClr>
                <a:srgbClr val="FFD86A"/>
              </a:buClr>
              <a:buFont typeface="Wingdings" panose="05000000000000000000" pitchFamily="2" charset="2"/>
              <a:buChar char="q"/>
            </a:pPr>
            <a:r>
              <a:rPr lang="en-US" b="1" dirty="0" smtClean="0">
                <a:solidFill>
                  <a:srgbClr val="FFD86A"/>
                </a:solidFill>
              </a:rPr>
              <a:t>Dress beautifully</a:t>
            </a:r>
          </a:p>
          <a:p>
            <a:pPr marL="285750" indent="-285750">
              <a:buClr>
                <a:srgbClr val="FFD86A"/>
              </a:buClr>
              <a:buFont typeface="Wingdings" panose="05000000000000000000" pitchFamily="2" charset="2"/>
              <a:buChar char="q"/>
            </a:pPr>
            <a:r>
              <a:rPr lang="en-US" b="1" dirty="0" smtClean="0">
                <a:solidFill>
                  <a:srgbClr val="FFD86A"/>
                </a:solidFill>
              </a:rPr>
              <a:t>Say “have fun!” To friends</a:t>
            </a:r>
          </a:p>
          <a:p>
            <a:pPr marL="285750" indent="-285750">
              <a:buClr>
                <a:srgbClr val="FFD86A"/>
              </a:buClr>
              <a:buFont typeface="Wingdings" panose="05000000000000000000" pitchFamily="2" charset="2"/>
              <a:buChar char="q"/>
            </a:pPr>
            <a:r>
              <a:rPr lang="en-US" b="1" dirty="0" smtClean="0">
                <a:solidFill>
                  <a:srgbClr val="FFD86A"/>
                </a:solidFill>
              </a:rPr>
              <a:t>Help decorate our houses</a:t>
            </a:r>
          </a:p>
          <a:p>
            <a:pPr marL="285750" indent="-285750">
              <a:buClr>
                <a:srgbClr val="FFD86A"/>
              </a:buClr>
              <a:buFont typeface="Wingdings" panose="05000000000000000000" pitchFamily="2" charset="2"/>
              <a:buChar char="q"/>
            </a:pPr>
            <a:r>
              <a:rPr lang="en-US" b="1" dirty="0" smtClean="0">
                <a:solidFill>
                  <a:srgbClr val="FFD86A"/>
                </a:solidFill>
              </a:rPr>
              <a:t>Play games all night</a:t>
            </a:r>
          </a:p>
          <a:p>
            <a:pPr marL="285750" indent="-285750">
              <a:buClr>
                <a:srgbClr val="FFD86A"/>
              </a:buClr>
              <a:buFont typeface="Wingdings" panose="05000000000000000000" pitchFamily="2" charset="2"/>
              <a:buChar char="q"/>
            </a:pPr>
            <a:r>
              <a:rPr lang="en-US" b="1" dirty="0" smtClean="0">
                <a:solidFill>
                  <a:srgbClr val="FFD86A"/>
                </a:solidFill>
              </a:rPr>
              <a:t>Invite friends home</a:t>
            </a:r>
          </a:p>
          <a:p>
            <a:pPr marL="285750" indent="-285750">
              <a:buClr>
                <a:srgbClr val="FFD86A"/>
              </a:buClr>
              <a:buFont typeface="Wingdings" panose="05000000000000000000" pitchFamily="2" charset="2"/>
              <a:buChar char="q"/>
            </a:pPr>
            <a:r>
              <a:rPr lang="en-US" b="1" dirty="0" smtClean="0">
                <a:solidFill>
                  <a:srgbClr val="FFD86A"/>
                </a:solidFill>
              </a:rPr>
              <a:t>Ask for lucky money</a:t>
            </a:r>
          </a:p>
          <a:p>
            <a:pPr marL="285750" indent="-285750">
              <a:buClr>
                <a:srgbClr val="FFD86A"/>
              </a:buClr>
              <a:buFont typeface="Wingdings" panose="05000000000000000000" pitchFamily="2" charset="2"/>
              <a:buChar char="q"/>
            </a:pPr>
            <a:r>
              <a:rPr lang="en-US" b="1" dirty="0" smtClean="0">
                <a:solidFill>
                  <a:srgbClr val="FFD86A"/>
                </a:solidFill>
              </a:rPr>
              <a:t>Play loud music</a:t>
            </a:r>
            <a:endParaRPr lang="en-US" b="1" dirty="0">
              <a:solidFill>
                <a:srgbClr val="FFD86A"/>
              </a:solidFill>
            </a:endParaRPr>
          </a:p>
        </p:txBody>
      </p:sp>
      <p:pic>
        <p:nvPicPr>
          <p:cNvPr id="955" name="4 Minute Countdown Timer - 4K">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383900" y="1243604"/>
            <a:ext cx="1392796" cy="783448"/>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95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mediacall" presetSubtype="0" fill="hold" nodeType="clickEffect">
                                  <p:stCondLst>
                                    <p:cond delay="0"/>
                                  </p:stCondLst>
                                  <p:childTnLst>
                                    <p:cmd type="call" cmd="playFrom(0.0)">
                                      <p:cBhvr>
                                        <p:cTn id="22" dur="246132" fill="hold"/>
                                        <p:tgtEl>
                                          <p:spTgt spid="955"/>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23" restart="whenNotActive" fill="hold" evtFilter="cancelBubble" nodeType="interactiveSeq">
                <p:stCondLst>
                  <p:cond evt="onClick" delay="0">
                    <p:tgtEl>
                      <p:spTgt spid="955"/>
                    </p:tgtEl>
                  </p:cond>
                </p:stCondLst>
                <p:endSync evt="end" delay="0">
                  <p:rtn val="all"/>
                </p:endSync>
                <p:childTnLst>
                  <p:par>
                    <p:cTn id="24" fill="hold">
                      <p:stCondLst>
                        <p:cond delay="0"/>
                      </p:stCondLst>
                      <p:childTnLst>
                        <p:par>
                          <p:cTn id="25" fill="hold">
                            <p:stCondLst>
                              <p:cond delay="0"/>
                            </p:stCondLst>
                            <p:childTnLst>
                              <p:par>
                                <p:cTn id="26" presetID="2" presetClass="mediacall" presetSubtype="0" fill="hold" nodeType="clickEffect">
                                  <p:stCondLst>
                                    <p:cond delay="0"/>
                                  </p:stCondLst>
                                  <p:childTnLst>
                                    <p:cmd type="call" cmd="togglePause">
                                      <p:cBhvr>
                                        <p:cTn id="27" dur="1" fill="hold"/>
                                        <p:tgtEl>
                                          <p:spTgt spid="955"/>
                                        </p:tgtEl>
                                      </p:cBhvr>
                                    </p:cmd>
                                  </p:childTnLst>
                                </p:cTn>
                              </p:par>
                            </p:childTnLst>
                          </p:cTn>
                        </p:par>
                      </p:childTnLst>
                    </p:cTn>
                  </p:par>
                </p:childTnLst>
              </p:cTn>
              <p:nextCondLst>
                <p:cond evt="onClick" delay="0">
                  <p:tgtEl>
                    <p:spTgt spid="955"/>
                  </p:tgtEl>
                </p:cond>
              </p:nextCondLst>
            </p:seq>
            <p:video>
              <p:cMediaNode vol="80000">
                <p:cTn id="28" fill="hold" display="0">
                  <p:stCondLst>
                    <p:cond delay="indefinite"/>
                  </p:stCondLst>
                </p:cTn>
                <p:tgtEl>
                  <p:spTgt spid="955"/>
                </p:tgtEl>
              </p:cMediaNode>
            </p:video>
          </p:childTnLst>
        </p:cTn>
      </p:par>
    </p:tnLst>
    <p:bldLst>
      <p:bldP spid="74" grpId="0" animBg="1"/>
      <p:bldP spid="75" grpId="0" animBg="1"/>
      <p:bldP spid="7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885"/>
        <p:cNvGrpSpPr/>
        <p:nvPr/>
      </p:nvGrpSpPr>
      <p:grpSpPr>
        <a:xfrm>
          <a:off x="0" y="0"/>
          <a:ext cx="0" cy="0"/>
          <a:chOff x="0" y="0"/>
          <a:chExt cx="0" cy="0"/>
        </a:xfrm>
      </p:grpSpPr>
      <p:sp>
        <p:nvSpPr>
          <p:cNvPr id="2886" name="Google Shape;2886;p41"/>
          <p:cNvSpPr/>
          <p:nvPr/>
        </p:nvSpPr>
        <p:spPr>
          <a:xfrm>
            <a:off x="1135080" y="474925"/>
            <a:ext cx="6873841" cy="586353"/>
          </a:xfrm>
          <a:custGeom>
            <a:avLst/>
            <a:gdLst/>
            <a:ahLst/>
            <a:cxnLst/>
            <a:rect l="l" t="t" r="r" b="b"/>
            <a:pathLst>
              <a:path w="63821" h="8424" extrusionOk="0">
                <a:moveTo>
                  <a:pt x="0" y="0"/>
                </a:moveTo>
                <a:lnTo>
                  <a:pt x="2893" y="4212"/>
                </a:lnTo>
                <a:lnTo>
                  <a:pt x="0" y="8424"/>
                </a:lnTo>
                <a:lnTo>
                  <a:pt x="63820" y="8424"/>
                </a:lnTo>
                <a:lnTo>
                  <a:pt x="60928" y="4212"/>
                </a:lnTo>
                <a:lnTo>
                  <a:pt x="63820" y="0"/>
                </a:ln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887" name="Google Shape;2887;p41"/>
          <p:cNvSpPr txBox="1">
            <a:spLocks noGrp="1"/>
          </p:cNvSpPr>
          <p:nvPr>
            <p:ph type="title"/>
          </p:nvPr>
        </p:nvSpPr>
        <p:spPr>
          <a:xfrm>
            <a:off x="1465142" y="3296462"/>
            <a:ext cx="2742600" cy="365700"/>
          </a:xfrm>
          <a:prstGeom prst="rect">
            <a:avLst/>
          </a:prstGeom>
        </p:spPr>
        <p:txBody>
          <a:bodyPr spcFirstLastPara="1" wrap="square" lIns="91425" tIns="91425" rIns="91425" bIns="91425" anchor="ctr" anchorCtr="0">
            <a:noAutofit/>
          </a:bodyPr>
          <a:lstStyle/>
          <a:p>
            <a:r>
              <a:rPr lang="en-US" dirty="0" smtClean="0"/>
              <a:t>Develop </a:t>
            </a:r>
            <a:r>
              <a:rPr lang="en-US" dirty="0"/>
              <a:t>reading skill for specific </a:t>
            </a:r>
            <a:r>
              <a:rPr lang="en-US" dirty="0" smtClean="0"/>
              <a:t>information</a:t>
            </a:r>
            <a:endParaRPr dirty="0"/>
          </a:p>
        </p:txBody>
      </p:sp>
      <p:sp>
        <p:nvSpPr>
          <p:cNvPr id="2888" name="Google Shape;2888;p41"/>
          <p:cNvSpPr txBox="1">
            <a:spLocks noGrp="1"/>
          </p:cNvSpPr>
          <p:nvPr>
            <p:ph type="title" idx="4"/>
          </p:nvPr>
        </p:nvSpPr>
        <p:spPr>
          <a:xfrm>
            <a:off x="720000" y="539500"/>
            <a:ext cx="77040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smtClean="0"/>
              <a:t>O</a:t>
            </a:r>
            <a:r>
              <a:rPr lang="en" dirty="0" smtClean="0"/>
              <a:t>bjective:</a:t>
            </a:r>
            <a:endParaRPr dirty="0"/>
          </a:p>
        </p:txBody>
      </p:sp>
      <p:sp>
        <p:nvSpPr>
          <p:cNvPr id="2889" name="Google Shape;2889;p41"/>
          <p:cNvSpPr txBox="1">
            <a:spLocks noGrp="1"/>
          </p:cNvSpPr>
          <p:nvPr>
            <p:ph type="title" idx="2"/>
          </p:nvPr>
        </p:nvSpPr>
        <p:spPr>
          <a:xfrm>
            <a:off x="4761756" y="3421172"/>
            <a:ext cx="3129914" cy="365700"/>
          </a:xfrm>
          <a:prstGeom prst="rect">
            <a:avLst/>
          </a:prstGeom>
        </p:spPr>
        <p:txBody>
          <a:bodyPr spcFirstLastPara="1" wrap="square" lIns="91425" tIns="91425" rIns="91425" bIns="91425" anchor="ctr" anchorCtr="0">
            <a:noAutofit/>
          </a:bodyPr>
          <a:lstStyle/>
          <a:p>
            <a:pPr lvl="0"/>
            <a:r>
              <a:rPr lang="en-US" dirty="0"/>
              <a:t>E</a:t>
            </a:r>
            <a:r>
              <a:rPr lang="en-US" dirty="0" smtClean="0"/>
              <a:t>xpress </a:t>
            </a:r>
            <a:r>
              <a:rPr lang="en-US" dirty="0"/>
              <a:t>judgement about the </a:t>
            </a:r>
            <a:r>
              <a:rPr lang="en-US" dirty="0" smtClean="0"/>
              <a:t>what children should/shouldn’t </a:t>
            </a:r>
            <a:r>
              <a:rPr lang="en-US" dirty="0"/>
              <a:t>do at Tet.</a:t>
            </a:r>
            <a:endParaRPr dirty="0"/>
          </a:p>
        </p:txBody>
      </p:sp>
      <p:sp>
        <p:nvSpPr>
          <p:cNvPr id="2892" name="Google Shape;2892;p41"/>
          <p:cNvSpPr/>
          <p:nvPr/>
        </p:nvSpPr>
        <p:spPr>
          <a:xfrm>
            <a:off x="2244436" y="1489541"/>
            <a:ext cx="1176300" cy="1176300"/>
          </a:xfrm>
          <a:prstGeom prst="ellipse">
            <a:avLst/>
          </a:prstGeom>
          <a:solidFill>
            <a:schemeClr val="accent4"/>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1"/>
          <p:cNvSpPr/>
          <p:nvPr/>
        </p:nvSpPr>
        <p:spPr>
          <a:xfrm>
            <a:off x="5723264" y="1489541"/>
            <a:ext cx="1176300" cy="1176300"/>
          </a:xfrm>
          <a:prstGeom prst="ellipse">
            <a:avLst/>
          </a:prstGeom>
          <a:solidFill>
            <a:schemeClr val="accent4"/>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4" name="Google Shape;2894;p41"/>
          <p:cNvGrpSpPr/>
          <p:nvPr/>
        </p:nvGrpSpPr>
        <p:grpSpPr>
          <a:xfrm>
            <a:off x="2534423" y="1785081"/>
            <a:ext cx="596326" cy="585219"/>
            <a:chOff x="5561492" y="1202624"/>
            <a:chExt cx="439024" cy="433399"/>
          </a:xfrm>
        </p:grpSpPr>
        <p:sp>
          <p:nvSpPr>
            <p:cNvPr id="2895" name="Google Shape;2895;p41"/>
            <p:cNvSpPr/>
            <p:nvPr/>
          </p:nvSpPr>
          <p:spPr>
            <a:xfrm>
              <a:off x="5777492" y="1432672"/>
              <a:ext cx="205450" cy="203351"/>
            </a:xfrm>
            <a:custGeom>
              <a:avLst/>
              <a:gdLst/>
              <a:ahLst/>
              <a:cxnLst/>
              <a:rect l="l" t="t" r="r" b="b"/>
              <a:pathLst>
                <a:path w="7634" h="7556" extrusionOk="0">
                  <a:moveTo>
                    <a:pt x="3346" y="1"/>
                  </a:moveTo>
                  <a:lnTo>
                    <a:pt x="3242" y="27"/>
                  </a:lnTo>
                  <a:lnTo>
                    <a:pt x="78" y="3059"/>
                  </a:lnTo>
                  <a:lnTo>
                    <a:pt x="52" y="3164"/>
                  </a:lnTo>
                  <a:lnTo>
                    <a:pt x="26" y="3425"/>
                  </a:lnTo>
                  <a:lnTo>
                    <a:pt x="0" y="3817"/>
                  </a:lnTo>
                  <a:lnTo>
                    <a:pt x="0" y="4053"/>
                  </a:lnTo>
                  <a:lnTo>
                    <a:pt x="26" y="4314"/>
                  </a:lnTo>
                  <a:lnTo>
                    <a:pt x="78" y="4628"/>
                  </a:lnTo>
                  <a:lnTo>
                    <a:pt x="157" y="4915"/>
                  </a:lnTo>
                  <a:lnTo>
                    <a:pt x="261" y="5255"/>
                  </a:lnTo>
                  <a:lnTo>
                    <a:pt x="366" y="5595"/>
                  </a:lnTo>
                  <a:lnTo>
                    <a:pt x="549" y="5935"/>
                  </a:lnTo>
                  <a:lnTo>
                    <a:pt x="758" y="6275"/>
                  </a:lnTo>
                  <a:lnTo>
                    <a:pt x="993" y="6641"/>
                  </a:lnTo>
                  <a:lnTo>
                    <a:pt x="1307" y="6980"/>
                  </a:lnTo>
                  <a:lnTo>
                    <a:pt x="1438" y="7111"/>
                  </a:lnTo>
                  <a:lnTo>
                    <a:pt x="1569" y="7216"/>
                  </a:lnTo>
                  <a:lnTo>
                    <a:pt x="1725" y="7320"/>
                  </a:lnTo>
                  <a:lnTo>
                    <a:pt x="1882" y="7399"/>
                  </a:lnTo>
                  <a:lnTo>
                    <a:pt x="2039" y="7451"/>
                  </a:lnTo>
                  <a:lnTo>
                    <a:pt x="2196" y="7503"/>
                  </a:lnTo>
                  <a:lnTo>
                    <a:pt x="2379" y="7529"/>
                  </a:lnTo>
                  <a:lnTo>
                    <a:pt x="2536" y="7556"/>
                  </a:lnTo>
                  <a:lnTo>
                    <a:pt x="2876" y="7556"/>
                  </a:lnTo>
                  <a:lnTo>
                    <a:pt x="3059" y="7529"/>
                  </a:lnTo>
                  <a:lnTo>
                    <a:pt x="3215" y="7477"/>
                  </a:lnTo>
                  <a:lnTo>
                    <a:pt x="3372" y="7425"/>
                  </a:lnTo>
                  <a:lnTo>
                    <a:pt x="3529" y="7346"/>
                  </a:lnTo>
                  <a:lnTo>
                    <a:pt x="3686" y="7242"/>
                  </a:lnTo>
                  <a:lnTo>
                    <a:pt x="3843" y="7137"/>
                  </a:lnTo>
                  <a:lnTo>
                    <a:pt x="4026" y="6954"/>
                  </a:lnTo>
                  <a:lnTo>
                    <a:pt x="4156" y="6745"/>
                  </a:lnTo>
                  <a:lnTo>
                    <a:pt x="4235" y="6667"/>
                  </a:lnTo>
                  <a:lnTo>
                    <a:pt x="4313" y="6588"/>
                  </a:lnTo>
                  <a:lnTo>
                    <a:pt x="4418" y="6562"/>
                  </a:lnTo>
                  <a:lnTo>
                    <a:pt x="4522" y="6562"/>
                  </a:lnTo>
                  <a:lnTo>
                    <a:pt x="4732" y="6588"/>
                  </a:lnTo>
                  <a:lnTo>
                    <a:pt x="4915" y="6562"/>
                  </a:lnTo>
                  <a:lnTo>
                    <a:pt x="5098" y="6536"/>
                  </a:lnTo>
                  <a:lnTo>
                    <a:pt x="5307" y="6484"/>
                  </a:lnTo>
                  <a:lnTo>
                    <a:pt x="5490" y="6405"/>
                  </a:lnTo>
                  <a:lnTo>
                    <a:pt x="5647" y="6327"/>
                  </a:lnTo>
                  <a:lnTo>
                    <a:pt x="5830" y="6222"/>
                  </a:lnTo>
                  <a:lnTo>
                    <a:pt x="5986" y="6065"/>
                  </a:lnTo>
                  <a:lnTo>
                    <a:pt x="6117" y="5935"/>
                  </a:lnTo>
                  <a:lnTo>
                    <a:pt x="6248" y="5752"/>
                  </a:lnTo>
                  <a:lnTo>
                    <a:pt x="6352" y="5595"/>
                  </a:lnTo>
                  <a:lnTo>
                    <a:pt x="6431" y="5412"/>
                  </a:lnTo>
                  <a:lnTo>
                    <a:pt x="6483" y="5229"/>
                  </a:lnTo>
                  <a:lnTo>
                    <a:pt x="6535" y="5046"/>
                  </a:lnTo>
                  <a:lnTo>
                    <a:pt x="6535" y="4837"/>
                  </a:lnTo>
                  <a:lnTo>
                    <a:pt x="6535" y="4654"/>
                  </a:lnTo>
                  <a:lnTo>
                    <a:pt x="6535" y="4549"/>
                  </a:lnTo>
                  <a:lnTo>
                    <a:pt x="6588" y="4445"/>
                  </a:lnTo>
                  <a:lnTo>
                    <a:pt x="6640" y="4366"/>
                  </a:lnTo>
                  <a:lnTo>
                    <a:pt x="6718" y="4288"/>
                  </a:lnTo>
                  <a:lnTo>
                    <a:pt x="6927" y="4157"/>
                  </a:lnTo>
                  <a:lnTo>
                    <a:pt x="7137" y="3974"/>
                  </a:lnTo>
                  <a:lnTo>
                    <a:pt x="7241" y="3843"/>
                  </a:lnTo>
                  <a:lnTo>
                    <a:pt x="7346" y="3687"/>
                  </a:lnTo>
                  <a:lnTo>
                    <a:pt x="7450" y="3530"/>
                  </a:lnTo>
                  <a:lnTo>
                    <a:pt x="7503" y="3373"/>
                  </a:lnTo>
                  <a:lnTo>
                    <a:pt x="7555" y="3216"/>
                  </a:lnTo>
                  <a:lnTo>
                    <a:pt x="7607" y="3059"/>
                  </a:lnTo>
                  <a:lnTo>
                    <a:pt x="7607" y="2876"/>
                  </a:lnTo>
                  <a:lnTo>
                    <a:pt x="7633" y="2719"/>
                  </a:lnTo>
                  <a:lnTo>
                    <a:pt x="7607" y="2536"/>
                  </a:lnTo>
                  <a:lnTo>
                    <a:pt x="7581" y="2380"/>
                  </a:lnTo>
                  <a:lnTo>
                    <a:pt x="7555" y="2197"/>
                  </a:lnTo>
                  <a:lnTo>
                    <a:pt x="7476" y="2040"/>
                  </a:lnTo>
                  <a:lnTo>
                    <a:pt x="7424" y="1883"/>
                  </a:lnTo>
                  <a:lnTo>
                    <a:pt x="7320" y="1726"/>
                  </a:lnTo>
                  <a:lnTo>
                    <a:pt x="7215" y="1569"/>
                  </a:lnTo>
                  <a:lnTo>
                    <a:pt x="7110" y="1438"/>
                  </a:lnTo>
                  <a:lnTo>
                    <a:pt x="6771" y="1125"/>
                  </a:lnTo>
                  <a:lnTo>
                    <a:pt x="6431" y="863"/>
                  </a:lnTo>
                  <a:lnTo>
                    <a:pt x="6091" y="628"/>
                  </a:lnTo>
                  <a:lnTo>
                    <a:pt x="5751" y="445"/>
                  </a:lnTo>
                  <a:lnTo>
                    <a:pt x="5411" y="314"/>
                  </a:lnTo>
                  <a:lnTo>
                    <a:pt x="5098" y="210"/>
                  </a:lnTo>
                  <a:lnTo>
                    <a:pt x="4810" y="105"/>
                  </a:lnTo>
                  <a:lnTo>
                    <a:pt x="4522" y="53"/>
                  </a:lnTo>
                  <a:lnTo>
                    <a:pt x="4235" y="27"/>
                  </a:lnTo>
                  <a:lnTo>
                    <a:pt x="40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1"/>
            <p:cNvSpPr/>
            <p:nvPr/>
          </p:nvSpPr>
          <p:spPr>
            <a:xfrm>
              <a:off x="5579093" y="1432672"/>
              <a:ext cx="204750" cy="203351"/>
            </a:xfrm>
            <a:custGeom>
              <a:avLst/>
              <a:gdLst/>
              <a:ahLst/>
              <a:cxnLst/>
              <a:rect l="l" t="t" r="r" b="b"/>
              <a:pathLst>
                <a:path w="7608" h="7556" extrusionOk="0">
                  <a:moveTo>
                    <a:pt x="3608" y="1"/>
                  </a:moveTo>
                  <a:lnTo>
                    <a:pt x="3372" y="27"/>
                  </a:lnTo>
                  <a:lnTo>
                    <a:pt x="3111" y="53"/>
                  </a:lnTo>
                  <a:lnTo>
                    <a:pt x="2823" y="105"/>
                  </a:lnTo>
                  <a:lnTo>
                    <a:pt x="2510" y="210"/>
                  </a:lnTo>
                  <a:lnTo>
                    <a:pt x="2196" y="314"/>
                  </a:lnTo>
                  <a:lnTo>
                    <a:pt x="1856" y="445"/>
                  </a:lnTo>
                  <a:lnTo>
                    <a:pt x="1516" y="628"/>
                  </a:lnTo>
                  <a:lnTo>
                    <a:pt x="1177" y="863"/>
                  </a:lnTo>
                  <a:lnTo>
                    <a:pt x="863" y="1125"/>
                  </a:lnTo>
                  <a:lnTo>
                    <a:pt x="523" y="1438"/>
                  </a:lnTo>
                  <a:lnTo>
                    <a:pt x="392" y="1569"/>
                  </a:lnTo>
                  <a:lnTo>
                    <a:pt x="288" y="1726"/>
                  </a:lnTo>
                  <a:lnTo>
                    <a:pt x="209" y="1883"/>
                  </a:lnTo>
                  <a:lnTo>
                    <a:pt x="131" y="2040"/>
                  </a:lnTo>
                  <a:lnTo>
                    <a:pt x="79" y="2197"/>
                  </a:lnTo>
                  <a:lnTo>
                    <a:pt x="26" y="2380"/>
                  </a:lnTo>
                  <a:lnTo>
                    <a:pt x="0" y="2536"/>
                  </a:lnTo>
                  <a:lnTo>
                    <a:pt x="0" y="2719"/>
                  </a:lnTo>
                  <a:lnTo>
                    <a:pt x="0" y="2876"/>
                  </a:lnTo>
                  <a:lnTo>
                    <a:pt x="26" y="3059"/>
                  </a:lnTo>
                  <a:lnTo>
                    <a:pt x="52" y="3216"/>
                  </a:lnTo>
                  <a:lnTo>
                    <a:pt x="105" y="3373"/>
                  </a:lnTo>
                  <a:lnTo>
                    <a:pt x="183" y="3530"/>
                  </a:lnTo>
                  <a:lnTo>
                    <a:pt x="262" y="3687"/>
                  </a:lnTo>
                  <a:lnTo>
                    <a:pt x="366" y="3843"/>
                  </a:lnTo>
                  <a:lnTo>
                    <a:pt x="497" y="3974"/>
                  </a:lnTo>
                  <a:lnTo>
                    <a:pt x="680" y="4157"/>
                  </a:lnTo>
                  <a:lnTo>
                    <a:pt x="889" y="4288"/>
                  </a:lnTo>
                  <a:lnTo>
                    <a:pt x="967" y="4366"/>
                  </a:lnTo>
                  <a:lnTo>
                    <a:pt x="1046" y="4445"/>
                  </a:lnTo>
                  <a:lnTo>
                    <a:pt x="1072" y="4549"/>
                  </a:lnTo>
                  <a:lnTo>
                    <a:pt x="1072" y="4654"/>
                  </a:lnTo>
                  <a:lnTo>
                    <a:pt x="1072" y="4837"/>
                  </a:lnTo>
                  <a:lnTo>
                    <a:pt x="1098" y="5046"/>
                  </a:lnTo>
                  <a:lnTo>
                    <a:pt x="1124" y="5229"/>
                  </a:lnTo>
                  <a:lnTo>
                    <a:pt x="1203" y="5412"/>
                  </a:lnTo>
                  <a:lnTo>
                    <a:pt x="1281" y="5595"/>
                  </a:lnTo>
                  <a:lnTo>
                    <a:pt x="1360" y="5752"/>
                  </a:lnTo>
                  <a:lnTo>
                    <a:pt x="1490" y="5935"/>
                  </a:lnTo>
                  <a:lnTo>
                    <a:pt x="1621" y="6065"/>
                  </a:lnTo>
                  <a:lnTo>
                    <a:pt x="1778" y="6222"/>
                  </a:lnTo>
                  <a:lnTo>
                    <a:pt x="1961" y="6327"/>
                  </a:lnTo>
                  <a:lnTo>
                    <a:pt x="2144" y="6405"/>
                  </a:lnTo>
                  <a:lnTo>
                    <a:pt x="2327" y="6484"/>
                  </a:lnTo>
                  <a:lnTo>
                    <a:pt x="2510" y="6536"/>
                  </a:lnTo>
                  <a:lnTo>
                    <a:pt x="2693" y="6562"/>
                  </a:lnTo>
                  <a:lnTo>
                    <a:pt x="2902" y="6588"/>
                  </a:lnTo>
                  <a:lnTo>
                    <a:pt x="3085" y="6562"/>
                  </a:lnTo>
                  <a:lnTo>
                    <a:pt x="3189" y="6562"/>
                  </a:lnTo>
                  <a:lnTo>
                    <a:pt x="3294" y="6588"/>
                  </a:lnTo>
                  <a:lnTo>
                    <a:pt x="3372" y="6667"/>
                  </a:lnTo>
                  <a:lnTo>
                    <a:pt x="3451" y="6745"/>
                  </a:lnTo>
                  <a:lnTo>
                    <a:pt x="3608" y="6954"/>
                  </a:lnTo>
                  <a:lnTo>
                    <a:pt x="3791" y="7137"/>
                  </a:lnTo>
                  <a:lnTo>
                    <a:pt x="3921" y="7242"/>
                  </a:lnTo>
                  <a:lnTo>
                    <a:pt x="4078" y="7346"/>
                  </a:lnTo>
                  <a:lnTo>
                    <a:pt x="4235" y="7425"/>
                  </a:lnTo>
                  <a:lnTo>
                    <a:pt x="4392" y="7477"/>
                  </a:lnTo>
                  <a:lnTo>
                    <a:pt x="4575" y="7529"/>
                  </a:lnTo>
                  <a:lnTo>
                    <a:pt x="4732" y="7556"/>
                  </a:lnTo>
                  <a:lnTo>
                    <a:pt x="5072" y="7556"/>
                  </a:lnTo>
                  <a:lnTo>
                    <a:pt x="5255" y="7529"/>
                  </a:lnTo>
                  <a:lnTo>
                    <a:pt x="5411" y="7503"/>
                  </a:lnTo>
                  <a:lnTo>
                    <a:pt x="5568" y="7451"/>
                  </a:lnTo>
                  <a:lnTo>
                    <a:pt x="5751" y="7399"/>
                  </a:lnTo>
                  <a:lnTo>
                    <a:pt x="5882" y="7320"/>
                  </a:lnTo>
                  <a:lnTo>
                    <a:pt x="6039" y="7216"/>
                  </a:lnTo>
                  <a:lnTo>
                    <a:pt x="6170" y="7111"/>
                  </a:lnTo>
                  <a:lnTo>
                    <a:pt x="6300" y="6980"/>
                  </a:lnTo>
                  <a:lnTo>
                    <a:pt x="6614" y="6641"/>
                  </a:lnTo>
                  <a:lnTo>
                    <a:pt x="6875" y="6275"/>
                  </a:lnTo>
                  <a:lnTo>
                    <a:pt x="7058" y="5935"/>
                  </a:lnTo>
                  <a:lnTo>
                    <a:pt x="7241" y="5595"/>
                  </a:lnTo>
                  <a:lnTo>
                    <a:pt x="7372" y="5255"/>
                  </a:lnTo>
                  <a:lnTo>
                    <a:pt x="7477" y="4915"/>
                  </a:lnTo>
                  <a:lnTo>
                    <a:pt x="7529" y="4628"/>
                  </a:lnTo>
                  <a:lnTo>
                    <a:pt x="7581" y="4314"/>
                  </a:lnTo>
                  <a:lnTo>
                    <a:pt x="7607" y="4053"/>
                  </a:lnTo>
                  <a:lnTo>
                    <a:pt x="7607" y="3817"/>
                  </a:lnTo>
                  <a:lnTo>
                    <a:pt x="7607" y="3425"/>
                  </a:lnTo>
                  <a:lnTo>
                    <a:pt x="7555" y="3164"/>
                  </a:lnTo>
                  <a:lnTo>
                    <a:pt x="7555" y="3059"/>
                  </a:lnTo>
                  <a:lnTo>
                    <a:pt x="4366" y="27"/>
                  </a:lnTo>
                  <a:lnTo>
                    <a:pt x="428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1"/>
            <p:cNvSpPr/>
            <p:nvPr/>
          </p:nvSpPr>
          <p:spPr>
            <a:xfrm>
              <a:off x="5814066" y="1268048"/>
              <a:ext cx="186450" cy="213201"/>
            </a:xfrm>
            <a:custGeom>
              <a:avLst/>
              <a:gdLst/>
              <a:ahLst/>
              <a:cxnLst/>
              <a:rect l="l" t="t" r="r" b="b"/>
              <a:pathLst>
                <a:path w="6928" h="7922" extrusionOk="0">
                  <a:moveTo>
                    <a:pt x="3268" y="1"/>
                  </a:moveTo>
                  <a:lnTo>
                    <a:pt x="3111" y="27"/>
                  </a:lnTo>
                  <a:lnTo>
                    <a:pt x="2928" y="79"/>
                  </a:lnTo>
                  <a:lnTo>
                    <a:pt x="2771" y="131"/>
                  </a:lnTo>
                  <a:lnTo>
                    <a:pt x="2353" y="341"/>
                  </a:lnTo>
                  <a:lnTo>
                    <a:pt x="1961" y="550"/>
                  </a:lnTo>
                  <a:lnTo>
                    <a:pt x="1621" y="785"/>
                  </a:lnTo>
                  <a:lnTo>
                    <a:pt x="1334" y="1020"/>
                  </a:lnTo>
                  <a:lnTo>
                    <a:pt x="1072" y="1282"/>
                  </a:lnTo>
                  <a:lnTo>
                    <a:pt x="863" y="1517"/>
                  </a:lnTo>
                  <a:lnTo>
                    <a:pt x="654" y="1778"/>
                  </a:lnTo>
                  <a:lnTo>
                    <a:pt x="497" y="2014"/>
                  </a:lnTo>
                  <a:lnTo>
                    <a:pt x="366" y="2249"/>
                  </a:lnTo>
                  <a:lnTo>
                    <a:pt x="262" y="2484"/>
                  </a:lnTo>
                  <a:lnTo>
                    <a:pt x="105" y="2850"/>
                  </a:lnTo>
                  <a:lnTo>
                    <a:pt x="27" y="3085"/>
                  </a:lnTo>
                  <a:lnTo>
                    <a:pt x="0" y="3190"/>
                  </a:lnTo>
                  <a:lnTo>
                    <a:pt x="1647" y="7268"/>
                  </a:lnTo>
                  <a:lnTo>
                    <a:pt x="1726" y="7320"/>
                  </a:lnTo>
                  <a:lnTo>
                    <a:pt x="1961" y="7451"/>
                  </a:lnTo>
                  <a:lnTo>
                    <a:pt x="2327" y="7608"/>
                  </a:lnTo>
                  <a:lnTo>
                    <a:pt x="2536" y="7686"/>
                  </a:lnTo>
                  <a:lnTo>
                    <a:pt x="2797" y="7765"/>
                  </a:lnTo>
                  <a:lnTo>
                    <a:pt x="3085" y="7843"/>
                  </a:lnTo>
                  <a:lnTo>
                    <a:pt x="3399" y="7895"/>
                  </a:lnTo>
                  <a:lnTo>
                    <a:pt x="3739" y="7921"/>
                  </a:lnTo>
                  <a:lnTo>
                    <a:pt x="4105" y="7921"/>
                  </a:lnTo>
                  <a:lnTo>
                    <a:pt x="4497" y="7895"/>
                  </a:lnTo>
                  <a:lnTo>
                    <a:pt x="4889" y="7817"/>
                  </a:lnTo>
                  <a:lnTo>
                    <a:pt x="5307" y="7712"/>
                  </a:lnTo>
                  <a:lnTo>
                    <a:pt x="5725" y="7582"/>
                  </a:lnTo>
                  <a:lnTo>
                    <a:pt x="5908" y="7503"/>
                  </a:lnTo>
                  <a:lnTo>
                    <a:pt x="6065" y="7425"/>
                  </a:lnTo>
                  <a:lnTo>
                    <a:pt x="6196" y="7320"/>
                  </a:lnTo>
                  <a:lnTo>
                    <a:pt x="6327" y="7190"/>
                  </a:lnTo>
                  <a:lnTo>
                    <a:pt x="6457" y="7085"/>
                  </a:lnTo>
                  <a:lnTo>
                    <a:pt x="6562" y="6928"/>
                  </a:lnTo>
                  <a:lnTo>
                    <a:pt x="6666" y="6797"/>
                  </a:lnTo>
                  <a:lnTo>
                    <a:pt x="6745" y="6641"/>
                  </a:lnTo>
                  <a:lnTo>
                    <a:pt x="6797" y="6484"/>
                  </a:lnTo>
                  <a:lnTo>
                    <a:pt x="6849" y="6327"/>
                  </a:lnTo>
                  <a:lnTo>
                    <a:pt x="6902" y="6144"/>
                  </a:lnTo>
                  <a:lnTo>
                    <a:pt x="6902" y="5987"/>
                  </a:lnTo>
                  <a:lnTo>
                    <a:pt x="6928" y="5804"/>
                  </a:lnTo>
                  <a:lnTo>
                    <a:pt x="6902" y="5647"/>
                  </a:lnTo>
                  <a:lnTo>
                    <a:pt x="6876" y="5464"/>
                  </a:lnTo>
                  <a:lnTo>
                    <a:pt x="6823" y="5281"/>
                  </a:lnTo>
                  <a:lnTo>
                    <a:pt x="6719" y="5046"/>
                  </a:lnTo>
                  <a:lnTo>
                    <a:pt x="6588" y="4837"/>
                  </a:lnTo>
                  <a:lnTo>
                    <a:pt x="6536" y="4732"/>
                  </a:lnTo>
                  <a:lnTo>
                    <a:pt x="6510" y="4628"/>
                  </a:lnTo>
                  <a:lnTo>
                    <a:pt x="6510" y="4523"/>
                  </a:lnTo>
                  <a:lnTo>
                    <a:pt x="6562" y="4419"/>
                  </a:lnTo>
                  <a:lnTo>
                    <a:pt x="6640" y="4262"/>
                  </a:lnTo>
                  <a:lnTo>
                    <a:pt x="6693" y="4079"/>
                  </a:lnTo>
                  <a:lnTo>
                    <a:pt x="6745" y="3870"/>
                  </a:lnTo>
                  <a:lnTo>
                    <a:pt x="6771" y="3687"/>
                  </a:lnTo>
                  <a:lnTo>
                    <a:pt x="6771" y="3477"/>
                  </a:lnTo>
                  <a:lnTo>
                    <a:pt x="6745" y="3294"/>
                  </a:lnTo>
                  <a:lnTo>
                    <a:pt x="6719" y="3085"/>
                  </a:lnTo>
                  <a:lnTo>
                    <a:pt x="6640" y="2902"/>
                  </a:lnTo>
                  <a:lnTo>
                    <a:pt x="6562" y="2719"/>
                  </a:lnTo>
                  <a:lnTo>
                    <a:pt x="6457" y="2536"/>
                  </a:lnTo>
                  <a:lnTo>
                    <a:pt x="6327" y="2380"/>
                  </a:lnTo>
                  <a:lnTo>
                    <a:pt x="6196" y="2249"/>
                  </a:lnTo>
                  <a:lnTo>
                    <a:pt x="6039" y="2118"/>
                  </a:lnTo>
                  <a:lnTo>
                    <a:pt x="5882" y="2014"/>
                  </a:lnTo>
                  <a:lnTo>
                    <a:pt x="5699" y="1909"/>
                  </a:lnTo>
                  <a:lnTo>
                    <a:pt x="5516" y="1857"/>
                  </a:lnTo>
                  <a:lnTo>
                    <a:pt x="5438" y="1804"/>
                  </a:lnTo>
                  <a:lnTo>
                    <a:pt x="5359" y="1726"/>
                  </a:lnTo>
                  <a:lnTo>
                    <a:pt x="5307" y="1648"/>
                  </a:lnTo>
                  <a:lnTo>
                    <a:pt x="5255" y="1543"/>
                  </a:lnTo>
                  <a:lnTo>
                    <a:pt x="5202" y="1282"/>
                  </a:lnTo>
                  <a:lnTo>
                    <a:pt x="5124" y="1046"/>
                  </a:lnTo>
                  <a:lnTo>
                    <a:pt x="5046" y="889"/>
                  </a:lnTo>
                  <a:lnTo>
                    <a:pt x="4941" y="733"/>
                  </a:lnTo>
                  <a:lnTo>
                    <a:pt x="4837" y="602"/>
                  </a:lnTo>
                  <a:lnTo>
                    <a:pt x="4706" y="471"/>
                  </a:lnTo>
                  <a:lnTo>
                    <a:pt x="4575" y="367"/>
                  </a:lnTo>
                  <a:lnTo>
                    <a:pt x="4444" y="262"/>
                  </a:lnTo>
                  <a:lnTo>
                    <a:pt x="4288" y="184"/>
                  </a:lnTo>
                  <a:lnTo>
                    <a:pt x="4131" y="131"/>
                  </a:lnTo>
                  <a:lnTo>
                    <a:pt x="3974" y="79"/>
                  </a:lnTo>
                  <a:lnTo>
                    <a:pt x="3791" y="27"/>
                  </a:lnTo>
                  <a:lnTo>
                    <a:pt x="36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1"/>
            <p:cNvSpPr/>
            <p:nvPr/>
          </p:nvSpPr>
          <p:spPr>
            <a:xfrm>
              <a:off x="5561492" y="1268048"/>
              <a:ext cx="185750" cy="213201"/>
            </a:xfrm>
            <a:custGeom>
              <a:avLst/>
              <a:gdLst/>
              <a:ahLst/>
              <a:cxnLst/>
              <a:rect l="l" t="t" r="r" b="b"/>
              <a:pathLst>
                <a:path w="6902" h="7922" extrusionOk="0">
                  <a:moveTo>
                    <a:pt x="3294" y="1"/>
                  </a:moveTo>
                  <a:lnTo>
                    <a:pt x="3111" y="27"/>
                  </a:lnTo>
                  <a:lnTo>
                    <a:pt x="2955" y="79"/>
                  </a:lnTo>
                  <a:lnTo>
                    <a:pt x="2798" y="131"/>
                  </a:lnTo>
                  <a:lnTo>
                    <a:pt x="2641" y="184"/>
                  </a:lnTo>
                  <a:lnTo>
                    <a:pt x="2484" y="262"/>
                  </a:lnTo>
                  <a:lnTo>
                    <a:pt x="2327" y="367"/>
                  </a:lnTo>
                  <a:lnTo>
                    <a:pt x="2197" y="471"/>
                  </a:lnTo>
                  <a:lnTo>
                    <a:pt x="2092" y="602"/>
                  </a:lnTo>
                  <a:lnTo>
                    <a:pt x="1961" y="733"/>
                  </a:lnTo>
                  <a:lnTo>
                    <a:pt x="1883" y="889"/>
                  </a:lnTo>
                  <a:lnTo>
                    <a:pt x="1778" y="1046"/>
                  </a:lnTo>
                  <a:lnTo>
                    <a:pt x="1700" y="1282"/>
                  </a:lnTo>
                  <a:lnTo>
                    <a:pt x="1648" y="1543"/>
                  </a:lnTo>
                  <a:lnTo>
                    <a:pt x="1621" y="1648"/>
                  </a:lnTo>
                  <a:lnTo>
                    <a:pt x="1569" y="1726"/>
                  </a:lnTo>
                  <a:lnTo>
                    <a:pt x="1491" y="1804"/>
                  </a:lnTo>
                  <a:lnTo>
                    <a:pt x="1386" y="1857"/>
                  </a:lnTo>
                  <a:lnTo>
                    <a:pt x="1203" y="1909"/>
                  </a:lnTo>
                  <a:lnTo>
                    <a:pt x="1046" y="2014"/>
                  </a:lnTo>
                  <a:lnTo>
                    <a:pt x="863" y="2118"/>
                  </a:lnTo>
                  <a:lnTo>
                    <a:pt x="733" y="2249"/>
                  </a:lnTo>
                  <a:lnTo>
                    <a:pt x="576" y="2380"/>
                  </a:lnTo>
                  <a:lnTo>
                    <a:pt x="471" y="2536"/>
                  </a:lnTo>
                  <a:lnTo>
                    <a:pt x="367" y="2719"/>
                  </a:lnTo>
                  <a:lnTo>
                    <a:pt x="262" y="2902"/>
                  </a:lnTo>
                  <a:lnTo>
                    <a:pt x="210" y="3085"/>
                  </a:lnTo>
                  <a:lnTo>
                    <a:pt x="158" y="3294"/>
                  </a:lnTo>
                  <a:lnTo>
                    <a:pt x="131" y="3477"/>
                  </a:lnTo>
                  <a:lnTo>
                    <a:pt x="131" y="3687"/>
                  </a:lnTo>
                  <a:lnTo>
                    <a:pt x="158" y="3870"/>
                  </a:lnTo>
                  <a:lnTo>
                    <a:pt x="210" y="4079"/>
                  </a:lnTo>
                  <a:lnTo>
                    <a:pt x="262" y="4262"/>
                  </a:lnTo>
                  <a:lnTo>
                    <a:pt x="367" y="4419"/>
                  </a:lnTo>
                  <a:lnTo>
                    <a:pt x="393" y="4523"/>
                  </a:lnTo>
                  <a:lnTo>
                    <a:pt x="393" y="4628"/>
                  </a:lnTo>
                  <a:lnTo>
                    <a:pt x="367" y="4732"/>
                  </a:lnTo>
                  <a:lnTo>
                    <a:pt x="341" y="4837"/>
                  </a:lnTo>
                  <a:lnTo>
                    <a:pt x="210" y="5046"/>
                  </a:lnTo>
                  <a:lnTo>
                    <a:pt x="105" y="5281"/>
                  </a:lnTo>
                  <a:lnTo>
                    <a:pt x="53" y="5464"/>
                  </a:lnTo>
                  <a:lnTo>
                    <a:pt x="1" y="5647"/>
                  </a:lnTo>
                  <a:lnTo>
                    <a:pt x="1" y="5804"/>
                  </a:lnTo>
                  <a:lnTo>
                    <a:pt x="1" y="5987"/>
                  </a:lnTo>
                  <a:lnTo>
                    <a:pt x="27" y="6144"/>
                  </a:lnTo>
                  <a:lnTo>
                    <a:pt x="53" y="6327"/>
                  </a:lnTo>
                  <a:lnTo>
                    <a:pt x="105" y="6484"/>
                  </a:lnTo>
                  <a:lnTo>
                    <a:pt x="184" y="6641"/>
                  </a:lnTo>
                  <a:lnTo>
                    <a:pt x="262" y="6797"/>
                  </a:lnTo>
                  <a:lnTo>
                    <a:pt x="341" y="6928"/>
                  </a:lnTo>
                  <a:lnTo>
                    <a:pt x="445" y="7085"/>
                  </a:lnTo>
                  <a:lnTo>
                    <a:pt x="576" y="7190"/>
                  </a:lnTo>
                  <a:lnTo>
                    <a:pt x="706" y="7320"/>
                  </a:lnTo>
                  <a:lnTo>
                    <a:pt x="863" y="7425"/>
                  </a:lnTo>
                  <a:lnTo>
                    <a:pt x="1020" y="7503"/>
                  </a:lnTo>
                  <a:lnTo>
                    <a:pt x="1177" y="7582"/>
                  </a:lnTo>
                  <a:lnTo>
                    <a:pt x="1595" y="7712"/>
                  </a:lnTo>
                  <a:lnTo>
                    <a:pt x="2040" y="7817"/>
                  </a:lnTo>
                  <a:lnTo>
                    <a:pt x="2432" y="7895"/>
                  </a:lnTo>
                  <a:lnTo>
                    <a:pt x="2798" y="7921"/>
                  </a:lnTo>
                  <a:lnTo>
                    <a:pt x="3164" y="7921"/>
                  </a:lnTo>
                  <a:lnTo>
                    <a:pt x="3504" y="7895"/>
                  </a:lnTo>
                  <a:lnTo>
                    <a:pt x="3817" y="7843"/>
                  </a:lnTo>
                  <a:lnTo>
                    <a:pt x="4105" y="7765"/>
                  </a:lnTo>
                  <a:lnTo>
                    <a:pt x="4366" y="7686"/>
                  </a:lnTo>
                  <a:lnTo>
                    <a:pt x="4602" y="7608"/>
                  </a:lnTo>
                  <a:lnTo>
                    <a:pt x="4968" y="7451"/>
                  </a:lnTo>
                  <a:lnTo>
                    <a:pt x="5203" y="7320"/>
                  </a:lnTo>
                  <a:lnTo>
                    <a:pt x="5281" y="7268"/>
                  </a:lnTo>
                  <a:lnTo>
                    <a:pt x="6902" y="3190"/>
                  </a:lnTo>
                  <a:lnTo>
                    <a:pt x="6876" y="3085"/>
                  </a:lnTo>
                  <a:lnTo>
                    <a:pt x="6797" y="2850"/>
                  </a:lnTo>
                  <a:lnTo>
                    <a:pt x="6641" y="2484"/>
                  </a:lnTo>
                  <a:lnTo>
                    <a:pt x="6536" y="2249"/>
                  </a:lnTo>
                  <a:lnTo>
                    <a:pt x="6405" y="2014"/>
                  </a:lnTo>
                  <a:lnTo>
                    <a:pt x="6248" y="1778"/>
                  </a:lnTo>
                  <a:lnTo>
                    <a:pt x="6065" y="1517"/>
                  </a:lnTo>
                  <a:lnTo>
                    <a:pt x="5830" y="1282"/>
                  </a:lnTo>
                  <a:lnTo>
                    <a:pt x="5569" y="1020"/>
                  </a:lnTo>
                  <a:lnTo>
                    <a:pt x="5281" y="785"/>
                  </a:lnTo>
                  <a:lnTo>
                    <a:pt x="4941" y="550"/>
                  </a:lnTo>
                  <a:lnTo>
                    <a:pt x="4575" y="341"/>
                  </a:lnTo>
                  <a:lnTo>
                    <a:pt x="4157" y="131"/>
                  </a:lnTo>
                  <a:lnTo>
                    <a:pt x="3974" y="79"/>
                  </a:lnTo>
                  <a:lnTo>
                    <a:pt x="3817" y="27"/>
                  </a:lnTo>
                  <a:lnTo>
                    <a:pt x="36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1"/>
            <p:cNvSpPr/>
            <p:nvPr/>
          </p:nvSpPr>
          <p:spPr>
            <a:xfrm>
              <a:off x="5672641" y="1202624"/>
              <a:ext cx="216027" cy="168876"/>
            </a:xfrm>
            <a:custGeom>
              <a:avLst/>
              <a:gdLst/>
              <a:ahLst/>
              <a:cxnLst/>
              <a:rect l="l" t="t" r="r" b="b"/>
              <a:pathLst>
                <a:path w="8027" h="6275" extrusionOk="0">
                  <a:moveTo>
                    <a:pt x="3818" y="1"/>
                  </a:moveTo>
                  <a:lnTo>
                    <a:pt x="3608" y="53"/>
                  </a:lnTo>
                  <a:lnTo>
                    <a:pt x="3425" y="105"/>
                  </a:lnTo>
                  <a:lnTo>
                    <a:pt x="3243" y="184"/>
                  </a:lnTo>
                  <a:lnTo>
                    <a:pt x="3060" y="262"/>
                  </a:lnTo>
                  <a:lnTo>
                    <a:pt x="2903" y="367"/>
                  </a:lnTo>
                  <a:lnTo>
                    <a:pt x="2772" y="497"/>
                  </a:lnTo>
                  <a:lnTo>
                    <a:pt x="2641" y="654"/>
                  </a:lnTo>
                  <a:lnTo>
                    <a:pt x="2563" y="706"/>
                  </a:lnTo>
                  <a:lnTo>
                    <a:pt x="2458" y="759"/>
                  </a:lnTo>
                  <a:lnTo>
                    <a:pt x="2354" y="785"/>
                  </a:lnTo>
                  <a:lnTo>
                    <a:pt x="2249" y="759"/>
                  </a:lnTo>
                  <a:lnTo>
                    <a:pt x="1988" y="733"/>
                  </a:lnTo>
                  <a:lnTo>
                    <a:pt x="1543" y="733"/>
                  </a:lnTo>
                  <a:lnTo>
                    <a:pt x="1386" y="785"/>
                  </a:lnTo>
                  <a:lnTo>
                    <a:pt x="1203" y="837"/>
                  </a:lnTo>
                  <a:lnTo>
                    <a:pt x="1047" y="889"/>
                  </a:lnTo>
                  <a:lnTo>
                    <a:pt x="890" y="968"/>
                  </a:lnTo>
                  <a:lnTo>
                    <a:pt x="759" y="1072"/>
                  </a:lnTo>
                  <a:lnTo>
                    <a:pt x="628" y="1177"/>
                  </a:lnTo>
                  <a:lnTo>
                    <a:pt x="498" y="1308"/>
                  </a:lnTo>
                  <a:lnTo>
                    <a:pt x="393" y="1438"/>
                  </a:lnTo>
                  <a:lnTo>
                    <a:pt x="289" y="1569"/>
                  </a:lnTo>
                  <a:lnTo>
                    <a:pt x="210" y="1726"/>
                  </a:lnTo>
                  <a:lnTo>
                    <a:pt x="132" y="1883"/>
                  </a:lnTo>
                  <a:lnTo>
                    <a:pt x="79" y="2040"/>
                  </a:lnTo>
                  <a:lnTo>
                    <a:pt x="53" y="2223"/>
                  </a:lnTo>
                  <a:lnTo>
                    <a:pt x="27" y="2406"/>
                  </a:lnTo>
                  <a:lnTo>
                    <a:pt x="1" y="2589"/>
                  </a:lnTo>
                  <a:lnTo>
                    <a:pt x="27" y="3033"/>
                  </a:lnTo>
                  <a:lnTo>
                    <a:pt x="106" y="3451"/>
                  </a:lnTo>
                  <a:lnTo>
                    <a:pt x="184" y="3869"/>
                  </a:lnTo>
                  <a:lnTo>
                    <a:pt x="315" y="4209"/>
                  </a:lnTo>
                  <a:lnTo>
                    <a:pt x="445" y="4549"/>
                  </a:lnTo>
                  <a:lnTo>
                    <a:pt x="602" y="4863"/>
                  </a:lnTo>
                  <a:lnTo>
                    <a:pt x="759" y="5124"/>
                  </a:lnTo>
                  <a:lnTo>
                    <a:pt x="916" y="5360"/>
                  </a:lnTo>
                  <a:lnTo>
                    <a:pt x="1099" y="5595"/>
                  </a:lnTo>
                  <a:lnTo>
                    <a:pt x="1256" y="5778"/>
                  </a:lnTo>
                  <a:lnTo>
                    <a:pt x="1543" y="6039"/>
                  </a:lnTo>
                  <a:lnTo>
                    <a:pt x="1752" y="6222"/>
                  </a:lnTo>
                  <a:lnTo>
                    <a:pt x="1831" y="6274"/>
                  </a:lnTo>
                  <a:lnTo>
                    <a:pt x="6223" y="6274"/>
                  </a:lnTo>
                  <a:lnTo>
                    <a:pt x="6301" y="6222"/>
                  </a:lnTo>
                  <a:lnTo>
                    <a:pt x="6484" y="6039"/>
                  </a:lnTo>
                  <a:lnTo>
                    <a:pt x="6772" y="5778"/>
                  </a:lnTo>
                  <a:lnTo>
                    <a:pt x="6955" y="5595"/>
                  </a:lnTo>
                  <a:lnTo>
                    <a:pt x="7111" y="5360"/>
                  </a:lnTo>
                  <a:lnTo>
                    <a:pt x="7268" y="5124"/>
                  </a:lnTo>
                  <a:lnTo>
                    <a:pt x="7451" y="4863"/>
                  </a:lnTo>
                  <a:lnTo>
                    <a:pt x="7608" y="4549"/>
                  </a:lnTo>
                  <a:lnTo>
                    <a:pt x="7739" y="4209"/>
                  </a:lnTo>
                  <a:lnTo>
                    <a:pt x="7843" y="3869"/>
                  </a:lnTo>
                  <a:lnTo>
                    <a:pt x="7948" y="3451"/>
                  </a:lnTo>
                  <a:lnTo>
                    <a:pt x="8000" y="3033"/>
                  </a:lnTo>
                  <a:lnTo>
                    <a:pt x="8026" y="2589"/>
                  </a:lnTo>
                  <a:lnTo>
                    <a:pt x="8026" y="2406"/>
                  </a:lnTo>
                  <a:lnTo>
                    <a:pt x="8000" y="2223"/>
                  </a:lnTo>
                  <a:lnTo>
                    <a:pt x="7948" y="2040"/>
                  </a:lnTo>
                  <a:lnTo>
                    <a:pt x="7896" y="1883"/>
                  </a:lnTo>
                  <a:lnTo>
                    <a:pt x="7817" y="1726"/>
                  </a:lnTo>
                  <a:lnTo>
                    <a:pt x="7739" y="1569"/>
                  </a:lnTo>
                  <a:lnTo>
                    <a:pt x="7634" y="1438"/>
                  </a:lnTo>
                  <a:lnTo>
                    <a:pt x="7530" y="1308"/>
                  </a:lnTo>
                  <a:lnTo>
                    <a:pt x="7399" y="1177"/>
                  </a:lnTo>
                  <a:lnTo>
                    <a:pt x="7268" y="1072"/>
                  </a:lnTo>
                  <a:lnTo>
                    <a:pt x="7138" y="968"/>
                  </a:lnTo>
                  <a:lnTo>
                    <a:pt x="6981" y="889"/>
                  </a:lnTo>
                  <a:lnTo>
                    <a:pt x="6824" y="837"/>
                  </a:lnTo>
                  <a:lnTo>
                    <a:pt x="6667" y="785"/>
                  </a:lnTo>
                  <a:lnTo>
                    <a:pt x="6484" y="733"/>
                  </a:lnTo>
                  <a:lnTo>
                    <a:pt x="6040" y="733"/>
                  </a:lnTo>
                  <a:lnTo>
                    <a:pt x="5778" y="759"/>
                  </a:lnTo>
                  <a:lnTo>
                    <a:pt x="5674" y="785"/>
                  </a:lnTo>
                  <a:lnTo>
                    <a:pt x="5569" y="759"/>
                  </a:lnTo>
                  <a:lnTo>
                    <a:pt x="5491" y="706"/>
                  </a:lnTo>
                  <a:lnTo>
                    <a:pt x="5412" y="654"/>
                  </a:lnTo>
                  <a:lnTo>
                    <a:pt x="5282" y="497"/>
                  </a:lnTo>
                  <a:lnTo>
                    <a:pt x="5125" y="367"/>
                  </a:lnTo>
                  <a:lnTo>
                    <a:pt x="4968" y="262"/>
                  </a:lnTo>
                  <a:lnTo>
                    <a:pt x="4785" y="184"/>
                  </a:lnTo>
                  <a:lnTo>
                    <a:pt x="4628" y="105"/>
                  </a:lnTo>
                  <a:lnTo>
                    <a:pt x="4419" y="53"/>
                  </a:lnTo>
                  <a:lnTo>
                    <a:pt x="42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1"/>
            <p:cNvSpPr/>
            <p:nvPr/>
          </p:nvSpPr>
          <p:spPr>
            <a:xfrm>
              <a:off x="5814066" y="1268048"/>
              <a:ext cx="186450" cy="213201"/>
            </a:xfrm>
            <a:custGeom>
              <a:avLst/>
              <a:gdLst/>
              <a:ahLst/>
              <a:cxnLst/>
              <a:rect l="l" t="t" r="r" b="b"/>
              <a:pathLst>
                <a:path w="6928" h="7922" extrusionOk="0">
                  <a:moveTo>
                    <a:pt x="3268" y="1"/>
                  </a:moveTo>
                  <a:lnTo>
                    <a:pt x="3111" y="27"/>
                  </a:lnTo>
                  <a:lnTo>
                    <a:pt x="2928" y="79"/>
                  </a:lnTo>
                  <a:lnTo>
                    <a:pt x="2771" y="131"/>
                  </a:lnTo>
                  <a:lnTo>
                    <a:pt x="2353" y="341"/>
                  </a:lnTo>
                  <a:lnTo>
                    <a:pt x="1961" y="550"/>
                  </a:lnTo>
                  <a:lnTo>
                    <a:pt x="1621" y="785"/>
                  </a:lnTo>
                  <a:lnTo>
                    <a:pt x="1334" y="1020"/>
                  </a:lnTo>
                  <a:lnTo>
                    <a:pt x="1072" y="1282"/>
                  </a:lnTo>
                  <a:lnTo>
                    <a:pt x="863" y="1517"/>
                  </a:lnTo>
                  <a:lnTo>
                    <a:pt x="654" y="1778"/>
                  </a:lnTo>
                  <a:lnTo>
                    <a:pt x="497" y="2014"/>
                  </a:lnTo>
                  <a:lnTo>
                    <a:pt x="366" y="2249"/>
                  </a:lnTo>
                  <a:lnTo>
                    <a:pt x="262" y="2484"/>
                  </a:lnTo>
                  <a:lnTo>
                    <a:pt x="105" y="2850"/>
                  </a:lnTo>
                  <a:lnTo>
                    <a:pt x="27" y="3085"/>
                  </a:lnTo>
                  <a:lnTo>
                    <a:pt x="0" y="3190"/>
                  </a:lnTo>
                  <a:lnTo>
                    <a:pt x="1647" y="7268"/>
                  </a:lnTo>
                  <a:lnTo>
                    <a:pt x="1726" y="7320"/>
                  </a:lnTo>
                  <a:lnTo>
                    <a:pt x="1961" y="7451"/>
                  </a:lnTo>
                  <a:lnTo>
                    <a:pt x="2327" y="7608"/>
                  </a:lnTo>
                  <a:lnTo>
                    <a:pt x="2536" y="7686"/>
                  </a:lnTo>
                  <a:lnTo>
                    <a:pt x="2797" y="7765"/>
                  </a:lnTo>
                  <a:lnTo>
                    <a:pt x="3085" y="7843"/>
                  </a:lnTo>
                  <a:lnTo>
                    <a:pt x="3399" y="7895"/>
                  </a:lnTo>
                  <a:lnTo>
                    <a:pt x="3739" y="7921"/>
                  </a:lnTo>
                  <a:lnTo>
                    <a:pt x="4105" y="7921"/>
                  </a:lnTo>
                  <a:lnTo>
                    <a:pt x="4497" y="7895"/>
                  </a:lnTo>
                  <a:lnTo>
                    <a:pt x="4889" y="7817"/>
                  </a:lnTo>
                  <a:lnTo>
                    <a:pt x="5307" y="7712"/>
                  </a:lnTo>
                  <a:lnTo>
                    <a:pt x="5725" y="7582"/>
                  </a:lnTo>
                  <a:lnTo>
                    <a:pt x="5908" y="7503"/>
                  </a:lnTo>
                  <a:lnTo>
                    <a:pt x="6065" y="7425"/>
                  </a:lnTo>
                  <a:lnTo>
                    <a:pt x="6196" y="7320"/>
                  </a:lnTo>
                  <a:lnTo>
                    <a:pt x="6327" y="7190"/>
                  </a:lnTo>
                  <a:lnTo>
                    <a:pt x="6457" y="7085"/>
                  </a:lnTo>
                  <a:lnTo>
                    <a:pt x="6562" y="6928"/>
                  </a:lnTo>
                  <a:lnTo>
                    <a:pt x="6666" y="6797"/>
                  </a:lnTo>
                  <a:lnTo>
                    <a:pt x="6745" y="6641"/>
                  </a:lnTo>
                  <a:lnTo>
                    <a:pt x="6797" y="6484"/>
                  </a:lnTo>
                  <a:lnTo>
                    <a:pt x="6849" y="6327"/>
                  </a:lnTo>
                  <a:lnTo>
                    <a:pt x="6902" y="6144"/>
                  </a:lnTo>
                  <a:lnTo>
                    <a:pt x="6902" y="5987"/>
                  </a:lnTo>
                  <a:lnTo>
                    <a:pt x="6928" y="5804"/>
                  </a:lnTo>
                  <a:lnTo>
                    <a:pt x="6902" y="5647"/>
                  </a:lnTo>
                  <a:lnTo>
                    <a:pt x="6876" y="5464"/>
                  </a:lnTo>
                  <a:lnTo>
                    <a:pt x="6823" y="5281"/>
                  </a:lnTo>
                  <a:lnTo>
                    <a:pt x="6719" y="5046"/>
                  </a:lnTo>
                  <a:lnTo>
                    <a:pt x="6588" y="4837"/>
                  </a:lnTo>
                  <a:lnTo>
                    <a:pt x="6536" y="4732"/>
                  </a:lnTo>
                  <a:lnTo>
                    <a:pt x="6510" y="4628"/>
                  </a:lnTo>
                  <a:lnTo>
                    <a:pt x="6510" y="4523"/>
                  </a:lnTo>
                  <a:lnTo>
                    <a:pt x="6562" y="4419"/>
                  </a:lnTo>
                  <a:lnTo>
                    <a:pt x="6640" y="4262"/>
                  </a:lnTo>
                  <a:lnTo>
                    <a:pt x="6693" y="4079"/>
                  </a:lnTo>
                  <a:lnTo>
                    <a:pt x="6745" y="3870"/>
                  </a:lnTo>
                  <a:lnTo>
                    <a:pt x="6771" y="3687"/>
                  </a:lnTo>
                  <a:lnTo>
                    <a:pt x="6771" y="3477"/>
                  </a:lnTo>
                  <a:lnTo>
                    <a:pt x="6745" y="3294"/>
                  </a:lnTo>
                  <a:lnTo>
                    <a:pt x="6719" y="3085"/>
                  </a:lnTo>
                  <a:lnTo>
                    <a:pt x="6640" y="2902"/>
                  </a:lnTo>
                  <a:lnTo>
                    <a:pt x="6562" y="2719"/>
                  </a:lnTo>
                  <a:lnTo>
                    <a:pt x="6457" y="2536"/>
                  </a:lnTo>
                  <a:lnTo>
                    <a:pt x="6327" y="2380"/>
                  </a:lnTo>
                  <a:lnTo>
                    <a:pt x="6196" y="2249"/>
                  </a:lnTo>
                  <a:lnTo>
                    <a:pt x="6039" y="2118"/>
                  </a:lnTo>
                  <a:lnTo>
                    <a:pt x="5882" y="2014"/>
                  </a:lnTo>
                  <a:lnTo>
                    <a:pt x="5699" y="1909"/>
                  </a:lnTo>
                  <a:lnTo>
                    <a:pt x="5516" y="1857"/>
                  </a:lnTo>
                  <a:lnTo>
                    <a:pt x="5438" y="1804"/>
                  </a:lnTo>
                  <a:lnTo>
                    <a:pt x="5359" y="1726"/>
                  </a:lnTo>
                  <a:lnTo>
                    <a:pt x="5307" y="1648"/>
                  </a:lnTo>
                  <a:lnTo>
                    <a:pt x="5255" y="1543"/>
                  </a:lnTo>
                  <a:lnTo>
                    <a:pt x="5202" y="1282"/>
                  </a:lnTo>
                  <a:lnTo>
                    <a:pt x="5124" y="1046"/>
                  </a:lnTo>
                  <a:lnTo>
                    <a:pt x="5046" y="889"/>
                  </a:lnTo>
                  <a:lnTo>
                    <a:pt x="4941" y="733"/>
                  </a:lnTo>
                  <a:lnTo>
                    <a:pt x="4837" y="602"/>
                  </a:lnTo>
                  <a:lnTo>
                    <a:pt x="4706" y="471"/>
                  </a:lnTo>
                  <a:lnTo>
                    <a:pt x="4575" y="367"/>
                  </a:lnTo>
                  <a:lnTo>
                    <a:pt x="4444" y="262"/>
                  </a:lnTo>
                  <a:lnTo>
                    <a:pt x="4288" y="184"/>
                  </a:lnTo>
                  <a:lnTo>
                    <a:pt x="4131" y="131"/>
                  </a:lnTo>
                  <a:lnTo>
                    <a:pt x="3974" y="79"/>
                  </a:lnTo>
                  <a:lnTo>
                    <a:pt x="3791" y="27"/>
                  </a:lnTo>
                  <a:lnTo>
                    <a:pt x="363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1"/>
            <p:cNvSpPr/>
            <p:nvPr/>
          </p:nvSpPr>
          <p:spPr>
            <a:xfrm>
              <a:off x="5561492" y="1268048"/>
              <a:ext cx="185750" cy="213201"/>
            </a:xfrm>
            <a:custGeom>
              <a:avLst/>
              <a:gdLst/>
              <a:ahLst/>
              <a:cxnLst/>
              <a:rect l="l" t="t" r="r" b="b"/>
              <a:pathLst>
                <a:path w="6902" h="7922" extrusionOk="0">
                  <a:moveTo>
                    <a:pt x="3294" y="1"/>
                  </a:moveTo>
                  <a:lnTo>
                    <a:pt x="3111" y="27"/>
                  </a:lnTo>
                  <a:lnTo>
                    <a:pt x="2955" y="79"/>
                  </a:lnTo>
                  <a:lnTo>
                    <a:pt x="2798" y="131"/>
                  </a:lnTo>
                  <a:lnTo>
                    <a:pt x="2641" y="184"/>
                  </a:lnTo>
                  <a:lnTo>
                    <a:pt x="2484" y="262"/>
                  </a:lnTo>
                  <a:lnTo>
                    <a:pt x="2327" y="367"/>
                  </a:lnTo>
                  <a:lnTo>
                    <a:pt x="2197" y="471"/>
                  </a:lnTo>
                  <a:lnTo>
                    <a:pt x="2092" y="602"/>
                  </a:lnTo>
                  <a:lnTo>
                    <a:pt x="1961" y="733"/>
                  </a:lnTo>
                  <a:lnTo>
                    <a:pt x="1883" y="889"/>
                  </a:lnTo>
                  <a:lnTo>
                    <a:pt x="1778" y="1046"/>
                  </a:lnTo>
                  <a:lnTo>
                    <a:pt x="1700" y="1282"/>
                  </a:lnTo>
                  <a:lnTo>
                    <a:pt x="1648" y="1543"/>
                  </a:lnTo>
                  <a:lnTo>
                    <a:pt x="1621" y="1648"/>
                  </a:lnTo>
                  <a:lnTo>
                    <a:pt x="1569" y="1726"/>
                  </a:lnTo>
                  <a:lnTo>
                    <a:pt x="1491" y="1804"/>
                  </a:lnTo>
                  <a:lnTo>
                    <a:pt x="1386" y="1857"/>
                  </a:lnTo>
                  <a:lnTo>
                    <a:pt x="1203" y="1909"/>
                  </a:lnTo>
                  <a:lnTo>
                    <a:pt x="1046" y="2014"/>
                  </a:lnTo>
                  <a:lnTo>
                    <a:pt x="863" y="2118"/>
                  </a:lnTo>
                  <a:lnTo>
                    <a:pt x="733" y="2249"/>
                  </a:lnTo>
                  <a:lnTo>
                    <a:pt x="576" y="2380"/>
                  </a:lnTo>
                  <a:lnTo>
                    <a:pt x="471" y="2536"/>
                  </a:lnTo>
                  <a:lnTo>
                    <a:pt x="367" y="2719"/>
                  </a:lnTo>
                  <a:lnTo>
                    <a:pt x="262" y="2902"/>
                  </a:lnTo>
                  <a:lnTo>
                    <a:pt x="210" y="3085"/>
                  </a:lnTo>
                  <a:lnTo>
                    <a:pt x="158" y="3294"/>
                  </a:lnTo>
                  <a:lnTo>
                    <a:pt x="131" y="3477"/>
                  </a:lnTo>
                  <a:lnTo>
                    <a:pt x="131" y="3687"/>
                  </a:lnTo>
                  <a:lnTo>
                    <a:pt x="158" y="3870"/>
                  </a:lnTo>
                  <a:lnTo>
                    <a:pt x="210" y="4079"/>
                  </a:lnTo>
                  <a:lnTo>
                    <a:pt x="262" y="4262"/>
                  </a:lnTo>
                  <a:lnTo>
                    <a:pt x="367" y="4419"/>
                  </a:lnTo>
                  <a:lnTo>
                    <a:pt x="393" y="4523"/>
                  </a:lnTo>
                  <a:lnTo>
                    <a:pt x="393" y="4628"/>
                  </a:lnTo>
                  <a:lnTo>
                    <a:pt x="367" y="4732"/>
                  </a:lnTo>
                  <a:lnTo>
                    <a:pt x="341" y="4837"/>
                  </a:lnTo>
                  <a:lnTo>
                    <a:pt x="210" y="5046"/>
                  </a:lnTo>
                  <a:lnTo>
                    <a:pt x="105" y="5281"/>
                  </a:lnTo>
                  <a:lnTo>
                    <a:pt x="53" y="5464"/>
                  </a:lnTo>
                  <a:lnTo>
                    <a:pt x="1" y="5647"/>
                  </a:lnTo>
                  <a:lnTo>
                    <a:pt x="1" y="5804"/>
                  </a:lnTo>
                  <a:lnTo>
                    <a:pt x="1" y="5987"/>
                  </a:lnTo>
                  <a:lnTo>
                    <a:pt x="27" y="6144"/>
                  </a:lnTo>
                  <a:lnTo>
                    <a:pt x="53" y="6327"/>
                  </a:lnTo>
                  <a:lnTo>
                    <a:pt x="105" y="6484"/>
                  </a:lnTo>
                  <a:lnTo>
                    <a:pt x="184" y="6641"/>
                  </a:lnTo>
                  <a:lnTo>
                    <a:pt x="262" y="6797"/>
                  </a:lnTo>
                  <a:lnTo>
                    <a:pt x="341" y="6928"/>
                  </a:lnTo>
                  <a:lnTo>
                    <a:pt x="445" y="7085"/>
                  </a:lnTo>
                  <a:lnTo>
                    <a:pt x="576" y="7190"/>
                  </a:lnTo>
                  <a:lnTo>
                    <a:pt x="706" y="7320"/>
                  </a:lnTo>
                  <a:lnTo>
                    <a:pt x="863" y="7425"/>
                  </a:lnTo>
                  <a:lnTo>
                    <a:pt x="1020" y="7503"/>
                  </a:lnTo>
                  <a:lnTo>
                    <a:pt x="1177" y="7582"/>
                  </a:lnTo>
                  <a:lnTo>
                    <a:pt x="1595" y="7712"/>
                  </a:lnTo>
                  <a:lnTo>
                    <a:pt x="2040" y="7817"/>
                  </a:lnTo>
                  <a:lnTo>
                    <a:pt x="2432" y="7895"/>
                  </a:lnTo>
                  <a:lnTo>
                    <a:pt x="2798" y="7921"/>
                  </a:lnTo>
                  <a:lnTo>
                    <a:pt x="3164" y="7921"/>
                  </a:lnTo>
                  <a:lnTo>
                    <a:pt x="3504" y="7895"/>
                  </a:lnTo>
                  <a:lnTo>
                    <a:pt x="3817" y="7843"/>
                  </a:lnTo>
                  <a:lnTo>
                    <a:pt x="4105" y="7765"/>
                  </a:lnTo>
                  <a:lnTo>
                    <a:pt x="4366" y="7686"/>
                  </a:lnTo>
                  <a:lnTo>
                    <a:pt x="4602" y="7608"/>
                  </a:lnTo>
                  <a:lnTo>
                    <a:pt x="4968" y="7451"/>
                  </a:lnTo>
                  <a:lnTo>
                    <a:pt x="5203" y="7320"/>
                  </a:lnTo>
                  <a:lnTo>
                    <a:pt x="5281" y="7268"/>
                  </a:lnTo>
                  <a:lnTo>
                    <a:pt x="6902" y="3190"/>
                  </a:lnTo>
                  <a:lnTo>
                    <a:pt x="6876" y="3085"/>
                  </a:lnTo>
                  <a:lnTo>
                    <a:pt x="6797" y="2850"/>
                  </a:lnTo>
                  <a:lnTo>
                    <a:pt x="6641" y="2484"/>
                  </a:lnTo>
                  <a:lnTo>
                    <a:pt x="6536" y="2249"/>
                  </a:lnTo>
                  <a:lnTo>
                    <a:pt x="6405" y="2014"/>
                  </a:lnTo>
                  <a:lnTo>
                    <a:pt x="6248" y="1778"/>
                  </a:lnTo>
                  <a:lnTo>
                    <a:pt x="6065" y="1517"/>
                  </a:lnTo>
                  <a:lnTo>
                    <a:pt x="5830" y="1282"/>
                  </a:lnTo>
                  <a:lnTo>
                    <a:pt x="5569" y="1020"/>
                  </a:lnTo>
                  <a:lnTo>
                    <a:pt x="5281" y="785"/>
                  </a:lnTo>
                  <a:lnTo>
                    <a:pt x="4941" y="550"/>
                  </a:lnTo>
                  <a:lnTo>
                    <a:pt x="4575" y="341"/>
                  </a:lnTo>
                  <a:lnTo>
                    <a:pt x="4157" y="131"/>
                  </a:lnTo>
                  <a:lnTo>
                    <a:pt x="3974" y="79"/>
                  </a:lnTo>
                  <a:lnTo>
                    <a:pt x="3817" y="27"/>
                  </a:lnTo>
                  <a:lnTo>
                    <a:pt x="363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1"/>
            <p:cNvSpPr/>
            <p:nvPr/>
          </p:nvSpPr>
          <p:spPr>
            <a:xfrm>
              <a:off x="5674767" y="1325048"/>
              <a:ext cx="211774" cy="211774"/>
            </a:xfrm>
            <a:custGeom>
              <a:avLst/>
              <a:gdLst/>
              <a:ahLst/>
              <a:cxnLst/>
              <a:rect l="l" t="t" r="r" b="b"/>
              <a:pathLst>
                <a:path w="7869" h="7869" extrusionOk="0">
                  <a:moveTo>
                    <a:pt x="3948" y="0"/>
                  </a:moveTo>
                  <a:lnTo>
                    <a:pt x="3686" y="26"/>
                  </a:lnTo>
                  <a:lnTo>
                    <a:pt x="3451" y="105"/>
                  </a:lnTo>
                  <a:lnTo>
                    <a:pt x="3216" y="209"/>
                  </a:lnTo>
                  <a:lnTo>
                    <a:pt x="3007" y="392"/>
                  </a:lnTo>
                  <a:lnTo>
                    <a:pt x="2824" y="549"/>
                  </a:lnTo>
                  <a:lnTo>
                    <a:pt x="2588" y="680"/>
                  </a:lnTo>
                  <a:lnTo>
                    <a:pt x="2353" y="732"/>
                  </a:lnTo>
                  <a:lnTo>
                    <a:pt x="2092" y="758"/>
                  </a:lnTo>
                  <a:lnTo>
                    <a:pt x="1830" y="784"/>
                  </a:lnTo>
                  <a:lnTo>
                    <a:pt x="1569" y="863"/>
                  </a:lnTo>
                  <a:lnTo>
                    <a:pt x="1360" y="993"/>
                  </a:lnTo>
                  <a:lnTo>
                    <a:pt x="1151" y="1150"/>
                  </a:lnTo>
                  <a:lnTo>
                    <a:pt x="994" y="1333"/>
                  </a:lnTo>
                  <a:lnTo>
                    <a:pt x="863" y="1569"/>
                  </a:lnTo>
                  <a:lnTo>
                    <a:pt x="811" y="1804"/>
                  </a:lnTo>
                  <a:lnTo>
                    <a:pt x="785" y="2091"/>
                  </a:lnTo>
                  <a:lnTo>
                    <a:pt x="759" y="2327"/>
                  </a:lnTo>
                  <a:lnTo>
                    <a:pt x="680" y="2588"/>
                  </a:lnTo>
                  <a:lnTo>
                    <a:pt x="549" y="2797"/>
                  </a:lnTo>
                  <a:lnTo>
                    <a:pt x="393" y="3006"/>
                  </a:lnTo>
                  <a:lnTo>
                    <a:pt x="210" y="3215"/>
                  </a:lnTo>
                  <a:lnTo>
                    <a:pt x="105" y="3451"/>
                  </a:lnTo>
                  <a:lnTo>
                    <a:pt x="27" y="3686"/>
                  </a:lnTo>
                  <a:lnTo>
                    <a:pt x="0" y="3947"/>
                  </a:lnTo>
                  <a:lnTo>
                    <a:pt x="27" y="4183"/>
                  </a:lnTo>
                  <a:lnTo>
                    <a:pt x="105" y="4418"/>
                  </a:lnTo>
                  <a:lnTo>
                    <a:pt x="210" y="4653"/>
                  </a:lnTo>
                  <a:lnTo>
                    <a:pt x="393" y="4862"/>
                  </a:lnTo>
                  <a:lnTo>
                    <a:pt x="549" y="5072"/>
                  </a:lnTo>
                  <a:lnTo>
                    <a:pt x="680" y="5281"/>
                  </a:lnTo>
                  <a:lnTo>
                    <a:pt x="759" y="5542"/>
                  </a:lnTo>
                  <a:lnTo>
                    <a:pt x="785" y="5803"/>
                  </a:lnTo>
                  <a:lnTo>
                    <a:pt x="811" y="6065"/>
                  </a:lnTo>
                  <a:lnTo>
                    <a:pt x="863" y="6300"/>
                  </a:lnTo>
                  <a:lnTo>
                    <a:pt x="994" y="6535"/>
                  </a:lnTo>
                  <a:lnTo>
                    <a:pt x="1151" y="6718"/>
                  </a:lnTo>
                  <a:lnTo>
                    <a:pt x="1360" y="6875"/>
                  </a:lnTo>
                  <a:lnTo>
                    <a:pt x="1569" y="7006"/>
                  </a:lnTo>
                  <a:lnTo>
                    <a:pt x="1830" y="7084"/>
                  </a:lnTo>
                  <a:lnTo>
                    <a:pt x="2092" y="7111"/>
                  </a:lnTo>
                  <a:lnTo>
                    <a:pt x="2353" y="7137"/>
                  </a:lnTo>
                  <a:lnTo>
                    <a:pt x="2588" y="7215"/>
                  </a:lnTo>
                  <a:lnTo>
                    <a:pt x="2824" y="7320"/>
                  </a:lnTo>
                  <a:lnTo>
                    <a:pt x="3007" y="7476"/>
                  </a:lnTo>
                  <a:lnTo>
                    <a:pt x="3216" y="7659"/>
                  </a:lnTo>
                  <a:lnTo>
                    <a:pt x="3451" y="7790"/>
                  </a:lnTo>
                  <a:lnTo>
                    <a:pt x="3686" y="7842"/>
                  </a:lnTo>
                  <a:lnTo>
                    <a:pt x="3948" y="7869"/>
                  </a:lnTo>
                  <a:lnTo>
                    <a:pt x="4183" y="7842"/>
                  </a:lnTo>
                  <a:lnTo>
                    <a:pt x="4444" y="7790"/>
                  </a:lnTo>
                  <a:lnTo>
                    <a:pt x="4654" y="7659"/>
                  </a:lnTo>
                  <a:lnTo>
                    <a:pt x="4863" y="7476"/>
                  </a:lnTo>
                  <a:lnTo>
                    <a:pt x="5072" y="7320"/>
                  </a:lnTo>
                  <a:lnTo>
                    <a:pt x="5281" y="7215"/>
                  </a:lnTo>
                  <a:lnTo>
                    <a:pt x="5542" y="7137"/>
                  </a:lnTo>
                  <a:lnTo>
                    <a:pt x="5804" y="7111"/>
                  </a:lnTo>
                  <a:lnTo>
                    <a:pt x="6065" y="7084"/>
                  </a:lnTo>
                  <a:lnTo>
                    <a:pt x="6300" y="7006"/>
                  </a:lnTo>
                  <a:lnTo>
                    <a:pt x="6536" y="6875"/>
                  </a:lnTo>
                  <a:lnTo>
                    <a:pt x="6719" y="6718"/>
                  </a:lnTo>
                  <a:lnTo>
                    <a:pt x="6876" y="6535"/>
                  </a:lnTo>
                  <a:lnTo>
                    <a:pt x="7006" y="6300"/>
                  </a:lnTo>
                  <a:lnTo>
                    <a:pt x="7085" y="6065"/>
                  </a:lnTo>
                  <a:lnTo>
                    <a:pt x="7111" y="5803"/>
                  </a:lnTo>
                  <a:lnTo>
                    <a:pt x="7137" y="5542"/>
                  </a:lnTo>
                  <a:lnTo>
                    <a:pt x="7215" y="5281"/>
                  </a:lnTo>
                  <a:lnTo>
                    <a:pt x="7320" y="5072"/>
                  </a:lnTo>
                  <a:lnTo>
                    <a:pt x="7503" y="4862"/>
                  </a:lnTo>
                  <a:lnTo>
                    <a:pt x="7660" y="4653"/>
                  </a:lnTo>
                  <a:lnTo>
                    <a:pt x="7791" y="4418"/>
                  </a:lnTo>
                  <a:lnTo>
                    <a:pt x="7843" y="4183"/>
                  </a:lnTo>
                  <a:lnTo>
                    <a:pt x="7869" y="3947"/>
                  </a:lnTo>
                  <a:lnTo>
                    <a:pt x="7843" y="3686"/>
                  </a:lnTo>
                  <a:lnTo>
                    <a:pt x="7791" y="3451"/>
                  </a:lnTo>
                  <a:lnTo>
                    <a:pt x="7660" y="3215"/>
                  </a:lnTo>
                  <a:lnTo>
                    <a:pt x="7503" y="3006"/>
                  </a:lnTo>
                  <a:lnTo>
                    <a:pt x="7320" y="2797"/>
                  </a:lnTo>
                  <a:lnTo>
                    <a:pt x="7215" y="2588"/>
                  </a:lnTo>
                  <a:lnTo>
                    <a:pt x="7137" y="2327"/>
                  </a:lnTo>
                  <a:lnTo>
                    <a:pt x="7111" y="2091"/>
                  </a:lnTo>
                  <a:lnTo>
                    <a:pt x="7085" y="1804"/>
                  </a:lnTo>
                  <a:lnTo>
                    <a:pt x="7006" y="1569"/>
                  </a:lnTo>
                  <a:lnTo>
                    <a:pt x="6876" y="1333"/>
                  </a:lnTo>
                  <a:lnTo>
                    <a:pt x="6719" y="1150"/>
                  </a:lnTo>
                  <a:lnTo>
                    <a:pt x="6536" y="993"/>
                  </a:lnTo>
                  <a:lnTo>
                    <a:pt x="6300" y="863"/>
                  </a:lnTo>
                  <a:lnTo>
                    <a:pt x="6065" y="784"/>
                  </a:lnTo>
                  <a:lnTo>
                    <a:pt x="5804" y="758"/>
                  </a:lnTo>
                  <a:lnTo>
                    <a:pt x="5542" y="732"/>
                  </a:lnTo>
                  <a:lnTo>
                    <a:pt x="5281" y="680"/>
                  </a:lnTo>
                  <a:lnTo>
                    <a:pt x="5072" y="549"/>
                  </a:lnTo>
                  <a:lnTo>
                    <a:pt x="4863" y="392"/>
                  </a:lnTo>
                  <a:lnTo>
                    <a:pt x="4654" y="209"/>
                  </a:lnTo>
                  <a:lnTo>
                    <a:pt x="4444" y="105"/>
                  </a:lnTo>
                  <a:lnTo>
                    <a:pt x="4183" y="26"/>
                  </a:lnTo>
                  <a:lnTo>
                    <a:pt x="3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1"/>
            <p:cNvSpPr/>
            <p:nvPr/>
          </p:nvSpPr>
          <p:spPr>
            <a:xfrm>
              <a:off x="5734566" y="1384848"/>
              <a:ext cx="92175" cy="92175"/>
            </a:xfrm>
            <a:custGeom>
              <a:avLst/>
              <a:gdLst/>
              <a:ahLst/>
              <a:cxnLst/>
              <a:rect l="l" t="t" r="r" b="b"/>
              <a:pathLst>
                <a:path w="3425" h="3425" extrusionOk="0">
                  <a:moveTo>
                    <a:pt x="1543" y="0"/>
                  </a:moveTo>
                  <a:lnTo>
                    <a:pt x="1360" y="26"/>
                  </a:lnTo>
                  <a:lnTo>
                    <a:pt x="1203" y="79"/>
                  </a:lnTo>
                  <a:lnTo>
                    <a:pt x="1046" y="131"/>
                  </a:lnTo>
                  <a:lnTo>
                    <a:pt x="915" y="209"/>
                  </a:lnTo>
                  <a:lnTo>
                    <a:pt x="759" y="288"/>
                  </a:lnTo>
                  <a:lnTo>
                    <a:pt x="628" y="392"/>
                  </a:lnTo>
                  <a:lnTo>
                    <a:pt x="497" y="497"/>
                  </a:lnTo>
                  <a:lnTo>
                    <a:pt x="393" y="628"/>
                  </a:lnTo>
                  <a:lnTo>
                    <a:pt x="288" y="758"/>
                  </a:lnTo>
                  <a:lnTo>
                    <a:pt x="210" y="889"/>
                  </a:lnTo>
                  <a:lnTo>
                    <a:pt x="131" y="1046"/>
                  </a:lnTo>
                  <a:lnTo>
                    <a:pt x="79" y="1203"/>
                  </a:lnTo>
                  <a:lnTo>
                    <a:pt x="53" y="1359"/>
                  </a:lnTo>
                  <a:lnTo>
                    <a:pt x="27" y="1542"/>
                  </a:lnTo>
                  <a:lnTo>
                    <a:pt x="0" y="1725"/>
                  </a:lnTo>
                  <a:lnTo>
                    <a:pt x="27" y="1882"/>
                  </a:lnTo>
                  <a:lnTo>
                    <a:pt x="53" y="2065"/>
                  </a:lnTo>
                  <a:lnTo>
                    <a:pt x="79" y="2222"/>
                  </a:lnTo>
                  <a:lnTo>
                    <a:pt x="131" y="2379"/>
                  </a:lnTo>
                  <a:lnTo>
                    <a:pt x="210" y="2536"/>
                  </a:lnTo>
                  <a:lnTo>
                    <a:pt x="288" y="2667"/>
                  </a:lnTo>
                  <a:lnTo>
                    <a:pt x="393" y="2797"/>
                  </a:lnTo>
                  <a:lnTo>
                    <a:pt x="497" y="2928"/>
                  </a:lnTo>
                  <a:lnTo>
                    <a:pt x="628" y="3032"/>
                  </a:lnTo>
                  <a:lnTo>
                    <a:pt x="759" y="3137"/>
                  </a:lnTo>
                  <a:lnTo>
                    <a:pt x="915" y="3215"/>
                  </a:lnTo>
                  <a:lnTo>
                    <a:pt x="1046" y="3294"/>
                  </a:lnTo>
                  <a:lnTo>
                    <a:pt x="1203" y="3346"/>
                  </a:lnTo>
                  <a:lnTo>
                    <a:pt x="1360" y="3398"/>
                  </a:lnTo>
                  <a:lnTo>
                    <a:pt x="1543" y="3425"/>
                  </a:lnTo>
                  <a:lnTo>
                    <a:pt x="1883" y="3425"/>
                  </a:lnTo>
                  <a:lnTo>
                    <a:pt x="2066" y="3398"/>
                  </a:lnTo>
                  <a:lnTo>
                    <a:pt x="2222" y="3346"/>
                  </a:lnTo>
                  <a:lnTo>
                    <a:pt x="2379" y="3294"/>
                  </a:lnTo>
                  <a:lnTo>
                    <a:pt x="2536" y="3215"/>
                  </a:lnTo>
                  <a:lnTo>
                    <a:pt x="2667" y="3137"/>
                  </a:lnTo>
                  <a:lnTo>
                    <a:pt x="2798" y="3032"/>
                  </a:lnTo>
                  <a:lnTo>
                    <a:pt x="2928" y="2928"/>
                  </a:lnTo>
                  <a:lnTo>
                    <a:pt x="3033" y="2797"/>
                  </a:lnTo>
                  <a:lnTo>
                    <a:pt x="3137" y="2667"/>
                  </a:lnTo>
                  <a:lnTo>
                    <a:pt x="3216" y="2536"/>
                  </a:lnTo>
                  <a:lnTo>
                    <a:pt x="3294" y="2379"/>
                  </a:lnTo>
                  <a:lnTo>
                    <a:pt x="3347" y="2222"/>
                  </a:lnTo>
                  <a:lnTo>
                    <a:pt x="3399" y="2065"/>
                  </a:lnTo>
                  <a:lnTo>
                    <a:pt x="3425" y="1882"/>
                  </a:lnTo>
                  <a:lnTo>
                    <a:pt x="3425" y="1725"/>
                  </a:lnTo>
                  <a:lnTo>
                    <a:pt x="3425" y="1542"/>
                  </a:lnTo>
                  <a:lnTo>
                    <a:pt x="3399" y="1359"/>
                  </a:lnTo>
                  <a:lnTo>
                    <a:pt x="3347" y="1203"/>
                  </a:lnTo>
                  <a:lnTo>
                    <a:pt x="3294" y="1046"/>
                  </a:lnTo>
                  <a:lnTo>
                    <a:pt x="3216" y="889"/>
                  </a:lnTo>
                  <a:lnTo>
                    <a:pt x="3137" y="758"/>
                  </a:lnTo>
                  <a:lnTo>
                    <a:pt x="3033" y="628"/>
                  </a:lnTo>
                  <a:lnTo>
                    <a:pt x="2928" y="497"/>
                  </a:lnTo>
                  <a:lnTo>
                    <a:pt x="2798" y="392"/>
                  </a:lnTo>
                  <a:lnTo>
                    <a:pt x="2667" y="288"/>
                  </a:lnTo>
                  <a:lnTo>
                    <a:pt x="2536" y="209"/>
                  </a:lnTo>
                  <a:lnTo>
                    <a:pt x="2379" y="131"/>
                  </a:lnTo>
                  <a:lnTo>
                    <a:pt x="2222" y="79"/>
                  </a:lnTo>
                  <a:lnTo>
                    <a:pt x="2066" y="26"/>
                  </a:lnTo>
                  <a:lnTo>
                    <a:pt x="1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4" name="Google Shape;2904;p41"/>
          <p:cNvGrpSpPr/>
          <p:nvPr/>
        </p:nvGrpSpPr>
        <p:grpSpPr>
          <a:xfrm>
            <a:off x="6013251" y="1788879"/>
            <a:ext cx="596326" cy="577623"/>
            <a:chOff x="5561492" y="1945543"/>
            <a:chExt cx="439024" cy="427774"/>
          </a:xfrm>
        </p:grpSpPr>
        <p:sp>
          <p:nvSpPr>
            <p:cNvPr id="2905" name="Google Shape;2905;p41"/>
            <p:cNvSpPr/>
            <p:nvPr/>
          </p:nvSpPr>
          <p:spPr>
            <a:xfrm>
              <a:off x="5626216" y="2009568"/>
              <a:ext cx="140026" cy="223051"/>
            </a:xfrm>
            <a:custGeom>
              <a:avLst/>
              <a:gdLst/>
              <a:ahLst/>
              <a:cxnLst/>
              <a:rect l="l" t="t" r="r" b="b"/>
              <a:pathLst>
                <a:path w="5203" h="8288" extrusionOk="0">
                  <a:moveTo>
                    <a:pt x="2066" y="0"/>
                  </a:moveTo>
                  <a:lnTo>
                    <a:pt x="1987" y="27"/>
                  </a:lnTo>
                  <a:lnTo>
                    <a:pt x="1883" y="27"/>
                  </a:lnTo>
                  <a:lnTo>
                    <a:pt x="1804" y="79"/>
                  </a:lnTo>
                  <a:lnTo>
                    <a:pt x="1569" y="288"/>
                  </a:lnTo>
                  <a:lnTo>
                    <a:pt x="1360" y="497"/>
                  </a:lnTo>
                  <a:lnTo>
                    <a:pt x="1151" y="732"/>
                  </a:lnTo>
                  <a:lnTo>
                    <a:pt x="942" y="968"/>
                  </a:lnTo>
                  <a:lnTo>
                    <a:pt x="759" y="1203"/>
                  </a:lnTo>
                  <a:lnTo>
                    <a:pt x="602" y="1464"/>
                  </a:lnTo>
                  <a:lnTo>
                    <a:pt x="471" y="1752"/>
                  </a:lnTo>
                  <a:lnTo>
                    <a:pt x="341" y="2013"/>
                  </a:lnTo>
                  <a:lnTo>
                    <a:pt x="236" y="2327"/>
                  </a:lnTo>
                  <a:lnTo>
                    <a:pt x="131" y="2615"/>
                  </a:lnTo>
                  <a:lnTo>
                    <a:pt x="79" y="2928"/>
                  </a:lnTo>
                  <a:lnTo>
                    <a:pt x="27" y="3216"/>
                  </a:lnTo>
                  <a:lnTo>
                    <a:pt x="1" y="3556"/>
                  </a:lnTo>
                  <a:lnTo>
                    <a:pt x="1" y="3869"/>
                  </a:lnTo>
                  <a:lnTo>
                    <a:pt x="1" y="4183"/>
                  </a:lnTo>
                  <a:lnTo>
                    <a:pt x="53" y="4523"/>
                  </a:lnTo>
                  <a:lnTo>
                    <a:pt x="105" y="4863"/>
                  </a:lnTo>
                  <a:lnTo>
                    <a:pt x="184" y="5176"/>
                  </a:lnTo>
                  <a:lnTo>
                    <a:pt x="288" y="5490"/>
                  </a:lnTo>
                  <a:lnTo>
                    <a:pt x="419" y="5804"/>
                  </a:lnTo>
                  <a:lnTo>
                    <a:pt x="576" y="6091"/>
                  </a:lnTo>
                  <a:lnTo>
                    <a:pt x="733" y="6379"/>
                  </a:lnTo>
                  <a:lnTo>
                    <a:pt x="916" y="6640"/>
                  </a:lnTo>
                  <a:lnTo>
                    <a:pt x="1125" y="6876"/>
                  </a:lnTo>
                  <a:lnTo>
                    <a:pt x="1334" y="7111"/>
                  </a:lnTo>
                  <a:lnTo>
                    <a:pt x="1569" y="7346"/>
                  </a:lnTo>
                  <a:lnTo>
                    <a:pt x="1831" y="7529"/>
                  </a:lnTo>
                  <a:lnTo>
                    <a:pt x="2092" y="7738"/>
                  </a:lnTo>
                  <a:lnTo>
                    <a:pt x="2353" y="7895"/>
                  </a:lnTo>
                  <a:lnTo>
                    <a:pt x="2641" y="8052"/>
                  </a:lnTo>
                  <a:lnTo>
                    <a:pt x="2928" y="8183"/>
                  </a:lnTo>
                  <a:lnTo>
                    <a:pt x="3242" y="8287"/>
                  </a:lnTo>
                  <a:lnTo>
                    <a:pt x="3477" y="8104"/>
                  </a:lnTo>
                  <a:lnTo>
                    <a:pt x="3739" y="7869"/>
                  </a:lnTo>
                  <a:lnTo>
                    <a:pt x="3948" y="7660"/>
                  </a:lnTo>
                  <a:lnTo>
                    <a:pt x="4157" y="7425"/>
                  </a:lnTo>
                  <a:lnTo>
                    <a:pt x="4366" y="7163"/>
                  </a:lnTo>
                  <a:lnTo>
                    <a:pt x="4523" y="6902"/>
                  </a:lnTo>
                  <a:lnTo>
                    <a:pt x="4680" y="6614"/>
                  </a:lnTo>
                  <a:lnTo>
                    <a:pt x="4837" y="6327"/>
                  </a:lnTo>
                  <a:lnTo>
                    <a:pt x="4941" y="6013"/>
                  </a:lnTo>
                  <a:lnTo>
                    <a:pt x="5046" y="5725"/>
                  </a:lnTo>
                  <a:lnTo>
                    <a:pt x="5124" y="5412"/>
                  </a:lnTo>
                  <a:lnTo>
                    <a:pt x="5177" y="5072"/>
                  </a:lnTo>
                  <a:lnTo>
                    <a:pt x="5203" y="4758"/>
                  </a:lnTo>
                  <a:lnTo>
                    <a:pt x="5203" y="4418"/>
                  </a:lnTo>
                  <a:lnTo>
                    <a:pt x="5203" y="4078"/>
                  </a:lnTo>
                  <a:lnTo>
                    <a:pt x="5150" y="3739"/>
                  </a:lnTo>
                  <a:lnTo>
                    <a:pt x="5098" y="3425"/>
                  </a:lnTo>
                  <a:lnTo>
                    <a:pt x="5020" y="3111"/>
                  </a:lnTo>
                  <a:lnTo>
                    <a:pt x="4915" y="2798"/>
                  </a:lnTo>
                  <a:lnTo>
                    <a:pt x="4811" y="2510"/>
                  </a:lnTo>
                  <a:lnTo>
                    <a:pt x="4654" y="2222"/>
                  </a:lnTo>
                  <a:lnTo>
                    <a:pt x="4497" y="1961"/>
                  </a:lnTo>
                  <a:lnTo>
                    <a:pt x="4340" y="1700"/>
                  </a:lnTo>
                  <a:lnTo>
                    <a:pt x="4131" y="1438"/>
                  </a:lnTo>
                  <a:lnTo>
                    <a:pt x="3948" y="1229"/>
                  </a:lnTo>
                  <a:lnTo>
                    <a:pt x="3713" y="994"/>
                  </a:lnTo>
                  <a:lnTo>
                    <a:pt x="3477" y="811"/>
                  </a:lnTo>
                  <a:lnTo>
                    <a:pt x="3242" y="602"/>
                  </a:lnTo>
                  <a:lnTo>
                    <a:pt x="2981" y="445"/>
                  </a:lnTo>
                  <a:lnTo>
                    <a:pt x="2719" y="288"/>
                  </a:lnTo>
                  <a:lnTo>
                    <a:pt x="2432" y="157"/>
                  </a:lnTo>
                  <a:lnTo>
                    <a:pt x="2170" y="27"/>
                  </a:lnTo>
                  <a:lnTo>
                    <a:pt x="206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1"/>
            <p:cNvSpPr/>
            <p:nvPr/>
          </p:nvSpPr>
          <p:spPr>
            <a:xfrm>
              <a:off x="5795065" y="2009568"/>
              <a:ext cx="140725" cy="223051"/>
            </a:xfrm>
            <a:custGeom>
              <a:avLst/>
              <a:gdLst/>
              <a:ahLst/>
              <a:cxnLst/>
              <a:rect l="l" t="t" r="r" b="b"/>
              <a:pathLst>
                <a:path w="5229" h="8288" extrusionOk="0">
                  <a:moveTo>
                    <a:pt x="3138" y="0"/>
                  </a:moveTo>
                  <a:lnTo>
                    <a:pt x="3059" y="27"/>
                  </a:lnTo>
                  <a:lnTo>
                    <a:pt x="2772" y="157"/>
                  </a:lnTo>
                  <a:lnTo>
                    <a:pt x="2484" y="288"/>
                  </a:lnTo>
                  <a:lnTo>
                    <a:pt x="2223" y="445"/>
                  </a:lnTo>
                  <a:lnTo>
                    <a:pt x="1961" y="602"/>
                  </a:lnTo>
                  <a:lnTo>
                    <a:pt x="1726" y="811"/>
                  </a:lnTo>
                  <a:lnTo>
                    <a:pt x="1491" y="994"/>
                  </a:lnTo>
                  <a:lnTo>
                    <a:pt x="1281" y="1229"/>
                  </a:lnTo>
                  <a:lnTo>
                    <a:pt x="1072" y="1438"/>
                  </a:lnTo>
                  <a:lnTo>
                    <a:pt x="889" y="1700"/>
                  </a:lnTo>
                  <a:lnTo>
                    <a:pt x="706" y="1961"/>
                  </a:lnTo>
                  <a:lnTo>
                    <a:pt x="550" y="2222"/>
                  </a:lnTo>
                  <a:lnTo>
                    <a:pt x="419" y="2510"/>
                  </a:lnTo>
                  <a:lnTo>
                    <a:pt x="288" y="2798"/>
                  </a:lnTo>
                  <a:lnTo>
                    <a:pt x="184" y="3111"/>
                  </a:lnTo>
                  <a:lnTo>
                    <a:pt x="105" y="3425"/>
                  </a:lnTo>
                  <a:lnTo>
                    <a:pt x="53" y="3739"/>
                  </a:lnTo>
                  <a:lnTo>
                    <a:pt x="1" y="4078"/>
                  </a:lnTo>
                  <a:lnTo>
                    <a:pt x="1" y="4418"/>
                  </a:lnTo>
                  <a:lnTo>
                    <a:pt x="1" y="4758"/>
                  </a:lnTo>
                  <a:lnTo>
                    <a:pt x="27" y="5072"/>
                  </a:lnTo>
                  <a:lnTo>
                    <a:pt x="105" y="5412"/>
                  </a:lnTo>
                  <a:lnTo>
                    <a:pt x="157" y="5725"/>
                  </a:lnTo>
                  <a:lnTo>
                    <a:pt x="262" y="6013"/>
                  </a:lnTo>
                  <a:lnTo>
                    <a:pt x="393" y="6327"/>
                  </a:lnTo>
                  <a:lnTo>
                    <a:pt x="523" y="6614"/>
                  </a:lnTo>
                  <a:lnTo>
                    <a:pt x="680" y="6902"/>
                  </a:lnTo>
                  <a:lnTo>
                    <a:pt x="863" y="7163"/>
                  </a:lnTo>
                  <a:lnTo>
                    <a:pt x="1046" y="7425"/>
                  </a:lnTo>
                  <a:lnTo>
                    <a:pt x="1255" y="7660"/>
                  </a:lnTo>
                  <a:lnTo>
                    <a:pt x="1491" y="7869"/>
                  </a:lnTo>
                  <a:lnTo>
                    <a:pt x="1726" y="8104"/>
                  </a:lnTo>
                  <a:lnTo>
                    <a:pt x="1987" y="8287"/>
                  </a:lnTo>
                  <a:lnTo>
                    <a:pt x="2275" y="8183"/>
                  </a:lnTo>
                  <a:lnTo>
                    <a:pt x="2562" y="8052"/>
                  </a:lnTo>
                  <a:lnTo>
                    <a:pt x="2850" y="7895"/>
                  </a:lnTo>
                  <a:lnTo>
                    <a:pt x="3138" y="7738"/>
                  </a:lnTo>
                  <a:lnTo>
                    <a:pt x="3399" y="7529"/>
                  </a:lnTo>
                  <a:lnTo>
                    <a:pt x="3634" y="7346"/>
                  </a:lnTo>
                  <a:lnTo>
                    <a:pt x="3869" y="7111"/>
                  </a:lnTo>
                  <a:lnTo>
                    <a:pt x="4079" y="6876"/>
                  </a:lnTo>
                  <a:lnTo>
                    <a:pt x="4288" y="6640"/>
                  </a:lnTo>
                  <a:lnTo>
                    <a:pt x="4471" y="6379"/>
                  </a:lnTo>
                  <a:lnTo>
                    <a:pt x="4628" y="6091"/>
                  </a:lnTo>
                  <a:lnTo>
                    <a:pt x="4784" y="5804"/>
                  </a:lnTo>
                  <a:lnTo>
                    <a:pt x="4915" y="5490"/>
                  </a:lnTo>
                  <a:lnTo>
                    <a:pt x="5020" y="5176"/>
                  </a:lnTo>
                  <a:lnTo>
                    <a:pt x="5098" y="4863"/>
                  </a:lnTo>
                  <a:lnTo>
                    <a:pt x="5177" y="4523"/>
                  </a:lnTo>
                  <a:lnTo>
                    <a:pt x="5203" y="4183"/>
                  </a:lnTo>
                  <a:lnTo>
                    <a:pt x="5229" y="3869"/>
                  </a:lnTo>
                  <a:lnTo>
                    <a:pt x="5229" y="3556"/>
                  </a:lnTo>
                  <a:lnTo>
                    <a:pt x="5177" y="3216"/>
                  </a:lnTo>
                  <a:lnTo>
                    <a:pt x="5150" y="2928"/>
                  </a:lnTo>
                  <a:lnTo>
                    <a:pt x="5072" y="2615"/>
                  </a:lnTo>
                  <a:lnTo>
                    <a:pt x="4994" y="2327"/>
                  </a:lnTo>
                  <a:lnTo>
                    <a:pt x="4863" y="2013"/>
                  </a:lnTo>
                  <a:lnTo>
                    <a:pt x="4758" y="1752"/>
                  </a:lnTo>
                  <a:lnTo>
                    <a:pt x="4601" y="1464"/>
                  </a:lnTo>
                  <a:lnTo>
                    <a:pt x="4445" y="1203"/>
                  </a:lnTo>
                  <a:lnTo>
                    <a:pt x="4262" y="968"/>
                  </a:lnTo>
                  <a:lnTo>
                    <a:pt x="4079" y="732"/>
                  </a:lnTo>
                  <a:lnTo>
                    <a:pt x="3869" y="497"/>
                  </a:lnTo>
                  <a:lnTo>
                    <a:pt x="3634" y="288"/>
                  </a:lnTo>
                  <a:lnTo>
                    <a:pt x="3399" y="79"/>
                  </a:lnTo>
                  <a:lnTo>
                    <a:pt x="3321" y="27"/>
                  </a:lnTo>
                  <a:lnTo>
                    <a:pt x="3242" y="27"/>
                  </a:lnTo>
                  <a:lnTo>
                    <a:pt x="31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1"/>
            <p:cNvSpPr/>
            <p:nvPr/>
          </p:nvSpPr>
          <p:spPr>
            <a:xfrm>
              <a:off x="5711341" y="1945543"/>
              <a:ext cx="139326" cy="225850"/>
            </a:xfrm>
            <a:custGeom>
              <a:avLst/>
              <a:gdLst/>
              <a:ahLst/>
              <a:cxnLst/>
              <a:rect l="l" t="t" r="r" b="b"/>
              <a:pathLst>
                <a:path w="5177" h="8392" extrusionOk="0">
                  <a:moveTo>
                    <a:pt x="2589" y="1"/>
                  </a:moveTo>
                  <a:lnTo>
                    <a:pt x="2484" y="27"/>
                  </a:lnTo>
                  <a:lnTo>
                    <a:pt x="2406" y="53"/>
                  </a:lnTo>
                  <a:lnTo>
                    <a:pt x="2144" y="210"/>
                  </a:lnTo>
                  <a:lnTo>
                    <a:pt x="1883" y="393"/>
                  </a:lnTo>
                  <a:lnTo>
                    <a:pt x="1648" y="576"/>
                  </a:lnTo>
                  <a:lnTo>
                    <a:pt x="1412" y="785"/>
                  </a:lnTo>
                  <a:lnTo>
                    <a:pt x="1203" y="1020"/>
                  </a:lnTo>
                  <a:lnTo>
                    <a:pt x="1020" y="1255"/>
                  </a:lnTo>
                  <a:lnTo>
                    <a:pt x="837" y="1491"/>
                  </a:lnTo>
                  <a:lnTo>
                    <a:pt x="654" y="1752"/>
                  </a:lnTo>
                  <a:lnTo>
                    <a:pt x="497" y="2013"/>
                  </a:lnTo>
                  <a:lnTo>
                    <a:pt x="367" y="2301"/>
                  </a:lnTo>
                  <a:lnTo>
                    <a:pt x="262" y="2589"/>
                  </a:lnTo>
                  <a:lnTo>
                    <a:pt x="158" y="2902"/>
                  </a:lnTo>
                  <a:lnTo>
                    <a:pt x="79" y="3216"/>
                  </a:lnTo>
                  <a:lnTo>
                    <a:pt x="27" y="3530"/>
                  </a:lnTo>
                  <a:lnTo>
                    <a:pt x="1" y="3843"/>
                  </a:lnTo>
                  <a:lnTo>
                    <a:pt x="1" y="4183"/>
                  </a:lnTo>
                  <a:lnTo>
                    <a:pt x="1" y="4523"/>
                  </a:lnTo>
                  <a:lnTo>
                    <a:pt x="27" y="4837"/>
                  </a:lnTo>
                  <a:lnTo>
                    <a:pt x="105" y="5177"/>
                  </a:lnTo>
                  <a:lnTo>
                    <a:pt x="184" y="5490"/>
                  </a:lnTo>
                  <a:lnTo>
                    <a:pt x="288" y="5804"/>
                  </a:lnTo>
                  <a:lnTo>
                    <a:pt x="393" y="6118"/>
                  </a:lnTo>
                  <a:lnTo>
                    <a:pt x="550" y="6405"/>
                  </a:lnTo>
                  <a:lnTo>
                    <a:pt x="707" y="6667"/>
                  </a:lnTo>
                  <a:lnTo>
                    <a:pt x="890" y="6928"/>
                  </a:lnTo>
                  <a:lnTo>
                    <a:pt x="1099" y="7189"/>
                  </a:lnTo>
                  <a:lnTo>
                    <a:pt x="1308" y="7425"/>
                  </a:lnTo>
                  <a:lnTo>
                    <a:pt x="1517" y="7660"/>
                  </a:lnTo>
                  <a:lnTo>
                    <a:pt x="1778" y="7869"/>
                  </a:lnTo>
                  <a:lnTo>
                    <a:pt x="2040" y="8052"/>
                  </a:lnTo>
                  <a:lnTo>
                    <a:pt x="2301" y="8235"/>
                  </a:lnTo>
                  <a:lnTo>
                    <a:pt x="2589" y="8392"/>
                  </a:lnTo>
                  <a:lnTo>
                    <a:pt x="2850" y="8235"/>
                  </a:lnTo>
                  <a:lnTo>
                    <a:pt x="3138" y="8052"/>
                  </a:lnTo>
                  <a:lnTo>
                    <a:pt x="3399" y="7869"/>
                  </a:lnTo>
                  <a:lnTo>
                    <a:pt x="3634" y="7660"/>
                  </a:lnTo>
                  <a:lnTo>
                    <a:pt x="3870" y="7425"/>
                  </a:lnTo>
                  <a:lnTo>
                    <a:pt x="4079" y="7189"/>
                  </a:lnTo>
                  <a:lnTo>
                    <a:pt x="4262" y="6928"/>
                  </a:lnTo>
                  <a:lnTo>
                    <a:pt x="4445" y="6667"/>
                  </a:lnTo>
                  <a:lnTo>
                    <a:pt x="4602" y="6405"/>
                  </a:lnTo>
                  <a:lnTo>
                    <a:pt x="4758" y="6118"/>
                  </a:lnTo>
                  <a:lnTo>
                    <a:pt x="4889" y="5804"/>
                  </a:lnTo>
                  <a:lnTo>
                    <a:pt x="4994" y="5490"/>
                  </a:lnTo>
                  <a:lnTo>
                    <a:pt x="5072" y="5177"/>
                  </a:lnTo>
                  <a:lnTo>
                    <a:pt x="5124" y="4837"/>
                  </a:lnTo>
                  <a:lnTo>
                    <a:pt x="5151" y="4523"/>
                  </a:lnTo>
                  <a:lnTo>
                    <a:pt x="5177" y="4183"/>
                  </a:lnTo>
                  <a:lnTo>
                    <a:pt x="5151" y="3843"/>
                  </a:lnTo>
                  <a:lnTo>
                    <a:pt x="5124" y="3530"/>
                  </a:lnTo>
                  <a:lnTo>
                    <a:pt x="5072" y="3216"/>
                  </a:lnTo>
                  <a:lnTo>
                    <a:pt x="4994" y="2902"/>
                  </a:lnTo>
                  <a:lnTo>
                    <a:pt x="4889" y="2589"/>
                  </a:lnTo>
                  <a:lnTo>
                    <a:pt x="4785" y="2301"/>
                  </a:lnTo>
                  <a:lnTo>
                    <a:pt x="4654" y="2013"/>
                  </a:lnTo>
                  <a:lnTo>
                    <a:pt x="4497" y="1752"/>
                  </a:lnTo>
                  <a:lnTo>
                    <a:pt x="4340" y="1491"/>
                  </a:lnTo>
                  <a:lnTo>
                    <a:pt x="4157" y="1255"/>
                  </a:lnTo>
                  <a:lnTo>
                    <a:pt x="3948" y="1020"/>
                  </a:lnTo>
                  <a:lnTo>
                    <a:pt x="3739" y="785"/>
                  </a:lnTo>
                  <a:lnTo>
                    <a:pt x="3504" y="576"/>
                  </a:lnTo>
                  <a:lnTo>
                    <a:pt x="3268" y="393"/>
                  </a:lnTo>
                  <a:lnTo>
                    <a:pt x="3007" y="210"/>
                  </a:lnTo>
                  <a:lnTo>
                    <a:pt x="2746" y="53"/>
                  </a:lnTo>
                  <a:lnTo>
                    <a:pt x="2667" y="27"/>
                  </a:lnTo>
                  <a:lnTo>
                    <a:pt x="25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1"/>
            <p:cNvSpPr/>
            <p:nvPr/>
          </p:nvSpPr>
          <p:spPr>
            <a:xfrm>
              <a:off x="5792267" y="2108068"/>
              <a:ext cx="172375" cy="173074"/>
            </a:xfrm>
            <a:custGeom>
              <a:avLst/>
              <a:gdLst/>
              <a:ahLst/>
              <a:cxnLst/>
              <a:rect l="l" t="t" r="r" b="b"/>
              <a:pathLst>
                <a:path w="6405" h="6431" extrusionOk="0">
                  <a:moveTo>
                    <a:pt x="4784" y="0"/>
                  </a:moveTo>
                  <a:lnTo>
                    <a:pt x="4470" y="26"/>
                  </a:lnTo>
                  <a:lnTo>
                    <a:pt x="4156" y="53"/>
                  </a:lnTo>
                  <a:lnTo>
                    <a:pt x="3869" y="79"/>
                  </a:lnTo>
                  <a:lnTo>
                    <a:pt x="3555" y="157"/>
                  </a:lnTo>
                  <a:lnTo>
                    <a:pt x="3268" y="235"/>
                  </a:lnTo>
                  <a:lnTo>
                    <a:pt x="2954" y="340"/>
                  </a:lnTo>
                  <a:lnTo>
                    <a:pt x="2666" y="471"/>
                  </a:lnTo>
                  <a:lnTo>
                    <a:pt x="2405" y="601"/>
                  </a:lnTo>
                  <a:lnTo>
                    <a:pt x="2117" y="784"/>
                  </a:lnTo>
                  <a:lnTo>
                    <a:pt x="1856" y="967"/>
                  </a:lnTo>
                  <a:lnTo>
                    <a:pt x="1621" y="1177"/>
                  </a:lnTo>
                  <a:lnTo>
                    <a:pt x="1385" y="1386"/>
                  </a:lnTo>
                  <a:lnTo>
                    <a:pt x="1150" y="1647"/>
                  </a:lnTo>
                  <a:lnTo>
                    <a:pt x="941" y="1909"/>
                  </a:lnTo>
                  <a:lnTo>
                    <a:pt x="732" y="2170"/>
                  </a:lnTo>
                  <a:lnTo>
                    <a:pt x="575" y="2457"/>
                  </a:lnTo>
                  <a:lnTo>
                    <a:pt x="418" y="2745"/>
                  </a:lnTo>
                  <a:lnTo>
                    <a:pt x="288" y="3059"/>
                  </a:lnTo>
                  <a:lnTo>
                    <a:pt x="183" y="3346"/>
                  </a:lnTo>
                  <a:lnTo>
                    <a:pt x="105" y="3660"/>
                  </a:lnTo>
                  <a:lnTo>
                    <a:pt x="52" y="3974"/>
                  </a:lnTo>
                  <a:lnTo>
                    <a:pt x="0" y="4314"/>
                  </a:lnTo>
                  <a:lnTo>
                    <a:pt x="0" y="4627"/>
                  </a:lnTo>
                  <a:lnTo>
                    <a:pt x="0" y="4941"/>
                  </a:lnTo>
                  <a:lnTo>
                    <a:pt x="26" y="5255"/>
                  </a:lnTo>
                  <a:lnTo>
                    <a:pt x="78" y="5568"/>
                  </a:lnTo>
                  <a:lnTo>
                    <a:pt x="131" y="5882"/>
                  </a:lnTo>
                  <a:lnTo>
                    <a:pt x="235" y="6196"/>
                  </a:lnTo>
                  <a:lnTo>
                    <a:pt x="549" y="6300"/>
                  </a:lnTo>
                  <a:lnTo>
                    <a:pt x="863" y="6353"/>
                  </a:lnTo>
                  <a:lnTo>
                    <a:pt x="1176" y="6405"/>
                  </a:lnTo>
                  <a:lnTo>
                    <a:pt x="1490" y="6431"/>
                  </a:lnTo>
                  <a:lnTo>
                    <a:pt x="1804" y="6431"/>
                  </a:lnTo>
                  <a:lnTo>
                    <a:pt x="2117" y="6405"/>
                  </a:lnTo>
                  <a:lnTo>
                    <a:pt x="2431" y="6379"/>
                  </a:lnTo>
                  <a:lnTo>
                    <a:pt x="2771" y="6326"/>
                  </a:lnTo>
                  <a:lnTo>
                    <a:pt x="3059" y="6222"/>
                  </a:lnTo>
                  <a:lnTo>
                    <a:pt x="3372" y="6117"/>
                  </a:lnTo>
                  <a:lnTo>
                    <a:pt x="3686" y="6013"/>
                  </a:lnTo>
                  <a:lnTo>
                    <a:pt x="3973" y="5856"/>
                  </a:lnTo>
                  <a:lnTo>
                    <a:pt x="4261" y="5699"/>
                  </a:lnTo>
                  <a:lnTo>
                    <a:pt x="4522" y="5490"/>
                  </a:lnTo>
                  <a:lnTo>
                    <a:pt x="4784" y="5281"/>
                  </a:lnTo>
                  <a:lnTo>
                    <a:pt x="5045" y="5045"/>
                  </a:lnTo>
                  <a:lnTo>
                    <a:pt x="5254" y="4810"/>
                  </a:lnTo>
                  <a:lnTo>
                    <a:pt x="5464" y="4549"/>
                  </a:lnTo>
                  <a:lnTo>
                    <a:pt x="5647" y="4287"/>
                  </a:lnTo>
                  <a:lnTo>
                    <a:pt x="5803" y="4026"/>
                  </a:lnTo>
                  <a:lnTo>
                    <a:pt x="5960" y="3738"/>
                  </a:lnTo>
                  <a:lnTo>
                    <a:pt x="6091" y="3451"/>
                  </a:lnTo>
                  <a:lnTo>
                    <a:pt x="6195" y="3163"/>
                  </a:lnTo>
                  <a:lnTo>
                    <a:pt x="6274" y="2876"/>
                  </a:lnTo>
                  <a:lnTo>
                    <a:pt x="6326" y="2562"/>
                  </a:lnTo>
                  <a:lnTo>
                    <a:pt x="6378" y="2274"/>
                  </a:lnTo>
                  <a:lnTo>
                    <a:pt x="6405" y="1961"/>
                  </a:lnTo>
                  <a:lnTo>
                    <a:pt x="6405" y="1647"/>
                  </a:lnTo>
                  <a:lnTo>
                    <a:pt x="6405" y="1333"/>
                  </a:lnTo>
                  <a:lnTo>
                    <a:pt x="6378" y="1046"/>
                  </a:lnTo>
                  <a:lnTo>
                    <a:pt x="6300" y="732"/>
                  </a:lnTo>
                  <a:lnTo>
                    <a:pt x="6248" y="445"/>
                  </a:lnTo>
                  <a:lnTo>
                    <a:pt x="6195" y="340"/>
                  </a:lnTo>
                  <a:lnTo>
                    <a:pt x="6143" y="288"/>
                  </a:lnTo>
                  <a:lnTo>
                    <a:pt x="6065" y="235"/>
                  </a:lnTo>
                  <a:lnTo>
                    <a:pt x="5986" y="183"/>
                  </a:lnTo>
                  <a:lnTo>
                    <a:pt x="5699" y="105"/>
                  </a:lnTo>
                  <a:lnTo>
                    <a:pt x="5385" y="53"/>
                  </a:lnTo>
                  <a:lnTo>
                    <a:pt x="5071" y="26"/>
                  </a:lnTo>
                  <a:lnTo>
                    <a:pt x="4784" y="0"/>
                  </a:lnTo>
                  <a:close/>
                </a:path>
              </a:pathLst>
            </a:custGeom>
            <a:solidFill>
              <a:srgbClr val="FAB6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1"/>
            <p:cNvSpPr/>
            <p:nvPr/>
          </p:nvSpPr>
          <p:spPr>
            <a:xfrm>
              <a:off x="5596667" y="2108068"/>
              <a:ext cx="173101" cy="173074"/>
            </a:xfrm>
            <a:custGeom>
              <a:avLst/>
              <a:gdLst/>
              <a:ahLst/>
              <a:cxnLst/>
              <a:rect l="l" t="t" r="r" b="b"/>
              <a:pathLst>
                <a:path w="6432" h="6431" extrusionOk="0">
                  <a:moveTo>
                    <a:pt x="1648" y="0"/>
                  </a:moveTo>
                  <a:lnTo>
                    <a:pt x="1334" y="26"/>
                  </a:lnTo>
                  <a:lnTo>
                    <a:pt x="1020" y="53"/>
                  </a:lnTo>
                  <a:lnTo>
                    <a:pt x="733" y="105"/>
                  </a:lnTo>
                  <a:lnTo>
                    <a:pt x="419" y="183"/>
                  </a:lnTo>
                  <a:lnTo>
                    <a:pt x="341" y="235"/>
                  </a:lnTo>
                  <a:lnTo>
                    <a:pt x="262" y="288"/>
                  </a:lnTo>
                  <a:lnTo>
                    <a:pt x="210" y="340"/>
                  </a:lnTo>
                  <a:lnTo>
                    <a:pt x="184" y="445"/>
                  </a:lnTo>
                  <a:lnTo>
                    <a:pt x="105" y="732"/>
                  </a:lnTo>
                  <a:lnTo>
                    <a:pt x="53" y="1046"/>
                  </a:lnTo>
                  <a:lnTo>
                    <a:pt x="27" y="1333"/>
                  </a:lnTo>
                  <a:lnTo>
                    <a:pt x="1" y="1647"/>
                  </a:lnTo>
                  <a:lnTo>
                    <a:pt x="1" y="1961"/>
                  </a:lnTo>
                  <a:lnTo>
                    <a:pt x="27" y="2274"/>
                  </a:lnTo>
                  <a:lnTo>
                    <a:pt x="79" y="2562"/>
                  </a:lnTo>
                  <a:lnTo>
                    <a:pt x="131" y="2876"/>
                  </a:lnTo>
                  <a:lnTo>
                    <a:pt x="236" y="3163"/>
                  </a:lnTo>
                  <a:lnTo>
                    <a:pt x="341" y="3451"/>
                  </a:lnTo>
                  <a:lnTo>
                    <a:pt x="445" y="3738"/>
                  </a:lnTo>
                  <a:lnTo>
                    <a:pt x="602" y="4026"/>
                  </a:lnTo>
                  <a:lnTo>
                    <a:pt x="759" y="4287"/>
                  </a:lnTo>
                  <a:lnTo>
                    <a:pt x="942" y="4549"/>
                  </a:lnTo>
                  <a:lnTo>
                    <a:pt x="1151" y="4810"/>
                  </a:lnTo>
                  <a:lnTo>
                    <a:pt x="1386" y="5045"/>
                  </a:lnTo>
                  <a:lnTo>
                    <a:pt x="1621" y="5281"/>
                  </a:lnTo>
                  <a:lnTo>
                    <a:pt x="1883" y="5490"/>
                  </a:lnTo>
                  <a:lnTo>
                    <a:pt x="2170" y="5699"/>
                  </a:lnTo>
                  <a:lnTo>
                    <a:pt x="2458" y="5856"/>
                  </a:lnTo>
                  <a:lnTo>
                    <a:pt x="2746" y="6013"/>
                  </a:lnTo>
                  <a:lnTo>
                    <a:pt x="3033" y="6117"/>
                  </a:lnTo>
                  <a:lnTo>
                    <a:pt x="3347" y="6222"/>
                  </a:lnTo>
                  <a:lnTo>
                    <a:pt x="3661" y="6326"/>
                  </a:lnTo>
                  <a:lnTo>
                    <a:pt x="3974" y="6379"/>
                  </a:lnTo>
                  <a:lnTo>
                    <a:pt x="4288" y="6405"/>
                  </a:lnTo>
                  <a:lnTo>
                    <a:pt x="4602" y="6431"/>
                  </a:lnTo>
                  <a:lnTo>
                    <a:pt x="4915" y="6431"/>
                  </a:lnTo>
                  <a:lnTo>
                    <a:pt x="5255" y="6405"/>
                  </a:lnTo>
                  <a:lnTo>
                    <a:pt x="5569" y="6353"/>
                  </a:lnTo>
                  <a:lnTo>
                    <a:pt x="5883" y="6300"/>
                  </a:lnTo>
                  <a:lnTo>
                    <a:pt x="6196" y="6196"/>
                  </a:lnTo>
                  <a:lnTo>
                    <a:pt x="6275" y="5882"/>
                  </a:lnTo>
                  <a:lnTo>
                    <a:pt x="6353" y="5568"/>
                  </a:lnTo>
                  <a:lnTo>
                    <a:pt x="6379" y="5255"/>
                  </a:lnTo>
                  <a:lnTo>
                    <a:pt x="6405" y="4941"/>
                  </a:lnTo>
                  <a:lnTo>
                    <a:pt x="6431" y="4627"/>
                  </a:lnTo>
                  <a:lnTo>
                    <a:pt x="6405" y="4314"/>
                  </a:lnTo>
                  <a:lnTo>
                    <a:pt x="6353" y="3974"/>
                  </a:lnTo>
                  <a:lnTo>
                    <a:pt x="6301" y="3660"/>
                  </a:lnTo>
                  <a:lnTo>
                    <a:pt x="6222" y="3346"/>
                  </a:lnTo>
                  <a:lnTo>
                    <a:pt x="6118" y="3059"/>
                  </a:lnTo>
                  <a:lnTo>
                    <a:pt x="5987" y="2745"/>
                  </a:lnTo>
                  <a:lnTo>
                    <a:pt x="5856" y="2457"/>
                  </a:lnTo>
                  <a:lnTo>
                    <a:pt x="5673" y="2170"/>
                  </a:lnTo>
                  <a:lnTo>
                    <a:pt x="5490" y="1909"/>
                  </a:lnTo>
                  <a:lnTo>
                    <a:pt x="5281" y="1647"/>
                  </a:lnTo>
                  <a:lnTo>
                    <a:pt x="5046" y="1386"/>
                  </a:lnTo>
                  <a:lnTo>
                    <a:pt x="4811" y="1177"/>
                  </a:lnTo>
                  <a:lnTo>
                    <a:pt x="4549" y="967"/>
                  </a:lnTo>
                  <a:lnTo>
                    <a:pt x="4288" y="784"/>
                  </a:lnTo>
                  <a:lnTo>
                    <a:pt x="4026" y="601"/>
                  </a:lnTo>
                  <a:lnTo>
                    <a:pt x="3739" y="471"/>
                  </a:lnTo>
                  <a:lnTo>
                    <a:pt x="3451" y="340"/>
                  </a:lnTo>
                  <a:lnTo>
                    <a:pt x="3164" y="235"/>
                  </a:lnTo>
                  <a:lnTo>
                    <a:pt x="2850" y="157"/>
                  </a:lnTo>
                  <a:lnTo>
                    <a:pt x="2563" y="79"/>
                  </a:lnTo>
                  <a:lnTo>
                    <a:pt x="2249" y="53"/>
                  </a:lnTo>
                  <a:lnTo>
                    <a:pt x="1935" y="26"/>
                  </a:lnTo>
                  <a:lnTo>
                    <a:pt x="1648" y="0"/>
                  </a:lnTo>
                  <a:close/>
                </a:path>
              </a:pathLst>
            </a:custGeom>
            <a:solidFill>
              <a:srgbClr val="FAB6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1"/>
            <p:cNvSpPr/>
            <p:nvPr/>
          </p:nvSpPr>
          <p:spPr>
            <a:xfrm>
              <a:off x="5561492" y="2283241"/>
              <a:ext cx="439024" cy="90076"/>
            </a:xfrm>
            <a:custGeom>
              <a:avLst/>
              <a:gdLst/>
              <a:ahLst/>
              <a:cxnLst/>
              <a:rect l="l" t="t" r="r" b="b"/>
              <a:pathLst>
                <a:path w="16313" h="3347" extrusionOk="0">
                  <a:moveTo>
                    <a:pt x="8157" y="0"/>
                  </a:moveTo>
                  <a:lnTo>
                    <a:pt x="7320" y="27"/>
                  </a:lnTo>
                  <a:lnTo>
                    <a:pt x="6510" y="53"/>
                  </a:lnTo>
                  <a:lnTo>
                    <a:pt x="5726" y="79"/>
                  </a:lnTo>
                  <a:lnTo>
                    <a:pt x="4968" y="131"/>
                  </a:lnTo>
                  <a:lnTo>
                    <a:pt x="4262" y="209"/>
                  </a:lnTo>
                  <a:lnTo>
                    <a:pt x="3582" y="288"/>
                  </a:lnTo>
                  <a:lnTo>
                    <a:pt x="2955" y="392"/>
                  </a:lnTo>
                  <a:lnTo>
                    <a:pt x="2380" y="497"/>
                  </a:lnTo>
                  <a:lnTo>
                    <a:pt x="1857" y="628"/>
                  </a:lnTo>
                  <a:lnTo>
                    <a:pt x="1386" y="732"/>
                  </a:lnTo>
                  <a:lnTo>
                    <a:pt x="968" y="889"/>
                  </a:lnTo>
                  <a:lnTo>
                    <a:pt x="628" y="1020"/>
                  </a:lnTo>
                  <a:lnTo>
                    <a:pt x="367" y="1177"/>
                  </a:lnTo>
                  <a:lnTo>
                    <a:pt x="158" y="1334"/>
                  </a:lnTo>
                  <a:lnTo>
                    <a:pt x="79" y="1412"/>
                  </a:lnTo>
                  <a:lnTo>
                    <a:pt x="27" y="1517"/>
                  </a:lnTo>
                  <a:lnTo>
                    <a:pt x="1" y="1595"/>
                  </a:lnTo>
                  <a:lnTo>
                    <a:pt x="1" y="1673"/>
                  </a:lnTo>
                  <a:lnTo>
                    <a:pt x="1" y="1752"/>
                  </a:lnTo>
                  <a:lnTo>
                    <a:pt x="27" y="1856"/>
                  </a:lnTo>
                  <a:lnTo>
                    <a:pt x="79" y="1935"/>
                  </a:lnTo>
                  <a:lnTo>
                    <a:pt x="158" y="2013"/>
                  </a:lnTo>
                  <a:lnTo>
                    <a:pt x="367" y="2170"/>
                  </a:lnTo>
                  <a:lnTo>
                    <a:pt x="628" y="2327"/>
                  </a:lnTo>
                  <a:lnTo>
                    <a:pt x="968" y="2458"/>
                  </a:lnTo>
                  <a:lnTo>
                    <a:pt x="1386" y="2614"/>
                  </a:lnTo>
                  <a:lnTo>
                    <a:pt x="1857" y="2745"/>
                  </a:lnTo>
                  <a:lnTo>
                    <a:pt x="2380" y="2850"/>
                  </a:lnTo>
                  <a:lnTo>
                    <a:pt x="2955" y="2954"/>
                  </a:lnTo>
                  <a:lnTo>
                    <a:pt x="3582" y="3059"/>
                  </a:lnTo>
                  <a:lnTo>
                    <a:pt x="4262" y="3137"/>
                  </a:lnTo>
                  <a:lnTo>
                    <a:pt x="4968" y="3216"/>
                  </a:lnTo>
                  <a:lnTo>
                    <a:pt x="5726" y="3268"/>
                  </a:lnTo>
                  <a:lnTo>
                    <a:pt x="6510" y="3320"/>
                  </a:lnTo>
                  <a:lnTo>
                    <a:pt x="7320" y="3346"/>
                  </a:lnTo>
                  <a:lnTo>
                    <a:pt x="8993" y="3346"/>
                  </a:lnTo>
                  <a:lnTo>
                    <a:pt x="9804" y="3320"/>
                  </a:lnTo>
                  <a:lnTo>
                    <a:pt x="10562" y="3268"/>
                  </a:lnTo>
                  <a:lnTo>
                    <a:pt x="11320" y="3216"/>
                  </a:lnTo>
                  <a:lnTo>
                    <a:pt x="12026" y="3137"/>
                  </a:lnTo>
                  <a:lnTo>
                    <a:pt x="12705" y="3059"/>
                  </a:lnTo>
                  <a:lnTo>
                    <a:pt x="13333" y="2954"/>
                  </a:lnTo>
                  <a:lnTo>
                    <a:pt x="13908" y="2850"/>
                  </a:lnTo>
                  <a:lnTo>
                    <a:pt x="14431" y="2745"/>
                  </a:lnTo>
                  <a:lnTo>
                    <a:pt x="14901" y="2614"/>
                  </a:lnTo>
                  <a:lnTo>
                    <a:pt x="15319" y="2458"/>
                  </a:lnTo>
                  <a:lnTo>
                    <a:pt x="15659" y="2327"/>
                  </a:lnTo>
                  <a:lnTo>
                    <a:pt x="15947" y="2170"/>
                  </a:lnTo>
                  <a:lnTo>
                    <a:pt x="16130" y="2013"/>
                  </a:lnTo>
                  <a:lnTo>
                    <a:pt x="16208" y="1935"/>
                  </a:lnTo>
                  <a:lnTo>
                    <a:pt x="16261" y="1856"/>
                  </a:lnTo>
                  <a:lnTo>
                    <a:pt x="16287" y="1752"/>
                  </a:lnTo>
                  <a:lnTo>
                    <a:pt x="16313" y="1673"/>
                  </a:lnTo>
                  <a:lnTo>
                    <a:pt x="16287" y="1595"/>
                  </a:lnTo>
                  <a:lnTo>
                    <a:pt x="16261" y="1517"/>
                  </a:lnTo>
                  <a:lnTo>
                    <a:pt x="16208" y="1412"/>
                  </a:lnTo>
                  <a:lnTo>
                    <a:pt x="16130" y="1334"/>
                  </a:lnTo>
                  <a:lnTo>
                    <a:pt x="15947" y="1177"/>
                  </a:lnTo>
                  <a:lnTo>
                    <a:pt x="15659" y="1020"/>
                  </a:lnTo>
                  <a:lnTo>
                    <a:pt x="15319" y="889"/>
                  </a:lnTo>
                  <a:lnTo>
                    <a:pt x="14901" y="732"/>
                  </a:lnTo>
                  <a:lnTo>
                    <a:pt x="14431" y="628"/>
                  </a:lnTo>
                  <a:lnTo>
                    <a:pt x="13908" y="497"/>
                  </a:lnTo>
                  <a:lnTo>
                    <a:pt x="13333" y="392"/>
                  </a:lnTo>
                  <a:lnTo>
                    <a:pt x="12705" y="288"/>
                  </a:lnTo>
                  <a:lnTo>
                    <a:pt x="12026" y="209"/>
                  </a:lnTo>
                  <a:lnTo>
                    <a:pt x="11320" y="131"/>
                  </a:lnTo>
                  <a:lnTo>
                    <a:pt x="10562" y="79"/>
                  </a:lnTo>
                  <a:lnTo>
                    <a:pt x="9804" y="53"/>
                  </a:lnTo>
                  <a:lnTo>
                    <a:pt x="8993" y="27"/>
                  </a:lnTo>
                  <a:lnTo>
                    <a:pt x="815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1"/>
            <p:cNvSpPr/>
            <p:nvPr/>
          </p:nvSpPr>
          <p:spPr>
            <a:xfrm>
              <a:off x="5842216" y="2228367"/>
              <a:ext cx="112575" cy="90076"/>
            </a:xfrm>
            <a:custGeom>
              <a:avLst/>
              <a:gdLst/>
              <a:ahLst/>
              <a:cxnLst/>
              <a:rect l="l" t="t" r="r" b="b"/>
              <a:pathLst>
                <a:path w="4183" h="3347" extrusionOk="0">
                  <a:moveTo>
                    <a:pt x="2666" y="0"/>
                  </a:moveTo>
                  <a:lnTo>
                    <a:pt x="2327" y="26"/>
                  </a:lnTo>
                  <a:lnTo>
                    <a:pt x="1987" y="105"/>
                  </a:lnTo>
                  <a:lnTo>
                    <a:pt x="1647" y="236"/>
                  </a:lnTo>
                  <a:lnTo>
                    <a:pt x="1333" y="392"/>
                  </a:lnTo>
                  <a:lnTo>
                    <a:pt x="993" y="628"/>
                  </a:lnTo>
                  <a:lnTo>
                    <a:pt x="732" y="889"/>
                  </a:lnTo>
                  <a:lnTo>
                    <a:pt x="497" y="1177"/>
                  </a:lnTo>
                  <a:lnTo>
                    <a:pt x="288" y="1490"/>
                  </a:lnTo>
                  <a:lnTo>
                    <a:pt x="157" y="1830"/>
                  </a:lnTo>
                  <a:lnTo>
                    <a:pt x="52" y="2196"/>
                  </a:lnTo>
                  <a:lnTo>
                    <a:pt x="0" y="2562"/>
                  </a:lnTo>
                  <a:lnTo>
                    <a:pt x="0" y="2928"/>
                  </a:lnTo>
                  <a:lnTo>
                    <a:pt x="340" y="3111"/>
                  </a:lnTo>
                  <a:lnTo>
                    <a:pt x="680" y="3242"/>
                  </a:lnTo>
                  <a:lnTo>
                    <a:pt x="1046" y="3320"/>
                  </a:lnTo>
                  <a:lnTo>
                    <a:pt x="1412" y="3346"/>
                  </a:lnTo>
                  <a:lnTo>
                    <a:pt x="1778" y="3346"/>
                  </a:lnTo>
                  <a:lnTo>
                    <a:pt x="2144" y="3268"/>
                  </a:lnTo>
                  <a:lnTo>
                    <a:pt x="2510" y="3137"/>
                  </a:lnTo>
                  <a:lnTo>
                    <a:pt x="2876" y="2980"/>
                  </a:lnTo>
                  <a:lnTo>
                    <a:pt x="3163" y="2771"/>
                  </a:lnTo>
                  <a:lnTo>
                    <a:pt x="3425" y="2510"/>
                  </a:lnTo>
                  <a:lnTo>
                    <a:pt x="3660" y="2248"/>
                  </a:lnTo>
                  <a:lnTo>
                    <a:pt x="3843" y="1961"/>
                  </a:lnTo>
                  <a:lnTo>
                    <a:pt x="4000" y="1647"/>
                  </a:lnTo>
                  <a:lnTo>
                    <a:pt x="4104" y="1334"/>
                  </a:lnTo>
                  <a:lnTo>
                    <a:pt x="4183" y="994"/>
                  </a:lnTo>
                  <a:lnTo>
                    <a:pt x="4183" y="654"/>
                  </a:lnTo>
                  <a:lnTo>
                    <a:pt x="4183" y="549"/>
                  </a:lnTo>
                  <a:lnTo>
                    <a:pt x="4156" y="471"/>
                  </a:lnTo>
                  <a:lnTo>
                    <a:pt x="4078" y="392"/>
                  </a:lnTo>
                  <a:lnTo>
                    <a:pt x="4000" y="314"/>
                  </a:lnTo>
                  <a:lnTo>
                    <a:pt x="3686" y="183"/>
                  </a:lnTo>
                  <a:lnTo>
                    <a:pt x="3372" y="79"/>
                  </a:lnTo>
                  <a:lnTo>
                    <a:pt x="3032" y="26"/>
                  </a:lnTo>
                  <a:lnTo>
                    <a:pt x="2666" y="0"/>
                  </a:lnTo>
                  <a:close/>
                </a:path>
              </a:pathLst>
            </a:custGeom>
            <a:solidFill>
              <a:srgbClr val="FF5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1"/>
            <p:cNvSpPr/>
            <p:nvPr/>
          </p:nvSpPr>
          <p:spPr>
            <a:xfrm>
              <a:off x="5606517" y="2228367"/>
              <a:ext cx="112602" cy="90076"/>
            </a:xfrm>
            <a:custGeom>
              <a:avLst/>
              <a:gdLst/>
              <a:ahLst/>
              <a:cxnLst/>
              <a:rect l="l" t="t" r="r" b="b"/>
              <a:pathLst>
                <a:path w="4184" h="3347" extrusionOk="0">
                  <a:moveTo>
                    <a:pt x="1517" y="0"/>
                  </a:moveTo>
                  <a:lnTo>
                    <a:pt x="1177" y="26"/>
                  </a:lnTo>
                  <a:lnTo>
                    <a:pt x="837" y="79"/>
                  </a:lnTo>
                  <a:lnTo>
                    <a:pt x="497" y="183"/>
                  </a:lnTo>
                  <a:lnTo>
                    <a:pt x="184" y="314"/>
                  </a:lnTo>
                  <a:lnTo>
                    <a:pt x="105" y="392"/>
                  </a:lnTo>
                  <a:lnTo>
                    <a:pt x="53" y="471"/>
                  </a:lnTo>
                  <a:lnTo>
                    <a:pt x="1" y="549"/>
                  </a:lnTo>
                  <a:lnTo>
                    <a:pt x="1" y="654"/>
                  </a:lnTo>
                  <a:lnTo>
                    <a:pt x="27" y="994"/>
                  </a:lnTo>
                  <a:lnTo>
                    <a:pt x="79" y="1334"/>
                  </a:lnTo>
                  <a:lnTo>
                    <a:pt x="210" y="1647"/>
                  </a:lnTo>
                  <a:lnTo>
                    <a:pt x="341" y="1961"/>
                  </a:lnTo>
                  <a:lnTo>
                    <a:pt x="524" y="2248"/>
                  </a:lnTo>
                  <a:lnTo>
                    <a:pt x="759" y="2510"/>
                  </a:lnTo>
                  <a:lnTo>
                    <a:pt x="1020" y="2771"/>
                  </a:lnTo>
                  <a:lnTo>
                    <a:pt x="1334" y="2980"/>
                  </a:lnTo>
                  <a:lnTo>
                    <a:pt x="1674" y="3137"/>
                  </a:lnTo>
                  <a:lnTo>
                    <a:pt x="2040" y="3268"/>
                  </a:lnTo>
                  <a:lnTo>
                    <a:pt x="2406" y="3346"/>
                  </a:lnTo>
                  <a:lnTo>
                    <a:pt x="2798" y="3346"/>
                  </a:lnTo>
                  <a:lnTo>
                    <a:pt x="3164" y="3320"/>
                  </a:lnTo>
                  <a:lnTo>
                    <a:pt x="3504" y="3242"/>
                  </a:lnTo>
                  <a:lnTo>
                    <a:pt x="3870" y="3111"/>
                  </a:lnTo>
                  <a:lnTo>
                    <a:pt x="4183" y="2928"/>
                  </a:lnTo>
                  <a:lnTo>
                    <a:pt x="4183" y="2562"/>
                  </a:lnTo>
                  <a:lnTo>
                    <a:pt x="4131" y="2196"/>
                  </a:lnTo>
                  <a:lnTo>
                    <a:pt x="4053" y="1830"/>
                  </a:lnTo>
                  <a:lnTo>
                    <a:pt x="3896" y="1490"/>
                  </a:lnTo>
                  <a:lnTo>
                    <a:pt x="3713" y="1177"/>
                  </a:lnTo>
                  <a:lnTo>
                    <a:pt x="3478" y="889"/>
                  </a:lnTo>
                  <a:lnTo>
                    <a:pt x="3190" y="628"/>
                  </a:lnTo>
                  <a:lnTo>
                    <a:pt x="2876" y="392"/>
                  </a:lnTo>
                  <a:lnTo>
                    <a:pt x="2536" y="236"/>
                  </a:lnTo>
                  <a:lnTo>
                    <a:pt x="2197" y="105"/>
                  </a:lnTo>
                  <a:lnTo>
                    <a:pt x="1857" y="26"/>
                  </a:lnTo>
                  <a:lnTo>
                    <a:pt x="1517" y="0"/>
                  </a:lnTo>
                  <a:close/>
                </a:path>
              </a:pathLst>
            </a:custGeom>
            <a:solidFill>
              <a:srgbClr val="FF5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1"/>
            <p:cNvSpPr/>
            <p:nvPr/>
          </p:nvSpPr>
          <p:spPr>
            <a:xfrm>
              <a:off x="5782417" y="2205841"/>
              <a:ext cx="109776" cy="114001"/>
            </a:xfrm>
            <a:custGeom>
              <a:avLst/>
              <a:gdLst/>
              <a:ahLst/>
              <a:cxnLst/>
              <a:rect l="l" t="t" r="r" b="b"/>
              <a:pathLst>
                <a:path w="4079" h="4236" extrusionOk="0">
                  <a:moveTo>
                    <a:pt x="2902" y="1"/>
                  </a:moveTo>
                  <a:lnTo>
                    <a:pt x="2536" y="53"/>
                  </a:lnTo>
                  <a:lnTo>
                    <a:pt x="2144" y="132"/>
                  </a:lnTo>
                  <a:lnTo>
                    <a:pt x="1778" y="262"/>
                  </a:lnTo>
                  <a:lnTo>
                    <a:pt x="1438" y="471"/>
                  </a:lnTo>
                  <a:lnTo>
                    <a:pt x="1098" y="707"/>
                  </a:lnTo>
                  <a:lnTo>
                    <a:pt x="810" y="994"/>
                  </a:lnTo>
                  <a:lnTo>
                    <a:pt x="654" y="1151"/>
                  </a:lnTo>
                  <a:lnTo>
                    <a:pt x="523" y="1334"/>
                  </a:lnTo>
                  <a:lnTo>
                    <a:pt x="314" y="1700"/>
                  </a:lnTo>
                  <a:lnTo>
                    <a:pt x="157" y="2092"/>
                  </a:lnTo>
                  <a:lnTo>
                    <a:pt x="52" y="2484"/>
                  </a:lnTo>
                  <a:lnTo>
                    <a:pt x="0" y="2903"/>
                  </a:lnTo>
                  <a:lnTo>
                    <a:pt x="26" y="3321"/>
                  </a:lnTo>
                  <a:lnTo>
                    <a:pt x="78" y="3739"/>
                  </a:lnTo>
                  <a:lnTo>
                    <a:pt x="209" y="4131"/>
                  </a:lnTo>
                  <a:lnTo>
                    <a:pt x="601" y="4210"/>
                  </a:lnTo>
                  <a:lnTo>
                    <a:pt x="1020" y="4236"/>
                  </a:lnTo>
                  <a:lnTo>
                    <a:pt x="1438" y="4210"/>
                  </a:lnTo>
                  <a:lnTo>
                    <a:pt x="1830" y="4131"/>
                  </a:lnTo>
                  <a:lnTo>
                    <a:pt x="2222" y="4000"/>
                  </a:lnTo>
                  <a:lnTo>
                    <a:pt x="2614" y="3791"/>
                  </a:lnTo>
                  <a:lnTo>
                    <a:pt x="2954" y="3556"/>
                  </a:lnTo>
                  <a:lnTo>
                    <a:pt x="3137" y="3399"/>
                  </a:lnTo>
                  <a:lnTo>
                    <a:pt x="3268" y="3242"/>
                  </a:lnTo>
                  <a:lnTo>
                    <a:pt x="3529" y="2929"/>
                  </a:lnTo>
                  <a:lnTo>
                    <a:pt x="3738" y="2589"/>
                  </a:lnTo>
                  <a:lnTo>
                    <a:pt x="3895" y="2223"/>
                  </a:lnTo>
                  <a:lnTo>
                    <a:pt x="4026" y="1857"/>
                  </a:lnTo>
                  <a:lnTo>
                    <a:pt x="4078" y="1465"/>
                  </a:lnTo>
                  <a:lnTo>
                    <a:pt x="4078" y="1073"/>
                  </a:lnTo>
                  <a:lnTo>
                    <a:pt x="4052" y="681"/>
                  </a:lnTo>
                  <a:lnTo>
                    <a:pt x="3947" y="315"/>
                  </a:lnTo>
                  <a:lnTo>
                    <a:pt x="3921" y="236"/>
                  </a:lnTo>
                  <a:lnTo>
                    <a:pt x="3843" y="158"/>
                  </a:lnTo>
                  <a:lnTo>
                    <a:pt x="3764" y="105"/>
                  </a:lnTo>
                  <a:lnTo>
                    <a:pt x="3686" y="53"/>
                  </a:lnTo>
                  <a:lnTo>
                    <a:pt x="3294" y="1"/>
                  </a:lnTo>
                  <a:close/>
                </a:path>
              </a:pathLst>
            </a:custGeom>
            <a:solidFill>
              <a:srgbClr val="FF5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1"/>
            <p:cNvSpPr/>
            <p:nvPr/>
          </p:nvSpPr>
          <p:spPr>
            <a:xfrm>
              <a:off x="5669142" y="2205841"/>
              <a:ext cx="109776" cy="114001"/>
            </a:xfrm>
            <a:custGeom>
              <a:avLst/>
              <a:gdLst/>
              <a:ahLst/>
              <a:cxnLst/>
              <a:rect l="l" t="t" r="r" b="b"/>
              <a:pathLst>
                <a:path w="4079" h="4236" extrusionOk="0">
                  <a:moveTo>
                    <a:pt x="785" y="1"/>
                  </a:moveTo>
                  <a:lnTo>
                    <a:pt x="392" y="53"/>
                  </a:lnTo>
                  <a:lnTo>
                    <a:pt x="314" y="105"/>
                  </a:lnTo>
                  <a:lnTo>
                    <a:pt x="236" y="158"/>
                  </a:lnTo>
                  <a:lnTo>
                    <a:pt x="183" y="236"/>
                  </a:lnTo>
                  <a:lnTo>
                    <a:pt x="131" y="315"/>
                  </a:lnTo>
                  <a:lnTo>
                    <a:pt x="53" y="681"/>
                  </a:lnTo>
                  <a:lnTo>
                    <a:pt x="0" y="1073"/>
                  </a:lnTo>
                  <a:lnTo>
                    <a:pt x="26" y="1465"/>
                  </a:lnTo>
                  <a:lnTo>
                    <a:pt x="79" y="1857"/>
                  </a:lnTo>
                  <a:lnTo>
                    <a:pt x="183" y="2223"/>
                  </a:lnTo>
                  <a:lnTo>
                    <a:pt x="340" y="2589"/>
                  </a:lnTo>
                  <a:lnTo>
                    <a:pt x="549" y="2929"/>
                  </a:lnTo>
                  <a:lnTo>
                    <a:pt x="811" y="3242"/>
                  </a:lnTo>
                  <a:lnTo>
                    <a:pt x="968" y="3399"/>
                  </a:lnTo>
                  <a:lnTo>
                    <a:pt x="1124" y="3556"/>
                  </a:lnTo>
                  <a:lnTo>
                    <a:pt x="1490" y="3791"/>
                  </a:lnTo>
                  <a:lnTo>
                    <a:pt x="1856" y="4000"/>
                  </a:lnTo>
                  <a:lnTo>
                    <a:pt x="2248" y="4131"/>
                  </a:lnTo>
                  <a:lnTo>
                    <a:pt x="2667" y="4210"/>
                  </a:lnTo>
                  <a:lnTo>
                    <a:pt x="3059" y="4236"/>
                  </a:lnTo>
                  <a:lnTo>
                    <a:pt x="3477" y="4210"/>
                  </a:lnTo>
                  <a:lnTo>
                    <a:pt x="3895" y="4131"/>
                  </a:lnTo>
                  <a:lnTo>
                    <a:pt x="4000" y="3739"/>
                  </a:lnTo>
                  <a:lnTo>
                    <a:pt x="4078" y="3321"/>
                  </a:lnTo>
                  <a:lnTo>
                    <a:pt x="4078" y="2903"/>
                  </a:lnTo>
                  <a:lnTo>
                    <a:pt x="4026" y="2484"/>
                  </a:lnTo>
                  <a:lnTo>
                    <a:pt x="3921" y="2092"/>
                  </a:lnTo>
                  <a:lnTo>
                    <a:pt x="3765" y="1700"/>
                  </a:lnTo>
                  <a:lnTo>
                    <a:pt x="3555" y="1334"/>
                  </a:lnTo>
                  <a:lnTo>
                    <a:pt x="3425" y="1151"/>
                  </a:lnTo>
                  <a:lnTo>
                    <a:pt x="3268" y="994"/>
                  </a:lnTo>
                  <a:lnTo>
                    <a:pt x="2980" y="707"/>
                  </a:lnTo>
                  <a:lnTo>
                    <a:pt x="2667" y="471"/>
                  </a:lnTo>
                  <a:lnTo>
                    <a:pt x="2301" y="262"/>
                  </a:lnTo>
                  <a:lnTo>
                    <a:pt x="1935" y="132"/>
                  </a:lnTo>
                  <a:lnTo>
                    <a:pt x="1569" y="53"/>
                  </a:lnTo>
                  <a:lnTo>
                    <a:pt x="1177" y="1"/>
                  </a:lnTo>
                  <a:close/>
                </a:path>
              </a:pathLst>
            </a:custGeom>
            <a:solidFill>
              <a:srgbClr val="FF5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1"/>
            <p:cNvSpPr/>
            <p:nvPr/>
          </p:nvSpPr>
          <p:spPr>
            <a:xfrm>
              <a:off x="5842216" y="2228367"/>
              <a:ext cx="112575" cy="90076"/>
            </a:xfrm>
            <a:custGeom>
              <a:avLst/>
              <a:gdLst/>
              <a:ahLst/>
              <a:cxnLst/>
              <a:rect l="l" t="t" r="r" b="b"/>
              <a:pathLst>
                <a:path w="4183" h="3347" extrusionOk="0">
                  <a:moveTo>
                    <a:pt x="2666" y="0"/>
                  </a:moveTo>
                  <a:lnTo>
                    <a:pt x="2327" y="26"/>
                  </a:lnTo>
                  <a:lnTo>
                    <a:pt x="1987" y="105"/>
                  </a:lnTo>
                  <a:lnTo>
                    <a:pt x="1647" y="236"/>
                  </a:lnTo>
                  <a:lnTo>
                    <a:pt x="1333" y="392"/>
                  </a:lnTo>
                  <a:lnTo>
                    <a:pt x="993" y="628"/>
                  </a:lnTo>
                  <a:lnTo>
                    <a:pt x="732" y="889"/>
                  </a:lnTo>
                  <a:lnTo>
                    <a:pt x="497" y="1177"/>
                  </a:lnTo>
                  <a:lnTo>
                    <a:pt x="288" y="1490"/>
                  </a:lnTo>
                  <a:lnTo>
                    <a:pt x="157" y="1830"/>
                  </a:lnTo>
                  <a:lnTo>
                    <a:pt x="52" y="2196"/>
                  </a:lnTo>
                  <a:lnTo>
                    <a:pt x="0" y="2562"/>
                  </a:lnTo>
                  <a:lnTo>
                    <a:pt x="0" y="2928"/>
                  </a:lnTo>
                  <a:lnTo>
                    <a:pt x="340" y="3111"/>
                  </a:lnTo>
                  <a:lnTo>
                    <a:pt x="680" y="3242"/>
                  </a:lnTo>
                  <a:lnTo>
                    <a:pt x="1046" y="3320"/>
                  </a:lnTo>
                  <a:lnTo>
                    <a:pt x="1412" y="3346"/>
                  </a:lnTo>
                  <a:lnTo>
                    <a:pt x="1778" y="3346"/>
                  </a:lnTo>
                  <a:lnTo>
                    <a:pt x="2144" y="3268"/>
                  </a:lnTo>
                  <a:lnTo>
                    <a:pt x="2510" y="3137"/>
                  </a:lnTo>
                  <a:lnTo>
                    <a:pt x="2876" y="2980"/>
                  </a:lnTo>
                  <a:lnTo>
                    <a:pt x="3163" y="2771"/>
                  </a:lnTo>
                  <a:lnTo>
                    <a:pt x="3425" y="2510"/>
                  </a:lnTo>
                  <a:lnTo>
                    <a:pt x="3660" y="2248"/>
                  </a:lnTo>
                  <a:lnTo>
                    <a:pt x="3843" y="1961"/>
                  </a:lnTo>
                  <a:lnTo>
                    <a:pt x="4000" y="1647"/>
                  </a:lnTo>
                  <a:lnTo>
                    <a:pt x="4104" y="1334"/>
                  </a:lnTo>
                  <a:lnTo>
                    <a:pt x="4183" y="994"/>
                  </a:lnTo>
                  <a:lnTo>
                    <a:pt x="4183" y="654"/>
                  </a:lnTo>
                  <a:lnTo>
                    <a:pt x="4183" y="549"/>
                  </a:lnTo>
                  <a:lnTo>
                    <a:pt x="4156" y="471"/>
                  </a:lnTo>
                  <a:lnTo>
                    <a:pt x="4078" y="392"/>
                  </a:lnTo>
                  <a:lnTo>
                    <a:pt x="4000" y="314"/>
                  </a:lnTo>
                  <a:lnTo>
                    <a:pt x="3686" y="183"/>
                  </a:lnTo>
                  <a:lnTo>
                    <a:pt x="3372" y="79"/>
                  </a:lnTo>
                  <a:lnTo>
                    <a:pt x="3032" y="26"/>
                  </a:lnTo>
                  <a:lnTo>
                    <a:pt x="2666"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1"/>
            <p:cNvSpPr/>
            <p:nvPr/>
          </p:nvSpPr>
          <p:spPr>
            <a:xfrm>
              <a:off x="5606517" y="2228367"/>
              <a:ext cx="112602" cy="90076"/>
            </a:xfrm>
            <a:custGeom>
              <a:avLst/>
              <a:gdLst/>
              <a:ahLst/>
              <a:cxnLst/>
              <a:rect l="l" t="t" r="r" b="b"/>
              <a:pathLst>
                <a:path w="4184" h="3347" extrusionOk="0">
                  <a:moveTo>
                    <a:pt x="1517" y="0"/>
                  </a:moveTo>
                  <a:lnTo>
                    <a:pt x="1177" y="26"/>
                  </a:lnTo>
                  <a:lnTo>
                    <a:pt x="837" y="79"/>
                  </a:lnTo>
                  <a:lnTo>
                    <a:pt x="497" y="183"/>
                  </a:lnTo>
                  <a:lnTo>
                    <a:pt x="184" y="314"/>
                  </a:lnTo>
                  <a:lnTo>
                    <a:pt x="105" y="392"/>
                  </a:lnTo>
                  <a:lnTo>
                    <a:pt x="53" y="471"/>
                  </a:lnTo>
                  <a:lnTo>
                    <a:pt x="1" y="549"/>
                  </a:lnTo>
                  <a:lnTo>
                    <a:pt x="1" y="654"/>
                  </a:lnTo>
                  <a:lnTo>
                    <a:pt x="27" y="994"/>
                  </a:lnTo>
                  <a:lnTo>
                    <a:pt x="79" y="1334"/>
                  </a:lnTo>
                  <a:lnTo>
                    <a:pt x="210" y="1647"/>
                  </a:lnTo>
                  <a:lnTo>
                    <a:pt x="341" y="1961"/>
                  </a:lnTo>
                  <a:lnTo>
                    <a:pt x="524" y="2248"/>
                  </a:lnTo>
                  <a:lnTo>
                    <a:pt x="759" y="2510"/>
                  </a:lnTo>
                  <a:lnTo>
                    <a:pt x="1020" y="2771"/>
                  </a:lnTo>
                  <a:lnTo>
                    <a:pt x="1334" y="2980"/>
                  </a:lnTo>
                  <a:lnTo>
                    <a:pt x="1674" y="3137"/>
                  </a:lnTo>
                  <a:lnTo>
                    <a:pt x="2040" y="3268"/>
                  </a:lnTo>
                  <a:lnTo>
                    <a:pt x="2406" y="3346"/>
                  </a:lnTo>
                  <a:lnTo>
                    <a:pt x="2798" y="3346"/>
                  </a:lnTo>
                  <a:lnTo>
                    <a:pt x="3164" y="3320"/>
                  </a:lnTo>
                  <a:lnTo>
                    <a:pt x="3504" y="3242"/>
                  </a:lnTo>
                  <a:lnTo>
                    <a:pt x="3870" y="3111"/>
                  </a:lnTo>
                  <a:lnTo>
                    <a:pt x="4183" y="2928"/>
                  </a:lnTo>
                  <a:lnTo>
                    <a:pt x="4183" y="2562"/>
                  </a:lnTo>
                  <a:lnTo>
                    <a:pt x="4131" y="2196"/>
                  </a:lnTo>
                  <a:lnTo>
                    <a:pt x="4053" y="1830"/>
                  </a:lnTo>
                  <a:lnTo>
                    <a:pt x="3896" y="1490"/>
                  </a:lnTo>
                  <a:lnTo>
                    <a:pt x="3713" y="1177"/>
                  </a:lnTo>
                  <a:lnTo>
                    <a:pt x="3478" y="889"/>
                  </a:lnTo>
                  <a:lnTo>
                    <a:pt x="3190" y="628"/>
                  </a:lnTo>
                  <a:lnTo>
                    <a:pt x="2876" y="392"/>
                  </a:lnTo>
                  <a:lnTo>
                    <a:pt x="2536" y="236"/>
                  </a:lnTo>
                  <a:lnTo>
                    <a:pt x="2197" y="105"/>
                  </a:lnTo>
                  <a:lnTo>
                    <a:pt x="1857" y="26"/>
                  </a:lnTo>
                  <a:lnTo>
                    <a:pt x="1517"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1"/>
            <p:cNvSpPr/>
            <p:nvPr/>
          </p:nvSpPr>
          <p:spPr>
            <a:xfrm>
              <a:off x="5711341" y="1945543"/>
              <a:ext cx="139326" cy="225850"/>
            </a:xfrm>
            <a:custGeom>
              <a:avLst/>
              <a:gdLst/>
              <a:ahLst/>
              <a:cxnLst/>
              <a:rect l="l" t="t" r="r" b="b"/>
              <a:pathLst>
                <a:path w="5177" h="8392" extrusionOk="0">
                  <a:moveTo>
                    <a:pt x="2589" y="1"/>
                  </a:moveTo>
                  <a:lnTo>
                    <a:pt x="2484" y="27"/>
                  </a:lnTo>
                  <a:lnTo>
                    <a:pt x="2406" y="53"/>
                  </a:lnTo>
                  <a:lnTo>
                    <a:pt x="2144" y="210"/>
                  </a:lnTo>
                  <a:lnTo>
                    <a:pt x="1883" y="393"/>
                  </a:lnTo>
                  <a:lnTo>
                    <a:pt x="1648" y="576"/>
                  </a:lnTo>
                  <a:lnTo>
                    <a:pt x="1412" y="785"/>
                  </a:lnTo>
                  <a:lnTo>
                    <a:pt x="1203" y="1020"/>
                  </a:lnTo>
                  <a:lnTo>
                    <a:pt x="1020" y="1255"/>
                  </a:lnTo>
                  <a:lnTo>
                    <a:pt x="837" y="1491"/>
                  </a:lnTo>
                  <a:lnTo>
                    <a:pt x="654" y="1752"/>
                  </a:lnTo>
                  <a:lnTo>
                    <a:pt x="497" y="2013"/>
                  </a:lnTo>
                  <a:lnTo>
                    <a:pt x="367" y="2301"/>
                  </a:lnTo>
                  <a:lnTo>
                    <a:pt x="262" y="2589"/>
                  </a:lnTo>
                  <a:lnTo>
                    <a:pt x="158" y="2902"/>
                  </a:lnTo>
                  <a:lnTo>
                    <a:pt x="79" y="3216"/>
                  </a:lnTo>
                  <a:lnTo>
                    <a:pt x="27" y="3530"/>
                  </a:lnTo>
                  <a:lnTo>
                    <a:pt x="1" y="3843"/>
                  </a:lnTo>
                  <a:lnTo>
                    <a:pt x="1" y="4183"/>
                  </a:lnTo>
                  <a:lnTo>
                    <a:pt x="1" y="4523"/>
                  </a:lnTo>
                  <a:lnTo>
                    <a:pt x="27" y="4837"/>
                  </a:lnTo>
                  <a:lnTo>
                    <a:pt x="105" y="5177"/>
                  </a:lnTo>
                  <a:lnTo>
                    <a:pt x="184" y="5490"/>
                  </a:lnTo>
                  <a:lnTo>
                    <a:pt x="288" y="5804"/>
                  </a:lnTo>
                  <a:lnTo>
                    <a:pt x="393" y="6118"/>
                  </a:lnTo>
                  <a:lnTo>
                    <a:pt x="550" y="6405"/>
                  </a:lnTo>
                  <a:lnTo>
                    <a:pt x="707" y="6667"/>
                  </a:lnTo>
                  <a:lnTo>
                    <a:pt x="890" y="6928"/>
                  </a:lnTo>
                  <a:lnTo>
                    <a:pt x="1099" y="7189"/>
                  </a:lnTo>
                  <a:lnTo>
                    <a:pt x="1308" y="7425"/>
                  </a:lnTo>
                  <a:lnTo>
                    <a:pt x="1517" y="7660"/>
                  </a:lnTo>
                  <a:lnTo>
                    <a:pt x="1778" y="7869"/>
                  </a:lnTo>
                  <a:lnTo>
                    <a:pt x="2040" y="8052"/>
                  </a:lnTo>
                  <a:lnTo>
                    <a:pt x="2301" y="8235"/>
                  </a:lnTo>
                  <a:lnTo>
                    <a:pt x="2589" y="8392"/>
                  </a:lnTo>
                  <a:lnTo>
                    <a:pt x="2850" y="8235"/>
                  </a:lnTo>
                  <a:lnTo>
                    <a:pt x="3138" y="8052"/>
                  </a:lnTo>
                  <a:lnTo>
                    <a:pt x="3399" y="7869"/>
                  </a:lnTo>
                  <a:lnTo>
                    <a:pt x="3634" y="7660"/>
                  </a:lnTo>
                  <a:lnTo>
                    <a:pt x="3870" y="7425"/>
                  </a:lnTo>
                  <a:lnTo>
                    <a:pt x="4079" y="7189"/>
                  </a:lnTo>
                  <a:lnTo>
                    <a:pt x="4262" y="6928"/>
                  </a:lnTo>
                  <a:lnTo>
                    <a:pt x="4445" y="6667"/>
                  </a:lnTo>
                  <a:lnTo>
                    <a:pt x="4602" y="6405"/>
                  </a:lnTo>
                  <a:lnTo>
                    <a:pt x="4758" y="6118"/>
                  </a:lnTo>
                  <a:lnTo>
                    <a:pt x="4889" y="5804"/>
                  </a:lnTo>
                  <a:lnTo>
                    <a:pt x="4994" y="5490"/>
                  </a:lnTo>
                  <a:lnTo>
                    <a:pt x="5072" y="5177"/>
                  </a:lnTo>
                  <a:lnTo>
                    <a:pt x="5124" y="4837"/>
                  </a:lnTo>
                  <a:lnTo>
                    <a:pt x="5151" y="4523"/>
                  </a:lnTo>
                  <a:lnTo>
                    <a:pt x="5177" y="4183"/>
                  </a:lnTo>
                  <a:lnTo>
                    <a:pt x="5151" y="3843"/>
                  </a:lnTo>
                  <a:lnTo>
                    <a:pt x="5124" y="3530"/>
                  </a:lnTo>
                  <a:lnTo>
                    <a:pt x="5072" y="3216"/>
                  </a:lnTo>
                  <a:lnTo>
                    <a:pt x="4994" y="2902"/>
                  </a:lnTo>
                  <a:lnTo>
                    <a:pt x="4889" y="2589"/>
                  </a:lnTo>
                  <a:lnTo>
                    <a:pt x="4785" y="2301"/>
                  </a:lnTo>
                  <a:lnTo>
                    <a:pt x="4654" y="2013"/>
                  </a:lnTo>
                  <a:lnTo>
                    <a:pt x="4497" y="1752"/>
                  </a:lnTo>
                  <a:lnTo>
                    <a:pt x="4340" y="1491"/>
                  </a:lnTo>
                  <a:lnTo>
                    <a:pt x="4157" y="1255"/>
                  </a:lnTo>
                  <a:lnTo>
                    <a:pt x="3948" y="1020"/>
                  </a:lnTo>
                  <a:lnTo>
                    <a:pt x="3739" y="785"/>
                  </a:lnTo>
                  <a:lnTo>
                    <a:pt x="3504" y="576"/>
                  </a:lnTo>
                  <a:lnTo>
                    <a:pt x="3268" y="393"/>
                  </a:lnTo>
                  <a:lnTo>
                    <a:pt x="3007" y="210"/>
                  </a:lnTo>
                  <a:lnTo>
                    <a:pt x="2746" y="53"/>
                  </a:lnTo>
                  <a:lnTo>
                    <a:pt x="2667" y="27"/>
                  </a:lnTo>
                  <a:lnTo>
                    <a:pt x="2589"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1"/>
            <p:cNvSpPr/>
            <p:nvPr/>
          </p:nvSpPr>
          <p:spPr>
            <a:xfrm>
              <a:off x="5711341" y="2076392"/>
              <a:ext cx="139326" cy="225177"/>
            </a:xfrm>
            <a:custGeom>
              <a:avLst/>
              <a:gdLst/>
              <a:ahLst/>
              <a:cxnLst/>
              <a:rect l="l" t="t" r="r" b="b"/>
              <a:pathLst>
                <a:path w="5177" h="8367" extrusionOk="0">
                  <a:moveTo>
                    <a:pt x="2484" y="1"/>
                  </a:moveTo>
                  <a:lnTo>
                    <a:pt x="2406" y="27"/>
                  </a:lnTo>
                  <a:lnTo>
                    <a:pt x="2144" y="184"/>
                  </a:lnTo>
                  <a:lnTo>
                    <a:pt x="1883" y="367"/>
                  </a:lnTo>
                  <a:lnTo>
                    <a:pt x="1648" y="576"/>
                  </a:lnTo>
                  <a:lnTo>
                    <a:pt x="1412" y="759"/>
                  </a:lnTo>
                  <a:lnTo>
                    <a:pt x="1203" y="994"/>
                  </a:lnTo>
                  <a:lnTo>
                    <a:pt x="1020" y="1230"/>
                  </a:lnTo>
                  <a:lnTo>
                    <a:pt x="837" y="1465"/>
                  </a:lnTo>
                  <a:lnTo>
                    <a:pt x="654" y="1726"/>
                  </a:lnTo>
                  <a:lnTo>
                    <a:pt x="497" y="2014"/>
                  </a:lnTo>
                  <a:lnTo>
                    <a:pt x="367" y="2275"/>
                  </a:lnTo>
                  <a:lnTo>
                    <a:pt x="262" y="2589"/>
                  </a:lnTo>
                  <a:lnTo>
                    <a:pt x="158" y="2876"/>
                  </a:lnTo>
                  <a:lnTo>
                    <a:pt x="79" y="3190"/>
                  </a:lnTo>
                  <a:lnTo>
                    <a:pt x="27" y="3504"/>
                  </a:lnTo>
                  <a:lnTo>
                    <a:pt x="1" y="3817"/>
                  </a:lnTo>
                  <a:lnTo>
                    <a:pt x="1" y="4157"/>
                  </a:lnTo>
                  <a:lnTo>
                    <a:pt x="1" y="4497"/>
                  </a:lnTo>
                  <a:lnTo>
                    <a:pt x="27" y="4837"/>
                  </a:lnTo>
                  <a:lnTo>
                    <a:pt x="105" y="5151"/>
                  </a:lnTo>
                  <a:lnTo>
                    <a:pt x="184" y="5464"/>
                  </a:lnTo>
                  <a:lnTo>
                    <a:pt x="288" y="5778"/>
                  </a:lnTo>
                  <a:lnTo>
                    <a:pt x="393" y="6092"/>
                  </a:lnTo>
                  <a:lnTo>
                    <a:pt x="550" y="6379"/>
                  </a:lnTo>
                  <a:lnTo>
                    <a:pt x="707" y="6667"/>
                  </a:lnTo>
                  <a:lnTo>
                    <a:pt x="890" y="6928"/>
                  </a:lnTo>
                  <a:lnTo>
                    <a:pt x="1099" y="7164"/>
                  </a:lnTo>
                  <a:lnTo>
                    <a:pt x="1308" y="7399"/>
                  </a:lnTo>
                  <a:lnTo>
                    <a:pt x="1517" y="7634"/>
                  </a:lnTo>
                  <a:lnTo>
                    <a:pt x="1778" y="7843"/>
                  </a:lnTo>
                  <a:lnTo>
                    <a:pt x="2040" y="8026"/>
                  </a:lnTo>
                  <a:lnTo>
                    <a:pt x="2301" y="8209"/>
                  </a:lnTo>
                  <a:lnTo>
                    <a:pt x="2589" y="8366"/>
                  </a:lnTo>
                  <a:lnTo>
                    <a:pt x="2850" y="8209"/>
                  </a:lnTo>
                  <a:lnTo>
                    <a:pt x="3138" y="8026"/>
                  </a:lnTo>
                  <a:lnTo>
                    <a:pt x="3399" y="7843"/>
                  </a:lnTo>
                  <a:lnTo>
                    <a:pt x="3634" y="7634"/>
                  </a:lnTo>
                  <a:lnTo>
                    <a:pt x="3870" y="7399"/>
                  </a:lnTo>
                  <a:lnTo>
                    <a:pt x="4079" y="7164"/>
                  </a:lnTo>
                  <a:lnTo>
                    <a:pt x="4262" y="6928"/>
                  </a:lnTo>
                  <a:lnTo>
                    <a:pt x="4445" y="6667"/>
                  </a:lnTo>
                  <a:lnTo>
                    <a:pt x="4602" y="6379"/>
                  </a:lnTo>
                  <a:lnTo>
                    <a:pt x="4758" y="6092"/>
                  </a:lnTo>
                  <a:lnTo>
                    <a:pt x="4889" y="5778"/>
                  </a:lnTo>
                  <a:lnTo>
                    <a:pt x="4994" y="5464"/>
                  </a:lnTo>
                  <a:lnTo>
                    <a:pt x="5072" y="5151"/>
                  </a:lnTo>
                  <a:lnTo>
                    <a:pt x="5124" y="4837"/>
                  </a:lnTo>
                  <a:lnTo>
                    <a:pt x="5151" y="4497"/>
                  </a:lnTo>
                  <a:lnTo>
                    <a:pt x="5177" y="4157"/>
                  </a:lnTo>
                  <a:lnTo>
                    <a:pt x="5151" y="3817"/>
                  </a:lnTo>
                  <a:lnTo>
                    <a:pt x="5124" y="3504"/>
                  </a:lnTo>
                  <a:lnTo>
                    <a:pt x="5072" y="3190"/>
                  </a:lnTo>
                  <a:lnTo>
                    <a:pt x="4994" y="2876"/>
                  </a:lnTo>
                  <a:lnTo>
                    <a:pt x="4889" y="2589"/>
                  </a:lnTo>
                  <a:lnTo>
                    <a:pt x="4785" y="2275"/>
                  </a:lnTo>
                  <a:lnTo>
                    <a:pt x="4654" y="2014"/>
                  </a:lnTo>
                  <a:lnTo>
                    <a:pt x="4497" y="1726"/>
                  </a:lnTo>
                  <a:lnTo>
                    <a:pt x="4340" y="1465"/>
                  </a:lnTo>
                  <a:lnTo>
                    <a:pt x="4157" y="1230"/>
                  </a:lnTo>
                  <a:lnTo>
                    <a:pt x="3948" y="994"/>
                  </a:lnTo>
                  <a:lnTo>
                    <a:pt x="3739" y="759"/>
                  </a:lnTo>
                  <a:lnTo>
                    <a:pt x="3504" y="576"/>
                  </a:lnTo>
                  <a:lnTo>
                    <a:pt x="3268" y="367"/>
                  </a:lnTo>
                  <a:lnTo>
                    <a:pt x="3007" y="184"/>
                  </a:lnTo>
                  <a:lnTo>
                    <a:pt x="2746" y="27"/>
                  </a:lnTo>
                  <a:lnTo>
                    <a:pt x="2667" y="1"/>
                  </a:lnTo>
                  <a:close/>
                </a:path>
              </a:pathLst>
            </a:custGeom>
            <a:solidFill>
              <a:srgbClr val="FFD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1"/>
            <p:cNvSpPr/>
            <p:nvPr/>
          </p:nvSpPr>
          <p:spPr>
            <a:xfrm>
              <a:off x="5729641" y="2163642"/>
              <a:ext cx="102025" cy="161825"/>
            </a:xfrm>
            <a:custGeom>
              <a:avLst/>
              <a:gdLst/>
              <a:ahLst/>
              <a:cxnLst/>
              <a:rect l="l" t="t" r="r" b="b"/>
              <a:pathLst>
                <a:path w="3791" h="6013" extrusionOk="0">
                  <a:moveTo>
                    <a:pt x="1804" y="0"/>
                  </a:moveTo>
                  <a:lnTo>
                    <a:pt x="1726" y="53"/>
                  </a:lnTo>
                  <a:lnTo>
                    <a:pt x="1360" y="288"/>
                  </a:lnTo>
                  <a:lnTo>
                    <a:pt x="1020" y="575"/>
                  </a:lnTo>
                  <a:lnTo>
                    <a:pt x="732" y="915"/>
                  </a:lnTo>
                  <a:lnTo>
                    <a:pt x="471" y="1281"/>
                  </a:lnTo>
                  <a:lnTo>
                    <a:pt x="288" y="1673"/>
                  </a:lnTo>
                  <a:lnTo>
                    <a:pt x="131" y="2118"/>
                  </a:lnTo>
                  <a:lnTo>
                    <a:pt x="53" y="2562"/>
                  </a:lnTo>
                  <a:lnTo>
                    <a:pt x="27" y="2797"/>
                  </a:lnTo>
                  <a:lnTo>
                    <a:pt x="0" y="3033"/>
                  </a:lnTo>
                  <a:lnTo>
                    <a:pt x="27" y="3477"/>
                  </a:lnTo>
                  <a:lnTo>
                    <a:pt x="131" y="3895"/>
                  </a:lnTo>
                  <a:lnTo>
                    <a:pt x="262" y="4314"/>
                  </a:lnTo>
                  <a:lnTo>
                    <a:pt x="445" y="4706"/>
                  </a:lnTo>
                  <a:lnTo>
                    <a:pt x="680" y="5072"/>
                  </a:lnTo>
                  <a:lnTo>
                    <a:pt x="942" y="5385"/>
                  </a:lnTo>
                  <a:lnTo>
                    <a:pt x="1255" y="5673"/>
                  </a:lnTo>
                  <a:lnTo>
                    <a:pt x="1621" y="5934"/>
                  </a:lnTo>
                  <a:lnTo>
                    <a:pt x="1752" y="5987"/>
                  </a:lnTo>
                  <a:lnTo>
                    <a:pt x="1909" y="6013"/>
                  </a:lnTo>
                  <a:lnTo>
                    <a:pt x="2039" y="5987"/>
                  </a:lnTo>
                  <a:lnTo>
                    <a:pt x="2196" y="5934"/>
                  </a:lnTo>
                  <a:lnTo>
                    <a:pt x="2536" y="5673"/>
                  </a:lnTo>
                  <a:lnTo>
                    <a:pt x="2850" y="5385"/>
                  </a:lnTo>
                  <a:lnTo>
                    <a:pt x="3111" y="5072"/>
                  </a:lnTo>
                  <a:lnTo>
                    <a:pt x="3347" y="4706"/>
                  </a:lnTo>
                  <a:lnTo>
                    <a:pt x="3530" y="4314"/>
                  </a:lnTo>
                  <a:lnTo>
                    <a:pt x="3686" y="3895"/>
                  </a:lnTo>
                  <a:lnTo>
                    <a:pt x="3765" y="3477"/>
                  </a:lnTo>
                  <a:lnTo>
                    <a:pt x="3791" y="3033"/>
                  </a:lnTo>
                  <a:lnTo>
                    <a:pt x="3791" y="2797"/>
                  </a:lnTo>
                  <a:lnTo>
                    <a:pt x="3765" y="2562"/>
                  </a:lnTo>
                  <a:lnTo>
                    <a:pt x="3660" y="2118"/>
                  </a:lnTo>
                  <a:lnTo>
                    <a:pt x="3530" y="1673"/>
                  </a:lnTo>
                  <a:lnTo>
                    <a:pt x="3320" y="1281"/>
                  </a:lnTo>
                  <a:lnTo>
                    <a:pt x="3085" y="915"/>
                  </a:lnTo>
                  <a:lnTo>
                    <a:pt x="2771" y="575"/>
                  </a:lnTo>
                  <a:lnTo>
                    <a:pt x="2458" y="288"/>
                  </a:lnTo>
                  <a:lnTo>
                    <a:pt x="2092" y="53"/>
                  </a:lnTo>
                  <a:lnTo>
                    <a:pt x="1987" y="0"/>
                  </a:lnTo>
                  <a:close/>
                </a:path>
              </a:pathLst>
            </a:custGeom>
            <a:solidFill>
              <a:srgbClr val="FF5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1"/>
            <p:cNvSpPr/>
            <p:nvPr/>
          </p:nvSpPr>
          <p:spPr>
            <a:xfrm>
              <a:off x="5729641" y="2163642"/>
              <a:ext cx="102025" cy="161825"/>
            </a:xfrm>
            <a:custGeom>
              <a:avLst/>
              <a:gdLst/>
              <a:ahLst/>
              <a:cxnLst/>
              <a:rect l="l" t="t" r="r" b="b"/>
              <a:pathLst>
                <a:path w="3791" h="6013" extrusionOk="0">
                  <a:moveTo>
                    <a:pt x="1804" y="0"/>
                  </a:moveTo>
                  <a:lnTo>
                    <a:pt x="1726" y="53"/>
                  </a:lnTo>
                  <a:lnTo>
                    <a:pt x="1360" y="288"/>
                  </a:lnTo>
                  <a:lnTo>
                    <a:pt x="1020" y="575"/>
                  </a:lnTo>
                  <a:lnTo>
                    <a:pt x="732" y="915"/>
                  </a:lnTo>
                  <a:lnTo>
                    <a:pt x="471" y="1281"/>
                  </a:lnTo>
                  <a:lnTo>
                    <a:pt x="288" y="1673"/>
                  </a:lnTo>
                  <a:lnTo>
                    <a:pt x="131" y="2118"/>
                  </a:lnTo>
                  <a:lnTo>
                    <a:pt x="53" y="2562"/>
                  </a:lnTo>
                  <a:lnTo>
                    <a:pt x="27" y="2797"/>
                  </a:lnTo>
                  <a:lnTo>
                    <a:pt x="0" y="3033"/>
                  </a:lnTo>
                  <a:lnTo>
                    <a:pt x="27" y="3477"/>
                  </a:lnTo>
                  <a:lnTo>
                    <a:pt x="131" y="3895"/>
                  </a:lnTo>
                  <a:lnTo>
                    <a:pt x="262" y="4314"/>
                  </a:lnTo>
                  <a:lnTo>
                    <a:pt x="445" y="4706"/>
                  </a:lnTo>
                  <a:lnTo>
                    <a:pt x="680" y="5072"/>
                  </a:lnTo>
                  <a:lnTo>
                    <a:pt x="942" y="5385"/>
                  </a:lnTo>
                  <a:lnTo>
                    <a:pt x="1255" y="5673"/>
                  </a:lnTo>
                  <a:lnTo>
                    <a:pt x="1621" y="5934"/>
                  </a:lnTo>
                  <a:lnTo>
                    <a:pt x="1752" y="5987"/>
                  </a:lnTo>
                  <a:lnTo>
                    <a:pt x="1909" y="6013"/>
                  </a:lnTo>
                  <a:lnTo>
                    <a:pt x="2039" y="5987"/>
                  </a:lnTo>
                  <a:lnTo>
                    <a:pt x="2196" y="5934"/>
                  </a:lnTo>
                  <a:lnTo>
                    <a:pt x="2536" y="5673"/>
                  </a:lnTo>
                  <a:lnTo>
                    <a:pt x="2850" y="5385"/>
                  </a:lnTo>
                  <a:lnTo>
                    <a:pt x="3111" y="5072"/>
                  </a:lnTo>
                  <a:lnTo>
                    <a:pt x="3347" y="4706"/>
                  </a:lnTo>
                  <a:lnTo>
                    <a:pt x="3530" y="4314"/>
                  </a:lnTo>
                  <a:lnTo>
                    <a:pt x="3686" y="3895"/>
                  </a:lnTo>
                  <a:lnTo>
                    <a:pt x="3765" y="3477"/>
                  </a:lnTo>
                  <a:lnTo>
                    <a:pt x="3791" y="3033"/>
                  </a:lnTo>
                  <a:lnTo>
                    <a:pt x="3791" y="2797"/>
                  </a:lnTo>
                  <a:lnTo>
                    <a:pt x="3765" y="2562"/>
                  </a:lnTo>
                  <a:lnTo>
                    <a:pt x="3660" y="2118"/>
                  </a:lnTo>
                  <a:lnTo>
                    <a:pt x="3530" y="1673"/>
                  </a:lnTo>
                  <a:lnTo>
                    <a:pt x="3320" y="1281"/>
                  </a:lnTo>
                  <a:lnTo>
                    <a:pt x="3085" y="915"/>
                  </a:lnTo>
                  <a:lnTo>
                    <a:pt x="2771" y="575"/>
                  </a:lnTo>
                  <a:lnTo>
                    <a:pt x="2458" y="288"/>
                  </a:lnTo>
                  <a:lnTo>
                    <a:pt x="2092" y="53"/>
                  </a:lnTo>
                  <a:lnTo>
                    <a:pt x="1987"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88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8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87" grpId="0"/>
      <p:bldP spid="2889"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133"/>
        <p:cNvGrpSpPr/>
        <p:nvPr/>
      </p:nvGrpSpPr>
      <p:grpSpPr>
        <a:xfrm>
          <a:off x="0" y="0"/>
          <a:ext cx="0" cy="0"/>
          <a:chOff x="0" y="0"/>
          <a:chExt cx="0" cy="0"/>
        </a:xfrm>
      </p:grpSpPr>
      <p:sp>
        <p:nvSpPr>
          <p:cNvPr id="4134" name="Google Shape;4134;p62"/>
          <p:cNvSpPr/>
          <p:nvPr/>
        </p:nvSpPr>
        <p:spPr>
          <a:xfrm>
            <a:off x="1135080" y="474925"/>
            <a:ext cx="6873841" cy="586353"/>
          </a:xfrm>
          <a:custGeom>
            <a:avLst/>
            <a:gdLst/>
            <a:ahLst/>
            <a:cxnLst/>
            <a:rect l="l" t="t" r="r" b="b"/>
            <a:pathLst>
              <a:path w="63821" h="8424" extrusionOk="0">
                <a:moveTo>
                  <a:pt x="0" y="0"/>
                </a:moveTo>
                <a:lnTo>
                  <a:pt x="2893" y="4212"/>
                </a:lnTo>
                <a:lnTo>
                  <a:pt x="0" y="8424"/>
                </a:lnTo>
                <a:lnTo>
                  <a:pt x="63820" y="8424"/>
                </a:lnTo>
                <a:lnTo>
                  <a:pt x="60928" y="4212"/>
                </a:lnTo>
                <a:lnTo>
                  <a:pt x="63820" y="0"/>
                </a:ln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135" name="Google Shape;4135;p62"/>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Present time!</a:t>
            </a:r>
            <a:endParaRPr dirty="0"/>
          </a:p>
        </p:txBody>
      </p:sp>
      <p:sp>
        <p:nvSpPr>
          <p:cNvPr id="4136" name="Google Shape;4136;p62"/>
          <p:cNvSpPr txBox="1"/>
          <p:nvPr/>
        </p:nvSpPr>
        <p:spPr>
          <a:xfrm flipH="1">
            <a:off x="5947882" y="1272196"/>
            <a:ext cx="17646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dirty="0" smtClean="0">
                <a:solidFill>
                  <a:schemeClr val="lt1"/>
                </a:solidFill>
                <a:latin typeface="Ultra"/>
                <a:ea typeface="Ultra"/>
                <a:cs typeface="Ultra"/>
                <a:sym typeface="Ultra"/>
              </a:rPr>
              <a:t>Greeting</a:t>
            </a:r>
            <a:endParaRPr sz="2000" dirty="0">
              <a:solidFill>
                <a:schemeClr val="lt1"/>
              </a:solidFill>
              <a:latin typeface="Ultra"/>
              <a:ea typeface="Ultra"/>
              <a:cs typeface="Ultra"/>
              <a:sym typeface="Ultra"/>
            </a:endParaRPr>
          </a:p>
        </p:txBody>
      </p:sp>
      <p:sp>
        <p:nvSpPr>
          <p:cNvPr id="4137" name="Google Shape;4137;p62"/>
          <p:cNvSpPr txBox="1"/>
          <p:nvPr/>
        </p:nvSpPr>
        <p:spPr>
          <a:xfrm flipH="1">
            <a:off x="5947882" y="1631325"/>
            <a:ext cx="2250900" cy="548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dirty="0" smtClean="0">
                <a:solidFill>
                  <a:schemeClr val="lt1"/>
                </a:solidFill>
                <a:latin typeface="Rubik"/>
                <a:ea typeface="Rubik"/>
                <a:cs typeface="Rubik"/>
                <a:sym typeface="Rubik"/>
              </a:rPr>
              <a:t>Hello everyone. We would like to talk about our custom during Tet Holiday.</a:t>
            </a:r>
            <a:endParaRPr sz="1200" dirty="0">
              <a:solidFill>
                <a:schemeClr val="lt1"/>
              </a:solidFill>
              <a:latin typeface="Rubik"/>
              <a:ea typeface="Rubik"/>
              <a:cs typeface="Rubik"/>
              <a:sym typeface="Rubik"/>
            </a:endParaRPr>
          </a:p>
        </p:txBody>
      </p:sp>
      <p:sp>
        <p:nvSpPr>
          <p:cNvPr id="4138" name="Google Shape;4138;p62"/>
          <p:cNvSpPr txBox="1"/>
          <p:nvPr/>
        </p:nvSpPr>
        <p:spPr>
          <a:xfrm flipH="1">
            <a:off x="5947881" y="3618471"/>
            <a:ext cx="1959429"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US" sz="2000" dirty="0" smtClean="0">
                <a:solidFill>
                  <a:schemeClr val="lt1"/>
                </a:solidFill>
                <a:latin typeface="Ultra"/>
                <a:ea typeface="Ultra"/>
                <a:cs typeface="Ultra"/>
                <a:sym typeface="Ultra"/>
              </a:rPr>
              <a:t>C</a:t>
            </a:r>
            <a:r>
              <a:rPr lang="en" sz="2000" dirty="0" smtClean="0">
                <a:solidFill>
                  <a:schemeClr val="lt1"/>
                </a:solidFill>
                <a:latin typeface="Ultra"/>
                <a:ea typeface="Ultra"/>
                <a:cs typeface="Ultra"/>
                <a:sym typeface="Ultra"/>
              </a:rPr>
              <a:t>onclusion </a:t>
            </a:r>
            <a:endParaRPr sz="2000" dirty="0">
              <a:solidFill>
                <a:schemeClr val="lt1"/>
              </a:solidFill>
              <a:latin typeface="Ultra"/>
              <a:ea typeface="Ultra"/>
              <a:cs typeface="Ultra"/>
              <a:sym typeface="Ultra"/>
            </a:endParaRPr>
          </a:p>
        </p:txBody>
      </p:sp>
      <p:sp>
        <p:nvSpPr>
          <p:cNvPr id="4139" name="Google Shape;4139;p62"/>
          <p:cNvSpPr txBox="1"/>
          <p:nvPr/>
        </p:nvSpPr>
        <p:spPr>
          <a:xfrm flipH="1">
            <a:off x="5947882" y="4007828"/>
            <a:ext cx="2250900" cy="548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US" sz="1200" dirty="0" smtClean="0">
                <a:solidFill>
                  <a:schemeClr val="lt1"/>
                </a:solidFill>
                <a:latin typeface="Rubik"/>
                <a:ea typeface="Rubik"/>
                <a:cs typeface="Rubik"/>
                <a:sym typeface="Rubik"/>
              </a:rPr>
              <a:t>Those are the activities we should and shouldn’t do during Tet Holiday. Thanks for listening.</a:t>
            </a:r>
            <a:endParaRPr sz="1200" dirty="0">
              <a:solidFill>
                <a:schemeClr val="lt1"/>
              </a:solidFill>
              <a:latin typeface="Rubik"/>
              <a:ea typeface="Rubik"/>
              <a:cs typeface="Rubik"/>
              <a:sym typeface="Rubik"/>
            </a:endParaRPr>
          </a:p>
        </p:txBody>
      </p:sp>
      <p:sp>
        <p:nvSpPr>
          <p:cNvPr id="4140" name="Google Shape;4140;p62"/>
          <p:cNvSpPr txBox="1"/>
          <p:nvPr/>
        </p:nvSpPr>
        <p:spPr>
          <a:xfrm flipH="1">
            <a:off x="5947882" y="2445334"/>
            <a:ext cx="17646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dirty="0" smtClean="0">
                <a:solidFill>
                  <a:schemeClr val="lt1"/>
                </a:solidFill>
                <a:latin typeface="Ultra"/>
                <a:ea typeface="Ultra"/>
                <a:cs typeface="Ultra"/>
                <a:sym typeface="Ultra"/>
              </a:rPr>
              <a:t>Body</a:t>
            </a:r>
            <a:endParaRPr sz="2000" dirty="0">
              <a:solidFill>
                <a:schemeClr val="lt1"/>
              </a:solidFill>
              <a:latin typeface="Ultra"/>
              <a:ea typeface="Ultra"/>
              <a:cs typeface="Ultra"/>
              <a:sym typeface="Ultra"/>
            </a:endParaRPr>
          </a:p>
        </p:txBody>
      </p:sp>
      <p:sp>
        <p:nvSpPr>
          <p:cNvPr id="4141" name="Google Shape;4141;p62"/>
          <p:cNvSpPr txBox="1"/>
          <p:nvPr/>
        </p:nvSpPr>
        <p:spPr>
          <a:xfrm flipH="1">
            <a:off x="5947882" y="2832050"/>
            <a:ext cx="2476118" cy="548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solidFill>
                  <a:schemeClr val="lt1"/>
                </a:solidFill>
                <a:latin typeface="Rubik"/>
                <a:ea typeface="Rubik"/>
                <a:cs typeface="Rubik"/>
                <a:sym typeface="Rubik"/>
              </a:rPr>
              <a:t>During Tet Holiday, we should…. However, we shouldn’t …</a:t>
            </a:r>
          </a:p>
        </p:txBody>
      </p:sp>
      <p:sp>
        <p:nvSpPr>
          <p:cNvPr id="4142" name="Google Shape;4142;p62"/>
          <p:cNvSpPr/>
          <p:nvPr/>
        </p:nvSpPr>
        <p:spPr>
          <a:xfrm>
            <a:off x="4930654" y="1272186"/>
            <a:ext cx="909300" cy="909300"/>
          </a:xfrm>
          <a:prstGeom prst="ellipse">
            <a:avLst/>
          </a:prstGeom>
          <a:solidFill>
            <a:schemeClr val="accent4"/>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2"/>
          <p:cNvSpPr/>
          <p:nvPr/>
        </p:nvSpPr>
        <p:spPr>
          <a:xfrm>
            <a:off x="4930654" y="2445323"/>
            <a:ext cx="909300" cy="909300"/>
          </a:xfrm>
          <a:prstGeom prst="ellipse">
            <a:avLst/>
          </a:prstGeom>
          <a:solidFill>
            <a:schemeClr val="accent4"/>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2"/>
          <p:cNvSpPr/>
          <p:nvPr/>
        </p:nvSpPr>
        <p:spPr>
          <a:xfrm>
            <a:off x="4930654" y="3618461"/>
            <a:ext cx="909300" cy="909300"/>
          </a:xfrm>
          <a:prstGeom prst="ellipse">
            <a:avLst/>
          </a:prstGeom>
          <a:solidFill>
            <a:schemeClr val="accent4"/>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45" name="Google Shape;4145;p62"/>
          <p:cNvGrpSpPr/>
          <p:nvPr/>
        </p:nvGrpSpPr>
        <p:grpSpPr>
          <a:xfrm>
            <a:off x="5195465" y="1507390"/>
            <a:ext cx="379679" cy="438892"/>
            <a:chOff x="4785497" y="1199825"/>
            <a:chExt cx="379224" cy="439024"/>
          </a:xfrm>
        </p:grpSpPr>
        <p:sp>
          <p:nvSpPr>
            <p:cNvPr id="4146" name="Google Shape;4146;p62"/>
            <p:cNvSpPr/>
            <p:nvPr/>
          </p:nvSpPr>
          <p:spPr>
            <a:xfrm>
              <a:off x="4799572" y="1232873"/>
              <a:ext cx="114701" cy="93602"/>
            </a:xfrm>
            <a:custGeom>
              <a:avLst/>
              <a:gdLst/>
              <a:ahLst/>
              <a:cxnLst/>
              <a:rect l="l" t="t" r="r" b="b"/>
              <a:pathLst>
                <a:path w="4262" h="3478" extrusionOk="0">
                  <a:moveTo>
                    <a:pt x="1726" y="1"/>
                  </a:moveTo>
                  <a:lnTo>
                    <a:pt x="1465" y="27"/>
                  </a:lnTo>
                  <a:lnTo>
                    <a:pt x="1177" y="105"/>
                  </a:lnTo>
                  <a:lnTo>
                    <a:pt x="942" y="210"/>
                  </a:lnTo>
                  <a:lnTo>
                    <a:pt x="707" y="340"/>
                  </a:lnTo>
                  <a:lnTo>
                    <a:pt x="497" y="523"/>
                  </a:lnTo>
                  <a:lnTo>
                    <a:pt x="314" y="733"/>
                  </a:lnTo>
                  <a:lnTo>
                    <a:pt x="184" y="968"/>
                  </a:lnTo>
                  <a:lnTo>
                    <a:pt x="79" y="1203"/>
                  </a:lnTo>
                  <a:lnTo>
                    <a:pt x="27" y="1438"/>
                  </a:lnTo>
                  <a:lnTo>
                    <a:pt x="1" y="1674"/>
                  </a:lnTo>
                  <a:lnTo>
                    <a:pt x="1" y="1909"/>
                  </a:lnTo>
                  <a:lnTo>
                    <a:pt x="53" y="2118"/>
                  </a:lnTo>
                  <a:lnTo>
                    <a:pt x="105" y="2353"/>
                  </a:lnTo>
                  <a:lnTo>
                    <a:pt x="210" y="2562"/>
                  </a:lnTo>
                  <a:lnTo>
                    <a:pt x="341" y="2772"/>
                  </a:lnTo>
                  <a:lnTo>
                    <a:pt x="863" y="3477"/>
                  </a:lnTo>
                  <a:lnTo>
                    <a:pt x="3582" y="2040"/>
                  </a:lnTo>
                  <a:lnTo>
                    <a:pt x="4262" y="759"/>
                  </a:lnTo>
                  <a:lnTo>
                    <a:pt x="3948" y="340"/>
                  </a:lnTo>
                  <a:lnTo>
                    <a:pt x="2014" y="27"/>
                  </a:lnTo>
                  <a:lnTo>
                    <a:pt x="1726" y="1"/>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2"/>
            <p:cNvSpPr/>
            <p:nvPr/>
          </p:nvSpPr>
          <p:spPr>
            <a:xfrm>
              <a:off x="5033845" y="1232873"/>
              <a:ext cx="116827" cy="93602"/>
            </a:xfrm>
            <a:custGeom>
              <a:avLst/>
              <a:gdLst/>
              <a:ahLst/>
              <a:cxnLst/>
              <a:rect l="l" t="t" r="r" b="b"/>
              <a:pathLst>
                <a:path w="4341" h="3478" extrusionOk="0">
                  <a:moveTo>
                    <a:pt x="2615" y="1"/>
                  </a:moveTo>
                  <a:lnTo>
                    <a:pt x="2327" y="27"/>
                  </a:lnTo>
                  <a:lnTo>
                    <a:pt x="367" y="340"/>
                  </a:lnTo>
                  <a:lnTo>
                    <a:pt x="1" y="811"/>
                  </a:lnTo>
                  <a:lnTo>
                    <a:pt x="759" y="2040"/>
                  </a:lnTo>
                  <a:lnTo>
                    <a:pt x="3478" y="3477"/>
                  </a:lnTo>
                  <a:lnTo>
                    <a:pt x="4000" y="2772"/>
                  </a:lnTo>
                  <a:lnTo>
                    <a:pt x="4131" y="2562"/>
                  </a:lnTo>
                  <a:lnTo>
                    <a:pt x="4236" y="2353"/>
                  </a:lnTo>
                  <a:lnTo>
                    <a:pt x="4288" y="2118"/>
                  </a:lnTo>
                  <a:lnTo>
                    <a:pt x="4340" y="1909"/>
                  </a:lnTo>
                  <a:lnTo>
                    <a:pt x="4340" y="1674"/>
                  </a:lnTo>
                  <a:lnTo>
                    <a:pt x="4314" y="1438"/>
                  </a:lnTo>
                  <a:lnTo>
                    <a:pt x="4262" y="1203"/>
                  </a:lnTo>
                  <a:lnTo>
                    <a:pt x="4157" y="968"/>
                  </a:lnTo>
                  <a:lnTo>
                    <a:pt x="4026" y="733"/>
                  </a:lnTo>
                  <a:lnTo>
                    <a:pt x="3844" y="523"/>
                  </a:lnTo>
                  <a:lnTo>
                    <a:pt x="3634" y="340"/>
                  </a:lnTo>
                  <a:lnTo>
                    <a:pt x="3399" y="210"/>
                  </a:lnTo>
                  <a:lnTo>
                    <a:pt x="3138" y="105"/>
                  </a:lnTo>
                  <a:lnTo>
                    <a:pt x="2876" y="27"/>
                  </a:lnTo>
                  <a:lnTo>
                    <a:pt x="2615" y="1"/>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2"/>
            <p:cNvSpPr/>
            <p:nvPr/>
          </p:nvSpPr>
          <p:spPr>
            <a:xfrm>
              <a:off x="4857972" y="1554397"/>
              <a:ext cx="93602" cy="84451"/>
            </a:xfrm>
            <a:custGeom>
              <a:avLst/>
              <a:gdLst/>
              <a:ahLst/>
              <a:cxnLst/>
              <a:rect l="l" t="t" r="r" b="b"/>
              <a:pathLst>
                <a:path w="3478" h="3138" extrusionOk="0">
                  <a:moveTo>
                    <a:pt x="1255" y="0"/>
                  </a:moveTo>
                  <a:lnTo>
                    <a:pt x="1072" y="209"/>
                  </a:lnTo>
                  <a:lnTo>
                    <a:pt x="863" y="497"/>
                  </a:lnTo>
                  <a:lnTo>
                    <a:pt x="654" y="811"/>
                  </a:lnTo>
                  <a:lnTo>
                    <a:pt x="471" y="1203"/>
                  </a:lnTo>
                  <a:lnTo>
                    <a:pt x="288" y="1621"/>
                  </a:lnTo>
                  <a:lnTo>
                    <a:pt x="131" y="2091"/>
                  </a:lnTo>
                  <a:lnTo>
                    <a:pt x="79" y="2353"/>
                  </a:lnTo>
                  <a:lnTo>
                    <a:pt x="53" y="2588"/>
                  </a:lnTo>
                  <a:lnTo>
                    <a:pt x="0" y="2876"/>
                  </a:lnTo>
                  <a:lnTo>
                    <a:pt x="0" y="3137"/>
                  </a:lnTo>
                  <a:lnTo>
                    <a:pt x="3111" y="3137"/>
                  </a:lnTo>
                  <a:lnTo>
                    <a:pt x="3477" y="2876"/>
                  </a:lnTo>
                  <a:lnTo>
                    <a:pt x="3477" y="2144"/>
                  </a:lnTo>
                  <a:lnTo>
                    <a:pt x="185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2"/>
            <p:cNvSpPr/>
            <p:nvPr/>
          </p:nvSpPr>
          <p:spPr>
            <a:xfrm>
              <a:off x="4914946" y="1545946"/>
              <a:ext cx="121752" cy="66151"/>
            </a:xfrm>
            <a:custGeom>
              <a:avLst/>
              <a:gdLst/>
              <a:ahLst/>
              <a:cxnLst/>
              <a:rect l="l" t="t" r="r" b="b"/>
              <a:pathLst>
                <a:path w="4524" h="2458" extrusionOk="0">
                  <a:moveTo>
                    <a:pt x="393" y="0"/>
                  </a:moveTo>
                  <a:lnTo>
                    <a:pt x="1" y="628"/>
                  </a:lnTo>
                  <a:lnTo>
                    <a:pt x="1360" y="2458"/>
                  </a:lnTo>
                  <a:lnTo>
                    <a:pt x="3059" y="2458"/>
                  </a:lnTo>
                  <a:lnTo>
                    <a:pt x="4523" y="654"/>
                  </a:lnTo>
                  <a:lnTo>
                    <a:pt x="4236" y="0"/>
                  </a:ln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2"/>
            <p:cNvSpPr/>
            <p:nvPr/>
          </p:nvSpPr>
          <p:spPr>
            <a:xfrm>
              <a:off x="4995145" y="1554397"/>
              <a:ext cx="101352" cy="84451"/>
            </a:xfrm>
            <a:custGeom>
              <a:avLst/>
              <a:gdLst/>
              <a:ahLst/>
              <a:cxnLst/>
              <a:rect l="l" t="t" r="r" b="b"/>
              <a:pathLst>
                <a:path w="3766" h="3138" extrusionOk="0">
                  <a:moveTo>
                    <a:pt x="2537" y="0"/>
                  </a:moveTo>
                  <a:lnTo>
                    <a:pt x="1" y="3137"/>
                  </a:lnTo>
                  <a:lnTo>
                    <a:pt x="3765" y="3137"/>
                  </a:lnTo>
                  <a:lnTo>
                    <a:pt x="3765" y="2876"/>
                  </a:lnTo>
                  <a:lnTo>
                    <a:pt x="3739" y="2588"/>
                  </a:lnTo>
                  <a:lnTo>
                    <a:pt x="3687" y="2353"/>
                  </a:lnTo>
                  <a:lnTo>
                    <a:pt x="3635" y="2091"/>
                  </a:lnTo>
                  <a:lnTo>
                    <a:pt x="3504" y="1621"/>
                  </a:lnTo>
                  <a:lnTo>
                    <a:pt x="3321" y="1203"/>
                  </a:lnTo>
                  <a:lnTo>
                    <a:pt x="3112" y="811"/>
                  </a:lnTo>
                  <a:lnTo>
                    <a:pt x="2903" y="497"/>
                  </a:lnTo>
                  <a:lnTo>
                    <a:pt x="2694" y="209"/>
                  </a:lnTo>
                  <a:lnTo>
                    <a:pt x="253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2"/>
            <p:cNvSpPr/>
            <p:nvPr/>
          </p:nvSpPr>
          <p:spPr>
            <a:xfrm>
              <a:off x="4941697" y="1544547"/>
              <a:ext cx="121725" cy="94301"/>
            </a:xfrm>
            <a:custGeom>
              <a:avLst/>
              <a:gdLst/>
              <a:ahLst/>
              <a:cxnLst/>
              <a:rect l="l" t="t" r="r" b="b"/>
              <a:pathLst>
                <a:path w="4523" h="3504" extrusionOk="0">
                  <a:moveTo>
                    <a:pt x="4183" y="0"/>
                  </a:moveTo>
                  <a:lnTo>
                    <a:pt x="3242" y="52"/>
                  </a:lnTo>
                  <a:lnTo>
                    <a:pt x="2980" y="471"/>
                  </a:lnTo>
                  <a:lnTo>
                    <a:pt x="2693" y="889"/>
                  </a:lnTo>
                  <a:lnTo>
                    <a:pt x="2353" y="1333"/>
                  </a:lnTo>
                  <a:lnTo>
                    <a:pt x="1961" y="1778"/>
                  </a:lnTo>
                  <a:lnTo>
                    <a:pt x="1543" y="2222"/>
                  </a:lnTo>
                  <a:lnTo>
                    <a:pt x="1072" y="2667"/>
                  </a:lnTo>
                  <a:lnTo>
                    <a:pt x="549" y="3085"/>
                  </a:lnTo>
                  <a:lnTo>
                    <a:pt x="0" y="3503"/>
                  </a:lnTo>
                  <a:lnTo>
                    <a:pt x="1987" y="3503"/>
                  </a:lnTo>
                  <a:lnTo>
                    <a:pt x="2353" y="3163"/>
                  </a:lnTo>
                  <a:lnTo>
                    <a:pt x="2667" y="2850"/>
                  </a:lnTo>
                  <a:lnTo>
                    <a:pt x="3242" y="2196"/>
                  </a:lnTo>
                  <a:lnTo>
                    <a:pt x="3738" y="1569"/>
                  </a:lnTo>
                  <a:lnTo>
                    <a:pt x="4131" y="967"/>
                  </a:lnTo>
                  <a:lnTo>
                    <a:pt x="4523" y="366"/>
                  </a:lnTo>
                  <a:lnTo>
                    <a:pt x="4287" y="105"/>
                  </a:lnTo>
                  <a:lnTo>
                    <a:pt x="41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2"/>
            <p:cNvSpPr/>
            <p:nvPr/>
          </p:nvSpPr>
          <p:spPr>
            <a:xfrm>
              <a:off x="4891747" y="1545946"/>
              <a:ext cx="85851" cy="85851"/>
            </a:xfrm>
            <a:custGeom>
              <a:avLst/>
              <a:gdLst/>
              <a:ahLst/>
              <a:cxnLst/>
              <a:rect l="l" t="t" r="r" b="b"/>
              <a:pathLst>
                <a:path w="3190" h="3190" extrusionOk="0">
                  <a:moveTo>
                    <a:pt x="262" y="0"/>
                  </a:moveTo>
                  <a:lnTo>
                    <a:pt x="183" y="79"/>
                  </a:lnTo>
                  <a:lnTo>
                    <a:pt x="0" y="314"/>
                  </a:lnTo>
                  <a:lnTo>
                    <a:pt x="366" y="915"/>
                  </a:lnTo>
                  <a:lnTo>
                    <a:pt x="732" y="1438"/>
                  </a:lnTo>
                  <a:lnTo>
                    <a:pt x="1150" y="2013"/>
                  </a:lnTo>
                  <a:lnTo>
                    <a:pt x="1647" y="2588"/>
                  </a:lnTo>
                  <a:lnTo>
                    <a:pt x="2222" y="3190"/>
                  </a:lnTo>
                  <a:lnTo>
                    <a:pt x="2745" y="2771"/>
                  </a:lnTo>
                  <a:lnTo>
                    <a:pt x="3189" y="2379"/>
                  </a:lnTo>
                  <a:lnTo>
                    <a:pt x="2876" y="2092"/>
                  </a:lnTo>
                  <a:lnTo>
                    <a:pt x="2588" y="1778"/>
                  </a:lnTo>
                  <a:lnTo>
                    <a:pt x="2065" y="1177"/>
                  </a:lnTo>
                  <a:lnTo>
                    <a:pt x="1621" y="576"/>
                  </a:lnTo>
                  <a:lnTo>
                    <a:pt x="125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2"/>
            <p:cNvSpPr/>
            <p:nvPr/>
          </p:nvSpPr>
          <p:spPr>
            <a:xfrm>
              <a:off x="4889621" y="1199825"/>
              <a:ext cx="170275" cy="112575"/>
            </a:xfrm>
            <a:custGeom>
              <a:avLst/>
              <a:gdLst/>
              <a:ahLst/>
              <a:cxnLst/>
              <a:rect l="l" t="t" r="r" b="b"/>
              <a:pathLst>
                <a:path w="6327" h="4183" extrusionOk="0">
                  <a:moveTo>
                    <a:pt x="2144" y="0"/>
                  </a:moveTo>
                  <a:lnTo>
                    <a:pt x="1909" y="26"/>
                  </a:lnTo>
                  <a:lnTo>
                    <a:pt x="1674" y="78"/>
                  </a:lnTo>
                  <a:lnTo>
                    <a:pt x="1439" y="183"/>
                  </a:lnTo>
                  <a:lnTo>
                    <a:pt x="1229" y="340"/>
                  </a:lnTo>
                  <a:lnTo>
                    <a:pt x="1046" y="497"/>
                  </a:lnTo>
                  <a:lnTo>
                    <a:pt x="916" y="680"/>
                  </a:lnTo>
                  <a:lnTo>
                    <a:pt x="785" y="915"/>
                  </a:lnTo>
                  <a:lnTo>
                    <a:pt x="707" y="1150"/>
                  </a:lnTo>
                  <a:lnTo>
                    <a:pt x="1" y="4183"/>
                  </a:lnTo>
                  <a:lnTo>
                    <a:pt x="6327" y="4183"/>
                  </a:lnTo>
                  <a:lnTo>
                    <a:pt x="5647" y="1150"/>
                  </a:lnTo>
                  <a:lnTo>
                    <a:pt x="5569" y="915"/>
                  </a:lnTo>
                  <a:lnTo>
                    <a:pt x="5438" y="680"/>
                  </a:lnTo>
                  <a:lnTo>
                    <a:pt x="5307" y="497"/>
                  </a:lnTo>
                  <a:lnTo>
                    <a:pt x="5124" y="340"/>
                  </a:lnTo>
                  <a:lnTo>
                    <a:pt x="4915" y="183"/>
                  </a:lnTo>
                  <a:lnTo>
                    <a:pt x="4680" y="78"/>
                  </a:lnTo>
                  <a:lnTo>
                    <a:pt x="4445" y="26"/>
                  </a:lnTo>
                  <a:lnTo>
                    <a:pt x="418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2"/>
            <p:cNvSpPr/>
            <p:nvPr/>
          </p:nvSpPr>
          <p:spPr>
            <a:xfrm>
              <a:off x="4798173" y="1316598"/>
              <a:ext cx="353899" cy="99226"/>
            </a:xfrm>
            <a:custGeom>
              <a:avLst/>
              <a:gdLst/>
              <a:ahLst/>
              <a:cxnLst/>
              <a:rect l="l" t="t" r="r" b="b"/>
              <a:pathLst>
                <a:path w="13150" h="3687" extrusionOk="0">
                  <a:moveTo>
                    <a:pt x="6562" y="0"/>
                  </a:moveTo>
                  <a:lnTo>
                    <a:pt x="445" y="1281"/>
                  </a:lnTo>
                  <a:lnTo>
                    <a:pt x="262" y="1830"/>
                  </a:lnTo>
                  <a:lnTo>
                    <a:pt x="131" y="2405"/>
                  </a:lnTo>
                  <a:lnTo>
                    <a:pt x="27" y="3007"/>
                  </a:lnTo>
                  <a:lnTo>
                    <a:pt x="0" y="3608"/>
                  </a:lnTo>
                  <a:lnTo>
                    <a:pt x="0" y="3686"/>
                  </a:lnTo>
                  <a:lnTo>
                    <a:pt x="13149" y="3686"/>
                  </a:lnTo>
                  <a:lnTo>
                    <a:pt x="13123" y="3059"/>
                  </a:lnTo>
                  <a:lnTo>
                    <a:pt x="13019" y="2458"/>
                  </a:lnTo>
                  <a:lnTo>
                    <a:pt x="12888" y="1856"/>
                  </a:lnTo>
                  <a:lnTo>
                    <a:pt x="12705" y="1281"/>
                  </a:lnTo>
                  <a:lnTo>
                    <a:pt x="6562" y="0"/>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2"/>
            <p:cNvSpPr/>
            <p:nvPr/>
          </p:nvSpPr>
          <p:spPr>
            <a:xfrm>
              <a:off x="5083795" y="1389773"/>
              <a:ext cx="80926" cy="80926"/>
            </a:xfrm>
            <a:custGeom>
              <a:avLst/>
              <a:gdLst/>
              <a:ahLst/>
              <a:cxnLst/>
              <a:rect l="l" t="t" r="r" b="b"/>
              <a:pathLst>
                <a:path w="3007" h="3007" extrusionOk="0">
                  <a:moveTo>
                    <a:pt x="1517" y="0"/>
                  </a:moveTo>
                  <a:lnTo>
                    <a:pt x="1203" y="52"/>
                  </a:lnTo>
                  <a:lnTo>
                    <a:pt x="916" y="131"/>
                  </a:lnTo>
                  <a:lnTo>
                    <a:pt x="680" y="262"/>
                  </a:lnTo>
                  <a:lnTo>
                    <a:pt x="445" y="445"/>
                  </a:lnTo>
                  <a:lnTo>
                    <a:pt x="262" y="680"/>
                  </a:lnTo>
                  <a:lnTo>
                    <a:pt x="131" y="915"/>
                  </a:lnTo>
                  <a:lnTo>
                    <a:pt x="27" y="1203"/>
                  </a:lnTo>
                  <a:lnTo>
                    <a:pt x="1" y="1516"/>
                  </a:lnTo>
                  <a:lnTo>
                    <a:pt x="27" y="1804"/>
                  </a:lnTo>
                  <a:lnTo>
                    <a:pt x="131" y="2091"/>
                  </a:lnTo>
                  <a:lnTo>
                    <a:pt x="262" y="2353"/>
                  </a:lnTo>
                  <a:lnTo>
                    <a:pt x="445" y="2562"/>
                  </a:lnTo>
                  <a:lnTo>
                    <a:pt x="680" y="2745"/>
                  </a:lnTo>
                  <a:lnTo>
                    <a:pt x="916" y="2902"/>
                  </a:lnTo>
                  <a:lnTo>
                    <a:pt x="1203" y="2980"/>
                  </a:lnTo>
                  <a:lnTo>
                    <a:pt x="1517" y="3006"/>
                  </a:lnTo>
                  <a:lnTo>
                    <a:pt x="1805" y="2980"/>
                  </a:lnTo>
                  <a:lnTo>
                    <a:pt x="2092" y="2902"/>
                  </a:lnTo>
                  <a:lnTo>
                    <a:pt x="2353" y="2745"/>
                  </a:lnTo>
                  <a:lnTo>
                    <a:pt x="2563" y="2562"/>
                  </a:lnTo>
                  <a:lnTo>
                    <a:pt x="2746" y="2353"/>
                  </a:lnTo>
                  <a:lnTo>
                    <a:pt x="2876" y="2091"/>
                  </a:lnTo>
                  <a:lnTo>
                    <a:pt x="2981" y="1804"/>
                  </a:lnTo>
                  <a:lnTo>
                    <a:pt x="3007" y="1516"/>
                  </a:lnTo>
                  <a:lnTo>
                    <a:pt x="2981" y="1203"/>
                  </a:lnTo>
                  <a:lnTo>
                    <a:pt x="2876" y="915"/>
                  </a:lnTo>
                  <a:lnTo>
                    <a:pt x="2746" y="680"/>
                  </a:lnTo>
                  <a:lnTo>
                    <a:pt x="2563" y="445"/>
                  </a:lnTo>
                  <a:lnTo>
                    <a:pt x="2353" y="262"/>
                  </a:lnTo>
                  <a:lnTo>
                    <a:pt x="2092" y="131"/>
                  </a:lnTo>
                  <a:lnTo>
                    <a:pt x="1805" y="52"/>
                  </a:lnTo>
                  <a:lnTo>
                    <a:pt x="1517" y="0"/>
                  </a:ln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2"/>
            <p:cNvSpPr/>
            <p:nvPr/>
          </p:nvSpPr>
          <p:spPr>
            <a:xfrm>
              <a:off x="4824197" y="1265249"/>
              <a:ext cx="301851" cy="301824"/>
            </a:xfrm>
            <a:custGeom>
              <a:avLst/>
              <a:gdLst/>
              <a:ahLst/>
              <a:cxnLst/>
              <a:rect l="l" t="t" r="r" b="b"/>
              <a:pathLst>
                <a:path w="11216" h="11215" extrusionOk="0">
                  <a:moveTo>
                    <a:pt x="5124" y="0"/>
                  </a:moveTo>
                  <a:lnTo>
                    <a:pt x="4549" y="79"/>
                  </a:lnTo>
                  <a:lnTo>
                    <a:pt x="4026" y="209"/>
                  </a:lnTo>
                  <a:lnTo>
                    <a:pt x="3504" y="392"/>
                  </a:lnTo>
                  <a:lnTo>
                    <a:pt x="3007" y="628"/>
                  </a:lnTo>
                  <a:lnTo>
                    <a:pt x="2536" y="915"/>
                  </a:lnTo>
                  <a:lnTo>
                    <a:pt x="2118" y="1229"/>
                  </a:lnTo>
                  <a:lnTo>
                    <a:pt x="1700" y="1569"/>
                  </a:lnTo>
                  <a:lnTo>
                    <a:pt x="1334" y="1961"/>
                  </a:lnTo>
                  <a:lnTo>
                    <a:pt x="994" y="2405"/>
                  </a:lnTo>
                  <a:lnTo>
                    <a:pt x="706" y="2850"/>
                  </a:lnTo>
                  <a:lnTo>
                    <a:pt x="471" y="3346"/>
                  </a:lnTo>
                  <a:lnTo>
                    <a:pt x="262" y="3869"/>
                  </a:lnTo>
                  <a:lnTo>
                    <a:pt x="131" y="4392"/>
                  </a:lnTo>
                  <a:lnTo>
                    <a:pt x="27" y="4941"/>
                  </a:lnTo>
                  <a:lnTo>
                    <a:pt x="1" y="5516"/>
                  </a:lnTo>
                  <a:lnTo>
                    <a:pt x="1" y="5673"/>
                  </a:lnTo>
                  <a:lnTo>
                    <a:pt x="27" y="6248"/>
                  </a:lnTo>
                  <a:lnTo>
                    <a:pt x="131" y="6797"/>
                  </a:lnTo>
                  <a:lnTo>
                    <a:pt x="262" y="7346"/>
                  </a:lnTo>
                  <a:lnTo>
                    <a:pt x="471" y="7842"/>
                  </a:lnTo>
                  <a:lnTo>
                    <a:pt x="706" y="8339"/>
                  </a:lnTo>
                  <a:lnTo>
                    <a:pt x="994" y="8784"/>
                  </a:lnTo>
                  <a:lnTo>
                    <a:pt x="1334" y="9228"/>
                  </a:lnTo>
                  <a:lnTo>
                    <a:pt x="1700" y="9620"/>
                  </a:lnTo>
                  <a:lnTo>
                    <a:pt x="2118" y="9960"/>
                  </a:lnTo>
                  <a:lnTo>
                    <a:pt x="2536" y="10300"/>
                  </a:lnTo>
                  <a:lnTo>
                    <a:pt x="3007" y="10561"/>
                  </a:lnTo>
                  <a:lnTo>
                    <a:pt x="3504" y="10796"/>
                  </a:lnTo>
                  <a:lnTo>
                    <a:pt x="4026" y="10979"/>
                  </a:lnTo>
                  <a:lnTo>
                    <a:pt x="4549" y="11110"/>
                  </a:lnTo>
                  <a:lnTo>
                    <a:pt x="5124" y="11189"/>
                  </a:lnTo>
                  <a:lnTo>
                    <a:pt x="5699" y="11215"/>
                  </a:lnTo>
                  <a:lnTo>
                    <a:pt x="6248" y="11162"/>
                  </a:lnTo>
                  <a:lnTo>
                    <a:pt x="6797" y="11084"/>
                  </a:lnTo>
                  <a:lnTo>
                    <a:pt x="7346" y="10927"/>
                  </a:lnTo>
                  <a:lnTo>
                    <a:pt x="7843" y="10744"/>
                  </a:lnTo>
                  <a:lnTo>
                    <a:pt x="8340" y="10509"/>
                  </a:lnTo>
                  <a:lnTo>
                    <a:pt x="8784" y="10221"/>
                  </a:lnTo>
                  <a:lnTo>
                    <a:pt x="9202" y="9908"/>
                  </a:lnTo>
                  <a:lnTo>
                    <a:pt x="9594" y="9542"/>
                  </a:lnTo>
                  <a:lnTo>
                    <a:pt x="9960" y="9150"/>
                  </a:lnTo>
                  <a:lnTo>
                    <a:pt x="10274" y="8705"/>
                  </a:lnTo>
                  <a:lnTo>
                    <a:pt x="10562" y="8261"/>
                  </a:lnTo>
                  <a:lnTo>
                    <a:pt x="10771" y="7764"/>
                  </a:lnTo>
                  <a:lnTo>
                    <a:pt x="10954" y="7241"/>
                  </a:lnTo>
                  <a:lnTo>
                    <a:pt x="11111" y="6718"/>
                  </a:lnTo>
                  <a:lnTo>
                    <a:pt x="11189" y="6169"/>
                  </a:lnTo>
                  <a:lnTo>
                    <a:pt x="11215" y="5594"/>
                  </a:lnTo>
                  <a:lnTo>
                    <a:pt x="11189" y="5019"/>
                  </a:lnTo>
                  <a:lnTo>
                    <a:pt x="11111" y="4470"/>
                  </a:lnTo>
                  <a:lnTo>
                    <a:pt x="10954" y="3947"/>
                  </a:lnTo>
                  <a:lnTo>
                    <a:pt x="10771" y="3425"/>
                  </a:lnTo>
                  <a:lnTo>
                    <a:pt x="10562" y="2954"/>
                  </a:lnTo>
                  <a:lnTo>
                    <a:pt x="10274" y="2484"/>
                  </a:lnTo>
                  <a:lnTo>
                    <a:pt x="9960" y="2065"/>
                  </a:lnTo>
                  <a:lnTo>
                    <a:pt x="9594" y="1647"/>
                  </a:lnTo>
                  <a:lnTo>
                    <a:pt x="9202" y="1307"/>
                  </a:lnTo>
                  <a:lnTo>
                    <a:pt x="8784" y="967"/>
                  </a:lnTo>
                  <a:lnTo>
                    <a:pt x="8340" y="680"/>
                  </a:lnTo>
                  <a:lnTo>
                    <a:pt x="7843" y="445"/>
                  </a:lnTo>
                  <a:lnTo>
                    <a:pt x="7346" y="262"/>
                  </a:lnTo>
                  <a:lnTo>
                    <a:pt x="6797" y="131"/>
                  </a:lnTo>
                  <a:lnTo>
                    <a:pt x="6248" y="26"/>
                  </a:lnTo>
                  <a:lnTo>
                    <a:pt x="5699" y="0"/>
                  </a:ln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2"/>
            <p:cNvSpPr/>
            <p:nvPr/>
          </p:nvSpPr>
          <p:spPr>
            <a:xfrm>
              <a:off x="4785497" y="1265249"/>
              <a:ext cx="202651" cy="301824"/>
            </a:xfrm>
            <a:custGeom>
              <a:avLst/>
              <a:gdLst/>
              <a:ahLst/>
              <a:cxnLst/>
              <a:rect l="l" t="t" r="r" b="b"/>
              <a:pathLst>
                <a:path w="7530" h="11215" extrusionOk="0">
                  <a:moveTo>
                    <a:pt x="6615" y="0"/>
                  </a:moveTo>
                  <a:lnTo>
                    <a:pt x="6118" y="79"/>
                  </a:lnTo>
                  <a:lnTo>
                    <a:pt x="5621" y="183"/>
                  </a:lnTo>
                  <a:lnTo>
                    <a:pt x="5151" y="314"/>
                  </a:lnTo>
                  <a:lnTo>
                    <a:pt x="4680" y="523"/>
                  </a:lnTo>
                  <a:lnTo>
                    <a:pt x="4262" y="732"/>
                  </a:lnTo>
                  <a:lnTo>
                    <a:pt x="3844" y="993"/>
                  </a:lnTo>
                  <a:lnTo>
                    <a:pt x="3452" y="1307"/>
                  </a:lnTo>
                  <a:lnTo>
                    <a:pt x="3086" y="1621"/>
                  </a:lnTo>
                  <a:lnTo>
                    <a:pt x="2772" y="1987"/>
                  </a:lnTo>
                  <a:lnTo>
                    <a:pt x="2458" y="2379"/>
                  </a:lnTo>
                  <a:lnTo>
                    <a:pt x="2197" y="2771"/>
                  </a:lnTo>
                  <a:lnTo>
                    <a:pt x="1961" y="3215"/>
                  </a:lnTo>
                  <a:lnTo>
                    <a:pt x="1778" y="3660"/>
                  </a:lnTo>
                  <a:lnTo>
                    <a:pt x="1622" y="4157"/>
                  </a:lnTo>
                  <a:lnTo>
                    <a:pt x="1517" y="4627"/>
                  </a:lnTo>
                  <a:lnTo>
                    <a:pt x="1491" y="4627"/>
                  </a:lnTo>
                  <a:lnTo>
                    <a:pt x="1203" y="4679"/>
                  </a:lnTo>
                  <a:lnTo>
                    <a:pt x="916" y="4758"/>
                  </a:lnTo>
                  <a:lnTo>
                    <a:pt x="654" y="4889"/>
                  </a:lnTo>
                  <a:lnTo>
                    <a:pt x="445" y="5072"/>
                  </a:lnTo>
                  <a:lnTo>
                    <a:pt x="262" y="5307"/>
                  </a:lnTo>
                  <a:lnTo>
                    <a:pt x="105" y="5542"/>
                  </a:lnTo>
                  <a:lnTo>
                    <a:pt x="27" y="5830"/>
                  </a:lnTo>
                  <a:lnTo>
                    <a:pt x="1" y="6143"/>
                  </a:lnTo>
                  <a:lnTo>
                    <a:pt x="27" y="6431"/>
                  </a:lnTo>
                  <a:lnTo>
                    <a:pt x="105" y="6718"/>
                  </a:lnTo>
                  <a:lnTo>
                    <a:pt x="262" y="6980"/>
                  </a:lnTo>
                  <a:lnTo>
                    <a:pt x="445" y="7189"/>
                  </a:lnTo>
                  <a:lnTo>
                    <a:pt x="654" y="7372"/>
                  </a:lnTo>
                  <a:lnTo>
                    <a:pt x="916" y="7503"/>
                  </a:lnTo>
                  <a:lnTo>
                    <a:pt x="1203" y="7607"/>
                  </a:lnTo>
                  <a:lnTo>
                    <a:pt x="1491" y="7633"/>
                  </a:lnTo>
                  <a:lnTo>
                    <a:pt x="1674" y="7633"/>
                  </a:lnTo>
                  <a:lnTo>
                    <a:pt x="1805" y="7607"/>
                  </a:lnTo>
                  <a:lnTo>
                    <a:pt x="1961" y="7999"/>
                  </a:lnTo>
                  <a:lnTo>
                    <a:pt x="2171" y="8365"/>
                  </a:lnTo>
                  <a:lnTo>
                    <a:pt x="2406" y="8731"/>
                  </a:lnTo>
                  <a:lnTo>
                    <a:pt x="2641" y="9071"/>
                  </a:lnTo>
                  <a:lnTo>
                    <a:pt x="2929" y="9385"/>
                  </a:lnTo>
                  <a:lnTo>
                    <a:pt x="3216" y="9672"/>
                  </a:lnTo>
                  <a:lnTo>
                    <a:pt x="3530" y="9960"/>
                  </a:lnTo>
                  <a:lnTo>
                    <a:pt x="3870" y="10221"/>
                  </a:lnTo>
                  <a:lnTo>
                    <a:pt x="4236" y="10430"/>
                  </a:lnTo>
                  <a:lnTo>
                    <a:pt x="4602" y="10640"/>
                  </a:lnTo>
                  <a:lnTo>
                    <a:pt x="4994" y="10823"/>
                  </a:lnTo>
                  <a:lnTo>
                    <a:pt x="5386" y="10953"/>
                  </a:lnTo>
                  <a:lnTo>
                    <a:pt x="5804" y="11058"/>
                  </a:lnTo>
                  <a:lnTo>
                    <a:pt x="6249" y="11136"/>
                  </a:lnTo>
                  <a:lnTo>
                    <a:pt x="6693" y="11189"/>
                  </a:lnTo>
                  <a:lnTo>
                    <a:pt x="7137" y="11215"/>
                  </a:lnTo>
                  <a:lnTo>
                    <a:pt x="7530" y="11189"/>
                  </a:lnTo>
                  <a:lnTo>
                    <a:pt x="7007" y="11110"/>
                  </a:lnTo>
                  <a:lnTo>
                    <a:pt x="6510" y="11006"/>
                  </a:lnTo>
                  <a:lnTo>
                    <a:pt x="6013" y="10823"/>
                  </a:lnTo>
                  <a:lnTo>
                    <a:pt x="5543" y="10613"/>
                  </a:lnTo>
                  <a:lnTo>
                    <a:pt x="5098" y="10378"/>
                  </a:lnTo>
                  <a:lnTo>
                    <a:pt x="4680" y="10091"/>
                  </a:lnTo>
                  <a:lnTo>
                    <a:pt x="4288" y="9777"/>
                  </a:lnTo>
                  <a:lnTo>
                    <a:pt x="3922" y="9411"/>
                  </a:lnTo>
                  <a:lnTo>
                    <a:pt x="3608" y="9045"/>
                  </a:lnTo>
                  <a:lnTo>
                    <a:pt x="3321" y="8627"/>
                  </a:lnTo>
                  <a:lnTo>
                    <a:pt x="3059" y="8182"/>
                  </a:lnTo>
                  <a:lnTo>
                    <a:pt x="2850" y="7712"/>
                  </a:lnTo>
                  <a:lnTo>
                    <a:pt x="2667" y="7241"/>
                  </a:lnTo>
                  <a:lnTo>
                    <a:pt x="2537" y="6718"/>
                  </a:lnTo>
                  <a:lnTo>
                    <a:pt x="2458" y="6222"/>
                  </a:lnTo>
                  <a:lnTo>
                    <a:pt x="2432" y="5673"/>
                  </a:lnTo>
                  <a:lnTo>
                    <a:pt x="2432" y="5516"/>
                  </a:lnTo>
                  <a:lnTo>
                    <a:pt x="2458" y="4993"/>
                  </a:lnTo>
                  <a:lnTo>
                    <a:pt x="2537" y="4470"/>
                  </a:lnTo>
                  <a:lnTo>
                    <a:pt x="2667" y="3947"/>
                  </a:lnTo>
                  <a:lnTo>
                    <a:pt x="2850" y="3477"/>
                  </a:lnTo>
                  <a:lnTo>
                    <a:pt x="3059" y="3006"/>
                  </a:lnTo>
                  <a:lnTo>
                    <a:pt x="3321" y="2562"/>
                  </a:lnTo>
                  <a:lnTo>
                    <a:pt x="3608" y="2170"/>
                  </a:lnTo>
                  <a:lnTo>
                    <a:pt x="3922" y="1778"/>
                  </a:lnTo>
                  <a:lnTo>
                    <a:pt x="4288" y="1412"/>
                  </a:lnTo>
                  <a:lnTo>
                    <a:pt x="4680" y="1098"/>
                  </a:lnTo>
                  <a:lnTo>
                    <a:pt x="5098" y="811"/>
                  </a:lnTo>
                  <a:lnTo>
                    <a:pt x="5543" y="575"/>
                  </a:lnTo>
                  <a:lnTo>
                    <a:pt x="6013" y="366"/>
                  </a:lnTo>
                  <a:lnTo>
                    <a:pt x="6510" y="209"/>
                  </a:lnTo>
                  <a:lnTo>
                    <a:pt x="7007" y="79"/>
                  </a:lnTo>
                  <a:lnTo>
                    <a:pt x="7530" y="0"/>
                  </a:ln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2"/>
            <p:cNvSpPr/>
            <p:nvPr/>
          </p:nvSpPr>
          <p:spPr>
            <a:xfrm>
              <a:off x="4855146" y="1424948"/>
              <a:ext cx="64751" cy="51376"/>
            </a:xfrm>
            <a:custGeom>
              <a:avLst/>
              <a:gdLst/>
              <a:ahLst/>
              <a:cxnLst/>
              <a:rect l="l" t="t" r="r" b="b"/>
              <a:pathLst>
                <a:path w="2406" h="1909" extrusionOk="0">
                  <a:moveTo>
                    <a:pt x="942" y="0"/>
                  </a:moveTo>
                  <a:lnTo>
                    <a:pt x="733" y="79"/>
                  </a:lnTo>
                  <a:lnTo>
                    <a:pt x="524" y="157"/>
                  </a:lnTo>
                  <a:lnTo>
                    <a:pt x="341" y="262"/>
                  </a:lnTo>
                  <a:lnTo>
                    <a:pt x="184" y="418"/>
                  </a:lnTo>
                  <a:lnTo>
                    <a:pt x="79" y="575"/>
                  </a:lnTo>
                  <a:lnTo>
                    <a:pt x="1" y="758"/>
                  </a:lnTo>
                  <a:lnTo>
                    <a:pt x="1" y="941"/>
                  </a:lnTo>
                  <a:lnTo>
                    <a:pt x="1" y="1150"/>
                  </a:lnTo>
                  <a:lnTo>
                    <a:pt x="79" y="1333"/>
                  </a:lnTo>
                  <a:lnTo>
                    <a:pt x="184" y="1490"/>
                  </a:lnTo>
                  <a:lnTo>
                    <a:pt x="341" y="1621"/>
                  </a:lnTo>
                  <a:lnTo>
                    <a:pt x="524" y="1752"/>
                  </a:lnTo>
                  <a:lnTo>
                    <a:pt x="733" y="1830"/>
                  </a:lnTo>
                  <a:lnTo>
                    <a:pt x="942" y="1882"/>
                  </a:lnTo>
                  <a:lnTo>
                    <a:pt x="1203" y="1908"/>
                  </a:lnTo>
                  <a:lnTo>
                    <a:pt x="1439" y="1882"/>
                  </a:lnTo>
                  <a:lnTo>
                    <a:pt x="1674" y="1830"/>
                  </a:lnTo>
                  <a:lnTo>
                    <a:pt x="1857" y="1752"/>
                  </a:lnTo>
                  <a:lnTo>
                    <a:pt x="2040" y="1621"/>
                  </a:lnTo>
                  <a:lnTo>
                    <a:pt x="2197" y="1490"/>
                  </a:lnTo>
                  <a:lnTo>
                    <a:pt x="2301" y="1333"/>
                  </a:lnTo>
                  <a:lnTo>
                    <a:pt x="2380" y="1150"/>
                  </a:lnTo>
                  <a:lnTo>
                    <a:pt x="2406" y="941"/>
                  </a:lnTo>
                  <a:lnTo>
                    <a:pt x="2380" y="758"/>
                  </a:lnTo>
                  <a:lnTo>
                    <a:pt x="2301" y="575"/>
                  </a:lnTo>
                  <a:lnTo>
                    <a:pt x="2197" y="418"/>
                  </a:lnTo>
                  <a:lnTo>
                    <a:pt x="2040" y="262"/>
                  </a:lnTo>
                  <a:lnTo>
                    <a:pt x="1857" y="157"/>
                  </a:lnTo>
                  <a:lnTo>
                    <a:pt x="1674" y="79"/>
                  </a:lnTo>
                  <a:lnTo>
                    <a:pt x="1439" y="0"/>
                  </a:lnTo>
                  <a:close/>
                </a:path>
              </a:pathLst>
            </a:custGeom>
            <a:solidFill>
              <a:srgbClr val="FF5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2"/>
            <p:cNvSpPr/>
            <p:nvPr/>
          </p:nvSpPr>
          <p:spPr>
            <a:xfrm>
              <a:off x="5030347" y="1424948"/>
              <a:ext cx="64751" cy="51376"/>
            </a:xfrm>
            <a:custGeom>
              <a:avLst/>
              <a:gdLst/>
              <a:ahLst/>
              <a:cxnLst/>
              <a:rect l="l" t="t" r="r" b="b"/>
              <a:pathLst>
                <a:path w="2406" h="1909" extrusionOk="0">
                  <a:moveTo>
                    <a:pt x="967" y="0"/>
                  </a:moveTo>
                  <a:lnTo>
                    <a:pt x="732" y="79"/>
                  </a:lnTo>
                  <a:lnTo>
                    <a:pt x="549" y="157"/>
                  </a:lnTo>
                  <a:lnTo>
                    <a:pt x="366" y="262"/>
                  </a:lnTo>
                  <a:lnTo>
                    <a:pt x="209" y="418"/>
                  </a:lnTo>
                  <a:lnTo>
                    <a:pt x="105" y="575"/>
                  </a:lnTo>
                  <a:lnTo>
                    <a:pt x="26" y="758"/>
                  </a:lnTo>
                  <a:lnTo>
                    <a:pt x="0" y="941"/>
                  </a:lnTo>
                  <a:lnTo>
                    <a:pt x="26" y="1150"/>
                  </a:lnTo>
                  <a:lnTo>
                    <a:pt x="105" y="1333"/>
                  </a:lnTo>
                  <a:lnTo>
                    <a:pt x="209" y="1490"/>
                  </a:lnTo>
                  <a:lnTo>
                    <a:pt x="366" y="1621"/>
                  </a:lnTo>
                  <a:lnTo>
                    <a:pt x="549" y="1752"/>
                  </a:lnTo>
                  <a:lnTo>
                    <a:pt x="732" y="1830"/>
                  </a:lnTo>
                  <a:lnTo>
                    <a:pt x="967" y="1882"/>
                  </a:lnTo>
                  <a:lnTo>
                    <a:pt x="1203" y="1908"/>
                  </a:lnTo>
                  <a:lnTo>
                    <a:pt x="1464" y="1882"/>
                  </a:lnTo>
                  <a:lnTo>
                    <a:pt x="1673" y="1830"/>
                  </a:lnTo>
                  <a:lnTo>
                    <a:pt x="1882" y="1752"/>
                  </a:lnTo>
                  <a:lnTo>
                    <a:pt x="2065" y="1621"/>
                  </a:lnTo>
                  <a:lnTo>
                    <a:pt x="2196" y="1490"/>
                  </a:lnTo>
                  <a:lnTo>
                    <a:pt x="2327" y="1333"/>
                  </a:lnTo>
                  <a:lnTo>
                    <a:pt x="2379" y="1150"/>
                  </a:lnTo>
                  <a:lnTo>
                    <a:pt x="2405" y="941"/>
                  </a:lnTo>
                  <a:lnTo>
                    <a:pt x="2379" y="758"/>
                  </a:lnTo>
                  <a:lnTo>
                    <a:pt x="2327" y="575"/>
                  </a:lnTo>
                  <a:lnTo>
                    <a:pt x="2196" y="418"/>
                  </a:lnTo>
                  <a:lnTo>
                    <a:pt x="2065" y="262"/>
                  </a:lnTo>
                  <a:lnTo>
                    <a:pt x="1882" y="157"/>
                  </a:lnTo>
                  <a:lnTo>
                    <a:pt x="1673" y="79"/>
                  </a:lnTo>
                  <a:lnTo>
                    <a:pt x="1464" y="0"/>
                  </a:lnTo>
                  <a:close/>
                </a:path>
              </a:pathLst>
            </a:custGeom>
            <a:solidFill>
              <a:srgbClr val="FF5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2"/>
            <p:cNvSpPr/>
            <p:nvPr/>
          </p:nvSpPr>
          <p:spPr>
            <a:xfrm>
              <a:off x="4899471" y="1405947"/>
              <a:ext cx="13402" cy="26051"/>
            </a:xfrm>
            <a:custGeom>
              <a:avLst/>
              <a:gdLst/>
              <a:ahLst/>
              <a:cxnLst/>
              <a:rect l="l" t="t" r="r" b="b"/>
              <a:pathLst>
                <a:path w="498" h="968" extrusionOk="0">
                  <a:moveTo>
                    <a:pt x="236" y="0"/>
                  </a:moveTo>
                  <a:lnTo>
                    <a:pt x="158" y="26"/>
                  </a:lnTo>
                  <a:lnTo>
                    <a:pt x="79" y="79"/>
                  </a:lnTo>
                  <a:lnTo>
                    <a:pt x="27" y="157"/>
                  </a:lnTo>
                  <a:lnTo>
                    <a:pt x="1" y="236"/>
                  </a:lnTo>
                  <a:lnTo>
                    <a:pt x="1" y="732"/>
                  </a:lnTo>
                  <a:lnTo>
                    <a:pt x="27" y="837"/>
                  </a:lnTo>
                  <a:lnTo>
                    <a:pt x="79" y="915"/>
                  </a:lnTo>
                  <a:lnTo>
                    <a:pt x="158" y="968"/>
                  </a:lnTo>
                  <a:lnTo>
                    <a:pt x="341" y="968"/>
                  </a:lnTo>
                  <a:lnTo>
                    <a:pt x="419" y="915"/>
                  </a:lnTo>
                  <a:lnTo>
                    <a:pt x="471" y="837"/>
                  </a:lnTo>
                  <a:lnTo>
                    <a:pt x="497" y="732"/>
                  </a:lnTo>
                  <a:lnTo>
                    <a:pt x="497" y="236"/>
                  </a:lnTo>
                  <a:lnTo>
                    <a:pt x="471" y="157"/>
                  </a:lnTo>
                  <a:lnTo>
                    <a:pt x="419" y="79"/>
                  </a:lnTo>
                  <a:lnTo>
                    <a:pt x="341" y="26"/>
                  </a:lnTo>
                  <a:lnTo>
                    <a:pt x="236" y="0"/>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2"/>
            <p:cNvSpPr/>
            <p:nvPr/>
          </p:nvSpPr>
          <p:spPr>
            <a:xfrm>
              <a:off x="5037371" y="1405947"/>
              <a:ext cx="13402" cy="26051"/>
            </a:xfrm>
            <a:custGeom>
              <a:avLst/>
              <a:gdLst/>
              <a:ahLst/>
              <a:cxnLst/>
              <a:rect l="l" t="t" r="r" b="b"/>
              <a:pathLst>
                <a:path w="498" h="968" extrusionOk="0">
                  <a:moveTo>
                    <a:pt x="236" y="0"/>
                  </a:moveTo>
                  <a:lnTo>
                    <a:pt x="157" y="26"/>
                  </a:lnTo>
                  <a:lnTo>
                    <a:pt x="79" y="79"/>
                  </a:lnTo>
                  <a:lnTo>
                    <a:pt x="27" y="157"/>
                  </a:lnTo>
                  <a:lnTo>
                    <a:pt x="0" y="236"/>
                  </a:lnTo>
                  <a:lnTo>
                    <a:pt x="0" y="732"/>
                  </a:lnTo>
                  <a:lnTo>
                    <a:pt x="27" y="837"/>
                  </a:lnTo>
                  <a:lnTo>
                    <a:pt x="79" y="915"/>
                  </a:lnTo>
                  <a:lnTo>
                    <a:pt x="157" y="968"/>
                  </a:lnTo>
                  <a:lnTo>
                    <a:pt x="340" y="968"/>
                  </a:lnTo>
                  <a:lnTo>
                    <a:pt x="419" y="915"/>
                  </a:lnTo>
                  <a:lnTo>
                    <a:pt x="471" y="837"/>
                  </a:lnTo>
                  <a:lnTo>
                    <a:pt x="497" y="732"/>
                  </a:lnTo>
                  <a:lnTo>
                    <a:pt x="497" y="236"/>
                  </a:lnTo>
                  <a:lnTo>
                    <a:pt x="471" y="157"/>
                  </a:lnTo>
                  <a:lnTo>
                    <a:pt x="419" y="79"/>
                  </a:lnTo>
                  <a:lnTo>
                    <a:pt x="340" y="26"/>
                  </a:lnTo>
                  <a:lnTo>
                    <a:pt x="236" y="0"/>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2"/>
            <p:cNvSpPr/>
            <p:nvPr/>
          </p:nvSpPr>
          <p:spPr>
            <a:xfrm>
              <a:off x="4950121" y="1434798"/>
              <a:ext cx="49977" cy="21126"/>
            </a:xfrm>
            <a:custGeom>
              <a:avLst/>
              <a:gdLst/>
              <a:ahLst/>
              <a:cxnLst/>
              <a:rect l="l" t="t" r="r" b="b"/>
              <a:pathLst>
                <a:path w="1857" h="785" extrusionOk="0">
                  <a:moveTo>
                    <a:pt x="184" y="0"/>
                  </a:moveTo>
                  <a:lnTo>
                    <a:pt x="79" y="52"/>
                  </a:lnTo>
                  <a:lnTo>
                    <a:pt x="27" y="131"/>
                  </a:lnTo>
                  <a:lnTo>
                    <a:pt x="1" y="209"/>
                  </a:lnTo>
                  <a:lnTo>
                    <a:pt x="27" y="314"/>
                  </a:lnTo>
                  <a:lnTo>
                    <a:pt x="79" y="392"/>
                  </a:lnTo>
                  <a:lnTo>
                    <a:pt x="236" y="549"/>
                  </a:lnTo>
                  <a:lnTo>
                    <a:pt x="445" y="680"/>
                  </a:lnTo>
                  <a:lnTo>
                    <a:pt x="681" y="758"/>
                  </a:lnTo>
                  <a:lnTo>
                    <a:pt x="916" y="784"/>
                  </a:lnTo>
                  <a:lnTo>
                    <a:pt x="1177" y="758"/>
                  </a:lnTo>
                  <a:lnTo>
                    <a:pt x="1413" y="680"/>
                  </a:lnTo>
                  <a:lnTo>
                    <a:pt x="1596" y="549"/>
                  </a:lnTo>
                  <a:lnTo>
                    <a:pt x="1779" y="392"/>
                  </a:lnTo>
                  <a:lnTo>
                    <a:pt x="1831" y="314"/>
                  </a:lnTo>
                  <a:lnTo>
                    <a:pt x="1857" y="209"/>
                  </a:lnTo>
                  <a:lnTo>
                    <a:pt x="1831" y="131"/>
                  </a:lnTo>
                  <a:lnTo>
                    <a:pt x="1752" y="52"/>
                  </a:lnTo>
                  <a:lnTo>
                    <a:pt x="1674" y="0"/>
                  </a:lnTo>
                  <a:lnTo>
                    <a:pt x="1491" y="0"/>
                  </a:lnTo>
                  <a:lnTo>
                    <a:pt x="1413" y="79"/>
                  </a:lnTo>
                  <a:lnTo>
                    <a:pt x="1308" y="157"/>
                  </a:lnTo>
                  <a:lnTo>
                    <a:pt x="1203" y="235"/>
                  </a:lnTo>
                  <a:lnTo>
                    <a:pt x="1073" y="288"/>
                  </a:lnTo>
                  <a:lnTo>
                    <a:pt x="785" y="288"/>
                  </a:lnTo>
                  <a:lnTo>
                    <a:pt x="654" y="235"/>
                  </a:lnTo>
                  <a:lnTo>
                    <a:pt x="550" y="157"/>
                  </a:lnTo>
                  <a:lnTo>
                    <a:pt x="445" y="79"/>
                  </a:lnTo>
                  <a:lnTo>
                    <a:pt x="367" y="0"/>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2"/>
            <p:cNvSpPr/>
            <p:nvPr/>
          </p:nvSpPr>
          <p:spPr>
            <a:xfrm>
              <a:off x="4810122" y="1239198"/>
              <a:ext cx="330001" cy="111902"/>
            </a:xfrm>
            <a:custGeom>
              <a:avLst/>
              <a:gdLst/>
              <a:ahLst/>
              <a:cxnLst/>
              <a:rect l="l" t="t" r="r" b="b"/>
              <a:pathLst>
                <a:path w="12262" h="4158" extrusionOk="0">
                  <a:moveTo>
                    <a:pt x="5804" y="1"/>
                  </a:moveTo>
                  <a:lnTo>
                    <a:pt x="5490" y="27"/>
                  </a:lnTo>
                  <a:lnTo>
                    <a:pt x="4863" y="105"/>
                  </a:lnTo>
                  <a:lnTo>
                    <a:pt x="4236" y="262"/>
                  </a:lnTo>
                  <a:lnTo>
                    <a:pt x="3634" y="471"/>
                  </a:lnTo>
                  <a:lnTo>
                    <a:pt x="3059" y="759"/>
                  </a:lnTo>
                  <a:lnTo>
                    <a:pt x="2510" y="1073"/>
                  </a:lnTo>
                  <a:lnTo>
                    <a:pt x="2014" y="1465"/>
                  </a:lnTo>
                  <a:lnTo>
                    <a:pt x="1517" y="1883"/>
                  </a:lnTo>
                  <a:lnTo>
                    <a:pt x="1282" y="2144"/>
                  </a:lnTo>
                  <a:lnTo>
                    <a:pt x="1046" y="2406"/>
                  </a:lnTo>
                  <a:lnTo>
                    <a:pt x="837" y="2667"/>
                  </a:lnTo>
                  <a:lnTo>
                    <a:pt x="628" y="2955"/>
                  </a:lnTo>
                  <a:lnTo>
                    <a:pt x="471" y="3242"/>
                  </a:lnTo>
                  <a:lnTo>
                    <a:pt x="288" y="3530"/>
                  </a:lnTo>
                  <a:lnTo>
                    <a:pt x="158" y="3844"/>
                  </a:lnTo>
                  <a:lnTo>
                    <a:pt x="1" y="4157"/>
                  </a:lnTo>
                  <a:lnTo>
                    <a:pt x="12261" y="4157"/>
                  </a:lnTo>
                  <a:lnTo>
                    <a:pt x="12130" y="3844"/>
                  </a:lnTo>
                  <a:lnTo>
                    <a:pt x="11974" y="3556"/>
                  </a:lnTo>
                  <a:lnTo>
                    <a:pt x="11817" y="3269"/>
                  </a:lnTo>
                  <a:lnTo>
                    <a:pt x="11634" y="2981"/>
                  </a:lnTo>
                  <a:lnTo>
                    <a:pt x="11451" y="2720"/>
                  </a:lnTo>
                  <a:lnTo>
                    <a:pt x="11268" y="2458"/>
                  </a:lnTo>
                  <a:lnTo>
                    <a:pt x="11032" y="2197"/>
                  </a:lnTo>
                  <a:lnTo>
                    <a:pt x="10797" y="1961"/>
                  </a:lnTo>
                  <a:lnTo>
                    <a:pt x="10588" y="1726"/>
                  </a:lnTo>
                  <a:lnTo>
                    <a:pt x="10327" y="1517"/>
                  </a:lnTo>
                  <a:lnTo>
                    <a:pt x="9830" y="1125"/>
                  </a:lnTo>
                  <a:lnTo>
                    <a:pt x="9281" y="785"/>
                  </a:lnTo>
                  <a:lnTo>
                    <a:pt x="8706" y="524"/>
                  </a:lnTo>
                  <a:lnTo>
                    <a:pt x="8131" y="288"/>
                  </a:lnTo>
                  <a:lnTo>
                    <a:pt x="7503" y="132"/>
                  </a:lnTo>
                  <a:lnTo>
                    <a:pt x="6876" y="27"/>
                  </a:lnTo>
                  <a:lnTo>
                    <a:pt x="6562" y="1"/>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4" name="Google Shape;4164;p62"/>
          <p:cNvGrpSpPr/>
          <p:nvPr/>
        </p:nvGrpSpPr>
        <p:grpSpPr>
          <a:xfrm>
            <a:off x="5198981" y="2680528"/>
            <a:ext cx="372647" cy="438892"/>
            <a:chOff x="8011875" y="1199825"/>
            <a:chExt cx="372200" cy="439024"/>
          </a:xfrm>
        </p:grpSpPr>
        <p:sp>
          <p:nvSpPr>
            <p:cNvPr id="4165" name="Google Shape;4165;p62"/>
            <p:cNvSpPr/>
            <p:nvPr/>
          </p:nvSpPr>
          <p:spPr>
            <a:xfrm>
              <a:off x="8025251" y="1482621"/>
              <a:ext cx="78827" cy="78827"/>
            </a:xfrm>
            <a:custGeom>
              <a:avLst/>
              <a:gdLst/>
              <a:ahLst/>
              <a:cxnLst/>
              <a:rect l="l" t="t" r="r" b="b"/>
              <a:pathLst>
                <a:path w="2929" h="2929" extrusionOk="0">
                  <a:moveTo>
                    <a:pt x="2275" y="1"/>
                  </a:moveTo>
                  <a:lnTo>
                    <a:pt x="2092" y="262"/>
                  </a:lnTo>
                  <a:lnTo>
                    <a:pt x="1856" y="497"/>
                  </a:lnTo>
                  <a:lnTo>
                    <a:pt x="1569" y="733"/>
                  </a:lnTo>
                  <a:lnTo>
                    <a:pt x="1281" y="942"/>
                  </a:lnTo>
                  <a:lnTo>
                    <a:pt x="968" y="1125"/>
                  </a:lnTo>
                  <a:lnTo>
                    <a:pt x="680" y="1256"/>
                  </a:lnTo>
                  <a:lnTo>
                    <a:pt x="183" y="1491"/>
                  </a:lnTo>
                  <a:lnTo>
                    <a:pt x="79" y="1569"/>
                  </a:lnTo>
                  <a:lnTo>
                    <a:pt x="26" y="1674"/>
                  </a:lnTo>
                  <a:lnTo>
                    <a:pt x="0" y="1804"/>
                  </a:lnTo>
                  <a:lnTo>
                    <a:pt x="0" y="1935"/>
                  </a:lnTo>
                  <a:lnTo>
                    <a:pt x="105" y="2144"/>
                  </a:lnTo>
                  <a:lnTo>
                    <a:pt x="236" y="2353"/>
                  </a:lnTo>
                  <a:lnTo>
                    <a:pt x="471" y="2667"/>
                  </a:lnTo>
                  <a:lnTo>
                    <a:pt x="654" y="2850"/>
                  </a:lnTo>
                  <a:lnTo>
                    <a:pt x="732" y="2929"/>
                  </a:lnTo>
                  <a:lnTo>
                    <a:pt x="2248" y="2510"/>
                  </a:lnTo>
                  <a:lnTo>
                    <a:pt x="2928" y="602"/>
                  </a:lnTo>
                  <a:lnTo>
                    <a:pt x="2275" y="1"/>
                  </a:lnTo>
                  <a:close/>
                </a:path>
              </a:pathLst>
            </a:custGeom>
            <a:solidFill>
              <a:srgbClr val="358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2"/>
            <p:cNvSpPr/>
            <p:nvPr/>
          </p:nvSpPr>
          <p:spPr>
            <a:xfrm>
              <a:off x="8029476" y="1517796"/>
              <a:ext cx="79526" cy="76728"/>
            </a:xfrm>
            <a:custGeom>
              <a:avLst/>
              <a:gdLst/>
              <a:ahLst/>
              <a:cxnLst/>
              <a:rect l="l" t="t" r="r" b="b"/>
              <a:pathLst>
                <a:path w="2955" h="2851" extrusionOk="0">
                  <a:moveTo>
                    <a:pt x="2301" y="1"/>
                  </a:moveTo>
                  <a:lnTo>
                    <a:pt x="2091" y="262"/>
                  </a:lnTo>
                  <a:lnTo>
                    <a:pt x="1856" y="524"/>
                  </a:lnTo>
                  <a:lnTo>
                    <a:pt x="1569" y="733"/>
                  </a:lnTo>
                  <a:lnTo>
                    <a:pt x="1281" y="942"/>
                  </a:lnTo>
                  <a:lnTo>
                    <a:pt x="967" y="1125"/>
                  </a:lnTo>
                  <a:lnTo>
                    <a:pt x="680" y="1282"/>
                  </a:lnTo>
                  <a:lnTo>
                    <a:pt x="209" y="1517"/>
                  </a:lnTo>
                  <a:lnTo>
                    <a:pt x="79" y="1595"/>
                  </a:lnTo>
                  <a:lnTo>
                    <a:pt x="26" y="1700"/>
                  </a:lnTo>
                  <a:lnTo>
                    <a:pt x="0" y="1805"/>
                  </a:lnTo>
                  <a:lnTo>
                    <a:pt x="26" y="1935"/>
                  </a:lnTo>
                  <a:lnTo>
                    <a:pt x="131" y="2197"/>
                  </a:lnTo>
                  <a:lnTo>
                    <a:pt x="262" y="2406"/>
                  </a:lnTo>
                  <a:lnTo>
                    <a:pt x="392" y="2589"/>
                  </a:lnTo>
                  <a:lnTo>
                    <a:pt x="523" y="2746"/>
                  </a:lnTo>
                  <a:lnTo>
                    <a:pt x="628" y="2824"/>
                  </a:lnTo>
                  <a:lnTo>
                    <a:pt x="732" y="2850"/>
                  </a:lnTo>
                  <a:lnTo>
                    <a:pt x="837" y="2850"/>
                  </a:lnTo>
                  <a:lnTo>
                    <a:pt x="967" y="2798"/>
                  </a:lnTo>
                  <a:lnTo>
                    <a:pt x="1438" y="2432"/>
                  </a:lnTo>
                  <a:lnTo>
                    <a:pt x="1856" y="2040"/>
                  </a:lnTo>
                  <a:lnTo>
                    <a:pt x="2196" y="1674"/>
                  </a:lnTo>
                  <a:lnTo>
                    <a:pt x="2484" y="1334"/>
                  </a:lnTo>
                  <a:lnTo>
                    <a:pt x="2693" y="1046"/>
                  </a:lnTo>
                  <a:lnTo>
                    <a:pt x="2823" y="811"/>
                  </a:lnTo>
                  <a:lnTo>
                    <a:pt x="2954" y="628"/>
                  </a:lnTo>
                  <a:lnTo>
                    <a:pt x="23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2"/>
            <p:cNvSpPr/>
            <p:nvPr/>
          </p:nvSpPr>
          <p:spPr>
            <a:xfrm>
              <a:off x="8159625" y="1199825"/>
              <a:ext cx="81626" cy="65451"/>
            </a:xfrm>
            <a:custGeom>
              <a:avLst/>
              <a:gdLst/>
              <a:ahLst/>
              <a:cxnLst/>
              <a:rect l="l" t="t" r="r" b="b"/>
              <a:pathLst>
                <a:path w="3033" h="2432" extrusionOk="0">
                  <a:moveTo>
                    <a:pt x="1229" y="0"/>
                  </a:moveTo>
                  <a:lnTo>
                    <a:pt x="941" y="26"/>
                  </a:lnTo>
                  <a:lnTo>
                    <a:pt x="680" y="78"/>
                  </a:lnTo>
                  <a:lnTo>
                    <a:pt x="445" y="157"/>
                  </a:lnTo>
                  <a:lnTo>
                    <a:pt x="262" y="261"/>
                  </a:lnTo>
                  <a:lnTo>
                    <a:pt x="183" y="340"/>
                  </a:lnTo>
                  <a:lnTo>
                    <a:pt x="131" y="418"/>
                  </a:lnTo>
                  <a:lnTo>
                    <a:pt x="79" y="523"/>
                  </a:lnTo>
                  <a:lnTo>
                    <a:pt x="53" y="627"/>
                  </a:lnTo>
                  <a:lnTo>
                    <a:pt x="26" y="758"/>
                  </a:lnTo>
                  <a:lnTo>
                    <a:pt x="0" y="915"/>
                  </a:lnTo>
                  <a:lnTo>
                    <a:pt x="53" y="1229"/>
                  </a:lnTo>
                  <a:lnTo>
                    <a:pt x="131" y="1516"/>
                  </a:lnTo>
                  <a:lnTo>
                    <a:pt x="262" y="1751"/>
                  </a:lnTo>
                  <a:lnTo>
                    <a:pt x="445" y="1987"/>
                  </a:lnTo>
                  <a:lnTo>
                    <a:pt x="680" y="2170"/>
                  </a:lnTo>
                  <a:lnTo>
                    <a:pt x="941" y="2300"/>
                  </a:lnTo>
                  <a:lnTo>
                    <a:pt x="1229" y="2405"/>
                  </a:lnTo>
                  <a:lnTo>
                    <a:pt x="1517" y="2431"/>
                  </a:lnTo>
                  <a:lnTo>
                    <a:pt x="1830" y="2405"/>
                  </a:lnTo>
                  <a:lnTo>
                    <a:pt x="2118" y="2300"/>
                  </a:lnTo>
                  <a:lnTo>
                    <a:pt x="2353" y="2170"/>
                  </a:lnTo>
                  <a:lnTo>
                    <a:pt x="2588" y="1987"/>
                  </a:lnTo>
                  <a:lnTo>
                    <a:pt x="2771" y="1751"/>
                  </a:lnTo>
                  <a:lnTo>
                    <a:pt x="2902" y="1516"/>
                  </a:lnTo>
                  <a:lnTo>
                    <a:pt x="3007" y="1229"/>
                  </a:lnTo>
                  <a:lnTo>
                    <a:pt x="3033" y="915"/>
                  </a:lnTo>
                  <a:lnTo>
                    <a:pt x="3033" y="758"/>
                  </a:lnTo>
                  <a:lnTo>
                    <a:pt x="3007" y="627"/>
                  </a:lnTo>
                  <a:lnTo>
                    <a:pt x="2954" y="523"/>
                  </a:lnTo>
                  <a:lnTo>
                    <a:pt x="2902" y="418"/>
                  </a:lnTo>
                  <a:lnTo>
                    <a:pt x="2850" y="340"/>
                  </a:lnTo>
                  <a:lnTo>
                    <a:pt x="2771" y="261"/>
                  </a:lnTo>
                  <a:lnTo>
                    <a:pt x="2588" y="157"/>
                  </a:lnTo>
                  <a:lnTo>
                    <a:pt x="2353" y="78"/>
                  </a:lnTo>
                  <a:lnTo>
                    <a:pt x="2118" y="26"/>
                  </a:lnTo>
                  <a:lnTo>
                    <a:pt x="1830" y="0"/>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2"/>
            <p:cNvSpPr/>
            <p:nvPr/>
          </p:nvSpPr>
          <p:spPr>
            <a:xfrm>
              <a:off x="8078726" y="1240624"/>
              <a:ext cx="243424" cy="78100"/>
            </a:xfrm>
            <a:custGeom>
              <a:avLst/>
              <a:gdLst/>
              <a:ahLst/>
              <a:cxnLst/>
              <a:rect l="l" t="t" r="r" b="b"/>
              <a:pathLst>
                <a:path w="9045" h="2902" extrusionOk="0">
                  <a:moveTo>
                    <a:pt x="4496" y="0"/>
                  </a:moveTo>
                  <a:lnTo>
                    <a:pt x="3869" y="26"/>
                  </a:lnTo>
                  <a:lnTo>
                    <a:pt x="3242" y="131"/>
                  </a:lnTo>
                  <a:lnTo>
                    <a:pt x="2640" y="288"/>
                  </a:lnTo>
                  <a:lnTo>
                    <a:pt x="2065" y="523"/>
                  </a:lnTo>
                  <a:lnTo>
                    <a:pt x="1490" y="784"/>
                  </a:lnTo>
                  <a:lnTo>
                    <a:pt x="967" y="1098"/>
                  </a:lnTo>
                  <a:lnTo>
                    <a:pt x="471" y="1490"/>
                  </a:lnTo>
                  <a:lnTo>
                    <a:pt x="0" y="1908"/>
                  </a:lnTo>
                  <a:lnTo>
                    <a:pt x="4523" y="2902"/>
                  </a:lnTo>
                  <a:lnTo>
                    <a:pt x="9045" y="1908"/>
                  </a:lnTo>
                  <a:lnTo>
                    <a:pt x="8574" y="1490"/>
                  </a:lnTo>
                  <a:lnTo>
                    <a:pt x="8078" y="1098"/>
                  </a:lnTo>
                  <a:lnTo>
                    <a:pt x="7529" y="784"/>
                  </a:lnTo>
                  <a:lnTo>
                    <a:pt x="6980" y="523"/>
                  </a:lnTo>
                  <a:lnTo>
                    <a:pt x="6379" y="288"/>
                  </a:lnTo>
                  <a:lnTo>
                    <a:pt x="5777" y="131"/>
                  </a:lnTo>
                  <a:lnTo>
                    <a:pt x="5150" y="26"/>
                  </a:lnTo>
                  <a:lnTo>
                    <a:pt x="4523" y="0"/>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2"/>
            <p:cNvSpPr/>
            <p:nvPr/>
          </p:nvSpPr>
          <p:spPr>
            <a:xfrm>
              <a:off x="8027350" y="1318697"/>
              <a:ext cx="346175" cy="97127"/>
            </a:xfrm>
            <a:custGeom>
              <a:avLst/>
              <a:gdLst/>
              <a:ahLst/>
              <a:cxnLst/>
              <a:rect l="l" t="t" r="r" b="b"/>
              <a:pathLst>
                <a:path w="12863" h="3609" extrusionOk="0">
                  <a:moveTo>
                    <a:pt x="6432" y="1"/>
                  </a:moveTo>
                  <a:lnTo>
                    <a:pt x="550" y="968"/>
                  </a:lnTo>
                  <a:lnTo>
                    <a:pt x="419" y="1282"/>
                  </a:lnTo>
                  <a:lnTo>
                    <a:pt x="314" y="1595"/>
                  </a:lnTo>
                  <a:lnTo>
                    <a:pt x="210" y="1935"/>
                  </a:lnTo>
                  <a:lnTo>
                    <a:pt x="131" y="2249"/>
                  </a:lnTo>
                  <a:lnTo>
                    <a:pt x="79" y="2589"/>
                  </a:lnTo>
                  <a:lnTo>
                    <a:pt x="27" y="2929"/>
                  </a:lnTo>
                  <a:lnTo>
                    <a:pt x="1" y="3268"/>
                  </a:lnTo>
                  <a:lnTo>
                    <a:pt x="1" y="3608"/>
                  </a:lnTo>
                  <a:lnTo>
                    <a:pt x="12862" y="3608"/>
                  </a:lnTo>
                  <a:lnTo>
                    <a:pt x="12836" y="3268"/>
                  </a:lnTo>
                  <a:lnTo>
                    <a:pt x="12810" y="2929"/>
                  </a:lnTo>
                  <a:lnTo>
                    <a:pt x="12784" y="2589"/>
                  </a:lnTo>
                  <a:lnTo>
                    <a:pt x="12705" y="2249"/>
                  </a:lnTo>
                  <a:lnTo>
                    <a:pt x="12627" y="1935"/>
                  </a:lnTo>
                  <a:lnTo>
                    <a:pt x="12549" y="1595"/>
                  </a:lnTo>
                  <a:lnTo>
                    <a:pt x="12418" y="1282"/>
                  </a:lnTo>
                  <a:lnTo>
                    <a:pt x="12287" y="968"/>
                  </a:lnTo>
                  <a:lnTo>
                    <a:pt x="6432" y="1"/>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2"/>
            <p:cNvSpPr/>
            <p:nvPr/>
          </p:nvSpPr>
          <p:spPr>
            <a:xfrm>
              <a:off x="8314398" y="1380623"/>
              <a:ext cx="69676" cy="70376"/>
            </a:xfrm>
            <a:custGeom>
              <a:avLst/>
              <a:gdLst/>
              <a:ahLst/>
              <a:cxnLst/>
              <a:rect l="l" t="t" r="r" b="b"/>
              <a:pathLst>
                <a:path w="2589" h="2615" extrusionOk="0">
                  <a:moveTo>
                    <a:pt x="1281" y="0"/>
                  </a:moveTo>
                  <a:lnTo>
                    <a:pt x="1020" y="26"/>
                  </a:lnTo>
                  <a:lnTo>
                    <a:pt x="785" y="105"/>
                  </a:lnTo>
                  <a:lnTo>
                    <a:pt x="576" y="236"/>
                  </a:lnTo>
                  <a:lnTo>
                    <a:pt x="366" y="392"/>
                  </a:lnTo>
                  <a:lnTo>
                    <a:pt x="210" y="575"/>
                  </a:lnTo>
                  <a:lnTo>
                    <a:pt x="105" y="811"/>
                  </a:lnTo>
                  <a:lnTo>
                    <a:pt x="27" y="1046"/>
                  </a:lnTo>
                  <a:lnTo>
                    <a:pt x="0" y="1307"/>
                  </a:lnTo>
                  <a:lnTo>
                    <a:pt x="27" y="1569"/>
                  </a:lnTo>
                  <a:lnTo>
                    <a:pt x="105" y="1804"/>
                  </a:lnTo>
                  <a:lnTo>
                    <a:pt x="210" y="2039"/>
                  </a:lnTo>
                  <a:lnTo>
                    <a:pt x="366" y="2222"/>
                  </a:lnTo>
                  <a:lnTo>
                    <a:pt x="576" y="2379"/>
                  </a:lnTo>
                  <a:lnTo>
                    <a:pt x="785" y="2510"/>
                  </a:lnTo>
                  <a:lnTo>
                    <a:pt x="1020" y="2588"/>
                  </a:lnTo>
                  <a:lnTo>
                    <a:pt x="1281" y="2614"/>
                  </a:lnTo>
                  <a:lnTo>
                    <a:pt x="1543" y="2588"/>
                  </a:lnTo>
                  <a:lnTo>
                    <a:pt x="1804" y="2510"/>
                  </a:lnTo>
                  <a:lnTo>
                    <a:pt x="2013" y="2379"/>
                  </a:lnTo>
                  <a:lnTo>
                    <a:pt x="2196" y="2222"/>
                  </a:lnTo>
                  <a:lnTo>
                    <a:pt x="2379" y="2039"/>
                  </a:lnTo>
                  <a:lnTo>
                    <a:pt x="2484" y="1804"/>
                  </a:lnTo>
                  <a:lnTo>
                    <a:pt x="2562" y="1569"/>
                  </a:lnTo>
                  <a:lnTo>
                    <a:pt x="2588" y="1307"/>
                  </a:lnTo>
                  <a:lnTo>
                    <a:pt x="2562" y="1046"/>
                  </a:lnTo>
                  <a:lnTo>
                    <a:pt x="2484" y="811"/>
                  </a:lnTo>
                  <a:lnTo>
                    <a:pt x="2379" y="575"/>
                  </a:lnTo>
                  <a:lnTo>
                    <a:pt x="2196" y="392"/>
                  </a:lnTo>
                  <a:lnTo>
                    <a:pt x="2013" y="236"/>
                  </a:lnTo>
                  <a:lnTo>
                    <a:pt x="1804" y="105"/>
                  </a:lnTo>
                  <a:lnTo>
                    <a:pt x="1543" y="26"/>
                  </a:lnTo>
                  <a:lnTo>
                    <a:pt x="1281" y="0"/>
                  </a:ln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2"/>
            <p:cNvSpPr/>
            <p:nvPr/>
          </p:nvSpPr>
          <p:spPr>
            <a:xfrm>
              <a:off x="8154700" y="1552271"/>
              <a:ext cx="90776" cy="67577"/>
            </a:xfrm>
            <a:custGeom>
              <a:avLst/>
              <a:gdLst/>
              <a:ahLst/>
              <a:cxnLst/>
              <a:rect l="l" t="t" r="r" b="b"/>
              <a:pathLst>
                <a:path w="3373" h="2511" extrusionOk="0">
                  <a:moveTo>
                    <a:pt x="0" y="1"/>
                  </a:moveTo>
                  <a:lnTo>
                    <a:pt x="0" y="1099"/>
                  </a:lnTo>
                  <a:lnTo>
                    <a:pt x="837" y="2484"/>
                  </a:lnTo>
                  <a:lnTo>
                    <a:pt x="2719" y="2510"/>
                  </a:lnTo>
                  <a:lnTo>
                    <a:pt x="3373" y="1099"/>
                  </a:lnTo>
                  <a:lnTo>
                    <a:pt x="3373" y="1"/>
                  </a:ln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2"/>
            <p:cNvSpPr/>
            <p:nvPr/>
          </p:nvSpPr>
          <p:spPr>
            <a:xfrm>
              <a:off x="8219424" y="1564946"/>
              <a:ext cx="80226" cy="73902"/>
            </a:xfrm>
            <a:custGeom>
              <a:avLst/>
              <a:gdLst/>
              <a:ahLst/>
              <a:cxnLst/>
              <a:rect l="l" t="t" r="r" b="b"/>
              <a:pathLst>
                <a:path w="2981" h="2746" extrusionOk="0">
                  <a:moveTo>
                    <a:pt x="2092" y="0"/>
                  </a:moveTo>
                  <a:lnTo>
                    <a:pt x="0" y="2745"/>
                  </a:lnTo>
                  <a:lnTo>
                    <a:pt x="2980" y="2745"/>
                  </a:lnTo>
                  <a:lnTo>
                    <a:pt x="2954" y="2248"/>
                  </a:lnTo>
                  <a:lnTo>
                    <a:pt x="2876" y="1804"/>
                  </a:lnTo>
                  <a:lnTo>
                    <a:pt x="2797" y="1386"/>
                  </a:lnTo>
                  <a:lnTo>
                    <a:pt x="2667" y="1020"/>
                  </a:lnTo>
                  <a:lnTo>
                    <a:pt x="2536" y="706"/>
                  </a:lnTo>
                  <a:lnTo>
                    <a:pt x="2379" y="445"/>
                  </a:lnTo>
                  <a:lnTo>
                    <a:pt x="2248" y="183"/>
                  </a:lnTo>
                  <a:lnTo>
                    <a:pt x="2092" y="0"/>
                  </a:lnTo>
                  <a:close/>
                </a:path>
              </a:pathLst>
            </a:custGeom>
            <a:solidFill>
              <a:srgbClr val="358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2"/>
            <p:cNvSpPr/>
            <p:nvPr/>
          </p:nvSpPr>
          <p:spPr>
            <a:xfrm>
              <a:off x="8096300" y="1561421"/>
              <a:ext cx="80926" cy="77427"/>
            </a:xfrm>
            <a:custGeom>
              <a:avLst/>
              <a:gdLst/>
              <a:ahLst/>
              <a:cxnLst/>
              <a:rect l="l" t="t" r="r" b="b"/>
              <a:pathLst>
                <a:path w="3007" h="2877" extrusionOk="0">
                  <a:moveTo>
                    <a:pt x="994" y="1"/>
                  </a:moveTo>
                  <a:lnTo>
                    <a:pt x="837" y="184"/>
                  </a:lnTo>
                  <a:lnTo>
                    <a:pt x="680" y="419"/>
                  </a:lnTo>
                  <a:lnTo>
                    <a:pt x="497" y="706"/>
                  </a:lnTo>
                  <a:lnTo>
                    <a:pt x="340" y="1046"/>
                  </a:lnTo>
                  <a:lnTo>
                    <a:pt x="210" y="1412"/>
                  </a:lnTo>
                  <a:lnTo>
                    <a:pt x="105" y="1857"/>
                  </a:lnTo>
                  <a:lnTo>
                    <a:pt x="27" y="2327"/>
                  </a:lnTo>
                  <a:lnTo>
                    <a:pt x="1" y="2876"/>
                  </a:lnTo>
                  <a:lnTo>
                    <a:pt x="2798" y="2876"/>
                  </a:lnTo>
                  <a:lnTo>
                    <a:pt x="3007" y="2719"/>
                  </a:lnTo>
                  <a:lnTo>
                    <a:pt x="994" y="1"/>
                  </a:lnTo>
                  <a:close/>
                </a:path>
              </a:pathLst>
            </a:custGeom>
            <a:solidFill>
              <a:srgbClr val="358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2"/>
            <p:cNvSpPr/>
            <p:nvPr/>
          </p:nvSpPr>
          <p:spPr>
            <a:xfrm>
              <a:off x="8123024" y="1550871"/>
              <a:ext cx="77427" cy="83752"/>
            </a:xfrm>
            <a:custGeom>
              <a:avLst/>
              <a:gdLst/>
              <a:ahLst/>
              <a:cxnLst/>
              <a:rect l="l" t="t" r="r" b="b"/>
              <a:pathLst>
                <a:path w="2877" h="3112" extrusionOk="0">
                  <a:moveTo>
                    <a:pt x="419" y="0"/>
                  </a:moveTo>
                  <a:lnTo>
                    <a:pt x="289" y="105"/>
                  </a:lnTo>
                  <a:lnTo>
                    <a:pt x="158" y="236"/>
                  </a:lnTo>
                  <a:lnTo>
                    <a:pt x="1" y="393"/>
                  </a:lnTo>
                  <a:lnTo>
                    <a:pt x="341" y="968"/>
                  </a:lnTo>
                  <a:lnTo>
                    <a:pt x="785" y="1621"/>
                  </a:lnTo>
                  <a:lnTo>
                    <a:pt x="1047" y="1987"/>
                  </a:lnTo>
                  <a:lnTo>
                    <a:pt x="1334" y="2353"/>
                  </a:lnTo>
                  <a:lnTo>
                    <a:pt x="1648" y="2719"/>
                  </a:lnTo>
                  <a:lnTo>
                    <a:pt x="2014" y="3111"/>
                  </a:lnTo>
                  <a:lnTo>
                    <a:pt x="2458" y="2693"/>
                  </a:lnTo>
                  <a:lnTo>
                    <a:pt x="2877" y="2275"/>
                  </a:lnTo>
                  <a:lnTo>
                    <a:pt x="2328" y="1673"/>
                  </a:lnTo>
                  <a:lnTo>
                    <a:pt x="1857" y="1072"/>
                  </a:lnTo>
                  <a:lnTo>
                    <a:pt x="1491" y="549"/>
                  </a:lnTo>
                  <a:lnTo>
                    <a:pt x="1177" y="53"/>
                  </a:lnTo>
                  <a:lnTo>
                    <a:pt x="4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2"/>
            <p:cNvSpPr/>
            <p:nvPr/>
          </p:nvSpPr>
          <p:spPr>
            <a:xfrm>
              <a:off x="8171574" y="1552271"/>
              <a:ext cx="104151" cy="86578"/>
            </a:xfrm>
            <a:custGeom>
              <a:avLst/>
              <a:gdLst/>
              <a:ahLst/>
              <a:cxnLst/>
              <a:rect l="l" t="t" r="r" b="b"/>
              <a:pathLst>
                <a:path w="3870" h="3217" extrusionOk="0">
                  <a:moveTo>
                    <a:pt x="2746" y="1"/>
                  </a:moveTo>
                  <a:lnTo>
                    <a:pt x="2536" y="341"/>
                  </a:lnTo>
                  <a:lnTo>
                    <a:pt x="2301" y="707"/>
                  </a:lnTo>
                  <a:lnTo>
                    <a:pt x="2014" y="1099"/>
                  </a:lnTo>
                  <a:lnTo>
                    <a:pt x="1700" y="1491"/>
                  </a:lnTo>
                  <a:lnTo>
                    <a:pt x="1334" y="1909"/>
                  </a:lnTo>
                  <a:lnTo>
                    <a:pt x="942" y="2353"/>
                  </a:lnTo>
                  <a:lnTo>
                    <a:pt x="497" y="2772"/>
                  </a:lnTo>
                  <a:lnTo>
                    <a:pt x="1" y="3216"/>
                  </a:lnTo>
                  <a:lnTo>
                    <a:pt x="1778" y="3216"/>
                  </a:lnTo>
                  <a:lnTo>
                    <a:pt x="2144" y="2824"/>
                  </a:lnTo>
                  <a:lnTo>
                    <a:pt x="2458" y="2458"/>
                  </a:lnTo>
                  <a:lnTo>
                    <a:pt x="2772" y="2092"/>
                  </a:lnTo>
                  <a:lnTo>
                    <a:pt x="3033" y="1726"/>
                  </a:lnTo>
                  <a:lnTo>
                    <a:pt x="3504" y="1073"/>
                  </a:lnTo>
                  <a:lnTo>
                    <a:pt x="3870" y="471"/>
                  </a:lnTo>
                  <a:lnTo>
                    <a:pt x="3687" y="262"/>
                  </a:lnTo>
                  <a:lnTo>
                    <a:pt x="3530" y="105"/>
                  </a:lnTo>
                  <a:lnTo>
                    <a:pt x="339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2"/>
            <p:cNvSpPr/>
            <p:nvPr/>
          </p:nvSpPr>
          <p:spPr>
            <a:xfrm>
              <a:off x="8051275" y="1322922"/>
              <a:ext cx="297625" cy="244150"/>
            </a:xfrm>
            <a:custGeom>
              <a:avLst/>
              <a:gdLst/>
              <a:ahLst/>
              <a:cxnLst/>
              <a:rect l="l" t="t" r="r" b="b"/>
              <a:pathLst>
                <a:path w="11059" h="9072" extrusionOk="0">
                  <a:moveTo>
                    <a:pt x="5543" y="1"/>
                  </a:moveTo>
                  <a:lnTo>
                    <a:pt x="654" y="811"/>
                  </a:lnTo>
                  <a:lnTo>
                    <a:pt x="497" y="1125"/>
                  </a:lnTo>
                  <a:lnTo>
                    <a:pt x="367" y="1412"/>
                  </a:lnTo>
                  <a:lnTo>
                    <a:pt x="262" y="1752"/>
                  </a:lnTo>
                  <a:lnTo>
                    <a:pt x="184" y="2066"/>
                  </a:lnTo>
                  <a:lnTo>
                    <a:pt x="105" y="2406"/>
                  </a:lnTo>
                  <a:lnTo>
                    <a:pt x="53" y="2746"/>
                  </a:lnTo>
                  <a:lnTo>
                    <a:pt x="1" y="3085"/>
                  </a:lnTo>
                  <a:lnTo>
                    <a:pt x="1" y="3451"/>
                  </a:lnTo>
                  <a:lnTo>
                    <a:pt x="27" y="4026"/>
                  </a:lnTo>
                  <a:lnTo>
                    <a:pt x="105" y="4575"/>
                  </a:lnTo>
                  <a:lnTo>
                    <a:pt x="236" y="5098"/>
                  </a:lnTo>
                  <a:lnTo>
                    <a:pt x="445" y="5621"/>
                  </a:lnTo>
                  <a:lnTo>
                    <a:pt x="654" y="6118"/>
                  </a:lnTo>
                  <a:lnTo>
                    <a:pt x="942" y="6562"/>
                  </a:lnTo>
                  <a:lnTo>
                    <a:pt x="1255" y="7007"/>
                  </a:lnTo>
                  <a:lnTo>
                    <a:pt x="1621" y="7399"/>
                  </a:lnTo>
                  <a:lnTo>
                    <a:pt x="2013" y="7765"/>
                  </a:lnTo>
                  <a:lnTo>
                    <a:pt x="2432" y="8078"/>
                  </a:lnTo>
                  <a:lnTo>
                    <a:pt x="2902" y="8366"/>
                  </a:lnTo>
                  <a:lnTo>
                    <a:pt x="3373" y="8601"/>
                  </a:lnTo>
                  <a:lnTo>
                    <a:pt x="3896" y="8810"/>
                  </a:lnTo>
                  <a:lnTo>
                    <a:pt x="4418" y="8941"/>
                  </a:lnTo>
                  <a:lnTo>
                    <a:pt x="4967" y="9046"/>
                  </a:lnTo>
                  <a:lnTo>
                    <a:pt x="5543" y="9072"/>
                  </a:lnTo>
                  <a:lnTo>
                    <a:pt x="6091" y="9046"/>
                  </a:lnTo>
                  <a:lnTo>
                    <a:pt x="6640" y="8941"/>
                  </a:lnTo>
                  <a:lnTo>
                    <a:pt x="7189" y="8810"/>
                  </a:lnTo>
                  <a:lnTo>
                    <a:pt x="7686" y="8601"/>
                  </a:lnTo>
                  <a:lnTo>
                    <a:pt x="8183" y="8366"/>
                  </a:lnTo>
                  <a:lnTo>
                    <a:pt x="8627" y="8078"/>
                  </a:lnTo>
                  <a:lnTo>
                    <a:pt x="9045" y="7765"/>
                  </a:lnTo>
                  <a:lnTo>
                    <a:pt x="9438" y="7399"/>
                  </a:lnTo>
                  <a:lnTo>
                    <a:pt x="9804" y="7007"/>
                  </a:lnTo>
                  <a:lnTo>
                    <a:pt x="10117" y="6562"/>
                  </a:lnTo>
                  <a:lnTo>
                    <a:pt x="10405" y="6118"/>
                  </a:lnTo>
                  <a:lnTo>
                    <a:pt x="10640" y="5621"/>
                  </a:lnTo>
                  <a:lnTo>
                    <a:pt x="10823" y="5098"/>
                  </a:lnTo>
                  <a:lnTo>
                    <a:pt x="10954" y="4575"/>
                  </a:lnTo>
                  <a:lnTo>
                    <a:pt x="11032" y="4026"/>
                  </a:lnTo>
                  <a:lnTo>
                    <a:pt x="11058" y="3451"/>
                  </a:lnTo>
                  <a:lnTo>
                    <a:pt x="11058" y="3085"/>
                  </a:lnTo>
                  <a:lnTo>
                    <a:pt x="11032" y="2746"/>
                  </a:lnTo>
                  <a:lnTo>
                    <a:pt x="10980" y="2406"/>
                  </a:lnTo>
                  <a:lnTo>
                    <a:pt x="10901" y="2066"/>
                  </a:lnTo>
                  <a:lnTo>
                    <a:pt x="10797" y="1752"/>
                  </a:lnTo>
                  <a:lnTo>
                    <a:pt x="10692" y="1412"/>
                  </a:lnTo>
                  <a:lnTo>
                    <a:pt x="10562" y="1125"/>
                  </a:lnTo>
                  <a:lnTo>
                    <a:pt x="10405" y="811"/>
                  </a:lnTo>
                  <a:lnTo>
                    <a:pt x="5543" y="1"/>
                  </a:ln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2"/>
            <p:cNvSpPr/>
            <p:nvPr/>
          </p:nvSpPr>
          <p:spPr>
            <a:xfrm>
              <a:off x="8011875" y="1322922"/>
              <a:ext cx="201252" cy="244150"/>
            </a:xfrm>
            <a:custGeom>
              <a:avLst/>
              <a:gdLst/>
              <a:ahLst/>
              <a:cxnLst/>
              <a:rect l="l" t="t" r="r" b="b"/>
              <a:pathLst>
                <a:path w="7478" h="9072" extrusionOk="0">
                  <a:moveTo>
                    <a:pt x="7007" y="1"/>
                  </a:moveTo>
                  <a:lnTo>
                    <a:pt x="2118" y="811"/>
                  </a:lnTo>
                  <a:lnTo>
                    <a:pt x="1961" y="1151"/>
                  </a:lnTo>
                  <a:lnTo>
                    <a:pt x="1831" y="1491"/>
                  </a:lnTo>
                  <a:lnTo>
                    <a:pt x="1700" y="1831"/>
                  </a:lnTo>
                  <a:lnTo>
                    <a:pt x="1595" y="2197"/>
                  </a:lnTo>
                  <a:lnTo>
                    <a:pt x="1465" y="2170"/>
                  </a:lnTo>
                  <a:lnTo>
                    <a:pt x="1282" y="2144"/>
                  </a:lnTo>
                  <a:lnTo>
                    <a:pt x="1020" y="2170"/>
                  </a:lnTo>
                  <a:lnTo>
                    <a:pt x="785" y="2249"/>
                  </a:lnTo>
                  <a:lnTo>
                    <a:pt x="576" y="2380"/>
                  </a:lnTo>
                  <a:lnTo>
                    <a:pt x="367" y="2536"/>
                  </a:lnTo>
                  <a:lnTo>
                    <a:pt x="210" y="2719"/>
                  </a:lnTo>
                  <a:lnTo>
                    <a:pt x="105" y="2955"/>
                  </a:lnTo>
                  <a:lnTo>
                    <a:pt x="27" y="3190"/>
                  </a:lnTo>
                  <a:lnTo>
                    <a:pt x="1" y="3451"/>
                  </a:lnTo>
                  <a:lnTo>
                    <a:pt x="27" y="3713"/>
                  </a:lnTo>
                  <a:lnTo>
                    <a:pt x="105" y="3948"/>
                  </a:lnTo>
                  <a:lnTo>
                    <a:pt x="210" y="4183"/>
                  </a:lnTo>
                  <a:lnTo>
                    <a:pt x="367" y="4366"/>
                  </a:lnTo>
                  <a:lnTo>
                    <a:pt x="576" y="4523"/>
                  </a:lnTo>
                  <a:lnTo>
                    <a:pt x="785" y="4654"/>
                  </a:lnTo>
                  <a:lnTo>
                    <a:pt x="1020" y="4732"/>
                  </a:lnTo>
                  <a:lnTo>
                    <a:pt x="1282" y="4758"/>
                  </a:lnTo>
                  <a:lnTo>
                    <a:pt x="1465" y="4732"/>
                  </a:lnTo>
                  <a:lnTo>
                    <a:pt x="1595" y="4706"/>
                  </a:lnTo>
                  <a:lnTo>
                    <a:pt x="1726" y="5177"/>
                  </a:lnTo>
                  <a:lnTo>
                    <a:pt x="1883" y="5595"/>
                  </a:lnTo>
                  <a:lnTo>
                    <a:pt x="2092" y="6013"/>
                  </a:lnTo>
                  <a:lnTo>
                    <a:pt x="2327" y="6431"/>
                  </a:lnTo>
                  <a:lnTo>
                    <a:pt x="2589" y="6797"/>
                  </a:lnTo>
                  <a:lnTo>
                    <a:pt x="2876" y="7163"/>
                  </a:lnTo>
                  <a:lnTo>
                    <a:pt x="3190" y="7503"/>
                  </a:lnTo>
                  <a:lnTo>
                    <a:pt x="3530" y="7791"/>
                  </a:lnTo>
                  <a:lnTo>
                    <a:pt x="3896" y="8078"/>
                  </a:lnTo>
                  <a:lnTo>
                    <a:pt x="4288" y="8314"/>
                  </a:lnTo>
                  <a:lnTo>
                    <a:pt x="4706" y="8549"/>
                  </a:lnTo>
                  <a:lnTo>
                    <a:pt x="5124" y="8732"/>
                  </a:lnTo>
                  <a:lnTo>
                    <a:pt x="5569" y="8863"/>
                  </a:lnTo>
                  <a:lnTo>
                    <a:pt x="6039" y="8967"/>
                  </a:lnTo>
                  <a:lnTo>
                    <a:pt x="6510" y="9046"/>
                  </a:lnTo>
                  <a:lnTo>
                    <a:pt x="7007" y="9072"/>
                  </a:lnTo>
                  <a:lnTo>
                    <a:pt x="7477" y="9046"/>
                  </a:lnTo>
                  <a:lnTo>
                    <a:pt x="6954" y="8967"/>
                  </a:lnTo>
                  <a:lnTo>
                    <a:pt x="6458" y="8836"/>
                  </a:lnTo>
                  <a:lnTo>
                    <a:pt x="5961" y="8680"/>
                  </a:lnTo>
                  <a:lnTo>
                    <a:pt x="5516" y="8444"/>
                  </a:lnTo>
                  <a:lnTo>
                    <a:pt x="5072" y="8209"/>
                  </a:lnTo>
                  <a:lnTo>
                    <a:pt x="4654" y="7921"/>
                  </a:lnTo>
                  <a:lnTo>
                    <a:pt x="4262" y="7582"/>
                  </a:lnTo>
                  <a:lnTo>
                    <a:pt x="3896" y="7216"/>
                  </a:lnTo>
                  <a:lnTo>
                    <a:pt x="3582" y="6850"/>
                  </a:lnTo>
                  <a:lnTo>
                    <a:pt x="3294" y="6431"/>
                  </a:lnTo>
                  <a:lnTo>
                    <a:pt x="3059" y="5987"/>
                  </a:lnTo>
                  <a:lnTo>
                    <a:pt x="2850" y="5516"/>
                  </a:lnTo>
                  <a:lnTo>
                    <a:pt x="2667" y="5020"/>
                  </a:lnTo>
                  <a:lnTo>
                    <a:pt x="2536" y="4523"/>
                  </a:lnTo>
                  <a:lnTo>
                    <a:pt x="2484" y="4000"/>
                  </a:lnTo>
                  <a:lnTo>
                    <a:pt x="2458" y="3451"/>
                  </a:lnTo>
                  <a:lnTo>
                    <a:pt x="2458" y="3085"/>
                  </a:lnTo>
                  <a:lnTo>
                    <a:pt x="2484" y="2746"/>
                  </a:lnTo>
                  <a:lnTo>
                    <a:pt x="2536" y="2406"/>
                  </a:lnTo>
                  <a:lnTo>
                    <a:pt x="2615" y="2066"/>
                  </a:lnTo>
                  <a:lnTo>
                    <a:pt x="2719" y="1752"/>
                  </a:lnTo>
                  <a:lnTo>
                    <a:pt x="2824" y="1412"/>
                  </a:lnTo>
                  <a:lnTo>
                    <a:pt x="2955" y="1125"/>
                  </a:lnTo>
                  <a:lnTo>
                    <a:pt x="3111" y="811"/>
                  </a:lnTo>
                  <a:lnTo>
                    <a:pt x="7477" y="105"/>
                  </a:lnTo>
                  <a:lnTo>
                    <a:pt x="7007" y="1"/>
                  </a:ln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2"/>
            <p:cNvSpPr/>
            <p:nvPr/>
          </p:nvSpPr>
          <p:spPr>
            <a:xfrm>
              <a:off x="8081525" y="1417197"/>
              <a:ext cx="62652" cy="49977"/>
            </a:xfrm>
            <a:custGeom>
              <a:avLst/>
              <a:gdLst/>
              <a:ahLst/>
              <a:cxnLst/>
              <a:rect l="l" t="t" r="r" b="b"/>
              <a:pathLst>
                <a:path w="2328" h="1857" extrusionOk="0">
                  <a:moveTo>
                    <a:pt x="1177" y="1"/>
                  </a:moveTo>
                  <a:lnTo>
                    <a:pt x="942" y="27"/>
                  </a:lnTo>
                  <a:lnTo>
                    <a:pt x="706" y="79"/>
                  </a:lnTo>
                  <a:lnTo>
                    <a:pt x="523" y="157"/>
                  </a:lnTo>
                  <a:lnTo>
                    <a:pt x="340" y="262"/>
                  </a:lnTo>
                  <a:lnTo>
                    <a:pt x="210" y="419"/>
                  </a:lnTo>
                  <a:lnTo>
                    <a:pt x="105" y="576"/>
                  </a:lnTo>
                  <a:lnTo>
                    <a:pt x="27" y="733"/>
                  </a:lnTo>
                  <a:lnTo>
                    <a:pt x="1" y="942"/>
                  </a:lnTo>
                  <a:lnTo>
                    <a:pt x="27" y="1125"/>
                  </a:lnTo>
                  <a:lnTo>
                    <a:pt x="105" y="1282"/>
                  </a:lnTo>
                  <a:lnTo>
                    <a:pt x="210" y="1438"/>
                  </a:lnTo>
                  <a:lnTo>
                    <a:pt x="340" y="1595"/>
                  </a:lnTo>
                  <a:lnTo>
                    <a:pt x="523" y="1700"/>
                  </a:lnTo>
                  <a:lnTo>
                    <a:pt x="706" y="1778"/>
                  </a:lnTo>
                  <a:lnTo>
                    <a:pt x="942" y="1830"/>
                  </a:lnTo>
                  <a:lnTo>
                    <a:pt x="1177" y="1857"/>
                  </a:lnTo>
                  <a:lnTo>
                    <a:pt x="1412" y="1830"/>
                  </a:lnTo>
                  <a:lnTo>
                    <a:pt x="1621" y="1778"/>
                  </a:lnTo>
                  <a:lnTo>
                    <a:pt x="1831" y="1700"/>
                  </a:lnTo>
                  <a:lnTo>
                    <a:pt x="1987" y="1595"/>
                  </a:lnTo>
                  <a:lnTo>
                    <a:pt x="2144" y="1438"/>
                  </a:lnTo>
                  <a:lnTo>
                    <a:pt x="2249" y="1282"/>
                  </a:lnTo>
                  <a:lnTo>
                    <a:pt x="2301" y="1125"/>
                  </a:lnTo>
                  <a:lnTo>
                    <a:pt x="2327" y="942"/>
                  </a:lnTo>
                  <a:lnTo>
                    <a:pt x="2301" y="733"/>
                  </a:lnTo>
                  <a:lnTo>
                    <a:pt x="2249" y="576"/>
                  </a:lnTo>
                  <a:lnTo>
                    <a:pt x="2144" y="419"/>
                  </a:lnTo>
                  <a:lnTo>
                    <a:pt x="1987" y="262"/>
                  </a:lnTo>
                  <a:lnTo>
                    <a:pt x="1831" y="157"/>
                  </a:lnTo>
                  <a:lnTo>
                    <a:pt x="1621" y="79"/>
                  </a:lnTo>
                  <a:lnTo>
                    <a:pt x="1412" y="27"/>
                  </a:lnTo>
                  <a:lnTo>
                    <a:pt x="1177" y="1"/>
                  </a:lnTo>
                  <a:close/>
                </a:path>
              </a:pathLst>
            </a:custGeom>
            <a:solidFill>
              <a:srgbClr val="FF5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2"/>
            <p:cNvSpPr/>
            <p:nvPr/>
          </p:nvSpPr>
          <p:spPr>
            <a:xfrm>
              <a:off x="8251773" y="1417197"/>
              <a:ext cx="62652" cy="49977"/>
            </a:xfrm>
            <a:custGeom>
              <a:avLst/>
              <a:gdLst/>
              <a:ahLst/>
              <a:cxnLst/>
              <a:rect l="l" t="t" r="r" b="b"/>
              <a:pathLst>
                <a:path w="2328" h="1857" extrusionOk="0">
                  <a:moveTo>
                    <a:pt x="1151" y="1"/>
                  </a:moveTo>
                  <a:lnTo>
                    <a:pt x="916" y="27"/>
                  </a:lnTo>
                  <a:lnTo>
                    <a:pt x="707" y="79"/>
                  </a:lnTo>
                  <a:lnTo>
                    <a:pt x="498" y="157"/>
                  </a:lnTo>
                  <a:lnTo>
                    <a:pt x="341" y="262"/>
                  </a:lnTo>
                  <a:lnTo>
                    <a:pt x="184" y="419"/>
                  </a:lnTo>
                  <a:lnTo>
                    <a:pt x="79" y="576"/>
                  </a:lnTo>
                  <a:lnTo>
                    <a:pt x="27" y="733"/>
                  </a:lnTo>
                  <a:lnTo>
                    <a:pt x="1" y="942"/>
                  </a:lnTo>
                  <a:lnTo>
                    <a:pt x="27" y="1125"/>
                  </a:lnTo>
                  <a:lnTo>
                    <a:pt x="79" y="1282"/>
                  </a:lnTo>
                  <a:lnTo>
                    <a:pt x="184" y="1438"/>
                  </a:lnTo>
                  <a:lnTo>
                    <a:pt x="341" y="1595"/>
                  </a:lnTo>
                  <a:lnTo>
                    <a:pt x="498" y="1700"/>
                  </a:lnTo>
                  <a:lnTo>
                    <a:pt x="707" y="1778"/>
                  </a:lnTo>
                  <a:lnTo>
                    <a:pt x="916" y="1830"/>
                  </a:lnTo>
                  <a:lnTo>
                    <a:pt x="1151" y="1857"/>
                  </a:lnTo>
                  <a:lnTo>
                    <a:pt x="1386" y="1830"/>
                  </a:lnTo>
                  <a:lnTo>
                    <a:pt x="1622" y="1778"/>
                  </a:lnTo>
                  <a:lnTo>
                    <a:pt x="1805" y="1700"/>
                  </a:lnTo>
                  <a:lnTo>
                    <a:pt x="1988" y="1595"/>
                  </a:lnTo>
                  <a:lnTo>
                    <a:pt x="2118" y="1438"/>
                  </a:lnTo>
                  <a:lnTo>
                    <a:pt x="2223" y="1282"/>
                  </a:lnTo>
                  <a:lnTo>
                    <a:pt x="2301" y="1125"/>
                  </a:lnTo>
                  <a:lnTo>
                    <a:pt x="2327" y="942"/>
                  </a:lnTo>
                  <a:lnTo>
                    <a:pt x="2301" y="733"/>
                  </a:lnTo>
                  <a:lnTo>
                    <a:pt x="2223" y="576"/>
                  </a:lnTo>
                  <a:lnTo>
                    <a:pt x="2118" y="419"/>
                  </a:lnTo>
                  <a:lnTo>
                    <a:pt x="1988" y="262"/>
                  </a:lnTo>
                  <a:lnTo>
                    <a:pt x="1805" y="157"/>
                  </a:lnTo>
                  <a:lnTo>
                    <a:pt x="1622" y="79"/>
                  </a:lnTo>
                  <a:lnTo>
                    <a:pt x="1386" y="27"/>
                  </a:lnTo>
                  <a:lnTo>
                    <a:pt x="1151" y="1"/>
                  </a:lnTo>
                  <a:close/>
                </a:path>
              </a:pathLst>
            </a:custGeom>
            <a:solidFill>
              <a:srgbClr val="FF5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2"/>
            <p:cNvSpPr/>
            <p:nvPr/>
          </p:nvSpPr>
          <p:spPr>
            <a:xfrm>
              <a:off x="8124450" y="1398896"/>
              <a:ext cx="13376" cy="26078"/>
            </a:xfrm>
            <a:custGeom>
              <a:avLst/>
              <a:gdLst/>
              <a:ahLst/>
              <a:cxnLst/>
              <a:rect l="l" t="t" r="r" b="b"/>
              <a:pathLst>
                <a:path w="497" h="969" extrusionOk="0">
                  <a:moveTo>
                    <a:pt x="157" y="1"/>
                  </a:moveTo>
                  <a:lnTo>
                    <a:pt x="79" y="53"/>
                  </a:lnTo>
                  <a:lnTo>
                    <a:pt x="26" y="132"/>
                  </a:lnTo>
                  <a:lnTo>
                    <a:pt x="0" y="236"/>
                  </a:lnTo>
                  <a:lnTo>
                    <a:pt x="0" y="707"/>
                  </a:lnTo>
                  <a:lnTo>
                    <a:pt x="26" y="811"/>
                  </a:lnTo>
                  <a:lnTo>
                    <a:pt x="79" y="890"/>
                  </a:lnTo>
                  <a:lnTo>
                    <a:pt x="157" y="942"/>
                  </a:lnTo>
                  <a:lnTo>
                    <a:pt x="262" y="968"/>
                  </a:lnTo>
                  <a:lnTo>
                    <a:pt x="340" y="942"/>
                  </a:lnTo>
                  <a:lnTo>
                    <a:pt x="419" y="890"/>
                  </a:lnTo>
                  <a:lnTo>
                    <a:pt x="471" y="811"/>
                  </a:lnTo>
                  <a:lnTo>
                    <a:pt x="497" y="707"/>
                  </a:lnTo>
                  <a:lnTo>
                    <a:pt x="497" y="236"/>
                  </a:lnTo>
                  <a:lnTo>
                    <a:pt x="471" y="132"/>
                  </a:lnTo>
                  <a:lnTo>
                    <a:pt x="419" y="53"/>
                  </a:lnTo>
                  <a:lnTo>
                    <a:pt x="340" y="1"/>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2"/>
            <p:cNvSpPr/>
            <p:nvPr/>
          </p:nvSpPr>
          <p:spPr>
            <a:xfrm>
              <a:off x="8258124" y="1398896"/>
              <a:ext cx="13376" cy="26078"/>
            </a:xfrm>
            <a:custGeom>
              <a:avLst/>
              <a:gdLst/>
              <a:ahLst/>
              <a:cxnLst/>
              <a:rect l="l" t="t" r="r" b="b"/>
              <a:pathLst>
                <a:path w="497" h="969" extrusionOk="0">
                  <a:moveTo>
                    <a:pt x="157" y="1"/>
                  </a:moveTo>
                  <a:lnTo>
                    <a:pt x="79" y="53"/>
                  </a:lnTo>
                  <a:lnTo>
                    <a:pt x="26" y="132"/>
                  </a:lnTo>
                  <a:lnTo>
                    <a:pt x="0" y="236"/>
                  </a:lnTo>
                  <a:lnTo>
                    <a:pt x="0" y="707"/>
                  </a:lnTo>
                  <a:lnTo>
                    <a:pt x="26" y="811"/>
                  </a:lnTo>
                  <a:lnTo>
                    <a:pt x="79" y="890"/>
                  </a:lnTo>
                  <a:lnTo>
                    <a:pt x="157" y="942"/>
                  </a:lnTo>
                  <a:lnTo>
                    <a:pt x="235" y="968"/>
                  </a:lnTo>
                  <a:lnTo>
                    <a:pt x="340" y="942"/>
                  </a:lnTo>
                  <a:lnTo>
                    <a:pt x="418" y="890"/>
                  </a:lnTo>
                  <a:lnTo>
                    <a:pt x="471" y="811"/>
                  </a:lnTo>
                  <a:lnTo>
                    <a:pt x="497" y="707"/>
                  </a:lnTo>
                  <a:lnTo>
                    <a:pt x="497" y="236"/>
                  </a:lnTo>
                  <a:lnTo>
                    <a:pt x="471" y="132"/>
                  </a:lnTo>
                  <a:lnTo>
                    <a:pt x="418" y="53"/>
                  </a:lnTo>
                  <a:lnTo>
                    <a:pt x="340" y="1"/>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2"/>
            <p:cNvSpPr/>
            <p:nvPr/>
          </p:nvSpPr>
          <p:spPr>
            <a:xfrm>
              <a:off x="8173700" y="1410872"/>
              <a:ext cx="48550" cy="21826"/>
            </a:xfrm>
            <a:custGeom>
              <a:avLst/>
              <a:gdLst/>
              <a:ahLst/>
              <a:cxnLst/>
              <a:rect l="l" t="t" r="r" b="b"/>
              <a:pathLst>
                <a:path w="1804" h="811" extrusionOk="0">
                  <a:moveTo>
                    <a:pt x="262" y="0"/>
                  </a:moveTo>
                  <a:lnTo>
                    <a:pt x="157" y="26"/>
                  </a:lnTo>
                  <a:lnTo>
                    <a:pt x="79" y="79"/>
                  </a:lnTo>
                  <a:lnTo>
                    <a:pt x="26" y="157"/>
                  </a:lnTo>
                  <a:lnTo>
                    <a:pt x="0" y="236"/>
                  </a:lnTo>
                  <a:lnTo>
                    <a:pt x="0" y="340"/>
                  </a:lnTo>
                  <a:lnTo>
                    <a:pt x="52" y="419"/>
                  </a:lnTo>
                  <a:lnTo>
                    <a:pt x="235" y="575"/>
                  </a:lnTo>
                  <a:lnTo>
                    <a:pt x="445" y="706"/>
                  </a:lnTo>
                  <a:lnTo>
                    <a:pt x="654" y="785"/>
                  </a:lnTo>
                  <a:lnTo>
                    <a:pt x="889" y="811"/>
                  </a:lnTo>
                  <a:lnTo>
                    <a:pt x="1124" y="785"/>
                  </a:lnTo>
                  <a:lnTo>
                    <a:pt x="1359" y="706"/>
                  </a:lnTo>
                  <a:lnTo>
                    <a:pt x="1569" y="575"/>
                  </a:lnTo>
                  <a:lnTo>
                    <a:pt x="1752" y="419"/>
                  </a:lnTo>
                  <a:lnTo>
                    <a:pt x="1778" y="340"/>
                  </a:lnTo>
                  <a:lnTo>
                    <a:pt x="1804" y="236"/>
                  </a:lnTo>
                  <a:lnTo>
                    <a:pt x="1778" y="157"/>
                  </a:lnTo>
                  <a:lnTo>
                    <a:pt x="1725" y="79"/>
                  </a:lnTo>
                  <a:lnTo>
                    <a:pt x="1621" y="26"/>
                  </a:lnTo>
                  <a:lnTo>
                    <a:pt x="1542" y="0"/>
                  </a:lnTo>
                  <a:lnTo>
                    <a:pt x="1438" y="26"/>
                  </a:lnTo>
                  <a:lnTo>
                    <a:pt x="1359" y="105"/>
                  </a:lnTo>
                  <a:lnTo>
                    <a:pt x="1281" y="183"/>
                  </a:lnTo>
                  <a:lnTo>
                    <a:pt x="1150" y="262"/>
                  </a:lnTo>
                  <a:lnTo>
                    <a:pt x="1020" y="288"/>
                  </a:lnTo>
                  <a:lnTo>
                    <a:pt x="889" y="314"/>
                  </a:lnTo>
                  <a:lnTo>
                    <a:pt x="758" y="288"/>
                  </a:lnTo>
                  <a:lnTo>
                    <a:pt x="654" y="262"/>
                  </a:lnTo>
                  <a:lnTo>
                    <a:pt x="523" y="183"/>
                  </a:lnTo>
                  <a:lnTo>
                    <a:pt x="445" y="105"/>
                  </a:lnTo>
                  <a:lnTo>
                    <a:pt x="366" y="26"/>
                  </a:lnTo>
                  <a:lnTo>
                    <a:pt x="262" y="0"/>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2"/>
            <p:cNvSpPr/>
            <p:nvPr/>
          </p:nvSpPr>
          <p:spPr>
            <a:xfrm>
              <a:off x="8042125" y="1291973"/>
              <a:ext cx="315926" cy="52802"/>
            </a:xfrm>
            <a:custGeom>
              <a:avLst/>
              <a:gdLst/>
              <a:ahLst/>
              <a:cxnLst/>
              <a:rect l="l" t="t" r="r" b="b"/>
              <a:pathLst>
                <a:path w="11739" h="1962" extrusionOk="0">
                  <a:moveTo>
                    <a:pt x="1360" y="0"/>
                  </a:moveTo>
                  <a:lnTo>
                    <a:pt x="1334" y="27"/>
                  </a:lnTo>
                  <a:lnTo>
                    <a:pt x="916" y="471"/>
                  </a:lnTo>
                  <a:lnTo>
                    <a:pt x="576" y="942"/>
                  </a:lnTo>
                  <a:lnTo>
                    <a:pt x="262" y="1438"/>
                  </a:lnTo>
                  <a:lnTo>
                    <a:pt x="1" y="1961"/>
                  </a:lnTo>
                  <a:lnTo>
                    <a:pt x="11738" y="1961"/>
                  </a:lnTo>
                  <a:lnTo>
                    <a:pt x="11477" y="1438"/>
                  </a:lnTo>
                  <a:lnTo>
                    <a:pt x="11189" y="942"/>
                  </a:lnTo>
                  <a:lnTo>
                    <a:pt x="10823" y="471"/>
                  </a:lnTo>
                  <a:lnTo>
                    <a:pt x="10431" y="27"/>
                  </a:lnTo>
                  <a:lnTo>
                    <a:pt x="104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2"/>
            <p:cNvSpPr/>
            <p:nvPr/>
          </p:nvSpPr>
          <p:spPr>
            <a:xfrm>
              <a:off x="8188475" y="1306748"/>
              <a:ext cx="23225" cy="23252"/>
            </a:xfrm>
            <a:custGeom>
              <a:avLst/>
              <a:gdLst/>
              <a:ahLst/>
              <a:cxnLst/>
              <a:rect l="l" t="t" r="r" b="b"/>
              <a:pathLst>
                <a:path w="863" h="864" extrusionOk="0">
                  <a:moveTo>
                    <a:pt x="340" y="0"/>
                  </a:moveTo>
                  <a:lnTo>
                    <a:pt x="262" y="27"/>
                  </a:lnTo>
                  <a:lnTo>
                    <a:pt x="183" y="79"/>
                  </a:lnTo>
                  <a:lnTo>
                    <a:pt x="131" y="131"/>
                  </a:lnTo>
                  <a:lnTo>
                    <a:pt x="79" y="183"/>
                  </a:lnTo>
                  <a:lnTo>
                    <a:pt x="26" y="262"/>
                  </a:lnTo>
                  <a:lnTo>
                    <a:pt x="0" y="340"/>
                  </a:lnTo>
                  <a:lnTo>
                    <a:pt x="0" y="445"/>
                  </a:lnTo>
                  <a:lnTo>
                    <a:pt x="0" y="523"/>
                  </a:lnTo>
                  <a:lnTo>
                    <a:pt x="26" y="602"/>
                  </a:lnTo>
                  <a:lnTo>
                    <a:pt x="79" y="680"/>
                  </a:lnTo>
                  <a:lnTo>
                    <a:pt x="131" y="732"/>
                  </a:lnTo>
                  <a:lnTo>
                    <a:pt x="183" y="785"/>
                  </a:lnTo>
                  <a:lnTo>
                    <a:pt x="262" y="837"/>
                  </a:lnTo>
                  <a:lnTo>
                    <a:pt x="340" y="863"/>
                  </a:lnTo>
                  <a:lnTo>
                    <a:pt x="523" y="863"/>
                  </a:lnTo>
                  <a:lnTo>
                    <a:pt x="601" y="837"/>
                  </a:lnTo>
                  <a:lnTo>
                    <a:pt x="680" y="785"/>
                  </a:lnTo>
                  <a:lnTo>
                    <a:pt x="732" y="732"/>
                  </a:lnTo>
                  <a:lnTo>
                    <a:pt x="784" y="680"/>
                  </a:lnTo>
                  <a:lnTo>
                    <a:pt x="837" y="602"/>
                  </a:lnTo>
                  <a:lnTo>
                    <a:pt x="863" y="523"/>
                  </a:lnTo>
                  <a:lnTo>
                    <a:pt x="863" y="445"/>
                  </a:lnTo>
                  <a:lnTo>
                    <a:pt x="863" y="340"/>
                  </a:lnTo>
                  <a:lnTo>
                    <a:pt x="837" y="262"/>
                  </a:lnTo>
                  <a:lnTo>
                    <a:pt x="784" y="183"/>
                  </a:lnTo>
                  <a:lnTo>
                    <a:pt x="732" y="131"/>
                  </a:lnTo>
                  <a:lnTo>
                    <a:pt x="680" y="79"/>
                  </a:lnTo>
                  <a:lnTo>
                    <a:pt x="601" y="27"/>
                  </a:lnTo>
                  <a:lnTo>
                    <a:pt x="52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5" name="Google Shape;4185;p62"/>
          <p:cNvGrpSpPr/>
          <p:nvPr/>
        </p:nvGrpSpPr>
        <p:grpSpPr>
          <a:xfrm>
            <a:off x="5179971" y="3853665"/>
            <a:ext cx="410666" cy="438892"/>
            <a:chOff x="7187357" y="1939918"/>
            <a:chExt cx="410173" cy="439024"/>
          </a:xfrm>
        </p:grpSpPr>
        <p:sp>
          <p:nvSpPr>
            <p:cNvPr id="4186" name="Google Shape;4186;p62"/>
            <p:cNvSpPr/>
            <p:nvPr/>
          </p:nvSpPr>
          <p:spPr>
            <a:xfrm>
              <a:off x="7480003" y="1958919"/>
              <a:ext cx="111202" cy="106950"/>
            </a:xfrm>
            <a:custGeom>
              <a:avLst/>
              <a:gdLst/>
              <a:ahLst/>
              <a:cxnLst/>
              <a:rect l="l" t="t" r="r" b="b"/>
              <a:pathLst>
                <a:path w="4132" h="3974" extrusionOk="0">
                  <a:moveTo>
                    <a:pt x="1543" y="0"/>
                  </a:moveTo>
                  <a:lnTo>
                    <a:pt x="1439" y="26"/>
                  </a:lnTo>
                  <a:lnTo>
                    <a:pt x="1334" y="53"/>
                  </a:lnTo>
                  <a:lnTo>
                    <a:pt x="1256" y="131"/>
                  </a:lnTo>
                  <a:lnTo>
                    <a:pt x="1177" y="183"/>
                  </a:lnTo>
                  <a:lnTo>
                    <a:pt x="1125" y="288"/>
                  </a:lnTo>
                  <a:lnTo>
                    <a:pt x="1047" y="392"/>
                  </a:lnTo>
                  <a:lnTo>
                    <a:pt x="968" y="471"/>
                  </a:lnTo>
                  <a:lnTo>
                    <a:pt x="864" y="523"/>
                  </a:lnTo>
                  <a:lnTo>
                    <a:pt x="733" y="575"/>
                  </a:lnTo>
                  <a:lnTo>
                    <a:pt x="628" y="602"/>
                  </a:lnTo>
                  <a:lnTo>
                    <a:pt x="550" y="628"/>
                  </a:lnTo>
                  <a:lnTo>
                    <a:pt x="471" y="706"/>
                  </a:lnTo>
                  <a:lnTo>
                    <a:pt x="393" y="785"/>
                  </a:lnTo>
                  <a:lnTo>
                    <a:pt x="341" y="863"/>
                  </a:lnTo>
                  <a:lnTo>
                    <a:pt x="315" y="968"/>
                  </a:lnTo>
                  <a:lnTo>
                    <a:pt x="288" y="1072"/>
                  </a:lnTo>
                  <a:lnTo>
                    <a:pt x="315" y="1177"/>
                  </a:lnTo>
                  <a:lnTo>
                    <a:pt x="315" y="1281"/>
                  </a:lnTo>
                  <a:lnTo>
                    <a:pt x="288" y="1412"/>
                  </a:lnTo>
                  <a:lnTo>
                    <a:pt x="236" y="1516"/>
                  </a:lnTo>
                  <a:lnTo>
                    <a:pt x="158" y="1621"/>
                  </a:lnTo>
                  <a:lnTo>
                    <a:pt x="79" y="1699"/>
                  </a:lnTo>
                  <a:lnTo>
                    <a:pt x="53" y="1804"/>
                  </a:lnTo>
                  <a:lnTo>
                    <a:pt x="1" y="1882"/>
                  </a:lnTo>
                  <a:lnTo>
                    <a:pt x="1" y="1987"/>
                  </a:lnTo>
                  <a:lnTo>
                    <a:pt x="1" y="2092"/>
                  </a:lnTo>
                  <a:lnTo>
                    <a:pt x="53" y="2196"/>
                  </a:lnTo>
                  <a:lnTo>
                    <a:pt x="79" y="2275"/>
                  </a:lnTo>
                  <a:lnTo>
                    <a:pt x="158" y="2379"/>
                  </a:lnTo>
                  <a:lnTo>
                    <a:pt x="236" y="2458"/>
                  </a:lnTo>
                  <a:lnTo>
                    <a:pt x="288" y="2562"/>
                  </a:lnTo>
                  <a:lnTo>
                    <a:pt x="315" y="2693"/>
                  </a:lnTo>
                  <a:lnTo>
                    <a:pt x="315" y="2824"/>
                  </a:lnTo>
                  <a:lnTo>
                    <a:pt x="288" y="2928"/>
                  </a:lnTo>
                  <a:lnTo>
                    <a:pt x="315" y="3033"/>
                  </a:lnTo>
                  <a:lnTo>
                    <a:pt x="341" y="3111"/>
                  </a:lnTo>
                  <a:lnTo>
                    <a:pt x="393" y="3216"/>
                  </a:lnTo>
                  <a:lnTo>
                    <a:pt x="471" y="3294"/>
                  </a:lnTo>
                  <a:lnTo>
                    <a:pt x="550" y="3346"/>
                  </a:lnTo>
                  <a:lnTo>
                    <a:pt x="628" y="3399"/>
                  </a:lnTo>
                  <a:lnTo>
                    <a:pt x="733" y="3425"/>
                  </a:lnTo>
                  <a:lnTo>
                    <a:pt x="864" y="3451"/>
                  </a:lnTo>
                  <a:lnTo>
                    <a:pt x="968" y="3529"/>
                  </a:lnTo>
                  <a:lnTo>
                    <a:pt x="1047" y="3608"/>
                  </a:lnTo>
                  <a:lnTo>
                    <a:pt x="1125" y="3712"/>
                  </a:lnTo>
                  <a:lnTo>
                    <a:pt x="1177" y="3791"/>
                  </a:lnTo>
                  <a:lnTo>
                    <a:pt x="1256" y="3869"/>
                  </a:lnTo>
                  <a:lnTo>
                    <a:pt x="1334" y="3921"/>
                  </a:lnTo>
                  <a:lnTo>
                    <a:pt x="1439" y="3974"/>
                  </a:lnTo>
                  <a:lnTo>
                    <a:pt x="1726" y="3974"/>
                  </a:lnTo>
                  <a:lnTo>
                    <a:pt x="1831" y="3921"/>
                  </a:lnTo>
                  <a:lnTo>
                    <a:pt x="1961" y="3895"/>
                  </a:lnTo>
                  <a:lnTo>
                    <a:pt x="2066" y="3869"/>
                  </a:lnTo>
                  <a:lnTo>
                    <a:pt x="2197" y="3895"/>
                  </a:lnTo>
                  <a:lnTo>
                    <a:pt x="2301" y="3921"/>
                  </a:lnTo>
                  <a:lnTo>
                    <a:pt x="2406" y="3974"/>
                  </a:lnTo>
                  <a:lnTo>
                    <a:pt x="2720" y="3974"/>
                  </a:lnTo>
                  <a:lnTo>
                    <a:pt x="2798" y="3921"/>
                  </a:lnTo>
                  <a:lnTo>
                    <a:pt x="2903" y="3869"/>
                  </a:lnTo>
                  <a:lnTo>
                    <a:pt x="2955" y="3791"/>
                  </a:lnTo>
                  <a:lnTo>
                    <a:pt x="3033" y="3712"/>
                  </a:lnTo>
                  <a:lnTo>
                    <a:pt x="3086" y="3608"/>
                  </a:lnTo>
                  <a:lnTo>
                    <a:pt x="3190" y="3529"/>
                  </a:lnTo>
                  <a:lnTo>
                    <a:pt x="3295" y="3451"/>
                  </a:lnTo>
                  <a:lnTo>
                    <a:pt x="3399" y="3425"/>
                  </a:lnTo>
                  <a:lnTo>
                    <a:pt x="3504" y="3399"/>
                  </a:lnTo>
                  <a:lnTo>
                    <a:pt x="3608" y="3346"/>
                  </a:lnTo>
                  <a:lnTo>
                    <a:pt x="3687" y="3294"/>
                  </a:lnTo>
                  <a:lnTo>
                    <a:pt x="3739" y="3216"/>
                  </a:lnTo>
                  <a:lnTo>
                    <a:pt x="3791" y="3111"/>
                  </a:lnTo>
                  <a:lnTo>
                    <a:pt x="3844" y="3033"/>
                  </a:lnTo>
                  <a:lnTo>
                    <a:pt x="3844" y="2928"/>
                  </a:lnTo>
                  <a:lnTo>
                    <a:pt x="3844" y="2824"/>
                  </a:lnTo>
                  <a:lnTo>
                    <a:pt x="3844" y="2693"/>
                  </a:lnTo>
                  <a:lnTo>
                    <a:pt x="3870" y="2562"/>
                  </a:lnTo>
                  <a:lnTo>
                    <a:pt x="3922" y="2458"/>
                  </a:lnTo>
                  <a:lnTo>
                    <a:pt x="4000" y="2379"/>
                  </a:lnTo>
                  <a:lnTo>
                    <a:pt x="4053" y="2275"/>
                  </a:lnTo>
                  <a:lnTo>
                    <a:pt x="4105" y="2196"/>
                  </a:lnTo>
                  <a:lnTo>
                    <a:pt x="4131" y="2092"/>
                  </a:lnTo>
                  <a:lnTo>
                    <a:pt x="4131" y="1987"/>
                  </a:lnTo>
                  <a:lnTo>
                    <a:pt x="4131" y="1882"/>
                  </a:lnTo>
                  <a:lnTo>
                    <a:pt x="4105" y="1804"/>
                  </a:lnTo>
                  <a:lnTo>
                    <a:pt x="4053" y="1699"/>
                  </a:lnTo>
                  <a:lnTo>
                    <a:pt x="4000" y="1621"/>
                  </a:lnTo>
                  <a:lnTo>
                    <a:pt x="3922" y="1516"/>
                  </a:lnTo>
                  <a:lnTo>
                    <a:pt x="3870" y="1412"/>
                  </a:lnTo>
                  <a:lnTo>
                    <a:pt x="3844" y="1281"/>
                  </a:lnTo>
                  <a:lnTo>
                    <a:pt x="3844" y="1177"/>
                  </a:lnTo>
                  <a:lnTo>
                    <a:pt x="3844" y="1072"/>
                  </a:lnTo>
                  <a:lnTo>
                    <a:pt x="3844" y="968"/>
                  </a:lnTo>
                  <a:lnTo>
                    <a:pt x="3791" y="863"/>
                  </a:lnTo>
                  <a:lnTo>
                    <a:pt x="3739" y="785"/>
                  </a:lnTo>
                  <a:lnTo>
                    <a:pt x="3687" y="706"/>
                  </a:lnTo>
                  <a:lnTo>
                    <a:pt x="3608" y="628"/>
                  </a:lnTo>
                  <a:lnTo>
                    <a:pt x="3504" y="602"/>
                  </a:lnTo>
                  <a:lnTo>
                    <a:pt x="3399" y="575"/>
                  </a:lnTo>
                  <a:lnTo>
                    <a:pt x="3295" y="523"/>
                  </a:lnTo>
                  <a:lnTo>
                    <a:pt x="3190" y="471"/>
                  </a:lnTo>
                  <a:lnTo>
                    <a:pt x="3086" y="392"/>
                  </a:lnTo>
                  <a:lnTo>
                    <a:pt x="3033" y="288"/>
                  </a:lnTo>
                  <a:lnTo>
                    <a:pt x="2955" y="183"/>
                  </a:lnTo>
                  <a:lnTo>
                    <a:pt x="2903" y="131"/>
                  </a:lnTo>
                  <a:lnTo>
                    <a:pt x="2798" y="53"/>
                  </a:lnTo>
                  <a:lnTo>
                    <a:pt x="2720" y="26"/>
                  </a:lnTo>
                  <a:lnTo>
                    <a:pt x="2615" y="0"/>
                  </a:lnTo>
                  <a:lnTo>
                    <a:pt x="2510" y="0"/>
                  </a:lnTo>
                  <a:lnTo>
                    <a:pt x="2406" y="26"/>
                  </a:lnTo>
                  <a:lnTo>
                    <a:pt x="2301" y="53"/>
                  </a:lnTo>
                  <a:lnTo>
                    <a:pt x="2197" y="105"/>
                  </a:lnTo>
                  <a:lnTo>
                    <a:pt x="1961" y="105"/>
                  </a:lnTo>
                  <a:lnTo>
                    <a:pt x="1831" y="53"/>
                  </a:lnTo>
                  <a:lnTo>
                    <a:pt x="1726" y="26"/>
                  </a:lnTo>
                  <a:lnTo>
                    <a:pt x="162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2"/>
            <p:cNvSpPr/>
            <p:nvPr/>
          </p:nvSpPr>
          <p:spPr>
            <a:xfrm>
              <a:off x="7199306" y="1939918"/>
              <a:ext cx="386275" cy="412999"/>
            </a:xfrm>
            <a:custGeom>
              <a:avLst/>
              <a:gdLst/>
              <a:ahLst/>
              <a:cxnLst/>
              <a:rect l="l" t="t" r="r" b="b"/>
              <a:pathLst>
                <a:path w="14353" h="15346" extrusionOk="0">
                  <a:moveTo>
                    <a:pt x="7163" y="0"/>
                  </a:moveTo>
                  <a:lnTo>
                    <a:pt x="6797" y="27"/>
                  </a:lnTo>
                  <a:lnTo>
                    <a:pt x="6457" y="53"/>
                  </a:lnTo>
                  <a:lnTo>
                    <a:pt x="6091" y="79"/>
                  </a:lnTo>
                  <a:lnTo>
                    <a:pt x="5752" y="157"/>
                  </a:lnTo>
                  <a:lnTo>
                    <a:pt x="5412" y="210"/>
                  </a:lnTo>
                  <a:lnTo>
                    <a:pt x="5072" y="314"/>
                  </a:lnTo>
                  <a:lnTo>
                    <a:pt x="4732" y="419"/>
                  </a:lnTo>
                  <a:lnTo>
                    <a:pt x="4418" y="549"/>
                  </a:lnTo>
                  <a:lnTo>
                    <a:pt x="4105" y="680"/>
                  </a:lnTo>
                  <a:lnTo>
                    <a:pt x="3791" y="837"/>
                  </a:lnTo>
                  <a:lnTo>
                    <a:pt x="3477" y="1020"/>
                  </a:lnTo>
                  <a:lnTo>
                    <a:pt x="3190" y="1203"/>
                  </a:lnTo>
                  <a:lnTo>
                    <a:pt x="2902" y="1412"/>
                  </a:lnTo>
                  <a:lnTo>
                    <a:pt x="2615" y="1621"/>
                  </a:lnTo>
                  <a:lnTo>
                    <a:pt x="2353" y="1857"/>
                  </a:lnTo>
                  <a:lnTo>
                    <a:pt x="2092" y="2118"/>
                  </a:lnTo>
                  <a:lnTo>
                    <a:pt x="1857" y="2379"/>
                  </a:lnTo>
                  <a:lnTo>
                    <a:pt x="1621" y="2641"/>
                  </a:lnTo>
                  <a:lnTo>
                    <a:pt x="1386" y="2928"/>
                  </a:lnTo>
                  <a:lnTo>
                    <a:pt x="1203" y="3216"/>
                  </a:lnTo>
                  <a:lnTo>
                    <a:pt x="994" y="3503"/>
                  </a:lnTo>
                  <a:lnTo>
                    <a:pt x="837" y="3817"/>
                  </a:lnTo>
                  <a:lnTo>
                    <a:pt x="680" y="4131"/>
                  </a:lnTo>
                  <a:lnTo>
                    <a:pt x="523" y="4444"/>
                  </a:lnTo>
                  <a:lnTo>
                    <a:pt x="419" y="4758"/>
                  </a:lnTo>
                  <a:lnTo>
                    <a:pt x="288" y="5098"/>
                  </a:lnTo>
                  <a:lnTo>
                    <a:pt x="210" y="5438"/>
                  </a:lnTo>
                  <a:lnTo>
                    <a:pt x="131" y="5778"/>
                  </a:lnTo>
                  <a:lnTo>
                    <a:pt x="79" y="6118"/>
                  </a:lnTo>
                  <a:lnTo>
                    <a:pt x="27" y="6483"/>
                  </a:lnTo>
                  <a:lnTo>
                    <a:pt x="1" y="6823"/>
                  </a:lnTo>
                  <a:lnTo>
                    <a:pt x="1" y="7189"/>
                  </a:lnTo>
                  <a:lnTo>
                    <a:pt x="1" y="7555"/>
                  </a:lnTo>
                  <a:lnTo>
                    <a:pt x="27" y="7947"/>
                  </a:lnTo>
                  <a:lnTo>
                    <a:pt x="131" y="8758"/>
                  </a:lnTo>
                  <a:lnTo>
                    <a:pt x="288" y="9594"/>
                  </a:lnTo>
                  <a:lnTo>
                    <a:pt x="419" y="10013"/>
                  </a:lnTo>
                  <a:lnTo>
                    <a:pt x="523" y="10431"/>
                  </a:lnTo>
                  <a:lnTo>
                    <a:pt x="680" y="10849"/>
                  </a:lnTo>
                  <a:lnTo>
                    <a:pt x="837" y="11241"/>
                  </a:lnTo>
                  <a:lnTo>
                    <a:pt x="994" y="11633"/>
                  </a:lnTo>
                  <a:lnTo>
                    <a:pt x="1203" y="11999"/>
                  </a:lnTo>
                  <a:lnTo>
                    <a:pt x="1386" y="12339"/>
                  </a:lnTo>
                  <a:lnTo>
                    <a:pt x="1621" y="12679"/>
                  </a:lnTo>
                  <a:lnTo>
                    <a:pt x="1857" y="12966"/>
                  </a:lnTo>
                  <a:lnTo>
                    <a:pt x="2092" y="13254"/>
                  </a:lnTo>
                  <a:lnTo>
                    <a:pt x="2353" y="13489"/>
                  </a:lnTo>
                  <a:lnTo>
                    <a:pt x="2615" y="13725"/>
                  </a:lnTo>
                  <a:lnTo>
                    <a:pt x="2902" y="13960"/>
                  </a:lnTo>
                  <a:lnTo>
                    <a:pt x="3190" y="14143"/>
                  </a:lnTo>
                  <a:lnTo>
                    <a:pt x="3477" y="14326"/>
                  </a:lnTo>
                  <a:lnTo>
                    <a:pt x="3791" y="14509"/>
                  </a:lnTo>
                  <a:lnTo>
                    <a:pt x="4105" y="14666"/>
                  </a:lnTo>
                  <a:lnTo>
                    <a:pt x="4418" y="14823"/>
                  </a:lnTo>
                  <a:lnTo>
                    <a:pt x="4732" y="14927"/>
                  </a:lnTo>
                  <a:lnTo>
                    <a:pt x="5072" y="15032"/>
                  </a:lnTo>
                  <a:lnTo>
                    <a:pt x="5412" y="15136"/>
                  </a:lnTo>
                  <a:lnTo>
                    <a:pt x="5752" y="15215"/>
                  </a:lnTo>
                  <a:lnTo>
                    <a:pt x="6091" y="15267"/>
                  </a:lnTo>
                  <a:lnTo>
                    <a:pt x="6457" y="15319"/>
                  </a:lnTo>
                  <a:lnTo>
                    <a:pt x="6797" y="15345"/>
                  </a:lnTo>
                  <a:lnTo>
                    <a:pt x="7529" y="15345"/>
                  </a:lnTo>
                  <a:lnTo>
                    <a:pt x="7869" y="15319"/>
                  </a:lnTo>
                  <a:lnTo>
                    <a:pt x="8235" y="15267"/>
                  </a:lnTo>
                  <a:lnTo>
                    <a:pt x="8575" y="15215"/>
                  </a:lnTo>
                  <a:lnTo>
                    <a:pt x="8915" y="15136"/>
                  </a:lnTo>
                  <a:lnTo>
                    <a:pt x="9255" y="15032"/>
                  </a:lnTo>
                  <a:lnTo>
                    <a:pt x="9594" y="14927"/>
                  </a:lnTo>
                  <a:lnTo>
                    <a:pt x="9908" y="14823"/>
                  </a:lnTo>
                  <a:lnTo>
                    <a:pt x="10248" y="14666"/>
                  </a:lnTo>
                  <a:lnTo>
                    <a:pt x="10535" y="14509"/>
                  </a:lnTo>
                  <a:lnTo>
                    <a:pt x="10849" y="14326"/>
                  </a:lnTo>
                  <a:lnTo>
                    <a:pt x="11137" y="14143"/>
                  </a:lnTo>
                  <a:lnTo>
                    <a:pt x="11424" y="13960"/>
                  </a:lnTo>
                  <a:lnTo>
                    <a:pt x="11712" y="13725"/>
                  </a:lnTo>
                  <a:lnTo>
                    <a:pt x="11973" y="13489"/>
                  </a:lnTo>
                  <a:lnTo>
                    <a:pt x="12235" y="13254"/>
                  </a:lnTo>
                  <a:lnTo>
                    <a:pt x="12496" y="12966"/>
                  </a:lnTo>
                  <a:lnTo>
                    <a:pt x="12731" y="12679"/>
                  </a:lnTo>
                  <a:lnTo>
                    <a:pt x="12940" y="12339"/>
                  </a:lnTo>
                  <a:lnTo>
                    <a:pt x="13150" y="11999"/>
                  </a:lnTo>
                  <a:lnTo>
                    <a:pt x="13333" y="11633"/>
                  </a:lnTo>
                  <a:lnTo>
                    <a:pt x="13516" y="11241"/>
                  </a:lnTo>
                  <a:lnTo>
                    <a:pt x="13672" y="10849"/>
                  </a:lnTo>
                  <a:lnTo>
                    <a:pt x="13803" y="10431"/>
                  </a:lnTo>
                  <a:lnTo>
                    <a:pt x="13934" y="10013"/>
                  </a:lnTo>
                  <a:lnTo>
                    <a:pt x="14038" y="9594"/>
                  </a:lnTo>
                  <a:lnTo>
                    <a:pt x="14195" y="8758"/>
                  </a:lnTo>
                  <a:lnTo>
                    <a:pt x="14300" y="7947"/>
                  </a:lnTo>
                  <a:lnTo>
                    <a:pt x="14326" y="7555"/>
                  </a:lnTo>
                  <a:lnTo>
                    <a:pt x="14352" y="7189"/>
                  </a:lnTo>
                  <a:lnTo>
                    <a:pt x="14326" y="6823"/>
                  </a:lnTo>
                  <a:lnTo>
                    <a:pt x="14300" y="6483"/>
                  </a:lnTo>
                  <a:lnTo>
                    <a:pt x="14274" y="6118"/>
                  </a:lnTo>
                  <a:lnTo>
                    <a:pt x="14195" y="5778"/>
                  </a:lnTo>
                  <a:lnTo>
                    <a:pt x="14143" y="5438"/>
                  </a:lnTo>
                  <a:lnTo>
                    <a:pt x="14038" y="5098"/>
                  </a:lnTo>
                  <a:lnTo>
                    <a:pt x="13934" y="4758"/>
                  </a:lnTo>
                  <a:lnTo>
                    <a:pt x="13803" y="4444"/>
                  </a:lnTo>
                  <a:lnTo>
                    <a:pt x="13672" y="4131"/>
                  </a:lnTo>
                  <a:lnTo>
                    <a:pt x="13516" y="3817"/>
                  </a:lnTo>
                  <a:lnTo>
                    <a:pt x="13333" y="3503"/>
                  </a:lnTo>
                  <a:lnTo>
                    <a:pt x="13150" y="3216"/>
                  </a:lnTo>
                  <a:lnTo>
                    <a:pt x="12940" y="2928"/>
                  </a:lnTo>
                  <a:lnTo>
                    <a:pt x="12731" y="2641"/>
                  </a:lnTo>
                  <a:lnTo>
                    <a:pt x="12496" y="2379"/>
                  </a:lnTo>
                  <a:lnTo>
                    <a:pt x="12235" y="2118"/>
                  </a:lnTo>
                  <a:lnTo>
                    <a:pt x="11973" y="1857"/>
                  </a:lnTo>
                  <a:lnTo>
                    <a:pt x="11712" y="1621"/>
                  </a:lnTo>
                  <a:lnTo>
                    <a:pt x="11424" y="1412"/>
                  </a:lnTo>
                  <a:lnTo>
                    <a:pt x="11137" y="1203"/>
                  </a:lnTo>
                  <a:lnTo>
                    <a:pt x="10849" y="1020"/>
                  </a:lnTo>
                  <a:lnTo>
                    <a:pt x="10535" y="837"/>
                  </a:lnTo>
                  <a:lnTo>
                    <a:pt x="10248" y="680"/>
                  </a:lnTo>
                  <a:lnTo>
                    <a:pt x="9908" y="549"/>
                  </a:lnTo>
                  <a:lnTo>
                    <a:pt x="9594" y="419"/>
                  </a:lnTo>
                  <a:lnTo>
                    <a:pt x="9255" y="314"/>
                  </a:lnTo>
                  <a:lnTo>
                    <a:pt x="8915" y="210"/>
                  </a:lnTo>
                  <a:lnTo>
                    <a:pt x="8575" y="157"/>
                  </a:lnTo>
                  <a:lnTo>
                    <a:pt x="8235" y="79"/>
                  </a:lnTo>
                  <a:lnTo>
                    <a:pt x="7869" y="53"/>
                  </a:lnTo>
                  <a:lnTo>
                    <a:pt x="7529" y="27"/>
                  </a:lnTo>
                  <a:lnTo>
                    <a:pt x="7163" y="0"/>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2"/>
            <p:cNvSpPr/>
            <p:nvPr/>
          </p:nvSpPr>
          <p:spPr>
            <a:xfrm>
              <a:off x="7520103" y="2094692"/>
              <a:ext cx="77427" cy="77427"/>
            </a:xfrm>
            <a:custGeom>
              <a:avLst/>
              <a:gdLst/>
              <a:ahLst/>
              <a:cxnLst/>
              <a:rect l="l" t="t" r="r" b="b"/>
              <a:pathLst>
                <a:path w="2877" h="2877" extrusionOk="0">
                  <a:moveTo>
                    <a:pt x="1439" y="1"/>
                  </a:moveTo>
                  <a:lnTo>
                    <a:pt x="1151" y="27"/>
                  </a:lnTo>
                  <a:lnTo>
                    <a:pt x="890" y="105"/>
                  </a:lnTo>
                  <a:lnTo>
                    <a:pt x="628" y="262"/>
                  </a:lnTo>
                  <a:lnTo>
                    <a:pt x="419" y="419"/>
                  </a:lnTo>
                  <a:lnTo>
                    <a:pt x="262" y="628"/>
                  </a:lnTo>
                  <a:lnTo>
                    <a:pt x="132" y="889"/>
                  </a:lnTo>
                  <a:lnTo>
                    <a:pt x="27" y="1151"/>
                  </a:lnTo>
                  <a:lnTo>
                    <a:pt x="1" y="1438"/>
                  </a:lnTo>
                  <a:lnTo>
                    <a:pt x="27" y="1726"/>
                  </a:lnTo>
                  <a:lnTo>
                    <a:pt x="132" y="1987"/>
                  </a:lnTo>
                  <a:lnTo>
                    <a:pt x="262" y="2223"/>
                  </a:lnTo>
                  <a:lnTo>
                    <a:pt x="419" y="2458"/>
                  </a:lnTo>
                  <a:lnTo>
                    <a:pt x="628" y="2615"/>
                  </a:lnTo>
                  <a:lnTo>
                    <a:pt x="890" y="2745"/>
                  </a:lnTo>
                  <a:lnTo>
                    <a:pt x="1151" y="2824"/>
                  </a:lnTo>
                  <a:lnTo>
                    <a:pt x="1439" y="2876"/>
                  </a:lnTo>
                  <a:lnTo>
                    <a:pt x="1726" y="2824"/>
                  </a:lnTo>
                  <a:lnTo>
                    <a:pt x="1988" y="2745"/>
                  </a:lnTo>
                  <a:lnTo>
                    <a:pt x="2249" y="2615"/>
                  </a:lnTo>
                  <a:lnTo>
                    <a:pt x="2458" y="2458"/>
                  </a:lnTo>
                  <a:lnTo>
                    <a:pt x="2615" y="2223"/>
                  </a:lnTo>
                  <a:lnTo>
                    <a:pt x="2746" y="1987"/>
                  </a:lnTo>
                  <a:lnTo>
                    <a:pt x="2850" y="1726"/>
                  </a:lnTo>
                  <a:lnTo>
                    <a:pt x="2876" y="1438"/>
                  </a:lnTo>
                  <a:lnTo>
                    <a:pt x="2850" y="1151"/>
                  </a:lnTo>
                  <a:lnTo>
                    <a:pt x="2746" y="889"/>
                  </a:lnTo>
                  <a:lnTo>
                    <a:pt x="2615" y="628"/>
                  </a:lnTo>
                  <a:lnTo>
                    <a:pt x="2458" y="419"/>
                  </a:lnTo>
                  <a:lnTo>
                    <a:pt x="2249" y="262"/>
                  </a:lnTo>
                  <a:lnTo>
                    <a:pt x="1988" y="105"/>
                  </a:lnTo>
                  <a:lnTo>
                    <a:pt x="1726" y="27"/>
                  </a:lnTo>
                  <a:lnTo>
                    <a:pt x="1439" y="1"/>
                  </a:ln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2"/>
            <p:cNvSpPr/>
            <p:nvPr/>
          </p:nvSpPr>
          <p:spPr>
            <a:xfrm>
              <a:off x="7344929" y="2283941"/>
              <a:ext cx="99926" cy="74601"/>
            </a:xfrm>
            <a:custGeom>
              <a:avLst/>
              <a:gdLst/>
              <a:ahLst/>
              <a:cxnLst/>
              <a:rect l="l" t="t" r="r" b="b"/>
              <a:pathLst>
                <a:path w="3713" h="2772" extrusionOk="0">
                  <a:moveTo>
                    <a:pt x="1" y="1"/>
                  </a:moveTo>
                  <a:lnTo>
                    <a:pt x="1" y="1203"/>
                  </a:lnTo>
                  <a:lnTo>
                    <a:pt x="890" y="2719"/>
                  </a:lnTo>
                  <a:lnTo>
                    <a:pt x="3007" y="2771"/>
                  </a:lnTo>
                  <a:lnTo>
                    <a:pt x="3713" y="1203"/>
                  </a:lnTo>
                  <a:lnTo>
                    <a:pt x="3713" y="1"/>
                  </a:ln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2"/>
            <p:cNvSpPr/>
            <p:nvPr/>
          </p:nvSpPr>
          <p:spPr>
            <a:xfrm>
              <a:off x="7415279" y="2297316"/>
              <a:ext cx="88677" cy="81626"/>
            </a:xfrm>
            <a:custGeom>
              <a:avLst/>
              <a:gdLst/>
              <a:ahLst/>
              <a:cxnLst/>
              <a:rect l="l" t="t" r="r" b="b"/>
              <a:pathLst>
                <a:path w="3295" h="3033" extrusionOk="0">
                  <a:moveTo>
                    <a:pt x="2327" y="0"/>
                  </a:moveTo>
                  <a:lnTo>
                    <a:pt x="1" y="3033"/>
                  </a:lnTo>
                  <a:lnTo>
                    <a:pt x="3295" y="3033"/>
                  </a:lnTo>
                  <a:lnTo>
                    <a:pt x="3269" y="2484"/>
                  </a:lnTo>
                  <a:lnTo>
                    <a:pt x="3190" y="1987"/>
                  </a:lnTo>
                  <a:lnTo>
                    <a:pt x="3112" y="1543"/>
                  </a:lnTo>
                  <a:lnTo>
                    <a:pt x="2981" y="1150"/>
                  </a:lnTo>
                  <a:lnTo>
                    <a:pt x="2824" y="784"/>
                  </a:lnTo>
                  <a:lnTo>
                    <a:pt x="2667" y="497"/>
                  </a:lnTo>
                  <a:lnTo>
                    <a:pt x="2484" y="235"/>
                  </a:lnTo>
                  <a:lnTo>
                    <a:pt x="2327" y="0"/>
                  </a:lnTo>
                  <a:close/>
                </a:path>
              </a:pathLst>
            </a:custGeom>
            <a:solidFill>
              <a:srgbClr val="FF5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2"/>
            <p:cNvSpPr/>
            <p:nvPr/>
          </p:nvSpPr>
          <p:spPr>
            <a:xfrm>
              <a:off x="7280205" y="2293791"/>
              <a:ext cx="88677" cy="85151"/>
            </a:xfrm>
            <a:custGeom>
              <a:avLst/>
              <a:gdLst/>
              <a:ahLst/>
              <a:cxnLst/>
              <a:rect l="l" t="t" r="r" b="b"/>
              <a:pathLst>
                <a:path w="3295" h="3164" extrusionOk="0">
                  <a:moveTo>
                    <a:pt x="1099" y="0"/>
                  </a:moveTo>
                  <a:lnTo>
                    <a:pt x="916" y="210"/>
                  </a:lnTo>
                  <a:lnTo>
                    <a:pt x="733" y="471"/>
                  </a:lnTo>
                  <a:lnTo>
                    <a:pt x="550" y="785"/>
                  </a:lnTo>
                  <a:lnTo>
                    <a:pt x="393" y="1151"/>
                  </a:lnTo>
                  <a:lnTo>
                    <a:pt x="236" y="1569"/>
                  </a:lnTo>
                  <a:lnTo>
                    <a:pt x="105" y="2039"/>
                  </a:lnTo>
                  <a:lnTo>
                    <a:pt x="27" y="2562"/>
                  </a:lnTo>
                  <a:lnTo>
                    <a:pt x="1" y="3164"/>
                  </a:lnTo>
                  <a:lnTo>
                    <a:pt x="3085" y="3164"/>
                  </a:lnTo>
                  <a:lnTo>
                    <a:pt x="3295" y="2981"/>
                  </a:lnTo>
                  <a:lnTo>
                    <a:pt x="1099" y="0"/>
                  </a:lnTo>
                  <a:close/>
                </a:path>
              </a:pathLst>
            </a:custGeom>
            <a:solidFill>
              <a:srgbClr val="FF5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2"/>
            <p:cNvSpPr/>
            <p:nvPr/>
          </p:nvSpPr>
          <p:spPr>
            <a:xfrm>
              <a:off x="7309755" y="2283941"/>
              <a:ext cx="85151" cy="90076"/>
            </a:xfrm>
            <a:custGeom>
              <a:avLst/>
              <a:gdLst/>
              <a:ahLst/>
              <a:cxnLst/>
              <a:rect l="l" t="t" r="r" b="b"/>
              <a:pathLst>
                <a:path w="3164" h="3347" extrusionOk="0">
                  <a:moveTo>
                    <a:pt x="393" y="1"/>
                  </a:moveTo>
                  <a:lnTo>
                    <a:pt x="288" y="79"/>
                  </a:lnTo>
                  <a:lnTo>
                    <a:pt x="158" y="210"/>
                  </a:lnTo>
                  <a:lnTo>
                    <a:pt x="1" y="366"/>
                  </a:lnTo>
                  <a:lnTo>
                    <a:pt x="367" y="994"/>
                  </a:lnTo>
                  <a:lnTo>
                    <a:pt x="863" y="1726"/>
                  </a:lnTo>
                  <a:lnTo>
                    <a:pt x="1151" y="2118"/>
                  </a:lnTo>
                  <a:lnTo>
                    <a:pt x="1465" y="2510"/>
                  </a:lnTo>
                  <a:lnTo>
                    <a:pt x="1804" y="2928"/>
                  </a:lnTo>
                  <a:lnTo>
                    <a:pt x="2197" y="3347"/>
                  </a:lnTo>
                  <a:lnTo>
                    <a:pt x="2693" y="2902"/>
                  </a:lnTo>
                  <a:lnTo>
                    <a:pt x="3164" y="2432"/>
                  </a:lnTo>
                  <a:lnTo>
                    <a:pt x="2563" y="1778"/>
                  </a:lnTo>
                  <a:lnTo>
                    <a:pt x="2066" y="1125"/>
                  </a:lnTo>
                  <a:lnTo>
                    <a:pt x="1648" y="523"/>
                  </a:lnTo>
                  <a:lnTo>
                    <a:pt x="13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2"/>
            <p:cNvSpPr/>
            <p:nvPr/>
          </p:nvSpPr>
          <p:spPr>
            <a:xfrm>
              <a:off x="7363230" y="2283941"/>
              <a:ext cx="114701" cy="95001"/>
            </a:xfrm>
            <a:custGeom>
              <a:avLst/>
              <a:gdLst/>
              <a:ahLst/>
              <a:cxnLst/>
              <a:rect l="l" t="t" r="r" b="b"/>
              <a:pathLst>
                <a:path w="4262" h="3530" extrusionOk="0">
                  <a:moveTo>
                    <a:pt x="3033" y="1"/>
                  </a:moveTo>
                  <a:lnTo>
                    <a:pt x="2798" y="366"/>
                  </a:lnTo>
                  <a:lnTo>
                    <a:pt x="2536" y="759"/>
                  </a:lnTo>
                  <a:lnTo>
                    <a:pt x="2222" y="1203"/>
                  </a:lnTo>
                  <a:lnTo>
                    <a:pt x="1883" y="1647"/>
                  </a:lnTo>
                  <a:lnTo>
                    <a:pt x="1464" y="2092"/>
                  </a:lnTo>
                  <a:lnTo>
                    <a:pt x="1020" y="2588"/>
                  </a:lnTo>
                  <a:lnTo>
                    <a:pt x="549" y="3059"/>
                  </a:lnTo>
                  <a:lnTo>
                    <a:pt x="0" y="3530"/>
                  </a:lnTo>
                  <a:lnTo>
                    <a:pt x="1935" y="3530"/>
                  </a:lnTo>
                  <a:lnTo>
                    <a:pt x="2353" y="3111"/>
                  </a:lnTo>
                  <a:lnTo>
                    <a:pt x="2719" y="2693"/>
                  </a:lnTo>
                  <a:lnTo>
                    <a:pt x="3033" y="2301"/>
                  </a:lnTo>
                  <a:lnTo>
                    <a:pt x="3346" y="1909"/>
                  </a:lnTo>
                  <a:lnTo>
                    <a:pt x="3869" y="1151"/>
                  </a:lnTo>
                  <a:lnTo>
                    <a:pt x="4261" y="497"/>
                  </a:lnTo>
                  <a:lnTo>
                    <a:pt x="4052" y="262"/>
                  </a:lnTo>
                  <a:lnTo>
                    <a:pt x="3895" y="105"/>
                  </a:lnTo>
                  <a:lnTo>
                    <a:pt x="37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2"/>
            <p:cNvSpPr/>
            <p:nvPr/>
          </p:nvSpPr>
          <p:spPr>
            <a:xfrm>
              <a:off x="7225330" y="2015193"/>
              <a:ext cx="333500" cy="284950"/>
            </a:xfrm>
            <a:custGeom>
              <a:avLst/>
              <a:gdLst/>
              <a:ahLst/>
              <a:cxnLst/>
              <a:rect l="l" t="t" r="r" b="b"/>
              <a:pathLst>
                <a:path w="12392" h="10588" extrusionOk="0">
                  <a:moveTo>
                    <a:pt x="2249" y="1"/>
                  </a:moveTo>
                  <a:lnTo>
                    <a:pt x="1987" y="79"/>
                  </a:lnTo>
                  <a:lnTo>
                    <a:pt x="1752" y="184"/>
                  </a:lnTo>
                  <a:lnTo>
                    <a:pt x="1543" y="340"/>
                  </a:lnTo>
                  <a:lnTo>
                    <a:pt x="1334" y="550"/>
                  </a:lnTo>
                  <a:lnTo>
                    <a:pt x="1046" y="968"/>
                  </a:lnTo>
                  <a:lnTo>
                    <a:pt x="785" y="1412"/>
                  </a:lnTo>
                  <a:lnTo>
                    <a:pt x="550" y="1883"/>
                  </a:lnTo>
                  <a:lnTo>
                    <a:pt x="341" y="2353"/>
                  </a:lnTo>
                  <a:lnTo>
                    <a:pt x="210" y="2876"/>
                  </a:lnTo>
                  <a:lnTo>
                    <a:pt x="79" y="3399"/>
                  </a:lnTo>
                  <a:lnTo>
                    <a:pt x="27" y="3948"/>
                  </a:lnTo>
                  <a:lnTo>
                    <a:pt x="1" y="4497"/>
                  </a:lnTo>
                  <a:lnTo>
                    <a:pt x="27" y="4811"/>
                  </a:lnTo>
                  <a:lnTo>
                    <a:pt x="53" y="5124"/>
                  </a:lnTo>
                  <a:lnTo>
                    <a:pt x="105" y="5438"/>
                  </a:lnTo>
                  <a:lnTo>
                    <a:pt x="158" y="5725"/>
                  </a:lnTo>
                  <a:lnTo>
                    <a:pt x="314" y="6327"/>
                  </a:lnTo>
                  <a:lnTo>
                    <a:pt x="550" y="6876"/>
                  </a:lnTo>
                  <a:lnTo>
                    <a:pt x="811" y="7425"/>
                  </a:lnTo>
                  <a:lnTo>
                    <a:pt x="1125" y="7921"/>
                  </a:lnTo>
                  <a:lnTo>
                    <a:pt x="1491" y="8392"/>
                  </a:lnTo>
                  <a:lnTo>
                    <a:pt x="1909" y="8836"/>
                  </a:lnTo>
                  <a:lnTo>
                    <a:pt x="2353" y="9228"/>
                  </a:lnTo>
                  <a:lnTo>
                    <a:pt x="2824" y="9568"/>
                  </a:lnTo>
                  <a:lnTo>
                    <a:pt x="3347" y="9882"/>
                  </a:lnTo>
                  <a:lnTo>
                    <a:pt x="3896" y="10117"/>
                  </a:lnTo>
                  <a:lnTo>
                    <a:pt x="4445" y="10326"/>
                  </a:lnTo>
                  <a:lnTo>
                    <a:pt x="5046" y="10483"/>
                  </a:lnTo>
                  <a:lnTo>
                    <a:pt x="5360" y="10509"/>
                  </a:lnTo>
                  <a:lnTo>
                    <a:pt x="5673" y="10562"/>
                  </a:lnTo>
                  <a:lnTo>
                    <a:pt x="5987" y="10588"/>
                  </a:lnTo>
                  <a:lnTo>
                    <a:pt x="6301" y="10588"/>
                  </a:lnTo>
                  <a:lnTo>
                    <a:pt x="6614" y="10562"/>
                  </a:lnTo>
                  <a:lnTo>
                    <a:pt x="6928" y="10535"/>
                  </a:lnTo>
                  <a:lnTo>
                    <a:pt x="7529" y="10431"/>
                  </a:lnTo>
                  <a:lnTo>
                    <a:pt x="8105" y="10274"/>
                  </a:lnTo>
                  <a:lnTo>
                    <a:pt x="8680" y="10065"/>
                  </a:lnTo>
                  <a:lnTo>
                    <a:pt x="9202" y="9804"/>
                  </a:lnTo>
                  <a:lnTo>
                    <a:pt x="9699" y="9490"/>
                  </a:lnTo>
                  <a:lnTo>
                    <a:pt x="10170" y="9124"/>
                  </a:lnTo>
                  <a:lnTo>
                    <a:pt x="10614" y="8732"/>
                  </a:lnTo>
                  <a:lnTo>
                    <a:pt x="11006" y="8287"/>
                  </a:lnTo>
                  <a:lnTo>
                    <a:pt x="11346" y="7817"/>
                  </a:lnTo>
                  <a:lnTo>
                    <a:pt x="11660" y="7320"/>
                  </a:lnTo>
                  <a:lnTo>
                    <a:pt x="11921" y="6771"/>
                  </a:lnTo>
                  <a:lnTo>
                    <a:pt x="12130" y="6222"/>
                  </a:lnTo>
                  <a:lnTo>
                    <a:pt x="12261" y="5621"/>
                  </a:lnTo>
                  <a:lnTo>
                    <a:pt x="12366" y="5020"/>
                  </a:lnTo>
                  <a:lnTo>
                    <a:pt x="12392" y="4706"/>
                  </a:lnTo>
                  <a:lnTo>
                    <a:pt x="12392" y="4392"/>
                  </a:lnTo>
                  <a:lnTo>
                    <a:pt x="12392" y="4026"/>
                  </a:lnTo>
                  <a:lnTo>
                    <a:pt x="12339" y="3660"/>
                  </a:lnTo>
                  <a:lnTo>
                    <a:pt x="12287" y="3321"/>
                  </a:lnTo>
                  <a:lnTo>
                    <a:pt x="12235" y="2981"/>
                  </a:lnTo>
                  <a:lnTo>
                    <a:pt x="11503" y="2955"/>
                  </a:lnTo>
                  <a:lnTo>
                    <a:pt x="10823" y="2902"/>
                  </a:lnTo>
                  <a:lnTo>
                    <a:pt x="10117" y="2798"/>
                  </a:lnTo>
                  <a:lnTo>
                    <a:pt x="9464" y="2693"/>
                  </a:lnTo>
                  <a:lnTo>
                    <a:pt x="8810" y="2562"/>
                  </a:lnTo>
                  <a:lnTo>
                    <a:pt x="8183" y="2379"/>
                  </a:lnTo>
                  <a:lnTo>
                    <a:pt x="7556" y="2196"/>
                  </a:lnTo>
                  <a:lnTo>
                    <a:pt x="6980" y="1987"/>
                  </a:lnTo>
                  <a:lnTo>
                    <a:pt x="6405" y="1778"/>
                  </a:lnTo>
                  <a:lnTo>
                    <a:pt x="5883" y="1569"/>
                  </a:lnTo>
                  <a:lnTo>
                    <a:pt x="5360" y="1334"/>
                  </a:lnTo>
                  <a:lnTo>
                    <a:pt x="4889" y="1099"/>
                  </a:lnTo>
                  <a:lnTo>
                    <a:pt x="4026" y="654"/>
                  </a:lnTo>
                  <a:lnTo>
                    <a:pt x="3295" y="210"/>
                  </a:lnTo>
                  <a:lnTo>
                    <a:pt x="3033" y="79"/>
                  </a:lnTo>
                  <a:lnTo>
                    <a:pt x="2772" y="27"/>
                  </a:lnTo>
                  <a:lnTo>
                    <a:pt x="2510" y="1"/>
                  </a:ln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2"/>
            <p:cNvSpPr/>
            <p:nvPr/>
          </p:nvSpPr>
          <p:spPr>
            <a:xfrm>
              <a:off x="7187357" y="2015193"/>
              <a:ext cx="218099" cy="284950"/>
            </a:xfrm>
            <a:custGeom>
              <a:avLst/>
              <a:gdLst/>
              <a:ahLst/>
              <a:cxnLst/>
              <a:rect l="l" t="t" r="r" b="b"/>
              <a:pathLst>
                <a:path w="8104" h="10588" extrusionOk="0">
                  <a:moveTo>
                    <a:pt x="3738" y="1"/>
                  </a:moveTo>
                  <a:lnTo>
                    <a:pt x="3503" y="53"/>
                  </a:lnTo>
                  <a:lnTo>
                    <a:pt x="3294" y="131"/>
                  </a:lnTo>
                  <a:lnTo>
                    <a:pt x="3111" y="236"/>
                  </a:lnTo>
                  <a:lnTo>
                    <a:pt x="2928" y="367"/>
                  </a:lnTo>
                  <a:lnTo>
                    <a:pt x="2745" y="550"/>
                  </a:lnTo>
                  <a:lnTo>
                    <a:pt x="2562" y="811"/>
                  </a:lnTo>
                  <a:lnTo>
                    <a:pt x="2379" y="1099"/>
                  </a:lnTo>
                  <a:lnTo>
                    <a:pt x="2196" y="1386"/>
                  </a:lnTo>
                  <a:lnTo>
                    <a:pt x="2039" y="1674"/>
                  </a:lnTo>
                  <a:lnTo>
                    <a:pt x="1908" y="1987"/>
                  </a:lnTo>
                  <a:lnTo>
                    <a:pt x="1778" y="2301"/>
                  </a:lnTo>
                  <a:lnTo>
                    <a:pt x="1673" y="2641"/>
                  </a:lnTo>
                  <a:lnTo>
                    <a:pt x="1595" y="2981"/>
                  </a:lnTo>
                  <a:lnTo>
                    <a:pt x="1412" y="2955"/>
                  </a:lnTo>
                  <a:lnTo>
                    <a:pt x="1124" y="2981"/>
                  </a:lnTo>
                  <a:lnTo>
                    <a:pt x="863" y="3059"/>
                  </a:lnTo>
                  <a:lnTo>
                    <a:pt x="627" y="3216"/>
                  </a:lnTo>
                  <a:lnTo>
                    <a:pt x="418" y="3373"/>
                  </a:lnTo>
                  <a:lnTo>
                    <a:pt x="235" y="3582"/>
                  </a:lnTo>
                  <a:lnTo>
                    <a:pt x="105" y="3843"/>
                  </a:lnTo>
                  <a:lnTo>
                    <a:pt x="26" y="4105"/>
                  </a:lnTo>
                  <a:lnTo>
                    <a:pt x="0" y="4392"/>
                  </a:lnTo>
                  <a:lnTo>
                    <a:pt x="26" y="4680"/>
                  </a:lnTo>
                  <a:lnTo>
                    <a:pt x="105" y="4941"/>
                  </a:lnTo>
                  <a:lnTo>
                    <a:pt x="235" y="5177"/>
                  </a:lnTo>
                  <a:lnTo>
                    <a:pt x="418" y="5412"/>
                  </a:lnTo>
                  <a:lnTo>
                    <a:pt x="627" y="5569"/>
                  </a:lnTo>
                  <a:lnTo>
                    <a:pt x="863" y="5699"/>
                  </a:lnTo>
                  <a:lnTo>
                    <a:pt x="1124" y="5778"/>
                  </a:lnTo>
                  <a:lnTo>
                    <a:pt x="1412" y="5830"/>
                  </a:lnTo>
                  <a:lnTo>
                    <a:pt x="1595" y="5804"/>
                  </a:lnTo>
                  <a:lnTo>
                    <a:pt x="1725" y="6327"/>
                  </a:lnTo>
                  <a:lnTo>
                    <a:pt x="1908" y="6797"/>
                  </a:lnTo>
                  <a:lnTo>
                    <a:pt x="2144" y="7268"/>
                  </a:lnTo>
                  <a:lnTo>
                    <a:pt x="2405" y="7738"/>
                  </a:lnTo>
                  <a:lnTo>
                    <a:pt x="2693" y="8157"/>
                  </a:lnTo>
                  <a:lnTo>
                    <a:pt x="3032" y="8549"/>
                  </a:lnTo>
                  <a:lnTo>
                    <a:pt x="3398" y="8915"/>
                  </a:lnTo>
                  <a:lnTo>
                    <a:pt x="3791" y="9255"/>
                  </a:lnTo>
                  <a:lnTo>
                    <a:pt x="4209" y="9542"/>
                  </a:lnTo>
                  <a:lnTo>
                    <a:pt x="4653" y="9830"/>
                  </a:lnTo>
                  <a:lnTo>
                    <a:pt x="5098" y="10039"/>
                  </a:lnTo>
                  <a:lnTo>
                    <a:pt x="5594" y="10248"/>
                  </a:lnTo>
                  <a:lnTo>
                    <a:pt x="6091" y="10379"/>
                  </a:lnTo>
                  <a:lnTo>
                    <a:pt x="6614" y="10509"/>
                  </a:lnTo>
                  <a:lnTo>
                    <a:pt x="7163" y="10562"/>
                  </a:lnTo>
                  <a:lnTo>
                    <a:pt x="7712" y="10588"/>
                  </a:lnTo>
                  <a:lnTo>
                    <a:pt x="8104" y="10562"/>
                  </a:lnTo>
                  <a:lnTo>
                    <a:pt x="7529" y="10483"/>
                  </a:lnTo>
                  <a:lnTo>
                    <a:pt x="6954" y="10352"/>
                  </a:lnTo>
                  <a:lnTo>
                    <a:pt x="6431" y="10169"/>
                  </a:lnTo>
                  <a:lnTo>
                    <a:pt x="5908" y="9960"/>
                  </a:lnTo>
                  <a:lnTo>
                    <a:pt x="5411" y="9699"/>
                  </a:lnTo>
                  <a:lnTo>
                    <a:pt x="4941" y="9385"/>
                  </a:lnTo>
                  <a:lnTo>
                    <a:pt x="4496" y="9019"/>
                  </a:lnTo>
                  <a:lnTo>
                    <a:pt x="4104" y="8627"/>
                  </a:lnTo>
                  <a:lnTo>
                    <a:pt x="3738" y="8209"/>
                  </a:lnTo>
                  <a:lnTo>
                    <a:pt x="3398" y="7765"/>
                  </a:lnTo>
                  <a:lnTo>
                    <a:pt x="3111" y="7268"/>
                  </a:lnTo>
                  <a:lnTo>
                    <a:pt x="2876" y="6745"/>
                  </a:lnTo>
                  <a:lnTo>
                    <a:pt x="2693" y="6222"/>
                  </a:lnTo>
                  <a:lnTo>
                    <a:pt x="2536" y="5673"/>
                  </a:lnTo>
                  <a:lnTo>
                    <a:pt x="2457" y="5072"/>
                  </a:lnTo>
                  <a:lnTo>
                    <a:pt x="2405" y="4497"/>
                  </a:lnTo>
                  <a:lnTo>
                    <a:pt x="2431" y="3948"/>
                  </a:lnTo>
                  <a:lnTo>
                    <a:pt x="2484" y="3399"/>
                  </a:lnTo>
                  <a:lnTo>
                    <a:pt x="2588" y="2876"/>
                  </a:lnTo>
                  <a:lnTo>
                    <a:pt x="2745" y="2353"/>
                  </a:lnTo>
                  <a:lnTo>
                    <a:pt x="2928" y="1883"/>
                  </a:lnTo>
                  <a:lnTo>
                    <a:pt x="3163" y="1412"/>
                  </a:lnTo>
                  <a:lnTo>
                    <a:pt x="3425" y="968"/>
                  </a:lnTo>
                  <a:lnTo>
                    <a:pt x="3738" y="550"/>
                  </a:lnTo>
                  <a:lnTo>
                    <a:pt x="3895" y="393"/>
                  </a:lnTo>
                  <a:lnTo>
                    <a:pt x="4052" y="262"/>
                  </a:lnTo>
                  <a:lnTo>
                    <a:pt x="4235" y="157"/>
                  </a:lnTo>
                  <a:lnTo>
                    <a:pt x="4418" y="79"/>
                  </a:lnTo>
                  <a:lnTo>
                    <a:pt x="4183" y="1"/>
                  </a:ln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2"/>
            <p:cNvSpPr/>
            <p:nvPr/>
          </p:nvSpPr>
          <p:spPr>
            <a:xfrm>
              <a:off x="7264730" y="2134092"/>
              <a:ext cx="68977" cy="54901"/>
            </a:xfrm>
            <a:custGeom>
              <a:avLst/>
              <a:gdLst/>
              <a:ahLst/>
              <a:cxnLst/>
              <a:rect l="l" t="t" r="r" b="b"/>
              <a:pathLst>
                <a:path w="2563" h="2040" extrusionOk="0">
                  <a:moveTo>
                    <a:pt x="1282" y="0"/>
                  </a:moveTo>
                  <a:lnTo>
                    <a:pt x="1020" y="27"/>
                  </a:lnTo>
                  <a:lnTo>
                    <a:pt x="785" y="79"/>
                  </a:lnTo>
                  <a:lnTo>
                    <a:pt x="550" y="183"/>
                  </a:lnTo>
                  <a:lnTo>
                    <a:pt x="367" y="314"/>
                  </a:lnTo>
                  <a:lnTo>
                    <a:pt x="210" y="445"/>
                  </a:lnTo>
                  <a:lnTo>
                    <a:pt x="105" y="628"/>
                  </a:lnTo>
                  <a:lnTo>
                    <a:pt x="27" y="811"/>
                  </a:lnTo>
                  <a:lnTo>
                    <a:pt x="1" y="1020"/>
                  </a:lnTo>
                  <a:lnTo>
                    <a:pt x="27" y="1229"/>
                  </a:lnTo>
                  <a:lnTo>
                    <a:pt x="105" y="1412"/>
                  </a:lnTo>
                  <a:lnTo>
                    <a:pt x="210" y="1595"/>
                  </a:lnTo>
                  <a:lnTo>
                    <a:pt x="367" y="1752"/>
                  </a:lnTo>
                  <a:lnTo>
                    <a:pt x="550" y="1856"/>
                  </a:lnTo>
                  <a:lnTo>
                    <a:pt x="785" y="1961"/>
                  </a:lnTo>
                  <a:lnTo>
                    <a:pt x="1020" y="2013"/>
                  </a:lnTo>
                  <a:lnTo>
                    <a:pt x="1282" y="2039"/>
                  </a:lnTo>
                  <a:lnTo>
                    <a:pt x="1543" y="2013"/>
                  </a:lnTo>
                  <a:lnTo>
                    <a:pt x="1778" y="1961"/>
                  </a:lnTo>
                  <a:lnTo>
                    <a:pt x="1987" y="1856"/>
                  </a:lnTo>
                  <a:lnTo>
                    <a:pt x="2170" y="1752"/>
                  </a:lnTo>
                  <a:lnTo>
                    <a:pt x="2327" y="1595"/>
                  </a:lnTo>
                  <a:lnTo>
                    <a:pt x="2458" y="1412"/>
                  </a:lnTo>
                  <a:lnTo>
                    <a:pt x="2536" y="1229"/>
                  </a:lnTo>
                  <a:lnTo>
                    <a:pt x="2562" y="1020"/>
                  </a:lnTo>
                  <a:lnTo>
                    <a:pt x="2536" y="811"/>
                  </a:lnTo>
                  <a:lnTo>
                    <a:pt x="2458" y="628"/>
                  </a:lnTo>
                  <a:lnTo>
                    <a:pt x="2327" y="445"/>
                  </a:lnTo>
                  <a:lnTo>
                    <a:pt x="2170" y="314"/>
                  </a:lnTo>
                  <a:lnTo>
                    <a:pt x="1987" y="183"/>
                  </a:lnTo>
                  <a:lnTo>
                    <a:pt x="1778" y="79"/>
                  </a:lnTo>
                  <a:lnTo>
                    <a:pt x="1543" y="27"/>
                  </a:lnTo>
                  <a:lnTo>
                    <a:pt x="1282" y="0"/>
                  </a:lnTo>
                  <a:close/>
                </a:path>
              </a:pathLst>
            </a:custGeom>
            <a:solidFill>
              <a:srgbClr val="FF5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2"/>
            <p:cNvSpPr/>
            <p:nvPr/>
          </p:nvSpPr>
          <p:spPr>
            <a:xfrm>
              <a:off x="7451180" y="2134092"/>
              <a:ext cx="68250" cy="54901"/>
            </a:xfrm>
            <a:custGeom>
              <a:avLst/>
              <a:gdLst/>
              <a:ahLst/>
              <a:cxnLst/>
              <a:rect l="l" t="t" r="r" b="b"/>
              <a:pathLst>
                <a:path w="2536" h="2040" extrusionOk="0">
                  <a:moveTo>
                    <a:pt x="1281" y="0"/>
                  </a:moveTo>
                  <a:lnTo>
                    <a:pt x="1020" y="27"/>
                  </a:lnTo>
                  <a:lnTo>
                    <a:pt x="784" y="79"/>
                  </a:lnTo>
                  <a:lnTo>
                    <a:pt x="549" y="183"/>
                  </a:lnTo>
                  <a:lnTo>
                    <a:pt x="366" y="314"/>
                  </a:lnTo>
                  <a:lnTo>
                    <a:pt x="209" y="445"/>
                  </a:lnTo>
                  <a:lnTo>
                    <a:pt x="105" y="628"/>
                  </a:lnTo>
                  <a:lnTo>
                    <a:pt x="26" y="811"/>
                  </a:lnTo>
                  <a:lnTo>
                    <a:pt x="0" y="1020"/>
                  </a:lnTo>
                  <a:lnTo>
                    <a:pt x="26" y="1229"/>
                  </a:lnTo>
                  <a:lnTo>
                    <a:pt x="105" y="1412"/>
                  </a:lnTo>
                  <a:lnTo>
                    <a:pt x="209" y="1595"/>
                  </a:lnTo>
                  <a:lnTo>
                    <a:pt x="366" y="1752"/>
                  </a:lnTo>
                  <a:lnTo>
                    <a:pt x="549" y="1856"/>
                  </a:lnTo>
                  <a:lnTo>
                    <a:pt x="784" y="1961"/>
                  </a:lnTo>
                  <a:lnTo>
                    <a:pt x="1020" y="2013"/>
                  </a:lnTo>
                  <a:lnTo>
                    <a:pt x="1281" y="2039"/>
                  </a:lnTo>
                  <a:lnTo>
                    <a:pt x="1516" y="2013"/>
                  </a:lnTo>
                  <a:lnTo>
                    <a:pt x="1778" y="1961"/>
                  </a:lnTo>
                  <a:lnTo>
                    <a:pt x="1987" y="1856"/>
                  </a:lnTo>
                  <a:lnTo>
                    <a:pt x="2170" y="1752"/>
                  </a:lnTo>
                  <a:lnTo>
                    <a:pt x="2327" y="1595"/>
                  </a:lnTo>
                  <a:lnTo>
                    <a:pt x="2457" y="1412"/>
                  </a:lnTo>
                  <a:lnTo>
                    <a:pt x="2510" y="1229"/>
                  </a:lnTo>
                  <a:lnTo>
                    <a:pt x="2536" y="1020"/>
                  </a:lnTo>
                  <a:lnTo>
                    <a:pt x="2510" y="811"/>
                  </a:lnTo>
                  <a:lnTo>
                    <a:pt x="2457" y="628"/>
                  </a:lnTo>
                  <a:lnTo>
                    <a:pt x="2327" y="445"/>
                  </a:lnTo>
                  <a:lnTo>
                    <a:pt x="2170" y="314"/>
                  </a:lnTo>
                  <a:lnTo>
                    <a:pt x="1987" y="183"/>
                  </a:lnTo>
                  <a:lnTo>
                    <a:pt x="1778" y="79"/>
                  </a:lnTo>
                  <a:lnTo>
                    <a:pt x="1516" y="27"/>
                  </a:lnTo>
                  <a:lnTo>
                    <a:pt x="1281" y="0"/>
                  </a:lnTo>
                  <a:close/>
                </a:path>
              </a:pathLst>
            </a:custGeom>
            <a:solidFill>
              <a:srgbClr val="FF5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2"/>
            <p:cNvSpPr/>
            <p:nvPr/>
          </p:nvSpPr>
          <p:spPr>
            <a:xfrm>
              <a:off x="7296379" y="2108767"/>
              <a:ext cx="45778" cy="29577"/>
            </a:xfrm>
            <a:custGeom>
              <a:avLst/>
              <a:gdLst/>
              <a:ahLst/>
              <a:cxnLst/>
              <a:rect l="l" t="t" r="r" b="b"/>
              <a:pathLst>
                <a:path w="1701" h="1099" extrusionOk="0">
                  <a:moveTo>
                    <a:pt x="838" y="0"/>
                  </a:moveTo>
                  <a:lnTo>
                    <a:pt x="681" y="27"/>
                  </a:lnTo>
                  <a:lnTo>
                    <a:pt x="524" y="79"/>
                  </a:lnTo>
                  <a:lnTo>
                    <a:pt x="367" y="157"/>
                  </a:lnTo>
                  <a:lnTo>
                    <a:pt x="236" y="262"/>
                  </a:lnTo>
                  <a:lnTo>
                    <a:pt x="132" y="366"/>
                  </a:lnTo>
                  <a:lnTo>
                    <a:pt x="53" y="523"/>
                  </a:lnTo>
                  <a:lnTo>
                    <a:pt x="1" y="680"/>
                  </a:lnTo>
                  <a:lnTo>
                    <a:pt x="1" y="863"/>
                  </a:lnTo>
                  <a:lnTo>
                    <a:pt x="1" y="941"/>
                  </a:lnTo>
                  <a:lnTo>
                    <a:pt x="53" y="1020"/>
                  </a:lnTo>
                  <a:lnTo>
                    <a:pt x="132" y="1072"/>
                  </a:lnTo>
                  <a:lnTo>
                    <a:pt x="236" y="1098"/>
                  </a:lnTo>
                  <a:lnTo>
                    <a:pt x="341" y="1072"/>
                  </a:lnTo>
                  <a:lnTo>
                    <a:pt x="419" y="1020"/>
                  </a:lnTo>
                  <a:lnTo>
                    <a:pt x="472" y="941"/>
                  </a:lnTo>
                  <a:lnTo>
                    <a:pt x="472" y="863"/>
                  </a:lnTo>
                  <a:lnTo>
                    <a:pt x="498" y="706"/>
                  </a:lnTo>
                  <a:lnTo>
                    <a:pt x="576" y="602"/>
                  </a:lnTo>
                  <a:lnTo>
                    <a:pt x="707" y="523"/>
                  </a:lnTo>
                  <a:lnTo>
                    <a:pt x="838" y="497"/>
                  </a:lnTo>
                  <a:lnTo>
                    <a:pt x="994" y="523"/>
                  </a:lnTo>
                  <a:lnTo>
                    <a:pt x="1099" y="602"/>
                  </a:lnTo>
                  <a:lnTo>
                    <a:pt x="1177" y="706"/>
                  </a:lnTo>
                  <a:lnTo>
                    <a:pt x="1203" y="863"/>
                  </a:lnTo>
                  <a:lnTo>
                    <a:pt x="1230" y="941"/>
                  </a:lnTo>
                  <a:lnTo>
                    <a:pt x="1282" y="1020"/>
                  </a:lnTo>
                  <a:lnTo>
                    <a:pt x="1360" y="1072"/>
                  </a:lnTo>
                  <a:lnTo>
                    <a:pt x="1439" y="1098"/>
                  </a:lnTo>
                  <a:lnTo>
                    <a:pt x="1543" y="1072"/>
                  </a:lnTo>
                  <a:lnTo>
                    <a:pt x="1622" y="1020"/>
                  </a:lnTo>
                  <a:lnTo>
                    <a:pt x="1674" y="941"/>
                  </a:lnTo>
                  <a:lnTo>
                    <a:pt x="1700" y="863"/>
                  </a:lnTo>
                  <a:lnTo>
                    <a:pt x="1674" y="680"/>
                  </a:lnTo>
                  <a:lnTo>
                    <a:pt x="1622" y="523"/>
                  </a:lnTo>
                  <a:lnTo>
                    <a:pt x="1543" y="366"/>
                  </a:lnTo>
                  <a:lnTo>
                    <a:pt x="1439" y="262"/>
                  </a:lnTo>
                  <a:lnTo>
                    <a:pt x="1308" y="157"/>
                  </a:lnTo>
                  <a:lnTo>
                    <a:pt x="1177" y="79"/>
                  </a:lnTo>
                  <a:lnTo>
                    <a:pt x="1021" y="27"/>
                  </a:lnTo>
                  <a:lnTo>
                    <a:pt x="838" y="0"/>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2"/>
            <p:cNvSpPr/>
            <p:nvPr/>
          </p:nvSpPr>
          <p:spPr>
            <a:xfrm>
              <a:off x="7442030" y="2108767"/>
              <a:ext cx="46451" cy="29577"/>
            </a:xfrm>
            <a:custGeom>
              <a:avLst/>
              <a:gdLst/>
              <a:ahLst/>
              <a:cxnLst/>
              <a:rect l="l" t="t" r="r" b="b"/>
              <a:pathLst>
                <a:path w="1726" h="1099" extrusionOk="0">
                  <a:moveTo>
                    <a:pt x="863" y="0"/>
                  </a:moveTo>
                  <a:lnTo>
                    <a:pt x="706" y="27"/>
                  </a:lnTo>
                  <a:lnTo>
                    <a:pt x="523" y="79"/>
                  </a:lnTo>
                  <a:lnTo>
                    <a:pt x="392" y="157"/>
                  </a:lnTo>
                  <a:lnTo>
                    <a:pt x="262" y="262"/>
                  </a:lnTo>
                  <a:lnTo>
                    <a:pt x="157" y="366"/>
                  </a:lnTo>
                  <a:lnTo>
                    <a:pt x="79" y="523"/>
                  </a:lnTo>
                  <a:lnTo>
                    <a:pt x="26" y="680"/>
                  </a:lnTo>
                  <a:lnTo>
                    <a:pt x="0" y="863"/>
                  </a:lnTo>
                  <a:lnTo>
                    <a:pt x="26" y="941"/>
                  </a:lnTo>
                  <a:lnTo>
                    <a:pt x="79" y="1020"/>
                  </a:lnTo>
                  <a:lnTo>
                    <a:pt x="157" y="1072"/>
                  </a:lnTo>
                  <a:lnTo>
                    <a:pt x="262" y="1098"/>
                  </a:lnTo>
                  <a:lnTo>
                    <a:pt x="366" y="1072"/>
                  </a:lnTo>
                  <a:lnTo>
                    <a:pt x="445" y="1020"/>
                  </a:lnTo>
                  <a:lnTo>
                    <a:pt x="497" y="941"/>
                  </a:lnTo>
                  <a:lnTo>
                    <a:pt x="497" y="863"/>
                  </a:lnTo>
                  <a:lnTo>
                    <a:pt x="523" y="706"/>
                  </a:lnTo>
                  <a:lnTo>
                    <a:pt x="601" y="602"/>
                  </a:lnTo>
                  <a:lnTo>
                    <a:pt x="732" y="523"/>
                  </a:lnTo>
                  <a:lnTo>
                    <a:pt x="863" y="497"/>
                  </a:lnTo>
                  <a:lnTo>
                    <a:pt x="994" y="523"/>
                  </a:lnTo>
                  <a:lnTo>
                    <a:pt x="1124" y="602"/>
                  </a:lnTo>
                  <a:lnTo>
                    <a:pt x="1203" y="706"/>
                  </a:lnTo>
                  <a:lnTo>
                    <a:pt x="1229" y="863"/>
                  </a:lnTo>
                  <a:lnTo>
                    <a:pt x="1255" y="941"/>
                  </a:lnTo>
                  <a:lnTo>
                    <a:pt x="1307" y="1020"/>
                  </a:lnTo>
                  <a:lnTo>
                    <a:pt x="1386" y="1072"/>
                  </a:lnTo>
                  <a:lnTo>
                    <a:pt x="1464" y="1098"/>
                  </a:lnTo>
                  <a:lnTo>
                    <a:pt x="1569" y="1072"/>
                  </a:lnTo>
                  <a:lnTo>
                    <a:pt x="1647" y="1020"/>
                  </a:lnTo>
                  <a:lnTo>
                    <a:pt x="1699" y="941"/>
                  </a:lnTo>
                  <a:lnTo>
                    <a:pt x="1726" y="863"/>
                  </a:lnTo>
                  <a:lnTo>
                    <a:pt x="1699" y="680"/>
                  </a:lnTo>
                  <a:lnTo>
                    <a:pt x="1647" y="523"/>
                  </a:lnTo>
                  <a:lnTo>
                    <a:pt x="1569" y="366"/>
                  </a:lnTo>
                  <a:lnTo>
                    <a:pt x="1464" y="262"/>
                  </a:lnTo>
                  <a:lnTo>
                    <a:pt x="1333" y="157"/>
                  </a:lnTo>
                  <a:lnTo>
                    <a:pt x="1203" y="79"/>
                  </a:lnTo>
                  <a:lnTo>
                    <a:pt x="1046" y="27"/>
                  </a:lnTo>
                  <a:lnTo>
                    <a:pt x="863" y="0"/>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2"/>
            <p:cNvSpPr/>
            <p:nvPr/>
          </p:nvSpPr>
          <p:spPr>
            <a:xfrm>
              <a:off x="7368155" y="2144642"/>
              <a:ext cx="47850" cy="21126"/>
            </a:xfrm>
            <a:custGeom>
              <a:avLst/>
              <a:gdLst/>
              <a:ahLst/>
              <a:cxnLst/>
              <a:rect l="l" t="t" r="r" b="b"/>
              <a:pathLst>
                <a:path w="1778" h="785" extrusionOk="0">
                  <a:moveTo>
                    <a:pt x="183" y="1"/>
                  </a:moveTo>
                  <a:lnTo>
                    <a:pt x="79" y="53"/>
                  </a:lnTo>
                  <a:lnTo>
                    <a:pt x="27" y="131"/>
                  </a:lnTo>
                  <a:lnTo>
                    <a:pt x="0" y="210"/>
                  </a:lnTo>
                  <a:lnTo>
                    <a:pt x="27" y="314"/>
                  </a:lnTo>
                  <a:lnTo>
                    <a:pt x="53" y="393"/>
                  </a:lnTo>
                  <a:lnTo>
                    <a:pt x="236" y="550"/>
                  </a:lnTo>
                  <a:lnTo>
                    <a:pt x="445" y="680"/>
                  </a:lnTo>
                  <a:lnTo>
                    <a:pt x="654" y="759"/>
                  </a:lnTo>
                  <a:lnTo>
                    <a:pt x="889" y="785"/>
                  </a:lnTo>
                  <a:lnTo>
                    <a:pt x="1124" y="759"/>
                  </a:lnTo>
                  <a:lnTo>
                    <a:pt x="1360" y="680"/>
                  </a:lnTo>
                  <a:lnTo>
                    <a:pt x="1543" y="550"/>
                  </a:lnTo>
                  <a:lnTo>
                    <a:pt x="1726" y="393"/>
                  </a:lnTo>
                  <a:lnTo>
                    <a:pt x="1778" y="314"/>
                  </a:lnTo>
                  <a:lnTo>
                    <a:pt x="1778" y="210"/>
                  </a:lnTo>
                  <a:lnTo>
                    <a:pt x="1752" y="131"/>
                  </a:lnTo>
                  <a:lnTo>
                    <a:pt x="1700" y="53"/>
                  </a:lnTo>
                  <a:lnTo>
                    <a:pt x="1621" y="1"/>
                  </a:lnTo>
                  <a:lnTo>
                    <a:pt x="1438" y="1"/>
                  </a:lnTo>
                  <a:lnTo>
                    <a:pt x="1360" y="79"/>
                  </a:lnTo>
                  <a:lnTo>
                    <a:pt x="1255" y="157"/>
                  </a:lnTo>
                  <a:lnTo>
                    <a:pt x="1151" y="236"/>
                  </a:lnTo>
                  <a:lnTo>
                    <a:pt x="1020" y="262"/>
                  </a:lnTo>
                  <a:lnTo>
                    <a:pt x="889" y="288"/>
                  </a:lnTo>
                  <a:lnTo>
                    <a:pt x="759" y="262"/>
                  </a:lnTo>
                  <a:lnTo>
                    <a:pt x="654" y="236"/>
                  </a:lnTo>
                  <a:lnTo>
                    <a:pt x="523" y="157"/>
                  </a:lnTo>
                  <a:lnTo>
                    <a:pt x="445" y="79"/>
                  </a:lnTo>
                  <a:lnTo>
                    <a:pt x="366" y="1"/>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1" name="Google Shape;4201;p62"/>
          <p:cNvGrpSpPr/>
          <p:nvPr/>
        </p:nvGrpSpPr>
        <p:grpSpPr>
          <a:xfrm>
            <a:off x="945218" y="1218492"/>
            <a:ext cx="3019653" cy="3020407"/>
            <a:chOff x="1177210" y="1348407"/>
            <a:chExt cx="3019653" cy="3020407"/>
          </a:xfrm>
        </p:grpSpPr>
        <p:sp>
          <p:nvSpPr>
            <p:cNvPr id="4202" name="Google Shape;4202;p62"/>
            <p:cNvSpPr/>
            <p:nvPr/>
          </p:nvSpPr>
          <p:spPr>
            <a:xfrm>
              <a:off x="1177210" y="1348407"/>
              <a:ext cx="3019653" cy="3020407"/>
            </a:xfrm>
            <a:custGeom>
              <a:avLst/>
              <a:gdLst/>
              <a:ahLst/>
              <a:cxnLst/>
              <a:rect l="l" t="t" r="r" b="b"/>
              <a:pathLst>
                <a:path w="72038" h="72056" extrusionOk="0">
                  <a:moveTo>
                    <a:pt x="36019" y="0"/>
                  </a:moveTo>
                  <a:lnTo>
                    <a:pt x="35090" y="18"/>
                  </a:lnTo>
                  <a:lnTo>
                    <a:pt x="34160" y="55"/>
                  </a:lnTo>
                  <a:lnTo>
                    <a:pt x="33249" y="109"/>
                  </a:lnTo>
                  <a:lnTo>
                    <a:pt x="32337" y="201"/>
                  </a:lnTo>
                  <a:lnTo>
                    <a:pt x="31426" y="292"/>
                  </a:lnTo>
                  <a:lnTo>
                    <a:pt x="30533" y="419"/>
                  </a:lnTo>
                  <a:lnTo>
                    <a:pt x="29639" y="565"/>
                  </a:lnTo>
                  <a:lnTo>
                    <a:pt x="28764" y="747"/>
                  </a:lnTo>
                  <a:lnTo>
                    <a:pt x="27889" y="930"/>
                  </a:lnTo>
                  <a:lnTo>
                    <a:pt x="27015" y="1148"/>
                  </a:lnTo>
                  <a:lnTo>
                    <a:pt x="26158" y="1367"/>
                  </a:lnTo>
                  <a:lnTo>
                    <a:pt x="25301" y="1622"/>
                  </a:lnTo>
                  <a:lnTo>
                    <a:pt x="24463" y="1896"/>
                  </a:lnTo>
                  <a:lnTo>
                    <a:pt x="23624" y="2187"/>
                  </a:lnTo>
                  <a:lnTo>
                    <a:pt x="22804" y="2497"/>
                  </a:lnTo>
                  <a:lnTo>
                    <a:pt x="22002" y="2844"/>
                  </a:lnTo>
                  <a:lnTo>
                    <a:pt x="21200" y="3190"/>
                  </a:lnTo>
                  <a:lnTo>
                    <a:pt x="20398" y="3554"/>
                  </a:lnTo>
                  <a:lnTo>
                    <a:pt x="19614" y="3955"/>
                  </a:lnTo>
                  <a:lnTo>
                    <a:pt x="18848" y="4357"/>
                  </a:lnTo>
                  <a:lnTo>
                    <a:pt x="18083" y="4776"/>
                  </a:lnTo>
                  <a:lnTo>
                    <a:pt x="17335" y="5231"/>
                  </a:lnTo>
                  <a:lnTo>
                    <a:pt x="16606" y="5687"/>
                  </a:lnTo>
                  <a:lnTo>
                    <a:pt x="15877" y="6161"/>
                  </a:lnTo>
                  <a:lnTo>
                    <a:pt x="15166" y="6653"/>
                  </a:lnTo>
                  <a:lnTo>
                    <a:pt x="14474" y="7164"/>
                  </a:lnTo>
                  <a:lnTo>
                    <a:pt x="13781" y="7692"/>
                  </a:lnTo>
                  <a:lnTo>
                    <a:pt x="13107" y="8239"/>
                  </a:lnTo>
                  <a:lnTo>
                    <a:pt x="12450" y="8786"/>
                  </a:lnTo>
                  <a:lnTo>
                    <a:pt x="11794" y="9369"/>
                  </a:lnTo>
                  <a:lnTo>
                    <a:pt x="11156" y="9953"/>
                  </a:lnTo>
                  <a:lnTo>
                    <a:pt x="10555" y="10554"/>
                  </a:lnTo>
                  <a:lnTo>
                    <a:pt x="9935" y="11174"/>
                  </a:lnTo>
                  <a:lnTo>
                    <a:pt x="9352" y="11812"/>
                  </a:lnTo>
                  <a:lnTo>
                    <a:pt x="8787" y="12450"/>
                  </a:lnTo>
                  <a:lnTo>
                    <a:pt x="8221" y="13124"/>
                  </a:lnTo>
                  <a:lnTo>
                    <a:pt x="7675" y="13799"/>
                  </a:lnTo>
                  <a:lnTo>
                    <a:pt x="7146" y="14473"/>
                  </a:lnTo>
                  <a:lnTo>
                    <a:pt x="6636" y="15184"/>
                  </a:lnTo>
                  <a:lnTo>
                    <a:pt x="6143" y="15895"/>
                  </a:lnTo>
                  <a:lnTo>
                    <a:pt x="5670" y="16606"/>
                  </a:lnTo>
                  <a:lnTo>
                    <a:pt x="5214" y="17353"/>
                  </a:lnTo>
                  <a:lnTo>
                    <a:pt x="4776" y="18100"/>
                  </a:lnTo>
                  <a:lnTo>
                    <a:pt x="4339" y="18866"/>
                  </a:lnTo>
                  <a:lnTo>
                    <a:pt x="3938" y="19632"/>
                  </a:lnTo>
                  <a:lnTo>
                    <a:pt x="3555" y="20415"/>
                  </a:lnTo>
                  <a:lnTo>
                    <a:pt x="3172" y="21199"/>
                  </a:lnTo>
                  <a:lnTo>
                    <a:pt x="2826" y="22001"/>
                  </a:lnTo>
                  <a:lnTo>
                    <a:pt x="2498" y="22822"/>
                  </a:lnTo>
                  <a:lnTo>
                    <a:pt x="2188" y="23642"/>
                  </a:lnTo>
                  <a:lnTo>
                    <a:pt x="1896" y="24480"/>
                  </a:lnTo>
                  <a:lnTo>
                    <a:pt x="1623" y="25319"/>
                  </a:lnTo>
                  <a:lnTo>
                    <a:pt x="1368" y="26176"/>
                  </a:lnTo>
                  <a:lnTo>
                    <a:pt x="1131" y="27032"/>
                  </a:lnTo>
                  <a:lnTo>
                    <a:pt x="912" y="27889"/>
                  </a:lnTo>
                  <a:lnTo>
                    <a:pt x="730" y="28764"/>
                  </a:lnTo>
                  <a:lnTo>
                    <a:pt x="566" y="29657"/>
                  </a:lnTo>
                  <a:lnTo>
                    <a:pt x="420" y="30550"/>
                  </a:lnTo>
                  <a:lnTo>
                    <a:pt x="292" y="31443"/>
                  </a:lnTo>
                  <a:lnTo>
                    <a:pt x="183" y="32355"/>
                  </a:lnTo>
                  <a:lnTo>
                    <a:pt x="92" y="33266"/>
                  </a:lnTo>
                  <a:lnTo>
                    <a:pt x="37" y="34178"/>
                  </a:lnTo>
                  <a:lnTo>
                    <a:pt x="1" y="35107"/>
                  </a:lnTo>
                  <a:lnTo>
                    <a:pt x="1" y="36037"/>
                  </a:lnTo>
                  <a:lnTo>
                    <a:pt x="1" y="36967"/>
                  </a:lnTo>
                  <a:lnTo>
                    <a:pt x="37" y="37878"/>
                  </a:lnTo>
                  <a:lnTo>
                    <a:pt x="92" y="38808"/>
                  </a:lnTo>
                  <a:lnTo>
                    <a:pt x="183" y="39719"/>
                  </a:lnTo>
                  <a:lnTo>
                    <a:pt x="292" y="40612"/>
                  </a:lnTo>
                  <a:lnTo>
                    <a:pt x="420" y="41524"/>
                  </a:lnTo>
                  <a:lnTo>
                    <a:pt x="566" y="42399"/>
                  </a:lnTo>
                  <a:lnTo>
                    <a:pt x="730" y="43292"/>
                  </a:lnTo>
                  <a:lnTo>
                    <a:pt x="912" y="44167"/>
                  </a:lnTo>
                  <a:lnTo>
                    <a:pt x="1131" y="45042"/>
                  </a:lnTo>
                  <a:lnTo>
                    <a:pt x="1368" y="45898"/>
                  </a:lnTo>
                  <a:lnTo>
                    <a:pt x="1623" y="46737"/>
                  </a:lnTo>
                  <a:lnTo>
                    <a:pt x="1896" y="47575"/>
                  </a:lnTo>
                  <a:lnTo>
                    <a:pt x="2188" y="48414"/>
                  </a:lnTo>
                  <a:lnTo>
                    <a:pt x="2498" y="49234"/>
                  </a:lnTo>
                  <a:lnTo>
                    <a:pt x="2826" y="50054"/>
                  </a:lnTo>
                  <a:lnTo>
                    <a:pt x="3172" y="50856"/>
                  </a:lnTo>
                  <a:lnTo>
                    <a:pt x="3555" y="51640"/>
                  </a:lnTo>
                  <a:lnTo>
                    <a:pt x="3938" y="52424"/>
                  </a:lnTo>
                  <a:lnTo>
                    <a:pt x="4339" y="53208"/>
                  </a:lnTo>
                  <a:lnTo>
                    <a:pt x="4776" y="53955"/>
                  </a:lnTo>
                  <a:lnTo>
                    <a:pt x="5214" y="54702"/>
                  </a:lnTo>
                  <a:lnTo>
                    <a:pt x="5670" y="55450"/>
                  </a:lnTo>
                  <a:lnTo>
                    <a:pt x="6143" y="56179"/>
                  </a:lnTo>
                  <a:lnTo>
                    <a:pt x="6636" y="56890"/>
                  </a:lnTo>
                  <a:lnTo>
                    <a:pt x="7146" y="57583"/>
                  </a:lnTo>
                  <a:lnTo>
                    <a:pt x="7675" y="58275"/>
                  </a:lnTo>
                  <a:lnTo>
                    <a:pt x="8221" y="58950"/>
                  </a:lnTo>
                  <a:lnTo>
                    <a:pt x="8787" y="59606"/>
                  </a:lnTo>
                  <a:lnTo>
                    <a:pt x="9352" y="60244"/>
                  </a:lnTo>
                  <a:lnTo>
                    <a:pt x="9935" y="60882"/>
                  </a:lnTo>
                  <a:lnTo>
                    <a:pt x="10555" y="61502"/>
                  </a:lnTo>
                  <a:lnTo>
                    <a:pt x="11156" y="62103"/>
                  </a:lnTo>
                  <a:lnTo>
                    <a:pt x="11794" y="62686"/>
                  </a:lnTo>
                  <a:lnTo>
                    <a:pt x="12450" y="63270"/>
                  </a:lnTo>
                  <a:lnTo>
                    <a:pt x="13107" y="63835"/>
                  </a:lnTo>
                  <a:lnTo>
                    <a:pt x="13781" y="64363"/>
                  </a:lnTo>
                  <a:lnTo>
                    <a:pt x="14474" y="64892"/>
                  </a:lnTo>
                  <a:lnTo>
                    <a:pt x="15166" y="65402"/>
                  </a:lnTo>
                  <a:lnTo>
                    <a:pt x="15877" y="65895"/>
                  </a:lnTo>
                  <a:lnTo>
                    <a:pt x="16606" y="66387"/>
                  </a:lnTo>
                  <a:lnTo>
                    <a:pt x="17335" y="66842"/>
                  </a:lnTo>
                  <a:lnTo>
                    <a:pt x="18083" y="67280"/>
                  </a:lnTo>
                  <a:lnTo>
                    <a:pt x="18848" y="67699"/>
                  </a:lnTo>
                  <a:lnTo>
                    <a:pt x="19614" y="68118"/>
                  </a:lnTo>
                  <a:lnTo>
                    <a:pt x="20398" y="68501"/>
                  </a:lnTo>
                  <a:lnTo>
                    <a:pt x="21200" y="68866"/>
                  </a:lnTo>
                  <a:lnTo>
                    <a:pt x="22002" y="69230"/>
                  </a:lnTo>
                  <a:lnTo>
                    <a:pt x="22804" y="69558"/>
                  </a:lnTo>
                  <a:lnTo>
                    <a:pt x="23624" y="69868"/>
                  </a:lnTo>
                  <a:lnTo>
                    <a:pt x="24463" y="70160"/>
                  </a:lnTo>
                  <a:lnTo>
                    <a:pt x="25301" y="70433"/>
                  </a:lnTo>
                  <a:lnTo>
                    <a:pt x="26158" y="70688"/>
                  </a:lnTo>
                  <a:lnTo>
                    <a:pt x="27015" y="70925"/>
                  </a:lnTo>
                  <a:lnTo>
                    <a:pt x="27889" y="71126"/>
                  </a:lnTo>
                  <a:lnTo>
                    <a:pt x="28764" y="71326"/>
                  </a:lnTo>
                  <a:lnTo>
                    <a:pt x="29639" y="71491"/>
                  </a:lnTo>
                  <a:lnTo>
                    <a:pt x="30533" y="71636"/>
                  </a:lnTo>
                  <a:lnTo>
                    <a:pt x="31426" y="71764"/>
                  </a:lnTo>
                  <a:lnTo>
                    <a:pt x="32337" y="71873"/>
                  </a:lnTo>
                  <a:lnTo>
                    <a:pt x="33249" y="71946"/>
                  </a:lnTo>
                  <a:lnTo>
                    <a:pt x="34160" y="72001"/>
                  </a:lnTo>
                  <a:lnTo>
                    <a:pt x="35090" y="72037"/>
                  </a:lnTo>
                  <a:lnTo>
                    <a:pt x="36019" y="72056"/>
                  </a:lnTo>
                  <a:lnTo>
                    <a:pt x="36949" y="72037"/>
                  </a:lnTo>
                  <a:lnTo>
                    <a:pt x="37878" y="72001"/>
                  </a:lnTo>
                  <a:lnTo>
                    <a:pt x="38790" y="71946"/>
                  </a:lnTo>
                  <a:lnTo>
                    <a:pt x="39701" y="71873"/>
                  </a:lnTo>
                  <a:lnTo>
                    <a:pt x="40613" y="71764"/>
                  </a:lnTo>
                  <a:lnTo>
                    <a:pt x="41506" y="71636"/>
                  </a:lnTo>
                  <a:lnTo>
                    <a:pt x="42399" y="71491"/>
                  </a:lnTo>
                  <a:lnTo>
                    <a:pt x="43274" y="71326"/>
                  </a:lnTo>
                  <a:lnTo>
                    <a:pt x="44149" y="71126"/>
                  </a:lnTo>
                  <a:lnTo>
                    <a:pt x="45024" y="70925"/>
                  </a:lnTo>
                  <a:lnTo>
                    <a:pt x="45881" y="70688"/>
                  </a:lnTo>
                  <a:lnTo>
                    <a:pt x="46737" y="70433"/>
                  </a:lnTo>
                  <a:lnTo>
                    <a:pt x="47576" y="70160"/>
                  </a:lnTo>
                  <a:lnTo>
                    <a:pt x="48396" y="69868"/>
                  </a:lnTo>
                  <a:lnTo>
                    <a:pt x="49235" y="69558"/>
                  </a:lnTo>
                  <a:lnTo>
                    <a:pt x="50037" y="69230"/>
                  </a:lnTo>
                  <a:lnTo>
                    <a:pt x="50839" y="68866"/>
                  </a:lnTo>
                  <a:lnTo>
                    <a:pt x="51641" y="68501"/>
                  </a:lnTo>
                  <a:lnTo>
                    <a:pt x="52424" y="68118"/>
                  </a:lnTo>
                  <a:lnTo>
                    <a:pt x="53190" y="67699"/>
                  </a:lnTo>
                  <a:lnTo>
                    <a:pt x="53956" y="67280"/>
                  </a:lnTo>
                  <a:lnTo>
                    <a:pt x="54703" y="66842"/>
                  </a:lnTo>
                  <a:lnTo>
                    <a:pt x="55432" y="66387"/>
                  </a:lnTo>
                  <a:lnTo>
                    <a:pt x="56161" y="65895"/>
                  </a:lnTo>
                  <a:lnTo>
                    <a:pt x="56872" y="65402"/>
                  </a:lnTo>
                  <a:lnTo>
                    <a:pt x="57565" y="64892"/>
                  </a:lnTo>
                  <a:lnTo>
                    <a:pt x="58257" y="64363"/>
                  </a:lnTo>
                  <a:lnTo>
                    <a:pt x="58932" y="63835"/>
                  </a:lnTo>
                  <a:lnTo>
                    <a:pt x="59588" y="63270"/>
                  </a:lnTo>
                  <a:lnTo>
                    <a:pt x="60244" y="62686"/>
                  </a:lnTo>
                  <a:lnTo>
                    <a:pt x="60864" y="62103"/>
                  </a:lnTo>
                  <a:lnTo>
                    <a:pt x="61484" y="61502"/>
                  </a:lnTo>
                  <a:lnTo>
                    <a:pt x="62085" y="60882"/>
                  </a:lnTo>
                  <a:lnTo>
                    <a:pt x="62687" y="60244"/>
                  </a:lnTo>
                  <a:lnTo>
                    <a:pt x="63252" y="59606"/>
                  </a:lnTo>
                  <a:lnTo>
                    <a:pt x="63817" y="58950"/>
                  </a:lnTo>
                  <a:lnTo>
                    <a:pt x="64364" y="58275"/>
                  </a:lnTo>
                  <a:lnTo>
                    <a:pt x="64892" y="57583"/>
                  </a:lnTo>
                  <a:lnTo>
                    <a:pt x="65403" y="56890"/>
                  </a:lnTo>
                  <a:lnTo>
                    <a:pt x="65895" y="56179"/>
                  </a:lnTo>
                  <a:lnTo>
                    <a:pt x="66369" y="55450"/>
                  </a:lnTo>
                  <a:lnTo>
                    <a:pt x="66825" y="54702"/>
                  </a:lnTo>
                  <a:lnTo>
                    <a:pt x="67262" y="53955"/>
                  </a:lnTo>
                  <a:lnTo>
                    <a:pt x="67699" y="53208"/>
                  </a:lnTo>
                  <a:lnTo>
                    <a:pt x="68100" y="52424"/>
                  </a:lnTo>
                  <a:lnTo>
                    <a:pt x="68483" y="51640"/>
                  </a:lnTo>
                  <a:lnTo>
                    <a:pt x="68866" y="50856"/>
                  </a:lnTo>
                  <a:lnTo>
                    <a:pt x="69212" y="50054"/>
                  </a:lnTo>
                  <a:lnTo>
                    <a:pt x="69541" y="49234"/>
                  </a:lnTo>
                  <a:lnTo>
                    <a:pt x="69850" y="48414"/>
                  </a:lnTo>
                  <a:lnTo>
                    <a:pt x="70142" y="47575"/>
                  </a:lnTo>
                  <a:lnTo>
                    <a:pt x="70415" y="46737"/>
                  </a:lnTo>
                  <a:lnTo>
                    <a:pt x="70671" y="45898"/>
                  </a:lnTo>
                  <a:lnTo>
                    <a:pt x="70908" y="45042"/>
                  </a:lnTo>
                  <a:lnTo>
                    <a:pt x="71126" y="44167"/>
                  </a:lnTo>
                  <a:lnTo>
                    <a:pt x="71309" y="43292"/>
                  </a:lnTo>
                  <a:lnTo>
                    <a:pt x="71473" y="42399"/>
                  </a:lnTo>
                  <a:lnTo>
                    <a:pt x="71618" y="41524"/>
                  </a:lnTo>
                  <a:lnTo>
                    <a:pt x="71746" y="40612"/>
                  </a:lnTo>
                  <a:lnTo>
                    <a:pt x="71855" y="39719"/>
                  </a:lnTo>
                  <a:lnTo>
                    <a:pt x="71928" y="38808"/>
                  </a:lnTo>
                  <a:lnTo>
                    <a:pt x="72001" y="37878"/>
                  </a:lnTo>
                  <a:lnTo>
                    <a:pt x="72038" y="36967"/>
                  </a:lnTo>
                  <a:lnTo>
                    <a:pt x="72038" y="36037"/>
                  </a:lnTo>
                  <a:lnTo>
                    <a:pt x="72038" y="35107"/>
                  </a:lnTo>
                  <a:lnTo>
                    <a:pt x="72001" y="34178"/>
                  </a:lnTo>
                  <a:lnTo>
                    <a:pt x="71928" y="33266"/>
                  </a:lnTo>
                  <a:lnTo>
                    <a:pt x="71855" y="32355"/>
                  </a:lnTo>
                  <a:lnTo>
                    <a:pt x="71746" y="31443"/>
                  </a:lnTo>
                  <a:lnTo>
                    <a:pt x="71618" y="30550"/>
                  </a:lnTo>
                  <a:lnTo>
                    <a:pt x="71473" y="29657"/>
                  </a:lnTo>
                  <a:lnTo>
                    <a:pt x="71309" y="28764"/>
                  </a:lnTo>
                  <a:lnTo>
                    <a:pt x="71126" y="27889"/>
                  </a:lnTo>
                  <a:lnTo>
                    <a:pt x="70908" y="27032"/>
                  </a:lnTo>
                  <a:lnTo>
                    <a:pt x="70671" y="26176"/>
                  </a:lnTo>
                  <a:lnTo>
                    <a:pt x="70415" y="25319"/>
                  </a:lnTo>
                  <a:lnTo>
                    <a:pt x="70142" y="24480"/>
                  </a:lnTo>
                  <a:lnTo>
                    <a:pt x="69850" y="23642"/>
                  </a:lnTo>
                  <a:lnTo>
                    <a:pt x="69541" y="22822"/>
                  </a:lnTo>
                  <a:lnTo>
                    <a:pt x="69212" y="22001"/>
                  </a:lnTo>
                  <a:lnTo>
                    <a:pt x="68866" y="21199"/>
                  </a:lnTo>
                  <a:lnTo>
                    <a:pt x="68483" y="20415"/>
                  </a:lnTo>
                  <a:lnTo>
                    <a:pt x="68100" y="19632"/>
                  </a:lnTo>
                  <a:lnTo>
                    <a:pt x="67699" y="18866"/>
                  </a:lnTo>
                  <a:lnTo>
                    <a:pt x="67262" y="18100"/>
                  </a:lnTo>
                  <a:lnTo>
                    <a:pt x="66825" y="17353"/>
                  </a:lnTo>
                  <a:lnTo>
                    <a:pt x="66369" y="16606"/>
                  </a:lnTo>
                  <a:lnTo>
                    <a:pt x="65895" y="15895"/>
                  </a:lnTo>
                  <a:lnTo>
                    <a:pt x="65403" y="15184"/>
                  </a:lnTo>
                  <a:lnTo>
                    <a:pt x="64892" y="14473"/>
                  </a:lnTo>
                  <a:lnTo>
                    <a:pt x="64364" y="13799"/>
                  </a:lnTo>
                  <a:lnTo>
                    <a:pt x="63817" y="13124"/>
                  </a:lnTo>
                  <a:lnTo>
                    <a:pt x="63252" y="12450"/>
                  </a:lnTo>
                  <a:lnTo>
                    <a:pt x="62687" y="11812"/>
                  </a:lnTo>
                  <a:lnTo>
                    <a:pt x="62085" y="11174"/>
                  </a:lnTo>
                  <a:lnTo>
                    <a:pt x="61484" y="10554"/>
                  </a:lnTo>
                  <a:lnTo>
                    <a:pt x="60864" y="9953"/>
                  </a:lnTo>
                  <a:lnTo>
                    <a:pt x="60244" y="9369"/>
                  </a:lnTo>
                  <a:lnTo>
                    <a:pt x="59588" y="8786"/>
                  </a:lnTo>
                  <a:lnTo>
                    <a:pt x="58932" y="8239"/>
                  </a:lnTo>
                  <a:lnTo>
                    <a:pt x="58257" y="7692"/>
                  </a:lnTo>
                  <a:lnTo>
                    <a:pt x="57565" y="7164"/>
                  </a:lnTo>
                  <a:lnTo>
                    <a:pt x="56872" y="6653"/>
                  </a:lnTo>
                  <a:lnTo>
                    <a:pt x="56161" y="6161"/>
                  </a:lnTo>
                  <a:lnTo>
                    <a:pt x="55432" y="5687"/>
                  </a:lnTo>
                  <a:lnTo>
                    <a:pt x="54703" y="5231"/>
                  </a:lnTo>
                  <a:lnTo>
                    <a:pt x="53956" y="4776"/>
                  </a:lnTo>
                  <a:lnTo>
                    <a:pt x="53190" y="4357"/>
                  </a:lnTo>
                  <a:lnTo>
                    <a:pt x="52424" y="3955"/>
                  </a:lnTo>
                  <a:lnTo>
                    <a:pt x="51641" y="3554"/>
                  </a:lnTo>
                  <a:lnTo>
                    <a:pt x="50839" y="3190"/>
                  </a:lnTo>
                  <a:lnTo>
                    <a:pt x="50037" y="2844"/>
                  </a:lnTo>
                  <a:lnTo>
                    <a:pt x="49235" y="2497"/>
                  </a:lnTo>
                  <a:lnTo>
                    <a:pt x="48396" y="2187"/>
                  </a:lnTo>
                  <a:lnTo>
                    <a:pt x="47576" y="1896"/>
                  </a:lnTo>
                  <a:lnTo>
                    <a:pt x="46737" y="1622"/>
                  </a:lnTo>
                  <a:lnTo>
                    <a:pt x="45881" y="1367"/>
                  </a:lnTo>
                  <a:lnTo>
                    <a:pt x="45024" y="1148"/>
                  </a:lnTo>
                  <a:lnTo>
                    <a:pt x="44149" y="930"/>
                  </a:lnTo>
                  <a:lnTo>
                    <a:pt x="43274" y="747"/>
                  </a:lnTo>
                  <a:lnTo>
                    <a:pt x="42399" y="565"/>
                  </a:lnTo>
                  <a:lnTo>
                    <a:pt x="41506" y="419"/>
                  </a:lnTo>
                  <a:lnTo>
                    <a:pt x="40613" y="292"/>
                  </a:lnTo>
                  <a:lnTo>
                    <a:pt x="39701" y="201"/>
                  </a:lnTo>
                  <a:lnTo>
                    <a:pt x="38790" y="109"/>
                  </a:lnTo>
                  <a:lnTo>
                    <a:pt x="37878" y="55"/>
                  </a:lnTo>
                  <a:lnTo>
                    <a:pt x="36949" y="18"/>
                  </a:lnTo>
                  <a:lnTo>
                    <a:pt x="36019" y="0"/>
                  </a:lnTo>
                  <a:close/>
                </a:path>
              </a:pathLst>
            </a:custGeom>
            <a:solidFill>
              <a:srgbClr val="152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2"/>
            <p:cNvSpPr/>
            <p:nvPr/>
          </p:nvSpPr>
          <p:spPr>
            <a:xfrm>
              <a:off x="1346850" y="1518005"/>
              <a:ext cx="2680415" cy="2681169"/>
            </a:xfrm>
            <a:custGeom>
              <a:avLst/>
              <a:gdLst/>
              <a:ahLst/>
              <a:cxnLst/>
              <a:rect l="l" t="t" r="r" b="b"/>
              <a:pathLst>
                <a:path w="63945" h="63963" extrusionOk="0">
                  <a:moveTo>
                    <a:pt x="31972" y="1"/>
                  </a:moveTo>
                  <a:lnTo>
                    <a:pt x="31152" y="19"/>
                  </a:lnTo>
                  <a:lnTo>
                    <a:pt x="30332" y="55"/>
                  </a:lnTo>
                  <a:lnTo>
                    <a:pt x="29511" y="92"/>
                  </a:lnTo>
                  <a:lnTo>
                    <a:pt x="28709" y="165"/>
                  </a:lnTo>
                  <a:lnTo>
                    <a:pt x="27889" y="256"/>
                  </a:lnTo>
                  <a:lnTo>
                    <a:pt x="27105" y="365"/>
                  </a:lnTo>
                  <a:lnTo>
                    <a:pt x="26303" y="511"/>
                  </a:lnTo>
                  <a:lnTo>
                    <a:pt x="25519" y="657"/>
                  </a:lnTo>
                  <a:lnTo>
                    <a:pt x="24754" y="821"/>
                  </a:lnTo>
                  <a:lnTo>
                    <a:pt x="23970" y="1021"/>
                  </a:lnTo>
                  <a:lnTo>
                    <a:pt x="23223" y="1222"/>
                  </a:lnTo>
                  <a:lnTo>
                    <a:pt x="22457" y="1441"/>
                  </a:lnTo>
                  <a:lnTo>
                    <a:pt x="21710" y="1678"/>
                  </a:lnTo>
                  <a:lnTo>
                    <a:pt x="20981" y="1951"/>
                  </a:lnTo>
                  <a:lnTo>
                    <a:pt x="20252" y="2224"/>
                  </a:lnTo>
                  <a:lnTo>
                    <a:pt x="19522" y="2516"/>
                  </a:lnTo>
                  <a:lnTo>
                    <a:pt x="18812" y="2826"/>
                  </a:lnTo>
                  <a:lnTo>
                    <a:pt x="18101" y="3154"/>
                  </a:lnTo>
                  <a:lnTo>
                    <a:pt x="17408" y="3500"/>
                  </a:lnTo>
                  <a:lnTo>
                    <a:pt x="16734" y="3865"/>
                  </a:lnTo>
                  <a:lnTo>
                    <a:pt x="16059" y="4248"/>
                  </a:lnTo>
                  <a:lnTo>
                    <a:pt x="15385" y="4631"/>
                  </a:lnTo>
                  <a:lnTo>
                    <a:pt x="14728" y="5050"/>
                  </a:lnTo>
                  <a:lnTo>
                    <a:pt x="14091" y="5469"/>
                  </a:lnTo>
                  <a:lnTo>
                    <a:pt x="13453" y="5907"/>
                  </a:lnTo>
                  <a:lnTo>
                    <a:pt x="12833" y="6362"/>
                  </a:lnTo>
                  <a:lnTo>
                    <a:pt x="12231" y="6818"/>
                  </a:lnTo>
                  <a:lnTo>
                    <a:pt x="11630" y="7310"/>
                  </a:lnTo>
                  <a:lnTo>
                    <a:pt x="11046" y="7802"/>
                  </a:lnTo>
                  <a:lnTo>
                    <a:pt x="10463" y="8313"/>
                  </a:lnTo>
                  <a:lnTo>
                    <a:pt x="9916" y="8841"/>
                  </a:lnTo>
                  <a:lnTo>
                    <a:pt x="9351" y="9370"/>
                  </a:lnTo>
                  <a:lnTo>
                    <a:pt x="8823" y="9917"/>
                  </a:lnTo>
                  <a:lnTo>
                    <a:pt x="8294" y="10482"/>
                  </a:lnTo>
                  <a:lnTo>
                    <a:pt x="7784" y="11065"/>
                  </a:lnTo>
                  <a:lnTo>
                    <a:pt x="7291" y="11648"/>
                  </a:lnTo>
                  <a:lnTo>
                    <a:pt x="6818" y="12250"/>
                  </a:lnTo>
                  <a:lnTo>
                    <a:pt x="6344" y="12851"/>
                  </a:lnTo>
                  <a:lnTo>
                    <a:pt x="5888" y="13471"/>
                  </a:lnTo>
                  <a:lnTo>
                    <a:pt x="5450" y="14109"/>
                  </a:lnTo>
                  <a:lnTo>
                    <a:pt x="5031" y="14747"/>
                  </a:lnTo>
                  <a:lnTo>
                    <a:pt x="4630" y="15403"/>
                  </a:lnTo>
                  <a:lnTo>
                    <a:pt x="4229" y="16060"/>
                  </a:lnTo>
                  <a:lnTo>
                    <a:pt x="3846" y="16734"/>
                  </a:lnTo>
                  <a:lnTo>
                    <a:pt x="3500" y="17427"/>
                  </a:lnTo>
                  <a:lnTo>
                    <a:pt x="3154" y="18119"/>
                  </a:lnTo>
                  <a:lnTo>
                    <a:pt x="2826" y="18830"/>
                  </a:lnTo>
                  <a:lnTo>
                    <a:pt x="2497" y="19541"/>
                  </a:lnTo>
                  <a:lnTo>
                    <a:pt x="2206" y="20252"/>
                  </a:lnTo>
                  <a:lnTo>
                    <a:pt x="1932" y="20981"/>
                  </a:lnTo>
                  <a:lnTo>
                    <a:pt x="1677" y="21729"/>
                  </a:lnTo>
                  <a:lnTo>
                    <a:pt x="1422" y="22476"/>
                  </a:lnTo>
                  <a:lnTo>
                    <a:pt x="1203" y="23223"/>
                  </a:lnTo>
                  <a:lnTo>
                    <a:pt x="1003" y="23989"/>
                  </a:lnTo>
                  <a:lnTo>
                    <a:pt x="821" y="24754"/>
                  </a:lnTo>
                  <a:lnTo>
                    <a:pt x="638" y="25538"/>
                  </a:lnTo>
                  <a:lnTo>
                    <a:pt x="492" y="26322"/>
                  </a:lnTo>
                  <a:lnTo>
                    <a:pt x="365" y="27106"/>
                  </a:lnTo>
                  <a:lnTo>
                    <a:pt x="255" y="27908"/>
                  </a:lnTo>
                  <a:lnTo>
                    <a:pt x="164" y="28710"/>
                  </a:lnTo>
                  <a:lnTo>
                    <a:pt x="91" y="29530"/>
                  </a:lnTo>
                  <a:lnTo>
                    <a:pt x="37" y="30332"/>
                  </a:lnTo>
                  <a:lnTo>
                    <a:pt x="0" y="31152"/>
                  </a:lnTo>
                  <a:lnTo>
                    <a:pt x="0" y="31991"/>
                  </a:lnTo>
                  <a:lnTo>
                    <a:pt x="0" y="32811"/>
                  </a:lnTo>
                  <a:lnTo>
                    <a:pt x="37" y="33631"/>
                  </a:lnTo>
                  <a:lnTo>
                    <a:pt x="91" y="34452"/>
                  </a:lnTo>
                  <a:lnTo>
                    <a:pt x="164" y="35254"/>
                  </a:lnTo>
                  <a:lnTo>
                    <a:pt x="255" y="36056"/>
                  </a:lnTo>
                  <a:lnTo>
                    <a:pt x="365" y="36858"/>
                  </a:lnTo>
                  <a:lnTo>
                    <a:pt x="492" y="37642"/>
                  </a:lnTo>
                  <a:lnTo>
                    <a:pt x="638" y="38425"/>
                  </a:lnTo>
                  <a:lnTo>
                    <a:pt x="821" y="39209"/>
                  </a:lnTo>
                  <a:lnTo>
                    <a:pt x="1003" y="39975"/>
                  </a:lnTo>
                  <a:lnTo>
                    <a:pt x="1203" y="40740"/>
                  </a:lnTo>
                  <a:lnTo>
                    <a:pt x="1422" y="41488"/>
                  </a:lnTo>
                  <a:lnTo>
                    <a:pt x="1677" y="42235"/>
                  </a:lnTo>
                  <a:lnTo>
                    <a:pt x="1932" y="42982"/>
                  </a:lnTo>
                  <a:lnTo>
                    <a:pt x="2206" y="43712"/>
                  </a:lnTo>
                  <a:lnTo>
                    <a:pt x="2497" y="44441"/>
                  </a:lnTo>
                  <a:lnTo>
                    <a:pt x="2826" y="45152"/>
                  </a:lnTo>
                  <a:lnTo>
                    <a:pt x="3154" y="45844"/>
                  </a:lnTo>
                  <a:lnTo>
                    <a:pt x="3500" y="46537"/>
                  </a:lnTo>
                  <a:lnTo>
                    <a:pt x="3846" y="47230"/>
                  </a:lnTo>
                  <a:lnTo>
                    <a:pt x="4229" y="47904"/>
                  </a:lnTo>
                  <a:lnTo>
                    <a:pt x="4630" y="48560"/>
                  </a:lnTo>
                  <a:lnTo>
                    <a:pt x="5031" y="49216"/>
                  </a:lnTo>
                  <a:lnTo>
                    <a:pt x="5450" y="49873"/>
                  </a:lnTo>
                  <a:lnTo>
                    <a:pt x="5888" y="50492"/>
                  </a:lnTo>
                  <a:lnTo>
                    <a:pt x="6344" y="51112"/>
                  </a:lnTo>
                  <a:lnTo>
                    <a:pt x="6818" y="51732"/>
                  </a:lnTo>
                  <a:lnTo>
                    <a:pt x="7291" y="52333"/>
                  </a:lnTo>
                  <a:lnTo>
                    <a:pt x="7784" y="52917"/>
                  </a:lnTo>
                  <a:lnTo>
                    <a:pt x="8294" y="53482"/>
                  </a:lnTo>
                  <a:lnTo>
                    <a:pt x="8823" y="54047"/>
                  </a:lnTo>
                  <a:lnTo>
                    <a:pt x="9351" y="54594"/>
                  </a:lnTo>
                  <a:lnTo>
                    <a:pt x="9916" y="55141"/>
                  </a:lnTo>
                  <a:lnTo>
                    <a:pt x="10463" y="55651"/>
                  </a:lnTo>
                  <a:lnTo>
                    <a:pt x="11046" y="56161"/>
                  </a:lnTo>
                  <a:lnTo>
                    <a:pt x="11630" y="56654"/>
                  </a:lnTo>
                  <a:lnTo>
                    <a:pt x="12231" y="57146"/>
                  </a:lnTo>
                  <a:lnTo>
                    <a:pt x="12833" y="57601"/>
                  </a:lnTo>
                  <a:lnTo>
                    <a:pt x="13453" y="58057"/>
                  </a:lnTo>
                  <a:lnTo>
                    <a:pt x="14091" y="58495"/>
                  </a:lnTo>
                  <a:lnTo>
                    <a:pt x="14728" y="58932"/>
                  </a:lnTo>
                  <a:lnTo>
                    <a:pt x="15385" y="59333"/>
                  </a:lnTo>
                  <a:lnTo>
                    <a:pt x="16059" y="59734"/>
                  </a:lnTo>
                  <a:lnTo>
                    <a:pt x="16734" y="60099"/>
                  </a:lnTo>
                  <a:lnTo>
                    <a:pt x="17408" y="60463"/>
                  </a:lnTo>
                  <a:lnTo>
                    <a:pt x="18101" y="60810"/>
                  </a:lnTo>
                  <a:lnTo>
                    <a:pt x="18812" y="61138"/>
                  </a:lnTo>
                  <a:lnTo>
                    <a:pt x="19522" y="61447"/>
                  </a:lnTo>
                  <a:lnTo>
                    <a:pt x="20252" y="61739"/>
                  </a:lnTo>
                  <a:lnTo>
                    <a:pt x="20981" y="62031"/>
                  </a:lnTo>
                  <a:lnTo>
                    <a:pt x="21710" y="62286"/>
                  </a:lnTo>
                  <a:lnTo>
                    <a:pt x="22457" y="62523"/>
                  </a:lnTo>
                  <a:lnTo>
                    <a:pt x="23223" y="62742"/>
                  </a:lnTo>
                  <a:lnTo>
                    <a:pt x="23970" y="62960"/>
                  </a:lnTo>
                  <a:lnTo>
                    <a:pt x="24754" y="63143"/>
                  </a:lnTo>
                  <a:lnTo>
                    <a:pt x="25519" y="63307"/>
                  </a:lnTo>
                  <a:lnTo>
                    <a:pt x="26303" y="63471"/>
                  </a:lnTo>
                  <a:lnTo>
                    <a:pt x="27105" y="63598"/>
                  </a:lnTo>
                  <a:lnTo>
                    <a:pt x="27889" y="63708"/>
                  </a:lnTo>
                  <a:lnTo>
                    <a:pt x="28709" y="63799"/>
                  </a:lnTo>
                  <a:lnTo>
                    <a:pt x="29511" y="63872"/>
                  </a:lnTo>
                  <a:lnTo>
                    <a:pt x="30332" y="63927"/>
                  </a:lnTo>
                  <a:lnTo>
                    <a:pt x="31152" y="63945"/>
                  </a:lnTo>
                  <a:lnTo>
                    <a:pt x="31972" y="63963"/>
                  </a:lnTo>
                  <a:lnTo>
                    <a:pt x="32792" y="63945"/>
                  </a:lnTo>
                  <a:lnTo>
                    <a:pt x="33613" y="63927"/>
                  </a:lnTo>
                  <a:lnTo>
                    <a:pt x="34433" y="63872"/>
                  </a:lnTo>
                  <a:lnTo>
                    <a:pt x="35235" y="63799"/>
                  </a:lnTo>
                  <a:lnTo>
                    <a:pt x="36037" y="63708"/>
                  </a:lnTo>
                  <a:lnTo>
                    <a:pt x="36839" y="63598"/>
                  </a:lnTo>
                  <a:lnTo>
                    <a:pt x="37623" y="63471"/>
                  </a:lnTo>
                  <a:lnTo>
                    <a:pt x="38425" y="63307"/>
                  </a:lnTo>
                  <a:lnTo>
                    <a:pt x="39190" y="63143"/>
                  </a:lnTo>
                  <a:lnTo>
                    <a:pt x="39956" y="62960"/>
                  </a:lnTo>
                  <a:lnTo>
                    <a:pt x="40722" y="62742"/>
                  </a:lnTo>
                  <a:lnTo>
                    <a:pt x="41487" y="62523"/>
                  </a:lnTo>
                  <a:lnTo>
                    <a:pt x="42235" y="62286"/>
                  </a:lnTo>
                  <a:lnTo>
                    <a:pt x="42964" y="62031"/>
                  </a:lnTo>
                  <a:lnTo>
                    <a:pt x="43693" y="61739"/>
                  </a:lnTo>
                  <a:lnTo>
                    <a:pt x="44422" y="61447"/>
                  </a:lnTo>
                  <a:lnTo>
                    <a:pt x="45133" y="61138"/>
                  </a:lnTo>
                  <a:lnTo>
                    <a:pt x="45844" y="60810"/>
                  </a:lnTo>
                  <a:lnTo>
                    <a:pt x="46536" y="60463"/>
                  </a:lnTo>
                  <a:lnTo>
                    <a:pt x="47211" y="60099"/>
                  </a:lnTo>
                  <a:lnTo>
                    <a:pt x="47885" y="59734"/>
                  </a:lnTo>
                  <a:lnTo>
                    <a:pt x="48560" y="59333"/>
                  </a:lnTo>
                  <a:lnTo>
                    <a:pt x="49216" y="58932"/>
                  </a:lnTo>
                  <a:lnTo>
                    <a:pt x="49854" y="58495"/>
                  </a:lnTo>
                  <a:lnTo>
                    <a:pt x="50492" y="58057"/>
                  </a:lnTo>
                  <a:lnTo>
                    <a:pt x="51112" y="57601"/>
                  </a:lnTo>
                  <a:lnTo>
                    <a:pt x="51713" y="57146"/>
                  </a:lnTo>
                  <a:lnTo>
                    <a:pt x="52315" y="56654"/>
                  </a:lnTo>
                  <a:lnTo>
                    <a:pt x="52898" y="56161"/>
                  </a:lnTo>
                  <a:lnTo>
                    <a:pt x="53481" y="55651"/>
                  </a:lnTo>
                  <a:lnTo>
                    <a:pt x="54028" y="55141"/>
                  </a:lnTo>
                  <a:lnTo>
                    <a:pt x="54575" y="54594"/>
                  </a:lnTo>
                  <a:lnTo>
                    <a:pt x="55122" y="54047"/>
                  </a:lnTo>
                  <a:lnTo>
                    <a:pt x="55650" y="53482"/>
                  </a:lnTo>
                  <a:lnTo>
                    <a:pt x="56143" y="52917"/>
                  </a:lnTo>
                  <a:lnTo>
                    <a:pt x="56653" y="52333"/>
                  </a:lnTo>
                  <a:lnTo>
                    <a:pt x="57127" y="51732"/>
                  </a:lnTo>
                  <a:lnTo>
                    <a:pt x="57601" y="51112"/>
                  </a:lnTo>
                  <a:lnTo>
                    <a:pt x="58056" y="50492"/>
                  </a:lnTo>
                  <a:lnTo>
                    <a:pt x="58494" y="49873"/>
                  </a:lnTo>
                  <a:lnTo>
                    <a:pt x="58913" y="49216"/>
                  </a:lnTo>
                  <a:lnTo>
                    <a:pt x="59314" y="48560"/>
                  </a:lnTo>
                  <a:lnTo>
                    <a:pt x="59715" y="47904"/>
                  </a:lnTo>
                  <a:lnTo>
                    <a:pt x="60098" y="47230"/>
                  </a:lnTo>
                  <a:lnTo>
                    <a:pt x="60444" y="46537"/>
                  </a:lnTo>
                  <a:lnTo>
                    <a:pt x="60791" y="45844"/>
                  </a:lnTo>
                  <a:lnTo>
                    <a:pt x="61119" y="45152"/>
                  </a:lnTo>
                  <a:lnTo>
                    <a:pt x="61429" y="44441"/>
                  </a:lnTo>
                  <a:lnTo>
                    <a:pt x="61739" y="43712"/>
                  </a:lnTo>
                  <a:lnTo>
                    <a:pt x="62012" y="42982"/>
                  </a:lnTo>
                  <a:lnTo>
                    <a:pt x="62267" y="42235"/>
                  </a:lnTo>
                  <a:lnTo>
                    <a:pt x="62504" y="41488"/>
                  </a:lnTo>
                  <a:lnTo>
                    <a:pt x="62741" y="40740"/>
                  </a:lnTo>
                  <a:lnTo>
                    <a:pt x="62942" y="39975"/>
                  </a:lnTo>
                  <a:lnTo>
                    <a:pt x="63124" y="39209"/>
                  </a:lnTo>
                  <a:lnTo>
                    <a:pt x="63306" y="38425"/>
                  </a:lnTo>
                  <a:lnTo>
                    <a:pt x="63452" y="37642"/>
                  </a:lnTo>
                  <a:lnTo>
                    <a:pt x="63580" y="36858"/>
                  </a:lnTo>
                  <a:lnTo>
                    <a:pt x="63689" y="36056"/>
                  </a:lnTo>
                  <a:lnTo>
                    <a:pt x="63780" y="35254"/>
                  </a:lnTo>
                  <a:lnTo>
                    <a:pt x="63853" y="34452"/>
                  </a:lnTo>
                  <a:lnTo>
                    <a:pt x="63908" y="33631"/>
                  </a:lnTo>
                  <a:lnTo>
                    <a:pt x="63944" y="32811"/>
                  </a:lnTo>
                  <a:lnTo>
                    <a:pt x="63944" y="31991"/>
                  </a:lnTo>
                  <a:lnTo>
                    <a:pt x="63944" y="31152"/>
                  </a:lnTo>
                  <a:lnTo>
                    <a:pt x="63908" y="30332"/>
                  </a:lnTo>
                  <a:lnTo>
                    <a:pt x="63853" y="29530"/>
                  </a:lnTo>
                  <a:lnTo>
                    <a:pt x="63780" y="28710"/>
                  </a:lnTo>
                  <a:lnTo>
                    <a:pt x="63689" y="27908"/>
                  </a:lnTo>
                  <a:lnTo>
                    <a:pt x="63580" y="27106"/>
                  </a:lnTo>
                  <a:lnTo>
                    <a:pt x="63452" y="26322"/>
                  </a:lnTo>
                  <a:lnTo>
                    <a:pt x="63306" y="25538"/>
                  </a:lnTo>
                  <a:lnTo>
                    <a:pt x="63124" y="24754"/>
                  </a:lnTo>
                  <a:lnTo>
                    <a:pt x="62942" y="23989"/>
                  </a:lnTo>
                  <a:lnTo>
                    <a:pt x="62741" y="23223"/>
                  </a:lnTo>
                  <a:lnTo>
                    <a:pt x="62504" y="22476"/>
                  </a:lnTo>
                  <a:lnTo>
                    <a:pt x="62267" y="21729"/>
                  </a:lnTo>
                  <a:lnTo>
                    <a:pt x="62012" y="20981"/>
                  </a:lnTo>
                  <a:lnTo>
                    <a:pt x="61739" y="20252"/>
                  </a:lnTo>
                  <a:lnTo>
                    <a:pt x="61429" y="19541"/>
                  </a:lnTo>
                  <a:lnTo>
                    <a:pt x="61119" y="18830"/>
                  </a:lnTo>
                  <a:lnTo>
                    <a:pt x="60791" y="18119"/>
                  </a:lnTo>
                  <a:lnTo>
                    <a:pt x="60444" y="17427"/>
                  </a:lnTo>
                  <a:lnTo>
                    <a:pt x="60098" y="16734"/>
                  </a:lnTo>
                  <a:lnTo>
                    <a:pt x="59715" y="16060"/>
                  </a:lnTo>
                  <a:lnTo>
                    <a:pt x="59314" y="15403"/>
                  </a:lnTo>
                  <a:lnTo>
                    <a:pt x="58913" y="14747"/>
                  </a:lnTo>
                  <a:lnTo>
                    <a:pt x="58494" y="14109"/>
                  </a:lnTo>
                  <a:lnTo>
                    <a:pt x="58056" y="13471"/>
                  </a:lnTo>
                  <a:lnTo>
                    <a:pt x="57601" y="12851"/>
                  </a:lnTo>
                  <a:lnTo>
                    <a:pt x="57127" y="12250"/>
                  </a:lnTo>
                  <a:lnTo>
                    <a:pt x="56653" y="11648"/>
                  </a:lnTo>
                  <a:lnTo>
                    <a:pt x="56143" y="11065"/>
                  </a:lnTo>
                  <a:lnTo>
                    <a:pt x="55650" y="10482"/>
                  </a:lnTo>
                  <a:lnTo>
                    <a:pt x="55122" y="9917"/>
                  </a:lnTo>
                  <a:lnTo>
                    <a:pt x="54575" y="9370"/>
                  </a:lnTo>
                  <a:lnTo>
                    <a:pt x="54028" y="8841"/>
                  </a:lnTo>
                  <a:lnTo>
                    <a:pt x="53481" y="8313"/>
                  </a:lnTo>
                  <a:lnTo>
                    <a:pt x="52898" y="7802"/>
                  </a:lnTo>
                  <a:lnTo>
                    <a:pt x="52315" y="7310"/>
                  </a:lnTo>
                  <a:lnTo>
                    <a:pt x="51713" y="6818"/>
                  </a:lnTo>
                  <a:lnTo>
                    <a:pt x="51112" y="6362"/>
                  </a:lnTo>
                  <a:lnTo>
                    <a:pt x="50492" y="5907"/>
                  </a:lnTo>
                  <a:lnTo>
                    <a:pt x="49854" y="5469"/>
                  </a:lnTo>
                  <a:lnTo>
                    <a:pt x="49216" y="5050"/>
                  </a:lnTo>
                  <a:lnTo>
                    <a:pt x="48560" y="4631"/>
                  </a:lnTo>
                  <a:lnTo>
                    <a:pt x="47885" y="4248"/>
                  </a:lnTo>
                  <a:lnTo>
                    <a:pt x="47211" y="3865"/>
                  </a:lnTo>
                  <a:lnTo>
                    <a:pt x="46536" y="3500"/>
                  </a:lnTo>
                  <a:lnTo>
                    <a:pt x="45844" y="3154"/>
                  </a:lnTo>
                  <a:lnTo>
                    <a:pt x="45133" y="2826"/>
                  </a:lnTo>
                  <a:lnTo>
                    <a:pt x="44422" y="2516"/>
                  </a:lnTo>
                  <a:lnTo>
                    <a:pt x="43693" y="2224"/>
                  </a:lnTo>
                  <a:lnTo>
                    <a:pt x="42964" y="1951"/>
                  </a:lnTo>
                  <a:lnTo>
                    <a:pt x="42235" y="1678"/>
                  </a:lnTo>
                  <a:lnTo>
                    <a:pt x="41487" y="1441"/>
                  </a:lnTo>
                  <a:lnTo>
                    <a:pt x="40722" y="1222"/>
                  </a:lnTo>
                  <a:lnTo>
                    <a:pt x="39956" y="1021"/>
                  </a:lnTo>
                  <a:lnTo>
                    <a:pt x="39190" y="821"/>
                  </a:lnTo>
                  <a:lnTo>
                    <a:pt x="38425" y="657"/>
                  </a:lnTo>
                  <a:lnTo>
                    <a:pt x="37623" y="511"/>
                  </a:lnTo>
                  <a:lnTo>
                    <a:pt x="36839" y="365"/>
                  </a:lnTo>
                  <a:lnTo>
                    <a:pt x="36037" y="256"/>
                  </a:lnTo>
                  <a:lnTo>
                    <a:pt x="35235" y="165"/>
                  </a:lnTo>
                  <a:lnTo>
                    <a:pt x="34433" y="92"/>
                  </a:lnTo>
                  <a:lnTo>
                    <a:pt x="33613" y="55"/>
                  </a:lnTo>
                  <a:lnTo>
                    <a:pt x="32792" y="19"/>
                  </a:lnTo>
                  <a:lnTo>
                    <a:pt x="31972" y="1"/>
                  </a:lnTo>
                  <a:close/>
                </a:path>
              </a:pathLst>
            </a:custGeom>
            <a:solidFill>
              <a:srgbClr val="222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2"/>
            <p:cNvSpPr/>
            <p:nvPr/>
          </p:nvSpPr>
          <p:spPr>
            <a:xfrm>
              <a:off x="2048256" y="2219453"/>
              <a:ext cx="1277562" cy="1278316"/>
            </a:xfrm>
            <a:custGeom>
              <a:avLst/>
              <a:gdLst/>
              <a:ahLst/>
              <a:cxnLst/>
              <a:rect l="l" t="t" r="r" b="b"/>
              <a:pathLst>
                <a:path w="30478" h="30496" extrusionOk="0">
                  <a:moveTo>
                    <a:pt x="8112" y="0"/>
                  </a:moveTo>
                  <a:lnTo>
                    <a:pt x="8112" y="292"/>
                  </a:lnTo>
                  <a:lnTo>
                    <a:pt x="15093" y="292"/>
                  </a:lnTo>
                  <a:lnTo>
                    <a:pt x="15093" y="0"/>
                  </a:lnTo>
                  <a:close/>
                  <a:moveTo>
                    <a:pt x="15385" y="0"/>
                  </a:moveTo>
                  <a:lnTo>
                    <a:pt x="15385" y="292"/>
                  </a:lnTo>
                  <a:lnTo>
                    <a:pt x="22366" y="292"/>
                  </a:lnTo>
                  <a:lnTo>
                    <a:pt x="22366" y="0"/>
                  </a:lnTo>
                  <a:close/>
                  <a:moveTo>
                    <a:pt x="1" y="8130"/>
                  </a:moveTo>
                  <a:lnTo>
                    <a:pt x="1" y="15111"/>
                  </a:lnTo>
                  <a:lnTo>
                    <a:pt x="292" y="15111"/>
                  </a:lnTo>
                  <a:lnTo>
                    <a:pt x="292" y="8130"/>
                  </a:lnTo>
                  <a:close/>
                  <a:moveTo>
                    <a:pt x="30186" y="8130"/>
                  </a:moveTo>
                  <a:lnTo>
                    <a:pt x="30186" y="15111"/>
                  </a:lnTo>
                  <a:lnTo>
                    <a:pt x="30478" y="15111"/>
                  </a:lnTo>
                  <a:lnTo>
                    <a:pt x="30478" y="8130"/>
                  </a:lnTo>
                  <a:close/>
                  <a:moveTo>
                    <a:pt x="1" y="15403"/>
                  </a:moveTo>
                  <a:lnTo>
                    <a:pt x="1" y="22366"/>
                  </a:lnTo>
                  <a:lnTo>
                    <a:pt x="292" y="22366"/>
                  </a:lnTo>
                  <a:lnTo>
                    <a:pt x="292" y="15403"/>
                  </a:lnTo>
                  <a:close/>
                  <a:moveTo>
                    <a:pt x="30186" y="15403"/>
                  </a:moveTo>
                  <a:lnTo>
                    <a:pt x="30186" y="22366"/>
                  </a:lnTo>
                  <a:lnTo>
                    <a:pt x="30478" y="22366"/>
                  </a:lnTo>
                  <a:lnTo>
                    <a:pt x="30478" y="15403"/>
                  </a:lnTo>
                  <a:close/>
                  <a:moveTo>
                    <a:pt x="8112" y="30204"/>
                  </a:moveTo>
                  <a:lnTo>
                    <a:pt x="8112" y="30350"/>
                  </a:lnTo>
                  <a:lnTo>
                    <a:pt x="8112" y="30496"/>
                  </a:lnTo>
                  <a:lnTo>
                    <a:pt x="15093" y="30496"/>
                  </a:lnTo>
                  <a:lnTo>
                    <a:pt x="15093" y="30204"/>
                  </a:lnTo>
                  <a:close/>
                  <a:moveTo>
                    <a:pt x="15385" y="30204"/>
                  </a:moveTo>
                  <a:lnTo>
                    <a:pt x="15385" y="30496"/>
                  </a:lnTo>
                  <a:lnTo>
                    <a:pt x="22366" y="30496"/>
                  </a:lnTo>
                  <a:lnTo>
                    <a:pt x="22366" y="30204"/>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2"/>
            <p:cNvSpPr/>
            <p:nvPr/>
          </p:nvSpPr>
          <p:spPr>
            <a:xfrm>
              <a:off x="2056681" y="3485487"/>
              <a:ext cx="624277" cy="12282"/>
            </a:xfrm>
            <a:custGeom>
              <a:avLst/>
              <a:gdLst/>
              <a:ahLst/>
              <a:cxnLst/>
              <a:rect l="l" t="t" r="r" b="b"/>
              <a:pathLst>
                <a:path w="14893" h="293" fill="none" extrusionOk="0">
                  <a:moveTo>
                    <a:pt x="14892" y="1"/>
                  </a:moveTo>
                  <a:lnTo>
                    <a:pt x="7911" y="1"/>
                  </a:lnTo>
                  <a:lnTo>
                    <a:pt x="7911" y="147"/>
                  </a:lnTo>
                  <a:lnTo>
                    <a:pt x="7911" y="293"/>
                  </a:lnTo>
                  <a:lnTo>
                    <a:pt x="0" y="293"/>
                  </a:lnTo>
                  <a:lnTo>
                    <a:pt x="14892" y="293"/>
                  </a:lnTo>
                  <a:lnTo>
                    <a:pt x="14892" y="1"/>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2"/>
            <p:cNvSpPr/>
            <p:nvPr/>
          </p:nvSpPr>
          <p:spPr>
            <a:xfrm>
              <a:off x="2693157" y="3485487"/>
              <a:ext cx="624277" cy="12282"/>
            </a:xfrm>
            <a:custGeom>
              <a:avLst/>
              <a:gdLst/>
              <a:ahLst/>
              <a:cxnLst/>
              <a:rect l="l" t="t" r="r" b="b"/>
              <a:pathLst>
                <a:path w="14893" h="293" fill="none" extrusionOk="0">
                  <a:moveTo>
                    <a:pt x="6981" y="1"/>
                  </a:moveTo>
                  <a:lnTo>
                    <a:pt x="0" y="1"/>
                  </a:lnTo>
                  <a:lnTo>
                    <a:pt x="0" y="293"/>
                  </a:lnTo>
                  <a:lnTo>
                    <a:pt x="14892" y="293"/>
                  </a:lnTo>
                  <a:lnTo>
                    <a:pt x="6981" y="293"/>
                  </a:lnTo>
                  <a:lnTo>
                    <a:pt x="6981" y="1"/>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2"/>
            <p:cNvSpPr/>
            <p:nvPr/>
          </p:nvSpPr>
          <p:spPr>
            <a:xfrm>
              <a:off x="2693157" y="2219453"/>
              <a:ext cx="292668" cy="12240"/>
            </a:xfrm>
            <a:custGeom>
              <a:avLst/>
              <a:gdLst/>
              <a:ahLst/>
              <a:cxnLst/>
              <a:rect l="l" t="t" r="r" b="b"/>
              <a:pathLst>
                <a:path w="6982" h="292" fill="none" extrusionOk="0">
                  <a:moveTo>
                    <a:pt x="6981" y="0"/>
                  </a:moveTo>
                  <a:lnTo>
                    <a:pt x="0" y="0"/>
                  </a:lnTo>
                  <a:lnTo>
                    <a:pt x="0" y="292"/>
                  </a:lnTo>
                  <a:lnTo>
                    <a:pt x="6981" y="292"/>
                  </a:lnTo>
                  <a:lnTo>
                    <a:pt x="6981" y="0"/>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2"/>
            <p:cNvSpPr/>
            <p:nvPr/>
          </p:nvSpPr>
          <p:spPr>
            <a:xfrm>
              <a:off x="2985783" y="2219453"/>
              <a:ext cx="340035" cy="340789"/>
            </a:xfrm>
            <a:custGeom>
              <a:avLst/>
              <a:gdLst/>
              <a:ahLst/>
              <a:cxnLst/>
              <a:rect l="l" t="t" r="r" b="b"/>
              <a:pathLst>
                <a:path w="8112" h="8130" extrusionOk="0">
                  <a:moveTo>
                    <a:pt x="7820" y="292"/>
                  </a:moveTo>
                  <a:lnTo>
                    <a:pt x="7820" y="7838"/>
                  </a:lnTo>
                  <a:lnTo>
                    <a:pt x="292" y="7838"/>
                  </a:lnTo>
                  <a:lnTo>
                    <a:pt x="292" y="292"/>
                  </a:lnTo>
                  <a:close/>
                  <a:moveTo>
                    <a:pt x="0" y="0"/>
                  </a:moveTo>
                  <a:lnTo>
                    <a:pt x="0" y="292"/>
                  </a:lnTo>
                  <a:lnTo>
                    <a:pt x="0" y="8130"/>
                  </a:lnTo>
                  <a:lnTo>
                    <a:pt x="8112" y="8130"/>
                  </a:lnTo>
                  <a:lnTo>
                    <a:pt x="8112" y="7984"/>
                  </a:lnTo>
                  <a:lnTo>
                    <a:pt x="8112" y="219"/>
                  </a:lnTo>
                  <a:lnTo>
                    <a:pt x="8075" y="255"/>
                  </a:lnTo>
                  <a:lnTo>
                    <a:pt x="7857" y="55"/>
                  </a:lnTo>
                  <a:lnTo>
                    <a:pt x="7911"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2"/>
            <p:cNvSpPr/>
            <p:nvPr/>
          </p:nvSpPr>
          <p:spPr>
            <a:xfrm>
              <a:off x="3319656" y="2548002"/>
              <a:ext cx="6162" cy="6120"/>
            </a:xfrm>
            <a:custGeom>
              <a:avLst/>
              <a:gdLst/>
              <a:ahLst/>
              <a:cxnLst/>
              <a:rect l="l" t="t" r="r" b="b"/>
              <a:pathLst>
                <a:path w="147" h="146" fill="none" extrusionOk="0">
                  <a:moveTo>
                    <a:pt x="1" y="146"/>
                  </a:moveTo>
                  <a:lnTo>
                    <a:pt x="1" y="146"/>
                  </a:lnTo>
                  <a:lnTo>
                    <a:pt x="1" y="0"/>
                  </a:lnTo>
                  <a:lnTo>
                    <a:pt x="1" y="146"/>
                  </a:lnTo>
                  <a:lnTo>
                    <a:pt x="147" y="146"/>
                  </a:lnTo>
                  <a:lnTo>
                    <a:pt x="1" y="146"/>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2"/>
            <p:cNvSpPr/>
            <p:nvPr/>
          </p:nvSpPr>
          <p:spPr>
            <a:xfrm>
              <a:off x="2985783" y="2219453"/>
              <a:ext cx="340035" cy="340789"/>
            </a:xfrm>
            <a:custGeom>
              <a:avLst/>
              <a:gdLst/>
              <a:ahLst/>
              <a:cxnLst/>
              <a:rect l="l" t="t" r="r" b="b"/>
              <a:pathLst>
                <a:path w="8112" h="8130" fill="none" extrusionOk="0">
                  <a:moveTo>
                    <a:pt x="7911" y="0"/>
                  </a:moveTo>
                  <a:lnTo>
                    <a:pt x="0" y="0"/>
                  </a:lnTo>
                  <a:lnTo>
                    <a:pt x="0" y="292"/>
                  </a:lnTo>
                  <a:lnTo>
                    <a:pt x="0" y="8130"/>
                  </a:lnTo>
                  <a:lnTo>
                    <a:pt x="7820" y="8130"/>
                  </a:lnTo>
                  <a:lnTo>
                    <a:pt x="8112" y="8130"/>
                  </a:lnTo>
                  <a:lnTo>
                    <a:pt x="8112" y="7984"/>
                  </a:lnTo>
                  <a:lnTo>
                    <a:pt x="8112" y="219"/>
                  </a:lnTo>
                  <a:lnTo>
                    <a:pt x="8075" y="255"/>
                  </a:lnTo>
                  <a:lnTo>
                    <a:pt x="7857" y="55"/>
                  </a:lnTo>
                  <a:lnTo>
                    <a:pt x="7911" y="0"/>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2"/>
            <p:cNvSpPr/>
            <p:nvPr/>
          </p:nvSpPr>
          <p:spPr>
            <a:xfrm>
              <a:off x="2985783" y="3156938"/>
              <a:ext cx="340035" cy="340831"/>
            </a:xfrm>
            <a:custGeom>
              <a:avLst/>
              <a:gdLst/>
              <a:ahLst/>
              <a:cxnLst/>
              <a:rect l="l" t="t" r="r" b="b"/>
              <a:pathLst>
                <a:path w="8112" h="8131" extrusionOk="0">
                  <a:moveTo>
                    <a:pt x="7820" y="293"/>
                  </a:moveTo>
                  <a:lnTo>
                    <a:pt x="7820" y="7839"/>
                  </a:lnTo>
                  <a:lnTo>
                    <a:pt x="292" y="7839"/>
                  </a:lnTo>
                  <a:lnTo>
                    <a:pt x="292" y="293"/>
                  </a:lnTo>
                  <a:close/>
                  <a:moveTo>
                    <a:pt x="0" y="1"/>
                  </a:moveTo>
                  <a:lnTo>
                    <a:pt x="0" y="7839"/>
                  </a:lnTo>
                  <a:lnTo>
                    <a:pt x="0" y="8131"/>
                  </a:lnTo>
                  <a:lnTo>
                    <a:pt x="7911" y="8131"/>
                  </a:lnTo>
                  <a:lnTo>
                    <a:pt x="7857" y="8076"/>
                  </a:lnTo>
                  <a:lnTo>
                    <a:pt x="7966" y="7985"/>
                  </a:lnTo>
                  <a:lnTo>
                    <a:pt x="8075" y="7875"/>
                  </a:lnTo>
                  <a:lnTo>
                    <a:pt x="8112" y="7930"/>
                  </a:lnTo>
                  <a:lnTo>
                    <a:pt x="8112"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2"/>
            <p:cNvSpPr/>
            <p:nvPr/>
          </p:nvSpPr>
          <p:spPr>
            <a:xfrm>
              <a:off x="2997981" y="3169178"/>
              <a:ext cx="315639" cy="316351"/>
            </a:xfrm>
            <a:custGeom>
              <a:avLst/>
              <a:gdLst/>
              <a:ahLst/>
              <a:cxnLst/>
              <a:rect l="l" t="t" r="r" b="b"/>
              <a:pathLst>
                <a:path w="7530" h="7547" fill="none" extrusionOk="0">
                  <a:moveTo>
                    <a:pt x="7529" y="1"/>
                  </a:moveTo>
                  <a:lnTo>
                    <a:pt x="7529" y="1"/>
                  </a:lnTo>
                  <a:lnTo>
                    <a:pt x="7529" y="7547"/>
                  </a:lnTo>
                  <a:lnTo>
                    <a:pt x="1" y="7547"/>
                  </a:lnTo>
                  <a:lnTo>
                    <a:pt x="1" y="1"/>
                  </a:lnTo>
                  <a:lnTo>
                    <a:pt x="7529" y="1"/>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2"/>
            <p:cNvSpPr/>
            <p:nvPr/>
          </p:nvSpPr>
          <p:spPr>
            <a:xfrm>
              <a:off x="2048256" y="2219453"/>
              <a:ext cx="340077" cy="340789"/>
            </a:xfrm>
            <a:custGeom>
              <a:avLst/>
              <a:gdLst/>
              <a:ahLst/>
              <a:cxnLst/>
              <a:rect l="l" t="t" r="r" b="b"/>
              <a:pathLst>
                <a:path w="8113" h="8130" extrusionOk="0">
                  <a:moveTo>
                    <a:pt x="7820" y="292"/>
                  </a:moveTo>
                  <a:lnTo>
                    <a:pt x="7820" y="7838"/>
                  </a:lnTo>
                  <a:lnTo>
                    <a:pt x="292" y="7838"/>
                  </a:lnTo>
                  <a:lnTo>
                    <a:pt x="292" y="292"/>
                  </a:lnTo>
                  <a:close/>
                  <a:moveTo>
                    <a:pt x="201" y="0"/>
                  </a:moveTo>
                  <a:lnTo>
                    <a:pt x="256" y="55"/>
                  </a:lnTo>
                  <a:lnTo>
                    <a:pt x="37" y="255"/>
                  </a:lnTo>
                  <a:lnTo>
                    <a:pt x="1" y="219"/>
                  </a:lnTo>
                  <a:lnTo>
                    <a:pt x="1" y="8130"/>
                  </a:lnTo>
                  <a:lnTo>
                    <a:pt x="8112" y="8130"/>
                  </a:lnTo>
                  <a:lnTo>
                    <a:pt x="8112" y="7984"/>
                  </a:lnTo>
                  <a:lnTo>
                    <a:pt x="8112" y="292"/>
                  </a:lnTo>
                  <a:lnTo>
                    <a:pt x="8112"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2"/>
            <p:cNvSpPr/>
            <p:nvPr/>
          </p:nvSpPr>
          <p:spPr>
            <a:xfrm>
              <a:off x="2382171" y="2548002"/>
              <a:ext cx="6162" cy="6120"/>
            </a:xfrm>
            <a:custGeom>
              <a:avLst/>
              <a:gdLst/>
              <a:ahLst/>
              <a:cxnLst/>
              <a:rect l="l" t="t" r="r" b="b"/>
              <a:pathLst>
                <a:path w="147" h="146" fill="none" extrusionOk="0">
                  <a:moveTo>
                    <a:pt x="0" y="146"/>
                  </a:moveTo>
                  <a:lnTo>
                    <a:pt x="0" y="146"/>
                  </a:lnTo>
                  <a:lnTo>
                    <a:pt x="0" y="0"/>
                  </a:lnTo>
                  <a:lnTo>
                    <a:pt x="0" y="146"/>
                  </a:lnTo>
                  <a:lnTo>
                    <a:pt x="146" y="146"/>
                  </a:lnTo>
                  <a:lnTo>
                    <a:pt x="0" y="146"/>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2"/>
            <p:cNvSpPr/>
            <p:nvPr/>
          </p:nvSpPr>
          <p:spPr>
            <a:xfrm>
              <a:off x="2048256" y="2219453"/>
              <a:ext cx="340077" cy="340789"/>
            </a:xfrm>
            <a:custGeom>
              <a:avLst/>
              <a:gdLst/>
              <a:ahLst/>
              <a:cxnLst/>
              <a:rect l="l" t="t" r="r" b="b"/>
              <a:pathLst>
                <a:path w="8113" h="8130" fill="none" extrusionOk="0">
                  <a:moveTo>
                    <a:pt x="8112" y="0"/>
                  </a:moveTo>
                  <a:lnTo>
                    <a:pt x="201" y="0"/>
                  </a:lnTo>
                  <a:lnTo>
                    <a:pt x="256" y="55"/>
                  </a:lnTo>
                  <a:lnTo>
                    <a:pt x="37" y="255"/>
                  </a:lnTo>
                  <a:lnTo>
                    <a:pt x="1" y="219"/>
                  </a:lnTo>
                  <a:lnTo>
                    <a:pt x="1" y="8130"/>
                  </a:lnTo>
                  <a:lnTo>
                    <a:pt x="292" y="8130"/>
                  </a:lnTo>
                  <a:lnTo>
                    <a:pt x="8112" y="8130"/>
                  </a:lnTo>
                  <a:lnTo>
                    <a:pt x="8112" y="7984"/>
                  </a:lnTo>
                  <a:lnTo>
                    <a:pt x="8112" y="292"/>
                  </a:lnTo>
                  <a:lnTo>
                    <a:pt x="8112" y="0"/>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2"/>
            <p:cNvSpPr/>
            <p:nvPr/>
          </p:nvSpPr>
          <p:spPr>
            <a:xfrm>
              <a:off x="2048256" y="3156938"/>
              <a:ext cx="340077" cy="340831"/>
            </a:xfrm>
            <a:custGeom>
              <a:avLst/>
              <a:gdLst/>
              <a:ahLst/>
              <a:cxnLst/>
              <a:rect l="l" t="t" r="r" b="b"/>
              <a:pathLst>
                <a:path w="8113" h="8131" extrusionOk="0">
                  <a:moveTo>
                    <a:pt x="7820" y="293"/>
                  </a:moveTo>
                  <a:lnTo>
                    <a:pt x="7820" y="7839"/>
                  </a:lnTo>
                  <a:lnTo>
                    <a:pt x="292" y="7839"/>
                  </a:lnTo>
                  <a:lnTo>
                    <a:pt x="292" y="293"/>
                  </a:lnTo>
                  <a:close/>
                  <a:moveTo>
                    <a:pt x="1" y="1"/>
                  </a:moveTo>
                  <a:lnTo>
                    <a:pt x="1" y="7930"/>
                  </a:lnTo>
                  <a:lnTo>
                    <a:pt x="37" y="7875"/>
                  </a:lnTo>
                  <a:lnTo>
                    <a:pt x="256" y="8076"/>
                  </a:lnTo>
                  <a:lnTo>
                    <a:pt x="201" y="8131"/>
                  </a:lnTo>
                  <a:lnTo>
                    <a:pt x="8112" y="8131"/>
                  </a:lnTo>
                  <a:lnTo>
                    <a:pt x="8112" y="7985"/>
                  </a:lnTo>
                  <a:lnTo>
                    <a:pt x="8112" y="7839"/>
                  </a:lnTo>
                  <a:lnTo>
                    <a:pt x="8112"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2"/>
            <p:cNvSpPr/>
            <p:nvPr/>
          </p:nvSpPr>
          <p:spPr>
            <a:xfrm>
              <a:off x="2382171" y="3485487"/>
              <a:ext cx="6162" cy="6162"/>
            </a:xfrm>
            <a:custGeom>
              <a:avLst/>
              <a:gdLst/>
              <a:ahLst/>
              <a:cxnLst/>
              <a:rect l="l" t="t" r="r" b="b"/>
              <a:pathLst>
                <a:path w="147" h="147" fill="none" extrusionOk="0">
                  <a:moveTo>
                    <a:pt x="0" y="147"/>
                  </a:moveTo>
                  <a:lnTo>
                    <a:pt x="0" y="147"/>
                  </a:lnTo>
                  <a:lnTo>
                    <a:pt x="0" y="1"/>
                  </a:lnTo>
                  <a:lnTo>
                    <a:pt x="0" y="147"/>
                  </a:lnTo>
                  <a:lnTo>
                    <a:pt x="146" y="147"/>
                  </a:lnTo>
                  <a:lnTo>
                    <a:pt x="0" y="147"/>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2"/>
            <p:cNvSpPr/>
            <p:nvPr/>
          </p:nvSpPr>
          <p:spPr>
            <a:xfrm>
              <a:off x="2060496" y="3169178"/>
              <a:ext cx="315597" cy="316351"/>
            </a:xfrm>
            <a:custGeom>
              <a:avLst/>
              <a:gdLst/>
              <a:ahLst/>
              <a:cxnLst/>
              <a:rect l="l" t="t" r="r" b="b"/>
              <a:pathLst>
                <a:path w="7529" h="7547" fill="none" extrusionOk="0">
                  <a:moveTo>
                    <a:pt x="0" y="7547"/>
                  </a:moveTo>
                  <a:lnTo>
                    <a:pt x="0" y="1"/>
                  </a:lnTo>
                  <a:lnTo>
                    <a:pt x="7528" y="1"/>
                  </a:lnTo>
                  <a:lnTo>
                    <a:pt x="7528" y="7547"/>
                  </a:lnTo>
                  <a:lnTo>
                    <a:pt x="0" y="7547"/>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2"/>
            <p:cNvSpPr/>
            <p:nvPr/>
          </p:nvSpPr>
          <p:spPr>
            <a:xfrm>
              <a:off x="2048256" y="3156938"/>
              <a:ext cx="340077" cy="340831"/>
            </a:xfrm>
            <a:custGeom>
              <a:avLst/>
              <a:gdLst/>
              <a:ahLst/>
              <a:cxnLst/>
              <a:rect l="l" t="t" r="r" b="b"/>
              <a:pathLst>
                <a:path w="8113" h="8131" fill="none" extrusionOk="0">
                  <a:moveTo>
                    <a:pt x="8112" y="1"/>
                  </a:moveTo>
                  <a:lnTo>
                    <a:pt x="292" y="1"/>
                  </a:lnTo>
                  <a:lnTo>
                    <a:pt x="1" y="1"/>
                  </a:lnTo>
                  <a:lnTo>
                    <a:pt x="1" y="7930"/>
                  </a:lnTo>
                  <a:lnTo>
                    <a:pt x="37" y="7875"/>
                  </a:lnTo>
                  <a:lnTo>
                    <a:pt x="256" y="8076"/>
                  </a:lnTo>
                  <a:lnTo>
                    <a:pt x="201" y="8131"/>
                  </a:lnTo>
                  <a:lnTo>
                    <a:pt x="8112" y="8131"/>
                  </a:lnTo>
                  <a:lnTo>
                    <a:pt x="8112" y="7985"/>
                  </a:lnTo>
                  <a:lnTo>
                    <a:pt x="8112" y="7839"/>
                  </a:lnTo>
                  <a:lnTo>
                    <a:pt x="8112" y="1"/>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2"/>
            <p:cNvSpPr/>
            <p:nvPr/>
          </p:nvSpPr>
          <p:spPr>
            <a:xfrm>
              <a:off x="1455333" y="1627284"/>
              <a:ext cx="2463408" cy="2462653"/>
            </a:xfrm>
            <a:custGeom>
              <a:avLst/>
              <a:gdLst/>
              <a:ahLst/>
              <a:cxnLst/>
              <a:rect l="l" t="t" r="r" b="b"/>
              <a:pathLst>
                <a:path w="58768" h="58750" extrusionOk="0">
                  <a:moveTo>
                    <a:pt x="29530" y="146"/>
                  </a:moveTo>
                  <a:lnTo>
                    <a:pt x="29530" y="292"/>
                  </a:lnTo>
                  <a:lnTo>
                    <a:pt x="30259" y="310"/>
                  </a:lnTo>
                  <a:lnTo>
                    <a:pt x="30988" y="328"/>
                  </a:lnTo>
                  <a:lnTo>
                    <a:pt x="31717" y="383"/>
                  </a:lnTo>
                  <a:lnTo>
                    <a:pt x="32428" y="456"/>
                  </a:lnTo>
                  <a:lnTo>
                    <a:pt x="33139" y="529"/>
                  </a:lnTo>
                  <a:lnTo>
                    <a:pt x="33850" y="638"/>
                  </a:lnTo>
                  <a:lnTo>
                    <a:pt x="34561" y="748"/>
                  </a:lnTo>
                  <a:lnTo>
                    <a:pt x="35254" y="875"/>
                  </a:lnTo>
                  <a:lnTo>
                    <a:pt x="35946" y="1039"/>
                  </a:lnTo>
                  <a:lnTo>
                    <a:pt x="36639" y="1203"/>
                  </a:lnTo>
                  <a:lnTo>
                    <a:pt x="37313" y="1386"/>
                  </a:lnTo>
                  <a:lnTo>
                    <a:pt x="37988" y="1586"/>
                  </a:lnTo>
                  <a:lnTo>
                    <a:pt x="38644" y="1805"/>
                  </a:lnTo>
                  <a:lnTo>
                    <a:pt x="39300" y="2024"/>
                  </a:lnTo>
                  <a:lnTo>
                    <a:pt x="39956" y="2279"/>
                  </a:lnTo>
                  <a:lnTo>
                    <a:pt x="40594" y="2534"/>
                  </a:lnTo>
                  <a:lnTo>
                    <a:pt x="41232" y="2807"/>
                  </a:lnTo>
                  <a:lnTo>
                    <a:pt x="41852" y="3099"/>
                  </a:lnTo>
                  <a:lnTo>
                    <a:pt x="42472" y="3391"/>
                  </a:lnTo>
                  <a:lnTo>
                    <a:pt x="43092" y="3719"/>
                  </a:lnTo>
                  <a:lnTo>
                    <a:pt x="43693" y="4047"/>
                  </a:lnTo>
                  <a:lnTo>
                    <a:pt x="44276" y="4393"/>
                  </a:lnTo>
                  <a:lnTo>
                    <a:pt x="44878" y="4758"/>
                  </a:lnTo>
                  <a:lnTo>
                    <a:pt x="45443" y="5122"/>
                  </a:lnTo>
                  <a:lnTo>
                    <a:pt x="46008" y="5505"/>
                  </a:lnTo>
                  <a:lnTo>
                    <a:pt x="46573" y="5906"/>
                  </a:lnTo>
                  <a:lnTo>
                    <a:pt x="47120" y="6325"/>
                  </a:lnTo>
                  <a:lnTo>
                    <a:pt x="47649" y="6745"/>
                  </a:lnTo>
                  <a:lnTo>
                    <a:pt x="48177" y="7182"/>
                  </a:lnTo>
                  <a:lnTo>
                    <a:pt x="48688" y="7620"/>
                  </a:lnTo>
                  <a:lnTo>
                    <a:pt x="49198" y="8075"/>
                  </a:lnTo>
                  <a:lnTo>
                    <a:pt x="49690" y="8549"/>
                  </a:lnTo>
                  <a:lnTo>
                    <a:pt x="49781" y="8458"/>
                  </a:lnTo>
                  <a:lnTo>
                    <a:pt x="50000" y="8659"/>
                  </a:lnTo>
                  <a:lnTo>
                    <a:pt x="49891" y="8750"/>
                  </a:lnTo>
                  <a:lnTo>
                    <a:pt x="49945" y="8804"/>
                  </a:lnTo>
                  <a:lnTo>
                    <a:pt x="50438" y="9315"/>
                  </a:lnTo>
                  <a:lnTo>
                    <a:pt x="50911" y="9807"/>
                  </a:lnTo>
                  <a:lnTo>
                    <a:pt x="51367" y="10336"/>
                  </a:lnTo>
                  <a:lnTo>
                    <a:pt x="51823" y="10864"/>
                  </a:lnTo>
                  <a:lnTo>
                    <a:pt x="52260" y="11411"/>
                  </a:lnTo>
                  <a:lnTo>
                    <a:pt x="52680" y="11958"/>
                  </a:lnTo>
                  <a:lnTo>
                    <a:pt x="53081" y="12523"/>
                  </a:lnTo>
                  <a:lnTo>
                    <a:pt x="53482" y="13088"/>
                  </a:lnTo>
                  <a:lnTo>
                    <a:pt x="53864" y="13671"/>
                  </a:lnTo>
                  <a:lnTo>
                    <a:pt x="54229" y="14255"/>
                  </a:lnTo>
                  <a:lnTo>
                    <a:pt x="54594" y="14856"/>
                  </a:lnTo>
                  <a:lnTo>
                    <a:pt x="54940" y="15476"/>
                  </a:lnTo>
                  <a:lnTo>
                    <a:pt x="55268" y="16077"/>
                  </a:lnTo>
                  <a:lnTo>
                    <a:pt x="55578" y="16715"/>
                  </a:lnTo>
                  <a:lnTo>
                    <a:pt x="55869" y="17353"/>
                  </a:lnTo>
                  <a:lnTo>
                    <a:pt x="56161" y="17991"/>
                  </a:lnTo>
                  <a:lnTo>
                    <a:pt x="56416" y="18648"/>
                  </a:lnTo>
                  <a:lnTo>
                    <a:pt x="56672" y="19304"/>
                  </a:lnTo>
                  <a:lnTo>
                    <a:pt x="56908" y="19978"/>
                  </a:lnTo>
                  <a:lnTo>
                    <a:pt x="57127" y="20653"/>
                  </a:lnTo>
                  <a:lnTo>
                    <a:pt x="57346" y="21327"/>
                  </a:lnTo>
                  <a:lnTo>
                    <a:pt x="57528" y="22020"/>
                  </a:lnTo>
                  <a:lnTo>
                    <a:pt x="57711" y="22712"/>
                  </a:lnTo>
                  <a:lnTo>
                    <a:pt x="57856" y="23405"/>
                  </a:lnTo>
                  <a:lnTo>
                    <a:pt x="58002" y="24116"/>
                  </a:lnTo>
                  <a:lnTo>
                    <a:pt x="58112" y="24827"/>
                  </a:lnTo>
                  <a:lnTo>
                    <a:pt x="58221" y="25556"/>
                  </a:lnTo>
                  <a:lnTo>
                    <a:pt x="58312" y="26285"/>
                  </a:lnTo>
                  <a:lnTo>
                    <a:pt x="58367" y="27014"/>
                  </a:lnTo>
                  <a:lnTo>
                    <a:pt x="58421" y="27743"/>
                  </a:lnTo>
                  <a:lnTo>
                    <a:pt x="58458" y="28491"/>
                  </a:lnTo>
                  <a:lnTo>
                    <a:pt x="58476" y="29238"/>
                  </a:lnTo>
                  <a:lnTo>
                    <a:pt x="58585" y="29238"/>
                  </a:lnTo>
                  <a:lnTo>
                    <a:pt x="58585" y="29384"/>
                  </a:lnTo>
                  <a:lnTo>
                    <a:pt x="58585" y="29530"/>
                  </a:lnTo>
                  <a:lnTo>
                    <a:pt x="58476" y="29530"/>
                  </a:lnTo>
                  <a:lnTo>
                    <a:pt x="58458" y="30277"/>
                  </a:lnTo>
                  <a:lnTo>
                    <a:pt x="58421" y="31006"/>
                  </a:lnTo>
                  <a:lnTo>
                    <a:pt x="58367" y="31754"/>
                  </a:lnTo>
                  <a:lnTo>
                    <a:pt x="58312" y="32483"/>
                  </a:lnTo>
                  <a:lnTo>
                    <a:pt x="58221" y="33194"/>
                  </a:lnTo>
                  <a:lnTo>
                    <a:pt x="58112" y="33923"/>
                  </a:lnTo>
                  <a:lnTo>
                    <a:pt x="58002" y="34634"/>
                  </a:lnTo>
                  <a:lnTo>
                    <a:pt x="57856" y="35344"/>
                  </a:lnTo>
                  <a:lnTo>
                    <a:pt x="57711" y="36037"/>
                  </a:lnTo>
                  <a:lnTo>
                    <a:pt x="57528" y="36748"/>
                  </a:lnTo>
                  <a:lnTo>
                    <a:pt x="57346" y="37422"/>
                  </a:lnTo>
                  <a:lnTo>
                    <a:pt x="57127" y="38115"/>
                  </a:lnTo>
                  <a:lnTo>
                    <a:pt x="56908" y="38790"/>
                  </a:lnTo>
                  <a:lnTo>
                    <a:pt x="56672" y="39446"/>
                  </a:lnTo>
                  <a:lnTo>
                    <a:pt x="56416" y="40102"/>
                  </a:lnTo>
                  <a:lnTo>
                    <a:pt x="56161" y="40758"/>
                  </a:lnTo>
                  <a:lnTo>
                    <a:pt x="55869" y="41414"/>
                  </a:lnTo>
                  <a:lnTo>
                    <a:pt x="55578" y="42034"/>
                  </a:lnTo>
                  <a:lnTo>
                    <a:pt x="55268" y="42672"/>
                  </a:lnTo>
                  <a:lnTo>
                    <a:pt x="54940" y="43292"/>
                  </a:lnTo>
                  <a:lnTo>
                    <a:pt x="54594" y="43893"/>
                  </a:lnTo>
                  <a:lnTo>
                    <a:pt x="54229" y="44495"/>
                  </a:lnTo>
                  <a:lnTo>
                    <a:pt x="53864" y="45078"/>
                  </a:lnTo>
                  <a:lnTo>
                    <a:pt x="53482" y="45662"/>
                  </a:lnTo>
                  <a:lnTo>
                    <a:pt x="53081" y="46245"/>
                  </a:lnTo>
                  <a:lnTo>
                    <a:pt x="52680" y="46792"/>
                  </a:lnTo>
                  <a:lnTo>
                    <a:pt x="52260" y="47357"/>
                  </a:lnTo>
                  <a:lnTo>
                    <a:pt x="51823" y="47885"/>
                  </a:lnTo>
                  <a:lnTo>
                    <a:pt x="51367" y="48414"/>
                  </a:lnTo>
                  <a:lnTo>
                    <a:pt x="50911" y="48943"/>
                  </a:lnTo>
                  <a:lnTo>
                    <a:pt x="50438" y="49453"/>
                  </a:lnTo>
                  <a:lnTo>
                    <a:pt x="49945" y="49945"/>
                  </a:lnTo>
                  <a:lnTo>
                    <a:pt x="49891" y="50000"/>
                  </a:lnTo>
                  <a:lnTo>
                    <a:pt x="50000" y="50109"/>
                  </a:lnTo>
                  <a:lnTo>
                    <a:pt x="49781" y="50310"/>
                  </a:lnTo>
                  <a:lnTo>
                    <a:pt x="49690" y="50200"/>
                  </a:lnTo>
                  <a:lnTo>
                    <a:pt x="49198" y="50674"/>
                  </a:lnTo>
                  <a:lnTo>
                    <a:pt x="48688" y="51130"/>
                  </a:lnTo>
                  <a:lnTo>
                    <a:pt x="48177" y="51586"/>
                  </a:lnTo>
                  <a:lnTo>
                    <a:pt x="47649" y="52005"/>
                  </a:lnTo>
                  <a:lnTo>
                    <a:pt x="47120" y="52442"/>
                  </a:lnTo>
                  <a:lnTo>
                    <a:pt x="46573" y="52843"/>
                  </a:lnTo>
                  <a:lnTo>
                    <a:pt x="46008" y="53244"/>
                  </a:lnTo>
                  <a:lnTo>
                    <a:pt x="45443" y="53627"/>
                  </a:lnTo>
                  <a:lnTo>
                    <a:pt x="44878" y="54010"/>
                  </a:lnTo>
                  <a:lnTo>
                    <a:pt x="44276" y="54356"/>
                  </a:lnTo>
                  <a:lnTo>
                    <a:pt x="43693" y="54703"/>
                  </a:lnTo>
                  <a:lnTo>
                    <a:pt x="43092" y="55031"/>
                  </a:lnTo>
                  <a:lnTo>
                    <a:pt x="42472" y="55359"/>
                  </a:lnTo>
                  <a:lnTo>
                    <a:pt x="41852" y="55651"/>
                  </a:lnTo>
                  <a:lnTo>
                    <a:pt x="41232" y="55942"/>
                  </a:lnTo>
                  <a:lnTo>
                    <a:pt x="40594" y="56216"/>
                  </a:lnTo>
                  <a:lnTo>
                    <a:pt x="39956" y="56489"/>
                  </a:lnTo>
                  <a:lnTo>
                    <a:pt x="39300" y="56726"/>
                  </a:lnTo>
                  <a:lnTo>
                    <a:pt x="38644" y="56963"/>
                  </a:lnTo>
                  <a:lnTo>
                    <a:pt x="37988" y="57164"/>
                  </a:lnTo>
                  <a:lnTo>
                    <a:pt x="37313" y="57364"/>
                  </a:lnTo>
                  <a:lnTo>
                    <a:pt x="36639" y="57546"/>
                  </a:lnTo>
                  <a:lnTo>
                    <a:pt x="35946" y="57729"/>
                  </a:lnTo>
                  <a:lnTo>
                    <a:pt x="35254" y="57874"/>
                  </a:lnTo>
                  <a:lnTo>
                    <a:pt x="34561" y="58002"/>
                  </a:lnTo>
                  <a:lnTo>
                    <a:pt x="33850" y="58130"/>
                  </a:lnTo>
                  <a:lnTo>
                    <a:pt x="33139" y="58221"/>
                  </a:lnTo>
                  <a:lnTo>
                    <a:pt x="32428" y="58312"/>
                  </a:lnTo>
                  <a:lnTo>
                    <a:pt x="31717" y="58367"/>
                  </a:lnTo>
                  <a:lnTo>
                    <a:pt x="30988" y="58421"/>
                  </a:lnTo>
                  <a:lnTo>
                    <a:pt x="30259" y="58458"/>
                  </a:lnTo>
                  <a:lnTo>
                    <a:pt x="29530" y="58458"/>
                  </a:lnTo>
                  <a:lnTo>
                    <a:pt x="29530" y="58604"/>
                  </a:lnTo>
                  <a:lnTo>
                    <a:pt x="29238" y="58604"/>
                  </a:lnTo>
                  <a:lnTo>
                    <a:pt x="29238" y="58458"/>
                  </a:lnTo>
                  <a:lnTo>
                    <a:pt x="28509" y="58458"/>
                  </a:lnTo>
                  <a:lnTo>
                    <a:pt x="27780" y="58421"/>
                  </a:lnTo>
                  <a:lnTo>
                    <a:pt x="27051" y="58367"/>
                  </a:lnTo>
                  <a:lnTo>
                    <a:pt x="26340" y="58312"/>
                  </a:lnTo>
                  <a:lnTo>
                    <a:pt x="25611" y="58221"/>
                  </a:lnTo>
                  <a:lnTo>
                    <a:pt x="24918" y="58130"/>
                  </a:lnTo>
                  <a:lnTo>
                    <a:pt x="24207" y="58002"/>
                  </a:lnTo>
                  <a:lnTo>
                    <a:pt x="23515" y="57874"/>
                  </a:lnTo>
                  <a:lnTo>
                    <a:pt x="22822" y="57729"/>
                  </a:lnTo>
                  <a:lnTo>
                    <a:pt x="22129" y="57546"/>
                  </a:lnTo>
                  <a:lnTo>
                    <a:pt x="21455" y="57364"/>
                  </a:lnTo>
                  <a:lnTo>
                    <a:pt x="20781" y="57164"/>
                  </a:lnTo>
                  <a:lnTo>
                    <a:pt x="20124" y="56963"/>
                  </a:lnTo>
                  <a:lnTo>
                    <a:pt x="19468" y="56726"/>
                  </a:lnTo>
                  <a:lnTo>
                    <a:pt x="18812" y="56489"/>
                  </a:lnTo>
                  <a:lnTo>
                    <a:pt x="18174" y="56216"/>
                  </a:lnTo>
                  <a:lnTo>
                    <a:pt x="17536" y="55942"/>
                  </a:lnTo>
                  <a:lnTo>
                    <a:pt x="16916" y="55651"/>
                  </a:lnTo>
                  <a:lnTo>
                    <a:pt x="16296" y="55359"/>
                  </a:lnTo>
                  <a:lnTo>
                    <a:pt x="15677" y="55031"/>
                  </a:lnTo>
                  <a:lnTo>
                    <a:pt x="15075" y="54703"/>
                  </a:lnTo>
                  <a:lnTo>
                    <a:pt x="14474" y="54356"/>
                  </a:lnTo>
                  <a:lnTo>
                    <a:pt x="13890" y="54010"/>
                  </a:lnTo>
                  <a:lnTo>
                    <a:pt x="13325" y="53627"/>
                  </a:lnTo>
                  <a:lnTo>
                    <a:pt x="12760" y="53244"/>
                  </a:lnTo>
                  <a:lnTo>
                    <a:pt x="12195" y="52843"/>
                  </a:lnTo>
                  <a:lnTo>
                    <a:pt x="11648" y="52442"/>
                  </a:lnTo>
                  <a:lnTo>
                    <a:pt x="11120" y="52005"/>
                  </a:lnTo>
                  <a:lnTo>
                    <a:pt x="10591" y="51586"/>
                  </a:lnTo>
                  <a:lnTo>
                    <a:pt x="10081" y="51130"/>
                  </a:lnTo>
                  <a:lnTo>
                    <a:pt x="9570" y="50674"/>
                  </a:lnTo>
                  <a:lnTo>
                    <a:pt x="9078" y="50200"/>
                  </a:lnTo>
                  <a:lnTo>
                    <a:pt x="8987" y="50310"/>
                  </a:lnTo>
                  <a:lnTo>
                    <a:pt x="8768" y="50109"/>
                  </a:lnTo>
                  <a:lnTo>
                    <a:pt x="8878" y="50000"/>
                  </a:lnTo>
                  <a:lnTo>
                    <a:pt x="8823" y="49945"/>
                  </a:lnTo>
                  <a:lnTo>
                    <a:pt x="8331" y="49453"/>
                  </a:lnTo>
                  <a:lnTo>
                    <a:pt x="7857" y="48943"/>
                  </a:lnTo>
                  <a:lnTo>
                    <a:pt x="7401" y="48414"/>
                  </a:lnTo>
                  <a:lnTo>
                    <a:pt x="6946" y="47885"/>
                  </a:lnTo>
                  <a:lnTo>
                    <a:pt x="6508" y="47357"/>
                  </a:lnTo>
                  <a:lnTo>
                    <a:pt x="6089" y="46792"/>
                  </a:lnTo>
                  <a:lnTo>
                    <a:pt x="5688" y="46245"/>
                  </a:lnTo>
                  <a:lnTo>
                    <a:pt x="5287" y="45662"/>
                  </a:lnTo>
                  <a:lnTo>
                    <a:pt x="4904" y="45078"/>
                  </a:lnTo>
                  <a:lnTo>
                    <a:pt x="4521" y="44495"/>
                  </a:lnTo>
                  <a:lnTo>
                    <a:pt x="4175" y="43893"/>
                  </a:lnTo>
                  <a:lnTo>
                    <a:pt x="3829" y="43292"/>
                  </a:lnTo>
                  <a:lnTo>
                    <a:pt x="3500" y="42672"/>
                  </a:lnTo>
                  <a:lnTo>
                    <a:pt x="3191" y="42034"/>
                  </a:lnTo>
                  <a:lnTo>
                    <a:pt x="2899" y="41414"/>
                  </a:lnTo>
                  <a:lnTo>
                    <a:pt x="2607" y="40758"/>
                  </a:lnTo>
                  <a:lnTo>
                    <a:pt x="2334" y="40102"/>
                  </a:lnTo>
                  <a:lnTo>
                    <a:pt x="2097" y="39446"/>
                  </a:lnTo>
                  <a:lnTo>
                    <a:pt x="1860" y="38790"/>
                  </a:lnTo>
                  <a:lnTo>
                    <a:pt x="1623" y="38115"/>
                  </a:lnTo>
                  <a:lnTo>
                    <a:pt x="1422" y="37422"/>
                  </a:lnTo>
                  <a:lnTo>
                    <a:pt x="1240" y="36748"/>
                  </a:lnTo>
                  <a:lnTo>
                    <a:pt x="1058" y="36037"/>
                  </a:lnTo>
                  <a:lnTo>
                    <a:pt x="912" y="35344"/>
                  </a:lnTo>
                  <a:lnTo>
                    <a:pt x="766" y="34634"/>
                  </a:lnTo>
                  <a:lnTo>
                    <a:pt x="657" y="33923"/>
                  </a:lnTo>
                  <a:lnTo>
                    <a:pt x="547" y="33194"/>
                  </a:lnTo>
                  <a:lnTo>
                    <a:pt x="456" y="32483"/>
                  </a:lnTo>
                  <a:lnTo>
                    <a:pt x="383" y="31754"/>
                  </a:lnTo>
                  <a:lnTo>
                    <a:pt x="347" y="31006"/>
                  </a:lnTo>
                  <a:lnTo>
                    <a:pt x="311" y="30277"/>
                  </a:lnTo>
                  <a:lnTo>
                    <a:pt x="292" y="29530"/>
                  </a:lnTo>
                  <a:lnTo>
                    <a:pt x="146" y="29530"/>
                  </a:lnTo>
                  <a:lnTo>
                    <a:pt x="146" y="29238"/>
                  </a:lnTo>
                  <a:lnTo>
                    <a:pt x="292" y="29238"/>
                  </a:lnTo>
                  <a:lnTo>
                    <a:pt x="311" y="28491"/>
                  </a:lnTo>
                  <a:lnTo>
                    <a:pt x="347" y="27743"/>
                  </a:lnTo>
                  <a:lnTo>
                    <a:pt x="383" y="27014"/>
                  </a:lnTo>
                  <a:lnTo>
                    <a:pt x="456" y="26285"/>
                  </a:lnTo>
                  <a:lnTo>
                    <a:pt x="547" y="25556"/>
                  </a:lnTo>
                  <a:lnTo>
                    <a:pt x="657" y="24827"/>
                  </a:lnTo>
                  <a:lnTo>
                    <a:pt x="766" y="24116"/>
                  </a:lnTo>
                  <a:lnTo>
                    <a:pt x="912" y="23405"/>
                  </a:lnTo>
                  <a:lnTo>
                    <a:pt x="1058" y="22712"/>
                  </a:lnTo>
                  <a:lnTo>
                    <a:pt x="1240" y="22020"/>
                  </a:lnTo>
                  <a:lnTo>
                    <a:pt x="1422" y="21327"/>
                  </a:lnTo>
                  <a:lnTo>
                    <a:pt x="1623" y="20653"/>
                  </a:lnTo>
                  <a:lnTo>
                    <a:pt x="1860" y="19978"/>
                  </a:lnTo>
                  <a:lnTo>
                    <a:pt x="2097" y="19304"/>
                  </a:lnTo>
                  <a:lnTo>
                    <a:pt x="2334" y="18648"/>
                  </a:lnTo>
                  <a:lnTo>
                    <a:pt x="2607" y="17991"/>
                  </a:lnTo>
                  <a:lnTo>
                    <a:pt x="2899" y="17353"/>
                  </a:lnTo>
                  <a:lnTo>
                    <a:pt x="3191" y="16715"/>
                  </a:lnTo>
                  <a:lnTo>
                    <a:pt x="3500" y="16077"/>
                  </a:lnTo>
                  <a:lnTo>
                    <a:pt x="3829" y="15476"/>
                  </a:lnTo>
                  <a:lnTo>
                    <a:pt x="4175" y="14856"/>
                  </a:lnTo>
                  <a:lnTo>
                    <a:pt x="4521" y="14255"/>
                  </a:lnTo>
                  <a:lnTo>
                    <a:pt x="4904" y="13671"/>
                  </a:lnTo>
                  <a:lnTo>
                    <a:pt x="5287" y="13088"/>
                  </a:lnTo>
                  <a:lnTo>
                    <a:pt x="5688" y="12523"/>
                  </a:lnTo>
                  <a:lnTo>
                    <a:pt x="6089" y="11958"/>
                  </a:lnTo>
                  <a:lnTo>
                    <a:pt x="6508" y="11411"/>
                  </a:lnTo>
                  <a:lnTo>
                    <a:pt x="6946" y="10864"/>
                  </a:lnTo>
                  <a:lnTo>
                    <a:pt x="7401" y="10336"/>
                  </a:lnTo>
                  <a:lnTo>
                    <a:pt x="7857" y="9807"/>
                  </a:lnTo>
                  <a:lnTo>
                    <a:pt x="8331" y="9315"/>
                  </a:lnTo>
                  <a:lnTo>
                    <a:pt x="8823" y="8804"/>
                  </a:lnTo>
                  <a:lnTo>
                    <a:pt x="8878" y="8750"/>
                  </a:lnTo>
                  <a:lnTo>
                    <a:pt x="8768" y="8659"/>
                  </a:lnTo>
                  <a:lnTo>
                    <a:pt x="8987" y="8458"/>
                  </a:lnTo>
                  <a:lnTo>
                    <a:pt x="9078" y="8549"/>
                  </a:lnTo>
                  <a:lnTo>
                    <a:pt x="9570" y="8075"/>
                  </a:lnTo>
                  <a:lnTo>
                    <a:pt x="10081" y="7620"/>
                  </a:lnTo>
                  <a:lnTo>
                    <a:pt x="10591" y="7182"/>
                  </a:lnTo>
                  <a:lnTo>
                    <a:pt x="11120" y="6745"/>
                  </a:lnTo>
                  <a:lnTo>
                    <a:pt x="11648" y="6325"/>
                  </a:lnTo>
                  <a:lnTo>
                    <a:pt x="12195" y="5906"/>
                  </a:lnTo>
                  <a:lnTo>
                    <a:pt x="12760" y="5505"/>
                  </a:lnTo>
                  <a:lnTo>
                    <a:pt x="13325" y="5122"/>
                  </a:lnTo>
                  <a:lnTo>
                    <a:pt x="13890" y="4758"/>
                  </a:lnTo>
                  <a:lnTo>
                    <a:pt x="14474" y="4393"/>
                  </a:lnTo>
                  <a:lnTo>
                    <a:pt x="15075" y="4047"/>
                  </a:lnTo>
                  <a:lnTo>
                    <a:pt x="15677" y="3719"/>
                  </a:lnTo>
                  <a:lnTo>
                    <a:pt x="16296" y="3391"/>
                  </a:lnTo>
                  <a:lnTo>
                    <a:pt x="16916" y="3099"/>
                  </a:lnTo>
                  <a:lnTo>
                    <a:pt x="17536" y="2807"/>
                  </a:lnTo>
                  <a:lnTo>
                    <a:pt x="18174" y="2534"/>
                  </a:lnTo>
                  <a:lnTo>
                    <a:pt x="18812" y="2279"/>
                  </a:lnTo>
                  <a:lnTo>
                    <a:pt x="19468" y="2024"/>
                  </a:lnTo>
                  <a:lnTo>
                    <a:pt x="20124" y="1805"/>
                  </a:lnTo>
                  <a:lnTo>
                    <a:pt x="20781" y="1586"/>
                  </a:lnTo>
                  <a:lnTo>
                    <a:pt x="21455" y="1386"/>
                  </a:lnTo>
                  <a:lnTo>
                    <a:pt x="22129" y="1203"/>
                  </a:lnTo>
                  <a:lnTo>
                    <a:pt x="22822" y="1039"/>
                  </a:lnTo>
                  <a:lnTo>
                    <a:pt x="23515" y="875"/>
                  </a:lnTo>
                  <a:lnTo>
                    <a:pt x="24207" y="748"/>
                  </a:lnTo>
                  <a:lnTo>
                    <a:pt x="24918" y="638"/>
                  </a:lnTo>
                  <a:lnTo>
                    <a:pt x="25611" y="529"/>
                  </a:lnTo>
                  <a:lnTo>
                    <a:pt x="26340" y="456"/>
                  </a:lnTo>
                  <a:lnTo>
                    <a:pt x="27051" y="383"/>
                  </a:lnTo>
                  <a:lnTo>
                    <a:pt x="27780" y="328"/>
                  </a:lnTo>
                  <a:lnTo>
                    <a:pt x="28509" y="310"/>
                  </a:lnTo>
                  <a:lnTo>
                    <a:pt x="29238" y="292"/>
                  </a:lnTo>
                  <a:lnTo>
                    <a:pt x="29238" y="146"/>
                  </a:lnTo>
                  <a:close/>
                  <a:moveTo>
                    <a:pt x="28619" y="0"/>
                  </a:moveTo>
                  <a:lnTo>
                    <a:pt x="27871" y="37"/>
                  </a:lnTo>
                  <a:lnTo>
                    <a:pt x="27124" y="91"/>
                  </a:lnTo>
                  <a:lnTo>
                    <a:pt x="26377" y="146"/>
                  </a:lnTo>
                  <a:lnTo>
                    <a:pt x="25647" y="237"/>
                  </a:lnTo>
                  <a:lnTo>
                    <a:pt x="24900" y="347"/>
                  </a:lnTo>
                  <a:lnTo>
                    <a:pt x="24189" y="456"/>
                  </a:lnTo>
                  <a:lnTo>
                    <a:pt x="23460" y="602"/>
                  </a:lnTo>
                  <a:lnTo>
                    <a:pt x="22749" y="748"/>
                  </a:lnTo>
                  <a:lnTo>
                    <a:pt x="22038" y="930"/>
                  </a:lnTo>
                  <a:lnTo>
                    <a:pt x="21346" y="1112"/>
                  </a:lnTo>
                  <a:lnTo>
                    <a:pt x="20653" y="1313"/>
                  </a:lnTo>
                  <a:lnTo>
                    <a:pt x="19960" y="1550"/>
                  </a:lnTo>
                  <a:lnTo>
                    <a:pt x="19286" y="1787"/>
                  </a:lnTo>
                  <a:lnTo>
                    <a:pt x="18611" y="2042"/>
                  </a:lnTo>
                  <a:lnTo>
                    <a:pt x="17955" y="2315"/>
                  </a:lnTo>
                  <a:lnTo>
                    <a:pt x="17299" y="2589"/>
                  </a:lnTo>
                  <a:lnTo>
                    <a:pt x="16643" y="2899"/>
                  </a:lnTo>
                  <a:lnTo>
                    <a:pt x="16005" y="3208"/>
                  </a:lnTo>
                  <a:lnTo>
                    <a:pt x="15385" y="3536"/>
                  </a:lnTo>
                  <a:lnTo>
                    <a:pt x="14765" y="3883"/>
                  </a:lnTo>
                  <a:lnTo>
                    <a:pt x="14146" y="4247"/>
                  </a:lnTo>
                  <a:lnTo>
                    <a:pt x="13544" y="4630"/>
                  </a:lnTo>
                  <a:lnTo>
                    <a:pt x="12961" y="5013"/>
                  </a:lnTo>
                  <a:lnTo>
                    <a:pt x="12377" y="5414"/>
                  </a:lnTo>
                  <a:lnTo>
                    <a:pt x="11812" y="5833"/>
                  </a:lnTo>
                  <a:lnTo>
                    <a:pt x="11247" y="6271"/>
                  </a:lnTo>
                  <a:lnTo>
                    <a:pt x="10700" y="6708"/>
                  </a:lnTo>
                  <a:lnTo>
                    <a:pt x="10154" y="7164"/>
                  </a:lnTo>
                  <a:lnTo>
                    <a:pt x="9625" y="7638"/>
                  </a:lnTo>
                  <a:lnTo>
                    <a:pt x="9115" y="8112"/>
                  </a:lnTo>
                  <a:lnTo>
                    <a:pt x="8604" y="8604"/>
                  </a:lnTo>
                  <a:lnTo>
                    <a:pt x="8112" y="9114"/>
                  </a:lnTo>
                  <a:lnTo>
                    <a:pt x="7638" y="9625"/>
                  </a:lnTo>
                  <a:lnTo>
                    <a:pt x="7164" y="10153"/>
                  </a:lnTo>
                  <a:lnTo>
                    <a:pt x="6709" y="10682"/>
                  </a:lnTo>
                  <a:lnTo>
                    <a:pt x="6271" y="11247"/>
                  </a:lnTo>
                  <a:lnTo>
                    <a:pt x="5834" y="11794"/>
                  </a:lnTo>
                  <a:lnTo>
                    <a:pt x="5433" y="12377"/>
                  </a:lnTo>
                  <a:lnTo>
                    <a:pt x="5032" y="12960"/>
                  </a:lnTo>
                  <a:lnTo>
                    <a:pt x="4631" y="13544"/>
                  </a:lnTo>
                  <a:lnTo>
                    <a:pt x="4266" y="14145"/>
                  </a:lnTo>
                  <a:lnTo>
                    <a:pt x="3901" y="14747"/>
                  </a:lnTo>
                  <a:lnTo>
                    <a:pt x="3555" y="15367"/>
                  </a:lnTo>
                  <a:lnTo>
                    <a:pt x="3227" y="16005"/>
                  </a:lnTo>
                  <a:lnTo>
                    <a:pt x="2899" y="16642"/>
                  </a:lnTo>
                  <a:lnTo>
                    <a:pt x="2607" y="17280"/>
                  </a:lnTo>
                  <a:lnTo>
                    <a:pt x="2316" y="17937"/>
                  </a:lnTo>
                  <a:lnTo>
                    <a:pt x="2042" y="18611"/>
                  </a:lnTo>
                  <a:lnTo>
                    <a:pt x="1787" y="19267"/>
                  </a:lnTo>
                  <a:lnTo>
                    <a:pt x="1550" y="19960"/>
                  </a:lnTo>
                  <a:lnTo>
                    <a:pt x="1331" y="20634"/>
                  </a:lnTo>
                  <a:lnTo>
                    <a:pt x="1113" y="21327"/>
                  </a:lnTo>
                  <a:lnTo>
                    <a:pt x="930" y="22038"/>
                  </a:lnTo>
                  <a:lnTo>
                    <a:pt x="766" y="22749"/>
                  </a:lnTo>
                  <a:lnTo>
                    <a:pt x="602" y="23460"/>
                  </a:lnTo>
                  <a:lnTo>
                    <a:pt x="456" y="24171"/>
                  </a:lnTo>
                  <a:lnTo>
                    <a:pt x="347" y="24900"/>
                  </a:lnTo>
                  <a:lnTo>
                    <a:pt x="238" y="25629"/>
                  </a:lnTo>
                  <a:lnTo>
                    <a:pt x="165" y="26376"/>
                  </a:lnTo>
                  <a:lnTo>
                    <a:pt x="92" y="27124"/>
                  </a:lnTo>
                  <a:lnTo>
                    <a:pt x="37" y="27871"/>
                  </a:lnTo>
                  <a:lnTo>
                    <a:pt x="19" y="28618"/>
                  </a:lnTo>
                  <a:lnTo>
                    <a:pt x="1" y="29384"/>
                  </a:lnTo>
                  <a:lnTo>
                    <a:pt x="19" y="30131"/>
                  </a:lnTo>
                  <a:lnTo>
                    <a:pt x="37" y="30897"/>
                  </a:lnTo>
                  <a:lnTo>
                    <a:pt x="92" y="31644"/>
                  </a:lnTo>
                  <a:lnTo>
                    <a:pt x="165" y="32373"/>
                  </a:lnTo>
                  <a:lnTo>
                    <a:pt x="238" y="33121"/>
                  </a:lnTo>
                  <a:lnTo>
                    <a:pt x="347" y="33850"/>
                  </a:lnTo>
                  <a:lnTo>
                    <a:pt x="456" y="34579"/>
                  </a:lnTo>
                  <a:lnTo>
                    <a:pt x="602" y="35290"/>
                  </a:lnTo>
                  <a:lnTo>
                    <a:pt x="766" y="36019"/>
                  </a:lnTo>
                  <a:lnTo>
                    <a:pt x="930" y="36712"/>
                  </a:lnTo>
                  <a:lnTo>
                    <a:pt x="1113" y="37422"/>
                  </a:lnTo>
                  <a:lnTo>
                    <a:pt x="1331" y="38115"/>
                  </a:lnTo>
                  <a:lnTo>
                    <a:pt x="1550" y="38808"/>
                  </a:lnTo>
                  <a:lnTo>
                    <a:pt x="1787" y="39482"/>
                  </a:lnTo>
                  <a:lnTo>
                    <a:pt x="2042" y="40157"/>
                  </a:lnTo>
                  <a:lnTo>
                    <a:pt x="2316" y="40813"/>
                  </a:lnTo>
                  <a:lnTo>
                    <a:pt x="2607" y="41469"/>
                  </a:lnTo>
                  <a:lnTo>
                    <a:pt x="2899" y="42107"/>
                  </a:lnTo>
                  <a:lnTo>
                    <a:pt x="3227" y="42745"/>
                  </a:lnTo>
                  <a:lnTo>
                    <a:pt x="3555" y="43383"/>
                  </a:lnTo>
                  <a:lnTo>
                    <a:pt x="3901" y="44003"/>
                  </a:lnTo>
                  <a:lnTo>
                    <a:pt x="4266" y="44604"/>
                  </a:lnTo>
                  <a:lnTo>
                    <a:pt x="4631" y="45206"/>
                  </a:lnTo>
                  <a:lnTo>
                    <a:pt x="5032" y="45807"/>
                  </a:lnTo>
                  <a:lnTo>
                    <a:pt x="5433" y="46391"/>
                  </a:lnTo>
                  <a:lnTo>
                    <a:pt x="5834" y="46956"/>
                  </a:lnTo>
                  <a:lnTo>
                    <a:pt x="6271" y="47521"/>
                  </a:lnTo>
                  <a:lnTo>
                    <a:pt x="6709" y="48068"/>
                  </a:lnTo>
                  <a:lnTo>
                    <a:pt x="7164" y="48596"/>
                  </a:lnTo>
                  <a:lnTo>
                    <a:pt x="7638" y="49125"/>
                  </a:lnTo>
                  <a:lnTo>
                    <a:pt x="8112" y="49654"/>
                  </a:lnTo>
                  <a:lnTo>
                    <a:pt x="8604" y="50146"/>
                  </a:lnTo>
                  <a:lnTo>
                    <a:pt x="9115" y="50638"/>
                  </a:lnTo>
                  <a:lnTo>
                    <a:pt x="9625" y="51130"/>
                  </a:lnTo>
                  <a:lnTo>
                    <a:pt x="10154" y="51586"/>
                  </a:lnTo>
                  <a:lnTo>
                    <a:pt x="10700" y="52041"/>
                  </a:lnTo>
                  <a:lnTo>
                    <a:pt x="11247" y="52497"/>
                  </a:lnTo>
                  <a:lnTo>
                    <a:pt x="11812" y="52916"/>
                  </a:lnTo>
                  <a:lnTo>
                    <a:pt x="12377" y="53336"/>
                  </a:lnTo>
                  <a:lnTo>
                    <a:pt x="12961" y="53737"/>
                  </a:lnTo>
                  <a:lnTo>
                    <a:pt x="13544" y="54119"/>
                  </a:lnTo>
                  <a:lnTo>
                    <a:pt x="14146" y="54502"/>
                  </a:lnTo>
                  <a:lnTo>
                    <a:pt x="14765" y="54867"/>
                  </a:lnTo>
                  <a:lnTo>
                    <a:pt x="15385" y="55213"/>
                  </a:lnTo>
                  <a:lnTo>
                    <a:pt x="16005" y="55541"/>
                  </a:lnTo>
                  <a:lnTo>
                    <a:pt x="16643" y="55851"/>
                  </a:lnTo>
                  <a:lnTo>
                    <a:pt x="17299" y="56161"/>
                  </a:lnTo>
                  <a:lnTo>
                    <a:pt x="17955" y="56453"/>
                  </a:lnTo>
                  <a:lnTo>
                    <a:pt x="18611" y="56726"/>
                  </a:lnTo>
                  <a:lnTo>
                    <a:pt x="19286" y="56981"/>
                  </a:lnTo>
                  <a:lnTo>
                    <a:pt x="19960" y="57218"/>
                  </a:lnTo>
                  <a:lnTo>
                    <a:pt x="20653" y="57437"/>
                  </a:lnTo>
                  <a:lnTo>
                    <a:pt x="21346" y="57637"/>
                  </a:lnTo>
                  <a:lnTo>
                    <a:pt x="22038" y="57838"/>
                  </a:lnTo>
                  <a:lnTo>
                    <a:pt x="22749" y="58002"/>
                  </a:lnTo>
                  <a:lnTo>
                    <a:pt x="23460" y="58166"/>
                  </a:lnTo>
                  <a:lnTo>
                    <a:pt x="24189" y="58294"/>
                  </a:lnTo>
                  <a:lnTo>
                    <a:pt x="24900" y="58421"/>
                  </a:lnTo>
                  <a:lnTo>
                    <a:pt x="25647" y="58512"/>
                  </a:lnTo>
                  <a:lnTo>
                    <a:pt x="26377" y="58604"/>
                  </a:lnTo>
                  <a:lnTo>
                    <a:pt x="27124" y="58676"/>
                  </a:lnTo>
                  <a:lnTo>
                    <a:pt x="27871" y="58713"/>
                  </a:lnTo>
                  <a:lnTo>
                    <a:pt x="28619" y="58749"/>
                  </a:lnTo>
                  <a:lnTo>
                    <a:pt x="30150" y="58749"/>
                  </a:lnTo>
                  <a:lnTo>
                    <a:pt x="30897" y="58713"/>
                  </a:lnTo>
                  <a:lnTo>
                    <a:pt x="31644" y="58676"/>
                  </a:lnTo>
                  <a:lnTo>
                    <a:pt x="32392" y="58604"/>
                  </a:lnTo>
                  <a:lnTo>
                    <a:pt x="33121" y="58512"/>
                  </a:lnTo>
                  <a:lnTo>
                    <a:pt x="33850" y="58421"/>
                  </a:lnTo>
                  <a:lnTo>
                    <a:pt x="34579" y="58294"/>
                  </a:lnTo>
                  <a:lnTo>
                    <a:pt x="35308" y="58166"/>
                  </a:lnTo>
                  <a:lnTo>
                    <a:pt x="36019" y="58002"/>
                  </a:lnTo>
                  <a:lnTo>
                    <a:pt x="36730" y="57838"/>
                  </a:lnTo>
                  <a:lnTo>
                    <a:pt x="37423" y="57637"/>
                  </a:lnTo>
                  <a:lnTo>
                    <a:pt x="38115" y="57437"/>
                  </a:lnTo>
                  <a:lnTo>
                    <a:pt x="38808" y="57218"/>
                  </a:lnTo>
                  <a:lnTo>
                    <a:pt x="39483" y="56981"/>
                  </a:lnTo>
                  <a:lnTo>
                    <a:pt x="40157" y="56726"/>
                  </a:lnTo>
                  <a:lnTo>
                    <a:pt x="40813" y="56453"/>
                  </a:lnTo>
                  <a:lnTo>
                    <a:pt x="41469" y="56161"/>
                  </a:lnTo>
                  <a:lnTo>
                    <a:pt x="42126" y="55851"/>
                  </a:lnTo>
                  <a:lnTo>
                    <a:pt x="42764" y="55541"/>
                  </a:lnTo>
                  <a:lnTo>
                    <a:pt x="43383" y="55213"/>
                  </a:lnTo>
                  <a:lnTo>
                    <a:pt x="44003" y="54867"/>
                  </a:lnTo>
                  <a:lnTo>
                    <a:pt x="44623" y="54502"/>
                  </a:lnTo>
                  <a:lnTo>
                    <a:pt x="45224" y="54119"/>
                  </a:lnTo>
                  <a:lnTo>
                    <a:pt x="45808" y="53737"/>
                  </a:lnTo>
                  <a:lnTo>
                    <a:pt x="46391" y="53336"/>
                  </a:lnTo>
                  <a:lnTo>
                    <a:pt x="46956" y="52916"/>
                  </a:lnTo>
                  <a:lnTo>
                    <a:pt x="47521" y="52497"/>
                  </a:lnTo>
                  <a:lnTo>
                    <a:pt x="48068" y="52041"/>
                  </a:lnTo>
                  <a:lnTo>
                    <a:pt x="48615" y="51586"/>
                  </a:lnTo>
                  <a:lnTo>
                    <a:pt x="49143" y="51130"/>
                  </a:lnTo>
                  <a:lnTo>
                    <a:pt x="49654" y="50638"/>
                  </a:lnTo>
                  <a:lnTo>
                    <a:pt x="50164" y="50146"/>
                  </a:lnTo>
                  <a:lnTo>
                    <a:pt x="50656" y="49654"/>
                  </a:lnTo>
                  <a:lnTo>
                    <a:pt x="51130" y="49125"/>
                  </a:lnTo>
                  <a:lnTo>
                    <a:pt x="51604" y="48596"/>
                  </a:lnTo>
                  <a:lnTo>
                    <a:pt x="52060" y="48068"/>
                  </a:lnTo>
                  <a:lnTo>
                    <a:pt x="52497" y="47521"/>
                  </a:lnTo>
                  <a:lnTo>
                    <a:pt x="52917" y="46956"/>
                  </a:lnTo>
                  <a:lnTo>
                    <a:pt x="53336" y="46391"/>
                  </a:lnTo>
                  <a:lnTo>
                    <a:pt x="53737" y="45807"/>
                  </a:lnTo>
                  <a:lnTo>
                    <a:pt x="54138" y="45206"/>
                  </a:lnTo>
                  <a:lnTo>
                    <a:pt x="54502" y="44604"/>
                  </a:lnTo>
                  <a:lnTo>
                    <a:pt x="54867" y="44003"/>
                  </a:lnTo>
                  <a:lnTo>
                    <a:pt x="55213" y="43383"/>
                  </a:lnTo>
                  <a:lnTo>
                    <a:pt x="55541" y="42745"/>
                  </a:lnTo>
                  <a:lnTo>
                    <a:pt x="55869" y="42107"/>
                  </a:lnTo>
                  <a:lnTo>
                    <a:pt x="56161" y="41469"/>
                  </a:lnTo>
                  <a:lnTo>
                    <a:pt x="56453" y="40813"/>
                  </a:lnTo>
                  <a:lnTo>
                    <a:pt x="56726" y="40157"/>
                  </a:lnTo>
                  <a:lnTo>
                    <a:pt x="56981" y="39482"/>
                  </a:lnTo>
                  <a:lnTo>
                    <a:pt x="57218" y="38808"/>
                  </a:lnTo>
                  <a:lnTo>
                    <a:pt x="57437" y="38115"/>
                  </a:lnTo>
                  <a:lnTo>
                    <a:pt x="57638" y="37422"/>
                  </a:lnTo>
                  <a:lnTo>
                    <a:pt x="57838" y="36712"/>
                  </a:lnTo>
                  <a:lnTo>
                    <a:pt x="58002" y="36019"/>
                  </a:lnTo>
                  <a:lnTo>
                    <a:pt x="58166" y="35290"/>
                  </a:lnTo>
                  <a:lnTo>
                    <a:pt x="58294" y="34579"/>
                  </a:lnTo>
                  <a:lnTo>
                    <a:pt x="58421" y="33850"/>
                  </a:lnTo>
                  <a:lnTo>
                    <a:pt x="58531" y="33121"/>
                  </a:lnTo>
                  <a:lnTo>
                    <a:pt x="58604" y="32373"/>
                  </a:lnTo>
                  <a:lnTo>
                    <a:pt x="58677" y="31644"/>
                  </a:lnTo>
                  <a:lnTo>
                    <a:pt x="58731" y="30897"/>
                  </a:lnTo>
                  <a:lnTo>
                    <a:pt x="58750" y="30131"/>
                  </a:lnTo>
                  <a:lnTo>
                    <a:pt x="58768" y="29384"/>
                  </a:lnTo>
                  <a:lnTo>
                    <a:pt x="58750" y="28618"/>
                  </a:lnTo>
                  <a:lnTo>
                    <a:pt x="58731" y="27871"/>
                  </a:lnTo>
                  <a:lnTo>
                    <a:pt x="58677" y="27124"/>
                  </a:lnTo>
                  <a:lnTo>
                    <a:pt x="58604" y="26376"/>
                  </a:lnTo>
                  <a:lnTo>
                    <a:pt x="58531" y="25629"/>
                  </a:lnTo>
                  <a:lnTo>
                    <a:pt x="58421" y="24900"/>
                  </a:lnTo>
                  <a:lnTo>
                    <a:pt x="58294" y="24171"/>
                  </a:lnTo>
                  <a:lnTo>
                    <a:pt x="58166" y="23460"/>
                  </a:lnTo>
                  <a:lnTo>
                    <a:pt x="58002" y="22749"/>
                  </a:lnTo>
                  <a:lnTo>
                    <a:pt x="57838" y="22038"/>
                  </a:lnTo>
                  <a:lnTo>
                    <a:pt x="57638" y="21327"/>
                  </a:lnTo>
                  <a:lnTo>
                    <a:pt x="57437" y="20634"/>
                  </a:lnTo>
                  <a:lnTo>
                    <a:pt x="57218" y="19960"/>
                  </a:lnTo>
                  <a:lnTo>
                    <a:pt x="56981" y="19267"/>
                  </a:lnTo>
                  <a:lnTo>
                    <a:pt x="56726" y="18611"/>
                  </a:lnTo>
                  <a:lnTo>
                    <a:pt x="56453" y="17937"/>
                  </a:lnTo>
                  <a:lnTo>
                    <a:pt x="56161" y="17280"/>
                  </a:lnTo>
                  <a:lnTo>
                    <a:pt x="55869" y="16642"/>
                  </a:lnTo>
                  <a:lnTo>
                    <a:pt x="55541" y="16005"/>
                  </a:lnTo>
                  <a:lnTo>
                    <a:pt x="55213" y="15367"/>
                  </a:lnTo>
                  <a:lnTo>
                    <a:pt x="54867" y="14747"/>
                  </a:lnTo>
                  <a:lnTo>
                    <a:pt x="54502" y="14145"/>
                  </a:lnTo>
                  <a:lnTo>
                    <a:pt x="54138" y="13544"/>
                  </a:lnTo>
                  <a:lnTo>
                    <a:pt x="53737" y="12960"/>
                  </a:lnTo>
                  <a:lnTo>
                    <a:pt x="53336" y="12377"/>
                  </a:lnTo>
                  <a:lnTo>
                    <a:pt x="52917" y="11794"/>
                  </a:lnTo>
                  <a:lnTo>
                    <a:pt x="52497" y="11247"/>
                  </a:lnTo>
                  <a:lnTo>
                    <a:pt x="52060" y="10682"/>
                  </a:lnTo>
                  <a:lnTo>
                    <a:pt x="51604" y="10153"/>
                  </a:lnTo>
                  <a:lnTo>
                    <a:pt x="51130" y="9625"/>
                  </a:lnTo>
                  <a:lnTo>
                    <a:pt x="50656" y="9114"/>
                  </a:lnTo>
                  <a:lnTo>
                    <a:pt x="50164" y="8604"/>
                  </a:lnTo>
                  <a:lnTo>
                    <a:pt x="49654" y="8112"/>
                  </a:lnTo>
                  <a:lnTo>
                    <a:pt x="49143" y="7638"/>
                  </a:lnTo>
                  <a:lnTo>
                    <a:pt x="48615" y="7164"/>
                  </a:lnTo>
                  <a:lnTo>
                    <a:pt x="48068" y="6708"/>
                  </a:lnTo>
                  <a:lnTo>
                    <a:pt x="47521" y="6271"/>
                  </a:lnTo>
                  <a:lnTo>
                    <a:pt x="46956" y="5833"/>
                  </a:lnTo>
                  <a:lnTo>
                    <a:pt x="46391" y="5414"/>
                  </a:lnTo>
                  <a:lnTo>
                    <a:pt x="45808" y="5013"/>
                  </a:lnTo>
                  <a:lnTo>
                    <a:pt x="45224" y="4630"/>
                  </a:lnTo>
                  <a:lnTo>
                    <a:pt x="44623" y="4247"/>
                  </a:lnTo>
                  <a:lnTo>
                    <a:pt x="44003" y="3883"/>
                  </a:lnTo>
                  <a:lnTo>
                    <a:pt x="43383" y="3536"/>
                  </a:lnTo>
                  <a:lnTo>
                    <a:pt x="42764" y="3208"/>
                  </a:lnTo>
                  <a:lnTo>
                    <a:pt x="42126" y="2899"/>
                  </a:lnTo>
                  <a:lnTo>
                    <a:pt x="41469" y="2589"/>
                  </a:lnTo>
                  <a:lnTo>
                    <a:pt x="40813" y="2315"/>
                  </a:lnTo>
                  <a:lnTo>
                    <a:pt x="40157" y="2042"/>
                  </a:lnTo>
                  <a:lnTo>
                    <a:pt x="39483" y="1787"/>
                  </a:lnTo>
                  <a:lnTo>
                    <a:pt x="38808" y="1550"/>
                  </a:lnTo>
                  <a:lnTo>
                    <a:pt x="38115" y="1313"/>
                  </a:lnTo>
                  <a:lnTo>
                    <a:pt x="37423" y="1112"/>
                  </a:lnTo>
                  <a:lnTo>
                    <a:pt x="36730" y="930"/>
                  </a:lnTo>
                  <a:lnTo>
                    <a:pt x="36019" y="748"/>
                  </a:lnTo>
                  <a:lnTo>
                    <a:pt x="35308" y="602"/>
                  </a:lnTo>
                  <a:lnTo>
                    <a:pt x="34579" y="456"/>
                  </a:lnTo>
                  <a:lnTo>
                    <a:pt x="33850" y="347"/>
                  </a:lnTo>
                  <a:lnTo>
                    <a:pt x="33121" y="237"/>
                  </a:lnTo>
                  <a:lnTo>
                    <a:pt x="32392" y="146"/>
                  </a:lnTo>
                  <a:lnTo>
                    <a:pt x="31644" y="91"/>
                  </a:lnTo>
                  <a:lnTo>
                    <a:pt x="30897" y="37"/>
                  </a:lnTo>
                  <a:lnTo>
                    <a:pt x="30150"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2"/>
            <p:cNvSpPr/>
            <p:nvPr/>
          </p:nvSpPr>
          <p:spPr>
            <a:xfrm>
              <a:off x="3918699" y="2858946"/>
              <a:ext cx="42" cy="42"/>
            </a:xfrm>
            <a:custGeom>
              <a:avLst/>
              <a:gdLst/>
              <a:ahLst/>
              <a:cxnLst/>
              <a:rect l="l" t="t" r="r" b="b"/>
              <a:pathLst>
                <a:path w="1" h="1" fill="none" extrusionOk="0">
                  <a:moveTo>
                    <a:pt x="1" y="1"/>
                  </a:moveTo>
                  <a:lnTo>
                    <a:pt x="1" y="1"/>
                  </a:lnTo>
                  <a:lnTo>
                    <a:pt x="1" y="1"/>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2"/>
            <p:cNvSpPr/>
            <p:nvPr/>
          </p:nvSpPr>
          <p:spPr>
            <a:xfrm>
              <a:off x="1461453" y="2852868"/>
              <a:ext cx="2449659" cy="12240"/>
            </a:xfrm>
            <a:custGeom>
              <a:avLst/>
              <a:gdLst/>
              <a:ahLst/>
              <a:cxnLst/>
              <a:rect l="l" t="t" r="r" b="b"/>
              <a:pathLst>
                <a:path w="58440" h="292" extrusionOk="0">
                  <a:moveTo>
                    <a:pt x="0" y="0"/>
                  </a:moveTo>
                  <a:lnTo>
                    <a:pt x="0" y="292"/>
                  </a:lnTo>
                  <a:lnTo>
                    <a:pt x="29092" y="292"/>
                  </a:lnTo>
                  <a:lnTo>
                    <a:pt x="29092" y="0"/>
                  </a:lnTo>
                  <a:close/>
                  <a:moveTo>
                    <a:pt x="29384" y="0"/>
                  </a:moveTo>
                  <a:lnTo>
                    <a:pt x="29384" y="292"/>
                  </a:lnTo>
                  <a:lnTo>
                    <a:pt x="58439" y="292"/>
                  </a:lnTo>
                  <a:lnTo>
                    <a:pt x="58439" y="146"/>
                  </a:lnTo>
                  <a:lnTo>
                    <a:pt x="58439"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2"/>
            <p:cNvSpPr/>
            <p:nvPr/>
          </p:nvSpPr>
          <p:spPr>
            <a:xfrm>
              <a:off x="2693157" y="2852868"/>
              <a:ext cx="1217955" cy="12240"/>
            </a:xfrm>
            <a:custGeom>
              <a:avLst/>
              <a:gdLst/>
              <a:ahLst/>
              <a:cxnLst/>
              <a:rect l="l" t="t" r="r" b="b"/>
              <a:pathLst>
                <a:path w="29056" h="292" fill="none" extrusionOk="0">
                  <a:moveTo>
                    <a:pt x="29055" y="0"/>
                  </a:moveTo>
                  <a:lnTo>
                    <a:pt x="28946" y="0"/>
                  </a:lnTo>
                  <a:lnTo>
                    <a:pt x="15093" y="0"/>
                  </a:lnTo>
                  <a:lnTo>
                    <a:pt x="14801" y="0"/>
                  </a:lnTo>
                  <a:lnTo>
                    <a:pt x="0" y="0"/>
                  </a:lnTo>
                  <a:lnTo>
                    <a:pt x="0" y="292"/>
                  </a:lnTo>
                  <a:lnTo>
                    <a:pt x="14801" y="292"/>
                  </a:lnTo>
                  <a:lnTo>
                    <a:pt x="15093" y="292"/>
                  </a:lnTo>
                  <a:lnTo>
                    <a:pt x="28946" y="292"/>
                  </a:lnTo>
                  <a:lnTo>
                    <a:pt x="29055" y="292"/>
                  </a:lnTo>
                  <a:lnTo>
                    <a:pt x="29055" y="146"/>
                  </a:lnTo>
                  <a:lnTo>
                    <a:pt x="29055" y="146"/>
                  </a:lnTo>
                  <a:lnTo>
                    <a:pt x="29055" y="0"/>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2"/>
            <p:cNvSpPr/>
            <p:nvPr/>
          </p:nvSpPr>
          <p:spPr>
            <a:xfrm>
              <a:off x="2680917" y="1633404"/>
              <a:ext cx="12282" cy="2450413"/>
            </a:xfrm>
            <a:custGeom>
              <a:avLst/>
              <a:gdLst/>
              <a:ahLst/>
              <a:cxnLst/>
              <a:rect l="l" t="t" r="r" b="b"/>
              <a:pathLst>
                <a:path w="293" h="58458" extrusionOk="0">
                  <a:moveTo>
                    <a:pt x="0" y="0"/>
                  </a:moveTo>
                  <a:lnTo>
                    <a:pt x="0" y="146"/>
                  </a:lnTo>
                  <a:lnTo>
                    <a:pt x="0" y="13981"/>
                  </a:lnTo>
                  <a:lnTo>
                    <a:pt x="0" y="14273"/>
                  </a:lnTo>
                  <a:lnTo>
                    <a:pt x="0" y="29092"/>
                  </a:lnTo>
                  <a:lnTo>
                    <a:pt x="0" y="29384"/>
                  </a:lnTo>
                  <a:lnTo>
                    <a:pt x="0" y="44185"/>
                  </a:lnTo>
                  <a:lnTo>
                    <a:pt x="0" y="44477"/>
                  </a:lnTo>
                  <a:lnTo>
                    <a:pt x="0" y="58312"/>
                  </a:lnTo>
                  <a:lnTo>
                    <a:pt x="0" y="58458"/>
                  </a:lnTo>
                  <a:lnTo>
                    <a:pt x="292" y="58458"/>
                  </a:lnTo>
                  <a:lnTo>
                    <a:pt x="292" y="58312"/>
                  </a:lnTo>
                  <a:lnTo>
                    <a:pt x="292" y="44477"/>
                  </a:lnTo>
                  <a:lnTo>
                    <a:pt x="292" y="44185"/>
                  </a:lnTo>
                  <a:lnTo>
                    <a:pt x="292" y="29384"/>
                  </a:lnTo>
                  <a:lnTo>
                    <a:pt x="292" y="29092"/>
                  </a:lnTo>
                  <a:lnTo>
                    <a:pt x="292" y="14273"/>
                  </a:lnTo>
                  <a:lnTo>
                    <a:pt x="292" y="13981"/>
                  </a:lnTo>
                  <a:lnTo>
                    <a:pt x="292" y="146"/>
                  </a:lnTo>
                  <a:lnTo>
                    <a:pt x="292"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2"/>
            <p:cNvSpPr/>
            <p:nvPr/>
          </p:nvSpPr>
          <p:spPr>
            <a:xfrm>
              <a:off x="3315087" y="1981822"/>
              <a:ext cx="236163" cy="248361"/>
            </a:xfrm>
            <a:custGeom>
              <a:avLst/>
              <a:gdLst/>
              <a:ahLst/>
              <a:cxnLst/>
              <a:rect l="l" t="t" r="r" b="b"/>
              <a:pathLst>
                <a:path w="5634" h="5925" extrusionOk="0">
                  <a:moveTo>
                    <a:pt x="5414" y="0"/>
                  </a:moveTo>
                  <a:lnTo>
                    <a:pt x="5323" y="91"/>
                  </a:lnTo>
                  <a:lnTo>
                    <a:pt x="55" y="5669"/>
                  </a:lnTo>
                  <a:lnTo>
                    <a:pt x="1" y="5724"/>
                  </a:lnTo>
                  <a:lnTo>
                    <a:pt x="219" y="5924"/>
                  </a:lnTo>
                  <a:lnTo>
                    <a:pt x="256" y="5888"/>
                  </a:lnTo>
                  <a:lnTo>
                    <a:pt x="5524" y="292"/>
                  </a:lnTo>
                  <a:lnTo>
                    <a:pt x="5633" y="201"/>
                  </a:lnTo>
                  <a:lnTo>
                    <a:pt x="5414"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2"/>
            <p:cNvSpPr/>
            <p:nvPr/>
          </p:nvSpPr>
          <p:spPr>
            <a:xfrm>
              <a:off x="1822866" y="1981822"/>
              <a:ext cx="236121" cy="248361"/>
            </a:xfrm>
            <a:custGeom>
              <a:avLst/>
              <a:gdLst/>
              <a:ahLst/>
              <a:cxnLst/>
              <a:rect l="l" t="t" r="r" b="b"/>
              <a:pathLst>
                <a:path w="5633" h="5925" extrusionOk="0">
                  <a:moveTo>
                    <a:pt x="219" y="0"/>
                  </a:moveTo>
                  <a:lnTo>
                    <a:pt x="0" y="201"/>
                  </a:lnTo>
                  <a:lnTo>
                    <a:pt x="110" y="292"/>
                  </a:lnTo>
                  <a:lnTo>
                    <a:pt x="5378" y="5888"/>
                  </a:lnTo>
                  <a:lnTo>
                    <a:pt x="5414" y="5924"/>
                  </a:lnTo>
                  <a:lnTo>
                    <a:pt x="5633" y="5724"/>
                  </a:lnTo>
                  <a:lnTo>
                    <a:pt x="5578" y="5669"/>
                  </a:lnTo>
                  <a:lnTo>
                    <a:pt x="310" y="91"/>
                  </a:lnTo>
                  <a:lnTo>
                    <a:pt x="219"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2"/>
            <p:cNvSpPr/>
            <p:nvPr/>
          </p:nvSpPr>
          <p:spPr>
            <a:xfrm>
              <a:off x="3315087" y="3487038"/>
              <a:ext cx="236163" cy="249116"/>
            </a:xfrm>
            <a:custGeom>
              <a:avLst/>
              <a:gdLst/>
              <a:ahLst/>
              <a:cxnLst/>
              <a:rect l="l" t="t" r="r" b="b"/>
              <a:pathLst>
                <a:path w="5634" h="5943" extrusionOk="0">
                  <a:moveTo>
                    <a:pt x="219" y="0"/>
                  </a:moveTo>
                  <a:lnTo>
                    <a:pt x="110" y="110"/>
                  </a:lnTo>
                  <a:lnTo>
                    <a:pt x="1" y="201"/>
                  </a:lnTo>
                  <a:lnTo>
                    <a:pt x="55" y="256"/>
                  </a:lnTo>
                  <a:lnTo>
                    <a:pt x="5323" y="5833"/>
                  </a:lnTo>
                  <a:lnTo>
                    <a:pt x="5414" y="5943"/>
                  </a:lnTo>
                  <a:lnTo>
                    <a:pt x="5633" y="5742"/>
                  </a:lnTo>
                  <a:lnTo>
                    <a:pt x="5524" y="5633"/>
                  </a:lnTo>
                  <a:lnTo>
                    <a:pt x="256" y="55"/>
                  </a:lnTo>
                  <a:lnTo>
                    <a:pt x="219"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2"/>
            <p:cNvSpPr/>
            <p:nvPr/>
          </p:nvSpPr>
          <p:spPr>
            <a:xfrm>
              <a:off x="3315087" y="3487038"/>
              <a:ext cx="236163" cy="249116"/>
            </a:xfrm>
            <a:custGeom>
              <a:avLst/>
              <a:gdLst/>
              <a:ahLst/>
              <a:cxnLst/>
              <a:rect l="l" t="t" r="r" b="b"/>
              <a:pathLst>
                <a:path w="5634" h="5943" fill="none" extrusionOk="0">
                  <a:moveTo>
                    <a:pt x="219" y="0"/>
                  </a:moveTo>
                  <a:lnTo>
                    <a:pt x="110" y="110"/>
                  </a:lnTo>
                  <a:lnTo>
                    <a:pt x="1" y="201"/>
                  </a:lnTo>
                  <a:lnTo>
                    <a:pt x="55" y="256"/>
                  </a:lnTo>
                  <a:lnTo>
                    <a:pt x="5323" y="5833"/>
                  </a:lnTo>
                  <a:lnTo>
                    <a:pt x="5414" y="5943"/>
                  </a:lnTo>
                  <a:lnTo>
                    <a:pt x="5633" y="5742"/>
                  </a:lnTo>
                  <a:lnTo>
                    <a:pt x="5524" y="5633"/>
                  </a:lnTo>
                  <a:lnTo>
                    <a:pt x="256" y="55"/>
                  </a:lnTo>
                  <a:lnTo>
                    <a:pt x="219" y="0"/>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2"/>
            <p:cNvSpPr/>
            <p:nvPr/>
          </p:nvSpPr>
          <p:spPr>
            <a:xfrm>
              <a:off x="1822866" y="3487038"/>
              <a:ext cx="236121" cy="249116"/>
            </a:xfrm>
            <a:custGeom>
              <a:avLst/>
              <a:gdLst/>
              <a:ahLst/>
              <a:cxnLst/>
              <a:rect l="l" t="t" r="r" b="b"/>
              <a:pathLst>
                <a:path w="5633" h="5943" extrusionOk="0">
                  <a:moveTo>
                    <a:pt x="5414" y="0"/>
                  </a:moveTo>
                  <a:lnTo>
                    <a:pt x="5378" y="55"/>
                  </a:lnTo>
                  <a:lnTo>
                    <a:pt x="110" y="5633"/>
                  </a:lnTo>
                  <a:lnTo>
                    <a:pt x="0" y="5742"/>
                  </a:lnTo>
                  <a:lnTo>
                    <a:pt x="219" y="5943"/>
                  </a:lnTo>
                  <a:lnTo>
                    <a:pt x="310" y="5833"/>
                  </a:lnTo>
                  <a:lnTo>
                    <a:pt x="5578" y="256"/>
                  </a:lnTo>
                  <a:lnTo>
                    <a:pt x="5633" y="201"/>
                  </a:lnTo>
                  <a:lnTo>
                    <a:pt x="5414"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2"/>
            <p:cNvSpPr/>
            <p:nvPr/>
          </p:nvSpPr>
          <p:spPr>
            <a:xfrm>
              <a:off x="1822866" y="3487038"/>
              <a:ext cx="236121" cy="249116"/>
            </a:xfrm>
            <a:custGeom>
              <a:avLst/>
              <a:gdLst/>
              <a:ahLst/>
              <a:cxnLst/>
              <a:rect l="l" t="t" r="r" b="b"/>
              <a:pathLst>
                <a:path w="5633" h="5943" fill="none" extrusionOk="0">
                  <a:moveTo>
                    <a:pt x="5414" y="0"/>
                  </a:moveTo>
                  <a:lnTo>
                    <a:pt x="5378" y="55"/>
                  </a:lnTo>
                  <a:lnTo>
                    <a:pt x="110" y="5633"/>
                  </a:lnTo>
                  <a:lnTo>
                    <a:pt x="0" y="5742"/>
                  </a:lnTo>
                  <a:lnTo>
                    <a:pt x="219" y="5943"/>
                  </a:lnTo>
                  <a:lnTo>
                    <a:pt x="310" y="5833"/>
                  </a:lnTo>
                  <a:lnTo>
                    <a:pt x="5578" y="256"/>
                  </a:lnTo>
                  <a:lnTo>
                    <a:pt x="5633" y="201"/>
                  </a:lnTo>
                  <a:lnTo>
                    <a:pt x="5414" y="0"/>
                  </a:lnTo>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1" name="Google Shape;4231;p62"/>
          <p:cNvGrpSpPr/>
          <p:nvPr/>
        </p:nvGrpSpPr>
        <p:grpSpPr>
          <a:xfrm>
            <a:off x="1251427" y="1761663"/>
            <a:ext cx="2407234" cy="2529071"/>
            <a:chOff x="416650" y="-1653295"/>
            <a:chExt cx="6786675" cy="7130170"/>
          </a:xfrm>
        </p:grpSpPr>
        <p:sp>
          <p:nvSpPr>
            <p:cNvPr id="4232" name="Google Shape;4232;p62"/>
            <p:cNvSpPr/>
            <p:nvPr/>
          </p:nvSpPr>
          <p:spPr>
            <a:xfrm>
              <a:off x="946750" y="4999100"/>
              <a:ext cx="5925075" cy="477775"/>
            </a:xfrm>
            <a:custGeom>
              <a:avLst/>
              <a:gdLst/>
              <a:ahLst/>
              <a:cxnLst/>
              <a:rect l="l" t="t" r="r" b="b"/>
              <a:pathLst>
                <a:path w="237003" h="19111" extrusionOk="0">
                  <a:moveTo>
                    <a:pt x="118518" y="1"/>
                  </a:moveTo>
                  <a:lnTo>
                    <a:pt x="112402" y="34"/>
                  </a:lnTo>
                  <a:lnTo>
                    <a:pt x="106387" y="100"/>
                  </a:lnTo>
                  <a:lnTo>
                    <a:pt x="100471" y="233"/>
                  </a:lnTo>
                  <a:lnTo>
                    <a:pt x="94621" y="433"/>
                  </a:lnTo>
                  <a:lnTo>
                    <a:pt x="88872" y="632"/>
                  </a:lnTo>
                  <a:lnTo>
                    <a:pt x="83255" y="898"/>
                  </a:lnTo>
                  <a:lnTo>
                    <a:pt x="77771" y="1164"/>
                  </a:lnTo>
                  <a:lnTo>
                    <a:pt x="72387" y="1496"/>
                  </a:lnTo>
                  <a:lnTo>
                    <a:pt x="67136" y="1862"/>
                  </a:lnTo>
                  <a:lnTo>
                    <a:pt x="62018" y="2227"/>
                  </a:lnTo>
                  <a:lnTo>
                    <a:pt x="57065" y="2626"/>
                  </a:lnTo>
                  <a:lnTo>
                    <a:pt x="52246" y="3025"/>
                  </a:lnTo>
                  <a:lnTo>
                    <a:pt x="47593" y="3457"/>
                  </a:lnTo>
                  <a:lnTo>
                    <a:pt x="43140" y="3889"/>
                  </a:lnTo>
                  <a:lnTo>
                    <a:pt x="38819" y="4321"/>
                  </a:lnTo>
                  <a:lnTo>
                    <a:pt x="34698" y="4786"/>
                  </a:lnTo>
                  <a:lnTo>
                    <a:pt x="30776" y="5219"/>
                  </a:lnTo>
                  <a:lnTo>
                    <a:pt x="27054" y="5684"/>
                  </a:lnTo>
                  <a:lnTo>
                    <a:pt x="20241" y="6548"/>
                  </a:lnTo>
                  <a:lnTo>
                    <a:pt x="14291" y="7346"/>
                  </a:lnTo>
                  <a:lnTo>
                    <a:pt x="9306" y="8077"/>
                  </a:lnTo>
                  <a:lnTo>
                    <a:pt x="5318" y="8675"/>
                  </a:lnTo>
                  <a:lnTo>
                    <a:pt x="2393" y="9140"/>
                  </a:lnTo>
                  <a:lnTo>
                    <a:pt x="0" y="9572"/>
                  </a:lnTo>
                  <a:lnTo>
                    <a:pt x="2393" y="9971"/>
                  </a:lnTo>
                  <a:lnTo>
                    <a:pt x="5318" y="10437"/>
                  </a:lnTo>
                  <a:lnTo>
                    <a:pt x="9306" y="11035"/>
                  </a:lnTo>
                  <a:lnTo>
                    <a:pt x="14291" y="11766"/>
                  </a:lnTo>
                  <a:lnTo>
                    <a:pt x="20241" y="12564"/>
                  </a:lnTo>
                  <a:lnTo>
                    <a:pt x="27054" y="13428"/>
                  </a:lnTo>
                  <a:lnTo>
                    <a:pt x="30776" y="13893"/>
                  </a:lnTo>
                  <a:lnTo>
                    <a:pt x="34698" y="14325"/>
                  </a:lnTo>
                  <a:lnTo>
                    <a:pt x="38819" y="14790"/>
                  </a:lnTo>
                  <a:lnTo>
                    <a:pt x="43140" y="15222"/>
                  </a:lnTo>
                  <a:lnTo>
                    <a:pt x="47593" y="15655"/>
                  </a:lnTo>
                  <a:lnTo>
                    <a:pt x="52246" y="16087"/>
                  </a:lnTo>
                  <a:lnTo>
                    <a:pt x="57065" y="16485"/>
                  </a:lnTo>
                  <a:lnTo>
                    <a:pt x="62018" y="16884"/>
                  </a:lnTo>
                  <a:lnTo>
                    <a:pt x="67136" y="17250"/>
                  </a:lnTo>
                  <a:lnTo>
                    <a:pt x="72387" y="17615"/>
                  </a:lnTo>
                  <a:lnTo>
                    <a:pt x="77771" y="17948"/>
                  </a:lnTo>
                  <a:lnTo>
                    <a:pt x="83255" y="18214"/>
                  </a:lnTo>
                  <a:lnTo>
                    <a:pt x="88872" y="18480"/>
                  </a:lnTo>
                  <a:lnTo>
                    <a:pt x="94621" y="18712"/>
                  </a:lnTo>
                  <a:lnTo>
                    <a:pt x="100471" y="18878"/>
                  </a:lnTo>
                  <a:lnTo>
                    <a:pt x="106387" y="19011"/>
                  </a:lnTo>
                  <a:lnTo>
                    <a:pt x="112402" y="19078"/>
                  </a:lnTo>
                  <a:lnTo>
                    <a:pt x="118518" y="19111"/>
                  </a:lnTo>
                  <a:lnTo>
                    <a:pt x="124600" y="19078"/>
                  </a:lnTo>
                  <a:lnTo>
                    <a:pt x="130615" y="19011"/>
                  </a:lnTo>
                  <a:lnTo>
                    <a:pt x="136565" y="18878"/>
                  </a:lnTo>
                  <a:lnTo>
                    <a:pt x="142381" y="18712"/>
                  </a:lnTo>
                  <a:lnTo>
                    <a:pt x="148131" y="18480"/>
                  </a:lnTo>
                  <a:lnTo>
                    <a:pt x="153747" y="18214"/>
                  </a:lnTo>
                  <a:lnTo>
                    <a:pt x="159264" y="17948"/>
                  </a:lnTo>
                  <a:lnTo>
                    <a:pt x="164615" y="17615"/>
                  </a:lnTo>
                  <a:lnTo>
                    <a:pt x="169867" y="17250"/>
                  </a:lnTo>
                  <a:lnTo>
                    <a:pt x="174985" y="16884"/>
                  </a:lnTo>
                  <a:lnTo>
                    <a:pt x="179937" y="16485"/>
                  </a:lnTo>
                  <a:lnTo>
                    <a:pt x="184756" y="16087"/>
                  </a:lnTo>
                  <a:lnTo>
                    <a:pt x="189409" y="15655"/>
                  </a:lnTo>
                  <a:lnTo>
                    <a:pt x="193896" y="15222"/>
                  </a:lnTo>
                  <a:lnTo>
                    <a:pt x="198183" y="14790"/>
                  </a:lnTo>
                  <a:lnTo>
                    <a:pt x="202304" y="14325"/>
                  </a:lnTo>
                  <a:lnTo>
                    <a:pt x="206226" y="13893"/>
                  </a:lnTo>
                  <a:lnTo>
                    <a:pt x="209948" y="13428"/>
                  </a:lnTo>
                  <a:lnTo>
                    <a:pt x="216762" y="12564"/>
                  </a:lnTo>
                  <a:lnTo>
                    <a:pt x="222711" y="11766"/>
                  </a:lnTo>
                  <a:lnTo>
                    <a:pt x="227696" y="11035"/>
                  </a:lnTo>
                  <a:lnTo>
                    <a:pt x="231684" y="10437"/>
                  </a:lnTo>
                  <a:lnTo>
                    <a:pt x="234609" y="9971"/>
                  </a:lnTo>
                  <a:lnTo>
                    <a:pt x="237002" y="9572"/>
                  </a:lnTo>
                  <a:lnTo>
                    <a:pt x="234609" y="9140"/>
                  </a:lnTo>
                  <a:lnTo>
                    <a:pt x="231684" y="8675"/>
                  </a:lnTo>
                  <a:lnTo>
                    <a:pt x="227696" y="8077"/>
                  </a:lnTo>
                  <a:lnTo>
                    <a:pt x="222711" y="7346"/>
                  </a:lnTo>
                  <a:lnTo>
                    <a:pt x="216762" y="6548"/>
                  </a:lnTo>
                  <a:lnTo>
                    <a:pt x="209948" y="5684"/>
                  </a:lnTo>
                  <a:lnTo>
                    <a:pt x="206226" y="5219"/>
                  </a:lnTo>
                  <a:lnTo>
                    <a:pt x="202304" y="4786"/>
                  </a:lnTo>
                  <a:lnTo>
                    <a:pt x="198183" y="4321"/>
                  </a:lnTo>
                  <a:lnTo>
                    <a:pt x="193896" y="3889"/>
                  </a:lnTo>
                  <a:lnTo>
                    <a:pt x="189409" y="3457"/>
                  </a:lnTo>
                  <a:lnTo>
                    <a:pt x="184756" y="3025"/>
                  </a:lnTo>
                  <a:lnTo>
                    <a:pt x="179937" y="2626"/>
                  </a:lnTo>
                  <a:lnTo>
                    <a:pt x="174985" y="2227"/>
                  </a:lnTo>
                  <a:lnTo>
                    <a:pt x="169867" y="1862"/>
                  </a:lnTo>
                  <a:lnTo>
                    <a:pt x="164615" y="1496"/>
                  </a:lnTo>
                  <a:lnTo>
                    <a:pt x="159264" y="1164"/>
                  </a:lnTo>
                  <a:lnTo>
                    <a:pt x="153747" y="898"/>
                  </a:lnTo>
                  <a:lnTo>
                    <a:pt x="148131" y="632"/>
                  </a:lnTo>
                  <a:lnTo>
                    <a:pt x="142381" y="433"/>
                  </a:lnTo>
                  <a:lnTo>
                    <a:pt x="136565" y="233"/>
                  </a:lnTo>
                  <a:lnTo>
                    <a:pt x="130615" y="100"/>
                  </a:lnTo>
                  <a:lnTo>
                    <a:pt x="124600" y="34"/>
                  </a:lnTo>
                  <a:lnTo>
                    <a:pt x="118518"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2"/>
            <p:cNvSpPr/>
            <p:nvPr/>
          </p:nvSpPr>
          <p:spPr>
            <a:xfrm>
              <a:off x="4806200" y="1794375"/>
              <a:ext cx="1447425" cy="1275425"/>
            </a:xfrm>
            <a:custGeom>
              <a:avLst/>
              <a:gdLst/>
              <a:ahLst/>
              <a:cxnLst/>
              <a:rect l="l" t="t" r="r" b="b"/>
              <a:pathLst>
                <a:path w="57897" h="51017" extrusionOk="0">
                  <a:moveTo>
                    <a:pt x="28550" y="0"/>
                  </a:moveTo>
                  <a:lnTo>
                    <a:pt x="27819" y="33"/>
                  </a:lnTo>
                  <a:lnTo>
                    <a:pt x="27088" y="67"/>
                  </a:lnTo>
                  <a:lnTo>
                    <a:pt x="26356" y="166"/>
                  </a:lnTo>
                  <a:lnTo>
                    <a:pt x="25625" y="266"/>
                  </a:lnTo>
                  <a:lnTo>
                    <a:pt x="24861" y="366"/>
                  </a:lnTo>
                  <a:lnTo>
                    <a:pt x="24130" y="499"/>
                  </a:lnTo>
                  <a:lnTo>
                    <a:pt x="23399" y="665"/>
                  </a:lnTo>
                  <a:lnTo>
                    <a:pt x="22534" y="898"/>
                  </a:lnTo>
                  <a:lnTo>
                    <a:pt x="21670" y="1130"/>
                  </a:lnTo>
                  <a:lnTo>
                    <a:pt x="20806" y="1396"/>
                  </a:lnTo>
                  <a:lnTo>
                    <a:pt x="19975" y="1662"/>
                  </a:lnTo>
                  <a:lnTo>
                    <a:pt x="19111" y="1994"/>
                  </a:lnTo>
                  <a:lnTo>
                    <a:pt x="18280" y="2327"/>
                  </a:lnTo>
                  <a:lnTo>
                    <a:pt x="17416" y="2692"/>
                  </a:lnTo>
                  <a:lnTo>
                    <a:pt x="16585" y="3058"/>
                  </a:lnTo>
                  <a:lnTo>
                    <a:pt x="15754" y="3490"/>
                  </a:lnTo>
                  <a:lnTo>
                    <a:pt x="14957" y="3922"/>
                  </a:lnTo>
                  <a:lnTo>
                    <a:pt x="14159" y="4354"/>
                  </a:lnTo>
                  <a:lnTo>
                    <a:pt x="13361" y="4853"/>
                  </a:lnTo>
                  <a:lnTo>
                    <a:pt x="12564" y="5351"/>
                  </a:lnTo>
                  <a:lnTo>
                    <a:pt x="11799" y="5850"/>
                  </a:lnTo>
                  <a:lnTo>
                    <a:pt x="11068" y="6381"/>
                  </a:lnTo>
                  <a:lnTo>
                    <a:pt x="10304" y="6946"/>
                  </a:lnTo>
                  <a:lnTo>
                    <a:pt x="9606" y="7545"/>
                  </a:lnTo>
                  <a:lnTo>
                    <a:pt x="8875" y="8110"/>
                  </a:lnTo>
                  <a:lnTo>
                    <a:pt x="8210" y="8741"/>
                  </a:lnTo>
                  <a:lnTo>
                    <a:pt x="7545" y="9373"/>
                  </a:lnTo>
                  <a:lnTo>
                    <a:pt x="6881" y="10004"/>
                  </a:lnTo>
                  <a:lnTo>
                    <a:pt x="6282" y="10669"/>
                  </a:lnTo>
                  <a:lnTo>
                    <a:pt x="5684" y="11367"/>
                  </a:lnTo>
                  <a:lnTo>
                    <a:pt x="5086" y="12065"/>
                  </a:lnTo>
                  <a:lnTo>
                    <a:pt x="4554" y="12763"/>
                  </a:lnTo>
                  <a:lnTo>
                    <a:pt x="4022" y="13494"/>
                  </a:lnTo>
                  <a:lnTo>
                    <a:pt x="3524" y="14225"/>
                  </a:lnTo>
                  <a:lnTo>
                    <a:pt x="3058" y="14989"/>
                  </a:lnTo>
                  <a:lnTo>
                    <a:pt x="2626" y="15754"/>
                  </a:lnTo>
                  <a:lnTo>
                    <a:pt x="2194" y="16518"/>
                  </a:lnTo>
                  <a:lnTo>
                    <a:pt x="1829" y="17316"/>
                  </a:lnTo>
                  <a:lnTo>
                    <a:pt x="1496" y="18114"/>
                  </a:lnTo>
                  <a:lnTo>
                    <a:pt x="1064" y="19244"/>
                  </a:lnTo>
                  <a:lnTo>
                    <a:pt x="699" y="20407"/>
                  </a:lnTo>
                  <a:lnTo>
                    <a:pt x="400" y="21603"/>
                  </a:lnTo>
                  <a:lnTo>
                    <a:pt x="200" y="22800"/>
                  </a:lnTo>
                  <a:lnTo>
                    <a:pt x="134" y="23398"/>
                  </a:lnTo>
                  <a:lnTo>
                    <a:pt x="67" y="23996"/>
                  </a:lnTo>
                  <a:lnTo>
                    <a:pt x="34" y="24628"/>
                  </a:lnTo>
                  <a:lnTo>
                    <a:pt x="1" y="25226"/>
                  </a:lnTo>
                  <a:lnTo>
                    <a:pt x="34" y="25857"/>
                  </a:lnTo>
                  <a:lnTo>
                    <a:pt x="34" y="26489"/>
                  </a:lnTo>
                  <a:lnTo>
                    <a:pt x="100" y="27087"/>
                  </a:lnTo>
                  <a:lnTo>
                    <a:pt x="167" y="27719"/>
                  </a:lnTo>
                  <a:lnTo>
                    <a:pt x="233" y="28350"/>
                  </a:lnTo>
                  <a:lnTo>
                    <a:pt x="366" y="28982"/>
                  </a:lnTo>
                  <a:lnTo>
                    <a:pt x="499" y="29646"/>
                  </a:lnTo>
                  <a:lnTo>
                    <a:pt x="665" y="30278"/>
                  </a:lnTo>
                  <a:lnTo>
                    <a:pt x="832" y="30909"/>
                  </a:lnTo>
                  <a:lnTo>
                    <a:pt x="1064" y="31541"/>
                  </a:lnTo>
                  <a:lnTo>
                    <a:pt x="1297" y="32205"/>
                  </a:lnTo>
                  <a:lnTo>
                    <a:pt x="1530" y="32837"/>
                  </a:lnTo>
                  <a:lnTo>
                    <a:pt x="1829" y="33502"/>
                  </a:lnTo>
                  <a:lnTo>
                    <a:pt x="2128" y="34133"/>
                  </a:lnTo>
                  <a:lnTo>
                    <a:pt x="2460" y="34765"/>
                  </a:lnTo>
                  <a:lnTo>
                    <a:pt x="2826" y="35429"/>
                  </a:lnTo>
                  <a:lnTo>
                    <a:pt x="3225" y="36094"/>
                  </a:lnTo>
                  <a:lnTo>
                    <a:pt x="3623" y="36725"/>
                  </a:lnTo>
                  <a:lnTo>
                    <a:pt x="4056" y="37390"/>
                  </a:lnTo>
                  <a:lnTo>
                    <a:pt x="4521" y="38022"/>
                  </a:lnTo>
                  <a:lnTo>
                    <a:pt x="5019" y="38653"/>
                  </a:lnTo>
                  <a:lnTo>
                    <a:pt x="5518" y="39251"/>
                  </a:lnTo>
                  <a:lnTo>
                    <a:pt x="6016" y="39850"/>
                  </a:lnTo>
                  <a:lnTo>
                    <a:pt x="6548" y="40448"/>
                  </a:lnTo>
                  <a:lnTo>
                    <a:pt x="7113" y="41013"/>
                  </a:lnTo>
                  <a:lnTo>
                    <a:pt x="7678" y="41578"/>
                  </a:lnTo>
                  <a:lnTo>
                    <a:pt x="8276" y="42110"/>
                  </a:lnTo>
                  <a:lnTo>
                    <a:pt x="8908" y="42641"/>
                  </a:lnTo>
                  <a:lnTo>
                    <a:pt x="9539" y="43140"/>
                  </a:lnTo>
                  <a:lnTo>
                    <a:pt x="10171" y="43672"/>
                  </a:lnTo>
                  <a:lnTo>
                    <a:pt x="10836" y="44137"/>
                  </a:lnTo>
                  <a:lnTo>
                    <a:pt x="11500" y="44602"/>
                  </a:lnTo>
                  <a:lnTo>
                    <a:pt x="12198" y="45068"/>
                  </a:lnTo>
                  <a:lnTo>
                    <a:pt x="12896" y="45500"/>
                  </a:lnTo>
                  <a:lnTo>
                    <a:pt x="14325" y="46364"/>
                  </a:lnTo>
                  <a:lnTo>
                    <a:pt x="15821" y="47128"/>
                  </a:lnTo>
                  <a:lnTo>
                    <a:pt x="17350" y="47826"/>
                  </a:lnTo>
                  <a:lnTo>
                    <a:pt x="18912" y="48491"/>
                  </a:lnTo>
                  <a:lnTo>
                    <a:pt x="20507" y="49056"/>
                  </a:lnTo>
                  <a:lnTo>
                    <a:pt x="22136" y="49554"/>
                  </a:lnTo>
                  <a:lnTo>
                    <a:pt x="23797" y="49986"/>
                  </a:lnTo>
                  <a:lnTo>
                    <a:pt x="25459" y="50352"/>
                  </a:lnTo>
                  <a:lnTo>
                    <a:pt x="27121" y="50651"/>
                  </a:lnTo>
                  <a:lnTo>
                    <a:pt x="28816" y="50851"/>
                  </a:lnTo>
                  <a:lnTo>
                    <a:pt x="30511" y="50983"/>
                  </a:lnTo>
                  <a:lnTo>
                    <a:pt x="31342" y="51017"/>
                  </a:lnTo>
                  <a:lnTo>
                    <a:pt x="33037" y="51017"/>
                  </a:lnTo>
                  <a:lnTo>
                    <a:pt x="33868" y="50983"/>
                  </a:lnTo>
                  <a:lnTo>
                    <a:pt x="34699" y="50950"/>
                  </a:lnTo>
                  <a:lnTo>
                    <a:pt x="35529" y="50884"/>
                  </a:lnTo>
                  <a:lnTo>
                    <a:pt x="36360" y="50784"/>
                  </a:lnTo>
                  <a:lnTo>
                    <a:pt x="37158" y="50684"/>
                  </a:lnTo>
                  <a:lnTo>
                    <a:pt x="37989" y="50551"/>
                  </a:lnTo>
                  <a:lnTo>
                    <a:pt x="38787" y="50385"/>
                  </a:lnTo>
                  <a:lnTo>
                    <a:pt x="39584" y="50186"/>
                  </a:lnTo>
                  <a:lnTo>
                    <a:pt x="40382" y="49986"/>
                  </a:lnTo>
                  <a:lnTo>
                    <a:pt x="41179" y="49787"/>
                  </a:lnTo>
                  <a:lnTo>
                    <a:pt x="41944" y="49521"/>
                  </a:lnTo>
                  <a:lnTo>
                    <a:pt x="42708" y="49255"/>
                  </a:lnTo>
                  <a:lnTo>
                    <a:pt x="43473" y="48956"/>
                  </a:lnTo>
                  <a:lnTo>
                    <a:pt x="44204" y="48657"/>
                  </a:lnTo>
                  <a:lnTo>
                    <a:pt x="44968" y="48291"/>
                  </a:lnTo>
                  <a:lnTo>
                    <a:pt x="45666" y="47926"/>
                  </a:lnTo>
                  <a:lnTo>
                    <a:pt x="46397" y="47560"/>
                  </a:lnTo>
                  <a:lnTo>
                    <a:pt x="47095" y="47128"/>
                  </a:lnTo>
                  <a:lnTo>
                    <a:pt x="47760" y="46696"/>
                  </a:lnTo>
                  <a:lnTo>
                    <a:pt x="48425" y="46231"/>
                  </a:lnTo>
                  <a:lnTo>
                    <a:pt x="49090" y="45732"/>
                  </a:lnTo>
                  <a:lnTo>
                    <a:pt x="49721" y="45234"/>
                  </a:lnTo>
                  <a:lnTo>
                    <a:pt x="50352" y="44702"/>
                  </a:lnTo>
                  <a:lnTo>
                    <a:pt x="50951" y="44137"/>
                  </a:lnTo>
                  <a:lnTo>
                    <a:pt x="51549" y="43539"/>
                  </a:lnTo>
                  <a:lnTo>
                    <a:pt x="52214" y="42808"/>
                  </a:lnTo>
                  <a:lnTo>
                    <a:pt x="52845" y="42010"/>
                  </a:lnTo>
                  <a:lnTo>
                    <a:pt x="53443" y="41212"/>
                  </a:lnTo>
                  <a:lnTo>
                    <a:pt x="54008" y="40381"/>
                  </a:lnTo>
                  <a:lnTo>
                    <a:pt x="54540" y="39517"/>
                  </a:lnTo>
                  <a:lnTo>
                    <a:pt x="55039" y="38620"/>
                  </a:lnTo>
                  <a:lnTo>
                    <a:pt x="55471" y="37722"/>
                  </a:lnTo>
                  <a:lnTo>
                    <a:pt x="55870" y="36792"/>
                  </a:lnTo>
                  <a:lnTo>
                    <a:pt x="56268" y="35762"/>
                  </a:lnTo>
                  <a:lnTo>
                    <a:pt x="56634" y="34765"/>
                  </a:lnTo>
                  <a:lnTo>
                    <a:pt x="56933" y="33701"/>
                  </a:lnTo>
                  <a:lnTo>
                    <a:pt x="57199" y="32671"/>
                  </a:lnTo>
                  <a:lnTo>
                    <a:pt x="57432" y="31607"/>
                  </a:lnTo>
                  <a:lnTo>
                    <a:pt x="57598" y="30510"/>
                  </a:lnTo>
                  <a:lnTo>
                    <a:pt x="57731" y="29447"/>
                  </a:lnTo>
                  <a:lnTo>
                    <a:pt x="57830" y="28350"/>
                  </a:lnTo>
                  <a:lnTo>
                    <a:pt x="57897" y="27253"/>
                  </a:lnTo>
                  <a:lnTo>
                    <a:pt x="57897" y="26157"/>
                  </a:lnTo>
                  <a:lnTo>
                    <a:pt x="57864" y="25060"/>
                  </a:lnTo>
                  <a:lnTo>
                    <a:pt x="57797" y="23996"/>
                  </a:lnTo>
                  <a:lnTo>
                    <a:pt x="57664" y="22899"/>
                  </a:lnTo>
                  <a:lnTo>
                    <a:pt x="57498" y="21836"/>
                  </a:lnTo>
                  <a:lnTo>
                    <a:pt x="57265" y="20772"/>
                  </a:lnTo>
                  <a:lnTo>
                    <a:pt x="57033" y="19742"/>
                  </a:lnTo>
                  <a:lnTo>
                    <a:pt x="56667" y="18512"/>
                  </a:lnTo>
                  <a:lnTo>
                    <a:pt x="56268" y="17349"/>
                  </a:lnTo>
                  <a:lnTo>
                    <a:pt x="55803" y="16186"/>
                  </a:lnTo>
                  <a:lnTo>
                    <a:pt x="55305" y="15089"/>
                  </a:lnTo>
                  <a:lnTo>
                    <a:pt x="54740" y="14026"/>
                  </a:lnTo>
                  <a:lnTo>
                    <a:pt x="54141" y="13028"/>
                  </a:lnTo>
                  <a:lnTo>
                    <a:pt x="53510" y="12031"/>
                  </a:lnTo>
                  <a:lnTo>
                    <a:pt x="52845" y="11101"/>
                  </a:lnTo>
                  <a:lnTo>
                    <a:pt x="52147" y="10170"/>
                  </a:lnTo>
                  <a:lnTo>
                    <a:pt x="51383" y="9306"/>
                  </a:lnTo>
                  <a:lnTo>
                    <a:pt x="50618" y="8475"/>
                  </a:lnTo>
                  <a:lnTo>
                    <a:pt x="49787" y="7678"/>
                  </a:lnTo>
                  <a:lnTo>
                    <a:pt x="48957" y="6946"/>
                  </a:lnTo>
                  <a:lnTo>
                    <a:pt x="48059" y="6215"/>
                  </a:lnTo>
                  <a:lnTo>
                    <a:pt x="47162" y="5550"/>
                  </a:lnTo>
                  <a:lnTo>
                    <a:pt x="46231" y="4919"/>
                  </a:lnTo>
                  <a:lnTo>
                    <a:pt x="45301" y="4321"/>
                  </a:lnTo>
                  <a:lnTo>
                    <a:pt x="44304" y="3756"/>
                  </a:lnTo>
                  <a:lnTo>
                    <a:pt x="43307" y="3257"/>
                  </a:lnTo>
                  <a:lnTo>
                    <a:pt x="42309" y="2759"/>
                  </a:lnTo>
                  <a:lnTo>
                    <a:pt x="41279" y="2327"/>
                  </a:lnTo>
                  <a:lnTo>
                    <a:pt x="40216" y="1928"/>
                  </a:lnTo>
                  <a:lnTo>
                    <a:pt x="39152" y="1562"/>
                  </a:lnTo>
                  <a:lnTo>
                    <a:pt x="38089" y="1230"/>
                  </a:lnTo>
                  <a:lnTo>
                    <a:pt x="36992" y="931"/>
                  </a:lnTo>
                  <a:lnTo>
                    <a:pt x="35895" y="698"/>
                  </a:lnTo>
                  <a:lnTo>
                    <a:pt x="34798" y="465"/>
                  </a:lnTo>
                  <a:lnTo>
                    <a:pt x="33702" y="299"/>
                  </a:lnTo>
                  <a:lnTo>
                    <a:pt x="32572" y="166"/>
                  </a:lnTo>
                  <a:lnTo>
                    <a:pt x="31475" y="67"/>
                  </a:lnTo>
                  <a:lnTo>
                    <a:pt x="303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2"/>
            <p:cNvSpPr/>
            <p:nvPr/>
          </p:nvSpPr>
          <p:spPr>
            <a:xfrm>
              <a:off x="4806200" y="1810975"/>
              <a:ext cx="1396750" cy="1258825"/>
            </a:xfrm>
            <a:custGeom>
              <a:avLst/>
              <a:gdLst/>
              <a:ahLst/>
              <a:cxnLst/>
              <a:rect l="l" t="t" r="r" b="b"/>
              <a:pathLst>
                <a:path w="55870" h="50353" extrusionOk="0">
                  <a:moveTo>
                    <a:pt x="23399" y="1"/>
                  </a:moveTo>
                  <a:lnTo>
                    <a:pt x="22534" y="234"/>
                  </a:lnTo>
                  <a:lnTo>
                    <a:pt x="21670" y="466"/>
                  </a:lnTo>
                  <a:lnTo>
                    <a:pt x="20806" y="732"/>
                  </a:lnTo>
                  <a:lnTo>
                    <a:pt x="19975" y="998"/>
                  </a:lnTo>
                  <a:lnTo>
                    <a:pt x="19111" y="1330"/>
                  </a:lnTo>
                  <a:lnTo>
                    <a:pt x="18280" y="1663"/>
                  </a:lnTo>
                  <a:lnTo>
                    <a:pt x="17416" y="2028"/>
                  </a:lnTo>
                  <a:lnTo>
                    <a:pt x="16585" y="2394"/>
                  </a:lnTo>
                  <a:lnTo>
                    <a:pt x="15754" y="2826"/>
                  </a:lnTo>
                  <a:lnTo>
                    <a:pt x="14957" y="3258"/>
                  </a:lnTo>
                  <a:lnTo>
                    <a:pt x="14159" y="3690"/>
                  </a:lnTo>
                  <a:lnTo>
                    <a:pt x="13361" y="4189"/>
                  </a:lnTo>
                  <a:lnTo>
                    <a:pt x="12564" y="4687"/>
                  </a:lnTo>
                  <a:lnTo>
                    <a:pt x="11799" y="5186"/>
                  </a:lnTo>
                  <a:lnTo>
                    <a:pt x="11068" y="5717"/>
                  </a:lnTo>
                  <a:lnTo>
                    <a:pt x="10304" y="6282"/>
                  </a:lnTo>
                  <a:lnTo>
                    <a:pt x="9606" y="6881"/>
                  </a:lnTo>
                  <a:lnTo>
                    <a:pt x="8875" y="7446"/>
                  </a:lnTo>
                  <a:lnTo>
                    <a:pt x="8210" y="8077"/>
                  </a:lnTo>
                  <a:lnTo>
                    <a:pt x="7545" y="8709"/>
                  </a:lnTo>
                  <a:lnTo>
                    <a:pt x="6881" y="9340"/>
                  </a:lnTo>
                  <a:lnTo>
                    <a:pt x="6282" y="10005"/>
                  </a:lnTo>
                  <a:lnTo>
                    <a:pt x="5684" y="10703"/>
                  </a:lnTo>
                  <a:lnTo>
                    <a:pt x="5086" y="11401"/>
                  </a:lnTo>
                  <a:lnTo>
                    <a:pt x="4554" y="12099"/>
                  </a:lnTo>
                  <a:lnTo>
                    <a:pt x="4022" y="12830"/>
                  </a:lnTo>
                  <a:lnTo>
                    <a:pt x="3524" y="13561"/>
                  </a:lnTo>
                  <a:lnTo>
                    <a:pt x="3058" y="14325"/>
                  </a:lnTo>
                  <a:lnTo>
                    <a:pt x="2626" y="15090"/>
                  </a:lnTo>
                  <a:lnTo>
                    <a:pt x="2194" y="15854"/>
                  </a:lnTo>
                  <a:lnTo>
                    <a:pt x="1829" y="16652"/>
                  </a:lnTo>
                  <a:lnTo>
                    <a:pt x="1496" y="17450"/>
                  </a:lnTo>
                  <a:lnTo>
                    <a:pt x="1064" y="18580"/>
                  </a:lnTo>
                  <a:lnTo>
                    <a:pt x="699" y="19743"/>
                  </a:lnTo>
                  <a:lnTo>
                    <a:pt x="400" y="20939"/>
                  </a:lnTo>
                  <a:lnTo>
                    <a:pt x="200" y="22136"/>
                  </a:lnTo>
                  <a:lnTo>
                    <a:pt x="134" y="22734"/>
                  </a:lnTo>
                  <a:lnTo>
                    <a:pt x="67" y="23332"/>
                  </a:lnTo>
                  <a:lnTo>
                    <a:pt x="34" y="23964"/>
                  </a:lnTo>
                  <a:lnTo>
                    <a:pt x="1" y="24562"/>
                  </a:lnTo>
                  <a:lnTo>
                    <a:pt x="34" y="25193"/>
                  </a:lnTo>
                  <a:lnTo>
                    <a:pt x="34" y="25825"/>
                  </a:lnTo>
                  <a:lnTo>
                    <a:pt x="100" y="26423"/>
                  </a:lnTo>
                  <a:lnTo>
                    <a:pt x="167" y="27055"/>
                  </a:lnTo>
                  <a:lnTo>
                    <a:pt x="233" y="27686"/>
                  </a:lnTo>
                  <a:lnTo>
                    <a:pt x="366" y="28318"/>
                  </a:lnTo>
                  <a:lnTo>
                    <a:pt x="499" y="28982"/>
                  </a:lnTo>
                  <a:lnTo>
                    <a:pt x="665" y="29614"/>
                  </a:lnTo>
                  <a:lnTo>
                    <a:pt x="832" y="30245"/>
                  </a:lnTo>
                  <a:lnTo>
                    <a:pt x="1064" y="30877"/>
                  </a:lnTo>
                  <a:lnTo>
                    <a:pt x="1297" y="31541"/>
                  </a:lnTo>
                  <a:lnTo>
                    <a:pt x="1530" y="32173"/>
                  </a:lnTo>
                  <a:lnTo>
                    <a:pt x="1829" y="32838"/>
                  </a:lnTo>
                  <a:lnTo>
                    <a:pt x="2128" y="33469"/>
                  </a:lnTo>
                  <a:lnTo>
                    <a:pt x="2460" y="34101"/>
                  </a:lnTo>
                  <a:lnTo>
                    <a:pt x="2826" y="34765"/>
                  </a:lnTo>
                  <a:lnTo>
                    <a:pt x="3225" y="35430"/>
                  </a:lnTo>
                  <a:lnTo>
                    <a:pt x="3623" y="36061"/>
                  </a:lnTo>
                  <a:lnTo>
                    <a:pt x="4056" y="36726"/>
                  </a:lnTo>
                  <a:lnTo>
                    <a:pt x="4521" y="37358"/>
                  </a:lnTo>
                  <a:lnTo>
                    <a:pt x="5019" y="37989"/>
                  </a:lnTo>
                  <a:lnTo>
                    <a:pt x="5518" y="38587"/>
                  </a:lnTo>
                  <a:lnTo>
                    <a:pt x="6016" y="39186"/>
                  </a:lnTo>
                  <a:lnTo>
                    <a:pt x="6548" y="39784"/>
                  </a:lnTo>
                  <a:lnTo>
                    <a:pt x="7113" y="40349"/>
                  </a:lnTo>
                  <a:lnTo>
                    <a:pt x="7678" y="40914"/>
                  </a:lnTo>
                  <a:lnTo>
                    <a:pt x="8276" y="41446"/>
                  </a:lnTo>
                  <a:lnTo>
                    <a:pt x="8908" y="41977"/>
                  </a:lnTo>
                  <a:lnTo>
                    <a:pt x="9539" y="42476"/>
                  </a:lnTo>
                  <a:lnTo>
                    <a:pt x="10171" y="43008"/>
                  </a:lnTo>
                  <a:lnTo>
                    <a:pt x="10836" y="43473"/>
                  </a:lnTo>
                  <a:lnTo>
                    <a:pt x="11500" y="43938"/>
                  </a:lnTo>
                  <a:lnTo>
                    <a:pt x="12198" y="44404"/>
                  </a:lnTo>
                  <a:lnTo>
                    <a:pt x="12896" y="44836"/>
                  </a:lnTo>
                  <a:lnTo>
                    <a:pt x="14325" y="45700"/>
                  </a:lnTo>
                  <a:lnTo>
                    <a:pt x="15821" y="46464"/>
                  </a:lnTo>
                  <a:lnTo>
                    <a:pt x="17350" y="47162"/>
                  </a:lnTo>
                  <a:lnTo>
                    <a:pt x="18912" y="47827"/>
                  </a:lnTo>
                  <a:lnTo>
                    <a:pt x="20507" y="48392"/>
                  </a:lnTo>
                  <a:lnTo>
                    <a:pt x="22136" y="48890"/>
                  </a:lnTo>
                  <a:lnTo>
                    <a:pt x="23797" y="49322"/>
                  </a:lnTo>
                  <a:lnTo>
                    <a:pt x="25459" y="49688"/>
                  </a:lnTo>
                  <a:lnTo>
                    <a:pt x="27121" y="49987"/>
                  </a:lnTo>
                  <a:lnTo>
                    <a:pt x="28816" y="50187"/>
                  </a:lnTo>
                  <a:lnTo>
                    <a:pt x="30511" y="50319"/>
                  </a:lnTo>
                  <a:lnTo>
                    <a:pt x="31342" y="50353"/>
                  </a:lnTo>
                  <a:lnTo>
                    <a:pt x="33037" y="50353"/>
                  </a:lnTo>
                  <a:lnTo>
                    <a:pt x="33868" y="50319"/>
                  </a:lnTo>
                  <a:lnTo>
                    <a:pt x="34699" y="50286"/>
                  </a:lnTo>
                  <a:lnTo>
                    <a:pt x="35529" y="50220"/>
                  </a:lnTo>
                  <a:lnTo>
                    <a:pt x="36360" y="50120"/>
                  </a:lnTo>
                  <a:lnTo>
                    <a:pt x="37158" y="50020"/>
                  </a:lnTo>
                  <a:lnTo>
                    <a:pt x="37989" y="49887"/>
                  </a:lnTo>
                  <a:lnTo>
                    <a:pt x="38787" y="49721"/>
                  </a:lnTo>
                  <a:lnTo>
                    <a:pt x="39584" y="49522"/>
                  </a:lnTo>
                  <a:lnTo>
                    <a:pt x="40382" y="49322"/>
                  </a:lnTo>
                  <a:lnTo>
                    <a:pt x="41179" y="49123"/>
                  </a:lnTo>
                  <a:lnTo>
                    <a:pt x="41944" y="48857"/>
                  </a:lnTo>
                  <a:lnTo>
                    <a:pt x="42708" y="48591"/>
                  </a:lnTo>
                  <a:lnTo>
                    <a:pt x="43473" y="48292"/>
                  </a:lnTo>
                  <a:lnTo>
                    <a:pt x="44204" y="47993"/>
                  </a:lnTo>
                  <a:lnTo>
                    <a:pt x="44968" y="47627"/>
                  </a:lnTo>
                  <a:lnTo>
                    <a:pt x="45666" y="47262"/>
                  </a:lnTo>
                  <a:lnTo>
                    <a:pt x="46397" y="46896"/>
                  </a:lnTo>
                  <a:lnTo>
                    <a:pt x="47095" y="46464"/>
                  </a:lnTo>
                  <a:lnTo>
                    <a:pt x="47760" y="46032"/>
                  </a:lnTo>
                  <a:lnTo>
                    <a:pt x="48425" y="45567"/>
                  </a:lnTo>
                  <a:lnTo>
                    <a:pt x="49090" y="45068"/>
                  </a:lnTo>
                  <a:lnTo>
                    <a:pt x="49721" y="44570"/>
                  </a:lnTo>
                  <a:lnTo>
                    <a:pt x="50352" y="44038"/>
                  </a:lnTo>
                  <a:lnTo>
                    <a:pt x="50951" y="43473"/>
                  </a:lnTo>
                  <a:lnTo>
                    <a:pt x="51549" y="42875"/>
                  </a:lnTo>
                  <a:lnTo>
                    <a:pt x="52214" y="42144"/>
                  </a:lnTo>
                  <a:lnTo>
                    <a:pt x="52845" y="41346"/>
                  </a:lnTo>
                  <a:lnTo>
                    <a:pt x="53443" y="40548"/>
                  </a:lnTo>
                  <a:lnTo>
                    <a:pt x="54008" y="39717"/>
                  </a:lnTo>
                  <a:lnTo>
                    <a:pt x="54540" y="38853"/>
                  </a:lnTo>
                  <a:lnTo>
                    <a:pt x="55039" y="37956"/>
                  </a:lnTo>
                  <a:lnTo>
                    <a:pt x="55471" y="37058"/>
                  </a:lnTo>
                  <a:lnTo>
                    <a:pt x="55870" y="36128"/>
                  </a:lnTo>
                  <a:lnTo>
                    <a:pt x="53875" y="36992"/>
                  </a:lnTo>
                  <a:lnTo>
                    <a:pt x="51848" y="37823"/>
                  </a:lnTo>
                  <a:lnTo>
                    <a:pt x="50818" y="38222"/>
                  </a:lnTo>
                  <a:lnTo>
                    <a:pt x="49787" y="38587"/>
                  </a:lnTo>
                  <a:lnTo>
                    <a:pt x="48757" y="38920"/>
                  </a:lnTo>
                  <a:lnTo>
                    <a:pt x="47727" y="39252"/>
                  </a:lnTo>
                  <a:lnTo>
                    <a:pt x="46364" y="39651"/>
                  </a:lnTo>
                  <a:lnTo>
                    <a:pt x="45035" y="39983"/>
                  </a:lnTo>
                  <a:lnTo>
                    <a:pt x="43672" y="40316"/>
                  </a:lnTo>
                  <a:lnTo>
                    <a:pt x="42276" y="40581"/>
                  </a:lnTo>
                  <a:lnTo>
                    <a:pt x="40914" y="40781"/>
                  </a:lnTo>
                  <a:lnTo>
                    <a:pt x="39518" y="40980"/>
                  </a:lnTo>
                  <a:lnTo>
                    <a:pt x="38122" y="41080"/>
                  </a:lnTo>
                  <a:lnTo>
                    <a:pt x="36759" y="41180"/>
                  </a:lnTo>
                  <a:lnTo>
                    <a:pt x="35363" y="41213"/>
                  </a:lnTo>
                  <a:lnTo>
                    <a:pt x="33967" y="41180"/>
                  </a:lnTo>
                  <a:lnTo>
                    <a:pt x="32605" y="41080"/>
                  </a:lnTo>
                  <a:lnTo>
                    <a:pt x="31209" y="40947"/>
                  </a:lnTo>
                  <a:lnTo>
                    <a:pt x="29846" y="40714"/>
                  </a:lnTo>
                  <a:lnTo>
                    <a:pt x="28484" y="40448"/>
                  </a:lnTo>
                  <a:lnTo>
                    <a:pt x="27154" y="40116"/>
                  </a:lnTo>
                  <a:lnTo>
                    <a:pt x="25825" y="39717"/>
                  </a:lnTo>
                  <a:lnTo>
                    <a:pt x="25160" y="39485"/>
                  </a:lnTo>
                  <a:lnTo>
                    <a:pt x="24529" y="39219"/>
                  </a:lnTo>
                  <a:lnTo>
                    <a:pt x="23897" y="38953"/>
                  </a:lnTo>
                  <a:lnTo>
                    <a:pt x="23232" y="38654"/>
                  </a:lnTo>
                  <a:lnTo>
                    <a:pt x="22634" y="38355"/>
                  </a:lnTo>
                  <a:lnTo>
                    <a:pt x="22003" y="38022"/>
                  </a:lnTo>
                  <a:lnTo>
                    <a:pt x="21404" y="37690"/>
                  </a:lnTo>
                  <a:lnTo>
                    <a:pt x="20773" y="37324"/>
                  </a:lnTo>
                  <a:lnTo>
                    <a:pt x="20208" y="36959"/>
                  </a:lnTo>
                  <a:lnTo>
                    <a:pt x="19610" y="36560"/>
                  </a:lnTo>
                  <a:lnTo>
                    <a:pt x="19045" y="36128"/>
                  </a:lnTo>
                  <a:lnTo>
                    <a:pt x="18513" y="35729"/>
                  </a:lnTo>
                  <a:lnTo>
                    <a:pt x="17948" y="35264"/>
                  </a:lnTo>
                  <a:lnTo>
                    <a:pt x="17449" y="34832"/>
                  </a:lnTo>
                  <a:lnTo>
                    <a:pt x="16918" y="34333"/>
                  </a:lnTo>
                  <a:lnTo>
                    <a:pt x="16419" y="33868"/>
                  </a:lnTo>
                  <a:lnTo>
                    <a:pt x="15954" y="33369"/>
                  </a:lnTo>
                  <a:lnTo>
                    <a:pt x="15489" y="32838"/>
                  </a:lnTo>
                  <a:lnTo>
                    <a:pt x="15056" y="32306"/>
                  </a:lnTo>
                  <a:lnTo>
                    <a:pt x="14624" y="31774"/>
                  </a:lnTo>
                  <a:lnTo>
                    <a:pt x="14192" y="31209"/>
                  </a:lnTo>
                  <a:lnTo>
                    <a:pt x="13827" y="30644"/>
                  </a:lnTo>
                  <a:lnTo>
                    <a:pt x="13461" y="30079"/>
                  </a:lnTo>
                  <a:lnTo>
                    <a:pt x="13096" y="29481"/>
                  </a:lnTo>
                  <a:lnTo>
                    <a:pt x="12763" y="28883"/>
                  </a:lnTo>
                  <a:lnTo>
                    <a:pt x="12464" y="28251"/>
                  </a:lnTo>
                  <a:lnTo>
                    <a:pt x="12165" y="27620"/>
                  </a:lnTo>
                  <a:lnTo>
                    <a:pt x="11932" y="26988"/>
                  </a:lnTo>
                  <a:lnTo>
                    <a:pt x="11700" y="26357"/>
                  </a:lnTo>
                  <a:lnTo>
                    <a:pt x="11467" y="25692"/>
                  </a:lnTo>
                  <a:lnTo>
                    <a:pt x="11301" y="25027"/>
                  </a:lnTo>
                  <a:lnTo>
                    <a:pt x="11135" y="24362"/>
                  </a:lnTo>
                  <a:lnTo>
                    <a:pt x="11002" y="23698"/>
                  </a:lnTo>
                  <a:lnTo>
                    <a:pt x="10902" y="23033"/>
                  </a:lnTo>
                  <a:lnTo>
                    <a:pt x="10836" y="22368"/>
                  </a:lnTo>
                  <a:lnTo>
                    <a:pt x="10769" y="21704"/>
                  </a:lnTo>
                  <a:lnTo>
                    <a:pt x="10736" y="21072"/>
                  </a:lnTo>
                  <a:lnTo>
                    <a:pt x="10736" y="20407"/>
                  </a:lnTo>
                  <a:lnTo>
                    <a:pt x="10769" y="19743"/>
                  </a:lnTo>
                  <a:lnTo>
                    <a:pt x="10802" y="19078"/>
                  </a:lnTo>
                  <a:lnTo>
                    <a:pt x="10869" y="18413"/>
                  </a:lnTo>
                  <a:lnTo>
                    <a:pt x="10935" y="17749"/>
                  </a:lnTo>
                  <a:lnTo>
                    <a:pt x="11035" y="17117"/>
                  </a:lnTo>
                  <a:lnTo>
                    <a:pt x="11168" y="16452"/>
                  </a:lnTo>
                  <a:lnTo>
                    <a:pt x="11334" y="15821"/>
                  </a:lnTo>
                  <a:lnTo>
                    <a:pt x="11500" y="15156"/>
                  </a:lnTo>
                  <a:lnTo>
                    <a:pt x="11666" y="14525"/>
                  </a:lnTo>
                  <a:lnTo>
                    <a:pt x="11899" y="13893"/>
                  </a:lnTo>
                  <a:lnTo>
                    <a:pt x="12364" y="12630"/>
                  </a:lnTo>
                  <a:lnTo>
                    <a:pt x="12896" y="11401"/>
                  </a:lnTo>
                  <a:lnTo>
                    <a:pt x="13528" y="10204"/>
                  </a:lnTo>
                  <a:lnTo>
                    <a:pt x="14192" y="9041"/>
                  </a:lnTo>
                  <a:lnTo>
                    <a:pt x="14923" y="7911"/>
                  </a:lnTo>
                  <a:lnTo>
                    <a:pt x="15721" y="6814"/>
                  </a:lnTo>
                  <a:lnTo>
                    <a:pt x="16585" y="5784"/>
                  </a:lnTo>
                  <a:lnTo>
                    <a:pt x="17483" y="4787"/>
                  </a:lnTo>
                  <a:lnTo>
                    <a:pt x="18147" y="4122"/>
                  </a:lnTo>
                  <a:lnTo>
                    <a:pt x="18845" y="3457"/>
                  </a:lnTo>
                  <a:lnTo>
                    <a:pt x="19543" y="2826"/>
                  </a:lnTo>
                  <a:lnTo>
                    <a:pt x="20274" y="2228"/>
                  </a:lnTo>
                  <a:lnTo>
                    <a:pt x="21039" y="1629"/>
                  </a:lnTo>
                  <a:lnTo>
                    <a:pt x="21803" y="1064"/>
                  </a:lnTo>
                  <a:lnTo>
                    <a:pt x="22601" y="533"/>
                  </a:lnTo>
                  <a:lnTo>
                    <a:pt x="23399"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2"/>
            <p:cNvSpPr/>
            <p:nvPr/>
          </p:nvSpPr>
          <p:spPr>
            <a:xfrm>
              <a:off x="5510800" y="1930625"/>
              <a:ext cx="586625" cy="541775"/>
            </a:xfrm>
            <a:custGeom>
              <a:avLst/>
              <a:gdLst/>
              <a:ahLst/>
              <a:cxnLst/>
              <a:rect l="l" t="t" r="r" b="b"/>
              <a:pathLst>
                <a:path w="23465" h="21671" extrusionOk="0">
                  <a:moveTo>
                    <a:pt x="6182" y="1"/>
                  </a:moveTo>
                  <a:lnTo>
                    <a:pt x="5717" y="34"/>
                  </a:lnTo>
                  <a:lnTo>
                    <a:pt x="5252" y="100"/>
                  </a:lnTo>
                  <a:lnTo>
                    <a:pt x="4820" y="200"/>
                  </a:lnTo>
                  <a:lnTo>
                    <a:pt x="4388" y="333"/>
                  </a:lnTo>
                  <a:lnTo>
                    <a:pt x="3989" y="466"/>
                  </a:lnTo>
                  <a:lnTo>
                    <a:pt x="3590" y="665"/>
                  </a:lnTo>
                  <a:lnTo>
                    <a:pt x="3224" y="865"/>
                  </a:lnTo>
                  <a:lnTo>
                    <a:pt x="2892" y="1098"/>
                  </a:lnTo>
                  <a:lnTo>
                    <a:pt x="2560" y="1363"/>
                  </a:lnTo>
                  <a:lnTo>
                    <a:pt x="2260" y="1663"/>
                  </a:lnTo>
                  <a:lnTo>
                    <a:pt x="1961" y="1962"/>
                  </a:lnTo>
                  <a:lnTo>
                    <a:pt x="1695" y="2261"/>
                  </a:lnTo>
                  <a:lnTo>
                    <a:pt x="1463" y="2626"/>
                  </a:lnTo>
                  <a:lnTo>
                    <a:pt x="1230" y="2959"/>
                  </a:lnTo>
                  <a:lnTo>
                    <a:pt x="1031" y="3358"/>
                  </a:lnTo>
                  <a:lnTo>
                    <a:pt x="831" y="3756"/>
                  </a:lnTo>
                  <a:lnTo>
                    <a:pt x="665" y="4155"/>
                  </a:lnTo>
                  <a:lnTo>
                    <a:pt x="499" y="4554"/>
                  </a:lnTo>
                  <a:lnTo>
                    <a:pt x="366" y="4986"/>
                  </a:lnTo>
                  <a:lnTo>
                    <a:pt x="266" y="5451"/>
                  </a:lnTo>
                  <a:lnTo>
                    <a:pt x="167" y="5883"/>
                  </a:lnTo>
                  <a:lnTo>
                    <a:pt x="100" y="6349"/>
                  </a:lnTo>
                  <a:lnTo>
                    <a:pt x="67" y="6814"/>
                  </a:lnTo>
                  <a:lnTo>
                    <a:pt x="34" y="7279"/>
                  </a:lnTo>
                  <a:lnTo>
                    <a:pt x="0" y="7778"/>
                  </a:lnTo>
                  <a:lnTo>
                    <a:pt x="34" y="8276"/>
                  </a:lnTo>
                  <a:lnTo>
                    <a:pt x="67" y="8742"/>
                  </a:lnTo>
                  <a:lnTo>
                    <a:pt x="100" y="9207"/>
                  </a:lnTo>
                  <a:lnTo>
                    <a:pt x="167" y="9672"/>
                  </a:lnTo>
                  <a:lnTo>
                    <a:pt x="266" y="10138"/>
                  </a:lnTo>
                  <a:lnTo>
                    <a:pt x="366" y="10603"/>
                  </a:lnTo>
                  <a:lnTo>
                    <a:pt x="499" y="11035"/>
                  </a:lnTo>
                  <a:lnTo>
                    <a:pt x="665" y="11467"/>
                  </a:lnTo>
                  <a:lnTo>
                    <a:pt x="997" y="12298"/>
                  </a:lnTo>
                  <a:lnTo>
                    <a:pt x="1430" y="13096"/>
                  </a:lnTo>
                  <a:lnTo>
                    <a:pt x="1895" y="13860"/>
                  </a:lnTo>
                  <a:lnTo>
                    <a:pt x="2427" y="14591"/>
                  </a:lnTo>
                  <a:lnTo>
                    <a:pt x="3025" y="15256"/>
                  </a:lnTo>
                  <a:lnTo>
                    <a:pt x="3656" y="15921"/>
                  </a:lnTo>
                  <a:lnTo>
                    <a:pt x="4354" y="16519"/>
                  </a:lnTo>
                  <a:lnTo>
                    <a:pt x="5052" y="17117"/>
                  </a:lnTo>
                  <a:lnTo>
                    <a:pt x="5817" y="17649"/>
                  </a:lnTo>
                  <a:lnTo>
                    <a:pt x="6614" y="18147"/>
                  </a:lnTo>
                  <a:lnTo>
                    <a:pt x="7445" y="18613"/>
                  </a:lnTo>
                  <a:lnTo>
                    <a:pt x="8276" y="19011"/>
                  </a:lnTo>
                  <a:lnTo>
                    <a:pt x="9772" y="19676"/>
                  </a:lnTo>
                  <a:lnTo>
                    <a:pt x="10636" y="20042"/>
                  </a:lnTo>
                  <a:lnTo>
                    <a:pt x="11566" y="20374"/>
                  </a:lnTo>
                  <a:lnTo>
                    <a:pt x="12530" y="20707"/>
                  </a:lnTo>
                  <a:lnTo>
                    <a:pt x="13527" y="21006"/>
                  </a:lnTo>
                  <a:lnTo>
                    <a:pt x="14558" y="21272"/>
                  </a:lnTo>
                  <a:lnTo>
                    <a:pt x="15588" y="21471"/>
                  </a:lnTo>
                  <a:lnTo>
                    <a:pt x="16585" y="21604"/>
                  </a:lnTo>
                  <a:lnTo>
                    <a:pt x="17117" y="21637"/>
                  </a:lnTo>
                  <a:lnTo>
                    <a:pt x="17615" y="21670"/>
                  </a:lnTo>
                  <a:lnTo>
                    <a:pt x="18081" y="21670"/>
                  </a:lnTo>
                  <a:lnTo>
                    <a:pt x="18579" y="21637"/>
                  </a:lnTo>
                  <a:lnTo>
                    <a:pt x="19044" y="21571"/>
                  </a:lnTo>
                  <a:lnTo>
                    <a:pt x="19510" y="21504"/>
                  </a:lnTo>
                  <a:lnTo>
                    <a:pt x="19942" y="21404"/>
                  </a:lnTo>
                  <a:lnTo>
                    <a:pt x="20374" y="21272"/>
                  </a:lnTo>
                  <a:lnTo>
                    <a:pt x="20806" y="21105"/>
                  </a:lnTo>
                  <a:lnTo>
                    <a:pt x="21171" y="20906"/>
                  </a:lnTo>
                  <a:lnTo>
                    <a:pt x="21570" y="20673"/>
                  </a:lnTo>
                  <a:lnTo>
                    <a:pt x="21903" y="20407"/>
                  </a:lnTo>
                  <a:lnTo>
                    <a:pt x="22235" y="20075"/>
                  </a:lnTo>
                  <a:lnTo>
                    <a:pt x="22534" y="19743"/>
                  </a:lnTo>
                  <a:lnTo>
                    <a:pt x="22800" y="19344"/>
                  </a:lnTo>
                  <a:lnTo>
                    <a:pt x="23033" y="18945"/>
                  </a:lnTo>
                  <a:lnTo>
                    <a:pt x="23199" y="18513"/>
                  </a:lnTo>
                  <a:lnTo>
                    <a:pt x="23332" y="18048"/>
                  </a:lnTo>
                  <a:lnTo>
                    <a:pt x="23431" y="17582"/>
                  </a:lnTo>
                  <a:lnTo>
                    <a:pt x="23465" y="17117"/>
                  </a:lnTo>
                  <a:lnTo>
                    <a:pt x="23465" y="16619"/>
                  </a:lnTo>
                  <a:lnTo>
                    <a:pt x="23431" y="16120"/>
                  </a:lnTo>
                  <a:lnTo>
                    <a:pt x="23365" y="15655"/>
                  </a:lnTo>
                  <a:lnTo>
                    <a:pt x="23265" y="15156"/>
                  </a:lnTo>
                  <a:lnTo>
                    <a:pt x="23166" y="14658"/>
                  </a:lnTo>
                  <a:lnTo>
                    <a:pt x="22999" y="14159"/>
                  </a:lnTo>
                  <a:lnTo>
                    <a:pt x="22833" y="13694"/>
                  </a:lnTo>
                  <a:lnTo>
                    <a:pt x="22667" y="13229"/>
                  </a:lnTo>
                  <a:lnTo>
                    <a:pt x="22235" y="12298"/>
                  </a:lnTo>
                  <a:lnTo>
                    <a:pt x="21736" y="11334"/>
                  </a:lnTo>
                  <a:lnTo>
                    <a:pt x="21205" y="10403"/>
                  </a:lnTo>
                  <a:lnTo>
                    <a:pt x="20640" y="9506"/>
                  </a:lnTo>
                  <a:lnTo>
                    <a:pt x="20008" y="8609"/>
                  </a:lnTo>
                  <a:lnTo>
                    <a:pt x="19377" y="7778"/>
                  </a:lnTo>
                  <a:lnTo>
                    <a:pt x="18679" y="6947"/>
                  </a:lnTo>
                  <a:lnTo>
                    <a:pt x="17948" y="6149"/>
                  </a:lnTo>
                  <a:lnTo>
                    <a:pt x="17183" y="5385"/>
                  </a:lnTo>
                  <a:lnTo>
                    <a:pt x="16419" y="4687"/>
                  </a:lnTo>
                  <a:lnTo>
                    <a:pt x="15588" y="3989"/>
                  </a:lnTo>
                  <a:lnTo>
                    <a:pt x="14724" y="3358"/>
                  </a:lnTo>
                  <a:lnTo>
                    <a:pt x="13860" y="2759"/>
                  </a:lnTo>
                  <a:lnTo>
                    <a:pt x="12929" y="2194"/>
                  </a:lnTo>
                  <a:lnTo>
                    <a:pt x="11998" y="1663"/>
                  </a:lnTo>
                  <a:lnTo>
                    <a:pt x="11035" y="1197"/>
                  </a:lnTo>
                  <a:lnTo>
                    <a:pt x="10038" y="765"/>
                  </a:lnTo>
                  <a:lnTo>
                    <a:pt x="9439" y="533"/>
                  </a:lnTo>
                  <a:lnTo>
                    <a:pt x="8841" y="366"/>
                  </a:lnTo>
                  <a:lnTo>
                    <a:pt x="8276" y="200"/>
                  </a:lnTo>
                  <a:lnTo>
                    <a:pt x="7711" y="100"/>
                  </a:lnTo>
                  <a:lnTo>
                    <a:pt x="7179" y="34"/>
                  </a:lnTo>
                  <a:lnTo>
                    <a:pt x="66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2"/>
            <p:cNvSpPr/>
            <p:nvPr/>
          </p:nvSpPr>
          <p:spPr>
            <a:xfrm>
              <a:off x="5256550" y="1731225"/>
              <a:ext cx="814300" cy="370600"/>
            </a:xfrm>
            <a:custGeom>
              <a:avLst/>
              <a:gdLst/>
              <a:ahLst/>
              <a:cxnLst/>
              <a:rect l="l" t="t" r="r" b="b"/>
              <a:pathLst>
                <a:path w="32572" h="14824" extrusionOk="0">
                  <a:moveTo>
                    <a:pt x="11633" y="0"/>
                  </a:moveTo>
                  <a:lnTo>
                    <a:pt x="10868" y="33"/>
                  </a:lnTo>
                  <a:lnTo>
                    <a:pt x="10037" y="100"/>
                  </a:lnTo>
                  <a:lnTo>
                    <a:pt x="9406" y="200"/>
                  </a:lnTo>
                  <a:lnTo>
                    <a:pt x="8775" y="333"/>
                  </a:lnTo>
                  <a:lnTo>
                    <a:pt x="8077" y="532"/>
                  </a:lnTo>
                  <a:lnTo>
                    <a:pt x="7412" y="765"/>
                  </a:lnTo>
                  <a:lnTo>
                    <a:pt x="6714" y="1031"/>
                  </a:lnTo>
                  <a:lnTo>
                    <a:pt x="6016" y="1330"/>
                  </a:lnTo>
                  <a:lnTo>
                    <a:pt x="5318" y="1662"/>
                  </a:lnTo>
                  <a:lnTo>
                    <a:pt x="4620" y="2028"/>
                  </a:lnTo>
                  <a:lnTo>
                    <a:pt x="3922" y="2426"/>
                  </a:lnTo>
                  <a:lnTo>
                    <a:pt x="3291" y="2825"/>
                  </a:lnTo>
                  <a:lnTo>
                    <a:pt x="2626" y="3257"/>
                  </a:lnTo>
                  <a:lnTo>
                    <a:pt x="2028" y="3689"/>
                  </a:lnTo>
                  <a:lnTo>
                    <a:pt x="1463" y="4155"/>
                  </a:lnTo>
                  <a:lnTo>
                    <a:pt x="931" y="4587"/>
                  </a:lnTo>
                  <a:lnTo>
                    <a:pt x="432" y="5052"/>
                  </a:lnTo>
                  <a:lnTo>
                    <a:pt x="0" y="5517"/>
                  </a:lnTo>
                  <a:lnTo>
                    <a:pt x="532" y="5816"/>
                  </a:lnTo>
                  <a:lnTo>
                    <a:pt x="1064" y="6049"/>
                  </a:lnTo>
                  <a:lnTo>
                    <a:pt x="1629" y="6282"/>
                  </a:lnTo>
                  <a:lnTo>
                    <a:pt x="2194" y="6448"/>
                  </a:lnTo>
                  <a:lnTo>
                    <a:pt x="2759" y="6614"/>
                  </a:lnTo>
                  <a:lnTo>
                    <a:pt x="3357" y="6747"/>
                  </a:lnTo>
                  <a:lnTo>
                    <a:pt x="3955" y="6847"/>
                  </a:lnTo>
                  <a:lnTo>
                    <a:pt x="4520" y="6913"/>
                  </a:lnTo>
                  <a:lnTo>
                    <a:pt x="5119" y="6946"/>
                  </a:lnTo>
                  <a:lnTo>
                    <a:pt x="5717" y="6946"/>
                  </a:lnTo>
                  <a:lnTo>
                    <a:pt x="6315" y="6913"/>
                  </a:lnTo>
                  <a:lnTo>
                    <a:pt x="6913" y="6847"/>
                  </a:lnTo>
                  <a:lnTo>
                    <a:pt x="7512" y="6747"/>
                  </a:lnTo>
                  <a:lnTo>
                    <a:pt x="8110" y="6647"/>
                  </a:lnTo>
                  <a:lnTo>
                    <a:pt x="8675" y="6481"/>
                  </a:lnTo>
                  <a:lnTo>
                    <a:pt x="9240" y="6282"/>
                  </a:lnTo>
                  <a:lnTo>
                    <a:pt x="8775" y="6780"/>
                  </a:lnTo>
                  <a:lnTo>
                    <a:pt x="8309" y="7279"/>
                  </a:lnTo>
                  <a:lnTo>
                    <a:pt x="7877" y="7811"/>
                  </a:lnTo>
                  <a:lnTo>
                    <a:pt x="7445" y="8342"/>
                  </a:lnTo>
                  <a:lnTo>
                    <a:pt x="7046" y="8907"/>
                  </a:lnTo>
                  <a:lnTo>
                    <a:pt x="6681" y="9472"/>
                  </a:lnTo>
                  <a:lnTo>
                    <a:pt x="6348" y="10071"/>
                  </a:lnTo>
                  <a:lnTo>
                    <a:pt x="6049" y="10669"/>
                  </a:lnTo>
                  <a:lnTo>
                    <a:pt x="6747" y="10868"/>
                  </a:lnTo>
                  <a:lnTo>
                    <a:pt x="7445" y="11034"/>
                  </a:lnTo>
                  <a:lnTo>
                    <a:pt x="8143" y="11134"/>
                  </a:lnTo>
                  <a:lnTo>
                    <a:pt x="8874" y="11167"/>
                  </a:lnTo>
                  <a:lnTo>
                    <a:pt x="9605" y="11167"/>
                  </a:lnTo>
                  <a:lnTo>
                    <a:pt x="10303" y="11134"/>
                  </a:lnTo>
                  <a:lnTo>
                    <a:pt x="11035" y="11034"/>
                  </a:lnTo>
                  <a:lnTo>
                    <a:pt x="11733" y="10901"/>
                  </a:lnTo>
                  <a:lnTo>
                    <a:pt x="12430" y="10735"/>
                  </a:lnTo>
                  <a:lnTo>
                    <a:pt x="13128" y="10503"/>
                  </a:lnTo>
                  <a:lnTo>
                    <a:pt x="13793" y="10237"/>
                  </a:lnTo>
                  <a:lnTo>
                    <a:pt x="14458" y="9938"/>
                  </a:lnTo>
                  <a:lnTo>
                    <a:pt x="15089" y="9572"/>
                  </a:lnTo>
                  <a:lnTo>
                    <a:pt x="15688" y="9173"/>
                  </a:lnTo>
                  <a:lnTo>
                    <a:pt x="16286" y="8741"/>
                  </a:lnTo>
                  <a:lnTo>
                    <a:pt x="16818" y="8276"/>
                  </a:lnTo>
                  <a:lnTo>
                    <a:pt x="17117" y="8774"/>
                  </a:lnTo>
                  <a:lnTo>
                    <a:pt x="17449" y="9273"/>
                  </a:lnTo>
                  <a:lnTo>
                    <a:pt x="17781" y="9771"/>
                  </a:lnTo>
                  <a:lnTo>
                    <a:pt x="18114" y="10237"/>
                  </a:lnTo>
                  <a:lnTo>
                    <a:pt x="18513" y="10702"/>
                  </a:lnTo>
                  <a:lnTo>
                    <a:pt x="18878" y="11167"/>
                  </a:lnTo>
                  <a:lnTo>
                    <a:pt x="19709" y="11998"/>
                  </a:lnTo>
                  <a:lnTo>
                    <a:pt x="20573" y="12796"/>
                  </a:lnTo>
                  <a:lnTo>
                    <a:pt x="21005" y="13195"/>
                  </a:lnTo>
                  <a:lnTo>
                    <a:pt x="21470" y="13560"/>
                  </a:lnTo>
                  <a:lnTo>
                    <a:pt x="21969" y="13893"/>
                  </a:lnTo>
                  <a:lnTo>
                    <a:pt x="22434" y="14225"/>
                  </a:lnTo>
                  <a:lnTo>
                    <a:pt x="22933" y="14524"/>
                  </a:lnTo>
                  <a:lnTo>
                    <a:pt x="23465" y="14823"/>
                  </a:lnTo>
                  <a:lnTo>
                    <a:pt x="23398" y="14026"/>
                  </a:lnTo>
                  <a:lnTo>
                    <a:pt x="23298" y="13228"/>
                  </a:lnTo>
                  <a:lnTo>
                    <a:pt x="23199" y="12397"/>
                  </a:lnTo>
                  <a:lnTo>
                    <a:pt x="23033" y="11599"/>
                  </a:lnTo>
                  <a:lnTo>
                    <a:pt x="22833" y="10802"/>
                  </a:lnTo>
                  <a:lnTo>
                    <a:pt x="22634" y="10037"/>
                  </a:lnTo>
                  <a:lnTo>
                    <a:pt x="22368" y="9240"/>
                  </a:lnTo>
                  <a:lnTo>
                    <a:pt x="22102" y="8475"/>
                  </a:lnTo>
                  <a:lnTo>
                    <a:pt x="22667" y="8874"/>
                  </a:lnTo>
                  <a:lnTo>
                    <a:pt x="23265" y="9206"/>
                  </a:lnTo>
                  <a:lnTo>
                    <a:pt x="23863" y="9506"/>
                  </a:lnTo>
                  <a:lnTo>
                    <a:pt x="24462" y="9771"/>
                  </a:lnTo>
                  <a:lnTo>
                    <a:pt x="25093" y="10004"/>
                  </a:lnTo>
                  <a:lnTo>
                    <a:pt x="25758" y="10204"/>
                  </a:lnTo>
                  <a:lnTo>
                    <a:pt x="26423" y="10370"/>
                  </a:lnTo>
                  <a:lnTo>
                    <a:pt x="27087" y="10536"/>
                  </a:lnTo>
                  <a:lnTo>
                    <a:pt x="27752" y="10636"/>
                  </a:lnTo>
                  <a:lnTo>
                    <a:pt x="28417" y="10735"/>
                  </a:lnTo>
                  <a:lnTo>
                    <a:pt x="29813" y="10901"/>
                  </a:lnTo>
                  <a:lnTo>
                    <a:pt x="31175" y="11001"/>
                  </a:lnTo>
                  <a:lnTo>
                    <a:pt x="32571" y="11101"/>
                  </a:lnTo>
                  <a:lnTo>
                    <a:pt x="32571" y="11101"/>
                  </a:lnTo>
                  <a:lnTo>
                    <a:pt x="32372" y="10536"/>
                  </a:lnTo>
                  <a:lnTo>
                    <a:pt x="32106" y="9971"/>
                  </a:lnTo>
                  <a:lnTo>
                    <a:pt x="31807" y="9373"/>
                  </a:lnTo>
                  <a:lnTo>
                    <a:pt x="31474" y="8774"/>
                  </a:lnTo>
                  <a:lnTo>
                    <a:pt x="31109" y="8176"/>
                  </a:lnTo>
                  <a:lnTo>
                    <a:pt x="30710" y="7578"/>
                  </a:lnTo>
                  <a:lnTo>
                    <a:pt x="30311" y="6980"/>
                  </a:lnTo>
                  <a:lnTo>
                    <a:pt x="29846" y="6415"/>
                  </a:lnTo>
                  <a:lnTo>
                    <a:pt x="29381" y="5850"/>
                  </a:lnTo>
                  <a:lnTo>
                    <a:pt x="28915" y="5318"/>
                  </a:lnTo>
                  <a:lnTo>
                    <a:pt x="28417" y="4819"/>
                  </a:lnTo>
                  <a:lnTo>
                    <a:pt x="27918" y="4321"/>
                  </a:lnTo>
                  <a:lnTo>
                    <a:pt x="27386" y="3889"/>
                  </a:lnTo>
                  <a:lnTo>
                    <a:pt x="26888" y="3490"/>
                  </a:lnTo>
                  <a:lnTo>
                    <a:pt x="26356" y="3158"/>
                  </a:lnTo>
                  <a:lnTo>
                    <a:pt x="25858" y="2859"/>
                  </a:lnTo>
                  <a:lnTo>
                    <a:pt x="25326" y="2593"/>
                  </a:lnTo>
                  <a:lnTo>
                    <a:pt x="24794" y="2393"/>
                  </a:lnTo>
                  <a:lnTo>
                    <a:pt x="24262" y="2260"/>
                  </a:lnTo>
                  <a:lnTo>
                    <a:pt x="23697" y="2127"/>
                  </a:lnTo>
                  <a:lnTo>
                    <a:pt x="23132" y="2061"/>
                  </a:lnTo>
                  <a:lnTo>
                    <a:pt x="22567" y="2028"/>
                  </a:lnTo>
                  <a:lnTo>
                    <a:pt x="22035" y="1994"/>
                  </a:lnTo>
                  <a:lnTo>
                    <a:pt x="21470" y="2028"/>
                  </a:lnTo>
                  <a:lnTo>
                    <a:pt x="20972" y="2094"/>
                  </a:lnTo>
                  <a:lnTo>
                    <a:pt x="20473" y="2161"/>
                  </a:lnTo>
                  <a:lnTo>
                    <a:pt x="19975" y="2260"/>
                  </a:lnTo>
                  <a:lnTo>
                    <a:pt x="19543" y="2393"/>
                  </a:lnTo>
                  <a:lnTo>
                    <a:pt x="19111" y="2526"/>
                  </a:lnTo>
                  <a:lnTo>
                    <a:pt x="18745" y="2692"/>
                  </a:lnTo>
                  <a:lnTo>
                    <a:pt x="18413" y="2892"/>
                  </a:lnTo>
                  <a:lnTo>
                    <a:pt x="18147" y="3058"/>
                  </a:lnTo>
                  <a:lnTo>
                    <a:pt x="17948" y="2825"/>
                  </a:lnTo>
                  <a:lnTo>
                    <a:pt x="17715" y="2559"/>
                  </a:lnTo>
                  <a:lnTo>
                    <a:pt x="17449" y="2293"/>
                  </a:lnTo>
                  <a:lnTo>
                    <a:pt x="17117" y="2028"/>
                  </a:lnTo>
                  <a:lnTo>
                    <a:pt x="16784" y="1728"/>
                  </a:lnTo>
                  <a:lnTo>
                    <a:pt x="16385" y="1463"/>
                  </a:lnTo>
                  <a:lnTo>
                    <a:pt x="15920" y="1163"/>
                  </a:lnTo>
                  <a:lnTo>
                    <a:pt x="15455" y="931"/>
                  </a:lnTo>
                  <a:lnTo>
                    <a:pt x="14923" y="698"/>
                  </a:lnTo>
                  <a:lnTo>
                    <a:pt x="14358" y="466"/>
                  </a:lnTo>
                  <a:lnTo>
                    <a:pt x="13727" y="299"/>
                  </a:lnTo>
                  <a:lnTo>
                    <a:pt x="13095" y="166"/>
                  </a:lnTo>
                  <a:lnTo>
                    <a:pt x="12397" y="67"/>
                  </a:lnTo>
                  <a:lnTo>
                    <a:pt x="1163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2"/>
            <p:cNvSpPr/>
            <p:nvPr/>
          </p:nvSpPr>
          <p:spPr>
            <a:xfrm>
              <a:off x="1807550" y="1558400"/>
              <a:ext cx="3109200" cy="3587800"/>
            </a:xfrm>
            <a:custGeom>
              <a:avLst/>
              <a:gdLst/>
              <a:ahLst/>
              <a:cxnLst/>
              <a:rect l="l" t="t" r="r" b="b"/>
              <a:pathLst>
                <a:path w="124368" h="143512" extrusionOk="0">
                  <a:moveTo>
                    <a:pt x="59791" y="0"/>
                  </a:moveTo>
                  <a:lnTo>
                    <a:pt x="59791" y="532"/>
                  </a:lnTo>
                  <a:lnTo>
                    <a:pt x="59757" y="1163"/>
                  </a:lnTo>
                  <a:lnTo>
                    <a:pt x="59658" y="2028"/>
                  </a:lnTo>
                  <a:lnTo>
                    <a:pt x="59458" y="3091"/>
                  </a:lnTo>
                  <a:lnTo>
                    <a:pt x="59192" y="4387"/>
                  </a:lnTo>
                  <a:lnTo>
                    <a:pt x="58993" y="5085"/>
                  </a:lnTo>
                  <a:lnTo>
                    <a:pt x="58760" y="5850"/>
                  </a:lnTo>
                  <a:lnTo>
                    <a:pt x="58494" y="6647"/>
                  </a:lnTo>
                  <a:lnTo>
                    <a:pt x="58195" y="7478"/>
                  </a:lnTo>
                  <a:lnTo>
                    <a:pt x="57863" y="8376"/>
                  </a:lnTo>
                  <a:lnTo>
                    <a:pt x="57464" y="9306"/>
                  </a:lnTo>
                  <a:lnTo>
                    <a:pt x="57032" y="10270"/>
                  </a:lnTo>
                  <a:lnTo>
                    <a:pt x="56534" y="11267"/>
                  </a:lnTo>
                  <a:lnTo>
                    <a:pt x="55969" y="12297"/>
                  </a:lnTo>
                  <a:lnTo>
                    <a:pt x="55370" y="13361"/>
                  </a:lnTo>
                  <a:lnTo>
                    <a:pt x="54706" y="14424"/>
                  </a:lnTo>
                  <a:lnTo>
                    <a:pt x="53941" y="15554"/>
                  </a:lnTo>
                  <a:lnTo>
                    <a:pt x="53144" y="16718"/>
                  </a:lnTo>
                  <a:lnTo>
                    <a:pt x="52279" y="17881"/>
                  </a:lnTo>
                  <a:lnTo>
                    <a:pt x="51316" y="19077"/>
                  </a:lnTo>
                  <a:lnTo>
                    <a:pt x="50319" y="20307"/>
                  </a:lnTo>
                  <a:lnTo>
                    <a:pt x="49189" y="21537"/>
                  </a:lnTo>
                  <a:lnTo>
                    <a:pt x="48025" y="22800"/>
                  </a:lnTo>
                  <a:lnTo>
                    <a:pt x="46729" y="24063"/>
                  </a:lnTo>
                  <a:lnTo>
                    <a:pt x="45400" y="25359"/>
                  </a:lnTo>
                  <a:lnTo>
                    <a:pt x="43937" y="26655"/>
                  </a:lnTo>
                  <a:lnTo>
                    <a:pt x="42475" y="27885"/>
                  </a:lnTo>
                  <a:lnTo>
                    <a:pt x="40913" y="29148"/>
                  </a:lnTo>
                  <a:lnTo>
                    <a:pt x="39351" y="30344"/>
                  </a:lnTo>
                  <a:lnTo>
                    <a:pt x="37722" y="31574"/>
                  </a:lnTo>
                  <a:lnTo>
                    <a:pt x="36061" y="32770"/>
                  </a:lnTo>
                  <a:lnTo>
                    <a:pt x="32671" y="35230"/>
                  </a:lnTo>
                  <a:lnTo>
                    <a:pt x="29247" y="37689"/>
                  </a:lnTo>
                  <a:lnTo>
                    <a:pt x="27519" y="38986"/>
                  </a:lnTo>
                  <a:lnTo>
                    <a:pt x="25791" y="40282"/>
                  </a:lnTo>
                  <a:lnTo>
                    <a:pt x="24063" y="41611"/>
                  </a:lnTo>
                  <a:lnTo>
                    <a:pt x="22368" y="43007"/>
                  </a:lnTo>
                  <a:lnTo>
                    <a:pt x="20673" y="44403"/>
                  </a:lnTo>
                  <a:lnTo>
                    <a:pt x="19011" y="45899"/>
                  </a:lnTo>
                  <a:lnTo>
                    <a:pt x="17382" y="47427"/>
                  </a:lnTo>
                  <a:lnTo>
                    <a:pt x="15787" y="49023"/>
                  </a:lnTo>
                  <a:lnTo>
                    <a:pt x="15023" y="49820"/>
                  </a:lnTo>
                  <a:lnTo>
                    <a:pt x="14225" y="50651"/>
                  </a:lnTo>
                  <a:lnTo>
                    <a:pt x="13460" y="51515"/>
                  </a:lnTo>
                  <a:lnTo>
                    <a:pt x="12729" y="52379"/>
                  </a:lnTo>
                  <a:lnTo>
                    <a:pt x="11998" y="53277"/>
                  </a:lnTo>
                  <a:lnTo>
                    <a:pt x="11267" y="54207"/>
                  </a:lnTo>
                  <a:lnTo>
                    <a:pt x="10569" y="55138"/>
                  </a:lnTo>
                  <a:lnTo>
                    <a:pt x="9871" y="56069"/>
                  </a:lnTo>
                  <a:lnTo>
                    <a:pt x="9206" y="57066"/>
                  </a:lnTo>
                  <a:lnTo>
                    <a:pt x="8542" y="58063"/>
                  </a:lnTo>
                  <a:lnTo>
                    <a:pt x="7910" y="59093"/>
                  </a:lnTo>
                  <a:lnTo>
                    <a:pt x="7279" y="60123"/>
                  </a:lnTo>
                  <a:lnTo>
                    <a:pt x="6680" y="61187"/>
                  </a:lnTo>
                  <a:lnTo>
                    <a:pt x="6115" y="62284"/>
                  </a:lnTo>
                  <a:lnTo>
                    <a:pt x="5550" y="63414"/>
                  </a:lnTo>
                  <a:lnTo>
                    <a:pt x="5019" y="64577"/>
                  </a:lnTo>
                  <a:lnTo>
                    <a:pt x="4487" y="65740"/>
                  </a:lnTo>
                  <a:lnTo>
                    <a:pt x="3988" y="66937"/>
                  </a:lnTo>
                  <a:lnTo>
                    <a:pt x="3523" y="68166"/>
                  </a:lnTo>
                  <a:lnTo>
                    <a:pt x="3058" y="69429"/>
                  </a:lnTo>
                  <a:lnTo>
                    <a:pt x="2659" y="70725"/>
                  </a:lnTo>
                  <a:lnTo>
                    <a:pt x="2260" y="72055"/>
                  </a:lnTo>
                  <a:lnTo>
                    <a:pt x="1861" y="73418"/>
                  </a:lnTo>
                  <a:lnTo>
                    <a:pt x="1529" y="74813"/>
                  </a:lnTo>
                  <a:lnTo>
                    <a:pt x="1197" y="76209"/>
                  </a:lnTo>
                  <a:lnTo>
                    <a:pt x="931" y="77672"/>
                  </a:lnTo>
                  <a:lnTo>
                    <a:pt x="665" y="79167"/>
                  </a:lnTo>
                  <a:lnTo>
                    <a:pt x="432" y="80696"/>
                  </a:lnTo>
                  <a:lnTo>
                    <a:pt x="233" y="82225"/>
                  </a:lnTo>
                  <a:lnTo>
                    <a:pt x="100" y="83754"/>
                  </a:lnTo>
                  <a:lnTo>
                    <a:pt x="33" y="85283"/>
                  </a:lnTo>
                  <a:lnTo>
                    <a:pt x="0" y="86811"/>
                  </a:lnTo>
                  <a:lnTo>
                    <a:pt x="33" y="88307"/>
                  </a:lnTo>
                  <a:lnTo>
                    <a:pt x="100" y="89836"/>
                  </a:lnTo>
                  <a:lnTo>
                    <a:pt x="233" y="91331"/>
                  </a:lnTo>
                  <a:lnTo>
                    <a:pt x="366" y="92827"/>
                  </a:lnTo>
                  <a:lnTo>
                    <a:pt x="598" y="94289"/>
                  </a:lnTo>
                  <a:lnTo>
                    <a:pt x="831" y="95785"/>
                  </a:lnTo>
                  <a:lnTo>
                    <a:pt x="1130" y="97247"/>
                  </a:lnTo>
                  <a:lnTo>
                    <a:pt x="1462" y="98677"/>
                  </a:lnTo>
                  <a:lnTo>
                    <a:pt x="1828" y="100106"/>
                  </a:lnTo>
                  <a:lnTo>
                    <a:pt x="2227" y="101535"/>
                  </a:lnTo>
                  <a:lnTo>
                    <a:pt x="2659" y="102964"/>
                  </a:lnTo>
                  <a:lnTo>
                    <a:pt x="3124" y="104360"/>
                  </a:lnTo>
                  <a:lnTo>
                    <a:pt x="3623" y="105756"/>
                  </a:lnTo>
                  <a:lnTo>
                    <a:pt x="4155" y="107118"/>
                  </a:lnTo>
                  <a:lnTo>
                    <a:pt x="4686" y="108481"/>
                  </a:lnTo>
                  <a:lnTo>
                    <a:pt x="5285" y="109810"/>
                  </a:lnTo>
                  <a:lnTo>
                    <a:pt x="5883" y="111140"/>
                  </a:lnTo>
                  <a:lnTo>
                    <a:pt x="6481" y="112436"/>
                  </a:lnTo>
                  <a:lnTo>
                    <a:pt x="7146" y="113732"/>
                  </a:lnTo>
                  <a:lnTo>
                    <a:pt x="7810" y="114995"/>
                  </a:lnTo>
                  <a:lnTo>
                    <a:pt x="8475" y="116258"/>
                  </a:lnTo>
                  <a:lnTo>
                    <a:pt x="9173" y="117488"/>
                  </a:lnTo>
                  <a:lnTo>
                    <a:pt x="9871" y="118684"/>
                  </a:lnTo>
                  <a:lnTo>
                    <a:pt x="10602" y="119881"/>
                  </a:lnTo>
                  <a:lnTo>
                    <a:pt x="12065" y="122207"/>
                  </a:lnTo>
                  <a:lnTo>
                    <a:pt x="13527" y="124401"/>
                  </a:lnTo>
                  <a:lnTo>
                    <a:pt x="15056" y="126528"/>
                  </a:lnTo>
                  <a:lnTo>
                    <a:pt x="16551" y="128555"/>
                  </a:lnTo>
                  <a:lnTo>
                    <a:pt x="18047" y="130483"/>
                  </a:lnTo>
                  <a:lnTo>
                    <a:pt x="19509" y="132278"/>
                  </a:lnTo>
                  <a:lnTo>
                    <a:pt x="20938" y="133973"/>
                  </a:lnTo>
                  <a:lnTo>
                    <a:pt x="22301" y="135568"/>
                  </a:lnTo>
                  <a:lnTo>
                    <a:pt x="23597" y="136997"/>
                  </a:lnTo>
                  <a:lnTo>
                    <a:pt x="24827" y="138293"/>
                  </a:lnTo>
                  <a:lnTo>
                    <a:pt x="25957" y="139490"/>
                  </a:lnTo>
                  <a:lnTo>
                    <a:pt x="26987" y="140520"/>
                  </a:lnTo>
                  <a:lnTo>
                    <a:pt x="28649" y="142149"/>
                  </a:lnTo>
                  <a:lnTo>
                    <a:pt x="29713" y="143146"/>
                  </a:lnTo>
                  <a:lnTo>
                    <a:pt x="30111" y="143511"/>
                  </a:lnTo>
                  <a:lnTo>
                    <a:pt x="104027" y="143511"/>
                  </a:lnTo>
                  <a:lnTo>
                    <a:pt x="104924" y="141849"/>
                  </a:lnTo>
                  <a:lnTo>
                    <a:pt x="105955" y="139922"/>
                  </a:lnTo>
                  <a:lnTo>
                    <a:pt x="107284" y="137363"/>
                  </a:lnTo>
                  <a:lnTo>
                    <a:pt x="108846" y="134272"/>
                  </a:lnTo>
                  <a:lnTo>
                    <a:pt x="110608" y="130716"/>
                  </a:lnTo>
                  <a:lnTo>
                    <a:pt x="112469" y="126761"/>
                  </a:lnTo>
                  <a:lnTo>
                    <a:pt x="113433" y="124700"/>
                  </a:lnTo>
                  <a:lnTo>
                    <a:pt x="114396" y="122540"/>
                  </a:lnTo>
                  <a:lnTo>
                    <a:pt x="115360" y="120346"/>
                  </a:lnTo>
                  <a:lnTo>
                    <a:pt x="116324" y="118086"/>
                  </a:lnTo>
                  <a:lnTo>
                    <a:pt x="117255" y="115826"/>
                  </a:lnTo>
                  <a:lnTo>
                    <a:pt x="118152" y="113533"/>
                  </a:lnTo>
                  <a:lnTo>
                    <a:pt x="119049" y="111240"/>
                  </a:lnTo>
                  <a:lnTo>
                    <a:pt x="119880" y="108913"/>
                  </a:lnTo>
                  <a:lnTo>
                    <a:pt x="120678" y="106620"/>
                  </a:lnTo>
                  <a:lnTo>
                    <a:pt x="121409" y="104360"/>
                  </a:lnTo>
                  <a:lnTo>
                    <a:pt x="122074" y="102133"/>
                  </a:lnTo>
                  <a:lnTo>
                    <a:pt x="122672" y="99906"/>
                  </a:lnTo>
                  <a:lnTo>
                    <a:pt x="123204" y="97779"/>
                  </a:lnTo>
                  <a:lnTo>
                    <a:pt x="123636" y="95685"/>
                  </a:lnTo>
                  <a:lnTo>
                    <a:pt x="123802" y="94655"/>
                  </a:lnTo>
                  <a:lnTo>
                    <a:pt x="123968" y="93658"/>
                  </a:lnTo>
                  <a:lnTo>
                    <a:pt x="124101" y="92694"/>
                  </a:lnTo>
                  <a:lnTo>
                    <a:pt x="124201" y="91730"/>
                  </a:lnTo>
                  <a:lnTo>
                    <a:pt x="124267" y="90800"/>
                  </a:lnTo>
                  <a:lnTo>
                    <a:pt x="124334" y="89902"/>
                  </a:lnTo>
                  <a:lnTo>
                    <a:pt x="124367" y="89038"/>
                  </a:lnTo>
                  <a:lnTo>
                    <a:pt x="124334" y="88174"/>
                  </a:lnTo>
                  <a:lnTo>
                    <a:pt x="124267" y="86379"/>
                  </a:lnTo>
                  <a:lnTo>
                    <a:pt x="124134" y="84352"/>
                  </a:lnTo>
                  <a:lnTo>
                    <a:pt x="123935" y="82158"/>
                  </a:lnTo>
                  <a:lnTo>
                    <a:pt x="123736" y="79732"/>
                  </a:lnTo>
                  <a:lnTo>
                    <a:pt x="123470" y="77140"/>
                  </a:lnTo>
                  <a:lnTo>
                    <a:pt x="123171" y="74415"/>
                  </a:lnTo>
                  <a:lnTo>
                    <a:pt x="122473" y="68565"/>
                  </a:lnTo>
                  <a:lnTo>
                    <a:pt x="121675" y="62350"/>
                  </a:lnTo>
                  <a:lnTo>
                    <a:pt x="120811" y="55902"/>
                  </a:lnTo>
                  <a:lnTo>
                    <a:pt x="119880" y="49355"/>
                  </a:lnTo>
                  <a:lnTo>
                    <a:pt x="118950" y="42874"/>
                  </a:lnTo>
                  <a:lnTo>
                    <a:pt x="117986" y="36593"/>
                  </a:lnTo>
                  <a:lnTo>
                    <a:pt x="117089" y="30677"/>
                  </a:lnTo>
                  <a:lnTo>
                    <a:pt x="115493" y="20507"/>
                  </a:lnTo>
                  <a:lnTo>
                    <a:pt x="114396" y="13527"/>
                  </a:lnTo>
                  <a:lnTo>
                    <a:pt x="113964" y="10935"/>
                  </a:lnTo>
                  <a:lnTo>
                    <a:pt x="597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2"/>
            <p:cNvSpPr/>
            <p:nvPr/>
          </p:nvSpPr>
          <p:spPr>
            <a:xfrm>
              <a:off x="1487650" y="4106725"/>
              <a:ext cx="1194000" cy="1039475"/>
            </a:xfrm>
            <a:custGeom>
              <a:avLst/>
              <a:gdLst/>
              <a:ahLst/>
              <a:cxnLst/>
              <a:rect l="l" t="t" r="r" b="b"/>
              <a:pathLst>
                <a:path w="47760" h="41579" extrusionOk="0">
                  <a:moveTo>
                    <a:pt x="8276" y="1"/>
                  </a:moveTo>
                  <a:lnTo>
                    <a:pt x="7844" y="34"/>
                  </a:lnTo>
                  <a:lnTo>
                    <a:pt x="7445" y="100"/>
                  </a:lnTo>
                  <a:lnTo>
                    <a:pt x="7013" y="134"/>
                  </a:lnTo>
                  <a:lnTo>
                    <a:pt x="6614" y="233"/>
                  </a:lnTo>
                  <a:lnTo>
                    <a:pt x="6182" y="333"/>
                  </a:lnTo>
                  <a:lnTo>
                    <a:pt x="5783" y="466"/>
                  </a:lnTo>
                  <a:lnTo>
                    <a:pt x="5385" y="632"/>
                  </a:lnTo>
                  <a:lnTo>
                    <a:pt x="4986" y="798"/>
                  </a:lnTo>
                  <a:lnTo>
                    <a:pt x="4587" y="998"/>
                  </a:lnTo>
                  <a:lnTo>
                    <a:pt x="4221" y="1197"/>
                  </a:lnTo>
                  <a:lnTo>
                    <a:pt x="3823" y="1463"/>
                  </a:lnTo>
                  <a:lnTo>
                    <a:pt x="3457" y="1729"/>
                  </a:lnTo>
                  <a:lnTo>
                    <a:pt x="3058" y="2028"/>
                  </a:lnTo>
                  <a:lnTo>
                    <a:pt x="2693" y="2327"/>
                  </a:lnTo>
                  <a:lnTo>
                    <a:pt x="2327" y="2659"/>
                  </a:lnTo>
                  <a:lnTo>
                    <a:pt x="1928" y="3125"/>
                  </a:lnTo>
                  <a:lnTo>
                    <a:pt x="1529" y="3623"/>
                  </a:lnTo>
                  <a:lnTo>
                    <a:pt x="1197" y="4122"/>
                  </a:lnTo>
                  <a:lnTo>
                    <a:pt x="898" y="4687"/>
                  </a:lnTo>
                  <a:lnTo>
                    <a:pt x="665" y="5252"/>
                  </a:lnTo>
                  <a:lnTo>
                    <a:pt x="433" y="5817"/>
                  </a:lnTo>
                  <a:lnTo>
                    <a:pt x="266" y="6448"/>
                  </a:lnTo>
                  <a:lnTo>
                    <a:pt x="167" y="7080"/>
                  </a:lnTo>
                  <a:lnTo>
                    <a:pt x="67" y="7711"/>
                  </a:lnTo>
                  <a:lnTo>
                    <a:pt x="0" y="8409"/>
                  </a:lnTo>
                  <a:lnTo>
                    <a:pt x="0" y="9074"/>
                  </a:lnTo>
                  <a:lnTo>
                    <a:pt x="34" y="9772"/>
                  </a:lnTo>
                  <a:lnTo>
                    <a:pt x="67" y="10503"/>
                  </a:lnTo>
                  <a:lnTo>
                    <a:pt x="167" y="11234"/>
                  </a:lnTo>
                  <a:lnTo>
                    <a:pt x="266" y="11999"/>
                  </a:lnTo>
                  <a:lnTo>
                    <a:pt x="399" y="12763"/>
                  </a:lnTo>
                  <a:lnTo>
                    <a:pt x="599" y="13527"/>
                  </a:lnTo>
                  <a:lnTo>
                    <a:pt x="798" y="14325"/>
                  </a:lnTo>
                  <a:lnTo>
                    <a:pt x="998" y="15090"/>
                  </a:lnTo>
                  <a:lnTo>
                    <a:pt x="1263" y="15887"/>
                  </a:lnTo>
                  <a:lnTo>
                    <a:pt x="1828" y="17516"/>
                  </a:lnTo>
                  <a:lnTo>
                    <a:pt x="2460" y="19144"/>
                  </a:lnTo>
                  <a:lnTo>
                    <a:pt x="3158" y="20806"/>
                  </a:lnTo>
                  <a:lnTo>
                    <a:pt x="3955" y="22435"/>
                  </a:lnTo>
                  <a:lnTo>
                    <a:pt x="4753" y="24063"/>
                  </a:lnTo>
                  <a:lnTo>
                    <a:pt x="5617" y="25692"/>
                  </a:lnTo>
                  <a:lnTo>
                    <a:pt x="6515" y="27254"/>
                  </a:lnTo>
                  <a:lnTo>
                    <a:pt x="7412" y="28816"/>
                  </a:lnTo>
                  <a:lnTo>
                    <a:pt x="8343" y="30311"/>
                  </a:lnTo>
                  <a:lnTo>
                    <a:pt x="9240" y="31774"/>
                  </a:lnTo>
                  <a:lnTo>
                    <a:pt x="10137" y="33136"/>
                  </a:lnTo>
                  <a:lnTo>
                    <a:pt x="11001" y="34466"/>
                  </a:lnTo>
                  <a:lnTo>
                    <a:pt x="12663" y="36826"/>
                  </a:lnTo>
                  <a:lnTo>
                    <a:pt x="14059" y="38786"/>
                  </a:lnTo>
                  <a:lnTo>
                    <a:pt x="15189" y="40282"/>
                  </a:lnTo>
                  <a:lnTo>
                    <a:pt x="16186" y="41578"/>
                  </a:lnTo>
                  <a:lnTo>
                    <a:pt x="47760" y="41578"/>
                  </a:lnTo>
                  <a:lnTo>
                    <a:pt x="47427" y="40980"/>
                  </a:lnTo>
                  <a:lnTo>
                    <a:pt x="46430" y="39285"/>
                  </a:lnTo>
                  <a:lnTo>
                    <a:pt x="44902" y="36693"/>
                  </a:lnTo>
                  <a:lnTo>
                    <a:pt x="42841" y="33369"/>
                  </a:lnTo>
                  <a:lnTo>
                    <a:pt x="41611" y="31508"/>
                  </a:lnTo>
                  <a:lnTo>
                    <a:pt x="40315" y="29514"/>
                  </a:lnTo>
                  <a:lnTo>
                    <a:pt x="38919" y="27420"/>
                  </a:lnTo>
                  <a:lnTo>
                    <a:pt x="37457" y="25293"/>
                  </a:lnTo>
                  <a:lnTo>
                    <a:pt x="35895" y="23099"/>
                  </a:lnTo>
                  <a:lnTo>
                    <a:pt x="34266" y="20873"/>
                  </a:lnTo>
                  <a:lnTo>
                    <a:pt x="32571" y="18646"/>
                  </a:lnTo>
                  <a:lnTo>
                    <a:pt x="30810" y="16452"/>
                  </a:lnTo>
                  <a:lnTo>
                    <a:pt x="29048" y="14325"/>
                  </a:lnTo>
                  <a:lnTo>
                    <a:pt x="27220" y="12231"/>
                  </a:lnTo>
                  <a:lnTo>
                    <a:pt x="26290" y="11234"/>
                  </a:lnTo>
                  <a:lnTo>
                    <a:pt x="25359" y="10237"/>
                  </a:lnTo>
                  <a:lnTo>
                    <a:pt x="24429" y="9273"/>
                  </a:lnTo>
                  <a:lnTo>
                    <a:pt x="23465" y="8343"/>
                  </a:lnTo>
                  <a:lnTo>
                    <a:pt x="22534" y="7445"/>
                  </a:lnTo>
                  <a:lnTo>
                    <a:pt x="21570" y="6614"/>
                  </a:lnTo>
                  <a:lnTo>
                    <a:pt x="20640" y="5784"/>
                  </a:lnTo>
                  <a:lnTo>
                    <a:pt x="19709" y="5019"/>
                  </a:lnTo>
                  <a:lnTo>
                    <a:pt x="18745" y="4288"/>
                  </a:lnTo>
                  <a:lnTo>
                    <a:pt x="17815" y="3590"/>
                  </a:lnTo>
                  <a:lnTo>
                    <a:pt x="16851" y="2959"/>
                  </a:lnTo>
                  <a:lnTo>
                    <a:pt x="15920" y="2394"/>
                  </a:lnTo>
                  <a:lnTo>
                    <a:pt x="14990" y="1862"/>
                  </a:lnTo>
                  <a:lnTo>
                    <a:pt x="14059" y="1397"/>
                  </a:lnTo>
                  <a:lnTo>
                    <a:pt x="13162" y="998"/>
                  </a:lnTo>
                  <a:lnTo>
                    <a:pt x="12264" y="665"/>
                  </a:lnTo>
                  <a:lnTo>
                    <a:pt x="11334" y="399"/>
                  </a:lnTo>
                  <a:lnTo>
                    <a:pt x="10470" y="200"/>
                  </a:lnTo>
                  <a:lnTo>
                    <a:pt x="9572" y="67"/>
                  </a:lnTo>
                  <a:lnTo>
                    <a:pt x="8708"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2"/>
            <p:cNvSpPr/>
            <p:nvPr/>
          </p:nvSpPr>
          <p:spPr>
            <a:xfrm>
              <a:off x="3244975" y="238125"/>
              <a:ext cx="2180275" cy="1798050"/>
            </a:xfrm>
            <a:custGeom>
              <a:avLst/>
              <a:gdLst/>
              <a:ahLst/>
              <a:cxnLst/>
              <a:rect l="l" t="t" r="r" b="b"/>
              <a:pathLst>
                <a:path w="87211" h="71922" extrusionOk="0">
                  <a:moveTo>
                    <a:pt x="38853" y="0"/>
                  </a:moveTo>
                  <a:lnTo>
                    <a:pt x="37291" y="66"/>
                  </a:lnTo>
                  <a:lnTo>
                    <a:pt x="35762" y="199"/>
                  </a:lnTo>
                  <a:lnTo>
                    <a:pt x="34266" y="399"/>
                  </a:lnTo>
                  <a:lnTo>
                    <a:pt x="32771" y="631"/>
                  </a:lnTo>
                  <a:lnTo>
                    <a:pt x="31308" y="964"/>
                  </a:lnTo>
                  <a:lnTo>
                    <a:pt x="29846" y="1363"/>
                  </a:lnTo>
                  <a:lnTo>
                    <a:pt x="28417" y="1795"/>
                  </a:lnTo>
                  <a:lnTo>
                    <a:pt x="27021" y="2326"/>
                  </a:lnTo>
                  <a:lnTo>
                    <a:pt x="25625" y="2891"/>
                  </a:lnTo>
                  <a:lnTo>
                    <a:pt x="24296" y="3523"/>
                  </a:lnTo>
                  <a:lnTo>
                    <a:pt x="22966" y="4221"/>
                  </a:lnTo>
                  <a:lnTo>
                    <a:pt x="21637" y="4952"/>
                  </a:lnTo>
                  <a:lnTo>
                    <a:pt x="20374" y="5750"/>
                  </a:lnTo>
                  <a:lnTo>
                    <a:pt x="19144" y="6581"/>
                  </a:lnTo>
                  <a:lnTo>
                    <a:pt x="17914" y="7478"/>
                  </a:lnTo>
                  <a:lnTo>
                    <a:pt x="16751" y="8409"/>
                  </a:lnTo>
                  <a:lnTo>
                    <a:pt x="15588" y="9372"/>
                  </a:lnTo>
                  <a:lnTo>
                    <a:pt x="14458" y="10369"/>
                  </a:lnTo>
                  <a:lnTo>
                    <a:pt x="13394" y="11433"/>
                  </a:lnTo>
                  <a:lnTo>
                    <a:pt x="12331" y="12530"/>
                  </a:lnTo>
                  <a:lnTo>
                    <a:pt x="11334" y="13627"/>
                  </a:lnTo>
                  <a:lnTo>
                    <a:pt x="10337" y="14790"/>
                  </a:lnTo>
                  <a:lnTo>
                    <a:pt x="9406" y="15986"/>
                  </a:lnTo>
                  <a:lnTo>
                    <a:pt x="8509" y="17183"/>
                  </a:lnTo>
                  <a:lnTo>
                    <a:pt x="7645" y="18446"/>
                  </a:lnTo>
                  <a:lnTo>
                    <a:pt x="6814" y="19709"/>
                  </a:lnTo>
                  <a:lnTo>
                    <a:pt x="6049" y="20972"/>
                  </a:lnTo>
                  <a:lnTo>
                    <a:pt x="5318" y="22301"/>
                  </a:lnTo>
                  <a:lnTo>
                    <a:pt x="4620" y="23597"/>
                  </a:lnTo>
                  <a:lnTo>
                    <a:pt x="3955" y="24960"/>
                  </a:lnTo>
                  <a:lnTo>
                    <a:pt x="3357" y="26289"/>
                  </a:lnTo>
                  <a:lnTo>
                    <a:pt x="2792" y="27652"/>
                  </a:lnTo>
                  <a:lnTo>
                    <a:pt x="2294" y="29048"/>
                  </a:lnTo>
                  <a:lnTo>
                    <a:pt x="1828" y="30411"/>
                  </a:lnTo>
                  <a:lnTo>
                    <a:pt x="1430" y="31740"/>
                  </a:lnTo>
                  <a:lnTo>
                    <a:pt x="1097" y="33003"/>
                  </a:lnTo>
                  <a:lnTo>
                    <a:pt x="798" y="34266"/>
                  </a:lnTo>
                  <a:lnTo>
                    <a:pt x="565" y="35496"/>
                  </a:lnTo>
                  <a:lnTo>
                    <a:pt x="366" y="36692"/>
                  </a:lnTo>
                  <a:lnTo>
                    <a:pt x="233" y="37822"/>
                  </a:lnTo>
                  <a:lnTo>
                    <a:pt x="100" y="38952"/>
                  </a:lnTo>
                  <a:lnTo>
                    <a:pt x="34" y="40016"/>
                  </a:lnTo>
                  <a:lnTo>
                    <a:pt x="0" y="41079"/>
                  </a:lnTo>
                  <a:lnTo>
                    <a:pt x="0" y="42076"/>
                  </a:lnTo>
                  <a:lnTo>
                    <a:pt x="0" y="43007"/>
                  </a:lnTo>
                  <a:lnTo>
                    <a:pt x="67" y="43937"/>
                  </a:lnTo>
                  <a:lnTo>
                    <a:pt x="133" y="44801"/>
                  </a:lnTo>
                  <a:lnTo>
                    <a:pt x="233" y="45632"/>
                  </a:lnTo>
                  <a:lnTo>
                    <a:pt x="333" y="46430"/>
                  </a:lnTo>
                  <a:lnTo>
                    <a:pt x="466" y="47194"/>
                  </a:lnTo>
                  <a:lnTo>
                    <a:pt x="632" y="47892"/>
                  </a:lnTo>
                  <a:lnTo>
                    <a:pt x="931" y="49155"/>
                  </a:lnTo>
                  <a:lnTo>
                    <a:pt x="1263" y="50252"/>
                  </a:lnTo>
                  <a:lnTo>
                    <a:pt x="1562" y="51149"/>
                  </a:lnTo>
                  <a:lnTo>
                    <a:pt x="1862" y="51881"/>
                  </a:lnTo>
                  <a:lnTo>
                    <a:pt x="2094" y="52379"/>
                  </a:lnTo>
                  <a:lnTo>
                    <a:pt x="2294" y="52811"/>
                  </a:lnTo>
                  <a:lnTo>
                    <a:pt x="2859" y="53642"/>
                  </a:lnTo>
                  <a:lnTo>
                    <a:pt x="3557" y="54506"/>
                  </a:lnTo>
                  <a:lnTo>
                    <a:pt x="4321" y="55404"/>
                  </a:lnTo>
                  <a:lnTo>
                    <a:pt x="5218" y="56301"/>
                  </a:lnTo>
                  <a:lnTo>
                    <a:pt x="6182" y="57232"/>
                  </a:lnTo>
                  <a:lnTo>
                    <a:pt x="7246" y="58162"/>
                  </a:lnTo>
                  <a:lnTo>
                    <a:pt x="8376" y="59126"/>
                  </a:lnTo>
                  <a:lnTo>
                    <a:pt x="9605" y="60090"/>
                  </a:lnTo>
                  <a:lnTo>
                    <a:pt x="10935" y="61020"/>
                  </a:lnTo>
                  <a:lnTo>
                    <a:pt x="12331" y="61984"/>
                  </a:lnTo>
                  <a:lnTo>
                    <a:pt x="13826" y="62915"/>
                  </a:lnTo>
                  <a:lnTo>
                    <a:pt x="15355" y="63812"/>
                  </a:lnTo>
                  <a:lnTo>
                    <a:pt x="16984" y="64710"/>
                  </a:lnTo>
                  <a:lnTo>
                    <a:pt x="18679" y="65574"/>
                  </a:lnTo>
                  <a:lnTo>
                    <a:pt x="20473" y="66405"/>
                  </a:lnTo>
                  <a:lnTo>
                    <a:pt x="22301" y="67169"/>
                  </a:lnTo>
                  <a:lnTo>
                    <a:pt x="24196" y="67933"/>
                  </a:lnTo>
                  <a:lnTo>
                    <a:pt x="26157" y="68631"/>
                  </a:lnTo>
                  <a:lnTo>
                    <a:pt x="28151" y="69263"/>
                  </a:lnTo>
                  <a:lnTo>
                    <a:pt x="30245" y="69861"/>
                  </a:lnTo>
                  <a:lnTo>
                    <a:pt x="32338" y="70393"/>
                  </a:lnTo>
                  <a:lnTo>
                    <a:pt x="33435" y="70625"/>
                  </a:lnTo>
                  <a:lnTo>
                    <a:pt x="34532" y="70858"/>
                  </a:lnTo>
                  <a:lnTo>
                    <a:pt x="35629" y="71058"/>
                  </a:lnTo>
                  <a:lnTo>
                    <a:pt x="36759" y="71224"/>
                  </a:lnTo>
                  <a:lnTo>
                    <a:pt x="37889" y="71390"/>
                  </a:lnTo>
                  <a:lnTo>
                    <a:pt x="39019" y="71523"/>
                  </a:lnTo>
                  <a:lnTo>
                    <a:pt x="40149" y="71656"/>
                  </a:lnTo>
                  <a:lnTo>
                    <a:pt x="41312" y="71756"/>
                  </a:lnTo>
                  <a:lnTo>
                    <a:pt x="42509" y="71822"/>
                  </a:lnTo>
                  <a:lnTo>
                    <a:pt x="43672" y="71888"/>
                  </a:lnTo>
                  <a:lnTo>
                    <a:pt x="44868" y="71922"/>
                  </a:lnTo>
                  <a:lnTo>
                    <a:pt x="46065" y="71922"/>
                  </a:lnTo>
                  <a:lnTo>
                    <a:pt x="47261" y="71888"/>
                  </a:lnTo>
                  <a:lnTo>
                    <a:pt x="48491" y="71855"/>
                  </a:lnTo>
                  <a:lnTo>
                    <a:pt x="49721" y="71789"/>
                  </a:lnTo>
                  <a:lnTo>
                    <a:pt x="50950" y="71689"/>
                  </a:lnTo>
                  <a:lnTo>
                    <a:pt x="52180" y="71589"/>
                  </a:lnTo>
                  <a:lnTo>
                    <a:pt x="53443" y="71423"/>
                  </a:lnTo>
                  <a:lnTo>
                    <a:pt x="54673" y="71257"/>
                  </a:lnTo>
                  <a:lnTo>
                    <a:pt x="55936" y="71024"/>
                  </a:lnTo>
                  <a:lnTo>
                    <a:pt x="57199" y="70792"/>
                  </a:lnTo>
                  <a:lnTo>
                    <a:pt x="58495" y="70526"/>
                  </a:lnTo>
                  <a:lnTo>
                    <a:pt x="59259" y="70326"/>
                  </a:lnTo>
                  <a:lnTo>
                    <a:pt x="60024" y="70060"/>
                  </a:lnTo>
                  <a:lnTo>
                    <a:pt x="60788" y="69695"/>
                  </a:lnTo>
                  <a:lnTo>
                    <a:pt x="61519" y="69296"/>
                  </a:lnTo>
                  <a:lnTo>
                    <a:pt x="62284" y="68831"/>
                  </a:lnTo>
                  <a:lnTo>
                    <a:pt x="63015" y="68299"/>
                  </a:lnTo>
                  <a:lnTo>
                    <a:pt x="63746" y="67701"/>
                  </a:lnTo>
                  <a:lnTo>
                    <a:pt x="64477" y="67069"/>
                  </a:lnTo>
                  <a:lnTo>
                    <a:pt x="65175" y="66371"/>
                  </a:lnTo>
                  <a:lnTo>
                    <a:pt x="65906" y="65640"/>
                  </a:lnTo>
                  <a:lnTo>
                    <a:pt x="66604" y="64843"/>
                  </a:lnTo>
                  <a:lnTo>
                    <a:pt x="67269" y="64012"/>
                  </a:lnTo>
                  <a:lnTo>
                    <a:pt x="67967" y="63114"/>
                  </a:lnTo>
                  <a:lnTo>
                    <a:pt x="68632" y="62184"/>
                  </a:lnTo>
                  <a:lnTo>
                    <a:pt x="69296" y="61220"/>
                  </a:lnTo>
                  <a:lnTo>
                    <a:pt x="69961" y="60223"/>
                  </a:lnTo>
                  <a:lnTo>
                    <a:pt x="70592" y="59192"/>
                  </a:lnTo>
                  <a:lnTo>
                    <a:pt x="71224" y="58129"/>
                  </a:lnTo>
                  <a:lnTo>
                    <a:pt x="71855" y="57032"/>
                  </a:lnTo>
                  <a:lnTo>
                    <a:pt x="72487" y="55935"/>
                  </a:lnTo>
                  <a:lnTo>
                    <a:pt x="73683" y="53609"/>
                  </a:lnTo>
                  <a:lnTo>
                    <a:pt x="74847" y="51216"/>
                  </a:lnTo>
                  <a:lnTo>
                    <a:pt x="75943" y="48757"/>
                  </a:lnTo>
                  <a:lnTo>
                    <a:pt x="77040" y="46231"/>
                  </a:lnTo>
                  <a:lnTo>
                    <a:pt x="78070" y="43705"/>
                  </a:lnTo>
                  <a:lnTo>
                    <a:pt x="79034" y="41146"/>
                  </a:lnTo>
                  <a:lnTo>
                    <a:pt x="79965" y="38620"/>
                  </a:lnTo>
                  <a:lnTo>
                    <a:pt x="80862" y="36127"/>
                  </a:lnTo>
                  <a:lnTo>
                    <a:pt x="81693" y="33668"/>
                  </a:lnTo>
                  <a:lnTo>
                    <a:pt x="82458" y="31275"/>
                  </a:lnTo>
                  <a:lnTo>
                    <a:pt x="83189" y="28981"/>
                  </a:lnTo>
                  <a:lnTo>
                    <a:pt x="83853" y="26788"/>
                  </a:lnTo>
                  <a:lnTo>
                    <a:pt x="85050" y="22766"/>
                  </a:lnTo>
                  <a:lnTo>
                    <a:pt x="85980" y="19410"/>
                  </a:lnTo>
                  <a:lnTo>
                    <a:pt x="86645" y="16784"/>
                  </a:lnTo>
                  <a:lnTo>
                    <a:pt x="87210" y="14557"/>
                  </a:lnTo>
                  <a:lnTo>
                    <a:pt x="86246" y="13726"/>
                  </a:lnTo>
                  <a:lnTo>
                    <a:pt x="85216" y="12929"/>
                  </a:lnTo>
                  <a:lnTo>
                    <a:pt x="84119" y="12131"/>
                  </a:lnTo>
                  <a:lnTo>
                    <a:pt x="82923" y="11367"/>
                  </a:lnTo>
                  <a:lnTo>
                    <a:pt x="81693" y="10602"/>
                  </a:lnTo>
                  <a:lnTo>
                    <a:pt x="80397" y="9871"/>
                  </a:lnTo>
                  <a:lnTo>
                    <a:pt x="79034" y="9140"/>
                  </a:lnTo>
                  <a:lnTo>
                    <a:pt x="77605" y="8442"/>
                  </a:lnTo>
                  <a:lnTo>
                    <a:pt x="76143" y="7777"/>
                  </a:lnTo>
                  <a:lnTo>
                    <a:pt x="74614" y="7112"/>
                  </a:lnTo>
                  <a:lnTo>
                    <a:pt x="73052" y="6481"/>
                  </a:lnTo>
                  <a:lnTo>
                    <a:pt x="71457" y="5883"/>
                  </a:lnTo>
                  <a:lnTo>
                    <a:pt x="69828" y="5284"/>
                  </a:lnTo>
                  <a:lnTo>
                    <a:pt x="68166" y="4719"/>
                  </a:lnTo>
                  <a:lnTo>
                    <a:pt x="66471" y="4188"/>
                  </a:lnTo>
                  <a:lnTo>
                    <a:pt x="64743" y="3689"/>
                  </a:lnTo>
                  <a:lnTo>
                    <a:pt x="63015" y="3191"/>
                  </a:lnTo>
                  <a:lnTo>
                    <a:pt x="61287" y="2759"/>
                  </a:lnTo>
                  <a:lnTo>
                    <a:pt x="59525" y="2326"/>
                  </a:lnTo>
                  <a:lnTo>
                    <a:pt x="57730" y="1961"/>
                  </a:lnTo>
                  <a:lnTo>
                    <a:pt x="55969" y="1595"/>
                  </a:lnTo>
                  <a:lnTo>
                    <a:pt x="54207" y="1263"/>
                  </a:lnTo>
                  <a:lnTo>
                    <a:pt x="52413" y="997"/>
                  </a:lnTo>
                  <a:lnTo>
                    <a:pt x="50651" y="731"/>
                  </a:lnTo>
                  <a:lnTo>
                    <a:pt x="48923" y="532"/>
                  </a:lnTo>
                  <a:lnTo>
                    <a:pt x="47161" y="332"/>
                  </a:lnTo>
                  <a:lnTo>
                    <a:pt x="45466" y="199"/>
                  </a:lnTo>
                  <a:lnTo>
                    <a:pt x="43771" y="100"/>
                  </a:lnTo>
                  <a:lnTo>
                    <a:pt x="42110" y="33"/>
                  </a:lnTo>
                  <a:lnTo>
                    <a:pt x="4048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2"/>
            <p:cNvSpPr/>
            <p:nvPr/>
          </p:nvSpPr>
          <p:spPr>
            <a:xfrm>
              <a:off x="4781275" y="521450"/>
              <a:ext cx="171200" cy="250125"/>
            </a:xfrm>
            <a:custGeom>
              <a:avLst/>
              <a:gdLst/>
              <a:ahLst/>
              <a:cxnLst/>
              <a:rect l="l" t="t" r="r" b="b"/>
              <a:pathLst>
                <a:path w="6848" h="10005" extrusionOk="0">
                  <a:moveTo>
                    <a:pt x="1629" y="0"/>
                  </a:moveTo>
                  <a:lnTo>
                    <a:pt x="1330" y="34"/>
                  </a:lnTo>
                  <a:lnTo>
                    <a:pt x="1064" y="133"/>
                  </a:lnTo>
                  <a:lnTo>
                    <a:pt x="832" y="299"/>
                  </a:lnTo>
                  <a:lnTo>
                    <a:pt x="632" y="499"/>
                  </a:lnTo>
                  <a:lnTo>
                    <a:pt x="433" y="731"/>
                  </a:lnTo>
                  <a:lnTo>
                    <a:pt x="300" y="997"/>
                  </a:lnTo>
                  <a:lnTo>
                    <a:pt x="167" y="1297"/>
                  </a:lnTo>
                  <a:lnTo>
                    <a:pt x="100" y="1662"/>
                  </a:lnTo>
                  <a:lnTo>
                    <a:pt x="34" y="2028"/>
                  </a:lnTo>
                  <a:lnTo>
                    <a:pt x="1" y="2427"/>
                  </a:lnTo>
                  <a:lnTo>
                    <a:pt x="1" y="2825"/>
                  </a:lnTo>
                  <a:lnTo>
                    <a:pt x="67" y="3291"/>
                  </a:lnTo>
                  <a:lnTo>
                    <a:pt x="134" y="3756"/>
                  </a:lnTo>
                  <a:lnTo>
                    <a:pt x="233" y="4221"/>
                  </a:lnTo>
                  <a:lnTo>
                    <a:pt x="366" y="4720"/>
                  </a:lnTo>
                  <a:lnTo>
                    <a:pt x="532" y="5185"/>
                  </a:lnTo>
                  <a:lnTo>
                    <a:pt x="699" y="5684"/>
                  </a:lnTo>
                  <a:lnTo>
                    <a:pt x="931" y="6215"/>
                  </a:lnTo>
                  <a:lnTo>
                    <a:pt x="1197" y="6681"/>
                  </a:lnTo>
                  <a:lnTo>
                    <a:pt x="1463" y="7146"/>
                  </a:lnTo>
                  <a:lnTo>
                    <a:pt x="1762" y="7578"/>
                  </a:lnTo>
                  <a:lnTo>
                    <a:pt x="2061" y="8010"/>
                  </a:lnTo>
                  <a:lnTo>
                    <a:pt x="2360" y="8376"/>
                  </a:lnTo>
                  <a:lnTo>
                    <a:pt x="2693" y="8708"/>
                  </a:lnTo>
                  <a:lnTo>
                    <a:pt x="2992" y="9007"/>
                  </a:lnTo>
                  <a:lnTo>
                    <a:pt x="3324" y="9273"/>
                  </a:lnTo>
                  <a:lnTo>
                    <a:pt x="3657" y="9506"/>
                  </a:lnTo>
                  <a:lnTo>
                    <a:pt x="3989" y="9705"/>
                  </a:lnTo>
                  <a:lnTo>
                    <a:pt x="4321" y="9838"/>
                  </a:lnTo>
                  <a:lnTo>
                    <a:pt x="4620" y="9938"/>
                  </a:lnTo>
                  <a:lnTo>
                    <a:pt x="4920" y="10004"/>
                  </a:lnTo>
                  <a:lnTo>
                    <a:pt x="5219" y="10004"/>
                  </a:lnTo>
                  <a:lnTo>
                    <a:pt x="5518" y="9938"/>
                  </a:lnTo>
                  <a:lnTo>
                    <a:pt x="5784" y="9838"/>
                  </a:lnTo>
                  <a:lnTo>
                    <a:pt x="6016" y="9705"/>
                  </a:lnTo>
                  <a:lnTo>
                    <a:pt x="6216" y="9506"/>
                  </a:lnTo>
                  <a:lnTo>
                    <a:pt x="6415" y="9273"/>
                  </a:lnTo>
                  <a:lnTo>
                    <a:pt x="6548" y="9007"/>
                  </a:lnTo>
                  <a:lnTo>
                    <a:pt x="6681" y="8708"/>
                  </a:lnTo>
                  <a:lnTo>
                    <a:pt x="6748" y="8342"/>
                  </a:lnTo>
                  <a:lnTo>
                    <a:pt x="6814" y="7977"/>
                  </a:lnTo>
                  <a:lnTo>
                    <a:pt x="6847" y="7578"/>
                  </a:lnTo>
                  <a:lnTo>
                    <a:pt x="6847" y="7146"/>
                  </a:lnTo>
                  <a:lnTo>
                    <a:pt x="6781" y="6714"/>
                  </a:lnTo>
                  <a:lnTo>
                    <a:pt x="6714" y="6249"/>
                  </a:lnTo>
                  <a:lnTo>
                    <a:pt x="6615" y="5783"/>
                  </a:lnTo>
                  <a:lnTo>
                    <a:pt x="6482" y="5285"/>
                  </a:lnTo>
                  <a:lnTo>
                    <a:pt x="6315" y="4786"/>
                  </a:lnTo>
                  <a:lnTo>
                    <a:pt x="6116" y="4288"/>
                  </a:lnTo>
                  <a:lnTo>
                    <a:pt x="5917" y="3789"/>
                  </a:lnTo>
                  <a:lnTo>
                    <a:pt x="5651" y="3324"/>
                  </a:lnTo>
                  <a:lnTo>
                    <a:pt x="5385" y="2859"/>
                  </a:lnTo>
                  <a:lnTo>
                    <a:pt x="5086" y="2393"/>
                  </a:lnTo>
                  <a:lnTo>
                    <a:pt x="4787" y="1994"/>
                  </a:lnTo>
                  <a:lnTo>
                    <a:pt x="4488" y="1629"/>
                  </a:lnTo>
                  <a:lnTo>
                    <a:pt x="4155" y="1297"/>
                  </a:lnTo>
                  <a:lnTo>
                    <a:pt x="3856" y="997"/>
                  </a:lnTo>
                  <a:lnTo>
                    <a:pt x="3524" y="731"/>
                  </a:lnTo>
                  <a:lnTo>
                    <a:pt x="3191" y="499"/>
                  </a:lnTo>
                  <a:lnTo>
                    <a:pt x="2859" y="299"/>
                  </a:lnTo>
                  <a:lnTo>
                    <a:pt x="2527" y="166"/>
                  </a:lnTo>
                  <a:lnTo>
                    <a:pt x="2228" y="67"/>
                  </a:lnTo>
                  <a:lnTo>
                    <a:pt x="1928" y="0"/>
                  </a:lnTo>
                  <a:close/>
                </a:path>
              </a:pathLst>
            </a:custGeom>
            <a:solidFill>
              <a:srgbClr val="0024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2"/>
            <p:cNvSpPr/>
            <p:nvPr/>
          </p:nvSpPr>
          <p:spPr>
            <a:xfrm>
              <a:off x="4610125" y="893675"/>
              <a:ext cx="383050" cy="239325"/>
            </a:xfrm>
            <a:custGeom>
              <a:avLst/>
              <a:gdLst/>
              <a:ahLst/>
              <a:cxnLst/>
              <a:rect l="l" t="t" r="r" b="b"/>
              <a:pathLst>
                <a:path w="15322" h="9573" extrusionOk="0">
                  <a:moveTo>
                    <a:pt x="14524" y="1"/>
                  </a:moveTo>
                  <a:lnTo>
                    <a:pt x="13494" y="200"/>
                  </a:lnTo>
                  <a:lnTo>
                    <a:pt x="12430" y="466"/>
                  </a:lnTo>
                  <a:lnTo>
                    <a:pt x="11400" y="765"/>
                  </a:lnTo>
                  <a:lnTo>
                    <a:pt x="10403" y="1131"/>
                  </a:lnTo>
                  <a:lnTo>
                    <a:pt x="9406" y="1530"/>
                  </a:lnTo>
                  <a:lnTo>
                    <a:pt x="8442" y="1962"/>
                  </a:lnTo>
                  <a:lnTo>
                    <a:pt x="7478" y="2427"/>
                  </a:lnTo>
                  <a:lnTo>
                    <a:pt x="6548" y="2959"/>
                  </a:lnTo>
                  <a:lnTo>
                    <a:pt x="5650" y="3524"/>
                  </a:lnTo>
                  <a:lnTo>
                    <a:pt x="4786" y="4122"/>
                  </a:lnTo>
                  <a:lnTo>
                    <a:pt x="3922" y="4787"/>
                  </a:lnTo>
                  <a:lnTo>
                    <a:pt x="3124" y="5451"/>
                  </a:lnTo>
                  <a:lnTo>
                    <a:pt x="2327" y="6183"/>
                  </a:lnTo>
                  <a:lnTo>
                    <a:pt x="1562" y="6947"/>
                  </a:lnTo>
                  <a:lnTo>
                    <a:pt x="831" y="7711"/>
                  </a:lnTo>
                  <a:lnTo>
                    <a:pt x="166" y="8542"/>
                  </a:lnTo>
                  <a:lnTo>
                    <a:pt x="67" y="8675"/>
                  </a:lnTo>
                  <a:lnTo>
                    <a:pt x="33" y="8808"/>
                  </a:lnTo>
                  <a:lnTo>
                    <a:pt x="0" y="8941"/>
                  </a:lnTo>
                  <a:lnTo>
                    <a:pt x="33" y="9041"/>
                  </a:lnTo>
                  <a:lnTo>
                    <a:pt x="67" y="9174"/>
                  </a:lnTo>
                  <a:lnTo>
                    <a:pt x="133" y="9274"/>
                  </a:lnTo>
                  <a:lnTo>
                    <a:pt x="200" y="9340"/>
                  </a:lnTo>
                  <a:lnTo>
                    <a:pt x="299" y="9440"/>
                  </a:lnTo>
                  <a:lnTo>
                    <a:pt x="432" y="9506"/>
                  </a:lnTo>
                  <a:lnTo>
                    <a:pt x="532" y="9539"/>
                  </a:lnTo>
                  <a:lnTo>
                    <a:pt x="665" y="9573"/>
                  </a:lnTo>
                  <a:lnTo>
                    <a:pt x="798" y="9573"/>
                  </a:lnTo>
                  <a:lnTo>
                    <a:pt x="931" y="9539"/>
                  </a:lnTo>
                  <a:lnTo>
                    <a:pt x="1031" y="9473"/>
                  </a:lnTo>
                  <a:lnTo>
                    <a:pt x="1163" y="9406"/>
                  </a:lnTo>
                  <a:lnTo>
                    <a:pt x="1263" y="9307"/>
                  </a:lnTo>
                  <a:lnTo>
                    <a:pt x="1928" y="8542"/>
                  </a:lnTo>
                  <a:lnTo>
                    <a:pt x="2593" y="7778"/>
                  </a:lnTo>
                  <a:lnTo>
                    <a:pt x="3291" y="7080"/>
                  </a:lnTo>
                  <a:lnTo>
                    <a:pt x="4055" y="6415"/>
                  </a:lnTo>
                  <a:lnTo>
                    <a:pt x="4819" y="5784"/>
                  </a:lnTo>
                  <a:lnTo>
                    <a:pt x="5617" y="5152"/>
                  </a:lnTo>
                  <a:lnTo>
                    <a:pt x="6448" y="4587"/>
                  </a:lnTo>
                  <a:lnTo>
                    <a:pt x="7279" y="4089"/>
                  </a:lnTo>
                  <a:lnTo>
                    <a:pt x="8176" y="3590"/>
                  </a:lnTo>
                  <a:lnTo>
                    <a:pt x="9074" y="3158"/>
                  </a:lnTo>
                  <a:lnTo>
                    <a:pt x="9971" y="2726"/>
                  </a:lnTo>
                  <a:lnTo>
                    <a:pt x="10901" y="2361"/>
                  </a:lnTo>
                  <a:lnTo>
                    <a:pt x="11865" y="2028"/>
                  </a:lnTo>
                  <a:lnTo>
                    <a:pt x="12829" y="1762"/>
                  </a:lnTo>
                  <a:lnTo>
                    <a:pt x="13793" y="1530"/>
                  </a:lnTo>
                  <a:lnTo>
                    <a:pt x="14790" y="1330"/>
                  </a:lnTo>
                  <a:lnTo>
                    <a:pt x="14923" y="1297"/>
                  </a:lnTo>
                  <a:lnTo>
                    <a:pt x="15056" y="1231"/>
                  </a:lnTo>
                  <a:lnTo>
                    <a:pt x="15156" y="1131"/>
                  </a:lnTo>
                  <a:lnTo>
                    <a:pt x="15222" y="1031"/>
                  </a:lnTo>
                  <a:lnTo>
                    <a:pt x="15289" y="931"/>
                  </a:lnTo>
                  <a:lnTo>
                    <a:pt x="15289" y="798"/>
                  </a:lnTo>
                  <a:lnTo>
                    <a:pt x="15322" y="699"/>
                  </a:lnTo>
                  <a:lnTo>
                    <a:pt x="15289" y="566"/>
                  </a:lnTo>
                  <a:lnTo>
                    <a:pt x="15255" y="433"/>
                  </a:lnTo>
                  <a:lnTo>
                    <a:pt x="15222" y="333"/>
                  </a:lnTo>
                  <a:lnTo>
                    <a:pt x="15156" y="233"/>
                  </a:lnTo>
                  <a:lnTo>
                    <a:pt x="15056" y="134"/>
                  </a:lnTo>
                  <a:lnTo>
                    <a:pt x="14956" y="67"/>
                  </a:lnTo>
                  <a:lnTo>
                    <a:pt x="14823" y="34"/>
                  </a:lnTo>
                  <a:lnTo>
                    <a:pt x="146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2"/>
            <p:cNvSpPr/>
            <p:nvPr/>
          </p:nvSpPr>
          <p:spPr>
            <a:xfrm>
              <a:off x="4789600" y="1001700"/>
              <a:ext cx="233500" cy="227675"/>
            </a:xfrm>
            <a:custGeom>
              <a:avLst/>
              <a:gdLst/>
              <a:ahLst/>
              <a:cxnLst/>
              <a:rect l="l" t="t" r="r" b="b"/>
              <a:pathLst>
                <a:path w="9340" h="9107" extrusionOk="0">
                  <a:moveTo>
                    <a:pt x="8575" y="0"/>
                  </a:moveTo>
                  <a:lnTo>
                    <a:pt x="8342" y="67"/>
                  </a:lnTo>
                  <a:lnTo>
                    <a:pt x="7677" y="399"/>
                  </a:lnTo>
                  <a:lnTo>
                    <a:pt x="7013" y="765"/>
                  </a:lnTo>
                  <a:lnTo>
                    <a:pt x="6381" y="1130"/>
                  </a:lnTo>
                  <a:lnTo>
                    <a:pt x="5783" y="1529"/>
                  </a:lnTo>
                  <a:lnTo>
                    <a:pt x="5185" y="1961"/>
                  </a:lnTo>
                  <a:lnTo>
                    <a:pt x="4620" y="2393"/>
                  </a:lnTo>
                  <a:lnTo>
                    <a:pt x="4055" y="2892"/>
                  </a:lnTo>
                  <a:lnTo>
                    <a:pt x="3523" y="3390"/>
                  </a:lnTo>
                  <a:lnTo>
                    <a:pt x="2991" y="3922"/>
                  </a:lnTo>
                  <a:lnTo>
                    <a:pt x="2493" y="4454"/>
                  </a:lnTo>
                  <a:lnTo>
                    <a:pt x="2027" y="5019"/>
                  </a:lnTo>
                  <a:lnTo>
                    <a:pt x="1595" y="5584"/>
                  </a:lnTo>
                  <a:lnTo>
                    <a:pt x="1163" y="6215"/>
                  </a:lnTo>
                  <a:lnTo>
                    <a:pt x="798" y="6814"/>
                  </a:lnTo>
                  <a:lnTo>
                    <a:pt x="432" y="7445"/>
                  </a:lnTo>
                  <a:lnTo>
                    <a:pt x="67" y="8110"/>
                  </a:lnTo>
                  <a:lnTo>
                    <a:pt x="33" y="8243"/>
                  </a:lnTo>
                  <a:lnTo>
                    <a:pt x="0" y="8376"/>
                  </a:lnTo>
                  <a:lnTo>
                    <a:pt x="0" y="8509"/>
                  </a:lnTo>
                  <a:lnTo>
                    <a:pt x="67" y="8642"/>
                  </a:lnTo>
                  <a:lnTo>
                    <a:pt x="100" y="8775"/>
                  </a:lnTo>
                  <a:lnTo>
                    <a:pt x="199" y="8874"/>
                  </a:lnTo>
                  <a:lnTo>
                    <a:pt x="266" y="8941"/>
                  </a:lnTo>
                  <a:lnTo>
                    <a:pt x="399" y="9007"/>
                  </a:lnTo>
                  <a:lnTo>
                    <a:pt x="499" y="9074"/>
                  </a:lnTo>
                  <a:lnTo>
                    <a:pt x="632" y="9107"/>
                  </a:lnTo>
                  <a:lnTo>
                    <a:pt x="864" y="9107"/>
                  </a:lnTo>
                  <a:lnTo>
                    <a:pt x="964" y="9041"/>
                  </a:lnTo>
                  <a:lnTo>
                    <a:pt x="1097" y="8974"/>
                  </a:lnTo>
                  <a:lnTo>
                    <a:pt x="1197" y="8874"/>
                  </a:lnTo>
                  <a:lnTo>
                    <a:pt x="1263" y="8741"/>
                  </a:lnTo>
                  <a:lnTo>
                    <a:pt x="1595" y="8143"/>
                  </a:lnTo>
                  <a:lnTo>
                    <a:pt x="1928" y="7545"/>
                  </a:lnTo>
                  <a:lnTo>
                    <a:pt x="2293" y="6947"/>
                  </a:lnTo>
                  <a:lnTo>
                    <a:pt x="2692" y="6382"/>
                  </a:lnTo>
                  <a:lnTo>
                    <a:pt x="3124" y="5850"/>
                  </a:lnTo>
                  <a:lnTo>
                    <a:pt x="3556" y="5318"/>
                  </a:lnTo>
                  <a:lnTo>
                    <a:pt x="4022" y="4820"/>
                  </a:lnTo>
                  <a:lnTo>
                    <a:pt x="4487" y="4321"/>
                  </a:lnTo>
                  <a:lnTo>
                    <a:pt x="4985" y="3856"/>
                  </a:lnTo>
                  <a:lnTo>
                    <a:pt x="5517" y="3390"/>
                  </a:lnTo>
                  <a:lnTo>
                    <a:pt x="6049" y="2992"/>
                  </a:lnTo>
                  <a:lnTo>
                    <a:pt x="6614" y="2593"/>
                  </a:lnTo>
                  <a:lnTo>
                    <a:pt x="7212" y="2194"/>
                  </a:lnTo>
                  <a:lnTo>
                    <a:pt x="7810" y="1862"/>
                  </a:lnTo>
                  <a:lnTo>
                    <a:pt x="8409" y="1529"/>
                  </a:lnTo>
                  <a:lnTo>
                    <a:pt x="9040" y="1230"/>
                  </a:lnTo>
                  <a:lnTo>
                    <a:pt x="9140" y="1164"/>
                  </a:lnTo>
                  <a:lnTo>
                    <a:pt x="9240" y="1064"/>
                  </a:lnTo>
                  <a:lnTo>
                    <a:pt x="9306" y="931"/>
                  </a:lnTo>
                  <a:lnTo>
                    <a:pt x="9339" y="798"/>
                  </a:lnTo>
                  <a:lnTo>
                    <a:pt x="9339" y="665"/>
                  </a:lnTo>
                  <a:lnTo>
                    <a:pt x="9339" y="532"/>
                  </a:lnTo>
                  <a:lnTo>
                    <a:pt x="9306" y="399"/>
                  </a:lnTo>
                  <a:lnTo>
                    <a:pt x="9240" y="300"/>
                  </a:lnTo>
                  <a:lnTo>
                    <a:pt x="9173" y="200"/>
                  </a:lnTo>
                  <a:lnTo>
                    <a:pt x="9073" y="100"/>
                  </a:lnTo>
                  <a:lnTo>
                    <a:pt x="8940" y="34"/>
                  </a:lnTo>
                  <a:lnTo>
                    <a:pt x="88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2"/>
            <p:cNvSpPr/>
            <p:nvPr/>
          </p:nvSpPr>
          <p:spPr>
            <a:xfrm>
              <a:off x="4968225" y="1092275"/>
              <a:ext cx="99725" cy="265075"/>
            </a:xfrm>
            <a:custGeom>
              <a:avLst/>
              <a:gdLst/>
              <a:ahLst/>
              <a:cxnLst/>
              <a:rect l="l" t="t" r="r" b="b"/>
              <a:pathLst>
                <a:path w="3989" h="10603" extrusionOk="0">
                  <a:moveTo>
                    <a:pt x="3191" y="0"/>
                  </a:moveTo>
                  <a:lnTo>
                    <a:pt x="3058" y="33"/>
                  </a:lnTo>
                  <a:lnTo>
                    <a:pt x="2959" y="100"/>
                  </a:lnTo>
                  <a:lnTo>
                    <a:pt x="2859" y="166"/>
                  </a:lnTo>
                  <a:lnTo>
                    <a:pt x="2759" y="299"/>
                  </a:lnTo>
                  <a:lnTo>
                    <a:pt x="2427" y="831"/>
                  </a:lnTo>
                  <a:lnTo>
                    <a:pt x="2095" y="1363"/>
                  </a:lnTo>
                  <a:lnTo>
                    <a:pt x="1829" y="1928"/>
                  </a:lnTo>
                  <a:lnTo>
                    <a:pt x="1530" y="2493"/>
                  </a:lnTo>
                  <a:lnTo>
                    <a:pt x="1297" y="3091"/>
                  </a:lnTo>
                  <a:lnTo>
                    <a:pt x="1064" y="3689"/>
                  </a:lnTo>
                  <a:lnTo>
                    <a:pt x="865" y="4288"/>
                  </a:lnTo>
                  <a:lnTo>
                    <a:pt x="665" y="4886"/>
                  </a:lnTo>
                  <a:lnTo>
                    <a:pt x="499" y="5484"/>
                  </a:lnTo>
                  <a:lnTo>
                    <a:pt x="366" y="6115"/>
                  </a:lnTo>
                  <a:lnTo>
                    <a:pt x="233" y="6714"/>
                  </a:lnTo>
                  <a:lnTo>
                    <a:pt x="167" y="7345"/>
                  </a:lnTo>
                  <a:lnTo>
                    <a:pt x="67" y="7977"/>
                  </a:lnTo>
                  <a:lnTo>
                    <a:pt x="34" y="8608"/>
                  </a:lnTo>
                  <a:lnTo>
                    <a:pt x="1" y="9240"/>
                  </a:lnTo>
                  <a:lnTo>
                    <a:pt x="1" y="9871"/>
                  </a:lnTo>
                  <a:lnTo>
                    <a:pt x="34" y="10004"/>
                  </a:lnTo>
                  <a:lnTo>
                    <a:pt x="34" y="10137"/>
                  </a:lnTo>
                  <a:lnTo>
                    <a:pt x="100" y="10237"/>
                  </a:lnTo>
                  <a:lnTo>
                    <a:pt x="167" y="10336"/>
                  </a:lnTo>
                  <a:lnTo>
                    <a:pt x="267" y="10436"/>
                  </a:lnTo>
                  <a:lnTo>
                    <a:pt x="366" y="10503"/>
                  </a:lnTo>
                  <a:lnTo>
                    <a:pt x="499" y="10569"/>
                  </a:lnTo>
                  <a:lnTo>
                    <a:pt x="632" y="10602"/>
                  </a:lnTo>
                  <a:lnTo>
                    <a:pt x="765" y="10569"/>
                  </a:lnTo>
                  <a:lnTo>
                    <a:pt x="865" y="10569"/>
                  </a:lnTo>
                  <a:lnTo>
                    <a:pt x="998" y="10503"/>
                  </a:lnTo>
                  <a:lnTo>
                    <a:pt x="1097" y="10436"/>
                  </a:lnTo>
                  <a:lnTo>
                    <a:pt x="1197" y="10336"/>
                  </a:lnTo>
                  <a:lnTo>
                    <a:pt x="1297" y="10237"/>
                  </a:lnTo>
                  <a:lnTo>
                    <a:pt x="1330" y="10104"/>
                  </a:lnTo>
                  <a:lnTo>
                    <a:pt x="1330" y="9971"/>
                  </a:lnTo>
                  <a:lnTo>
                    <a:pt x="1330" y="9373"/>
                  </a:lnTo>
                  <a:lnTo>
                    <a:pt x="1363" y="8774"/>
                  </a:lnTo>
                  <a:lnTo>
                    <a:pt x="1397" y="8209"/>
                  </a:lnTo>
                  <a:lnTo>
                    <a:pt x="1463" y="7611"/>
                  </a:lnTo>
                  <a:lnTo>
                    <a:pt x="1563" y="7046"/>
                  </a:lnTo>
                  <a:lnTo>
                    <a:pt x="1662" y="6448"/>
                  </a:lnTo>
                  <a:lnTo>
                    <a:pt x="1795" y="5883"/>
                  </a:lnTo>
                  <a:lnTo>
                    <a:pt x="1928" y="5318"/>
                  </a:lnTo>
                  <a:lnTo>
                    <a:pt x="2128" y="4753"/>
                  </a:lnTo>
                  <a:lnTo>
                    <a:pt x="2294" y="4188"/>
                  </a:lnTo>
                  <a:lnTo>
                    <a:pt x="2527" y="3656"/>
                  </a:lnTo>
                  <a:lnTo>
                    <a:pt x="2759" y="3124"/>
                  </a:lnTo>
                  <a:lnTo>
                    <a:pt x="2992" y="2592"/>
                  </a:lnTo>
                  <a:lnTo>
                    <a:pt x="3258" y="2061"/>
                  </a:lnTo>
                  <a:lnTo>
                    <a:pt x="3557" y="1529"/>
                  </a:lnTo>
                  <a:lnTo>
                    <a:pt x="3856" y="1030"/>
                  </a:lnTo>
                  <a:lnTo>
                    <a:pt x="3922" y="897"/>
                  </a:lnTo>
                  <a:lnTo>
                    <a:pt x="3989" y="765"/>
                  </a:lnTo>
                  <a:lnTo>
                    <a:pt x="3989" y="632"/>
                  </a:lnTo>
                  <a:lnTo>
                    <a:pt x="3956" y="499"/>
                  </a:lnTo>
                  <a:lnTo>
                    <a:pt x="3922" y="399"/>
                  </a:lnTo>
                  <a:lnTo>
                    <a:pt x="3856" y="299"/>
                  </a:lnTo>
                  <a:lnTo>
                    <a:pt x="3756" y="200"/>
                  </a:lnTo>
                  <a:lnTo>
                    <a:pt x="3657" y="133"/>
                  </a:lnTo>
                  <a:lnTo>
                    <a:pt x="3557" y="67"/>
                  </a:lnTo>
                  <a:lnTo>
                    <a:pt x="34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2"/>
            <p:cNvSpPr/>
            <p:nvPr/>
          </p:nvSpPr>
          <p:spPr>
            <a:xfrm>
              <a:off x="5201700" y="576275"/>
              <a:ext cx="223550" cy="192800"/>
            </a:xfrm>
            <a:custGeom>
              <a:avLst/>
              <a:gdLst/>
              <a:ahLst/>
              <a:cxnLst/>
              <a:rect l="l" t="t" r="r" b="b"/>
              <a:pathLst>
                <a:path w="8942" h="7712" extrusionOk="0">
                  <a:moveTo>
                    <a:pt x="7878" y="1"/>
                  </a:moveTo>
                  <a:lnTo>
                    <a:pt x="1" y="1796"/>
                  </a:lnTo>
                  <a:lnTo>
                    <a:pt x="34" y="2028"/>
                  </a:lnTo>
                  <a:lnTo>
                    <a:pt x="101" y="2261"/>
                  </a:lnTo>
                  <a:lnTo>
                    <a:pt x="167" y="2593"/>
                  </a:lnTo>
                  <a:lnTo>
                    <a:pt x="333" y="2992"/>
                  </a:lnTo>
                  <a:lnTo>
                    <a:pt x="499" y="3457"/>
                  </a:lnTo>
                  <a:lnTo>
                    <a:pt x="765" y="3923"/>
                  </a:lnTo>
                  <a:lnTo>
                    <a:pt x="1098" y="4454"/>
                  </a:lnTo>
                  <a:lnTo>
                    <a:pt x="1496" y="4953"/>
                  </a:lnTo>
                  <a:lnTo>
                    <a:pt x="1995" y="5485"/>
                  </a:lnTo>
                  <a:lnTo>
                    <a:pt x="2261" y="5751"/>
                  </a:lnTo>
                  <a:lnTo>
                    <a:pt x="2560" y="5983"/>
                  </a:lnTo>
                  <a:lnTo>
                    <a:pt x="2892" y="6216"/>
                  </a:lnTo>
                  <a:lnTo>
                    <a:pt x="3225" y="6449"/>
                  </a:lnTo>
                  <a:lnTo>
                    <a:pt x="3624" y="6648"/>
                  </a:lnTo>
                  <a:lnTo>
                    <a:pt x="4022" y="6847"/>
                  </a:lnTo>
                  <a:lnTo>
                    <a:pt x="4454" y="7047"/>
                  </a:lnTo>
                  <a:lnTo>
                    <a:pt x="4953" y="7213"/>
                  </a:lnTo>
                  <a:lnTo>
                    <a:pt x="5451" y="7379"/>
                  </a:lnTo>
                  <a:lnTo>
                    <a:pt x="5983" y="7512"/>
                  </a:lnTo>
                  <a:lnTo>
                    <a:pt x="6548" y="7612"/>
                  </a:lnTo>
                  <a:lnTo>
                    <a:pt x="7146" y="7712"/>
                  </a:lnTo>
                  <a:lnTo>
                    <a:pt x="8941" y="865"/>
                  </a:lnTo>
                  <a:lnTo>
                    <a:pt x="8576" y="533"/>
                  </a:lnTo>
                  <a:lnTo>
                    <a:pt x="78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2"/>
            <p:cNvSpPr/>
            <p:nvPr/>
          </p:nvSpPr>
          <p:spPr>
            <a:xfrm>
              <a:off x="946750" y="238950"/>
              <a:ext cx="3230500" cy="2830850"/>
            </a:xfrm>
            <a:custGeom>
              <a:avLst/>
              <a:gdLst/>
              <a:ahLst/>
              <a:cxnLst/>
              <a:rect l="l" t="t" r="r" b="b"/>
              <a:pathLst>
                <a:path w="129220" h="113234" extrusionOk="0">
                  <a:moveTo>
                    <a:pt x="126095" y="0"/>
                  </a:moveTo>
                  <a:lnTo>
                    <a:pt x="124533" y="33"/>
                  </a:lnTo>
                  <a:lnTo>
                    <a:pt x="122705" y="67"/>
                  </a:lnTo>
                  <a:lnTo>
                    <a:pt x="120678" y="166"/>
                  </a:lnTo>
                  <a:lnTo>
                    <a:pt x="118518" y="333"/>
                  </a:lnTo>
                  <a:lnTo>
                    <a:pt x="116258" y="565"/>
                  </a:lnTo>
                  <a:lnTo>
                    <a:pt x="115061" y="698"/>
                  </a:lnTo>
                  <a:lnTo>
                    <a:pt x="113898" y="864"/>
                  </a:lnTo>
                  <a:lnTo>
                    <a:pt x="112702" y="1031"/>
                  </a:lnTo>
                  <a:lnTo>
                    <a:pt x="111505" y="1263"/>
                  </a:lnTo>
                  <a:lnTo>
                    <a:pt x="110342" y="1496"/>
                  </a:lnTo>
                  <a:lnTo>
                    <a:pt x="109145" y="1762"/>
                  </a:lnTo>
                  <a:lnTo>
                    <a:pt x="107982" y="2028"/>
                  </a:lnTo>
                  <a:lnTo>
                    <a:pt x="106852" y="2360"/>
                  </a:lnTo>
                  <a:lnTo>
                    <a:pt x="105722" y="2692"/>
                  </a:lnTo>
                  <a:lnTo>
                    <a:pt x="104625" y="3091"/>
                  </a:lnTo>
                  <a:lnTo>
                    <a:pt x="103595" y="3490"/>
                  </a:lnTo>
                  <a:lnTo>
                    <a:pt x="102565" y="3922"/>
                  </a:lnTo>
                  <a:lnTo>
                    <a:pt x="101601" y="4421"/>
                  </a:lnTo>
                  <a:lnTo>
                    <a:pt x="100670" y="4952"/>
                  </a:lnTo>
                  <a:lnTo>
                    <a:pt x="100238" y="5251"/>
                  </a:lnTo>
                  <a:lnTo>
                    <a:pt x="99740" y="5617"/>
                  </a:lnTo>
                  <a:lnTo>
                    <a:pt x="99241" y="6049"/>
                  </a:lnTo>
                  <a:lnTo>
                    <a:pt x="98743" y="6548"/>
                  </a:lnTo>
                  <a:lnTo>
                    <a:pt x="98178" y="7113"/>
                  </a:lnTo>
                  <a:lnTo>
                    <a:pt x="97646" y="7711"/>
                  </a:lnTo>
                  <a:lnTo>
                    <a:pt x="96449" y="9107"/>
                  </a:lnTo>
                  <a:lnTo>
                    <a:pt x="95186" y="10702"/>
                  </a:lnTo>
                  <a:lnTo>
                    <a:pt x="93824" y="12497"/>
                  </a:lnTo>
                  <a:lnTo>
                    <a:pt x="92395" y="14458"/>
                  </a:lnTo>
                  <a:lnTo>
                    <a:pt x="90866" y="16585"/>
                  </a:lnTo>
                  <a:lnTo>
                    <a:pt x="87576" y="21238"/>
                  </a:lnTo>
                  <a:lnTo>
                    <a:pt x="83920" y="26356"/>
                  </a:lnTo>
                  <a:lnTo>
                    <a:pt x="81959" y="29015"/>
                  </a:lnTo>
                  <a:lnTo>
                    <a:pt x="79931" y="31773"/>
                  </a:lnTo>
                  <a:lnTo>
                    <a:pt x="77804" y="34532"/>
                  </a:lnTo>
                  <a:lnTo>
                    <a:pt x="75578" y="37357"/>
                  </a:lnTo>
                  <a:lnTo>
                    <a:pt x="73251" y="40182"/>
                  </a:lnTo>
                  <a:lnTo>
                    <a:pt x="70858" y="43007"/>
                  </a:lnTo>
                  <a:lnTo>
                    <a:pt x="69628" y="44403"/>
                  </a:lnTo>
                  <a:lnTo>
                    <a:pt x="68399" y="45832"/>
                  </a:lnTo>
                  <a:lnTo>
                    <a:pt x="67103" y="47195"/>
                  </a:lnTo>
                  <a:lnTo>
                    <a:pt x="65806" y="48591"/>
                  </a:lnTo>
                  <a:lnTo>
                    <a:pt x="64477" y="49953"/>
                  </a:lnTo>
                  <a:lnTo>
                    <a:pt x="63148" y="51316"/>
                  </a:lnTo>
                  <a:lnTo>
                    <a:pt x="61785" y="52645"/>
                  </a:lnTo>
                  <a:lnTo>
                    <a:pt x="60389" y="53975"/>
                  </a:lnTo>
                  <a:lnTo>
                    <a:pt x="58960" y="55271"/>
                  </a:lnTo>
                  <a:lnTo>
                    <a:pt x="57531" y="56534"/>
                  </a:lnTo>
                  <a:lnTo>
                    <a:pt x="56068" y="57764"/>
                  </a:lnTo>
                  <a:lnTo>
                    <a:pt x="54606" y="58993"/>
                  </a:lnTo>
                  <a:lnTo>
                    <a:pt x="53110" y="60190"/>
                  </a:lnTo>
                  <a:lnTo>
                    <a:pt x="51582" y="61353"/>
                  </a:lnTo>
                  <a:lnTo>
                    <a:pt x="50020" y="62483"/>
                  </a:lnTo>
                  <a:lnTo>
                    <a:pt x="48457" y="63580"/>
                  </a:lnTo>
                  <a:lnTo>
                    <a:pt x="46862" y="64643"/>
                  </a:lnTo>
                  <a:lnTo>
                    <a:pt x="45234" y="65640"/>
                  </a:lnTo>
                  <a:lnTo>
                    <a:pt x="43605" y="66637"/>
                  </a:lnTo>
                  <a:lnTo>
                    <a:pt x="41943" y="67568"/>
                  </a:lnTo>
                  <a:lnTo>
                    <a:pt x="40248" y="68465"/>
                  </a:lnTo>
                  <a:lnTo>
                    <a:pt x="38520" y="69296"/>
                  </a:lnTo>
                  <a:lnTo>
                    <a:pt x="36792" y="70094"/>
                  </a:lnTo>
                  <a:lnTo>
                    <a:pt x="35030" y="70825"/>
                  </a:lnTo>
                  <a:lnTo>
                    <a:pt x="33269" y="71523"/>
                  </a:lnTo>
                  <a:lnTo>
                    <a:pt x="31441" y="72155"/>
                  </a:lnTo>
                  <a:lnTo>
                    <a:pt x="29613" y="72720"/>
                  </a:lnTo>
                  <a:lnTo>
                    <a:pt x="27785" y="73251"/>
                  </a:lnTo>
                  <a:lnTo>
                    <a:pt x="25957" y="73750"/>
                  </a:lnTo>
                  <a:lnTo>
                    <a:pt x="24196" y="74248"/>
                  </a:lnTo>
                  <a:lnTo>
                    <a:pt x="22501" y="74780"/>
                  </a:lnTo>
                  <a:lnTo>
                    <a:pt x="20905" y="75345"/>
                  </a:lnTo>
                  <a:lnTo>
                    <a:pt x="19343" y="75910"/>
                  </a:lnTo>
                  <a:lnTo>
                    <a:pt x="17881" y="76508"/>
                  </a:lnTo>
                  <a:lnTo>
                    <a:pt x="16485" y="77107"/>
                  </a:lnTo>
                  <a:lnTo>
                    <a:pt x="15122" y="77705"/>
                  </a:lnTo>
                  <a:lnTo>
                    <a:pt x="13859" y="78336"/>
                  </a:lnTo>
                  <a:lnTo>
                    <a:pt x="12630" y="79001"/>
                  </a:lnTo>
                  <a:lnTo>
                    <a:pt x="11500" y="79633"/>
                  </a:lnTo>
                  <a:lnTo>
                    <a:pt x="10403" y="80297"/>
                  </a:lnTo>
                  <a:lnTo>
                    <a:pt x="9373" y="80995"/>
                  </a:lnTo>
                  <a:lnTo>
                    <a:pt x="8409" y="81693"/>
                  </a:lnTo>
                  <a:lnTo>
                    <a:pt x="7511" y="82391"/>
                  </a:lnTo>
                  <a:lnTo>
                    <a:pt x="6681" y="83089"/>
                  </a:lnTo>
                  <a:lnTo>
                    <a:pt x="5883" y="83820"/>
                  </a:lnTo>
                  <a:lnTo>
                    <a:pt x="5118" y="84551"/>
                  </a:lnTo>
                  <a:lnTo>
                    <a:pt x="4454" y="85283"/>
                  </a:lnTo>
                  <a:lnTo>
                    <a:pt x="3822" y="86014"/>
                  </a:lnTo>
                  <a:lnTo>
                    <a:pt x="3257" y="86745"/>
                  </a:lnTo>
                  <a:lnTo>
                    <a:pt x="2726" y="87476"/>
                  </a:lnTo>
                  <a:lnTo>
                    <a:pt x="2260" y="88241"/>
                  </a:lnTo>
                  <a:lnTo>
                    <a:pt x="1828" y="89005"/>
                  </a:lnTo>
                  <a:lnTo>
                    <a:pt x="1429" y="89736"/>
                  </a:lnTo>
                  <a:lnTo>
                    <a:pt x="1097" y="90501"/>
                  </a:lnTo>
                  <a:lnTo>
                    <a:pt x="831" y="91265"/>
                  </a:lnTo>
                  <a:lnTo>
                    <a:pt x="565" y="92029"/>
                  </a:lnTo>
                  <a:lnTo>
                    <a:pt x="366" y="92761"/>
                  </a:lnTo>
                  <a:lnTo>
                    <a:pt x="233" y="93525"/>
                  </a:lnTo>
                  <a:lnTo>
                    <a:pt x="100" y="94289"/>
                  </a:lnTo>
                  <a:lnTo>
                    <a:pt x="33" y="95021"/>
                  </a:lnTo>
                  <a:lnTo>
                    <a:pt x="0" y="95785"/>
                  </a:lnTo>
                  <a:lnTo>
                    <a:pt x="0" y="96516"/>
                  </a:lnTo>
                  <a:lnTo>
                    <a:pt x="33" y="97247"/>
                  </a:lnTo>
                  <a:lnTo>
                    <a:pt x="133" y="97979"/>
                  </a:lnTo>
                  <a:lnTo>
                    <a:pt x="233" y="98710"/>
                  </a:lnTo>
                  <a:lnTo>
                    <a:pt x="366" y="99408"/>
                  </a:lnTo>
                  <a:lnTo>
                    <a:pt x="565" y="100106"/>
                  </a:lnTo>
                  <a:lnTo>
                    <a:pt x="765" y="100804"/>
                  </a:lnTo>
                  <a:lnTo>
                    <a:pt x="997" y="101502"/>
                  </a:lnTo>
                  <a:lnTo>
                    <a:pt x="1263" y="102166"/>
                  </a:lnTo>
                  <a:lnTo>
                    <a:pt x="1562" y="102831"/>
                  </a:lnTo>
                  <a:lnTo>
                    <a:pt x="1895" y="103462"/>
                  </a:lnTo>
                  <a:lnTo>
                    <a:pt x="2260" y="104127"/>
                  </a:lnTo>
                  <a:lnTo>
                    <a:pt x="2626" y="104725"/>
                  </a:lnTo>
                  <a:lnTo>
                    <a:pt x="3025" y="105357"/>
                  </a:lnTo>
                  <a:lnTo>
                    <a:pt x="3457" y="105955"/>
                  </a:lnTo>
                  <a:lnTo>
                    <a:pt x="3889" y="106520"/>
                  </a:lnTo>
                  <a:lnTo>
                    <a:pt x="4387" y="107085"/>
                  </a:lnTo>
                  <a:lnTo>
                    <a:pt x="4853" y="107617"/>
                  </a:lnTo>
                  <a:lnTo>
                    <a:pt x="5351" y="108149"/>
                  </a:lnTo>
                  <a:lnTo>
                    <a:pt x="5883" y="108647"/>
                  </a:lnTo>
                  <a:lnTo>
                    <a:pt x="6415" y="109146"/>
                  </a:lnTo>
                  <a:lnTo>
                    <a:pt x="6980" y="109611"/>
                  </a:lnTo>
                  <a:lnTo>
                    <a:pt x="7545" y="110043"/>
                  </a:lnTo>
                  <a:lnTo>
                    <a:pt x="8143" y="110475"/>
                  </a:lnTo>
                  <a:lnTo>
                    <a:pt x="8741" y="110841"/>
                  </a:lnTo>
                  <a:lnTo>
                    <a:pt x="9339" y="111240"/>
                  </a:lnTo>
                  <a:lnTo>
                    <a:pt x="9971" y="111572"/>
                  </a:lnTo>
                  <a:lnTo>
                    <a:pt x="10569" y="111904"/>
                  </a:lnTo>
                  <a:lnTo>
                    <a:pt x="11201" y="112203"/>
                  </a:lnTo>
                  <a:lnTo>
                    <a:pt x="11865" y="112469"/>
                  </a:lnTo>
                  <a:lnTo>
                    <a:pt x="12497" y="112702"/>
                  </a:lnTo>
                  <a:lnTo>
                    <a:pt x="13195" y="112935"/>
                  </a:lnTo>
                  <a:lnTo>
                    <a:pt x="13959" y="113068"/>
                  </a:lnTo>
                  <a:lnTo>
                    <a:pt x="14790" y="113167"/>
                  </a:lnTo>
                  <a:lnTo>
                    <a:pt x="15687" y="113234"/>
                  </a:lnTo>
                  <a:lnTo>
                    <a:pt x="16684" y="113234"/>
                  </a:lnTo>
                  <a:lnTo>
                    <a:pt x="17715" y="113200"/>
                  </a:lnTo>
                  <a:lnTo>
                    <a:pt x="18845" y="113101"/>
                  </a:lnTo>
                  <a:lnTo>
                    <a:pt x="20008" y="112968"/>
                  </a:lnTo>
                  <a:lnTo>
                    <a:pt x="21238" y="112768"/>
                  </a:lnTo>
                  <a:lnTo>
                    <a:pt x="22501" y="112536"/>
                  </a:lnTo>
                  <a:lnTo>
                    <a:pt x="23863" y="112270"/>
                  </a:lnTo>
                  <a:lnTo>
                    <a:pt x="25226" y="111937"/>
                  </a:lnTo>
                  <a:lnTo>
                    <a:pt x="26655" y="111572"/>
                  </a:lnTo>
                  <a:lnTo>
                    <a:pt x="28151" y="111140"/>
                  </a:lnTo>
                  <a:lnTo>
                    <a:pt x="29679" y="110675"/>
                  </a:lnTo>
                  <a:lnTo>
                    <a:pt x="31242" y="110176"/>
                  </a:lnTo>
                  <a:lnTo>
                    <a:pt x="32837" y="109611"/>
                  </a:lnTo>
                  <a:lnTo>
                    <a:pt x="34465" y="109013"/>
                  </a:lnTo>
                  <a:lnTo>
                    <a:pt x="36127" y="108381"/>
                  </a:lnTo>
                  <a:lnTo>
                    <a:pt x="37822" y="107683"/>
                  </a:lnTo>
                  <a:lnTo>
                    <a:pt x="39550" y="106952"/>
                  </a:lnTo>
                  <a:lnTo>
                    <a:pt x="41279" y="106188"/>
                  </a:lnTo>
                  <a:lnTo>
                    <a:pt x="43040" y="105390"/>
                  </a:lnTo>
                  <a:lnTo>
                    <a:pt x="44835" y="104526"/>
                  </a:lnTo>
                  <a:lnTo>
                    <a:pt x="46630" y="103629"/>
                  </a:lnTo>
                  <a:lnTo>
                    <a:pt x="48457" y="102698"/>
                  </a:lnTo>
                  <a:lnTo>
                    <a:pt x="50285" y="101701"/>
                  </a:lnTo>
                  <a:lnTo>
                    <a:pt x="52113" y="100704"/>
                  </a:lnTo>
                  <a:lnTo>
                    <a:pt x="53941" y="99640"/>
                  </a:lnTo>
                  <a:lnTo>
                    <a:pt x="55802" y="98544"/>
                  </a:lnTo>
                  <a:lnTo>
                    <a:pt x="57630" y="97380"/>
                  </a:lnTo>
                  <a:lnTo>
                    <a:pt x="59458" y="96217"/>
                  </a:lnTo>
                  <a:lnTo>
                    <a:pt x="61320" y="94987"/>
                  </a:lnTo>
                  <a:lnTo>
                    <a:pt x="63148" y="93758"/>
                  </a:lnTo>
                  <a:lnTo>
                    <a:pt x="64942" y="92461"/>
                  </a:lnTo>
                  <a:lnTo>
                    <a:pt x="66737" y="91132"/>
                  </a:lnTo>
                  <a:lnTo>
                    <a:pt x="68532" y="89769"/>
                  </a:lnTo>
                  <a:lnTo>
                    <a:pt x="70293" y="88374"/>
                  </a:lnTo>
                  <a:lnTo>
                    <a:pt x="72055" y="86944"/>
                  </a:lnTo>
                  <a:lnTo>
                    <a:pt x="73783" y="85449"/>
                  </a:lnTo>
                  <a:lnTo>
                    <a:pt x="75478" y="83953"/>
                  </a:lnTo>
                  <a:lnTo>
                    <a:pt x="77140" y="82391"/>
                  </a:lnTo>
                  <a:lnTo>
                    <a:pt x="78801" y="80829"/>
                  </a:lnTo>
                  <a:lnTo>
                    <a:pt x="80397" y="79234"/>
                  </a:lnTo>
                  <a:lnTo>
                    <a:pt x="81959" y="77572"/>
                  </a:lnTo>
                  <a:lnTo>
                    <a:pt x="83488" y="75877"/>
                  </a:lnTo>
                  <a:lnTo>
                    <a:pt x="84983" y="74182"/>
                  </a:lnTo>
                  <a:lnTo>
                    <a:pt x="86412" y="72420"/>
                  </a:lnTo>
                  <a:lnTo>
                    <a:pt x="87808" y="70659"/>
                  </a:lnTo>
                  <a:lnTo>
                    <a:pt x="89138" y="68864"/>
                  </a:lnTo>
                  <a:lnTo>
                    <a:pt x="90434" y="67003"/>
                  </a:lnTo>
                  <a:lnTo>
                    <a:pt x="91697" y="65142"/>
                  </a:lnTo>
                  <a:lnTo>
                    <a:pt x="92860" y="63247"/>
                  </a:lnTo>
                  <a:lnTo>
                    <a:pt x="93990" y="61287"/>
                  </a:lnTo>
                  <a:lnTo>
                    <a:pt x="95020" y="59326"/>
                  </a:lnTo>
                  <a:lnTo>
                    <a:pt x="96017" y="57332"/>
                  </a:lnTo>
                  <a:lnTo>
                    <a:pt x="96948" y="55337"/>
                  </a:lnTo>
                  <a:lnTo>
                    <a:pt x="97779" y="53277"/>
                  </a:lnTo>
                  <a:lnTo>
                    <a:pt x="98178" y="52246"/>
                  </a:lnTo>
                  <a:lnTo>
                    <a:pt x="98577" y="51183"/>
                  </a:lnTo>
                  <a:lnTo>
                    <a:pt x="98942" y="50153"/>
                  </a:lnTo>
                  <a:lnTo>
                    <a:pt x="99274" y="49089"/>
                  </a:lnTo>
                  <a:lnTo>
                    <a:pt x="99607" y="48026"/>
                  </a:lnTo>
                  <a:lnTo>
                    <a:pt x="99906" y="46962"/>
                  </a:lnTo>
                  <a:lnTo>
                    <a:pt x="100172" y="45865"/>
                  </a:lnTo>
                  <a:lnTo>
                    <a:pt x="100438" y="44802"/>
                  </a:lnTo>
                  <a:lnTo>
                    <a:pt x="100670" y="43705"/>
                  </a:lnTo>
                  <a:lnTo>
                    <a:pt x="100870" y="42608"/>
                  </a:lnTo>
                  <a:lnTo>
                    <a:pt x="101069" y="41511"/>
                  </a:lnTo>
                  <a:lnTo>
                    <a:pt x="101269" y="40381"/>
                  </a:lnTo>
                  <a:lnTo>
                    <a:pt x="102365" y="39418"/>
                  </a:lnTo>
                  <a:lnTo>
                    <a:pt x="103628" y="38254"/>
                  </a:lnTo>
                  <a:lnTo>
                    <a:pt x="105290" y="36692"/>
                  </a:lnTo>
                  <a:lnTo>
                    <a:pt x="107284" y="34731"/>
                  </a:lnTo>
                  <a:lnTo>
                    <a:pt x="109511" y="32471"/>
                  </a:lnTo>
                  <a:lnTo>
                    <a:pt x="110674" y="31242"/>
                  </a:lnTo>
                  <a:lnTo>
                    <a:pt x="111904" y="29945"/>
                  </a:lnTo>
                  <a:lnTo>
                    <a:pt x="113134" y="28550"/>
                  </a:lnTo>
                  <a:lnTo>
                    <a:pt x="114397" y="27120"/>
                  </a:lnTo>
                  <a:lnTo>
                    <a:pt x="115660" y="25658"/>
                  </a:lnTo>
                  <a:lnTo>
                    <a:pt x="116922" y="24096"/>
                  </a:lnTo>
                  <a:lnTo>
                    <a:pt x="118152" y="22534"/>
                  </a:lnTo>
                  <a:lnTo>
                    <a:pt x="119382" y="20905"/>
                  </a:lnTo>
                  <a:lnTo>
                    <a:pt x="120578" y="19244"/>
                  </a:lnTo>
                  <a:lnTo>
                    <a:pt x="121742" y="17582"/>
                  </a:lnTo>
                  <a:lnTo>
                    <a:pt x="122838" y="15854"/>
                  </a:lnTo>
                  <a:lnTo>
                    <a:pt x="123902" y="14125"/>
                  </a:lnTo>
                  <a:lnTo>
                    <a:pt x="124899" y="12364"/>
                  </a:lnTo>
                  <a:lnTo>
                    <a:pt x="125796" y="10602"/>
                  </a:lnTo>
                  <a:lnTo>
                    <a:pt x="126228" y="9738"/>
                  </a:lnTo>
                  <a:lnTo>
                    <a:pt x="126627" y="8841"/>
                  </a:lnTo>
                  <a:lnTo>
                    <a:pt x="127026" y="7944"/>
                  </a:lnTo>
                  <a:lnTo>
                    <a:pt x="127392" y="7079"/>
                  </a:lnTo>
                  <a:lnTo>
                    <a:pt x="127724" y="6182"/>
                  </a:lnTo>
                  <a:lnTo>
                    <a:pt x="128023" y="5285"/>
                  </a:lnTo>
                  <a:lnTo>
                    <a:pt x="128289" y="4421"/>
                  </a:lnTo>
                  <a:lnTo>
                    <a:pt x="128555" y="3523"/>
                  </a:lnTo>
                  <a:lnTo>
                    <a:pt x="128754" y="2659"/>
                  </a:lnTo>
                  <a:lnTo>
                    <a:pt x="128954" y="1795"/>
                  </a:lnTo>
                  <a:lnTo>
                    <a:pt x="129120" y="898"/>
                  </a:lnTo>
                  <a:lnTo>
                    <a:pt x="129220" y="33"/>
                  </a:lnTo>
                  <a:lnTo>
                    <a:pt x="128389" y="33"/>
                  </a:lnTo>
                  <a:lnTo>
                    <a:pt x="1260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2"/>
            <p:cNvSpPr/>
            <p:nvPr/>
          </p:nvSpPr>
          <p:spPr>
            <a:xfrm>
              <a:off x="1502600" y="855450"/>
              <a:ext cx="1918550" cy="1783950"/>
            </a:xfrm>
            <a:custGeom>
              <a:avLst/>
              <a:gdLst/>
              <a:ahLst/>
              <a:cxnLst/>
              <a:rect l="l" t="t" r="r" b="b"/>
              <a:pathLst>
                <a:path w="76742" h="71358" extrusionOk="0">
                  <a:moveTo>
                    <a:pt x="76741" y="1"/>
                  </a:moveTo>
                  <a:lnTo>
                    <a:pt x="76409" y="466"/>
                  </a:lnTo>
                  <a:lnTo>
                    <a:pt x="75412" y="1862"/>
                  </a:lnTo>
                  <a:lnTo>
                    <a:pt x="73783" y="4056"/>
                  </a:lnTo>
                  <a:lnTo>
                    <a:pt x="72753" y="5418"/>
                  </a:lnTo>
                  <a:lnTo>
                    <a:pt x="71557" y="6947"/>
                  </a:lnTo>
                  <a:lnTo>
                    <a:pt x="70227" y="8609"/>
                  </a:lnTo>
                  <a:lnTo>
                    <a:pt x="68732" y="10437"/>
                  </a:lnTo>
                  <a:lnTo>
                    <a:pt x="67103" y="12365"/>
                  </a:lnTo>
                  <a:lnTo>
                    <a:pt x="65375" y="14392"/>
                  </a:lnTo>
                  <a:lnTo>
                    <a:pt x="63480" y="16519"/>
                  </a:lnTo>
                  <a:lnTo>
                    <a:pt x="61486" y="18713"/>
                  </a:lnTo>
                  <a:lnTo>
                    <a:pt x="59326" y="21006"/>
                  </a:lnTo>
                  <a:lnTo>
                    <a:pt x="57099" y="23332"/>
                  </a:lnTo>
                  <a:lnTo>
                    <a:pt x="54706" y="25725"/>
                  </a:lnTo>
                  <a:lnTo>
                    <a:pt x="52214" y="28151"/>
                  </a:lnTo>
                  <a:lnTo>
                    <a:pt x="49621" y="30578"/>
                  </a:lnTo>
                  <a:lnTo>
                    <a:pt x="46929" y="33004"/>
                  </a:lnTo>
                  <a:lnTo>
                    <a:pt x="45533" y="34200"/>
                  </a:lnTo>
                  <a:lnTo>
                    <a:pt x="44104" y="35430"/>
                  </a:lnTo>
                  <a:lnTo>
                    <a:pt x="42675" y="36627"/>
                  </a:lnTo>
                  <a:lnTo>
                    <a:pt x="41213" y="37823"/>
                  </a:lnTo>
                  <a:lnTo>
                    <a:pt x="39717" y="39020"/>
                  </a:lnTo>
                  <a:lnTo>
                    <a:pt x="38188" y="40183"/>
                  </a:lnTo>
                  <a:lnTo>
                    <a:pt x="36659" y="41346"/>
                  </a:lnTo>
                  <a:lnTo>
                    <a:pt x="35097" y="42509"/>
                  </a:lnTo>
                  <a:lnTo>
                    <a:pt x="33502" y="43639"/>
                  </a:lnTo>
                  <a:lnTo>
                    <a:pt x="31907" y="44736"/>
                  </a:lnTo>
                  <a:lnTo>
                    <a:pt x="30278" y="45866"/>
                  </a:lnTo>
                  <a:lnTo>
                    <a:pt x="28616" y="46930"/>
                  </a:lnTo>
                  <a:lnTo>
                    <a:pt x="26955" y="47993"/>
                  </a:lnTo>
                  <a:lnTo>
                    <a:pt x="25260" y="49023"/>
                  </a:lnTo>
                  <a:lnTo>
                    <a:pt x="23531" y="50020"/>
                  </a:lnTo>
                  <a:lnTo>
                    <a:pt x="21803" y="51018"/>
                  </a:lnTo>
                  <a:lnTo>
                    <a:pt x="20042" y="51948"/>
                  </a:lnTo>
                  <a:lnTo>
                    <a:pt x="18280" y="52879"/>
                  </a:lnTo>
                  <a:lnTo>
                    <a:pt x="16485" y="53776"/>
                  </a:lnTo>
                  <a:lnTo>
                    <a:pt x="14691" y="54640"/>
                  </a:lnTo>
                  <a:lnTo>
                    <a:pt x="12863" y="55471"/>
                  </a:lnTo>
                  <a:lnTo>
                    <a:pt x="11002" y="56236"/>
                  </a:lnTo>
                  <a:lnTo>
                    <a:pt x="9140" y="57000"/>
                  </a:lnTo>
                  <a:lnTo>
                    <a:pt x="7279" y="57698"/>
                  </a:lnTo>
                  <a:lnTo>
                    <a:pt x="6681" y="57931"/>
                  </a:lnTo>
                  <a:lnTo>
                    <a:pt x="6116" y="58196"/>
                  </a:lnTo>
                  <a:lnTo>
                    <a:pt x="5584" y="58462"/>
                  </a:lnTo>
                  <a:lnTo>
                    <a:pt x="5052" y="58795"/>
                  </a:lnTo>
                  <a:lnTo>
                    <a:pt x="4521" y="59127"/>
                  </a:lnTo>
                  <a:lnTo>
                    <a:pt x="4022" y="59493"/>
                  </a:lnTo>
                  <a:lnTo>
                    <a:pt x="3557" y="59891"/>
                  </a:lnTo>
                  <a:lnTo>
                    <a:pt x="3092" y="60290"/>
                  </a:lnTo>
                  <a:lnTo>
                    <a:pt x="2660" y="60722"/>
                  </a:lnTo>
                  <a:lnTo>
                    <a:pt x="2261" y="61188"/>
                  </a:lnTo>
                  <a:lnTo>
                    <a:pt x="1895" y="61686"/>
                  </a:lnTo>
                  <a:lnTo>
                    <a:pt x="1530" y="62185"/>
                  </a:lnTo>
                  <a:lnTo>
                    <a:pt x="1230" y="62716"/>
                  </a:lnTo>
                  <a:lnTo>
                    <a:pt x="931" y="63248"/>
                  </a:lnTo>
                  <a:lnTo>
                    <a:pt x="665" y="63813"/>
                  </a:lnTo>
                  <a:lnTo>
                    <a:pt x="466" y="64411"/>
                  </a:lnTo>
                  <a:lnTo>
                    <a:pt x="233" y="65109"/>
                  </a:lnTo>
                  <a:lnTo>
                    <a:pt x="67" y="65841"/>
                  </a:lnTo>
                  <a:lnTo>
                    <a:pt x="34" y="66173"/>
                  </a:lnTo>
                  <a:lnTo>
                    <a:pt x="1" y="66539"/>
                  </a:lnTo>
                  <a:lnTo>
                    <a:pt x="1" y="66904"/>
                  </a:lnTo>
                  <a:lnTo>
                    <a:pt x="1" y="67236"/>
                  </a:lnTo>
                  <a:lnTo>
                    <a:pt x="34" y="67569"/>
                  </a:lnTo>
                  <a:lnTo>
                    <a:pt x="134" y="67901"/>
                  </a:lnTo>
                  <a:lnTo>
                    <a:pt x="200" y="68200"/>
                  </a:lnTo>
                  <a:lnTo>
                    <a:pt x="333" y="68533"/>
                  </a:lnTo>
                  <a:lnTo>
                    <a:pt x="499" y="68832"/>
                  </a:lnTo>
                  <a:lnTo>
                    <a:pt x="699" y="69131"/>
                  </a:lnTo>
                  <a:lnTo>
                    <a:pt x="931" y="69397"/>
                  </a:lnTo>
                  <a:lnTo>
                    <a:pt x="1164" y="69663"/>
                  </a:lnTo>
                  <a:lnTo>
                    <a:pt x="1463" y="69895"/>
                  </a:lnTo>
                  <a:lnTo>
                    <a:pt x="1829" y="70128"/>
                  </a:lnTo>
                  <a:lnTo>
                    <a:pt x="2194" y="70361"/>
                  </a:lnTo>
                  <a:lnTo>
                    <a:pt x="2626" y="70560"/>
                  </a:lnTo>
                  <a:lnTo>
                    <a:pt x="3092" y="70726"/>
                  </a:lnTo>
                  <a:lnTo>
                    <a:pt x="3590" y="70892"/>
                  </a:lnTo>
                  <a:lnTo>
                    <a:pt x="4155" y="71025"/>
                  </a:lnTo>
                  <a:lnTo>
                    <a:pt x="4753" y="71125"/>
                  </a:lnTo>
                  <a:lnTo>
                    <a:pt x="5418" y="71225"/>
                  </a:lnTo>
                  <a:lnTo>
                    <a:pt x="6116" y="71291"/>
                  </a:lnTo>
                  <a:lnTo>
                    <a:pt x="6880" y="71324"/>
                  </a:lnTo>
                  <a:lnTo>
                    <a:pt x="7678" y="71358"/>
                  </a:lnTo>
                  <a:lnTo>
                    <a:pt x="8542" y="71324"/>
                  </a:lnTo>
                  <a:lnTo>
                    <a:pt x="9473" y="71291"/>
                  </a:lnTo>
                  <a:lnTo>
                    <a:pt x="10470" y="71225"/>
                  </a:lnTo>
                  <a:lnTo>
                    <a:pt x="11500" y="71125"/>
                  </a:lnTo>
                  <a:lnTo>
                    <a:pt x="12464" y="70992"/>
                  </a:lnTo>
                  <a:lnTo>
                    <a:pt x="13428" y="70793"/>
                  </a:lnTo>
                  <a:lnTo>
                    <a:pt x="14425" y="70560"/>
                  </a:lnTo>
                  <a:lnTo>
                    <a:pt x="15455" y="70261"/>
                  </a:lnTo>
                  <a:lnTo>
                    <a:pt x="16485" y="69895"/>
                  </a:lnTo>
                  <a:lnTo>
                    <a:pt x="17549" y="69463"/>
                  </a:lnTo>
                  <a:lnTo>
                    <a:pt x="18646" y="68998"/>
                  </a:lnTo>
                  <a:lnTo>
                    <a:pt x="19743" y="68499"/>
                  </a:lnTo>
                  <a:lnTo>
                    <a:pt x="20839" y="67934"/>
                  </a:lnTo>
                  <a:lnTo>
                    <a:pt x="21969" y="67303"/>
                  </a:lnTo>
                  <a:lnTo>
                    <a:pt x="23133" y="66638"/>
                  </a:lnTo>
                  <a:lnTo>
                    <a:pt x="24263" y="65940"/>
                  </a:lnTo>
                  <a:lnTo>
                    <a:pt x="25459" y="65176"/>
                  </a:lnTo>
                  <a:lnTo>
                    <a:pt x="26622" y="64411"/>
                  </a:lnTo>
                  <a:lnTo>
                    <a:pt x="27819" y="63547"/>
                  </a:lnTo>
                  <a:lnTo>
                    <a:pt x="29015" y="62683"/>
                  </a:lnTo>
                  <a:lnTo>
                    <a:pt x="30212" y="61753"/>
                  </a:lnTo>
                  <a:lnTo>
                    <a:pt x="31441" y="60822"/>
                  </a:lnTo>
                  <a:lnTo>
                    <a:pt x="32671" y="59825"/>
                  </a:lnTo>
                  <a:lnTo>
                    <a:pt x="33901" y="58795"/>
                  </a:lnTo>
                  <a:lnTo>
                    <a:pt x="35131" y="57731"/>
                  </a:lnTo>
                  <a:lnTo>
                    <a:pt x="36360" y="56668"/>
                  </a:lnTo>
                  <a:lnTo>
                    <a:pt x="37590" y="55538"/>
                  </a:lnTo>
                  <a:lnTo>
                    <a:pt x="38820" y="54374"/>
                  </a:lnTo>
                  <a:lnTo>
                    <a:pt x="40049" y="53211"/>
                  </a:lnTo>
                  <a:lnTo>
                    <a:pt x="41279" y="52015"/>
                  </a:lnTo>
                  <a:lnTo>
                    <a:pt x="43739" y="49522"/>
                  </a:lnTo>
                  <a:lnTo>
                    <a:pt x="46198" y="46963"/>
                  </a:lnTo>
                  <a:lnTo>
                    <a:pt x="48591" y="44304"/>
                  </a:lnTo>
                  <a:lnTo>
                    <a:pt x="50984" y="41579"/>
                  </a:lnTo>
                  <a:lnTo>
                    <a:pt x="53310" y="38787"/>
                  </a:lnTo>
                  <a:lnTo>
                    <a:pt x="55604" y="35962"/>
                  </a:lnTo>
                  <a:lnTo>
                    <a:pt x="57830" y="33104"/>
                  </a:lnTo>
                  <a:lnTo>
                    <a:pt x="59957" y="30245"/>
                  </a:lnTo>
                  <a:lnTo>
                    <a:pt x="62051" y="27321"/>
                  </a:lnTo>
                  <a:lnTo>
                    <a:pt x="64045" y="24429"/>
                  </a:lnTo>
                  <a:lnTo>
                    <a:pt x="65940" y="21538"/>
                  </a:lnTo>
                  <a:lnTo>
                    <a:pt x="67735" y="18679"/>
                  </a:lnTo>
                  <a:lnTo>
                    <a:pt x="68599" y="17250"/>
                  </a:lnTo>
                  <a:lnTo>
                    <a:pt x="69430" y="15821"/>
                  </a:lnTo>
                  <a:lnTo>
                    <a:pt x="70227" y="14425"/>
                  </a:lnTo>
                  <a:lnTo>
                    <a:pt x="70992" y="13029"/>
                  </a:lnTo>
                  <a:lnTo>
                    <a:pt x="71723" y="11633"/>
                  </a:lnTo>
                  <a:lnTo>
                    <a:pt x="72421" y="10271"/>
                  </a:lnTo>
                  <a:lnTo>
                    <a:pt x="73119" y="8908"/>
                  </a:lnTo>
                  <a:lnTo>
                    <a:pt x="73750" y="7579"/>
                  </a:lnTo>
                  <a:lnTo>
                    <a:pt x="74348" y="6249"/>
                  </a:lnTo>
                  <a:lnTo>
                    <a:pt x="74913" y="4953"/>
                  </a:lnTo>
                  <a:lnTo>
                    <a:pt x="75412" y="3690"/>
                  </a:lnTo>
                  <a:lnTo>
                    <a:pt x="75910" y="2427"/>
                  </a:lnTo>
                  <a:lnTo>
                    <a:pt x="76343" y="1197"/>
                  </a:lnTo>
                  <a:lnTo>
                    <a:pt x="76741"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2"/>
            <p:cNvSpPr/>
            <p:nvPr/>
          </p:nvSpPr>
          <p:spPr>
            <a:xfrm>
              <a:off x="2356750" y="1320750"/>
              <a:ext cx="1238050" cy="1779800"/>
            </a:xfrm>
            <a:custGeom>
              <a:avLst/>
              <a:gdLst/>
              <a:ahLst/>
              <a:cxnLst/>
              <a:rect l="l" t="t" r="r" b="b"/>
              <a:pathLst>
                <a:path w="49522" h="71192" extrusionOk="0">
                  <a:moveTo>
                    <a:pt x="48990" y="1"/>
                  </a:moveTo>
                  <a:lnTo>
                    <a:pt x="48757" y="1796"/>
                  </a:lnTo>
                  <a:lnTo>
                    <a:pt x="48491" y="3590"/>
                  </a:lnTo>
                  <a:lnTo>
                    <a:pt x="48192" y="5385"/>
                  </a:lnTo>
                  <a:lnTo>
                    <a:pt x="47893" y="7147"/>
                  </a:lnTo>
                  <a:lnTo>
                    <a:pt x="47527" y="8908"/>
                  </a:lnTo>
                  <a:lnTo>
                    <a:pt x="47162" y="10669"/>
                  </a:lnTo>
                  <a:lnTo>
                    <a:pt x="46796" y="12398"/>
                  </a:lnTo>
                  <a:lnTo>
                    <a:pt x="46364" y="14159"/>
                  </a:lnTo>
                  <a:lnTo>
                    <a:pt x="45932" y="15887"/>
                  </a:lnTo>
                  <a:lnTo>
                    <a:pt x="45467" y="17616"/>
                  </a:lnTo>
                  <a:lnTo>
                    <a:pt x="44968" y="19344"/>
                  </a:lnTo>
                  <a:lnTo>
                    <a:pt x="44470" y="21039"/>
                  </a:lnTo>
                  <a:lnTo>
                    <a:pt x="43938" y="22734"/>
                  </a:lnTo>
                  <a:lnTo>
                    <a:pt x="43373" y="24429"/>
                  </a:lnTo>
                  <a:lnTo>
                    <a:pt x="42775" y="26124"/>
                  </a:lnTo>
                  <a:lnTo>
                    <a:pt x="42177" y="27786"/>
                  </a:lnTo>
                  <a:lnTo>
                    <a:pt x="41545" y="29448"/>
                  </a:lnTo>
                  <a:lnTo>
                    <a:pt x="40880" y="31109"/>
                  </a:lnTo>
                  <a:lnTo>
                    <a:pt x="40216" y="32771"/>
                  </a:lnTo>
                  <a:lnTo>
                    <a:pt x="39484" y="34400"/>
                  </a:lnTo>
                  <a:lnTo>
                    <a:pt x="38753" y="36028"/>
                  </a:lnTo>
                  <a:lnTo>
                    <a:pt x="38022" y="37657"/>
                  </a:lnTo>
                  <a:lnTo>
                    <a:pt x="37224" y="39285"/>
                  </a:lnTo>
                  <a:lnTo>
                    <a:pt x="36427" y="40881"/>
                  </a:lnTo>
                  <a:lnTo>
                    <a:pt x="35629" y="42476"/>
                  </a:lnTo>
                  <a:lnTo>
                    <a:pt x="34765" y="44038"/>
                  </a:lnTo>
                  <a:lnTo>
                    <a:pt x="33901" y="45633"/>
                  </a:lnTo>
                  <a:lnTo>
                    <a:pt x="33004" y="47195"/>
                  </a:lnTo>
                  <a:lnTo>
                    <a:pt x="32106" y="48724"/>
                  </a:lnTo>
                  <a:lnTo>
                    <a:pt x="31176" y="50286"/>
                  </a:lnTo>
                  <a:lnTo>
                    <a:pt x="30212" y="51815"/>
                  </a:lnTo>
                  <a:lnTo>
                    <a:pt x="29248" y="53344"/>
                  </a:lnTo>
                  <a:lnTo>
                    <a:pt x="27985" y="55205"/>
                  </a:lnTo>
                  <a:lnTo>
                    <a:pt x="27320" y="56136"/>
                  </a:lnTo>
                  <a:lnTo>
                    <a:pt x="26656" y="57033"/>
                  </a:lnTo>
                  <a:lnTo>
                    <a:pt x="25958" y="57930"/>
                  </a:lnTo>
                  <a:lnTo>
                    <a:pt x="25226" y="58828"/>
                  </a:lnTo>
                  <a:lnTo>
                    <a:pt x="24495" y="59659"/>
                  </a:lnTo>
                  <a:lnTo>
                    <a:pt x="23698" y="60490"/>
                  </a:lnTo>
                  <a:lnTo>
                    <a:pt x="22900" y="61287"/>
                  </a:lnTo>
                  <a:lnTo>
                    <a:pt x="22102" y="62052"/>
                  </a:lnTo>
                  <a:lnTo>
                    <a:pt x="21238" y="62750"/>
                  </a:lnTo>
                  <a:lnTo>
                    <a:pt x="20341" y="63414"/>
                  </a:lnTo>
                  <a:lnTo>
                    <a:pt x="19443" y="64046"/>
                  </a:lnTo>
                  <a:lnTo>
                    <a:pt x="18480" y="64611"/>
                  </a:lnTo>
                  <a:lnTo>
                    <a:pt x="17483" y="65109"/>
                  </a:lnTo>
                  <a:lnTo>
                    <a:pt x="16452" y="65541"/>
                  </a:lnTo>
                  <a:lnTo>
                    <a:pt x="15921" y="65741"/>
                  </a:lnTo>
                  <a:lnTo>
                    <a:pt x="15389" y="65907"/>
                  </a:lnTo>
                  <a:lnTo>
                    <a:pt x="14824" y="66073"/>
                  </a:lnTo>
                  <a:lnTo>
                    <a:pt x="14259" y="66206"/>
                  </a:lnTo>
                  <a:lnTo>
                    <a:pt x="13660" y="66306"/>
                  </a:lnTo>
                  <a:lnTo>
                    <a:pt x="13062" y="66372"/>
                  </a:lnTo>
                  <a:lnTo>
                    <a:pt x="12464" y="66439"/>
                  </a:lnTo>
                  <a:lnTo>
                    <a:pt x="11866" y="66472"/>
                  </a:lnTo>
                  <a:lnTo>
                    <a:pt x="11234" y="66505"/>
                  </a:lnTo>
                  <a:lnTo>
                    <a:pt x="10636" y="66505"/>
                  </a:lnTo>
                  <a:lnTo>
                    <a:pt x="10005" y="66472"/>
                  </a:lnTo>
                  <a:lnTo>
                    <a:pt x="9406" y="66405"/>
                  </a:lnTo>
                  <a:lnTo>
                    <a:pt x="8775" y="66339"/>
                  </a:lnTo>
                  <a:lnTo>
                    <a:pt x="8177" y="66239"/>
                  </a:lnTo>
                  <a:lnTo>
                    <a:pt x="7578" y="66140"/>
                  </a:lnTo>
                  <a:lnTo>
                    <a:pt x="6980" y="65973"/>
                  </a:lnTo>
                  <a:lnTo>
                    <a:pt x="6382" y="65807"/>
                  </a:lnTo>
                  <a:lnTo>
                    <a:pt x="5817" y="65641"/>
                  </a:lnTo>
                  <a:lnTo>
                    <a:pt x="5252" y="65442"/>
                  </a:lnTo>
                  <a:lnTo>
                    <a:pt x="4720" y="65209"/>
                  </a:lnTo>
                  <a:lnTo>
                    <a:pt x="4188" y="64943"/>
                  </a:lnTo>
                  <a:lnTo>
                    <a:pt x="3690" y="64644"/>
                  </a:lnTo>
                  <a:lnTo>
                    <a:pt x="3191" y="64345"/>
                  </a:lnTo>
                  <a:lnTo>
                    <a:pt x="2726" y="64046"/>
                  </a:lnTo>
                  <a:lnTo>
                    <a:pt x="2294" y="63680"/>
                  </a:lnTo>
                  <a:lnTo>
                    <a:pt x="1862" y="63315"/>
                  </a:lnTo>
                  <a:lnTo>
                    <a:pt x="1463" y="62916"/>
                  </a:lnTo>
                  <a:lnTo>
                    <a:pt x="1131" y="62517"/>
                  </a:lnTo>
                  <a:lnTo>
                    <a:pt x="798" y="62052"/>
                  </a:lnTo>
                  <a:lnTo>
                    <a:pt x="499" y="61586"/>
                  </a:lnTo>
                  <a:lnTo>
                    <a:pt x="233" y="61121"/>
                  </a:lnTo>
                  <a:lnTo>
                    <a:pt x="1" y="60589"/>
                  </a:lnTo>
                  <a:lnTo>
                    <a:pt x="67" y="61055"/>
                  </a:lnTo>
                  <a:lnTo>
                    <a:pt x="167" y="61520"/>
                  </a:lnTo>
                  <a:lnTo>
                    <a:pt x="267" y="61985"/>
                  </a:lnTo>
                  <a:lnTo>
                    <a:pt x="400" y="62417"/>
                  </a:lnTo>
                  <a:lnTo>
                    <a:pt x="566" y="62883"/>
                  </a:lnTo>
                  <a:lnTo>
                    <a:pt x="732" y="63315"/>
                  </a:lnTo>
                  <a:lnTo>
                    <a:pt x="1131" y="64145"/>
                  </a:lnTo>
                  <a:lnTo>
                    <a:pt x="1596" y="64943"/>
                  </a:lnTo>
                  <a:lnTo>
                    <a:pt x="2128" y="65708"/>
                  </a:lnTo>
                  <a:lnTo>
                    <a:pt x="2693" y="66439"/>
                  </a:lnTo>
                  <a:lnTo>
                    <a:pt x="3358" y="67137"/>
                  </a:lnTo>
                  <a:lnTo>
                    <a:pt x="4022" y="67768"/>
                  </a:lnTo>
                  <a:lnTo>
                    <a:pt x="4787" y="68366"/>
                  </a:lnTo>
                  <a:lnTo>
                    <a:pt x="5551" y="68931"/>
                  </a:lnTo>
                  <a:lnTo>
                    <a:pt x="6349" y="69430"/>
                  </a:lnTo>
                  <a:lnTo>
                    <a:pt x="7213" y="69862"/>
                  </a:lnTo>
                  <a:lnTo>
                    <a:pt x="8077" y="70228"/>
                  </a:lnTo>
                  <a:lnTo>
                    <a:pt x="8974" y="70527"/>
                  </a:lnTo>
                  <a:lnTo>
                    <a:pt x="9872" y="70793"/>
                  </a:lnTo>
                  <a:lnTo>
                    <a:pt x="10802" y="70959"/>
                  </a:lnTo>
                  <a:lnTo>
                    <a:pt x="11733" y="71092"/>
                  </a:lnTo>
                  <a:lnTo>
                    <a:pt x="12663" y="71158"/>
                  </a:lnTo>
                  <a:lnTo>
                    <a:pt x="13594" y="71191"/>
                  </a:lnTo>
                  <a:lnTo>
                    <a:pt x="14525" y="71125"/>
                  </a:lnTo>
                  <a:lnTo>
                    <a:pt x="15488" y="71058"/>
                  </a:lnTo>
                  <a:lnTo>
                    <a:pt x="16419" y="70926"/>
                  </a:lnTo>
                  <a:lnTo>
                    <a:pt x="17316" y="70726"/>
                  </a:lnTo>
                  <a:lnTo>
                    <a:pt x="18247" y="70493"/>
                  </a:lnTo>
                  <a:lnTo>
                    <a:pt x="19144" y="70228"/>
                  </a:lnTo>
                  <a:lnTo>
                    <a:pt x="20042" y="69895"/>
                  </a:lnTo>
                  <a:lnTo>
                    <a:pt x="20939" y="69530"/>
                  </a:lnTo>
                  <a:lnTo>
                    <a:pt x="21803" y="69164"/>
                  </a:lnTo>
                  <a:lnTo>
                    <a:pt x="22634" y="68732"/>
                  </a:lnTo>
                  <a:lnTo>
                    <a:pt x="23465" y="68267"/>
                  </a:lnTo>
                  <a:lnTo>
                    <a:pt x="24263" y="67768"/>
                  </a:lnTo>
                  <a:lnTo>
                    <a:pt x="25060" y="67236"/>
                  </a:lnTo>
                  <a:lnTo>
                    <a:pt x="25825" y="66671"/>
                  </a:lnTo>
                  <a:lnTo>
                    <a:pt x="26556" y="66106"/>
                  </a:lnTo>
                  <a:lnTo>
                    <a:pt x="27287" y="65508"/>
                  </a:lnTo>
                  <a:lnTo>
                    <a:pt x="27985" y="64877"/>
                  </a:lnTo>
                  <a:lnTo>
                    <a:pt x="28683" y="64245"/>
                  </a:lnTo>
                  <a:lnTo>
                    <a:pt x="29348" y="63580"/>
                  </a:lnTo>
                  <a:lnTo>
                    <a:pt x="29979" y="62883"/>
                  </a:lnTo>
                  <a:lnTo>
                    <a:pt x="30611" y="62185"/>
                  </a:lnTo>
                  <a:lnTo>
                    <a:pt x="31242" y="61487"/>
                  </a:lnTo>
                  <a:lnTo>
                    <a:pt x="32439" y="60024"/>
                  </a:lnTo>
                  <a:lnTo>
                    <a:pt x="33602" y="58495"/>
                  </a:lnTo>
                  <a:lnTo>
                    <a:pt x="34699" y="56967"/>
                  </a:lnTo>
                  <a:lnTo>
                    <a:pt x="35762" y="55405"/>
                  </a:lnTo>
                  <a:lnTo>
                    <a:pt x="36759" y="53842"/>
                  </a:lnTo>
                  <a:lnTo>
                    <a:pt x="37756" y="52247"/>
                  </a:lnTo>
                  <a:lnTo>
                    <a:pt x="38687" y="50619"/>
                  </a:lnTo>
                  <a:lnTo>
                    <a:pt x="39584" y="48990"/>
                  </a:lnTo>
                  <a:lnTo>
                    <a:pt x="40448" y="47328"/>
                  </a:lnTo>
                  <a:lnTo>
                    <a:pt x="41279" y="45633"/>
                  </a:lnTo>
                  <a:lnTo>
                    <a:pt x="42077" y="43938"/>
                  </a:lnTo>
                  <a:lnTo>
                    <a:pt x="42841" y="42210"/>
                  </a:lnTo>
                  <a:lnTo>
                    <a:pt x="43539" y="40482"/>
                  </a:lnTo>
                  <a:lnTo>
                    <a:pt x="44237" y="38720"/>
                  </a:lnTo>
                  <a:lnTo>
                    <a:pt x="44869" y="36959"/>
                  </a:lnTo>
                  <a:lnTo>
                    <a:pt x="45467" y="35197"/>
                  </a:lnTo>
                  <a:lnTo>
                    <a:pt x="45999" y="33403"/>
                  </a:lnTo>
                  <a:lnTo>
                    <a:pt x="46530" y="31608"/>
                  </a:lnTo>
                  <a:lnTo>
                    <a:pt x="46996" y="29780"/>
                  </a:lnTo>
                  <a:lnTo>
                    <a:pt x="47428" y="27952"/>
                  </a:lnTo>
                  <a:lnTo>
                    <a:pt x="47827" y="26124"/>
                  </a:lnTo>
                  <a:lnTo>
                    <a:pt x="48192" y="24296"/>
                  </a:lnTo>
                  <a:lnTo>
                    <a:pt x="48491" y="22435"/>
                  </a:lnTo>
                  <a:lnTo>
                    <a:pt x="48790" y="20574"/>
                  </a:lnTo>
                  <a:lnTo>
                    <a:pt x="48990" y="18712"/>
                  </a:lnTo>
                  <a:lnTo>
                    <a:pt x="49189" y="16851"/>
                  </a:lnTo>
                  <a:lnTo>
                    <a:pt x="49355" y="14990"/>
                  </a:lnTo>
                  <a:lnTo>
                    <a:pt x="49455" y="13129"/>
                  </a:lnTo>
                  <a:lnTo>
                    <a:pt x="49522" y="11235"/>
                  </a:lnTo>
                  <a:lnTo>
                    <a:pt x="49522" y="9373"/>
                  </a:lnTo>
                  <a:lnTo>
                    <a:pt x="49522" y="7479"/>
                  </a:lnTo>
                  <a:lnTo>
                    <a:pt x="49455" y="5618"/>
                  </a:lnTo>
                  <a:lnTo>
                    <a:pt x="49322" y="3757"/>
                  </a:lnTo>
                  <a:lnTo>
                    <a:pt x="49189" y="1862"/>
                  </a:lnTo>
                  <a:lnTo>
                    <a:pt x="48990"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2"/>
            <p:cNvSpPr/>
            <p:nvPr/>
          </p:nvSpPr>
          <p:spPr>
            <a:xfrm>
              <a:off x="3748500" y="3338975"/>
              <a:ext cx="1989150" cy="1807225"/>
            </a:xfrm>
            <a:custGeom>
              <a:avLst/>
              <a:gdLst/>
              <a:ahLst/>
              <a:cxnLst/>
              <a:rect l="l" t="t" r="r" b="b"/>
              <a:pathLst>
                <a:path w="79566" h="72289" extrusionOk="0">
                  <a:moveTo>
                    <a:pt x="31840" y="1"/>
                  </a:moveTo>
                  <a:lnTo>
                    <a:pt x="30909" y="34"/>
                  </a:lnTo>
                  <a:lnTo>
                    <a:pt x="29945" y="101"/>
                  </a:lnTo>
                  <a:lnTo>
                    <a:pt x="28981" y="234"/>
                  </a:lnTo>
                  <a:lnTo>
                    <a:pt x="28018" y="333"/>
                  </a:lnTo>
                  <a:lnTo>
                    <a:pt x="27054" y="500"/>
                  </a:lnTo>
                  <a:lnTo>
                    <a:pt x="26123" y="699"/>
                  </a:lnTo>
                  <a:lnTo>
                    <a:pt x="25193" y="898"/>
                  </a:lnTo>
                  <a:lnTo>
                    <a:pt x="24262" y="1131"/>
                  </a:lnTo>
                  <a:lnTo>
                    <a:pt x="23331" y="1364"/>
                  </a:lnTo>
                  <a:lnTo>
                    <a:pt x="22401" y="1630"/>
                  </a:lnTo>
                  <a:lnTo>
                    <a:pt x="20639" y="2228"/>
                  </a:lnTo>
                  <a:lnTo>
                    <a:pt x="18911" y="2859"/>
                  </a:lnTo>
                  <a:lnTo>
                    <a:pt x="17249" y="3524"/>
                  </a:lnTo>
                  <a:lnTo>
                    <a:pt x="15654" y="4222"/>
                  </a:lnTo>
                  <a:lnTo>
                    <a:pt x="14158" y="4920"/>
                  </a:lnTo>
                  <a:lnTo>
                    <a:pt x="12729" y="5618"/>
                  </a:lnTo>
                  <a:lnTo>
                    <a:pt x="11433" y="6316"/>
                  </a:lnTo>
                  <a:lnTo>
                    <a:pt x="10270" y="6980"/>
                  </a:lnTo>
                  <a:lnTo>
                    <a:pt x="9206" y="7579"/>
                  </a:lnTo>
                  <a:lnTo>
                    <a:pt x="7511" y="8642"/>
                  </a:lnTo>
                  <a:lnTo>
                    <a:pt x="6415" y="9340"/>
                  </a:lnTo>
                  <a:lnTo>
                    <a:pt x="6049" y="9606"/>
                  </a:lnTo>
                  <a:lnTo>
                    <a:pt x="0" y="72288"/>
                  </a:lnTo>
                  <a:lnTo>
                    <a:pt x="79532" y="72288"/>
                  </a:lnTo>
                  <a:lnTo>
                    <a:pt x="79532" y="71923"/>
                  </a:lnTo>
                  <a:lnTo>
                    <a:pt x="79566" y="71524"/>
                  </a:lnTo>
                  <a:lnTo>
                    <a:pt x="79566" y="70959"/>
                  </a:lnTo>
                  <a:lnTo>
                    <a:pt x="79532" y="70294"/>
                  </a:lnTo>
                  <a:lnTo>
                    <a:pt x="79466" y="69496"/>
                  </a:lnTo>
                  <a:lnTo>
                    <a:pt x="79333" y="68599"/>
                  </a:lnTo>
                  <a:lnTo>
                    <a:pt x="79134" y="67635"/>
                  </a:lnTo>
                  <a:lnTo>
                    <a:pt x="78868" y="66605"/>
                  </a:lnTo>
                  <a:lnTo>
                    <a:pt x="78535" y="65475"/>
                  </a:lnTo>
                  <a:lnTo>
                    <a:pt x="78336" y="64910"/>
                  </a:lnTo>
                  <a:lnTo>
                    <a:pt x="78070" y="64345"/>
                  </a:lnTo>
                  <a:lnTo>
                    <a:pt x="77804" y="63747"/>
                  </a:lnTo>
                  <a:lnTo>
                    <a:pt x="77505" y="63148"/>
                  </a:lnTo>
                  <a:lnTo>
                    <a:pt x="77206" y="62583"/>
                  </a:lnTo>
                  <a:lnTo>
                    <a:pt x="76840" y="61985"/>
                  </a:lnTo>
                  <a:lnTo>
                    <a:pt x="76442" y="61387"/>
                  </a:lnTo>
                  <a:lnTo>
                    <a:pt x="76010" y="60789"/>
                  </a:lnTo>
                  <a:lnTo>
                    <a:pt x="75544" y="60191"/>
                  </a:lnTo>
                  <a:lnTo>
                    <a:pt x="75046" y="59592"/>
                  </a:lnTo>
                  <a:lnTo>
                    <a:pt x="74481" y="59027"/>
                  </a:lnTo>
                  <a:lnTo>
                    <a:pt x="73916" y="58462"/>
                  </a:lnTo>
                  <a:lnTo>
                    <a:pt x="73583" y="58163"/>
                  </a:lnTo>
                  <a:lnTo>
                    <a:pt x="73251" y="57931"/>
                  </a:lnTo>
                  <a:lnTo>
                    <a:pt x="72885" y="57665"/>
                  </a:lnTo>
                  <a:lnTo>
                    <a:pt x="72487" y="57465"/>
                  </a:lnTo>
                  <a:lnTo>
                    <a:pt x="72088" y="57233"/>
                  </a:lnTo>
                  <a:lnTo>
                    <a:pt x="71656" y="57066"/>
                  </a:lnTo>
                  <a:lnTo>
                    <a:pt x="71224" y="56867"/>
                  </a:lnTo>
                  <a:lnTo>
                    <a:pt x="70758" y="56701"/>
                  </a:lnTo>
                  <a:lnTo>
                    <a:pt x="69761" y="56435"/>
                  </a:lnTo>
                  <a:lnTo>
                    <a:pt x="68698" y="56202"/>
                  </a:lnTo>
                  <a:lnTo>
                    <a:pt x="67601" y="56036"/>
                  </a:lnTo>
                  <a:lnTo>
                    <a:pt x="66438" y="55903"/>
                  </a:lnTo>
                  <a:lnTo>
                    <a:pt x="65241" y="55803"/>
                  </a:lnTo>
                  <a:lnTo>
                    <a:pt x="64012" y="55770"/>
                  </a:lnTo>
                  <a:lnTo>
                    <a:pt x="62749" y="55770"/>
                  </a:lnTo>
                  <a:lnTo>
                    <a:pt x="61486" y="55803"/>
                  </a:lnTo>
                  <a:lnTo>
                    <a:pt x="60189" y="55837"/>
                  </a:lnTo>
                  <a:lnTo>
                    <a:pt x="58893" y="55936"/>
                  </a:lnTo>
                  <a:lnTo>
                    <a:pt x="57630" y="56036"/>
                  </a:lnTo>
                  <a:lnTo>
                    <a:pt x="56334" y="56169"/>
                  </a:lnTo>
                  <a:lnTo>
                    <a:pt x="53875" y="56501"/>
                  </a:lnTo>
                  <a:lnTo>
                    <a:pt x="51515" y="56867"/>
                  </a:lnTo>
                  <a:lnTo>
                    <a:pt x="49355" y="57233"/>
                  </a:lnTo>
                  <a:lnTo>
                    <a:pt x="47460" y="57598"/>
                  </a:lnTo>
                  <a:lnTo>
                    <a:pt x="45898" y="57931"/>
                  </a:lnTo>
                  <a:lnTo>
                    <a:pt x="44669" y="58196"/>
                  </a:lnTo>
                  <a:lnTo>
                    <a:pt x="43638" y="58462"/>
                  </a:lnTo>
                  <a:lnTo>
                    <a:pt x="43871" y="58230"/>
                  </a:lnTo>
                  <a:lnTo>
                    <a:pt x="44502" y="57631"/>
                  </a:lnTo>
                  <a:lnTo>
                    <a:pt x="45466" y="56601"/>
                  </a:lnTo>
                  <a:lnTo>
                    <a:pt x="46064" y="55936"/>
                  </a:lnTo>
                  <a:lnTo>
                    <a:pt x="46696" y="55172"/>
                  </a:lnTo>
                  <a:lnTo>
                    <a:pt x="47361" y="54341"/>
                  </a:lnTo>
                  <a:lnTo>
                    <a:pt x="48092" y="53410"/>
                  </a:lnTo>
                  <a:lnTo>
                    <a:pt x="48823" y="52380"/>
                  </a:lnTo>
                  <a:lnTo>
                    <a:pt x="49554" y="51283"/>
                  </a:lnTo>
                  <a:lnTo>
                    <a:pt x="50285" y="50087"/>
                  </a:lnTo>
                  <a:lnTo>
                    <a:pt x="51050" y="48791"/>
                  </a:lnTo>
                  <a:lnTo>
                    <a:pt x="51748" y="47428"/>
                  </a:lnTo>
                  <a:lnTo>
                    <a:pt x="52446" y="45966"/>
                  </a:lnTo>
                  <a:lnTo>
                    <a:pt x="53110" y="44437"/>
                  </a:lnTo>
                  <a:lnTo>
                    <a:pt x="53709" y="42842"/>
                  </a:lnTo>
                  <a:lnTo>
                    <a:pt x="54008" y="42011"/>
                  </a:lnTo>
                  <a:lnTo>
                    <a:pt x="54274" y="41147"/>
                  </a:lnTo>
                  <a:lnTo>
                    <a:pt x="54539" y="40282"/>
                  </a:lnTo>
                  <a:lnTo>
                    <a:pt x="54772" y="39385"/>
                  </a:lnTo>
                  <a:lnTo>
                    <a:pt x="54971" y="38488"/>
                  </a:lnTo>
                  <a:lnTo>
                    <a:pt x="55171" y="37557"/>
                  </a:lnTo>
                  <a:lnTo>
                    <a:pt x="55370" y="36627"/>
                  </a:lnTo>
                  <a:lnTo>
                    <a:pt x="55503" y="35663"/>
                  </a:lnTo>
                  <a:lnTo>
                    <a:pt x="55636" y="34666"/>
                  </a:lnTo>
                  <a:lnTo>
                    <a:pt x="55736" y="33702"/>
                  </a:lnTo>
                  <a:lnTo>
                    <a:pt x="55802" y="32672"/>
                  </a:lnTo>
                  <a:lnTo>
                    <a:pt x="55869" y="31641"/>
                  </a:lnTo>
                  <a:lnTo>
                    <a:pt x="55869" y="30611"/>
                  </a:lnTo>
                  <a:lnTo>
                    <a:pt x="55869" y="29547"/>
                  </a:lnTo>
                  <a:lnTo>
                    <a:pt x="55836" y="28451"/>
                  </a:lnTo>
                  <a:lnTo>
                    <a:pt x="55769" y="27354"/>
                  </a:lnTo>
                  <a:lnTo>
                    <a:pt x="55636" y="26257"/>
                  </a:lnTo>
                  <a:lnTo>
                    <a:pt x="55503" y="25127"/>
                  </a:lnTo>
                  <a:lnTo>
                    <a:pt x="55337" y="23997"/>
                  </a:lnTo>
                  <a:lnTo>
                    <a:pt x="55104" y="22834"/>
                  </a:lnTo>
                  <a:lnTo>
                    <a:pt x="54839" y="21671"/>
                  </a:lnTo>
                  <a:lnTo>
                    <a:pt x="54539" y="20474"/>
                  </a:lnTo>
                  <a:lnTo>
                    <a:pt x="54207" y="19278"/>
                  </a:lnTo>
                  <a:lnTo>
                    <a:pt x="53841" y="18048"/>
                  </a:lnTo>
                  <a:lnTo>
                    <a:pt x="53409" y="16818"/>
                  </a:lnTo>
                  <a:lnTo>
                    <a:pt x="52944" y="15588"/>
                  </a:lnTo>
                  <a:lnTo>
                    <a:pt x="52412" y="14326"/>
                  </a:lnTo>
                  <a:lnTo>
                    <a:pt x="51847" y="13063"/>
                  </a:lnTo>
                  <a:lnTo>
                    <a:pt x="51249" y="11833"/>
                  </a:lnTo>
                  <a:lnTo>
                    <a:pt x="50618" y="10670"/>
                  </a:lnTo>
                  <a:lnTo>
                    <a:pt x="49953" y="9573"/>
                  </a:lnTo>
                  <a:lnTo>
                    <a:pt x="49288" y="8543"/>
                  </a:lnTo>
                  <a:lnTo>
                    <a:pt x="48557" y="7579"/>
                  </a:lnTo>
                  <a:lnTo>
                    <a:pt x="47826" y="6681"/>
                  </a:lnTo>
                  <a:lnTo>
                    <a:pt x="47061" y="5850"/>
                  </a:lnTo>
                  <a:lnTo>
                    <a:pt x="46297" y="5086"/>
                  </a:lnTo>
                  <a:lnTo>
                    <a:pt x="45499" y="4388"/>
                  </a:lnTo>
                  <a:lnTo>
                    <a:pt x="44669" y="3757"/>
                  </a:lnTo>
                  <a:lnTo>
                    <a:pt x="43838" y="3158"/>
                  </a:lnTo>
                  <a:lnTo>
                    <a:pt x="42973" y="2627"/>
                  </a:lnTo>
                  <a:lnTo>
                    <a:pt x="42109" y="2161"/>
                  </a:lnTo>
                  <a:lnTo>
                    <a:pt x="41212" y="1729"/>
                  </a:lnTo>
                  <a:lnTo>
                    <a:pt x="40315" y="1364"/>
                  </a:lnTo>
                  <a:lnTo>
                    <a:pt x="39417" y="1031"/>
                  </a:lnTo>
                  <a:lnTo>
                    <a:pt x="38487" y="765"/>
                  </a:lnTo>
                  <a:lnTo>
                    <a:pt x="37556" y="533"/>
                  </a:lnTo>
                  <a:lnTo>
                    <a:pt x="36626" y="333"/>
                  </a:lnTo>
                  <a:lnTo>
                    <a:pt x="35695" y="200"/>
                  </a:lnTo>
                  <a:lnTo>
                    <a:pt x="34731" y="101"/>
                  </a:lnTo>
                  <a:lnTo>
                    <a:pt x="33767" y="34"/>
                  </a:lnTo>
                  <a:lnTo>
                    <a:pt x="328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2"/>
            <p:cNvSpPr/>
            <p:nvPr/>
          </p:nvSpPr>
          <p:spPr>
            <a:xfrm>
              <a:off x="3996100" y="3305750"/>
              <a:ext cx="1740725" cy="1840450"/>
            </a:xfrm>
            <a:custGeom>
              <a:avLst/>
              <a:gdLst/>
              <a:ahLst/>
              <a:cxnLst/>
              <a:rect l="l" t="t" r="r" b="b"/>
              <a:pathLst>
                <a:path w="69629" h="73618" extrusionOk="0">
                  <a:moveTo>
                    <a:pt x="22800" y="1"/>
                  </a:moveTo>
                  <a:lnTo>
                    <a:pt x="21836" y="67"/>
                  </a:lnTo>
                  <a:lnTo>
                    <a:pt x="20905" y="167"/>
                  </a:lnTo>
                  <a:lnTo>
                    <a:pt x="19942" y="266"/>
                  </a:lnTo>
                  <a:lnTo>
                    <a:pt x="19011" y="399"/>
                  </a:lnTo>
                  <a:lnTo>
                    <a:pt x="18114" y="566"/>
                  </a:lnTo>
                  <a:lnTo>
                    <a:pt x="17216" y="765"/>
                  </a:lnTo>
                  <a:lnTo>
                    <a:pt x="16319" y="964"/>
                  </a:lnTo>
                  <a:lnTo>
                    <a:pt x="15421" y="1197"/>
                  </a:lnTo>
                  <a:lnTo>
                    <a:pt x="13693" y="1696"/>
                  </a:lnTo>
                  <a:lnTo>
                    <a:pt x="12031" y="2227"/>
                  </a:lnTo>
                  <a:lnTo>
                    <a:pt x="10469" y="2859"/>
                  </a:lnTo>
                  <a:lnTo>
                    <a:pt x="8941" y="3490"/>
                  </a:lnTo>
                  <a:lnTo>
                    <a:pt x="7545" y="4122"/>
                  </a:lnTo>
                  <a:lnTo>
                    <a:pt x="6215" y="4786"/>
                  </a:lnTo>
                  <a:lnTo>
                    <a:pt x="4986" y="5418"/>
                  </a:lnTo>
                  <a:lnTo>
                    <a:pt x="3889" y="6016"/>
                  </a:lnTo>
                  <a:lnTo>
                    <a:pt x="2925" y="6614"/>
                  </a:lnTo>
                  <a:lnTo>
                    <a:pt x="2061" y="7113"/>
                  </a:lnTo>
                  <a:lnTo>
                    <a:pt x="1330" y="7578"/>
                  </a:lnTo>
                  <a:lnTo>
                    <a:pt x="366" y="8243"/>
                  </a:lnTo>
                  <a:lnTo>
                    <a:pt x="0" y="8509"/>
                  </a:lnTo>
                  <a:lnTo>
                    <a:pt x="366" y="8343"/>
                  </a:lnTo>
                  <a:lnTo>
                    <a:pt x="1330" y="7911"/>
                  </a:lnTo>
                  <a:lnTo>
                    <a:pt x="2892" y="7279"/>
                  </a:lnTo>
                  <a:lnTo>
                    <a:pt x="3856" y="6914"/>
                  </a:lnTo>
                  <a:lnTo>
                    <a:pt x="4952" y="6515"/>
                  </a:lnTo>
                  <a:lnTo>
                    <a:pt x="6116" y="6116"/>
                  </a:lnTo>
                  <a:lnTo>
                    <a:pt x="7412" y="5717"/>
                  </a:lnTo>
                  <a:lnTo>
                    <a:pt x="8774" y="5351"/>
                  </a:lnTo>
                  <a:lnTo>
                    <a:pt x="10237" y="4986"/>
                  </a:lnTo>
                  <a:lnTo>
                    <a:pt x="11766" y="4620"/>
                  </a:lnTo>
                  <a:lnTo>
                    <a:pt x="13361" y="4321"/>
                  </a:lnTo>
                  <a:lnTo>
                    <a:pt x="14989" y="4089"/>
                  </a:lnTo>
                  <a:lnTo>
                    <a:pt x="16651" y="3889"/>
                  </a:lnTo>
                  <a:lnTo>
                    <a:pt x="18379" y="3756"/>
                  </a:lnTo>
                  <a:lnTo>
                    <a:pt x="19244" y="3723"/>
                  </a:lnTo>
                  <a:lnTo>
                    <a:pt x="20972" y="3723"/>
                  </a:lnTo>
                  <a:lnTo>
                    <a:pt x="21869" y="3756"/>
                  </a:lnTo>
                  <a:lnTo>
                    <a:pt x="22733" y="3789"/>
                  </a:lnTo>
                  <a:lnTo>
                    <a:pt x="23631" y="3889"/>
                  </a:lnTo>
                  <a:lnTo>
                    <a:pt x="24495" y="3989"/>
                  </a:lnTo>
                  <a:lnTo>
                    <a:pt x="25359" y="4122"/>
                  </a:lnTo>
                  <a:lnTo>
                    <a:pt x="26256" y="4288"/>
                  </a:lnTo>
                  <a:lnTo>
                    <a:pt x="27120" y="4487"/>
                  </a:lnTo>
                  <a:lnTo>
                    <a:pt x="27984" y="4687"/>
                  </a:lnTo>
                  <a:lnTo>
                    <a:pt x="28849" y="4953"/>
                  </a:lnTo>
                  <a:lnTo>
                    <a:pt x="29679" y="5252"/>
                  </a:lnTo>
                  <a:lnTo>
                    <a:pt x="30544" y="5584"/>
                  </a:lnTo>
                  <a:lnTo>
                    <a:pt x="31374" y="5950"/>
                  </a:lnTo>
                  <a:lnTo>
                    <a:pt x="32205" y="6349"/>
                  </a:lnTo>
                  <a:lnTo>
                    <a:pt x="33003" y="6781"/>
                  </a:lnTo>
                  <a:lnTo>
                    <a:pt x="33801" y="7246"/>
                  </a:lnTo>
                  <a:lnTo>
                    <a:pt x="34598" y="7778"/>
                  </a:lnTo>
                  <a:lnTo>
                    <a:pt x="35363" y="8343"/>
                  </a:lnTo>
                  <a:lnTo>
                    <a:pt x="36094" y="8941"/>
                  </a:lnTo>
                  <a:lnTo>
                    <a:pt x="36858" y="9606"/>
                  </a:lnTo>
                  <a:lnTo>
                    <a:pt x="37556" y="10270"/>
                  </a:lnTo>
                  <a:lnTo>
                    <a:pt x="38254" y="11035"/>
                  </a:lnTo>
                  <a:lnTo>
                    <a:pt x="38919" y="11832"/>
                  </a:lnTo>
                  <a:lnTo>
                    <a:pt x="39584" y="12663"/>
                  </a:lnTo>
                  <a:lnTo>
                    <a:pt x="40215" y="13561"/>
                  </a:lnTo>
                  <a:lnTo>
                    <a:pt x="40813" y="14491"/>
                  </a:lnTo>
                  <a:lnTo>
                    <a:pt x="41412" y="15488"/>
                  </a:lnTo>
                  <a:lnTo>
                    <a:pt x="41943" y="16552"/>
                  </a:lnTo>
                  <a:lnTo>
                    <a:pt x="42475" y="17649"/>
                  </a:lnTo>
                  <a:lnTo>
                    <a:pt x="42940" y="18712"/>
                  </a:lnTo>
                  <a:lnTo>
                    <a:pt x="43339" y="19809"/>
                  </a:lnTo>
                  <a:lnTo>
                    <a:pt x="43672" y="20872"/>
                  </a:lnTo>
                  <a:lnTo>
                    <a:pt x="43971" y="21969"/>
                  </a:lnTo>
                  <a:lnTo>
                    <a:pt x="44237" y="23033"/>
                  </a:lnTo>
                  <a:lnTo>
                    <a:pt x="44436" y="24130"/>
                  </a:lnTo>
                  <a:lnTo>
                    <a:pt x="44602" y="25193"/>
                  </a:lnTo>
                  <a:lnTo>
                    <a:pt x="44702" y="26290"/>
                  </a:lnTo>
                  <a:lnTo>
                    <a:pt x="44768" y="27353"/>
                  </a:lnTo>
                  <a:lnTo>
                    <a:pt x="44802" y="28417"/>
                  </a:lnTo>
                  <a:lnTo>
                    <a:pt x="44802" y="29480"/>
                  </a:lnTo>
                  <a:lnTo>
                    <a:pt x="44735" y="30544"/>
                  </a:lnTo>
                  <a:lnTo>
                    <a:pt x="44635" y="31574"/>
                  </a:lnTo>
                  <a:lnTo>
                    <a:pt x="44536" y="32638"/>
                  </a:lnTo>
                  <a:lnTo>
                    <a:pt x="44370" y="33668"/>
                  </a:lnTo>
                  <a:lnTo>
                    <a:pt x="44170" y="34698"/>
                  </a:lnTo>
                  <a:lnTo>
                    <a:pt x="43937" y="35729"/>
                  </a:lnTo>
                  <a:lnTo>
                    <a:pt x="43705" y="36726"/>
                  </a:lnTo>
                  <a:lnTo>
                    <a:pt x="43406" y="37723"/>
                  </a:lnTo>
                  <a:lnTo>
                    <a:pt x="43107" y="38720"/>
                  </a:lnTo>
                  <a:lnTo>
                    <a:pt x="42774" y="39717"/>
                  </a:lnTo>
                  <a:lnTo>
                    <a:pt x="42442" y="40681"/>
                  </a:lnTo>
                  <a:lnTo>
                    <a:pt x="42043" y="41645"/>
                  </a:lnTo>
                  <a:lnTo>
                    <a:pt x="41644" y="42575"/>
                  </a:lnTo>
                  <a:lnTo>
                    <a:pt x="41245" y="43506"/>
                  </a:lnTo>
                  <a:lnTo>
                    <a:pt x="40813" y="44436"/>
                  </a:lnTo>
                  <a:lnTo>
                    <a:pt x="40348" y="45367"/>
                  </a:lnTo>
                  <a:lnTo>
                    <a:pt x="39417" y="47129"/>
                  </a:lnTo>
                  <a:lnTo>
                    <a:pt x="38420" y="48824"/>
                  </a:lnTo>
                  <a:lnTo>
                    <a:pt x="37390" y="50485"/>
                  </a:lnTo>
                  <a:lnTo>
                    <a:pt x="36360" y="52047"/>
                  </a:lnTo>
                  <a:lnTo>
                    <a:pt x="35296" y="53543"/>
                  </a:lnTo>
                  <a:lnTo>
                    <a:pt x="34266" y="54939"/>
                  </a:lnTo>
                  <a:lnTo>
                    <a:pt x="33236" y="56268"/>
                  </a:lnTo>
                  <a:lnTo>
                    <a:pt x="32205" y="57498"/>
                  </a:lnTo>
                  <a:lnTo>
                    <a:pt x="31242" y="58628"/>
                  </a:lnTo>
                  <a:lnTo>
                    <a:pt x="30311" y="59658"/>
                  </a:lnTo>
                  <a:lnTo>
                    <a:pt x="29480" y="60589"/>
                  </a:lnTo>
                  <a:lnTo>
                    <a:pt x="28682" y="61420"/>
                  </a:lnTo>
                  <a:lnTo>
                    <a:pt x="27386" y="62716"/>
                  </a:lnTo>
                  <a:lnTo>
                    <a:pt x="26555" y="63547"/>
                  </a:lnTo>
                  <a:lnTo>
                    <a:pt x="26256" y="63813"/>
                  </a:lnTo>
                  <a:lnTo>
                    <a:pt x="30677" y="63148"/>
                  </a:lnTo>
                  <a:lnTo>
                    <a:pt x="35330" y="62450"/>
                  </a:lnTo>
                  <a:lnTo>
                    <a:pt x="40780" y="61719"/>
                  </a:lnTo>
                  <a:lnTo>
                    <a:pt x="43638" y="61353"/>
                  </a:lnTo>
                  <a:lnTo>
                    <a:pt x="46497" y="61054"/>
                  </a:lnTo>
                  <a:lnTo>
                    <a:pt x="49255" y="60755"/>
                  </a:lnTo>
                  <a:lnTo>
                    <a:pt x="51848" y="60522"/>
                  </a:lnTo>
                  <a:lnTo>
                    <a:pt x="54207" y="60390"/>
                  </a:lnTo>
                  <a:lnTo>
                    <a:pt x="55271" y="60323"/>
                  </a:lnTo>
                  <a:lnTo>
                    <a:pt x="57132" y="60323"/>
                  </a:lnTo>
                  <a:lnTo>
                    <a:pt x="57896" y="60356"/>
                  </a:lnTo>
                  <a:lnTo>
                    <a:pt x="58561" y="60423"/>
                  </a:lnTo>
                  <a:lnTo>
                    <a:pt x="59093" y="60489"/>
                  </a:lnTo>
                  <a:lnTo>
                    <a:pt x="59591" y="60655"/>
                  </a:lnTo>
                  <a:lnTo>
                    <a:pt x="60057" y="60822"/>
                  </a:lnTo>
                  <a:lnTo>
                    <a:pt x="60522" y="61087"/>
                  </a:lnTo>
                  <a:lnTo>
                    <a:pt x="60987" y="61387"/>
                  </a:lnTo>
                  <a:lnTo>
                    <a:pt x="61486" y="61752"/>
                  </a:lnTo>
                  <a:lnTo>
                    <a:pt x="61951" y="62151"/>
                  </a:lnTo>
                  <a:lnTo>
                    <a:pt x="62416" y="62583"/>
                  </a:lnTo>
                  <a:lnTo>
                    <a:pt x="62882" y="63048"/>
                  </a:lnTo>
                  <a:lnTo>
                    <a:pt x="63314" y="63547"/>
                  </a:lnTo>
                  <a:lnTo>
                    <a:pt x="63779" y="64045"/>
                  </a:lnTo>
                  <a:lnTo>
                    <a:pt x="64643" y="65142"/>
                  </a:lnTo>
                  <a:lnTo>
                    <a:pt x="65474" y="66305"/>
                  </a:lnTo>
                  <a:lnTo>
                    <a:pt x="66238" y="67502"/>
                  </a:lnTo>
                  <a:lnTo>
                    <a:pt x="66970" y="68665"/>
                  </a:lnTo>
                  <a:lnTo>
                    <a:pt x="67634" y="69762"/>
                  </a:lnTo>
                  <a:lnTo>
                    <a:pt x="68199" y="70792"/>
                  </a:lnTo>
                  <a:lnTo>
                    <a:pt x="68698" y="71723"/>
                  </a:lnTo>
                  <a:lnTo>
                    <a:pt x="69363" y="73085"/>
                  </a:lnTo>
                  <a:lnTo>
                    <a:pt x="69628" y="73617"/>
                  </a:lnTo>
                  <a:lnTo>
                    <a:pt x="69628" y="72820"/>
                  </a:lnTo>
                  <a:lnTo>
                    <a:pt x="69595" y="71922"/>
                  </a:lnTo>
                  <a:lnTo>
                    <a:pt x="69562" y="70726"/>
                  </a:lnTo>
                  <a:lnTo>
                    <a:pt x="69462" y="69330"/>
                  </a:lnTo>
                  <a:lnTo>
                    <a:pt x="69329" y="67735"/>
                  </a:lnTo>
                  <a:lnTo>
                    <a:pt x="69097" y="66006"/>
                  </a:lnTo>
                  <a:lnTo>
                    <a:pt x="68964" y="65109"/>
                  </a:lnTo>
                  <a:lnTo>
                    <a:pt x="68798" y="64212"/>
                  </a:lnTo>
                  <a:lnTo>
                    <a:pt x="68631" y="63281"/>
                  </a:lnTo>
                  <a:lnTo>
                    <a:pt x="68399" y="62384"/>
                  </a:lnTo>
                  <a:lnTo>
                    <a:pt x="68166" y="61453"/>
                  </a:lnTo>
                  <a:lnTo>
                    <a:pt x="67900" y="60556"/>
                  </a:lnTo>
                  <a:lnTo>
                    <a:pt x="67601" y="59692"/>
                  </a:lnTo>
                  <a:lnTo>
                    <a:pt x="67269" y="58827"/>
                  </a:lnTo>
                  <a:lnTo>
                    <a:pt x="66903" y="57997"/>
                  </a:lnTo>
                  <a:lnTo>
                    <a:pt x="66504" y="57199"/>
                  </a:lnTo>
                  <a:lnTo>
                    <a:pt x="66072" y="56435"/>
                  </a:lnTo>
                  <a:lnTo>
                    <a:pt x="65607" y="55737"/>
                  </a:lnTo>
                  <a:lnTo>
                    <a:pt x="65075" y="55072"/>
                  </a:lnTo>
                  <a:lnTo>
                    <a:pt x="64543" y="54474"/>
                  </a:lnTo>
                  <a:lnTo>
                    <a:pt x="64244" y="54208"/>
                  </a:lnTo>
                  <a:lnTo>
                    <a:pt x="63945" y="53942"/>
                  </a:lnTo>
                  <a:lnTo>
                    <a:pt x="63613" y="53709"/>
                  </a:lnTo>
                  <a:lnTo>
                    <a:pt x="63281" y="53510"/>
                  </a:lnTo>
                  <a:lnTo>
                    <a:pt x="62948" y="53310"/>
                  </a:lnTo>
                  <a:lnTo>
                    <a:pt x="62583" y="53111"/>
                  </a:lnTo>
                  <a:lnTo>
                    <a:pt x="62217" y="52978"/>
                  </a:lnTo>
                  <a:lnTo>
                    <a:pt x="61851" y="52845"/>
                  </a:lnTo>
                  <a:lnTo>
                    <a:pt x="61453" y="52712"/>
                  </a:lnTo>
                  <a:lnTo>
                    <a:pt x="61020" y="52612"/>
                  </a:lnTo>
                  <a:lnTo>
                    <a:pt x="60156" y="52479"/>
                  </a:lnTo>
                  <a:lnTo>
                    <a:pt x="59259" y="52380"/>
                  </a:lnTo>
                  <a:lnTo>
                    <a:pt x="58262" y="52380"/>
                  </a:lnTo>
                  <a:lnTo>
                    <a:pt x="57265" y="52413"/>
                  </a:lnTo>
                  <a:lnTo>
                    <a:pt x="56201" y="52513"/>
                  </a:lnTo>
                  <a:lnTo>
                    <a:pt x="55105" y="52646"/>
                  </a:lnTo>
                  <a:lnTo>
                    <a:pt x="53975" y="52812"/>
                  </a:lnTo>
                  <a:lnTo>
                    <a:pt x="52845" y="53011"/>
                  </a:lnTo>
                  <a:lnTo>
                    <a:pt x="51681" y="53277"/>
                  </a:lnTo>
                  <a:lnTo>
                    <a:pt x="50518" y="53576"/>
                  </a:lnTo>
                  <a:lnTo>
                    <a:pt x="49355" y="53875"/>
                  </a:lnTo>
                  <a:lnTo>
                    <a:pt x="48158" y="54208"/>
                  </a:lnTo>
                  <a:lnTo>
                    <a:pt x="46995" y="54573"/>
                  </a:lnTo>
                  <a:lnTo>
                    <a:pt x="44702" y="55304"/>
                  </a:lnTo>
                  <a:lnTo>
                    <a:pt x="42508" y="56102"/>
                  </a:lnTo>
                  <a:lnTo>
                    <a:pt x="40481" y="56900"/>
                  </a:lnTo>
                  <a:lnTo>
                    <a:pt x="38620" y="57631"/>
                  </a:lnTo>
                  <a:lnTo>
                    <a:pt x="36991" y="58329"/>
                  </a:lnTo>
                  <a:lnTo>
                    <a:pt x="34598" y="59359"/>
                  </a:lnTo>
                  <a:lnTo>
                    <a:pt x="33734" y="59791"/>
                  </a:lnTo>
                  <a:lnTo>
                    <a:pt x="33734" y="59791"/>
                  </a:lnTo>
                  <a:lnTo>
                    <a:pt x="34067" y="59592"/>
                  </a:lnTo>
                  <a:lnTo>
                    <a:pt x="34964" y="58994"/>
                  </a:lnTo>
                  <a:lnTo>
                    <a:pt x="35595" y="58562"/>
                  </a:lnTo>
                  <a:lnTo>
                    <a:pt x="36360" y="58030"/>
                  </a:lnTo>
                  <a:lnTo>
                    <a:pt x="37191" y="57398"/>
                  </a:lnTo>
                  <a:lnTo>
                    <a:pt x="38088" y="56700"/>
                  </a:lnTo>
                  <a:lnTo>
                    <a:pt x="39052" y="55903"/>
                  </a:lnTo>
                  <a:lnTo>
                    <a:pt x="40049" y="55005"/>
                  </a:lnTo>
                  <a:lnTo>
                    <a:pt x="41112" y="54008"/>
                  </a:lnTo>
                  <a:lnTo>
                    <a:pt x="42176" y="52945"/>
                  </a:lnTo>
                  <a:lnTo>
                    <a:pt x="43240" y="51782"/>
                  </a:lnTo>
                  <a:lnTo>
                    <a:pt x="44336" y="50519"/>
                  </a:lnTo>
                  <a:lnTo>
                    <a:pt x="45367" y="49189"/>
                  </a:lnTo>
                  <a:lnTo>
                    <a:pt x="45898" y="48491"/>
                  </a:lnTo>
                  <a:lnTo>
                    <a:pt x="46397" y="47793"/>
                  </a:lnTo>
                  <a:lnTo>
                    <a:pt x="46862" y="47029"/>
                  </a:lnTo>
                  <a:lnTo>
                    <a:pt x="47361" y="46298"/>
                  </a:lnTo>
                  <a:lnTo>
                    <a:pt x="47826" y="45500"/>
                  </a:lnTo>
                  <a:lnTo>
                    <a:pt x="48258" y="44702"/>
                  </a:lnTo>
                  <a:lnTo>
                    <a:pt x="48690" y="43871"/>
                  </a:lnTo>
                  <a:lnTo>
                    <a:pt x="49089" y="43041"/>
                  </a:lnTo>
                  <a:lnTo>
                    <a:pt x="49455" y="42176"/>
                  </a:lnTo>
                  <a:lnTo>
                    <a:pt x="49820" y="41279"/>
                  </a:lnTo>
                  <a:lnTo>
                    <a:pt x="50153" y="40382"/>
                  </a:lnTo>
                  <a:lnTo>
                    <a:pt x="50452" y="39451"/>
                  </a:lnTo>
                  <a:lnTo>
                    <a:pt x="50751" y="38521"/>
                  </a:lnTo>
                  <a:lnTo>
                    <a:pt x="50983" y="37557"/>
                  </a:lnTo>
                  <a:lnTo>
                    <a:pt x="51183" y="36593"/>
                  </a:lnTo>
                  <a:lnTo>
                    <a:pt x="51382" y="35596"/>
                  </a:lnTo>
                  <a:lnTo>
                    <a:pt x="51515" y="34566"/>
                  </a:lnTo>
                  <a:lnTo>
                    <a:pt x="51615" y="33535"/>
                  </a:lnTo>
                  <a:lnTo>
                    <a:pt x="51681" y="32472"/>
                  </a:lnTo>
                  <a:lnTo>
                    <a:pt x="51715" y="31375"/>
                  </a:lnTo>
                  <a:lnTo>
                    <a:pt x="51681" y="30278"/>
                  </a:lnTo>
                  <a:lnTo>
                    <a:pt x="51615" y="29181"/>
                  </a:lnTo>
                  <a:lnTo>
                    <a:pt x="51515" y="28051"/>
                  </a:lnTo>
                  <a:lnTo>
                    <a:pt x="51349" y="26888"/>
                  </a:lnTo>
                  <a:lnTo>
                    <a:pt x="51116" y="25725"/>
                  </a:lnTo>
                  <a:lnTo>
                    <a:pt x="50884" y="24528"/>
                  </a:lnTo>
                  <a:lnTo>
                    <a:pt x="50551" y="23332"/>
                  </a:lnTo>
                  <a:lnTo>
                    <a:pt x="50186" y="22102"/>
                  </a:lnTo>
                  <a:lnTo>
                    <a:pt x="49754" y="20872"/>
                  </a:lnTo>
                  <a:lnTo>
                    <a:pt x="49288" y="19610"/>
                  </a:lnTo>
                  <a:lnTo>
                    <a:pt x="48723" y="18313"/>
                  </a:lnTo>
                  <a:lnTo>
                    <a:pt x="48125" y="17050"/>
                  </a:lnTo>
                  <a:lnTo>
                    <a:pt x="47460" y="15721"/>
                  </a:lnTo>
                  <a:lnTo>
                    <a:pt x="46696" y="14392"/>
                  </a:lnTo>
                  <a:lnTo>
                    <a:pt x="45932" y="13095"/>
                  </a:lnTo>
                  <a:lnTo>
                    <a:pt x="45134" y="11866"/>
                  </a:lnTo>
                  <a:lnTo>
                    <a:pt x="44303" y="10702"/>
                  </a:lnTo>
                  <a:lnTo>
                    <a:pt x="43472" y="9639"/>
                  </a:lnTo>
                  <a:lnTo>
                    <a:pt x="42641" y="8609"/>
                  </a:lnTo>
                  <a:lnTo>
                    <a:pt x="41777" y="7645"/>
                  </a:lnTo>
                  <a:lnTo>
                    <a:pt x="40880" y="6781"/>
                  </a:lnTo>
                  <a:lnTo>
                    <a:pt x="39982" y="5950"/>
                  </a:lnTo>
                  <a:lnTo>
                    <a:pt x="39085" y="5185"/>
                  </a:lnTo>
                  <a:lnTo>
                    <a:pt x="38155" y="4487"/>
                  </a:lnTo>
                  <a:lnTo>
                    <a:pt x="37224" y="3856"/>
                  </a:lnTo>
                  <a:lnTo>
                    <a:pt x="36293" y="3258"/>
                  </a:lnTo>
                  <a:lnTo>
                    <a:pt x="35363" y="2726"/>
                  </a:lnTo>
                  <a:lnTo>
                    <a:pt x="34399" y="2261"/>
                  </a:lnTo>
                  <a:lnTo>
                    <a:pt x="33435" y="1829"/>
                  </a:lnTo>
                  <a:lnTo>
                    <a:pt x="32471" y="1430"/>
                  </a:lnTo>
                  <a:lnTo>
                    <a:pt x="31507" y="1097"/>
                  </a:lnTo>
                  <a:lnTo>
                    <a:pt x="30544" y="831"/>
                  </a:lnTo>
                  <a:lnTo>
                    <a:pt x="29580" y="599"/>
                  </a:lnTo>
                  <a:lnTo>
                    <a:pt x="28616" y="399"/>
                  </a:lnTo>
                  <a:lnTo>
                    <a:pt x="27619" y="233"/>
                  </a:lnTo>
                  <a:lnTo>
                    <a:pt x="26655" y="100"/>
                  </a:lnTo>
                  <a:lnTo>
                    <a:pt x="25691" y="34"/>
                  </a:lnTo>
                  <a:lnTo>
                    <a:pt x="247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2"/>
            <p:cNvSpPr/>
            <p:nvPr/>
          </p:nvSpPr>
          <p:spPr>
            <a:xfrm>
              <a:off x="4292725" y="2126725"/>
              <a:ext cx="1237200" cy="1101775"/>
            </a:xfrm>
            <a:custGeom>
              <a:avLst/>
              <a:gdLst/>
              <a:ahLst/>
              <a:cxnLst/>
              <a:rect l="l" t="t" r="r" b="b"/>
              <a:pathLst>
                <a:path w="49488" h="44071" extrusionOk="0">
                  <a:moveTo>
                    <a:pt x="5451" y="0"/>
                  </a:moveTo>
                  <a:lnTo>
                    <a:pt x="0" y="36659"/>
                  </a:lnTo>
                  <a:lnTo>
                    <a:pt x="499" y="36892"/>
                  </a:lnTo>
                  <a:lnTo>
                    <a:pt x="997" y="37124"/>
                  </a:lnTo>
                  <a:lnTo>
                    <a:pt x="1496" y="37324"/>
                  </a:lnTo>
                  <a:lnTo>
                    <a:pt x="1994" y="37490"/>
                  </a:lnTo>
                  <a:lnTo>
                    <a:pt x="2526" y="37656"/>
                  </a:lnTo>
                  <a:lnTo>
                    <a:pt x="3058" y="37789"/>
                  </a:lnTo>
                  <a:lnTo>
                    <a:pt x="4088" y="38022"/>
                  </a:lnTo>
                  <a:lnTo>
                    <a:pt x="5185" y="38155"/>
                  </a:lnTo>
                  <a:lnTo>
                    <a:pt x="6249" y="38254"/>
                  </a:lnTo>
                  <a:lnTo>
                    <a:pt x="7345" y="38288"/>
                  </a:lnTo>
                  <a:lnTo>
                    <a:pt x="8475" y="38288"/>
                  </a:lnTo>
                  <a:lnTo>
                    <a:pt x="9472" y="38221"/>
                  </a:lnTo>
                  <a:lnTo>
                    <a:pt x="10503" y="38155"/>
                  </a:lnTo>
                  <a:lnTo>
                    <a:pt x="11533" y="38022"/>
                  </a:lnTo>
                  <a:lnTo>
                    <a:pt x="12530" y="37889"/>
                  </a:lnTo>
                  <a:lnTo>
                    <a:pt x="14557" y="37590"/>
                  </a:lnTo>
                  <a:lnTo>
                    <a:pt x="16585" y="37224"/>
                  </a:lnTo>
                  <a:lnTo>
                    <a:pt x="18679" y="36859"/>
                  </a:lnTo>
                  <a:lnTo>
                    <a:pt x="19742" y="36726"/>
                  </a:lnTo>
                  <a:lnTo>
                    <a:pt x="20806" y="36593"/>
                  </a:lnTo>
                  <a:lnTo>
                    <a:pt x="21902" y="36460"/>
                  </a:lnTo>
                  <a:lnTo>
                    <a:pt x="22966" y="36393"/>
                  </a:lnTo>
                  <a:lnTo>
                    <a:pt x="24030" y="36327"/>
                  </a:lnTo>
                  <a:lnTo>
                    <a:pt x="25093" y="36327"/>
                  </a:lnTo>
                  <a:lnTo>
                    <a:pt x="26157" y="36393"/>
                  </a:lnTo>
                  <a:lnTo>
                    <a:pt x="27187" y="36460"/>
                  </a:lnTo>
                  <a:lnTo>
                    <a:pt x="28217" y="36626"/>
                  </a:lnTo>
                  <a:lnTo>
                    <a:pt x="29214" y="36825"/>
                  </a:lnTo>
                  <a:lnTo>
                    <a:pt x="30211" y="37124"/>
                  </a:lnTo>
                  <a:lnTo>
                    <a:pt x="30710" y="37291"/>
                  </a:lnTo>
                  <a:lnTo>
                    <a:pt x="31175" y="37457"/>
                  </a:lnTo>
                  <a:lnTo>
                    <a:pt x="31674" y="37689"/>
                  </a:lnTo>
                  <a:lnTo>
                    <a:pt x="32139" y="37889"/>
                  </a:lnTo>
                  <a:lnTo>
                    <a:pt x="32604" y="38155"/>
                  </a:lnTo>
                  <a:lnTo>
                    <a:pt x="33036" y="38421"/>
                  </a:lnTo>
                  <a:lnTo>
                    <a:pt x="33668" y="38819"/>
                  </a:lnTo>
                  <a:lnTo>
                    <a:pt x="34299" y="39285"/>
                  </a:lnTo>
                  <a:lnTo>
                    <a:pt x="35496" y="40249"/>
                  </a:lnTo>
                  <a:lnTo>
                    <a:pt x="36725" y="41246"/>
                  </a:lnTo>
                  <a:lnTo>
                    <a:pt x="37324" y="41711"/>
                  </a:lnTo>
                  <a:lnTo>
                    <a:pt x="37922" y="42176"/>
                  </a:lnTo>
                  <a:lnTo>
                    <a:pt x="38553" y="42608"/>
                  </a:lnTo>
                  <a:lnTo>
                    <a:pt x="39152" y="43007"/>
                  </a:lnTo>
                  <a:lnTo>
                    <a:pt x="39783" y="43373"/>
                  </a:lnTo>
                  <a:lnTo>
                    <a:pt x="40448" y="43639"/>
                  </a:lnTo>
                  <a:lnTo>
                    <a:pt x="41113" y="43871"/>
                  </a:lnTo>
                  <a:lnTo>
                    <a:pt x="41445" y="43971"/>
                  </a:lnTo>
                  <a:lnTo>
                    <a:pt x="41810" y="44037"/>
                  </a:lnTo>
                  <a:lnTo>
                    <a:pt x="42143" y="44071"/>
                  </a:lnTo>
                  <a:lnTo>
                    <a:pt x="43240" y="44071"/>
                  </a:lnTo>
                  <a:lnTo>
                    <a:pt x="43638" y="44004"/>
                  </a:lnTo>
                  <a:lnTo>
                    <a:pt x="44037" y="43904"/>
                  </a:lnTo>
                  <a:lnTo>
                    <a:pt x="44436" y="43772"/>
                  </a:lnTo>
                  <a:lnTo>
                    <a:pt x="44835" y="43605"/>
                  </a:lnTo>
                  <a:lnTo>
                    <a:pt x="45200" y="43439"/>
                  </a:lnTo>
                  <a:lnTo>
                    <a:pt x="45566" y="43207"/>
                  </a:lnTo>
                  <a:lnTo>
                    <a:pt x="45898" y="42974"/>
                  </a:lnTo>
                  <a:lnTo>
                    <a:pt x="46231" y="42741"/>
                  </a:lnTo>
                  <a:lnTo>
                    <a:pt x="46563" y="42442"/>
                  </a:lnTo>
                  <a:lnTo>
                    <a:pt x="46862" y="42143"/>
                  </a:lnTo>
                  <a:lnTo>
                    <a:pt x="47128" y="41844"/>
                  </a:lnTo>
                  <a:lnTo>
                    <a:pt x="47394" y="41512"/>
                  </a:lnTo>
                  <a:lnTo>
                    <a:pt x="47660" y="41179"/>
                  </a:lnTo>
                  <a:lnTo>
                    <a:pt x="47893" y="40814"/>
                  </a:lnTo>
                  <a:lnTo>
                    <a:pt x="48092" y="40448"/>
                  </a:lnTo>
                  <a:lnTo>
                    <a:pt x="48291" y="40082"/>
                  </a:lnTo>
                  <a:lnTo>
                    <a:pt x="48624" y="39285"/>
                  </a:lnTo>
                  <a:lnTo>
                    <a:pt x="48890" y="38487"/>
                  </a:lnTo>
                  <a:lnTo>
                    <a:pt x="49089" y="37689"/>
                  </a:lnTo>
                  <a:lnTo>
                    <a:pt x="49255" y="36859"/>
                  </a:lnTo>
                  <a:lnTo>
                    <a:pt x="49355" y="36028"/>
                  </a:lnTo>
                  <a:lnTo>
                    <a:pt x="49421" y="35197"/>
                  </a:lnTo>
                  <a:lnTo>
                    <a:pt x="49455" y="34333"/>
                  </a:lnTo>
                  <a:lnTo>
                    <a:pt x="49488" y="33502"/>
                  </a:lnTo>
                  <a:lnTo>
                    <a:pt x="49488" y="31674"/>
                  </a:lnTo>
                  <a:lnTo>
                    <a:pt x="49455" y="30743"/>
                  </a:lnTo>
                  <a:lnTo>
                    <a:pt x="49421" y="29813"/>
                  </a:lnTo>
                  <a:lnTo>
                    <a:pt x="49322" y="28915"/>
                  </a:lnTo>
                  <a:lnTo>
                    <a:pt x="49255" y="27985"/>
                  </a:lnTo>
                  <a:lnTo>
                    <a:pt x="49122" y="27087"/>
                  </a:lnTo>
                  <a:lnTo>
                    <a:pt x="48989" y="26157"/>
                  </a:lnTo>
                  <a:lnTo>
                    <a:pt x="48823" y="25259"/>
                  </a:lnTo>
                  <a:lnTo>
                    <a:pt x="48624" y="24362"/>
                  </a:lnTo>
                  <a:lnTo>
                    <a:pt x="48391" y="23498"/>
                  </a:lnTo>
                  <a:lnTo>
                    <a:pt x="48158" y="22601"/>
                  </a:lnTo>
                  <a:lnTo>
                    <a:pt x="47859" y="21736"/>
                  </a:lnTo>
                  <a:lnTo>
                    <a:pt x="47560" y="20872"/>
                  </a:lnTo>
                  <a:lnTo>
                    <a:pt x="47228" y="20041"/>
                  </a:lnTo>
                  <a:lnTo>
                    <a:pt x="46829" y="19210"/>
                  </a:lnTo>
                  <a:lnTo>
                    <a:pt x="46430" y="18380"/>
                  </a:lnTo>
                  <a:lnTo>
                    <a:pt x="45998" y="17582"/>
                  </a:lnTo>
                  <a:lnTo>
                    <a:pt x="45500" y="16784"/>
                  </a:lnTo>
                  <a:lnTo>
                    <a:pt x="45001" y="16020"/>
                  </a:lnTo>
                  <a:lnTo>
                    <a:pt x="44436" y="15289"/>
                  </a:lnTo>
                  <a:lnTo>
                    <a:pt x="43871" y="14558"/>
                  </a:lnTo>
                  <a:lnTo>
                    <a:pt x="43240" y="13860"/>
                  </a:lnTo>
                  <a:lnTo>
                    <a:pt x="42608" y="13228"/>
                  </a:lnTo>
                  <a:lnTo>
                    <a:pt x="41943" y="12597"/>
                  </a:lnTo>
                  <a:lnTo>
                    <a:pt x="41245" y="11998"/>
                  </a:lnTo>
                  <a:lnTo>
                    <a:pt x="40514" y="11467"/>
                  </a:lnTo>
                  <a:lnTo>
                    <a:pt x="39750" y="10968"/>
                  </a:lnTo>
                  <a:lnTo>
                    <a:pt x="38952" y="10503"/>
                  </a:lnTo>
                  <a:lnTo>
                    <a:pt x="38155" y="10071"/>
                  </a:lnTo>
                  <a:lnTo>
                    <a:pt x="37324" y="9705"/>
                  </a:lnTo>
                  <a:lnTo>
                    <a:pt x="36460" y="9406"/>
                  </a:lnTo>
                  <a:lnTo>
                    <a:pt x="35762" y="9173"/>
                  </a:lnTo>
                  <a:lnTo>
                    <a:pt x="35030" y="9007"/>
                  </a:lnTo>
                  <a:lnTo>
                    <a:pt x="34332" y="8841"/>
                  </a:lnTo>
                  <a:lnTo>
                    <a:pt x="33601" y="8708"/>
                  </a:lnTo>
                  <a:lnTo>
                    <a:pt x="32870" y="8642"/>
                  </a:lnTo>
                  <a:lnTo>
                    <a:pt x="32139" y="8542"/>
                  </a:lnTo>
                  <a:lnTo>
                    <a:pt x="31408" y="8509"/>
                  </a:lnTo>
                  <a:lnTo>
                    <a:pt x="30677" y="8475"/>
                  </a:lnTo>
                  <a:lnTo>
                    <a:pt x="29214" y="8475"/>
                  </a:lnTo>
                  <a:lnTo>
                    <a:pt x="27719" y="8509"/>
                  </a:lnTo>
                  <a:lnTo>
                    <a:pt x="26223" y="8608"/>
                  </a:lnTo>
                  <a:lnTo>
                    <a:pt x="24761" y="8708"/>
                  </a:lnTo>
                  <a:lnTo>
                    <a:pt x="23298" y="8808"/>
                  </a:lnTo>
                  <a:lnTo>
                    <a:pt x="21803" y="8907"/>
                  </a:lnTo>
                  <a:lnTo>
                    <a:pt x="20340" y="8974"/>
                  </a:lnTo>
                  <a:lnTo>
                    <a:pt x="18845" y="8974"/>
                  </a:lnTo>
                  <a:lnTo>
                    <a:pt x="18114" y="8941"/>
                  </a:lnTo>
                  <a:lnTo>
                    <a:pt x="17382" y="8907"/>
                  </a:lnTo>
                  <a:lnTo>
                    <a:pt x="16651" y="8841"/>
                  </a:lnTo>
                  <a:lnTo>
                    <a:pt x="15920" y="8775"/>
                  </a:lnTo>
                  <a:lnTo>
                    <a:pt x="15189" y="8642"/>
                  </a:lnTo>
                  <a:lnTo>
                    <a:pt x="14491" y="8509"/>
                  </a:lnTo>
                  <a:lnTo>
                    <a:pt x="13760" y="8342"/>
                  </a:lnTo>
                  <a:lnTo>
                    <a:pt x="13062" y="8110"/>
                  </a:lnTo>
                  <a:lnTo>
                    <a:pt x="12563" y="7944"/>
                  </a:lnTo>
                  <a:lnTo>
                    <a:pt x="12032" y="7744"/>
                  </a:lnTo>
                  <a:lnTo>
                    <a:pt x="11533" y="7545"/>
                  </a:lnTo>
                  <a:lnTo>
                    <a:pt x="11034" y="7279"/>
                  </a:lnTo>
                  <a:lnTo>
                    <a:pt x="10569" y="7046"/>
                  </a:lnTo>
                  <a:lnTo>
                    <a:pt x="10104" y="6747"/>
                  </a:lnTo>
                  <a:lnTo>
                    <a:pt x="9639" y="6448"/>
                  </a:lnTo>
                  <a:lnTo>
                    <a:pt x="9207" y="6116"/>
                  </a:lnTo>
                  <a:lnTo>
                    <a:pt x="8475" y="5517"/>
                  </a:lnTo>
                  <a:lnTo>
                    <a:pt x="8143" y="5218"/>
                  </a:lnTo>
                  <a:lnTo>
                    <a:pt x="7811" y="4886"/>
                  </a:lnTo>
                  <a:lnTo>
                    <a:pt x="7512" y="4520"/>
                  </a:lnTo>
                  <a:lnTo>
                    <a:pt x="7212" y="4155"/>
                  </a:lnTo>
                  <a:lnTo>
                    <a:pt x="6946" y="3789"/>
                  </a:lnTo>
                  <a:lnTo>
                    <a:pt x="6681" y="3424"/>
                  </a:lnTo>
                  <a:lnTo>
                    <a:pt x="6448" y="3025"/>
                  </a:lnTo>
                  <a:lnTo>
                    <a:pt x="6215" y="2626"/>
                  </a:lnTo>
                  <a:lnTo>
                    <a:pt x="6049" y="2194"/>
                  </a:lnTo>
                  <a:lnTo>
                    <a:pt x="5883" y="1762"/>
                  </a:lnTo>
                  <a:lnTo>
                    <a:pt x="5717" y="1330"/>
                  </a:lnTo>
                  <a:lnTo>
                    <a:pt x="5617" y="898"/>
                  </a:lnTo>
                  <a:lnTo>
                    <a:pt x="5517" y="432"/>
                  </a:lnTo>
                  <a:lnTo>
                    <a:pt x="54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2"/>
            <p:cNvSpPr/>
            <p:nvPr/>
          </p:nvSpPr>
          <p:spPr>
            <a:xfrm>
              <a:off x="4411525" y="2267975"/>
              <a:ext cx="1118400" cy="960525"/>
            </a:xfrm>
            <a:custGeom>
              <a:avLst/>
              <a:gdLst/>
              <a:ahLst/>
              <a:cxnLst/>
              <a:rect l="l" t="t" r="r" b="b"/>
              <a:pathLst>
                <a:path w="44736" h="38421" extrusionOk="0">
                  <a:moveTo>
                    <a:pt x="1" y="0"/>
                  </a:moveTo>
                  <a:lnTo>
                    <a:pt x="101" y="366"/>
                  </a:lnTo>
                  <a:lnTo>
                    <a:pt x="200" y="732"/>
                  </a:lnTo>
                  <a:lnTo>
                    <a:pt x="333" y="1064"/>
                  </a:lnTo>
                  <a:lnTo>
                    <a:pt x="499" y="1430"/>
                  </a:lnTo>
                  <a:lnTo>
                    <a:pt x="832" y="2094"/>
                  </a:lnTo>
                  <a:lnTo>
                    <a:pt x="1264" y="2759"/>
                  </a:lnTo>
                  <a:lnTo>
                    <a:pt x="1729" y="3357"/>
                  </a:lnTo>
                  <a:lnTo>
                    <a:pt x="2261" y="3922"/>
                  </a:lnTo>
                  <a:lnTo>
                    <a:pt x="2859" y="4454"/>
                  </a:lnTo>
                  <a:lnTo>
                    <a:pt x="3457" y="4986"/>
                  </a:lnTo>
                  <a:lnTo>
                    <a:pt x="4122" y="5451"/>
                  </a:lnTo>
                  <a:lnTo>
                    <a:pt x="4787" y="5883"/>
                  </a:lnTo>
                  <a:lnTo>
                    <a:pt x="5485" y="6282"/>
                  </a:lnTo>
                  <a:lnTo>
                    <a:pt x="6216" y="6648"/>
                  </a:lnTo>
                  <a:lnTo>
                    <a:pt x="6914" y="6947"/>
                  </a:lnTo>
                  <a:lnTo>
                    <a:pt x="7645" y="7246"/>
                  </a:lnTo>
                  <a:lnTo>
                    <a:pt x="8376" y="7478"/>
                  </a:lnTo>
                  <a:lnTo>
                    <a:pt x="9074" y="7678"/>
                  </a:lnTo>
                  <a:lnTo>
                    <a:pt x="9905" y="7910"/>
                  </a:lnTo>
                  <a:lnTo>
                    <a:pt x="10769" y="8077"/>
                  </a:lnTo>
                  <a:lnTo>
                    <a:pt x="11633" y="8210"/>
                  </a:lnTo>
                  <a:lnTo>
                    <a:pt x="12531" y="8309"/>
                  </a:lnTo>
                  <a:lnTo>
                    <a:pt x="13395" y="8409"/>
                  </a:lnTo>
                  <a:lnTo>
                    <a:pt x="14259" y="8442"/>
                  </a:lnTo>
                  <a:lnTo>
                    <a:pt x="16054" y="8509"/>
                  </a:lnTo>
                  <a:lnTo>
                    <a:pt x="17815" y="8542"/>
                  </a:lnTo>
                  <a:lnTo>
                    <a:pt x="23133" y="8542"/>
                  </a:lnTo>
                  <a:lnTo>
                    <a:pt x="23997" y="8575"/>
                  </a:lnTo>
                  <a:lnTo>
                    <a:pt x="24894" y="8642"/>
                  </a:lnTo>
                  <a:lnTo>
                    <a:pt x="25792" y="8708"/>
                  </a:lnTo>
                  <a:lnTo>
                    <a:pt x="26689" y="8808"/>
                  </a:lnTo>
                  <a:lnTo>
                    <a:pt x="27586" y="8941"/>
                  </a:lnTo>
                  <a:lnTo>
                    <a:pt x="28450" y="9074"/>
                  </a:lnTo>
                  <a:lnTo>
                    <a:pt x="29315" y="9273"/>
                  </a:lnTo>
                  <a:lnTo>
                    <a:pt x="30179" y="9506"/>
                  </a:lnTo>
                  <a:lnTo>
                    <a:pt x="31010" y="9738"/>
                  </a:lnTo>
                  <a:lnTo>
                    <a:pt x="31841" y="10038"/>
                  </a:lnTo>
                  <a:lnTo>
                    <a:pt x="32671" y="10370"/>
                  </a:lnTo>
                  <a:lnTo>
                    <a:pt x="33436" y="10769"/>
                  </a:lnTo>
                  <a:lnTo>
                    <a:pt x="34200" y="11201"/>
                  </a:lnTo>
                  <a:lnTo>
                    <a:pt x="34931" y="11666"/>
                  </a:lnTo>
                  <a:lnTo>
                    <a:pt x="35629" y="12198"/>
                  </a:lnTo>
                  <a:lnTo>
                    <a:pt x="36261" y="12763"/>
                  </a:lnTo>
                  <a:lnTo>
                    <a:pt x="36859" y="13361"/>
                  </a:lnTo>
                  <a:lnTo>
                    <a:pt x="37391" y="13993"/>
                  </a:lnTo>
                  <a:lnTo>
                    <a:pt x="37889" y="14657"/>
                  </a:lnTo>
                  <a:lnTo>
                    <a:pt x="38321" y="15322"/>
                  </a:lnTo>
                  <a:lnTo>
                    <a:pt x="38753" y="16053"/>
                  </a:lnTo>
                  <a:lnTo>
                    <a:pt x="39119" y="16784"/>
                  </a:lnTo>
                  <a:lnTo>
                    <a:pt x="39485" y="17549"/>
                  </a:lnTo>
                  <a:lnTo>
                    <a:pt x="39784" y="18313"/>
                  </a:lnTo>
                  <a:lnTo>
                    <a:pt x="40083" y="19111"/>
                  </a:lnTo>
                  <a:lnTo>
                    <a:pt x="40349" y="19908"/>
                  </a:lnTo>
                  <a:lnTo>
                    <a:pt x="40581" y="20706"/>
                  </a:lnTo>
                  <a:lnTo>
                    <a:pt x="40781" y="21537"/>
                  </a:lnTo>
                  <a:lnTo>
                    <a:pt x="41146" y="23199"/>
                  </a:lnTo>
                  <a:lnTo>
                    <a:pt x="41446" y="24861"/>
                  </a:lnTo>
                  <a:lnTo>
                    <a:pt x="41612" y="25991"/>
                  </a:lnTo>
                  <a:lnTo>
                    <a:pt x="41678" y="26589"/>
                  </a:lnTo>
                  <a:lnTo>
                    <a:pt x="41711" y="27187"/>
                  </a:lnTo>
                  <a:lnTo>
                    <a:pt x="41711" y="27819"/>
                  </a:lnTo>
                  <a:lnTo>
                    <a:pt x="41678" y="28417"/>
                  </a:lnTo>
                  <a:lnTo>
                    <a:pt x="41645" y="28982"/>
                  </a:lnTo>
                  <a:lnTo>
                    <a:pt x="41545" y="29547"/>
                  </a:lnTo>
                  <a:lnTo>
                    <a:pt x="41412" y="30112"/>
                  </a:lnTo>
                  <a:lnTo>
                    <a:pt x="41246" y="30644"/>
                  </a:lnTo>
                  <a:lnTo>
                    <a:pt x="41013" y="31142"/>
                  </a:lnTo>
                  <a:lnTo>
                    <a:pt x="40748" y="31607"/>
                  </a:lnTo>
                  <a:lnTo>
                    <a:pt x="40448" y="32006"/>
                  </a:lnTo>
                  <a:lnTo>
                    <a:pt x="40083" y="32405"/>
                  </a:lnTo>
                  <a:lnTo>
                    <a:pt x="39651" y="32704"/>
                  </a:lnTo>
                  <a:lnTo>
                    <a:pt x="39418" y="32870"/>
                  </a:lnTo>
                  <a:lnTo>
                    <a:pt x="39186" y="32970"/>
                  </a:lnTo>
                  <a:lnTo>
                    <a:pt x="38753" y="33169"/>
                  </a:lnTo>
                  <a:lnTo>
                    <a:pt x="38321" y="33269"/>
                  </a:lnTo>
                  <a:lnTo>
                    <a:pt x="37889" y="33336"/>
                  </a:lnTo>
                  <a:lnTo>
                    <a:pt x="36992" y="33336"/>
                  </a:lnTo>
                  <a:lnTo>
                    <a:pt x="36527" y="33269"/>
                  </a:lnTo>
                  <a:lnTo>
                    <a:pt x="36095" y="33169"/>
                  </a:lnTo>
                  <a:lnTo>
                    <a:pt x="35629" y="33037"/>
                  </a:lnTo>
                  <a:lnTo>
                    <a:pt x="35197" y="32904"/>
                  </a:lnTo>
                  <a:lnTo>
                    <a:pt x="34732" y="32704"/>
                  </a:lnTo>
                  <a:lnTo>
                    <a:pt x="33868" y="32305"/>
                  </a:lnTo>
                  <a:lnTo>
                    <a:pt x="32971" y="31907"/>
                  </a:lnTo>
                  <a:lnTo>
                    <a:pt x="32140" y="31474"/>
                  </a:lnTo>
                  <a:lnTo>
                    <a:pt x="31309" y="31042"/>
                  </a:lnTo>
                  <a:lnTo>
                    <a:pt x="30445" y="30677"/>
                  </a:lnTo>
                  <a:lnTo>
                    <a:pt x="29580" y="30344"/>
                  </a:lnTo>
                  <a:lnTo>
                    <a:pt x="28716" y="30012"/>
                  </a:lnTo>
                  <a:lnTo>
                    <a:pt x="27852" y="29713"/>
                  </a:lnTo>
                  <a:lnTo>
                    <a:pt x="26955" y="29480"/>
                  </a:lnTo>
                  <a:lnTo>
                    <a:pt x="26058" y="29248"/>
                  </a:lnTo>
                  <a:lnTo>
                    <a:pt x="25160" y="29048"/>
                  </a:lnTo>
                  <a:lnTo>
                    <a:pt x="24230" y="28849"/>
                  </a:lnTo>
                  <a:lnTo>
                    <a:pt x="23332" y="28716"/>
                  </a:lnTo>
                  <a:lnTo>
                    <a:pt x="22402" y="28583"/>
                  </a:lnTo>
                  <a:lnTo>
                    <a:pt x="21471" y="28516"/>
                  </a:lnTo>
                  <a:lnTo>
                    <a:pt x="20574" y="28450"/>
                  </a:lnTo>
                  <a:lnTo>
                    <a:pt x="19643" y="28417"/>
                  </a:lnTo>
                  <a:lnTo>
                    <a:pt x="18713" y="28417"/>
                  </a:lnTo>
                  <a:lnTo>
                    <a:pt x="17782" y="28450"/>
                  </a:lnTo>
                  <a:lnTo>
                    <a:pt x="16851" y="28483"/>
                  </a:lnTo>
                  <a:lnTo>
                    <a:pt x="15921" y="28583"/>
                  </a:lnTo>
                  <a:lnTo>
                    <a:pt x="14990" y="28683"/>
                  </a:lnTo>
                  <a:lnTo>
                    <a:pt x="14093" y="28816"/>
                  </a:lnTo>
                  <a:lnTo>
                    <a:pt x="13162" y="28982"/>
                  </a:lnTo>
                  <a:lnTo>
                    <a:pt x="12265" y="29181"/>
                  </a:lnTo>
                  <a:lnTo>
                    <a:pt x="11367" y="29414"/>
                  </a:lnTo>
                  <a:lnTo>
                    <a:pt x="10470" y="29646"/>
                  </a:lnTo>
                  <a:lnTo>
                    <a:pt x="9606" y="29912"/>
                  </a:lnTo>
                  <a:lnTo>
                    <a:pt x="8709" y="30245"/>
                  </a:lnTo>
                  <a:lnTo>
                    <a:pt x="7845" y="30577"/>
                  </a:lnTo>
                  <a:lnTo>
                    <a:pt x="7014" y="30909"/>
                  </a:lnTo>
                  <a:lnTo>
                    <a:pt x="6150" y="31308"/>
                  </a:lnTo>
                  <a:lnTo>
                    <a:pt x="5319" y="31707"/>
                  </a:lnTo>
                  <a:lnTo>
                    <a:pt x="4521" y="32172"/>
                  </a:lnTo>
                  <a:lnTo>
                    <a:pt x="3723" y="32638"/>
                  </a:lnTo>
                  <a:lnTo>
                    <a:pt x="3723" y="32638"/>
                  </a:lnTo>
                  <a:lnTo>
                    <a:pt x="4720" y="32571"/>
                  </a:lnTo>
                  <a:lnTo>
                    <a:pt x="5751" y="32505"/>
                  </a:lnTo>
                  <a:lnTo>
                    <a:pt x="6781" y="32372"/>
                  </a:lnTo>
                  <a:lnTo>
                    <a:pt x="7778" y="32239"/>
                  </a:lnTo>
                  <a:lnTo>
                    <a:pt x="9805" y="31940"/>
                  </a:lnTo>
                  <a:lnTo>
                    <a:pt x="11833" y="31574"/>
                  </a:lnTo>
                  <a:lnTo>
                    <a:pt x="13927" y="31209"/>
                  </a:lnTo>
                  <a:lnTo>
                    <a:pt x="14990" y="31076"/>
                  </a:lnTo>
                  <a:lnTo>
                    <a:pt x="16054" y="30943"/>
                  </a:lnTo>
                  <a:lnTo>
                    <a:pt x="17150" y="30810"/>
                  </a:lnTo>
                  <a:lnTo>
                    <a:pt x="18214" y="30743"/>
                  </a:lnTo>
                  <a:lnTo>
                    <a:pt x="19278" y="30677"/>
                  </a:lnTo>
                  <a:lnTo>
                    <a:pt x="20341" y="30677"/>
                  </a:lnTo>
                  <a:lnTo>
                    <a:pt x="21405" y="30743"/>
                  </a:lnTo>
                  <a:lnTo>
                    <a:pt x="22435" y="30810"/>
                  </a:lnTo>
                  <a:lnTo>
                    <a:pt x="23465" y="30976"/>
                  </a:lnTo>
                  <a:lnTo>
                    <a:pt x="24462" y="31175"/>
                  </a:lnTo>
                  <a:lnTo>
                    <a:pt x="25459" y="31474"/>
                  </a:lnTo>
                  <a:lnTo>
                    <a:pt x="25958" y="31641"/>
                  </a:lnTo>
                  <a:lnTo>
                    <a:pt x="26423" y="31807"/>
                  </a:lnTo>
                  <a:lnTo>
                    <a:pt x="26922" y="32039"/>
                  </a:lnTo>
                  <a:lnTo>
                    <a:pt x="27387" y="32239"/>
                  </a:lnTo>
                  <a:lnTo>
                    <a:pt x="27852" y="32505"/>
                  </a:lnTo>
                  <a:lnTo>
                    <a:pt x="28284" y="32771"/>
                  </a:lnTo>
                  <a:lnTo>
                    <a:pt x="28916" y="33169"/>
                  </a:lnTo>
                  <a:lnTo>
                    <a:pt x="29547" y="33635"/>
                  </a:lnTo>
                  <a:lnTo>
                    <a:pt x="30744" y="34599"/>
                  </a:lnTo>
                  <a:lnTo>
                    <a:pt x="31973" y="35596"/>
                  </a:lnTo>
                  <a:lnTo>
                    <a:pt x="32572" y="36061"/>
                  </a:lnTo>
                  <a:lnTo>
                    <a:pt x="33170" y="36526"/>
                  </a:lnTo>
                  <a:lnTo>
                    <a:pt x="33801" y="36958"/>
                  </a:lnTo>
                  <a:lnTo>
                    <a:pt x="34400" y="37357"/>
                  </a:lnTo>
                  <a:lnTo>
                    <a:pt x="35031" y="37723"/>
                  </a:lnTo>
                  <a:lnTo>
                    <a:pt x="35696" y="37989"/>
                  </a:lnTo>
                  <a:lnTo>
                    <a:pt x="36361" y="38221"/>
                  </a:lnTo>
                  <a:lnTo>
                    <a:pt x="36693" y="38321"/>
                  </a:lnTo>
                  <a:lnTo>
                    <a:pt x="37058" y="38387"/>
                  </a:lnTo>
                  <a:lnTo>
                    <a:pt x="37391" y="38421"/>
                  </a:lnTo>
                  <a:lnTo>
                    <a:pt x="38488" y="38421"/>
                  </a:lnTo>
                  <a:lnTo>
                    <a:pt x="38886" y="38354"/>
                  </a:lnTo>
                  <a:lnTo>
                    <a:pt x="39285" y="38254"/>
                  </a:lnTo>
                  <a:lnTo>
                    <a:pt x="39684" y="38122"/>
                  </a:lnTo>
                  <a:lnTo>
                    <a:pt x="40083" y="37955"/>
                  </a:lnTo>
                  <a:lnTo>
                    <a:pt x="40448" y="37789"/>
                  </a:lnTo>
                  <a:lnTo>
                    <a:pt x="40814" y="37557"/>
                  </a:lnTo>
                  <a:lnTo>
                    <a:pt x="41146" y="37324"/>
                  </a:lnTo>
                  <a:lnTo>
                    <a:pt x="41479" y="37091"/>
                  </a:lnTo>
                  <a:lnTo>
                    <a:pt x="41811" y="36792"/>
                  </a:lnTo>
                  <a:lnTo>
                    <a:pt x="42110" y="36493"/>
                  </a:lnTo>
                  <a:lnTo>
                    <a:pt x="42376" y="36194"/>
                  </a:lnTo>
                  <a:lnTo>
                    <a:pt x="42642" y="35862"/>
                  </a:lnTo>
                  <a:lnTo>
                    <a:pt x="42908" y="35529"/>
                  </a:lnTo>
                  <a:lnTo>
                    <a:pt x="43141" y="35164"/>
                  </a:lnTo>
                  <a:lnTo>
                    <a:pt x="43340" y="34798"/>
                  </a:lnTo>
                  <a:lnTo>
                    <a:pt x="43539" y="34432"/>
                  </a:lnTo>
                  <a:lnTo>
                    <a:pt x="43872" y="33635"/>
                  </a:lnTo>
                  <a:lnTo>
                    <a:pt x="44138" y="32837"/>
                  </a:lnTo>
                  <a:lnTo>
                    <a:pt x="44337" y="32039"/>
                  </a:lnTo>
                  <a:lnTo>
                    <a:pt x="44503" y="31209"/>
                  </a:lnTo>
                  <a:lnTo>
                    <a:pt x="44603" y="30378"/>
                  </a:lnTo>
                  <a:lnTo>
                    <a:pt x="44669" y="29547"/>
                  </a:lnTo>
                  <a:lnTo>
                    <a:pt x="44703" y="28683"/>
                  </a:lnTo>
                  <a:lnTo>
                    <a:pt x="44736" y="27852"/>
                  </a:lnTo>
                  <a:lnTo>
                    <a:pt x="44736" y="26024"/>
                  </a:lnTo>
                  <a:lnTo>
                    <a:pt x="44703" y="25093"/>
                  </a:lnTo>
                  <a:lnTo>
                    <a:pt x="44669" y="24163"/>
                  </a:lnTo>
                  <a:lnTo>
                    <a:pt x="44570" y="23265"/>
                  </a:lnTo>
                  <a:lnTo>
                    <a:pt x="44503" y="22335"/>
                  </a:lnTo>
                  <a:lnTo>
                    <a:pt x="44370" y="21437"/>
                  </a:lnTo>
                  <a:lnTo>
                    <a:pt x="44237" y="20507"/>
                  </a:lnTo>
                  <a:lnTo>
                    <a:pt x="44071" y="19609"/>
                  </a:lnTo>
                  <a:lnTo>
                    <a:pt x="43872" y="18712"/>
                  </a:lnTo>
                  <a:lnTo>
                    <a:pt x="43639" y="17848"/>
                  </a:lnTo>
                  <a:lnTo>
                    <a:pt x="43406" y="16951"/>
                  </a:lnTo>
                  <a:lnTo>
                    <a:pt x="43107" y="16086"/>
                  </a:lnTo>
                  <a:lnTo>
                    <a:pt x="42808" y="15222"/>
                  </a:lnTo>
                  <a:lnTo>
                    <a:pt x="42476" y="14391"/>
                  </a:lnTo>
                  <a:lnTo>
                    <a:pt x="42077" y="13560"/>
                  </a:lnTo>
                  <a:lnTo>
                    <a:pt x="41678" y="12730"/>
                  </a:lnTo>
                  <a:lnTo>
                    <a:pt x="41246" y="11932"/>
                  </a:lnTo>
                  <a:lnTo>
                    <a:pt x="40748" y="11134"/>
                  </a:lnTo>
                  <a:lnTo>
                    <a:pt x="40249" y="10370"/>
                  </a:lnTo>
                  <a:lnTo>
                    <a:pt x="39684" y="9639"/>
                  </a:lnTo>
                  <a:lnTo>
                    <a:pt x="39119" y="8908"/>
                  </a:lnTo>
                  <a:lnTo>
                    <a:pt x="38488" y="8210"/>
                  </a:lnTo>
                  <a:lnTo>
                    <a:pt x="37856" y="7578"/>
                  </a:lnTo>
                  <a:lnTo>
                    <a:pt x="37191" y="6947"/>
                  </a:lnTo>
                  <a:lnTo>
                    <a:pt x="36493" y="6348"/>
                  </a:lnTo>
                  <a:lnTo>
                    <a:pt x="35762" y="5817"/>
                  </a:lnTo>
                  <a:lnTo>
                    <a:pt x="34998" y="5318"/>
                  </a:lnTo>
                  <a:lnTo>
                    <a:pt x="34200" y="4853"/>
                  </a:lnTo>
                  <a:lnTo>
                    <a:pt x="33403" y="4421"/>
                  </a:lnTo>
                  <a:lnTo>
                    <a:pt x="32572" y="4055"/>
                  </a:lnTo>
                  <a:lnTo>
                    <a:pt x="31708" y="3756"/>
                  </a:lnTo>
                  <a:lnTo>
                    <a:pt x="31010" y="3523"/>
                  </a:lnTo>
                  <a:lnTo>
                    <a:pt x="30278" y="3357"/>
                  </a:lnTo>
                  <a:lnTo>
                    <a:pt x="29580" y="3191"/>
                  </a:lnTo>
                  <a:lnTo>
                    <a:pt x="28849" y="3058"/>
                  </a:lnTo>
                  <a:lnTo>
                    <a:pt x="28118" y="2992"/>
                  </a:lnTo>
                  <a:lnTo>
                    <a:pt x="27387" y="2892"/>
                  </a:lnTo>
                  <a:lnTo>
                    <a:pt x="26656" y="2859"/>
                  </a:lnTo>
                  <a:lnTo>
                    <a:pt x="25925" y="2825"/>
                  </a:lnTo>
                  <a:lnTo>
                    <a:pt x="24462" y="2825"/>
                  </a:lnTo>
                  <a:lnTo>
                    <a:pt x="22967" y="2859"/>
                  </a:lnTo>
                  <a:lnTo>
                    <a:pt x="21471" y="2958"/>
                  </a:lnTo>
                  <a:lnTo>
                    <a:pt x="20009" y="3058"/>
                  </a:lnTo>
                  <a:lnTo>
                    <a:pt x="18413" y="3224"/>
                  </a:lnTo>
                  <a:lnTo>
                    <a:pt x="16552" y="3390"/>
                  </a:lnTo>
                  <a:lnTo>
                    <a:pt x="15522" y="3457"/>
                  </a:lnTo>
                  <a:lnTo>
                    <a:pt x="14425" y="3490"/>
                  </a:lnTo>
                  <a:lnTo>
                    <a:pt x="13295" y="3490"/>
                  </a:lnTo>
                  <a:lnTo>
                    <a:pt x="12065" y="3457"/>
                  </a:lnTo>
                  <a:lnTo>
                    <a:pt x="10769" y="3357"/>
                  </a:lnTo>
                  <a:lnTo>
                    <a:pt x="9440" y="3158"/>
                  </a:lnTo>
                  <a:lnTo>
                    <a:pt x="8011" y="2925"/>
                  </a:lnTo>
                  <a:lnTo>
                    <a:pt x="7280" y="2759"/>
                  </a:lnTo>
                  <a:lnTo>
                    <a:pt x="6548" y="2560"/>
                  </a:lnTo>
                  <a:lnTo>
                    <a:pt x="5784" y="2360"/>
                  </a:lnTo>
                  <a:lnTo>
                    <a:pt x="5020" y="2094"/>
                  </a:lnTo>
                  <a:lnTo>
                    <a:pt x="4222" y="1828"/>
                  </a:lnTo>
                  <a:lnTo>
                    <a:pt x="3391" y="1529"/>
                  </a:lnTo>
                  <a:lnTo>
                    <a:pt x="2593" y="1197"/>
                  </a:lnTo>
                  <a:lnTo>
                    <a:pt x="1729" y="831"/>
                  </a:lnTo>
                  <a:lnTo>
                    <a:pt x="898" y="432"/>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2"/>
            <p:cNvSpPr/>
            <p:nvPr/>
          </p:nvSpPr>
          <p:spPr>
            <a:xfrm>
              <a:off x="1168600" y="298775"/>
              <a:ext cx="666375" cy="933925"/>
            </a:xfrm>
            <a:custGeom>
              <a:avLst/>
              <a:gdLst/>
              <a:ahLst/>
              <a:cxnLst/>
              <a:rect l="l" t="t" r="r" b="b"/>
              <a:pathLst>
                <a:path w="26655" h="37357" extrusionOk="0">
                  <a:moveTo>
                    <a:pt x="13327" y="0"/>
                  </a:moveTo>
                  <a:lnTo>
                    <a:pt x="11765" y="4653"/>
                  </a:lnTo>
                  <a:lnTo>
                    <a:pt x="11333" y="5750"/>
                  </a:lnTo>
                  <a:lnTo>
                    <a:pt x="10901" y="6847"/>
                  </a:lnTo>
                  <a:lnTo>
                    <a:pt x="10403" y="7910"/>
                  </a:lnTo>
                  <a:lnTo>
                    <a:pt x="9838" y="8941"/>
                  </a:lnTo>
                  <a:lnTo>
                    <a:pt x="9240" y="9938"/>
                  </a:lnTo>
                  <a:lnTo>
                    <a:pt x="8608" y="10935"/>
                  </a:lnTo>
                  <a:lnTo>
                    <a:pt x="7910" y="11865"/>
                  </a:lnTo>
                  <a:lnTo>
                    <a:pt x="7179" y="12763"/>
                  </a:lnTo>
                  <a:lnTo>
                    <a:pt x="6415" y="13660"/>
                  </a:lnTo>
                  <a:lnTo>
                    <a:pt x="5617" y="14491"/>
                  </a:lnTo>
                  <a:lnTo>
                    <a:pt x="4753" y="15289"/>
                  </a:lnTo>
                  <a:lnTo>
                    <a:pt x="3889" y="16053"/>
                  </a:lnTo>
                  <a:lnTo>
                    <a:pt x="2958" y="16784"/>
                  </a:lnTo>
                  <a:lnTo>
                    <a:pt x="1994" y="17449"/>
                  </a:lnTo>
                  <a:lnTo>
                    <a:pt x="997" y="18080"/>
                  </a:lnTo>
                  <a:lnTo>
                    <a:pt x="0" y="18679"/>
                  </a:lnTo>
                  <a:lnTo>
                    <a:pt x="997" y="19277"/>
                  </a:lnTo>
                  <a:lnTo>
                    <a:pt x="1994" y="19908"/>
                  </a:lnTo>
                  <a:lnTo>
                    <a:pt x="2958" y="20573"/>
                  </a:lnTo>
                  <a:lnTo>
                    <a:pt x="3889" y="21304"/>
                  </a:lnTo>
                  <a:lnTo>
                    <a:pt x="4753" y="22069"/>
                  </a:lnTo>
                  <a:lnTo>
                    <a:pt x="5617" y="22866"/>
                  </a:lnTo>
                  <a:lnTo>
                    <a:pt x="6415" y="23697"/>
                  </a:lnTo>
                  <a:lnTo>
                    <a:pt x="7179" y="24594"/>
                  </a:lnTo>
                  <a:lnTo>
                    <a:pt x="7910" y="25492"/>
                  </a:lnTo>
                  <a:lnTo>
                    <a:pt x="8608" y="26422"/>
                  </a:lnTo>
                  <a:lnTo>
                    <a:pt x="9240" y="27420"/>
                  </a:lnTo>
                  <a:lnTo>
                    <a:pt x="9838" y="28417"/>
                  </a:lnTo>
                  <a:lnTo>
                    <a:pt x="10403" y="29447"/>
                  </a:lnTo>
                  <a:lnTo>
                    <a:pt x="10901" y="30510"/>
                  </a:lnTo>
                  <a:lnTo>
                    <a:pt x="11333" y="31574"/>
                  </a:lnTo>
                  <a:lnTo>
                    <a:pt x="11765" y="32704"/>
                  </a:lnTo>
                  <a:lnTo>
                    <a:pt x="13327" y="37357"/>
                  </a:lnTo>
                  <a:lnTo>
                    <a:pt x="14890" y="32704"/>
                  </a:lnTo>
                  <a:lnTo>
                    <a:pt x="15288" y="31574"/>
                  </a:lnTo>
                  <a:lnTo>
                    <a:pt x="15754" y="30510"/>
                  </a:lnTo>
                  <a:lnTo>
                    <a:pt x="16252" y="29447"/>
                  </a:lnTo>
                  <a:lnTo>
                    <a:pt x="16817" y="28417"/>
                  </a:lnTo>
                  <a:lnTo>
                    <a:pt x="17415" y="27420"/>
                  </a:lnTo>
                  <a:lnTo>
                    <a:pt x="18047" y="26422"/>
                  </a:lnTo>
                  <a:lnTo>
                    <a:pt x="18712" y="25492"/>
                  </a:lnTo>
                  <a:lnTo>
                    <a:pt x="19443" y="24594"/>
                  </a:lnTo>
                  <a:lnTo>
                    <a:pt x="20207" y="23697"/>
                  </a:lnTo>
                  <a:lnTo>
                    <a:pt x="21038" y="22866"/>
                  </a:lnTo>
                  <a:lnTo>
                    <a:pt x="21869" y="22069"/>
                  </a:lnTo>
                  <a:lnTo>
                    <a:pt x="22766" y="21304"/>
                  </a:lnTo>
                  <a:lnTo>
                    <a:pt x="23697" y="20573"/>
                  </a:lnTo>
                  <a:lnTo>
                    <a:pt x="24628" y="19908"/>
                  </a:lnTo>
                  <a:lnTo>
                    <a:pt x="25625" y="19277"/>
                  </a:lnTo>
                  <a:lnTo>
                    <a:pt x="26655" y="18679"/>
                  </a:lnTo>
                  <a:lnTo>
                    <a:pt x="25625" y="18080"/>
                  </a:lnTo>
                  <a:lnTo>
                    <a:pt x="24628" y="17449"/>
                  </a:lnTo>
                  <a:lnTo>
                    <a:pt x="23697" y="16784"/>
                  </a:lnTo>
                  <a:lnTo>
                    <a:pt x="22766" y="16053"/>
                  </a:lnTo>
                  <a:lnTo>
                    <a:pt x="21869" y="15289"/>
                  </a:lnTo>
                  <a:lnTo>
                    <a:pt x="21038" y="14491"/>
                  </a:lnTo>
                  <a:lnTo>
                    <a:pt x="20207" y="13660"/>
                  </a:lnTo>
                  <a:lnTo>
                    <a:pt x="19443" y="12763"/>
                  </a:lnTo>
                  <a:lnTo>
                    <a:pt x="18712" y="11865"/>
                  </a:lnTo>
                  <a:lnTo>
                    <a:pt x="18047" y="10935"/>
                  </a:lnTo>
                  <a:lnTo>
                    <a:pt x="17415" y="9938"/>
                  </a:lnTo>
                  <a:lnTo>
                    <a:pt x="16817" y="8941"/>
                  </a:lnTo>
                  <a:lnTo>
                    <a:pt x="16252" y="7910"/>
                  </a:lnTo>
                  <a:lnTo>
                    <a:pt x="15754" y="6847"/>
                  </a:lnTo>
                  <a:lnTo>
                    <a:pt x="15288" y="5750"/>
                  </a:lnTo>
                  <a:lnTo>
                    <a:pt x="14890" y="4653"/>
                  </a:lnTo>
                  <a:lnTo>
                    <a:pt x="13327" y="0"/>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2"/>
            <p:cNvSpPr/>
            <p:nvPr/>
          </p:nvSpPr>
          <p:spPr>
            <a:xfrm>
              <a:off x="416650" y="1338200"/>
              <a:ext cx="452025" cy="633175"/>
            </a:xfrm>
            <a:custGeom>
              <a:avLst/>
              <a:gdLst/>
              <a:ahLst/>
              <a:cxnLst/>
              <a:rect l="l" t="t" r="r" b="b"/>
              <a:pathLst>
                <a:path w="18081" h="25327" extrusionOk="0">
                  <a:moveTo>
                    <a:pt x="9040" y="1"/>
                  </a:moveTo>
                  <a:lnTo>
                    <a:pt x="7977" y="3125"/>
                  </a:lnTo>
                  <a:lnTo>
                    <a:pt x="7711" y="3889"/>
                  </a:lnTo>
                  <a:lnTo>
                    <a:pt x="7378" y="4621"/>
                  </a:lnTo>
                  <a:lnTo>
                    <a:pt x="7046" y="5352"/>
                  </a:lnTo>
                  <a:lnTo>
                    <a:pt x="6680" y="6050"/>
                  </a:lnTo>
                  <a:lnTo>
                    <a:pt x="6281" y="6714"/>
                  </a:lnTo>
                  <a:lnTo>
                    <a:pt x="5849" y="7379"/>
                  </a:lnTo>
                  <a:lnTo>
                    <a:pt x="5384" y="8044"/>
                  </a:lnTo>
                  <a:lnTo>
                    <a:pt x="4886" y="8642"/>
                  </a:lnTo>
                  <a:lnTo>
                    <a:pt x="4354" y="9240"/>
                  </a:lnTo>
                  <a:lnTo>
                    <a:pt x="3822" y="9805"/>
                  </a:lnTo>
                  <a:lnTo>
                    <a:pt x="3224" y="10337"/>
                  </a:lnTo>
                  <a:lnTo>
                    <a:pt x="2626" y="10869"/>
                  </a:lnTo>
                  <a:lnTo>
                    <a:pt x="1994" y="11367"/>
                  </a:lnTo>
                  <a:lnTo>
                    <a:pt x="1363" y="11833"/>
                  </a:lnTo>
                  <a:lnTo>
                    <a:pt x="698" y="12265"/>
                  </a:lnTo>
                  <a:lnTo>
                    <a:pt x="0" y="12664"/>
                  </a:lnTo>
                  <a:lnTo>
                    <a:pt x="698" y="13062"/>
                  </a:lnTo>
                  <a:lnTo>
                    <a:pt x="1363" y="13494"/>
                  </a:lnTo>
                  <a:lnTo>
                    <a:pt x="1994" y="13960"/>
                  </a:lnTo>
                  <a:lnTo>
                    <a:pt x="2626" y="14425"/>
                  </a:lnTo>
                  <a:lnTo>
                    <a:pt x="3224" y="14957"/>
                  </a:lnTo>
                  <a:lnTo>
                    <a:pt x="3822" y="15489"/>
                  </a:lnTo>
                  <a:lnTo>
                    <a:pt x="4354" y="16054"/>
                  </a:lnTo>
                  <a:lnTo>
                    <a:pt x="4886" y="16652"/>
                  </a:lnTo>
                  <a:lnTo>
                    <a:pt x="5384" y="17283"/>
                  </a:lnTo>
                  <a:lnTo>
                    <a:pt x="5849" y="17915"/>
                  </a:lnTo>
                  <a:lnTo>
                    <a:pt x="6281" y="18580"/>
                  </a:lnTo>
                  <a:lnTo>
                    <a:pt x="6680" y="19244"/>
                  </a:lnTo>
                  <a:lnTo>
                    <a:pt x="7046" y="19942"/>
                  </a:lnTo>
                  <a:lnTo>
                    <a:pt x="7378" y="20673"/>
                  </a:lnTo>
                  <a:lnTo>
                    <a:pt x="7711" y="21405"/>
                  </a:lnTo>
                  <a:lnTo>
                    <a:pt x="7977" y="22169"/>
                  </a:lnTo>
                  <a:lnTo>
                    <a:pt x="9040" y="25326"/>
                  </a:lnTo>
                  <a:lnTo>
                    <a:pt x="10104" y="22169"/>
                  </a:lnTo>
                  <a:lnTo>
                    <a:pt x="10369" y="21405"/>
                  </a:lnTo>
                  <a:lnTo>
                    <a:pt x="10702" y="20673"/>
                  </a:lnTo>
                  <a:lnTo>
                    <a:pt x="11034" y="19942"/>
                  </a:lnTo>
                  <a:lnTo>
                    <a:pt x="11400" y="19244"/>
                  </a:lnTo>
                  <a:lnTo>
                    <a:pt x="11799" y="18580"/>
                  </a:lnTo>
                  <a:lnTo>
                    <a:pt x="12231" y="17915"/>
                  </a:lnTo>
                  <a:lnTo>
                    <a:pt x="12696" y="17283"/>
                  </a:lnTo>
                  <a:lnTo>
                    <a:pt x="13194" y="16652"/>
                  </a:lnTo>
                  <a:lnTo>
                    <a:pt x="13726" y="16054"/>
                  </a:lnTo>
                  <a:lnTo>
                    <a:pt x="14258" y="15489"/>
                  </a:lnTo>
                  <a:lnTo>
                    <a:pt x="14856" y="14957"/>
                  </a:lnTo>
                  <a:lnTo>
                    <a:pt x="15454" y="14425"/>
                  </a:lnTo>
                  <a:lnTo>
                    <a:pt x="16086" y="13960"/>
                  </a:lnTo>
                  <a:lnTo>
                    <a:pt x="16717" y="13494"/>
                  </a:lnTo>
                  <a:lnTo>
                    <a:pt x="17382" y="13062"/>
                  </a:lnTo>
                  <a:lnTo>
                    <a:pt x="18080" y="12664"/>
                  </a:lnTo>
                  <a:lnTo>
                    <a:pt x="17382" y="12265"/>
                  </a:lnTo>
                  <a:lnTo>
                    <a:pt x="16717" y="11833"/>
                  </a:lnTo>
                  <a:lnTo>
                    <a:pt x="16086" y="11367"/>
                  </a:lnTo>
                  <a:lnTo>
                    <a:pt x="15454" y="10869"/>
                  </a:lnTo>
                  <a:lnTo>
                    <a:pt x="14856" y="10337"/>
                  </a:lnTo>
                  <a:lnTo>
                    <a:pt x="14258" y="9805"/>
                  </a:lnTo>
                  <a:lnTo>
                    <a:pt x="13726" y="9240"/>
                  </a:lnTo>
                  <a:lnTo>
                    <a:pt x="13194" y="8642"/>
                  </a:lnTo>
                  <a:lnTo>
                    <a:pt x="12696" y="8044"/>
                  </a:lnTo>
                  <a:lnTo>
                    <a:pt x="12231" y="7379"/>
                  </a:lnTo>
                  <a:lnTo>
                    <a:pt x="11799" y="6714"/>
                  </a:lnTo>
                  <a:lnTo>
                    <a:pt x="11400" y="6050"/>
                  </a:lnTo>
                  <a:lnTo>
                    <a:pt x="11034" y="5352"/>
                  </a:lnTo>
                  <a:lnTo>
                    <a:pt x="10702" y="4621"/>
                  </a:lnTo>
                  <a:lnTo>
                    <a:pt x="10369" y="3889"/>
                  </a:lnTo>
                  <a:lnTo>
                    <a:pt x="10104" y="3125"/>
                  </a:lnTo>
                  <a:lnTo>
                    <a:pt x="9040" y="1"/>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2"/>
            <p:cNvSpPr/>
            <p:nvPr/>
          </p:nvSpPr>
          <p:spPr>
            <a:xfrm>
              <a:off x="6751300" y="1257600"/>
              <a:ext cx="452025" cy="633175"/>
            </a:xfrm>
            <a:custGeom>
              <a:avLst/>
              <a:gdLst/>
              <a:ahLst/>
              <a:cxnLst/>
              <a:rect l="l" t="t" r="r" b="b"/>
              <a:pathLst>
                <a:path w="18081" h="25327" extrusionOk="0">
                  <a:moveTo>
                    <a:pt x="9041" y="1"/>
                  </a:moveTo>
                  <a:lnTo>
                    <a:pt x="7977" y="3158"/>
                  </a:lnTo>
                  <a:lnTo>
                    <a:pt x="7712" y="3890"/>
                  </a:lnTo>
                  <a:lnTo>
                    <a:pt x="7412" y="4654"/>
                  </a:lnTo>
                  <a:lnTo>
                    <a:pt x="7047" y="5352"/>
                  </a:lnTo>
                  <a:lnTo>
                    <a:pt x="6681" y="6050"/>
                  </a:lnTo>
                  <a:lnTo>
                    <a:pt x="6282" y="6748"/>
                  </a:lnTo>
                  <a:lnTo>
                    <a:pt x="5850" y="7413"/>
                  </a:lnTo>
                  <a:lnTo>
                    <a:pt x="5385" y="8044"/>
                  </a:lnTo>
                  <a:lnTo>
                    <a:pt x="4887" y="8642"/>
                  </a:lnTo>
                  <a:lnTo>
                    <a:pt x="4355" y="9240"/>
                  </a:lnTo>
                  <a:lnTo>
                    <a:pt x="3823" y="9805"/>
                  </a:lnTo>
                  <a:lnTo>
                    <a:pt x="3258" y="10370"/>
                  </a:lnTo>
                  <a:lnTo>
                    <a:pt x="2660" y="10869"/>
                  </a:lnTo>
                  <a:lnTo>
                    <a:pt x="2028" y="11368"/>
                  </a:lnTo>
                  <a:lnTo>
                    <a:pt x="1364" y="11833"/>
                  </a:lnTo>
                  <a:lnTo>
                    <a:pt x="699" y="12265"/>
                  </a:lnTo>
                  <a:lnTo>
                    <a:pt x="1" y="12664"/>
                  </a:lnTo>
                  <a:lnTo>
                    <a:pt x="699" y="13063"/>
                  </a:lnTo>
                  <a:lnTo>
                    <a:pt x="1364" y="13495"/>
                  </a:lnTo>
                  <a:lnTo>
                    <a:pt x="2028" y="13960"/>
                  </a:lnTo>
                  <a:lnTo>
                    <a:pt x="2660" y="14458"/>
                  </a:lnTo>
                  <a:lnTo>
                    <a:pt x="3258" y="14957"/>
                  </a:lnTo>
                  <a:lnTo>
                    <a:pt x="3823" y="15489"/>
                  </a:lnTo>
                  <a:lnTo>
                    <a:pt x="4355" y="16087"/>
                  </a:lnTo>
                  <a:lnTo>
                    <a:pt x="4887" y="16652"/>
                  </a:lnTo>
                  <a:lnTo>
                    <a:pt x="5385" y="17283"/>
                  </a:lnTo>
                  <a:lnTo>
                    <a:pt x="5850" y="17915"/>
                  </a:lnTo>
                  <a:lnTo>
                    <a:pt x="6282" y="18580"/>
                  </a:lnTo>
                  <a:lnTo>
                    <a:pt x="6681" y="19278"/>
                  </a:lnTo>
                  <a:lnTo>
                    <a:pt x="7047" y="19976"/>
                  </a:lnTo>
                  <a:lnTo>
                    <a:pt x="7412" y="20673"/>
                  </a:lnTo>
                  <a:lnTo>
                    <a:pt x="7712" y="21405"/>
                  </a:lnTo>
                  <a:lnTo>
                    <a:pt x="7977" y="22169"/>
                  </a:lnTo>
                  <a:lnTo>
                    <a:pt x="9041" y="25326"/>
                  </a:lnTo>
                  <a:lnTo>
                    <a:pt x="10105" y="22169"/>
                  </a:lnTo>
                  <a:lnTo>
                    <a:pt x="10404" y="21405"/>
                  </a:lnTo>
                  <a:lnTo>
                    <a:pt x="10703" y="20673"/>
                  </a:lnTo>
                  <a:lnTo>
                    <a:pt x="11035" y="19976"/>
                  </a:lnTo>
                  <a:lnTo>
                    <a:pt x="11401" y="19278"/>
                  </a:lnTo>
                  <a:lnTo>
                    <a:pt x="11833" y="18580"/>
                  </a:lnTo>
                  <a:lnTo>
                    <a:pt x="12265" y="17915"/>
                  </a:lnTo>
                  <a:lnTo>
                    <a:pt x="12730" y="17283"/>
                  </a:lnTo>
                  <a:lnTo>
                    <a:pt x="13195" y="16652"/>
                  </a:lnTo>
                  <a:lnTo>
                    <a:pt x="13727" y="16087"/>
                  </a:lnTo>
                  <a:lnTo>
                    <a:pt x="14292" y="15489"/>
                  </a:lnTo>
                  <a:lnTo>
                    <a:pt x="14857" y="14957"/>
                  </a:lnTo>
                  <a:lnTo>
                    <a:pt x="15455" y="14458"/>
                  </a:lnTo>
                  <a:lnTo>
                    <a:pt x="16087" y="13960"/>
                  </a:lnTo>
                  <a:lnTo>
                    <a:pt x="16718" y="13495"/>
                  </a:lnTo>
                  <a:lnTo>
                    <a:pt x="17416" y="13063"/>
                  </a:lnTo>
                  <a:lnTo>
                    <a:pt x="18081" y="12664"/>
                  </a:lnTo>
                  <a:lnTo>
                    <a:pt x="17416" y="12265"/>
                  </a:lnTo>
                  <a:lnTo>
                    <a:pt x="16718" y="11833"/>
                  </a:lnTo>
                  <a:lnTo>
                    <a:pt x="16087" y="11368"/>
                  </a:lnTo>
                  <a:lnTo>
                    <a:pt x="15455" y="10869"/>
                  </a:lnTo>
                  <a:lnTo>
                    <a:pt x="14857" y="10370"/>
                  </a:lnTo>
                  <a:lnTo>
                    <a:pt x="14292" y="9805"/>
                  </a:lnTo>
                  <a:lnTo>
                    <a:pt x="13727" y="9240"/>
                  </a:lnTo>
                  <a:lnTo>
                    <a:pt x="13195" y="8642"/>
                  </a:lnTo>
                  <a:lnTo>
                    <a:pt x="12730" y="8044"/>
                  </a:lnTo>
                  <a:lnTo>
                    <a:pt x="12265" y="7413"/>
                  </a:lnTo>
                  <a:lnTo>
                    <a:pt x="11833" y="6748"/>
                  </a:lnTo>
                  <a:lnTo>
                    <a:pt x="11401" y="6050"/>
                  </a:lnTo>
                  <a:lnTo>
                    <a:pt x="11035" y="5352"/>
                  </a:lnTo>
                  <a:lnTo>
                    <a:pt x="10703" y="4654"/>
                  </a:lnTo>
                  <a:lnTo>
                    <a:pt x="10404" y="3890"/>
                  </a:lnTo>
                  <a:lnTo>
                    <a:pt x="10105" y="3158"/>
                  </a:lnTo>
                  <a:lnTo>
                    <a:pt x="9041" y="1"/>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2"/>
            <p:cNvSpPr/>
            <p:nvPr/>
          </p:nvSpPr>
          <p:spPr>
            <a:xfrm>
              <a:off x="2599933" y="-1653295"/>
              <a:ext cx="452025" cy="633150"/>
            </a:xfrm>
            <a:custGeom>
              <a:avLst/>
              <a:gdLst/>
              <a:ahLst/>
              <a:cxnLst/>
              <a:rect l="l" t="t" r="r" b="b"/>
              <a:pathLst>
                <a:path w="18081" h="25326" extrusionOk="0">
                  <a:moveTo>
                    <a:pt x="9040" y="0"/>
                  </a:moveTo>
                  <a:lnTo>
                    <a:pt x="7977" y="3158"/>
                  </a:lnTo>
                  <a:lnTo>
                    <a:pt x="7711" y="3889"/>
                  </a:lnTo>
                  <a:lnTo>
                    <a:pt x="7378" y="4653"/>
                  </a:lnTo>
                  <a:lnTo>
                    <a:pt x="7046" y="5351"/>
                  </a:lnTo>
                  <a:lnTo>
                    <a:pt x="6680" y="6049"/>
                  </a:lnTo>
                  <a:lnTo>
                    <a:pt x="6282" y="6747"/>
                  </a:lnTo>
                  <a:lnTo>
                    <a:pt x="5849" y="7412"/>
                  </a:lnTo>
                  <a:lnTo>
                    <a:pt x="5384" y="8043"/>
                  </a:lnTo>
                  <a:lnTo>
                    <a:pt x="4886" y="8675"/>
                  </a:lnTo>
                  <a:lnTo>
                    <a:pt x="4354" y="9240"/>
                  </a:lnTo>
                  <a:lnTo>
                    <a:pt x="3822" y="9805"/>
                  </a:lnTo>
                  <a:lnTo>
                    <a:pt x="3224" y="10370"/>
                  </a:lnTo>
                  <a:lnTo>
                    <a:pt x="2626" y="10868"/>
                  </a:lnTo>
                  <a:lnTo>
                    <a:pt x="1994" y="11367"/>
                  </a:lnTo>
                  <a:lnTo>
                    <a:pt x="1363" y="11832"/>
                  </a:lnTo>
                  <a:lnTo>
                    <a:pt x="698" y="12264"/>
                  </a:lnTo>
                  <a:lnTo>
                    <a:pt x="0" y="12663"/>
                  </a:lnTo>
                  <a:lnTo>
                    <a:pt x="698" y="13062"/>
                  </a:lnTo>
                  <a:lnTo>
                    <a:pt x="1363" y="13494"/>
                  </a:lnTo>
                  <a:lnTo>
                    <a:pt x="1994" y="13959"/>
                  </a:lnTo>
                  <a:lnTo>
                    <a:pt x="2626" y="14458"/>
                  </a:lnTo>
                  <a:lnTo>
                    <a:pt x="3224" y="14956"/>
                  </a:lnTo>
                  <a:lnTo>
                    <a:pt x="3822" y="15521"/>
                  </a:lnTo>
                  <a:lnTo>
                    <a:pt x="4354" y="16086"/>
                  </a:lnTo>
                  <a:lnTo>
                    <a:pt x="4886" y="16651"/>
                  </a:lnTo>
                  <a:lnTo>
                    <a:pt x="5384" y="17283"/>
                  </a:lnTo>
                  <a:lnTo>
                    <a:pt x="5849" y="17914"/>
                  </a:lnTo>
                  <a:lnTo>
                    <a:pt x="6282" y="18579"/>
                  </a:lnTo>
                  <a:lnTo>
                    <a:pt x="6680" y="19277"/>
                  </a:lnTo>
                  <a:lnTo>
                    <a:pt x="7046" y="19975"/>
                  </a:lnTo>
                  <a:lnTo>
                    <a:pt x="7378" y="20673"/>
                  </a:lnTo>
                  <a:lnTo>
                    <a:pt x="7711" y="21437"/>
                  </a:lnTo>
                  <a:lnTo>
                    <a:pt x="7977" y="22168"/>
                  </a:lnTo>
                  <a:lnTo>
                    <a:pt x="9040" y="25326"/>
                  </a:lnTo>
                  <a:lnTo>
                    <a:pt x="10104" y="22168"/>
                  </a:lnTo>
                  <a:lnTo>
                    <a:pt x="10370" y="21437"/>
                  </a:lnTo>
                  <a:lnTo>
                    <a:pt x="10702" y="20673"/>
                  </a:lnTo>
                  <a:lnTo>
                    <a:pt x="11034" y="19975"/>
                  </a:lnTo>
                  <a:lnTo>
                    <a:pt x="11400" y="19277"/>
                  </a:lnTo>
                  <a:lnTo>
                    <a:pt x="11799" y="18579"/>
                  </a:lnTo>
                  <a:lnTo>
                    <a:pt x="12231" y="17914"/>
                  </a:lnTo>
                  <a:lnTo>
                    <a:pt x="12696" y="17283"/>
                  </a:lnTo>
                  <a:lnTo>
                    <a:pt x="13195" y="16651"/>
                  </a:lnTo>
                  <a:lnTo>
                    <a:pt x="13726" y="16086"/>
                  </a:lnTo>
                  <a:lnTo>
                    <a:pt x="14258" y="15521"/>
                  </a:lnTo>
                  <a:lnTo>
                    <a:pt x="14856" y="14956"/>
                  </a:lnTo>
                  <a:lnTo>
                    <a:pt x="15455" y="14458"/>
                  </a:lnTo>
                  <a:lnTo>
                    <a:pt x="16086" y="13959"/>
                  </a:lnTo>
                  <a:lnTo>
                    <a:pt x="16717" y="13494"/>
                  </a:lnTo>
                  <a:lnTo>
                    <a:pt x="17382" y="13062"/>
                  </a:lnTo>
                  <a:lnTo>
                    <a:pt x="18080" y="12663"/>
                  </a:lnTo>
                  <a:lnTo>
                    <a:pt x="17382" y="12264"/>
                  </a:lnTo>
                  <a:lnTo>
                    <a:pt x="16717" y="11832"/>
                  </a:lnTo>
                  <a:lnTo>
                    <a:pt x="16086" y="11367"/>
                  </a:lnTo>
                  <a:lnTo>
                    <a:pt x="15455" y="10868"/>
                  </a:lnTo>
                  <a:lnTo>
                    <a:pt x="14856" y="10370"/>
                  </a:lnTo>
                  <a:lnTo>
                    <a:pt x="14258" y="9805"/>
                  </a:lnTo>
                  <a:lnTo>
                    <a:pt x="13726" y="9240"/>
                  </a:lnTo>
                  <a:lnTo>
                    <a:pt x="13195" y="8675"/>
                  </a:lnTo>
                  <a:lnTo>
                    <a:pt x="12696" y="8043"/>
                  </a:lnTo>
                  <a:lnTo>
                    <a:pt x="12231" y="7412"/>
                  </a:lnTo>
                  <a:lnTo>
                    <a:pt x="11799" y="6747"/>
                  </a:lnTo>
                  <a:lnTo>
                    <a:pt x="11400" y="6049"/>
                  </a:lnTo>
                  <a:lnTo>
                    <a:pt x="11034" y="5351"/>
                  </a:lnTo>
                  <a:lnTo>
                    <a:pt x="10702" y="4653"/>
                  </a:lnTo>
                  <a:lnTo>
                    <a:pt x="10370" y="3889"/>
                  </a:lnTo>
                  <a:lnTo>
                    <a:pt x="10104" y="3158"/>
                  </a:lnTo>
                  <a:lnTo>
                    <a:pt x="9040" y="0"/>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56" name="Google Shape;4256;p62"/>
          <p:cNvSpPr/>
          <p:nvPr/>
        </p:nvSpPr>
        <p:spPr>
          <a:xfrm>
            <a:off x="2501171" y="2972538"/>
            <a:ext cx="118800" cy="118800"/>
          </a:xfrm>
          <a:prstGeom prst="ellipse">
            <a:avLst/>
          </a:prstGeom>
          <a:solidFill>
            <a:schemeClr val="accent5"/>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257" name="Google Shape;4257;p62"/>
          <p:cNvCxnSpPr>
            <a:stCxn id="4142" idx="2"/>
            <a:endCxn id="4256" idx="6"/>
          </p:cNvCxnSpPr>
          <p:nvPr/>
        </p:nvCxnSpPr>
        <p:spPr>
          <a:xfrm flipH="1">
            <a:off x="2620054" y="1726836"/>
            <a:ext cx="2310600" cy="1305000"/>
          </a:xfrm>
          <a:prstGeom prst="curvedConnector3">
            <a:avLst>
              <a:gd name="adj1" fmla="val 50002"/>
            </a:avLst>
          </a:prstGeom>
          <a:noFill/>
          <a:ln w="19050" cap="flat" cmpd="sng">
            <a:solidFill>
              <a:schemeClr val="lt1"/>
            </a:solidFill>
            <a:prstDash val="dash"/>
            <a:round/>
            <a:headEnd type="none" w="med" len="med"/>
            <a:tailEnd type="none" w="med" len="med"/>
          </a:ln>
        </p:spPr>
      </p:cxnSp>
      <p:cxnSp>
        <p:nvCxnSpPr>
          <p:cNvPr id="4258" name="Google Shape;4258;p62"/>
          <p:cNvCxnSpPr>
            <a:stCxn id="4144" idx="2"/>
            <a:endCxn id="4259" idx="6"/>
          </p:cNvCxnSpPr>
          <p:nvPr/>
        </p:nvCxnSpPr>
        <p:spPr>
          <a:xfrm flipH="1">
            <a:off x="3856654" y="4073111"/>
            <a:ext cx="1074000" cy="249900"/>
          </a:xfrm>
          <a:prstGeom prst="curvedConnector3">
            <a:avLst>
              <a:gd name="adj1" fmla="val 49998"/>
            </a:avLst>
          </a:prstGeom>
          <a:noFill/>
          <a:ln w="19050" cap="flat" cmpd="sng">
            <a:solidFill>
              <a:schemeClr val="lt1"/>
            </a:solidFill>
            <a:prstDash val="dash"/>
            <a:round/>
            <a:headEnd type="none" w="med" len="med"/>
            <a:tailEnd type="none" w="med" len="med"/>
          </a:ln>
        </p:spPr>
      </p:cxnSp>
      <p:grpSp>
        <p:nvGrpSpPr>
          <p:cNvPr id="4260" name="Google Shape;4260;p62"/>
          <p:cNvGrpSpPr/>
          <p:nvPr/>
        </p:nvGrpSpPr>
        <p:grpSpPr>
          <a:xfrm>
            <a:off x="2922132" y="3361377"/>
            <a:ext cx="909306" cy="1020966"/>
            <a:chOff x="3305862" y="3592734"/>
            <a:chExt cx="909306" cy="1020966"/>
          </a:xfrm>
        </p:grpSpPr>
        <p:sp>
          <p:nvSpPr>
            <p:cNvPr id="4261" name="Google Shape;4261;p62"/>
            <p:cNvSpPr/>
            <p:nvPr/>
          </p:nvSpPr>
          <p:spPr>
            <a:xfrm>
              <a:off x="3392077" y="4513800"/>
              <a:ext cx="781800" cy="99900"/>
            </a:xfrm>
            <a:prstGeom prst="ellipse">
              <a:avLst/>
            </a:pr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62" name="Google Shape;4262;p62"/>
            <p:cNvGrpSpPr/>
            <p:nvPr/>
          </p:nvGrpSpPr>
          <p:grpSpPr>
            <a:xfrm>
              <a:off x="3305862" y="3592734"/>
              <a:ext cx="909306" cy="963935"/>
              <a:chOff x="1947325" y="2235450"/>
              <a:chExt cx="948775" cy="1005775"/>
            </a:xfrm>
          </p:grpSpPr>
          <p:sp>
            <p:nvSpPr>
              <p:cNvPr id="4263" name="Google Shape;4263;p62"/>
              <p:cNvSpPr/>
              <p:nvPr/>
            </p:nvSpPr>
            <p:spPr>
              <a:xfrm>
                <a:off x="2220725" y="2269625"/>
                <a:ext cx="384650" cy="226525"/>
              </a:xfrm>
              <a:custGeom>
                <a:avLst/>
                <a:gdLst/>
                <a:ahLst/>
                <a:cxnLst/>
                <a:rect l="l" t="t" r="r" b="b"/>
                <a:pathLst>
                  <a:path w="15386" h="9061" extrusionOk="0">
                    <a:moveTo>
                      <a:pt x="5888" y="1"/>
                    </a:moveTo>
                    <a:lnTo>
                      <a:pt x="5469" y="37"/>
                    </a:lnTo>
                    <a:lnTo>
                      <a:pt x="5086" y="128"/>
                    </a:lnTo>
                    <a:lnTo>
                      <a:pt x="4740" y="220"/>
                    </a:lnTo>
                    <a:lnTo>
                      <a:pt x="4430" y="347"/>
                    </a:lnTo>
                    <a:lnTo>
                      <a:pt x="4157" y="475"/>
                    </a:lnTo>
                    <a:lnTo>
                      <a:pt x="3902" y="639"/>
                    </a:lnTo>
                    <a:lnTo>
                      <a:pt x="3701" y="785"/>
                    </a:lnTo>
                    <a:lnTo>
                      <a:pt x="3501" y="949"/>
                    </a:lnTo>
                    <a:lnTo>
                      <a:pt x="3355" y="1094"/>
                    </a:lnTo>
                    <a:lnTo>
                      <a:pt x="3209" y="1259"/>
                    </a:lnTo>
                    <a:lnTo>
                      <a:pt x="3100" y="1386"/>
                    </a:lnTo>
                    <a:lnTo>
                      <a:pt x="2954" y="1605"/>
                    </a:lnTo>
                    <a:lnTo>
                      <a:pt x="2881" y="1696"/>
                    </a:lnTo>
                    <a:lnTo>
                      <a:pt x="2352" y="2188"/>
                    </a:lnTo>
                    <a:lnTo>
                      <a:pt x="1878" y="2662"/>
                    </a:lnTo>
                    <a:lnTo>
                      <a:pt x="1477" y="3118"/>
                    </a:lnTo>
                    <a:lnTo>
                      <a:pt x="1131" y="3537"/>
                    </a:lnTo>
                    <a:lnTo>
                      <a:pt x="839" y="3956"/>
                    </a:lnTo>
                    <a:lnTo>
                      <a:pt x="584" y="4357"/>
                    </a:lnTo>
                    <a:lnTo>
                      <a:pt x="384" y="4740"/>
                    </a:lnTo>
                    <a:lnTo>
                      <a:pt x="238" y="5105"/>
                    </a:lnTo>
                    <a:lnTo>
                      <a:pt x="128" y="5433"/>
                    </a:lnTo>
                    <a:lnTo>
                      <a:pt x="37" y="5761"/>
                    </a:lnTo>
                    <a:lnTo>
                      <a:pt x="1" y="6071"/>
                    </a:lnTo>
                    <a:lnTo>
                      <a:pt x="1" y="6362"/>
                    </a:lnTo>
                    <a:lnTo>
                      <a:pt x="19" y="6654"/>
                    </a:lnTo>
                    <a:lnTo>
                      <a:pt x="74" y="6909"/>
                    </a:lnTo>
                    <a:lnTo>
                      <a:pt x="147" y="7146"/>
                    </a:lnTo>
                    <a:lnTo>
                      <a:pt x="238" y="7383"/>
                    </a:lnTo>
                    <a:lnTo>
                      <a:pt x="347" y="7584"/>
                    </a:lnTo>
                    <a:lnTo>
                      <a:pt x="457" y="7784"/>
                    </a:lnTo>
                    <a:lnTo>
                      <a:pt x="602" y="7966"/>
                    </a:lnTo>
                    <a:lnTo>
                      <a:pt x="748" y="8131"/>
                    </a:lnTo>
                    <a:lnTo>
                      <a:pt x="894" y="8295"/>
                    </a:lnTo>
                    <a:lnTo>
                      <a:pt x="1040" y="8422"/>
                    </a:lnTo>
                    <a:lnTo>
                      <a:pt x="1350" y="8659"/>
                    </a:lnTo>
                    <a:lnTo>
                      <a:pt x="1623" y="8841"/>
                    </a:lnTo>
                    <a:lnTo>
                      <a:pt x="1842" y="8969"/>
                    </a:lnTo>
                    <a:lnTo>
                      <a:pt x="2061" y="9060"/>
                    </a:lnTo>
                    <a:lnTo>
                      <a:pt x="7784" y="7511"/>
                    </a:lnTo>
                    <a:lnTo>
                      <a:pt x="8003" y="7547"/>
                    </a:lnTo>
                    <a:lnTo>
                      <a:pt x="8641" y="7602"/>
                    </a:lnTo>
                    <a:lnTo>
                      <a:pt x="9552" y="7638"/>
                    </a:lnTo>
                    <a:lnTo>
                      <a:pt x="10081" y="7657"/>
                    </a:lnTo>
                    <a:lnTo>
                      <a:pt x="10646" y="7657"/>
                    </a:lnTo>
                    <a:lnTo>
                      <a:pt x="11229" y="7638"/>
                    </a:lnTo>
                    <a:lnTo>
                      <a:pt x="11831" y="7602"/>
                    </a:lnTo>
                    <a:lnTo>
                      <a:pt x="12414" y="7547"/>
                    </a:lnTo>
                    <a:lnTo>
                      <a:pt x="12997" y="7456"/>
                    </a:lnTo>
                    <a:lnTo>
                      <a:pt x="13526" y="7347"/>
                    </a:lnTo>
                    <a:lnTo>
                      <a:pt x="13781" y="7274"/>
                    </a:lnTo>
                    <a:lnTo>
                      <a:pt x="14036" y="7183"/>
                    </a:lnTo>
                    <a:lnTo>
                      <a:pt x="14255" y="7092"/>
                    </a:lnTo>
                    <a:lnTo>
                      <a:pt x="14474" y="6982"/>
                    </a:lnTo>
                    <a:lnTo>
                      <a:pt x="14674" y="6873"/>
                    </a:lnTo>
                    <a:lnTo>
                      <a:pt x="14838" y="6745"/>
                    </a:lnTo>
                    <a:lnTo>
                      <a:pt x="15002" y="6618"/>
                    </a:lnTo>
                    <a:lnTo>
                      <a:pt x="15130" y="6472"/>
                    </a:lnTo>
                    <a:lnTo>
                      <a:pt x="15221" y="6344"/>
                    </a:lnTo>
                    <a:lnTo>
                      <a:pt x="15294" y="6198"/>
                    </a:lnTo>
                    <a:lnTo>
                      <a:pt x="15349" y="6053"/>
                    </a:lnTo>
                    <a:lnTo>
                      <a:pt x="15367" y="5907"/>
                    </a:lnTo>
                    <a:lnTo>
                      <a:pt x="15385" y="5743"/>
                    </a:lnTo>
                    <a:lnTo>
                      <a:pt x="15367" y="5597"/>
                    </a:lnTo>
                    <a:lnTo>
                      <a:pt x="15331" y="5451"/>
                    </a:lnTo>
                    <a:lnTo>
                      <a:pt x="15294" y="5287"/>
                    </a:lnTo>
                    <a:lnTo>
                      <a:pt x="15221" y="5141"/>
                    </a:lnTo>
                    <a:lnTo>
                      <a:pt x="15148" y="4977"/>
                    </a:lnTo>
                    <a:lnTo>
                      <a:pt x="15039" y="4831"/>
                    </a:lnTo>
                    <a:lnTo>
                      <a:pt x="14930" y="4685"/>
                    </a:lnTo>
                    <a:lnTo>
                      <a:pt x="14693" y="4394"/>
                    </a:lnTo>
                    <a:lnTo>
                      <a:pt x="14401" y="4102"/>
                    </a:lnTo>
                    <a:lnTo>
                      <a:pt x="14091" y="3829"/>
                    </a:lnTo>
                    <a:lnTo>
                      <a:pt x="13781" y="3573"/>
                    </a:lnTo>
                    <a:lnTo>
                      <a:pt x="13435" y="3355"/>
                    </a:lnTo>
                    <a:lnTo>
                      <a:pt x="13125" y="3154"/>
                    </a:lnTo>
                    <a:lnTo>
                      <a:pt x="12797" y="2972"/>
                    </a:lnTo>
                    <a:lnTo>
                      <a:pt x="12505" y="2826"/>
                    </a:lnTo>
                    <a:lnTo>
                      <a:pt x="12250" y="2717"/>
                    </a:lnTo>
                    <a:lnTo>
                      <a:pt x="11995" y="2626"/>
                    </a:lnTo>
                    <a:lnTo>
                      <a:pt x="11740" y="2480"/>
                    </a:lnTo>
                    <a:lnTo>
                      <a:pt x="11448" y="2298"/>
                    </a:lnTo>
                    <a:lnTo>
                      <a:pt x="11156" y="2115"/>
                    </a:lnTo>
                    <a:lnTo>
                      <a:pt x="10500" y="1678"/>
                    </a:lnTo>
                    <a:lnTo>
                      <a:pt x="9771" y="1204"/>
                    </a:lnTo>
                    <a:lnTo>
                      <a:pt x="9388" y="985"/>
                    </a:lnTo>
                    <a:lnTo>
                      <a:pt x="9005" y="766"/>
                    </a:lnTo>
                    <a:lnTo>
                      <a:pt x="8586" y="566"/>
                    </a:lnTo>
                    <a:lnTo>
                      <a:pt x="8167" y="384"/>
                    </a:lnTo>
                    <a:lnTo>
                      <a:pt x="7729" y="238"/>
                    </a:lnTo>
                    <a:lnTo>
                      <a:pt x="7274" y="110"/>
                    </a:lnTo>
                    <a:lnTo>
                      <a:pt x="7055" y="55"/>
                    </a:lnTo>
                    <a:lnTo>
                      <a:pt x="6818" y="37"/>
                    </a:lnTo>
                    <a:lnTo>
                      <a:pt x="658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2"/>
              <p:cNvSpPr/>
              <p:nvPr/>
            </p:nvSpPr>
            <p:spPr>
              <a:xfrm>
                <a:off x="2220725" y="2269625"/>
                <a:ext cx="384650" cy="226525"/>
              </a:xfrm>
              <a:custGeom>
                <a:avLst/>
                <a:gdLst/>
                <a:ahLst/>
                <a:cxnLst/>
                <a:rect l="l" t="t" r="r" b="b"/>
                <a:pathLst>
                  <a:path w="15386" h="9061" fill="none" extrusionOk="0">
                    <a:moveTo>
                      <a:pt x="2881" y="1696"/>
                    </a:moveTo>
                    <a:lnTo>
                      <a:pt x="2881" y="1696"/>
                    </a:lnTo>
                    <a:lnTo>
                      <a:pt x="2954" y="1605"/>
                    </a:lnTo>
                    <a:lnTo>
                      <a:pt x="3100" y="1386"/>
                    </a:lnTo>
                    <a:lnTo>
                      <a:pt x="3209" y="1259"/>
                    </a:lnTo>
                    <a:lnTo>
                      <a:pt x="3355" y="1094"/>
                    </a:lnTo>
                    <a:lnTo>
                      <a:pt x="3501" y="949"/>
                    </a:lnTo>
                    <a:lnTo>
                      <a:pt x="3701" y="785"/>
                    </a:lnTo>
                    <a:lnTo>
                      <a:pt x="3902" y="639"/>
                    </a:lnTo>
                    <a:lnTo>
                      <a:pt x="4157" y="475"/>
                    </a:lnTo>
                    <a:lnTo>
                      <a:pt x="4430" y="347"/>
                    </a:lnTo>
                    <a:lnTo>
                      <a:pt x="4740" y="220"/>
                    </a:lnTo>
                    <a:lnTo>
                      <a:pt x="5086" y="128"/>
                    </a:lnTo>
                    <a:lnTo>
                      <a:pt x="5469" y="37"/>
                    </a:lnTo>
                    <a:lnTo>
                      <a:pt x="5888" y="1"/>
                    </a:lnTo>
                    <a:lnTo>
                      <a:pt x="6344" y="1"/>
                    </a:lnTo>
                    <a:lnTo>
                      <a:pt x="6344" y="1"/>
                    </a:lnTo>
                    <a:lnTo>
                      <a:pt x="6581" y="1"/>
                    </a:lnTo>
                    <a:lnTo>
                      <a:pt x="6818" y="37"/>
                    </a:lnTo>
                    <a:lnTo>
                      <a:pt x="7055" y="55"/>
                    </a:lnTo>
                    <a:lnTo>
                      <a:pt x="7274" y="110"/>
                    </a:lnTo>
                    <a:lnTo>
                      <a:pt x="7729" y="238"/>
                    </a:lnTo>
                    <a:lnTo>
                      <a:pt x="8167" y="384"/>
                    </a:lnTo>
                    <a:lnTo>
                      <a:pt x="8586" y="566"/>
                    </a:lnTo>
                    <a:lnTo>
                      <a:pt x="9005" y="766"/>
                    </a:lnTo>
                    <a:lnTo>
                      <a:pt x="9388" y="985"/>
                    </a:lnTo>
                    <a:lnTo>
                      <a:pt x="9771" y="1204"/>
                    </a:lnTo>
                    <a:lnTo>
                      <a:pt x="10500" y="1678"/>
                    </a:lnTo>
                    <a:lnTo>
                      <a:pt x="11156" y="2115"/>
                    </a:lnTo>
                    <a:lnTo>
                      <a:pt x="11448" y="2298"/>
                    </a:lnTo>
                    <a:lnTo>
                      <a:pt x="11740" y="2480"/>
                    </a:lnTo>
                    <a:lnTo>
                      <a:pt x="11995" y="2626"/>
                    </a:lnTo>
                    <a:lnTo>
                      <a:pt x="12250" y="2717"/>
                    </a:lnTo>
                    <a:lnTo>
                      <a:pt x="12250" y="2717"/>
                    </a:lnTo>
                    <a:lnTo>
                      <a:pt x="12505" y="2826"/>
                    </a:lnTo>
                    <a:lnTo>
                      <a:pt x="12797" y="2972"/>
                    </a:lnTo>
                    <a:lnTo>
                      <a:pt x="13125" y="3154"/>
                    </a:lnTo>
                    <a:lnTo>
                      <a:pt x="13435" y="3355"/>
                    </a:lnTo>
                    <a:lnTo>
                      <a:pt x="13781" y="3573"/>
                    </a:lnTo>
                    <a:lnTo>
                      <a:pt x="14091" y="3829"/>
                    </a:lnTo>
                    <a:lnTo>
                      <a:pt x="14401" y="4102"/>
                    </a:lnTo>
                    <a:lnTo>
                      <a:pt x="14693" y="4394"/>
                    </a:lnTo>
                    <a:lnTo>
                      <a:pt x="14930" y="4685"/>
                    </a:lnTo>
                    <a:lnTo>
                      <a:pt x="15039" y="4831"/>
                    </a:lnTo>
                    <a:lnTo>
                      <a:pt x="15148" y="4977"/>
                    </a:lnTo>
                    <a:lnTo>
                      <a:pt x="15221" y="5141"/>
                    </a:lnTo>
                    <a:lnTo>
                      <a:pt x="15294" y="5287"/>
                    </a:lnTo>
                    <a:lnTo>
                      <a:pt x="15331" y="5451"/>
                    </a:lnTo>
                    <a:lnTo>
                      <a:pt x="15367" y="5597"/>
                    </a:lnTo>
                    <a:lnTo>
                      <a:pt x="15385" y="5743"/>
                    </a:lnTo>
                    <a:lnTo>
                      <a:pt x="15367" y="5907"/>
                    </a:lnTo>
                    <a:lnTo>
                      <a:pt x="15349" y="6053"/>
                    </a:lnTo>
                    <a:lnTo>
                      <a:pt x="15294" y="6198"/>
                    </a:lnTo>
                    <a:lnTo>
                      <a:pt x="15221" y="6344"/>
                    </a:lnTo>
                    <a:lnTo>
                      <a:pt x="15130" y="6472"/>
                    </a:lnTo>
                    <a:lnTo>
                      <a:pt x="15002" y="6618"/>
                    </a:lnTo>
                    <a:lnTo>
                      <a:pt x="14838" y="6745"/>
                    </a:lnTo>
                    <a:lnTo>
                      <a:pt x="14838" y="6745"/>
                    </a:lnTo>
                    <a:lnTo>
                      <a:pt x="14674" y="6873"/>
                    </a:lnTo>
                    <a:lnTo>
                      <a:pt x="14474" y="6982"/>
                    </a:lnTo>
                    <a:lnTo>
                      <a:pt x="14255" y="7092"/>
                    </a:lnTo>
                    <a:lnTo>
                      <a:pt x="14036" y="7183"/>
                    </a:lnTo>
                    <a:lnTo>
                      <a:pt x="13781" y="7274"/>
                    </a:lnTo>
                    <a:lnTo>
                      <a:pt x="13526" y="7347"/>
                    </a:lnTo>
                    <a:lnTo>
                      <a:pt x="12997" y="7456"/>
                    </a:lnTo>
                    <a:lnTo>
                      <a:pt x="12414" y="7547"/>
                    </a:lnTo>
                    <a:lnTo>
                      <a:pt x="11831" y="7602"/>
                    </a:lnTo>
                    <a:lnTo>
                      <a:pt x="11229" y="7638"/>
                    </a:lnTo>
                    <a:lnTo>
                      <a:pt x="10646" y="7657"/>
                    </a:lnTo>
                    <a:lnTo>
                      <a:pt x="10081" y="7657"/>
                    </a:lnTo>
                    <a:lnTo>
                      <a:pt x="9552" y="7638"/>
                    </a:lnTo>
                    <a:lnTo>
                      <a:pt x="8641" y="7602"/>
                    </a:lnTo>
                    <a:lnTo>
                      <a:pt x="8003" y="7547"/>
                    </a:lnTo>
                    <a:lnTo>
                      <a:pt x="7784" y="7511"/>
                    </a:lnTo>
                    <a:lnTo>
                      <a:pt x="2061" y="9060"/>
                    </a:lnTo>
                    <a:lnTo>
                      <a:pt x="2061" y="9060"/>
                    </a:lnTo>
                    <a:lnTo>
                      <a:pt x="1842" y="8969"/>
                    </a:lnTo>
                    <a:lnTo>
                      <a:pt x="1623" y="8841"/>
                    </a:lnTo>
                    <a:lnTo>
                      <a:pt x="1350" y="8659"/>
                    </a:lnTo>
                    <a:lnTo>
                      <a:pt x="1040" y="8422"/>
                    </a:lnTo>
                    <a:lnTo>
                      <a:pt x="894" y="8295"/>
                    </a:lnTo>
                    <a:lnTo>
                      <a:pt x="748" y="8131"/>
                    </a:lnTo>
                    <a:lnTo>
                      <a:pt x="602" y="7966"/>
                    </a:lnTo>
                    <a:lnTo>
                      <a:pt x="457" y="7784"/>
                    </a:lnTo>
                    <a:lnTo>
                      <a:pt x="347" y="7584"/>
                    </a:lnTo>
                    <a:lnTo>
                      <a:pt x="238" y="7383"/>
                    </a:lnTo>
                    <a:lnTo>
                      <a:pt x="147" y="7146"/>
                    </a:lnTo>
                    <a:lnTo>
                      <a:pt x="74" y="6909"/>
                    </a:lnTo>
                    <a:lnTo>
                      <a:pt x="19" y="6654"/>
                    </a:lnTo>
                    <a:lnTo>
                      <a:pt x="1" y="6362"/>
                    </a:lnTo>
                    <a:lnTo>
                      <a:pt x="1" y="6071"/>
                    </a:lnTo>
                    <a:lnTo>
                      <a:pt x="37" y="5761"/>
                    </a:lnTo>
                    <a:lnTo>
                      <a:pt x="128" y="5433"/>
                    </a:lnTo>
                    <a:lnTo>
                      <a:pt x="238" y="5105"/>
                    </a:lnTo>
                    <a:lnTo>
                      <a:pt x="384" y="4740"/>
                    </a:lnTo>
                    <a:lnTo>
                      <a:pt x="584" y="4357"/>
                    </a:lnTo>
                    <a:lnTo>
                      <a:pt x="839" y="3956"/>
                    </a:lnTo>
                    <a:lnTo>
                      <a:pt x="1131" y="3537"/>
                    </a:lnTo>
                    <a:lnTo>
                      <a:pt x="1477" y="3118"/>
                    </a:lnTo>
                    <a:lnTo>
                      <a:pt x="1878" y="2662"/>
                    </a:lnTo>
                    <a:lnTo>
                      <a:pt x="2352" y="2188"/>
                    </a:lnTo>
                    <a:lnTo>
                      <a:pt x="2881" y="16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2"/>
              <p:cNvSpPr/>
              <p:nvPr/>
            </p:nvSpPr>
            <p:spPr>
              <a:xfrm>
                <a:off x="2060775" y="2292875"/>
                <a:ext cx="543675" cy="376425"/>
              </a:xfrm>
              <a:custGeom>
                <a:avLst/>
                <a:gdLst/>
                <a:ahLst/>
                <a:cxnLst/>
                <a:rect l="l" t="t" r="r" b="b"/>
                <a:pathLst>
                  <a:path w="21747" h="15057" extrusionOk="0">
                    <a:moveTo>
                      <a:pt x="2225" y="0"/>
                    </a:moveTo>
                    <a:lnTo>
                      <a:pt x="19" y="3919"/>
                    </a:lnTo>
                    <a:lnTo>
                      <a:pt x="1" y="3974"/>
                    </a:lnTo>
                    <a:lnTo>
                      <a:pt x="1" y="4047"/>
                    </a:lnTo>
                    <a:lnTo>
                      <a:pt x="1" y="4120"/>
                    </a:lnTo>
                    <a:lnTo>
                      <a:pt x="19" y="4211"/>
                    </a:lnTo>
                    <a:lnTo>
                      <a:pt x="110" y="4393"/>
                    </a:lnTo>
                    <a:lnTo>
                      <a:pt x="274" y="4612"/>
                    </a:lnTo>
                    <a:lnTo>
                      <a:pt x="475" y="4867"/>
                    </a:lnTo>
                    <a:lnTo>
                      <a:pt x="730" y="5141"/>
                    </a:lnTo>
                    <a:lnTo>
                      <a:pt x="1040" y="5432"/>
                    </a:lnTo>
                    <a:lnTo>
                      <a:pt x="1404" y="5742"/>
                    </a:lnTo>
                    <a:lnTo>
                      <a:pt x="1805" y="6089"/>
                    </a:lnTo>
                    <a:lnTo>
                      <a:pt x="2261" y="6435"/>
                    </a:lnTo>
                    <a:lnTo>
                      <a:pt x="2753" y="6818"/>
                    </a:lnTo>
                    <a:lnTo>
                      <a:pt x="3282" y="7201"/>
                    </a:lnTo>
                    <a:lnTo>
                      <a:pt x="4467" y="8021"/>
                    </a:lnTo>
                    <a:lnTo>
                      <a:pt x="5779" y="8859"/>
                    </a:lnTo>
                    <a:lnTo>
                      <a:pt x="6545" y="9333"/>
                    </a:lnTo>
                    <a:lnTo>
                      <a:pt x="7347" y="9825"/>
                    </a:lnTo>
                    <a:lnTo>
                      <a:pt x="8167" y="10299"/>
                    </a:lnTo>
                    <a:lnTo>
                      <a:pt x="9005" y="10791"/>
                    </a:lnTo>
                    <a:lnTo>
                      <a:pt x="10245" y="11466"/>
                    </a:lnTo>
                    <a:lnTo>
                      <a:pt x="11466" y="12104"/>
                    </a:lnTo>
                    <a:lnTo>
                      <a:pt x="12250" y="12505"/>
                    </a:lnTo>
                    <a:lnTo>
                      <a:pt x="12997" y="12869"/>
                    </a:lnTo>
                    <a:lnTo>
                      <a:pt x="13745" y="13216"/>
                    </a:lnTo>
                    <a:lnTo>
                      <a:pt x="14456" y="13544"/>
                    </a:lnTo>
                    <a:lnTo>
                      <a:pt x="15112" y="13836"/>
                    </a:lnTo>
                    <a:lnTo>
                      <a:pt x="15750" y="14091"/>
                    </a:lnTo>
                    <a:lnTo>
                      <a:pt x="16351" y="14328"/>
                    </a:lnTo>
                    <a:lnTo>
                      <a:pt x="16916" y="14528"/>
                    </a:lnTo>
                    <a:lnTo>
                      <a:pt x="17427" y="14710"/>
                    </a:lnTo>
                    <a:lnTo>
                      <a:pt x="17901" y="14838"/>
                    </a:lnTo>
                    <a:lnTo>
                      <a:pt x="18320" y="14947"/>
                    </a:lnTo>
                    <a:lnTo>
                      <a:pt x="18684" y="15020"/>
                    </a:lnTo>
                    <a:lnTo>
                      <a:pt x="18994" y="15057"/>
                    </a:lnTo>
                    <a:lnTo>
                      <a:pt x="19231" y="15039"/>
                    </a:lnTo>
                    <a:lnTo>
                      <a:pt x="19341" y="15020"/>
                    </a:lnTo>
                    <a:lnTo>
                      <a:pt x="19414" y="15002"/>
                    </a:lnTo>
                    <a:lnTo>
                      <a:pt x="19487" y="14947"/>
                    </a:lnTo>
                    <a:lnTo>
                      <a:pt x="19541" y="14911"/>
                    </a:lnTo>
                    <a:lnTo>
                      <a:pt x="19559" y="14875"/>
                    </a:lnTo>
                    <a:lnTo>
                      <a:pt x="21747" y="10955"/>
                    </a:lnTo>
                    <a:lnTo>
                      <a:pt x="222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2"/>
              <p:cNvSpPr/>
              <p:nvPr/>
            </p:nvSpPr>
            <p:spPr>
              <a:xfrm>
                <a:off x="2060775" y="2292875"/>
                <a:ext cx="543675" cy="376425"/>
              </a:xfrm>
              <a:custGeom>
                <a:avLst/>
                <a:gdLst/>
                <a:ahLst/>
                <a:cxnLst/>
                <a:rect l="l" t="t" r="r" b="b"/>
                <a:pathLst>
                  <a:path w="21747" h="15057" fill="none" extrusionOk="0">
                    <a:moveTo>
                      <a:pt x="21747" y="10955"/>
                    </a:moveTo>
                    <a:lnTo>
                      <a:pt x="19559" y="14875"/>
                    </a:lnTo>
                    <a:lnTo>
                      <a:pt x="19559" y="14875"/>
                    </a:lnTo>
                    <a:lnTo>
                      <a:pt x="19541" y="14911"/>
                    </a:lnTo>
                    <a:lnTo>
                      <a:pt x="19541" y="14911"/>
                    </a:lnTo>
                    <a:lnTo>
                      <a:pt x="19487" y="14947"/>
                    </a:lnTo>
                    <a:lnTo>
                      <a:pt x="19414" y="15002"/>
                    </a:lnTo>
                    <a:lnTo>
                      <a:pt x="19341" y="15020"/>
                    </a:lnTo>
                    <a:lnTo>
                      <a:pt x="19231" y="15039"/>
                    </a:lnTo>
                    <a:lnTo>
                      <a:pt x="18994" y="15057"/>
                    </a:lnTo>
                    <a:lnTo>
                      <a:pt x="18684" y="15020"/>
                    </a:lnTo>
                    <a:lnTo>
                      <a:pt x="18320" y="14947"/>
                    </a:lnTo>
                    <a:lnTo>
                      <a:pt x="17901" y="14838"/>
                    </a:lnTo>
                    <a:lnTo>
                      <a:pt x="17427" y="14710"/>
                    </a:lnTo>
                    <a:lnTo>
                      <a:pt x="16916" y="14528"/>
                    </a:lnTo>
                    <a:lnTo>
                      <a:pt x="16351" y="14328"/>
                    </a:lnTo>
                    <a:lnTo>
                      <a:pt x="15750" y="14091"/>
                    </a:lnTo>
                    <a:lnTo>
                      <a:pt x="15112" y="13836"/>
                    </a:lnTo>
                    <a:lnTo>
                      <a:pt x="14456" y="13544"/>
                    </a:lnTo>
                    <a:lnTo>
                      <a:pt x="13745" y="13216"/>
                    </a:lnTo>
                    <a:lnTo>
                      <a:pt x="12997" y="12869"/>
                    </a:lnTo>
                    <a:lnTo>
                      <a:pt x="12250" y="12505"/>
                    </a:lnTo>
                    <a:lnTo>
                      <a:pt x="11466" y="12104"/>
                    </a:lnTo>
                    <a:lnTo>
                      <a:pt x="11466" y="12104"/>
                    </a:lnTo>
                    <a:lnTo>
                      <a:pt x="11466" y="12104"/>
                    </a:lnTo>
                    <a:lnTo>
                      <a:pt x="10245" y="11466"/>
                    </a:lnTo>
                    <a:lnTo>
                      <a:pt x="9005" y="10791"/>
                    </a:lnTo>
                    <a:lnTo>
                      <a:pt x="9005" y="10791"/>
                    </a:lnTo>
                    <a:lnTo>
                      <a:pt x="8167" y="10299"/>
                    </a:lnTo>
                    <a:lnTo>
                      <a:pt x="7347" y="9825"/>
                    </a:lnTo>
                    <a:lnTo>
                      <a:pt x="6545" y="9333"/>
                    </a:lnTo>
                    <a:lnTo>
                      <a:pt x="5779" y="8859"/>
                    </a:lnTo>
                    <a:lnTo>
                      <a:pt x="5779" y="8859"/>
                    </a:lnTo>
                    <a:lnTo>
                      <a:pt x="4467" y="8021"/>
                    </a:lnTo>
                    <a:lnTo>
                      <a:pt x="3282" y="7201"/>
                    </a:lnTo>
                    <a:lnTo>
                      <a:pt x="2753" y="6818"/>
                    </a:lnTo>
                    <a:lnTo>
                      <a:pt x="2261" y="6435"/>
                    </a:lnTo>
                    <a:lnTo>
                      <a:pt x="1805" y="6089"/>
                    </a:lnTo>
                    <a:lnTo>
                      <a:pt x="1404" y="5742"/>
                    </a:lnTo>
                    <a:lnTo>
                      <a:pt x="1040" y="5432"/>
                    </a:lnTo>
                    <a:lnTo>
                      <a:pt x="730" y="5141"/>
                    </a:lnTo>
                    <a:lnTo>
                      <a:pt x="475" y="4867"/>
                    </a:lnTo>
                    <a:lnTo>
                      <a:pt x="274" y="4612"/>
                    </a:lnTo>
                    <a:lnTo>
                      <a:pt x="110" y="4393"/>
                    </a:lnTo>
                    <a:lnTo>
                      <a:pt x="19" y="4211"/>
                    </a:lnTo>
                    <a:lnTo>
                      <a:pt x="1" y="4120"/>
                    </a:lnTo>
                    <a:lnTo>
                      <a:pt x="1" y="4047"/>
                    </a:lnTo>
                    <a:lnTo>
                      <a:pt x="1" y="3974"/>
                    </a:lnTo>
                    <a:lnTo>
                      <a:pt x="19" y="3919"/>
                    </a:lnTo>
                    <a:lnTo>
                      <a:pt x="2225" y="0"/>
                    </a:lnTo>
                    <a:lnTo>
                      <a:pt x="21747" y="109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2"/>
              <p:cNvSpPr/>
              <p:nvPr/>
            </p:nvSpPr>
            <p:spPr>
              <a:xfrm>
                <a:off x="2115475" y="2288325"/>
                <a:ext cx="489900" cy="283000"/>
              </a:xfrm>
              <a:custGeom>
                <a:avLst/>
                <a:gdLst/>
                <a:ahLst/>
                <a:cxnLst/>
                <a:rect l="l" t="t" r="r" b="b"/>
                <a:pathLst>
                  <a:path w="19596" h="11320" extrusionOk="0">
                    <a:moveTo>
                      <a:pt x="529" y="0"/>
                    </a:moveTo>
                    <a:lnTo>
                      <a:pt x="383" y="18"/>
                    </a:lnTo>
                    <a:lnTo>
                      <a:pt x="274" y="37"/>
                    </a:lnTo>
                    <a:lnTo>
                      <a:pt x="164" y="73"/>
                    </a:lnTo>
                    <a:lnTo>
                      <a:pt x="91" y="128"/>
                    </a:lnTo>
                    <a:lnTo>
                      <a:pt x="37" y="182"/>
                    </a:lnTo>
                    <a:lnTo>
                      <a:pt x="0" y="255"/>
                    </a:lnTo>
                    <a:lnTo>
                      <a:pt x="0" y="346"/>
                    </a:lnTo>
                    <a:lnTo>
                      <a:pt x="18" y="456"/>
                    </a:lnTo>
                    <a:lnTo>
                      <a:pt x="73" y="583"/>
                    </a:lnTo>
                    <a:lnTo>
                      <a:pt x="146" y="711"/>
                    </a:lnTo>
                    <a:lnTo>
                      <a:pt x="237" y="839"/>
                    </a:lnTo>
                    <a:lnTo>
                      <a:pt x="492" y="1149"/>
                    </a:lnTo>
                    <a:lnTo>
                      <a:pt x="839" y="1513"/>
                    </a:lnTo>
                    <a:lnTo>
                      <a:pt x="1258" y="1896"/>
                    </a:lnTo>
                    <a:lnTo>
                      <a:pt x="1768" y="2315"/>
                    </a:lnTo>
                    <a:lnTo>
                      <a:pt x="2352" y="2771"/>
                    </a:lnTo>
                    <a:lnTo>
                      <a:pt x="2990" y="3245"/>
                    </a:lnTo>
                    <a:lnTo>
                      <a:pt x="3700" y="3755"/>
                    </a:lnTo>
                    <a:lnTo>
                      <a:pt x="4466" y="4266"/>
                    </a:lnTo>
                    <a:lnTo>
                      <a:pt x="5286" y="4812"/>
                    </a:lnTo>
                    <a:lnTo>
                      <a:pt x="6143" y="5359"/>
                    </a:lnTo>
                    <a:lnTo>
                      <a:pt x="7073" y="5924"/>
                    </a:lnTo>
                    <a:lnTo>
                      <a:pt x="8020" y="6489"/>
                    </a:lnTo>
                    <a:lnTo>
                      <a:pt x="9023" y="7054"/>
                    </a:lnTo>
                    <a:lnTo>
                      <a:pt x="10026" y="7601"/>
                    </a:lnTo>
                    <a:lnTo>
                      <a:pt x="11010" y="8130"/>
                    </a:lnTo>
                    <a:lnTo>
                      <a:pt x="11958" y="8622"/>
                    </a:lnTo>
                    <a:lnTo>
                      <a:pt x="12887" y="9078"/>
                    </a:lnTo>
                    <a:lnTo>
                      <a:pt x="13762" y="9497"/>
                    </a:lnTo>
                    <a:lnTo>
                      <a:pt x="14619" y="9880"/>
                    </a:lnTo>
                    <a:lnTo>
                      <a:pt x="15403" y="10226"/>
                    </a:lnTo>
                    <a:lnTo>
                      <a:pt x="16150" y="10518"/>
                    </a:lnTo>
                    <a:lnTo>
                      <a:pt x="16843" y="10773"/>
                    </a:lnTo>
                    <a:lnTo>
                      <a:pt x="17463" y="10992"/>
                    </a:lnTo>
                    <a:lnTo>
                      <a:pt x="18009" y="11137"/>
                    </a:lnTo>
                    <a:lnTo>
                      <a:pt x="18502" y="11247"/>
                    </a:lnTo>
                    <a:lnTo>
                      <a:pt x="18903" y="11320"/>
                    </a:lnTo>
                    <a:lnTo>
                      <a:pt x="19212" y="11320"/>
                    </a:lnTo>
                    <a:lnTo>
                      <a:pt x="19340" y="11302"/>
                    </a:lnTo>
                    <a:lnTo>
                      <a:pt x="19431" y="11265"/>
                    </a:lnTo>
                    <a:lnTo>
                      <a:pt x="19522" y="11210"/>
                    </a:lnTo>
                    <a:lnTo>
                      <a:pt x="19559" y="11137"/>
                    </a:lnTo>
                    <a:lnTo>
                      <a:pt x="19595" y="11065"/>
                    </a:lnTo>
                    <a:lnTo>
                      <a:pt x="19595" y="10973"/>
                    </a:lnTo>
                    <a:lnTo>
                      <a:pt x="19577" y="10864"/>
                    </a:lnTo>
                    <a:lnTo>
                      <a:pt x="19522" y="10755"/>
                    </a:lnTo>
                    <a:lnTo>
                      <a:pt x="19449" y="10627"/>
                    </a:lnTo>
                    <a:lnTo>
                      <a:pt x="19358" y="10481"/>
                    </a:lnTo>
                    <a:lnTo>
                      <a:pt x="19103" y="10171"/>
                    </a:lnTo>
                    <a:lnTo>
                      <a:pt x="18757" y="9825"/>
                    </a:lnTo>
                    <a:lnTo>
                      <a:pt x="18338" y="9424"/>
                    </a:lnTo>
                    <a:lnTo>
                      <a:pt x="17827" y="9005"/>
                    </a:lnTo>
                    <a:lnTo>
                      <a:pt x="17262" y="8549"/>
                    </a:lnTo>
                    <a:lnTo>
                      <a:pt x="16624" y="8075"/>
                    </a:lnTo>
                    <a:lnTo>
                      <a:pt x="15913" y="7583"/>
                    </a:lnTo>
                    <a:lnTo>
                      <a:pt x="15148" y="7054"/>
                    </a:lnTo>
                    <a:lnTo>
                      <a:pt x="14327" y="6526"/>
                    </a:lnTo>
                    <a:lnTo>
                      <a:pt x="13452" y="5961"/>
                    </a:lnTo>
                    <a:lnTo>
                      <a:pt x="12541" y="5414"/>
                    </a:lnTo>
                    <a:lnTo>
                      <a:pt x="11575" y="4849"/>
                    </a:lnTo>
                    <a:lnTo>
                      <a:pt x="10572" y="4284"/>
                    </a:lnTo>
                    <a:lnTo>
                      <a:pt x="9570" y="3719"/>
                    </a:lnTo>
                    <a:lnTo>
                      <a:pt x="8604" y="3190"/>
                    </a:lnTo>
                    <a:lnTo>
                      <a:pt x="7638" y="2716"/>
                    </a:lnTo>
                    <a:lnTo>
                      <a:pt x="6726" y="2242"/>
                    </a:lnTo>
                    <a:lnTo>
                      <a:pt x="5833" y="1823"/>
                    </a:lnTo>
                    <a:lnTo>
                      <a:pt x="4995" y="1440"/>
                    </a:lnTo>
                    <a:lnTo>
                      <a:pt x="4193" y="1112"/>
                    </a:lnTo>
                    <a:lnTo>
                      <a:pt x="3445" y="802"/>
                    </a:lnTo>
                    <a:lnTo>
                      <a:pt x="2753" y="547"/>
                    </a:lnTo>
                    <a:lnTo>
                      <a:pt x="2133" y="346"/>
                    </a:lnTo>
                    <a:lnTo>
                      <a:pt x="1586" y="182"/>
                    </a:lnTo>
                    <a:lnTo>
                      <a:pt x="1112" y="73"/>
                    </a:lnTo>
                    <a:lnTo>
                      <a:pt x="711" y="18"/>
                    </a:lnTo>
                    <a:lnTo>
                      <a:pt x="5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2"/>
              <p:cNvSpPr/>
              <p:nvPr/>
            </p:nvSpPr>
            <p:spPr>
              <a:xfrm>
                <a:off x="2115475" y="2288325"/>
                <a:ext cx="489900" cy="283000"/>
              </a:xfrm>
              <a:custGeom>
                <a:avLst/>
                <a:gdLst/>
                <a:ahLst/>
                <a:cxnLst/>
                <a:rect l="l" t="t" r="r" b="b"/>
                <a:pathLst>
                  <a:path w="19596" h="11320" fill="none" extrusionOk="0">
                    <a:moveTo>
                      <a:pt x="19559" y="11137"/>
                    </a:moveTo>
                    <a:lnTo>
                      <a:pt x="19559" y="11137"/>
                    </a:lnTo>
                    <a:lnTo>
                      <a:pt x="19522" y="11210"/>
                    </a:lnTo>
                    <a:lnTo>
                      <a:pt x="19431" y="11265"/>
                    </a:lnTo>
                    <a:lnTo>
                      <a:pt x="19340" y="11302"/>
                    </a:lnTo>
                    <a:lnTo>
                      <a:pt x="19212" y="11320"/>
                    </a:lnTo>
                    <a:lnTo>
                      <a:pt x="19067" y="11320"/>
                    </a:lnTo>
                    <a:lnTo>
                      <a:pt x="18903" y="11320"/>
                    </a:lnTo>
                    <a:lnTo>
                      <a:pt x="18502" y="11247"/>
                    </a:lnTo>
                    <a:lnTo>
                      <a:pt x="18009" y="11137"/>
                    </a:lnTo>
                    <a:lnTo>
                      <a:pt x="17463" y="10992"/>
                    </a:lnTo>
                    <a:lnTo>
                      <a:pt x="16843" y="10773"/>
                    </a:lnTo>
                    <a:lnTo>
                      <a:pt x="16150" y="10518"/>
                    </a:lnTo>
                    <a:lnTo>
                      <a:pt x="15403" y="10226"/>
                    </a:lnTo>
                    <a:lnTo>
                      <a:pt x="14619" y="9880"/>
                    </a:lnTo>
                    <a:lnTo>
                      <a:pt x="13762" y="9497"/>
                    </a:lnTo>
                    <a:lnTo>
                      <a:pt x="12887" y="9078"/>
                    </a:lnTo>
                    <a:lnTo>
                      <a:pt x="11958" y="8622"/>
                    </a:lnTo>
                    <a:lnTo>
                      <a:pt x="11010" y="8130"/>
                    </a:lnTo>
                    <a:lnTo>
                      <a:pt x="10026" y="7601"/>
                    </a:lnTo>
                    <a:lnTo>
                      <a:pt x="9023" y="7054"/>
                    </a:lnTo>
                    <a:lnTo>
                      <a:pt x="9023" y="7054"/>
                    </a:lnTo>
                    <a:lnTo>
                      <a:pt x="8020" y="6489"/>
                    </a:lnTo>
                    <a:lnTo>
                      <a:pt x="7073" y="5924"/>
                    </a:lnTo>
                    <a:lnTo>
                      <a:pt x="6143" y="5359"/>
                    </a:lnTo>
                    <a:lnTo>
                      <a:pt x="5286" y="4812"/>
                    </a:lnTo>
                    <a:lnTo>
                      <a:pt x="4466" y="4266"/>
                    </a:lnTo>
                    <a:lnTo>
                      <a:pt x="3700" y="3755"/>
                    </a:lnTo>
                    <a:lnTo>
                      <a:pt x="2990" y="3245"/>
                    </a:lnTo>
                    <a:lnTo>
                      <a:pt x="2352" y="2771"/>
                    </a:lnTo>
                    <a:lnTo>
                      <a:pt x="1768" y="2315"/>
                    </a:lnTo>
                    <a:lnTo>
                      <a:pt x="1258" y="1896"/>
                    </a:lnTo>
                    <a:lnTo>
                      <a:pt x="839" y="1513"/>
                    </a:lnTo>
                    <a:lnTo>
                      <a:pt x="492" y="1149"/>
                    </a:lnTo>
                    <a:lnTo>
                      <a:pt x="237" y="839"/>
                    </a:lnTo>
                    <a:lnTo>
                      <a:pt x="146" y="711"/>
                    </a:lnTo>
                    <a:lnTo>
                      <a:pt x="73" y="583"/>
                    </a:lnTo>
                    <a:lnTo>
                      <a:pt x="18" y="456"/>
                    </a:lnTo>
                    <a:lnTo>
                      <a:pt x="0" y="346"/>
                    </a:lnTo>
                    <a:lnTo>
                      <a:pt x="0" y="255"/>
                    </a:lnTo>
                    <a:lnTo>
                      <a:pt x="37" y="182"/>
                    </a:lnTo>
                    <a:lnTo>
                      <a:pt x="37" y="182"/>
                    </a:lnTo>
                    <a:lnTo>
                      <a:pt x="91" y="128"/>
                    </a:lnTo>
                    <a:lnTo>
                      <a:pt x="164" y="73"/>
                    </a:lnTo>
                    <a:lnTo>
                      <a:pt x="274" y="37"/>
                    </a:lnTo>
                    <a:lnTo>
                      <a:pt x="383" y="18"/>
                    </a:lnTo>
                    <a:lnTo>
                      <a:pt x="529" y="0"/>
                    </a:lnTo>
                    <a:lnTo>
                      <a:pt x="711" y="18"/>
                    </a:lnTo>
                    <a:lnTo>
                      <a:pt x="1112" y="73"/>
                    </a:lnTo>
                    <a:lnTo>
                      <a:pt x="1586" y="182"/>
                    </a:lnTo>
                    <a:lnTo>
                      <a:pt x="2133" y="346"/>
                    </a:lnTo>
                    <a:lnTo>
                      <a:pt x="2753" y="547"/>
                    </a:lnTo>
                    <a:lnTo>
                      <a:pt x="3445" y="802"/>
                    </a:lnTo>
                    <a:lnTo>
                      <a:pt x="4193" y="1112"/>
                    </a:lnTo>
                    <a:lnTo>
                      <a:pt x="4995" y="1440"/>
                    </a:lnTo>
                    <a:lnTo>
                      <a:pt x="5833" y="1823"/>
                    </a:lnTo>
                    <a:lnTo>
                      <a:pt x="6726" y="2242"/>
                    </a:lnTo>
                    <a:lnTo>
                      <a:pt x="7638" y="2716"/>
                    </a:lnTo>
                    <a:lnTo>
                      <a:pt x="8604" y="3190"/>
                    </a:lnTo>
                    <a:lnTo>
                      <a:pt x="9570" y="3719"/>
                    </a:lnTo>
                    <a:lnTo>
                      <a:pt x="10572" y="4284"/>
                    </a:lnTo>
                    <a:lnTo>
                      <a:pt x="10572" y="4284"/>
                    </a:lnTo>
                    <a:lnTo>
                      <a:pt x="11575" y="4849"/>
                    </a:lnTo>
                    <a:lnTo>
                      <a:pt x="12541" y="5414"/>
                    </a:lnTo>
                    <a:lnTo>
                      <a:pt x="13452" y="5961"/>
                    </a:lnTo>
                    <a:lnTo>
                      <a:pt x="14327" y="6526"/>
                    </a:lnTo>
                    <a:lnTo>
                      <a:pt x="15148" y="7054"/>
                    </a:lnTo>
                    <a:lnTo>
                      <a:pt x="15913" y="7583"/>
                    </a:lnTo>
                    <a:lnTo>
                      <a:pt x="16624" y="8075"/>
                    </a:lnTo>
                    <a:lnTo>
                      <a:pt x="17262" y="8549"/>
                    </a:lnTo>
                    <a:lnTo>
                      <a:pt x="17827" y="9005"/>
                    </a:lnTo>
                    <a:lnTo>
                      <a:pt x="18338" y="9424"/>
                    </a:lnTo>
                    <a:lnTo>
                      <a:pt x="18757" y="9825"/>
                    </a:lnTo>
                    <a:lnTo>
                      <a:pt x="19103" y="10171"/>
                    </a:lnTo>
                    <a:lnTo>
                      <a:pt x="19358" y="10481"/>
                    </a:lnTo>
                    <a:lnTo>
                      <a:pt x="19449" y="10627"/>
                    </a:lnTo>
                    <a:lnTo>
                      <a:pt x="19522" y="10755"/>
                    </a:lnTo>
                    <a:lnTo>
                      <a:pt x="19577" y="10864"/>
                    </a:lnTo>
                    <a:lnTo>
                      <a:pt x="19595" y="10973"/>
                    </a:lnTo>
                    <a:lnTo>
                      <a:pt x="19595" y="11065"/>
                    </a:lnTo>
                    <a:lnTo>
                      <a:pt x="19559" y="11137"/>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2"/>
              <p:cNvSpPr/>
              <p:nvPr/>
            </p:nvSpPr>
            <p:spPr>
              <a:xfrm>
                <a:off x="2139625" y="2303350"/>
                <a:ext cx="188225" cy="126725"/>
              </a:xfrm>
              <a:custGeom>
                <a:avLst/>
                <a:gdLst/>
                <a:ahLst/>
                <a:cxnLst/>
                <a:rect l="l" t="t" r="r" b="b"/>
                <a:pathLst>
                  <a:path w="7529" h="5069" extrusionOk="0">
                    <a:moveTo>
                      <a:pt x="365" y="1"/>
                    </a:moveTo>
                    <a:lnTo>
                      <a:pt x="237" y="19"/>
                    </a:lnTo>
                    <a:lnTo>
                      <a:pt x="146" y="37"/>
                    </a:lnTo>
                    <a:lnTo>
                      <a:pt x="73" y="74"/>
                    </a:lnTo>
                    <a:lnTo>
                      <a:pt x="37" y="128"/>
                    </a:lnTo>
                    <a:lnTo>
                      <a:pt x="18" y="183"/>
                    </a:lnTo>
                    <a:lnTo>
                      <a:pt x="0" y="238"/>
                    </a:lnTo>
                    <a:lnTo>
                      <a:pt x="18" y="311"/>
                    </a:lnTo>
                    <a:lnTo>
                      <a:pt x="55" y="383"/>
                    </a:lnTo>
                    <a:lnTo>
                      <a:pt x="164" y="566"/>
                    </a:lnTo>
                    <a:lnTo>
                      <a:pt x="347" y="784"/>
                    </a:lnTo>
                    <a:lnTo>
                      <a:pt x="584" y="1021"/>
                    </a:lnTo>
                    <a:lnTo>
                      <a:pt x="875" y="1295"/>
                    </a:lnTo>
                    <a:lnTo>
                      <a:pt x="1222" y="1605"/>
                    </a:lnTo>
                    <a:lnTo>
                      <a:pt x="1623" y="1915"/>
                    </a:lnTo>
                    <a:lnTo>
                      <a:pt x="2078" y="2261"/>
                    </a:lnTo>
                    <a:lnTo>
                      <a:pt x="2570" y="2607"/>
                    </a:lnTo>
                    <a:lnTo>
                      <a:pt x="3682" y="3391"/>
                    </a:lnTo>
                    <a:lnTo>
                      <a:pt x="4958" y="4211"/>
                    </a:lnTo>
                    <a:lnTo>
                      <a:pt x="6362" y="5068"/>
                    </a:lnTo>
                    <a:lnTo>
                      <a:pt x="6581" y="4631"/>
                    </a:lnTo>
                    <a:lnTo>
                      <a:pt x="6818" y="4157"/>
                    </a:lnTo>
                    <a:lnTo>
                      <a:pt x="6963" y="3847"/>
                    </a:lnTo>
                    <a:lnTo>
                      <a:pt x="7146" y="3555"/>
                    </a:lnTo>
                    <a:lnTo>
                      <a:pt x="7328" y="3245"/>
                    </a:lnTo>
                    <a:lnTo>
                      <a:pt x="7528" y="2954"/>
                    </a:lnTo>
                    <a:lnTo>
                      <a:pt x="6289" y="2316"/>
                    </a:lnTo>
                    <a:lnTo>
                      <a:pt x="5122" y="1732"/>
                    </a:lnTo>
                    <a:lnTo>
                      <a:pt x="4029" y="1222"/>
                    </a:lnTo>
                    <a:lnTo>
                      <a:pt x="3044" y="803"/>
                    </a:lnTo>
                    <a:lnTo>
                      <a:pt x="2169" y="456"/>
                    </a:lnTo>
                    <a:lnTo>
                      <a:pt x="1768" y="329"/>
                    </a:lnTo>
                    <a:lnTo>
                      <a:pt x="1422" y="219"/>
                    </a:lnTo>
                    <a:lnTo>
                      <a:pt x="1094" y="128"/>
                    </a:lnTo>
                    <a:lnTo>
                      <a:pt x="802" y="55"/>
                    </a:lnTo>
                    <a:lnTo>
                      <a:pt x="565" y="19"/>
                    </a:lnTo>
                    <a:lnTo>
                      <a:pt x="3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2"/>
              <p:cNvSpPr/>
              <p:nvPr/>
            </p:nvSpPr>
            <p:spPr>
              <a:xfrm>
                <a:off x="2139625" y="2303350"/>
                <a:ext cx="188225" cy="126725"/>
              </a:xfrm>
              <a:custGeom>
                <a:avLst/>
                <a:gdLst/>
                <a:ahLst/>
                <a:cxnLst/>
                <a:rect l="l" t="t" r="r" b="b"/>
                <a:pathLst>
                  <a:path w="7529" h="5069" fill="none" extrusionOk="0">
                    <a:moveTo>
                      <a:pt x="365" y="1"/>
                    </a:moveTo>
                    <a:lnTo>
                      <a:pt x="365" y="1"/>
                    </a:lnTo>
                    <a:lnTo>
                      <a:pt x="237" y="19"/>
                    </a:lnTo>
                    <a:lnTo>
                      <a:pt x="146" y="37"/>
                    </a:lnTo>
                    <a:lnTo>
                      <a:pt x="73" y="74"/>
                    </a:lnTo>
                    <a:lnTo>
                      <a:pt x="37" y="128"/>
                    </a:lnTo>
                    <a:lnTo>
                      <a:pt x="37" y="128"/>
                    </a:lnTo>
                    <a:lnTo>
                      <a:pt x="18" y="183"/>
                    </a:lnTo>
                    <a:lnTo>
                      <a:pt x="0" y="238"/>
                    </a:lnTo>
                    <a:lnTo>
                      <a:pt x="18" y="311"/>
                    </a:lnTo>
                    <a:lnTo>
                      <a:pt x="55" y="383"/>
                    </a:lnTo>
                    <a:lnTo>
                      <a:pt x="164" y="566"/>
                    </a:lnTo>
                    <a:lnTo>
                      <a:pt x="347" y="784"/>
                    </a:lnTo>
                    <a:lnTo>
                      <a:pt x="584" y="1021"/>
                    </a:lnTo>
                    <a:lnTo>
                      <a:pt x="875" y="1295"/>
                    </a:lnTo>
                    <a:lnTo>
                      <a:pt x="1222" y="1605"/>
                    </a:lnTo>
                    <a:lnTo>
                      <a:pt x="1623" y="1915"/>
                    </a:lnTo>
                    <a:lnTo>
                      <a:pt x="2078" y="2261"/>
                    </a:lnTo>
                    <a:lnTo>
                      <a:pt x="2570" y="2607"/>
                    </a:lnTo>
                    <a:lnTo>
                      <a:pt x="3682" y="3391"/>
                    </a:lnTo>
                    <a:lnTo>
                      <a:pt x="4958" y="4211"/>
                    </a:lnTo>
                    <a:lnTo>
                      <a:pt x="6362" y="5068"/>
                    </a:lnTo>
                    <a:lnTo>
                      <a:pt x="6362" y="5068"/>
                    </a:lnTo>
                    <a:lnTo>
                      <a:pt x="6581" y="4631"/>
                    </a:lnTo>
                    <a:lnTo>
                      <a:pt x="6818" y="4157"/>
                    </a:lnTo>
                    <a:lnTo>
                      <a:pt x="6818" y="4157"/>
                    </a:lnTo>
                    <a:lnTo>
                      <a:pt x="6818" y="4157"/>
                    </a:lnTo>
                    <a:lnTo>
                      <a:pt x="6963" y="3847"/>
                    </a:lnTo>
                    <a:lnTo>
                      <a:pt x="7146" y="3555"/>
                    </a:lnTo>
                    <a:lnTo>
                      <a:pt x="7328" y="3245"/>
                    </a:lnTo>
                    <a:lnTo>
                      <a:pt x="7528" y="2954"/>
                    </a:lnTo>
                    <a:lnTo>
                      <a:pt x="7528" y="2954"/>
                    </a:lnTo>
                    <a:lnTo>
                      <a:pt x="6289" y="2316"/>
                    </a:lnTo>
                    <a:lnTo>
                      <a:pt x="5122" y="1732"/>
                    </a:lnTo>
                    <a:lnTo>
                      <a:pt x="4029" y="1222"/>
                    </a:lnTo>
                    <a:lnTo>
                      <a:pt x="3044" y="803"/>
                    </a:lnTo>
                    <a:lnTo>
                      <a:pt x="2169" y="456"/>
                    </a:lnTo>
                    <a:lnTo>
                      <a:pt x="1768" y="329"/>
                    </a:lnTo>
                    <a:lnTo>
                      <a:pt x="1422" y="219"/>
                    </a:lnTo>
                    <a:lnTo>
                      <a:pt x="1094" y="128"/>
                    </a:lnTo>
                    <a:lnTo>
                      <a:pt x="802" y="55"/>
                    </a:lnTo>
                    <a:lnTo>
                      <a:pt x="565" y="19"/>
                    </a:lnTo>
                    <a:lnTo>
                      <a:pt x="36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2"/>
              <p:cNvSpPr/>
              <p:nvPr/>
            </p:nvSpPr>
            <p:spPr>
              <a:xfrm>
                <a:off x="2248075" y="2238650"/>
                <a:ext cx="520425" cy="422900"/>
              </a:xfrm>
              <a:custGeom>
                <a:avLst/>
                <a:gdLst/>
                <a:ahLst/>
                <a:cxnLst/>
                <a:rect l="l" t="t" r="r" b="b"/>
                <a:pathLst>
                  <a:path w="20817" h="16916" extrusionOk="0">
                    <a:moveTo>
                      <a:pt x="18137" y="0"/>
                    </a:moveTo>
                    <a:lnTo>
                      <a:pt x="0" y="13161"/>
                    </a:lnTo>
                    <a:lnTo>
                      <a:pt x="2644" y="16788"/>
                    </a:lnTo>
                    <a:lnTo>
                      <a:pt x="2680" y="16843"/>
                    </a:lnTo>
                    <a:lnTo>
                      <a:pt x="2753" y="16879"/>
                    </a:lnTo>
                    <a:lnTo>
                      <a:pt x="2826" y="16898"/>
                    </a:lnTo>
                    <a:lnTo>
                      <a:pt x="2899" y="16916"/>
                    </a:lnTo>
                    <a:lnTo>
                      <a:pt x="3117" y="16916"/>
                    </a:lnTo>
                    <a:lnTo>
                      <a:pt x="3373" y="16861"/>
                    </a:lnTo>
                    <a:lnTo>
                      <a:pt x="3683" y="16788"/>
                    </a:lnTo>
                    <a:lnTo>
                      <a:pt x="4047" y="16661"/>
                    </a:lnTo>
                    <a:lnTo>
                      <a:pt x="4448" y="16497"/>
                    </a:lnTo>
                    <a:lnTo>
                      <a:pt x="4886" y="16314"/>
                    </a:lnTo>
                    <a:lnTo>
                      <a:pt x="5360" y="16077"/>
                    </a:lnTo>
                    <a:lnTo>
                      <a:pt x="5870" y="15822"/>
                    </a:lnTo>
                    <a:lnTo>
                      <a:pt x="6417" y="15531"/>
                    </a:lnTo>
                    <a:lnTo>
                      <a:pt x="7000" y="15202"/>
                    </a:lnTo>
                    <a:lnTo>
                      <a:pt x="8221" y="14473"/>
                    </a:lnTo>
                    <a:lnTo>
                      <a:pt x="9552" y="13635"/>
                    </a:lnTo>
                    <a:lnTo>
                      <a:pt x="10299" y="13143"/>
                    </a:lnTo>
                    <a:lnTo>
                      <a:pt x="11065" y="12614"/>
                    </a:lnTo>
                    <a:lnTo>
                      <a:pt x="11849" y="12067"/>
                    </a:lnTo>
                    <a:lnTo>
                      <a:pt x="12633" y="11502"/>
                    </a:lnTo>
                    <a:lnTo>
                      <a:pt x="13781" y="10664"/>
                    </a:lnTo>
                    <a:lnTo>
                      <a:pt x="14856" y="9825"/>
                    </a:lnTo>
                    <a:lnTo>
                      <a:pt x="15549" y="9278"/>
                    </a:lnTo>
                    <a:lnTo>
                      <a:pt x="16205" y="8750"/>
                    </a:lnTo>
                    <a:lnTo>
                      <a:pt x="16825" y="8221"/>
                    </a:lnTo>
                    <a:lnTo>
                      <a:pt x="17408" y="7711"/>
                    </a:lnTo>
                    <a:lnTo>
                      <a:pt x="17955" y="7219"/>
                    </a:lnTo>
                    <a:lnTo>
                      <a:pt x="18465" y="6763"/>
                    </a:lnTo>
                    <a:lnTo>
                      <a:pt x="18939" y="6307"/>
                    </a:lnTo>
                    <a:lnTo>
                      <a:pt x="19359" y="5888"/>
                    </a:lnTo>
                    <a:lnTo>
                      <a:pt x="19723" y="5487"/>
                    </a:lnTo>
                    <a:lnTo>
                      <a:pt x="20051" y="5122"/>
                    </a:lnTo>
                    <a:lnTo>
                      <a:pt x="20306" y="4794"/>
                    </a:lnTo>
                    <a:lnTo>
                      <a:pt x="20525" y="4484"/>
                    </a:lnTo>
                    <a:lnTo>
                      <a:pt x="20689" y="4211"/>
                    </a:lnTo>
                    <a:lnTo>
                      <a:pt x="20780" y="3992"/>
                    </a:lnTo>
                    <a:lnTo>
                      <a:pt x="20799" y="3883"/>
                    </a:lnTo>
                    <a:lnTo>
                      <a:pt x="20817" y="3810"/>
                    </a:lnTo>
                    <a:lnTo>
                      <a:pt x="20817" y="3719"/>
                    </a:lnTo>
                    <a:lnTo>
                      <a:pt x="20780" y="3664"/>
                    </a:lnTo>
                    <a:lnTo>
                      <a:pt x="20762" y="3628"/>
                    </a:lnTo>
                    <a:lnTo>
                      <a:pt x="1813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2"/>
              <p:cNvSpPr/>
              <p:nvPr/>
            </p:nvSpPr>
            <p:spPr>
              <a:xfrm>
                <a:off x="2248075" y="2238650"/>
                <a:ext cx="520425" cy="422900"/>
              </a:xfrm>
              <a:custGeom>
                <a:avLst/>
                <a:gdLst/>
                <a:ahLst/>
                <a:cxnLst/>
                <a:rect l="l" t="t" r="r" b="b"/>
                <a:pathLst>
                  <a:path w="20817" h="16916" fill="none" extrusionOk="0">
                    <a:moveTo>
                      <a:pt x="18137" y="0"/>
                    </a:moveTo>
                    <a:lnTo>
                      <a:pt x="20762" y="3628"/>
                    </a:lnTo>
                    <a:lnTo>
                      <a:pt x="20762" y="3628"/>
                    </a:lnTo>
                    <a:lnTo>
                      <a:pt x="20780" y="3664"/>
                    </a:lnTo>
                    <a:lnTo>
                      <a:pt x="20780" y="3664"/>
                    </a:lnTo>
                    <a:lnTo>
                      <a:pt x="20817" y="3719"/>
                    </a:lnTo>
                    <a:lnTo>
                      <a:pt x="20817" y="3810"/>
                    </a:lnTo>
                    <a:lnTo>
                      <a:pt x="20799" y="3883"/>
                    </a:lnTo>
                    <a:lnTo>
                      <a:pt x="20780" y="3992"/>
                    </a:lnTo>
                    <a:lnTo>
                      <a:pt x="20689" y="4211"/>
                    </a:lnTo>
                    <a:lnTo>
                      <a:pt x="20525" y="4484"/>
                    </a:lnTo>
                    <a:lnTo>
                      <a:pt x="20306" y="4794"/>
                    </a:lnTo>
                    <a:lnTo>
                      <a:pt x="20051" y="5122"/>
                    </a:lnTo>
                    <a:lnTo>
                      <a:pt x="19723" y="5487"/>
                    </a:lnTo>
                    <a:lnTo>
                      <a:pt x="19359" y="5888"/>
                    </a:lnTo>
                    <a:lnTo>
                      <a:pt x="18939" y="6307"/>
                    </a:lnTo>
                    <a:lnTo>
                      <a:pt x="18465" y="6763"/>
                    </a:lnTo>
                    <a:lnTo>
                      <a:pt x="17955" y="7219"/>
                    </a:lnTo>
                    <a:lnTo>
                      <a:pt x="17408" y="7711"/>
                    </a:lnTo>
                    <a:lnTo>
                      <a:pt x="16825" y="8221"/>
                    </a:lnTo>
                    <a:lnTo>
                      <a:pt x="16205" y="8750"/>
                    </a:lnTo>
                    <a:lnTo>
                      <a:pt x="15549" y="9278"/>
                    </a:lnTo>
                    <a:lnTo>
                      <a:pt x="14856" y="9825"/>
                    </a:lnTo>
                    <a:lnTo>
                      <a:pt x="14856" y="9825"/>
                    </a:lnTo>
                    <a:lnTo>
                      <a:pt x="14856" y="9825"/>
                    </a:lnTo>
                    <a:lnTo>
                      <a:pt x="13781" y="10664"/>
                    </a:lnTo>
                    <a:lnTo>
                      <a:pt x="12633" y="11502"/>
                    </a:lnTo>
                    <a:lnTo>
                      <a:pt x="12633" y="11502"/>
                    </a:lnTo>
                    <a:lnTo>
                      <a:pt x="11849" y="12067"/>
                    </a:lnTo>
                    <a:lnTo>
                      <a:pt x="11065" y="12614"/>
                    </a:lnTo>
                    <a:lnTo>
                      <a:pt x="10299" y="13143"/>
                    </a:lnTo>
                    <a:lnTo>
                      <a:pt x="9552" y="13635"/>
                    </a:lnTo>
                    <a:lnTo>
                      <a:pt x="9552" y="13635"/>
                    </a:lnTo>
                    <a:lnTo>
                      <a:pt x="8221" y="14473"/>
                    </a:lnTo>
                    <a:lnTo>
                      <a:pt x="7000" y="15202"/>
                    </a:lnTo>
                    <a:lnTo>
                      <a:pt x="6417" y="15531"/>
                    </a:lnTo>
                    <a:lnTo>
                      <a:pt x="5870" y="15822"/>
                    </a:lnTo>
                    <a:lnTo>
                      <a:pt x="5360" y="16077"/>
                    </a:lnTo>
                    <a:lnTo>
                      <a:pt x="4886" y="16314"/>
                    </a:lnTo>
                    <a:lnTo>
                      <a:pt x="4448" y="16497"/>
                    </a:lnTo>
                    <a:lnTo>
                      <a:pt x="4047" y="16661"/>
                    </a:lnTo>
                    <a:lnTo>
                      <a:pt x="3683" y="16788"/>
                    </a:lnTo>
                    <a:lnTo>
                      <a:pt x="3373" y="16861"/>
                    </a:lnTo>
                    <a:lnTo>
                      <a:pt x="3117" y="16916"/>
                    </a:lnTo>
                    <a:lnTo>
                      <a:pt x="2899" y="16916"/>
                    </a:lnTo>
                    <a:lnTo>
                      <a:pt x="2826" y="16898"/>
                    </a:lnTo>
                    <a:lnTo>
                      <a:pt x="2753" y="16879"/>
                    </a:lnTo>
                    <a:lnTo>
                      <a:pt x="2680" y="16843"/>
                    </a:lnTo>
                    <a:lnTo>
                      <a:pt x="2644" y="16788"/>
                    </a:lnTo>
                    <a:lnTo>
                      <a:pt x="0" y="13161"/>
                    </a:lnTo>
                    <a:lnTo>
                      <a:pt x="1813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2"/>
              <p:cNvSpPr/>
              <p:nvPr/>
            </p:nvSpPr>
            <p:spPr>
              <a:xfrm>
                <a:off x="2247175" y="2235450"/>
                <a:ext cx="455250" cy="335425"/>
              </a:xfrm>
              <a:custGeom>
                <a:avLst/>
                <a:gdLst/>
                <a:ahLst/>
                <a:cxnLst/>
                <a:rect l="l" t="t" r="r" b="b"/>
                <a:pathLst>
                  <a:path w="18210" h="13417" extrusionOk="0">
                    <a:moveTo>
                      <a:pt x="17791" y="1"/>
                    </a:moveTo>
                    <a:lnTo>
                      <a:pt x="17645" y="19"/>
                    </a:lnTo>
                    <a:lnTo>
                      <a:pt x="17481" y="37"/>
                    </a:lnTo>
                    <a:lnTo>
                      <a:pt x="17098" y="147"/>
                    </a:lnTo>
                    <a:lnTo>
                      <a:pt x="16624" y="311"/>
                    </a:lnTo>
                    <a:lnTo>
                      <a:pt x="16095" y="529"/>
                    </a:lnTo>
                    <a:lnTo>
                      <a:pt x="15494" y="803"/>
                    </a:lnTo>
                    <a:lnTo>
                      <a:pt x="14856" y="1149"/>
                    </a:lnTo>
                    <a:lnTo>
                      <a:pt x="14145" y="1532"/>
                    </a:lnTo>
                    <a:lnTo>
                      <a:pt x="13398" y="1951"/>
                    </a:lnTo>
                    <a:lnTo>
                      <a:pt x="12596" y="2443"/>
                    </a:lnTo>
                    <a:lnTo>
                      <a:pt x="11775" y="2954"/>
                    </a:lnTo>
                    <a:lnTo>
                      <a:pt x="10900" y="3519"/>
                    </a:lnTo>
                    <a:lnTo>
                      <a:pt x="10007" y="4120"/>
                    </a:lnTo>
                    <a:lnTo>
                      <a:pt x="9096" y="4758"/>
                    </a:lnTo>
                    <a:lnTo>
                      <a:pt x="8166" y="5414"/>
                    </a:lnTo>
                    <a:lnTo>
                      <a:pt x="7255" y="6089"/>
                    </a:lnTo>
                    <a:lnTo>
                      <a:pt x="6362" y="6763"/>
                    </a:lnTo>
                    <a:lnTo>
                      <a:pt x="5523" y="7438"/>
                    </a:lnTo>
                    <a:lnTo>
                      <a:pt x="4721" y="8076"/>
                    </a:lnTo>
                    <a:lnTo>
                      <a:pt x="3956" y="8714"/>
                    </a:lnTo>
                    <a:lnTo>
                      <a:pt x="3263" y="9315"/>
                    </a:lnTo>
                    <a:lnTo>
                      <a:pt x="2625" y="9899"/>
                    </a:lnTo>
                    <a:lnTo>
                      <a:pt x="2042" y="10445"/>
                    </a:lnTo>
                    <a:lnTo>
                      <a:pt x="1513" y="10956"/>
                    </a:lnTo>
                    <a:lnTo>
                      <a:pt x="1057" y="11448"/>
                    </a:lnTo>
                    <a:lnTo>
                      <a:pt x="693" y="11885"/>
                    </a:lnTo>
                    <a:lnTo>
                      <a:pt x="383" y="12268"/>
                    </a:lnTo>
                    <a:lnTo>
                      <a:pt x="164" y="12615"/>
                    </a:lnTo>
                    <a:lnTo>
                      <a:pt x="91" y="12760"/>
                    </a:lnTo>
                    <a:lnTo>
                      <a:pt x="36" y="12888"/>
                    </a:lnTo>
                    <a:lnTo>
                      <a:pt x="0" y="13016"/>
                    </a:lnTo>
                    <a:lnTo>
                      <a:pt x="0" y="13125"/>
                    </a:lnTo>
                    <a:lnTo>
                      <a:pt x="0" y="13216"/>
                    </a:lnTo>
                    <a:lnTo>
                      <a:pt x="36" y="13289"/>
                    </a:lnTo>
                    <a:lnTo>
                      <a:pt x="109" y="13344"/>
                    </a:lnTo>
                    <a:lnTo>
                      <a:pt x="182" y="13380"/>
                    </a:lnTo>
                    <a:lnTo>
                      <a:pt x="292" y="13417"/>
                    </a:lnTo>
                    <a:lnTo>
                      <a:pt x="419" y="13417"/>
                    </a:lnTo>
                    <a:lnTo>
                      <a:pt x="565" y="13398"/>
                    </a:lnTo>
                    <a:lnTo>
                      <a:pt x="729" y="13380"/>
                    </a:lnTo>
                    <a:lnTo>
                      <a:pt x="1112" y="13271"/>
                    </a:lnTo>
                    <a:lnTo>
                      <a:pt x="1586" y="13107"/>
                    </a:lnTo>
                    <a:lnTo>
                      <a:pt x="2114" y="12888"/>
                    </a:lnTo>
                    <a:lnTo>
                      <a:pt x="2716" y="12596"/>
                    </a:lnTo>
                    <a:lnTo>
                      <a:pt x="3354" y="12268"/>
                    </a:lnTo>
                    <a:lnTo>
                      <a:pt x="4065" y="11885"/>
                    </a:lnTo>
                    <a:lnTo>
                      <a:pt x="4812" y="11448"/>
                    </a:lnTo>
                    <a:lnTo>
                      <a:pt x="5614" y="10974"/>
                    </a:lnTo>
                    <a:lnTo>
                      <a:pt x="6435" y="10464"/>
                    </a:lnTo>
                    <a:lnTo>
                      <a:pt x="7309" y="9899"/>
                    </a:lnTo>
                    <a:lnTo>
                      <a:pt x="8203" y="9297"/>
                    </a:lnTo>
                    <a:lnTo>
                      <a:pt x="9114" y="8659"/>
                    </a:lnTo>
                    <a:lnTo>
                      <a:pt x="10044" y="8003"/>
                    </a:lnTo>
                    <a:lnTo>
                      <a:pt x="10955" y="7310"/>
                    </a:lnTo>
                    <a:lnTo>
                      <a:pt x="11848" y="6636"/>
                    </a:lnTo>
                    <a:lnTo>
                      <a:pt x="12687" y="5979"/>
                    </a:lnTo>
                    <a:lnTo>
                      <a:pt x="13489" y="5342"/>
                    </a:lnTo>
                    <a:lnTo>
                      <a:pt x="14254" y="4704"/>
                    </a:lnTo>
                    <a:lnTo>
                      <a:pt x="14947" y="4102"/>
                    </a:lnTo>
                    <a:lnTo>
                      <a:pt x="15585" y="3519"/>
                    </a:lnTo>
                    <a:lnTo>
                      <a:pt x="16168" y="2972"/>
                    </a:lnTo>
                    <a:lnTo>
                      <a:pt x="16697" y="2443"/>
                    </a:lnTo>
                    <a:lnTo>
                      <a:pt x="17134" y="1969"/>
                    </a:lnTo>
                    <a:lnTo>
                      <a:pt x="17517" y="1532"/>
                    </a:lnTo>
                    <a:lnTo>
                      <a:pt x="17827" y="1149"/>
                    </a:lnTo>
                    <a:lnTo>
                      <a:pt x="18046" y="803"/>
                    </a:lnTo>
                    <a:lnTo>
                      <a:pt x="18119" y="657"/>
                    </a:lnTo>
                    <a:lnTo>
                      <a:pt x="18173" y="511"/>
                    </a:lnTo>
                    <a:lnTo>
                      <a:pt x="18210" y="402"/>
                    </a:lnTo>
                    <a:lnTo>
                      <a:pt x="18210" y="292"/>
                    </a:lnTo>
                    <a:lnTo>
                      <a:pt x="18210" y="201"/>
                    </a:lnTo>
                    <a:lnTo>
                      <a:pt x="18173" y="128"/>
                    </a:lnTo>
                    <a:lnTo>
                      <a:pt x="18100" y="74"/>
                    </a:lnTo>
                    <a:lnTo>
                      <a:pt x="18028" y="19"/>
                    </a:lnTo>
                    <a:lnTo>
                      <a:pt x="179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2"/>
              <p:cNvSpPr/>
              <p:nvPr/>
            </p:nvSpPr>
            <p:spPr>
              <a:xfrm>
                <a:off x="2247175" y="2235450"/>
                <a:ext cx="455250" cy="335425"/>
              </a:xfrm>
              <a:custGeom>
                <a:avLst/>
                <a:gdLst/>
                <a:ahLst/>
                <a:cxnLst/>
                <a:rect l="l" t="t" r="r" b="b"/>
                <a:pathLst>
                  <a:path w="18210" h="13417" fill="none" extrusionOk="0">
                    <a:moveTo>
                      <a:pt x="18173" y="128"/>
                    </a:moveTo>
                    <a:lnTo>
                      <a:pt x="18173" y="128"/>
                    </a:lnTo>
                    <a:lnTo>
                      <a:pt x="18210" y="201"/>
                    </a:lnTo>
                    <a:lnTo>
                      <a:pt x="18210" y="292"/>
                    </a:lnTo>
                    <a:lnTo>
                      <a:pt x="18210" y="402"/>
                    </a:lnTo>
                    <a:lnTo>
                      <a:pt x="18173" y="511"/>
                    </a:lnTo>
                    <a:lnTo>
                      <a:pt x="18119" y="657"/>
                    </a:lnTo>
                    <a:lnTo>
                      <a:pt x="18046" y="803"/>
                    </a:lnTo>
                    <a:lnTo>
                      <a:pt x="17827" y="1149"/>
                    </a:lnTo>
                    <a:lnTo>
                      <a:pt x="17517" y="1532"/>
                    </a:lnTo>
                    <a:lnTo>
                      <a:pt x="17134" y="1969"/>
                    </a:lnTo>
                    <a:lnTo>
                      <a:pt x="16697" y="2443"/>
                    </a:lnTo>
                    <a:lnTo>
                      <a:pt x="16168" y="2972"/>
                    </a:lnTo>
                    <a:lnTo>
                      <a:pt x="15585" y="3519"/>
                    </a:lnTo>
                    <a:lnTo>
                      <a:pt x="14947" y="4102"/>
                    </a:lnTo>
                    <a:lnTo>
                      <a:pt x="14254" y="4704"/>
                    </a:lnTo>
                    <a:lnTo>
                      <a:pt x="13489" y="5342"/>
                    </a:lnTo>
                    <a:lnTo>
                      <a:pt x="12687" y="5979"/>
                    </a:lnTo>
                    <a:lnTo>
                      <a:pt x="11848" y="6636"/>
                    </a:lnTo>
                    <a:lnTo>
                      <a:pt x="10955" y="7310"/>
                    </a:lnTo>
                    <a:lnTo>
                      <a:pt x="10044" y="8003"/>
                    </a:lnTo>
                    <a:lnTo>
                      <a:pt x="10044" y="8003"/>
                    </a:lnTo>
                    <a:lnTo>
                      <a:pt x="9114" y="8659"/>
                    </a:lnTo>
                    <a:lnTo>
                      <a:pt x="8203" y="9297"/>
                    </a:lnTo>
                    <a:lnTo>
                      <a:pt x="7309" y="9899"/>
                    </a:lnTo>
                    <a:lnTo>
                      <a:pt x="6435" y="10464"/>
                    </a:lnTo>
                    <a:lnTo>
                      <a:pt x="5614" y="10974"/>
                    </a:lnTo>
                    <a:lnTo>
                      <a:pt x="4812" y="11448"/>
                    </a:lnTo>
                    <a:lnTo>
                      <a:pt x="4065" y="11885"/>
                    </a:lnTo>
                    <a:lnTo>
                      <a:pt x="3354" y="12268"/>
                    </a:lnTo>
                    <a:lnTo>
                      <a:pt x="2716" y="12596"/>
                    </a:lnTo>
                    <a:lnTo>
                      <a:pt x="2114" y="12888"/>
                    </a:lnTo>
                    <a:lnTo>
                      <a:pt x="1586" y="13107"/>
                    </a:lnTo>
                    <a:lnTo>
                      <a:pt x="1112" y="13271"/>
                    </a:lnTo>
                    <a:lnTo>
                      <a:pt x="729" y="13380"/>
                    </a:lnTo>
                    <a:lnTo>
                      <a:pt x="565" y="13398"/>
                    </a:lnTo>
                    <a:lnTo>
                      <a:pt x="419" y="13417"/>
                    </a:lnTo>
                    <a:lnTo>
                      <a:pt x="292" y="13417"/>
                    </a:lnTo>
                    <a:lnTo>
                      <a:pt x="182" y="13380"/>
                    </a:lnTo>
                    <a:lnTo>
                      <a:pt x="109" y="13344"/>
                    </a:lnTo>
                    <a:lnTo>
                      <a:pt x="36" y="13289"/>
                    </a:lnTo>
                    <a:lnTo>
                      <a:pt x="36" y="13289"/>
                    </a:lnTo>
                    <a:lnTo>
                      <a:pt x="0" y="13216"/>
                    </a:lnTo>
                    <a:lnTo>
                      <a:pt x="0" y="13125"/>
                    </a:lnTo>
                    <a:lnTo>
                      <a:pt x="0" y="13016"/>
                    </a:lnTo>
                    <a:lnTo>
                      <a:pt x="36" y="12888"/>
                    </a:lnTo>
                    <a:lnTo>
                      <a:pt x="91" y="12760"/>
                    </a:lnTo>
                    <a:lnTo>
                      <a:pt x="164" y="12615"/>
                    </a:lnTo>
                    <a:lnTo>
                      <a:pt x="383" y="12268"/>
                    </a:lnTo>
                    <a:lnTo>
                      <a:pt x="693" y="11885"/>
                    </a:lnTo>
                    <a:lnTo>
                      <a:pt x="1057" y="11448"/>
                    </a:lnTo>
                    <a:lnTo>
                      <a:pt x="1513" y="10956"/>
                    </a:lnTo>
                    <a:lnTo>
                      <a:pt x="2042" y="10445"/>
                    </a:lnTo>
                    <a:lnTo>
                      <a:pt x="2625" y="9899"/>
                    </a:lnTo>
                    <a:lnTo>
                      <a:pt x="3263" y="9315"/>
                    </a:lnTo>
                    <a:lnTo>
                      <a:pt x="3956" y="8714"/>
                    </a:lnTo>
                    <a:lnTo>
                      <a:pt x="4721" y="8076"/>
                    </a:lnTo>
                    <a:lnTo>
                      <a:pt x="5523" y="7438"/>
                    </a:lnTo>
                    <a:lnTo>
                      <a:pt x="6362" y="6763"/>
                    </a:lnTo>
                    <a:lnTo>
                      <a:pt x="7255" y="6089"/>
                    </a:lnTo>
                    <a:lnTo>
                      <a:pt x="8166" y="5414"/>
                    </a:lnTo>
                    <a:lnTo>
                      <a:pt x="8166" y="5414"/>
                    </a:lnTo>
                    <a:lnTo>
                      <a:pt x="9096" y="4758"/>
                    </a:lnTo>
                    <a:lnTo>
                      <a:pt x="10007" y="4120"/>
                    </a:lnTo>
                    <a:lnTo>
                      <a:pt x="10900" y="3519"/>
                    </a:lnTo>
                    <a:lnTo>
                      <a:pt x="11775" y="2954"/>
                    </a:lnTo>
                    <a:lnTo>
                      <a:pt x="12596" y="2443"/>
                    </a:lnTo>
                    <a:lnTo>
                      <a:pt x="13398" y="1951"/>
                    </a:lnTo>
                    <a:lnTo>
                      <a:pt x="14145" y="1532"/>
                    </a:lnTo>
                    <a:lnTo>
                      <a:pt x="14856" y="1149"/>
                    </a:lnTo>
                    <a:lnTo>
                      <a:pt x="15494" y="803"/>
                    </a:lnTo>
                    <a:lnTo>
                      <a:pt x="16095" y="529"/>
                    </a:lnTo>
                    <a:lnTo>
                      <a:pt x="16624" y="311"/>
                    </a:lnTo>
                    <a:lnTo>
                      <a:pt x="17098" y="147"/>
                    </a:lnTo>
                    <a:lnTo>
                      <a:pt x="17481" y="37"/>
                    </a:lnTo>
                    <a:lnTo>
                      <a:pt x="17645" y="19"/>
                    </a:lnTo>
                    <a:lnTo>
                      <a:pt x="17791" y="1"/>
                    </a:lnTo>
                    <a:lnTo>
                      <a:pt x="17918" y="1"/>
                    </a:lnTo>
                    <a:lnTo>
                      <a:pt x="18028" y="19"/>
                    </a:lnTo>
                    <a:lnTo>
                      <a:pt x="18100" y="74"/>
                    </a:lnTo>
                    <a:lnTo>
                      <a:pt x="18173" y="1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2"/>
              <p:cNvSpPr/>
              <p:nvPr/>
            </p:nvSpPr>
            <p:spPr>
              <a:xfrm>
                <a:off x="2483225" y="2254600"/>
                <a:ext cx="194150" cy="142650"/>
              </a:xfrm>
              <a:custGeom>
                <a:avLst/>
                <a:gdLst/>
                <a:ahLst/>
                <a:cxnLst/>
                <a:rect l="l" t="t" r="r" b="b"/>
                <a:pathLst>
                  <a:path w="7766" h="5706" extrusionOk="0">
                    <a:moveTo>
                      <a:pt x="7492" y="0"/>
                    </a:moveTo>
                    <a:lnTo>
                      <a:pt x="7291" y="18"/>
                    </a:lnTo>
                    <a:lnTo>
                      <a:pt x="7054" y="73"/>
                    </a:lnTo>
                    <a:lnTo>
                      <a:pt x="6763" y="164"/>
                    </a:lnTo>
                    <a:lnTo>
                      <a:pt x="6435" y="310"/>
                    </a:lnTo>
                    <a:lnTo>
                      <a:pt x="6070" y="474"/>
                    </a:lnTo>
                    <a:lnTo>
                      <a:pt x="5669" y="675"/>
                    </a:lnTo>
                    <a:lnTo>
                      <a:pt x="5213" y="893"/>
                    </a:lnTo>
                    <a:lnTo>
                      <a:pt x="4739" y="1149"/>
                    </a:lnTo>
                    <a:lnTo>
                      <a:pt x="3700" y="1768"/>
                    </a:lnTo>
                    <a:lnTo>
                      <a:pt x="2552" y="2479"/>
                    </a:lnTo>
                    <a:lnTo>
                      <a:pt x="1313" y="3281"/>
                    </a:lnTo>
                    <a:lnTo>
                      <a:pt x="0" y="4174"/>
                    </a:lnTo>
                    <a:lnTo>
                      <a:pt x="237" y="4320"/>
                    </a:lnTo>
                    <a:lnTo>
                      <a:pt x="474" y="4466"/>
                    </a:lnTo>
                    <a:lnTo>
                      <a:pt x="893" y="4758"/>
                    </a:lnTo>
                    <a:lnTo>
                      <a:pt x="1276" y="5086"/>
                    </a:lnTo>
                    <a:lnTo>
                      <a:pt x="1641" y="5432"/>
                    </a:lnTo>
                    <a:lnTo>
                      <a:pt x="1768" y="5560"/>
                    </a:lnTo>
                    <a:lnTo>
                      <a:pt x="1732" y="5396"/>
                    </a:lnTo>
                    <a:lnTo>
                      <a:pt x="2042" y="5706"/>
                    </a:lnTo>
                    <a:lnTo>
                      <a:pt x="3318" y="4703"/>
                    </a:lnTo>
                    <a:lnTo>
                      <a:pt x="4484" y="3737"/>
                    </a:lnTo>
                    <a:lnTo>
                      <a:pt x="5505" y="2844"/>
                    </a:lnTo>
                    <a:lnTo>
                      <a:pt x="5961" y="2443"/>
                    </a:lnTo>
                    <a:lnTo>
                      <a:pt x="6362" y="2042"/>
                    </a:lnTo>
                    <a:lnTo>
                      <a:pt x="6708" y="1677"/>
                    </a:lnTo>
                    <a:lnTo>
                      <a:pt x="7018" y="1349"/>
                    </a:lnTo>
                    <a:lnTo>
                      <a:pt x="7291" y="1039"/>
                    </a:lnTo>
                    <a:lnTo>
                      <a:pt x="7492" y="784"/>
                    </a:lnTo>
                    <a:lnTo>
                      <a:pt x="7638" y="547"/>
                    </a:lnTo>
                    <a:lnTo>
                      <a:pt x="7729" y="347"/>
                    </a:lnTo>
                    <a:lnTo>
                      <a:pt x="7747" y="274"/>
                    </a:lnTo>
                    <a:lnTo>
                      <a:pt x="7765" y="201"/>
                    </a:lnTo>
                    <a:lnTo>
                      <a:pt x="7747" y="128"/>
                    </a:lnTo>
                    <a:lnTo>
                      <a:pt x="7729" y="91"/>
                    </a:lnTo>
                    <a:lnTo>
                      <a:pt x="7692" y="55"/>
                    </a:lnTo>
                    <a:lnTo>
                      <a:pt x="7638" y="18"/>
                    </a:lnTo>
                    <a:lnTo>
                      <a:pt x="75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2"/>
              <p:cNvSpPr/>
              <p:nvPr/>
            </p:nvSpPr>
            <p:spPr>
              <a:xfrm>
                <a:off x="2483225" y="2254600"/>
                <a:ext cx="194150" cy="142650"/>
              </a:xfrm>
              <a:custGeom>
                <a:avLst/>
                <a:gdLst/>
                <a:ahLst/>
                <a:cxnLst/>
                <a:rect l="l" t="t" r="r" b="b"/>
                <a:pathLst>
                  <a:path w="7766" h="5706" fill="none" extrusionOk="0">
                    <a:moveTo>
                      <a:pt x="7492" y="0"/>
                    </a:moveTo>
                    <a:lnTo>
                      <a:pt x="7492" y="0"/>
                    </a:lnTo>
                    <a:lnTo>
                      <a:pt x="7291" y="18"/>
                    </a:lnTo>
                    <a:lnTo>
                      <a:pt x="7054" y="73"/>
                    </a:lnTo>
                    <a:lnTo>
                      <a:pt x="6763" y="164"/>
                    </a:lnTo>
                    <a:lnTo>
                      <a:pt x="6435" y="310"/>
                    </a:lnTo>
                    <a:lnTo>
                      <a:pt x="6070" y="474"/>
                    </a:lnTo>
                    <a:lnTo>
                      <a:pt x="5669" y="675"/>
                    </a:lnTo>
                    <a:lnTo>
                      <a:pt x="5213" y="893"/>
                    </a:lnTo>
                    <a:lnTo>
                      <a:pt x="4739" y="1149"/>
                    </a:lnTo>
                    <a:lnTo>
                      <a:pt x="3700" y="1768"/>
                    </a:lnTo>
                    <a:lnTo>
                      <a:pt x="2552" y="2479"/>
                    </a:lnTo>
                    <a:lnTo>
                      <a:pt x="1313" y="3281"/>
                    </a:lnTo>
                    <a:lnTo>
                      <a:pt x="0" y="4174"/>
                    </a:lnTo>
                    <a:lnTo>
                      <a:pt x="0" y="4174"/>
                    </a:lnTo>
                    <a:lnTo>
                      <a:pt x="237" y="4320"/>
                    </a:lnTo>
                    <a:lnTo>
                      <a:pt x="474" y="4466"/>
                    </a:lnTo>
                    <a:lnTo>
                      <a:pt x="893" y="4758"/>
                    </a:lnTo>
                    <a:lnTo>
                      <a:pt x="1276" y="5086"/>
                    </a:lnTo>
                    <a:lnTo>
                      <a:pt x="1641" y="5432"/>
                    </a:lnTo>
                    <a:lnTo>
                      <a:pt x="1641" y="5432"/>
                    </a:lnTo>
                    <a:lnTo>
                      <a:pt x="1768" y="5560"/>
                    </a:lnTo>
                    <a:lnTo>
                      <a:pt x="1768" y="5560"/>
                    </a:lnTo>
                    <a:lnTo>
                      <a:pt x="1732" y="5396"/>
                    </a:lnTo>
                    <a:lnTo>
                      <a:pt x="1732" y="5396"/>
                    </a:lnTo>
                    <a:lnTo>
                      <a:pt x="2042" y="5706"/>
                    </a:lnTo>
                    <a:lnTo>
                      <a:pt x="2042" y="5706"/>
                    </a:lnTo>
                    <a:lnTo>
                      <a:pt x="3318" y="4703"/>
                    </a:lnTo>
                    <a:lnTo>
                      <a:pt x="4484" y="3737"/>
                    </a:lnTo>
                    <a:lnTo>
                      <a:pt x="5505" y="2844"/>
                    </a:lnTo>
                    <a:lnTo>
                      <a:pt x="5961" y="2443"/>
                    </a:lnTo>
                    <a:lnTo>
                      <a:pt x="6362" y="2042"/>
                    </a:lnTo>
                    <a:lnTo>
                      <a:pt x="6708" y="1677"/>
                    </a:lnTo>
                    <a:lnTo>
                      <a:pt x="7018" y="1349"/>
                    </a:lnTo>
                    <a:lnTo>
                      <a:pt x="7291" y="1039"/>
                    </a:lnTo>
                    <a:lnTo>
                      <a:pt x="7492" y="784"/>
                    </a:lnTo>
                    <a:lnTo>
                      <a:pt x="7638" y="547"/>
                    </a:lnTo>
                    <a:lnTo>
                      <a:pt x="7729" y="347"/>
                    </a:lnTo>
                    <a:lnTo>
                      <a:pt x="7747" y="274"/>
                    </a:lnTo>
                    <a:lnTo>
                      <a:pt x="7765" y="201"/>
                    </a:lnTo>
                    <a:lnTo>
                      <a:pt x="7747" y="128"/>
                    </a:lnTo>
                    <a:lnTo>
                      <a:pt x="7729" y="91"/>
                    </a:lnTo>
                    <a:lnTo>
                      <a:pt x="7729" y="91"/>
                    </a:lnTo>
                    <a:lnTo>
                      <a:pt x="7692" y="55"/>
                    </a:lnTo>
                    <a:lnTo>
                      <a:pt x="7638" y="18"/>
                    </a:lnTo>
                    <a:lnTo>
                      <a:pt x="7565" y="0"/>
                    </a:lnTo>
                    <a:lnTo>
                      <a:pt x="74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2"/>
              <p:cNvSpPr/>
              <p:nvPr/>
            </p:nvSpPr>
            <p:spPr>
              <a:xfrm>
                <a:off x="2637700" y="2238650"/>
                <a:ext cx="130800" cy="159525"/>
              </a:xfrm>
              <a:custGeom>
                <a:avLst/>
                <a:gdLst/>
                <a:ahLst/>
                <a:cxnLst/>
                <a:rect l="l" t="t" r="r" b="b"/>
                <a:pathLst>
                  <a:path w="5232" h="6381" extrusionOk="0">
                    <a:moveTo>
                      <a:pt x="2552" y="0"/>
                    </a:moveTo>
                    <a:lnTo>
                      <a:pt x="2571" y="55"/>
                    </a:lnTo>
                    <a:lnTo>
                      <a:pt x="2589" y="110"/>
                    </a:lnTo>
                    <a:lnTo>
                      <a:pt x="2589" y="237"/>
                    </a:lnTo>
                    <a:lnTo>
                      <a:pt x="2552" y="383"/>
                    </a:lnTo>
                    <a:lnTo>
                      <a:pt x="2479" y="565"/>
                    </a:lnTo>
                    <a:lnTo>
                      <a:pt x="2352" y="784"/>
                    </a:lnTo>
                    <a:lnTo>
                      <a:pt x="2188" y="1039"/>
                    </a:lnTo>
                    <a:lnTo>
                      <a:pt x="1933" y="1367"/>
                    </a:lnTo>
                    <a:lnTo>
                      <a:pt x="1623" y="1732"/>
                    </a:lnTo>
                    <a:lnTo>
                      <a:pt x="1550" y="1823"/>
                    </a:lnTo>
                    <a:lnTo>
                      <a:pt x="1550" y="1896"/>
                    </a:lnTo>
                    <a:lnTo>
                      <a:pt x="1550" y="2133"/>
                    </a:lnTo>
                    <a:lnTo>
                      <a:pt x="1495" y="2516"/>
                    </a:lnTo>
                    <a:lnTo>
                      <a:pt x="1459" y="2753"/>
                    </a:lnTo>
                    <a:lnTo>
                      <a:pt x="1404" y="3026"/>
                    </a:lnTo>
                    <a:lnTo>
                      <a:pt x="1331" y="3336"/>
                    </a:lnTo>
                    <a:lnTo>
                      <a:pt x="1222" y="3664"/>
                    </a:lnTo>
                    <a:lnTo>
                      <a:pt x="1094" y="4047"/>
                    </a:lnTo>
                    <a:lnTo>
                      <a:pt x="948" y="4448"/>
                    </a:lnTo>
                    <a:lnTo>
                      <a:pt x="766" y="4885"/>
                    </a:lnTo>
                    <a:lnTo>
                      <a:pt x="547" y="5359"/>
                    </a:lnTo>
                    <a:lnTo>
                      <a:pt x="292" y="5851"/>
                    </a:lnTo>
                    <a:lnTo>
                      <a:pt x="0" y="6380"/>
                    </a:lnTo>
                    <a:lnTo>
                      <a:pt x="183" y="6216"/>
                    </a:lnTo>
                    <a:lnTo>
                      <a:pt x="383" y="6070"/>
                    </a:lnTo>
                    <a:lnTo>
                      <a:pt x="620" y="5906"/>
                    </a:lnTo>
                    <a:lnTo>
                      <a:pt x="875" y="5779"/>
                    </a:lnTo>
                    <a:lnTo>
                      <a:pt x="1112" y="5669"/>
                    </a:lnTo>
                    <a:lnTo>
                      <a:pt x="1368" y="5578"/>
                    </a:lnTo>
                    <a:lnTo>
                      <a:pt x="1623" y="5505"/>
                    </a:lnTo>
                    <a:lnTo>
                      <a:pt x="1860" y="5450"/>
                    </a:lnTo>
                    <a:lnTo>
                      <a:pt x="2115" y="5432"/>
                    </a:lnTo>
                    <a:lnTo>
                      <a:pt x="2370" y="5414"/>
                    </a:lnTo>
                    <a:lnTo>
                      <a:pt x="2607" y="5432"/>
                    </a:lnTo>
                    <a:lnTo>
                      <a:pt x="2844" y="5450"/>
                    </a:lnTo>
                    <a:lnTo>
                      <a:pt x="3081" y="5505"/>
                    </a:lnTo>
                    <a:lnTo>
                      <a:pt x="3318" y="5560"/>
                    </a:lnTo>
                    <a:lnTo>
                      <a:pt x="3610" y="5651"/>
                    </a:lnTo>
                    <a:lnTo>
                      <a:pt x="3865" y="5779"/>
                    </a:lnTo>
                    <a:lnTo>
                      <a:pt x="4175" y="5450"/>
                    </a:lnTo>
                    <a:lnTo>
                      <a:pt x="4448" y="5141"/>
                    </a:lnTo>
                    <a:lnTo>
                      <a:pt x="4685" y="4849"/>
                    </a:lnTo>
                    <a:lnTo>
                      <a:pt x="4867" y="4594"/>
                    </a:lnTo>
                    <a:lnTo>
                      <a:pt x="5031" y="4339"/>
                    </a:lnTo>
                    <a:lnTo>
                      <a:pt x="5141" y="4138"/>
                    </a:lnTo>
                    <a:lnTo>
                      <a:pt x="5214" y="3956"/>
                    </a:lnTo>
                    <a:lnTo>
                      <a:pt x="5232" y="3792"/>
                    </a:lnTo>
                    <a:lnTo>
                      <a:pt x="5232" y="3719"/>
                    </a:lnTo>
                    <a:lnTo>
                      <a:pt x="5195" y="3664"/>
                    </a:lnTo>
                    <a:lnTo>
                      <a:pt x="5177" y="3628"/>
                    </a:lnTo>
                    <a:lnTo>
                      <a:pt x="255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2"/>
              <p:cNvSpPr/>
              <p:nvPr/>
            </p:nvSpPr>
            <p:spPr>
              <a:xfrm>
                <a:off x="2637700" y="2238650"/>
                <a:ext cx="130800" cy="159525"/>
              </a:xfrm>
              <a:custGeom>
                <a:avLst/>
                <a:gdLst/>
                <a:ahLst/>
                <a:cxnLst/>
                <a:rect l="l" t="t" r="r" b="b"/>
                <a:pathLst>
                  <a:path w="5232" h="6381" fill="none" extrusionOk="0">
                    <a:moveTo>
                      <a:pt x="2552" y="0"/>
                    </a:moveTo>
                    <a:lnTo>
                      <a:pt x="2552" y="0"/>
                    </a:lnTo>
                    <a:lnTo>
                      <a:pt x="2571" y="55"/>
                    </a:lnTo>
                    <a:lnTo>
                      <a:pt x="2589" y="110"/>
                    </a:lnTo>
                    <a:lnTo>
                      <a:pt x="2589" y="237"/>
                    </a:lnTo>
                    <a:lnTo>
                      <a:pt x="2552" y="383"/>
                    </a:lnTo>
                    <a:lnTo>
                      <a:pt x="2479" y="565"/>
                    </a:lnTo>
                    <a:lnTo>
                      <a:pt x="2479" y="565"/>
                    </a:lnTo>
                    <a:lnTo>
                      <a:pt x="2352" y="784"/>
                    </a:lnTo>
                    <a:lnTo>
                      <a:pt x="2188" y="1039"/>
                    </a:lnTo>
                    <a:lnTo>
                      <a:pt x="1933" y="1367"/>
                    </a:lnTo>
                    <a:lnTo>
                      <a:pt x="1623" y="1732"/>
                    </a:lnTo>
                    <a:lnTo>
                      <a:pt x="1623" y="1732"/>
                    </a:lnTo>
                    <a:lnTo>
                      <a:pt x="1550" y="1823"/>
                    </a:lnTo>
                    <a:lnTo>
                      <a:pt x="1550" y="1823"/>
                    </a:lnTo>
                    <a:lnTo>
                      <a:pt x="1550" y="1896"/>
                    </a:lnTo>
                    <a:lnTo>
                      <a:pt x="1550" y="2133"/>
                    </a:lnTo>
                    <a:lnTo>
                      <a:pt x="1495" y="2516"/>
                    </a:lnTo>
                    <a:lnTo>
                      <a:pt x="1459" y="2753"/>
                    </a:lnTo>
                    <a:lnTo>
                      <a:pt x="1404" y="3026"/>
                    </a:lnTo>
                    <a:lnTo>
                      <a:pt x="1331" y="3336"/>
                    </a:lnTo>
                    <a:lnTo>
                      <a:pt x="1222" y="3664"/>
                    </a:lnTo>
                    <a:lnTo>
                      <a:pt x="1094" y="4047"/>
                    </a:lnTo>
                    <a:lnTo>
                      <a:pt x="948" y="4448"/>
                    </a:lnTo>
                    <a:lnTo>
                      <a:pt x="766" y="4885"/>
                    </a:lnTo>
                    <a:lnTo>
                      <a:pt x="547" y="5359"/>
                    </a:lnTo>
                    <a:lnTo>
                      <a:pt x="292" y="5851"/>
                    </a:lnTo>
                    <a:lnTo>
                      <a:pt x="0" y="6380"/>
                    </a:lnTo>
                    <a:lnTo>
                      <a:pt x="0" y="6380"/>
                    </a:lnTo>
                    <a:lnTo>
                      <a:pt x="183" y="6216"/>
                    </a:lnTo>
                    <a:lnTo>
                      <a:pt x="383" y="6070"/>
                    </a:lnTo>
                    <a:lnTo>
                      <a:pt x="383" y="6070"/>
                    </a:lnTo>
                    <a:lnTo>
                      <a:pt x="620" y="5906"/>
                    </a:lnTo>
                    <a:lnTo>
                      <a:pt x="875" y="5779"/>
                    </a:lnTo>
                    <a:lnTo>
                      <a:pt x="1112" y="5669"/>
                    </a:lnTo>
                    <a:lnTo>
                      <a:pt x="1368" y="5578"/>
                    </a:lnTo>
                    <a:lnTo>
                      <a:pt x="1623" y="5505"/>
                    </a:lnTo>
                    <a:lnTo>
                      <a:pt x="1860" y="5450"/>
                    </a:lnTo>
                    <a:lnTo>
                      <a:pt x="2115" y="5432"/>
                    </a:lnTo>
                    <a:lnTo>
                      <a:pt x="2370" y="5414"/>
                    </a:lnTo>
                    <a:lnTo>
                      <a:pt x="2370" y="5414"/>
                    </a:lnTo>
                    <a:lnTo>
                      <a:pt x="2607" y="5432"/>
                    </a:lnTo>
                    <a:lnTo>
                      <a:pt x="2844" y="5450"/>
                    </a:lnTo>
                    <a:lnTo>
                      <a:pt x="3081" y="5505"/>
                    </a:lnTo>
                    <a:lnTo>
                      <a:pt x="3318" y="5560"/>
                    </a:lnTo>
                    <a:lnTo>
                      <a:pt x="3318" y="5560"/>
                    </a:lnTo>
                    <a:lnTo>
                      <a:pt x="3318" y="5560"/>
                    </a:lnTo>
                    <a:lnTo>
                      <a:pt x="3610" y="5651"/>
                    </a:lnTo>
                    <a:lnTo>
                      <a:pt x="3865" y="5779"/>
                    </a:lnTo>
                    <a:lnTo>
                      <a:pt x="3865" y="5779"/>
                    </a:lnTo>
                    <a:lnTo>
                      <a:pt x="4175" y="5450"/>
                    </a:lnTo>
                    <a:lnTo>
                      <a:pt x="4448" y="5141"/>
                    </a:lnTo>
                    <a:lnTo>
                      <a:pt x="4685" y="4849"/>
                    </a:lnTo>
                    <a:lnTo>
                      <a:pt x="4867" y="4594"/>
                    </a:lnTo>
                    <a:lnTo>
                      <a:pt x="5031" y="4339"/>
                    </a:lnTo>
                    <a:lnTo>
                      <a:pt x="5141" y="4138"/>
                    </a:lnTo>
                    <a:lnTo>
                      <a:pt x="5214" y="3956"/>
                    </a:lnTo>
                    <a:lnTo>
                      <a:pt x="5232" y="3792"/>
                    </a:lnTo>
                    <a:lnTo>
                      <a:pt x="5232" y="3792"/>
                    </a:lnTo>
                    <a:lnTo>
                      <a:pt x="5232" y="3719"/>
                    </a:lnTo>
                    <a:lnTo>
                      <a:pt x="5195" y="3664"/>
                    </a:lnTo>
                    <a:lnTo>
                      <a:pt x="5195" y="3664"/>
                    </a:lnTo>
                    <a:lnTo>
                      <a:pt x="5177" y="3628"/>
                    </a:lnTo>
                    <a:lnTo>
                      <a:pt x="255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2"/>
              <p:cNvSpPr/>
              <p:nvPr/>
            </p:nvSpPr>
            <p:spPr>
              <a:xfrm>
                <a:off x="2676425" y="2238650"/>
                <a:ext cx="26000" cy="45600"/>
              </a:xfrm>
              <a:custGeom>
                <a:avLst/>
                <a:gdLst/>
                <a:ahLst/>
                <a:cxnLst/>
                <a:rect l="l" t="t" r="r" b="b"/>
                <a:pathLst>
                  <a:path w="1040" h="1824" extrusionOk="0">
                    <a:moveTo>
                      <a:pt x="1003" y="0"/>
                    </a:moveTo>
                    <a:lnTo>
                      <a:pt x="1022" y="73"/>
                    </a:lnTo>
                    <a:lnTo>
                      <a:pt x="1040" y="201"/>
                    </a:lnTo>
                    <a:lnTo>
                      <a:pt x="1040" y="110"/>
                    </a:lnTo>
                    <a:lnTo>
                      <a:pt x="1022" y="55"/>
                    </a:lnTo>
                    <a:lnTo>
                      <a:pt x="1003" y="0"/>
                    </a:lnTo>
                    <a:close/>
                    <a:moveTo>
                      <a:pt x="1040" y="201"/>
                    </a:moveTo>
                    <a:lnTo>
                      <a:pt x="1003" y="347"/>
                    </a:lnTo>
                    <a:lnTo>
                      <a:pt x="930" y="565"/>
                    </a:lnTo>
                    <a:lnTo>
                      <a:pt x="1003" y="383"/>
                    </a:lnTo>
                    <a:lnTo>
                      <a:pt x="1040" y="237"/>
                    </a:lnTo>
                    <a:lnTo>
                      <a:pt x="1040" y="201"/>
                    </a:lnTo>
                    <a:close/>
                    <a:moveTo>
                      <a:pt x="74" y="1732"/>
                    </a:moveTo>
                    <a:lnTo>
                      <a:pt x="1" y="1805"/>
                    </a:lnTo>
                    <a:lnTo>
                      <a:pt x="1" y="1823"/>
                    </a:lnTo>
                    <a:lnTo>
                      <a:pt x="74" y="1732"/>
                    </a:lnTo>
                    <a:close/>
                  </a:path>
                </a:pathLst>
              </a:custGeom>
              <a:solidFill>
                <a:srgbClr val="F391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2"/>
              <p:cNvSpPr/>
              <p:nvPr/>
            </p:nvSpPr>
            <p:spPr>
              <a:xfrm>
                <a:off x="2676425" y="2281925"/>
                <a:ext cx="1850" cy="2325"/>
              </a:xfrm>
              <a:custGeom>
                <a:avLst/>
                <a:gdLst/>
                <a:ahLst/>
                <a:cxnLst/>
                <a:rect l="l" t="t" r="r" b="b"/>
                <a:pathLst>
                  <a:path w="74" h="93" fill="none" extrusionOk="0">
                    <a:moveTo>
                      <a:pt x="74" y="1"/>
                    </a:moveTo>
                    <a:lnTo>
                      <a:pt x="74" y="1"/>
                    </a:lnTo>
                    <a:lnTo>
                      <a:pt x="1" y="74"/>
                    </a:lnTo>
                    <a:lnTo>
                      <a:pt x="1" y="74"/>
                    </a:lnTo>
                    <a:lnTo>
                      <a:pt x="1" y="92"/>
                    </a:lnTo>
                    <a:lnTo>
                      <a:pt x="1" y="92"/>
                    </a:lnTo>
                    <a:lnTo>
                      <a:pt x="7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2"/>
              <p:cNvSpPr/>
              <p:nvPr/>
            </p:nvSpPr>
            <p:spPr>
              <a:xfrm>
                <a:off x="2699675" y="2238650"/>
                <a:ext cx="2750" cy="14150"/>
              </a:xfrm>
              <a:custGeom>
                <a:avLst/>
                <a:gdLst/>
                <a:ahLst/>
                <a:cxnLst/>
                <a:rect l="l" t="t" r="r" b="b"/>
                <a:pathLst>
                  <a:path w="110" h="566" fill="none" extrusionOk="0">
                    <a:moveTo>
                      <a:pt x="73" y="0"/>
                    </a:moveTo>
                    <a:lnTo>
                      <a:pt x="73" y="0"/>
                    </a:lnTo>
                    <a:lnTo>
                      <a:pt x="73" y="0"/>
                    </a:lnTo>
                    <a:lnTo>
                      <a:pt x="92" y="73"/>
                    </a:lnTo>
                    <a:lnTo>
                      <a:pt x="110" y="201"/>
                    </a:lnTo>
                    <a:lnTo>
                      <a:pt x="73" y="347"/>
                    </a:lnTo>
                    <a:lnTo>
                      <a:pt x="0" y="565"/>
                    </a:lnTo>
                    <a:lnTo>
                      <a:pt x="0" y="565"/>
                    </a:lnTo>
                    <a:lnTo>
                      <a:pt x="73" y="383"/>
                    </a:lnTo>
                    <a:lnTo>
                      <a:pt x="110" y="237"/>
                    </a:lnTo>
                    <a:lnTo>
                      <a:pt x="110" y="110"/>
                    </a:lnTo>
                    <a:lnTo>
                      <a:pt x="92" y="55"/>
                    </a:lnTo>
                    <a:lnTo>
                      <a:pt x="73" y="0"/>
                    </a:lnTo>
                    <a:lnTo>
                      <a:pt x="73" y="0"/>
                    </a:lnTo>
                    <a:lnTo>
                      <a:pt x="7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2"/>
              <p:cNvSpPr/>
              <p:nvPr/>
            </p:nvSpPr>
            <p:spPr>
              <a:xfrm>
                <a:off x="1947325" y="2338450"/>
                <a:ext cx="937850" cy="902775"/>
              </a:xfrm>
              <a:custGeom>
                <a:avLst/>
                <a:gdLst/>
                <a:ahLst/>
                <a:cxnLst/>
                <a:rect l="l" t="t" r="r" b="b"/>
                <a:pathLst>
                  <a:path w="37514" h="36111" extrusionOk="0">
                    <a:moveTo>
                      <a:pt x="18119" y="0"/>
                    </a:moveTo>
                    <a:lnTo>
                      <a:pt x="17754" y="37"/>
                    </a:lnTo>
                    <a:lnTo>
                      <a:pt x="17426" y="110"/>
                    </a:lnTo>
                    <a:lnTo>
                      <a:pt x="17116" y="183"/>
                    </a:lnTo>
                    <a:lnTo>
                      <a:pt x="16824" y="292"/>
                    </a:lnTo>
                    <a:lnTo>
                      <a:pt x="16806" y="310"/>
                    </a:lnTo>
                    <a:lnTo>
                      <a:pt x="16715" y="347"/>
                    </a:lnTo>
                    <a:lnTo>
                      <a:pt x="16697" y="347"/>
                    </a:lnTo>
                    <a:lnTo>
                      <a:pt x="16496" y="456"/>
                    </a:lnTo>
                    <a:lnTo>
                      <a:pt x="16296" y="565"/>
                    </a:lnTo>
                    <a:lnTo>
                      <a:pt x="16095" y="675"/>
                    </a:lnTo>
                    <a:lnTo>
                      <a:pt x="15931" y="820"/>
                    </a:lnTo>
                    <a:lnTo>
                      <a:pt x="15767" y="948"/>
                    </a:lnTo>
                    <a:lnTo>
                      <a:pt x="15621" y="1094"/>
                    </a:lnTo>
                    <a:lnTo>
                      <a:pt x="15330" y="1404"/>
                    </a:lnTo>
                    <a:lnTo>
                      <a:pt x="15093" y="1732"/>
                    </a:lnTo>
                    <a:lnTo>
                      <a:pt x="14874" y="2078"/>
                    </a:lnTo>
                    <a:lnTo>
                      <a:pt x="14674" y="2406"/>
                    </a:lnTo>
                    <a:lnTo>
                      <a:pt x="14510" y="2753"/>
                    </a:lnTo>
                    <a:lnTo>
                      <a:pt x="14108" y="3555"/>
                    </a:lnTo>
                    <a:lnTo>
                      <a:pt x="13908" y="3901"/>
                    </a:lnTo>
                    <a:lnTo>
                      <a:pt x="13817" y="4047"/>
                    </a:lnTo>
                    <a:lnTo>
                      <a:pt x="13707" y="4174"/>
                    </a:lnTo>
                    <a:lnTo>
                      <a:pt x="13598" y="4302"/>
                    </a:lnTo>
                    <a:lnTo>
                      <a:pt x="13489" y="4411"/>
                    </a:lnTo>
                    <a:lnTo>
                      <a:pt x="13361" y="4484"/>
                    </a:lnTo>
                    <a:lnTo>
                      <a:pt x="13215" y="4539"/>
                    </a:lnTo>
                    <a:lnTo>
                      <a:pt x="13088" y="4575"/>
                    </a:lnTo>
                    <a:lnTo>
                      <a:pt x="12924" y="4594"/>
                    </a:lnTo>
                    <a:lnTo>
                      <a:pt x="12760" y="4575"/>
                    </a:lnTo>
                    <a:lnTo>
                      <a:pt x="12577" y="4521"/>
                    </a:lnTo>
                    <a:lnTo>
                      <a:pt x="12377" y="4448"/>
                    </a:lnTo>
                    <a:lnTo>
                      <a:pt x="12195" y="4375"/>
                    </a:lnTo>
                    <a:lnTo>
                      <a:pt x="12012" y="4266"/>
                    </a:lnTo>
                    <a:lnTo>
                      <a:pt x="11848" y="4156"/>
                    </a:lnTo>
                    <a:lnTo>
                      <a:pt x="11684" y="4029"/>
                    </a:lnTo>
                    <a:lnTo>
                      <a:pt x="11538" y="3883"/>
                    </a:lnTo>
                    <a:lnTo>
                      <a:pt x="11247" y="3591"/>
                    </a:lnTo>
                    <a:lnTo>
                      <a:pt x="10973" y="3263"/>
                    </a:lnTo>
                    <a:lnTo>
                      <a:pt x="10700" y="2917"/>
                    </a:lnTo>
                    <a:lnTo>
                      <a:pt x="10171" y="2224"/>
                    </a:lnTo>
                    <a:lnTo>
                      <a:pt x="9861" y="1841"/>
                    </a:lnTo>
                    <a:lnTo>
                      <a:pt x="9697" y="1659"/>
                    </a:lnTo>
                    <a:lnTo>
                      <a:pt x="9515" y="1495"/>
                    </a:lnTo>
                    <a:lnTo>
                      <a:pt x="9351" y="1331"/>
                    </a:lnTo>
                    <a:lnTo>
                      <a:pt x="9150" y="1203"/>
                    </a:lnTo>
                    <a:lnTo>
                      <a:pt x="8968" y="1076"/>
                    </a:lnTo>
                    <a:lnTo>
                      <a:pt x="8768" y="966"/>
                    </a:lnTo>
                    <a:lnTo>
                      <a:pt x="8549" y="875"/>
                    </a:lnTo>
                    <a:lnTo>
                      <a:pt x="8312" y="820"/>
                    </a:lnTo>
                    <a:lnTo>
                      <a:pt x="8075" y="784"/>
                    </a:lnTo>
                    <a:lnTo>
                      <a:pt x="7820" y="766"/>
                    </a:lnTo>
                    <a:lnTo>
                      <a:pt x="7528" y="784"/>
                    </a:lnTo>
                    <a:lnTo>
                      <a:pt x="7237" y="839"/>
                    </a:lnTo>
                    <a:lnTo>
                      <a:pt x="6927" y="912"/>
                    </a:lnTo>
                    <a:lnTo>
                      <a:pt x="6599" y="1021"/>
                    </a:lnTo>
                    <a:lnTo>
                      <a:pt x="6380" y="1130"/>
                    </a:lnTo>
                    <a:lnTo>
                      <a:pt x="6198" y="1222"/>
                    </a:lnTo>
                    <a:lnTo>
                      <a:pt x="6015" y="1313"/>
                    </a:lnTo>
                    <a:lnTo>
                      <a:pt x="5724" y="1513"/>
                    </a:lnTo>
                    <a:lnTo>
                      <a:pt x="5414" y="1750"/>
                    </a:lnTo>
                    <a:lnTo>
                      <a:pt x="5122" y="2005"/>
                    </a:lnTo>
                    <a:lnTo>
                      <a:pt x="4830" y="2279"/>
                    </a:lnTo>
                    <a:lnTo>
                      <a:pt x="4557" y="2589"/>
                    </a:lnTo>
                    <a:lnTo>
                      <a:pt x="4284" y="2917"/>
                    </a:lnTo>
                    <a:lnTo>
                      <a:pt x="4028" y="3245"/>
                    </a:lnTo>
                    <a:lnTo>
                      <a:pt x="3810" y="3591"/>
                    </a:lnTo>
                    <a:lnTo>
                      <a:pt x="3609" y="3956"/>
                    </a:lnTo>
                    <a:lnTo>
                      <a:pt x="3445" y="4320"/>
                    </a:lnTo>
                    <a:lnTo>
                      <a:pt x="3299" y="4703"/>
                    </a:lnTo>
                    <a:lnTo>
                      <a:pt x="3208" y="5068"/>
                    </a:lnTo>
                    <a:lnTo>
                      <a:pt x="3172" y="5250"/>
                    </a:lnTo>
                    <a:lnTo>
                      <a:pt x="3153" y="5432"/>
                    </a:lnTo>
                    <a:lnTo>
                      <a:pt x="3153" y="5614"/>
                    </a:lnTo>
                    <a:lnTo>
                      <a:pt x="3153" y="5797"/>
                    </a:lnTo>
                    <a:lnTo>
                      <a:pt x="3172" y="5979"/>
                    </a:lnTo>
                    <a:lnTo>
                      <a:pt x="3190" y="6143"/>
                    </a:lnTo>
                    <a:lnTo>
                      <a:pt x="3245" y="6325"/>
                    </a:lnTo>
                    <a:lnTo>
                      <a:pt x="3299" y="6489"/>
                    </a:lnTo>
                    <a:lnTo>
                      <a:pt x="3500" y="6945"/>
                    </a:lnTo>
                    <a:lnTo>
                      <a:pt x="3737" y="7383"/>
                    </a:lnTo>
                    <a:lnTo>
                      <a:pt x="4010" y="7838"/>
                    </a:lnTo>
                    <a:lnTo>
                      <a:pt x="4338" y="8276"/>
                    </a:lnTo>
                    <a:lnTo>
                      <a:pt x="4739" y="8713"/>
                    </a:lnTo>
                    <a:lnTo>
                      <a:pt x="5177" y="9169"/>
                    </a:lnTo>
                    <a:lnTo>
                      <a:pt x="5687" y="9643"/>
                    </a:lnTo>
                    <a:lnTo>
                      <a:pt x="6252" y="10135"/>
                    </a:lnTo>
                    <a:lnTo>
                      <a:pt x="6325" y="10135"/>
                    </a:lnTo>
                    <a:lnTo>
                      <a:pt x="6015" y="10463"/>
                    </a:lnTo>
                    <a:lnTo>
                      <a:pt x="5669" y="10882"/>
                    </a:lnTo>
                    <a:lnTo>
                      <a:pt x="5195" y="11429"/>
                    </a:lnTo>
                    <a:lnTo>
                      <a:pt x="4612" y="12140"/>
                    </a:lnTo>
                    <a:lnTo>
                      <a:pt x="3937" y="12997"/>
                    </a:lnTo>
                    <a:lnTo>
                      <a:pt x="3190" y="13981"/>
                    </a:lnTo>
                    <a:lnTo>
                      <a:pt x="2388" y="15111"/>
                    </a:lnTo>
                    <a:lnTo>
                      <a:pt x="2133" y="15494"/>
                    </a:lnTo>
                    <a:lnTo>
                      <a:pt x="1896" y="15877"/>
                    </a:lnTo>
                    <a:lnTo>
                      <a:pt x="1659" y="16278"/>
                    </a:lnTo>
                    <a:lnTo>
                      <a:pt x="1422" y="16697"/>
                    </a:lnTo>
                    <a:lnTo>
                      <a:pt x="1203" y="17116"/>
                    </a:lnTo>
                    <a:lnTo>
                      <a:pt x="1003" y="17536"/>
                    </a:lnTo>
                    <a:lnTo>
                      <a:pt x="820" y="17991"/>
                    </a:lnTo>
                    <a:lnTo>
                      <a:pt x="638" y="18447"/>
                    </a:lnTo>
                    <a:lnTo>
                      <a:pt x="492" y="18903"/>
                    </a:lnTo>
                    <a:lnTo>
                      <a:pt x="346" y="19377"/>
                    </a:lnTo>
                    <a:lnTo>
                      <a:pt x="237" y="19851"/>
                    </a:lnTo>
                    <a:lnTo>
                      <a:pt x="146" y="20343"/>
                    </a:lnTo>
                    <a:lnTo>
                      <a:pt x="73" y="20853"/>
                    </a:lnTo>
                    <a:lnTo>
                      <a:pt x="18" y="21364"/>
                    </a:lnTo>
                    <a:lnTo>
                      <a:pt x="0" y="21874"/>
                    </a:lnTo>
                    <a:lnTo>
                      <a:pt x="0" y="22403"/>
                    </a:lnTo>
                    <a:lnTo>
                      <a:pt x="18" y="22731"/>
                    </a:lnTo>
                    <a:lnTo>
                      <a:pt x="36" y="23077"/>
                    </a:lnTo>
                    <a:lnTo>
                      <a:pt x="73" y="23423"/>
                    </a:lnTo>
                    <a:lnTo>
                      <a:pt x="128" y="23770"/>
                    </a:lnTo>
                    <a:lnTo>
                      <a:pt x="273" y="24499"/>
                    </a:lnTo>
                    <a:lnTo>
                      <a:pt x="437" y="25228"/>
                    </a:lnTo>
                    <a:lnTo>
                      <a:pt x="656" y="25921"/>
                    </a:lnTo>
                    <a:lnTo>
                      <a:pt x="893" y="26595"/>
                    </a:lnTo>
                    <a:lnTo>
                      <a:pt x="1167" y="27251"/>
                    </a:lnTo>
                    <a:lnTo>
                      <a:pt x="1476" y="27889"/>
                    </a:lnTo>
                    <a:lnTo>
                      <a:pt x="1805" y="28491"/>
                    </a:lnTo>
                    <a:lnTo>
                      <a:pt x="2169" y="29092"/>
                    </a:lnTo>
                    <a:lnTo>
                      <a:pt x="2552" y="29657"/>
                    </a:lnTo>
                    <a:lnTo>
                      <a:pt x="2971" y="30186"/>
                    </a:lnTo>
                    <a:lnTo>
                      <a:pt x="3409" y="30715"/>
                    </a:lnTo>
                    <a:lnTo>
                      <a:pt x="3864" y="31207"/>
                    </a:lnTo>
                    <a:lnTo>
                      <a:pt x="4338" y="31681"/>
                    </a:lnTo>
                    <a:lnTo>
                      <a:pt x="4830" y="32118"/>
                    </a:lnTo>
                    <a:lnTo>
                      <a:pt x="5341" y="32556"/>
                    </a:lnTo>
                    <a:lnTo>
                      <a:pt x="5869" y="32957"/>
                    </a:lnTo>
                    <a:lnTo>
                      <a:pt x="6416" y="33321"/>
                    </a:lnTo>
                    <a:lnTo>
                      <a:pt x="6981" y="33686"/>
                    </a:lnTo>
                    <a:lnTo>
                      <a:pt x="7546" y="34014"/>
                    </a:lnTo>
                    <a:lnTo>
                      <a:pt x="8130" y="34324"/>
                    </a:lnTo>
                    <a:lnTo>
                      <a:pt x="8731" y="34597"/>
                    </a:lnTo>
                    <a:lnTo>
                      <a:pt x="9315" y="34871"/>
                    </a:lnTo>
                    <a:lnTo>
                      <a:pt x="9934" y="35089"/>
                    </a:lnTo>
                    <a:lnTo>
                      <a:pt x="10536" y="35308"/>
                    </a:lnTo>
                    <a:lnTo>
                      <a:pt x="11156" y="35490"/>
                    </a:lnTo>
                    <a:lnTo>
                      <a:pt x="11775" y="35654"/>
                    </a:lnTo>
                    <a:lnTo>
                      <a:pt x="12395" y="35800"/>
                    </a:lnTo>
                    <a:lnTo>
                      <a:pt x="13015" y="35910"/>
                    </a:lnTo>
                    <a:lnTo>
                      <a:pt x="13616" y="36001"/>
                    </a:lnTo>
                    <a:lnTo>
                      <a:pt x="14236" y="36055"/>
                    </a:lnTo>
                    <a:lnTo>
                      <a:pt x="14838" y="36092"/>
                    </a:lnTo>
                    <a:lnTo>
                      <a:pt x="15457" y="36110"/>
                    </a:lnTo>
                    <a:lnTo>
                      <a:pt x="21837" y="36110"/>
                    </a:lnTo>
                    <a:lnTo>
                      <a:pt x="22439" y="36092"/>
                    </a:lnTo>
                    <a:lnTo>
                      <a:pt x="23058" y="36055"/>
                    </a:lnTo>
                    <a:lnTo>
                      <a:pt x="23678" y="35982"/>
                    </a:lnTo>
                    <a:lnTo>
                      <a:pt x="24298" y="35910"/>
                    </a:lnTo>
                    <a:lnTo>
                      <a:pt x="24918" y="35782"/>
                    </a:lnTo>
                    <a:lnTo>
                      <a:pt x="25537" y="35654"/>
                    </a:lnTo>
                    <a:lnTo>
                      <a:pt x="26157" y="35490"/>
                    </a:lnTo>
                    <a:lnTo>
                      <a:pt x="26777" y="35290"/>
                    </a:lnTo>
                    <a:lnTo>
                      <a:pt x="27397" y="35089"/>
                    </a:lnTo>
                    <a:lnTo>
                      <a:pt x="28016" y="34852"/>
                    </a:lnTo>
                    <a:lnTo>
                      <a:pt x="28618" y="34579"/>
                    </a:lnTo>
                    <a:lnTo>
                      <a:pt x="29220" y="34305"/>
                    </a:lnTo>
                    <a:lnTo>
                      <a:pt x="29821" y="33996"/>
                    </a:lnTo>
                    <a:lnTo>
                      <a:pt x="30386" y="33649"/>
                    </a:lnTo>
                    <a:lnTo>
                      <a:pt x="30969" y="33303"/>
                    </a:lnTo>
                    <a:lnTo>
                      <a:pt x="31516" y="32920"/>
                    </a:lnTo>
                    <a:lnTo>
                      <a:pt x="32063" y="32501"/>
                    </a:lnTo>
                    <a:lnTo>
                      <a:pt x="32573" y="32082"/>
                    </a:lnTo>
                    <a:lnTo>
                      <a:pt x="33084" y="31626"/>
                    </a:lnTo>
                    <a:lnTo>
                      <a:pt x="33576" y="31152"/>
                    </a:lnTo>
                    <a:lnTo>
                      <a:pt x="34032" y="30660"/>
                    </a:lnTo>
                    <a:lnTo>
                      <a:pt x="34487" y="30131"/>
                    </a:lnTo>
                    <a:lnTo>
                      <a:pt x="34907" y="29584"/>
                    </a:lnTo>
                    <a:lnTo>
                      <a:pt x="35289" y="29019"/>
                    </a:lnTo>
                    <a:lnTo>
                      <a:pt x="35654" y="28436"/>
                    </a:lnTo>
                    <a:lnTo>
                      <a:pt x="36000" y="27816"/>
                    </a:lnTo>
                    <a:lnTo>
                      <a:pt x="36310" y="27197"/>
                    </a:lnTo>
                    <a:lnTo>
                      <a:pt x="36602" y="26540"/>
                    </a:lnTo>
                    <a:lnTo>
                      <a:pt x="36839" y="25848"/>
                    </a:lnTo>
                    <a:lnTo>
                      <a:pt x="37058" y="25155"/>
                    </a:lnTo>
                    <a:lnTo>
                      <a:pt x="37240" y="24426"/>
                    </a:lnTo>
                    <a:lnTo>
                      <a:pt x="37367" y="23697"/>
                    </a:lnTo>
                    <a:lnTo>
                      <a:pt x="37440" y="23186"/>
                    </a:lnTo>
                    <a:lnTo>
                      <a:pt x="37495" y="22694"/>
                    </a:lnTo>
                    <a:lnTo>
                      <a:pt x="37513" y="22202"/>
                    </a:lnTo>
                    <a:lnTo>
                      <a:pt x="37495" y="21728"/>
                    </a:lnTo>
                    <a:lnTo>
                      <a:pt x="37477" y="21254"/>
                    </a:lnTo>
                    <a:lnTo>
                      <a:pt x="37440" y="20780"/>
                    </a:lnTo>
                    <a:lnTo>
                      <a:pt x="37367" y="20325"/>
                    </a:lnTo>
                    <a:lnTo>
                      <a:pt x="37276" y="19869"/>
                    </a:lnTo>
                    <a:lnTo>
                      <a:pt x="37167" y="19431"/>
                    </a:lnTo>
                    <a:lnTo>
                      <a:pt x="37058" y="18994"/>
                    </a:lnTo>
                    <a:lnTo>
                      <a:pt x="36912" y="18556"/>
                    </a:lnTo>
                    <a:lnTo>
                      <a:pt x="36766" y="18137"/>
                    </a:lnTo>
                    <a:lnTo>
                      <a:pt x="36602" y="17736"/>
                    </a:lnTo>
                    <a:lnTo>
                      <a:pt x="36420" y="17335"/>
                    </a:lnTo>
                    <a:lnTo>
                      <a:pt x="36237" y="16934"/>
                    </a:lnTo>
                    <a:lnTo>
                      <a:pt x="36037" y="16551"/>
                    </a:lnTo>
                    <a:lnTo>
                      <a:pt x="35818" y="16169"/>
                    </a:lnTo>
                    <a:lnTo>
                      <a:pt x="35599" y="15804"/>
                    </a:lnTo>
                    <a:lnTo>
                      <a:pt x="35362" y="15458"/>
                    </a:lnTo>
                    <a:lnTo>
                      <a:pt x="35144" y="15111"/>
                    </a:lnTo>
                    <a:lnTo>
                      <a:pt x="34706" y="14528"/>
                    </a:lnTo>
                    <a:lnTo>
                      <a:pt x="34287" y="13981"/>
                    </a:lnTo>
                    <a:lnTo>
                      <a:pt x="33849" y="13471"/>
                    </a:lnTo>
                    <a:lnTo>
                      <a:pt x="33394" y="12979"/>
                    </a:lnTo>
                    <a:lnTo>
                      <a:pt x="32956" y="12523"/>
                    </a:lnTo>
                    <a:lnTo>
                      <a:pt x="32537" y="12104"/>
                    </a:lnTo>
                    <a:lnTo>
                      <a:pt x="32118" y="11739"/>
                    </a:lnTo>
                    <a:lnTo>
                      <a:pt x="31735" y="11393"/>
                    </a:lnTo>
                    <a:lnTo>
                      <a:pt x="31534" y="11192"/>
                    </a:lnTo>
                    <a:lnTo>
                      <a:pt x="31389" y="11010"/>
                    </a:lnTo>
                    <a:lnTo>
                      <a:pt x="31298" y="10828"/>
                    </a:lnTo>
                    <a:lnTo>
                      <a:pt x="31261" y="10682"/>
                    </a:lnTo>
                    <a:lnTo>
                      <a:pt x="31243" y="10536"/>
                    </a:lnTo>
                    <a:lnTo>
                      <a:pt x="31261" y="10408"/>
                    </a:lnTo>
                    <a:lnTo>
                      <a:pt x="31316" y="10317"/>
                    </a:lnTo>
                    <a:lnTo>
                      <a:pt x="31370" y="10208"/>
                    </a:lnTo>
                    <a:lnTo>
                      <a:pt x="31680" y="9770"/>
                    </a:lnTo>
                    <a:lnTo>
                      <a:pt x="31826" y="9534"/>
                    </a:lnTo>
                    <a:lnTo>
                      <a:pt x="31954" y="9297"/>
                    </a:lnTo>
                    <a:lnTo>
                      <a:pt x="32172" y="8786"/>
                    </a:lnTo>
                    <a:lnTo>
                      <a:pt x="32428" y="8166"/>
                    </a:lnTo>
                    <a:lnTo>
                      <a:pt x="32665" y="7474"/>
                    </a:lnTo>
                    <a:lnTo>
                      <a:pt x="32792" y="7091"/>
                    </a:lnTo>
                    <a:lnTo>
                      <a:pt x="32883" y="6708"/>
                    </a:lnTo>
                    <a:lnTo>
                      <a:pt x="32974" y="6325"/>
                    </a:lnTo>
                    <a:lnTo>
                      <a:pt x="33047" y="5943"/>
                    </a:lnTo>
                    <a:lnTo>
                      <a:pt x="33102" y="5542"/>
                    </a:lnTo>
                    <a:lnTo>
                      <a:pt x="33139" y="5141"/>
                    </a:lnTo>
                    <a:lnTo>
                      <a:pt x="33157" y="4758"/>
                    </a:lnTo>
                    <a:lnTo>
                      <a:pt x="33139" y="4375"/>
                    </a:lnTo>
                    <a:lnTo>
                      <a:pt x="33084" y="4010"/>
                    </a:lnTo>
                    <a:lnTo>
                      <a:pt x="33011" y="3646"/>
                    </a:lnTo>
                    <a:lnTo>
                      <a:pt x="32956" y="3445"/>
                    </a:lnTo>
                    <a:lnTo>
                      <a:pt x="32883" y="3263"/>
                    </a:lnTo>
                    <a:lnTo>
                      <a:pt x="32792" y="3099"/>
                    </a:lnTo>
                    <a:lnTo>
                      <a:pt x="32701" y="2917"/>
                    </a:lnTo>
                    <a:lnTo>
                      <a:pt x="32610" y="2771"/>
                    </a:lnTo>
                    <a:lnTo>
                      <a:pt x="32482" y="2607"/>
                    </a:lnTo>
                    <a:lnTo>
                      <a:pt x="32373" y="2461"/>
                    </a:lnTo>
                    <a:lnTo>
                      <a:pt x="32245" y="2333"/>
                    </a:lnTo>
                    <a:lnTo>
                      <a:pt x="32100" y="2206"/>
                    </a:lnTo>
                    <a:lnTo>
                      <a:pt x="31954" y="2078"/>
                    </a:lnTo>
                    <a:lnTo>
                      <a:pt x="31790" y="1969"/>
                    </a:lnTo>
                    <a:lnTo>
                      <a:pt x="31626" y="1878"/>
                    </a:lnTo>
                    <a:lnTo>
                      <a:pt x="31462" y="1787"/>
                    </a:lnTo>
                    <a:lnTo>
                      <a:pt x="31298" y="1695"/>
                    </a:lnTo>
                    <a:lnTo>
                      <a:pt x="31115" y="1623"/>
                    </a:lnTo>
                    <a:lnTo>
                      <a:pt x="30933" y="1568"/>
                    </a:lnTo>
                    <a:lnTo>
                      <a:pt x="30568" y="1477"/>
                    </a:lnTo>
                    <a:lnTo>
                      <a:pt x="30222" y="1440"/>
                    </a:lnTo>
                    <a:lnTo>
                      <a:pt x="29839" y="1422"/>
                    </a:lnTo>
                    <a:lnTo>
                      <a:pt x="29475" y="1458"/>
                    </a:lnTo>
                    <a:lnTo>
                      <a:pt x="29274" y="1495"/>
                    </a:lnTo>
                    <a:lnTo>
                      <a:pt x="29092" y="1550"/>
                    </a:lnTo>
                    <a:lnTo>
                      <a:pt x="28910" y="1604"/>
                    </a:lnTo>
                    <a:lnTo>
                      <a:pt x="28727" y="1677"/>
                    </a:lnTo>
                    <a:lnTo>
                      <a:pt x="28545" y="1750"/>
                    </a:lnTo>
                    <a:lnTo>
                      <a:pt x="28363" y="1841"/>
                    </a:lnTo>
                    <a:lnTo>
                      <a:pt x="28181" y="1951"/>
                    </a:lnTo>
                    <a:lnTo>
                      <a:pt x="27998" y="2078"/>
                    </a:lnTo>
                    <a:lnTo>
                      <a:pt x="27816" y="2224"/>
                    </a:lnTo>
                    <a:lnTo>
                      <a:pt x="27615" y="2388"/>
                    </a:lnTo>
                    <a:lnTo>
                      <a:pt x="27433" y="2570"/>
                    </a:lnTo>
                    <a:lnTo>
                      <a:pt x="27251" y="2771"/>
                    </a:lnTo>
                    <a:lnTo>
                      <a:pt x="27087" y="2990"/>
                    </a:lnTo>
                    <a:lnTo>
                      <a:pt x="26923" y="3227"/>
                    </a:lnTo>
                    <a:lnTo>
                      <a:pt x="26759" y="3482"/>
                    </a:lnTo>
                    <a:lnTo>
                      <a:pt x="26613" y="3755"/>
                    </a:lnTo>
                    <a:lnTo>
                      <a:pt x="26412" y="4120"/>
                    </a:lnTo>
                    <a:lnTo>
                      <a:pt x="26321" y="4266"/>
                    </a:lnTo>
                    <a:lnTo>
                      <a:pt x="26230" y="4393"/>
                    </a:lnTo>
                    <a:lnTo>
                      <a:pt x="26139" y="4484"/>
                    </a:lnTo>
                    <a:lnTo>
                      <a:pt x="26048" y="4575"/>
                    </a:lnTo>
                    <a:lnTo>
                      <a:pt x="25957" y="4630"/>
                    </a:lnTo>
                    <a:lnTo>
                      <a:pt x="25866" y="4667"/>
                    </a:lnTo>
                    <a:lnTo>
                      <a:pt x="25774" y="4703"/>
                    </a:lnTo>
                    <a:lnTo>
                      <a:pt x="25683" y="4703"/>
                    </a:lnTo>
                    <a:lnTo>
                      <a:pt x="25592" y="4685"/>
                    </a:lnTo>
                    <a:lnTo>
                      <a:pt x="25501" y="4667"/>
                    </a:lnTo>
                    <a:lnTo>
                      <a:pt x="25410" y="4630"/>
                    </a:lnTo>
                    <a:lnTo>
                      <a:pt x="25319" y="4575"/>
                    </a:lnTo>
                    <a:lnTo>
                      <a:pt x="25118" y="4411"/>
                    </a:lnTo>
                    <a:lnTo>
                      <a:pt x="24918" y="4229"/>
                    </a:lnTo>
                    <a:lnTo>
                      <a:pt x="24717" y="3974"/>
                    </a:lnTo>
                    <a:lnTo>
                      <a:pt x="24243" y="3409"/>
                    </a:lnTo>
                    <a:lnTo>
                      <a:pt x="23715" y="2753"/>
                    </a:lnTo>
                    <a:lnTo>
                      <a:pt x="23405" y="2425"/>
                    </a:lnTo>
                    <a:lnTo>
                      <a:pt x="23077" y="2078"/>
                    </a:lnTo>
                    <a:lnTo>
                      <a:pt x="22803" y="1823"/>
                    </a:lnTo>
                    <a:lnTo>
                      <a:pt x="22512" y="1568"/>
                    </a:lnTo>
                    <a:lnTo>
                      <a:pt x="22220" y="1331"/>
                    </a:lnTo>
                    <a:lnTo>
                      <a:pt x="21892" y="1094"/>
                    </a:lnTo>
                    <a:lnTo>
                      <a:pt x="21546" y="875"/>
                    </a:lnTo>
                    <a:lnTo>
                      <a:pt x="21181" y="675"/>
                    </a:lnTo>
                    <a:lnTo>
                      <a:pt x="20798" y="511"/>
                    </a:lnTo>
                    <a:lnTo>
                      <a:pt x="20379" y="347"/>
                    </a:lnTo>
                    <a:lnTo>
                      <a:pt x="20124" y="274"/>
                    </a:lnTo>
                    <a:lnTo>
                      <a:pt x="19869" y="201"/>
                    </a:lnTo>
                    <a:lnTo>
                      <a:pt x="19595" y="146"/>
                    </a:lnTo>
                    <a:lnTo>
                      <a:pt x="19322" y="91"/>
                    </a:lnTo>
                    <a:lnTo>
                      <a:pt x="19030" y="55"/>
                    </a:lnTo>
                    <a:lnTo>
                      <a:pt x="18738" y="18"/>
                    </a:lnTo>
                    <a:lnTo>
                      <a:pt x="18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2"/>
              <p:cNvSpPr/>
              <p:nvPr/>
            </p:nvSpPr>
            <p:spPr>
              <a:xfrm>
                <a:off x="1947325" y="2338450"/>
                <a:ext cx="937850" cy="902775"/>
              </a:xfrm>
              <a:custGeom>
                <a:avLst/>
                <a:gdLst/>
                <a:ahLst/>
                <a:cxnLst/>
                <a:rect l="l" t="t" r="r" b="b"/>
                <a:pathLst>
                  <a:path w="37514" h="36111" fill="none" extrusionOk="0">
                    <a:moveTo>
                      <a:pt x="37367" y="23697"/>
                    </a:moveTo>
                    <a:lnTo>
                      <a:pt x="37367" y="23697"/>
                    </a:lnTo>
                    <a:lnTo>
                      <a:pt x="37240" y="24426"/>
                    </a:lnTo>
                    <a:lnTo>
                      <a:pt x="37058" y="25155"/>
                    </a:lnTo>
                    <a:lnTo>
                      <a:pt x="36839" y="25848"/>
                    </a:lnTo>
                    <a:lnTo>
                      <a:pt x="36602" y="26540"/>
                    </a:lnTo>
                    <a:lnTo>
                      <a:pt x="36310" y="27197"/>
                    </a:lnTo>
                    <a:lnTo>
                      <a:pt x="36000" y="27816"/>
                    </a:lnTo>
                    <a:lnTo>
                      <a:pt x="35654" y="28436"/>
                    </a:lnTo>
                    <a:lnTo>
                      <a:pt x="35289" y="29019"/>
                    </a:lnTo>
                    <a:lnTo>
                      <a:pt x="34907" y="29584"/>
                    </a:lnTo>
                    <a:lnTo>
                      <a:pt x="34487" y="30131"/>
                    </a:lnTo>
                    <a:lnTo>
                      <a:pt x="34032" y="30660"/>
                    </a:lnTo>
                    <a:lnTo>
                      <a:pt x="33576" y="31152"/>
                    </a:lnTo>
                    <a:lnTo>
                      <a:pt x="33084" y="31626"/>
                    </a:lnTo>
                    <a:lnTo>
                      <a:pt x="32573" y="32082"/>
                    </a:lnTo>
                    <a:lnTo>
                      <a:pt x="32063" y="32501"/>
                    </a:lnTo>
                    <a:lnTo>
                      <a:pt x="31516" y="32920"/>
                    </a:lnTo>
                    <a:lnTo>
                      <a:pt x="30969" y="33303"/>
                    </a:lnTo>
                    <a:lnTo>
                      <a:pt x="30386" y="33649"/>
                    </a:lnTo>
                    <a:lnTo>
                      <a:pt x="29821" y="33996"/>
                    </a:lnTo>
                    <a:lnTo>
                      <a:pt x="29220" y="34305"/>
                    </a:lnTo>
                    <a:lnTo>
                      <a:pt x="28618" y="34579"/>
                    </a:lnTo>
                    <a:lnTo>
                      <a:pt x="28016" y="34852"/>
                    </a:lnTo>
                    <a:lnTo>
                      <a:pt x="27397" y="35089"/>
                    </a:lnTo>
                    <a:lnTo>
                      <a:pt x="26777" y="35290"/>
                    </a:lnTo>
                    <a:lnTo>
                      <a:pt x="26157" y="35490"/>
                    </a:lnTo>
                    <a:lnTo>
                      <a:pt x="25537" y="35654"/>
                    </a:lnTo>
                    <a:lnTo>
                      <a:pt x="24918" y="35782"/>
                    </a:lnTo>
                    <a:lnTo>
                      <a:pt x="24298" y="35910"/>
                    </a:lnTo>
                    <a:lnTo>
                      <a:pt x="23678" y="35982"/>
                    </a:lnTo>
                    <a:lnTo>
                      <a:pt x="23058" y="36055"/>
                    </a:lnTo>
                    <a:lnTo>
                      <a:pt x="22439" y="36092"/>
                    </a:lnTo>
                    <a:lnTo>
                      <a:pt x="21837" y="36110"/>
                    </a:lnTo>
                    <a:lnTo>
                      <a:pt x="15457" y="36110"/>
                    </a:lnTo>
                    <a:lnTo>
                      <a:pt x="15457" y="36110"/>
                    </a:lnTo>
                    <a:lnTo>
                      <a:pt x="14838" y="36092"/>
                    </a:lnTo>
                    <a:lnTo>
                      <a:pt x="14236" y="36055"/>
                    </a:lnTo>
                    <a:lnTo>
                      <a:pt x="13616" y="36001"/>
                    </a:lnTo>
                    <a:lnTo>
                      <a:pt x="13015" y="35910"/>
                    </a:lnTo>
                    <a:lnTo>
                      <a:pt x="12395" y="35800"/>
                    </a:lnTo>
                    <a:lnTo>
                      <a:pt x="11775" y="35654"/>
                    </a:lnTo>
                    <a:lnTo>
                      <a:pt x="11156" y="35490"/>
                    </a:lnTo>
                    <a:lnTo>
                      <a:pt x="10536" y="35308"/>
                    </a:lnTo>
                    <a:lnTo>
                      <a:pt x="9934" y="35089"/>
                    </a:lnTo>
                    <a:lnTo>
                      <a:pt x="9315" y="34871"/>
                    </a:lnTo>
                    <a:lnTo>
                      <a:pt x="8731" y="34597"/>
                    </a:lnTo>
                    <a:lnTo>
                      <a:pt x="8130" y="34324"/>
                    </a:lnTo>
                    <a:lnTo>
                      <a:pt x="7546" y="34014"/>
                    </a:lnTo>
                    <a:lnTo>
                      <a:pt x="6981" y="33686"/>
                    </a:lnTo>
                    <a:lnTo>
                      <a:pt x="6416" y="33321"/>
                    </a:lnTo>
                    <a:lnTo>
                      <a:pt x="5869" y="32957"/>
                    </a:lnTo>
                    <a:lnTo>
                      <a:pt x="5341" y="32556"/>
                    </a:lnTo>
                    <a:lnTo>
                      <a:pt x="4830" y="32118"/>
                    </a:lnTo>
                    <a:lnTo>
                      <a:pt x="4338" y="31681"/>
                    </a:lnTo>
                    <a:lnTo>
                      <a:pt x="3864" y="31207"/>
                    </a:lnTo>
                    <a:lnTo>
                      <a:pt x="3409" y="30715"/>
                    </a:lnTo>
                    <a:lnTo>
                      <a:pt x="2971" y="30186"/>
                    </a:lnTo>
                    <a:lnTo>
                      <a:pt x="2552" y="29657"/>
                    </a:lnTo>
                    <a:lnTo>
                      <a:pt x="2169" y="29092"/>
                    </a:lnTo>
                    <a:lnTo>
                      <a:pt x="1805" y="28491"/>
                    </a:lnTo>
                    <a:lnTo>
                      <a:pt x="1476" y="27889"/>
                    </a:lnTo>
                    <a:lnTo>
                      <a:pt x="1167" y="27251"/>
                    </a:lnTo>
                    <a:lnTo>
                      <a:pt x="893" y="26595"/>
                    </a:lnTo>
                    <a:lnTo>
                      <a:pt x="656" y="25921"/>
                    </a:lnTo>
                    <a:lnTo>
                      <a:pt x="437" y="25228"/>
                    </a:lnTo>
                    <a:lnTo>
                      <a:pt x="273" y="24499"/>
                    </a:lnTo>
                    <a:lnTo>
                      <a:pt x="128" y="23770"/>
                    </a:lnTo>
                    <a:lnTo>
                      <a:pt x="128" y="23770"/>
                    </a:lnTo>
                    <a:lnTo>
                      <a:pt x="73" y="23423"/>
                    </a:lnTo>
                    <a:lnTo>
                      <a:pt x="36" y="23077"/>
                    </a:lnTo>
                    <a:lnTo>
                      <a:pt x="18" y="22731"/>
                    </a:lnTo>
                    <a:lnTo>
                      <a:pt x="0" y="22403"/>
                    </a:lnTo>
                    <a:lnTo>
                      <a:pt x="0" y="22403"/>
                    </a:lnTo>
                    <a:lnTo>
                      <a:pt x="0" y="21874"/>
                    </a:lnTo>
                    <a:lnTo>
                      <a:pt x="18" y="21364"/>
                    </a:lnTo>
                    <a:lnTo>
                      <a:pt x="73" y="20853"/>
                    </a:lnTo>
                    <a:lnTo>
                      <a:pt x="146" y="20343"/>
                    </a:lnTo>
                    <a:lnTo>
                      <a:pt x="237" y="19851"/>
                    </a:lnTo>
                    <a:lnTo>
                      <a:pt x="346" y="19377"/>
                    </a:lnTo>
                    <a:lnTo>
                      <a:pt x="492" y="18903"/>
                    </a:lnTo>
                    <a:lnTo>
                      <a:pt x="638" y="18447"/>
                    </a:lnTo>
                    <a:lnTo>
                      <a:pt x="820" y="17991"/>
                    </a:lnTo>
                    <a:lnTo>
                      <a:pt x="1003" y="17536"/>
                    </a:lnTo>
                    <a:lnTo>
                      <a:pt x="1203" y="17116"/>
                    </a:lnTo>
                    <a:lnTo>
                      <a:pt x="1422" y="16697"/>
                    </a:lnTo>
                    <a:lnTo>
                      <a:pt x="1659" y="16278"/>
                    </a:lnTo>
                    <a:lnTo>
                      <a:pt x="1896" y="15877"/>
                    </a:lnTo>
                    <a:lnTo>
                      <a:pt x="2133" y="15494"/>
                    </a:lnTo>
                    <a:lnTo>
                      <a:pt x="2388" y="15111"/>
                    </a:lnTo>
                    <a:lnTo>
                      <a:pt x="2388" y="15111"/>
                    </a:lnTo>
                    <a:lnTo>
                      <a:pt x="2388" y="15111"/>
                    </a:lnTo>
                    <a:lnTo>
                      <a:pt x="3190" y="13981"/>
                    </a:lnTo>
                    <a:lnTo>
                      <a:pt x="3937" y="12997"/>
                    </a:lnTo>
                    <a:lnTo>
                      <a:pt x="4612" y="12140"/>
                    </a:lnTo>
                    <a:lnTo>
                      <a:pt x="5195" y="11429"/>
                    </a:lnTo>
                    <a:lnTo>
                      <a:pt x="5669" y="10882"/>
                    </a:lnTo>
                    <a:lnTo>
                      <a:pt x="6015" y="10463"/>
                    </a:lnTo>
                    <a:lnTo>
                      <a:pt x="6325" y="10135"/>
                    </a:lnTo>
                    <a:lnTo>
                      <a:pt x="6252" y="10135"/>
                    </a:lnTo>
                    <a:lnTo>
                      <a:pt x="6252" y="10135"/>
                    </a:lnTo>
                    <a:lnTo>
                      <a:pt x="5687" y="9643"/>
                    </a:lnTo>
                    <a:lnTo>
                      <a:pt x="5177" y="9169"/>
                    </a:lnTo>
                    <a:lnTo>
                      <a:pt x="4739" y="8713"/>
                    </a:lnTo>
                    <a:lnTo>
                      <a:pt x="4338" y="8276"/>
                    </a:lnTo>
                    <a:lnTo>
                      <a:pt x="4010" y="7838"/>
                    </a:lnTo>
                    <a:lnTo>
                      <a:pt x="3737" y="7383"/>
                    </a:lnTo>
                    <a:lnTo>
                      <a:pt x="3500" y="6945"/>
                    </a:lnTo>
                    <a:lnTo>
                      <a:pt x="3299" y="6489"/>
                    </a:lnTo>
                    <a:lnTo>
                      <a:pt x="3299" y="6489"/>
                    </a:lnTo>
                    <a:lnTo>
                      <a:pt x="3245" y="6325"/>
                    </a:lnTo>
                    <a:lnTo>
                      <a:pt x="3190" y="6143"/>
                    </a:lnTo>
                    <a:lnTo>
                      <a:pt x="3172" y="5979"/>
                    </a:lnTo>
                    <a:lnTo>
                      <a:pt x="3153" y="5797"/>
                    </a:lnTo>
                    <a:lnTo>
                      <a:pt x="3153" y="5614"/>
                    </a:lnTo>
                    <a:lnTo>
                      <a:pt x="3153" y="5432"/>
                    </a:lnTo>
                    <a:lnTo>
                      <a:pt x="3172" y="5250"/>
                    </a:lnTo>
                    <a:lnTo>
                      <a:pt x="3208" y="5068"/>
                    </a:lnTo>
                    <a:lnTo>
                      <a:pt x="3299" y="4703"/>
                    </a:lnTo>
                    <a:lnTo>
                      <a:pt x="3445" y="4320"/>
                    </a:lnTo>
                    <a:lnTo>
                      <a:pt x="3609" y="3956"/>
                    </a:lnTo>
                    <a:lnTo>
                      <a:pt x="3810" y="3591"/>
                    </a:lnTo>
                    <a:lnTo>
                      <a:pt x="4028" y="3245"/>
                    </a:lnTo>
                    <a:lnTo>
                      <a:pt x="4284" y="2917"/>
                    </a:lnTo>
                    <a:lnTo>
                      <a:pt x="4557" y="2589"/>
                    </a:lnTo>
                    <a:lnTo>
                      <a:pt x="4830" y="2279"/>
                    </a:lnTo>
                    <a:lnTo>
                      <a:pt x="5122" y="2005"/>
                    </a:lnTo>
                    <a:lnTo>
                      <a:pt x="5414" y="1750"/>
                    </a:lnTo>
                    <a:lnTo>
                      <a:pt x="5724" y="1513"/>
                    </a:lnTo>
                    <a:lnTo>
                      <a:pt x="6015" y="1313"/>
                    </a:lnTo>
                    <a:lnTo>
                      <a:pt x="6015" y="1313"/>
                    </a:lnTo>
                    <a:lnTo>
                      <a:pt x="6198" y="1222"/>
                    </a:lnTo>
                    <a:lnTo>
                      <a:pt x="6380" y="1130"/>
                    </a:lnTo>
                    <a:lnTo>
                      <a:pt x="6380" y="1130"/>
                    </a:lnTo>
                    <a:lnTo>
                      <a:pt x="6599" y="1021"/>
                    </a:lnTo>
                    <a:lnTo>
                      <a:pt x="6599" y="1021"/>
                    </a:lnTo>
                    <a:lnTo>
                      <a:pt x="6927" y="912"/>
                    </a:lnTo>
                    <a:lnTo>
                      <a:pt x="7237" y="839"/>
                    </a:lnTo>
                    <a:lnTo>
                      <a:pt x="7528" y="784"/>
                    </a:lnTo>
                    <a:lnTo>
                      <a:pt x="7820" y="766"/>
                    </a:lnTo>
                    <a:lnTo>
                      <a:pt x="8075" y="784"/>
                    </a:lnTo>
                    <a:lnTo>
                      <a:pt x="8312" y="820"/>
                    </a:lnTo>
                    <a:lnTo>
                      <a:pt x="8549" y="875"/>
                    </a:lnTo>
                    <a:lnTo>
                      <a:pt x="8768" y="966"/>
                    </a:lnTo>
                    <a:lnTo>
                      <a:pt x="8968" y="1076"/>
                    </a:lnTo>
                    <a:lnTo>
                      <a:pt x="9150" y="1203"/>
                    </a:lnTo>
                    <a:lnTo>
                      <a:pt x="9351" y="1331"/>
                    </a:lnTo>
                    <a:lnTo>
                      <a:pt x="9515" y="1495"/>
                    </a:lnTo>
                    <a:lnTo>
                      <a:pt x="9697" y="1659"/>
                    </a:lnTo>
                    <a:lnTo>
                      <a:pt x="9861" y="1841"/>
                    </a:lnTo>
                    <a:lnTo>
                      <a:pt x="10171" y="2224"/>
                    </a:lnTo>
                    <a:lnTo>
                      <a:pt x="10171" y="2224"/>
                    </a:lnTo>
                    <a:lnTo>
                      <a:pt x="10700" y="2917"/>
                    </a:lnTo>
                    <a:lnTo>
                      <a:pt x="10973" y="3263"/>
                    </a:lnTo>
                    <a:lnTo>
                      <a:pt x="11247" y="3591"/>
                    </a:lnTo>
                    <a:lnTo>
                      <a:pt x="11538" y="3883"/>
                    </a:lnTo>
                    <a:lnTo>
                      <a:pt x="11684" y="4029"/>
                    </a:lnTo>
                    <a:lnTo>
                      <a:pt x="11848" y="4156"/>
                    </a:lnTo>
                    <a:lnTo>
                      <a:pt x="12012" y="4266"/>
                    </a:lnTo>
                    <a:lnTo>
                      <a:pt x="12195" y="4375"/>
                    </a:lnTo>
                    <a:lnTo>
                      <a:pt x="12377" y="4448"/>
                    </a:lnTo>
                    <a:lnTo>
                      <a:pt x="12577" y="4521"/>
                    </a:lnTo>
                    <a:lnTo>
                      <a:pt x="12577" y="4521"/>
                    </a:lnTo>
                    <a:lnTo>
                      <a:pt x="12760" y="4575"/>
                    </a:lnTo>
                    <a:lnTo>
                      <a:pt x="12924" y="4594"/>
                    </a:lnTo>
                    <a:lnTo>
                      <a:pt x="13088" y="4575"/>
                    </a:lnTo>
                    <a:lnTo>
                      <a:pt x="13215" y="4539"/>
                    </a:lnTo>
                    <a:lnTo>
                      <a:pt x="13361" y="4484"/>
                    </a:lnTo>
                    <a:lnTo>
                      <a:pt x="13489" y="4411"/>
                    </a:lnTo>
                    <a:lnTo>
                      <a:pt x="13598" y="4302"/>
                    </a:lnTo>
                    <a:lnTo>
                      <a:pt x="13707" y="4174"/>
                    </a:lnTo>
                    <a:lnTo>
                      <a:pt x="13817" y="4047"/>
                    </a:lnTo>
                    <a:lnTo>
                      <a:pt x="13908" y="3901"/>
                    </a:lnTo>
                    <a:lnTo>
                      <a:pt x="14108" y="3555"/>
                    </a:lnTo>
                    <a:lnTo>
                      <a:pt x="14510" y="2753"/>
                    </a:lnTo>
                    <a:lnTo>
                      <a:pt x="14510" y="2753"/>
                    </a:lnTo>
                    <a:lnTo>
                      <a:pt x="14510" y="2753"/>
                    </a:lnTo>
                    <a:lnTo>
                      <a:pt x="14674" y="2406"/>
                    </a:lnTo>
                    <a:lnTo>
                      <a:pt x="14874" y="2078"/>
                    </a:lnTo>
                    <a:lnTo>
                      <a:pt x="15093" y="1732"/>
                    </a:lnTo>
                    <a:lnTo>
                      <a:pt x="15330" y="1404"/>
                    </a:lnTo>
                    <a:lnTo>
                      <a:pt x="15621" y="1094"/>
                    </a:lnTo>
                    <a:lnTo>
                      <a:pt x="15767" y="948"/>
                    </a:lnTo>
                    <a:lnTo>
                      <a:pt x="15931" y="820"/>
                    </a:lnTo>
                    <a:lnTo>
                      <a:pt x="16095" y="675"/>
                    </a:lnTo>
                    <a:lnTo>
                      <a:pt x="16296" y="565"/>
                    </a:lnTo>
                    <a:lnTo>
                      <a:pt x="16496" y="456"/>
                    </a:lnTo>
                    <a:lnTo>
                      <a:pt x="16697" y="347"/>
                    </a:lnTo>
                    <a:lnTo>
                      <a:pt x="16715" y="347"/>
                    </a:lnTo>
                    <a:lnTo>
                      <a:pt x="16715" y="347"/>
                    </a:lnTo>
                    <a:lnTo>
                      <a:pt x="16806" y="310"/>
                    </a:lnTo>
                    <a:lnTo>
                      <a:pt x="16806" y="310"/>
                    </a:lnTo>
                    <a:lnTo>
                      <a:pt x="16824" y="292"/>
                    </a:lnTo>
                    <a:lnTo>
                      <a:pt x="16824" y="292"/>
                    </a:lnTo>
                    <a:lnTo>
                      <a:pt x="16824" y="292"/>
                    </a:lnTo>
                    <a:lnTo>
                      <a:pt x="17116" y="183"/>
                    </a:lnTo>
                    <a:lnTo>
                      <a:pt x="17426" y="110"/>
                    </a:lnTo>
                    <a:lnTo>
                      <a:pt x="17754" y="37"/>
                    </a:lnTo>
                    <a:lnTo>
                      <a:pt x="18119" y="0"/>
                    </a:lnTo>
                    <a:lnTo>
                      <a:pt x="18119" y="0"/>
                    </a:lnTo>
                    <a:lnTo>
                      <a:pt x="18429" y="0"/>
                    </a:lnTo>
                    <a:lnTo>
                      <a:pt x="18738" y="18"/>
                    </a:lnTo>
                    <a:lnTo>
                      <a:pt x="19030" y="55"/>
                    </a:lnTo>
                    <a:lnTo>
                      <a:pt x="19322" y="91"/>
                    </a:lnTo>
                    <a:lnTo>
                      <a:pt x="19595" y="146"/>
                    </a:lnTo>
                    <a:lnTo>
                      <a:pt x="19869" y="201"/>
                    </a:lnTo>
                    <a:lnTo>
                      <a:pt x="20124" y="274"/>
                    </a:lnTo>
                    <a:lnTo>
                      <a:pt x="20379" y="347"/>
                    </a:lnTo>
                    <a:lnTo>
                      <a:pt x="20379" y="347"/>
                    </a:lnTo>
                    <a:lnTo>
                      <a:pt x="20798" y="511"/>
                    </a:lnTo>
                    <a:lnTo>
                      <a:pt x="21181" y="675"/>
                    </a:lnTo>
                    <a:lnTo>
                      <a:pt x="21546" y="875"/>
                    </a:lnTo>
                    <a:lnTo>
                      <a:pt x="21892" y="1094"/>
                    </a:lnTo>
                    <a:lnTo>
                      <a:pt x="22220" y="1331"/>
                    </a:lnTo>
                    <a:lnTo>
                      <a:pt x="22512" y="1568"/>
                    </a:lnTo>
                    <a:lnTo>
                      <a:pt x="22803" y="1823"/>
                    </a:lnTo>
                    <a:lnTo>
                      <a:pt x="23077" y="2078"/>
                    </a:lnTo>
                    <a:lnTo>
                      <a:pt x="23077" y="2078"/>
                    </a:lnTo>
                    <a:lnTo>
                      <a:pt x="23405" y="2425"/>
                    </a:lnTo>
                    <a:lnTo>
                      <a:pt x="23715" y="2753"/>
                    </a:lnTo>
                    <a:lnTo>
                      <a:pt x="24243" y="3409"/>
                    </a:lnTo>
                    <a:lnTo>
                      <a:pt x="24717" y="3974"/>
                    </a:lnTo>
                    <a:lnTo>
                      <a:pt x="24918" y="4229"/>
                    </a:lnTo>
                    <a:lnTo>
                      <a:pt x="25118" y="4411"/>
                    </a:lnTo>
                    <a:lnTo>
                      <a:pt x="25319" y="4575"/>
                    </a:lnTo>
                    <a:lnTo>
                      <a:pt x="25410" y="4630"/>
                    </a:lnTo>
                    <a:lnTo>
                      <a:pt x="25501" y="4667"/>
                    </a:lnTo>
                    <a:lnTo>
                      <a:pt x="25592" y="4685"/>
                    </a:lnTo>
                    <a:lnTo>
                      <a:pt x="25683" y="4703"/>
                    </a:lnTo>
                    <a:lnTo>
                      <a:pt x="25774" y="4703"/>
                    </a:lnTo>
                    <a:lnTo>
                      <a:pt x="25866" y="4667"/>
                    </a:lnTo>
                    <a:lnTo>
                      <a:pt x="25957" y="4630"/>
                    </a:lnTo>
                    <a:lnTo>
                      <a:pt x="26048" y="4575"/>
                    </a:lnTo>
                    <a:lnTo>
                      <a:pt x="26139" y="4484"/>
                    </a:lnTo>
                    <a:lnTo>
                      <a:pt x="26230" y="4393"/>
                    </a:lnTo>
                    <a:lnTo>
                      <a:pt x="26321" y="4266"/>
                    </a:lnTo>
                    <a:lnTo>
                      <a:pt x="26412" y="4120"/>
                    </a:lnTo>
                    <a:lnTo>
                      <a:pt x="26613" y="3755"/>
                    </a:lnTo>
                    <a:lnTo>
                      <a:pt x="26613" y="3755"/>
                    </a:lnTo>
                    <a:lnTo>
                      <a:pt x="26759" y="3482"/>
                    </a:lnTo>
                    <a:lnTo>
                      <a:pt x="26923" y="3227"/>
                    </a:lnTo>
                    <a:lnTo>
                      <a:pt x="27087" y="2990"/>
                    </a:lnTo>
                    <a:lnTo>
                      <a:pt x="27251" y="2771"/>
                    </a:lnTo>
                    <a:lnTo>
                      <a:pt x="27433" y="2570"/>
                    </a:lnTo>
                    <a:lnTo>
                      <a:pt x="27615" y="2388"/>
                    </a:lnTo>
                    <a:lnTo>
                      <a:pt x="27816" y="2224"/>
                    </a:lnTo>
                    <a:lnTo>
                      <a:pt x="27998" y="2078"/>
                    </a:lnTo>
                    <a:lnTo>
                      <a:pt x="27998" y="2078"/>
                    </a:lnTo>
                    <a:lnTo>
                      <a:pt x="28181" y="1951"/>
                    </a:lnTo>
                    <a:lnTo>
                      <a:pt x="28363" y="1841"/>
                    </a:lnTo>
                    <a:lnTo>
                      <a:pt x="28545" y="1750"/>
                    </a:lnTo>
                    <a:lnTo>
                      <a:pt x="28727" y="1677"/>
                    </a:lnTo>
                    <a:lnTo>
                      <a:pt x="28910" y="1604"/>
                    </a:lnTo>
                    <a:lnTo>
                      <a:pt x="29092" y="1550"/>
                    </a:lnTo>
                    <a:lnTo>
                      <a:pt x="29274" y="1495"/>
                    </a:lnTo>
                    <a:lnTo>
                      <a:pt x="29475" y="1458"/>
                    </a:lnTo>
                    <a:lnTo>
                      <a:pt x="29839" y="1422"/>
                    </a:lnTo>
                    <a:lnTo>
                      <a:pt x="30222" y="1440"/>
                    </a:lnTo>
                    <a:lnTo>
                      <a:pt x="30568" y="1477"/>
                    </a:lnTo>
                    <a:lnTo>
                      <a:pt x="30933" y="1568"/>
                    </a:lnTo>
                    <a:lnTo>
                      <a:pt x="30933" y="1568"/>
                    </a:lnTo>
                    <a:lnTo>
                      <a:pt x="30933" y="1568"/>
                    </a:lnTo>
                    <a:lnTo>
                      <a:pt x="31115" y="1623"/>
                    </a:lnTo>
                    <a:lnTo>
                      <a:pt x="31298" y="1695"/>
                    </a:lnTo>
                    <a:lnTo>
                      <a:pt x="31462" y="1787"/>
                    </a:lnTo>
                    <a:lnTo>
                      <a:pt x="31626" y="1878"/>
                    </a:lnTo>
                    <a:lnTo>
                      <a:pt x="31790" y="1969"/>
                    </a:lnTo>
                    <a:lnTo>
                      <a:pt x="31954" y="2078"/>
                    </a:lnTo>
                    <a:lnTo>
                      <a:pt x="32100" y="2206"/>
                    </a:lnTo>
                    <a:lnTo>
                      <a:pt x="32245" y="2333"/>
                    </a:lnTo>
                    <a:lnTo>
                      <a:pt x="32373" y="2461"/>
                    </a:lnTo>
                    <a:lnTo>
                      <a:pt x="32482" y="2607"/>
                    </a:lnTo>
                    <a:lnTo>
                      <a:pt x="32610" y="2771"/>
                    </a:lnTo>
                    <a:lnTo>
                      <a:pt x="32701" y="2917"/>
                    </a:lnTo>
                    <a:lnTo>
                      <a:pt x="32792" y="3099"/>
                    </a:lnTo>
                    <a:lnTo>
                      <a:pt x="32883" y="3263"/>
                    </a:lnTo>
                    <a:lnTo>
                      <a:pt x="32956" y="3445"/>
                    </a:lnTo>
                    <a:lnTo>
                      <a:pt x="33011" y="3646"/>
                    </a:lnTo>
                    <a:lnTo>
                      <a:pt x="33011" y="3646"/>
                    </a:lnTo>
                    <a:lnTo>
                      <a:pt x="33084" y="4010"/>
                    </a:lnTo>
                    <a:lnTo>
                      <a:pt x="33139" y="4375"/>
                    </a:lnTo>
                    <a:lnTo>
                      <a:pt x="33157" y="4758"/>
                    </a:lnTo>
                    <a:lnTo>
                      <a:pt x="33139" y="5141"/>
                    </a:lnTo>
                    <a:lnTo>
                      <a:pt x="33102" y="5542"/>
                    </a:lnTo>
                    <a:lnTo>
                      <a:pt x="33047" y="5943"/>
                    </a:lnTo>
                    <a:lnTo>
                      <a:pt x="32974" y="6325"/>
                    </a:lnTo>
                    <a:lnTo>
                      <a:pt x="32883" y="6708"/>
                    </a:lnTo>
                    <a:lnTo>
                      <a:pt x="32792" y="7091"/>
                    </a:lnTo>
                    <a:lnTo>
                      <a:pt x="32665" y="7474"/>
                    </a:lnTo>
                    <a:lnTo>
                      <a:pt x="32428" y="8166"/>
                    </a:lnTo>
                    <a:lnTo>
                      <a:pt x="32172" y="8786"/>
                    </a:lnTo>
                    <a:lnTo>
                      <a:pt x="31954" y="9297"/>
                    </a:lnTo>
                    <a:lnTo>
                      <a:pt x="31954" y="9297"/>
                    </a:lnTo>
                    <a:lnTo>
                      <a:pt x="31826" y="9534"/>
                    </a:lnTo>
                    <a:lnTo>
                      <a:pt x="31680" y="9770"/>
                    </a:lnTo>
                    <a:lnTo>
                      <a:pt x="31370" y="10208"/>
                    </a:lnTo>
                    <a:lnTo>
                      <a:pt x="31370" y="10208"/>
                    </a:lnTo>
                    <a:lnTo>
                      <a:pt x="31316" y="10317"/>
                    </a:lnTo>
                    <a:lnTo>
                      <a:pt x="31261" y="10408"/>
                    </a:lnTo>
                    <a:lnTo>
                      <a:pt x="31243" y="10536"/>
                    </a:lnTo>
                    <a:lnTo>
                      <a:pt x="31261" y="10682"/>
                    </a:lnTo>
                    <a:lnTo>
                      <a:pt x="31298" y="10828"/>
                    </a:lnTo>
                    <a:lnTo>
                      <a:pt x="31389" y="11010"/>
                    </a:lnTo>
                    <a:lnTo>
                      <a:pt x="31534" y="11192"/>
                    </a:lnTo>
                    <a:lnTo>
                      <a:pt x="31735" y="11393"/>
                    </a:lnTo>
                    <a:lnTo>
                      <a:pt x="31735" y="11393"/>
                    </a:lnTo>
                    <a:lnTo>
                      <a:pt x="32118" y="11739"/>
                    </a:lnTo>
                    <a:lnTo>
                      <a:pt x="32537" y="12104"/>
                    </a:lnTo>
                    <a:lnTo>
                      <a:pt x="32956" y="12523"/>
                    </a:lnTo>
                    <a:lnTo>
                      <a:pt x="33394" y="12979"/>
                    </a:lnTo>
                    <a:lnTo>
                      <a:pt x="33849" y="13471"/>
                    </a:lnTo>
                    <a:lnTo>
                      <a:pt x="34287" y="13981"/>
                    </a:lnTo>
                    <a:lnTo>
                      <a:pt x="34706" y="14528"/>
                    </a:lnTo>
                    <a:lnTo>
                      <a:pt x="35144" y="15111"/>
                    </a:lnTo>
                    <a:lnTo>
                      <a:pt x="35144" y="15111"/>
                    </a:lnTo>
                    <a:lnTo>
                      <a:pt x="35362" y="15458"/>
                    </a:lnTo>
                    <a:lnTo>
                      <a:pt x="35599" y="15804"/>
                    </a:lnTo>
                    <a:lnTo>
                      <a:pt x="35818" y="16169"/>
                    </a:lnTo>
                    <a:lnTo>
                      <a:pt x="36037" y="16551"/>
                    </a:lnTo>
                    <a:lnTo>
                      <a:pt x="36237" y="16934"/>
                    </a:lnTo>
                    <a:lnTo>
                      <a:pt x="36420" y="17335"/>
                    </a:lnTo>
                    <a:lnTo>
                      <a:pt x="36602" y="17736"/>
                    </a:lnTo>
                    <a:lnTo>
                      <a:pt x="36766" y="18137"/>
                    </a:lnTo>
                    <a:lnTo>
                      <a:pt x="36766" y="18137"/>
                    </a:lnTo>
                    <a:lnTo>
                      <a:pt x="36912" y="18556"/>
                    </a:lnTo>
                    <a:lnTo>
                      <a:pt x="37058" y="18994"/>
                    </a:lnTo>
                    <a:lnTo>
                      <a:pt x="37167" y="19431"/>
                    </a:lnTo>
                    <a:lnTo>
                      <a:pt x="37276" y="19869"/>
                    </a:lnTo>
                    <a:lnTo>
                      <a:pt x="37367" y="20325"/>
                    </a:lnTo>
                    <a:lnTo>
                      <a:pt x="37440" y="20780"/>
                    </a:lnTo>
                    <a:lnTo>
                      <a:pt x="37477" y="21254"/>
                    </a:lnTo>
                    <a:lnTo>
                      <a:pt x="37495" y="21728"/>
                    </a:lnTo>
                    <a:lnTo>
                      <a:pt x="37495" y="21728"/>
                    </a:lnTo>
                    <a:lnTo>
                      <a:pt x="37513" y="22202"/>
                    </a:lnTo>
                    <a:lnTo>
                      <a:pt x="37495" y="22694"/>
                    </a:lnTo>
                    <a:lnTo>
                      <a:pt x="37440" y="23186"/>
                    </a:lnTo>
                    <a:lnTo>
                      <a:pt x="37367" y="2369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2"/>
              <p:cNvSpPr/>
              <p:nvPr/>
            </p:nvSpPr>
            <p:spPr>
              <a:xfrm>
                <a:off x="2107275" y="2591350"/>
                <a:ext cx="7300" cy="3675"/>
              </a:xfrm>
              <a:custGeom>
                <a:avLst/>
                <a:gdLst/>
                <a:ahLst/>
                <a:cxnLst/>
                <a:rect l="l" t="t" r="r" b="b"/>
                <a:pathLst>
                  <a:path w="292" h="147" extrusionOk="0">
                    <a:moveTo>
                      <a:pt x="0" y="1"/>
                    </a:moveTo>
                    <a:lnTo>
                      <a:pt x="0" y="37"/>
                    </a:lnTo>
                    <a:lnTo>
                      <a:pt x="18" y="37"/>
                    </a:lnTo>
                    <a:lnTo>
                      <a:pt x="255" y="147"/>
                    </a:lnTo>
                    <a:lnTo>
                      <a:pt x="273" y="128"/>
                    </a:lnTo>
                    <a:lnTo>
                      <a:pt x="292" y="128"/>
                    </a:lnTo>
                    <a:lnTo>
                      <a:pt x="292" y="92"/>
                    </a:lnTo>
                    <a:lnTo>
                      <a:pt x="273" y="92"/>
                    </a:lnTo>
                    <a:lnTo>
                      <a:pt x="91" y="19"/>
                    </a:lnTo>
                    <a:lnTo>
                      <a:pt x="36" y="1"/>
                    </a:lnTo>
                    <a:close/>
                  </a:path>
                </a:pathLst>
              </a:custGeom>
              <a:solidFill>
                <a:srgbClr val="E83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2"/>
              <p:cNvSpPr/>
              <p:nvPr/>
            </p:nvSpPr>
            <p:spPr>
              <a:xfrm>
                <a:off x="2125025" y="2597725"/>
                <a:ext cx="589250" cy="51975"/>
              </a:xfrm>
              <a:custGeom>
                <a:avLst/>
                <a:gdLst/>
                <a:ahLst/>
                <a:cxnLst/>
                <a:rect l="l" t="t" r="r" b="b"/>
                <a:pathLst>
                  <a:path w="23570" h="2079" extrusionOk="0">
                    <a:moveTo>
                      <a:pt x="19" y="1"/>
                    </a:moveTo>
                    <a:lnTo>
                      <a:pt x="1" y="19"/>
                    </a:lnTo>
                    <a:lnTo>
                      <a:pt x="19" y="37"/>
                    </a:lnTo>
                    <a:lnTo>
                      <a:pt x="19" y="56"/>
                    </a:lnTo>
                    <a:lnTo>
                      <a:pt x="511" y="220"/>
                    </a:lnTo>
                    <a:lnTo>
                      <a:pt x="530" y="220"/>
                    </a:lnTo>
                    <a:lnTo>
                      <a:pt x="548" y="202"/>
                    </a:lnTo>
                    <a:lnTo>
                      <a:pt x="548" y="183"/>
                    </a:lnTo>
                    <a:lnTo>
                      <a:pt x="530" y="165"/>
                    </a:lnTo>
                    <a:lnTo>
                      <a:pt x="37" y="1"/>
                    </a:lnTo>
                    <a:close/>
                    <a:moveTo>
                      <a:pt x="23533" y="256"/>
                    </a:moveTo>
                    <a:lnTo>
                      <a:pt x="23059" y="402"/>
                    </a:lnTo>
                    <a:lnTo>
                      <a:pt x="23041" y="420"/>
                    </a:lnTo>
                    <a:lnTo>
                      <a:pt x="23041" y="438"/>
                    </a:lnTo>
                    <a:lnTo>
                      <a:pt x="23041" y="457"/>
                    </a:lnTo>
                    <a:lnTo>
                      <a:pt x="23078" y="457"/>
                    </a:lnTo>
                    <a:lnTo>
                      <a:pt x="23552" y="311"/>
                    </a:lnTo>
                    <a:lnTo>
                      <a:pt x="23570" y="293"/>
                    </a:lnTo>
                    <a:lnTo>
                      <a:pt x="23570" y="274"/>
                    </a:lnTo>
                    <a:lnTo>
                      <a:pt x="23552" y="256"/>
                    </a:lnTo>
                    <a:close/>
                    <a:moveTo>
                      <a:pt x="985" y="311"/>
                    </a:moveTo>
                    <a:lnTo>
                      <a:pt x="985" y="329"/>
                    </a:lnTo>
                    <a:lnTo>
                      <a:pt x="985" y="347"/>
                    </a:lnTo>
                    <a:lnTo>
                      <a:pt x="1003" y="366"/>
                    </a:lnTo>
                    <a:lnTo>
                      <a:pt x="1477" y="511"/>
                    </a:lnTo>
                    <a:lnTo>
                      <a:pt x="1514" y="511"/>
                    </a:lnTo>
                    <a:lnTo>
                      <a:pt x="1514" y="493"/>
                    </a:lnTo>
                    <a:lnTo>
                      <a:pt x="1514" y="475"/>
                    </a:lnTo>
                    <a:lnTo>
                      <a:pt x="1496" y="457"/>
                    </a:lnTo>
                    <a:lnTo>
                      <a:pt x="1003" y="311"/>
                    </a:lnTo>
                    <a:close/>
                    <a:moveTo>
                      <a:pt x="22567" y="566"/>
                    </a:moveTo>
                    <a:lnTo>
                      <a:pt x="22075" y="712"/>
                    </a:lnTo>
                    <a:lnTo>
                      <a:pt x="22057" y="712"/>
                    </a:lnTo>
                    <a:lnTo>
                      <a:pt x="22057" y="748"/>
                    </a:lnTo>
                    <a:lnTo>
                      <a:pt x="22075" y="767"/>
                    </a:lnTo>
                    <a:lnTo>
                      <a:pt x="22093" y="767"/>
                    </a:lnTo>
                    <a:lnTo>
                      <a:pt x="22585" y="621"/>
                    </a:lnTo>
                    <a:lnTo>
                      <a:pt x="22604" y="603"/>
                    </a:lnTo>
                    <a:lnTo>
                      <a:pt x="22604" y="584"/>
                    </a:lnTo>
                    <a:lnTo>
                      <a:pt x="22585" y="566"/>
                    </a:lnTo>
                    <a:close/>
                    <a:moveTo>
                      <a:pt x="1970" y="603"/>
                    </a:moveTo>
                    <a:lnTo>
                      <a:pt x="1951" y="621"/>
                    </a:lnTo>
                    <a:lnTo>
                      <a:pt x="1951" y="639"/>
                    </a:lnTo>
                    <a:lnTo>
                      <a:pt x="1970" y="657"/>
                    </a:lnTo>
                    <a:lnTo>
                      <a:pt x="2462" y="785"/>
                    </a:lnTo>
                    <a:lnTo>
                      <a:pt x="2480" y="785"/>
                    </a:lnTo>
                    <a:lnTo>
                      <a:pt x="2498" y="767"/>
                    </a:lnTo>
                    <a:lnTo>
                      <a:pt x="2498" y="748"/>
                    </a:lnTo>
                    <a:lnTo>
                      <a:pt x="2480" y="730"/>
                    </a:lnTo>
                    <a:lnTo>
                      <a:pt x="1988" y="603"/>
                    </a:lnTo>
                    <a:close/>
                    <a:moveTo>
                      <a:pt x="2954" y="858"/>
                    </a:moveTo>
                    <a:lnTo>
                      <a:pt x="2936" y="876"/>
                    </a:lnTo>
                    <a:lnTo>
                      <a:pt x="2936" y="894"/>
                    </a:lnTo>
                    <a:lnTo>
                      <a:pt x="2954" y="912"/>
                    </a:lnTo>
                    <a:lnTo>
                      <a:pt x="3464" y="1022"/>
                    </a:lnTo>
                    <a:lnTo>
                      <a:pt x="3482" y="1022"/>
                    </a:lnTo>
                    <a:lnTo>
                      <a:pt x="3482" y="1004"/>
                    </a:lnTo>
                    <a:lnTo>
                      <a:pt x="3482" y="985"/>
                    </a:lnTo>
                    <a:lnTo>
                      <a:pt x="3464" y="967"/>
                    </a:lnTo>
                    <a:lnTo>
                      <a:pt x="2972" y="858"/>
                    </a:lnTo>
                    <a:close/>
                    <a:moveTo>
                      <a:pt x="21583" y="839"/>
                    </a:moveTo>
                    <a:lnTo>
                      <a:pt x="21109" y="967"/>
                    </a:lnTo>
                    <a:lnTo>
                      <a:pt x="21091" y="985"/>
                    </a:lnTo>
                    <a:lnTo>
                      <a:pt x="21073" y="1004"/>
                    </a:lnTo>
                    <a:lnTo>
                      <a:pt x="21091" y="1022"/>
                    </a:lnTo>
                    <a:lnTo>
                      <a:pt x="21109" y="1022"/>
                    </a:lnTo>
                    <a:lnTo>
                      <a:pt x="21601" y="894"/>
                    </a:lnTo>
                    <a:lnTo>
                      <a:pt x="21619" y="876"/>
                    </a:lnTo>
                    <a:lnTo>
                      <a:pt x="21619" y="858"/>
                    </a:lnTo>
                    <a:lnTo>
                      <a:pt x="21619" y="839"/>
                    </a:lnTo>
                    <a:close/>
                    <a:moveTo>
                      <a:pt x="3956" y="1076"/>
                    </a:moveTo>
                    <a:lnTo>
                      <a:pt x="3938" y="1095"/>
                    </a:lnTo>
                    <a:lnTo>
                      <a:pt x="3938" y="1131"/>
                    </a:lnTo>
                    <a:lnTo>
                      <a:pt x="3956" y="1131"/>
                    </a:lnTo>
                    <a:lnTo>
                      <a:pt x="4449" y="1241"/>
                    </a:lnTo>
                    <a:lnTo>
                      <a:pt x="4467" y="1241"/>
                    </a:lnTo>
                    <a:lnTo>
                      <a:pt x="4485" y="1222"/>
                    </a:lnTo>
                    <a:lnTo>
                      <a:pt x="4485" y="1204"/>
                    </a:lnTo>
                    <a:lnTo>
                      <a:pt x="4467" y="1186"/>
                    </a:lnTo>
                    <a:lnTo>
                      <a:pt x="3956" y="1076"/>
                    </a:lnTo>
                    <a:close/>
                    <a:moveTo>
                      <a:pt x="20599" y="1095"/>
                    </a:moveTo>
                    <a:lnTo>
                      <a:pt x="20106" y="1204"/>
                    </a:lnTo>
                    <a:lnTo>
                      <a:pt x="20088" y="1222"/>
                    </a:lnTo>
                    <a:lnTo>
                      <a:pt x="20088" y="1241"/>
                    </a:lnTo>
                    <a:lnTo>
                      <a:pt x="20106" y="1259"/>
                    </a:lnTo>
                    <a:lnTo>
                      <a:pt x="20125" y="1259"/>
                    </a:lnTo>
                    <a:lnTo>
                      <a:pt x="20617" y="1149"/>
                    </a:lnTo>
                    <a:lnTo>
                      <a:pt x="20635" y="1131"/>
                    </a:lnTo>
                    <a:lnTo>
                      <a:pt x="20635" y="1113"/>
                    </a:lnTo>
                    <a:lnTo>
                      <a:pt x="20635" y="1095"/>
                    </a:lnTo>
                    <a:close/>
                    <a:moveTo>
                      <a:pt x="4941" y="1295"/>
                    </a:moveTo>
                    <a:lnTo>
                      <a:pt x="4922" y="1313"/>
                    </a:lnTo>
                    <a:lnTo>
                      <a:pt x="4941" y="1332"/>
                    </a:lnTo>
                    <a:lnTo>
                      <a:pt x="4959" y="1350"/>
                    </a:lnTo>
                    <a:lnTo>
                      <a:pt x="5451" y="1441"/>
                    </a:lnTo>
                    <a:lnTo>
                      <a:pt x="5469" y="1423"/>
                    </a:lnTo>
                    <a:lnTo>
                      <a:pt x="5488" y="1405"/>
                    </a:lnTo>
                    <a:lnTo>
                      <a:pt x="5488" y="1386"/>
                    </a:lnTo>
                    <a:lnTo>
                      <a:pt x="5469" y="1386"/>
                    </a:lnTo>
                    <a:lnTo>
                      <a:pt x="4959" y="1295"/>
                    </a:lnTo>
                    <a:close/>
                    <a:moveTo>
                      <a:pt x="19614" y="1313"/>
                    </a:moveTo>
                    <a:lnTo>
                      <a:pt x="19122" y="1405"/>
                    </a:lnTo>
                    <a:lnTo>
                      <a:pt x="19104" y="1423"/>
                    </a:lnTo>
                    <a:lnTo>
                      <a:pt x="19086" y="1441"/>
                    </a:lnTo>
                    <a:lnTo>
                      <a:pt x="19104" y="1459"/>
                    </a:lnTo>
                    <a:lnTo>
                      <a:pt x="19122" y="1459"/>
                    </a:lnTo>
                    <a:lnTo>
                      <a:pt x="19632" y="1368"/>
                    </a:lnTo>
                    <a:lnTo>
                      <a:pt x="19651" y="1350"/>
                    </a:lnTo>
                    <a:lnTo>
                      <a:pt x="19651" y="1332"/>
                    </a:lnTo>
                    <a:lnTo>
                      <a:pt x="19632" y="1313"/>
                    </a:lnTo>
                    <a:close/>
                    <a:moveTo>
                      <a:pt x="5961" y="1459"/>
                    </a:moveTo>
                    <a:lnTo>
                      <a:pt x="5943" y="1477"/>
                    </a:lnTo>
                    <a:lnTo>
                      <a:pt x="5925" y="1496"/>
                    </a:lnTo>
                    <a:lnTo>
                      <a:pt x="5943" y="1514"/>
                    </a:lnTo>
                    <a:lnTo>
                      <a:pt x="5961" y="1514"/>
                    </a:lnTo>
                    <a:lnTo>
                      <a:pt x="6454" y="1605"/>
                    </a:lnTo>
                    <a:lnTo>
                      <a:pt x="6472" y="1605"/>
                    </a:lnTo>
                    <a:lnTo>
                      <a:pt x="6490" y="1587"/>
                    </a:lnTo>
                    <a:lnTo>
                      <a:pt x="6490" y="1550"/>
                    </a:lnTo>
                    <a:lnTo>
                      <a:pt x="6472" y="1550"/>
                    </a:lnTo>
                    <a:lnTo>
                      <a:pt x="5961" y="1459"/>
                    </a:lnTo>
                    <a:close/>
                    <a:moveTo>
                      <a:pt x="18612" y="1496"/>
                    </a:moveTo>
                    <a:lnTo>
                      <a:pt x="18120" y="1587"/>
                    </a:lnTo>
                    <a:lnTo>
                      <a:pt x="18101" y="1587"/>
                    </a:lnTo>
                    <a:lnTo>
                      <a:pt x="18083" y="1623"/>
                    </a:lnTo>
                    <a:lnTo>
                      <a:pt x="18101" y="1642"/>
                    </a:lnTo>
                    <a:lnTo>
                      <a:pt x="18120" y="1642"/>
                    </a:lnTo>
                    <a:lnTo>
                      <a:pt x="18630" y="1550"/>
                    </a:lnTo>
                    <a:lnTo>
                      <a:pt x="18648" y="1550"/>
                    </a:lnTo>
                    <a:lnTo>
                      <a:pt x="18648" y="1514"/>
                    </a:lnTo>
                    <a:lnTo>
                      <a:pt x="18630" y="1496"/>
                    </a:lnTo>
                    <a:close/>
                    <a:moveTo>
                      <a:pt x="6946" y="1623"/>
                    </a:moveTo>
                    <a:lnTo>
                      <a:pt x="6928" y="1642"/>
                    </a:lnTo>
                    <a:lnTo>
                      <a:pt x="6946" y="1660"/>
                    </a:lnTo>
                    <a:lnTo>
                      <a:pt x="6964" y="1678"/>
                    </a:lnTo>
                    <a:lnTo>
                      <a:pt x="7456" y="1751"/>
                    </a:lnTo>
                    <a:lnTo>
                      <a:pt x="7493" y="1733"/>
                    </a:lnTo>
                    <a:lnTo>
                      <a:pt x="7493" y="1714"/>
                    </a:lnTo>
                    <a:lnTo>
                      <a:pt x="7493" y="1696"/>
                    </a:lnTo>
                    <a:lnTo>
                      <a:pt x="7474" y="1696"/>
                    </a:lnTo>
                    <a:lnTo>
                      <a:pt x="6964" y="1623"/>
                    </a:lnTo>
                    <a:close/>
                    <a:moveTo>
                      <a:pt x="17609" y="1660"/>
                    </a:moveTo>
                    <a:lnTo>
                      <a:pt x="17099" y="1733"/>
                    </a:lnTo>
                    <a:lnTo>
                      <a:pt x="17081" y="1733"/>
                    </a:lnTo>
                    <a:lnTo>
                      <a:pt x="17081" y="1751"/>
                    </a:lnTo>
                    <a:lnTo>
                      <a:pt x="17099" y="1769"/>
                    </a:lnTo>
                    <a:lnTo>
                      <a:pt x="17117" y="1787"/>
                    </a:lnTo>
                    <a:lnTo>
                      <a:pt x="17609" y="1714"/>
                    </a:lnTo>
                    <a:lnTo>
                      <a:pt x="17646" y="1696"/>
                    </a:lnTo>
                    <a:lnTo>
                      <a:pt x="17646" y="1678"/>
                    </a:lnTo>
                    <a:lnTo>
                      <a:pt x="17627" y="1660"/>
                    </a:lnTo>
                    <a:close/>
                    <a:moveTo>
                      <a:pt x="7948" y="1751"/>
                    </a:moveTo>
                    <a:lnTo>
                      <a:pt x="7948" y="1769"/>
                    </a:lnTo>
                    <a:lnTo>
                      <a:pt x="7948" y="1787"/>
                    </a:lnTo>
                    <a:lnTo>
                      <a:pt x="7967" y="1806"/>
                    </a:lnTo>
                    <a:lnTo>
                      <a:pt x="8477" y="1860"/>
                    </a:lnTo>
                    <a:lnTo>
                      <a:pt x="8495" y="1860"/>
                    </a:lnTo>
                    <a:lnTo>
                      <a:pt x="8513" y="1842"/>
                    </a:lnTo>
                    <a:lnTo>
                      <a:pt x="8495" y="1824"/>
                    </a:lnTo>
                    <a:lnTo>
                      <a:pt x="8477" y="1806"/>
                    </a:lnTo>
                    <a:lnTo>
                      <a:pt x="7985" y="1751"/>
                    </a:lnTo>
                    <a:close/>
                    <a:moveTo>
                      <a:pt x="16607" y="1787"/>
                    </a:moveTo>
                    <a:lnTo>
                      <a:pt x="16096" y="1842"/>
                    </a:lnTo>
                    <a:lnTo>
                      <a:pt x="16078" y="1842"/>
                    </a:lnTo>
                    <a:lnTo>
                      <a:pt x="16078" y="1878"/>
                    </a:lnTo>
                    <a:lnTo>
                      <a:pt x="16078" y="1897"/>
                    </a:lnTo>
                    <a:lnTo>
                      <a:pt x="16096" y="1897"/>
                    </a:lnTo>
                    <a:lnTo>
                      <a:pt x="16607" y="1842"/>
                    </a:lnTo>
                    <a:lnTo>
                      <a:pt x="16625" y="1824"/>
                    </a:lnTo>
                    <a:lnTo>
                      <a:pt x="16625" y="1806"/>
                    </a:lnTo>
                    <a:lnTo>
                      <a:pt x="16625" y="1787"/>
                    </a:lnTo>
                    <a:close/>
                    <a:moveTo>
                      <a:pt x="8969" y="1860"/>
                    </a:moveTo>
                    <a:lnTo>
                      <a:pt x="8951" y="1878"/>
                    </a:lnTo>
                    <a:lnTo>
                      <a:pt x="8969" y="1897"/>
                    </a:lnTo>
                    <a:lnTo>
                      <a:pt x="8987" y="1915"/>
                    </a:lnTo>
                    <a:lnTo>
                      <a:pt x="9498" y="1951"/>
                    </a:lnTo>
                    <a:lnTo>
                      <a:pt x="9516" y="1951"/>
                    </a:lnTo>
                    <a:lnTo>
                      <a:pt x="9516" y="1933"/>
                    </a:lnTo>
                    <a:lnTo>
                      <a:pt x="9516" y="1915"/>
                    </a:lnTo>
                    <a:lnTo>
                      <a:pt x="9498" y="1897"/>
                    </a:lnTo>
                    <a:lnTo>
                      <a:pt x="8987" y="1860"/>
                    </a:lnTo>
                    <a:close/>
                    <a:moveTo>
                      <a:pt x="15586" y="1878"/>
                    </a:moveTo>
                    <a:lnTo>
                      <a:pt x="15075" y="1933"/>
                    </a:lnTo>
                    <a:lnTo>
                      <a:pt x="15057" y="1933"/>
                    </a:lnTo>
                    <a:lnTo>
                      <a:pt x="15057" y="1951"/>
                    </a:lnTo>
                    <a:lnTo>
                      <a:pt x="15057" y="1970"/>
                    </a:lnTo>
                    <a:lnTo>
                      <a:pt x="15094" y="1988"/>
                    </a:lnTo>
                    <a:lnTo>
                      <a:pt x="15586" y="1951"/>
                    </a:lnTo>
                    <a:lnTo>
                      <a:pt x="15622" y="1933"/>
                    </a:lnTo>
                    <a:lnTo>
                      <a:pt x="15622" y="1915"/>
                    </a:lnTo>
                    <a:lnTo>
                      <a:pt x="15604" y="1897"/>
                    </a:lnTo>
                    <a:lnTo>
                      <a:pt x="15586" y="1878"/>
                    </a:lnTo>
                    <a:close/>
                    <a:moveTo>
                      <a:pt x="9990" y="1933"/>
                    </a:moveTo>
                    <a:lnTo>
                      <a:pt x="9972" y="1951"/>
                    </a:lnTo>
                    <a:lnTo>
                      <a:pt x="9972" y="1988"/>
                    </a:lnTo>
                    <a:lnTo>
                      <a:pt x="9990" y="1988"/>
                    </a:lnTo>
                    <a:lnTo>
                      <a:pt x="10500" y="2024"/>
                    </a:lnTo>
                    <a:lnTo>
                      <a:pt x="10518" y="2006"/>
                    </a:lnTo>
                    <a:lnTo>
                      <a:pt x="10537" y="1988"/>
                    </a:lnTo>
                    <a:lnTo>
                      <a:pt x="10537" y="1970"/>
                    </a:lnTo>
                    <a:lnTo>
                      <a:pt x="10518" y="1970"/>
                    </a:lnTo>
                    <a:lnTo>
                      <a:pt x="10008" y="1933"/>
                    </a:lnTo>
                    <a:close/>
                    <a:moveTo>
                      <a:pt x="14583" y="1951"/>
                    </a:moveTo>
                    <a:lnTo>
                      <a:pt x="14073" y="1988"/>
                    </a:lnTo>
                    <a:lnTo>
                      <a:pt x="14055" y="1988"/>
                    </a:lnTo>
                    <a:lnTo>
                      <a:pt x="14036" y="2006"/>
                    </a:lnTo>
                    <a:lnTo>
                      <a:pt x="14055" y="2024"/>
                    </a:lnTo>
                    <a:lnTo>
                      <a:pt x="14073" y="2043"/>
                    </a:lnTo>
                    <a:lnTo>
                      <a:pt x="14583" y="2006"/>
                    </a:lnTo>
                    <a:lnTo>
                      <a:pt x="14602" y="2006"/>
                    </a:lnTo>
                    <a:lnTo>
                      <a:pt x="14602" y="1988"/>
                    </a:lnTo>
                    <a:lnTo>
                      <a:pt x="14602" y="1970"/>
                    </a:lnTo>
                    <a:lnTo>
                      <a:pt x="14583" y="1951"/>
                    </a:lnTo>
                    <a:close/>
                    <a:moveTo>
                      <a:pt x="10992" y="1988"/>
                    </a:moveTo>
                    <a:lnTo>
                      <a:pt x="10992" y="2006"/>
                    </a:lnTo>
                    <a:lnTo>
                      <a:pt x="10992" y="2024"/>
                    </a:lnTo>
                    <a:lnTo>
                      <a:pt x="11011" y="2043"/>
                    </a:lnTo>
                    <a:lnTo>
                      <a:pt x="11521" y="2061"/>
                    </a:lnTo>
                    <a:lnTo>
                      <a:pt x="11539" y="2043"/>
                    </a:lnTo>
                    <a:lnTo>
                      <a:pt x="11557" y="2024"/>
                    </a:lnTo>
                    <a:lnTo>
                      <a:pt x="11539" y="2006"/>
                    </a:lnTo>
                    <a:lnTo>
                      <a:pt x="11521" y="2006"/>
                    </a:lnTo>
                    <a:lnTo>
                      <a:pt x="11011" y="1988"/>
                    </a:lnTo>
                    <a:close/>
                    <a:moveTo>
                      <a:pt x="13052" y="2006"/>
                    </a:moveTo>
                    <a:lnTo>
                      <a:pt x="13034" y="2024"/>
                    </a:lnTo>
                    <a:lnTo>
                      <a:pt x="13016" y="2043"/>
                    </a:lnTo>
                    <a:lnTo>
                      <a:pt x="13034" y="2061"/>
                    </a:lnTo>
                    <a:lnTo>
                      <a:pt x="13563" y="2061"/>
                    </a:lnTo>
                    <a:lnTo>
                      <a:pt x="13581" y="2043"/>
                    </a:lnTo>
                    <a:lnTo>
                      <a:pt x="13581" y="2024"/>
                    </a:lnTo>
                    <a:lnTo>
                      <a:pt x="13581" y="2006"/>
                    </a:lnTo>
                    <a:close/>
                    <a:moveTo>
                      <a:pt x="12031" y="2006"/>
                    </a:moveTo>
                    <a:lnTo>
                      <a:pt x="12013" y="2024"/>
                    </a:lnTo>
                    <a:lnTo>
                      <a:pt x="12013" y="2043"/>
                    </a:lnTo>
                    <a:lnTo>
                      <a:pt x="12013" y="2061"/>
                    </a:lnTo>
                    <a:lnTo>
                      <a:pt x="12031" y="2061"/>
                    </a:lnTo>
                    <a:lnTo>
                      <a:pt x="12505" y="2079"/>
                    </a:lnTo>
                    <a:lnTo>
                      <a:pt x="12542" y="2079"/>
                    </a:lnTo>
                    <a:lnTo>
                      <a:pt x="12560" y="2061"/>
                    </a:lnTo>
                    <a:lnTo>
                      <a:pt x="12578" y="2043"/>
                    </a:lnTo>
                    <a:lnTo>
                      <a:pt x="12560" y="2024"/>
                    </a:lnTo>
                    <a:lnTo>
                      <a:pt x="12542" y="2006"/>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2"/>
              <p:cNvSpPr/>
              <p:nvPr/>
            </p:nvSpPr>
            <p:spPr>
              <a:xfrm>
                <a:off x="2724725" y="2597725"/>
                <a:ext cx="7775" cy="3675"/>
              </a:xfrm>
              <a:custGeom>
                <a:avLst/>
                <a:gdLst/>
                <a:ahLst/>
                <a:cxnLst/>
                <a:rect l="l" t="t" r="r" b="b"/>
                <a:pathLst>
                  <a:path w="311" h="147" extrusionOk="0">
                    <a:moveTo>
                      <a:pt x="274" y="1"/>
                    </a:moveTo>
                    <a:lnTo>
                      <a:pt x="19" y="92"/>
                    </a:lnTo>
                    <a:lnTo>
                      <a:pt x="1" y="129"/>
                    </a:lnTo>
                    <a:lnTo>
                      <a:pt x="19" y="129"/>
                    </a:lnTo>
                    <a:lnTo>
                      <a:pt x="37" y="147"/>
                    </a:lnTo>
                    <a:lnTo>
                      <a:pt x="293" y="56"/>
                    </a:lnTo>
                    <a:lnTo>
                      <a:pt x="311" y="37"/>
                    </a:lnTo>
                    <a:lnTo>
                      <a:pt x="311" y="19"/>
                    </a:lnTo>
                    <a:lnTo>
                      <a:pt x="293" y="1"/>
                    </a:lnTo>
                    <a:close/>
                  </a:path>
                </a:pathLst>
              </a:custGeom>
              <a:solidFill>
                <a:srgbClr val="E83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2"/>
              <p:cNvSpPr/>
              <p:nvPr/>
            </p:nvSpPr>
            <p:spPr>
              <a:xfrm>
                <a:off x="1947325" y="2881650"/>
                <a:ext cx="937850" cy="359575"/>
              </a:xfrm>
              <a:custGeom>
                <a:avLst/>
                <a:gdLst/>
                <a:ahLst/>
                <a:cxnLst/>
                <a:rect l="l" t="t" r="r" b="b"/>
                <a:pathLst>
                  <a:path w="37514" h="14383" extrusionOk="0">
                    <a:moveTo>
                      <a:pt x="37495" y="0"/>
                    </a:moveTo>
                    <a:lnTo>
                      <a:pt x="36620" y="365"/>
                    </a:lnTo>
                    <a:lnTo>
                      <a:pt x="35727" y="711"/>
                    </a:lnTo>
                    <a:lnTo>
                      <a:pt x="34834" y="1039"/>
                    </a:lnTo>
                    <a:lnTo>
                      <a:pt x="33959" y="1349"/>
                    </a:lnTo>
                    <a:lnTo>
                      <a:pt x="33084" y="1641"/>
                    </a:lnTo>
                    <a:lnTo>
                      <a:pt x="32209" y="1896"/>
                    </a:lnTo>
                    <a:lnTo>
                      <a:pt x="31334" y="2151"/>
                    </a:lnTo>
                    <a:lnTo>
                      <a:pt x="30477" y="2370"/>
                    </a:lnTo>
                    <a:lnTo>
                      <a:pt x="29602" y="2588"/>
                    </a:lnTo>
                    <a:lnTo>
                      <a:pt x="28727" y="2789"/>
                    </a:lnTo>
                    <a:lnTo>
                      <a:pt x="27871" y="2953"/>
                    </a:lnTo>
                    <a:lnTo>
                      <a:pt x="27032" y="3117"/>
                    </a:lnTo>
                    <a:lnTo>
                      <a:pt x="26011" y="3281"/>
                    </a:lnTo>
                    <a:lnTo>
                      <a:pt x="25027" y="3427"/>
                    </a:lnTo>
                    <a:lnTo>
                      <a:pt x="24043" y="3555"/>
                    </a:lnTo>
                    <a:lnTo>
                      <a:pt x="23058" y="3646"/>
                    </a:lnTo>
                    <a:lnTo>
                      <a:pt x="22111" y="3737"/>
                    </a:lnTo>
                    <a:lnTo>
                      <a:pt x="21144" y="3792"/>
                    </a:lnTo>
                    <a:lnTo>
                      <a:pt x="20215" y="3846"/>
                    </a:lnTo>
                    <a:lnTo>
                      <a:pt x="19285" y="3864"/>
                    </a:lnTo>
                    <a:lnTo>
                      <a:pt x="18374" y="3883"/>
                    </a:lnTo>
                    <a:lnTo>
                      <a:pt x="17481" y="3883"/>
                    </a:lnTo>
                    <a:lnTo>
                      <a:pt x="16606" y="3846"/>
                    </a:lnTo>
                    <a:lnTo>
                      <a:pt x="15731" y="3828"/>
                    </a:lnTo>
                    <a:lnTo>
                      <a:pt x="14892" y="3773"/>
                    </a:lnTo>
                    <a:lnTo>
                      <a:pt x="14054" y="3719"/>
                    </a:lnTo>
                    <a:lnTo>
                      <a:pt x="13234" y="3646"/>
                    </a:lnTo>
                    <a:lnTo>
                      <a:pt x="12432" y="3573"/>
                    </a:lnTo>
                    <a:lnTo>
                      <a:pt x="11265" y="3427"/>
                    </a:lnTo>
                    <a:lnTo>
                      <a:pt x="10044" y="3245"/>
                    </a:lnTo>
                    <a:lnTo>
                      <a:pt x="8859" y="3062"/>
                    </a:lnTo>
                    <a:lnTo>
                      <a:pt x="7747" y="2862"/>
                    </a:lnTo>
                    <a:lnTo>
                      <a:pt x="6690" y="2643"/>
                    </a:lnTo>
                    <a:lnTo>
                      <a:pt x="5705" y="2406"/>
                    </a:lnTo>
                    <a:lnTo>
                      <a:pt x="4794" y="2187"/>
                    </a:lnTo>
                    <a:lnTo>
                      <a:pt x="3937" y="1969"/>
                    </a:lnTo>
                    <a:lnTo>
                      <a:pt x="3172" y="1750"/>
                    </a:lnTo>
                    <a:lnTo>
                      <a:pt x="2479" y="1531"/>
                    </a:lnTo>
                    <a:lnTo>
                      <a:pt x="1859" y="1349"/>
                    </a:lnTo>
                    <a:lnTo>
                      <a:pt x="875" y="1003"/>
                    </a:lnTo>
                    <a:lnTo>
                      <a:pt x="255" y="766"/>
                    </a:lnTo>
                    <a:lnTo>
                      <a:pt x="0" y="675"/>
                    </a:lnTo>
                    <a:lnTo>
                      <a:pt x="0" y="675"/>
                    </a:lnTo>
                    <a:lnTo>
                      <a:pt x="18" y="1003"/>
                    </a:lnTo>
                    <a:lnTo>
                      <a:pt x="36" y="1349"/>
                    </a:lnTo>
                    <a:lnTo>
                      <a:pt x="73" y="1695"/>
                    </a:lnTo>
                    <a:lnTo>
                      <a:pt x="128" y="2042"/>
                    </a:lnTo>
                    <a:lnTo>
                      <a:pt x="237" y="2625"/>
                    </a:lnTo>
                    <a:lnTo>
                      <a:pt x="365" y="3190"/>
                    </a:lnTo>
                    <a:lnTo>
                      <a:pt x="510" y="3755"/>
                    </a:lnTo>
                    <a:lnTo>
                      <a:pt x="674" y="4284"/>
                    </a:lnTo>
                    <a:lnTo>
                      <a:pt x="875" y="4831"/>
                    </a:lnTo>
                    <a:lnTo>
                      <a:pt x="1094" y="5341"/>
                    </a:lnTo>
                    <a:lnTo>
                      <a:pt x="1312" y="5833"/>
                    </a:lnTo>
                    <a:lnTo>
                      <a:pt x="1568" y="6325"/>
                    </a:lnTo>
                    <a:lnTo>
                      <a:pt x="1823" y="6799"/>
                    </a:lnTo>
                    <a:lnTo>
                      <a:pt x="2114" y="7273"/>
                    </a:lnTo>
                    <a:lnTo>
                      <a:pt x="2406" y="7711"/>
                    </a:lnTo>
                    <a:lnTo>
                      <a:pt x="2716" y="8148"/>
                    </a:lnTo>
                    <a:lnTo>
                      <a:pt x="3044" y="8567"/>
                    </a:lnTo>
                    <a:lnTo>
                      <a:pt x="3390" y="8968"/>
                    </a:lnTo>
                    <a:lnTo>
                      <a:pt x="3755" y="9351"/>
                    </a:lnTo>
                    <a:lnTo>
                      <a:pt x="4120" y="9734"/>
                    </a:lnTo>
                    <a:lnTo>
                      <a:pt x="4502" y="10098"/>
                    </a:lnTo>
                    <a:lnTo>
                      <a:pt x="4885" y="10445"/>
                    </a:lnTo>
                    <a:lnTo>
                      <a:pt x="5286" y="10773"/>
                    </a:lnTo>
                    <a:lnTo>
                      <a:pt x="5705" y="11101"/>
                    </a:lnTo>
                    <a:lnTo>
                      <a:pt x="6125" y="11393"/>
                    </a:lnTo>
                    <a:lnTo>
                      <a:pt x="6562" y="11684"/>
                    </a:lnTo>
                    <a:lnTo>
                      <a:pt x="7000" y="11958"/>
                    </a:lnTo>
                    <a:lnTo>
                      <a:pt x="7437" y="12231"/>
                    </a:lnTo>
                    <a:lnTo>
                      <a:pt x="7893" y="12468"/>
                    </a:lnTo>
                    <a:lnTo>
                      <a:pt x="8348" y="12705"/>
                    </a:lnTo>
                    <a:lnTo>
                      <a:pt x="8822" y="12924"/>
                    </a:lnTo>
                    <a:lnTo>
                      <a:pt x="9278" y="13124"/>
                    </a:lnTo>
                    <a:lnTo>
                      <a:pt x="9752" y="13307"/>
                    </a:lnTo>
                    <a:lnTo>
                      <a:pt x="10244" y="13489"/>
                    </a:lnTo>
                    <a:lnTo>
                      <a:pt x="10718" y="13635"/>
                    </a:lnTo>
                    <a:lnTo>
                      <a:pt x="11192" y="13781"/>
                    </a:lnTo>
                    <a:lnTo>
                      <a:pt x="11265" y="13799"/>
                    </a:lnTo>
                    <a:lnTo>
                      <a:pt x="11794" y="13926"/>
                    </a:lnTo>
                    <a:lnTo>
                      <a:pt x="12322" y="14054"/>
                    </a:lnTo>
                    <a:lnTo>
                      <a:pt x="12851" y="14145"/>
                    </a:lnTo>
                    <a:lnTo>
                      <a:pt x="13379" y="14236"/>
                    </a:lnTo>
                    <a:lnTo>
                      <a:pt x="13890" y="14291"/>
                    </a:lnTo>
                    <a:lnTo>
                      <a:pt x="14418" y="14346"/>
                    </a:lnTo>
                    <a:lnTo>
                      <a:pt x="14929" y="14364"/>
                    </a:lnTo>
                    <a:lnTo>
                      <a:pt x="15439" y="14382"/>
                    </a:lnTo>
                    <a:lnTo>
                      <a:pt x="21837" y="14382"/>
                    </a:lnTo>
                    <a:lnTo>
                      <a:pt x="22475" y="14364"/>
                    </a:lnTo>
                    <a:lnTo>
                      <a:pt x="23113" y="14327"/>
                    </a:lnTo>
                    <a:lnTo>
                      <a:pt x="23751" y="14254"/>
                    </a:lnTo>
                    <a:lnTo>
                      <a:pt x="24407" y="14145"/>
                    </a:lnTo>
                    <a:lnTo>
                      <a:pt x="25064" y="14036"/>
                    </a:lnTo>
                    <a:lnTo>
                      <a:pt x="25720" y="13872"/>
                    </a:lnTo>
                    <a:lnTo>
                      <a:pt x="26376" y="13689"/>
                    </a:lnTo>
                    <a:lnTo>
                      <a:pt x="27032" y="13489"/>
                    </a:lnTo>
                    <a:lnTo>
                      <a:pt x="27597" y="13288"/>
                    </a:lnTo>
                    <a:lnTo>
                      <a:pt x="28162" y="13051"/>
                    </a:lnTo>
                    <a:lnTo>
                      <a:pt x="28709" y="12814"/>
                    </a:lnTo>
                    <a:lnTo>
                      <a:pt x="29256" y="12541"/>
                    </a:lnTo>
                    <a:lnTo>
                      <a:pt x="29803" y="12268"/>
                    </a:lnTo>
                    <a:lnTo>
                      <a:pt x="30350" y="11958"/>
                    </a:lnTo>
                    <a:lnTo>
                      <a:pt x="30860" y="11630"/>
                    </a:lnTo>
                    <a:lnTo>
                      <a:pt x="31389" y="11283"/>
                    </a:lnTo>
                    <a:lnTo>
                      <a:pt x="31935" y="10882"/>
                    </a:lnTo>
                    <a:lnTo>
                      <a:pt x="32464" y="10445"/>
                    </a:lnTo>
                    <a:lnTo>
                      <a:pt x="32993" y="9989"/>
                    </a:lnTo>
                    <a:lnTo>
                      <a:pt x="33485" y="9515"/>
                    </a:lnTo>
                    <a:lnTo>
                      <a:pt x="33959" y="9005"/>
                    </a:lnTo>
                    <a:lnTo>
                      <a:pt x="34414" y="8494"/>
                    </a:lnTo>
                    <a:lnTo>
                      <a:pt x="34834" y="7929"/>
                    </a:lnTo>
                    <a:lnTo>
                      <a:pt x="35253" y="7364"/>
                    </a:lnTo>
                    <a:lnTo>
                      <a:pt x="35618" y="6763"/>
                    </a:lnTo>
                    <a:lnTo>
                      <a:pt x="35964" y="6143"/>
                    </a:lnTo>
                    <a:lnTo>
                      <a:pt x="36292" y="5505"/>
                    </a:lnTo>
                    <a:lnTo>
                      <a:pt x="36584" y="4849"/>
                    </a:lnTo>
                    <a:lnTo>
                      <a:pt x="36821" y="4156"/>
                    </a:lnTo>
                    <a:lnTo>
                      <a:pt x="37039" y="3445"/>
                    </a:lnTo>
                    <a:lnTo>
                      <a:pt x="37222" y="2716"/>
                    </a:lnTo>
                    <a:lnTo>
                      <a:pt x="37367" y="1969"/>
                    </a:lnTo>
                    <a:lnTo>
                      <a:pt x="37440" y="1458"/>
                    </a:lnTo>
                    <a:lnTo>
                      <a:pt x="37495" y="966"/>
                    </a:lnTo>
                    <a:lnTo>
                      <a:pt x="37513" y="474"/>
                    </a:lnTo>
                    <a:lnTo>
                      <a:pt x="3749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2"/>
              <p:cNvSpPr/>
              <p:nvPr/>
            </p:nvSpPr>
            <p:spPr>
              <a:xfrm>
                <a:off x="2185650" y="2959575"/>
                <a:ext cx="481700" cy="281650"/>
              </a:xfrm>
              <a:custGeom>
                <a:avLst/>
                <a:gdLst/>
                <a:ahLst/>
                <a:cxnLst/>
                <a:rect l="l" t="t" r="r" b="b"/>
                <a:pathLst>
                  <a:path w="19268" h="11266" extrusionOk="0">
                    <a:moveTo>
                      <a:pt x="17627" y="0"/>
                    </a:moveTo>
                    <a:lnTo>
                      <a:pt x="16606" y="164"/>
                    </a:lnTo>
                    <a:lnTo>
                      <a:pt x="15622" y="310"/>
                    </a:lnTo>
                    <a:lnTo>
                      <a:pt x="14637" y="438"/>
                    </a:lnTo>
                    <a:lnTo>
                      <a:pt x="13653" y="529"/>
                    </a:lnTo>
                    <a:lnTo>
                      <a:pt x="12705" y="620"/>
                    </a:lnTo>
                    <a:lnTo>
                      <a:pt x="11757" y="675"/>
                    </a:lnTo>
                    <a:lnTo>
                      <a:pt x="10809" y="729"/>
                    </a:lnTo>
                    <a:lnTo>
                      <a:pt x="9880" y="747"/>
                    </a:lnTo>
                    <a:lnTo>
                      <a:pt x="8968" y="766"/>
                    </a:lnTo>
                    <a:lnTo>
                      <a:pt x="8075" y="766"/>
                    </a:lnTo>
                    <a:lnTo>
                      <a:pt x="7200" y="729"/>
                    </a:lnTo>
                    <a:lnTo>
                      <a:pt x="6325" y="711"/>
                    </a:lnTo>
                    <a:lnTo>
                      <a:pt x="5487" y="656"/>
                    </a:lnTo>
                    <a:lnTo>
                      <a:pt x="4648" y="602"/>
                    </a:lnTo>
                    <a:lnTo>
                      <a:pt x="3828" y="529"/>
                    </a:lnTo>
                    <a:lnTo>
                      <a:pt x="3044" y="456"/>
                    </a:lnTo>
                    <a:lnTo>
                      <a:pt x="1860" y="310"/>
                    </a:lnTo>
                    <a:lnTo>
                      <a:pt x="1695" y="547"/>
                    </a:lnTo>
                    <a:lnTo>
                      <a:pt x="1495" y="820"/>
                    </a:lnTo>
                    <a:lnTo>
                      <a:pt x="1276" y="1185"/>
                    </a:lnTo>
                    <a:lnTo>
                      <a:pt x="1021" y="1659"/>
                    </a:lnTo>
                    <a:lnTo>
                      <a:pt x="748" y="2206"/>
                    </a:lnTo>
                    <a:lnTo>
                      <a:pt x="620" y="2516"/>
                    </a:lnTo>
                    <a:lnTo>
                      <a:pt x="511" y="2844"/>
                    </a:lnTo>
                    <a:lnTo>
                      <a:pt x="383" y="3172"/>
                    </a:lnTo>
                    <a:lnTo>
                      <a:pt x="292" y="3536"/>
                    </a:lnTo>
                    <a:lnTo>
                      <a:pt x="201" y="3901"/>
                    </a:lnTo>
                    <a:lnTo>
                      <a:pt x="110" y="4302"/>
                    </a:lnTo>
                    <a:lnTo>
                      <a:pt x="55" y="4703"/>
                    </a:lnTo>
                    <a:lnTo>
                      <a:pt x="18" y="5104"/>
                    </a:lnTo>
                    <a:lnTo>
                      <a:pt x="0" y="5541"/>
                    </a:lnTo>
                    <a:lnTo>
                      <a:pt x="0" y="5961"/>
                    </a:lnTo>
                    <a:lnTo>
                      <a:pt x="37" y="6416"/>
                    </a:lnTo>
                    <a:lnTo>
                      <a:pt x="91" y="6872"/>
                    </a:lnTo>
                    <a:lnTo>
                      <a:pt x="183" y="7328"/>
                    </a:lnTo>
                    <a:lnTo>
                      <a:pt x="310" y="7802"/>
                    </a:lnTo>
                    <a:lnTo>
                      <a:pt x="474" y="8276"/>
                    </a:lnTo>
                    <a:lnTo>
                      <a:pt x="675" y="8768"/>
                    </a:lnTo>
                    <a:lnTo>
                      <a:pt x="912" y="9242"/>
                    </a:lnTo>
                    <a:lnTo>
                      <a:pt x="1185" y="9734"/>
                    </a:lnTo>
                    <a:lnTo>
                      <a:pt x="1513" y="10226"/>
                    </a:lnTo>
                    <a:lnTo>
                      <a:pt x="1896" y="10718"/>
                    </a:lnTo>
                    <a:lnTo>
                      <a:pt x="2425" y="10864"/>
                    </a:lnTo>
                    <a:lnTo>
                      <a:pt x="2935" y="10973"/>
                    </a:lnTo>
                    <a:lnTo>
                      <a:pt x="3464" y="11065"/>
                    </a:lnTo>
                    <a:lnTo>
                      <a:pt x="3974" y="11137"/>
                    </a:lnTo>
                    <a:lnTo>
                      <a:pt x="4503" y="11192"/>
                    </a:lnTo>
                    <a:lnTo>
                      <a:pt x="5013" y="11229"/>
                    </a:lnTo>
                    <a:lnTo>
                      <a:pt x="5523" y="11247"/>
                    </a:lnTo>
                    <a:lnTo>
                      <a:pt x="6052" y="11265"/>
                    </a:lnTo>
                    <a:lnTo>
                      <a:pt x="12432" y="11265"/>
                    </a:lnTo>
                    <a:lnTo>
                      <a:pt x="13070" y="11247"/>
                    </a:lnTo>
                    <a:lnTo>
                      <a:pt x="13708" y="11210"/>
                    </a:lnTo>
                    <a:lnTo>
                      <a:pt x="14364" y="11137"/>
                    </a:lnTo>
                    <a:lnTo>
                      <a:pt x="15002" y="11028"/>
                    </a:lnTo>
                    <a:lnTo>
                      <a:pt x="15658" y="10919"/>
                    </a:lnTo>
                    <a:lnTo>
                      <a:pt x="16314" y="10755"/>
                    </a:lnTo>
                    <a:lnTo>
                      <a:pt x="16971" y="10572"/>
                    </a:lnTo>
                    <a:lnTo>
                      <a:pt x="17627" y="10372"/>
                    </a:lnTo>
                    <a:lnTo>
                      <a:pt x="17937" y="9916"/>
                    </a:lnTo>
                    <a:lnTo>
                      <a:pt x="18228" y="9479"/>
                    </a:lnTo>
                    <a:lnTo>
                      <a:pt x="18483" y="9023"/>
                    </a:lnTo>
                    <a:lnTo>
                      <a:pt x="18684" y="8567"/>
                    </a:lnTo>
                    <a:lnTo>
                      <a:pt x="18848" y="8112"/>
                    </a:lnTo>
                    <a:lnTo>
                      <a:pt x="18994" y="7656"/>
                    </a:lnTo>
                    <a:lnTo>
                      <a:pt x="19103" y="7200"/>
                    </a:lnTo>
                    <a:lnTo>
                      <a:pt x="19176" y="6744"/>
                    </a:lnTo>
                    <a:lnTo>
                      <a:pt x="19231" y="6307"/>
                    </a:lnTo>
                    <a:lnTo>
                      <a:pt x="19267" y="5870"/>
                    </a:lnTo>
                    <a:lnTo>
                      <a:pt x="19267" y="5432"/>
                    </a:lnTo>
                    <a:lnTo>
                      <a:pt x="19249" y="5013"/>
                    </a:lnTo>
                    <a:lnTo>
                      <a:pt x="19213" y="4594"/>
                    </a:lnTo>
                    <a:lnTo>
                      <a:pt x="19158" y="4193"/>
                    </a:lnTo>
                    <a:lnTo>
                      <a:pt x="19085" y="3792"/>
                    </a:lnTo>
                    <a:lnTo>
                      <a:pt x="19012" y="3409"/>
                    </a:lnTo>
                    <a:lnTo>
                      <a:pt x="18921" y="3044"/>
                    </a:lnTo>
                    <a:lnTo>
                      <a:pt x="18812" y="2680"/>
                    </a:lnTo>
                    <a:lnTo>
                      <a:pt x="18593" y="2042"/>
                    </a:lnTo>
                    <a:lnTo>
                      <a:pt x="18374" y="1458"/>
                    </a:lnTo>
                    <a:lnTo>
                      <a:pt x="18137" y="948"/>
                    </a:lnTo>
                    <a:lnTo>
                      <a:pt x="17937" y="547"/>
                    </a:lnTo>
                    <a:lnTo>
                      <a:pt x="17773" y="255"/>
                    </a:lnTo>
                    <a:lnTo>
                      <a:pt x="1762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2"/>
              <p:cNvSpPr/>
              <p:nvPr/>
            </p:nvSpPr>
            <p:spPr>
              <a:xfrm>
                <a:off x="2404375" y="2645575"/>
                <a:ext cx="201000" cy="207375"/>
              </a:xfrm>
              <a:custGeom>
                <a:avLst/>
                <a:gdLst/>
                <a:ahLst/>
                <a:cxnLst/>
                <a:rect l="l" t="t" r="r" b="b"/>
                <a:pathLst>
                  <a:path w="8040" h="8295" extrusionOk="0">
                    <a:moveTo>
                      <a:pt x="685" y="58"/>
                    </a:moveTo>
                    <a:lnTo>
                      <a:pt x="748" y="74"/>
                    </a:lnTo>
                    <a:lnTo>
                      <a:pt x="1295" y="183"/>
                    </a:lnTo>
                    <a:lnTo>
                      <a:pt x="1714" y="274"/>
                    </a:lnTo>
                    <a:lnTo>
                      <a:pt x="2225" y="402"/>
                    </a:lnTo>
                    <a:lnTo>
                      <a:pt x="2790" y="584"/>
                    </a:lnTo>
                    <a:lnTo>
                      <a:pt x="3391" y="785"/>
                    </a:lnTo>
                    <a:lnTo>
                      <a:pt x="4029" y="1040"/>
                    </a:lnTo>
                    <a:lnTo>
                      <a:pt x="4357" y="1186"/>
                    </a:lnTo>
                    <a:lnTo>
                      <a:pt x="4667" y="1332"/>
                    </a:lnTo>
                    <a:lnTo>
                      <a:pt x="4995" y="1496"/>
                    </a:lnTo>
                    <a:lnTo>
                      <a:pt x="5305" y="1678"/>
                    </a:lnTo>
                    <a:lnTo>
                      <a:pt x="5615" y="1860"/>
                    </a:lnTo>
                    <a:lnTo>
                      <a:pt x="5907" y="2079"/>
                    </a:lnTo>
                    <a:lnTo>
                      <a:pt x="6198" y="2279"/>
                    </a:lnTo>
                    <a:lnTo>
                      <a:pt x="6472" y="2516"/>
                    </a:lnTo>
                    <a:lnTo>
                      <a:pt x="6727" y="2772"/>
                    </a:lnTo>
                    <a:lnTo>
                      <a:pt x="6964" y="3027"/>
                    </a:lnTo>
                    <a:lnTo>
                      <a:pt x="7201" y="3300"/>
                    </a:lnTo>
                    <a:lnTo>
                      <a:pt x="7383" y="3592"/>
                    </a:lnTo>
                    <a:lnTo>
                      <a:pt x="7565" y="3902"/>
                    </a:lnTo>
                    <a:lnTo>
                      <a:pt x="7711" y="4212"/>
                    </a:lnTo>
                    <a:lnTo>
                      <a:pt x="7821" y="4558"/>
                    </a:lnTo>
                    <a:lnTo>
                      <a:pt x="7912" y="4904"/>
                    </a:lnTo>
                    <a:lnTo>
                      <a:pt x="7966" y="5269"/>
                    </a:lnTo>
                    <a:lnTo>
                      <a:pt x="7985" y="5670"/>
                    </a:lnTo>
                    <a:lnTo>
                      <a:pt x="7966" y="6053"/>
                    </a:lnTo>
                    <a:lnTo>
                      <a:pt x="7930" y="6326"/>
                    </a:lnTo>
                    <a:lnTo>
                      <a:pt x="7875" y="6581"/>
                    </a:lnTo>
                    <a:lnTo>
                      <a:pt x="7802" y="6818"/>
                    </a:lnTo>
                    <a:lnTo>
                      <a:pt x="7693" y="7037"/>
                    </a:lnTo>
                    <a:lnTo>
                      <a:pt x="7584" y="7237"/>
                    </a:lnTo>
                    <a:lnTo>
                      <a:pt x="7456" y="7420"/>
                    </a:lnTo>
                    <a:lnTo>
                      <a:pt x="7310" y="7584"/>
                    </a:lnTo>
                    <a:lnTo>
                      <a:pt x="7146" y="7711"/>
                    </a:lnTo>
                    <a:lnTo>
                      <a:pt x="6964" y="7839"/>
                    </a:lnTo>
                    <a:lnTo>
                      <a:pt x="6782" y="7948"/>
                    </a:lnTo>
                    <a:lnTo>
                      <a:pt x="6581" y="8040"/>
                    </a:lnTo>
                    <a:lnTo>
                      <a:pt x="6362" y="8112"/>
                    </a:lnTo>
                    <a:lnTo>
                      <a:pt x="6144" y="8167"/>
                    </a:lnTo>
                    <a:lnTo>
                      <a:pt x="5925" y="8222"/>
                    </a:lnTo>
                    <a:lnTo>
                      <a:pt x="5688" y="8240"/>
                    </a:lnTo>
                    <a:lnTo>
                      <a:pt x="5214" y="8240"/>
                    </a:lnTo>
                    <a:lnTo>
                      <a:pt x="4995" y="8222"/>
                    </a:lnTo>
                    <a:lnTo>
                      <a:pt x="4776" y="8185"/>
                    </a:lnTo>
                    <a:lnTo>
                      <a:pt x="4539" y="8149"/>
                    </a:lnTo>
                    <a:lnTo>
                      <a:pt x="4303" y="8094"/>
                    </a:lnTo>
                    <a:lnTo>
                      <a:pt x="4084" y="8040"/>
                    </a:lnTo>
                    <a:lnTo>
                      <a:pt x="3610" y="7857"/>
                    </a:lnTo>
                    <a:lnTo>
                      <a:pt x="3154" y="7657"/>
                    </a:lnTo>
                    <a:lnTo>
                      <a:pt x="2717" y="7402"/>
                    </a:lnTo>
                    <a:lnTo>
                      <a:pt x="2498" y="7256"/>
                    </a:lnTo>
                    <a:lnTo>
                      <a:pt x="2279" y="7110"/>
                    </a:lnTo>
                    <a:lnTo>
                      <a:pt x="2079" y="6946"/>
                    </a:lnTo>
                    <a:lnTo>
                      <a:pt x="1878" y="6782"/>
                    </a:lnTo>
                    <a:lnTo>
                      <a:pt x="1678" y="6600"/>
                    </a:lnTo>
                    <a:lnTo>
                      <a:pt x="1495" y="6399"/>
                    </a:lnTo>
                    <a:lnTo>
                      <a:pt x="1313" y="6198"/>
                    </a:lnTo>
                    <a:lnTo>
                      <a:pt x="1149" y="5998"/>
                    </a:lnTo>
                    <a:lnTo>
                      <a:pt x="985" y="5779"/>
                    </a:lnTo>
                    <a:lnTo>
                      <a:pt x="839" y="5542"/>
                    </a:lnTo>
                    <a:lnTo>
                      <a:pt x="693" y="5305"/>
                    </a:lnTo>
                    <a:lnTo>
                      <a:pt x="566" y="5068"/>
                    </a:lnTo>
                    <a:lnTo>
                      <a:pt x="456" y="4813"/>
                    </a:lnTo>
                    <a:lnTo>
                      <a:pt x="347" y="4540"/>
                    </a:lnTo>
                    <a:lnTo>
                      <a:pt x="256" y="4266"/>
                    </a:lnTo>
                    <a:lnTo>
                      <a:pt x="183" y="3993"/>
                    </a:lnTo>
                    <a:lnTo>
                      <a:pt x="128" y="3701"/>
                    </a:lnTo>
                    <a:lnTo>
                      <a:pt x="92" y="3410"/>
                    </a:lnTo>
                    <a:lnTo>
                      <a:pt x="55" y="3118"/>
                    </a:lnTo>
                    <a:lnTo>
                      <a:pt x="55" y="2808"/>
                    </a:lnTo>
                    <a:lnTo>
                      <a:pt x="55" y="2480"/>
                    </a:lnTo>
                    <a:lnTo>
                      <a:pt x="92" y="2152"/>
                    </a:lnTo>
                    <a:lnTo>
                      <a:pt x="128" y="1824"/>
                    </a:lnTo>
                    <a:lnTo>
                      <a:pt x="201" y="1477"/>
                    </a:lnTo>
                    <a:lnTo>
                      <a:pt x="292" y="1131"/>
                    </a:lnTo>
                    <a:lnTo>
                      <a:pt x="402" y="767"/>
                    </a:lnTo>
                    <a:lnTo>
                      <a:pt x="548" y="420"/>
                    </a:lnTo>
                    <a:lnTo>
                      <a:pt x="685" y="58"/>
                    </a:lnTo>
                    <a:close/>
                    <a:moveTo>
                      <a:pt x="657" y="1"/>
                    </a:moveTo>
                    <a:lnTo>
                      <a:pt x="639" y="19"/>
                    </a:lnTo>
                    <a:lnTo>
                      <a:pt x="493" y="384"/>
                    </a:lnTo>
                    <a:lnTo>
                      <a:pt x="347" y="748"/>
                    </a:lnTo>
                    <a:lnTo>
                      <a:pt x="238" y="1113"/>
                    </a:lnTo>
                    <a:lnTo>
                      <a:pt x="147" y="1459"/>
                    </a:lnTo>
                    <a:lnTo>
                      <a:pt x="74" y="1806"/>
                    </a:lnTo>
                    <a:lnTo>
                      <a:pt x="37" y="2152"/>
                    </a:lnTo>
                    <a:lnTo>
                      <a:pt x="1" y="2480"/>
                    </a:lnTo>
                    <a:lnTo>
                      <a:pt x="1" y="2808"/>
                    </a:lnTo>
                    <a:lnTo>
                      <a:pt x="1" y="3118"/>
                    </a:lnTo>
                    <a:lnTo>
                      <a:pt x="37" y="3428"/>
                    </a:lnTo>
                    <a:lnTo>
                      <a:pt x="74" y="3719"/>
                    </a:lnTo>
                    <a:lnTo>
                      <a:pt x="128" y="4011"/>
                    </a:lnTo>
                    <a:lnTo>
                      <a:pt x="201" y="4285"/>
                    </a:lnTo>
                    <a:lnTo>
                      <a:pt x="292" y="4558"/>
                    </a:lnTo>
                    <a:lnTo>
                      <a:pt x="402" y="4831"/>
                    </a:lnTo>
                    <a:lnTo>
                      <a:pt x="511" y="5087"/>
                    </a:lnTo>
                    <a:lnTo>
                      <a:pt x="639" y="5342"/>
                    </a:lnTo>
                    <a:lnTo>
                      <a:pt x="785" y="5579"/>
                    </a:lnTo>
                    <a:lnTo>
                      <a:pt x="930" y="5797"/>
                    </a:lnTo>
                    <a:lnTo>
                      <a:pt x="1094" y="6034"/>
                    </a:lnTo>
                    <a:lnTo>
                      <a:pt x="1277" y="6235"/>
                    </a:lnTo>
                    <a:lnTo>
                      <a:pt x="1459" y="6435"/>
                    </a:lnTo>
                    <a:lnTo>
                      <a:pt x="1641" y="6636"/>
                    </a:lnTo>
                    <a:lnTo>
                      <a:pt x="1842" y="6818"/>
                    </a:lnTo>
                    <a:lnTo>
                      <a:pt x="2042" y="7001"/>
                    </a:lnTo>
                    <a:lnTo>
                      <a:pt x="2243" y="7165"/>
                    </a:lnTo>
                    <a:lnTo>
                      <a:pt x="2461" y="7310"/>
                    </a:lnTo>
                    <a:lnTo>
                      <a:pt x="2680" y="7456"/>
                    </a:lnTo>
                    <a:lnTo>
                      <a:pt x="2899" y="7584"/>
                    </a:lnTo>
                    <a:lnTo>
                      <a:pt x="3136" y="7711"/>
                    </a:lnTo>
                    <a:lnTo>
                      <a:pt x="3592" y="7912"/>
                    </a:lnTo>
                    <a:lnTo>
                      <a:pt x="4066" y="8076"/>
                    </a:lnTo>
                    <a:lnTo>
                      <a:pt x="4303" y="8149"/>
                    </a:lnTo>
                    <a:lnTo>
                      <a:pt x="4521" y="8204"/>
                    </a:lnTo>
                    <a:lnTo>
                      <a:pt x="4758" y="8240"/>
                    </a:lnTo>
                    <a:lnTo>
                      <a:pt x="4995" y="8276"/>
                    </a:lnTo>
                    <a:lnTo>
                      <a:pt x="5214" y="8295"/>
                    </a:lnTo>
                    <a:lnTo>
                      <a:pt x="5688" y="8295"/>
                    </a:lnTo>
                    <a:lnTo>
                      <a:pt x="5925" y="8276"/>
                    </a:lnTo>
                    <a:lnTo>
                      <a:pt x="6162" y="8222"/>
                    </a:lnTo>
                    <a:lnTo>
                      <a:pt x="6381" y="8167"/>
                    </a:lnTo>
                    <a:lnTo>
                      <a:pt x="6599" y="8094"/>
                    </a:lnTo>
                    <a:lnTo>
                      <a:pt x="6800" y="8003"/>
                    </a:lnTo>
                    <a:lnTo>
                      <a:pt x="7000" y="7894"/>
                    </a:lnTo>
                    <a:lnTo>
                      <a:pt x="7183" y="7766"/>
                    </a:lnTo>
                    <a:lnTo>
                      <a:pt x="7347" y="7620"/>
                    </a:lnTo>
                    <a:lnTo>
                      <a:pt x="7492" y="7456"/>
                    </a:lnTo>
                    <a:lnTo>
                      <a:pt x="7638" y="7274"/>
                    </a:lnTo>
                    <a:lnTo>
                      <a:pt x="7748" y="7073"/>
                    </a:lnTo>
                    <a:lnTo>
                      <a:pt x="7857" y="6836"/>
                    </a:lnTo>
                    <a:lnTo>
                      <a:pt x="7930" y="6600"/>
                    </a:lnTo>
                    <a:lnTo>
                      <a:pt x="7985" y="6344"/>
                    </a:lnTo>
                    <a:lnTo>
                      <a:pt x="8021" y="6071"/>
                    </a:lnTo>
                    <a:lnTo>
                      <a:pt x="8039" y="5670"/>
                    </a:lnTo>
                    <a:lnTo>
                      <a:pt x="8021" y="5251"/>
                    </a:lnTo>
                    <a:lnTo>
                      <a:pt x="7966" y="4850"/>
                    </a:lnTo>
                    <a:lnTo>
                      <a:pt x="7857" y="4467"/>
                    </a:lnTo>
                    <a:lnTo>
                      <a:pt x="7729" y="4102"/>
                    </a:lnTo>
                    <a:lnTo>
                      <a:pt x="7565" y="3756"/>
                    </a:lnTo>
                    <a:lnTo>
                      <a:pt x="7365" y="3446"/>
                    </a:lnTo>
                    <a:lnTo>
                      <a:pt x="7128" y="3136"/>
                    </a:lnTo>
                    <a:lnTo>
                      <a:pt x="6891" y="2845"/>
                    </a:lnTo>
                    <a:lnTo>
                      <a:pt x="6690" y="2644"/>
                    </a:lnTo>
                    <a:lnTo>
                      <a:pt x="6472" y="2444"/>
                    </a:lnTo>
                    <a:lnTo>
                      <a:pt x="6253" y="2261"/>
                    </a:lnTo>
                    <a:lnTo>
                      <a:pt x="6016" y="2079"/>
                    </a:lnTo>
                    <a:lnTo>
                      <a:pt x="5779" y="1915"/>
                    </a:lnTo>
                    <a:lnTo>
                      <a:pt x="5542" y="1751"/>
                    </a:lnTo>
                    <a:lnTo>
                      <a:pt x="5050" y="1459"/>
                    </a:lnTo>
                    <a:lnTo>
                      <a:pt x="4521" y="1204"/>
                    </a:lnTo>
                    <a:lnTo>
                      <a:pt x="4011" y="967"/>
                    </a:lnTo>
                    <a:lnTo>
                      <a:pt x="3500" y="767"/>
                    </a:lnTo>
                    <a:lnTo>
                      <a:pt x="3008" y="584"/>
                    </a:lnTo>
                    <a:lnTo>
                      <a:pt x="2534" y="438"/>
                    </a:lnTo>
                    <a:lnTo>
                      <a:pt x="2097" y="311"/>
                    </a:lnTo>
                    <a:lnTo>
                      <a:pt x="1350" y="129"/>
                    </a:lnTo>
                    <a:lnTo>
                      <a:pt x="857" y="37"/>
                    </a:lnTo>
                    <a:lnTo>
                      <a:pt x="675"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2"/>
              <p:cNvSpPr/>
              <p:nvPr/>
            </p:nvSpPr>
            <p:spPr>
              <a:xfrm>
                <a:off x="2235325" y="2643300"/>
                <a:ext cx="196425" cy="206925"/>
              </a:xfrm>
              <a:custGeom>
                <a:avLst/>
                <a:gdLst/>
                <a:ahLst/>
                <a:cxnLst/>
                <a:rect l="l" t="t" r="r" b="b"/>
                <a:pathLst>
                  <a:path w="7857" h="8277" extrusionOk="0">
                    <a:moveTo>
                      <a:pt x="7153" y="55"/>
                    </a:moveTo>
                    <a:lnTo>
                      <a:pt x="7310" y="420"/>
                    </a:lnTo>
                    <a:lnTo>
                      <a:pt x="7455" y="785"/>
                    </a:lnTo>
                    <a:lnTo>
                      <a:pt x="7565" y="1149"/>
                    </a:lnTo>
                    <a:lnTo>
                      <a:pt x="7656" y="1496"/>
                    </a:lnTo>
                    <a:lnTo>
                      <a:pt x="7729" y="1842"/>
                    </a:lnTo>
                    <a:lnTo>
                      <a:pt x="7765" y="2188"/>
                    </a:lnTo>
                    <a:lnTo>
                      <a:pt x="7802" y="2516"/>
                    </a:lnTo>
                    <a:lnTo>
                      <a:pt x="7802" y="2826"/>
                    </a:lnTo>
                    <a:lnTo>
                      <a:pt x="7802" y="3136"/>
                    </a:lnTo>
                    <a:lnTo>
                      <a:pt x="7765" y="3446"/>
                    </a:lnTo>
                    <a:lnTo>
                      <a:pt x="7729" y="3738"/>
                    </a:lnTo>
                    <a:lnTo>
                      <a:pt x="7674" y="4011"/>
                    </a:lnTo>
                    <a:lnTo>
                      <a:pt x="7601" y="4284"/>
                    </a:lnTo>
                    <a:lnTo>
                      <a:pt x="7510" y="4558"/>
                    </a:lnTo>
                    <a:lnTo>
                      <a:pt x="7419" y="4813"/>
                    </a:lnTo>
                    <a:lnTo>
                      <a:pt x="7310" y="5068"/>
                    </a:lnTo>
                    <a:lnTo>
                      <a:pt x="7182" y="5305"/>
                    </a:lnTo>
                    <a:lnTo>
                      <a:pt x="7054" y="5542"/>
                    </a:lnTo>
                    <a:lnTo>
                      <a:pt x="6909" y="5779"/>
                    </a:lnTo>
                    <a:lnTo>
                      <a:pt x="6744" y="5998"/>
                    </a:lnTo>
                    <a:lnTo>
                      <a:pt x="6580" y="6198"/>
                    </a:lnTo>
                    <a:lnTo>
                      <a:pt x="6416" y="6399"/>
                    </a:lnTo>
                    <a:lnTo>
                      <a:pt x="6234" y="6581"/>
                    </a:lnTo>
                    <a:lnTo>
                      <a:pt x="6034" y="6763"/>
                    </a:lnTo>
                    <a:lnTo>
                      <a:pt x="5851" y="6927"/>
                    </a:lnTo>
                    <a:lnTo>
                      <a:pt x="5651" y="7092"/>
                    </a:lnTo>
                    <a:lnTo>
                      <a:pt x="5432" y="7237"/>
                    </a:lnTo>
                    <a:lnTo>
                      <a:pt x="5232" y="7383"/>
                    </a:lnTo>
                    <a:lnTo>
                      <a:pt x="4794" y="7638"/>
                    </a:lnTo>
                    <a:lnTo>
                      <a:pt x="4338" y="7839"/>
                    </a:lnTo>
                    <a:lnTo>
                      <a:pt x="3901" y="8003"/>
                    </a:lnTo>
                    <a:lnTo>
                      <a:pt x="3445" y="8112"/>
                    </a:lnTo>
                    <a:lnTo>
                      <a:pt x="3226" y="8167"/>
                    </a:lnTo>
                    <a:lnTo>
                      <a:pt x="3008" y="8185"/>
                    </a:lnTo>
                    <a:lnTo>
                      <a:pt x="2789" y="8203"/>
                    </a:lnTo>
                    <a:lnTo>
                      <a:pt x="2333" y="8203"/>
                    </a:lnTo>
                    <a:lnTo>
                      <a:pt x="2096" y="8185"/>
                    </a:lnTo>
                    <a:lnTo>
                      <a:pt x="1878" y="8131"/>
                    </a:lnTo>
                    <a:lnTo>
                      <a:pt x="1659" y="8076"/>
                    </a:lnTo>
                    <a:lnTo>
                      <a:pt x="1440" y="8003"/>
                    </a:lnTo>
                    <a:lnTo>
                      <a:pt x="1258" y="7912"/>
                    </a:lnTo>
                    <a:lnTo>
                      <a:pt x="1057" y="7802"/>
                    </a:lnTo>
                    <a:lnTo>
                      <a:pt x="893" y="7675"/>
                    </a:lnTo>
                    <a:lnTo>
                      <a:pt x="729" y="7547"/>
                    </a:lnTo>
                    <a:lnTo>
                      <a:pt x="583" y="7383"/>
                    </a:lnTo>
                    <a:lnTo>
                      <a:pt x="456" y="7201"/>
                    </a:lnTo>
                    <a:lnTo>
                      <a:pt x="346" y="7000"/>
                    </a:lnTo>
                    <a:lnTo>
                      <a:pt x="255" y="6782"/>
                    </a:lnTo>
                    <a:lnTo>
                      <a:pt x="164" y="6545"/>
                    </a:lnTo>
                    <a:lnTo>
                      <a:pt x="109" y="6289"/>
                    </a:lnTo>
                    <a:lnTo>
                      <a:pt x="73" y="6016"/>
                    </a:lnTo>
                    <a:lnTo>
                      <a:pt x="55" y="5615"/>
                    </a:lnTo>
                    <a:lnTo>
                      <a:pt x="73" y="5196"/>
                    </a:lnTo>
                    <a:lnTo>
                      <a:pt x="146" y="4813"/>
                    </a:lnTo>
                    <a:lnTo>
                      <a:pt x="237" y="4430"/>
                    </a:lnTo>
                    <a:lnTo>
                      <a:pt x="365" y="4084"/>
                    </a:lnTo>
                    <a:lnTo>
                      <a:pt x="529" y="3738"/>
                    </a:lnTo>
                    <a:lnTo>
                      <a:pt x="711" y="3428"/>
                    </a:lnTo>
                    <a:lnTo>
                      <a:pt x="930" y="3118"/>
                    </a:lnTo>
                    <a:lnTo>
                      <a:pt x="1167" y="2844"/>
                    </a:lnTo>
                    <a:lnTo>
                      <a:pt x="1367" y="2644"/>
                    </a:lnTo>
                    <a:lnTo>
                      <a:pt x="1568" y="2443"/>
                    </a:lnTo>
                    <a:lnTo>
                      <a:pt x="1786" y="2261"/>
                    </a:lnTo>
                    <a:lnTo>
                      <a:pt x="2005" y="2097"/>
                    </a:lnTo>
                    <a:lnTo>
                      <a:pt x="2461" y="1769"/>
                    </a:lnTo>
                    <a:lnTo>
                      <a:pt x="2953" y="1477"/>
                    </a:lnTo>
                    <a:lnTo>
                      <a:pt x="3445" y="1222"/>
                    </a:lnTo>
                    <a:lnTo>
                      <a:pt x="3956" y="1003"/>
                    </a:lnTo>
                    <a:lnTo>
                      <a:pt x="4448" y="803"/>
                    </a:lnTo>
                    <a:lnTo>
                      <a:pt x="4922" y="621"/>
                    </a:lnTo>
                    <a:lnTo>
                      <a:pt x="5377" y="475"/>
                    </a:lnTo>
                    <a:lnTo>
                      <a:pt x="5815" y="365"/>
                    </a:lnTo>
                    <a:lnTo>
                      <a:pt x="6526" y="183"/>
                    </a:lnTo>
                    <a:lnTo>
                      <a:pt x="7000" y="92"/>
                    </a:lnTo>
                    <a:lnTo>
                      <a:pt x="7145" y="55"/>
                    </a:lnTo>
                    <a:close/>
                    <a:moveTo>
                      <a:pt x="7182" y="1"/>
                    </a:moveTo>
                    <a:lnTo>
                      <a:pt x="6872" y="55"/>
                    </a:lnTo>
                    <a:lnTo>
                      <a:pt x="6508" y="128"/>
                    </a:lnTo>
                    <a:lnTo>
                      <a:pt x="6052" y="238"/>
                    </a:lnTo>
                    <a:lnTo>
                      <a:pt x="5505" y="384"/>
                    </a:lnTo>
                    <a:lnTo>
                      <a:pt x="4903" y="566"/>
                    </a:lnTo>
                    <a:lnTo>
                      <a:pt x="4265" y="803"/>
                    </a:lnTo>
                    <a:lnTo>
                      <a:pt x="3919" y="949"/>
                    </a:lnTo>
                    <a:lnTo>
                      <a:pt x="3591" y="1094"/>
                    </a:lnTo>
                    <a:lnTo>
                      <a:pt x="3263" y="1259"/>
                    </a:lnTo>
                    <a:lnTo>
                      <a:pt x="2917" y="1423"/>
                    </a:lnTo>
                    <a:lnTo>
                      <a:pt x="2588" y="1623"/>
                    </a:lnTo>
                    <a:lnTo>
                      <a:pt x="2279" y="1824"/>
                    </a:lnTo>
                    <a:lnTo>
                      <a:pt x="1969" y="2042"/>
                    </a:lnTo>
                    <a:lnTo>
                      <a:pt x="1677" y="2279"/>
                    </a:lnTo>
                    <a:lnTo>
                      <a:pt x="1385" y="2535"/>
                    </a:lnTo>
                    <a:lnTo>
                      <a:pt x="1130" y="2808"/>
                    </a:lnTo>
                    <a:lnTo>
                      <a:pt x="875" y="3100"/>
                    </a:lnTo>
                    <a:lnTo>
                      <a:pt x="656" y="3391"/>
                    </a:lnTo>
                    <a:lnTo>
                      <a:pt x="474" y="3719"/>
                    </a:lnTo>
                    <a:lnTo>
                      <a:pt x="310" y="4066"/>
                    </a:lnTo>
                    <a:lnTo>
                      <a:pt x="182" y="4412"/>
                    </a:lnTo>
                    <a:lnTo>
                      <a:pt x="73" y="4795"/>
                    </a:lnTo>
                    <a:lnTo>
                      <a:pt x="18" y="5196"/>
                    </a:lnTo>
                    <a:lnTo>
                      <a:pt x="0" y="5615"/>
                    </a:lnTo>
                    <a:lnTo>
                      <a:pt x="18" y="6016"/>
                    </a:lnTo>
                    <a:lnTo>
                      <a:pt x="55" y="6308"/>
                    </a:lnTo>
                    <a:lnTo>
                      <a:pt x="109" y="6563"/>
                    </a:lnTo>
                    <a:lnTo>
                      <a:pt x="201" y="6800"/>
                    </a:lnTo>
                    <a:lnTo>
                      <a:pt x="292" y="7019"/>
                    </a:lnTo>
                    <a:lnTo>
                      <a:pt x="401" y="7237"/>
                    </a:lnTo>
                    <a:lnTo>
                      <a:pt x="547" y="7420"/>
                    </a:lnTo>
                    <a:lnTo>
                      <a:pt x="693" y="7584"/>
                    </a:lnTo>
                    <a:lnTo>
                      <a:pt x="857" y="7730"/>
                    </a:lnTo>
                    <a:lnTo>
                      <a:pt x="1039" y="7857"/>
                    </a:lnTo>
                    <a:lnTo>
                      <a:pt x="1221" y="7966"/>
                    </a:lnTo>
                    <a:lnTo>
                      <a:pt x="1422" y="8058"/>
                    </a:lnTo>
                    <a:lnTo>
                      <a:pt x="1641" y="8131"/>
                    </a:lnTo>
                    <a:lnTo>
                      <a:pt x="1859" y="8203"/>
                    </a:lnTo>
                    <a:lnTo>
                      <a:pt x="2096" y="8240"/>
                    </a:lnTo>
                    <a:lnTo>
                      <a:pt x="2333" y="8258"/>
                    </a:lnTo>
                    <a:lnTo>
                      <a:pt x="2570" y="8276"/>
                    </a:lnTo>
                    <a:lnTo>
                      <a:pt x="2789" y="8258"/>
                    </a:lnTo>
                    <a:lnTo>
                      <a:pt x="3008" y="8240"/>
                    </a:lnTo>
                    <a:lnTo>
                      <a:pt x="3226" y="8222"/>
                    </a:lnTo>
                    <a:lnTo>
                      <a:pt x="3463" y="8167"/>
                    </a:lnTo>
                    <a:lnTo>
                      <a:pt x="3919" y="8058"/>
                    </a:lnTo>
                    <a:lnTo>
                      <a:pt x="4375" y="7894"/>
                    </a:lnTo>
                    <a:lnTo>
                      <a:pt x="4812" y="7675"/>
                    </a:lnTo>
                    <a:lnTo>
                      <a:pt x="5250" y="7438"/>
                    </a:lnTo>
                    <a:lnTo>
                      <a:pt x="5469" y="7292"/>
                    </a:lnTo>
                    <a:lnTo>
                      <a:pt x="5669" y="7146"/>
                    </a:lnTo>
                    <a:lnTo>
                      <a:pt x="5888" y="6982"/>
                    </a:lnTo>
                    <a:lnTo>
                      <a:pt x="6070" y="6800"/>
                    </a:lnTo>
                    <a:lnTo>
                      <a:pt x="6271" y="6618"/>
                    </a:lnTo>
                    <a:lnTo>
                      <a:pt x="6453" y="6435"/>
                    </a:lnTo>
                    <a:lnTo>
                      <a:pt x="6635" y="6235"/>
                    </a:lnTo>
                    <a:lnTo>
                      <a:pt x="6799" y="6016"/>
                    </a:lnTo>
                    <a:lnTo>
                      <a:pt x="6945" y="5797"/>
                    </a:lnTo>
                    <a:lnTo>
                      <a:pt x="7091" y="5579"/>
                    </a:lnTo>
                    <a:lnTo>
                      <a:pt x="7237" y="5342"/>
                    </a:lnTo>
                    <a:lnTo>
                      <a:pt x="7364" y="5086"/>
                    </a:lnTo>
                    <a:lnTo>
                      <a:pt x="7474" y="4849"/>
                    </a:lnTo>
                    <a:lnTo>
                      <a:pt x="7565" y="4576"/>
                    </a:lnTo>
                    <a:lnTo>
                      <a:pt x="7656" y="4303"/>
                    </a:lnTo>
                    <a:lnTo>
                      <a:pt x="7729" y="4029"/>
                    </a:lnTo>
                    <a:lnTo>
                      <a:pt x="7783" y="3738"/>
                    </a:lnTo>
                    <a:lnTo>
                      <a:pt x="7838" y="3446"/>
                    </a:lnTo>
                    <a:lnTo>
                      <a:pt x="7856" y="3136"/>
                    </a:lnTo>
                    <a:lnTo>
                      <a:pt x="7856" y="2826"/>
                    </a:lnTo>
                    <a:lnTo>
                      <a:pt x="7856" y="2516"/>
                    </a:lnTo>
                    <a:lnTo>
                      <a:pt x="7820" y="2170"/>
                    </a:lnTo>
                    <a:lnTo>
                      <a:pt x="7783" y="1824"/>
                    </a:lnTo>
                    <a:lnTo>
                      <a:pt x="7711" y="1477"/>
                    </a:lnTo>
                    <a:lnTo>
                      <a:pt x="7619" y="1131"/>
                    </a:lnTo>
                    <a:lnTo>
                      <a:pt x="7510" y="766"/>
                    </a:lnTo>
                    <a:lnTo>
                      <a:pt x="7364" y="384"/>
                    </a:lnTo>
                    <a:lnTo>
                      <a:pt x="7200" y="19"/>
                    </a:lnTo>
                    <a:lnTo>
                      <a:pt x="7200"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2"/>
              <p:cNvSpPr/>
              <p:nvPr/>
            </p:nvSpPr>
            <p:spPr>
              <a:xfrm>
                <a:off x="2398450" y="2619150"/>
                <a:ext cx="40125" cy="39675"/>
              </a:xfrm>
              <a:custGeom>
                <a:avLst/>
                <a:gdLst/>
                <a:ahLst/>
                <a:cxnLst/>
                <a:rect l="l" t="t" r="r" b="b"/>
                <a:pathLst>
                  <a:path w="1605" h="1587" extrusionOk="0">
                    <a:moveTo>
                      <a:pt x="693" y="1"/>
                    </a:moveTo>
                    <a:lnTo>
                      <a:pt x="529" y="37"/>
                    </a:lnTo>
                    <a:lnTo>
                      <a:pt x="402" y="110"/>
                    </a:lnTo>
                    <a:lnTo>
                      <a:pt x="274" y="201"/>
                    </a:lnTo>
                    <a:lnTo>
                      <a:pt x="165" y="311"/>
                    </a:lnTo>
                    <a:lnTo>
                      <a:pt x="92" y="438"/>
                    </a:lnTo>
                    <a:lnTo>
                      <a:pt x="37" y="584"/>
                    </a:lnTo>
                    <a:lnTo>
                      <a:pt x="1" y="730"/>
                    </a:lnTo>
                    <a:lnTo>
                      <a:pt x="1" y="894"/>
                    </a:lnTo>
                    <a:lnTo>
                      <a:pt x="55" y="1058"/>
                    </a:lnTo>
                    <a:lnTo>
                      <a:pt x="110" y="1204"/>
                    </a:lnTo>
                    <a:lnTo>
                      <a:pt x="201" y="1331"/>
                    </a:lnTo>
                    <a:lnTo>
                      <a:pt x="311" y="1423"/>
                    </a:lnTo>
                    <a:lnTo>
                      <a:pt x="456" y="1514"/>
                    </a:lnTo>
                    <a:lnTo>
                      <a:pt x="602" y="1568"/>
                    </a:lnTo>
                    <a:lnTo>
                      <a:pt x="748" y="1587"/>
                    </a:lnTo>
                    <a:lnTo>
                      <a:pt x="912" y="1587"/>
                    </a:lnTo>
                    <a:lnTo>
                      <a:pt x="1076" y="1550"/>
                    </a:lnTo>
                    <a:lnTo>
                      <a:pt x="1204" y="1477"/>
                    </a:lnTo>
                    <a:lnTo>
                      <a:pt x="1331" y="1386"/>
                    </a:lnTo>
                    <a:lnTo>
                      <a:pt x="1441" y="1277"/>
                    </a:lnTo>
                    <a:lnTo>
                      <a:pt x="1514" y="1149"/>
                    </a:lnTo>
                    <a:lnTo>
                      <a:pt x="1568" y="1003"/>
                    </a:lnTo>
                    <a:lnTo>
                      <a:pt x="1605" y="839"/>
                    </a:lnTo>
                    <a:lnTo>
                      <a:pt x="1605" y="675"/>
                    </a:lnTo>
                    <a:lnTo>
                      <a:pt x="1550" y="529"/>
                    </a:lnTo>
                    <a:lnTo>
                      <a:pt x="1495" y="384"/>
                    </a:lnTo>
                    <a:lnTo>
                      <a:pt x="1404" y="256"/>
                    </a:lnTo>
                    <a:lnTo>
                      <a:pt x="1295" y="147"/>
                    </a:lnTo>
                    <a:lnTo>
                      <a:pt x="1149" y="74"/>
                    </a:lnTo>
                    <a:lnTo>
                      <a:pt x="1003" y="19"/>
                    </a:lnTo>
                    <a:lnTo>
                      <a:pt x="85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2"/>
              <p:cNvSpPr/>
              <p:nvPr/>
            </p:nvSpPr>
            <p:spPr>
              <a:xfrm>
                <a:off x="2424425" y="2345275"/>
                <a:ext cx="431125" cy="289850"/>
              </a:xfrm>
              <a:custGeom>
                <a:avLst/>
                <a:gdLst/>
                <a:ahLst/>
                <a:cxnLst/>
                <a:rect l="l" t="t" r="r" b="b"/>
                <a:pathLst>
                  <a:path w="17245" h="11594" extrusionOk="0">
                    <a:moveTo>
                      <a:pt x="17190" y="1"/>
                    </a:moveTo>
                    <a:lnTo>
                      <a:pt x="17135" y="420"/>
                    </a:lnTo>
                    <a:lnTo>
                      <a:pt x="17044" y="857"/>
                    </a:lnTo>
                    <a:lnTo>
                      <a:pt x="16953" y="1277"/>
                    </a:lnTo>
                    <a:lnTo>
                      <a:pt x="16825" y="1678"/>
                    </a:lnTo>
                    <a:lnTo>
                      <a:pt x="16679" y="2060"/>
                    </a:lnTo>
                    <a:lnTo>
                      <a:pt x="16534" y="2443"/>
                    </a:lnTo>
                    <a:lnTo>
                      <a:pt x="16351" y="2826"/>
                    </a:lnTo>
                    <a:lnTo>
                      <a:pt x="16151" y="3191"/>
                    </a:lnTo>
                    <a:lnTo>
                      <a:pt x="15950" y="3537"/>
                    </a:lnTo>
                    <a:lnTo>
                      <a:pt x="15713" y="3883"/>
                    </a:lnTo>
                    <a:lnTo>
                      <a:pt x="15476" y="4230"/>
                    </a:lnTo>
                    <a:lnTo>
                      <a:pt x="15221" y="4558"/>
                    </a:lnTo>
                    <a:lnTo>
                      <a:pt x="14948" y="4868"/>
                    </a:lnTo>
                    <a:lnTo>
                      <a:pt x="14674" y="5177"/>
                    </a:lnTo>
                    <a:lnTo>
                      <a:pt x="14383" y="5469"/>
                    </a:lnTo>
                    <a:lnTo>
                      <a:pt x="14073" y="5761"/>
                    </a:lnTo>
                    <a:lnTo>
                      <a:pt x="13599" y="6180"/>
                    </a:lnTo>
                    <a:lnTo>
                      <a:pt x="13088" y="6581"/>
                    </a:lnTo>
                    <a:lnTo>
                      <a:pt x="12578" y="6964"/>
                    </a:lnTo>
                    <a:lnTo>
                      <a:pt x="12031" y="7328"/>
                    </a:lnTo>
                    <a:lnTo>
                      <a:pt x="11484" y="7675"/>
                    </a:lnTo>
                    <a:lnTo>
                      <a:pt x="10919" y="8003"/>
                    </a:lnTo>
                    <a:lnTo>
                      <a:pt x="10354" y="8313"/>
                    </a:lnTo>
                    <a:lnTo>
                      <a:pt x="9771" y="8604"/>
                    </a:lnTo>
                    <a:lnTo>
                      <a:pt x="9188" y="8878"/>
                    </a:lnTo>
                    <a:lnTo>
                      <a:pt x="8604" y="9133"/>
                    </a:lnTo>
                    <a:lnTo>
                      <a:pt x="8021" y="9370"/>
                    </a:lnTo>
                    <a:lnTo>
                      <a:pt x="7438" y="9607"/>
                    </a:lnTo>
                    <a:lnTo>
                      <a:pt x="6854" y="9807"/>
                    </a:lnTo>
                    <a:lnTo>
                      <a:pt x="6271" y="10008"/>
                    </a:lnTo>
                    <a:lnTo>
                      <a:pt x="5159" y="10372"/>
                    </a:lnTo>
                    <a:lnTo>
                      <a:pt x="4120" y="10664"/>
                    </a:lnTo>
                    <a:lnTo>
                      <a:pt x="3136" y="10919"/>
                    </a:lnTo>
                    <a:lnTo>
                      <a:pt x="2261" y="11120"/>
                    </a:lnTo>
                    <a:lnTo>
                      <a:pt x="1495" y="11284"/>
                    </a:lnTo>
                    <a:lnTo>
                      <a:pt x="876" y="11393"/>
                    </a:lnTo>
                    <a:lnTo>
                      <a:pt x="402" y="11484"/>
                    </a:lnTo>
                    <a:lnTo>
                      <a:pt x="110" y="11521"/>
                    </a:lnTo>
                    <a:lnTo>
                      <a:pt x="1" y="11539"/>
                    </a:lnTo>
                    <a:lnTo>
                      <a:pt x="1" y="11594"/>
                    </a:lnTo>
                    <a:lnTo>
                      <a:pt x="712" y="11484"/>
                    </a:lnTo>
                    <a:lnTo>
                      <a:pt x="1514" y="11339"/>
                    </a:lnTo>
                    <a:lnTo>
                      <a:pt x="2553" y="11120"/>
                    </a:lnTo>
                    <a:lnTo>
                      <a:pt x="3154" y="10974"/>
                    </a:lnTo>
                    <a:lnTo>
                      <a:pt x="3792" y="10810"/>
                    </a:lnTo>
                    <a:lnTo>
                      <a:pt x="4467" y="10628"/>
                    </a:lnTo>
                    <a:lnTo>
                      <a:pt x="5177" y="10427"/>
                    </a:lnTo>
                    <a:lnTo>
                      <a:pt x="5925" y="10190"/>
                    </a:lnTo>
                    <a:lnTo>
                      <a:pt x="6672" y="9935"/>
                    </a:lnTo>
                    <a:lnTo>
                      <a:pt x="7456" y="9662"/>
                    </a:lnTo>
                    <a:lnTo>
                      <a:pt x="8222" y="9352"/>
                    </a:lnTo>
                    <a:lnTo>
                      <a:pt x="9005" y="9005"/>
                    </a:lnTo>
                    <a:lnTo>
                      <a:pt x="9789" y="8641"/>
                    </a:lnTo>
                    <a:lnTo>
                      <a:pt x="10573" y="8258"/>
                    </a:lnTo>
                    <a:lnTo>
                      <a:pt x="11320" y="7839"/>
                    </a:lnTo>
                    <a:lnTo>
                      <a:pt x="12068" y="7383"/>
                    </a:lnTo>
                    <a:lnTo>
                      <a:pt x="12432" y="7128"/>
                    </a:lnTo>
                    <a:lnTo>
                      <a:pt x="12779" y="6891"/>
                    </a:lnTo>
                    <a:lnTo>
                      <a:pt x="13125" y="6636"/>
                    </a:lnTo>
                    <a:lnTo>
                      <a:pt x="13453" y="6362"/>
                    </a:lnTo>
                    <a:lnTo>
                      <a:pt x="13781" y="6089"/>
                    </a:lnTo>
                    <a:lnTo>
                      <a:pt x="14109" y="5815"/>
                    </a:lnTo>
                    <a:lnTo>
                      <a:pt x="14419" y="5524"/>
                    </a:lnTo>
                    <a:lnTo>
                      <a:pt x="14711" y="5214"/>
                    </a:lnTo>
                    <a:lnTo>
                      <a:pt x="15002" y="4904"/>
                    </a:lnTo>
                    <a:lnTo>
                      <a:pt x="15258" y="4594"/>
                    </a:lnTo>
                    <a:lnTo>
                      <a:pt x="15513" y="4266"/>
                    </a:lnTo>
                    <a:lnTo>
                      <a:pt x="15768" y="3920"/>
                    </a:lnTo>
                    <a:lnTo>
                      <a:pt x="15987" y="3573"/>
                    </a:lnTo>
                    <a:lnTo>
                      <a:pt x="16205" y="3209"/>
                    </a:lnTo>
                    <a:lnTo>
                      <a:pt x="16406" y="2844"/>
                    </a:lnTo>
                    <a:lnTo>
                      <a:pt x="16588" y="2480"/>
                    </a:lnTo>
                    <a:lnTo>
                      <a:pt x="16734" y="2079"/>
                    </a:lnTo>
                    <a:lnTo>
                      <a:pt x="16880" y="1696"/>
                    </a:lnTo>
                    <a:lnTo>
                      <a:pt x="17007" y="1277"/>
                    </a:lnTo>
                    <a:lnTo>
                      <a:pt x="17099" y="857"/>
                    </a:lnTo>
                    <a:lnTo>
                      <a:pt x="17190" y="438"/>
                    </a:lnTo>
                    <a:lnTo>
                      <a:pt x="17244"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2"/>
              <p:cNvSpPr/>
              <p:nvPr/>
            </p:nvSpPr>
            <p:spPr>
              <a:xfrm>
                <a:off x="2834100" y="2291950"/>
                <a:ext cx="62000" cy="78875"/>
              </a:xfrm>
              <a:custGeom>
                <a:avLst/>
                <a:gdLst/>
                <a:ahLst/>
                <a:cxnLst/>
                <a:rect l="l" t="t" r="r" b="b"/>
                <a:pathLst>
                  <a:path w="2480" h="3155" extrusionOk="0">
                    <a:moveTo>
                      <a:pt x="1350" y="1"/>
                    </a:moveTo>
                    <a:lnTo>
                      <a:pt x="1240" y="19"/>
                    </a:lnTo>
                    <a:lnTo>
                      <a:pt x="1021" y="56"/>
                    </a:lnTo>
                    <a:lnTo>
                      <a:pt x="839" y="147"/>
                    </a:lnTo>
                    <a:lnTo>
                      <a:pt x="657" y="256"/>
                    </a:lnTo>
                    <a:lnTo>
                      <a:pt x="511" y="420"/>
                    </a:lnTo>
                    <a:lnTo>
                      <a:pt x="438" y="511"/>
                    </a:lnTo>
                    <a:lnTo>
                      <a:pt x="384" y="602"/>
                    </a:lnTo>
                    <a:lnTo>
                      <a:pt x="347" y="712"/>
                    </a:lnTo>
                    <a:lnTo>
                      <a:pt x="311" y="803"/>
                    </a:lnTo>
                    <a:lnTo>
                      <a:pt x="37" y="1751"/>
                    </a:lnTo>
                    <a:lnTo>
                      <a:pt x="19" y="1860"/>
                    </a:lnTo>
                    <a:lnTo>
                      <a:pt x="1" y="1970"/>
                    </a:lnTo>
                    <a:lnTo>
                      <a:pt x="1" y="2079"/>
                    </a:lnTo>
                    <a:lnTo>
                      <a:pt x="1" y="2188"/>
                    </a:lnTo>
                    <a:lnTo>
                      <a:pt x="55" y="2389"/>
                    </a:lnTo>
                    <a:lnTo>
                      <a:pt x="128" y="2589"/>
                    </a:lnTo>
                    <a:lnTo>
                      <a:pt x="256" y="2753"/>
                    </a:lnTo>
                    <a:lnTo>
                      <a:pt x="420" y="2917"/>
                    </a:lnTo>
                    <a:lnTo>
                      <a:pt x="493" y="2972"/>
                    </a:lnTo>
                    <a:lnTo>
                      <a:pt x="602" y="3027"/>
                    </a:lnTo>
                    <a:lnTo>
                      <a:pt x="693" y="3082"/>
                    </a:lnTo>
                    <a:lnTo>
                      <a:pt x="803" y="3118"/>
                    </a:lnTo>
                    <a:lnTo>
                      <a:pt x="912" y="3136"/>
                    </a:lnTo>
                    <a:lnTo>
                      <a:pt x="1021" y="3154"/>
                    </a:lnTo>
                    <a:lnTo>
                      <a:pt x="1240" y="3154"/>
                    </a:lnTo>
                    <a:lnTo>
                      <a:pt x="1459" y="3100"/>
                    </a:lnTo>
                    <a:lnTo>
                      <a:pt x="1641" y="3009"/>
                    </a:lnTo>
                    <a:lnTo>
                      <a:pt x="1824" y="2899"/>
                    </a:lnTo>
                    <a:lnTo>
                      <a:pt x="1969" y="2735"/>
                    </a:lnTo>
                    <a:lnTo>
                      <a:pt x="2042" y="2662"/>
                    </a:lnTo>
                    <a:lnTo>
                      <a:pt x="2097" y="2553"/>
                    </a:lnTo>
                    <a:lnTo>
                      <a:pt x="2133" y="2462"/>
                    </a:lnTo>
                    <a:lnTo>
                      <a:pt x="2170" y="2352"/>
                    </a:lnTo>
                    <a:lnTo>
                      <a:pt x="2443" y="1423"/>
                    </a:lnTo>
                    <a:lnTo>
                      <a:pt x="2461" y="1313"/>
                    </a:lnTo>
                    <a:lnTo>
                      <a:pt x="2480" y="1204"/>
                    </a:lnTo>
                    <a:lnTo>
                      <a:pt x="2480" y="1095"/>
                    </a:lnTo>
                    <a:lnTo>
                      <a:pt x="2480" y="985"/>
                    </a:lnTo>
                    <a:lnTo>
                      <a:pt x="2425" y="767"/>
                    </a:lnTo>
                    <a:lnTo>
                      <a:pt x="2334" y="566"/>
                    </a:lnTo>
                    <a:lnTo>
                      <a:pt x="2225" y="402"/>
                    </a:lnTo>
                    <a:lnTo>
                      <a:pt x="2060" y="256"/>
                    </a:lnTo>
                    <a:lnTo>
                      <a:pt x="1988" y="183"/>
                    </a:lnTo>
                    <a:lnTo>
                      <a:pt x="1878" y="129"/>
                    </a:lnTo>
                    <a:lnTo>
                      <a:pt x="1787" y="74"/>
                    </a:lnTo>
                    <a:lnTo>
                      <a:pt x="1678" y="37"/>
                    </a:lnTo>
                    <a:lnTo>
                      <a:pt x="1568" y="19"/>
                    </a:lnTo>
                    <a:lnTo>
                      <a:pt x="1459" y="1"/>
                    </a:lnTo>
                    <a:close/>
                  </a:path>
                </a:pathLst>
              </a:custGeom>
              <a:solidFill>
                <a:srgbClr val="FFD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2"/>
              <p:cNvSpPr/>
              <p:nvPr/>
            </p:nvSpPr>
            <p:spPr>
              <a:xfrm>
                <a:off x="1990150" y="2345275"/>
                <a:ext cx="431125" cy="289850"/>
              </a:xfrm>
              <a:custGeom>
                <a:avLst/>
                <a:gdLst/>
                <a:ahLst/>
                <a:cxnLst/>
                <a:rect l="l" t="t" r="r" b="b"/>
                <a:pathLst>
                  <a:path w="17245" h="11594" extrusionOk="0">
                    <a:moveTo>
                      <a:pt x="0" y="1"/>
                    </a:moveTo>
                    <a:lnTo>
                      <a:pt x="55" y="438"/>
                    </a:lnTo>
                    <a:lnTo>
                      <a:pt x="146" y="857"/>
                    </a:lnTo>
                    <a:lnTo>
                      <a:pt x="237" y="1277"/>
                    </a:lnTo>
                    <a:lnTo>
                      <a:pt x="365" y="1696"/>
                    </a:lnTo>
                    <a:lnTo>
                      <a:pt x="511" y="2079"/>
                    </a:lnTo>
                    <a:lnTo>
                      <a:pt x="675" y="2480"/>
                    </a:lnTo>
                    <a:lnTo>
                      <a:pt x="839" y="2844"/>
                    </a:lnTo>
                    <a:lnTo>
                      <a:pt x="1039" y="3209"/>
                    </a:lnTo>
                    <a:lnTo>
                      <a:pt x="1258" y="3573"/>
                    </a:lnTo>
                    <a:lnTo>
                      <a:pt x="1477" y="3920"/>
                    </a:lnTo>
                    <a:lnTo>
                      <a:pt x="1732" y="4266"/>
                    </a:lnTo>
                    <a:lnTo>
                      <a:pt x="1987" y="4594"/>
                    </a:lnTo>
                    <a:lnTo>
                      <a:pt x="2261" y="4904"/>
                    </a:lnTo>
                    <a:lnTo>
                      <a:pt x="2534" y="5214"/>
                    </a:lnTo>
                    <a:lnTo>
                      <a:pt x="2826" y="5524"/>
                    </a:lnTo>
                    <a:lnTo>
                      <a:pt x="3136" y="5815"/>
                    </a:lnTo>
                    <a:lnTo>
                      <a:pt x="3628" y="6235"/>
                    </a:lnTo>
                    <a:lnTo>
                      <a:pt x="4120" y="6636"/>
                    </a:lnTo>
                    <a:lnTo>
                      <a:pt x="4649" y="7018"/>
                    </a:lnTo>
                    <a:lnTo>
                      <a:pt x="5177" y="7365"/>
                    </a:lnTo>
                    <a:lnTo>
                      <a:pt x="5724" y="7711"/>
                    </a:lnTo>
                    <a:lnTo>
                      <a:pt x="6289" y="8039"/>
                    </a:lnTo>
                    <a:lnTo>
                      <a:pt x="6872" y="8349"/>
                    </a:lnTo>
                    <a:lnTo>
                      <a:pt x="7456" y="8641"/>
                    </a:lnTo>
                    <a:lnTo>
                      <a:pt x="8039" y="8932"/>
                    </a:lnTo>
                    <a:lnTo>
                      <a:pt x="8622" y="9188"/>
                    </a:lnTo>
                    <a:lnTo>
                      <a:pt x="9206" y="9425"/>
                    </a:lnTo>
                    <a:lnTo>
                      <a:pt x="9789" y="9662"/>
                    </a:lnTo>
                    <a:lnTo>
                      <a:pt x="10372" y="9862"/>
                    </a:lnTo>
                    <a:lnTo>
                      <a:pt x="10955" y="10063"/>
                    </a:lnTo>
                    <a:lnTo>
                      <a:pt x="12067" y="10427"/>
                    </a:lnTo>
                    <a:lnTo>
                      <a:pt x="13125" y="10719"/>
                    </a:lnTo>
                    <a:lnTo>
                      <a:pt x="14091" y="10974"/>
                    </a:lnTo>
                    <a:lnTo>
                      <a:pt x="14966" y="11174"/>
                    </a:lnTo>
                    <a:lnTo>
                      <a:pt x="15731" y="11339"/>
                    </a:lnTo>
                    <a:lnTo>
                      <a:pt x="16369" y="11448"/>
                    </a:lnTo>
                    <a:lnTo>
                      <a:pt x="16843" y="11539"/>
                    </a:lnTo>
                    <a:lnTo>
                      <a:pt x="17244" y="11594"/>
                    </a:lnTo>
                    <a:lnTo>
                      <a:pt x="17244" y="11539"/>
                    </a:lnTo>
                    <a:lnTo>
                      <a:pt x="17062" y="11521"/>
                    </a:lnTo>
                    <a:lnTo>
                      <a:pt x="16588" y="11430"/>
                    </a:lnTo>
                    <a:lnTo>
                      <a:pt x="15859" y="11302"/>
                    </a:lnTo>
                    <a:lnTo>
                      <a:pt x="14911" y="11102"/>
                    </a:lnTo>
                    <a:lnTo>
                      <a:pt x="13799" y="10846"/>
                    </a:lnTo>
                    <a:lnTo>
                      <a:pt x="13179" y="10682"/>
                    </a:lnTo>
                    <a:lnTo>
                      <a:pt x="12523" y="10500"/>
                    </a:lnTo>
                    <a:lnTo>
                      <a:pt x="11849" y="10300"/>
                    </a:lnTo>
                    <a:lnTo>
                      <a:pt x="11156" y="10081"/>
                    </a:lnTo>
                    <a:lnTo>
                      <a:pt x="10445" y="9826"/>
                    </a:lnTo>
                    <a:lnTo>
                      <a:pt x="9716" y="9570"/>
                    </a:lnTo>
                    <a:lnTo>
                      <a:pt x="8987" y="9279"/>
                    </a:lnTo>
                    <a:lnTo>
                      <a:pt x="8258" y="8969"/>
                    </a:lnTo>
                    <a:lnTo>
                      <a:pt x="7529" y="8623"/>
                    </a:lnTo>
                    <a:lnTo>
                      <a:pt x="6799" y="8258"/>
                    </a:lnTo>
                    <a:lnTo>
                      <a:pt x="6089" y="7857"/>
                    </a:lnTo>
                    <a:lnTo>
                      <a:pt x="5396" y="7438"/>
                    </a:lnTo>
                    <a:lnTo>
                      <a:pt x="4721" y="7000"/>
                    </a:lnTo>
                    <a:lnTo>
                      <a:pt x="4065" y="6526"/>
                    </a:lnTo>
                    <a:lnTo>
                      <a:pt x="3755" y="6271"/>
                    </a:lnTo>
                    <a:lnTo>
                      <a:pt x="3446" y="6016"/>
                    </a:lnTo>
                    <a:lnTo>
                      <a:pt x="3154" y="5742"/>
                    </a:lnTo>
                    <a:lnTo>
                      <a:pt x="2862" y="5469"/>
                    </a:lnTo>
                    <a:lnTo>
                      <a:pt x="2589" y="5196"/>
                    </a:lnTo>
                    <a:lnTo>
                      <a:pt x="2334" y="4904"/>
                    </a:lnTo>
                    <a:lnTo>
                      <a:pt x="2078" y="4612"/>
                    </a:lnTo>
                    <a:lnTo>
                      <a:pt x="1823" y="4302"/>
                    </a:lnTo>
                    <a:lnTo>
                      <a:pt x="1605" y="3993"/>
                    </a:lnTo>
                    <a:lnTo>
                      <a:pt x="1386" y="3683"/>
                    </a:lnTo>
                    <a:lnTo>
                      <a:pt x="1185" y="3336"/>
                    </a:lnTo>
                    <a:lnTo>
                      <a:pt x="985" y="3008"/>
                    </a:lnTo>
                    <a:lnTo>
                      <a:pt x="821" y="2662"/>
                    </a:lnTo>
                    <a:lnTo>
                      <a:pt x="657" y="2316"/>
                    </a:lnTo>
                    <a:lnTo>
                      <a:pt x="511" y="1951"/>
                    </a:lnTo>
                    <a:lnTo>
                      <a:pt x="383" y="1568"/>
                    </a:lnTo>
                    <a:lnTo>
                      <a:pt x="274" y="1185"/>
                    </a:lnTo>
                    <a:lnTo>
                      <a:pt x="183" y="803"/>
                    </a:lnTo>
                    <a:lnTo>
                      <a:pt x="110" y="402"/>
                    </a:lnTo>
                    <a:lnTo>
                      <a:pt x="55"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2"/>
              <p:cNvSpPr/>
              <p:nvPr/>
            </p:nvSpPr>
            <p:spPr>
              <a:xfrm>
                <a:off x="1949600" y="2291950"/>
                <a:ext cx="62000" cy="78875"/>
              </a:xfrm>
              <a:custGeom>
                <a:avLst/>
                <a:gdLst/>
                <a:ahLst/>
                <a:cxnLst/>
                <a:rect l="l" t="t" r="r" b="b"/>
                <a:pathLst>
                  <a:path w="2480" h="3155" extrusionOk="0">
                    <a:moveTo>
                      <a:pt x="1021" y="1"/>
                    </a:moveTo>
                    <a:lnTo>
                      <a:pt x="912" y="19"/>
                    </a:lnTo>
                    <a:lnTo>
                      <a:pt x="802" y="37"/>
                    </a:lnTo>
                    <a:lnTo>
                      <a:pt x="693" y="74"/>
                    </a:lnTo>
                    <a:lnTo>
                      <a:pt x="602" y="129"/>
                    </a:lnTo>
                    <a:lnTo>
                      <a:pt x="511" y="183"/>
                    </a:lnTo>
                    <a:lnTo>
                      <a:pt x="419" y="256"/>
                    </a:lnTo>
                    <a:lnTo>
                      <a:pt x="255" y="402"/>
                    </a:lnTo>
                    <a:lnTo>
                      <a:pt x="146" y="566"/>
                    </a:lnTo>
                    <a:lnTo>
                      <a:pt x="55" y="767"/>
                    </a:lnTo>
                    <a:lnTo>
                      <a:pt x="0" y="985"/>
                    </a:lnTo>
                    <a:lnTo>
                      <a:pt x="0" y="1095"/>
                    </a:lnTo>
                    <a:lnTo>
                      <a:pt x="0" y="1204"/>
                    </a:lnTo>
                    <a:lnTo>
                      <a:pt x="18" y="1313"/>
                    </a:lnTo>
                    <a:lnTo>
                      <a:pt x="37" y="1423"/>
                    </a:lnTo>
                    <a:lnTo>
                      <a:pt x="310" y="2352"/>
                    </a:lnTo>
                    <a:lnTo>
                      <a:pt x="346" y="2462"/>
                    </a:lnTo>
                    <a:lnTo>
                      <a:pt x="383" y="2553"/>
                    </a:lnTo>
                    <a:lnTo>
                      <a:pt x="438" y="2662"/>
                    </a:lnTo>
                    <a:lnTo>
                      <a:pt x="511" y="2735"/>
                    </a:lnTo>
                    <a:lnTo>
                      <a:pt x="656" y="2899"/>
                    </a:lnTo>
                    <a:lnTo>
                      <a:pt x="839" y="3009"/>
                    </a:lnTo>
                    <a:lnTo>
                      <a:pt x="1021" y="3100"/>
                    </a:lnTo>
                    <a:lnTo>
                      <a:pt x="1240" y="3154"/>
                    </a:lnTo>
                    <a:lnTo>
                      <a:pt x="1458" y="3154"/>
                    </a:lnTo>
                    <a:lnTo>
                      <a:pt x="1568" y="3136"/>
                    </a:lnTo>
                    <a:lnTo>
                      <a:pt x="1677" y="3118"/>
                    </a:lnTo>
                    <a:lnTo>
                      <a:pt x="1786" y="3082"/>
                    </a:lnTo>
                    <a:lnTo>
                      <a:pt x="1896" y="3027"/>
                    </a:lnTo>
                    <a:lnTo>
                      <a:pt x="1987" y="2972"/>
                    </a:lnTo>
                    <a:lnTo>
                      <a:pt x="2078" y="2917"/>
                    </a:lnTo>
                    <a:lnTo>
                      <a:pt x="2224" y="2753"/>
                    </a:lnTo>
                    <a:lnTo>
                      <a:pt x="2352" y="2589"/>
                    </a:lnTo>
                    <a:lnTo>
                      <a:pt x="2424" y="2389"/>
                    </a:lnTo>
                    <a:lnTo>
                      <a:pt x="2479" y="2188"/>
                    </a:lnTo>
                    <a:lnTo>
                      <a:pt x="2479" y="2079"/>
                    </a:lnTo>
                    <a:lnTo>
                      <a:pt x="2479" y="1970"/>
                    </a:lnTo>
                    <a:lnTo>
                      <a:pt x="2461" y="1860"/>
                    </a:lnTo>
                    <a:lnTo>
                      <a:pt x="2443" y="1751"/>
                    </a:lnTo>
                    <a:lnTo>
                      <a:pt x="2188" y="803"/>
                    </a:lnTo>
                    <a:lnTo>
                      <a:pt x="2151" y="712"/>
                    </a:lnTo>
                    <a:lnTo>
                      <a:pt x="2096" y="602"/>
                    </a:lnTo>
                    <a:lnTo>
                      <a:pt x="2042" y="511"/>
                    </a:lnTo>
                    <a:lnTo>
                      <a:pt x="1969" y="420"/>
                    </a:lnTo>
                    <a:lnTo>
                      <a:pt x="1823" y="256"/>
                    </a:lnTo>
                    <a:lnTo>
                      <a:pt x="1659" y="147"/>
                    </a:lnTo>
                    <a:lnTo>
                      <a:pt x="1458" y="56"/>
                    </a:lnTo>
                    <a:lnTo>
                      <a:pt x="1240" y="19"/>
                    </a:lnTo>
                    <a:lnTo>
                      <a:pt x="1130" y="1"/>
                    </a:lnTo>
                    <a:close/>
                  </a:path>
                </a:pathLst>
              </a:custGeom>
              <a:solidFill>
                <a:srgbClr val="FFD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2"/>
              <p:cNvSpPr/>
              <p:nvPr/>
            </p:nvSpPr>
            <p:spPr>
              <a:xfrm>
                <a:off x="2538350" y="2404075"/>
                <a:ext cx="56075" cy="51975"/>
              </a:xfrm>
              <a:custGeom>
                <a:avLst/>
                <a:gdLst/>
                <a:ahLst/>
                <a:cxnLst/>
                <a:rect l="l" t="t" r="r" b="b"/>
                <a:pathLst>
                  <a:path w="2243" h="2079" extrusionOk="0">
                    <a:moveTo>
                      <a:pt x="74" y="0"/>
                    </a:moveTo>
                    <a:lnTo>
                      <a:pt x="1" y="55"/>
                    </a:lnTo>
                    <a:lnTo>
                      <a:pt x="329" y="438"/>
                    </a:lnTo>
                    <a:lnTo>
                      <a:pt x="639" y="820"/>
                    </a:lnTo>
                    <a:lnTo>
                      <a:pt x="912" y="1167"/>
                    </a:lnTo>
                    <a:lnTo>
                      <a:pt x="1167" y="1458"/>
                    </a:lnTo>
                    <a:lnTo>
                      <a:pt x="1404" y="1714"/>
                    </a:lnTo>
                    <a:lnTo>
                      <a:pt x="1623" y="1914"/>
                    </a:lnTo>
                    <a:lnTo>
                      <a:pt x="1732" y="1987"/>
                    </a:lnTo>
                    <a:lnTo>
                      <a:pt x="1842" y="2042"/>
                    </a:lnTo>
                    <a:lnTo>
                      <a:pt x="1951" y="2060"/>
                    </a:lnTo>
                    <a:lnTo>
                      <a:pt x="2061" y="2078"/>
                    </a:lnTo>
                    <a:lnTo>
                      <a:pt x="2152" y="2060"/>
                    </a:lnTo>
                    <a:lnTo>
                      <a:pt x="2243" y="2042"/>
                    </a:lnTo>
                    <a:lnTo>
                      <a:pt x="2042" y="2042"/>
                    </a:lnTo>
                    <a:lnTo>
                      <a:pt x="1933" y="2005"/>
                    </a:lnTo>
                    <a:lnTo>
                      <a:pt x="1824" y="1950"/>
                    </a:lnTo>
                    <a:lnTo>
                      <a:pt x="1714" y="1878"/>
                    </a:lnTo>
                    <a:lnTo>
                      <a:pt x="1605" y="1786"/>
                    </a:lnTo>
                    <a:lnTo>
                      <a:pt x="1495" y="1677"/>
                    </a:lnTo>
                    <a:lnTo>
                      <a:pt x="1258" y="1422"/>
                    </a:lnTo>
                    <a:lnTo>
                      <a:pt x="985" y="1112"/>
                    </a:lnTo>
                    <a:lnTo>
                      <a:pt x="712" y="766"/>
                    </a:lnTo>
                    <a:lnTo>
                      <a:pt x="402" y="383"/>
                    </a:lnTo>
                    <a:lnTo>
                      <a:pt x="74" y="0"/>
                    </a:lnTo>
                    <a:close/>
                  </a:path>
                </a:pathLst>
              </a:custGeom>
              <a:solidFill>
                <a:srgbClr val="D7A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2"/>
              <p:cNvSpPr/>
              <p:nvPr/>
            </p:nvSpPr>
            <p:spPr>
              <a:xfrm>
                <a:off x="2538350" y="2404075"/>
                <a:ext cx="56075" cy="51975"/>
              </a:xfrm>
              <a:custGeom>
                <a:avLst/>
                <a:gdLst/>
                <a:ahLst/>
                <a:cxnLst/>
                <a:rect l="l" t="t" r="r" b="b"/>
                <a:pathLst>
                  <a:path w="2243" h="2079" fill="none" extrusionOk="0">
                    <a:moveTo>
                      <a:pt x="74" y="0"/>
                    </a:moveTo>
                    <a:lnTo>
                      <a:pt x="74" y="0"/>
                    </a:lnTo>
                    <a:lnTo>
                      <a:pt x="1" y="55"/>
                    </a:lnTo>
                    <a:lnTo>
                      <a:pt x="1" y="55"/>
                    </a:lnTo>
                    <a:lnTo>
                      <a:pt x="329" y="438"/>
                    </a:lnTo>
                    <a:lnTo>
                      <a:pt x="639" y="820"/>
                    </a:lnTo>
                    <a:lnTo>
                      <a:pt x="912" y="1167"/>
                    </a:lnTo>
                    <a:lnTo>
                      <a:pt x="1167" y="1458"/>
                    </a:lnTo>
                    <a:lnTo>
                      <a:pt x="1404" y="1714"/>
                    </a:lnTo>
                    <a:lnTo>
                      <a:pt x="1623" y="1914"/>
                    </a:lnTo>
                    <a:lnTo>
                      <a:pt x="1732" y="1987"/>
                    </a:lnTo>
                    <a:lnTo>
                      <a:pt x="1842" y="2042"/>
                    </a:lnTo>
                    <a:lnTo>
                      <a:pt x="1951" y="2060"/>
                    </a:lnTo>
                    <a:lnTo>
                      <a:pt x="2061" y="2078"/>
                    </a:lnTo>
                    <a:lnTo>
                      <a:pt x="2061" y="2078"/>
                    </a:lnTo>
                    <a:lnTo>
                      <a:pt x="2152" y="2060"/>
                    </a:lnTo>
                    <a:lnTo>
                      <a:pt x="2243" y="2042"/>
                    </a:lnTo>
                    <a:lnTo>
                      <a:pt x="2243" y="2042"/>
                    </a:lnTo>
                    <a:lnTo>
                      <a:pt x="2152" y="2042"/>
                    </a:lnTo>
                    <a:lnTo>
                      <a:pt x="2152" y="2042"/>
                    </a:lnTo>
                    <a:lnTo>
                      <a:pt x="2042" y="2042"/>
                    </a:lnTo>
                    <a:lnTo>
                      <a:pt x="1933" y="2005"/>
                    </a:lnTo>
                    <a:lnTo>
                      <a:pt x="1824" y="1950"/>
                    </a:lnTo>
                    <a:lnTo>
                      <a:pt x="1714" y="1878"/>
                    </a:lnTo>
                    <a:lnTo>
                      <a:pt x="1605" y="1786"/>
                    </a:lnTo>
                    <a:lnTo>
                      <a:pt x="1495" y="1677"/>
                    </a:lnTo>
                    <a:lnTo>
                      <a:pt x="1258" y="1422"/>
                    </a:lnTo>
                    <a:lnTo>
                      <a:pt x="985" y="1112"/>
                    </a:lnTo>
                    <a:lnTo>
                      <a:pt x="712" y="766"/>
                    </a:lnTo>
                    <a:lnTo>
                      <a:pt x="402" y="383"/>
                    </a:lnTo>
                    <a:lnTo>
                      <a:pt x="7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2"/>
              <p:cNvSpPr/>
              <p:nvPr/>
            </p:nvSpPr>
            <p:spPr>
              <a:xfrm>
                <a:off x="2532425" y="2397225"/>
                <a:ext cx="7775" cy="8225"/>
              </a:xfrm>
              <a:custGeom>
                <a:avLst/>
                <a:gdLst/>
                <a:ahLst/>
                <a:cxnLst/>
                <a:rect l="l" t="t" r="r" b="b"/>
                <a:pathLst>
                  <a:path w="311" h="329" extrusionOk="0">
                    <a:moveTo>
                      <a:pt x="74" y="1"/>
                    </a:moveTo>
                    <a:lnTo>
                      <a:pt x="1" y="55"/>
                    </a:lnTo>
                    <a:lnTo>
                      <a:pt x="238" y="329"/>
                    </a:lnTo>
                    <a:lnTo>
                      <a:pt x="311" y="274"/>
                    </a:lnTo>
                    <a:lnTo>
                      <a:pt x="74" y="1"/>
                    </a:lnTo>
                    <a:close/>
                  </a:path>
                </a:pathLst>
              </a:custGeom>
              <a:solidFill>
                <a:srgbClr val="CE7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2"/>
              <p:cNvSpPr/>
              <p:nvPr/>
            </p:nvSpPr>
            <p:spPr>
              <a:xfrm>
                <a:off x="2532425" y="2397225"/>
                <a:ext cx="7775" cy="8225"/>
              </a:xfrm>
              <a:custGeom>
                <a:avLst/>
                <a:gdLst/>
                <a:ahLst/>
                <a:cxnLst/>
                <a:rect l="l" t="t" r="r" b="b"/>
                <a:pathLst>
                  <a:path w="311" h="329" fill="none" extrusionOk="0">
                    <a:moveTo>
                      <a:pt x="74" y="1"/>
                    </a:moveTo>
                    <a:lnTo>
                      <a:pt x="74" y="1"/>
                    </a:lnTo>
                    <a:lnTo>
                      <a:pt x="1" y="55"/>
                    </a:lnTo>
                    <a:lnTo>
                      <a:pt x="1" y="55"/>
                    </a:lnTo>
                    <a:lnTo>
                      <a:pt x="238" y="329"/>
                    </a:lnTo>
                    <a:lnTo>
                      <a:pt x="238" y="329"/>
                    </a:lnTo>
                    <a:lnTo>
                      <a:pt x="311" y="274"/>
                    </a:lnTo>
                    <a:lnTo>
                      <a:pt x="311" y="274"/>
                    </a:lnTo>
                    <a:lnTo>
                      <a:pt x="7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2"/>
              <p:cNvSpPr/>
              <p:nvPr/>
            </p:nvSpPr>
            <p:spPr>
              <a:xfrm>
                <a:off x="2526500" y="2389475"/>
                <a:ext cx="7775" cy="9150"/>
              </a:xfrm>
              <a:custGeom>
                <a:avLst/>
                <a:gdLst/>
                <a:ahLst/>
                <a:cxnLst/>
                <a:rect l="l" t="t" r="r" b="b"/>
                <a:pathLst>
                  <a:path w="311" h="366" extrusionOk="0">
                    <a:moveTo>
                      <a:pt x="1" y="1"/>
                    </a:moveTo>
                    <a:lnTo>
                      <a:pt x="37" y="165"/>
                    </a:lnTo>
                    <a:lnTo>
                      <a:pt x="238" y="365"/>
                    </a:lnTo>
                    <a:lnTo>
                      <a:pt x="311" y="311"/>
                    </a:lnTo>
                    <a:lnTo>
                      <a:pt x="1" y="1"/>
                    </a:lnTo>
                    <a:close/>
                  </a:path>
                </a:pathLst>
              </a:custGeom>
              <a:solidFill>
                <a:srgbClr val="9B6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2"/>
              <p:cNvSpPr/>
              <p:nvPr/>
            </p:nvSpPr>
            <p:spPr>
              <a:xfrm>
                <a:off x="2526500" y="2389475"/>
                <a:ext cx="7775" cy="9150"/>
              </a:xfrm>
              <a:custGeom>
                <a:avLst/>
                <a:gdLst/>
                <a:ahLst/>
                <a:cxnLst/>
                <a:rect l="l" t="t" r="r" b="b"/>
                <a:pathLst>
                  <a:path w="311" h="366" fill="none" extrusionOk="0">
                    <a:moveTo>
                      <a:pt x="1" y="1"/>
                    </a:moveTo>
                    <a:lnTo>
                      <a:pt x="1" y="1"/>
                    </a:lnTo>
                    <a:lnTo>
                      <a:pt x="37" y="165"/>
                    </a:lnTo>
                    <a:lnTo>
                      <a:pt x="37" y="165"/>
                    </a:lnTo>
                    <a:lnTo>
                      <a:pt x="238" y="365"/>
                    </a:lnTo>
                    <a:lnTo>
                      <a:pt x="238" y="365"/>
                    </a:lnTo>
                    <a:lnTo>
                      <a:pt x="311" y="311"/>
                    </a:lnTo>
                    <a:lnTo>
                      <a:pt x="311" y="31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2"/>
              <p:cNvSpPr/>
              <p:nvPr/>
            </p:nvSpPr>
            <p:spPr>
              <a:xfrm>
                <a:off x="2527425" y="2389475"/>
                <a:ext cx="122600" cy="111225"/>
              </a:xfrm>
              <a:custGeom>
                <a:avLst/>
                <a:gdLst/>
                <a:ahLst/>
                <a:cxnLst/>
                <a:rect l="l" t="t" r="r" b="b"/>
                <a:pathLst>
                  <a:path w="4904" h="4449" extrusionOk="0">
                    <a:moveTo>
                      <a:pt x="4904" y="1"/>
                    </a:moveTo>
                    <a:lnTo>
                      <a:pt x="4703" y="147"/>
                    </a:lnTo>
                    <a:lnTo>
                      <a:pt x="4521" y="311"/>
                    </a:lnTo>
                    <a:lnTo>
                      <a:pt x="4320" y="493"/>
                    </a:lnTo>
                    <a:lnTo>
                      <a:pt x="4156" y="693"/>
                    </a:lnTo>
                    <a:lnTo>
                      <a:pt x="3974" y="912"/>
                    </a:lnTo>
                    <a:lnTo>
                      <a:pt x="3810" y="1149"/>
                    </a:lnTo>
                    <a:lnTo>
                      <a:pt x="3664" y="1423"/>
                    </a:lnTo>
                    <a:lnTo>
                      <a:pt x="3500" y="1696"/>
                    </a:lnTo>
                    <a:lnTo>
                      <a:pt x="3391" y="1896"/>
                    </a:lnTo>
                    <a:lnTo>
                      <a:pt x="3281" y="2079"/>
                    </a:lnTo>
                    <a:lnTo>
                      <a:pt x="3190" y="2225"/>
                    </a:lnTo>
                    <a:lnTo>
                      <a:pt x="3081" y="2352"/>
                    </a:lnTo>
                    <a:lnTo>
                      <a:pt x="2990" y="2462"/>
                    </a:lnTo>
                    <a:lnTo>
                      <a:pt x="2880" y="2534"/>
                    </a:lnTo>
                    <a:lnTo>
                      <a:pt x="2789" y="2589"/>
                    </a:lnTo>
                    <a:lnTo>
                      <a:pt x="2680" y="2626"/>
                    </a:lnTo>
                    <a:lnTo>
                      <a:pt x="2589" y="2644"/>
                    </a:lnTo>
                    <a:lnTo>
                      <a:pt x="2498" y="2662"/>
                    </a:lnTo>
                    <a:lnTo>
                      <a:pt x="2388" y="2644"/>
                    </a:lnTo>
                    <a:lnTo>
                      <a:pt x="2279" y="2626"/>
                    </a:lnTo>
                    <a:lnTo>
                      <a:pt x="2169" y="2571"/>
                    </a:lnTo>
                    <a:lnTo>
                      <a:pt x="2060" y="2498"/>
                    </a:lnTo>
                    <a:lnTo>
                      <a:pt x="1841" y="2298"/>
                    </a:lnTo>
                    <a:lnTo>
                      <a:pt x="1604" y="2042"/>
                    </a:lnTo>
                    <a:lnTo>
                      <a:pt x="1349" y="1751"/>
                    </a:lnTo>
                    <a:lnTo>
                      <a:pt x="1076" y="1404"/>
                    </a:lnTo>
                    <a:lnTo>
                      <a:pt x="766" y="1022"/>
                    </a:lnTo>
                    <a:lnTo>
                      <a:pt x="438" y="639"/>
                    </a:lnTo>
                    <a:lnTo>
                      <a:pt x="201" y="365"/>
                    </a:lnTo>
                    <a:lnTo>
                      <a:pt x="0" y="165"/>
                    </a:lnTo>
                    <a:lnTo>
                      <a:pt x="0" y="165"/>
                    </a:lnTo>
                    <a:lnTo>
                      <a:pt x="91" y="438"/>
                    </a:lnTo>
                    <a:lnTo>
                      <a:pt x="237" y="730"/>
                    </a:lnTo>
                    <a:lnTo>
                      <a:pt x="420" y="1040"/>
                    </a:lnTo>
                    <a:lnTo>
                      <a:pt x="620" y="1386"/>
                    </a:lnTo>
                    <a:lnTo>
                      <a:pt x="857" y="1732"/>
                    </a:lnTo>
                    <a:lnTo>
                      <a:pt x="1112" y="2097"/>
                    </a:lnTo>
                    <a:lnTo>
                      <a:pt x="1386" y="2443"/>
                    </a:lnTo>
                    <a:lnTo>
                      <a:pt x="1659" y="2790"/>
                    </a:lnTo>
                    <a:lnTo>
                      <a:pt x="2206" y="3446"/>
                    </a:lnTo>
                    <a:lnTo>
                      <a:pt x="2479" y="3719"/>
                    </a:lnTo>
                    <a:lnTo>
                      <a:pt x="2716" y="3956"/>
                    </a:lnTo>
                    <a:lnTo>
                      <a:pt x="2935" y="4157"/>
                    </a:lnTo>
                    <a:lnTo>
                      <a:pt x="3135" y="4321"/>
                    </a:lnTo>
                    <a:lnTo>
                      <a:pt x="3281" y="4412"/>
                    </a:lnTo>
                    <a:lnTo>
                      <a:pt x="3354" y="4448"/>
                    </a:lnTo>
                    <a:lnTo>
                      <a:pt x="3409" y="4448"/>
                    </a:lnTo>
                    <a:lnTo>
                      <a:pt x="3445" y="4430"/>
                    </a:lnTo>
                    <a:lnTo>
                      <a:pt x="3482" y="4412"/>
                    </a:lnTo>
                    <a:lnTo>
                      <a:pt x="3482" y="4357"/>
                    </a:lnTo>
                    <a:lnTo>
                      <a:pt x="3482" y="4266"/>
                    </a:lnTo>
                    <a:lnTo>
                      <a:pt x="3464" y="4047"/>
                    </a:lnTo>
                    <a:lnTo>
                      <a:pt x="3500" y="3774"/>
                    </a:lnTo>
                    <a:lnTo>
                      <a:pt x="3555" y="3482"/>
                    </a:lnTo>
                    <a:lnTo>
                      <a:pt x="3628" y="3154"/>
                    </a:lnTo>
                    <a:lnTo>
                      <a:pt x="3737" y="2808"/>
                    </a:lnTo>
                    <a:lnTo>
                      <a:pt x="3865" y="2443"/>
                    </a:lnTo>
                    <a:lnTo>
                      <a:pt x="4138" y="1732"/>
                    </a:lnTo>
                    <a:lnTo>
                      <a:pt x="4411" y="1076"/>
                    </a:lnTo>
                    <a:lnTo>
                      <a:pt x="4648" y="511"/>
                    </a:lnTo>
                    <a:lnTo>
                      <a:pt x="490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2"/>
              <p:cNvSpPr/>
              <p:nvPr/>
            </p:nvSpPr>
            <p:spPr>
              <a:xfrm>
                <a:off x="2527425" y="2389475"/>
                <a:ext cx="122600" cy="111225"/>
              </a:xfrm>
              <a:custGeom>
                <a:avLst/>
                <a:gdLst/>
                <a:ahLst/>
                <a:cxnLst/>
                <a:rect l="l" t="t" r="r" b="b"/>
                <a:pathLst>
                  <a:path w="4904" h="4449" fill="none" extrusionOk="0">
                    <a:moveTo>
                      <a:pt x="4904" y="1"/>
                    </a:moveTo>
                    <a:lnTo>
                      <a:pt x="4904" y="1"/>
                    </a:lnTo>
                    <a:lnTo>
                      <a:pt x="4703" y="147"/>
                    </a:lnTo>
                    <a:lnTo>
                      <a:pt x="4521" y="311"/>
                    </a:lnTo>
                    <a:lnTo>
                      <a:pt x="4320" y="493"/>
                    </a:lnTo>
                    <a:lnTo>
                      <a:pt x="4156" y="693"/>
                    </a:lnTo>
                    <a:lnTo>
                      <a:pt x="3974" y="912"/>
                    </a:lnTo>
                    <a:lnTo>
                      <a:pt x="3810" y="1149"/>
                    </a:lnTo>
                    <a:lnTo>
                      <a:pt x="3664" y="1423"/>
                    </a:lnTo>
                    <a:lnTo>
                      <a:pt x="3500" y="1696"/>
                    </a:lnTo>
                    <a:lnTo>
                      <a:pt x="3500" y="1696"/>
                    </a:lnTo>
                    <a:lnTo>
                      <a:pt x="3391" y="1896"/>
                    </a:lnTo>
                    <a:lnTo>
                      <a:pt x="3281" y="2079"/>
                    </a:lnTo>
                    <a:lnTo>
                      <a:pt x="3190" y="2225"/>
                    </a:lnTo>
                    <a:lnTo>
                      <a:pt x="3081" y="2352"/>
                    </a:lnTo>
                    <a:lnTo>
                      <a:pt x="2990" y="2462"/>
                    </a:lnTo>
                    <a:lnTo>
                      <a:pt x="2880" y="2534"/>
                    </a:lnTo>
                    <a:lnTo>
                      <a:pt x="2789" y="2589"/>
                    </a:lnTo>
                    <a:lnTo>
                      <a:pt x="2680" y="2626"/>
                    </a:lnTo>
                    <a:lnTo>
                      <a:pt x="2680" y="2626"/>
                    </a:lnTo>
                    <a:lnTo>
                      <a:pt x="2589" y="2644"/>
                    </a:lnTo>
                    <a:lnTo>
                      <a:pt x="2498" y="2662"/>
                    </a:lnTo>
                    <a:lnTo>
                      <a:pt x="2498" y="2662"/>
                    </a:lnTo>
                    <a:lnTo>
                      <a:pt x="2388" y="2644"/>
                    </a:lnTo>
                    <a:lnTo>
                      <a:pt x="2279" y="2626"/>
                    </a:lnTo>
                    <a:lnTo>
                      <a:pt x="2169" y="2571"/>
                    </a:lnTo>
                    <a:lnTo>
                      <a:pt x="2060" y="2498"/>
                    </a:lnTo>
                    <a:lnTo>
                      <a:pt x="1841" y="2298"/>
                    </a:lnTo>
                    <a:lnTo>
                      <a:pt x="1604" y="2042"/>
                    </a:lnTo>
                    <a:lnTo>
                      <a:pt x="1349" y="1751"/>
                    </a:lnTo>
                    <a:lnTo>
                      <a:pt x="1076" y="1404"/>
                    </a:lnTo>
                    <a:lnTo>
                      <a:pt x="766" y="1022"/>
                    </a:lnTo>
                    <a:lnTo>
                      <a:pt x="438" y="639"/>
                    </a:lnTo>
                    <a:lnTo>
                      <a:pt x="438" y="639"/>
                    </a:lnTo>
                    <a:lnTo>
                      <a:pt x="201" y="365"/>
                    </a:lnTo>
                    <a:lnTo>
                      <a:pt x="201" y="365"/>
                    </a:lnTo>
                    <a:lnTo>
                      <a:pt x="0" y="165"/>
                    </a:lnTo>
                    <a:lnTo>
                      <a:pt x="0" y="165"/>
                    </a:lnTo>
                    <a:lnTo>
                      <a:pt x="91" y="438"/>
                    </a:lnTo>
                    <a:lnTo>
                      <a:pt x="237" y="730"/>
                    </a:lnTo>
                    <a:lnTo>
                      <a:pt x="420" y="1040"/>
                    </a:lnTo>
                    <a:lnTo>
                      <a:pt x="620" y="1386"/>
                    </a:lnTo>
                    <a:lnTo>
                      <a:pt x="857" y="1732"/>
                    </a:lnTo>
                    <a:lnTo>
                      <a:pt x="1112" y="2097"/>
                    </a:lnTo>
                    <a:lnTo>
                      <a:pt x="1386" y="2443"/>
                    </a:lnTo>
                    <a:lnTo>
                      <a:pt x="1659" y="2790"/>
                    </a:lnTo>
                    <a:lnTo>
                      <a:pt x="2206" y="3446"/>
                    </a:lnTo>
                    <a:lnTo>
                      <a:pt x="2479" y="3719"/>
                    </a:lnTo>
                    <a:lnTo>
                      <a:pt x="2716" y="3956"/>
                    </a:lnTo>
                    <a:lnTo>
                      <a:pt x="2935" y="4157"/>
                    </a:lnTo>
                    <a:lnTo>
                      <a:pt x="3135" y="4321"/>
                    </a:lnTo>
                    <a:lnTo>
                      <a:pt x="3281" y="4412"/>
                    </a:lnTo>
                    <a:lnTo>
                      <a:pt x="3354" y="4448"/>
                    </a:lnTo>
                    <a:lnTo>
                      <a:pt x="3409" y="4448"/>
                    </a:lnTo>
                    <a:lnTo>
                      <a:pt x="3409" y="4448"/>
                    </a:lnTo>
                    <a:lnTo>
                      <a:pt x="3445" y="4430"/>
                    </a:lnTo>
                    <a:lnTo>
                      <a:pt x="3482" y="4412"/>
                    </a:lnTo>
                    <a:lnTo>
                      <a:pt x="3482" y="4357"/>
                    </a:lnTo>
                    <a:lnTo>
                      <a:pt x="3482" y="4266"/>
                    </a:lnTo>
                    <a:lnTo>
                      <a:pt x="3482" y="4266"/>
                    </a:lnTo>
                    <a:lnTo>
                      <a:pt x="3464" y="4047"/>
                    </a:lnTo>
                    <a:lnTo>
                      <a:pt x="3500" y="3774"/>
                    </a:lnTo>
                    <a:lnTo>
                      <a:pt x="3555" y="3482"/>
                    </a:lnTo>
                    <a:lnTo>
                      <a:pt x="3628" y="3154"/>
                    </a:lnTo>
                    <a:lnTo>
                      <a:pt x="3737" y="2808"/>
                    </a:lnTo>
                    <a:lnTo>
                      <a:pt x="3865" y="2443"/>
                    </a:lnTo>
                    <a:lnTo>
                      <a:pt x="4138" y="1732"/>
                    </a:lnTo>
                    <a:lnTo>
                      <a:pt x="4411" y="1076"/>
                    </a:lnTo>
                    <a:lnTo>
                      <a:pt x="4648" y="511"/>
                    </a:lnTo>
                    <a:lnTo>
                      <a:pt x="49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2"/>
              <p:cNvSpPr/>
              <p:nvPr/>
            </p:nvSpPr>
            <p:spPr>
              <a:xfrm>
                <a:off x="2203875" y="2394050"/>
                <a:ext cx="68375" cy="59250"/>
              </a:xfrm>
              <a:custGeom>
                <a:avLst/>
                <a:gdLst/>
                <a:ahLst/>
                <a:cxnLst/>
                <a:rect l="l" t="t" r="r" b="b"/>
                <a:pathLst>
                  <a:path w="2735" h="2370" extrusionOk="0">
                    <a:moveTo>
                      <a:pt x="0" y="0"/>
                    </a:moveTo>
                    <a:lnTo>
                      <a:pt x="19" y="146"/>
                    </a:lnTo>
                    <a:lnTo>
                      <a:pt x="529" y="802"/>
                    </a:lnTo>
                    <a:lnTo>
                      <a:pt x="784" y="1130"/>
                    </a:lnTo>
                    <a:lnTo>
                      <a:pt x="1039" y="1440"/>
                    </a:lnTo>
                    <a:lnTo>
                      <a:pt x="1331" y="1713"/>
                    </a:lnTo>
                    <a:lnTo>
                      <a:pt x="1477" y="1841"/>
                    </a:lnTo>
                    <a:lnTo>
                      <a:pt x="1623" y="1950"/>
                    </a:lnTo>
                    <a:lnTo>
                      <a:pt x="1787" y="2060"/>
                    </a:lnTo>
                    <a:lnTo>
                      <a:pt x="1951" y="2151"/>
                    </a:lnTo>
                    <a:lnTo>
                      <a:pt x="2133" y="2242"/>
                    </a:lnTo>
                    <a:lnTo>
                      <a:pt x="2315" y="2297"/>
                    </a:lnTo>
                    <a:lnTo>
                      <a:pt x="2498" y="2351"/>
                    </a:lnTo>
                    <a:lnTo>
                      <a:pt x="2680" y="2370"/>
                    </a:lnTo>
                    <a:lnTo>
                      <a:pt x="2735" y="2370"/>
                    </a:lnTo>
                    <a:lnTo>
                      <a:pt x="2571" y="2351"/>
                    </a:lnTo>
                    <a:lnTo>
                      <a:pt x="2406" y="2297"/>
                    </a:lnTo>
                    <a:lnTo>
                      <a:pt x="2206" y="2224"/>
                    </a:lnTo>
                    <a:lnTo>
                      <a:pt x="2024" y="2151"/>
                    </a:lnTo>
                    <a:lnTo>
                      <a:pt x="1860" y="2042"/>
                    </a:lnTo>
                    <a:lnTo>
                      <a:pt x="1696" y="1932"/>
                    </a:lnTo>
                    <a:lnTo>
                      <a:pt x="1532" y="1805"/>
                    </a:lnTo>
                    <a:lnTo>
                      <a:pt x="1367" y="1659"/>
                    </a:lnTo>
                    <a:lnTo>
                      <a:pt x="1076" y="1367"/>
                    </a:lnTo>
                    <a:lnTo>
                      <a:pt x="802" y="1039"/>
                    </a:lnTo>
                    <a:lnTo>
                      <a:pt x="529" y="693"/>
                    </a:lnTo>
                    <a:lnTo>
                      <a:pt x="0" y="0"/>
                    </a:lnTo>
                    <a:close/>
                  </a:path>
                </a:pathLst>
              </a:custGeom>
              <a:solidFill>
                <a:srgbClr val="D7A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2"/>
              <p:cNvSpPr/>
              <p:nvPr/>
            </p:nvSpPr>
            <p:spPr>
              <a:xfrm>
                <a:off x="2203875" y="2394050"/>
                <a:ext cx="68375" cy="59250"/>
              </a:xfrm>
              <a:custGeom>
                <a:avLst/>
                <a:gdLst/>
                <a:ahLst/>
                <a:cxnLst/>
                <a:rect l="l" t="t" r="r" b="b"/>
                <a:pathLst>
                  <a:path w="2735" h="2370" fill="none" extrusionOk="0">
                    <a:moveTo>
                      <a:pt x="0" y="0"/>
                    </a:moveTo>
                    <a:lnTo>
                      <a:pt x="0" y="0"/>
                    </a:lnTo>
                    <a:lnTo>
                      <a:pt x="19" y="146"/>
                    </a:lnTo>
                    <a:lnTo>
                      <a:pt x="19" y="146"/>
                    </a:lnTo>
                    <a:lnTo>
                      <a:pt x="529" y="802"/>
                    </a:lnTo>
                    <a:lnTo>
                      <a:pt x="784" y="1130"/>
                    </a:lnTo>
                    <a:lnTo>
                      <a:pt x="1039" y="1440"/>
                    </a:lnTo>
                    <a:lnTo>
                      <a:pt x="1331" y="1713"/>
                    </a:lnTo>
                    <a:lnTo>
                      <a:pt x="1477" y="1841"/>
                    </a:lnTo>
                    <a:lnTo>
                      <a:pt x="1623" y="1950"/>
                    </a:lnTo>
                    <a:lnTo>
                      <a:pt x="1787" y="2060"/>
                    </a:lnTo>
                    <a:lnTo>
                      <a:pt x="1951" y="2151"/>
                    </a:lnTo>
                    <a:lnTo>
                      <a:pt x="2133" y="2242"/>
                    </a:lnTo>
                    <a:lnTo>
                      <a:pt x="2315" y="2297"/>
                    </a:lnTo>
                    <a:lnTo>
                      <a:pt x="2315" y="2297"/>
                    </a:lnTo>
                    <a:lnTo>
                      <a:pt x="2498" y="2351"/>
                    </a:lnTo>
                    <a:lnTo>
                      <a:pt x="2680" y="2370"/>
                    </a:lnTo>
                    <a:lnTo>
                      <a:pt x="2680" y="2370"/>
                    </a:lnTo>
                    <a:lnTo>
                      <a:pt x="2735" y="2370"/>
                    </a:lnTo>
                    <a:lnTo>
                      <a:pt x="2735" y="2370"/>
                    </a:lnTo>
                    <a:lnTo>
                      <a:pt x="2571" y="2351"/>
                    </a:lnTo>
                    <a:lnTo>
                      <a:pt x="2406" y="2297"/>
                    </a:lnTo>
                    <a:lnTo>
                      <a:pt x="2406" y="2297"/>
                    </a:lnTo>
                    <a:lnTo>
                      <a:pt x="2206" y="2224"/>
                    </a:lnTo>
                    <a:lnTo>
                      <a:pt x="2024" y="2151"/>
                    </a:lnTo>
                    <a:lnTo>
                      <a:pt x="1860" y="2042"/>
                    </a:lnTo>
                    <a:lnTo>
                      <a:pt x="1696" y="1932"/>
                    </a:lnTo>
                    <a:lnTo>
                      <a:pt x="1532" y="1805"/>
                    </a:lnTo>
                    <a:lnTo>
                      <a:pt x="1367" y="1659"/>
                    </a:lnTo>
                    <a:lnTo>
                      <a:pt x="1076" y="1367"/>
                    </a:lnTo>
                    <a:lnTo>
                      <a:pt x="802" y="1039"/>
                    </a:lnTo>
                    <a:lnTo>
                      <a:pt x="529" y="69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2"/>
              <p:cNvSpPr/>
              <p:nvPr/>
            </p:nvSpPr>
            <p:spPr>
              <a:xfrm>
                <a:off x="2204325" y="2397675"/>
                <a:ext cx="108025" cy="165900"/>
              </a:xfrm>
              <a:custGeom>
                <a:avLst/>
                <a:gdLst/>
                <a:ahLst/>
                <a:cxnLst/>
                <a:rect l="l" t="t" r="r" b="b"/>
                <a:pathLst>
                  <a:path w="4321" h="6636" extrusionOk="0">
                    <a:moveTo>
                      <a:pt x="1" y="1"/>
                    </a:moveTo>
                    <a:lnTo>
                      <a:pt x="37" y="238"/>
                    </a:lnTo>
                    <a:lnTo>
                      <a:pt x="110" y="566"/>
                    </a:lnTo>
                    <a:lnTo>
                      <a:pt x="219" y="967"/>
                    </a:lnTo>
                    <a:lnTo>
                      <a:pt x="365" y="1459"/>
                    </a:lnTo>
                    <a:lnTo>
                      <a:pt x="566" y="2061"/>
                    </a:lnTo>
                    <a:lnTo>
                      <a:pt x="839" y="2717"/>
                    </a:lnTo>
                    <a:lnTo>
                      <a:pt x="1185" y="3464"/>
                    </a:lnTo>
                    <a:lnTo>
                      <a:pt x="1623" y="4303"/>
                    </a:lnTo>
                    <a:lnTo>
                      <a:pt x="1787" y="4613"/>
                    </a:lnTo>
                    <a:lnTo>
                      <a:pt x="1969" y="4886"/>
                    </a:lnTo>
                    <a:lnTo>
                      <a:pt x="2152" y="5159"/>
                    </a:lnTo>
                    <a:lnTo>
                      <a:pt x="2316" y="5396"/>
                    </a:lnTo>
                    <a:lnTo>
                      <a:pt x="2498" y="5597"/>
                    </a:lnTo>
                    <a:lnTo>
                      <a:pt x="2680" y="5797"/>
                    </a:lnTo>
                    <a:lnTo>
                      <a:pt x="2844" y="5961"/>
                    </a:lnTo>
                    <a:lnTo>
                      <a:pt x="3008" y="6107"/>
                    </a:lnTo>
                    <a:lnTo>
                      <a:pt x="3172" y="6235"/>
                    </a:lnTo>
                    <a:lnTo>
                      <a:pt x="3336" y="6344"/>
                    </a:lnTo>
                    <a:lnTo>
                      <a:pt x="3482" y="6435"/>
                    </a:lnTo>
                    <a:lnTo>
                      <a:pt x="3610" y="6508"/>
                    </a:lnTo>
                    <a:lnTo>
                      <a:pt x="3737" y="6563"/>
                    </a:lnTo>
                    <a:lnTo>
                      <a:pt x="3865" y="6599"/>
                    </a:lnTo>
                    <a:lnTo>
                      <a:pt x="3974" y="6636"/>
                    </a:lnTo>
                    <a:lnTo>
                      <a:pt x="4065" y="6636"/>
                    </a:lnTo>
                    <a:lnTo>
                      <a:pt x="4157" y="6618"/>
                    </a:lnTo>
                    <a:lnTo>
                      <a:pt x="4248" y="6581"/>
                    </a:lnTo>
                    <a:lnTo>
                      <a:pt x="4284" y="6527"/>
                    </a:lnTo>
                    <a:lnTo>
                      <a:pt x="4302" y="6435"/>
                    </a:lnTo>
                    <a:lnTo>
                      <a:pt x="4266" y="6326"/>
                    </a:lnTo>
                    <a:lnTo>
                      <a:pt x="4211" y="6217"/>
                    </a:lnTo>
                    <a:lnTo>
                      <a:pt x="4102" y="6071"/>
                    </a:lnTo>
                    <a:lnTo>
                      <a:pt x="3956" y="5925"/>
                    </a:lnTo>
                    <a:lnTo>
                      <a:pt x="3847" y="5816"/>
                    </a:lnTo>
                    <a:lnTo>
                      <a:pt x="3774" y="5688"/>
                    </a:lnTo>
                    <a:lnTo>
                      <a:pt x="3701" y="5560"/>
                    </a:lnTo>
                    <a:lnTo>
                      <a:pt x="3646" y="5396"/>
                    </a:lnTo>
                    <a:lnTo>
                      <a:pt x="3610" y="5232"/>
                    </a:lnTo>
                    <a:lnTo>
                      <a:pt x="3573" y="5050"/>
                    </a:lnTo>
                    <a:lnTo>
                      <a:pt x="3537" y="4649"/>
                    </a:lnTo>
                    <a:lnTo>
                      <a:pt x="3537" y="4230"/>
                    </a:lnTo>
                    <a:lnTo>
                      <a:pt x="3555" y="3774"/>
                    </a:lnTo>
                    <a:lnTo>
                      <a:pt x="3610" y="3318"/>
                    </a:lnTo>
                    <a:lnTo>
                      <a:pt x="3683" y="2863"/>
                    </a:lnTo>
                    <a:lnTo>
                      <a:pt x="3774" y="2407"/>
                    </a:lnTo>
                    <a:lnTo>
                      <a:pt x="3883" y="1970"/>
                    </a:lnTo>
                    <a:lnTo>
                      <a:pt x="4065" y="1204"/>
                    </a:lnTo>
                    <a:lnTo>
                      <a:pt x="4230" y="657"/>
                    </a:lnTo>
                    <a:lnTo>
                      <a:pt x="4321" y="384"/>
                    </a:lnTo>
                    <a:lnTo>
                      <a:pt x="3974" y="1095"/>
                    </a:lnTo>
                    <a:lnTo>
                      <a:pt x="3810" y="1404"/>
                    </a:lnTo>
                    <a:lnTo>
                      <a:pt x="3628" y="1678"/>
                    </a:lnTo>
                    <a:lnTo>
                      <a:pt x="3537" y="1787"/>
                    </a:lnTo>
                    <a:lnTo>
                      <a:pt x="3446" y="1897"/>
                    </a:lnTo>
                    <a:lnTo>
                      <a:pt x="3355" y="1988"/>
                    </a:lnTo>
                    <a:lnTo>
                      <a:pt x="3245" y="2061"/>
                    </a:lnTo>
                    <a:lnTo>
                      <a:pt x="3136" y="2134"/>
                    </a:lnTo>
                    <a:lnTo>
                      <a:pt x="3026" y="2170"/>
                    </a:lnTo>
                    <a:lnTo>
                      <a:pt x="2899" y="2206"/>
                    </a:lnTo>
                    <a:lnTo>
                      <a:pt x="2753" y="2225"/>
                    </a:lnTo>
                    <a:lnTo>
                      <a:pt x="2662" y="2225"/>
                    </a:lnTo>
                    <a:lnTo>
                      <a:pt x="2480" y="2206"/>
                    </a:lnTo>
                    <a:lnTo>
                      <a:pt x="2297" y="2152"/>
                    </a:lnTo>
                    <a:lnTo>
                      <a:pt x="2115" y="2097"/>
                    </a:lnTo>
                    <a:lnTo>
                      <a:pt x="1933" y="2006"/>
                    </a:lnTo>
                    <a:lnTo>
                      <a:pt x="1769" y="1915"/>
                    </a:lnTo>
                    <a:lnTo>
                      <a:pt x="1605" y="1805"/>
                    </a:lnTo>
                    <a:lnTo>
                      <a:pt x="1459" y="1696"/>
                    </a:lnTo>
                    <a:lnTo>
                      <a:pt x="1313" y="1568"/>
                    </a:lnTo>
                    <a:lnTo>
                      <a:pt x="1021" y="1295"/>
                    </a:lnTo>
                    <a:lnTo>
                      <a:pt x="766" y="985"/>
                    </a:lnTo>
                    <a:lnTo>
                      <a:pt x="511" y="657"/>
                    </a:lnTo>
                    <a:lnTo>
                      <a:pt x="1"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2"/>
              <p:cNvSpPr/>
              <p:nvPr/>
            </p:nvSpPr>
            <p:spPr>
              <a:xfrm>
                <a:off x="2204325" y="2397675"/>
                <a:ext cx="108025" cy="165900"/>
              </a:xfrm>
              <a:custGeom>
                <a:avLst/>
                <a:gdLst/>
                <a:ahLst/>
                <a:cxnLst/>
                <a:rect l="l" t="t" r="r" b="b"/>
                <a:pathLst>
                  <a:path w="4321" h="6636" fill="none" extrusionOk="0">
                    <a:moveTo>
                      <a:pt x="1" y="1"/>
                    </a:moveTo>
                    <a:lnTo>
                      <a:pt x="1" y="1"/>
                    </a:lnTo>
                    <a:lnTo>
                      <a:pt x="37" y="238"/>
                    </a:lnTo>
                    <a:lnTo>
                      <a:pt x="110" y="566"/>
                    </a:lnTo>
                    <a:lnTo>
                      <a:pt x="219" y="967"/>
                    </a:lnTo>
                    <a:lnTo>
                      <a:pt x="365" y="1459"/>
                    </a:lnTo>
                    <a:lnTo>
                      <a:pt x="566" y="2061"/>
                    </a:lnTo>
                    <a:lnTo>
                      <a:pt x="839" y="2717"/>
                    </a:lnTo>
                    <a:lnTo>
                      <a:pt x="1185" y="3464"/>
                    </a:lnTo>
                    <a:lnTo>
                      <a:pt x="1623" y="4303"/>
                    </a:lnTo>
                    <a:lnTo>
                      <a:pt x="1623" y="4303"/>
                    </a:lnTo>
                    <a:lnTo>
                      <a:pt x="1787" y="4613"/>
                    </a:lnTo>
                    <a:lnTo>
                      <a:pt x="1969" y="4886"/>
                    </a:lnTo>
                    <a:lnTo>
                      <a:pt x="2152" y="5159"/>
                    </a:lnTo>
                    <a:lnTo>
                      <a:pt x="2316" y="5396"/>
                    </a:lnTo>
                    <a:lnTo>
                      <a:pt x="2498" y="5597"/>
                    </a:lnTo>
                    <a:lnTo>
                      <a:pt x="2680" y="5797"/>
                    </a:lnTo>
                    <a:lnTo>
                      <a:pt x="2844" y="5961"/>
                    </a:lnTo>
                    <a:lnTo>
                      <a:pt x="3008" y="6107"/>
                    </a:lnTo>
                    <a:lnTo>
                      <a:pt x="3172" y="6235"/>
                    </a:lnTo>
                    <a:lnTo>
                      <a:pt x="3336" y="6344"/>
                    </a:lnTo>
                    <a:lnTo>
                      <a:pt x="3482" y="6435"/>
                    </a:lnTo>
                    <a:lnTo>
                      <a:pt x="3610" y="6508"/>
                    </a:lnTo>
                    <a:lnTo>
                      <a:pt x="3737" y="6563"/>
                    </a:lnTo>
                    <a:lnTo>
                      <a:pt x="3865" y="6599"/>
                    </a:lnTo>
                    <a:lnTo>
                      <a:pt x="3974" y="6636"/>
                    </a:lnTo>
                    <a:lnTo>
                      <a:pt x="4065" y="6636"/>
                    </a:lnTo>
                    <a:lnTo>
                      <a:pt x="4065" y="6636"/>
                    </a:lnTo>
                    <a:lnTo>
                      <a:pt x="4157" y="6618"/>
                    </a:lnTo>
                    <a:lnTo>
                      <a:pt x="4248" y="6581"/>
                    </a:lnTo>
                    <a:lnTo>
                      <a:pt x="4284" y="6527"/>
                    </a:lnTo>
                    <a:lnTo>
                      <a:pt x="4302" y="6435"/>
                    </a:lnTo>
                    <a:lnTo>
                      <a:pt x="4266" y="6326"/>
                    </a:lnTo>
                    <a:lnTo>
                      <a:pt x="4211" y="6217"/>
                    </a:lnTo>
                    <a:lnTo>
                      <a:pt x="4102" y="6071"/>
                    </a:lnTo>
                    <a:lnTo>
                      <a:pt x="3956" y="5925"/>
                    </a:lnTo>
                    <a:lnTo>
                      <a:pt x="3956" y="5925"/>
                    </a:lnTo>
                    <a:lnTo>
                      <a:pt x="3847" y="5816"/>
                    </a:lnTo>
                    <a:lnTo>
                      <a:pt x="3774" y="5688"/>
                    </a:lnTo>
                    <a:lnTo>
                      <a:pt x="3701" y="5560"/>
                    </a:lnTo>
                    <a:lnTo>
                      <a:pt x="3646" y="5396"/>
                    </a:lnTo>
                    <a:lnTo>
                      <a:pt x="3610" y="5232"/>
                    </a:lnTo>
                    <a:lnTo>
                      <a:pt x="3573" y="5050"/>
                    </a:lnTo>
                    <a:lnTo>
                      <a:pt x="3537" y="4649"/>
                    </a:lnTo>
                    <a:lnTo>
                      <a:pt x="3537" y="4230"/>
                    </a:lnTo>
                    <a:lnTo>
                      <a:pt x="3555" y="3774"/>
                    </a:lnTo>
                    <a:lnTo>
                      <a:pt x="3610" y="3318"/>
                    </a:lnTo>
                    <a:lnTo>
                      <a:pt x="3683" y="2863"/>
                    </a:lnTo>
                    <a:lnTo>
                      <a:pt x="3774" y="2407"/>
                    </a:lnTo>
                    <a:lnTo>
                      <a:pt x="3883" y="1970"/>
                    </a:lnTo>
                    <a:lnTo>
                      <a:pt x="4065" y="1204"/>
                    </a:lnTo>
                    <a:lnTo>
                      <a:pt x="4230" y="657"/>
                    </a:lnTo>
                    <a:lnTo>
                      <a:pt x="4321" y="384"/>
                    </a:lnTo>
                    <a:lnTo>
                      <a:pt x="4321" y="384"/>
                    </a:lnTo>
                    <a:lnTo>
                      <a:pt x="3974" y="1095"/>
                    </a:lnTo>
                    <a:lnTo>
                      <a:pt x="3810" y="1404"/>
                    </a:lnTo>
                    <a:lnTo>
                      <a:pt x="3628" y="1678"/>
                    </a:lnTo>
                    <a:lnTo>
                      <a:pt x="3537" y="1787"/>
                    </a:lnTo>
                    <a:lnTo>
                      <a:pt x="3446" y="1897"/>
                    </a:lnTo>
                    <a:lnTo>
                      <a:pt x="3355" y="1988"/>
                    </a:lnTo>
                    <a:lnTo>
                      <a:pt x="3245" y="2061"/>
                    </a:lnTo>
                    <a:lnTo>
                      <a:pt x="3136" y="2134"/>
                    </a:lnTo>
                    <a:lnTo>
                      <a:pt x="3026" y="2170"/>
                    </a:lnTo>
                    <a:lnTo>
                      <a:pt x="2899" y="2206"/>
                    </a:lnTo>
                    <a:lnTo>
                      <a:pt x="2753" y="2225"/>
                    </a:lnTo>
                    <a:lnTo>
                      <a:pt x="2753" y="2225"/>
                    </a:lnTo>
                    <a:lnTo>
                      <a:pt x="2717" y="2225"/>
                    </a:lnTo>
                    <a:lnTo>
                      <a:pt x="2717" y="2225"/>
                    </a:lnTo>
                    <a:lnTo>
                      <a:pt x="2662" y="2225"/>
                    </a:lnTo>
                    <a:lnTo>
                      <a:pt x="2662" y="2225"/>
                    </a:lnTo>
                    <a:lnTo>
                      <a:pt x="2480" y="2206"/>
                    </a:lnTo>
                    <a:lnTo>
                      <a:pt x="2297" y="2152"/>
                    </a:lnTo>
                    <a:lnTo>
                      <a:pt x="2297" y="2152"/>
                    </a:lnTo>
                    <a:lnTo>
                      <a:pt x="2115" y="2097"/>
                    </a:lnTo>
                    <a:lnTo>
                      <a:pt x="1933" y="2006"/>
                    </a:lnTo>
                    <a:lnTo>
                      <a:pt x="1769" y="1915"/>
                    </a:lnTo>
                    <a:lnTo>
                      <a:pt x="1605" y="1805"/>
                    </a:lnTo>
                    <a:lnTo>
                      <a:pt x="1459" y="1696"/>
                    </a:lnTo>
                    <a:lnTo>
                      <a:pt x="1313" y="1568"/>
                    </a:lnTo>
                    <a:lnTo>
                      <a:pt x="1021" y="1295"/>
                    </a:lnTo>
                    <a:lnTo>
                      <a:pt x="766" y="985"/>
                    </a:lnTo>
                    <a:lnTo>
                      <a:pt x="511" y="65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08" name="Google Shape;4308;p62"/>
          <p:cNvGrpSpPr/>
          <p:nvPr/>
        </p:nvGrpSpPr>
        <p:grpSpPr>
          <a:xfrm flipH="1">
            <a:off x="3477117" y="3977603"/>
            <a:ext cx="572993" cy="586340"/>
            <a:chOff x="1298275" y="3846700"/>
            <a:chExt cx="886575" cy="907225"/>
          </a:xfrm>
        </p:grpSpPr>
        <p:sp>
          <p:nvSpPr>
            <p:cNvPr id="4309" name="Google Shape;4309;p62"/>
            <p:cNvSpPr/>
            <p:nvPr/>
          </p:nvSpPr>
          <p:spPr>
            <a:xfrm>
              <a:off x="1324750" y="4599425"/>
              <a:ext cx="860100" cy="154500"/>
            </a:xfrm>
            <a:prstGeom prst="ellipse">
              <a:avLst/>
            </a:pr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10" name="Google Shape;4310;p62"/>
            <p:cNvGrpSpPr/>
            <p:nvPr/>
          </p:nvGrpSpPr>
          <p:grpSpPr>
            <a:xfrm>
              <a:off x="1298275" y="3846700"/>
              <a:ext cx="787475" cy="844900"/>
              <a:chOff x="3435625" y="3658150"/>
              <a:chExt cx="787475" cy="844900"/>
            </a:xfrm>
          </p:grpSpPr>
          <p:sp>
            <p:nvSpPr>
              <p:cNvPr id="4311" name="Google Shape;4311;p62"/>
              <p:cNvSpPr/>
              <p:nvPr/>
            </p:nvSpPr>
            <p:spPr>
              <a:xfrm>
                <a:off x="3538150" y="4384550"/>
                <a:ext cx="684950" cy="118500"/>
              </a:xfrm>
              <a:custGeom>
                <a:avLst/>
                <a:gdLst/>
                <a:ahLst/>
                <a:cxnLst/>
                <a:rect l="l" t="t" r="r" b="b"/>
                <a:pathLst>
                  <a:path w="27398" h="4740" extrusionOk="0">
                    <a:moveTo>
                      <a:pt x="12141" y="0"/>
                    </a:moveTo>
                    <a:lnTo>
                      <a:pt x="10628" y="55"/>
                    </a:lnTo>
                    <a:lnTo>
                      <a:pt x="9188" y="128"/>
                    </a:lnTo>
                    <a:lnTo>
                      <a:pt x="7803" y="219"/>
                    </a:lnTo>
                    <a:lnTo>
                      <a:pt x="6508" y="347"/>
                    </a:lnTo>
                    <a:lnTo>
                      <a:pt x="5287" y="492"/>
                    </a:lnTo>
                    <a:lnTo>
                      <a:pt x="4193" y="657"/>
                    </a:lnTo>
                    <a:lnTo>
                      <a:pt x="3191" y="839"/>
                    </a:lnTo>
                    <a:lnTo>
                      <a:pt x="2480" y="1003"/>
                    </a:lnTo>
                    <a:lnTo>
                      <a:pt x="1842" y="1167"/>
                    </a:lnTo>
                    <a:lnTo>
                      <a:pt x="1295" y="1349"/>
                    </a:lnTo>
                    <a:lnTo>
                      <a:pt x="839" y="1550"/>
                    </a:lnTo>
                    <a:lnTo>
                      <a:pt x="657" y="1641"/>
                    </a:lnTo>
                    <a:lnTo>
                      <a:pt x="475" y="1732"/>
                    </a:lnTo>
                    <a:lnTo>
                      <a:pt x="329" y="1841"/>
                    </a:lnTo>
                    <a:lnTo>
                      <a:pt x="220" y="1951"/>
                    </a:lnTo>
                    <a:lnTo>
                      <a:pt x="110" y="2042"/>
                    </a:lnTo>
                    <a:lnTo>
                      <a:pt x="56" y="2151"/>
                    </a:lnTo>
                    <a:lnTo>
                      <a:pt x="1" y="2261"/>
                    </a:lnTo>
                    <a:lnTo>
                      <a:pt x="1" y="2370"/>
                    </a:lnTo>
                    <a:lnTo>
                      <a:pt x="19" y="2498"/>
                    </a:lnTo>
                    <a:lnTo>
                      <a:pt x="56" y="2607"/>
                    </a:lnTo>
                    <a:lnTo>
                      <a:pt x="147" y="2735"/>
                    </a:lnTo>
                    <a:lnTo>
                      <a:pt x="274" y="2844"/>
                    </a:lnTo>
                    <a:lnTo>
                      <a:pt x="420" y="2953"/>
                    </a:lnTo>
                    <a:lnTo>
                      <a:pt x="603" y="3081"/>
                    </a:lnTo>
                    <a:lnTo>
                      <a:pt x="821" y="3190"/>
                    </a:lnTo>
                    <a:lnTo>
                      <a:pt x="1076" y="3300"/>
                    </a:lnTo>
                    <a:lnTo>
                      <a:pt x="1350" y="3391"/>
                    </a:lnTo>
                    <a:lnTo>
                      <a:pt x="1642" y="3500"/>
                    </a:lnTo>
                    <a:lnTo>
                      <a:pt x="2334" y="3701"/>
                    </a:lnTo>
                    <a:lnTo>
                      <a:pt x="3118" y="3883"/>
                    </a:lnTo>
                    <a:lnTo>
                      <a:pt x="4011" y="4047"/>
                    </a:lnTo>
                    <a:lnTo>
                      <a:pt x="4977" y="4193"/>
                    </a:lnTo>
                    <a:lnTo>
                      <a:pt x="6034" y="4339"/>
                    </a:lnTo>
                    <a:lnTo>
                      <a:pt x="7165" y="4448"/>
                    </a:lnTo>
                    <a:lnTo>
                      <a:pt x="8368" y="4557"/>
                    </a:lnTo>
                    <a:lnTo>
                      <a:pt x="9625" y="4630"/>
                    </a:lnTo>
                    <a:lnTo>
                      <a:pt x="10938" y="4685"/>
                    </a:lnTo>
                    <a:lnTo>
                      <a:pt x="12305" y="4721"/>
                    </a:lnTo>
                    <a:lnTo>
                      <a:pt x="13690" y="4740"/>
                    </a:lnTo>
                    <a:lnTo>
                      <a:pt x="15094" y="4721"/>
                    </a:lnTo>
                    <a:lnTo>
                      <a:pt x="16461" y="4685"/>
                    </a:lnTo>
                    <a:lnTo>
                      <a:pt x="17773" y="4630"/>
                    </a:lnTo>
                    <a:lnTo>
                      <a:pt x="19031" y="4557"/>
                    </a:lnTo>
                    <a:lnTo>
                      <a:pt x="20234" y="4448"/>
                    </a:lnTo>
                    <a:lnTo>
                      <a:pt x="21364" y="4339"/>
                    </a:lnTo>
                    <a:lnTo>
                      <a:pt x="22421" y="4193"/>
                    </a:lnTo>
                    <a:lnTo>
                      <a:pt x="23388" y="4047"/>
                    </a:lnTo>
                    <a:lnTo>
                      <a:pt x="24281" y="3883"/>
                    </a:lnTo>
                    <a:lnTo>
                      <a:pt x="25065" y="3701"/>
                    </a:lnTo>
                    <a:lnTo>
                      <a:pt x="25739" y="3500"/>
                    </a:lnTo>
                    <a:lnTo>
                      <a:pt x="26049" y="3391"/>
                    </a:lnTo>
                    <a:lnTo>
                      <a:pt x="26322" y="3300"/>
                    </a:lnTo>
                    <a:lnTo>
                      <a:pt x="26577" y="3190"/>
                    </a:lnTo>
                    <a:lnTo>
                      <a:pt x="26778" y="3081"/>
                    </a:lnTo>
                    <a:lnTo>
                      <a:pt x="26978" y="2953"/>
                    </a:lnTo>
                    <a:lnTo>
                      <a:pt x="27124" y="2844"/>
                    </a:lnTo>
                    <a:lnTo>
                      <a:pt x="27252" y="2735"/>
                    </a:lnTo>
                    <a:lnTo>
                      <a:pt x="27325" y="2607"/>
                    </a:lnTo>
                    <a:lnTo>
                      <a:pt x="27379" y="2498"/>
                    </a:lnTo>
                    <a:lnTo>
                      <a:pt x="27398" y="2370"/>
                    </a:lnTo>
                    <a:lnTo>
                      <a:pt x="27398" y="2279"/>
                    </a:lnTo>
                    <a:lnTo>
                      <a:pt x="27361" y="2188"/>
                    </a:lnTo>
                    <a:lnTo>
                      <a:pt x="27307" y="2097"/>
                    </a:lnTo>
                    <a:lnTo>
                      <a:pt x="27234" y="2005"/>
                    </a:lnTo>
                    <a:lnTo>
                      <a:pt x="27143" y="1914"/>
                    </a:lnTo>
                    <a:lnTo>
                      <a:pt x="27033" y="1823"/>
                    </a:lnTo>
                    <a:lnTo>
                      <a:pt x="26760" y="1659"/>
                    </a:lnTo>
                    <a:lnTo>
                      <a:pt x="26413" y="1477"/>
                    </a:lnTo>
                    <a:lnTo>
                      <a:pt x="26012" y="1331"/>
                    </a:lnTo>
                    <a:lnTo>
                      <a:pt x="25538" y="1167"/>
                    </a:lnTo>
                    <a:lnTo>
                      <a:pt x="24992" y="1021"/>
                    </a:lnTo>
                    <a:lnTo>
                      <a:pt x="24390" y="875"/>
                    </a:lnTo>
                    <a:lnTo>
                      <a:pt x="23734" y="748"/>
                    </a:lnTo>
                    <a:lnTo>
                      <a:pt x="23023" y="620"/>
                    </a:lnTo>
                    <a:lnTo>
                      <a:pt x="22276" y="511"/>
                    </a:lnTo>
                    <a:lnTo>
                      <a:pt x="21474" y="420"/>
                    </a:lnTo>
                    <a:lnTo>
                      <a:pt x="20617" y="310"/>
                    </a:lnTo>
                    <a:lnTo>
                      <a:pt x="19724" y="237"/>
                    </a:lnTo>
                    <a:lnTo>
                      <a:pt x="18812" y="164"/>
                    </a:lnTo>
                    <a:lnTo>
                      <a:pt x="17627" y="91"/>
                    </a:lnTo>
                    <a:lnTo>
                      <a:pt x="16680" y="55"/>
                    </a:lnTo>
                    <a:lnTo>
                      <a:pt x="15714" y="19"/>
                    </a:lnTo>
                    <a:lnTo>
                      <a:pt x="147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2"/>
              <p:cNvSpPr/>
              <p:nvPr/>
            </p:nvSpPr>
            <p:spPr>
              <a:xfrm>
                <a:off x="3538150" y="4384550"/>
                <a:ext cx="684950" cy="118500"/>
              </a:xfrm>
              <a:custGeom>
                <a:avLst/>
                <a:gdLst/>
                <a:ahLst/>
                <a:cxnLst/>
                <a:rect l="l" t="t" r="r" b="b"/>
                <a:pathLst>
                  <a:path w="27398" h="4740" fill="none" extrusionOk="0">
                    <a:moveTo>
                      <a:pt x="27398" y="2370"/>
                    </a:moveTo>
                    <a:lnTo>
                      <a:pt x="27398" y="2370"/>
                    </a:lnTo>
                    <a:lnTo>
                      <a:pt x="27379" y="2498"/>
                    </a:lnTo>
                    <a:lnTo>
                      <a:pt x="27325" y="2607"/>
                    </a:lnTo>
                    <a:lnTo>
                      <a:pt x="27252" y="2735"/>
                    </a:lnTo>
                    <a:lnTo>
                      <a:pt x="27124" y="2844"/>
                    </a:lnTo>
                    <a:lnTo>
                      <a:pt x="26978" y="2953"/>
                    </a:lnTo>
                    <a:lnTo>
                      <a:pt x="26778" y="3081"/>
                    </a:lnTo>
                    <a:lnTo>
                      <a:pt x="26577" y="3190"/>
                    </a:lnTo>
                    <a:lnTo>
                      <a:pt x="26322" y="3300"/>
                    </a:lnTo>
                    <a:lnTo>
                      <a:pt x="26049" y="3391"/>
                    </a:lnTo>
                    <a:lnTo>
                      <a:pt x="25739" y="3500"/>
                    </a:lnTo>
                    <a:lnTo>
                      <a:pt x="25065" y="3701"/>
                    </a:lnTo>
                    <a:lnTo>
                      <a:pt x="24281" y="3883"/>
                    </a:lnTo>
                    <a:lnTo>
                      <a:pt x="23388" y="4047"/>
                    </a:lnTo>
                    <a:lnTo>
                      <a:pt x="22421" y="4193"/>
                    </a:lnTo>
                    <a:lnTo>
                      <a:pt x="21364" y="4339"/>
                    </a:lnTo>
                    <a:lnTo>
                      <a:pt x="20234" y="4448"/>
                    </a:lnTo>
                    <a:lnTo>
                      <a:pt x="19031" y="4557"/>
                    </a:lnTo>
                    <a:lnTo>
                      <a:pt x="17773" y="4630"/>
                    </a:lnTo>
                    <a:lnTo>
                      <a:pt x="16461" y="4685"/>
                    </a:lnTo>
                    <a:lnTo>
                      <a:pt x="15094" y="4721"/>
                    </a:lnTo>
                    <a:lnTo>
                      <a:pt x="13690" y="4740"/>
                    </a:lnTo>
                    <a:lnTo>
                      <a:pt x="13690" y="4740"/>
                    </a:lnTo>
                    <a:lnTo>
                      <a:pt x="12305" y="4721"/>
                    </a:lnTo>
                    <a:lnTo>
                      <a:pt x="10938" y="4685"/>
                    </a:lnTo>
                    <a:lnTo>
                      <a:pt x="9625" y="4630"/>
                    </a:lnTo>
                    <a:lnTo>
                      <a:pt x="8368" y="4557"/>
                    </a:lnTo>
                    <a:lnTo>
                      <a:pt x="7165" y="4448"/>
                    </a:lnTo>
                    <a:lnTo>
                      <a:pt x="6034" y="4339"/>
                    </a:lnTo>
                    <a:lnTo>
                      <a:pt x="4977" y="4193"/>
                    </a:lnTo>
                    <a:lnTo>
                      <a:pt x="4011" y="4047"/>
                    </a:lnTo>
                    <a:lnTo>
                      <a:pt x="3118" y="3883"/>
                    </a:lnTo>
                    <a:lnTo>
                      <a:pt x="2334" y="3701"/>
                    </a:lnTo>
                    <a:lnTo>
                      <a:pt x="1642" y="3500"/>
                    </a:lnTo>
                    <a:lnTo>
                      <a:pt x="1350" y="3391"/>
                    </a:lnTo>
                    <a:lnTo>
                      <a:pt x="1076" y="3300"/>
                    </a:lnTo>
                    <a:lnTo>
                      <a:pt x="821" y="3190"/>
                    </a:lnTo>
                    <a:lnTo>
                      <a:pt x="603" y="3081"/>
                    </a:lnTo>
                    <a:lnTo>
                      <a:pt x="420" y="2953"/>
                    </a:lnTo>
                    <a:lnTo>
                      <a:pt x="274" y="2844"/>
                    </a:lnTo>
                    <a:lnTo>
                      <a:pt x="147" y="2735"/>
                    </a:lnTo>
                    <a:lnTo>
                      <a:pt x="56" y="2607"/>
                    </a:lnTo>
                    <a:lnTo>
                      <a:pt x="19" y="2498"/>
                    </a:lnTo>
                    <a:lnTo>
                      <a:pt x="1" y="2370"/>
                    </a:lnTo>
                    <a:lnTo>
                      <a:pt x="1" y="2370"/>
                    </a:lnTo>
                    <a:lnTo>
                      <a:pt x="1" y="2261"/>
                    </a:lnTo>
                    <a:lnTo>
                      <a:pt x="56" y="2151"/>
                    </a:lnTo>
                    <a:lnTo>
                      <a:pt x="110" y="2042"/>
                    </a:lnTo>
                    <a:lnTo>
                      <a:pt x="220" y="1951"/>
                    </a:lnTo>
                    <a:lnTo>
                      <a:pt x="329" y="1841"/>
                    </a:lnTo>
                    <a:lnTo>
                      <a:pt x="475" y="1732"/>
                    </a:lnTo>
                    <a:lnTo>
                      <a:pt x="657" y="1641"/>
                    </a:lnTo>
                    <a:lnTo>
                      <a:pt x="839" y="1550"/>
                    </a:lnTo>
                    <a:lnTo>
                      <a:pt x="1295" y="1349"/>
                    </a:lnTo>
                    <a:lnTo>
                      <a:pt x="1842" y="1167"/>
                    </a:lnTo>
                    <a:lnTo>
                      <a:pt x="2480" y="1003"/>
                    </a:lnTo>
                    <a:lnTo>
                      <a:pt x="3191" y="839"/>
                    </a:lnTo>
                    <a:lnTo>
                      <a:pt x="3191" y="839"/>
                    </a:lnTo>
                    <a:lnTo>
                      <a:pt x="4193" y="657"/>
                    </a:lnTo>
                    <a:lnTo>
                      <a:pt x="5287" y="492"/>
                    </a:lnTo>
                    <a:lnTo>
                      <a:pt x="6508" y="347"/>
                    </a:lnTo>
                    <a:lnTo>
                      <a:pt x="7803" y="219"/>
                    </a:lnTo>
                    <a:lnTo>
                      <a:pt x="9188" y="128"/>
                    </a:lnTo>
                    <a:lnTo>
                      <a:pt x="10628" y="55"/>
                    </a:lnTo>
                    <a:lnTo>
                      <a:pt x="12141" y="0"/>
                    </a:lnTo>
                    <a:lnTo>
                      <a:pt x="13690" y="0"/>
                    </a:lnTo>
                    <a:lnTo>
                      <a:pt x="13690" y="0"/>
                    </a:lnTo>
                    <a:lnTo>
                      <a:pt x="14711" y="0"/>
                    </a:lnTo>
                    <a:lnTo>
                      <a:pt x="15714" y="19"/>
                    </a:lnTo>
                    <a:lnTo>
                      <a:pt x="16680" y="55"/>
                    </a:lnTo>
                    <a:lnTo>
                      <a:pt x="17627" y="91"/>
                    </a:lnTo>
                    <a:lnTo>
                      <a:pt x="17627" y="91"/>
                    </a:lnTo>
                    <a:lnTo>
                      <a:pt x="18812" y="164"/>
                    </a:lnTo>
                    <a:lnTo>
                      <a:pt x="18812" y="164"/>
                    </a:lnTo>
                    <a:lnTo>
                      <a:pt x="19724" y="237"/>
                    </a:lnTo>
                    <a:lnTo>
                      <a:pt x="20617" y="310"/>
                    </a:lnTo>
                    <a:lnTo>
                      <a:pt x="21474" y="420"/>
                    </a:lnTo>
                    <a:lnTo>
                      <a:pt x="22276" y="511"/>
                    </a:lnTo>
                    <a:lnTo>
                      <a:pt x="23023" y="620"/>
                    </a:lnTo>
                    <a:lnTo>
                      <a:pt x="23734" y="748"/>
                    </a:lnTo>
                    <a:lnTo>
                      <a:pt x="24390" y="875"/>
                    </a:lnTo>
                    <a:lnTo>
                      <a:pt x="24992" y="1021"/>
                    </a:lnTo>
                    <a:lnTo>
                      <a:pt x="25538" y="1167"/>
                    </a:lnTo>
                    <a:lnTo>
                      <a:pt x="26012" y="1331"/>
                    </a:lnTo>
                    <a:lnTo>
                      <a:pt x="26413" y="1477"/>
                    </a:lnTo>
                    <a:lnTo>
                      <a:pt x="26760" y="1659"/>
                    </a:lnTo>
                    <a:lnTo>
                      <a:pt x="27033" y="1823"/>
                    </a:lnTo>
                    <a:lnTo>
                      <a:pt x="27143" y="1914"/>
                    </a:lnTo>
                    <a:lnTo>
                      <a:pt x="27234" y="2005"/>
                    </a:lnTo>
                    <a:lnTo>
                      <a:pt x="27307" y="2097"/>
                    </a:lnTo>
                    <a:lnTo>
                      <a:pt x="27361" y="2188"/>
                    </a:lnTo>
                    <a:lnTo>
                      <a:pt x="27398" y="2279"/>
                    </a:lnTo>
                    <a:lnTo>
                      <a:pt x="27398" y="237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2"/>
              <p:cNvSpPr/>
              <p:nvPr/>
            </p:nvSpPr>
            <p:spPr>
              <a:xfrm>
                <a:off x="3538150" y="3870525"/>
                <a:ext cx="684950" cy="573275"/>
              </a:xfrm>
              <a:custGeom>
                <a:avLst/>
                <a:gdLst/>
                <a:ahLst/>
                <a:cxnLst/>
                <a:rect l="l" t="t" r="r" b="b"/>
                <a:pathLst>
                  <a:path w="27398" h="22931" extrusionOk="0">
                    <a:moveTo>
                      <a:pt x="1" y="0"/>
                    </a:moveTo>
                    <a:lnTo>
                      <a:pt x="1" y="22931"/>
                    </a:lnTo>
                    <a:lnTo>
                      <a:pt x="27398" y="22931"/>
                    </a:lnTo>
                    <a:lnTo>
                      <a:pt x="273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2"/>
              <p:cNvSpPr/>
              <p:nvPr/>
            </p:nvSpPr>
            <p:spPr>
              <a:xfrm>
                <a:off x="3538150" y="3870525"/>
                <a:ext cx="684950" cy="573275"/>
              </a:xfrm>
              <a:custGeom>
                <a:avLst/>
                <a:gdLst/>
                <a:ahLst/>
                <a:cxnLst/>
                <a:rect l="l" t="t" r="r" b="b"/>
                <a:pathLst>
                  <a:path w="27398" h="22931" fill="none" extrusionOk="0">
                    <a:moveTo>
                      <a:pt x="27398" y="0"/>
                    </a:moveTo>
                    <a:lnTo>
                      <a:pt x="27398" y="22931"/>
                    </a:lnTo>
                    <a:lnTo>
                      <a:pt x="1" y="22931"/>
                    </a:lnTo>
                    <a:lnTo>
                      <a:pt x="1" y="0"/>
                    </a:lnTo>
                    <a:lnTo>
                      <a:pt x="273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2"/>
              <p:cNvSpPr/>
              <p:nvPr/>
            </p:nvSpPr>
            <p:spPr>
              <a:xfrm>
                <a:off x="4223075" y="3989900"/>
                <a:ext cx="25" cy="17800"/>
              </a:xfrm>
              <a:custGeom>
                <a:avLst/>
                <a:gdLst/>
                <a:ahLst/>
                <a:cxnLst/>
                <a:rect l="l" t="t" r="r" b="b"/>
                <a:pathLst>
                  <a:path w="1" h="712" extrusionOk="0">
                    <a:moveTo>
                      <a:pt x="1" y="1"/>
                    </a:moveTo>
                    <a:lnTo>
                      <a:pt x="1" y="1"/>
                    </a:lnTo>
                    <a:lnTo>
                      <a:pt x="1" y="1"/>
                    </a:lnTo>
                    <a:lnTo>
                      <a:pt x="1" y="712"/>
                    </a:lnTo>
                    <a:lnTo>
                      <a:pt x="1" y="712"/>
                    </a:lnTo>
                    <a:lnTo>
                      <a:pt x="1" y="712"/>
                    </a:lnTo>
                    <a:lnTo>
                      <a:pt x="1" y="1"/>
                    </a:lnTo>
                    <a:close/>
                  </a:path>
                </a:pathLst>
              </a:custGeom>
              <a:solidFill>
                <a:srgbClr val="BDB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2"/>
              <p:cNvSpPr/>
              <p:nvPr/>
            </p:nvSpPr>
            <p:spPr>
              <a:xfrm>
                <a:off x="4223075" y="3989900"/>
                <a:ext cx="25" cy="17800"/>
              </a:xfrm>
              <a:custGeom>
                <a:avLst/>
                <a:gdLst/>
                <a:ahLst/>
                <a:cxnLst/>
                <a:rect l="l" t="t" r="r" b="b"/>
                <a:pathLst>
                  <a:path w="1" h="712" fill="none" extrusionOk="0">
                    <a:moveTo>
                      <a:pt x="1" y="1"/>
                    </a:moveTo>
                    <a:lnTo>
                      <a:pt x="1" y="1"/>
                    </a:lnTo>
                    <a:lnTo>
                      <a:pt x="1" y="1"/>
                    </a:lnTo>
                    <a:lnTo>
                      <a:pt x="1" y="712"/>
                    </a:lnTo>
                    <a:lnTo>
                      <a:pt x="1" y="712"/>
                    </a:lnTo>
                    <a:lnTo>
                      <a:pt x="1" y="71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2"/>
              <p:cNvSpPr/>
              <p:nvPr/>
            </p:nvSpPr>
            <p:spPr>
              <a:xfrm>
                <a:off x="3538150" y="3989900"/>
                <a:ext cx="476250" cy="63825"/>
              </a:xfrm>
              <a:custGeom>
                <a:avLst/>
                <a:gdLst/>
                <a:ahLst/>
                <a:cxnLst/>
                <a:rect l="l" t="t" r="r" b="b"/>
                <a:pathLst>
                  <a:path w="19050" h="2553" extrusionOk="0">
                    <a:moveTo>
                      <a:pt x="1" y="1"/>
                    </a:moveTo>
                    <a:lnTo>
                      <a:pt x="1" y="712"/>
                    </a:lnTo>
                    <a:lnTo>
                      <a:pt x="347" y="858"/>
                    </a:lnTo>
                    <a:lnTo>
                      <a:pt x="712" y="1003"/>
                    </a:lnTo>
                    <a:lnTo>
                      <a:pt x="1113" y="1131"/>
                    </a:lnTo>
                    <a:lnTo>
                      <a:pt x="1550" y="1259"/>
                    </a:lnTo>
                    <a:lnTo>
                      <a:pt x="1988" y="1386"/>
                    </a:lnTo>
                    <a:lnTo>
                      <a:pt x="2462" y="1495"/>
                    </a:lnTo>
                    <a:lnTo>
                      <a:pt x="3483" y="1714"/>
                    </a:lnTo>
                    <a:lnTo>
                      <a:pt x="3592" y="1386"/>
                    </a:lnTo>
                    <a:lnTo>
                      <a:pt x="3720" y="1076"/>
                    </a:lnTo>
                    <a:lnTo>
                      <a:pt x="3118" y="949"/>
                    </a:lnTo>
                    <a:lnTo>
                      <a:pt x="2553" y="821"/>
                    </a:lnTo>
                    <a:lnTo>
                      <a:pt x="2024" y="693"/>
                    </a:lnTo>
                    <a:lnTo>
                      <a:pt x="1532" y="566"/>
                    </a:lnTo>
                    <a:lnTo>
                      <a:pt x="1076" y="420"/>
                    </a:lnTo>
                    <a:lnTo>
                      <a:pt x="675" y="292"/>
                    </a:lnTo>
                    <a:lnTo>
                      <a:pt x="311" y="147"/>
                    </a:lnTo>
                    <a:lnTo>
                      <a:pt x="1" y="1"/>
                    </a:lnTo>
                    <a:close/>
                    <a:moveTo>
                      <a:pt x="6891" y="1532"/>
                    </a:moveTo>
                    <a:lnTo>
                      <a:pt x="6800" y="1860"/>
                    </a:lnTo>
                    <a:lnTo>
                      <a:pt x="6709" y="2188"/>
                    </a:lnTo>
                    <a:lnTo>
                      <a:pt x="7547" y="2279"/>
                    </a:lnTo>
                    <a:lnTo>
                      <a:pt x="8404" y="2352"/>
                    </a:lnTo>
                    <a:lnTo>
                      <a:pt x="9261" y="2407"/>
                    </a:lnTo>
                    <a:lnTo>
                      <a:pt x="10136" y="2462"/>
                    </a:lnTo>
                    <a:lnTo>
                      <a:pt x="11029" y="2498"/>
                    </a:lnTo>
                    <a:lnTo>
                      <a:pt x="11922" y="2534"/>
                    </a:lnTo>
                    <a:lnTo>
                      <a:pt x="12815" y="2534"/>
                    </a:lnTo>
                    <a:lnTo>
                      <a:pt x="13690" y="2553"/>
                    </a:lnTo>
                    <a:lnTo>
                      <a:pt x="15039" y="2534"/>
                    </a:lnTo>
                    <a:lnTo>
                      <a:pt x="16388" y="2498"/>
                    </a:lnTo>
                    <a:lnTo>
                      <a:pt x="17737" y="2425"/>
                    </a:lnTo>
                    <a:lnTo>
                      <a:pt x="19049" y="2334"/>
                    </a:lnTo>
                    <a:lnTo>
                      <a:pt x="18940" y="1678"/>
                    </a:lnTo>
                    <a:lnTo>
                      <a:pt x="17719" y="1769"/>
                    </a:lnTo>
                    <a:lnTo>
                      <a:pt x="16443" y="1824"/>
                    </a:lnTo>
                    <a:lnTo>
                      <a:pt x="15094" y="1860"/>
                    </a:lnTo>
                    <a:lnTo>
                      <a:pt x="13690" y="1878"/>
                    </a:lnTo>
                    <a:lnTo>
                      <a:pt x="12742" y="1860"/>
                    </a:lnTo>
                    <a:lnTo>
                      <a:pt x="11831" y="1860"/>
                    </a:lnTo>
                    <a:lnTo>
                      <a:pt x="10938" y="1824"/>
                    </a:lnTo>
                    <a:lnTo>
                      <a:pt x="10063" y="1787"/>
                    </a:lnTo>
                    <a:lnTo>
                      <a:pt x="9224" y="1732"/>
                    </a:lnTo>
                    <a:lnTo>
                      <a:pt x="8422" y="1678"/>
                    </a:lnTo>
                    <a:lnTo>
                      <a:pt x="7639" y="1605"/>
                    </a:lnTo>
                    <a:lnTo>
                      <a:pt x="6891" y="1532"/>
                    </a:lnTo>
                    <a:close/>
                  </a:path>
                </a:pathLst>
              </a:custGeom>
              <a:solidFill>
                <a:srgbClr val="BD9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2"/>
              <p:cNvSpPr/>
              <p:nvPr/>
            </p:nvSpPr>
            <p:spPr>
              <a:xfrm>
                <a:off x="3705850" y="4028175"/>
                <a:ext cx="308550" cy="25550"/>
              </a:xfrm>
              <a:custGeom>
                <a:avLst/>
                <a:gdLst/>
                <a:ahLst/>
                <a:cxnLst/>
                <a:rect l="l" t="t" r="r" b="b"/>
                <a:pathLst>
                  <a:path w="12342" h="1022" fill="none" extrusionOk="0">
                    <a:moveTo>
                      <a:pt x="183" y="1"/>
                    </a:moveTo>
                    <a:lnTo>
                      <a:pt x="183" y="1"/>
                    </a:lnTo>
                    <a:lnTo>
                      <a:pt x="92" y="329"/>
                    </a:lnTo>
                    <a:lnTo>
                      <a:pt x="1" y="657"/>
                    </a:lnTo>
                    <a:lnTo>
                      <a:pt x="1" y="657"/>
                    </a:lnTo>
                    <a:lnTo>
                      <a:pt x="839" y="748"/>
                    </a:lnTo>
                    <a:lnTo>
                      <a:pt x="1696" y="821"/>
                    </a:lnTo>
                    <a:lnTo>
                      <a:pt x="2553" y="876"/>
                    </a:lnTo>
                    <a:lnTo>
                      <a:pt x="3428" y="931"/>
                    </a:lnTo>
                    <a:lnTo>
                      <a:pt x="4321" y="967"/>
                    </a:lnTo>
                    <a:lnTo>
                      <a:pt x="5214" y="1003"/>
                    </a:lnTo>
                    <a:lnTo>
                      <a:pt x="6107" y="1003"/>
                    </a:lnTo>
                    <a:lnTo>
                      <a:pt x="6982" y="1022"/>
                    </a:lnTo>
                    <a:lnTo>
                      <a:pt x="6982" y="1022"/>
                    </a:lnTo>
                    <a:lnTo>
                      <a:pt x="8331" y="1003"/>
                    </a:lnTo>
                    <a:lnTo>
                      <a:pt x="9680" y="967"/>
                    </a:lnTo>
                    <a:lnTo>
                      <a:pt x="11029" y="894"/>
                    </a:lnTo>
                    <a:lnTo>
                      <a:pt x="12341" y="803"/>
                    </a:lnTo>
                    <a:lnTo>
                      <a:pt x="12341" y="803"/>
                    </a:lnTo>
                    <a:lnTo>
                      <a:pt x="12232" y="147"/>
                    </a:lnTo>
                    <a:lnTo>
                      <a:pt x="12232" y="147"/>
                    </a:lnTo>
                    <a:lnTo>
                      <a:pt x="11011" y="238"/>
                    </a:lnTo>
                    <a:lnTo>
                      <a:pt x="9735" y="293"/>
                    </a:lnTo>
                    <a:lnTo>
                      <a:pt x="8386" y="329"/>
                    </a:lnTo>
                    <a:lnTo>
                      <a:pt x="6982" y="347"/>
                    </a:lnTo>
                    <a:lnTo>
                      <a:pt x="6982" y="347"/>
                    </a:lnTo>
                    <a:lnTo>
                      <a:pt x="6034" y="329"/>
                    </a:lnTo>
                    <a:lnTo>
                      <a:pt x="5123" y="329"/>
                    </a:lnTo>
                    <a:lnTo>
                      <a:pt x="4230" y="293"/>
                    </a:lnTo>
                    <a:lnTo>
                      <a:pt x="3355" y="256"/>
                    </a:lnTo>
                    <a:lnTo>
                      <a:pt x="2516" y="201"/>
                    </a:lnTo>
                    <a:lnTo>
                      <a:pt x="1714" y="147"/>
                    </a:lnTo>
                    <a:lnTo>
                      <a:pt x="931" y="74"/>
                    </a:lnTo>
                    <a:lnTo>
                      <a:pt x="18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2"/>
              <p:cNvSpPr/>
              <p:nvPr/>
            </p:nvSpPr>
            <p:spPr>
              <a:xfrm>
                <a:off x="3538150" y="3989900"/>
                <a:ext cx="93000" cy="42875"/>
              </a:xfrm>
              <a:custGeom>
                <a:avLst/>
                <a:gdLst/>
                <a:ahLst/>
                <a:cxnLst/>
                <a:rect l="l" t="t" r="r" b="b"/>
                <a:pathLst>
                  <a:path w="3720" h="1715" fill="none" extrusionOk="0">
                    <a:moveTo>
                      <a:pt x="1" y="1"/>
                    </a:moveTo>
                    <a:lnTo>
                      <a:pt x="1" y="712"/>
                    </a:lnTo>
                    <a:lnTo>
                      <a:pt x="1" y="712"/>
                    </a:lnTo>
                    <a:lnTo>
                      <a:pt x="347" y="858"/>
                    </a:lnTo>
                    <a:lnTo>
                      <a:pt x="712" y="1003"/>
                    </a:lnTo>
                    <a:lnTo>
                      <a:pt x="1113" y="1131"/>
                    </a:lnTo>
                    <a:lnTo>
                      <a:pt x="1550" y="1259"/>
                    </a:lnTo>
                    <a:lnTo>
                      <a:pt x="1988" y="1386"/>
                    </a:lnTo>
                    <a:lnTo>
                      <a:pt x="2462" y="1495"/>
                    </a:lnTo>
                    <a:lnTo>
                      <a:pt x="3483" y="1714"/>
                    </a:lnTo>
                    <a:lnTo>
                      <a:pt x="3483" y="1714"/>
                    </a:lnTo>
                    <a:lnTo>
                      <a:pt x="3592" y="1386"/>
                    </a:lnTo>
                    <a:lnTo>
                      <a:pt x="3720" y="1076"/>
                    </a:lnTo>
                    <a:lnTo>
                      <a:pt x="3720" y="1076"/>
                    </a:lnTo>
                    <a:lnTo>
                      <a:pt x="3118" y="949"/>
                    </a:lnTo>
                    <a:lnTo>
                      <a:pt x="2553" y="821"/>
                    </a:lnTo>
                    <a:lnTo>
                      <a:pt x="2024" y="693"/>
                    </a:lnTo>
                    <a:lnTo>
                      <a:pt x="1532" y="566"/>
                    </a:lnTo>
                    <a:lnTo>
                      <a:pt x="1076" y="420"/>
                    </a:lnTo>
                    <a:lnTo>
                      <a:pt x="675" y="292"/>
                    </a:lnTo>
                    <a:lnTo>
                      <a:pt x="311" y="14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2"/>
              <p:cNvSpPr/>
              <p:nvPr/>
            </p:nvSpPr>
            <p:spPr>
              <a:xfrm>
                <a:off x="4223075" y="4140300"/>
                <a:ext cx="25" cy="18250"/>
              </a:xfrm>
              <a:custGeom>
                <a:avLst/>
                <a:gdLst/>
                <a:ahLst/>
                <a:cxnLst/>
                <a:rect l="l" t="t" r="r" b="b"/>
                <a:pathLst>
                  <a:path w="1" h="730" extrusionOk="0">
                    <a:moveTo>
                      <a:pt x="1" y="0"/>
                    </a:moveTo>
                    <a:lnTo>
                      <a:pt x="1" y="0"/>
                    </a:lnTo>
                    <a:lnTo>
                      <a:pt x="1" y="0"/>
                    </a:lnTo>
                    <a:lnTo>
                      <a:pt x="1" y="729"/>
                    </a:lnTo>
                    <a:lnTo>
                      <a:pt x="1" y="729"/>
                    </a:lnTo>
                    <a:lnTo>
                      <a:pt x="1" y="729"/>
                    </a:lnTo>
                    <a:lnTo>
                      <a:pt x="1" y="0"/>
                    </a:lnTo>
                    <a:close/>
                  </a:path>
                </a:pathLst>
              </a:custGeom>
              <a:solidFill>
                <a:srgbClr val="BDB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2"/>
              <p:cNvSpPr/>
              <p:nvPr/>
            </p:nvSpPr>
            <p:spPr>
              <a:xfrm>
                <a:off x="4223075" y="4140300"/>
                <a:ext cx="25" cy="18250"/>
              </a:xfrm>
              <a:custGeom>
                <a:avLst/>
                <a:gdLst/>
                <a:ahLst/>
                <a:cxnLst/>
                <a:rect l="l" t="t" r="r" b="b"/>
                <a:pathLst>
                  <a:path w="1" h="730" fill="none" extrusionOk="0">
                    <a:moveTo>
                      <a:pt x="1" y="0"/>
                    </a:moveTo>
                    <a:lnTo>
                      <a:pt x="1" y="0"/>
                    </a:lnTo>
                    <a:lnTo>
                      <a:pt x="1" y="0"/>
                    </a:lnTo>
                    <a:lnTo>
                      <a:pt x="1" y="729"/>
                    </a:lnTo>
                    <a:lnTo>
                      <a:pt x="1" y="729"/>
                    </a:lnTo>
                    <a:lnTo>
                      <a:pt x="1" y="72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2"/>
              <p:cNvSpPr/>
              <p:nvPr/>
            </p:nvSpPr>
            <p:spPr>
              <a:xfrm>
                <a:off x="3538150" y="4140300"/>
                <a:ext cx="489925" cy="63800"/>
              </a:xfrm>
              <a:custGeom>
                <a:avLst/>
                <a:gdLst/>
                <a:ahLst/>
                <a:cxnLst/>
                <a:rect l="l" t="t" r="r" b="b"/>
                <a:pathLst>
                  <a:path w="19597" h="2552" extrusionOk="0">
                    <a:moveTo>
                      <a:pt x="1" y="0"/>
                    </a:moveTo>
                    <a:lnTo>
                      <a:pt x="1" y="729"/>
                    </a:lnTo>
                    <a:lnTo>
                      <a:pt x="530" y="930"/>
                    </a:lnTo>
                    <a:lnTo>
                      <a:pt x="1113" y="1130"/>
                    </a:lnTo>
                    <a:lnTo>
                      <a:pt x="1769" y="1331"/>
                    </a:lnTo>
                    <a:lnTo>
                      <a:pt x="2480" y="1495"/>
                    </a:lnTo>
                    <a:lnTo>
                      <a:pt x="2498" y="820"/>
                    </a:lnTo>
                    <a:lnTo>
                      <a:pt x="1733" y="620"/>
                    </a:lnTo>
                    <a:lnTo>
                      <a:pt x="1058" y="419"/>
                    </a:lnTo>
                    <a:lnTo>
                      <a:pt x="475" y="219"/>
                    </a:lnTo>
                    <a:lnTo>
                      <a:pt x="1" y="0"/>
                    </a:lnTo>
                    <a:close/>
                    <a:moveTo>
                      <a:pt x="6217" y="1458"/>
                    </a:moveTo>
                    <a:lnTo>
                      <a:pt x="6199" y="2133"/>
                    </a:lnTo>
                    <a:lnTo>
                      <a:pt x="7092" y="2224"/>
                    </a:lnTo>
                    <a:lnTo>
                      <a:pt x="8003" y="2315"/>
                    </a:lnTo>
                    <a:lnTo>
                      <a:pt x="8933" y="2388"/>
                    </a:lnTo>
                    <a:lnTo>
                      <a:pt x="9862" y="2443"/>
                    </a:lnTo>
                    <a:lnTo>
                      <a:pt x="10810" y="2497"/>
                    </a:lnTo>
                    <a:lnTo>
                      <a:pt x="11776" y="2516"/>
                    </a:lnTo>
                    <a:lnTo>
                      <a:pt x="12742" y="2534"/>
                    </a:lnTo>
                    <a:lnTo>
                      <a:pt x="13690" y="2552"/>
                    </a:lnTo>
                    <a:lnTo>
                      <a:pt x="15185" y="2534"/>
                    </a:lnTo>
                    <a:lnTo>
                      <a:pt x="16680" y="2479"/>
                    </a:lnTo>
                    <a:lnTo>
                      <a:pt x="18156" y="2406"/>
                    </a:lnTo>
                    <a:lnTo>
                      <a:pt x="19596" y="2297"/>
                    </a:lnTo>
                    <a:lnTo>
                      <a:pt x="19596" y="1622"/>
                    </a:lnTo>
                    <a:lnTo>
                      <a:pt x="18247" y="1732"/>
                    </a:lnTo>
                    <a:lnTo>
                      <a:pt x="16807" y="1805"/>
                    </a:lnTo>
                    <a:lnTo>
                      <a:pt x="15294" y="1859"/>
                    </a:lnTo>
                    <a:lnTo>
                      <a:pt x="13690" y="1878"/>
                    </a:lnTo>
                    <a:lnTo>
                      <a:pt x="12633" y="1859"/>
                    </a:lnTo>
                    <a:lnTo>
                      <a:pt x="11612" y="1841"/>
                    </a:lnTo>
                    <a:lnTo>
                      <a:pt x="10628" y="1805"/>
                    </a:lnTo>
                    <a:lnTo>
                      <a:pt x="9680" y="1768"/>
                    </a:lnTo>
                    <a:lnTo>
                      <a:pt x="8750" y="1695"/>
                    </a:lnTo>
                    <a:lnTo>
                      <a:pt x="7875" y="1641"/>
                    </a:lnTo>
                    <a:lnTo>
                      <a:pt x="7019" y="1549"/>
                    </a:lnTo>
                    <a:lnTo>
                      <a:pt x="6217" y="1458"/>
                    </a:lnTo>
                    <a:close/>
                  </a:path>
                </a:pathLst>
              </a:custGeom>
              <a:solidFill>
                <a:srgbClr val="BD9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2"/>
              <p:cNvSpPr/>
              <p:nvPr/>
            </p:nvSpPr>
            <p:spPr>
              <a:xfrm>
                <a:off x="3693100" y="4176750"/>
                <a:ext cx="334975" cy="27350"/>
              </a:xfrm>
              <a:custGeom>
                <a:avLst/>
                <a:gdLst/>
                <a:ahLst/>
                <a:cxnLst/>
                <a:rect l="l" t="t" r="r" b="b"/>
                <a:pathLst>
                  <a:path w="13399" h="1094" fill="none" extrusionOk="0">
                    <a:moveTo>
                      <a:pt x="19" y="0"/>
                    </a:moveTo>
                    <a:lnTo>
                      <a:pt x="19" y="0"/>
                    </a:lnTo>
                    <a:lnTo>
                      <a:pt x="1" y="675"/>
                    </a:lnTo>
                    <a:lnTo>
                      <a:pt x="1" y="675"/>
                    </a:lnTo>
                    <a:lnTo>
                      <a:pt x="894" y="766"/>
                    </a:lnTo>
                    <a:lnTo>
                      <a:pt x="1805" y="857"/>
                    </a:lnTo>
                    <a:lnTo>
                      <a:pt x="2735" y="930"/>
                    </a:lnTo>
                    <a:lnTo>
                      <a:pt x="3664" y="985"/>
                    </a:lnTo>
                    <a:lnTo>
                      <a:pt x="4612" y="1039"/>
                    </a:lnTo>
                    <a:lnTo>
                      <a:pt x="5578" y="1058"/>
                    </a:lnTo>
                    <a:lnTo>
                      <a:pt x="6544" y="1076"/>
                    </a:lnTo>
                    <a:lnTo>
                      <a:pt x="7492" y="1094"/>
                    </a:lnTo>
                    <a:lnTo>
                      <a:pt x="7492" y="1094"/>
                    </a:lnTo>
                    <a:lnTo>
                      <a:pt x="8987" y="1076"/>
                    </a:lnTo>
                    <a:lnTo>
                      <a:pt x="10482" y="1021"/>
                    </a:lnTo>
                    <a:lnTo>
                      <a:pt x="11958" y="948"/>
                    </a:lnTo>
                    <a:lnTo>
                      <a:pt x="13398" y="839"/>
                    </a:lnTo>
                    <a:lnTo>
                      <a:pt x="13398" y="839"/>
                    </a:lnTo>
                    <a:lnTo>
                      <a:pt x="13398" y="164"/>
                    </a:lnTo>
                    <a:lnTo>
                      <a:pt x="13398" y="164"/>
                    </a:lnTo>
                    <a:lnTo>
                      <a:pt x="12049" y="274"/>
                    </a:lnTo>
                    <a:lnTo>
                      <a:pt x="10609" y="347"/>
                    </a:lnTo>
                    <a:lnTo>
                      <a:pt x="9096" y="401"/>
                    </a:lnTo>
                    <a:lnTo>
                      <a:pt x="7492" y="420"/>
                    </a:lnTo>
                    <a:lnTo>
                      <a:pt x="7492" y="420"/>
                    </a:lnTo>
                    <a:lnTo>
                      <a:pt x="6435" y="401"/>
                    </a:lnTo>
                    <a:lnTo>
                      <a:pt x="5414" y="383"/>
                    </a:lnTo>
                    <a:lnTo>
                      <a:pt x="4430" y="347"/>
                    </a:lnTo>
                    <a:lnTo>
                      <a:pt x="3482" y="310"/>
                    </a:lnTo>
                    <a:lnTo>
                      <a:pt x="2552" y="237"/>
                    </a:lnTo>
                    <a:lnTo>
                      <a:pt x="1677" y="183"/>
                    </a:lnTo>
                    <a:lnTo>
                      <a:pt x="821" y="91"/>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2"/>
              <p:cNvSpPr/>
              <p:nvPr/>
            </p:nvSpPr>
            <p:spPr>
              <a:xfrm>
                <a:off x="3538150" y="4140300"/>
                <a:ext cx="62475" cy="37375"/>
              </a:xfrm>
              <a:custGeom>
                <a:avLst/>
                <a:gdLst/>
                <a:ahLst/>
                <a:cxnLst/>
                <a:rect l="l" t="t" r="r" b="b"/>
                <a:pathLst>
                  <a:path w="2499" h="1495" fill="none" extrusionOk="0">
                    <a:moveTo>
                      <a:pt x="1" y="0"/>
                    </a:moveTo>
                    <a:lnTo>
                      <a:pt x="1" y="729"/>
                    </a:lnTo>
                    <a:lnTo>
                      <a:pt x="1" y="729"/>
                    </a:lnTo>
                    <a:lnTo>
                      <a:pt x="530" y="930"/>
                    </a:lnTo>
                    <a:lnTo>
                      <a:pt x="1113" y="1130"/>
                    </a:lnTo>
                    <a:lnTo>
                      <a:pt x="1769" y="1331"/>
                    </a:lnTo>
                    <a:lnTo>
                      <a:pt x="2480" y="1495"/>
                    </a:lnTo>
                    <a:lnTo>
                      <a:pt x="2480" y="1495"/>
                    </a:lnTo>
                    <a:lnTo>
                      <a:pt x="2498" y="820"/>
                    </a:lnTo>
                    <a:lnTo>
                      <a:pt x="2498" y="820"/>
                    </a:lnTo>
                    <a:lnTo>
                      <a:pt x="1733" y="620"/>
                    </a:lnTo>
                    <a:lnTo>
                      <a:pt x="1058" y="419"/>
                    </a:lnTo>
                    <a:lnTo>
                      <a:pt x="475" y="2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2"/>
              <p:cNvSpPr/>
              <p:nvPr/>
            </p:nvSpPr>
            <p:spPr>
              <a:xfrm>
                <a:off x="4223075" y="4290675"/>
                <a:ext cx="25" cy="18250"/>
              </a:xfrm>
              <a:custGeom>
                <a:avLst/>
                <a:gdLst/>
                <a:ahLst/>
                <a:cxnLst/>
                <a:rect l="l" t="t" r="r" b="b"/>
                <a:pathLst>
                  <a:path w="1" h="730" extrusionOk="0">
                    <a:moveTo>
                      <a:pt x="1" y="0"/>
                    </a:moveTo>
                    <a:lnTo>
                      <a:pt x="1" y="0"/>
                    </a:lnTo>
                    <a:lnTo>
                      <a:pt x="1" y="0"/>
                    </a:lnTo>
                    <a:lnTo>
                      <a:pt x="1" y="729"/>
                    </a:lnTo>
                    <a:lnTo>
                      <a:pt x="1" y="729"/>
                    </a:lnTo>
                    <a:lnTo>
                      <a:pt x="1" y="729"/>
                    </a:lnTo>
                    <a:lnTo>
                      <a:pt x="1" y="0"/>
                    </a:lnTo>
                    <a:close/>
                  </a:path>
                </a:pathLst>
              </a:custGeom>
              <a:solidFill>
                <a:srgbClr val="BDB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2"/>
              <p:cNvSpPr/>
              <p:nvPr/>
            </p:nvSpPr>
            <p:spPr>
              <a:xfrm>
                <a:off x="4223075" y="4290675"/>
                <a:ext cx="25" cy="18250"/>
              </a:xfrm>
              <a:custGeom>
                <a:avLst/>
                <a:gdLst/>
                <a:ahLst/>
                <a:cxnLst/>
                <a:rect l="l" t="t" r="r" b="b"/>
                <a:pathLst>
                  <a:path w="1" h="730" fill="none" extrusionOk="0">
                    <a:moveTo>
                      <a:pt x="1" y="0"/>
                    </a:moveTo>
                    <a:lnTo>
                      <a:pt x="1" y="0"/>
                    </a:lnTo>
                    <a:lnTo>
                      <a:pt x="1" y="0"/>
                    </a:lnTo>
                    <a:lnTo>
                      <a:pt x="1" y="729"/>
                    </a:lnTo>
                    <a:lnTo>
                      <a:pt x="1" y="729"/>
                    </a:lnTo>
                    <a:lnTo>
                      <a:pt x="1" y="72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2"/>
              <p:cNvSpPr/>
              <p:nvPr/>
            </p:nvSpPr>
            <p:spPr>
              <a:xfrm>
                <a:off x="3538150" y="4290675"/>
                <a:ext cx="470325" cy="63825"/>
              </a:xfrm>
              <a:custGeom>
                <a:avLst/>
                <a:gdLst/>
                <a:ahLst/>
                <a:cxnLst/>
                <a:rect l="l" t="t" r="r" b="b"/>
                <a:pathLst>
                  <a:path w="18813" h="2553" extrusionOk="0">
                    <a:moveTo>
                      <a:pt x="1" y="0"/>
                    </a:moveTo>
                    <a:lnTo>
                      <a:pt x="1" y="729"/>
                    </a:lnTo>
                    <a:lnTo>
                      <a:pt x="347" y="875"/>
                    </a:lnTo>
                    <a:lnTo>
                      <a:pt x="730" y="1021"/>
                    </a:lnTo>
                    <a:lnTo>
                      <a:pt x="1149" y="1149"/>
                    </a:lnTo>
                    <a:lnTo>
                      <a:pt x="1587" y="1276"/>
                    </a:lnTo>
                    <a:lnTo>
                      <a:pt x="2061" y="1404"/>
                    </a:lnTo>
                    <a:lnTo>
                      <a:pt x="2553" y="1513"/>
                    </a:lnTo>
                    <a:lnTo>
                      <a:pt x="3592" y="1732"/>
                    </a:lnTo>
                    <a:lnTo>
                      <a:pt x="3592" y="1732"/>
                    </a:lnTo>
                    <a:lnTo>
                      <a:pt x="3483" y="1568"/>
                    </a:lnTo>
                    <a:lnTo>
                      <a:pt x="3391" y="1386"/>
                    </a:lnTo>
                    <a:lnTo>
                      <a:pt x="3191" y="985"/>
                    </a:lnTo>
                    <a:lnTo>
                      <a:pt x="2207" y="748"/>
                    </a:lnTo>
                    <a:lnTo>
                      <a:pt x="1751" y="638"/>
                    </a:lnTo>
                    <a:lnTo>
                      <a:pt x="1332" y="511"/>
                    </a:lnTo>
                    <a:lnTo>
                      <a:pt x="949" y="383"/>
                    </a:lnTo>
                    <a:lnTo>
                      <a:pt x="603" y="256"/>
                    </a:lnTo>
                    <a:lnTo>
                      <a:pt x="274" y="128"/>
                    </a:lnTo>
                    <a:lnTo>
                      <a:pt x="1" y="0"/>
                    </a:lnTo>
                    <a:close/>
                    <a:moveTo>
                      <a:pt x="5962" y="1422"/>
                    </a:moveTo>
                    <a:lnTo>
                      <a:pt x="5852" y="1768"/>
                    </a:lnTo>
                    <a:lnTo>
                      <a:pt x="5743" y="2078"/>
                    </a:lnTo>
                    <a:lnTo>
                      <a:pt x="6672" y="2188"/>
                    </a:lnTo>
                    <a:lnTo>
                      <a:pt x="7639" y="2279"/>
                    </a:lnTo>
                    <a:lnTo>
                      <a:pt x="8623" y="2370"/>
                    </a:lnTo>
                    <a:lnTo>
                      <a:pt x="9607" y="2425"/>
                    </a:lnTo>
                    <a:lnTo>
                      <a:pt x="10628" y="2479"/>
                    </a:lnTo>
                    <a:lnTo>
                      <a:pt x="11649" y="2516"/>
                    </a:lnTo>
                    <a:lnTo>
                      <a:pt x="12669" y="2552"/>
                    </a:lnTo>
                    <a:lnTo>
                      <a:pt x="13690" y="2552"/>
                    </a:lnTo>
                    <a:lnTo>
                      <a:pt x="14912" y="2534"/>
                    </a:lnTo>
                    <a:lnTo>
                      <a:pt x="16133" y="2516"/>
                    </a:lnTo>
                    <a:lnTo>
                      <a:pt x="17336" y="2461"/>
                    </a:lnTo>
                    <a:lnTo>
                      <a:pt x="18539" y="2388"/>
                    </a:lnTo>
                    <a:lnTo>
                      <a:pt x="18685" y="2042"/>
                    </a:lnTo>
                    <a:lnTo>
                      <a:pt x="18812" y="1696"/>
                    </a:lnTo>
                    <a:lnTo>
                      <a:pt x="18812" y="1696"/>
                    </a:lnTo>
                    <a:lnTo>
                      <a:pt x="17627" y="1768"/>
                    </a:lnTo>
                    <a:lnTo>
                      <a:pt x="16370" y="1823"/>
                    </a:lnTo>
                    <a:lnTo>
                      <a:pt x="15057" y="1860"/>
                    </a:lnTo>
                    <a:lnTo>
                      <a:pt x="13690" y="1878"/>
                    </a:lnTo>
                    <a:lnTo>
                      <a:pt x="12597" y="1878"/>
                    </a:lnTo>
                    <a:lnTo>
                      <a:pt x="11539" y="1841"/>
                    </a:lnTo>
                    <a:lnTo>
                      <a:pt x="10500" y="1805"/>
                    </a:lnTo>
                    <a:lnTo>
                      <a:pt x="9516" y="1750"/>
                    </a:lnTo>
                    <a:lnTo>
                      <a:pt x="8568" y="1696"/>
                    </a:lnTo>
                    <a:lnTo>
                      <a:pt x="7657" y="1623"/>
                    </a:lnTo>
                    <a:lnTo>
                      <a:pt x="6782" y="1531"/>
                    </a:lnTo>
                    <a:lnTo>
                      <a:pt x="5962" y="1422"/>
                    </a:lnTo>
                    <a:close/>
                  </a:path>
                </a:pathLst>
              </a:custGeom>
              <a:solidFill>
                <a:srgbClr val="BD9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2"/>
              <p:cNvSpPr/>
              <p:nvPr/>
            </p:nvSpPr>
            <p:spPr>
              <a:xfrm>
                <a:off x="3681700" y="4326225"/>
                <a:ext cx="326775" cy="28275"/>
              </a:xfrm>
              <a:custGeom>
                <a:avLst/>
                <a:gdLst/>
                <a:ahLst/>
                <a:cxnLst/>
                <a:rect l="l" t="t" r="r" b="b"/>
                <a:pathLst>
                  <a:path w="13071" h="1131" fill="none" extrusionOk="0">
                    <a:moveTo>
                      <a:pt x="220" y="0"/>
                    </a:moveTo>
                    <a:lnTo>
                      <a:pt x="220" y="0"/>
                    </a:lnTo>
                    <a:lnTo>
                      <a:pt x="110" y="346"/>
                    </a:lnTo>
                    <a:lnTo>
                      <a:pt x="1" y="656"/>
                    </a:lnTo>
                    <a:lnTo>
                      <a:pt x="1" y="656"/>
                    </a:lnTo>
                    <a:lnTo>
                      <a:pt x="930" y="766"/>
                    </a:lnTo>
                    <a:lnTo>
                      <a:pt x="1897" y="857"/>
                    </a:lnTo>
                    <a:lnTo>
                      <a:pt x="2881" y="948"/>
                    </a:lnTo>
                    <a:lnTo>
                      <a:pt x="3865" y="1003"/>
                    </a:lnTo>
                    <a:lnTo>
                      <a:pt x="4886" y="1057"/>
                    </a:lnTo>
                    <a:lnTo>
                      <a:pt x="5907" y="1094"/>
                    </a:lnTo>
                    <a:lnTo>
                      <a:pt x="6927" y="1130"/>
                    </a:lnTo>
                    <a:lnTo>
                      <a:pt x="7948" y="1130"/>
                    </a:lnTo>
                    <a:lnTo>
                      <a:pt x="7948" y="1130"/>
                    </a:lnTo>
                    <a:lnTo>
                      <a:pt x="9170" y="1112"/>
                    </a:lnTo>
                    <a:lnTo>
                      <a:pt x="10391" y="1094"/>
                    </a:lnTo>
                    <a:lnTo>
                      <a:pt x="11594" y="1039"/>
                    </a:lnTo>
                    <a:lnTo>
                      <a:pt x="12797" y="966"/>
                    </a:lnTo>
                    <a:lnTo>
                      <a:pt x="12797" y="966"/>
                    </a:lnTo>
                    <a:lnTo>
                      <a:pt x="12943" y="620"/>
                    </a:lnTo>
                    <a:lnTo>
                      <a:pt x="13070" y="274"/>
                    </a:lnTo>
                    <a:lnTo>
                      <a:pt x="13070" y="274"/>
                    </a:lnTo>
                    <a:lnTo>
                      <a:pt x="11885" y="346"/>
                    </a:lnTo>
                    <a:lnTo>
                      <a:pt x="10628" y="401"/>
                    </a:lnTo>
                    <a:lnTo>
                      <a:pt x="9315" y="438"/>
                    </a:lnTo>
                    <a:lnTo>
                      <a:pt x="7948" y="456"/>
                    </a:lnTo>
                    <a:lnTo>
                      <a:pt x="7948" y="456"/>
                    </a:lnTo>
                    <a:lnTo>
                      <a:pt x="6855" y="456"/>
                    </a:lnTo>
                    <a:lnTo>
                      <a:pt x="5797" y="419"/>
                    </a:lnTo>
                    <a:lnTo>
                      <a:pt x="4758" y="383"/>
                    </a:lnTo>
                    <a:lnTo>
                      <a:pt x="3774" y="328"/>
                    </a:lnTo>
                    <a:lnTo>
                      <a:pt x="2826" y="274"/>
                    </a:lnTo>
                    <a:lnTo>
                      <a:pt x="1915" y="201"/>
                    </a:lnTo>
                    <a:lnTo>
                      <a:pt x="1040" y="109"/>
                    </a:lnTo>
                    <a:lnTo>
                      <a:pt x="2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2"/>
              <p:cNvSpPr/>
              <p:nvPr/>
            </p:nvSpPr>
            <p:spPr>
              <a:xfrm>
                <a:off x="3538150" y="4290675"/>
                <a:ext cx="89800" cy="43300"/>
              </a:xfrm>
              <a:custGeom>
                <a:avLst/>
                <a:gdLst/>
                <a:ahLst/>
                <a:cxnLst/>
                <a:rect l="l" t="t" r="r" b="b"/>
                <a:pathLst>
                  <a:path w="3592" h="1732" fill="none" extrusionOk="0">
                    <a:moveTo>
                      <a:pt x="1" y="0"/>
                    </a:moveTo>
                    <a:lnTo>
                      <a:pt x="1" y="729"/>
                    </a:lnTo>
                    <a:lnTo>
                      <a:pt x="1" y="729"/>
                    </a:lnTo>
                    <a:lnTo>
                      <a:pt x="347" y="875"/>
                    </a:lnTo>
                    <a:lnTo>
                      <a:pt x="730" y="1021"/>
                    </a:lnTo>
                    <a:lnTo>
                      <a:pt x="1149" y="1149"/>
                    </a:lnTo>
                    <a:lnTo>
                      <a:pt x="1587" y="1276"/>
                    </a:lnTo>
                    <a:lnTo>
                      <a:pt x="2061" y="1404"/>
                    </a:lnTo>
                    <a:lnTo>
                      <a:pt x="2553" y="1513"/>
                    </a:lnTo>
                    <a:lnTo>
                      <a:pt x="3592" y="1732"/>
                    </a:lnTo>
                    <a:lnTo>
                      <a:pt x="3592" y="1732"/>
                    </a:lnTo>
                    <a:lnTo>
                      <a:pt x="3483" y="1568"/>
                    </a:lnTo>
                    <a:lnTo>
                      <a:pt x="3391" y="1386"/>
                    </a:lnTo>
                    <a:lnTo>
                      <a:pt x="3191" y="985"/>
                    </a:lnTo>
                    <a:lnTo>
                      <a:pt x="3191" y="985"/>
                    </a:lnTo>
                    <a:lnTo>
                      <a:pt x="2207" y="748"/>
                    </a:lnTo>
                    <a:lnTo>
                      <a:pt x="1751" y="638"/>
                    </a:lnTo>
                    <a:lnTo>
                      <a:pt x="1332" y="511"/>
                    </a:lnTo>
                    <a:lnTo>
                      <a:pt x="949" y="383"/>
                    </a:lnTo>
                    <a:lnTo>
                      <a:pt x="603" y="256"/>
                    </a:lnTo>
                    <a:lnTo>
                      <a:pt x="274" y="12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2"/>
              <p:cNvSpPr/>
              <p:nvPr/>
            </p:nvSpPr>
            <p:spPr>
              <a:xfrm>
                <a:off x="3538150" y="4443775"/>
                <a:ext cx="684950" cy="59275"/>
              </a:xfrm>
              <a:custGeom>
                <a:avLst/>
                <a:gdLst/>
                <a:ahLst/>
                <a:cxnLst/>
                <a:rect l="l" t="t" r="r" b="b"/>
                <a:pathLst>
                  <a:path w="27398" h="2371" extrusionOk="0">
                    <a:moveTo>
                      <a:pt x="14091" y="1"/>
                    </a:moveTo>
                    <a:lnTo>
                      <a:pt x="13708" y="129"/>
                    </a:lnTo>
                    <a:lnTo>
                      <a:pt x="13326" y="256"/>
                    </a:lnTo>
                    <a:lnTo>
                      <a:pt x="12925" y="384"/>
                    </a:lnTo>
                    <a:lnTo>
                      <a:pt x="12524" y="475"/>
                    </a:lnTo>
                    <a:lnTo>
                      <a:pt x="11722" y="657"/>
                    </a:lnTo>
                    <a:lnTo>
                      <a:pt x="10920" y="803"/>
                    </a:lnTo>
                    <a:lnTo>
                      <a:pt x="10099" y="894"/>
                    </a:lnTo>
                    <a:lnTo>
                      <a:pt x="9297" y="967"/>
                    </a:lnTo>
                    <a:lnTo>
                      <a:pt x="8495" y="1003"/>
                    </a:lnTo>
                    <a:lnTo>
                      <a:pt x="7693" y="1022"/>
                    </a:lnTo>
                    <a:lnTo>
                      <a:pt x="6928" y="1003"/>
                    </a:lnTo>
                    <a:lnTo>
                      <a:pt x="6162" y="967"/>
                    </a:lnTo>
                    <a:lnTo>
                      <a:pt x="5433" y="931"/>
                    </a:lnTo>
                    <a:lnTo>
                      <a:pt x="4740" y="858"/>
                    </a:lnTo>
                    <a:lnTo>
                      <a:pt x="4066" y="785"/>
                    </a:lnTo>
                    <a:lnTo>
                      <a:pt x="3428" y="694"/>
                    </a:lnTo>
                    <a:lnTo>
                      <a:pt x="2280" y="511"/>
                    </a:lnTo>
                    <a:lnTo>
                      <a:pt x="1332" y="329"/>
                    </a:lnTo>
                    <a:lnTo>
                      <a:pt x="603" y="165"/>
                    </a:lnTo>
                    <a:lnTo>
                      <a:pt x="1" y="1"/>
                    </a:lnTo>
                    <a:lnTo>
                      <a:pt x="1" y="1"/>
                    </a:lnTo>
                    <a:lnTo>
                      <a:pt x="19" y="129"/>
                    </a:lnTo>
                    <a:lnTo>
                      <a:pt x="56" y="238"/>
                    </a:lnTo>
                    <a:lnTo>
                      <a:pt x="147" y="366"/>
                    </a:lnTo>
                    <a:lnTo>
                      <a:pt x="274" y="475"/>
                    </a:lnTo>
                    <a:lnTo>
                      <a:pt x="420" y="584"/>
                    </a:lnTo>
                    <a:lnTo>
                      <a:pt x="603" y="712"/>
                    </a:lnTo>
                    <a:lnTo>
                      <a:pt x="821" y="821"/>
                    </a:lnTo>
                    <a:lnTo>
                      <a:pt x="1076" y="931"/>
                    </a:lnTo>
                    <a:lnTo>
                      <a:pt x="1350" y="1022"/>
                    </a:lnTo>
                    <a:lnTo>
                      <a:pt x="1642" y="1131"/>
                    </a:lnTo>
                    <a:lnTo>
                      <a:pt x="2334" y="1332"/>
                    </a:lnTo>
                    <a:lnTo>
                      <a:pt x="3118" y="1514"/>
                    </a:lnTo>
                    <a:lnTo>
                      <a:pt x="4011" y="1678"/>
                    </a:lnTo>
                    <a:lnTo>
                      <a:pt x="4977" y="1824"/>
                    </a:lnTo>
                    <a:lnTo>
                      <a:pt x="6034" y="1970"/>
                    </a:lnTo>
                    <a:lnTo>
                      <a:pt x="7165" y="2079"/>
                    </a:lnTo>
                    <a:lnTo>
                      <a:pt x="8368" y="2188"/>
                    </a:lnTo>
                    <a:lnTo>
                      <a:pt x="9625" y="2261"/>
                    </a:lnTo>
                    <a:lnTo>
                      <a:pt x="10938" y="2316"/>
                    </a:lnTo>
                    <a:lnTo>
                      <a:pt x="12305" y="2352"/>
                    </a:lnTo>
                    <a:lnTo>
                      <a:pt x="13690" y="2371"/>
                    </a:lnTo>
                    <a:lnTo>
                      <a:pt x="15094" y="2352"/>
                    </a:lnTo>
                    <a:lnTo>
                      <a:pt x="16461" y="2316"/>
                    </a:lnTo>
                    <a:lnTo>
                      <a:pt x="17773" y="2261"/>
                    </a:lnTo>
                    <a:lnTo>
                      <a:pt x="19031" y="2188"/>
                    </a:lnTo>
                    <a:lnTo>
                      <a:pt x="20234" y="2079"/>
                    </a:lnTo>
                    <a:lnTo>
                      <a:pt x="21364" y="1970"/>
                    </a:lnTo>
                    <a:lnTo>
                      <a:pt x="22421" y="1824"/>
                    </a:lnTo>
                    <a:lnTo>
                      <a:pt x="23388" y="1678"/>
                    </a:lnTo>
                    <a:lnTo>
                      <a:pt x="24281" y="1514"/>
                    </a:lnTo>
                    <a:lnTo>
                      <a:pt x="25065" y="1332"/>
                    </a:lnTo>
                    <a:lnTo>
                      <a:pt x="25739" y="1131"/>
                    </a:lnTo>
                    <a:lnTo>
                      <a:pt x="26049" y="1022"/>
                    </a:lnTo>
                    <a:lnTo>
                      <a:pt x="26322" y="931"/>
                    </a:lnTo>
                    <a:lnTo>
                      <a:pt x="26577" y="821"/>
                    </a:lnTo>
                    <a:lnTo>
                      <a:pt x="26778" y="712"/>
                    </a:lnTo>
                    <a:lnTo>
                      <a:pt x="26978" y="584"/>
                    </a:lnTo>
                    <a:lnTo>
                      <a:pt x="27124" y="475"/>
                    </a:lnTo>
                    <a:lnTo>
                      <a:pt x="27252" y="366"/>
                    </a:lnTo>
                    <a:lnTo>
                      <a:pt x="27325" y="238"/>
                    </a:lnTo>
                    <a:lnTo>
                      <a:pt x="27379" y="129"/>
                    </a:lnTo>
                    <a:lnTo>
                      <a:pt x="27398"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2"/>
              <p:cNvSpPr/>
              <p:nvPr/>
            </p:nvSpPr>
            <p:spPr>
              <a:xfrm>
                <a:off x="3538150" y="4443775"/>
                <a:ext cx="684950" cy="59275"/>
              </a:xfrm>
              <a:custGeom>
                <a:avLst/>
                <a:gdLst/>
                <a:ahLst/>
                <a:cxnLst/>
                <a:rect l="l" t="t" r="r" b="b"/>
                <a:pathLst>
                  <a:path w="27398" h="2371" fill="none" extrusionOk="0">
                    <a:moveTo>
                      <a:pt x="27398" y="1"/>
                    </a:moveTo>
                    <a:lnTo>
                      <a:pt x="14091" y="1"/>
                    </a:lnTo>
                    <a:lnTo>
                      <a:pt x="14091" y="1"/>
                    </a:lnTo>
                    <a:lnTo>
                      <a:pt x="13708" y="129"/>
                    </a:lnTo>
                    <a:lnTo>
                      <a:pt x="13326" y="256"/>
                    </a:lnTo>
                    <a:lnTo>
                      <a:pt x="12925" y="384"/>
                    </a:lnTo>
                    <a:lnTo>
                      <a:pt x="12524" y="475"/>
                    </a:lnTo>
                    <a:lnTo>
                      <a:pt x="11722" y="657"/>
                    </a:lnTo>
                    <a:lnTo>
                      <a:pt x="10920" y="803"/>
                    </a:lnTo>
                    <a:lnTo>
                      <a:pt x="10099" y="894"/>
                    </a:lnTo>
                    <a:lnTo>
                      <a:pt x="9297" y="967"/>
                    </a:lnTo>
                    <a:lnTo>
                      <a:pt x="8495" y="1003"/>
                    </a:lnTo>
                    <a:lnTo>
                      <a:pt x="7693" y="1022"/>
                    </a:lnTo>
                    <a:lnTo>
                      <a:pt x="7693" y="1022"/>
                    </a:lnTo>
                    <a:lnTo>
                      <a:pt x="6928" y="1003"/>
                    </a:lnTo>
                    <a:lnTo>
                      <a:pt x="6162" y="967"/>
                    </a:lnTo>
                    <a:lnTo>
                      <a:pt x="5433" y="931"/>
                    </a:lnTo>
                    <a:lnTo>
                      <a:pt x="4740" y="858"/>
                    </a:lnTo>
                    <a:lnTo>
                      <a:pt x="4066" y="785"/>
                    </a:lnTo>
                    <a:lnTo>
                      <a:pt x="3428" y="694"/>
                    </a:lnTo>
                    <a:lnTo>
                      <a:pt x="2280" y="511"/>
                    </a:lnTo>
                    <a:lnTo>
                      <a:pt x="1332" y="329"/>
                    </a:lnTo>
                    <a:lnTo>
                      <a:pt x="603" y="165"/>
                    </a:lnTo>
                    <a:lnTo>
                      <a:pt x="1" y="1"/>
                    </a:lnTo>
                    <a:lnTo>
                      <a:pt x="1" y="1"/>
                    </a:lnTo>
                    <a:lnTo>
                      <a:pt x="1" y="1"/>
                    </a:lnTo>
                    <a:lnTo>
                      <a:pt x="19" y="129"/>
                    </a:lnTo>
                    <a:lnTo>
                      <a:pt x="56" y="238"/>
                    </a:lnTo>
                    <a:lnTo>
                      <a:pt x="147" y="366"/>
                    </a:lnTo>
                    <a:lnTo>
                      <a:pt x="274" y="475"/>
                    </a:lnTo>
                    <a:lnTo>
                      <a:pt x="420" y="584"/>
                    </a:lnTo>
                    <a:lnTo>
                      <a:pt x="603" y="712"/>
                    </a:lnTo>
                    <a:lnTo>
                      <a:pt x="821" y="821"/>
                    </a:lnTo>
                    <a:lnTo>
                      <a:pt x="1076" y="931"/>
                    </a:lnTo>
                    <a:lnTo>
                      <a:pt x="1350" y="1022"/>
                    </a:lnTo>
                    <a:lnTo>
                      <a:pt x="1642" y="1131"/>
                    </a:lnTo>
                    <a:lnTo>
                      <a:pt x="2334" y="1332"/>
                    </a:lnTo>
                    <a:lnTo>
                      <a:pt x="3118" y="1514"/>
                    </a:lnTo>
                    <a:lnTo>
                      <a:pt x="4011" y="1678"/>
                    </a:lnTo>
                    <a:lnTo>
                      <a:pt x="4977" y="1824"/>
                    </a:lnTo>
                    <a:lnTo>
                      <a:pt x="6034" y="1970"/>
                    </a:lnTo>
                    <a:lnTo>
                      <a:pt x="7165" y="2079"/>
                    </a:lnTo>
                    <a:lnTo>
                      <a:pt x="8368" y="2188"/>
                    </a:lnTo>
                    <a:lnTo>
                      <a:pt x="9625" y="2261"/>
                    </a:lnTo>
                    <a:lnTo>
                      <a:pt x="10938" y="2316"/>
                    </a:lnTo>
                    <a:lnTo>
                      <a:pt x="12305" y="2352"/>
                    </a:lnTo>
                    <a:lnTo>
                      <a:pt x="13690" y="2371"/>
                    </a:lnTo>
                    <a:lnTo>
                      <a:pt x="13690" y="2371"/>
                    </a:lnTo>
                    <a:lnTo>
                      <a:pt x="15094" y="2352"/>
                    </a:lnTo>
                    <a:lnTo>
                      <a:pt x="16461" y="2316"/>
                    </a:lnTo>
                    <a:lnTo>
                      <a:pt x="17773" y="2261"/>
                    </a:lnTo>
                    <a:lnTo>
                      <a:pt x="19031" y="2188"/>
                    </a:lnTo>
                    <a:lnTo>
                      <a:pt x="20234" y="2079"/>
                    </a:lnTo>
                    <a:lnTo>
                      <a:pt x="21364" y="1970"/>
                    </a:lnTo>
                    <a:lnTo>
                      <a:pt x="22421" y="1824"/>
                    </a:lnTo>
                    <a:lnTo>
                      <a:pt x="23388" y="1678"/>
                    </a:lnTo>
                    <a:lnTo>
                      <a:pt x="24281" y="1514"/>
                    </a:lnTo>
                    <a:lnTo>
                      <a:pt x="25065" y="1332"/>
                    </a:lnTo>
                    <a:lnTo>
                      <a:pt x="25739" y="1131"/>
                    </a:lnTo>
                    <a:lnTo>
                      <a:pt x="26049" y="1022"/>
                    </a:lnTo>
                    <a:lnTo>
                      <a:pt x="26322" y="931"/>
                    </a:lnTo>
                    <a:lnTo>
                      <a:pt x="26577" y="821"/>
                    </a:lnTo>
                    <a:lnTo>
                      <a:pt x="26778" y="712"/>
                    </a:lnTo>
                    <a:lnTo>
                      <a:pt x="26978" y="584"/>
                    </a:lnTo>
                    <a:lnTo>
                      <a:pt x="27124" y="475"/>
                    </a:lnTo>
                    <a:lnTo>
                      <a:pt x="27252" y="366"/>
                    </a:lnTo>
                    <a:lnTo>
                      <a:pt x="27325" y="238"/>
                    </a:lnTo>
                    <a:lnTo>
                      <a:pt x="27379" y="129"/>
                    </a:lnTo>
                    <a:lnTo>
                      <a:pt x="2739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2"/>
              <p:cNvSpPr/>
              <p:nvPr/>
            </p:nvSpPr>
            <p:spPr>
              <a:xfrm>
                <a:off x="3890425" y="3871425"/>
                <a:ext cx="332675" cy="572375"/>
              </a:xfrm>
              <a:custGeom>
                <a:avLst/>
                <a:gdLst/>
                <a:ahLst/>
                <a:cxnLst/>
                <a:rect l="l" t="t" r="r" b="b"/>
                <a:pathLst>
                  <a:path w="13307" h="22895" extrusionOk="0">
                    <a:moveTo>
                      <a:pt x="13307" y="0"/>
                    </a:moveTo>
                    <a:lnTo>
                      <a:pt x="13288" y="73"/>
                    </a:lnTo>
                    <a:lnTo>
                      <a:pt x="13252" y="146"/>
                    </a:lnTo>
                    <a:lnTo>
                      <a:pt x="13197" y="237"/>
                    </a:lnTo>
                    <a:lnTo>
                      <a:pt x="13106" y="310"/>
                    </a:lnTo>
                    <a:lnTo>
                      <a:pt x="12997" y="383"/>
                    </a:lnTo>
                    <a:lnTo>
                      <a:pt x="12887" y="456"/>
                    </a:lnTo>
                    <a:lnTo>
                      <a:pt x="12578" y="602"/>
                    </a:lnTo>
                    <a:lnTo>
                      <a:pt x="12195" y="748"/>
                    </a:lnTo>
                    <a:lnTo>
                      <a:pt x="11739" y="875"/>
                    </a:lnTo>
                    <a:lnTo>
                      <a:pt x="11210" y="1003"/>
                    </a:lnTo>
                    <a:lnTo>
                      <a:pt x="10627" y="1131"/>
                    </a:lnTo>
                    <a:lnTo>
                      <a:pt x="9971" y="1240"/>
                    </a:lnTo>
                    <a:lnTo>
                      <a:pt x="9260" y="1349"/>
                    </a:lnTo>
                    <a:lnTo>
                      <a:pt x="8495" y="1459"/>
                    </a:lnTo>
                    <a:lnTo>
                      <a:pt x="7674" y="1550"/>
                    </a:lnTo>
                    <a:lnTo>
                      <a:pt x="6799" y="1623"/>
                    </a:lnTo>
                    <a:lnTo>
                      <a:pt x="5888" y="1696"/>
                    </a:lnTo>
                    <a:lnTo>
                      <a:pt x="4940" y="1769"/>
                    </a:lnTo>
                    <a:lnTo>
                      <a:pt x="3938" y="1823"/>
                    </a:lnTo>
                    <a:lnTo>
                      <a:pt x="3792" y="1914"/>
                    </a:lnTo>
                    <a:lnTo>
                      <a:pt x="3901" y="2261"/>
                    </a:lnTo>
                    <a:lnTo>
                      <a:pt x="4138" y="3190"/>
                    </a:lnTo>
                    <a:lnTo>
                      <a:pt x="4302" y="3847"/>
                    </a:lnTo>
                    <a:lnTo>
                      <a:pt x="4466" y="4612"/>
                    </a:lnTo>
                    <a:lnTo>
                      <a:pt x="4648" y="5469"/>
                    </a:lnTo>
                    <a:lnTo>
                      <a:pt x="4849" y="6417"/>
                    </a:lnTo>
                    <a:lnTo>
                      <a:pt x="6325" y="6289"/>
                    </a:lnTo>
                    <a:lnTo>
                      <a:pt x="7692" y="6125"/>
                    </a:lnTo>
                    <a:lnTo>
                      <a:pt x="8950" y="5925"/>
                    </a:lnTo>
                    <a:lnTo>
                      <a:pt x="10080" y="5724"/>
                    </a:lnTo>
                    <a:lnTo>
                      <a:pt x="11083" y="5487"/>
                    </a:lnTo>
                    <a:lnTo>
                      <a:pt x="11539" y="5378"/>
                    </a:lnTo>
                    <a:lnTo>
                      <a:pt x="11958" y="5250"/>
                    </a:lnTo>
                    <a:lnTo>
                      <a:pt x="12359" y="5123"/>
                    </a:lnTo>
                    <a:lnTo>
                      <a:pt x="12705" y="4995"/>
                    </a:lnTo>
                    <a:lnTo>
                      <a:pt x="13033" y="4867"/>
                    </a:lnTo>
                    <a:lnTo>
                      <a:pt x="13307" y="4740"/>
                    </a:lnTo>
                    <a:lnTo>
                      <a:pt x="13307" y="0"/>
                    </a:lnTo>
                    <a:close/>
                    <a:moveTo>
                      <a:pt x="13307" y="5451"/>
                    </a:moveTo>
                    <a:lnTo>
                      <a:pt x="12960" y="5597"/>
                    </a:lnTo>
                    <a:lnTo>
                      <a:pt x="12578" y="5742"/>
                    </a:lnTo>
                    <a:lnTo>
                      <a:pt x="12158" y="5888"/>
                    </a:lnTo>
                    <a:lnTo>
                      <a:pt x="11739" y="6016"/>
                    </a:lnTo>
                    <a:lnTo>
                      <a:pt x="11265" y="6125"/>
                    </a:lnTo>
                    <a:lnTo>
                      <a:pt x="10791" y="6253"/>
                    </a:lnTo>
                    <a:lnTo>
                      <a:pt x="9752" y="6471"/>
                    </a:lnTo>
                    <a:lnTo>
                      <a:pt x="8640" y="6654"/>
                    </a:lnTo>
                    <a:lnTo>
                      <a:pt x="7474" y="6818"/>
                    </a:lnTo>
                    <a:lnTo>
                      <a:pt x="6234" y="6964"/>
                    </a:lnTo>
                    <a:lnTo>
                      <a:pt x="4958" y="7073"/>
                    </a:lnTo>
                    <a:lnTo>
                      <a:pt x="5141" y="8331"/>
                    </a:lnTo>
                    <a:lnTo>
                      <a:pt x="5232" y="8987"/>
                    </a:lnTo>
                    <a:lnTo>
                      <a:pt x="5305" y="9643"/>
                    </a:lnTo>
                    <a:lnTo>
                      <a:pt x="5378" y="10318"/>
                    </a:lnTo>
                    <a:lnTo>
                      <a:pt x="5432" y="11010"/>
                    </a:lnTo>
                    <a:lnTo>
                      <a:pt x="5469" y="11685"/>
                    </a:lnTo>
                    <a:lnTo>
                      <a:pt x="5505" y="12377"/>
                    </a:lnTo>
                    <a:lnTo>
                      <a:pt x="6872" y="12250"/>
                    </a:lnTo>
                    <a:lnTo>
                      <a:pt x="8130" y="12086"/>
                    </a:lnTo>
                    <a:lnTo>
                      <a:pt x="9278" y="11885"/>
                    </a:lnTo>
                    <a:lnTo>
                      <a:pt x="10317" y="11685"/>
                    </a:lnTo>
                    <a:lnTo>
                      <a:pt x="11247" y="11466"/>
                    </a:lnTo>
                    <a:lnTo>
                      <a:pt x="12049" y="11247"/>
                    </a:lnTo>
                    <a:lnTo>
                      <a:pt x="12414" y="11120"/>
                    </a:lnTo>
                    <a:lnTo>
                      <a:pt x="12742" y="10992"/>
                    </a:lnTo>
                    <a:lnTo>
                      <a:pt x="13052" y="10883"/>
                    </a:lnTo>
                    <a:lnTo>
                      <a:pt x="13307" y="10755"/>
                    </a:lnTo>
                    <a:lnTo>
                      <a:pt x="13307" y="5451"/>
                    </a:lnTo>
                    <a:close/>
                    <a:moveTo>
                      <a:pt x="13307" y="11484"/>
                    </a:moveTo>
                    <a:lnTo>
                      <a:pt x="12979" y="11612"/>
                    </a:lnTo>
                    <a:lnTo>
                      <a:pt x="12614" y="11758"/>
                    </a:lnTo>
                    <a:lnTo>
                      <a:pt x="12231" y="11885"/>
                    </a:lnTo>
                    <a:lnTo>
                      <a:pt x="11830" y="11995"/>
                    </a:lnTo>
                    <a:lnTo>
                      <a:pt x="10955" y="12232"/>
                    </a:lnTo>
                    <a:lnTo>
                      <a:pt x="9989" y="12432"/>
                    </a:lnTo>
                    <a:lnTo>
                      <a:pt x="8950" y="12633"/>
                    </a:lnTo>
                    <a:lnTo>
                      <a:pt x="7857" y="12797"/>
                    </a:lnTo>
                    <a:lnTo>
                      <a:pt x="6708" y="12924"/>
                    </a:lnTo>
                    <a:lnTo>
                      <a:pt x="5505" y="13052"/>
                    </a:lnTo>
                    <a:lnTo>
                      <a:pt x="5505" y="13763"/>
                    </a:lnTo>
                    <a:lnTo>
                      <a:pt x="5469" y="14492"/>
                    </a:lnTo>
                    <a:lnTo>
                      <a:pt x="5414" y="15184"/>
                    </a:lnTo>
                    <a:lnTo>
                      <a:pt x="5341" y="15877"/>
                    </a:lnTo>
                    <a:lnTo>
                      <a:pt x="5232" y="16552"/>
                    </a:lnTo>
                    <a:lnTo>
                      <a:pt x="5086" y="17208"/>
                    </a:lnTo>
                    <a:lnTo>
                      <a:pt x="4922" y="17846"/>
                    </a:lnTo>
                    <a:lnTo>
                      <a:pt x="4721" y="18466"/>
                    </a:lnTo>
                    <a:lnTo>
                      <a:pt x="6234" y="18320"/>
                    </a:lnTo>
                    <a:lnTo>
                      <a:pt x="7620" y="18156"/>
                    </a:lnTo>
                    <a:lnTo>
                      <a:pt x="8896" y="17973"/>
                    </a:lnTo>
                    <a:lnTo>
                      <a:pt x="10044" y="17755"/>
                    </a:lnTo>
                    <a:lnTo>
                      <a:pt x="10572" y="17645"/>
                    </a:lnTo>
                    <a:lnTo>
                      <a:pt x="11065" y="17536"/>
                    </a:lnTo>
                    <a:lnTo>
                      <a:pt x="11520" y="17408"/>
                    </a:lnTo>
                    <a:lnTo>
                      <a:pt x="11958" y="17281"/>
                    </a:lnTo>
                    <a:lnTo>
                      <a:pt x="12341" y="17153"/>
                    </a:lnTo>
                    <a:lnTo>
                      <a:pt x="12705" y="17026"/>
                    </a:lnTo>
                    <a:lnTo>
                      <a:pt x="13015" y="16898"/>
                    </a:lnTo>
                    <a:lnTo>
                      <a:pt x="13307" y="16770"/>
                    </a:lnTo>
                    <a:lnTo>
                      <a:pt x="13307" y="11484"/>
                    </a:lnTo>
                    <a:close/>
                    <a:moveTo>
                      <a:pt x="13307" y="17499"/>
                    </a:moveTo>
                    <a:lnTo>
                      <a:pt x="12942" y="17645"/>
                    </a:lnTo>
                    <a:lnTo>
                      <a:pt x="12541" y="17791"/>
                    </a:lnTo>
                    <a:lnTo>
                      <a:pt x="12104" y="17937"/>
                    </a:lnTo>
                    <a:lnTo>
                      <a:pt x="11648" y="18065"/>
                    </a:lnTo>
                    <a:lnTo>
                      <a:pt x="11156" y="18192"/>
                    </a:lnTo>
                    <a:lnTo>
                      <a:pt x="10645" y="18320"/>
                    </a:lnTo>
                    <a:lnTo>
                      <a:pt x="10099" y="18429"/>
                    </a:lnTo>
                    <a:lnTo>
                      <a:pt x="9534" y="18538"/>
                    </a:lnTo>
                    <a:lnTo>
                      <a:pt x="8367" y="18739"/>
                    </a:lnTo>
                    <a:lnTo>
                      <a:pt x="7109" y="18903"/>
                    </a:lnTo>
                    <a:lnTo>
                      <a:pt x="5797" y="19049"/>
                    </a:lnTo>
                    <a:lnTo>
                      <a:pt x="4448" y="19158"/>
                    </a:lnTo>
                    <a:lnTo>
                      <a:pt x="4247" y="19541"/>
                    </a:lnTo>
                    <a:lnTo>
                      <a:pt x="4029" y="19924"/>
                    </a:lnTo>
                    <a:lnTo>
                      <a:pt x="3792" y="20288"/>
                    </a:lnTo>
                    <a:lnTo>
                      <a:pt x="3536" y="20616"/>
                    </a:lnTo>
                    <a:lnTo>
                      <a:pt x="3263" y="20945"/>
                    </a:lnTo>
                    <a:lnTo>
                      <a:pt x="2953" y="21236"/>
                    </a:lnTo>
                    <a:lnTo>
                      <a:pt x="2625" y="21510"/>
                    </a:lnTo>
                    <a:lnTo>
                      <a:pt x="2261" y="21765"/>
                    </a:lnTo>
                    <a:lnTo>
                      <a:pt x="1732" y="22093"/>
                    </a:lnTo>
                    <a:lnTo>
                      <a:pt x="1167" y="22385"/>
                    </a:lnTo>
                    <a:lnTo>
                      <a:pt x="602" y="22658"/>
                    </a:lnTo>
                    <a:lnTo>
                      <a:pt x="0" y="22895"/>
                    </a:lnTo>
                    <a:lnTo>
                      <a:pt x="13307" y="22895"/>
                    </a:lnTo>
                    <a:lnTo>
                      <a:pt x="13307" y="17499"/>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2"/>
              <p:cNvSpPr/>
              <p:nvPr/>
            </p:nvSpPr>
            <p:spPr>
              <a:xfrm>
                <a:off x="3538150" y="4443775"/>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2"/>
              <p:cNvSpPr/>
              <p:nvPr/>
            </p:nvSpPr>
            <p:spPr>
              <a:xfrm>
                <a:off x="3890425" y="4308900"/>
                <a:ext cx="332675" cy="134900"/>
              </a:xfrm>
              <a:custGeom>
                <a:avLst/>
                <a:gdLst/>
                <a:ahLst/>
                <a:cxnLst/>
                <a:rect l="l" t="t" r="r" b="b"/>
                <a:pathLst>
                  <a:path w="13307" h="5396" fill="none" extrusionOk="0">
                    <a:moveTo>
                      <a:pt x="13307" y="0"/>
                    </a:moveTo>
                    <a:lnTo>
                      <a:pt x="13307" y="0"/>
                    </a:lnTo>
                    <a:lnTo>
                      <a:pt x="12942" y="146"/>
                    </a:lnTo>
                    <a:lnTo>
                      <a:pt x="12541" y="292"/>
                    </a:lnTo>
                    <a:lnTo>
                      <a:pt x="12104" y="438"/>
                    </a:lnTo>
                    <a:lnTo>
                      <a:pt x="11648" y="566"/>
                    </a:lnTo>
                    <a:lnTo>
                      <a:pt x="11156" y="693"/>
                    </a:lnTo>
                    <a:lnTo>
                      <a:pt x="10645" y="821"/>
                    </a:lnTo>
                    <a:lnTo>
                      <a:pt x="10099" y="930"/>
                    </a:lnTo>
                    <a:lnTo>
                      <a:pt x="9534" y="1039"/>
                    </a:lnTo>
                    <a:lnTo>
                      <a:pt x="8367" y="1240"/>
                    </a:lnTo>
                    <a:lnTo>
                      <a:pt x="7109" y="1404"/>
                    </a:lnTo>
                    <a:lnTo>
                      <a:pt x="5797" y="1550"/>
                    </a:lnTo>
                    <a:lnTo>
                      <a:pt x="4448" y="1659"/>
                    </a:lnTo>
                    <a:lnTo>
                      <a:pt x="4448" y="1659"/>
                    </a:lnTo>
                    <a:lnTo>
                      <a:pt x="4247" y="2042"/>
                    </a:lnTo>
                    <a:lnTo>
                      <a:pt x="4029" y="2425"/>
                    </a:lnTo>
                    <a:lnTo>
                      <a:pt x="3792" y="2789"/>
                    </a:lnTo>
                    <a:lnTo>
                      <a:pt x="3536" y="3117"/>
                    </a:lnTo>
                    <a:lnTo>
                      <a:pt x="3536" y="3117"/>
                    </a:lnTo>
                    <a:lnTo>
                      <a:pt x="3263" y="3446"/>
                    </a:lnTo>
                    <a:lnTo>
                      <a:pt x="2953" y="3737"/>
                    </a:lnTo>
                    <a:lnTo>
                      <a:pt x="2625" y="4011"/>
                    </a:lnTo>
                    <a:lnTo>
                      <a:pt x="2261" y="4266"/>
                    </a:lnTo>
                    <a:lnTo>
                      <a:pt x="2261" y="4266"/>
                    </a:lnTo>
                    <a:lnTo>
                      <a:pt x="1732" y="4594"/>
                    </a:lnTo>
                    <a:lnTo>
                      <a:pt x="1167" y="4886"/>
                    </a:lnTo>
                    <a:lnTo>
                      <a:pt x="602" y="5159"/>
                    </a:lnTo>
                    <a:lnTo>
                      <a:pt x="0" y="5396"/>
                    </a:lnTo>
                    <a:lnTo>
                      <a:pt x="0" y="5396"/>
                    </a:lnTo>
                    <a:lnTo>
                      <a:pt x="13307" y="5396"/>
                    </a:lnTo>
                    <a:lnTo>
                      <a:pt x="13307" y="5396"/>
                    </a:lnTo>
                    <a:lnTo>
                      <a:pt x="1330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2"/>
              <p:cNvSpPr/>
              <p:nvPr/>
            </p:nvSpPr>
            <p:spPr>
              <a:xfrm>
                <a:off x="4008450" y="4158525"/>
                <a:ext cx="214650" cy="174550"/>
              </a:xfrm>
              <a:custGeom>
                <a:avLst/>
                <a:gdLst/>
                <a:ahLst/>
                <a:cxnLst/>
                <a:rect l="l" t="t" r="r" b="b"/>
                <a:pathLst>
                  <a:path w="8586" h="6982" fill="none" extrusionOk="0">
                    <a:moveTo>
                      <a:pt x="8586" y="0"/>
                    </a:moveTo>
                    <a:lnTo>
                      <a:pt x="8586" y="0"/>
                    </a:lnTo>
                    <a:lnTo>
                      <a:pt x="8258" y="128"/>
                    </a:lnTo>
                    <a:lnTo>
                      <a:pt x="7893" y="274"/>
                    </a:lnTo>
                    <a:lnTo>
                      <a:pt x="7510" y="401"/>
                    </a:lnTo>
                    <a:lnTo>
                      <a:pt x="7109" y="511"/>
                    </a:lnTo>
                    <a:lnTo>
                      <a:pt x="6234" y="748"/>
                    </a:lnTo>
                    <a:lnTo>
                      <a:pt x="5268" y="948"/>
                    </a:lnTo>
                    <a:lnTo>
                      <a:pt x="4229" y="1149"/>
                    </a:lnTo>
                    <a:lnTo>
                      <a:pt x="3136" y="1313"/>
                    </a:lnTo>
                    <a:lnTo>
                      <a:pt x="1987" y="1440"/>
                    </a:lnTo>
                    <a:lnTo>
                      <a:pt x="784" y="1568"/>
                    </a:lnTo>
                    <a:lnTo>
                      <a:pt x="784" y="1568"/>
                    </a:lnTo>
                    <a:lnTo>
                      <a:pt x="784" y="2279"/>
                    </a:lnTo>
                    <a:lnTo>
                      <a:pt x="748" y="3008"/>
                    </a:lnTo>
                    <a:lnTo>
                      <a:pt x="693" y="3700"/>
                    </a:lnTo>
                    <a:lnTo>
                      <a:pt x="620" y="4393"/>
                    </a:lnTo>
                    <a:lnTo>
                      <a:pt x="511" y="5068"/>
                    </a:lnTo>
                    <a:lnTo>
                      <a:pt x="365" y="5724"/>
                    </a:lnTo>
                    <a:lnTo>
                      <a:pt x="201" y="6362"/>
                    </a:lnTo>
                    <a:lnTo>
                      <a:pt x="0" y="6982"/>
                    </a:lnTo>
                    <a:lnTo>
                      <a:pt x="0" y="6982"/>
                    </a:lnTo>
                    <a:lnTo>
                      <a:pt x="1513" y="6836"/>
                    </a:lnTo>
                    <a:lnTo>
                      <a:pt x="2899" y="6672"/>
                    </a:lnTo>
                    <a:lnTo>
                      <a:pt x="4175" y="6489"/>
                    </a:lnTo>
                    <a:lnTo>
                      <a:pt x="5323" y="6271"/>
                    </a:lnTo>
                    <a:lnTo>
                      <a:pt x="5851" y="6161"/>
                    </a:lnTo>
                    <a:lnTo>
                      <a:pt x="6344" y="6052"/>
                    </a:lnTo>
                    <a:lnTo>
                      <a:pt x="6799" y="5924"/>
                    </a:lnTo>
                    <a:lnTo>
                      <a:pt x="7237" y="5797"/>
                    </a:lnTo>
                    <a:lnTo>
                      <a:pt x="7620" y="5669"/>
                    </a:lnTo>
                    <a:lnTo>
                      <a:pt x="7984" y="5542"/>
                    </a:lnTo>
                    <a:lnTo>
                      <a:pt x="8294" y="5414"/>
                    </a:lnTo>
                    <a:lnTo>
                      <a:pt x="8586" y="5286"/>
                    </a:lnTo>
                    <a:lnTo>
                      <a:pt x="85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2"/>
              <p:cNvSpPr/>
              <p:nvPr/>
            </p:nvSpPr>
            <p:spPr>
              <a:xfrm>
                <a:off x="4014375" y="4007675"/>
                <a:ext cx="208725" cy="173200"/>
              </a:xfrm>
              <a:custGeom>
                <a:avLst/>
                <a:gdLst/>
                <a:ahLst/>
                <a:cxnLst/>
                <a:rect l="l" t="t" r="r" b="b"/>
                <a:pathLst>
                  <a:path w="8349" h="6928" fill="none" extrusionOk="0">
                    <a:moveTo>
                      <a:pt x="8349" y="1"/>
                    </a:moveTo>
                    <a:lnTo>
                      <a:pt x="8349" y="1"/>
                    </a:lnTo>
                    <a:lnTo>
                      <a:pt x="8002" y="147"/>
                    </a:lnTo>
                    <a:lnTo>
                      <a:pt x="7620" y="292"/>
                    </a:lnTo>
                    <a:lnTo>
                      <a:pt x="7200" y="438"/>
                    </a:lnTo>
                    <a:lnTo>
                      <a:pt x="6781" y="566"/>
                    </a:lnTo>
                    <a:lnTo>
                      <a:pt x="6307" y="675"/>
                    </a:lnTo>
                    <a:lnTo>
                      <a:pt x="5833" y="803"/>
                    </a:lnTo>
                    <a:lnTo>
                      <a:pt x="4794" y="1021"/>
                    </a:lnTo>
                    <a:lnTo>
                      <a:pt x="3682" y="1204"/>
                    </a:lnTo>
                    <a:lnTo>
                      <a:pt x="2516" y="1368"/>
                    </a:lnTo>
                    <a:lnTo>
                      <a:pt x="1276" y="1514"/>
                    </a:lnTo>
                    <a:lnTo>
                      <a:pt x="0" y="1623"/>
                    </a:lnTo>
                    <a:lnTo>
                      <a:pt x="0" y="1623"/>
                    </a:lnTo>
                    <a:lnTo>
                      <a:pt x="183" y="2881"/>
                    </a:lnTo>
                    <a:lnTo>
                      <a:pt x="274" y="3537"/>
                    </a:lnTo>
                    <a:lnTo>
                      <a:pt x="347" y="4193"/>
                    </a:lnTo>
                    <a:lnTo>
                      <a:pt x="420" y="4868"/>
                    </a:lnTo>
                    <a:lnTo>
                      <a:pt x="474" y="5560"/>
                    </a:lnTo>
                    <a:lnTo>
                      <a:pt x="511" y="6235"/>
                    </a:lnTo>
                    <a:lnTo>
                      <a:pt x="547" y="6927"/>
                    </a:lnTo>
                    <a:lnTo>
                      <a:pt x="547" y="6927"/>
                    </a:lnTo>
                    <a:lnTo>
                      <a:pt x="1914" y="6800"/>
                    </a:lnTo>
                    <a:lnTo>
                      <a:pt x="3172" y="6636"/>
                    </a:lnTo>
                    <a:lnTo>
                      <a:pt x="4320" y="6435"/>
                    </a:lnTo>
                    <a:lnTo>
                      <a:pt x="5359" y="6235"/>
                    </a:lnTo>
                    <a:lnTo>
                      <a:pt x="6289" y="6016"/>
                    </a:lnTo>
                    <a:lnTo>
                      <a:pt x="7091" y="5797"/>
                    </a:lnTo>
                    <a:lnTo>
                      <a:pt x="7456" y="5670"/>
                    </a:lnTo>
                    <a:lnTo>
                      <a:pt x="7784" y="5542"/>
                    </a:lnTo>
                    <a:lnTo>
                      <a:pt x="8094" y="5433"/>
                    </a:lnTo>
                    <a:lnTo>
                      <a:pt x="8349" y="5305"/>
                    </a:lnTo>
                    <a:lnTo>
                      <a:pt x="83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2"/>
              <p:cNvSpPr/>
              <p:nvPr/>
            </p:nvSpPr>
            <p:spPr>
              <a:xfrm>
                <a:off x="3985200" y="3871425"/>
                <a:ext cx="237900" cy="160425"/>
              </a:xfrm>
              <a:custGeom>
                <a:avLst/>
                <a:gdLst/>
                <a:ahLst/>
                <a:cxnLst/>
                <a:rect l="l" t="t" r="r" b="b"/>
                <a:pathLst>
                  <a:path w="9516" h="6417" fill="none" extrusionOk="0">
                    <a:moveTo>
                      <a:pt x="9516" y="0"/>
                    </a:moveTo>
                    <a:lnTo>
                      <a:pt x="9516" y="0"/>
                    </a:lnTo>
                    <a:lnTo>
                      <a:pt x="9497" y="73"/>
                    </a:lnTo>
                    <a:lnTo>
                      <a:pt x="9461" y="146"/>
                    </a:lnTo>
                    <a:lnTo>
                      <a:pt x="9406" y="237"/>
                    </a:lnTo>
                    <a:lnTo>
                      <a:pt x="9315" y="310"/>
                    </a:lnTo>
                    <a:lnTo>
                      <a:pt x="9206" y="383"/>
                    </a:lnTo>
                    <a:lnTo>
                      <a:pt x="9096" y="456"/>
                    </a:lnTo>
                    <a:lnTo>
                      <a:pt x="8787" y="602"/>
                    </a:lnTo>
                    <a:lnTo>
                      <a:pt x="8404" y="748"/>
                    </a:lnTo>
                    <a:lnTo>
                      <a:pt x="7948" y="875"/>
                    </a:lnTo>
                    <a:lnTo>
                      <a:pt x="7419" y="1003"/>
                    </a:lnTo>
                    <a:lnTo>
                      <a:pt x="6836" y="1131"/>
                    </a:lnTo>
                    <a:lnTo>
                      <a:pt x="6180" y="1240"/>
                    </a:lnTo>
                    <a:lnTo>
                      <a:pt x="5469" y="1349"/>
                    </a:lnTo>
                    <a:lnTo>
                      <a:pt x="4704" y="1459"/>
                    </a:lnTo>
                    <a:lnTo>
                      <a:pt x="3883" y="1550"/>
                    </a:lnTo>
                    <a:lnTo>
                      <a:pt x="3008" y="1623"/>
                    </a:lnTo>
                    <a:lnTo>
                      <a:pt x="2097" y="1696"/>
                    </a:lnTo>
                    <a:lnTo>
                      <a:pt x="1149" y="1769"/>
                    </a:lnTo>
                    <a:lnTo>
                      <a:pt x="147" y="1823"/>
                    </a:lnTo>
                    <a:lnTo>
                      <a:pt x="147" y="1823"/>
                    </a:lnTo>
                    <a:lnTo>
                      <a:pt x="1" y="1914"/>
                    </a:lnTo>
                    <a:lnTo>
                      <a:pt x="1" y="1914"/>
                    </a:lnTo>
                    <a:lnTo>
                      <a:pt x="110" y="2261"/>
                    </a:lnTo>
                    <a:lnTo>
                      <a:pt x="347" y="3190"/>
                    </a:lnTo>
                    <a:lnTo>
                      <a:pt x="511" y="3847"/>
                    </a:lnTo>
                    <a:lnTo>
                      <a:pt x="675" y="4612"/>
                    </a:lnTo>
                    <a:lnTo>
                      <a:pt x="857" y="5469"/>
                    </a:lnTo>
                    <a:lnTo>
                      <a:pt x="1058" y="6417"/>
                    </a:lnTo>
                    <a:lnTo>
                      <a:pt x="1058" y="6417"/>
                    </a:lnTo>
                    <a:lnTo>
                      <a:pt x="2534" y="6289"/>
                    </a:lnTo>
                    <a:lnTo>
                      <a:pt x="3901" y="6125"/>
                    </a:lnTo>
                    <a:lnTo>
                      <a:pt x="5159" y="5925"/>
                    </a:lnTo>
                    <a:lnTo>
                      <a:pt x="6289" y="5724"/>
                    </a:lnTo>
                    <a:lnTo>
                      <a:pt x="7292" y="5487"/>
                    </a:lnTo>
                    <a:lnTo>
                      <a:pt x="7748" y="5378"/>
                    </a:lnTo>
                    <a:lnTo>
                      <a:pt x="8167" y="5250"/>
                    </a:lnTo>
                    <a:lnTo>
                      <a:pt x="8568" y="5123"/>
                    </a:lnTo>
                    <a:lnTo>
                      <a:pt x="8914" y="4995"/>
                    </a:lnTo>
                    <a:lnTo>
                      <a:pt x="9242" y="4867"/>
                    </a:lnTo>
                    <a:lnTo>
                      <a:pt x="9516" y="4740"/>
                    </a:lnTo>
                    <a:lnTo>
                      <a:pt x="951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2"/>
              <p:cNvSpPr/>
              <p:nvPr/>
            </p:nvSpPr>
            <p:spPr>
              <a:xfrm>
                <a:off x="4011625" y="3989900"/>
                <a:ext cx="211475" cy="58350"/>
              </a:xfrm>
              <a:custGeom>
                <a:avLst/>
                <a:gdLst/>
                <a:ahLst/>
                <a:cxnLst/>
                <a:rect l="l" t="t" r="r" b="b"/>
                <a:pathLst>
                  <a:path w="8459" h="2334" extrusionOk="0">
                    <a:moveTo>
                      <a:pt x="8459" y="1"/>
                    </a:moveTo>
                    <a:lnTo>
                      <a:pt x="8185" y="128"/>
                    </a:lnTo>
                    <a:lnTo>
                      <a:pt x="7857" y="256"/>
                    </a:lnTo>
                    <a:lnTo>
                      <a:pt x="7511" y="384"/>
                    </a:lnTo>
                    <a:lnTo>
                      <a:pt x="7110" y="511"/>
                    </a:lnTo>
                    <a:lnTo>
                      <a:pt x="6691" y="639"/>
                    </a:lnTo>
                    <a:lnTo>
                      <a:pt x="6235" y="748"/>
                    </a:lnTo>
                    <a:lnTo>
                      <a:pt x="5232" y="985"/>
                    </a:lnTo>
                    <a:lnTo>
                      <a:pt x="4102" y="1186"/>
                    </a:lnTo>
                    <a:lnTo>
                      <a:pt x="2844" y="1386"/>
                    </a:lnTo>
                    <a:lnTo>
                      <a:pt x="1477" y="1550"/>
                    </a:lnTo>
                    <a:lnTo>
                      <a:pt x="1" y="1678"/>
                    </a:lnTo>
                    <a:lnTo>
                      <a:pt x="110" y="2334"/>
                    </a:lnTo>
                    <a:lnTo>
                      <a:pt x="1386" y="2225"/>
                    </a:lnTo>
                    <a:lnTo>
                      <a:pt x="2626" y="2079"/>
                    </a:lnTo>
                    <a:lnTo>
                      <a:pt x="3792" y="1915"/>
                    </a:lnTo>
                    <a:lnTo>
                      <a:pt x="4904" y="1732"/>
                    </a:lnTo>
                    <a:lnTo>
                      <a:pt x="5943" y="1514"/>
                    </a:lnTo>
                    <a:lnTo>
                      <a:pt x="6417" y="1386"/>
                    </a:lnTo>
                    <a:lnTo>
                      <a:pt x="6891" y="1277"/>
                    </a:lnTo>
                    <a:lnTo>
                      <a:pt x="7310" y="1149"/>
                    </a:lnTo>
                    <a:lnTo>
                      <a:pt x="7730" y="1003"/>
                    </a:lnTo>
                    <a:lnTo>
                      <a:pt x="8112" y="858"/>
                    </a:lnTo>
                    <a:lnTo>
                      <a:pt x="8459" y="712"/>
                    </a:lnTo>
                    <a:lnTo>
                      <a:pt x="84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2"/>
              <p:cNvSpPr/>
              <p:nvPr/>
            </p:nvSpPr>
            <p:spPr>
              <a:xfrm>
                <a:off x="4028050" y="4140300"/>
                <a:ext cx="195050" cy="57425"/>
              </a:xfrm>
              <a:custGeom>
                <a:avLst/>
                <a:gdLst/>
                <a:ahLst/>
                <a:cxnLst/>
                <a:rect l="l" t="t" r="r" b="b"/>
                <a:pathLst>
                  <a:path w="7802" h="2297" extrusionOk="0">
                    <a:moveTo>
                      <a:pt x="7802" y="0"/>
                    </a:moveTo>
                    <a:lnTo>
                      <a:pt x="7547" y="128"/>
                    </a:lnTo>
                    <a:lnTo>
                      <a:pt x="7237" y="237"/>
                    </a:lnTo>
                    <a:lnTo>
                      <a:pt x="6909" y="365"/>
                    </a:lnTo>
                    <a:lnTo>
                      <a:pt x="6544" y="492"/>
                    </a:lnTo>
                    <a:lnTo>
                      <a:pt x="5742" y="711"/>
                    </a:lnTo>
                    <a:lnTo>
                      <a:pt x="4812" y="930"/>
                    </a:lnTo>
                    <a:lnTo>
                      <a:pt x="3773" y="1130"/>
                    </a:lnTo>
                    <a:lnTo>
                      <a:pt x="2625" y="1331"/>
                    </a:lnTo>
                    <a:lnTo>
                      <a:pt x="1367" y="1495"/>
                    </a:lnTo>
                    <a:lnTo>
                      <a:pt x="0" y="1622"/>
                    </a:lnTo>
                    <a:lnTo>
                      <a:pt x="0" y="2297"/>
                    </a:lnTo>
                    <a:lnTo>
                      <a:pt x="1203" y="2169"/>
                    </a:lnTo>
                    <a:lnTo>
                      <a:pt x="2352" y="2042"/>
                    </a:lnTo>
                    <a:lnTo>
                      <a:pt x="3445" y="1878"/>
                    </a:lnTo>
                    <a:lnTo>
                      <a:pt x="4484" y="1677"/>
                    </a:lnTo>
                    <a:lnTo>
                      <a:pt x="5450" y="1477"/>
                    </a:lnTo>
                    <a:lnTo>
                      <a:pt x="6325" y="1240"/>
                    </a:lnTo>
                    <a:lnTo>
                      <a:pt x="6726" y="1130"/>
                    </a:lnTo>
                    <a:lnTo>
                      <a:pt x="7109" y="1003"/>
                    </a:lnTo>
                    <a:lnTo>
                      <a:pt x="7474" y="857"/>
                    </a:lnTo>
                    <a:lnTo>
                      <a:pt x="7802" y="729"/>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2"/>
              <p:cNvSpPr/>
              <p:nvPr/>
            </p:nvSpPr>
            <p:spPr>
              <a:xfrm>
                <a:off x="4028050" y="4140300"/>
                <a:ext cx="195050" cy="57425"/>
              </a:xfrm>
              <a:custGeom>
                <a:avLst/>
                <a:gdLst/>
                <a:ahLst/>
                <a:cxnLst/>
                <a:rect l="l" t="t" r="r" b="b"/>
                <a:pathLst>
                  <a:path w="7802" h="2297" fill="none" extrusionOk="0">
                    <a:moveTo>
                      <a:pt x="7802" y="0"/>
                    </a:moveTo>
                    <a:lnTo>
                      <a:pt x="7802" y="0"/>
                    </a:lnTo>
                    <a:lnTo>
                      <a:pt x="7547" y="128"/>
                    </a:lnTo>
                    <a:lnTo>
                      <a:pt x="7237" y="237"/>
                    </a:lnTo>
                    <a:lnTo>
                      <a:pt x="6909" y="365"/>
                    </a:lnTo>
                    <a:lnTo>
                      <a:pt x="6544" y="492"/>
                    </a:lnTo>
                    <a:lnTo>
                      <a:pt x="5742" y="711"/>
                    </a:lnTo>
                    <a:lnTo>
                      <a:pt x="4812" y="930"/>
                    </a:lnTo>
                    <a:lnTo>
                      <a:pt x="3773" y="1130"/>
                    </a:lnTo>
                    <a:lnTo>
                      <a:pt x="2625" y="1331"/>
                    </a:lnTo>
                    <a:lnTo>
                      <a:pt x="1367" y="1495"/>
                    </a:lnTo>
                    <a:lnTo>
                      <a:pt x="0" y="1622"/>
                    </a:lnTo>
                    <a:lnTo>
                      <a:pt x="0" y="1622"/>
                    </a:lnTo>
                    <a:lnTo>
                      <a:pt x="0" y="2297"/>
                    </a:lnTo>
                    <a:lnTo>
                      <a:pt x="0" y="2297"/>
                    </a:lnTo>
                    <a:lnTo>
                      <a:pt x="1203" y="2169"/>
                    </a:lnTo>
                    <a:lnTo>
                      <a:pt x="2352" y="2042"/>
                    </a:lnTo>
                    <a:lnTo>
                      <a:pt x="3445" y="1878"/>
                    </a:lnTo>
                    <a:lnTo>
                      <a:pt x="4484" y="1677"/>
                    </a:lnTo>
                    <a:lnTo>
                      <a:pt x="5450" y="1477"/>
                    </a:lnTo>
                    <a:lnTo>
                      <a:pt x="6325" y="1240"/>
                    </a:lnTo>
                    <a:lnTo>
                      <a:pt x="6726" y="1130"/>
                    </a:lnTo>
                    <a:lnTo>
                      <a:pt x="7109" y="1003"/>
                    </a:lnTo>
                    <a:lnTo>
                      <a:pt x="7474" y="857"/>
                    </a:lnTo>
                    <a:lnTo>
                      <a:pt x="7802" y="729"/>
                    </a:lnTo>
                    <a:lnTo>
                      <a:pt x="780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2"/>
              <p:cNvSpPr/>
              <p:nvPr/>
            </p:nvSpPr>
            <p:spPr>
              <a:xfrm>
                <a:off x="4001600" y="4290675"/>
                <a:ext cx="221500" cy="59725"/>
              </a:xfrm>
              <a:custGeom>
                <a:avLst/>
                <a:gdLst/>
                <a:ahLst/>
                <a:cxnLst/>
                <a:rect l="l" t="t" r="r" b="b"/>
                <a:pathLst>
                  <a:path w="8860" h="2389" extrusionOk="0">
                    <a:moveTo>
                      <a:pt x="8860" y="0"/>
                    </a:moveTo>
                    <a:lnTo>
                      <a:pt x="8568" y="128"/>
                    </a:lnTo>
                    <a:lnTo>
                      <a:pt x="8258" y="256"/>
                    </a:lnTo>
                    <a:lnTo>
                      <a:pt x="7894" y="383"/>
                    </a:lnTo>
                    <a:lnTo>
                      <a:pt x="7511" y="511"/>
                    </a:lnTo>
                    <a:lnTo>
                      <a:pt x="7073" y="638"/>
                    </a:lnTo>
                    <a:lnTo>
                      <a:pt x="6618" y="766"/>
                    </a:lnTo>
                    <a:lnTo>
                      <a:pt x="6125" y="875"/>
                    </a:lnTo>
                    <a:lnTo>
                      <a:pt x="5597" y="985"/>
                    </a:lnTo>
                    <a:lnTo>
                      <a:pt x="4449" y="1203"/>
                    </a:lnTo>
                    <a:lnTo>
                      <a:pt x="3173" y="1386"/>
                    </a:lnTo>
                    <a:lnTo>
                      <a:pt x="1787" y="1550"/>
                    </a:lnTo>
                    <a:lnTo>
                      <a:pt x="274" y="1696"/>
                    </a:lnTo>
                    <a:lnTo>
                      <a:pt x="147" y="2042"/>
                    </a:lnTo>
                    <a:lnTo>
                      <a:pt x="1" y="2388"/>
                    </a:lnTo>
                    <a:lnTo>
                      <a:pt x="1350" y="2279"/>
                    </a:lnTo>
                    <a:lnTo>
                      <a:pt x="2662" y="2133"/>
                    </a:lnTo>
                    <a:lnTo>
                      <a:pt x="3920" y="1969"/>
                    </a:lnTo>
                    <a:lnTo>
                      <a:pt x="5087" y="1768"/>
                    </a:lnTo>
                    <a:lnTo>
                      <a:pt x="5652" y="1659"/>
                    </a:lnTo>
                    <a:lnTo>
                      <a:pt x="6198" y="1550"/>
                    </a:lnTo>
                    <a:lnTo>
                      <a:pt x="6709" y="1422"/>
                    </a:lnTo>
                    <a:lnTo>
                      <a:pt x="7201" y="1295"/>
                    </a:lnTo>
                    <a:lnTo>
                      <a:pt x="7657" y="1167"/>
                    </a:lnTo>
                    <a:lnTo>
                      <a:pt x="8094" y="1021"/>
                    </a:lnTo>
                    <a:lnTo>
                      <a:pt x="8495" y="875"/>
                    </a:lnTo>
                    <a:lnTo>
                      <a:pt x="8860" y="729"/>
                    </a:lnTo>
                    <a:lnTo>
                      <a:pt x="88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2"/>
              <p:cNvSpPr/>
              <p:nvPr/>
            </p:nvSpPr>
            <p:spPr>
              <a:xfrm>
                <a:off x="4001600" y="4290675"/>
                <a:ext cx="221500" cy="59725"/>
              </a:xfrm>
              <a:custGeom>
                <a:avLst/>
                <a:gdLst/>
                <a:ahLst/>
                <a:cxnLst/>
                <a:rect l="l" t="t" r="r" b="b"/>
                <a:pathLst>
                  <a:path w="8860" h="2389" fill="none" extrusionOk="0">
                    <a:moveTo>
                      <a:pt x="8860" y="0"/>
                    </a:moveTo>
                    <a:lnTo>
                      <a:pt x="8860" y="0"/>
                    </a:lnTo>
                    <a:lnTo>
                      <a:pt x="8568" y="128"/>
                    </a:lnTo>
                    <a:lnTo>
                      <a:pt x="8258" y="256"/>
                    </a:lnTo>
                    <a:lnTo>
                      <a:pt x="7894" y="383"/>
                    </a:lnTo>
                    <a:lnTo>
                      <a:pt x="7511" y="511"/>
                    </a:lnTo>
                    <a:lnTo>
                      <a:pt x="7073" y="638"/>
                    </a:lnTo>
                    <a:lnTo>
                      <a:pt x="6618" y="766"/>
                    </a:lnTo>
                    <a:lnTo>
                      <a:pt x="6125" y="875"/>
                    </a:lnTo>
                    <a:lnTo>
                      <a:pt x="5597" y="985"/>
                    </a:lnTo>
                    <a:lnTo>
                      <a:pt x="4449" y="1203"/>
                    </a:lnTo>
                    <a:lnTo>
                      <a:pt x="3173" y="1386"/>
                    </a:lnTo>
                    <a:lnTo>
                      <a:pt x="1787" y="1550"/>
                    </a:lnTo>
                    <a:lnTo>
                      <a:pt x="274" y="1696"/>
                    </a:lnTo>
                    <a:lnTo>
                      <a:pt x="274" y="1696"/>
                    </a:lnTo>
                    <a:lnTo>
                      <a:pt x="147" y="2042"/>
                    </a:lnTo>
                    <a:lnTo>
                      <a:pt x="1" y="2388"/>
                    </a:lnTo>
                    <a:lnTo>
                      <a:pt x="1" y="2388"/>
                    </a:lnTo>
                    <a:lnTo>
                      <a:pt x="1350" y="2279"/>
                    </a:lnTo>
                    <a:lnTo>
                      <a:pt x="2662" y="2133"/>
                    </a:lnTo>
                    <a:lnTo>
                      <a:pt x="3920" y="1969"/>
                    </a:lnTo>
                    <a:lnTo>
                      <a:pt x="5087" y="1768"/>
                    </a:lnTo>
                    <a:lnTo>
                      <a:pt x="5652" y="1659"/>
                    </a:lnTo>
                    <a:lnTo>
                      <a:pt x="6198" y="1550"/>
                    </a:lnTo>
                    <a:lnTo>
                      <a:pt x="6709" y="1422"/>
                    </a:lnTo>
                    <a:lnTo>
                      <a:pt x="7201" y="1295"/>
                    </a:lnTo>
                    <a:lnTo>
                      <a:pt x="7657" y="1167"/>
                    </a:lnTo>
                    <a:lnTo>
                      <a:pt x="8094" y="1021"/>
                    </a:lnTo>
                    <a:lnTo>
                      <a:pt x="8495" y="875"/>
                    </a:lnTo>
                    <a:lnTo>
                      <a:pt x="8860" y="729"/>
                    </a:lnTo>
                    <a:lnTo>
                      <a:pt x="886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2"/>
              <p:cNvSpPr/>
              <p:nvPr/>
            </p:nvSpPr>
            <p:spPr>
              <a:xfrm>
                <a:off x="3538150" y="3821750"/>
                <a:ext cx="684950" cy="97550"/>
              </a:xfrm>
              <a:custGeom>
                <a:avLst/>
                <a:gdLst/>
                <a:ahLst/>
                <a:cxnLst/>
                <a:rect l="l" t="t" r="r" b="b"/>
                <a:pathLst>
                  <a:path w="27398" h="3902" extrusionOk="0">
                    <a:moveTo>
                      <a:pt x="13690" y="1"/>
                    </a:moveTo>
                    <a:lnTo>
                      <a:pt x="12305" y="19"/>
                    </a:lnTo>
                    <a:lnTo>
                      <a:pt x="10938" y="37"/>
                    </a:lnTo>
                    <a:lnTo>
                      <a:pt x="9625" y="92"/>
                    </a:lnTo>
                    <a:lnTo>
                      <a:pt x="8368" y="165"/>
                    </a:lnTo>
                    <a:lnTo>
                      <a:pt x="7165" y="238"/>
                    </a:lnTo>
                    <a:lnTo>
                      <a:pt x="6034" y="347"/>
                    </a:lnTo>
                    <a:lnTo>
                      <a:pt x="4977" y="456"/>
                    </a:lnTo>
                    <a:lnTo>
                      <a:pt x="4011" y="584"/>
                    </a:lnTo>
                    <a:lnTo>
                      <a:pt x="3118" y="712"/>
                    </a:lnTo>
                    <a:lnTo>
                      <a:pt x="2334" y="857"/>
                    </a:lnTo>
                    <a:lnTo>
                      <a:pt x="1642" y="1021"/>
                    </a:lnTo>
                    <a:lnTo>
                      <a:pt x="1076" y="1204"/>
                    </a:lnTo>
                    <a:lnTo>
                      <a:pt x="821" y="1277"/>
                    </a:lnTo>
                    <a:lnTo>
                      <a:pt x="603" y="1368"/>
                    </a:lnTo>
                    <a:lnTo>
                      <a:pt x="420" y="1477"/>
                    </a:lnTo>
                    <a:lnTo>
                      <a:pt x="274" y="1568"/>
                    </a:lnTo>
                    <a:lnTo>
                      <a:pt x="147" y="1659"/>
                    </a:lnTo>
                    <a:lnTo>
                      <a:pt x="74" y="1751"/>
                    </a:lnTo>
                    <a:lnTo>
                      <a:pt x="19" y="1860"/>
                    </a:lnTo>
                    <a:lnTo>
                      <a:pt x="1" y="1951"/>
                    </a:lnTo>
                    <a:lnTo>
                      <a:pt x="19" y="2060"/>
                    </a:lnTo>
                    <a:lnTo>
                      <a:pt x="74" y="2152"/>
                    </a:lnTo>
                    <a:lnTo>
                      <a:pt x="147" y="2261"/>
                    </a:lnTo>
                    <a:lnTo>
                      <a:pt x="274" y="2352"/>
                    </a:lnTo>
                    <a:lnTo>
                      <a:pt x="420" y="2443"/>
                    </a:lnTo>
                    <a:lnTo>
                      <a:pt x="603" y="2534"/>
                    </a:lnTo>
                    <a:lnTo>
                      <a:pt x="821" y="2625"/>
                    </a:lnTo>
                    <a:lnTo>
                      <a:pt x="1076" y="2717"/>
                    </a:lnTo>
                    <a:lnTo>
                      <a:pt x="1642" y="2881"/>
                    </a:lnTo>
                    <a:lnTo>
                      <a:pt x="2334" y="3045"/>
                    </a:lnTo>
                    <a:lnTo>
                      <a:pt x="3118" y="3191"/>
                    </a:lnTo>
                    <a:lnTo>
                      <a:pt x="4011" y="3336"/>
                    </a:lnTo>
                    <a:lnTo>
                      <a:pt x="4977" y="3464"/>
                    </a:lnTo>
                    <a:lnTo>
                      <a:pt x="6034" y="3573"/>
                    </a:lnTo>
                    <a:lnTo>
                      <a:pt x="7165" y="3664"/>
                    </a:lnTo>
                    <a:lnTo>
                      <a:pt x="8368" y="3756"/>
                    </a:lnTo>
                    <a:lnTo>
                      <a:pt x="9625" y="3810"/>
                    </a:lnTo>
                    <a:lnTo>
                      <a:pt x="10938" y="3865"/>
                    </a:lnTo>
                    <a:lnTo>
                      <a:pt x="12305" y="3901"/>
                    </a:lnTo>
                    <a:lnTo>
                      <a:pt x="15094" y="3901"/>
                    </a:lnTo>
                    <a:lnTo>
                      <a:pt x="16461" y="3865"/>
                    </a:lnTo>
                    <a:lnTo>
                      <a:pt x="17773" y="3810"/>
                    </a:lnTo>
                    <a:lnTo>
                      <a:pt x="19031" y="3756"/>
                    </a:lnTo>
                    <a:lnTo>
                      <a:pt x="20234" y="3664"/>
                    </a:lnTo>
                    <a:lnTo>
                      <a:pt x="21364" y="3573"/>
                    </a:lnTo>
                    <a:lnTo>
                      <a:pt x="22421" y="3464"/>
                    </a:lnTo>
                    <a:lnTo>
                      <a:pt x="23388" y="3336"/>
                    </a:lnTo>
                    <a:lnTo>
                      <a:pt x="24281" y="3191"/>
                    </a:lnTo>
                    <a:lnTo>
                      <a:pt x="25065" y="3045"/>
                    </a:lnTo>
                    <a:lnTo>
                      <a:pt x="25757" y="2881"/>
                    </a:lnTo>
                    <a:lnTo>
                      <a:pt x="26322" y="2717"/>
                    </a:lnTo>
                    <a:lnTo>
                      <a:pt x="26577" y="2625"/>
                    </a:lnTo>
                    <a:lnTo>
                      <a:pt x="26778" y="2534"/>
                    </a:lnTo>
                    <a:lnTo>
                      <a:pt x="26978" y="2443"/>
                    </a:lnTo>
                    <a:lnTo>
                      <a:pt x="27124" y="2352"/>
                    </a:lnTo>
                    <a:lnTo>
                      <a:pt x="27252" y="2261"/>
                    </a:lnTo>
                    <a:lnTo>
                      <a:pt x="27325" y="2152"/>
                    </a:lnTo>
                    <a:lnTo>
                      <a:pt x="27379" y="2060"/>
                    </a:lnTo>
                    <a:lnTo>
                      <a:pt x="27398" y="1951"/>
                    </a:lnTo>
                    <a:lnTo>
                      <a:pt x="27379" y="1860"/>
                    </a:lnTo>
                    <a:lnTo>
                      <a:pt x="27325" y="1751"/>
                    </a:lnTo>
                    <a:lnTo>
                      <a:pt x="27252" y="1659"/>
                    </a:lnTo>
                    <a:lnTo>
                      <a:pt x="27124" y="1568"/>
                    </a:lnTo>
                    <a:lnTo>
                      <a:pt x="26978" y="1477"/>
                    </a:lnTo>
                    <a:lnTo>
                      <a:pt x="26778" y="1368"/>
                    </a:lnTo>
                    <a:lnTo>
                      <a:pt x="26577" y="1277"/>
                    </a:lnTo>
                    <a:lnTo>
                      <a:pt x="26322" y="1204"/>
                    </a:lnTo>
                    <a:lnTo>
                      <a:pt x="25757" y="1021"/>
                    </a:lnTo>
                    <a:lnTo>
                      <a:pt x="25065" y="857"/>
                    </a:lnTo>
                    <a:lnTo>
                      <a:pt x="24281" y="712"/>
                    </a:lnTo>
                    <a:lnTo>
                      <a:pt x="23388" y="584"/>
                    </a:lnTo>
                    <a:lnTo>
                      <a:pt x="22421" y="456"/>
                    </a:lnTo>
                    <a:lnTo>
                      <a:pt x="21364" y="347"/>
                    </a:lnTo>
                    <a:lnTo>
                      <a:pt x="20234" y="238"/>
                    </a:lnTo>
                    <a:lnTo>
                      <a:pt x="19031" y="165"/>
                    </a:lnTo>
                    <a:lnTo>
                      <a:pt x="17773" y="92"/>
                    </a:lnTo>
                    <a:lnTo>
                      <a:pt x="16461" y="37"/>
                    </a:lnTo>
                    <a:lnTo>
                      <a:pt x="15094" y="19"/>
                    </a:lnTo>
                    <a:lnTo>
                      <a:pt x="13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2"/>
              <p:cNvSpPr/>
              <p:nvPr/>
            </p:nvSpPr>
            <p:spPr>
              <a:xfrm>
                <a:off x="3538150" y="3821750"/>
                <a:ext cx="684950" cy="97550"/>
              </a:xfrm>
              <a:custGeom>
                <a:avLst/>
                <a:gdLst/>
                <a:ahLst/>
                <a:cxnLst/>
                <a:rect l="l" t="t" r="r" b="b"/>
                <a:pathLst>
                  <a:path w="27398" h="3902" fill="none" extrusionOk="0">
                    <a:moveTo>
                      <a:pt x="27398" y="1951"/>
                    </a:moveTo>
                    <a:lnTo>
                      <a:pt x="27398" y="1951"/>
                    </a:lnTo>
                    <a:lnTo>
                      <a:pt x="27379" y="2060"/>
                    </a:lnTo>
                    <a:lnTo>
                      <a:pt x="27325" y="2152"/>
                    </a:lnTo>
                    <a:lnTo>
                      <a:pt x="27252" y="2261"/>
                    </a:lnTo>
                    <a:lnTo>
                      <a:pt x="27124" y="2352"/>
                    </a:lnTo>
                    <a:lnTo>
                      <a:pt x="26978" y="2443"/>
                    </a:lnTo>
                    <a:lnTo>
                      <a:pt x="26778" y="2534"/>
                    </a:lnTo>
                    <a:lnTo>
                      <a:pt x="26577" y="2625"/>
                    </a:lnTo>
                    <a:lnTo>
                      <a:pt x="26322" y="2717"/>
                    </a:lnTo>
                    <a:lnTo>
                      <a:pt x="25757" y="2881"/>
                    </a:lnTo>
                    <a:lnTo>
                      <a:pt x="25065" y="3045"/>
                    </a:lnTo>
                    <a:lnTo>
                      <a:pt x="24281" y="3191"/>
                    </a:lnTo>
                    <a:lnTo>
                      <a:pt x="23388" y="3336"/>
                    </a:lnTo>
                    <a:lnTo>
                      <a:pt x="22421" y="3464"/>
                    </a:lnTo>
                    <a:lnTo>
                      <a:pt x="21364" y="3573"/>
                    </a:lnTo>
                    <a:lnTo>
                      <a:pt x="20234" y="3664"/>
                    </a:lnTo>
                    <a:lnTo>
                      <a:pt x="19031" y="3756"/>
                    </a:lnTo>
                    <a:lnTo>
                      <a:pt x="17773" y="3810"/>
                    </a:lnTo>
                    <a:lnTo>
                      <a:pt x="16461" y="3865"/>
                    </a:lnTo>
                    <a:lnTo>
                      <a:pt x="15094" y="3901"/>
                    </a:lnTo>
                    <a:lnTo>
                      <a:pt x="13690" y="3901"/>
                    </a:lnTo>
                    <a:lnTo>
                      <a:pt x="13690" y="3901"/>
                    </a:lnTo>
                    <a:lnTo>
                      <a:pt x="12305" y="3901"/>
                    </a:lnTo>
                    <a:lnTo>
                      <a:pt x="10938" y="3865"/>
                    </a:lnTo>
                    <a:lnTo>
                      <a:pt x="9625" y="3810"/>
                    </a:lnTo>
                    <a:lnTo>
                      <a:pt x="8368" y="3756"/>
                    </a:lnTo>
                    <a:lnTo>
                      <a:pt x="7165" y="3664"/>
                    </a:lnTo>
                    <a:lnTo>
                      <a:pt x="6034" y="3573"/>
                    </a:lnTo>
                    <a:lnTo>
                      <a:pt x="4977" y="3464"/>
                    </a:lnTo>
                    <a:lnTo>
                      <a:pt x="4011" y="3336"/>
                    </a:lnTo>
                    <a:lnTo>
                      <a:pt x="3118" y="3191"/>
                    </a:lnTo>
                    <a:lnTo>
                      <a:pt x="2334" y="3045"/>
                    </a:lnTo>
                    <a:lnTo>
                      <a:pt x="1642" y="2881"/>
                    </a:lnTo>
                    <a:lnTo>
                      <a:pt x="1076" y="2717"/>
                    </a:lnTo>
                    <a:lnTo>
                      <a:pt x="821" y="2625"/>
                    </a:lnTo>
                    <a:lnTo>
                      <a:pt x="603" y="2534"/>
                    </a:lnTo>
                    <a:lnTo>
                      <a:pt x="420" y="2443"/>
                    </a:lnTo>
                    <a:lnTo>
                      <a:pt x="274" y="2352"/>
                    </a:lnTo>
                    <a:lnTo>
                      <a:pt x="147" y="2261"/>
                    </a:lnTo>
                    <a:lnTo>
                      <a:pt x="74" y="2152"/>
                    </a:lnTo>
                    <a:lnTo>
                      <a:pt x="19" y="2060"/>
                    </a:lnTo>
                    <a:lnTo>
                      <a:pt x="1" y="1951"/>
                    </a:lnTo>
                    <a:lnTo>
                      <a:pt x="1" y="1951"/>
                    </a:lnTo>
                    <a:lnTo>
                      <a:pt x="19" y="1860"/>
                    </a:lnTo>
                    <a:lnTo>
                      <a:pt x="74" y="1751"/>
                    </a:lnTo>
                    <a:lnTo>
                      <a:pt x="147" y="1659"/>
                    </a:lnTo>
                    <a:lnTo>
                      <a:pt x="274" y="1568"/>
                    </a:lnTo>
                    <a:lnTo>
                      <a:pt x="420" y="1477"/>
                    </a:lnTo>
                    <a:lnTo>
                      <a:pt x="603" y="1368"/>
                    </a:lnTo>
                    <a:lnTo>
                      <a:pt x="821" y="1277"/>
                    </a:lnTo>
                    <a:lnTo>
                      <a:pt x="1076" y="1204"/>
                    </a:lnTo>
                    <a:lnTo>
                      <a:pt x="1642" y="1021"/>
                    </a:lnTo>
                    <a:lnTo>
                      <a:pt x="2334" y="857"/>
                    </a:lnTo>
                    <a:lnTo>
                      <a:pt x="3118" y="712"/>
                    </a:lnTo>
                    <a:lnTo>
                      <a:pt x="4011" y="584"/>
                    </a:lnTo>
                    <a:lnTo>
                      <a:pt x="4977" y="456"/>
                    </a:lnTo>
                    <a:lnTo>
                      <a:pt x="6034" y="347"/>
                    </a:lnTo>
                    <a:lnTo>
                      <a:pt x="7165" y="238"/>
                    </a:lnTo>
                    <a:lnTo>
                      <a:pt x="8368" y="165"/>
                    </a:lnTo>
                    <a:lnTo>
                      <a:pt x="9625" y="92"/>
                    </a:lnTo>
                    <a:lnTo>
                      <a:pt x="10938" y="37"/>
                    </a:lnTo>
                    <a:lnTo>
                      <a:pt x="12305" y="19"/>
                    </a:lnTo>
                    <a:lnTo>
                      <a:pt x="13690" y="1"/>
                    </a:lnTo>
                    <a:lnTo>
                      <a:pt x="13690" y="1"/>
                    </a:lnTo>
                    <a:lnTo>
                      <a:pt x="15094" y="19"/>
                    </a:lnTo>
                    <a:lnTo>
                      <a:pt x="16461" y="37"/>
                    </a:lnTo>
                    <a:lnTo>
                      <a:pt x="17773" y="92"/>
                    </a:lnTo>
                    <a:lnTo>
                      <a:pt x="19031" y="165"/>
                    </a:lnTo>
                    <a:lnTo>
                      <a:pt x="20234" y="238"/>
                    </a:lnTo>
                    <a:lnTo>
                      <a:pt x="21364" y="347"/>
                    </a:lnTo>
                    <a:lnTo>
                      <a:pt x="22421" y="456"/>
                    </a:lnTo>
                    <a:lnTo>
                      <a:pt x="23388" y="584"/>
                    </a:lnTo>
                    <a:lnTo>
                      <a:pt x="24281" y="712"/>
                    </a:lnTo>
                    <a:lnTo>
                      <a:pt x="25065" y="857"/>
                    </a:lnTo>
                    <a:lnTo>
                      <a:pt x="25757" y="1021"/>
                    </a:lnTo>
                    <a:lnTo>
                      <a:pt x="26322" y="1204"/>
                    </a:lnTo>
                    <a:lnTo>
                      <a:pt x="26577" y="1277"/>
                    </a:lnTo>
                    <a:lnTo>
                      <a:pt x="26778" y="1368"/>
                    </a:lnTo>
                    <a:lnTo>
                      <a:pt x="26978" y="1477"/>
                    </a:lnTo>
                    <a:lnTo>
                      <a:pt x="27124" y="1568"/>
                    </a:lnTo>
                    <a:lnTo>
                      <a:pt x="27252" y="1659"/>
                    </a:lnTo>
                    <a:lnTo>
                      <a:pt x="27325" y="1751"/>
                    </a:lnTo>
                    <a:lnTo>
                      <a:pt x="27379" y="1860"/>
                    </a:lnTo>
                    <a:lnTo>
                      <a:pt x="27398" y="19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2"/>
              <p:cNvSpPr/>
              <p:nvPr/>
            </p:nvSpPr>
            <p:spPr>
              <a:xfrm>
                <a:off x="3595575" y="3847275"/>
                <a:ext cx="589700" cy="61075"/>
              </a:xfrm>
              <a:custGeom>
                <a:avLst/>
                <a:gdLst/>
                <a:ahLst/>
                <a:cxnLst/>
                <a:rect l="l" t="t" r="r" b="b"/>
                <a:pathLst>
                  <a:path w="23588" h="2443" extrusionOk="0">
                    <a:moveTo>
                      <a:pt x="20981" y="0"/>
                    </a:moveTo>
                    <a:lnTo>
                      <a:pt x="20926" y="73"/>
                    </a:lnTo>
                    <a:lnTo>
                      <a:pt x="20872" y="164"/>
                    </a:lnTo>
                    <a:lnTo>
                      <a:pt x="20781" y="237"/>
                    </a:lnTo>
                    <a:lnTo>
                      <a:pt x="20653" y="310"/>
                    </a:lnTo>
                    <a:lnTo>
                      <a:pt x="20361" y="456"/>
                    </a:lnTo>
                    <a:lnTo>
                      <a:pt x="19997" y="602"/>
                    </a:lnTo>
                    <a:lnTo>
                      <a:pt x="19559" y="748"/>
                    </a:lnTo>
                    <a:lnTo>
                      <a:pt x="19049" y="875"/>
                    </a:lnTo>
                    <a:lnTo>
                      <a:pt x="18466" y="1003"/>
                    </a:lnTo>
                    <a:lnTo>
                      <a:pt x="17809" y="1131"/>
                    </a:lnTo>
                    <a:lnTo>
                      <a:pt x="17099" y="1240"/>
                    </a:lnTo>
                    <a:lnTo>
                      <a:pt x="16333" y="1331"/>
                    </a:lnTo>
                    <a:lnTo>
                      <a:pt x="15513" y="1440"/>
                    </a:lnTo>
                    <a:lnTo>
                      <a:pt x="14638" y="1513"/>
                    </a:lnTo>
                    <a:lnTo>
                      <a:pt x="13708" y="1586"/>
                    </a:lnTo>
                    <a:lnTo>
                      <a:pt x="12760" y="1659"/>
                    </a:lnTo>
                    <a:lnTo>
                      <a:pt x="11758" y="1714"/>
                    </a:lnTo>
                    <a:lnTo>
                      <a:pt x="10719" y="1769"/>
                    </a:lnTo>
                    <a:lnTo>
                      <a:pt x="10701" y="1769"/>
                    </a:lnTo>
                    <a:lnTo>
                      <a:pt x="9042" y="1805"/>
                    </a:lnTo>
                    <a:lnTo>
                      <a:pt x="7310" y="1823"/>
                    </a:lnTo>
                    <a:lnTo>
                      <a:pt x="6107" y="1805"/>
                    </a:lnTo>
                    <a:lnTo>
                      <a:pt x="4941" y="1787"/>
                    </a:lnTo>
                    <a:lnTo>
                      <a:pt x="3810" y="1750"/>
                    </a:lnTo>
                    <a:lnTo>
                      <a:pt x="2717" y="1714"/>
                    </a:lnTo>
                    <a:lnTo>
                      <a:pt x="1313" y="1623"/>
                    </a:lnTo>
                    <a:lnTo>
                      <a:pt x="1" y="1513"/>
                    </a:lnTo>
                    <a:lnTo>
                      <a:pt x="384" y="1623"/>
                    </a:lnTo>
                    <a:lnTo>
                      <a:pt x="803" y="1714"/>
                    </a:lnTo>
                    <a:lnTo>
                      <a:pt x="1295" y="1805"/>
                    </a:lnTo>
                    <a:lnTo>
                      <a:pt x="1842" y="1896"/>
                    </a:lnTo>
                    <a:lnTo>
                      <a:pt x="2425" y="1969"/>
                    </a:lnTo>
                    <a:lnTo>
                      <a:pt x="3045" y="2060"/>
                    </a:lnTo>
                    <a:lnTo>
                      <a:pt x="4448" y="2188"/>
                    </a:lnTo>
                    <a:lnTo>
                      <a:pt x="5980" y="2297"/>
                    </a:lnTo>
                    <a:lnTo>
                      <a:pt x="7656" y="2388"/>
                    </a:lnTo>
                    <a:lnTo>
                      <a:pt x="9443" y="2425"/>
                    </a:lnTo>
                    <a:lnTo>
                      <a:pt x="11320" y="2443"/>
                    </a:lnTo>
                    <a:lnTo>
                      <a:pt x="12578" y="2443"/>
                    </a:lnTo>
                    <a:lnTo>
                      <a:pt x="13799" y="2425"/>
                    </a:lnTo>
                    <a:lnTo>
                      <a:pt x="14966" y="2388"/>
                    </a:lnTo>
                    <a:lnTo>
                      <a:pt x="16096" y="2334"/>
                    </a:lnTo>
                    <a:lnTo>
                      <a:pt x="17172" y="2261"/>
                    </a:lnTo>
                    <a:lnTo>
                      <a:pt x="18174" y="2188"/>
                    </a:lnTo>
                    <a:lnTo>
                      <a:pt x="19122" y="2097"/>
                    </a:lnTo>
                    <a:lnTo>
                      <a:pt x="19997" y="2005"/>
                    </a:lnTo>
                    <a:lnTo>
                      <a:pt x="20799" y="1896"/>
                    </a:lnTo>
                    <a:lnTo>
                      <a:pt x="21492" y="1787"/>
                    </a:lnTo>
                    <a:lnTo>
                      <a:pt x="22111" y="1659"/>
                    </a:lnTo>
                    <a:lnTo>
                      <a:pt x="22622" y="1532"/>
                    </a:lnTo>
                    <a:lnTo>
                      <a:pt x="23041" y="1386"/>
                    </a:lnTo>
                    <a:lnTo>
                      <a:pt x="23205" y="1313"/>
                    </a:lnTo>
                    <a:lnTo>
                      <a:pt x="23351" y="1240"/>
                    </a:lnTo>
                    <a:lnTo>
                      <a:pt x="23460" y="1167"/>
                    </a:lnTo>
                    <a:lnTo>
                      <a:pt x="23533" y="1094"/>
                    </a:lnTo>
                    <a:lnTo>
                      <a:pt x="23570" y="1021"/>
                    </a:lnTo>
                    <a:lnTo>
                      <a:pt x="23588" y="930"/>
                    </a:lnTo>
                    <a:lnTo>
                      <a:pt x="23588" y="875"/>
                    </a:lnTo>
                    <a:lnTo>
                      <a:pt x="23551" y="802"/>
                    </a:lnTo>
                    <a:lnTo>
                      <a:pt x="23497" y="748"/>
                    </a:lnTo>
                    <a:lnTo>
                      <a:pt x="23424" y="675"/>
                    </a:lnTo>
                    <a:lnTo>
                      <a:pt x="23314" y="620"/>
                    </a:lnTo>
                    <a:lnTo>
                      <a:pt x="23205" y="547"/>
                    </a:lnTo>
                    <a:lnTo>
                      <a:pt x="22895" y="438"/>
                    </a:lnTo>
                    <a:lnTo>
                      <a:pt x="22531" y="310"/>
                    </a:lnTo>
                    <a:lnTo>
                      <a:pt x="22075" y="201"/>
                    </a:lnTo>
                    <a:lnTo>
                      <a:pt x="21564" y="110"/>
                    </a:lnTo>
                    <a:lnTo>
                      <a:pt x="2098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2"/>
              <p:cNvSpPr/>
              <p:nvPr/>
            </p:nvSpPr>
            <p:spPr>
              <a:xfrm>
                <a:off x="3595575" y="3847275"/>
                <a:ext cx="589700" cy="61075"/>
              </a:xfrm>
              <a:custGeom>
                <a:avLst/>
                <a:gdLst/>
                <a:ahLst/>
                <a:cxnLst/>
                <a:rect l="l" t="t" r="r" b="b"/>
                <a:pathLst>
                  <a:path w="23588" h="2443" fill="none" extrusionOk="0">
                    <a:moveTo>
                      <a:pt x="20981" y="0"/>
                    </a:moveTo>
                    <a:lnTo>
                      <a:pt x="20981" y="0"/>
                    </a:lnTo>
                    <a:lnTo>
                      <a:pt x="20926" y="73"/>
                    </a:lnTo>
                    <a:lnTo>
                      <a:pt x="20872" y="164"/>
                    </a:lnTo>
                    <a:lnTo>
                      <a:pt x="20781" y="237"/>
                    </a:lnTo>
                    <a:lnTo>
                      <a:pt x="20653" y="310"/>
                    </a:lnTo>
                    <a:lnTo>
                      <a:pt x="20361" y="456"/>
                    </a:lnTo>
                    <a:lnTo>
                      <a:pt x="19997" y="602"/>
                    </a:lnTo>
                    <a:lnTo>
                      <a:pt x="19559" y="748"/>
                    </a:lnTo>
                    <a:lnTo>
                      <a:pt x="19049" y="875"/>
                    </a:lnTo>
                    <a:lnTo>
                      <a:pt x="18466" y="1003"/>
                    </a:lnTo>
                    <a:lnTo>
                      <a:pt x="17809" y="1131"/>
                    </a:lnTo>
                    <a:lnTo>
                      <a:pt x="17099" y="1240"/>
                    </a:lnTo>
                    <a:lnTo>
                      <a:pt x="16333" y="1331"/>
                    </a:lnTo>
                    <a:lnTo>
                      <a:pt x="15513" y="1440"/>
                    </a:lnTo>
                    <a:lnTo>
                      <a:pt x="14638" y="1513"/>
                    </a:lnTo>
                    <a:lnTo>
                      <a:pt x="13708" y="1586"/>
                    </a:lnTo>
                    <a:lnTo>
                      <a:pt x="12760" y="1659"/>
                    </a:lnTo>
                    <a:lnTo>
                      <a:pt x="11758" y="1714"/>
                    </a:lnTo>
                    <a:lnTo>
                      <a:pt x="10719" y="1769"/>
                    </a:lnTo>
                    <a:lnTo>
                      <a:pt x="10701" y="1769"/>
                    </a:lnTo>
                    <a:lnTo>
                      <a:pt x="10701" y="1769"/>
                    </a:lnTo>
                    <a:lnTo>
                      <a:pt x="9042" y="1805"/>
                    </a:lnTo>
                    <a:lnTo>
                      <a:pt x="7310" y="1823"/>
                    </a:lnTo>
                    <a:lnTo>
                      <a:pt x="7310" y="1823"/>
                    </a:lnTo>
                    <a:lnTo>
                      <a:pt x="6107" y="1805"/>
                    </a:lnTo>
                    <a:lnTo>
                      <a:pt x="4941" y="1787"/>
                    </a:lnTo>
                    <a:lnTo>
                      <a:pt x="3810" y="1750"/>
                    </a:lnTo>
                    <a:lnTo>
                      <a:pt x="2717" y="1714"/>
                    </a:lnTo>
                    <a:lnTo>
                      <a:pt x="2717" y="1714"/>
                    </a:lnTo>
                    <a:lnTo>
                      <a:pt x="1313" y="1623"/>
                    </a:lnTo>
                    <a:lnTo>
                      <a:pt x="1" y="1513"/>
                    </a:lnTo>
                    <a:lnTo>
                      <a:pt x="1" y="1513"/>
                    </a:lnTo>
                    <a:lnTo>
                      <a:pt x="384" y="1623"/>
                    </a:lnTo>
                    <a:lnTo>
                      <a:pt x="803" y="1714"/>
                    </a:lnTo>
                    <a:lnTo>
                      <a:pt x="1295" y="1805"/>
                    </a:lnTo>
                    <a:lnTo>
                      <a:pt x="1842" y="1896"/>
                    </a:lnTo>
                    <a:lnTo>
                      <a:pt x="2425" y="1969"/>
                    </a:lnTo>
                    <a:lnTo>
                      <a:pt x="3045" y="2060"/>
                    </a:lnTo>
                    <a:lnTo>
                      <a:pt x="4448" y="2188"/>
                    </a:lnTo>
                    <a:lnTo>
                      <a:pt x="5980" y="2297"/>
                    </a:lnTo>
                    <a:lnTo>
                      <a:pt x="7656" y="2388"/>
                    </a:lnTo>
                    <a:lnTo>
                      <a:pt x="9443" y="2425"/>
                    </a:lnTo>
                    <a:lnTo>
                      <a:pt x="11320" y="2443"/>
                    </a:lnTo>
                    <a:lnTo>
                      <a:pt x="11320" y="2443"/>
                    </a:lnTo>
                    <a:lnTo>
                      <a:pt x="12578" y="2443"/>
                    </a:lnTo>
                    <a:lnTo>
                      <a:pt x="13799" y="2425"/>
                    </a:lnTo>
                    <a:lnTo>
                      <a:pt x="14966" y="2388"/>
                    </a:lnTo>
                    <a:lnTo>
                      <a:pt x="16096" y="2334"/>
                    </a:lnTo>
                    <a:lnTo>
                      <a:pt x="17172" y="2261"/>
                    </a:lnTo>
                    <a:lnTo>
                      <a:pt x="18174" y="2188"/>
                    </a:lnTo>
                    <a:lnTo>
                      <a:pt x="19122" y="2097"/>
                    </a:lnTo>
                    <a:lnTo>
                      <a:pt x="19997" y="2005"/>
                    </a:lnTo>
                    <a:lnTo>
                      <a:pt x="20799" y="1896"/>
                    </a:lnTo>
                    <a:lnTo>
                      <a:pt x="21492" y="1787"/>
                    </a:lnTo>
                    <a:lnTo>
                      <a:pt x="22111" y="1659"/>
                    </a:lnTo>
                    <a:lnTo>
                      <a:pt x="22622" y="1532"/>
                    </a:lnTo>
                    <a:lnTo>
                      <a:pt x="23041" y="1386"/>
                    </a:lnTo>
                    <a:lnTo>
                      <a:pt x="23205" y="1313"/>
                    </a:lnTo>
                    <a:lnTo>
                      <a:pt x="23351" y="1240"/>
                    </a:lnTo>
                    <a:lnTo>
                      <a:pt x="23460" y="1167"/>
                    </a:lnTo>
                    <a:lnTo>
                      <a:pt x="23533" y="1094"/>
                    </a:lnTo>
                    <a:lnTo>
                      <a:pt x="23570" y="1021"/>
                    </a:lnTo>
                    <a:lnTo>
                      <a:pt x="23588" y="930"/>
                    </a:lnTo>
                    <a:lnTo>
                      <a:pt x="23588" y="930"/>
                    </a:lnTo>
                    <a:lnTo>
                      <a:pt x="23588" y="875"/>
                    </a:lnTo>
                    <a:lnTo>
                      <a:pt x="23551" y="802"/>
                    </a:lnTo>
                    <a:lnTo>
                      <a:pt x="23497" y="748"/>
                    </a:lnTo>
                    <a:lnTo>
                      <a:pt x="23424" y="675"/>
                    </a:lnTo>
                    <a:lnTo>
                      <a:pt x="23314" y="620"/>
                    </a:lnTo>
                    <a:lnTo>
                      <a:pt x="23205" y="547"/>
                    </a:lnTo>
                    <a:lnTo>
                      <a:pt x="22895" y="438"/>
                    </a:lnTo>
                    <a:lnTo>
                      <a:pt x="22531" y="310"/>
                    </a:lnTo>
                    <a:lnTo>
                      <a:pt x="22075" y="201"/>
                    </a:lnTo>
                    <a:lnTo>
                      <a:pt x="21564" y="110"/>
                    </a:lnTo>
                    <a:lnTo>
                      <a:pt x="2098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2"/>
              <p:cNvSpPr/>
              <p:nvPr/>
            </p:nvSpPr>
            <p:spPr>
              <a:xfrm>
                <a:off x="3599675" y="3967575"/>
                <a:ext cx="122625" cy="389650"/>
              </a:xfrm>
              <a:custGeom>
                <a:avLst/>
                <a:gdLst/>
                <a:ahLst/>
                <a:cxnLst/>
                <a:rect l="l" t="t" r="r" b="b"/>
                <a:pathLst>
                  <a:path w="4905" h="15586" extrusionOk="0">
                    <a:moveTo>
                      <a:pt x="3172" y="1"/>
                    </a:moveTo>
                    <a:lnTo>
                      <a:pt x="3008" y="19"/>
                    </a:lnTo>
                    <a:lnTo>
                      <a:pt x="2844" y="55"/>
                    </a:lnTo>
                    <a:lnTo>
                      <a:pt x="2680" y="110"/>
                    </a:lnTo>
                    <a:lnTo>
                      <a:pt x="2534" y="183"/>
                    </a:lnTo>
                    <a:lnTo>
                      <a:pt x="2389" y="274"/>
                    </a:lnTo>
                    <a:lnTo>
                      <a:pt x="2261" y="365"/>
                    </a:lnTo>
                    <a:lnTo>
                      <a:pt x="2152" y="493"/>
                    </a:lnTo>
                    <a:lnTo>
                      <a:pt x="1896" y="803"/>
                    </a:lnTo>
                    <a:lnTo>
                      <a:pt x="1678" y="1149"/>
                    </a:lnTo>
                    <a:lnTo>
                      <a:pt x="1459" y="1550"/>
                    </a:lnTo>
                    <a:lnTo>
                      <a:pt x="1259" y="1969"/>
                    </a:lnTo>
                    <a:lnTo>
                      <a:pt x="1988" y="2097"/>
                    </a:lnTo>
                    <a:lnTo>
                      <a:pt x="2753" y="2224"/>
                    </a:lnTo>
                    <a:lnTo>
                      <a:pt x="3573" y="2334"/>
                    </a:lnTo>
                    <a:lnTo>
                      <a:pt x="4430" y="2425"/>
                    </a:lnTo>
                    <a:lnTo>
                      <a:pt x="4594" y="1915"/>
                    </a:lnTo>
                    <a:lnTo>
                      <a:pt x="4813" y="1441"/>
                    </a:lnTo>
                    <a:lnTo>
                      <a:pt x="4868" y="1295"/>
                    </a:lnTo>
                    <a:lnTo>
                      <a:pt x="4904" y="1149"/>
                    </a:lnTo>
                    <a:lnTo>
                      <a:pt x="4904" y="1003"/>
                    </a:lnTo>
                    <a:lnTo>
                      <a:pt x="4868" y="876"/>
                    </a:lnTo>
                    <a:lnTo>
                      <a:pt x="4831" y="748"/>
                    </a:lnTo>
                    <a:lnTo>
                      <a:pt x="4758" y="620"/>
                    </a:lnTo>
                    <a:lnTo>
                      <a:pt x="4667" y="511"/>
                    </a:lnTo>
                    <a:lnTo>
                      <a:pt x="4576" y="402"/>
                    </a:lnTo>
                    <a:lnTo>
                      <a:pt x="4448" y="310"/>
                    </a:lnTo>
                    <a:lnTo>
                      <a:pt x="4321" y="238"/>
                    </a:lnTo>
                    <a:lnTo>
                      <a:pt x="4175" y="165"/>
                    </a:lnTo>
                    <a:lnTo>
                      <a:pt x="4011" y="110"/>
                    </a:lnTo>
                    <a:lnTo>
                      <a:pt x="3847" y="55"/>
                    </a:lnTo>
                    <a:lnTo>
                      <a:pt x="3683" y="19"/>
                    </a:lnTo>
                    <a:lnTo>
                      <a:pt x="3519" y="1"/>
                    </a:lnTo>
                    <a:close/>
                    <a:moveTo>
                      <a:pt x="1022" y="2607"/>
                    </a:moveTo>
                    <a:lnTo>
                      <a:pt x="821" y="3172"/>
                    </a:lnTo>
                    <a:lnTo>
                      <a:pt x="657" y="3756"/>
                    </a:lnTo>
                    <a:lnTo>
                      <a:pt x="511" y="4394"/>
                    </a:lnTo>
                    <a:lnTo>
                      <a:pt x="384" y="5032"/>
                    </a:lnTo>
                    <a:lnTo>
                      <a:pt x="256" y="5688"/>
                    </a:lnTo>
                    <a:lnTo>
                      <a:pt x="165" y="6362"/>
                    </a:lnTo>
                    <a:lnTo>
                      <a:pt x="92" y="7037"/>
                    </a:lnTo>
                    <a:lnTo>
                      <a:pt x="37" y="7729"/>
                    </a:lnTo>
                    <a:lnTo>
                      <a:pt x="857" y="7912"/>
                    </a:lnTo>
                    <a:lnTo>
                      <a:pt x="1751" y="8076"/>
                    </a:lnTo>
                    <a:lnTo>
                      <a:pt x="2717" y="8221"/>
                    </a:lnTo>
                    <a:lnTo>
                      <a:pt x="3756" y="8367"/>
                    </a:lnTo>
                    <a:lnTo>
                      <a:pt x="3792" y="7000"/>
                    </a:lnTo>
                    <a:lnTo>
                      <a:pt x="3829" y="6308"/>
                    </a:lnTo>
                    <a:lnTo>
                      <a:pt x="3865" y="5633"/>
                    </a:lnTo>
                    <a:lnTo>
                      <a:pt x="3938" y="4977"/>
                    </a:lnTo>
                    <a:lnTo>
                      <a:pt x="4011" y="4321"/>
                    </a:lnTo>
                    <a:lnTo>
                      <a:pt x="4120" y="3683"/>
                    </a:lnTo>
                    <a:lnTo>
                      <a:pt x="4248" y="3081"/>
                    </a:lnTo>
                    <a:lnTo>
                      <a:pt x="3391" y="2972"/>
                    </a:lnTo>
                    <a:lnTo>
                      <a:pt x="2571" y="2862"/>
                    </a:lnTo>
                    <a:lnTo>
                      <a:pt x="1769" y="2735"/>
                    </a:lnTo>
                    <a:lnTo>
                      <a:pt x="1022" y="2607"/>
                    </a:lnTo>
                    <a:close/>
                    <a:moveTo>
                      <a:pt x="19" y="8404"/>
                    </a:moveTo>
                    <a:lnTo>
                      <a:pt x="1" y="9188"/>
                    </a:lnTo>
                    <a:lnTo>
                      <a:pt x="19" y="9971"/>
                    </a:lnTo>
                    <a:lnTo>
                      <a:pt x="55" y="10719"/>
                    </a:lnTo>
                    <a:lnTo>
                      <a:pt x="128" y="11430"/>
                    </a:lnTo>
                    <a:lnTo>
                      <a:pt x="238" y="12122"/>
                    </a:lnTo>
                    <a:lnTo>
                      <a:pt x="365" y="12760"/>
                    </a:lnTo>
                    <a:lnTo>
                      <a:pt x="456" y="13070"/>
                    </a:lnTo>
                    <a:lnTo>
                      <a:pt x="548" y="13362"/>
                    </a:lnTo>
                    <a:lnTo>
                      <a:pt x="639" y="13635"/>
                    </a:lnTo>
                    <a:lnTo>
                      <a:pt x="730" y="13909"/>
                    </a:lnTo>
                    <a:lnTo>
                      <a:pt x="1368" y="14018"/>
                    </a:lnTo>
                    <a:lnTo>
                      <a:pt x="2042" y="14146"/>
                    </a:lnTo>
                    <a:lnTo>
                      <a:pt x="2753" y="14255"/>
                    </a:lnTo>
                    <a:lnTo>
                      <a:pt x="3501" y="14346"/>
                    </a:lnTo>
                    <a:lnTo>
                      <a:pt x="3573" y="13872"/>
                    </a:lnTo>
                    <a:lnTo>
                      <a:pt x="3646" y="13307"/>
                    </a:lnTo>
                    <a:lnTo>
                      <a:pt x="3683" y="12706"/>
                    </a:lnTo>
                    <a:lnTo>
                      <a:pt x="3719" y="12031"/>
                    </a:lnTo>
                    <a:lnTo>
                      <a:pt x="3738" y="10591"/>
                    </a:lnTo>
                    <a:lnTo>
                      <a:pt x="3738" y="9042"/>
                    </a:lnTo>
                    <a:lnTo>
                      <a:pt x="2735" y="8914"/>
                    </a:lnTo>
                    <a:lnTo>
                      <a:pt x="1787" y="8750"/>
                    </a:lnTo>
                    <a:lnTo>
                      <a:pt x="876" y="8586"/>
                    </a:lnTo>
                    <a:lnTo>
                      <a:pt x="19" y="8404"/>
                    </a:lnTo>
                    <a:close/>
                    <a:moveTo>
                      <a:pt x="1131" y="14656"/>
                    </a:moveTo>
                    <a:lnTo>
                      <a:pt x="1331" y="14929"/>
                    </a:lnTo>
                    <a:lnTo>
                      <a:pt x="1441" y="15057"/>
                    </a:lnTo>
                    <a:lnTo>
                      <a:pt x="1568" y="15166"/>
                    </a:lnTo>
                    <a:lnTo>
                      <a:pt x="1678" y="15258"/>
                    </a:lnTo>
                    <a:lnTo>
                      <a:pt x="1805" y="15349"/>
                    </a:lnTo>
                    <a:lnTo>
                      <a:pt x="1933" y="15422"/>
                    </a:lnTo>
                    <a:lnTo>
                      <a:pt x="2061" y="15476"/>
                    </a:lnTo>
                    <a:lnTo>
                      <a:pt x="2298" y="15549"/>
                    </a:lnTo>
                    <a:lnTo>
                      <a:pt x="2407" y="15567"/>
                    </a:lnTo>
                    <a:lnTo>
                      <a:pt x="2516" y="15586"/>
                    </a:lnTo>
                    <a:lnTo>
                      <a:pt x="2644" y="15567"/>
                    </a:lnTo>
                    <a:lnTo>
                      <a:pt x="2753" y="15531"/>
                    </a:lnTo>
                    <a:lnTo>
                      <a:pt x="2863" y="15494"/>
                    </a:lnTo>
                    <a:lnTo>
                      <a:pt x="2954" y="15422"/>
                    </a:lnTo>
                    <a:lnTo>
                      <a:pt x="3045" y="15349"/>
                    </a:lnTo>
                    <a:lnTo>
                      <a:pt x="3136" y="15239"/>
                    </a:lnTo>
                    <a:lnTo>
                      <a:pt x="3209" y="15130"/>
                    </a:lnTo>
                    <a:lnTo>
                      <a:pt x="3282" y="15002"/>
                    </a:lnTo>
                    <a:lnTo>
                      <a:pt x="2188" y="14838"/>
                    </a:lnTo>
                    <a:lnTo>
                      <a:pt x="1131" y="14656"/>
                    </a:lnTo>
                    <a:close/>
                  </a:path>
                </a:pathLst>
              </a:custGeom>
              <a:solidFill>
                <a:srgbClr val="FFFFFF">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2"/>
              <p:cNvSpPr/>
              <p:nvPr/>
            </p:nvSpPr>
            <p:spPr>
              <a:xfrm>
                <a:off x="3627925" y="4333950"/>
                <a:ext cx="53800" cy="23275"/>
              </a:xfrm>
              <a:custGeom>
                <a:avLst/>
                <a:gdLst/>
                <a:ahLst/>
                <a:cxnLst/>
                <a:rect l="l" t="t" r="r" b="b"/>
                <a:pathLst>
                  <a:path w="2152" h="931" fill="none" extrusionOk="0">
                    <a:moveTo>
                      <a:pt x="1" y="1"/>
                    </a:moveTo>
                    <a:lnTo>
                      <a:pt x="1" y="1"/>
                    </a:lnTo>
                    <a:lnTo>
                      <a:pt x="201" y="274"/>
                    </a:lnTo>
                    <a:lnTo>
                      <a:pt x="311" y="402"/>
                    </a:lnTo>
                    <a:lnTo>
                      <a:pt x="438" y="511"/>
                    </a:lnTo>
                    <a:lnTo>
                      <a:pt x="548" y="603"/>
                    </a:lnTo>
                    <a:lnTo>
                      <a:pt x="675" y="694"/>
                    </a:lnTo>
                    <a:lnTo>
                      <a:pt x="803" y="767"/>
                    </a:lnTo>
                    <a:lnTo>
                      <a:pt x="931" y="821"/>
                    </a:lnTo>
                    <a:lnTo>
                      <a:pt x="931" y="821"/>
                    </a:lnTo>
                    <a:lnTo>
                      <a:pt x="1168" y="894"/>
                    </a:lnTo>
                    <a:lnTo>
                      <a:pt x="1277" y="912"/>
                    </a:lnTo>
                    <a:lnTo>
                      <a:pt x="1386" y="931"/>
                    </a:lnTo>
                    <a:lnTo>
                      <a:pt x="1386" y="931"/>
                    </a:lnTo>
                    <a:lnTo>
                      <a:pt x="1514" y="912"/>
                    </a:lnTo>
                    <a:lnTo>
                      <a:pt x="1623" y="876"/>
                    </a:lnTo>
                    <a:lnTo>
                      <a:pt x="1733" y="839"/>
                    </a:lnTo>
                    <a:lnTo>
                      <a:pt x="1824" y="767"/>
                    </a:lnTo>
                    <a:lnTo>
                      <a:pt x="1915" y="694"/>
                    </a:lnTo>
                    <a:lnTo>
                      <a:pt x="2006" y="584"/>
                    </a:lnTo>
                    <a:lnTo>
                      <a:pt x="2079" y="475"/>
                    </a:lnTo>
                    <a:lnTo>
                      <a:pt x="2152" y="347"/>
                    </a:lnTo>
                    <a:lnTo>
                      <a:pt x="2152" y="347"/>
                    </a:lnTo>
                    <a:lnTo>
                      <a:pt x="1058" y="18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2"/>
              <p:cNvSpPr/>
              <p:nvPr/>
            </p:nvSpPr>
            <p:spPr>
              <a:xfrm>
                <a:off x="3599675" y="4177650"/>
                <a:ext cx="93450" cy="148600"/>
              </a:xfrm>
              <a:custGeom>
                <a:avLst/>
                <a:gdLst/>
                <a:ahLst/>
                <a:cxnLst/>
                <a:rect l="l" t="t" r="r" b="b"/>
                <a:pathLst>
                  <a:path w="3738" h="5944" fill="none" extrusionOk="0">
                    <a:moveTo>
                      <a:pt x="19" y="1"/>
                    </a:moveTo>
                    <a:lnTo>
                      <a:pt x="19" y="1"/>
                    </a:lnTo>
                    <a:lnTo>
                      <a:pt x="1" y="785"/>
                    </a:lnTo>
                    <a:lnTo>
                      <a:pt x="19" y="1568"/>
                    </a:lnTo>
                    <a:lnTo>
                      <a:pt x="55" y="2316"/>
                    </a:lnTo>
                    <a:lnTo>
                      <a:pt x="128" y="3027"/>
                    </a:lnTo>
                    <a:lnTo>
                      <a:pt x="238" y="3719"/>
                    </a:lnTo>
                    <a:lnTo>
                      <a:pt x="365" y="4357"/>
                    </a:lnTo>
                    <a:lnTo>
                      <a:pt x="456" y="4667"/>
                    </a:lnTo>
                    <a:lnTo>
                      <a:pt x="548" y="4959"/>
                    </a:lnTo>
                    <a:lnTo>
                      <a:pt x="639" y="5232"/>
                    </a:lnTo>
                    <a:lnTo>
                      <a:pt x="730" y="5506"/>
                    </a:lnTo>
                    <a:lnTo>
                      <a:pt x="730" y="5506"/>
                    </a:lnTo>
                    <a:lnTo>
                      <a:pt x="1368" y="5615"/>
                    </a:lnTo>
                    <a:lnTo>
                      <a:pt x="2042" y="5743"/>
                    </a:lnTo>
                    <a:lnTo>
                      <a:pt x="2753" y="5852"/>
                    </a:lnTo>
                    <a:lnTo>
                      <a:pt x="3501" y="5943"/>
                    </a:lnTo>
                    <a:lnTo>
                      <a:pt x="3501" y="5943"/>
                    </a:lnTo>
                    <a:lnTo>
                      <a:pt x="3573" y="5469"/>
                    </a:lnTo>
                    <a:lnTo>
                      <a:pt x="3646" y="4904"/>
                    </a:lnTo>
                    <a:lnTo>
                      <a:pt x="3683" y="4303"/>
                    </a:lnTo>
                    <a:lnTo>
                      <a:pt x="3719" y="3628"/>
                    </a:lnTo>
                    <a:lnTo>
                      <a:pt x="3738" y="2188"/>
                    </a:lnTo>
                    <a:lnTo>
                      <a:pt x="3738" y="639"/>
                    </a:lnTo>
                    <a:lnTo>
                      <a:pt x="3738" y="639"/>
                    </a:lnTo>
                    <a:lnTo>
                      <a:pt x="2735" y="511"/>
                    </a:lnTo>
                    <a:lnTo>
                      <a:pt x="1787" y="347"/>
                    </a:lnTo>
                    <a:lnTo>
                      <a:pt x="876" y="183"/>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2"/>
              <p:cNvSpPr/>
              <p:nvPr/>
            </p:nvSpPr>
            <p:spPr>
              <a:xfrm>
                <a:off x="3600600" y="4032750"/>
                <a:ext cx="105275" cy="144025"/>
              </a:xfrm>
              <a:custGeom>
                <a:avLst/>
                <a:gdLst/>
                <a:ahLst/>
                <a:cxnLst/>
                <a:rect l="l" t="t" r="r" b="b"/>
                <a:pathLst>
                  <a:path w="4211" h="5761" fill="none" extrusionOk="0">
                    <a:moveTo>
                      <a:pt x="985" y="0"/>
                    </a:moveTo>
                    <a:lnTo>
                      <a:pt x="985" y="0"/>
                    </a:lnTo>
                    <a:lnTo>
                      <a:pt x="784" y="565"/>
                    </a:lnTo>
                    <a:lnTo>
                      <a:pt x="620" y="1149"/>
                    </a:lnTo>
                    <a:lnTo>
                      <a:pt x="474" y="1787"/>
                    </a:lnTo>
                    <a:lnTo>
                      <a:pt x="347" y="2425"/>
                    </a:lnTo>
                    <a:lnTo>
                      <a:pt x="219" y="3081"/>
                    </a:lnTo>
                    <a:lnTo>
                      <a:pt x="128" y="3755"/>
                    </a:lnTo>
                    <a:lnTo>
                      <a:pt x="55" y="4430"/>
                    </a:lnTo>
                    <a:lnTo>
                      <a:pt x="0" y="5122"/>
                    </a:lnTo>
                    <a:lnTo>
                      <a:pt x="0" y="5122"/>
                    </a:lnTo>
                    <a:lnTo>
                      <a:pt x="820" y="5305"/>
                    </a:lnTo>
                    <a:lnTo>
                      <a:pt x="1714" y="5469"/>
                    </a:lnTo>
                    <a:lnTo>
                      <a:pt x="2680" y="5614"/>
                    </a:lnTo>
                    <a:lnTo>
                      <a:pt x="3719" y="5760"/>
                    </a:lnTo>
                    <a:lnTo>
                      <a:pt x="3719" y="5760"/>
                    </a:lnTo>
                    <a:lnTo>
                      <a:pt x="3755" y="4393"/>
                    </a:lnTo>
                    <a:lnTo>
                      <a:pt x="3792" y="3701"/>
                    </a:lnTo>
                    <a:lnTo>
                      <a:pt x="3828" y="3026"/>
                    </a:lnTo>
                    <a:lnTo>
                      <a:pt x="3901" y="2370"/>
                    </a:lnTo>
                    <a:lnTo>
                      <a:pt x="3974" y="1714"/>
                    </a:lnTo>
                    <a:lnTo>
                      <a:pt x="4083" y="1076"/>
                    </a:lnTo>
                    <a:lnTo>
                      <a:pt x="4211" y="474"/>
                    </a:lnTo>
                    <a:lnTo>
                      <a:pt x="4211" y="474"/>
                    </a:lnTo>
                    <a:lnTo>
                      <a:pt x="3354" y="365"/>
                    </a:lnTo>
                    <a:lnTo>
                      <a:pt x="2534" y="255"/>
                    </a:lnTo>
                    <a:lnTo>
                      <a:pt x="1732" y="128"/>
                    </a:lnTo>
                    <a:lnTo>
                      <a:pt x="9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2"/>
              <p:cNvSpPr/>
              <p:nvPr/>
            </p:nvSpPr>
            <p:spPr>
              <a:xfrm>
                <a:off x="3631125" y="3967575"/>
                <a:ext cx="91175" cy="60625"/>
              </a:xfrm>
              <a:custGeom>
                <a:avLst/>
                <a:gdLst/>
                <a:ahLst/>
                <a:cxnLst/>
                <a:rect l="l" t="t" r="r" b="b"/>
                <a:pathLst>
                  <a:path w="3647" h="2425" fill="none" extrusionOk="0">
                    <a:moveTo>
                      <a:pt x="2079" y="1"/>
                    </a:moveTo>
                    <a:lnTo>
                      <a:pt x="2079" y="1"/>
                    </a:lnTo>
                    <a:lnTo>
                      <a:pt x="1914" y="1"/>
                    </a:lnTo>
                    <a:lnTo>
                      <a:pt x="1750" y="19"/>
                    </a:lnTo>
                    <a:lnTo>
                      <a:pt x="1586" y="55"/>
                    </a:lnTo>
                    <a:lnTo>
                      <a:pt x="1422" y="110"/>
                    </a:lnTo>
                    <a:lnTo>
                      <a:pt x="1276" y="183"/>
                    </a:lnTo>
                    <a:lnTo>
                      <a:pt x="1131" y="274"/>
                    </a:lnTo>
                    <a:lnTo>
                      <a:pt x="1003" y="365"/>
                    </a:lnTo>
                    <a:lnTo>
                      <a:pt x="894" y="493"/>
                    </a:lnTo>
                    <a:lnTo>
                      <a:pt x="894" y="493"/>
                    </a:lnTo>
                    <a:lnTo>
                      <a:pt x="638" y="803"/>
                    </a:lnTo>
                    <a:lnTo>
                      <a:pt x="420" y="1149"/>
                    </a:lnTo>
                    <a:lnTo>
                      <a:pt x="201" y="1550"/>
                    </a:lnTo>
                    <a:lnTo>
                      <a:pt x="1" y="1969"/>
                    </a:lnTo>
                    <a:lnTo>
                      <a:pt x="1" y="1969"/>
                    </a:lnTo>
                    <a:lnTo>
                      <a:pt x="730" y="2097"/>
                    </a:lnTo>
                    <a:lnTo>
                      <a:pt x="1495" y="2224"/>
                    </a:lnTo>
                    <a:lnTo>
                      <a:pt x="2315" y="2334"/>
                    </a:lnTo>
                    <a:lnTo>
                      <a:pt x="3172" y="2425"/>
                    </a:lnTo>
                    <a:lnTo>
                      <a:pt x="3172" y="2425"/>
                    </a:lnTo>
                    <a:lnTo>
                      <a:pt x="3336" y="1915"/>
                    </a:lnTo>
                    <a:lnTo>
                      <a:pt x="3555" y="1441"/>
                    </a:lnTo>
                    <a:lnTo>
                      <a:pt x="3555" y="1441"/>
                    </a:lnTo>
                    <a:lnTo>
                      <a:pt x="3610" y="1295"/>
                    </a:lnTo>
                    <a:lnTo>
                      <a:pt x="3646" y="1149"/>
                    </a:lnTo>
                    <a:lnTo>
                      <a:pt x="3646" y="1003"/>
                    </a:lnTo>
                    <a:lnTo>
                      <a:pt x="3610" y="876"/>
                    </a:lnTo>
                    <a:lnTo>
                      <a:pt x="3573" y="748"/>
                    </a:lnTo>
                    <a:lnTo>
                      <a:pt x="3500" y="620"/>
                    </a:lnTo>
                    <a:lnTo>
                      <a:pt x="3409" y="511"/>
                    </a:lnTo>
                    <a:lnTo>
                      <a:pt x="3318" y="402"/>
                    </a:lnTo>
                    <a:lnTo>
                      <a:pt x="3190" y="310"/>
                    </a:lnTo>
                    <a:lnTo>
                      <a:pt x="3063" y="238"/>
                    </a:lnTo>
                    <a:lnTo>
                      <a:pt x="2917" y="165"/>
                    </a:lnTo>
                    <a:lnTo>
                      <a:pt x="2753" y="110"/>
                    </a:lnTo>
                    <a:lnTo>
                      <a:pt x="2589" y="55"/>
                    </a:lnTo>
                    <a:lnTo>
                      <a:pt x="2425" y="19"/>
                    </a:lnTo>
                    <a:lnTo>
                      <a:pt x="2261" y="1"/>
                    </a:lnTo>
                    <a:lnTo>
                      <a:pt x="20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2"/>
              <p:cNvSpPr/>
              <p:nvPr/>
            </p:nvSpPr>
            <p:spPr>
              <a:xfrm>
                <a:off x="3625200" y="4016800"/>
                <a:ext cx="85250" cy="27825"/>
              </a:xfrm>
              <a:custGeom>
                <a:avLst/>
                <a:gdLst/>
                <a:ahLst/>
                <a:cxnLst/>
                <a:rect l="l" t="t" r="r" b="b"/>
                <a:pathLst>
                  <a:path w="3410" h="1113" extrusionOk="0">
                    <a:moveTo>
                      <a:pt x="238" y="0"/>
                    </a:moveTo>
                    <a:lnTo>
                      <a:pt x="110" y="310"/>
                    </a:lnTo>
                    <a:lnTo>
                      <a:pt x="1" y="638"/>
                    </a:lnTo>
                    <a:lnTo>
                      <a:pt x="748" y="766"/>
                    </a:lnTo>
                    <a:lnTo>
                      <a:pt x="1550" y="893"/>
                    </a:lnTo>
                    <a:lnTo>
                      <a:pt x="2370" y="1003"/>
                    </a:lnTo>
                    <a:lnTo>
                      <a:pt x="3227" y="1112"/>
                    </a:lnTo>
                    <a:lnTo>
                      <a:pt x="3318" y="784"/>
                    </a:lnTo>
                    <a:lnTo>
                      <a:pt x="3409" y="456"/>
                    </a:lnTo>
                    <a:lnTo>
                      <a:pt x="2552" y="365"/>
                    </a:lnTo>
                    <a:lnTo>
                      <a:pt x="1732" y="255"/>
                    </a:lnTo>
                    <a:lnTo>
                      <a:pt x="967" y="128"/>
                    </a:lnTo>
                    <a:lnTo>
                      <a:pt x="238" y="0"/>
                    </a:lnTo>
                    <a:close/>
                  </a:path>
                </a:pathLst>
              </a:custGeom>
              <a:solidFill>
                <a:srgbClr val="DEB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2"/>
              <p:cNvSpPr/>
              <p:nvPr/>
            </p:nvSpPr>
            <p:spPr>
              <a:xfrm>
                <a:off x="3625200" y="4016800"/>
                <a:ext cx="85250" cy="27825"/>
              </a:xfrm>
              <a:custGeom>
                <a:avLst/>
                <a:gdLst/>
                <a:ahLst/>
                <a:cxnLst/>
                <a:rect l="l" t="t" r="r" b="b"/>
                <a:pathLst>
                  <a:path w="3410" h="1113" fill="none" extrusionOk="0">
                    <a:moveTo>
                      <a:pt x="238" y="0"/>
                    </a:moveTo>
                    <a:lnTo>
                      <a:pt x="238" y="0"/>
                    </a:lnTo>
                    <a:lnTo>
                      <a:pt x="110" y="310"/>
                    </a:lnTo>
                    <a:lnTo>
                      <a:pt x="1" y="638"/>
                    </a:lnTo>
                    <a:lnTo>
                      <a:pt x="1" y="638"/>
                    </a:lnTo>
                    <a:lnTo>
                      <a:pt x="748" y="766"/>
                    </a:lnTo>
                    <a:lnTo>
                      <a:pt x="1550" y="893"/>
                    </a:lnTo>
                    <a:lnTo>
                      <a:pt x="2370" y="1003"/>
                    </a:lnTo>
                    <a:lnTo>
                      <a:pt x="3227" y="1112"/>
                    </a:lnTo>
                    <a:lnTo>
                      <a:pt x="3227" y="1112"/>
                    </a:lnTo>
                    <a:lnTo>
                      <a:pt x="3318" y="784"/>
                    </a:lnTo>
                    <a:lnTo>
                      <a:pt x="3409" y="456"/>
                    </a:lnTo>
                    <a:lnTo>
                      <a:pt x="3409" y="456"/>
                    </a:lnTo>
                    <a:lnTo>
                      <a:pt x="2552" y="365"/>
                    </a:lnTo>
                    <a:lnTo>
                      <a:pt x="1732" y="255"/>
                    </a:lnTo>
                    <a:lnTo>
                      <a:pt x="967" y="128"/>
                    </a:lnTo>
                    <a:lnTo>
                      <a:pt x="238" y="0"/>
                    </a:lnTo>
                  </a:path>
                </a:pathLst>
              </a:custGeom>
              <a:solidFill>
                <a:srgbClr val="FFFFFF">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2"/>
              <p:cNvSpPr/>
              <p:nvPr/>
            </p:nvSpPr>
            <p:spPr>
              <a:xfrm>
                <a:off x="3600150" y="4160800"/>
                <a:ext cx="93425" cy="32825"/>
              </a:xfrm>
              <a:custGeom>
                <a:avLst/>
                <a:gdLst/>
                <a:ahLst/>
                <a:cxnLst/>
                <a:rect l="l" t="t" r="r" b="b"/>
                <a:pathLst>
                  <a:path w="3737" h="1313" extrusionOk="0">
                    <a:moveTo>
                      <a:pt x="18" y="0"/>
                    </a:moveTo>
                    <a:lnTo>
                      <a:pt x="0" y="675"/>
                    </a:lnTo>
                    <a:lnTo>
                      <a:pt x="857" y="857"/>
                    </a:lnTo>
                    <a:lnTo>
                      <a:pt x="1768" y="1021"/>
                    </a:lnTo>
                    <a:lnTo>
                      <a:pt x="2716" y="1185"/>
                    </a:lnTo>
                    <a:lnTo>
                      <a:pt x="3719" y="1313"/>
                    </a:lnTo>
                    <a:lnTo>
                      <a:pt x="3737" y="638"/>
                    </a:lnTo>
                    <a:lnTo>
                      <a:pt x="2698" y="492"/>
                    </a:lnTo>
                    <a:lnTo>
                      <a:pt x="1732" y="347"/>
                    </a:lnTo>
                    <a:lnTo>
                      <a:pt x="838" y="183"/>
                    </a:lnTo>
                    <a:lnTo>
                      <a:pt x="18" y="0"/>
                    </a:lnTo>
                    <a:close/>
                  </a:path>
                </a:pathLst>
              </a:custGeom>
              <a:solidFill>
                <a:srgbClr val="FFFFFF">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2"/>
              <p:cNvSpPr/>
              <p:nvPr/>
            </p:nvSpPr>
            <p:spPr>
              <a:xfrm>
                <a:off x="3600150" y="4160800"/>
                <a:ext cx="93425" cy="32825"/>
              </a:xfrm>
              <a:custGeom>
                <a:avLst/>
                <a:gdLst/>
                <a:ahLst/>
                <a:cxnLst/>
                <a:rect l="l" t="t" r="r" b="b"/>
                <a:pathLst>
                  <a:path w="3737" h="1313" fill="none" extrusionOk="0">
                    <a:moveTo>
                      <a:pt x="18" y="0"/>
                    </a:moveTo>
                    <a:lnTo>
                      <a:pt x="18" y="0"/>
                    </a:lnTo>
                    <a:lnTo>
                      <a:pt x="0" y="675"/>
                    </a:lnTo>
                    <a:lnTo>
                      <a:pt x="0" y="675"/>
                    </a:lnTo>
                    <a:lnTo>
                      <a:pt x="857" y="857"/>
                    </a:lnTo>
                    <a:lnTo>
                      <a:pt x="1768" y="1021"/>
                    </a:lnTo>
                    <a:lnTo>
                      <a:pt x="2716" y="1185"/>
                    </a:lnTo>
                    <a:lnTo>
                      <a:pt x="3719" y="1313"/>
                    </a:lnTo>
                    <a:lnTo>
                      <a:pt x="3719" y="1313"/>
                    </a:lnTo>
                    <a:lnTo>
                      <a:pt x="3737" y="638"/>
                    </a:lnTo>
                    <a:lnTo>
                      <a:pt x="3737" y="638"/>
                    </a:lnTo>
                    <a:lnTo>
                      <a:pt x="2698" y="492"/>
                    </a:lnTo>
                    <a:lnTo>
                      <a:pt x="1732" y="347"/>
                    </a:lnTo>
                    <a:lnTo>
                      <a:pt x="838" y="183"/>
                    </a:lnTo>
                    <a:lnTo>
                      <a:pt x="1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2"/>
              <p:cNvSpPr/>
              <p:nvPr/>
            </p:nvSpPr>
            <p:spPr>
              <a:xfrm>
                <a:off x="3617900" y="4315275"/>
                <a:ext cx="69300" cy="27375"/>
              </a:xfrm>
              <a:custGeom>
                <a:avLst/>
                <a:gdLst/>
                <a:ahLst/>
                <a:cxnLst/>
                <a:rect l="l" t="t" r="r" b="b"/>
                <a:pathLst>
                  <a:path w="2772" h="1095" extrusionOk="0">
                    <a:moveTo>
                      <a:pt x="1" y="1"/>
                    </a:moveTo>
                    <a:lnTo>
                      <a:pt x="201" y="402"/>
                    </a:lnTo>
                    <a:lnTo>
                      <a:pt x="293" y="584"/>
                    </a:lnTo>
                    <a:lnTo>
                      <a:pt x="402" y="748"/>
                    </a:lnTo>
                    <a:lnTo>
                      <a:pt x="1459" y="930"/>
                    </a:lnTo>
                    <a:lnTo>
                      <a:pt x="2553" y="1094"/>
                    </a:lnTo>
                    <a:lnTo>
                      <a:pt x="2662" y="784"/>
                    </a:lnTo>
                    <a:lnTo>
                      <a:pt x="2772" y="438"/>
                    </a:lnTo>
                    <a:lnTo>
                      <a:pt x="2024" y="347"/>
                    </a:lnTo>
                    <a:lnTo>
                      <a:pt x="1313" y="238"/>
                    </a:lnTo>
                    <a:lnTo>
                      <a:pt x="639" y="110"/>
                    </a:lnTo>
                    <a:lnTo>
                      <a:pt x="1" y="1"/>
                    </a:lnTo>
                    <a:close/>
                  </a:path>
                </a:pathLst>
              </a:custGeom>
              <a:solidFill>
                <a:srgbClr val="DEB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2"/>
              <p:cNvSpPr/>
              <p:nvPr/>
            </p:nvSpPr>
            <p:spPr>
              <a:xfrm>
                <a:off x="3617900" y="4315275"/>
                <a:ext cx="69300" cy="27375"/>
              </a:xfrm>
              <a:custGeom>
                <a:avLst/>
                <a:gdLst/>
                <a:ahLst/>
                <a:cxnLst/>
                <a:rect l="l" t="t" r="r" b="b"/>
                <a:pathLst>
                  <a:path w="2772" h="1095" fill="none" extrusionOk="0">
                    <a:moveTo>
                      <a:pt x="1" y="1"/>
                    </a:moveTo>
                    <a:lnTo>
                      <a:pt x="1" y="1"/>
                    </a:lnTo>
                    <a:lnTo>
                      <a:pt x="201" y="402"/>
                    </a:lnTo>
                    <a:lnTo>
                      <a:pt x="293" y="584"/>
                    </a:lnTo>
                    <a:lnTo>
                      <a:pt x="402" y="748"/>
                    </a:lnTo>
                    <a:lnTo>
                      <a:pt x="402" y="748"/>
                    </a:lnTo>
                    <a:lnTo>
                      <a:pt x="1459" y="930"/>
                    </a:lnTo>
                    <a:lnTo>
                      <a:pt x="2553" y="1094"/>
                    </a:lnTo>
                    <a:lnTo>
                      <a:pt x="2553" y="1094"/>
                    </a:lnTo>
                    <a:lnTo>
                      <a:pt x="2662" y="784"/>
                    </a:lnTo>
                    <a:lnTo>
                      <a:pt x="2772" y="438"/>
                    </a:lnTo>
                    <a:lnTo>
                      <a:pt x="2772" y="438"/>
                    </a:lnTo>
                    <a:lnTo>
                      <a:pt x="2024" y="347"/>
                    </a:lnTo>
                    <a:lnTo>
                      <a:pt x="1313" y="238"/>
                    </a:lnTo>
                    <a:lnTo>
                      <a:pt x="639" y="110"/>
                    </a:lnTo>
                    <a:lnTo>
                      <a:pt x="1" y="1"/>
                    </a:lnTo>
                  </a:path>
                </a:pathLst>
              </a:custGeom>
              <a:solidFill>
                <a:srgbClr val="FFFFFF">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2"/>
              <p:cNvSpPr/>
              <p:nvPr/>
            </p:nvSpPr>
            <p:spPr>
              <a:xfrm>
                <a:off x="3435625" y="3706925"/>
                <a:ext cx="685400" cy="185950"/>
              </a:xfrm>
              <a:custGeom>
                <a:avLst/>
                <a:gdLst/>
                <a:ahLst/>
                <a:cxnLst/>
                <a:rect l="l" t="t" r="r" b="b"/>
                <a:pathLst>
                  <a:path w="27416" h="7438" extrusionOk="0">
                    <a:moveTo>
                      <a:pt x="1" y="0"/>
                    </a:moveTo>
                    <a:lnTo>
                      <a:pt x="1" y="5487"/>
                    </a:lnTo>
                    <a:lnTo>
                      <a:pt x="19" y="5560"/>
                    </a:lnTo>
                    <a:lnTo>
                      <a:pt x="55" y="5633"/>
                    </a:lnTo>
                    <a:lnTo>
                      <a:pt x="110" y="5724"/>
                    </a:lnTo>
                    <a:lnTo>
                      <a:pt x="183" y="5797"/>
                    </a:lnTo>
                    <a:lnTo>
                      <a:pt x="274" y="5870"/>
                    </a:lnTo>
                    <a:lnTo>
                      <a:pt x="383" y="5943"/>
                    </a:lnTo>
                    <a:lnTo>
                      <a:pt x="675" y="6088"/>
                    </a:lnTo>
                    <a:lnTo>
                      <a:pt x="1040" y="6234"/>
                    </a:lnTo>
                    <a:lnTo>
                      <a:pt x="1477" y="6362"/>
                    </a:lnTo>
                    <a:lnTo>
                      <a:pt x="1988" y="6489"/>
                    </a:lnTo>
                    <a:lnTo>
                      <a:pt x="2571" y="6617"/>
                    </a:lnTo>
                    <a:lnTo>
                      <a:pt x="3209" y="6745"/>
                    </a:lnTo>
                    <a:lnTo>
                      <a:pt x="3901" y="6854"/>
                    </a:lnTo>
                    <a:lnTo>
                      <a:pt x="4649" y="6945"/>
                    </a:lnTo>
                    <a:lnTo>
                      <a:pt x="5451" y="7036"/>
                    </a:lnTo>
                    <a:lnTo>
                      <a:pt x="6308" y="7127"/>
                    </a:lnTo>
                    <a:lnTo>
                      <a:pt x="7201" y="7200"/>
                    </a:lnTo>
                    <a:lnTo>
                      <a:pt x="8130" y="7273"/>
                    </a:lnTo>
                    <a:lnTo>
                      <a:pt x="9115" y="7328"/>
                    </a:lnTo>
                    <a:lnTo>
                      <a:pt x="10208" y="7364"/>
                    </a:lnTo>
                    <a:lnTo>
                      <a:pt x="11339" y="7401"/>
                    </a:lnTo>
                    <a:lnTo>
                      <a:pt x="12505" y="7419"/>
                    </a:lnTo>
                    <a:lnTo>
                      <a:pt x="13708" y="7437"/>
                    </a:lnTo>
                    <a:lnTo>
                      <a:pt x="15440" y="7419"/>
                    </a:lnTo>
                    <a:lnTo>
                      <a:pt x="17099" y="7383"/>
                    </a:lnTo>
                    <a:lnTo>
                      <a:pt x="17117" y="7383"/>
                    </a:lnTo>
                    <a:lnTo>
                      <a:pt x="18174" y="7328"/>
                    </a:lnTo>
                    <a:lnTo>
                      <a:pt x="19213" y="7273"/>
                    </a:lnTo>
                    <a:lnTo>
                      <a:pt x="20216" y="7200"/>
                    </a:lnTo>
                    <a:lnTo>
                      <a:pt x="21163" y="7127"/>
                    </a:lnTo>
                    <a:lnTo>
                      <a:pt x="22057" y="7036"/>
                    </a:lnTo>
                    <a:lnTo>
                      <a:pt x="22895" y="6927"/>
                    </a:lnTo>
                    <a:lnTo>
                      <a:pt x="23679" y="6817"/>
                    </a:lnTo>
                    <a:lnTo>
                      <a:pt x="24390" y="6708"/>
                    </a:lnTo>
                    <a:lnTo>
                      <a:pt x="25046" y="6580"/>
                    </a:lnTo>
                    <a:lnTo>
                      <a:pt x="25629" y="6453"/>
                    </a:lnTo>
                    <a:lnTo>
                      <a:pt x="26121" y="6307"/>
                    </a:lnTo>
                    <a:lnTo>
                      <a:pt x="26559" y="6161"/>
                    </a:lnTo>
                    <a:lnTo>
                      <a:pt x="26905" y="6015"/>
                    </a:lnTo>
                    <a:lnTo>
                      <a:pt x="27051" y="5943"/>
                    </a:lnTo>
                    <a:lnTo>
                      <a:pt x="27160" y="5851"/>
                    </a:lnTo>
                    <a:lnTo>
                      <a:pt x="27252" y="5778"/>
                    </a:lnTo>
                    <a:lnTo>
                      <a:pt x="27324" y="5687"/>
                    </a:lnTo>
                    <a:lnTo>
                      <a:pt x="27379" y="5614"/>
                    </a:lnTo>
                    <a:lnTo>
                      <a:pt x="27416" y="5523"/>
                    </a:lnTo>
                    <a:lnTo>
                      <a:pt x="27416" y="5487"/>
                    </a:lnTo>
                    <a:lnTo>
                      <a:pt x="274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2"/>
              <p:cNvSpPr/>
              <p:nvPr/>
            </p:nvSpPr>
            <p:spPr>
              <a:xfrm>
                <a:off x="3435625" y="3706925"/>
                <a:ext cx="685400" cy="185950"/>
              </a:xfrm>
              <a:custGeom>
                <a:avLst/>
                <a:gdLst/>
                <a:ahLst/>
                <a:cxnLst/>
                <a:rect l="l" t="t" r="r" b="b"/>
                <a:pathLst>
                  <a:path w="27416" h="7438" fill="none" extrusionOk="0">
                    <a:moveTo>
                      <a:pt x="27416" y="0"/>
                    </a:moveTo>
                    <a:lnTo>
                      <a:pt x="27416" y="5487"/>
                    </a:lnTo>
                    <a:lnTo>
                      <a:pt x="27416" y="5487"/>
                    </a:lnTo>
                    <a:lnTo>
                      <a:pt x="27416" y="5523"/>
                    </a:lnTo>
                    <a:lnTo>
                      <a:pt x="27416" y="5523"/>
                    </a:lnTo>
                    <a:lnTo>
                      <a:pt x="27379" y="5614"/>
                    </a:lnTo>
                    <a:lnTo>
                      <a:pt x="27324" y="5687"/>
                    </a:lnTo>
                    <a:lnTo>
                      <a:pt x="27252" y="5778"/>
                    </a:lnTo>
                    <a:lnTo>
                      <a:pt x="27160" y="5851"/>
                    </a:lnTo>
                    <a:lnTo>
                      <a:pt x="27051" y="5943"/>
                    </a:lnTo>
                    <a:lnTo>
                      <a:pt x="26905" y="6015"/>
                    </a:lnTo>
                    <a:lnTo>
                      <a:pt x="26559" y="6161"/>
                    </a:lnTo>
                    <a:lnTo>
                      <a:pt x="26121" y="6307"/>
                    </a:lnTo>
                    <a:lnTo>
                      <a:pt x="25629" y="6453"/>
                    </a:lnTo>
                    <a:lnTo>
                      <a:pt x="25046" y="6580"/>
                    </a:lnTo>
                    <a:lnTo>
                      <a:pt x="24390" y="6708"/>
                    </a:lnTo>
                    <a:lnTo>
                      <a:pt x="23679" y="6817"/>
                    </a:lnTo>
                    <a:lnTo>
                      <a:pt x="22895" y="6927"/>
                    </a:lnTo>
                    <a:lnTo>
                      <a:pt x="22057" y="7036"/>
                    </a:lnTo>
                    <a:lnTo>
                      <a:pt x="21163" y="7127"/>
                    </a:lnTo>
                    <a:lnTo>
                      <a:pt x="20216" y="7200"/>
                    </a:lnTo>
                    <a:lnTo>
                      <a:pt x="19213" y="7273"/>
                    </a:lnTo>
                    <a:lnTo>
                      <a:pt x="18174" y="7328"/>
                    </a:lnTo>
                    <a:lnTo>
                      <a:pt x="17117" y="7383"/>
                    </a:lnTo>
                    <a:lnTo>
                      <a:pt x="17099" y="7383"/>
                    </a:lnTo>
                    <a:lnTo>
                      <a:pt x="17099" y="7383"/>
                    </a:lnTo>
                    <a:lnTo>
                      <a:pt x="15440" y="7419"/>
                    </a:lnTo>
                    <a:lnTo>
                      <a:pt x="13708" y="7437"/>
                    </a:lnTo>
                    <a:lnTo>
                      <a:pt x="13708" y="7437"/>
                    </a:lnTo>
                    <a:lnTo>
                      <a:pt x="12505" y="7419"/>
                    </a:lnTo>
                    <a:lnTo>
                      <a:pt x="11339" y="7401"/>
                    </a:lnTo>
                    <a:lnTo>
                      <a:pt x="10208" y="7364"/>
                    </a:lnTo>
                    <a:lnTo>
                      <a:pt x="9115" y="7328"/>
                    </a:lnTo>
                    <a:lnTo>
                      <a:pt x="9115" y="7328"/>
                    </a:lnTo>
                    <a:lnTo>
                      <a:pt x="8130" y="7273"/>
                    </a:lnTo>
                    <a:lnTo>
                      <a:pt x="7201" y="7200"/>
                    </a:lnTo>
                    <a:lnTo>
                      <a:pt x="6308" y="7127"/>
                    </a:lnTo>
                    <a:lnTo>
                      <a:pt x="5451" y="7036"/>
                    </a:lnTo>
                    <a:lnTo>
                      <a:pt x="4649" y="6945"/>
                    </a:lnTo>
                    <a:lnTo>
                      <a:pt x="3901" y="6854"/>
                    </a:lnTo>
                    <a:lnTo>
                      <a:pt x="3209" y="6745"/>
                    </a:lnTo>
                    <a:lnTo>
                      <a:pt x="2571" y="6617"/>
                    </a:lnTo>
                    <a:lnTo>
                      <a:pt x="1988" y="6489"/>
                    </a:lnTo>
                    <a:lnTo>
                      <a:pt x="1477" y="6362"/>
                    </a:lnTo>
                    <a:lnTo>
                      <a:pt x="1040" y="6234"/>
                    </a:lnTo>
                    <a:lnTo>
                      <a:pt x="675" y="6088"/>
                    </a:lnTo>
                    <a:lnTo>
                      <a:pt x="383" y="5943"/>
                    </a:lnTo>
                    <a:lnTo>
                      <a:pt x="274" y="5870"/>
                    </a:lnTo>
                    <a:lnTo>
                      <a:pt x="183" y="5797"/>
                    </a:lnTo>
                    <a:lnTo>
                      <a:pt x="110" y="5724"/>
                    </a:lnTo>
                    <a:lnTo>
                      <a:pt x="55" y="5633"/>
                    </a:lnTo>
                    <a:lnTo>
                      <a:pt x="19" y="5560"/>
                    </a:lnTo>
                    <a:lnTo>
                      <a:pt x="1" y="5487"/>
                    </a:lnTo>
                    <a:lnTo>
                      <a:pt x="1" y="0"/>
                    </a:lnTo>
                    <a:lnTo>
                      <a:pt x="2741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2"/>
              <p:cNvSpPr/>
              <p:nvPr/>
            </p:nvSpPr>
            <p:spPr>
              <a:xfrm>
                <a:off x="3435625" y="3658150"/>
                <a:ext cx="685400" cy="97550"/>
              </a:xfrm>
              <a:custGeom>
                <a:avLst/>
                <a:gdLst/>
                <a:ahLst/>
                <a:cxnLst/>
                <a:rect l="l" t="t" r="r" b="b"/>
                <a:pathLst>
                  <a:path w="27416" h="3902" extrusionOk="0">
                    <a:moveTo>
                      <a:pt x="12305" y="1"/>
                    </a:moveTo>
                    <a:lnTo>
                      <a:pt x="10938" y="37"/>
                    </a:lnTo>
                    <a:lnTo>
                      <a:pt x="9625" y="92"/>
                    </a:lnTo>
                    <a:lnTo>
                      <a:pt x="8367" y="147"/>
                    </a:lnTo>
                    <a:lnTo>
                      <a:pt x="7183" y="238"/>
                    </a:lnTo>
                    <a:lnTo>
                      <a:pt x="6052" y="329"/>
                    </a:lnTo>
                    <a:lnTo>
                      <a:pt x="4995" y="438"/>
                    </a:lnTo>
                    <a:lnTo>
                      <a:pt x="4011" y="566"/>
                    </a:lnTo>
                    <a:lnTo>
                      <a:pt x="3136" y="712"/>
                    </a:lnTo>
                    <a:lnTo>
                      <a:pt x="2352" y="857"/>
                    </a:lnTo>
                    <a:lnTo>
                      <a:pt x="1659" y="1022"/>
                    </a:lnTo>
                    <a:lnTo>
                      <a:pt x="1076" y="1186"/>
                    </a:lnTo>
                    <a:lnTo>
                      <a:pt x="839" y="1277"/>
                    </a:lnTo>
                    <a:lnTo>
                      <a:pt x="620" y="1368"/>
                    </a:lnTo>
                    <a:lnTo>
                      <a:pt x="438" y="1459"/>
                    </a:lnTo>
                    <a:lnTo>
                      <a:pt x="274" y="1550"/>
                    </a:lnTo>
                    <a:lnTo>
                      <a:pt x="165" y="1641"/>
                    </a:lnTo>
                    <a:lnTo>
                      <a:pt x="74" y="1751"/>
                    </a:lnTo>
                    <a:lnTo>
                      <a:pt x="19" y="1842"/>
                    </a:lnTo>
                    <a:lnTo>
                      <a:pt x="1" y="1951"/>
                    </a:lnTo>
                    <a:lnTo>
                      <a:pt x="19" y="2042"/>
                    </a:lnTo>
                    <a:lnTo>
                      <a:pt x="74" y="2152"/>
                    </a:lnTo>
                    <a:lnTo>
                      <a:pt x="165" y="2243"/>
                    </a:lnTo>
                    <a:lnTo>
                      <a:pt x="274" y="2334"/>
                    </a:lnTo>
                    <a:lnTo>
                      <a:pt x="438" y="2443"/>
                    </a:lnTo>
                    <a:lnTo>
                      <a:pt x="620" y="2534"/>
                    </a:lnTo>
                    <a:lnTo>
                      <a:pt x="839" y="2626"/>
                    </a:lnTo>
                    <a:lnTo>
                      <a:pt x="1076" y="2698"/>
                    </a:lnTo>
                    <a:lnTo>
                      <a:pt x="1659" y="2881"/>
                    </a:lnTo>
                    <a:lnTo>
                      <a:pt x="2352" y="3045"/>
                    </a:lnTo>
                    <a:lnTo>
                      <a:pt x="3136" y="3191"/>
                    </a:lnTo>
                    <a:lnTo>
                      <a:pt x="4011" y="3318"/>
                    </a:lnTo>
                    <a:lnTo>
                      <a:pt x="4995" y="3446"/>
                    </a:lnTo>
                    <a:lnTo>
                      <a:pt x="6052" y="3555"/>
                    </a:lnTo>
                    <a:lnTo>
                      <a:pt x="7183" y="3665"/>
                    </a:lnTo>
                    <a:lnTo>
                      <a:pt x="8367" y="3737"/>
                    </a:lnTo>
                    <a:lnTo>
                      <a:pt x="9625" y="3810"/>
                    </a:lnTo>
                    <a:lnTo>
                      <a:pt x="10938" y="3865"/>
                    </a:lnTo>
                    <a:lnTo>
                      <a:pt x="12305" y="3883"/>
                    </a:lnTo>
                    <a:lnTo>
                      <a:pt x="13708" y="3902"/>
                    </a:lnTo>
                    <a:lnTo>
                      <a:pt x="15112" y="3883"/>
                    </a:lnTo>
                    <a:lnTo>
                      <a:pt x="16461" y="3865"/>
                    </a:lnTo>
                    <a:lnTo>
                      <a:pt x="17773" y="3810"/>
                    </a:lnTo>
                    <a:lnTo>
                      <a:pt x="19049" y="3737"/>
                    </a:lnTo>
                    <a:lnTo>
                      <a:pt x="20234" y="3665"/>
                    </a:lnTo>
                    <a:lnTo>
                      <a:pt x="21364" y="3555"/>
                    </a:lnTo>
                    <a:lnTo>
                      <a:pt x="22421" y="3446"/>
                    </a:lnTo>
                    <a:lnTo>
                      <a:pt x="23405" y="3318"/>
                    </a:lnTo>
                    <a:lnTo>
                      <a:pt x="24280" y="3191"/>
                    </a:lnTo>
                    <a:lnTo>
                      <a:pt x="25064" y="3045"/>
                    </a:lnTo>
                    <a:lnTo>
                      <a:pt x="25757" y="2881"/>
                    </a:lnTo>
                    <a:lnTo>
                      <a:pt x="26340" y="2698"/>
                    </a:lnTo>
                    <a:lnTo>
                      <a:pt x="26577" y="2626"/>
                    </a:lnTo>
                    <a:lnTo>
                      <a:pt x="26796" y="2534"/>
                    </a:lnTo>
                    <a:lnTo>
                      <a:pt x="26978" y="2443"/>
                    </a:lnTo>
                    <a:lnTo>
                      <a:pt x="27124" y="2334"/>
                    </a:lnTo>
                    <a:lnTo>
                      <a:pt x="27252" y="2243"/>
                    </a:lnTo>
                    <a:lnTo>
                      <a:pt x="27343" y="2152"/>
                    </a:lnTo>
                    <a:lnTo>
                      <a:pt x="27397" y="2042"/>
                    </a:lnTo>
                    <a:lnTo>
                      <a:pt x="27416" y="1951"/>
                    </a:lnTo>
                    <a:lnTo>
                      <a:pt x="27397" y="1842"/>
                    </a:lnTo>
                    <a:lnTo>
                      <a:pt x="27343" y="1751"/>
                    </a:lnTo>
                    <a:lnTo>
                      <a:pt x="27252" y="1641"/>
                    </a:lnTo>
                    <a:lnTo>
                      <a:pt x="27124" y="1550"/>
                    </a:lnTo>
                    <a:lnTo>
                      <a:pt x="26978" y="1459"/>
                    </a:lnTo>
                    <a:lnTo>
                      <a:pt x="26796" y="1368"/>
                    </a:lnTo>
                    <a:lnTo>
                      <a:pt x="26577" y="1277"/>
                    </a:lnTo>
                    <a:lnTo>
                      <a:pt x="26340" y="1186"/>
                    </a:lnTo>
                    <a:lnTo>
                      <a:pt x="25757" y="1022"/>
                    </a:lnTo>
                    <a:lnTo>
                      <a:pt x="25064" y="857"/>
                    </a:lnTo>
                    <a:lnTo>
                      <a:pt x="24280" y="712"/>
                    </a:lnTo>
                    <a:lnTo>
                      <a:pt x="23405" y="566"/>
                    </a:lnTo>
                    <a:lnTo>
                      <a:pt x="22421" y="438"/>
                    </a:lnTo>
                    <a:lnTo>
                      <a:pt x="21364" y="329"/>
                    </a:lnTo>
                    <a:lnTo>
                      <a:pt x="20234" y="238"/>
                    </a:lnTo>
                    <a:lnTo>
                      <a:pt x="19049" y="147"/>
                    </a:lnTo>
                    <a:lnTo>
                      <a:pt x="17773" y="92"/>
                    </a:lnTo>
                    <a:lnTo>
                      <a:pt x="16461" y="37"/>
                    </a:lnTo>
                    <a:lnTo>
                      <a:pt x="151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2"/>
              <p:cNvSpPr/>
              <p:nvPr/>
            </p:nvSpPr>
            <p:spPr>
              <a:xfrm>
                <a:off x="3435625" y="3658150"/>
                <a:ext cx="685400" cy="97550"/>
              </a:xfrm>
              <a:custGeom>
                <a:avLst/>
                <a:gdLst/>
                <a:ahLst/>
                <a:cxnLst/>
                <a:rect l="l" t="t" r="r" b="b"/>
                <a:pathLst>
                  <a:path w="27416" h="3902" fill="none" extrusionOk="0">
                    <a:moveTo>
                      <a:pt x="27416" y="1951"/>
                    </a:moveTo>
                    <a:lnTo>
                      <a:pt x="27416" y="1951"/>
                    </a:lnTo>
                    <a:lnTo>
                      <a:pt x="27397" y="2042"/>
                    </a:lnTo>
                    <a:lnTo>
                      <a:pt x="27343" y="2152"/>
                    </a:lnTo>
                    <a:lnTo>
                      <a:pt x="27252" y="2243"/>
                    </a:lnTo>
                    <a:lnTo>
                      <a:pt x="27124" y="2334"/>
                    </a:lnTo>
                    <a:lnTo>
                      <a:pt x="26978" y="2443"/>
                    </a:lnTo>
                    <a:lnTo>
                      <a:pt x="26796" y="2534"/>
                    </a:lnTo>
                    <a:lnTo>
                      <a:pt x="26577" y="2626"/>
                    </a:lnTo>
                    <a:lnTo>
                      <a:pt x="26340" y="2698"/>
                    </a:lnTo>
                    <a:lnTo>
                      <a:pt x="25757" y="2881"/>
                    </a:lnTo>
                    <a:lnTo>
                      <a:pt x="25064" y="3045"/>
                    </a:lnTo>
                    <a:lnTo>
                      <a:pt x="24280" y="3191"/>
                    </a:lnTo>
                    <a:lnTo>
                      <a:pt x="23405" y="3318"/>
                    </a:lnTo>
                    <a:lnTo>
                      <a:pt x="22421" y="3446"/>
                    </a:lnTo>
                    <a:lnTo>
                      <a:pt x="21364" y="3555"/>
                    </a:lnTo>
                    <a:lnTo>
                      <a:pt x="20234" y="3665"/>
                    </a:lnTo>
                    <a:lnTo>
                      <a:pt x="19049" y="3737"/>
                    </a:lnTo>
                    <a:lnTo>
                      <a:pt x="17773" y="3810"/>
                    </a:lnTo>
                    <a:lnTo>
                      <a:pt x="16461" y="3865"/>
                    </a:lnTo>
                    <a:lnTo>
                      <a:pt x="15112" y="3883"/>
                    </a:lnTo>
                    <a:lnTo>
                      <a:pt x="13708" y="3902"/>
                    </a:lnTo>
                    <a:lnTo>
                      <a:pt x="13708" y="3902"/>
                    </a:lnTo>
                    <a:lnTo>
                      <a:pt x="12305" y="3883"/>
                    </a:lnTo>
                    <a:lnTo>
                      <a:pt x="10938" y="3865"/>
                    </a:lnTo>
                    <a:lnTo>
                      <a:pt x="9625" y="3810"/>
                    </a:lnTo>
                    <a:lnTo>
                      <a:pt x="8367" y="3737"/>
                    </a:lnTo>
                    <a:lnTo>
                      <a:pt x="7183" y="3665"/>
                    </a:lnTo>
                    <a:lnTo>
                      <a:pt x="6052" y="3555"/>
                    </a:lnTo>
                    <a:lnTo>
                      <a:pt x="4995" y="3446"/>
                    </a:lnTo>
                    <a:lnTo>
                      <a:pt x="4011" y="3318"/>
                    </a:lnTo>
                    <a:lnTo>
                      <a:pt x="3136" y="3191"/>
                    </a:lnTo>
                    <a:lnTo>
                      <a:pt x="2352" y="3045"/>
                    </a:lnTo>
                    <a:lnTo>
                      <a:pt x="1659" y="2881"/>
                    </a:lnTo>
                    <a:lnTo>
                      <a:pt x="1076" y="2698"/>
                    </a:lnTo>
                    <a:lnTo>
                      <a:pt x="839" y="2626"/>
                    </a:lnTo>
                    <a:lnTo>
                      <a:pt x="620" y="2534"/>
                    </a:lnTo>
                    <a:lnTo>
                      <a:pt x="438" y="2443"/>
                    </a:lnTo>
                    <a:lnTo>
                      <a:pt x="274" y="2334"/>
                    </a:lnTo>
                    <a:lnTo>
                      <a:pt x="165" y="2243"/>
                    </a:lnTo>
                    <a:lnTo>
                      <a:pt x="74" y="2152"/>
                    </a:lnTo>
                    <a:lnTo>
                      <a:pt x="19" y="2042"/>
                    </a:lnTo>
                    <a:lnTo>
                      <a:pt x="1" y="1951"/>
                    </a:lnTo>
                    <a:lnTo>
                      <a:pt x="1" y="1951"/>
                    </a:lnTo>
                    <a:lnTo>
                      <a:pt x="19" y="1842"/>
                    </a:lnTo>
                    <a:lnTo>
                      <a:pt x="74" y="1751"/>
                    </a:lnTo>
                    <a:lnTo>
                      <a:pt x="165" y="1641"/>
                    </a:lnTo>
                    <a:lnTo>
                      <a:pt x="274" y="1550"/>
                    </a:lnTo>
                    <a:lnTo>
                      <a:pt x="438" y="1459"/>
                    </a:lnTo>
                    <a:lnTo>
                      <a:pt x="620" y="1368"/>
                    </a:lnTo>
                    <a:lnTo>
                      <a:pt x="839" y="1277"/>
                    </a:lnTo>
                    <a:lnTo>
                      <a:pt x="1076" y="1186"/>
                    </a:lnTo>
                    <a:lnTo>
                      <a:pt x="1659" y="1022"/>
                    </a:lnTo>
                    <a:lnTo>
                      <a:pt x="2352" y="857"/>
                    </a:lnTo>
                    <a:lnTo>
                      <a:pt x="3136" y="712"/>
                    </a:lnTo>
                    <a:lnTo>
                      <a:pt x="4011" y="566"/>
                    </a:lnTo>
                    <a:lnTo>
                      <a:pt x="4995" y="438"/>
                    </a:lnTo>
                    <a:lnTo>
                      <a:pt x="6052" y="329"/>
                    </a:lnTo>
                    <a:lnTo>
                      <a:pt x="7183" y="238"/>
                    </a:lnTo>
                    <a:lnTo>
                      <a:pt x="8367" y="147"/>
                    </a:lnTo>
                    <a:lnTo>
                      <a:pt x="9625" y="92"/>
                    </a:lnTo>
                    <a:lnTo>
                      <a:pt x="10938" y="37"/>
                    </a:lnTo>
                    <a:lnTo>
                      <a:pt x="12305" y="1"/>
                    </a:lnTo>
                    <a:lnTo>
                      <a:pt x="13708" y="1"/>
                    </a:lnTo>
                    <a:lnTo>
                      <a:pt x="13708" y="1"/>
                    </a:lnTo>
                    <a:lnTo>
                      <a:pt x="15112" y="1"/>
                    </a:lnTo>
                    <a:lnTo>
                      <a:pt x="16461" y="37"/>
                    </a:lnTo>
                    <a:lnTo>
                      <a:pt x="17773" y="92"/>
                    </a:lnTo>
                    <a:lnTo>
                      <a:pt x="19049" y="147"/>
                    </a:lnTo>
                    <a:lnTo>
                      <a:pt x="20234" y="238"/>
                    </a:lnTo>
                    <a:lnTo>
                      <a:pt x="21364" y="329"/>
                    </a:lnTo>
                    <a:lnTo>
                      <a:pt x="22421" y="438"/>
                    </a:lnTo>
                    <a:lnTo>
                      <a:pt x="23405" y="566"/>
                    </a:lnTo>
                    <a:lnTo>
                      <a:pt x="24280" y="712"/>
                    </a:lnTo>
                    <a:lnTo>
                      <a:pt x="25064" y="857"/>
                    </a:lnTo>
                    <a:lnTo>
                      <a:pt x="25757" y="1022"/>
                    </a:lnTo>
                    <a:lnTo>
                      <a:pt x="26340" y="1186"/>
                    </a:lnTo>
                    <a:lnTo>
                      <a:pt x="26577" y="1277"/>
                    </a:lnTo>
                    <a:lnTo>
                      <a:pt x="26796" y="1368"/>
                    </a:lnTo>
                    <a:lnTo>
                      <a:pt x="26978" y="1459"/>
                    </a:lnTo>
                    <a:lnTo>
                      <a:pt x="27124" y="1550"/>
                    </a:lnTo>
                    <a:lnTo>
                      <a:pt x="27252" y="1641"/>
                    </a:lnTo>
                    <a:lnTo>
                      <a:pt x="27343" y="1751"/>
                    </a:lnTo>
                    <a:lnTo>
                      <a:pt x="27397" y="1842"/>
                    </a:lnTo>
                    <a:lnTo>
                      <a:pt x="27416" y="19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2"/>
              <p:cNvSpPr/>
              <p:nvPr/>
            </p:nvSpPr>
            <p:spPr>
              <a:xfrm>
                <a:off x="3469350" y="3669100"/>
                <a:ext cx="613850" cy="75675"/>
              </a:xfrm>
              <a:custGeom>
                <a:avLst/>
                <a:gdLst/>
                <a:ahLst/>
                <a:cxnLst/>
                <a:rect l="l" t="t" r="r" b="b"/>
                <a:pathLst>
                  <a:path w="24554" h="3027" extrusionOk="0">
                    <a:moveTo>
                      <a:pt x="11029" y="0"/>
                    </a:moveTo>
                    <a:lnTo>
                      <a:pt x="9807" y="18"/>
                    </a:lnTo>
                    <a:lnTo>
                      <a:pt x="8622" y="55"/>
                    </a:lnTo>
                    <a:lnTo>
                      <a:pt x="7492" y="110"/>
                    </a:lnTo>
                    <a:lnTo>
                      <a:pt x="6417" y="182"/>
                    </a:lnTo>
                    <a:lnTo>
                      <a:pt x="5414" y="255"/>
                    </a:lnTo>
                    <a:lnTo>
                      <a:pt x="4466" y="347"/>
                    </a:lnTo>
                    <a:lnTo>
                      <a:pt x="3591" y="438"/>
                    </a:lnTo>
                    <a:lnTo>
                      <a:pt x="2808" y="547"/>
                    </a:lnTo>
                    <a:lnTo>
                      <a:pt x="2097" y="656"/>
                    </a:lnTo>
                    <a:lnTo>
                      <a:pt x="1477" y="784"/>
                    </a:lnTo>
                    <a:lnTo>
                      <a:pt x="967" y="912"/>
                    </a:lnTo>
                    <a:lnTo>
                      <a:pt x="547" y="1057"/>
                    </a:lnTo>
                    <a:lnTo>
                      <a:pt x="383" y="1130"/>
                    </a:lnTo>
                    <a:lnTo>
                      <a:pt x="256" y="1203"/>
                    </a:lnTo>
                    <a:lnTo>
                      <a:pt x="146" y="1276"/>
                    </a:lnTo>
                    <a:lnTo>
                      <a:pt x="73" y="1349"/>
                    </a:lnTo>
                    <a:lnTo>
                      <a:pt x="19" y="1440"/>
                    </a:lnTo>
                    <a:lnTo>
                      <a:pt x="1" y="1513"/>
                    </a:lnTo>
                    <a:lnTo>
                      <a:pt x="19" y="1586"/>
                    </a:lnTo>
                    <a:lnTo>
                      <a:pt x="73" y="1659"/>
                    </a:lnTo>
                    <a:lnTo>
                      <a:pt x="146" y="1732"/>
                    </a:lnTo>
                    <a:lnTo>
                      <a:pt x="256" y="1823"/>
                    </a:lnTo>
                    <a:lnTo>
                      <a:pt x="383" y="1896"/>
                    </a:lnTo>
                    <a:lnTo>
                      <a:pt x="547" y="1951"/>
                    </a:lnTo>
                    <a:lnTo>
                      <a:pt x="967" y="2096"/>
                    </a:lnTo>
                    <a:lnTo>
                      <a:pt x="1477" y="2224"/>
                    </a:lnTo>
                    <a:lnTo>
                      <a:pt x="2097" y="2352"/>
                    </a:lnTo>
                    <a:lnTo>
                      <a:pt x="2808" y="2479"/>
                    </a:lnTo>
                    <a:lnTo>
                      <a:pt x="3591" y="2570"/>
                    </a:lnTo>
                    <a:lnTo>
                      <a:pt x="4466" y="2680"/>
                    </a:lnTo>
                    <a:lnTo>
                      <a:pt x="5414" y="2771"/>
                    </a:lnTo>
                    <a:lnTo>
                      <a:pt x="6417" y="2844"/>
                    </a:lnTo>
                    <a:lnTo>
                      <a:pt x="7492" y="2898"/>
                    </a:lnTo>
                    <a:lnTo>
                      <a:pt x="8622" y="2953"/>
                    </a:lnTo>
                    <a:lnTo>
                      <a:pt x="9807" y="2990"/>
                    </a:lnTo>
                    <a:lnTo>
                      <a:pt x="11029" y="3008"/>
                    </a:lnTo>
                    <a:lnTo>
                      <a:pt x="12268" y="3026"/>
                    </a:lnTo>
                    <a:lnTo>
                      <a:pt x="13526" y="3008"/>
                    </a:lnTo>
                    <a:lnTo>
                      <a:pt x="14747" y="2990"/>
                    </a:lnTo>
                    <a:lnTo>
                      <a:pt x="15932" y="2953"/>
                    </a:lnTo>
                    <a:lnTo>
                      <a:pt x="17062" y="2898"/>
                    </a:lnTo>
                    <a:lnTo>
                      <a:pt x="18119" y="2844"/>
                    </a:lnTo>
                    <a:lnTo>
                      <a:pt x="19140" y="2771"/>
                    </a:lnTo>
                    <a:lnTo>
                      <a:pt x="20088" y="2680"/>
                    </a:lnTo>
                    <a:lnTo>
                      <a:pt x="20963" y="2570"/>
                    </a:lnTo>
                    <a:lnTo>
                      <a:pt x="21747" y="2479"/>
                    </a:lnTo>
                    <a:lnTo>
                      <a:pt x="22457" y="2352"/>
                    </a:lnTo>
                    <a:lnTo>
                      <a:pt x="23077" y="2224"/>
                    </a:lnTo>
                    <a:lnTo>
                      <a:pt x="23588" y="2096"/>
                    </a:lnTo>
                    <a:lnTo>
                      <a:pt x="24007" y="1951"/>
                    </a:lnTo>
                    <a:lnTo>
                      <a:pt x="24171" y="1896"/>
                    </a:lnTo>
                    <a:lnTo>
                      <a:pt x="24299" y="1823"/>
                    </a:lnTo>
                    <a:lnTo>
                      <a:pt x="24408" y="1732"/>
                    </a:lnTo>
                    <a:lnTo>
                      <a:pt x="24481" y="1659"/>
                    </a:lnTo>
                    <a:lnTo>
                      <a:pt x="24535" y="1586"/>
                    </a:lnTo>
                    <a:lnTo>
                      <a:pt x="24554" y="1513"/>
                    </a:lnTo>
                    <a:lnTo>
                      <a:pt x="24535" y="1440"/>
                    </a:lnTo>
                    <a:lnTo>
                      <a:pt x="24481" y="1349"/>
                    </a:lnTo>
                    <a:lnTo>
                      <a:pt x="24408" y="1276"/>
                    </a:lnTo>
                    <a:lnTo>
                      <a:pt x="24299" y="1203"/>
                    </a:lnTo>
                    <a:lnTo>
                      <a:pt x="24171" y="1130"/>
                    </a:lnTo>
                    <a:lnTo>
                      <a:pt x="24007" y="1057"/>
                    </a:lnTo>
                    <a:lnTo>
                      <a:pt x="23588" y="912"/>
                    </a:lnTo>
                    <a:lnTo>
                      <a:pt x="23077" y="784"/>
                    </a:lnTo>
                    <a:lnTo>
                      <a:pt x="22457" y="656"/>
                    </a:lnTo>
                    <a:lnTo>
                      <a:pt x="21747" y="547"/>
                    </a:lnTo>
                    <a:lnTo>
                      <a:pt x="20963" y="438"/>
                    </a:lnTo>
                    <a:lnTo>
                      <a:pt x="20088" y="347"/>
                    </a:lnTo>
                    <a:lnTo>
                      <a:pt x="19140" y="255"/>
                    </a:lnTo>
                    <a:lnTo>
                      <a:pt x="18119" y="182"/>
                    </a:lnTo>
                    <a:lnTo>
                      <a:pt x="17062" y="110"/>
                    </a:lnTo>
                    <a:lnTo>
                      <a:pt x="15932" y="55"/>
                    </a:lnTo>
                    <a:lnTo>
                      <a:pt x="14747" y="18"/>
                    </a:lnTo>
                    <a:lnTo>
                      <a:pt x="1352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2"/>
              <p:cNvSpPr/>
              <p:nvPr/>
            </p:nvSpPr>
            <p:spPr>
              <a:xfrm>
                <a:off x="3469350" y="3669100"/>
                <a:ext cx="613850" cy="75675"/>
              </a:xfrm>
              <a:custGeom>
                <a:avLst/>
                <a:gdLst/>
                <a:ahLst/>
                <a:cxnLst/>
                <a:rect l="l" t="t" r="r" b="b"/>
                <a:pathLst>
                  <a:path w="24554" h="3027" fill="none" extrusionOk="0">
                    <a:moveTo>
                      <a:pt x="12268" y="0"/>
                    </a:moveTo>
                    <a:lnTo>
                      <a:pt x="12268" y="0"/>
                    </a:lnTo>
                    <a:lnTo>
                      <a:pt x="11029" y="0"/>
                    </a:lnTo>
                    <a:lnTo>
                      <a:pt x="9807" y="18"/>
                    </a:lnTo>
                    <a:lnTo>
                      <a:pt x="8622" y="55"/>
                    </a:lnTo>
                    <a:lnTo>
                      <a:pt x="7492" y="110"/>
                    </a:lnTo>
                    <a:lnTo>
                      <a:pt x="6417" y="182"/>
                    </a:lnTo>
                    <a:lnTo>
                      <a:pt x="5414" y="255"/>
                    </a:lnTo>
                    <a:lnTo>
                      <a:pt x="4466" y="347"/>
                    </a:lnTo>
                    <a:lnTo>
                      <a:pt x="3591" y="438"/>
                    </a:lnTo>
                    <a:lnTo>
                      <a:pt x="2808" y="547"/>
                    </a:lnTo>
                    <a:lnTo>
                      <a:pt x="2097" y="656"/>
                    </a:lnTo>
                    <a:lnTo>
                      <a:pt x="1477" y="784"/>
                    </a:lnTo>
                    <a:lnTo>
                      <a:pt x="967" y="912"/>
                    </a:lnTo>
                    <a:lnTo>
                      <a:pt x="547" y="1057"/>
                    </a:lnTo>
                    <a:lnTo>
                      <a:pt x="383" y="1130"/>
                    </a:lnTo>
                    <a:lnTo>
                      <a:pt x="256" y="1203"/>
                    </a:lnTo>
                    <a:lnTo>
                      <a:pt x="146" y="1276"/>
                    </a:lnTo>
                    <a:lnTo>
                      <a:pt x="73" y="1349"/>
                    </a:lnTo>
                    <a:lnTo>
                      <a:pt x="19" y="1440"/>
                    </a:lnTo>
                    <a:lnTo>
                      <a:pt x="1" y="1513"/>
                    </a:lnTo>
                    <a:lnTo>
                      <a:pt x="1" y="1513"/>
                    </a:lnTo>
                    <a:lnTo>
                      <a:pt x="19" y="1586"/>
                    </a:lnTo>
                    <a:lnTo>
                      <a:pt x="73" y="1659"/>
                    </a:lnTo>
                    <a:lnTo>
                      <a:pt x="146" y="1732"/>
                    </a:lnTo>
                    <a:lnTo>
                      <a:pt x="256" y="1823"/>
                    </a:lnTo>
                    <a:lnTo>
                      <a:pt x="383" y="1896"/>
                    </a:lnTo>
                    <a:lnTo>
                      <a:pt x="547" y="1951"/>
                    </a:lnTo>
                    <a:lnTo>
                      <a:pt x="967" y="2096"/>
                    </a:lnTo>
                    <a:lnTo>
                      <a:pt x="1477" y="2224"/>
                    </a:lnTo>
                    <a:lnTo>
                      <a:pt x="2097" y="2352"/>
                    </a:lnTo>
                    <a:lnTo>
                      <a:pt x="2808" y="2479"/>
                    </a:lnTo>
                    <a:lnTo>
                      <a:pt x="3591" y="2570"/>
                    </a:lnTo>
                    <a:lnTo>
                      <a:pt x="4466" y="2680"/>
                    </a:lnTo>
                    <a:lnTo>
                      <a:pt x="5414" y="2771"/>
                    </a:lnTo>
                    <a:lnTo>
                      <a:pt x="6417" y="2844"/>
                    </a:lnTo>
                    <a:lnTo>
                      <a:pt x="7492" y="2898"/>
                    </a:lnTo>
                    <a:lnTo>
                      <a:pt x="8622" y="2953"/>
                    </a:lnTo>
                    <a:lnTo>
                      <a:pt x="9807" y="2990"/>
                    </a:lnTo>
                    <a:lnTo>
                      <a:pt x="11029" y="3008"/>
                    </a:lnTo>
                    <a:lnTo>
                      <a:pt x="12268" y="3026"/>
                    </a:lnTo>
                    <a:lnTo>
                      <a:pt x="12268" y="3026"/>
                    </a:lnTo>
                    <a:lnTo>
                      <a:pt x="13526" y="3008"/>
                    </a:lnTo>
                    <a:lnTo>
                      <a:pt x="14747" y="2990"/>
                    </a:lnTo>
                    <a:lnTo>
                      <a:pt x="15932" y="2953"/>
                    </a:lnTo>
                    <a:lnTo>
                      <a:pt x="17062" y="2898"/>
                    </a:lnTo>
                    <a:lnTo>
                      <a:pt x="18119" y="2844"/>
                    </a:lnTo>
                    <a:lnTo>
                      <a:pt x="19140" y="2771"/>
                    </a:lnTo>
                    <a:lnTo>
                      <a:pt x="20088" y="2680"/>
                    </a:lnTo>
                    <a:lnTo>
                      <a:pt x="20963" y="2570"/>
                    </a:lnTo>
                    <a:lnTo>
                      <a:pt x="21747" y="2479"/>
                    </a:lnTo>
                    <a:lnTo>
                      <a:pt x="22457" y="2352"/>
                    </a:lnTo>
                    <a:lnTo>
                      <a:pt x="23077" y="2224"/>
                    </a:lnTo>
                    <a:lnTo>
                      <a:pt x="23588" y="2096"/>
                    </a:lnTo>
                    <a:lnTo>
                      <a:pt x="24007" y="1951"/>
                    </a:lnTo>
                    <a:lnTo>
                      <a:pt x="24171" y="1896"/>
                    </a:lnTo>
                    <a:lnTo>
                      <a:pt x="24299" y="1823"/>
                    </a:lnTo>
                    <a:lnTo>
                      <a:pt x="24408" y="1732"/>
                    </a:lnTo>
                    <a:lnTo>
                      <a:pt x="24481" y="1659"/>
                    </a:lnTo>
                    <a:lnTo>
                      <a:pt x="24535" y="1586"/>
                    </a:lnTo>
                    <a:lnTo>
                      <a:pt x="24554" y="1513"/>
                    </a:lnTo>
                    <a:lnTo>
                      <a:pt x="24554" y="1513"/>
                    </a:lnTo>
                    <a:lnTo>
                      <a:pt x="24535" y="1440"/>
                    </a:lnTo>
                    <a:lnTo>
                      <a:pt x="24481" y="1349"/>
                    </a:lnTo>
                    <a:lnTo>
                      <a:pt x="24408" y="1276"/>
                    </a:lnTo>
                    <a:lnTo>
                      <a:pt x="24299" y="1203"/>
                    </a:lnTo>
                    <a:lnTo>
                      <a:pt x="24171" y="1130"/>
                    </a:lnTo>
                    <a:lnTo>
                      <a:pt x="24007" y="1057"/>
                    </a:lnTo>
                    <a:lnTo>
                      <a:pt x="23588" y="912"/>
                    </a:lnTo>
                    <a:lnTo>
                      <a:pt x="23077" y="784"/>
                    </a:lnTo>
                    <a:lnTo>
                      <a:pt x="22457" y="656"/>
                    </a:lnTo>
                    <a:lnTo>
                      <a:pt x="21747" y="547"/>
                    </a:lnTo>
                    <a:lnTo>
                      <a:pt x="20963" y="438"/>
                    </a:lnTo>
                    <a:lnTo>
                      <a:pt x="20088" y="347"/>
                    </a:lnTo>
                    <a:lnTo>
                      <a:pt x="19140" y="255"/>
                    </a:lnTo>
                    <a:lnTo>
                      <a:pt x="18119" y="182"/>
                    </a:lnTo>
                    <a:lnTo>
                      <a:pt x="17062" y="110"/>
                    </a:lnTo>
                    <a:lnTo>
                      <a:pt x="15932" y="55"/>
                    </a:lnTo>
                    <a:lnTo>
                      <a:pt x="14747" y="18"/>
                    </a:lnTo>
                    <a:lnTo>
                      <a:pt x="13526" y="0"/>
                    </a:lnTo>
                    <a:lnTo>
                      <a:pt x="122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2"/>
              <p:cNvSpPr/>
              <p:nvPr/>
            </p:nvSpPr>
            <p:spPr>
              <a:xfrm>
                <a:off x="3663475" y="3707375"/>
                <a:ext cx="457550" cy="185500"/>
              </a:xfrm>
              <a:custGeom>
                <a:avLst/>
                <a:gdLst/>
                <a:ahLst/>
                <a:cxnLst/>
                <a:rect l="l" t="t" r="r" b="b"/>
                <a:pathLst>
                  <a:path w="18302" h="7420" extrusionOk="0">
                    <a:moveTo>
                      <a:pt x="18302" y="0"/>
                    </a:moveTo>
                    <a:lnTo>
                      <a:pt x="18283" y="55"/>
                    </a:lnTo>
                    <a:lnTo>
                      <a:pt x="18265" y="128"/>
                    </a:lnTo>
                    <a:lnTo>
                      <a:pt x="18229" y="183"/>
                    </a:lnTo>
                    <a:lnTo>
                      <a:pt x="18174" y="237"/>
                    </a:lnTo>
                    <a:lnTo>
                      <a:pt x="18028" y="365"/>
                    </a:lnTo>
                    <a:lnTo>
                      <a:pt x="17828" y="493"/>
                    </a:lnTo>
                    <a:lnTo>
                      <a:pt x="17536" y="620"/>
                    </a:lnTo>
                    <a:lnTo>
                      <a:pt x="17171" y="748"/>
                    </a:lnTo>
                    <a:lnTo>
                      <a:pt x="16716" y="894"/>
                    </a:lnTo>
                    <a:lnTo>
                      <a:pt x="16151" y="1021"/>
                    </a:lnTo>
                    <a:lnTo>
                      <a:pt x="16005" y="1058"/>
                    </a:lnTo>
                    <a:lnTo>
                      <a:pt x="15950" y="1131"/>
                    </a:lnTo>
                    <a:lnTo>
                      <a:pt x="15841" y="1276"/>
                    </a:lnTo>
                    <a:lnTo>
                      <a:pt x="15640" y="1532"/>
                    </a:lnTo>
                    <a:lnTo>
                      <a:pt x="15330" y="1841"/>
                    </a:lnTo>
                    <a:lnTo>
                      <a:pt x="14929" y="2206"/>
                    </a:lnTo>
                    <a:lnTo>
                      <a:pt x="14674" y="2406"/>
                    </a:lnTo>
                    <a:lnTo>
                      <a:pt x="14401" y="2625"/>
                    </a:lnTo>
                    <a:lnTo>
                      <a:pt x="14091" y="2862"/>
                    </a:lnTo>
                    <a:lnTo>
                      <a:pt x="13745" y="3099"/>
                    </a:lnTo>
                    <a:lnTo>
                      <a:pt x="13362" y="3336"/>
                    </a:lnTo>
                    <a:lnTo>
                      <a:pt x="12943" y="3591"/>
                    </a:lnTo>
                    <a:lnTo>
                      <a:pt x="12487" y="3847"/>
                    </a:lnTo>
                    <a:lnTo>
                      <a:pt x="11977" y="4102"/>
                    </a:lnTo>
                    <a:lnTo>
                      <a:pt x="11448" y="4357"/>
                    </a:lnTo>
                    <a:lnTo>
                      <a:pt x="10865" y="4612"/>
                    </a:lnTo>
                    <a:lnTo>
                      <a:pt x="10227" y="4867"/>
                    </a:lnTo>
                    <a:lnTo>
                      <a:pt x="9552" y="5122"/>
                    </a:lnTo>
                    <a:lnTo>
                      <a:pt x="8841" y="5378"/>
                    </a:lnTo>
                    <a:lnTo>
                      <a:pt x="8076" y="5633"/>
                    </a:lnTo>
                    <a:lnTo>
                      <a:pt x="7255" y="5870"/>
                    </a:lnTo>
                    <a:lnTo>
                      <a:pt x="6381" y="6107"/>
                    </a:lnTo>
                    <a:lnTo>
                      <a:pt x="5451" y="6344"/>
                    </a:lnTo>
                    <a:lnTo>
                      <a:pt x="4485" y="6562"/>
                    </a:lnTo>
                    <a:lnTo>
                      <a:pt x="3446" y="6763"/>
                    </a:lnTo>
                    <a:lnTo>
                      <a:pt x="2352" y="6964"/>
                    </a:lnTo>
                    <a:lnTo>
                      <a:pt x="1204" y="7146"/>
                    </a:lnTo>
                    <a:lnTo>
                      <a:pt x="1" y="7310"/>
                    </a:lnTo>
                    <a:lnTo>
                      <a:pt x="1094" y="7346"/>
                    </a:lnTo>
                    <a:lnTo>
                      <a:pt x="2225" y="7383"/>
                    </a:lnTo>
                    <a:lnTo>
                      <a:pt x="3391" y="7401"/>
                    </a:lnTo>
                    <a:lnTo>
                      <a:pt x="4594" y="7419"/>
                    </a:lnTo>
                    <a:lnTo>
                      <a:pt x="6326" y="7401"/>
                    </a:lnTo>
                    <a:lnTo>
                      <a:pt x="7985" y="7365"/>
                    </a:lnTo>
                    <a:lnTo>
                      <a:pt x="8003" y="7365"/>
                    </a:lnTo>
                    <a:lnTo>
                      <a:pt x="9060" y="7310"/>
                    </a:lnTo>
                    <a:lnTo>
                      <a:pt x="10099" y="7255"/>
                    </a:lnTo>
                    <a:lnTo>
                      <a:pt x="11102" y="7182"/>
                    </a:lnTo>
                    <a:lnTo>
                      <a:pt x="12049" y="7109"/>
                    </a:lnTo>
                    <a:lnTo>
                      <a:pt x="12943" y="7018"/>
                    </a:lnTo>
                    <a:lnTo>
                      <a:pt x="13781" y="6909"/>
                    </a:lnTo>
                    <a:lnTo>
                      <a:pt x="14565" y="6799"/>
                    </a:lnTo>
                    <a:lnTo>
                      <a:pt x="15276" y="6690"/>
                    </a:lnTo>
                    <a:lnTo>
                      <a:pt x="15932" y="6562"/>
                    </a:lnTo>
                    <a:lnTo>
                      <a:pt x="16515" y="6435"/>
                    </a:lnTo>
                    <a:lnTo>
                      <a:pt x="17007" y="6289"/>
                    </a:lnTo>
                    <a:lnTo>
                      <a:pt x="17445" y="6143"/>
                    </a:lnTo>
                    <a:lnTo>
                      <a:pt x="17791" y="5997"/>
                    </a:lnTo>
                    <a:lnTo>
                      <a:pt x="17937" y="5925"/>
                    </a:lnTo>
                    <a:lnTo>
                      <a:pt x="18046" y="5833"/>
                    </a:lnTo>
                    <a:lnTo>
                      <a:pt x="18138" y="5760"/>
                    </a:lnTo>
                    <a:lnTo>
                      <a:pt x="18210" y="5669"/>
                    </a:lnTo>
                    <a:lnTo>
                      <a:pt x="18265" y="5596"/>
                    </a:lnTo>
                    <a:lnTo>
                      <a:pt x="18302" y="5505"/>
                    </a:lnTo>
                    <a:lnTo>
                      <a:pt x="18302" y="5469"/>
                    </a:lnTo>
                    <a:lnTo>
                      <a:pt x="1830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2"/>
              <p:cNvSpPr/>
              <p:nvPr/>
            </p:nvSpPr>
            <p:spPr>
              <a:xfrm>
                <a:off x="3663475" y="3707375"/>
                <a:ext cx="457550" cy="185500"/>
              </a:xfrm>
              <a:custGeom>
                <a:avLst/>
                <a:gdLst/>
                <a:ahLst/>
                <a:cxnLst/>
                <a:rect l="l" t="t" r="r" b="b"/>
                <a:pathLst>
                  <a:path w="18302" h="7420" fill="none" extrusionOk="0">
                    <a:moveTo>
                      <a:pt x="18302" y="0"/>
                    </a:moveTo>
                    <a:lnTo>
                      <a:pt x="18302" y="0"/>
                    </a:lnTo>
                    <a:lnTo>
                      <a:pt x="18283" y="55"/>
                    </a:lnTo>
                    <a:lnTo>
                      <a:pt x="18265" y="128"/>
                    </a:lnTo>
                    <a:lnTo>
                      <a:pt x="18229" y="183"/>
                    </a:lnTo>
                    <a:lnTo>
                      <a:pt x="18174" y="237"/>
                    </a:lnTo>
                    <a:lnTo>
                      <a:pt x="18028" y="365"/>
                    </a:lnTo>
                    <a:lnTo>
                      <a:pt x="17828" y="493"/>
                    </a:lnTo>
                    <a:lnTo>
                      <a:pt x="17828" y="493"/>
                    </a:lnTo>
                    <a:lnTo>
                      <a:pt x="17536" y="620"/>
                    </a:lnTo>
                    <a:lnTo>
                      <a:pt x="17171" y="748"/>
                    </a:lnTo>
                    <a:lnTo>
                      <a:pt x="16716" y="894"/>
                    </a:lnTo>
                    <a:lnTo>
                      <a:pt x="16151" y="1021"/>
                    </a:lnTo>
                    <a:lnTo>
                      <a:pt x="16151" y="1021"/>
                    </a:lnTo>
                    <a:lnTo>
                      <a:pt x="16005" y="1058"/>
                    </a:lnTo>
                    <a:lnTo>
                      <a:pt x="16005" y="1058"/>
                    </a:lnTo>
                    <a:lnTo>
                      <a:pt x="15950" y="1131"/>
                    </a:lnTo>
                    <a:lnTo>
                      <a:pt x="15841" y="1276"/>
                    </a:lnTo>
                    <a:lnTo>
                      <a:pt x="15640" y="1532"/>
                    </a:lnTo>
                    <a:lnTo>
                      <a:pt x="15330" y="1841"/>
                    </a:lnTo>
                    <a:lnTo>
                      <a:pt x="14929" y="2206"/>
                    </a:lnTo>
                    <a:lnTo>
                      <a:pt x="14674" y="2406"/>
                    </a:lnTo>
                    <a:lnTo>
                      <a:pt x="14401" y="2625"/>
                    </a:lnTo>
                    <a:lnTo>
                      <a:pt x="14091" y="2862"/>
                    </a:lnTo>
                    <a:lnTo>
                      <a:pt x="13745" y="3099"/>
                    </a:lnTo>
                    <a:lnTo>
                      <a:pt x="13362" y="3336"/>
                    </a:lnTo>
                    <a:lnTo>
                      <a:pt x="12943" y="3591"/>
                    </a:lnTo>
                    <a:lnTo>
                      <a:pt x="12487" y="3847"/>
                    </a:lnTo>
                    <a:lnTo>
                      <a:pt x="11977" y="4102"/>
                    </a:lnTo>
                    <a:lnTo>
                      <a:pt x="11448" y="4357"/>
                    </a:lnTo>
                    <a:lnTo>
                      <a:pt x="10865" y="4612"/>
                    </a:lnTo>
                    <a:lnTo>
                      <a:pt x="10227" y="4867"/>
                    </a:lnTo>
                    <a:lnTo>
                      <a:pt x="9552" y="5122"/>
                    </a:lnTo>
                    <a:lnTo>
                      <a:pt x="8841" y="5378"/>
                    </a:lnTo>
                    <a:lnTo>
                      <a:pt x="8076" y="5633"/>
                    </a:lnTo>
                    <a:lnTo>
                      <a:pt x="7255" y="5870"/>
                    </a:lnTo>
                    <a:lnTo>
                      <a:pt x="6381" y="6107"/>
                    </a:lnTo>
                    <a:lnTo>
                      <a:pt x="5451" y="6344"/>
                    </a:lnTo>
                    <a:lnTo>
                      <a:pt x="4485" y="6562"/>
                    </a:lnTo>
                    <a:lnTo>
                      <a:pt x="3446" y="6763"/>
                    </a:lnTo>
                    <a:lnTo>
                      <a:pt x="2352" y="6964"/>
                    </a:lnTo>
                    <a:lnTo>
                      <a:pt x="1204" y="7146"/>
                    </a:lnTo>
                    <a:lnTo>
                      <a:pt x="1" y="7310"/>
                    </a:lnTo>
                    <a:lnTo>
                      <a:pt x="1" y="7310"/>
                    </a:lnTo>
                    <a:lnTo>
                      <a:pt x="1094" y="7346"/>
                    </a:lnTo>
                    <a:lnTo>
                      <a:pt x="2225" y="7383"/>
                    </a:lnTo>
                    <a:lnTo>
                      <a:pt x="3391" y="7401"/>
                    </a:lnTo>
                    <a:lnTo>
                      <a:pt x="4594" y="7419"/>
                    </a:lnTo>
                    <a:lnTo>
                      <a:pt x="4594" y="7419"/>
                    </a:lnTo>
                    <a:lnTo>
                      <a:pt x="6326" y="7401"/>
                    </a:lnTo>
                    <a:lnTo>
                      <a:pt x="7985" y="7365"/>
                    </a:lnTo>
                    <a:lnTo>
                      <a:pt x="8003" y="7365"/>
                    </a:lnTo>
                    <a:lnTo>
                      <a:pt x="8003" y="7365"/>
                    </a:lnTo>
                    <a:lnTo>
                      <a:pt x="9060" y="7310"/>
                    </a:lnTo>
                    <a:lnTo>
                      <a:pt x="10099" y="7255"/>
                    </a:lnTo>
                    <a:lnTo>
                      <a:pt x="11102" y="7182"/>
                    </a:lnTo>
                    <a:lnTo>
                      <a:pt x="12049" y="7109"/>
                    </a:lnTo>
                    <a:lnTo>
                      <a:pt x="12943" y="7018"/>
                    </a:lnTo>
                    <a:lnTo>
                      <a:pt x="13781" y="6909"/>
                    </a:lnTo>
                    <a:lnTo>
                      <a:pt x="14565" y="6799"/>
                    </a:lnTo>
                    <a:lnTo>
                      <a:pt x="15276" y="6690"/>
                    </a:lnTo>
                    <a:lnTo>
                      <a:pt x="15932" y="6562"/>
                    </a:lnTo>
                    <a:lnTo>
                      <a:pt x="16515" y="6435"/>
                    </a:lnTo>
                    <a:lnTo>
                      <a:pt x="17007" y="6289"/>
                    </a:lnTo>
                    <a:lnTo>
                      <a:pt x="17445" y="6143"/>
                    </a:lnTo>
                    <a:lnTo>
                      <a:pt x="17791" y="5997"/>
                    </a:lnTo>
                    <a:lnTo>
                      <a:pt x="17937" y="5925"/>
                    </a:lnTo>
                    <a:lnTo>
                      <a:pt x="18046" y="5833"/>
                    </a:lnTo>
                    <a:lnTo>
                      <a:pt x="18138" y="5760"/>
                    </a:lnTo>
                    <a:lnTo>
                      <a:pt x="18210" y="5669"/>
                    </a:lnTo>
                    <a:lnTo>
                      <a:pt x="18265" y="5596"/>
                    </a:lnTo>
                    <a:lnTo>
                      <a:pt x="18302" y="5505"/>
                    </a:lnTo>
                    <a:lnTo>
                      <a:pt x="18302" y="5505"/>
                    </a:lnTo>
                    <a:lnTo>
                      <a:pt x="18302" y="5469"/>
                    </a:lnTo>
                    <a:lnTo>
                      <a:pt x="1830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2"/>
              <p:cNvSpPr/>
              <p:nvPr/>
            </p:nvSpPr>
            <p:spPr>
              <a:xfrm>
                <a:off x="4109150" y="3706925"/>
                <a:ext cx="11875" cy="12775"/>
              </a:xfrm>
              <a:custGeom>
                <a:avLst/>
                <a:gdLst/>
                <a:ahLst/>
                <a:cxnLst/>
                <a:rect l="l" t="t" r="r" b="b"/>
                <a:pathLst>
                  <a:path w="475" h="511" extrusionOk="0">
                    <a:moveTo>
                      <a:pt x="475" y="0"/>
                    </a:moveTo>
                    <a:lnTo>
                      <a:pt x="438" y="110"/>
                    </a:lnTo>
                    <a:lnTo>
                      <a:pt x="420" y="164"/>
                    </a:lnTo>
                    <a:lnTo>
                      <a:pt x="365" y="219"/>
                    </a:lnTo>
                    <a:lnTo>
                      <a:pt x="321" y="279"/>
                    </a:lnTo>
                    <a:lnTo>
                      <a:pt x="321" y="279"/>
                    </a:lnTo>
                    <a:lnTo>
                      <a:pt x="347" y="255"/>
                    </a:lnTo>
                    <a:lnTo>
                      <a:pt x="402" y="201"/>
                    </a:lnTo>
                    <a:lnTo>
                      <a:pt x="438" y="146"/>
                    </a:lnTo>
                    <a:lnTo>
                      <a:pt x="456" y="73"/>
                    </a:lnTo>
                    <a:lnTo>
                      <a:pt x="475" y="18"/>
                    </a:lnTo>
                    <a:lnTo>
                      <a:pt x="475" y="0"/>
                    </a:lnTo>
                    <a:close/>
                    <a:moveTo>
                      <a:pt x="321" y="279"/>
                    </a:moveTo>
                    <a:lnTo>
                      <a:pt x="250" y="340"/>
                    </a:lnTo>
                    <a:lnTo>
                      <a:pt x="311" y="292"/>
                    </a:lnTo>
                    <a:lnTo>
                      <a:pt x="321" y="279"/>
                    </a:lnTo>
                    <a:close/>
                    <a:moveTo>
                      <a:pt x="250" y="340"/>
                    </a:moveTo>
                    <a:lnTo>
                      <a:pt x="219" y="365"/>
                    </a:lnTo>
                    <a:lnTo>
                      <a:pt x="179" y="397"/>
                    </a:lnTo>
                    <a:lnTo>
                      <a:pt x="201" y="383"/>
                    </a:lnTo>
                    <a:lnTo>
                      <a:pt x="250" y="340"/>
                    </a:lnTo>
                    <a:close/>
                    <a:moveTo>
                      <a:pt x="179" y="397"/>
                    </a:moveTo>
                    <a:lnTo>
                      <a:pt x="1" y="511"/>
                    </a:lnTo>
                    <a:lnTo>
                      <a:pt x="128" y="438"/>
                    </a:lnTo>
                    <a:lnTo>
                      <a:pt x="179" y="397"/>
                    </a:lnTo>
                    <a:close/>
                  </a:path>
                </a:pathLst>
              </a:custGeom>
              <a:solidFill>
                <a:srgbClr val="F391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2"/>
              <p:cNvSpPr/>
              <p:nvPr/>
            </p:nvSpPr>
            <p:spPr>
              <a:xfrm>
                <a:off x="4063575" y="3732900"/>
                <a:ext cx="3675" cy="925"/>
              </a:xfrm>
              <a:custGeom>
                <a:avLst/>
                <a:gdLst/>
                <a:ahLst/>
                <a:cxnLst/>
                <a:rect l="l" t="t" r="r" b="b"/>
                <a:pathLst>
                  <a:path w="147" h="37" fill="none" extrusionOk="0">
                    <a:moveTo>
                      <a:pt x="147" y="0"/>
                    </a:moveTo>
                    <a:lnTo>
                      <a:pt x="147" y="0"/>
                    </a:lnTo>
                    <a:lnTo>
                      <a:pt x="1" y="37"/>
                    </a:lnTo>
                    <a:lnTo>
                      <a:pt x="1" y="37"/>
                    </a:lnTo>
                    <a:lnTo>
                      <a:pt x="1" y="37"/>
                    </a:lnTo>
                    <a:lnTo>
                      <a:pt x="1" y="37"/>
                    </a:lnTo>
                    <a:lnTo>
                      <a:pt x="14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2"/>
              <p:cNvSpPr/>
              <p:nvPr/>
            </p:nvSpPr>
            <p:spPr>
              <a:xfrm>
                <a:off x="4109150" y="3706925"/>
                <a:ext cx="11875" cy="12775"/>
              </a:xfrm>
              <a:custGeom>
                <a:avLst/>
                <a:gdLst/>
                <a:ahLst/>
                <a:cxnLst/>
                <a:rect l="l" t="t" r="r" b="b"/>
                <a:pathLst>
                  <a:path w="475" h="511" fill="none" extrusionOk="0">
                    <a:moveTo>
                      <a:pt x="475" y="0"/>
                    </a:moveTo>
                    <a:lnTo>
                      <a:pt x="475" y="0"/>
                    </a:lnTo>
                    <a:lnTo>
                      <a:pt x="475" y="0"/>
                    </a:lnTo>
                    <a:lnTo>
                      <a:pt x="438" y="110"/>
                    </a:lnTo>
                    <a:lnTo>
                      <a:pt x="420" y="164"/>
                    </a:lnTo>
                    <a:lnTo>
                      <a:pt x="365" y="219"/>
                    </a:lnTo>
                    <a:lnTo>
                      <a:pt x="311" y="292"/>
                    </a:lnTo>
                    <a:lnTo>
                      <a:pt x="219" y="365"/>
                    </a:lnTo>
                    <a:lnTo>
                      <a:pt x="128" y="438"/>
                    </a:lnTo>
                    <a:lnTo>
                      <a:pt x="1" y="511"/>
                    </a:lnTo>
                    <a:lnTo>
                      <a:pt x="1" y="511"/>
                    </a:lnTo>
                    <a:lnTo>
                      <a:pt x="201" y="383"/>
                    </a:lnTo>
                    <a:lnTo>
                      <a:pt x="347" y="255"/>
                    </a:lnTo>
                    <a:lnTo>
                      <a:pt x="402" y="201"/>
                    </a:lnTo>
                    <a:lnTo>
                      <a:pt x="438" y="146"/>
                    </a:lnTo>
                    <a:lnTo>
                      <a:pt x="456" y="73"/>
                    </a:lnTo>
                    <a:lnTo>
                      <a:pt x="475" y="18"/>
                    </a:lnTo>
                    <a:lnTo>
                      <a:pt x="475" y="18"/>
                    </a:lnTo>
                    <a:lnTo>
                      <a:pt x="47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4369" name="Google Shape;4369;p62"/>
          <p:cNvCxnSpPr>
            <a:stCxn id="4143" idx="2"/>
            <a:endCxn id="4370" idx="6"/>
          </p:cNvCxnSpPr>
          <p:nvPr/>
        </p:nvCxnSpPr>
        <p:spPr>
          <a:xfrm flipH="1">
            <a:off x="3453154" y="2899973"/>
            <a:ext cx="1477500" cy="740400"/>
          </a:xfrm>
          <a:prstGeom prst="curvedConnector3">
            <a:avLst>
              <a:gd name="adj1" fmla="val 50000"/>
            </a:avLst>
          </a:prstGeom>
          <a:noFill/>
          <a:ln w="19050" cap="flat" cmpd="sng">
            <a:solidFill>
              <a:schemeClr val="lt1"/>
            </a:solidFill>
            <a:prstDash val="dash"/>
            <a:round/>
            <a:headEnd type="none" w="med" len="med"/>
            <a:tailEnd type="none" w="med" len="med"/>
          </a:ln>
        </p:spPr>
      </p:cxnSp>
      <p:sp>
        <p:nvSpPr>
          <p:cNvPr id="4259" name="Google Shape;4259;p62"/>
          <p:cNvSpPr/>
          <p:nvPr/>
        </p:nvSpPr>
        <p:spPr>
          <a:xfrm>
            <a:off x="3737896" y="4263544"/>
            <a:ext cx="118800" cy="118800"/>
          </a:xfrm>
          <a:prstGeom prst="ellipse">
            <a:avLst/>
          </a:prstGeom>
          <a:solidFill>
            <a:schemeClr val="accent5"/>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2"/>
          <p:cNvSpPr/>
          <p:nvPr/>
        </p:nvSpPr>
        <p:spPr>
          <a:xfrm>
            <a:off x="3334371" y="3580894"/>
            <a:ext cx="118800" cy="118800"/>
          </a:xfrm>
          <a:prstGeom prst="ellipse">
            <a:avLst/>
          </a:prstGeom>
          <a:solidFill>
            <a:schemeClr val="accent5"/>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50517153"/>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487"/>
        <p:cNvGrpSpPr/>
        <p:nvPr/>
      </p:nvGrpSpPr>
      <p:grpSpPr>
        <a:xfrm>
          <a:off x="0" y="0"/>
          <a:ext cx="0" cy="0"/>
          <a:chOff x="0" y="0"/>
          <a:chExt cx="0" cy="0"/>
        </a:xfrm>
      </p:grpSpPr>
      <p:sp>
        <p:nvSpPr>
          <p:cNvPr id="4488" name="Google Shape;4488;p66"/>
          <p:cNvSpPr/>
          <p:nvPr/>
        </p:nvSpPr>
        <p:spPr>
          <a:xfrm>
            <a:off x="1135080" y="474925"/>
            <a:ext cx="6873841" cy="586353"/>
          </a:xfrm>
          <a:custGeom>
            <a:avLst/>
            <a:gdLst/>
            <a:ahLst/>
            <a:cxnLst/>
            <a:rect l="l" t="t" r="r" b="b"/>
            <a:pathLst>
              <a:path w="63821" h="8424" extrusionOk="0">
                <a:moveTo>
                  <a:pt x="0" y="0"/>
                </a:moveTo>
                <a:lnTo>
                  <a:pt x="2893" y="4212"/>
                </a:lnTo>
                <a:lnTo>
                  <a:pt x="0" y="8424"/>
                </a:lnTo>
                <a:lnTo>
                  <a:pt x="63820" y="8424"/>
                </a:lnTo>
                <a:lnTo>
                  <a:pt x="60928" y="4212"/>
                </a:lnTo>
                <a:lnTo>
                  <a:pt x="63820" y="0"/>
                </a:ln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489" name="Google Shape;4489;p66"/>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Let’s recap</a:t>
            </a:r>
            <a:endParaRPr dirty="0"/>
          </a:p>
        </p:txBody>
      </p:sp>
      <p:sp>
        <p:nvSpPr>
          <p:cNvPr id="4490" name="Google Shape;4490;p66"/>
          <p:cNvSpPr txBox="1"/>
          <p:nvPr/>
        </p:nvSpPr>
        <p:spPr>
          <a:xfrm>
            <a:off x="551663" y="3029158"/>
            <a:ext cx="1874500" cy="365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dirty="0" smtClean="0">
                <a:solidFill>
                  <a:schemeClr val="lt1"/>
                </a:solidFill>
                <a:latin typeface="Ultra"/>
                <a:ea typeface="Ultra"/>
                <a:cs typeface="Ultra"/>
                <a:sym typeface="Ultra"/>
              </a:rPr>
              <a:t>What English skills did we practice?</a:t>
            </a:r>
            <a:endParaRPr dirty="0">
              <a:solidFill>
                <a:schemeClr val="lt1"/>
              </a:solidFill>
              <a:latin typeface="Ultra"/>
              <a:ea typeface="Ultra"/>
              <a:cs typeface="Ultra"/>
              <a:sym typeface="Ultra"/>
            </a:endParaRPr>
          </a:p>
        </p:txBody>
      </p:sp>
      <p:sp>
        <p:nvSpPr>
          <p:cNvPr id="4491" name="Google Shape;4491;p66"/>
          <p:cNvSpPr txBox="1"/>
          <p:nvPr/>
        </p:nvSpPr>
        <p:spPr>
          <a:xfrm>
            <a:off x="113355" y="3492368"/>
            <a:ext cx="2306380" cy="361428"/>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US" sz="1600" dirty="0" smtClean="0">
                <a:solidFill>
                  <a:schemeClr val="lt1"/>
                </a:solidFill>
                <a:latin typeface="Rubik"/>
                <a:ea typeface="Rubik"/>
                <a:cs typeface="Rubik"/>
                <a:sym typeface="Rubik"/>
              </a:rPr>
              <a:t>Reading &amp; speaking</a:t>
            </a:r>
            <a:endParaRPr sz="1600" dirty="0">
              <a:solidFill>
                <a:schemeClr val="lt1"/>
              </a:solidFill>
              <a:latin typeface="Rubik"/>
              <a:ea typeface="Rubik"/>
              <a:cs typeface="Rubik"/>
              <a:sym typeface="Rubik"/>
            </a:endParaRPr>
          </a:p>
        </p:txBody>
      </p:sp>
      <p:sp>
        <p:nvSpPr>
          <p:cNvPr id="4492" name="Google Shape;4492;p66"/>
          <p:cNvSpPr txBox="1"/>
          <p:nvPr/>
        </p:nvSpPr>
        <p:spPr>
          <a:xfrm>
            <a:off x="3612375" y="1260548"/>
            <a:ext cx="1919250" cy="365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solidFill>
                  <a:schemeClr val="lt1"/>
                </a:solidFill>
                <a:latin typeface="Ultra"/>
                <a:ea typeface="Ultra"/>
                <a:cs typeface="Ultra"/>
                <a:sym typeface="Ultra"/>
              </a:rPr>
              <a:t>What did we read about?</a:t>
            </a:r>
            <a:endParaRPr dirty="0">
              <a:solidFill>
                <a:schemeClr val="lt1"/>
              </a:solidFill>
              <a:latin typeface="Ultra"/>
              <a:ea typeface="Ultra"/>
              <a:cs typeface="Ultra"/>
              <a:sym typeface="Ultra"/>
            </a:endParaRPr>
          </a:p>
        </p:txBody>
      </p:sp>
      <p:sp>
        <p:nvSpPr>
          <p:cNvPr id="4493" name="Google Shape;4493;p66"/>
          <p:cNvSpPr txBox="1"/>
          <p:nvPr/>
        </p:nvSpPr>
        <p:spPr>
          <a:xfrm>
            <a:off x="3074243" y="1621236"/>
            <a:ext cx="2995514" cy="548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1600" dirty="0" smtClean="0">
                <a:solidFill>
                  <a:schemeClr val="lt1"/>
                </a:solidFill>
                <a:latin typeface="Rubik"/>
                <a:ea typeface="Rubik"/>
                <a:cs typeface="Rubik"/>
                <a:sym typeface="Rubik"/>
              </a:rPr>
              <a:t>A</a:t>
            </a:r>
            <a:r>
              <a:rPr lang="en" sz="1600" dirty="0" smtClean="0">
                <a:solidFill>
                  <a:schemeClr val="lt1"/>
                </a:solidFill>
                <a:latin typeface="Rubik"/>
                <a:ea typeface="Rubik"/>
                <a:cs typeface="Rubik"/>
                <a:sym typeface="Rubik"/>
              </a:rPr>
              <a:t>ctivities during New years/New years customs</a:t>
            </a:r>
            <a:endParaRPr sz="1600" dirty="0">
              <a:solidFill>
                <a:schemeClr val="lt1"/>
              </a:solidFill>
              <a:latin typeface="Rubik"/>
              <a:ea typeface="Rubik"/>
              <a:cs typeface="Rubik"/>
              <a:sym typeface="Rubik"/>
            </a:endParaRPr>
          </a:p>
        </p:txBody>
      </p:sp>
      <p:sp>
        <p:nvSpPr>
          <p:cNvPr id="4494" name="Google Shape;4494;p66"/>
          <p:cNvSpPr txBox="1"/>
          <p:nvPr/>
        </p:nvSpPr>
        <p:spPr>
          <a:xfrm>
            <a:off x="6717852" y="3029150"/>
            <a:ext cx="17061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solidFill>
                  <a:schemeClr val="lt1"/>
                </a:solidFill>
                <a:latin typeface="Ultra"/>
                <a:ea typeface="Ultra"/>
                <a:cs typeface="Ultra"/>
                <a:sym typeface="Ultra"/>
              </a:rPr>
              <a:t>What did we talk about?</a:t>
            </a:r>
            <a:endParaRPr dirty="0">
              <a:solidFill>
                <a:schemeClr val="lt1"/>
              </a:solidFill>
              <a:latin typeface="Ultra"/>
              <a:ea typeface="Ultra"/>
              <a:cs typeface="Ultra"/>
              <a:sym typeface="Ultra"/>
            </a:endParaRPr>
          </a:p>
        </p:txBody>
      </p:sp>
      <p:sp>
        <p:nvSpPr>
          <p:cNvPr id="4495" name="Google Shape;4495;p66"/>
          <p:cNvSpPr txBox="1"/>
          <p:nvPr/>
        </p:nvSpPr>
        <p:spPr>
          <a:xfrm>
            <a:off x="6717838" y="3381355"/>
            <a:ext cx="1959300" cy="706981"/>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dirty="0" smtClean="0">
                <a:solidFill>
                  <a:schemeClr val="lt1"/>
                </a:solidFill>
                <a:latin typeface="Rubik"/>
                <a:ea typeface="Rubik"/>
                <a:cs typeface="Rubik"/>
                <a:sym typeface="Rubik"/>
              </a:rPr>
              <a:t>What we should and shouldn’t do during Tet</a:t>
            </a:r>
            <a:endParaRPr sz="1600" dirty="0">
              <a:solidFill>
                <a:schemeClr val="lt1"/>
              </a:solidFill>
              <a:latin typeface="Rubik"/>
              <a:ea typeface="Rubik"/>
              <a:cs typeface="Rubik"/>
              <a:sym typeface="Rubik"/>
            </a:endParaRPr>
          </a:p>
        </p:txBody>
      </p:sp>
      <p:sp>
        <p:nvSpPr>
          <p:cNvPr id="4496" name="Google Shape;4496;p66"/>
          <p:cNvSpPr/>
          <p:nvPr/>
        </p:nvSpPr>
        <p:spPr>
          <a:xfrm rot="6742694">
            <a:off x="2613075" y="2509037"/>
            <a:ext cx="3917850" cy="3917850"/>
          </a:xfrm>
          <a:prstGeom prst="chord">
            <a:avLst>
              <a:gd name="adj1" fmla="val 2753620"/>
              <a:gd name="adj2" fmla="val 16109554"/>
            </a:avLst>
          </a:prstGeom>
          <a:solidFill>
            <a:schemeClr val="dk2"/>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solidFill>
                <a:schemeClr val="lt1"/>
              </a:solidFill>
              <a:latin typeface="Rubik"/>
              <a:ea typeface="Rubik"/>
              <a:cs typeface="Rubik"/>
              <a:sym typeface="Rubik"/>
            </a:endParaRPr>
          </a:p>
        </p:txBody>
      </p:sp>
      <p:sp>
        <p:nvSpPr>
          <p:cNvPr id="4497" name="Google Shape;4497;p66"/>
          <p:cNvSpPr/>
          <p:nvPr/>
        </p:nvSpPr>
        <p:spPr>
          <a:xfrm>
            <a:off x="2599575" y="3140959"/>
            <a:ext cx="649200" cy="649200"/>
          </a:xfrm>
          <a:prstGeom prst="ellipse">
            <a:avLst/>
          </a:prstGeom>
          <a:solidFill>
            <a:schemeClr val="accent4"/>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6"/>
          <p:cNvSpPr/>
          <p:nvPr/>
        </p:nvSpPr>
        <p:spPr>
          <a:xfrm>
            <a:off x="4247400" y="2264659"/>
            <a:ext cx="649200" cy="649200"/>
          </a:xfrm>
          <a:prstGeom prst="ellipse">
            <a:avLst/>
          </a:prstGeom>
          <a:solidFill>
            <a:schemeClr val="accent4"/>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6"/>
          <p:cNvSpPr/>
          <p:nvPr/>
        </p:nvSpPr>
        <p:spPr>
          <a:xfrm>
            <a:off x="5895225" y="3140959"/>
            <a:ext cx="649200" cy="649200"/>
          </a:xfrm>
          <a:prstGeom prst="ellipse">
            <a:avLst/>
          </a:prstGeom>
          <a:solidFill>
            <a:schemeClr val="accent4"/>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00" name="Google Shape;4500;p66"/>
          <p:cNvGrpSpPr/>
          <p:nvPr/>
        </p:nvGrpSpPr>
        <p:grpSpPr>
          <a:xfrm>
            <a:off x="6061029" y="3305536"/>
            <a:ext cx="317577" cy="320024"/>
            <a:chOff x="1534521" y="2680012"/>
            <a:chExt cx="434798" cy="439051"/>
          </a:xfrm>
        </p:grpSpPr>
        <p:sp>
          <p:nvSpPr>
            <p:cNvPr id="4501" name="Google Shape;4501;p66"/>
            <p:cNvSpPr/>
            <p:nvPr/>
          </p:nvSpPr>
          <p:spPr>
            <a:xfrm>
              <a:off x="1723769" y="2680012"/>
              <a:ext cx="57001" cy="85178"/>
            </a:xfrm>
            <a:custGeom>
              <a:avLst/>
              <a:gdLst/>
              <a:ahLst/>
              <a:cxnLst/>
              <a:rect l="l" t="t" r="r" b="b"/>
              <a:pathLst>
                <a:path w="2118" h="3165" extrusionOk="0">
                  <a:moveTo>
                    <a:pt x="1046" y="1"/>
                  </a:moveTo>
                  <a:lnTo>
                    <a:pt x="915" y="27"/>
                  </a:lnTo>
                  <a:lnTo>
                    <a:pt x="811" y="79"/>
                  </a:lnTo>
                  <a:lnTo>
                    <a:pt x="575" y="289"/>
                  </a:lnTo>
                  <a:lnTo>
                    <a:pt x="366" y="472"/>
                  </a:lnTo>
                  <a:lnTo>
                    <a:pt x="235" y="681"/>
                  </a:lnTo>
                  <a:lnTo>
                    <a:pt x="131" y="890"/>
                  </a:lnTo>
                  <a:lnTo>
                    <a:pt x="52" y="1099"/>
                  </a:lnTo>
                  <a:lnTo>
                    <a:pt x="0" y="1308"/>
                  </a:lnTo>
                  <a:lnTo>
                    <a:pt x="0" y="1491"/>
                  </a:lnTo>
                  <a:lnTo>
                    <a:pt x="0" y="1674"/>
                  </a:lnTo>
                  <a:lnTo>
                    <a:pt x="52" y="2040"/>
                  </a:lnTo>
                  <a:lnTo>
                    <a:pt x="131" y="2301"/>
                  </a:lnTo>
                  <a:lnTo>
                    <a:pt x="209" y="2484"/>
                  </a:lnTo>
                  <a:lnTo>
                    <a:pt x="235" y="2537"/>
                  </a:lnTo>
                  <a:lnTo>
                    <a:pt x="1046" y="3164"/>
                  </a:lnTo>
                  <a:lnTo>
                    <a:pt x="1882" y="2537"/>
                  </a:lnTo>
                  <a:lnTo>
                    <a:pt x="1908" y="2484"/>
                  </a:lnTo>
                  <a:lnTo>
                    <a:pt x="1987" y="2301"/>
                  </a:lnTo>
                  <a:lnTo>
                    <a:pt x="2065" y="2040"/>
                  </a:lnTo>
                  <a:lnTo>
                    <a:pt x="2118" y="1674"/>
                  </a:lnTo>
                  <a:lnTo>
                    <a:pt x="2118" y="1491"/>
                  </a:lnTo>
                  <a:lnTo>
                    <a:pt x="2118" y="1308"/>
                  </a:lnTo>
                  <a:lnTo>
                    <a:pt x="2065" y="1099"/>
                  </a:lnTo>
                  <a:lnTo>
                    <a:pt x="1987" y="890"/>
                  </a:lnTo>
                  <a:lnTo>
                    <a:pt x="1882" y="681"/>
                  </a:lnTo>
                  <a:lnTo>
                    <a:pt x="1752" y="472"/>
                  </a:lnTo>
                  <a:lnTo>
                    <a:pt x="1542" y="289"/>
                  </a:lnTo>
                  <a:lnTo>
                    <a:pt x="1307" y="79"/>
                  </a:lnTo>
                  <a:lnTo>
                    <a:pt x="1203" y="27"/>
                  </a:lnTo>
                  <a:lnTo>
                    <a:pt x="104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6"/>
            <p:cNvSpPr/>
            <p:nvPr/>
          </p:nvSpPr>
          <p:spPr>
            <a:xfrm>
              <a:off x="1581644" y="2806662"/>
              <a:ext cx="341250" cy="170975"/>
            </a:xfrm>
            <a:custGeom>
              <a:avLst/>
              <a:gdLst/>
              <a:ahLst/>
              <a:cxnLst/>
              <a:rect l="l" t="t" r="r" b="b"/>
              <a:pathLst>
                <a:path w="12680" h="6353" extrusionOk="0">
                  <a:moveTo>
                    <a:pt x="6327" y="0"/>
                  </a:moveTo>
                  <a:lnTo>
                    <a:pt x="5699" y="27"/>
                  </a:lnTo>
                  <a:lnTo>
                    <a:pt x="5098" y="131"/>
                  </a:lnTo>
                  <a:lnTo>
                    <a:pt x="4497" y="288"/>
                  </a:lnTo>
                  <a:lnTo>
                    <a:pt x="3896" y="497"/>
                  </a:lnTo>
                  <a:lnTo>
                    <a:pt x="3347" y="758"/>
                  </a:lnTo>
                  <a:lnTo>
                    <a:pt x="2824" y="1072"/>
                  </a:lnTo>
                  <a:lnTo>
                    <a:pt x="2327" y="1438"/>
                  </a:lnTo>
                  <a:lnTo>
                    <a:pt x="1857" y="1856"/>
                  </a:lnTo>
                  <a:lnTo>
                    <a:pt x="1412" y="2327"/>
                  </a:lnTo>
                  <a:lnTo>
                    <a:pt x="1046" y="2824"/>
                  </a:lnTo>
                  <a:lnTo>
                    <a:pt x="733" y="3373"/>
                  </a:lnTo>
                  <a:lnTo>
                    <a:pt x="471" y="3922"/>
                  </a:lnTo>
                  <a:lnTo>
                    <a:pt x="262" y="4497"/>
                  </a:lnTo>
                  <a:lnTo>
                    <a:pt x="105" y="5098"/>
                  </a:lnTo>
                  <a:lnTo>
                    <a:pt x="27" y="5725"/>
                  </a:lnTo>
                  <a:lnTo>
                    <a:pt x="1" y="6353"/>
                  </a:lnTo>
                  <a:lnTo>
                    <a:pt x="12679" y="6353"/>
                  </a:lnTo>
                  <a:lnTo>
                    <a:pt x="12653" y="5725"/>
                  </a:lnTo>
                  <a:lnTo>
                    <a:pt x="12575" y="5098"/>
                  </a:lnTo>
                  <a:lnTo>
                    <a:pt x="12418" y="4497"/>
                  </a:lnTo>
                  <a:lnTo>
                    <a:pt x="12209" y="3922"/>
                  </a:lnTo>
                  <a:lnTo>
                    <a:pt x="11947" y="3373"/>
                  </a:lnTo>
                  <a:lnTo>
                    <a:pt x="11633" y="2824"/>
                  </a:lnTo>
                  <a:lnTo>
                    <a:pt x="11241" y="2327"/>
                  </a:lnTo>
                  <a:lnTo>
                    <a:pt x="10823" y="1856"/>
                  </a:lnTo>
                  <a:lnTo>
                    <a:pt x="10353" y="1438"/>
                  </a:lnTo>
                  <a:lnTo>
                    <a:pt x="9856" y="1072"/>
                  </a:lnTo>
                  <a:lnTo>
                    <a:pt x="9333" y="758"/>
                  </a:lnTo>
                  <a:lnTo>
                    <a:pt x="8758" y="497"/>
                  </a:lnTo>
                  <a:lnTo>
                    <a:pt x="8183" y="288"/>
                  </a:lnTo>
                  <a:lnTo>
                    <a:pt x="7582" y="131"/>
                  </a:lnTo>
                  <a:lnTo>
                    <a:pt x="6980" y="27"/>
                  </a:lnTo>
                  <a:lnTo>
                    <a:pt x="632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6"/>
            <p:cNvSpPr/>
            <p:nvPr/>
          </p:nvSpPr>
          <p:spPr>
            <a:xfrm>
              <a:off x="1856717" y="2949487"/>
              <a:ext cx="76728" cy="128749"/>
            </a:xfrm>
            <a:custGeom>
              <a:avLst/>
              <a:gdLst/>
              <a:ahLst/>
              <a:cxnLst/>
              <a:rect l="l" t="t" r="r" b="b"/>
              <a:pathLst>
                <a:path w="2851" h="4784" extrusionOk="0">
                  <a:moveTo>
                    <a:pt x="1752" y="0"/>
                  </a:moveTo>
                  <a:lnTo>
                    <a:pt x="1517" y="78"/>
                  </a:lnTo>
                  <a:lnTo>
                    <a:pt x="1308" y="183"/>
                  </a:lnTo>
                  <a:lnTo>
                    <a:pt x="1" y="4575"/>
                  </a:lnTo>
                  <a:lnTo>
                    <a:pt x="471" y="4705"/>
                  </a:lnTo>
                  <a:lnTo>
                    <a:pt x="864" y="4784"/>
                  </a:lnTo>
                  <a:lnTo>
                    <a:pt x="1177" y="4784"/>
                  </a:lnTo>
                  <a:lnTo>
                    <a:pt x="1439" y="4732"/>
                  </a:lnTo>
                  <a:lnTo>
                    <a:pt x="1648" y="4653"/>
                  </a:lnTo>
                  <a:lnTo>
                    <a:pt x="1805" y="4522"/>
                  </a:lnTo>
                  <a:lnTo>
                    <a:pt x="1935" y="4339"/>
                  </a:lnTo>
                  <a:lnTo>
                    <a:pt x="2040" y="4156"/>
                  </a:lnTo>
                  <a:lnTo>
                    <a:pt x="2092" y="3947"/>
                  </a:lnTo>
                  <a:lnTo>
                    <a:pt x="2144" y="3738"/>
                  </a:lnTo>
                  <a:lnTo>
                    <a:pt x="2197" y="3294"/>
                  </a:lnTo>
                  <a:lnTo>
                    <a:pt x="2249" y="2902"/>
                  </a:lnTo>
                  <a:lnTo>
                    <a:pt x="2301" y="2719"/>
                  </a:lnTo>
                  <a:lnTo>
                    <a:pt x="2354" y="2562"/>
                  </a:lnTo>
                  <a:lnTo>
                    <a:pt x="2537" y="2248"/>
                  </a:lnTo>
                  <a:lnTo>
                    <a:pt x="2693" y="1908"/>
                  </a:lnTo>
                  <a:lnTo>
                    <a:pt x="2772" y="1621"/>
                  </a:lnTo>
                  <a:lnTo>
                    <a:pt x="2850" y="1333"/>
                  </a:lnTo>
                  <a:lnTo>
                    <a:pt x="2850" y="1072"/>
                  </a:lnTo>
                  <a:lnTo>
                    <a:pt x="2824" y="837"/>
                  </a:lnTo>
                  <a:lnTo>
                    <a:pt x="2798" y="627"/>
                  </a:lnTo>
                  <a:lnTo>
                    <a:pt x="2693" y="444"/>
                  </a:lnTo>
                  <a:lnTo>
                    <a:pt x="2589" y="288"/>
                  </a:lnTo>
                  <a:lnTo>
                    <a:pt x="2458" y="157"/>
                  </a:lnTo>
                  <a:lnTo>
                    <a:pt x="2301" y="52"/>
                  </a:lnTo>
                  <a:lnTo>
                    <a:pt x="21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6"/>
            <p:cNvSpPr/>
            <p:nvPr/>
          </p:nvSpPr>
          <p:spPr>
            <a:xfrm>
              <a:off x="1610495" y="2877711"/>
              <a:ext cx="282850" cy="241351"/>
            </a:xfrm>
            <a:custGeom>
              <a:avLst/>
              <a:gdLst/>
              <a:ahLst/>
              <a:cxnLst/>
              <a:rect l="l" t="t" r="r" b="b"/>
              <a:pathLst>
                <a:path w="10510" h="8968" extrusionOk="0">
                  <a:moveTo>
                    <a:pt x="2144" y="1"/>
                  </a:moveTo>
                  <a:lnTo>
                    <a:pt x="1935" y="27"/>
                  </a:lnTo>
                  <a:lnTo>
                    <a:pt x="1752" y="105"/>
                  </a:lnTo>
                  <a:lnTo>
                    <a:pt x="1569" y="184"/>
                  </a:lnTo>
                  <a:lnTo>
                    <a:pt x="1386" y="262"/>
                  </a:lnTo>
                  <a:lnTo>
                    <a:pt x="1229" y="393"/>
                  </a:lnTo>
                  <a:lnTo>
                    <a:pt x="1098" y="523"/>
                  </a:lnTo>
                  <a:lnTo>
                    <a:pt x="968" y="680"/>
                  </a:lnTo>
                  <a:lnTo>
                    <a:pt x="759" y="1020"/>
                  </a:lnTo>
                  <a:lnTo>
                    <a:pt x="549" y="1386"/>
                  </a:lnTo>
                  <a:lnTo>
                    <a:pt x="393" y="1752"/>
                  </a:lnTo>
                  <a:lnTo>
                    <a:pt x="262" y="2118"/>
                  </a:lnTo>
                  <a:lnTo>
                    <a:pt x="157" y="2510"/>
                  </a:lnTo>
                  <a:lnTo>
                    <a:pt x="79" y="2928"/>
                  </a:lnTo>
                  <a:lnTo>
                    <a:pt x="27" y="3347"/>
                  </a:lnTo>
                  <a:lnTo>
                    <a:pt x="0" y="3765"/>
                  </a:lnTo>
                  <a:lnTo>
                    <a:pt x="53" y="4288"/>
                  </a:lnTo>
                  <a:lnTo>
                    <a:pt x="131" y="4811"/>
                  </a:lnTo>
                  <a:lnTo>
                    <a:pt x="262" y="5307"/>
                  </a:lnTo>
                  <a:lnTo>
                    <a:pt x="445" y="5804"/>
                  </a:lnTo>
                  <a:lnTo>
                    <a:pt x="654" y="6248"/>
                  </a:lnTo>
                  <a:lnTo>
                    <a:pt x="915" y="6693"/>
                  </a:lnTo>
                  <a:lnTo>
                    <a:pt x="1229" y="7085"/>
                  </a:lnTo>
                  <a:lnTo>
                    <a:pt x="1569" y="7451"/>
                  </a:lnTo>
                  <a:lnTo>
                    <a:pt x="1935" y="7791"/>
                  </a:lnTo>
                  <a:lnTo>
                    <a:pt x="2353" y="8078"/>
                  </a:lnTo>
                  <a:lnTo>
                    <a:pt x="2771" y="8340"/>
                  </a:lnTo>
                  <a:lnTo>
                    <a:pt x="3242" y="8575"/>
                  </a:lnTo>
                  <a:lnTo>
                    <a:pt x="3712" y="8732"/>
                  </a:lnTo>
                  <a:lnTo>
                    <a:pt x="4209" y="8862"/>
                  </a:lnTo>
                  <a:lnTo>
                    <a:pt x="4732" y="8941"/>
                  </a:lnTo>
                  <a:lnTo>
                    <a:pt x="5255" y="8967"/>
                  </a:lnTo>
                  <a:lnTo>
                    <a:pt x="5804" y="8941"/>
                  </a:lnTo>
                  <a:lnTo>
                    <a:pt x="6327" y="8862"/>
                  </a:lnTo>
                  <a:lnTo>
                    <a:pt x="6823" y="8732"/>
                  </a:lnTo>
                  <a:lnTo>
                    <a:pt x="7320" y="8549"/>
                  </a:lnTo>
                  <a:lnTo>
                    <a:pt x="7764" y="8340"/>
                  </a:lnTo>
                  <a:lnTo>
                    <a:pt x="8209" y="8078"/>
                  </a:lnTo>
                  <a:lnTo>
                    <a:pt x="8601" y="7765"/>
                  </a:lnTo>
                  <a:lnTo>
                    <a:pt x="8993" y="7425"/>
                  </a:lnTo>
                  <a:lnTo>
                    <a:pt x="9333" y="7059"/>
                  </a:lnTo>
                  <a:lnTo>
                    <a:pt x="9620" y="6640"/>
                  </a:lnTo>
                  <a:lnTo>
                    <a:pt x="9882" y="6222"/>
                  </a:lnTo>
                  <a:lnTo>
                    <a:pt x="10117" y="5752"/>
                  </a:lnTo>
                  <a:lnTo>
                    <a:pt x="10274" y="5281"/>
                  </a:lnTo>
                  <a:lnTo>
                    <a:pt x="10405" y="4784"/>
                  </a:lnTo>
                  <a:lnTo>
                    <a:pt x="10483" y="4262"/>
                  </a:lnTo>
                  <a:lnTo>
                    <a:pt x="10509" y="3713"/>
                  </a:lnTo>
                  <a:lnTo>
                    <a:pt x="10509" y="3294"/>
                  </a:lnTo>
                  <a:lnTo>
                    <a:pt x="10457" y="2876"/>
                  </a:lnTo>
                  <a:lnTo>
                    <a:pt x="10378" y="2484"/>
                  </a:lnTo>
                  <a:lnTo>
                    <a:pt x="10274" y="2092"/>
                  </a:lnTo>
                  <a:lnTo>
                    <a:pt x="10117" y="1726"/>
                  </a:lnTo>
                  <a:lnTo>
                    <a:pt x="9960" y="1360"/>
                  </a:lnTo>
                  <a:lnTo>
                    <a:pt x="9777" y="1020"/>
                  </a:lnTo>
                  <a:lnTo>
                    <a:pt x="9568" y="680"/>
                  </a:lnTo>
                  <a:lnTo>
                    <a:pt x="9437" y="523"/>
                  </a:lnTo>
                  <a:lnTo>
                    <a:pt x="9281" y="393"/>
                  </a:lnTo>
                  <a:lnTo>
                    <a:pt x="9124" y="262"/>
                  </a:lnTo>
                  <a:lnTo>
                    <a:pt x="8967" y="184"/>
                  </a:lnTo>
                  <a:lnTo>
                    <a:pt x="8784" y="105"/>
                  </a:lnTo>
                  <a:lnTo>
                    <a:pt x="8601" y="27"/>
                  </a:lnTo>
                  <a:lnTo>
                    <a:pt x="83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6"/>
            <p:cNvSpPr/>
            <p:nvPr/>
          </p:nvSpPr>
          <p:spPr>
            <a:xfrm>
              <a:off x="1571095" y="2877711"/>
              <a:ext cx="194201" cy="241351"/>
            </a:xfrm>
            <a:custGeom>
              <a:avLst/>
              <a:gdLst/>
              <a:ahLst/>
              <a:cxnLst/>
              <a:rect l="l" t="t" r="r" b="b"/>
              <a:pathLst>
                <a:path w="7216" h="8968" extrusionOk="0">
                  <a:moveTo>
                    <a:pt x="3608" y="1"/>
                  </a:moveTo>
                  <a:lnTo>
                    <a:pt x="3399" y="27"/>
                  </a:lnTo>
                  <a:lnTo>
                    <a:pt x="3216" y="105"/>
                  </a:lnTo>
                  <a:lnTo>
                    <a:pt x="3033" y="184"/>
                  </a:lnTo>
                  <a:lnTo>
                    <a:pt x="2850" y="262"/>
                  </a:lnTo>
                  <a:lnTo>
                    <a:pt x="2693" y="393"/>
                  </a:lnTo>
                  <a:lnTo>
                    <a:pt x="2562" y="523"/>
                  </a:lnTo>
                  <a:lnTo>
                    <a:pt x="2432" y="680"/>
                  </a:lnTo>
                  <a:lnTo>
                    <a:pt x="2275" y="942"/>
                  </a:lnTo>
                  <a:lnTo>
                    <a:pt x="2118" y="1177"/>
                  </a:lnTo>
                  <a:lnTo>
                    <a:pt x="1987" y="1438"/>
                  </a:lnTo>
                  <a:lnTo>
                    <a:pt x="1883" y="1700"/>
                  </a:lnTo>
                  <a:lnTo>
                    <a:pt x="1778" y="1987"/>
                  </a:lnTo>
                  <a:lnTo>
                    <a:pt x="1674" y="2249"/>
                  </a:lnTo>
                  <a:lnTo>
                    <a:pt x="1595" y="2536"/>
                  </a:lnTo>
                  <a:lnTo>
                    <a:pt x="1543" y="2850"/>
                  </a:lnTo>
                  <a:lnTo>
                    <a:pt x="1334" y="2745"/>
                  </a:lnTo>
                  <a:lnTo>
                    <a:pt x="1098" y="2667"/>
                  </a:lnTo>
                  <a:lnTo>
                    <a:pt x="706" y="2667"/>
                  </a:lnTo>
                  <a:lnTo>
                    <a:pt x="549" y="2719"/>
                  </a:lnTo>
                  <a:lnTo>
                    <a:pt x="393" y="2824"/>
                  </a:lnTo>
                  <a:lnTo>
                    <a:pt x="262" y="2955"/>
                  </a:lnTo>
                  <a:lnTo>
                    <a:pt x="131" y="3111"/>
                  </a:lnTo>
                  <a:lnTo>
                    <a:pt x="53" y="3294"/>
                  </a:lnTo>
                  <a:lnTo>
                    <a:pt x="1" y="3504"/>
                  </a:lnTo>
                  <a:lnTo>
                    <a:pt x="1" y="3739"/>
                  </a:lnTo>
                  <a:lnTo>
                    <a:pt x="1" y="4000"/>
                  </a:lnTo>
                  <a:lnTo>
                    <a:pt x="53" y="4288"/>
                  </a:lnTo>
                  <a:lnTo>
                    <a:pt x="157" y="4575"/>
                  </a:lnTo>
                  <a:lnTo>
                    <a:pt x="288" y="4915"/>
                  </a:lnTo>
                  <a:lnTo>
                    <a:pt x="471" y="5229"/>
                  </a:lnTo>
                  <a:lnTo>
                    <a:pt x="549" y="5386"/>
                  </a:lnTo>
                  <a:lnTo>
                    <a:pt x="602" y="5569"/>
                  </a:lnTo>
                  <a:lnTo>
                    <a:pt x="654" y="5961"/>
                  </a:lnTo>
                  <a:lnTo>
                    <a:pt x="706" y="6405"/>
                  </a:lnTo>
                  <a:lnTo>
                    <a:pt x="759" y="6614"/>
                  </a:lnTo>
                  <a:lnTo>
                    <a:pt x="811" y="6823"/>
                  </a:lnTo>
                  <a:lnTo>
                    <a:pt x="915" y="7006"/>
                  </a:lnTo>
                  <a:lnTo>
                    <a:pt x="1020" y="7189"/>
                  </a:lnTo>
                  <a:lnTo>
                    <a:pt x="1203" y="7320"/>
                  </a:lnTo>
                  <a:lnTo>
                    <a:pt x="1412" y="7399"/>
                  </a:lnTo>
                  <a:lnTo>
                    <a:pt x="1674" y="7451"/>
                  </a:lnTo>
                  <a:lnTo>
                    <a:pt x="1987" y="7451"/>
                  </a:lnTo>
                  <a:lnTo>
                    <a:pt x="2379" y="7372"/>
                  </a:lnTo>
                  <a:lnTo>
                    <a:pt x="2850" y="7242"/>
                  </a:lnTo>
                  <a:lnTo>
                    <a:pt x="3216" y="7634"/>
                  </a:lnTo>
                  <a:lnTo>
                    <a:pt x="3634" y="7974"/>
                  </a:lnTo>
                  <a:lnTo>
                    <a:pt x="4079" y="8261"/>
                  </a:lnTo>
                  <a:lnTo>
                    <a:pt x="4575" y="8496"/>
                  </a:lnTo>
                  <a:lnTo>
                    <a:pt x="5072" y="8706"/>
                  </a:lnTo>
                  <a:lnTo>
                    <a:pt x="5595" y="8862"/>
                  </a:lnTo>
                  <a:lnTo>
                    <a:pt x="6170" y="8941"/>
                  </a:lnTo>
                  <a:lnTo>
                    <a:pt x="6719" y="8967"/>
                  </a:lnTo>
                  <a:lnTo>
                    <a:pt x="7215" y="8941"/>
                  </a:lnTo>
                  <a:lnTo>
                    <a:pt x="6719" y="8889"/>
                  </a:lnTo>
                  <a:lnTo>
                    <a:pt x="6248" y="8758"/>
                  </a:lnTo>
                  <a:lnTo>
                    <a:pt x="5804" y="8601"/>
                  </a:lnTo>
                  <a:lnTo>
                    <a:pt x="5359" y="8418"/>
                  </a:lnTo>
                  <a:lnTo>
                    <a:pt x="4941" y="8183"/>
                  </a:lnTo>
                  <a:lnTo>
                    <a:pt x="4549" y="7921"/>
                  </a:lnTo>
                  <a:lnTo>
                    <a:pt x="4183" y="7608"/>
                  </a:lnTo>
                  <a:lnTo>
                    <a:pt x="3843" y="7294"/>
                  </a:lnTo>
                  <a:lnTo>
                    <a:pt x="3556" y="6928"/>
                  </a:lnTo>
                  <a:lnTo>
                    <a:pt x="3268" y="6536"/>
                  </a:lnTo>
                  <a:lnTo>
                    <a:pt x="3033" y="6118"/>
                  </a:lnTo>
                  <a:lnTo>
                    <a:pt x="2850" y="5699"/>
                  </a:lnTo>
                  <a:lnTo>
                    <a:pt x="2693" y="5229"/>
                  </a:lnTo>
                  <a:lnTo>
                    <a:pt x="2562" y="4758"/>
                  </a:lnTo>
                  <a:lnTo>
                    <a:pt x="2484" y="4262"/>
                  </a:lnTo>
                  <a:lnTo>
                    <a:pt x="2458" y="3765"/>
                  </a:lnTo>
                  <a:lnTo>
                    <a:pt x="2484" y="3347"/>
                  </a:lnTo>
                  <a:lnTo>
                    <a:pt x="2510" y="2928"/>
                  </a:lnTo>
                  <a:lnTo>
                    <a:pt x="2588" y="2510"/>
                  </a:lnTo>
                  <a:lnTo>
                    <a:pt x="2693" y="2118"/>
                  </a:lnTo>
                  <a:lnTo>
                    <a:pt x="2850" y="1752"/>
                  </a:lnTo>
                  <a:lnTo>
                    <a:pt x="3007" y="1386"/>
                  </a:lnTo>
                  <a:lnTo>
                    <a:pt x="3190" y="1020"/>
                  </a:lnTo>
                  <a:lnTo>
                    <a:pt x="3425" y="680"/>
                  </a:lnTo>
                  <a:lnTo>
                    <a:pt x="3556" y="523"/>
                  </a:lnTo>
                  <a:lnTo>
                    <a:pt x="3686" y="393"/>
                  </a:lnTo>
                  <a:lnTo>
                    <a:pt x="3843" y="262"/>
                  </a:lnTo>
                  <a:lnTo>
                    <a:pt x="4026" y="184"/>
                  </a:lnTo>
                  <a:lnTo>
                    <a:pt x="4183" y="105"/>
                  </a:lnTo>
                  <a:lnTo>
                    <a:pt x="4392" y="27"/>
                  </a:lnTo>
                  <a:lnTo>
                    <a:pt x="4575"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6"/>
            <p:cNvSpPr/>
            <p:nvPr/>
          </p:nvSpPr>
          <p:spPr>
            <a:xfrm>
              <a:off x="1731493" y="3009986"/>
              <a:ext cx="41553" cy="13376"/>
            </a:xfrm>
            <a:custGeom>
              <a:avLst/>
              <a:gdLst/>
              <a:ahLst/>
              <a:cxnLst/>
              <a:rect l="l" t="t" r="r" b="b"/>
              <a:pathLst>
                <a:path w="1544" h="497" extrusionOk="0">
                  <a:moveTo>
                    <a:pt x="236" y="0"/>
                  </a:moveTo>
                  <a:lnTo>
                    <a:pt x="158" y="26"/>
                  </a:lnTo>
                  <a:lnTo>
                    <a:pt x="79" y="79"/>
                  </a:lnTo>
                  <a:lnTo>
                    <a:pt x="27" y="157"/>
                  </a:lnTo>
                  <a:lnTo>
                    <a:pt x="1" y="262"/>
                  </a:lnTo>
                  <a:lnTo>
                    <a:pt x="27" y="340"/>
                  </a:lnTo>
                  <a:lnTo>
                    <a:pt x="79" y="418"/>
                  </a:lnTo>
                  <a:lnTo>
                    <a:pt x="158" y="471"/>
                  </a:lnTo>
                  <a:lnTo>
                    <a:pt x="236" y="497"/>
                  </a:lnTo>
                  <a:lnTo>
                    <a:pt x="1308" y="497"/>
                  </a:lnTo>
                  <a:lnTo>
                    <a:pt x="1386" y="471"/>
                  </a:lnTo>
                  <a:lnTo>
                    <a:pt x="1465" y="418"/>
                  </a:lnTo>
                  <a:lnTo>
                    <a:pt x="1517" y="340"/>
                  </a:lnTo>
                  <a:lnTo>
                    <a:pt x="1543" y="262"/>
                  </a:lnTo>
                  <a:lnTo>
                    <a:pt x="1517" y="157"/>
                  </a:lnTo>
                  <a:lnTo>
                    <a:pt x="1465" y="79"/>
                  </a:lnTo>
                  <a:lnTo>
                    <a:pt x="1386" y="26"/>
                  </a:lnTo>
                  <a:lnTo>
                    <a:pt x="1308" y="0"/>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6"/>
            <p:cNvSpPr/>
            <p:nvPr/>
          </p:nvSpPr>
          <p:spPr>
            <a:xfrm>
              <a:off x="1737818" y="2909360"/>
              <a:ext cx="28877" cy="28177"/>
            </a:xfrm>
            <a:custGeom>
              <a:avLst/>
              <a:gdLst/>
              <a:ahLst/>
              <a:cxnLst/>
              <a:rect l="l" t="t" r="r" b="b"/>
              <a:pathLst>
                <a:path w="1073" h="1047" extrusionOk="0">
                  <a:moveTo>
                    <a:pt x="419" y="1"/>
                  </a:moveTo>
                  <a:lnTo>
                    <a:pt x="341" y="27"/>
                  </a:lnTo>
                  <a:lnTo>
                    <a:pt x="236" y="79"/>
                  </a:lnTo>
                  <a:lnTo>
                    <a:pt x="158" y="158"/>
                  </a:lnTo>
                  <a:lnTo>
                    <a:pt x="106" y="210"/>
                  </a:lnTo>
                  <a:lnTo>
                    <a:pt x="53" y="315"/>
                  </a:lnTo>
                  <a:lnTo>
                    <a:pt x="27" y="419"/>
                  </a:lnTo>
                  <a:lnTo>
                    <a:pt x="1" y="524"/>
                  </a:lnTo>
                  <a:lnTo>
                    <a:pt x="27" y="628"/>
                  </a:lnTo>
                  <a:lnTo>
                    <a:pt x="53" y="733"/>
                  </a:lnTo>
                  <a:lnTo>
                    <a:pt x="106" y="811"/>
                  </a:lnTo>
                  <a:lnTo>
                    <a:pt x="158" y="890"/>
                  </a:lnTo>
                  <a:lnTo>
                    <a:pt x="236" y="968"/>
                  </a:lnTo>
                  <a:lnTo>
                    <a:pt x="341" y="994"/>
                  </a:lnTo>
                  <a:lnTo>
                    <a:pt x="419" y="1047"/>
                  </a:lnTo>
                  <a:lnTo>
                    <a:pt x="655" y="1047"/>
                  </a:lnTo>
                  <a:lnTo>
                    <a:pt x="733" y="994"/>
                  </a:lnTo>
                  <a:lnTo>
                    <a:pt x="837" y="968"/>
                  </a:lnTo>
                  <a:lnTo>
                    <a:pt x="916" y="890"/>
                  </a:lnTo>
                  <a:lnTo>
                    <a:pt x="968" y="811"/>
                  </a:lnTo>
                  <a:lnTo>
                    <a:pt x="1020" y="733"/>
                  </a:lnTo>
                  <a:lnTo>
                    <a:pt x="1047" y="628"/>
                  </a:lnTo>
                  <a:lnTo>
                    <a:pt x="1073" y="524"/>
                  </a:lnTo>
                  <a:lnTo>
                    <a:pt x="1047" y="419"/>
                  </a:lnTo>
                  <a:lnTo>
                    <a:pt x="1020" y="315"/>
                  </a:lnTo>
                  <a:lnTo>
                    <a:pt x="968" y="210"/>
                  </a:lnTo>
                  <a:lnTo>
                    <a:pt x="916" y="158"/>
                  </a:lnTo>
                  <a:lnTo>
                    <a:pt x="837" y="79"/>
                  </a:lnTo>
                  <a:lnTo>
                    <a:pt x="733" y="27"/>
                  </a:lnTo>
                  <a:lnTo>
                    <a:pt x="655" y="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6"/>
            <p:cNvSpPr/>
            <p:nvPr/>
          </p:nvSpPr>
          <p:spPr>
            <a:xfrm>
              <a:off x="1546470" y="2732788"/>
              <a:ext cx="38727" cy="64052"/>
            </a:xfrm>
            <a:custGeom>
              <a:avLst/>
              <a:gdLst/>
              <a:ahLst/>
              <a:cxnLst/>
              <a:rect l="l" t="t" r="r" b="b"/>
              <a:pathLst>
                <a:path w="1439" h="2380" extrusionOk="0">
                  <a:moveTo>
                    <a:pt x="236" y="1"/>
                  </a:moveTo>
                  <a:lnTo>
                    <a:pt x="157" y="27"/>
                  </a:lnTo>
                  <a:lnTo>
                    <a:pt x="105" y="79"/>
                  </a:lnTo>
                  <a:lnTo>
                    <a:pt x="27" y="157"/>
                  </a:lnTo>
                  <a:lnTo>
                    <a:pt x="1" y="236"/>
                  </a:lnTo>
                  <a:lnTo>
                    <a:pt x="1" y="314"/>
                  </a:lnTo>
                  <a:lnTo>
                    <a:pt x="1" y="1961"/>
                  </a:lnTo>
                  <a:lnTo>
                    <a:pt x="706" y="2379"/>
                  </a:lnTo>
                  <a:lnTo>
                    <a:pt x="1438" y="1961"/>
                  </a:lnTo>
                  <a:lnTo>
                    <a:pt x="1412" y="1569"/>
                  </a:lnTo>
                  <a:lnTo>
                    <a:pt x="1334" y="1255"/>
                  </a:lnTo>
                  <a:lnTo>
                    <a:pt x="1229" y="968"/>
                  </a:lnTo>
                  <a:lnTo>
                    <a:pt x="1125" y="706"/>
                  </a:lnTo>
                  <a:lnTo>
                    <a:pt x="968" y="497"/>
                  </a:lnTo>
                  <a:lnTo>
                    <a:pt x="811" y="314"/>
                  </a:lnTo>
                  <a:lnTo>
                    <a:pt x="654" y="184"/>
                  </a:lnTo>
                  <a:lnTo>
                    <a:pt x="497" y="53"/>
                  </a:lnTo>
                  <a:lnTo>
                    <a:pt x="419" y="27"/>
                  </a:lnTo>
                  <a:lnTo>
                    <a:pt x="340" y="1"/>
                  </a:lnTo>
                  <a:close/>
                </a:path>
              </a:pathLst>
            </a:custGeom>
            <a:solidFill>
              <a:srgbClr val="97D5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6"/>
            <p:cNvSpPr/>
            <p:nvPr/>
          </p:nvSpPr>
          <p:spPr>
            <a:xfrm>
              <a:off x="1919343" y="2732788"/>
              <a:ext cx="38727" cy="64052"/>
            </a:xfrm>
            <a:custGeom>
              <a:avLst/>
              <a:gdLst/>
              <a:ahLst/>
              <a:cxnLst/>
              <a:rect l="l" t="t" r="r" b="b"/>
              <a:pathLst>
                <a:path w="1439" h="2380" extrusionOk="0">
                  <a:moveTo>
                    <a:pt x="1098" y="1"/>
                  </a:moveTo>
                  <a:lnTo>
                    <a:pt x="1020" y="27"/>
                  </a:lnTo>
                  <a:lnTo>
                    <a:pt x="942" y="53"/>
                  </a:lnTo>
                  <a:lnTo>
                    <a:pt x="785" y="184"/>
                  </a:lnTo>
                  <a:lnTo>
                    <a:pt x="628" y="314"/>
                  </a:lnTo>
                  <a:lnTo>
                    <a:pt x="471" y="497"/>
                  </a:lnTo>
                  <a:lnTo>
                    <a:pt x="314" y="706"/>
                  </a:lnTo>
                  <a:lnTo>
                    <a:pt x="183" y="968"/>
                  </a:lnTo>
                  <a:lnTo>
                    <a:pt x="105" y="1255"/>
                  </a:lnTo>
                  <a:lnTo>
                    <a:pt x="27" y="1569"/>
                  </a:lnTo>
                  <a:lnTo>
                    <a:pt x="0" y="1961"/>
                  </a:lnTo>
                  <a:lnTo>
                    <a:pt x="732" y="2379"/>
                  </a:lnTo>
                  <a:lnTo>
                    <a:pt x="1438" y="1961"/>
                  </a:lnTo>
                  <a:lnTo>
                    <a:pt x="1438" y="314"/>
                  </a:lnTo>
                  <a:lnTo>
                    <a:pt x="1438" y="236"/>
                  </a:lnTo>
                  <a:lnTo>
                    <a:pt x="1386" y="157"/>
                  </a:lnTo>
                  <a:lnTo>
                    <a:pt x="1334" y="79"/>
                  </a:lnTo>
                  <a:lnTo>
                    <a:pt x="1281" y="27"/>
                  </a:lnTo>
                  <a:lnTo>
                    <a:pt x="1203" y="1"/>
                  </a:lnTo>
                  <a:close/>
                </a:path>
              </a:pathLst>
            </a:custGeom>
            <a:solidFill>
              <a:srgbClr val="97D5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6"/>
            <p:cNvSpPr/>
            <p:nvPr/>
          </p:nvSpPr>
          <p:spPr>
            <a:xfrm>
              <a:off x="1712493" y="2748262"/>
              <a:ext cx="79526" cy="58427"/>
            </a:xfrm>
            <a:custGeom>
              <a:avLst/>
              <a:gdLst/>
              <a:ahLst/>
              <a:cxnLst/>
              <a:rect l="l" t="t" r="r" b="b"/>
              <a:pathLst>
                <a:path w="2955" h="2171" extrusionOk="0">
                  <a:moveTo>
                    <a:pt x="654" y="1"/>
                  </a:moveTo>
                  <a:lnTo>
                    <a:pt x="1" y="2170"/>
                  </a:lnTo>
                  <a:lnTo>
                    <a:pt x="2955" y="2170"/>
                  </a:lnTo>
                  <a:lnTo>
                    <a:pt x="2301" y="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6"/>
            <p:cNvSpPr/>
            <p:nvPr/>
          </p:nvSpPr>
          <p:spPr>
            <a:xfrm>
              <a:off x="1534521" y="2785563"/>
              <a:ext cx="434798" cy="42925"/>
            </a:xfrm>
            <a:custGeom>
              <a:avLst/>
              <a:gdLst/>
              <a:ahLst/>
              <a:cxnLst/>
              <a:rect l="l" t="t" r="r" b="b"/>
              <a:pathLst>
                <a:path w="16156" h="1595" extrusionOk="0">
                  <a:moveTo>
                    <a:pt x="340" y="0"/>
                  </a:moveTo>
                  <a:lnTo>
                    <a:pt x="262" y="26"/>
                  </a:lnTo>
                  <a:lnTo>
                    <a:pt x="209" y="79"/>
                  </a:lnTo>
                  <a:lnTo>
                    <a:pt x="131" y="131"/>
                  </a:lnTo>
                  <a:lnTo>
                    <a:pt x="79" y="183"/>
                  </a:lnTo>
                  <a:lnTo>
                    <a:pt x="52" y="262"/>
                  </a:lnTo>
                  <a:lnTo>
                    <a:pt x="26" y="340"/>
                  </a:lnTo>
                  <a:lnTo>
                    <a:pt x="0" y="418"/>
                  </a:lnTo>
                  <a:lnTo>
                    <a:pt x="0" y="1176"/>
                  </a:lnTo>
                  <a:lnTo>
                    <a:pt x="26" y="1255"/>
                  </a:lnTo>
                  <a:lnTo>
                    <a:pt x="52" y="1333"/>
                  </a:lnTo>
                  <a:lnTo>
                    <a:pt x="79" y="1412"/>
                  </a:lnTo>
                  <a:lnTo>
                    <a:pt x="131" y="1464"/>
                  </a:lnTo>
                  <a:lnTo>
                    <a:pt x="209" y="1516"/>
                  </a:lnTo>
                  <a:lnTo>
                    <a:pt x="262" y="1542"/>
                  </a:lnTo>
                  <a:lnTo>
                    <a:pt x="340" y="1569"/>
                  </a:lnTo>
                  <a:lnTo>
                    <a:pt x="445" y="1595"/>
                  </a:lnTo>
                  <a:lnTo>
                    <a:pt x="15737" y="1595"/>
                  </a:lnTo>
                  <a:lnTo>
                    <a:pt x="15842" y="1569"/>
                  </a:lnTo>
                  <a:lnTo>
                    <a:pt x="15920" y="1542"/>
                  </a:lnTo>
                  <a:lnTo>
                    <a:pt x="15972" y="1516"/>
                  </a:lnTo>
                  <a:lnTo>
                    <a:pt x="16051" y="1464"/>
                  </a:lnTo>
                  <a:lnTo>
                    <a:pt x="16103" y="1412"/>
                  </a:lnTo>
                  <a:lnTo>
                    <a:pt x="16129" y="1333"/>
                  </a:lnTo>
                  <a:lnTo>
                    <a:pt x="16155" y="1255"/>
                  </a:lnTo>
                  <a:lnTo>
                    <a:pt x="16155" y="1176"/>
                  </a:lnTo>
                  <a:lnTo>
                    <a:pt x="16155" y="418"/>
                  </a:lnTo>
                  <a:lnTo>
                    <a:pt x="16155" y="340"/>
                  </a:lnTo>
                  <a:lnTo>
                    <a:pt x="16129" y="262"/>
                  </a:lnTo>
                  <a:lnTo>
                    <a:pt x="16103" y="183"/>
                  </a:lnTo>
                  <a:lnTo>
                    <a:pt x="16051" y="131"/>
                  </a:lnTo>
                  <a:lnTo>
                    <a:pt x="15972" y="79"/>
                  </a:lnTo>
                  <a:lnTo>
                    <a:pt x="15920" y="26"/>
                  </a:lnTo>
                  <a:lnTo>
                    <a:pt x="158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6"/>
            <p:cNvSpPr/>
            <p:nvPr/>
          </p:nvSpPr>
          <p:spPr>
            <a:xfrm>
              <a:off x="1670994" y="2980436"/>
              <a:ext cx="42253" cy="19727"/>
            </a:xfrm>
            <a:custGeom>
              <a:avLst/>
              <a:gdLst/>
              <a:ahLst/>
              <a:cxnLst/>
              <a:rect l="l" t="t" r="r" b="b"/>
              <a:pathLst>
                <a:path w="1570" h="733" extrusionOk="0">
                  <a:moveTo>
                    <a:pt x="184" y="0"/>
                  </a:moveTo>
                  <a:lnTo>
                    <a:pt x="79" y="53"/>
                  </a:lnTo>
                  <a:lnTo>
                    <a:pt x="27" y="131"/>
                  </a:lnTo>
                  <a:lnTo>
                    <a:pt x="1" y="236"/>
                  </a:lnTo>
                  <a:lnTo>
                    <a:pt x="27" y="314"/>
                  </a:lnTo>
                  <a:lnTo>
                    <a:pt x="53" y="418"/>
                  </a:lnTo>
                  <a:lnTo>
                    <a:pt x="210" y="549"/>
                  </a:lnTo>
                  <a:lnTo>
                    <a:pt x="393" y="654"/>
                  </a:lnTo>
                  <a:lnTo>
                    <a:pt x="576" y="706"/>
                  </a:lnTo>
                  <a:lnTo>
                    <a:pt x="785" y="732"/>
                  </a:lnTo>
                  <a:lnTo>
                    <a:pt x="994" y="706"/>
                  </a:lnTo>
                  <a:lnTo>
                    <a:pt x="1177" y="654"/>
                  </a:lnTo>
                  <a:lnTo>
                    <a:pt x="1360" y="549"/>
                  </a:lnTo>
                  <a:lnTo>
                    <a:pt x="1517" y="418"/>
                  </a:lnTo>
                  <a:lnTo>
                    <a:pt x="1569" y="314"/>
                  </a:lnTo>
                  <a:lnTo>
                    <a:pt x="1569" y="236"/>
                  </a:lnTo>
                  <a:lnTo>
                    <a:pt x="1543" y="131"/>
                  </a:lnTo>
                  <a:lnTo>
                    <a:pt x="1491" y="53"/>
                  </a:lnTo>
                  <a:lnTo>
                    <a:pt x="1412" y="0"/>
                  </a:lnTo>
                  <a:lnTo>
                    <a:pt x="1308" y="0"/>
                  </a:lnTo>
                  <a:lnTo>
                    <a:pt x="1229" y="26"/>
                  </a:lnTo>
                  <a:lnTo>
                    <a:pt x="1151" y="79"/>
                  </a:lnTo>
                  <a:lnTo>
                    <a:pt x="1072" y="157"/>
                  </a:lnTo>
                  <a:lnTo>
                    <a:pt x="994" y="209"/>
                  </a:lnTo>
                  <a:lnTo>
                    <a:pt x="889" y="236"/>
                  </a:lnTo>
                  <a:lnTo>
                    <a:pt x="680" y="236"/>
                  </a:lnTo>
                  <a:lnTo>
                    <a:pt x="602" y="209"/>
                  </a:lnTo>
                  <a:lnTo>
                    <a:pt x="523" y="157"/>
                  </a:lnTo>
                  <a:lnTo>
                    <a:pt x="445" y="79"/>
                  </a:lnTo>
                  <a:lnTo>
                    <a:pt x="367" y="26"/>
                  </a:lnTo>
                  <a:lnTo>
                    <a:pt x="262" y="0"/>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6"/>
            <p:cNvSpPr/>
            <p:nvPr/>
          </p:nvSpPr>
          <p:spPr>
            <a:xfrm>
              <a:off x="1791293" y="2980436"/>
              <a:ext cx="42253" cy="19727"/>
            </a:xfrm>
            <a:custGeom>
              <a:avLst/>
              <a:gdLst/>
              <a:ahLst/>
              <a:cxnLst/>
              <a:rect l="l" t="t" r="r" b="b"/>
              <a:pathLst>
                <a:path w="1570" h="733" extrusionOk="0">
                  <a:moveTo>
                    <a:pt x="158" y="0"/>
                  </a:moveTo>
                  <a:lnTo>
                    <a:pt x="79" y="53"/>
                  </a:lnTo>
                  <a:lnTo>
                    <a:pt x="27" y="131"/>
                  </a:lnTo>
                  <a:lnTo>
                    <a:pt x="1" y="236"/>
                  </a:lnTo>
                  <a:lnTo>
                    <a:pt x="1" y="314"/>
                  </a:lnTo>
                  <a:lnTo>
                    <a:pt x="53" y="418"/>
                  </a:lnTo>
                  <a:lnTo>
                    <a:pt x="210" y="549"/>
                  </a:lnTo>
                  <a:lnTo>
                    <a:pt x="367" y="654"/>
                  </a:lnTo>
                  <a:lnTo>
                    <a:pt x="576" y="706"/>
                  </a:lnTo>
                  <a:lnTo>
                    <a:pt x="785" y="732"/>
                  </a:lnTo>
                  <a:lnTo>
                    <a:pt x="994" y="706"/>
                  </a:lnTo>
                  <a:lnTo>
                    <a:pt x="1177" y="654"/>
                  </a:lnTo>
                  <a:lnTo>
                    <a:pt x="1360" y="549"/>
                  </a:lnTo>
                  <a:lnTo>
                    <a:pt x="1491" y="418"/>
                  </a:lnTo>
                  <a:lnTo>
                    <a:pt x="1543" y="314"/>
                  </a:lnTo>
                  <a:lnTo>
                    <a:pt x="1569" y="236"/>
                  </a:lnTo>
                  <a:lnTo>
                    <a:pt x="1543" y="131"/>
                  </a:lnTo>
                  <a:lnTo>
                    <a:pt x="1491" y="53"/>
                  </a:lnTo>
                  <a:lnTo>
                    <a:pt x="1386" y="0"/>
                  </a:lnTo>
                  <a:lnTo>
                    <a:pt x="1308" y="0"/>
                  </a:lnTo>
                  <a:lnTo>
                    <a:pt x="1203" y="26"/>
                  </a:lnTo>
                  <a:lnTo>
                    <a:pt x="1125" y="79"/>
                  </a:lnTo>
                  <a:lnTo>
                    <a:pt x="1046" y="157"/>
                  </a:lnTo>
                  <a:lnTo>
                    <a:pt x="968" y="209"/>
                  </a:lnTo>
                  <a:lnTo>
                    <a:pt x="863" y="236"/>
                  </a:lnTo>
                  <a:lnTo>
                    <a:pt x="680" y="236"/>
                  </a:lnTo>
                  <a:lnTo>
                    <a:pt x="576" y="209"/>
                  </a:lnTo>
                  <a:lnTo>
                    <a:pt x="497" y="157"/>
                  </a:lnTo>
                  <a:lnTo>
                    <a:pt x="419" y="79"/>
                  </a:lnTo>
                  <a:lnTo>
                    <a:pt x="341" y="26"/>
                  </a:lnTo>
                  <a:lnTo>
                    <a:pt x="262" y="0"/>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4" name="Google Shape;4514;p66"/>
          <p:cNvGrpSpPr/>
          <p:nvPr/>
        </p:nvGrpSpPr>
        <p:grpSpPr>
          <a:xfrm>
            <a:off x="4411924" y="2429241"/>
            <a:ext cx="320152" cy="320004"/>
            <a:chOff x="1533094" y="3420133"/>
            <a:chExt cx="438324" cy="439024"/>
          </a:xfrm>
        </p:grpSpPr>
        <p:sp>
          <p:nvSpPr>
            <p:cNvPr id="4515" name="Google Shape;4515;p66"/>
            <p:cNvSpPr/>
            <p:nvPr/>
          </p:nvSpPr>
          <p:spPr>
            <a:xfrm>
              <a:off x="1533094" y="3561531"/>
              <a:ext cx="167476" cy="260352"/>
            </a:xfrm>
            <a:custGeom>
              <a:avLst/>
              <a:gdLst/>
              <a:ahLst/>
              <a:cxnLst/>
              <a:rect l="l" t="t" r="r" b="b"/>
              <a:pathLst>
                <a:path w="6223" h="9674" extrusionOk="0">
                  <a:moveTo>
                    <a:pt x="1" y="1"/>
                  </a:moveTo>
                  <a:lnTo>
                    <a:pt x="1" y="8183"/>
                  </a:lnTo>
                  <a:lnTo>
                    <a:pt x="2772" y="9673"/>
                  </a:lnTo>
                  <a:lnTo>
                    <a:pt x="6222" y="7242"/>
                  </a:lnTo>
                  <a:lnTo>
                    <a:pt x="6222" y="4419"/>
                  </a:lnTo>
                  <a:lnTo>
                    <a:pt x="6222" y="4157"/>
                  </a:lnTo>
                  <a:lnTo>
                    <a:pt x="6170" y="3896"/>
                  </a:lnTo>
                  <a:lnTo>
                    <a:pt x="6118" y="3661"/>
                  </a:lnTo>
                  <a:lnTo>
                    <a:pt x="6040" y="3425"/>
                  </a:lnTo>
                  <a:lnTo>
                    <a:pt x="5935" y="3216"/>
                  </a:lnTo>
                  <a:lnTo>
                    <a:pt x="5804" y="3007"/>
                  </a:lnTo>
                  <a:lnTo>
                    <a:pt x="5674" y="2798"/>
                  </a:lnTo>
                  <a:lnTo>
                    <a:pt x="5517" y="2641"/>
                  </a:lnTo>
                  <a:lnTo>
                    <a:pt x="5334" y="2458"/>
                  </a:lnTo>
                  <a:lnTo>
                    <a:pt x="5151" y="2327"/>
                  </a:lnTo>
                  <a:lnTo>
                    <a:pt x="4942" y="2197"/>
                  </a:lnTo>
                  <a:lnTo>
                    <a:pt x="4706" y="2092"/>
                  </a:lnTo>
                  <a:lnTo>
                    <a:pt x="4497" y="1988"/>
                  </a:lnTo>
                  <a:lnTo>
                    <a:pt x="4262" y="1935"/>
                  </a:lnTo>
                  <a:lnTo>
                    <a:pt x="4000" y="1883"/>
                  </a:lnTo>
                  <a:lnTo>
                    <a:pt x="3504" y="1883"/>
                  </a:lnTo>
                  <a:lnTo>
                    <a:pt x="3269" y="1935"/>
                  </a:lnTo>
                  <a:lnTo>
                    <a:pt x="3033" y="1988"/>
                  </a:lnTo>
                  <a:lnTo>
                    <a:pt x="2798" y="2066"/>
                  </a:lnTo>
                  <a:lnTo>
                    <a:pt x="2693" y="2066"/>
                  </a:lnTo>
                  <a:lnTo>
                    <a:pt x="2589" y="2040"/>
                  </a:lnTo>
                  <a:lnTo>
                    <a:pt x="2510" y="1988"/>
                  </a:lnTo>
                  <a:lnTo>
                    <a:pt x="2458" y="1883"/>
                  </a:lnTo>
                  <a:lnTo>
                    <a:pt x="2380" y="1700"/>
                  </a:lnTo>
                  <a:lnTo>
                    <a:pt x="2301" y="1517"/>
                  </a:lnTo>
                  <a:lnTo>
                    <a:pt x="2092" y="1151"/>
                  </a:lnTo>
                  <a:lnTo>
                    <a:pt x="1831" y="837"/>
                  </a:lnTo>
                  <a:lnTo>
                    <a:pt x="1517" y="576"/>
                  </a:lnTo>
                  <a:lnTo>
                    <a:pt x="1177" y="341"/>
                  </a:lnTo>
                  <a:lnTo>
                    <a:pt x="811" y="184"/>
                  </a:lnTo>
                  <a:lnTo>
                    <a:pt x="628" y="105"/>
                  </a:lnTo>
                  <a:lnTo>
                    <a:pt x="419" y="53"/>
                  </a:lnTo>
                  <a:lnTo>
                    <a:pt x="210" y="27"/>
                  </a:lnTo>
                  <a:lnTo>
                    <a:pt x="1" y="1"/>
                  </a:lnTo>
                  <a:close/>
                </a:path>
              </a:pathLst>
            </a:custGeom>
            <a:solidFill>
              <a:srgbClr val="87C1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6"/>
            <p:cNvSpPr/>
            <p:nvPr/>
          </p:nvSpPr>
          <p:spPr>
            <a:xfrm>
              <a:off x="1803969" y="3561531"/>
              <a:ext cx="167450" cy="260352"/>
            </a:xfrm>
            <a:custGeom>
              <a:avLst/>
              <a:gdLst/>
              <a:ahLst/>
              <a:cxnLst/>
              <a:rect l="l" t="t" r="r" b="b"/>
              <a:pathLst>
                <a:path w="6222" h="9674" extrusionOk="0">
                  <a:moveTo>
                    <a:pt x="6222" y="1"/>
                  </a:moveTo>
                  <a:lnTo>
                    <a:pt x="6013" y="27"/>
                  </a:lnTo>
                  <a:lnTo>
                    <a:pt x="5804" y="53"/>
                  </a:lnTo>
                  <a:lnTo>
                    <a:pt x="5594" y="105"/>
                  </a:lnTo>
                  <a:lnTo>
                    <a:pt x="5411" y="184"/>
                  </a:lnTo>
                  <a:lnTo>
                    <a:pt x="5046" y="341"/>
                  </a:lnTo>
                  <a:lnTo>
                    <a:pt x="4706" y="576"/>
                  </a:lnTo>
                  <a:lnTo>
                    <a:pt x="4392" y="837"/>
                  </a:lnTo>
                  <a:lnTo>
                    <a:pt x="4131" y="1151"/>
                  </a:lnTo>
                  <a:lnTo>
                    <a:pt x="3921" y="1517"/>
                  </a:lnTo>
                  <a:lnTo>
                    <a:pt x="3843" y="1700"/>
                  </a:lnTo>
                  <a:lnTo>
                    <a:pt x="3765" y="1883"/>
                  </a:lnTo>
                  <a:lnTo>
                    <a:pt x="3712" y="1988"/>
                  </a:lnTo>
                  <a:lnTo>
                    <a:pt x="3634" y="2040"/>
                  </a:lnTo>
                  <a:lnTo>
                    <a:pt x="3529" y="2066"/>
                  </a:lnTo>
                  <a:lnTo>
                    <a:pt x="3425" y="2066"/>
                  </a:lnTo>
                  <a:lnTo>
                    <a:pt x="3189" y="1988"/>
                  </a:lnTo>
                  <a:lnTo>
                    <a:pt x="2954" y="1935"/>
                  </a:lnTo>
                  <a:lnTo>
                    <a:pt x="2719" y="1883"/>
                  </a:lnTo>
                  <a:lnTo>
                    <a:pt x="2222" y="1883"/>
                  </a:lnTo>
                  <a:lnTo>
                    <a:pt x="1961" y="1935"/>
                  </a:lnTo>
                  <a:lnTo>
                    <a:pt x="1726" y="1988"/>
                  </a:lnTo>
                  <a:lnTo>
                    <a:pt x="1516" y="2092"/>
                  </a:lnTo>
                  <a:lnTo>
                    <a:pt x="1281" y="2197"/>
                  </a:lnTo>
                  <a:lnTo>
                    <a:pt x="1072" y="2327"/>
                  </a:lnTo>
                  <a:lnTo>
                    <a:pt x="889" y="2458"/>
                  </a:lnTo>
                  <a:lnTo>
                    <a:pt x="706" y="2641"/>
                  </a:lnTo>
                  <a:lnTo>
                    <a:pt x="549" y="2798"/>
                  </a:lnTo>
                  <a:lnTo>
                    <a:pt x="419" y="3007"/>
                  </a:lnTo>
                  <a:lnTo>
                    <a:pt x="288" y="3216"/>
                  </a:lnTo>
                  <a:lnTo>
                    <a:pt x="183" y="3425"/>
                  </a:lnTo>
                  <a:lnTo>
                    <a:pt x="105" y="3661"/>
                  </a:lnTo>
                  <a:lnTo>
                    <a:pt x="53" y="3896"/>
                  </a:lnTo>
                  <a:lnTo>
                    <a:pt x="0" y="4157"/>
                  </a:lnTo>
                  <a:lnTo>
                    <a:pt x="0" y="4419"/>
                  </a:lnTo>
                  <a:lnTo>
                    <a:pt x="0" y="7242"/>
                  </a:lnTo>
                  <a:lnTo>
                    <a:pt x="3451" y="9673"/>
                  </a:lnTo>
                  <a:lnTo>
                    <a:pt x="6222" y="8183"/>
                  </a:lnTo>
                  <a:lnTo>
                    <a:pt x="6222" y="1"/>
                  </a:lnTo>
                  <a:close/>
                </a:path>
              </a:pathLst>
            </a:custGeom>
            <a:solidFill>
              <a:srgbClr val="87C1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6"/>
            <p:cNvSpPr/>
            <p:nvPr/>
          </p:nvSpPr>
          <p:spPr>
            <a:xfrm>
              <a:off x="1720944" y="3486957"/>
              <a:ext cx="62652" cy="89376"/>
            </a:xfrm>
            <a:custGeom>
              <a:avLst/>
              <a:gdLst/>
              <a:ahLst/>
              <a:cxnLst/>
              <a:rect l="l" t="t" r="r" b="b"/>
              <a:pathLst>
                <a:path w="2328" h="3321" extrusionOk="0">
                  <a:moveTo>
                    <a:pt x="1151" y="1"/>
                  </a:moveTo>
                  <a:lnTo>
                    <a:pt x="79" y="837"/>
                  </a:lnTo>
                  <a:lnTo>
                    <a:pt x="1" y="2484"/>
                  </a:lnTo>
                  <a:lnTo>
                    <a:pt x="1151" y="3321"/>
                  </a:lnTo>
                  <a:lnTo>
                    <a:pt x="2327" y="2484"/>
                  </a:lnTo>
                  <a:lnTo>
                    <a:pt x="2249" y="837"/>
                  </a:lnTo>
                  <a:lnTo>
                    <a:pt x="11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6"/>
            <p:cNvSpPr/>
            <p:nvPr/>
          </p:nvSpPr>
          <p:spPr>
            <a:xfrm>
              <a:off x="1725869" y="3420133"/>
              <a:ext cx="52802" cy="66851"/>
            </a:xfrm>
            <a:custGeom>
              <a:avLst/>
              <a:gdLst/>
              <a:ahLst/>
              <a:cxnLst/>
              <a:rect l="l" t="t" r="r" b="b"/>
              <a:pathLst>
                <a:path w="1962" h="2484" extrusionOk="0">
                  <a:moveTo>
                    <a:pt x="602" y="0"/>
                  </a:moveTo>
                  <a:lnTo>
                    <a:pt x="497" y="27"/>
                  </a:lnTo>
                  <a:lnTo>
                    <a:pt x="393" y="53"/>
                  </a:lnTo>
                  <a:lnTo>
                    <a:pt x="314" y="105"/>
                  </a:lnTo>
                  <a:lnTo>
                    <a:pt x="236" y="157"/>
                  </a:lnTo>
                  <a:lnTo>
                    <a:pt x="157" y="236"/>
                  </a:lnTo>
                  <a:lnTo>
                    <a:pt x="105" y="314"/>
                  </a:lnTo>
                  <a:lnTo>
                    <a:pt x="79" y="419"/>
                  </a:lnTo>
                  <a:lnTo>
                    <a:pt x="79" y="523"/>
                  </a:lnTo>
                  <a:lnTo>
                    <a:pt x="1" y="1673"/>
                  </a:lnTo>
                  <a:lnTo>
                    <a:pt x="968" y="2484"/>
                  </a:lnTo>
                  <a:lnTo>
                    <a:pt x="1961" y="1673"/>
                  </a:lnTo>
                  <a:lnTo>
                    <a:pt x="1883" y="523"/>
                  </a:lnTo>
                  <a:lnTo>
                    <a:pt x="1883" y="419"/>
                  </a:lnTo>
                  <a:lnTo>
                    <a:pt x="1830" y="314"/>
                  </a:lnTo>
                  <a:lnTo>
                    <a:pt x="1778" y="236"/>
                  </a:lnTo>
                  <a:lnTo>
                    <a:pt x="1726" y="157"/>
                  </a:lnTo>
                  <a:lnTo>
                    <a:pt x="1647" y="105"/>
                  </a:lnTo>
                  <a:lnTo>
                    <a:pt x="1569" y="53"/>
                  </a:lnTo>
                  <a:lnTo>
                    <a:pt x="1464" y="27"/>
                  </a:lnTo>
                  <a:lnTo>
                    <a:pt x="13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6"/>
            <p:cNvSpPr/>
            <p:nvPr/>
          </p:nvSpPr>
          <p:spPr>
            <a:xfrm>
              <a:off x="1533094" y="3738131"/>
              <a:ext cx="438324" cy="121026"/>
            </a:xfrm>
            <a:custGeom>
              <a:avLst/>
              <a:gdLst/>
              <a:ahLst/>
              <a:cxnLst/>
              <a:rect l="l" t="t" r="r" b="b"/>
              <a:pathLst>
                <a:path w="16287" h="4497" extrusionOk="0">
                  <a:moveTo>
                    <a:pt x="4210" y="0"/>
                  </a:moveTo>
                  <a:lnTo>
                    <a:pt x="3896" y="26"/>
                  </a:lnTo>
                  <a:lnTo>
                    <a:pt x="3608" y="105"/>
                  </a:lnTo>
                  <a:lnTo>
                    <a:pt x="3347" y="236"/>
                  </a:lnTo>
                  <a:lnTo>
                    <a:pt x="3086" y="366"/>
                  </a:lnTo>
                  <a:lnTo>
                    <a:pt x="2876" y="575"/>
                  </a:lnTo>
                  <a:lnTo>
                    <a:pt x="2667" y="784"/>
                  </a:lnTo>
                  <a:lnTo>
                    <a:pt x="2510" y="1046"/>
                  </a:lnTo>
                  <a:lnTo>
                    <a:pt x="2406" y="1307"/>
                  </a:lnTo>
                  <a:lnTo>
                    <a:pt x="2327" y="1386"/>
                  </a:lnTo>
                  <a:lnTo>
                    <a:pt x="2249" y="1464"/>
                  </a:lnTo>
                  <a:lnTo>
                    <a:pt x="2144" y="1464"/>
                  </a:lnTo>
                  <a:lnTo>
                    <a:pt x="2040" y="1438"/>
                  </a:lnTo>
                  <a:lnTo>
                    <a:pt x="1831" y="1360"/>
                  </a:lnTo>
                  <a:lnTo>
                    <a:pt x="1622" y="1281"/>
                  </a:lnTo>
                  <a:lnTo>
                    <a:pt x="1386" y="1229"/>
                  </a:lnTo>
                  <a:lnTo>
                    <a:pt x="1151" y="1229"/>
                  </a:lnTo>
                  <a:lnTo>
                    <a:pt x="837" y="1255"/>
                  </a:lnTo>
                  <a:lnTo>
                    <a:pt x="524" y="1333"/>
                  </a:lnTo>
                  <a:lnTo>
                    <a:pt x="236" y="1438"/>
                  </a:lnTo>
                  <a:lnTo>
                    <a:pt x="1" y="1621"/>
                  </a:lnTo>
                  <a:lnTo>
                    <a:pt x="1" y="4497"/>
                  </a:lnTo>
                  <a:lnTo>
                    <a:pt x="16287" y="4497"/>
                  </a:lnTo>
                  <a:lnTo>
                    <a:pt x="16287" y="1621"/>
                  </a:lnTo>
                  <a:lnTo>
                    <a:pt x="16052" y="1438"/>
                  </a:lnTo>
                  <a:lnTo>
                    <a:pt x="15764" y="1333"/>
                  </a:lnTo>
                  <a:lnTo>
                    <a:pt x="15450" y="1255"/>
                  </a:lnTo>
                  <a:lnTo>
                    <a:pt x="15137" y="1229"/>
                  </a:lnTo>
                  <a:lnTo>
                    <a:pt x="14901" y="1229"/>
                  </a:lnTo>
                  <a:lnTo>
                    <a:pt x="14666" y="1281"/>
                  </a:lnTo>
                  <a:lnTo>
                    <a:pt x="14431" y="1360"/>
                  </a:lnTo>
                  <a:lnTo>
                    <a:pt x="14222" y="1438"/>
                  </a:lnTo>
                  <a:lnTo>
                    <a:pt x="14143" y="1464"/>
                  </a:lnTo>
                  <a:lnTo>
                    <a:pt x="14039" y="1464"/>
                  </a:lnTo>
                  <a:lnTo>
                    <a:pt x="13934" y="1386"/>
                  </a:lnTo>
                  <a:lnTo>
                    <a:pt x="13882" y="1307"/>
                  </a:lnTo>
                  <a:lnTo>
                    <a:pt x="13777" y="1046"/>
                  </a:lnTo>
                  <a:lnTo>
                    <a:pt x="13620" y="784"/>
                  </a:lnTo>
                  <a:lnTo>
                    <a:pt x="13411" y="575"/>
                  </a:lnTo>
                  <a:lnTo>
                    <a:pt x="13202" y="366"/>
                  </a:lnTo>
                  <a:lnTo>
                    <a:pt x="12941" y="236"/>
                  </a:lnTo>
                  <a:lnTo>
                    <a:pt x="12679" y="105"/>
                  </a:lnTo>
                  <a:lnTo>
                    <a:pt x="12366" y="26"/>
                  </a:lnTo>
                  <a:lnTo>
                    <a:pt x="12078" y="0"/>
                  </a:lnTo>
                  <a:close/>
                </a:path>
              </a:pathLst>
            </a:custGeom>
            <a:solidFill>
              <a:srgbClr val="97D5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6"/>
            <p:cNvSpPr/>
            <p:nvPr/>
          </p:nvSpPr>
          <p:spPr>
            <a:xfrm>
              <a:off x="1694219" y="3767681"/>
              <a:ext cx="116101" cy="91476"/>
            </a:xfrm>
            <a:custGeom>
              <a:avLst/>
              <a:gdLst/>
              <a:ahLst/>
              <a:cxnLst/>
              <a:rect l="l" t="t" r="r" b="b"/>
              <a:pathLst>
                <a:path w="4314" h="3399" extrusionOk="0">
                  <a:moveTo>
                    <a:pt x="2144" y="0"/>
                  </a:moveTo>
                  <a:lnTo>
                    <a:pt x="340" y="680"/>
                  </a:lnTo>
                  <a:lnTo>
                    <a:pt x="0" y="3399"/>
                  </a:lnTo>
                  <a:lnTo>
                    <a:pt x="4314" y="3399"/>
                  </a:lnTo>
                  <a:lnTo>
                    <a:pt x="3974" y="680"/>
                  </a:lnTo>
                  <a:lnTo>
                    <a:pt x="2144" y="0"/>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6"/>
            <p:cNvSpPr/>
            <p:nvPr/>
          </p:nvSpPr>
          <p:spPr>
            <a:xfrm>
              <a:off x="1644970" y="3678331"/>
              <a:ext cx="214600" cy="107650"/>
            </a:xfrm>
            <a:custGeom>
              <a:avLst/>
              <a:gdLst/>
              <a:ahLst/>
              <a:cxnLst/>
              <a:rect l="l" t="t" r="r" b="b"/>
              <a:pathLst>
                <a:path w="7974" h="4000" extrusionOk="0">
                  <a:moveTo>
                    <a:pt x="0" y="0"/>
                  </a:moveTo>
                  <a:lnTo>
                    <a:pt x="0" y="3033"/>
                  </a:lnTo>
                  <a:lnTo>
                    <a:pt x="26" y="3242"/>
                  </a:lnTo>
                  <a:lnTo>
                    <a:pt x="79" y="3425"/>
                  </a:lnTo>
                  <a:lnTo>
                    <a:pt x="183" y="3582"/>
                  </a:lnTo>
                  <a:lnTo>
                    <a:pt x="288" y="3712"/>
                  </a:lnTo>
                  <a:lnTo>
                    <a:pt x="419" y="3843"/>
                  </a:lnTo>
                  <a:lnTo>
                    <a:pt x="602" y="3921"/>
                  </a:lnTo>
                  <a:lnTo>
                    <a:pt x="785" y="3974"/>
                  </a:lnTo>
                  <a:lnTo>
                    <a:pt x="968" y="4000"/>
                  </a:lnTo>
                  <a:lnTo>
                    <a:pt x="7006" y="4000"/>
                  </a:lnTo>
                  <a:lnTo>
                    <a:pt x="7189" y="3974"/>
                  </a:lnTo>
                  <a:lnTo>
                    <a:pt x="7372" y="3921"/>
                  </a:lnTo>
                  <a:lnTo>
                    <a:pt x="7529" y="3843"/>
                  </a:lnTo>
                  <a:lnTo>
                    <a:pt x="7686" y="3712"/>
                  </a:lnTo>
                  <a:lnTo>
                    <a:pt x="7790" y="3582"/>
                  </a:lnTo>
                  <a:lnTo>
                    <a:pt x="7895" y="3425"/>
                  </a:lnTo>
                  <a:lnTo>
                    <a:pt x="7947" y="3242"/>
                  </a:lnTo>
                  <a:lnTo>
                    <a:pt x="7973" y="3033"/>
                  </a:lnTo>
                  <a:lnTo>
                    <a:pt x="79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6"/>
            <p:cNvSpPr/>
            <p:nvPr/>
          </p:nvSpPr>
          <p:spPr>
            <a:xfrm>
              <a:off x="1669595" y="3598832"/>
              <a:ext cx="165350" cy="79526"/>
            </a:xfrm>
            <a:custGeom>
              <a:avLst/>
              <a:gdLst/>
              <a:ahLst/>
              <a:cxnLst/>
              <a:rect l="l" t="t" r="r" b="b"/>
              <a:pathLst>
                <a:path w="6144" h="2955" extrusionOk="0">
                  <a:moveTo>
                    <a:pt x="1098" y="0"/>
                  </a:moveTo>
                  <a:lnTo>
                    <a:pt x="915" y="53"/>
                  </a:lnTo>
                  <a:lnTo>
                    <a:pt x="785" y="131"/>
                  </a:lnTo>
                  <a:lnTo>
                    <a:pt x="628" y="236"/>
                  </a:lnTo>
                  <a:lnTo>
                    <a:pt x="497" y="340"/>
                  </a:lnTo>
                  <a:lnTo>
                    <a:pt x="419" y="471"/>
                  </a:lnTo>
                  <a:lnTo>
                    <a:pt x="340" y="628"/>
                  </a:lnTo>
                  <a:lnTo>
                    <a:pt x="288" y="811"/>
                  </a:lnTo>
                  <a:lnTo>
                    <a:pt x="0" y="2222"/>
                  </a:lnTo>
                  <a:lnTo>
                    <a:pt x="3059" y="2954"/>
                  </a:lnTo>
                  <a:lnTo>
                    <a:pt x="6143" y="2222"/>
                  </a:lnTo>
                  <a:lnTo>
                    <a:pt x="5856" y="811"/>
                  </a:lnTo>
                  <a:lnTo>
                    <a:pt x="5804" y="628"/>
                  </a:lnTo>
                  <a:lnTo>
                    <a:pt x="5725" y="471"/>
                  </a:lnTo>
                  <a:lnTo>
                    <a:pt x="5621" y="340"/>
                  </a:lnTo>
                  <a:lnTo>
                    <a:pt x="5516" y="236"/>
                  </a:lnTo>
                  <a:lnTo>
                    <a:pt x="5359" y="131"/>
                  </a:lnTo>
                  <a:lnTo>
                    <a:pt x="5202" y="53"/>
                  </a:lnTo>
                  <a:lnTo>
                    <a:pt x="504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6"/>
            <p:cNvSpPr/>
            <p:nvPr/>
          </p:nvSpPr>
          <p:spPr>
            <a:xfrm>
              <a:off x="1718145" y="3553807"/>
              <a:ext cx="68250" cy="45052"/>
            </a:xfrm>
            <a:custGeom>
              <a:avLst/>
              <a:gdLst/>
              <a:ahLst/>
              <a:cxnLst/>
              <a:rect l="l" t="t" r="r" b="b"/>
              <a:pathLst>
                <a:path w="2536" h="1674" extrusionOk="0">
                  <a:moveTo>
                    <a:pt x="105" y="0"/>
                  </a:moveTo>
                  <a:lnTo>
                    <a:pt x="0" y="1673"/>
                  </a:lnTo>
                  <a:lnTo>
                    <a:pt x="2536" y="1673"/>
                  </a:lnTo>
                  <a:lnTo>
                    <a:pt x="2431" y="0"/>
                  </a:lnTo>
                  <a:close/>
                </a:path>
              </a:pathLst>
            </a:custGeom>
            <a:solidFill>
              <a:srgbClr val="FF5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6"/>
            <p:cNvSpPr/>
            <p:nvPr/>
          </p:nvSpPr>
          <p:spPr>
            <a:xfrm>
              <a:off x="1723070" y="3465157"/>
              <a:ext cx="58400" cy="44352"/>
            </a:xfrm>
            <a:custGeom>
              <a:avLst/>
              <a:gdLst/>
              <a:ahLst/>
              <a:cxnLst/>
              <a:rect l="l" t="t" r="r" b="b"/>
              <a:pathLst>
                <a:path w="2170" h="1648" extrusionOk="0">
                  <a:moveTo>
                    <a:pt x="105" y="0"/>
                  </a:moveTo>
                  <a:lnTo>
                    <a:pt x="0" y="1647"/>
                  </a:lnTo>
                  <a:lnTo>
                    <a:pt x="2170" y="1647"/>
                  </a:lnTo>
                  <a:lnTo>
                    <a:pt x="2065" y="0"/>
                  </a:lnTo>
                  <a:close/>
                </a:path>
              </a:pathLst>
            </a:custGeom>
            <a:solidFill>
              <a:srgbClr val="FF5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6"/>
            <p:cNvSpPr/>
            <p:nvPr/>
          </p:nvSpPr>
          <p:spPr>
            <a:xfrm>
              <a:off x="1633720" y="3658631"/>
              <a:ext cx="237099" cy="39427"/>
            </a:xfrm>
            <a:custGeom>
              <a:avLst/>
              <a:gdLst/>
              <a:ahLst/>
              <a:cxnLst/>
              <a:rect l="l" t="t" r="r" b="b"/>
              <a:pathLst>
                <a:path w="8810" h="1465" extrusionOk="0">
                  <a:moveTo>
                    <a:pt x="340" y="0"/>
                  </a:moveTo>
                  <a:lnTo>
                    <a:pt x="261" y="26"/>
                  </a:lnTo>
                  <a:lnTo>
                    <a:pt x="131" y="131"/>
                  </a:lnTo>
                  <a:lnTo>
                    <a:pt x="52" y="262"/>
                  </a:lnTo>
                  <a:lnTo>
                    <a:pt x="26" y="340"/>
                  </a:lnTo>
                  <a:lnTo>
                    <a:pt x="0" y="419"/>
                  </a:lnTo>
                  <a:lnTo>
                    <a:pt x="0" y="1046"/>
                  </a:lnTo>
                  <a:lnTo>
                    <a:pt x="26" y="1124"/>
                  </a:lnTo>
                  <a:lnTo>
                    <a:pt x="52" y="1203"/>
                  </a:lnTo>
                  <a:lnTo>
                    <a:pt x="131" y="1333"/>
                  </a:lnTo>
                  <a:lnTo>
                    <a:pt x="261" y="1412"/>
                  </a:lnTo>
                  <a:lnTo>
                    <a:pt x="340" y="1438"/>
                  </a:lnTo>
                  <a:lnTo>
                    <a:pt x="418" y="1464"/>
                  </a:lnTo>
                  <a:lnTo>
                    <a:pt x="8391" y="1464"/>
                  </a:lnTo>
                  <a:lnTo>
                    <a:pt x="8470" y="1438"/>
                  </a:lnTo>
                  <a:lnTo>
                    <a:pt x="8548" y="1412"/>
                  </a:lnTo>
                  <a:lnTo>
                    <a:pt x="8679" y="1333"/>
                  </a:lnTo>
                  <a:lnTo>
                    <a:pt x="8757" y="1203"/>
                  </a:lnTo>
                  <a:lnTo>
                    <a:pt x="8784" y="1124"/>
                  </a:lnTo>
                  <a:lnTo>
                    <a:pt x="8810" y="1046"/>
                  </a:lnTo>
                  <a:lnTo>
                    <a:pt x="8810" y="419"/>
                  </a:lnTo>
                  <a:lnTo>
                    <a:pt x="8784" y="340"/>
                  </a:lnTo>
                  <a:lnTo>
                    <a:pt x="8757" y="262"/>
                  </a:lnTo>
                  <a:lnTo>
                    <a:pt x="8679" y="131"/>
                  </a:lnTo>
                  <a:lnTo>
                    <a:pt x="8548" y="26"/>
                  </a:lnTo>
                  <a:lnTo>
                    <a:pt x="8470" y="0"/>
                  </a:lnTo>
                  <a:close/>
                </a:path>
              </a:pathLst>
            </a:custGeom>
            <a:solidFill>
              <a:srgbClr val="358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6" name="Google Shape;4526;p66"/>
          <p:cNvGrpSpPr/>
          <p:nvPr/>
        </p:nvGrpSpPr>
        <p:grpSpPr>
          <a:xfrm>
            <a:off x="2793649" y="3305541"/>
            <a:ext cx="261063" cy="320004"/>
            <a:chOff x="2379439" y="3420133"/>
            <a:chExt cx="357425" cy="439024"/>
          </a:xfrm>
        </p:grpSpPr>
        <p:sp>
          <p:nvSpPr>
            <p:cNvPr id="4527" name="Google Shape;4527;p66"/>
            <p:cNvSpPr/>
            <p:nvPr/>
          </p:nvSpPr>
          <p:spPr>
            <a:xfrm>
              <a:off x="2389289" y="3793005"/>
              <a:ext cx="78827" cy="66151"/>
            </a:xfrm>
            <a:custGeom>
              <a:avLst/>
              <a:gdLst/>
              <a:ahLst/>
              <a:cxnLst/>
              <a:rect l="l" t="t" r="r" b="b"/>
              <a:pathLst>
                <a:path w="2929" h="2458" extrusionOk="0">
                  <a:moveTo>
                    <a:pt x="863" y="0"/>
                  </a:moveTo>
                  <a:lnTo>
                    <a:pt x="733" y="131"/>
                  </a:lnTo>
                  <a:lnTo>
                    <a:pt x="602" y="314"/>
                  </a:lnTo>
                  <a:lnTo>
                    <a:pt x="445" y="549"/>
                  </a:lnTo>
                  <a:lnTo>
                    <a:pt x="288" y="889"/>
                  </a:lnTo>
                  <a:lnTo>
                    <a:pt x="131" y="1307"/>
                  </a:lnTo>
                  <a:lnTo>
                    <a:pt x="79" y="1569"/>
                  </a:lnTo>
                  <a:lnTo>
                    <a:pt x="27" y="1830"/>
                  </a:lnTo>
                  <a:lnTo>
                    <a:pt x="1" y="2144"/>
                  </a:lnTo>
                  <a:lnTo>
                    <a:pt x="1" y="2458"/>
                  </a:lnTo>
                  <a:lnTo>
                    <a:pt x="2223" y="2458"/>
                  </a:lnTo>
                  <a:lnTo>
                    <a:pt x="2929" y="1255"/>
                  </a:lnTo>
                  <a:lnTo>
                    <a:pt x="2458" y="0"/>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6"/>
            <p:cNvSpPr/>
            <p:nvPr/>
          </p:nvSpPr>
          <p:spPr>
            <a:xfrm>
              <a:off x="2648187" y="3793005"/>
              <a:ext cx="78127" cy="66151"/>
            </a:xfrm>
            <a:custGeom>
              <a:avLst/>
              <a:gdLst/>
              <a:ahLst/>
              <a:cxnLst/>
              <a:rect l="l" t="t" r="r" b="b"/>
              <a:pathLst>
                <a:path w="2903" h="2458" extrusionOk="0">
                  <a:moveTo>
                    <a:pt x="471" y="0"/>
                  </a:moveTo>
                  <a:lnTo>
                    <a:pt x="1" y="1255"/>
                  </a:lnTo>
                  <a:lnTo>
                    <a:pt x="680" y="2458"/>
                  </a:lnTo>
                  <a:lnTo>
                    <a:pt x="2902" y="2458"/>
                  </a:lnTo>
                  <a:lnTo>
                    <a:pt x="2902" y="2144"/>
                  </a:lnTo>
                  <a:lnTo>
                    <a:pt x="2876" y="1830"/>
                  </a:lnTo>
                  <a:lnTo>
                    <a:pt x="2824" y="1569"/>
                  </a:lnTo>
                  <a:lnTo>
                    <a:pt x="2772" y="1307"/>
                  </a:lnTo>
                  <a:lnTo>
                    <a:pt x="2641" y="889"/>
                  </a:lnTo>
                  <a:lnTo>
                    <a:pt x="2484" y="549"/>
                  </a:lnTo>
                  <a:lnTo>
                    <a:pt x="2327" y="314"/>
                  </a:lnTo>
                  <a:lnTo>
                    <a:pt x="2170" y="131"/>
                  </a:lnTo>
                  <a:lnTo>
                    <a:pt x="2040" y="0"/>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6"/>
            <p:cNvSpPr/>
            <p:nvPr/>
          </p:nvSpPr>
          <p:spPr>
            <a:xfrm>
              <a:off x="2388589" y="3740930"/>
              <a:ext cx="338425" cy="97827"/>
            </a:xfrm>
            <a:custGeom>
              <a:avLst/>
              <a:gdLst/>
              <a:ahLst/>
              <a:cxnLst/>
              <a:rect l="l" t="t" r="r" b="b"/>
              <a:pathLst>
                <a:path w="12575" h="3635" extrusionOk="0">
                  <a:moveTo>
                    <a:pt x="1046" y="1"/>
                  </a:moveTo>
                  <a:lnTo>
                    <a:pt x="837" y="27"/>
                  </a:lnTo>
                  <a:lnTo>
                    <a:pt x="654" y="79"/>
                  </a:lnTo>
                  <a:lnTo>
                    <a:pt x="471" y="184"/>
                  </a:lnTo>
                  <a:lnTo>
                    <a:pt x="314" y="315"/>
                  </a:lnTo>
                  <a:lnTo>
                    <a:pt x="184" y="471"/>
                  </a:lnTo>
                  <a:lnTo>
                    <a:pt x="79" y="628"/>
                  </a:lnTo>
                  <a:lnTo>
                    <a:pt x="27" y="837"/>
                  </a:lnTo>
                  <a:lnTo>
                    <a:pt x="1" y="1046"/>
                  </a:lnTo>
                  <a:lnTo>
                    <a:pt x="27" y="1229"/>
                  </a:lnTo>
                  <a:lnTo>
                    <a:pt x="105" y="1412"/>
                  </a:lnTo>
                  <a:lnTo>
                    <a:pt x="236" y="1543"/>
                  </a:lnTo>
                  <a:lnTo>
                    <a:pt x="393" y="1648"/>
                  </a:lnTo>
                  <a:lnTo>
                    <a:pt x="680" y="1805"/>
                  </a:lnTo>
                  <a:lnTo>
                    <a:pt x="994" y="2014"/>
                  </a:lnTo>
                  <a:lnTo>
                    <a:pt x="1334" y="2275"/>
                  </a:lnTo>
                  <a:lnTo>
                    <a:pt x="1491" y="2432"/>
                  </a:lnTo>
                  <a:lnTo>
                    <a:pt x="1648" y="2615"/>
                  </a:lnTo>
                  <a:lnTo>
                    <a:pt x="6301" y="3634"/>
                  </a:lnTo>
                  <a:lnTo>
                    <a:pt x="10928" y="2615"/>
                  </a:lnTo>
                  <a:lnTo>
                    <a:pt x="11085" y="2432"/>
                  </a:lnTo>
                  <a:lnTo>
                    <a:pt x="11241" y="2275"/>
                  </a:lnTo>
                  <a:lnTo>
                    <a:pt x="11581" y="2014"/>
                  </a:lnTo>
                  <a:lnTo>
                    <a:pt x="11895" y="1805"/>
                  </a:lnTo>
                  <a:lnTo>
                    <a:pt x="12182" y="1648"/>
                  </a:lnTo>
                  <a:lnTo>
                    <a:pt x="12339" y="1543"/>
                  </a:lnTo>
                  <a:lnTo>
                    <a:pt x="12470" y="1412"/>
                  </a:lnTo>
                  <a:lnTo>
                    <a:pt x="12548" y="1229"/>
                  </a:lnTo>
                  <a:lnTo>
                    <a:pt x="12575" y="1046"/>
                  </a:lnTo>
                  <a:lnTo>
                    <a:pt x="12548" y="837"/>
                  </a:lnTo>
                  <a:lnTo>
                    <a:pt x="12496" y="628"/>
                  </a:lnTo>
                  <a:lnTo>
                    <a:pt x="12392" y="471"/>
                  </a:lnTo>
                  <a:lnTo>
                    <a:pt x="12261" y="315"/>
                  </a:lnTo>
                  <a:lnTo>
                    <a:pt x="12130" y="184"/>
                  </a:lnTo>
                  <a:lnTo>
                    <a:pt x="11947" y="79"/>
                  </a:lnTo>
                  <a:lnTo>
                    <a:pt x="11738" y="27"/>
                  </a:lnTo>
                  <a:lnTo>
                    <a:pt x="115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6"/>
            <p:cNvSpPr/>
            <p:nvPr/>
          </p:nvSpPr>
          <p:spPr>
            <a:xfrm>
              <a:off x="2508888" y="3721230"/>
              <a:ext cx="98527" cy="90076"/>
            </a:xfrm>
            <a:custGeom>
              <a:avLst/>
              <a:gdLst/>
              <a:ahLst/>
              <a:cxnLst/>
              <a:rect l="l" t="t" r="r" b="b"/>
              <a:pathLst>
                <a:path w="3661" h="3347" extrusionOk="0">
                  <a:moveTo>
                    <a:pt x="1831" y="1"/>
                  </a:moveTo>
                  <a:lnTo>
                    <a:pt x="1648" y="27"/>
                  </a:lnTo>
                  <a:lnTo>
                    <a:pt x="1465" y="53"/>
                  </a:lnTo>
                  <a:lnTo>
                    <a:pt x="1282" y="79"/>
                  </a:lnTo>
                  <a:lnTo>
                    <a:pt x="1099" y="158"/>
                  </a:lnTo>
                  <a:lnTo>
                    <a:pt x="942" y="236"/>
                  </a:lnTo>
                  <a:lnTo>
                    <a:pt x="811" y="315"/>
                  </a:lnTo>
                  <a:lnTo>
                    <a:pt x="654" y="419"/>
                  </a:lnTo>
                  <a:lnTo>
                    <a:pt x="524" y="550"/>
                  </a:lnTo>
                  <a:lnTo>
                    <a:pt x="419" y="681"/>
                  </a:lnTo>
                  <a:lnTo>
                    <a:pt x="314" y="811"/>
                  </a:lnTo>
                  <a:lnTo>
                    <a:pt x="210" y="968"/>
                  </a:lnTo>
                  <a:lnTo>
                    <a:pt x="131" y="1125"/>
                  </a:lnTo>
                  <a:lnTo>
                    <a:pt x="79" y="1282"/>
                  </a:lnTo>
                  <a:lnTo>
                    <a:pt x="27" y="1465"/>
                  </a:lnTo>
                  <a:lnTo>
                    <a:pt x="1" y="1648"/>
                  </a:lnTo>
                  <a:lnTo>
                    <a:pt x="1" y="1831"/>
                  </a:lnTo>
                  <a:lnTo>
                    <a:pt x="1" y="2066"/>
                  </a:lnTo>
                  <a:lnTo>
                    <a:pt x="53" y="2301"/>
                  </a:lnTo>
                  <a:lnTo>
                    <a:pt x="131" y="2510"/>
                  </a:lnTo>
                  <a:lnTo>
                    <a:pt x="210" y="2693"/>
                  </a:lnTo>
                  <a:lnTo>
                    <a:pt x="341" y="2903"/>
                  </a:lnTo>
                  <a:lnTo>
                    <a:pt x="471" y="3059"/>
                  </a:lnTo>
                  <a:lnTo>
                    <a:pt x="628" y="3216"/>
                  </a:lnTo>
                  <a:lnTo>
                    <a:pt x="811" y="3347"/>
                  </a:lnTo>
                  <a:lnTo>
                    <a:pt x="2850" y="3347"/>
                  </a:lnTo>
                  <a:lnTo>
                    <a:pt x="3007" y="3216"/>
                  </a:lnTo>
                  <a:lnTo>
                    <a:pt x="3164" y="3059"/>
                  </a:lnTo>
                  <a:lnTo>
                    <a:pt x="3321" y="2903"/>
                  </a:lnTo>
                  <a:lnTo>
                    <a:pt x="3425" y="2693"/>
                  </a:lnTo>
                  <a:lnTo>
                    <a:pt x="3530" y="2510"/>
                  </a:lnTo>
                  <a:lnTo>
                    <a:pt x="3582" y="2301"/>
                  </a:lnTo>
                  <a:lnTo>
                    <a:pt x="3634" y="2066"/>
                  </a:lnTo>
                  <a:lnTo>
                    <a:pt x="3661" y="1831"/>
                  </a:lnTo>
                  <a:lnTo>
                    <a:pt x="3634" y="1648"/>
                  </a:lnTo>
                  <a:lnTo>
                    <a:pt x="3608" y="1465"/>
                  </a:lnTo>
                  <a:lnTo>
                    <a:pt x="3556" y="1282"/>
                  </a:lnTo>
                  <a:lnTo>
                    <a:pt x="3504" y="1125"/>
                  </a:lnTo>
                  <a:lnTo>
                    <a:pt x="3425" y="968"/>
                  </a:lnTo>
                  <a:lnTo>
                    <a:pt x="3347" y="811"/>
                  </a:lnTo>
                  <a:lnTo>
                    <a:pt x="3242" y="681"/>
                  </a:lnTo>
                  <a:lnTo>
                    <a:pt x="3112" y="550"/>
                  </a:lnTo>
                  <a:lnTo>
                    <a:pt x="2981" y="419"/>
                  </a:lnTo>
                  <a:lnTo>
                    <a:pt x="2850" y="315"/>
                  </a:lnTo>
                  <a:lnTo>
                    <a:pt x="2693" y="236"/>
                  </a:lnTo>
                  <a:lnTo>
                    <a:pt x="2536" y="158"/>
                  </a:lnTo>
                  <a:lnTo>
                    <a:pt x="2354" y="79"/>
                  </a:lnTo>
                  <a:lnTo>
                    <a:pt x="2197" y="53"/>
                  </a:lnTo>
                  <a:lnTo>
                    <a:pt x="2014" y="27"/>
                  </a:lnTo>
                  <a:lnTo>
                    <a:pt x="1831" y="1"/>
                  </a:ln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6"/>
            <p:cNvSpPr/>
            <p:nvPr/>
          </p:nvSpPr>
          <p:spPr>
            <a:xfrm>
              <a:off x="2432914" y="3811279"/>
              <a:ext cx="249775" cy="47877"/>
            </a:xfrm>
            <a:custGeom>
              <a:avLst/>
              <a:gdLst/>
              <a:ahLst/>
              <a:cxnLst/>
              <a:rect l="l" t="t" r="r" b="b"/>
              <a:pathLst>
                <a:path w="9281" h="1779" extrusionOk="0">
                  <a:moveTo>
                    <a:pt x="1" y="1"/>
                  </a:moveTo>
                  <a:lnTo>
                    <a:pt x="131" y="184"/>
                  </a:lnTo>
                  <a:lnTo>
                    <a:pt x="236" y="367"/>
                  </a:lnTo>
                  <a:lnTo>
                    <a:pt x="340" y="550"/>
                  </a:lnTo>
                  <a:lnTo>
                    <a:pt x="445" y="759"/>
                  </a:lnTo>
                  <a:lnTo>
                    <a:pt x="497" y="994"/>
                  </a:lnTo>
                  <a:lnTo>
                    <a:pt x="550" y="1230"/>
                  </a:lnTo>
                  <a:lnTo>
                    <a:pt x="602" y="1491"/>
                  </a:lnTo>
                  <a:lnTo>
                    <a:pt x="602" y="1779"/>
                  </a:lnTo>
                  <a:lnTo>
                    <a:pt x="8679" y="1779"/>
                  </a:lnTo>
                  <a:lnTo>
                    <a:pt x="8706" y="1491"/>
                  </a:lnTo>
                  <a:lnTo>
                    <a:pt x="8732" y="1230"/>
                  </a:lnTo>
                  <a:lnTo>
                    <a:pt x="8784" y="994"/>
                  </a:lnTo>
                  <a:lnTo>
                    <a:pt x="8862" y="759"/>
                  </a:lnTo>
                  <a:lnTo>
                    <a:pt x="8941" y="550"/>
                  </a:lnTo>
                  <a:lnTo>
                    <a:pt x="9045" y="367"/>
                  </a:lnTo>
                  <a:lnTo>
                    <a:pt x="9176" y="184"/>
                  </a:lnTo>
                  <a:lnTo>
                    <a:pt x="9281" y="1"/>
                  </a:lnTo>
                  <a:close/>
                </a:path>
              </a:pathLst>
            </a:custGeom>
            <a:solidFill>
              <a:srgbClr val="358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6"/>
            <p:cNvSpPr/>
            <p:nvPr/>
          </p:nvSpPr>
          <p:spPr>
            <a:xfrm>
              <a:off x="2407589" y="3448283"/>
              <a:ext cx="301124" cy="301124"/>
            </a:xfrm>
            <a:custGeom>
              <a:avLst/>
              <a:gdLst/>
              <a:ahLst/>
              <a:cxnLst/>
              <a:rect l="l" t="t" r="r" b="b"/>
              <a:pathLst>
                <a:path w="11189" h="11189" extrusionOk="0">
                  <a:moveTo>
                    <a:pt x="5595" y="0"/>
                  </a:moveTo>
                  <a:lnTo>
                    <a:pt x="5020" y="26"/>
                  </a:lnTo>
                  <a:lnTo>
                    <a:pt x="4471" y="105"/>
                  </a:lnTo>
                  <a:lnTo>
                    <a:pt x="3922" y="262"/>
                  </a:lnTo>
                  <a:lnTo>
                    <a:pt x="3399" y="444"/>
                  </a:lnTo>
                  <a:lnTo>
                    <a:pt x="2928" y="680"/>
                  </a:lnTo>
                  <a:lnTo>
                    <a:pt x="2458" y="941"/>
                  </a:lnTo>
                  <a:lnTo>
                    <a:pt x="2039" y="1281"/>
                  </a:lnTo>
                  <a:lnTo>
                    <a:pt x="1621" y="1647"/>
                  </a:lnTo>
                  <a:lnTo>
                    <a:pt x="1281" y="2039"/>
                  </a:lnTo>
                  <a:lnTo>
                    <a:pt x="942" y="2457"/>
                  </a:lnTo>
                  <a:lnTo>
                    <a:pt x="680" y="2928"/>
                  </a:lnTo>
                  <a:lnTo>
                    <a:pt x="445" y="3425"/>
                  </a:lnTo>
                  <a:lnTo>
                    <a:pt x="236" y="3921"/>
                  </a:lnTo>
                  <a:lnTo>
                    <a:pt x="105" y="4470"/>
                  </a:lnTo>
                  <a:lnTo>
                    <a:pt x="27" y="5019"/>
                  </a:lnTo>
                  <a:lnTo>
                    <a:pt x="0" y="5594"/>
                  </a:lnTo>
                  <a:lnTo>
                    <a:pt x="27" y="6169"/>
                  </a:lnTo>
                  <a:lnTo>
                    <a:pt x="105" y="6718"/>
                  </a:lnTo>
                  <a:lnTo>
                    <a:pt x="236" y="7241"/>
                  </a:lnTo>
                  <a:lnTo>
                    <a:pt x="445" y="7764"/>
                  </a:lnTo>
                  <a:lnTo>
                    <a:pt x="680" y="8261"/>
                  </a:lnTo>
                  <a:lnTo>
                    <a:pt x="942" y="8705"/>
                  </a:lnTo>
                  <a:lnTo>
                    <a:pt x="1281" y="9149"/>
                  </a:lnTo>
                  <a:lnTo>
                    <a:pt x="1621" y="9542"/>
                  </a:lnTo>
                  <a:lnTo>
                    <a:pt x="2039" y="9908"/>
                  </a:lnTo>
                  <a:lnTo>
                    <a:pt x="2458" y="10221"/>
                  </a:lnTo>
                  <a:lnTo>
                    <a:pt x="2928" y="10509"/>
                  </a:lnTo>
                  <a:lnTo>
                    <a:pt x="3399" y="10744"/>
                  </a:lnTo>
                  <a:lnTo>
                    <a:pt x="3922" y="10927"/>
                  </a:lnTo>
                  <a:lnTo>
                    <a:pt x="4471" y="11058"/>
                  </a:lnTo>
                  <a:lnTo>
                    <a:pt x="5020" y="11162"/>
                  </a:lnTo>
                  <a:lnTo>
                    <a:pt x="5595" y="11189"/>
                  </a:lnTo>
                  <a:lnTo>
                    <a:pt x="6170" y="11162"/>
                  </a:lnTo>
                  <a:lnTo>
                    <a:pt x="6719" y="11058"/>
                  </a:lnTo>
                  <a:lnTo>
                    <a:pt x="7242" y="10927"/>
                  </a:lnTo>
                  <a:lnTo>
                    <a:pt x="7764" y="10744"/>
                  </a:lnTo>
                  <a:lnTo>
                    <a:pt x="8261" y="10509"/>
                  </a:lnTo>
                  <a:lnTo>
                    <a:pt x="8705" y="10221"/>
                  </a:lnTo>
                  <a:lnTo>
                    <a:pt x="9150" y="9908"/>
                  </a:lnTo>
                  <a:lnTo>
                    <a:pt x="9542" y="9542"/>
                  </a:lnTo>
                  <a:lnTo>
                    <a:pt x="9908" y="9149"/>
                  </a:lnTo>
                  <a:lnTo>
                    <a:pt x="10222" y="8705"/>
                  </a:lnTo>
                  <a:lnTo>
                    <a:pt x="10509" y="8261"/>
                  </a:lnTo>
                  <a:lnTo>
                    <a:pt x="10745" y="7764"/>
                  </a:lnTo>
                  <a:lnTo>
                    <a:pt x="10927" y="7241"/>
                  </a:lnTo>
                  <a:lnTo>
                    <a:pt x="11058" y="6718"/>
                  </a:lnTo>
                  <a:lnTo>
                    <a:pt x="11163" y="6169"/>
                  </a:lnTo>
                  <a:lnTo>
                    <a:pt x="11189" y="5594"/>
                  </a:lnTo>
                  <a:lnTo>
                    <a:pt x="11163" y="5019"/>
                  </a:lnTo>
                  <a:lnTo>
                    <a:pt x="11058" y="4470"/>
                  </a:lnTo>
                  <a:lnTo>
                    <a:pt x="10927" y="3921"/>
                  </a:lnTo>
                  <a:lnTo>
                    <a:pt x="10745" y="3425"/>
                  </a:lnTo>
                  <a:lnTo>
                    <a:pt x="10509" y="2928"/>
                  </a:lnTo>
                  <a:lnTo>
                    <a:pt x="10222" y="2457"/>
                  </a:lnTo>
                  <a:lnTo>
                    <a:pt x="9908" y="2039"/>
                  </a:lnTo>
                  <a:lnTo>
                    <a:pt x="9542" y="1647"/>
                  </a:lnTo>
                  <a:lnTo>
                    <a:pt x="9150" y="1281"/>
                  </a:lnTo>
                  <a:lnTo>
                    <a:pt x="8705" y="941"/>
                  </a:lnTo>
                  <a:lnTo>
                    <a:pt x="8261" y="680"/>
                  </a:lnTo>
                  <a:lnTo>
                    <a:pt x="7764" y="444"/>
                  </a:lnTo>
                  <a:lnTo>
                    <a:pt x="7242" y="262"/>
                  </a:lnTo>
                  <a:lnTo>
                    <a:pt x="6719" y="105"/>
                  </a:lnTo>
                  <a:lnTo>
                    <a:pt x="6170" y="26"/>
                  </a:lnTo>
                  <a:lnTo>
                    <a:pt x="5595" y="0"/>
                  </a:ln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6"/>
            <p:cNvSpPr/>
            <p:nvPr/>
          </p:nvSpPr>
          <p:spPr>
            <a:xfrm>
              <a:off x="2379439" y="3512281"/>
              <a:ext cx="357425" cy="265277"/>
            </a:xfrm>
            <a:custGeom>
              <a:avLst/>
              <a:gdLst/>
              <a:ahLst/>
              <a:cxnLst/>
              <a:rect l="l" t="t" r="r" b="b"/>
              <a:pathLst>
                <a:path w="13281" h="9857" extrusionOk="0">
                  <a:moveTo>
                    <a:pt x="11791" y="1"/>
                  </a:moveTo>
                  <a:lnTo>
                    <a:pt x="11006" y="837"/>
                  </a:lnTo>
                  <a:lnTo>
                    <a:pt x="11137" y="1125"/>
                  </a:lnTo>
                  <a:lnTo>
                    <a:pt x="11242" y="1386"/>
                  </a:lnTo>
                  <a:lnTo>
                    <a:pt x="11346" y="1674"/>
                  </a:lnTo>
                  <a:lnTo>
                    <a:pt x="11451" y="1988"/>
                  </a:lnTo>
                  <a:lnTo>
                    <a:pt x="11503" y="2275"/>
                  </a:lnTo>
                  <a:lnTo>
                    <a:pt x="11555" y="2589"/>
                  </a:lnTo>
                  <a:lnTo>
                    <a:pt x="11581" y="2903"/>
                  </a:lnTo>
                  <a:lnTo>
                    <a:pt x="11608" y="3216"/>
                  </a:lnTo>
                  <a:lnTo>
                    <a:pt x="11581" y="3739"/>
                  </a:lnTo>
                  <a:lnTo>
                    <a:pt x="11503" y="4236"/>
                  </a:lnTo>
                  <a:lnTo>
                    <a:pt x="11372" y="4706"/>
                  </a:lnTo>
                  <a:lnTo>
                    <a:pt x="11215" y="5151"/>
                  </a:lnTo>
                  <a:lnTo>
                    <a:pt x="11006" y="5595"/>
                  </a:lnTo>
                  <a:lnTo>
                    <a:pt x="10745" y="6013"/>
                  </a:lnTo>
                  <a:lnTo>
                    <a:pt x="10457" y="6379"/>
                  </a:lnTo>
                  <a:lnTo>
                    <a:pt x="10144" y="6745"/>
                  </a:lnTo>
                  <a:lnTo>
                    <a:pt x="9804" y="7059"/>
                  </a:lnTo>
                  <a:lnTo>
                    <a:pt x="9412" y="7347"/>
                  </a:lnTo>
                  <a:lnTo>
                    <a:pt x="8993" y="7608"/>
                  </a:lnTo>
                  <a:lnTo>
                    <a:pt x="8575" y="7817"/>
                  </a:lnTo>
                  <a:lnTo>
                    <a:pt x="8105" y="7974"/>
                  </a:lnTo>
                  <a:lnTo>
                    <a:pt x="7634" y="8105"/>
                  </a:lnTo>
                  <a:lnTo>
                    <a:pt x="7137" y="8183"/>
                  </a:lnTo>
                  <a:lnTo>
                    <a:pt x="6641" y="8209"/>
                  </a:lnTo>
                  <a:lnTo>
                    <a:pt x="6118" y="8183"/>
                  </a:lnTo>
                  <a:lnTo>
                    <a:pt x="5621" y="8105"/>
                  </a:lnTo>
                  <a:lnTo>
                    <a:pt x="5151" y="7974"/>
                  </a:lnTo>
                  <a:lnTo>
                    <a:pt x="4706" y="7817"/>
                  </a:lnTo>
                  <a:lnTo>
                    <a:pt x="4262" y="7608"/>
                  </a:lnTo>
                  <a:lnTo>
                    <a:pt x="3844" y="7347"/>
                  </a:lnTo>
                  <a:lnTo>
                    <a:pt x="3478" y="7059"/>
                  </a:lnTo>
                  <a:lnTo>
                    <a:pt x="3112" y="6745"/>
                  </a:lnTo>
                  <a:lnTo>
                    <a:pt x="2798" y="6379"/>
                  </a:lnTo>
                  <a:lnTo>
                    <a:pt x="2510" y="6013"/>
                  </a:lnTo>
                  <a:lnTo>
                    <a:pt x="2275" y="5595"/>
                  </a:lnTo>
                  <a:lnTo>
                    <a:pt x="2066" y="5151"/>
                  </a:lnTo>
                  <a:lnTo>
                    <a:pt x="1883" y="4706"/>
                  </a:lnTo>
                  <a:lnTo>
                    <a:pt x="1752" y="4236"/>
                  </a:lnTo>
                  <a:lnTo>
                    <a:pt x="1700" y="3739"/>
                  </a:lnTo>
                  <a:lnTo>
                    <a:pt x="1674" y="3216"/>
                  </a:lnTo>
                  <a:lnTo>
                    <a:pt x="1674" y="2903"/>
                  </a:lnTo>
                  <a:lnTo>
                    <a:pt x="1700" y="2589"/>
                  </a:lnTo>
                  <a:lnTo>
                    <a:pt x="1752" y="2275"/>
                  </a:lnTo>
                  <a:lnTo>
                    <a:pt x="1831" y="1988"/>
                  </a:lnTo>
                  <a:lnTo>
                    <a:pt x="1909" y="1674"/>
                  </a:lnTo>
                  <a:lnTo>
                    <a:pt x="2014" y="1386"/>
                  </a:lnTo>
                  <a:lnTo>
                    <a:pt x="2144" y="1125"/>
                  </a:lnTo>
                  <a:lnTo>
                    <a:pt x="2275" y="837"/>
                  </a:lnTo>
                  <a:lnTo>
                    <a:pt x="1491" y="184"/>
                  </a:lnTo>
                  <a:lnTo>
                    <a:pt x="471" y="759"/>
                  </a:lnTo>
                  <a:lnTo>
                    <a:pt x="262" y="1334"/>
                  </a:lnTo>
                  <a:lnTo>
                    <a:pt x="105" y="1962"/>
                  </a:lnTo>
                  <a:lnTo>
                    <a:pt x="27" y="2589"/>
                  </a:lnTo>
                  <a:lnTo>
                    <a:pt x="1" y="2903"/>
                  </a:lnTo>
                  <a:lnTo>
                    <a:pt x="1" y="3216"/>
                  </a:lnTo>
                  <a:lnTo>
                    <a:pt x="1" y="3556"/>
                  </a:lnTo>
                  <a:lnTo>
                    <a:pt x="27" y="3896"/>
                  </a:lnTo>
                  <a:lnTo>
                    <a:pt x="79" y="4236"/>
                  </a:lnTo>
                  <a:lnTo>
                    <a:pt x="132" y="4576"/>
                  </a:lnTo>
                  <a:lnTo>
                    <a:pt x="210" y="4889"/>
                  </a:lnTo>
                  <a:lnTo>
                    <a:pt x="288" y="5203"/>
                  </a:lnTo>
                  <a:lnTo>
                    <a:pt x="393" y="5517"/>
                  </a:lnTo>
                  <a:lnTo>
                    <a:pt x="524" y="5804"/>
                  </a:lnTo>
                  <a:lnTo>
                    <a:pt x="654" y="6118"/>
                  </a:lnTo>
                  <a:lnTo>
                    <a:pt x="785" y="6379"/>
                  </a:lnTo>
                  <a:lnTo>
                    <a:pt x="1125" y="6928"/>
                  </a:lnTo>
                  <a:lnTo>
                    <a:pt x="1517" y="7451"/>
                  </a:lnTo>
                  <a:lnTo>
                    <a:pt x="1935" y="7922"/>
                  </a:lnTo>
                  <a:lnTo>
                    <a:pt x="2406" y="8340"/>
                  </a:lnTo>
                  <a:lnTo>
                    <a:pt x="2929" y="8732"/>
                  </a:lnTo>
                  <a:lnTo>
                    <a:pt x="3478" y="9072"/>
                  </a:lnTo>
                  <a:lnTo>
                    <a:pt x="3765" y="9203"/>
                  </a:lnTo>
                  <a:lnTo>
                    <a:pt x="4053" y="9333"/>
                  </a:lnTo>
                  <a:lnTo>
                    <a:pt x="4340" y="9464"/>
                  </a:lnTo>
                  <a:lnTo>
                    <a:pt x="4654" y="9569"/>
                  </a:lnTo>
                  <a:lnTo>
                    <a:pt x="4968" y="9647"/>
                  </a:lnTo>
                  <a:lnTo>
                    <a:pt x="5307" y="9725"/>
                  </a:lnTo>
                  <a:lnTo>
                    <a:pt x="5621" y="9778"/>
                  </a:lnTo>
                  <a:lnTo>
                    <a:pt x="5961" y="9830"/>
                  </a:lnTo>
                  <a:lnTo>
                    <a:pt x="6301" y="9856"/>
                  </a:lnTo>
                  <a:lnTo>
                    <a:pt x="6981" y="9856"/>
                  </a:lnTo>
                  <a:lnTo>
                    <a:pt x="7320" y="9830"/>
                  </a:lnTo>
                  <a:lnTo>
                    <a:pt x="7634" y="9778"/>
                  </a:lnTo>
                  <a:lnTo>
                    <a:pt x="7974" y="9725"/>
                  </a:lnTo>
                  <a:lnTo>
                    <a:pt x="8288" y="9647"/>
                  </a:lnTo>
                  <a:lnTo>
                    <a:pt x="8601" y="9569"/>
                  </a:lnTo>
                  <a:lnTo>
                    <a:pt x="8915" y="9464"/>
                  </a:lnTo>
                  <a:lnTo>
                    <a:pt x="9229" y="9333"/>
                  </a:lnTo>
                  <a:lnTo>
                    <a:pt x="9516" y="9203"/>
                  </a:lnTo>
                  <a:lnTo>
                    <a:pt x="9804" y="9072"/>
                  </a:lnTo>
                  <a:lnTo>
                    <a:pt x="10353" y="8732"/>
                  </a:lnTo>
                  <a:lnTo>
                    <a:pt x="10849" y="8340"/>
                  </a:lnTo>
                  <a:lnTo>
                    <a:pt x="11320" y="7922"/>
                  </a:lnTo>
                  <a:lnTo>
                    <a:pt x="11764" y="7451"/>
                  </a:lnTo>
                  <a:lnTo>
                    <a:pt x="12130" y="6928"/>
                  </a:lnTo>
                  <a:lnTo>
                    <a:pt x="12470" y="6379"/>
                  </a:lnTo>
                  <a:lnTo>
                    <a:pt x="12627" y="6118"/>
                  </a:lnTo>
                  <a:lnTo>
                    <a:pt x="12758" y="5804"/>
                  </a:lnTo>
                  <a:lnTo>
                    <a:pt x="12862" y="5517"/>
                  </a:lnTo>
                  <a:lnTo>
                    <a:pt x="12967" y="5203"/>
                  </a:lnTo>
                  <a:lnTo>
                    <a:pt x="13071" y="4889"/>
                  </a:lnTo>
                  <a:lnTo>
                    <a:pt x="13150" y="4576"/>
                  </a:lnTo>
                  <a:lnTo>
                    <a:pt x="13202" y="4236"/>
                  </a:lnTo>
                  <a:lnTo>
                    <a:pt x="13228" y="3896"/>
                  </a:lnTo>
                  <a:lnTo>
                    <a:pt x="13254" y="3556"/>
                  </a:lnTo>
                  <a:lnTo>
                    <a:pt x="13281" y="3216"/>
                  </a:lnTo>
                  <a:lnTo>
                    <a:pt x="13254" y="2903"/>
                  </a:lnTo>
                  <a:lnTo>
                    <a:pt x="13254" y="2589"/>
                  </a:lnTo>
                  <a:lnTo>
                    <a:pt x="13150" y="1962"/>
                  </a:lnTo>
                  <a:lnTo>
                    <a:pt x="12993" y="1334"/>
                  </a:lnTo>
                  <a:lnTo>
                    <a:pt x="12810" y="759"/>
                  </a:lnTo>
                  <a:lnTo>
                    <a:pt x="11791" y="1"/>
                  </a:lnTo>
                  <a:close/>
                </a:path>
              </a:pathLst>
            </a:custGeom>
            <a:solidFill>
              <a:srgbClr val="358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6"/>
            <p:cNvSpPr/>
            <p:nvPr/>
          </p:nvSpPr>
          <p:spPr>
            <a:xfrm>
              <a:off x="2445590" y="3420133"/>
              <a:ext cx="224450" cy="79526"/>
            </a:xfrm>
            <a:custGeom>
              <a:avLst/>
              <a:gdLst/>
              <a:ahLst/>
              <a:cxnLst/>
              <a:rect l="l" t="t" r="r" b="b"/>
              <a:pathLst>
                <a:path w="8340" h="2955" extrusionOk="0">
                  <a:moveTo>
                    <a:pt x="4183" y="0"/>
                  </a:moveTo>
                  <a:lnTo>
                    <a:pt x="3581" y="27"/>
                  </a:lnTo>
                  <a:lnTo>
                    <a:pt x="3006" y="105"/>
                  </a:lnTo>
                  <a:lnTo>
                    <a:pt x="2457" y="236"/>
                  </a:lnTo>
                  <a:lnTo>
                    <a:pt x="1908" y="393"/>
                  </a:lnTo>
                  <a:lnTo>
                    <a:pt x="1412" y="628"/>
                  </a:lnTo>
                  <a:lnTo>
                    <a:pt x="915" y="863"/>
                  </a:lnTo>
                  <a:lnTo>
                    <a:pt x="444" y="1151"/>
                  </a:lnTo>
                  <a:lnTo>
                    <a:pt x="0" y="1490"/>
                  </a:lnTo>
                  <a:lnTo>
                    <a:pt x="4183" y="2954"/>
                  </a:lnTo>
                  <a:lnTo>
                    <a:pt x="8339" y="1490"/>
                  </a:lnTo>
                  <a:lnTo>
                    <a:pt x="7921" y="1151"/>
                  </a:lnTo>
                  <a:lnTo>
                    <a:pt x="7450" y="863"/>
                  </a:lnTo>
                  <a:lnTo>
                    <a:pt x="6954" y="628"/>
                  </a:lnTo>
                  <a:lnTo>
                    <a:pt x="6431" y="393"/>
                  </a:lnTo>
                  <a:lnTo>
                    <a:pt x="5882" y="236"/>
                  </a:lnTo>
                  <a:lnTo>
                    <a:pt x="5333" y="105"/>
                  </a:lnTo>
                  <a:lnTo>
                    <a:pt x="4758" y="27"/>
                  </a:lnTo>
                  <a:lnTo>
                    <a:pt x="4183" y="0"/>
                  </a:lnTo>
                  <a:close/>
                </a:path>
              </a:pathLst>
            </a:custGeom>
            <a:solidFill>
              <a:srgbClr val="358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6"/>
            <p:cNvSpPr/>
            <p:nvPr/>
          </p:nvSpPr>
          <p:spPr>
            <a:xfrm>
              <a:off x="2451214" y="3606556"/>
              <a:ext cx="57700" cy="45778"/>
            </a:xfrm>
            <a:custGeom>
              <a:avLst/>
              <a:gdLst/>
              <a:ahLst/>
              <a:cxnLst/>
              <a:rect l="l" t="t" r="r" b="b"/>
              <a:pathLst>
                <a:path w="2144" h="1701" extrusionOk="0">
                  <a:moveTo>
                    <a:pt x="1072" y="1"/>
                  </a:moveTo>
                  <a:lnTo>
                    <a:pt x="863" y="27"/>
                  </a:lnTo>
                  <a:lnTo>
                    <a:pt x="654" y="79"/>
                  </a:lnTo>
                  <a:lnTo>
                    <a:pt x="471" y="158"/>
                  </a:lnTo>
                  <a:lnTo>
                    <a:pt x="314" y="262"/>
                  </a:lnTo>
                  <a:lnTo>
                    <a:pt x="183" y="393"/>
                  </a:lnTo>
                  <a:lnTo>
                    <a:pt x="79" y="524"/>
                  </a:lnTo>
                  <a:lnTo>
                    <a:pt x="26" y="681"/>
                  </a:lnTo>
                  <a:lnTo>
                    <a:pt x="0" y="864"/>
                  </a:lnTo>
                  <a:lnTo>
                    <a:pt x="26" y="1047"/>
                  </a:lnTo>
                  <a:lnTo>
                    <a:pt x="79" y="1203"/>
                  </a:lnTo>
                  <a:lnTo>
                    <a:pt x="183" y="1334"/>
                  </a:lnTo>
                  <a:lnTo>
                    <a:pt x="314" y="1465"/>
                  </a:lnTo>
                  <a:lnTo>
                    <a:pt x="471" y="1569"/>
                  </a:lnTo>
                  <a:lnTo>
                    <a:pt x="654" y="1648"/>
                  </a:lnTo>
                  <a:lnTo>
                    <a:pt x="863" y="1700"/>
                  </a:lnTo>
                  <a:lnTo>
                    <a:pt x="1281" y="1700"/>
                  </a:lnTo>
                  <a:lnTo>
                    <a:pt x="1490" y="1648"/>
                  </a:lnTo>
                  <a:lnTo>
                    <a:pt x="1673" y="1569"/>
                  </a:lnTo>
                  <a:lnTo>
                    <a:pt x="1830" y="1465"/>
                  </a:lnTo>
                  <a:lnTo>
                    <a:pt x="1961" y="1334"/>
                  </a:lnTo>
                  <a:lnTo>
                    <a:pt x="2065" y="1203"/>
                  </a:lnTo>
                  <a:lnTo>
                    <a:pt x="2118" y="1047"/>
                  </a:lnTo>
                  <a:lnTo>
                    <a:pt x="2144" y="864"/>
                  </a:lnTo>
                  <a:lnTo>
                    <a:pt x="2118" y="681"/>
                  </a:lnTo>
                  <a:lnTo>
                    <a:pt x="2065" y="524"/>
                  </a:lnTo>
                  <a:lnTo>
                    <a:pt x="1961" y="393"/>
                  </a:lnTo>
                  <a:lnTo>
                    <a:pt x="1830" y="262"/>
                  </a:lnTo>
                  <a:lnTo>
                    <a:pt x="1673" y="158"/>
                  </a:lnTo>
                  <a:lnTo>
                    <a:pt x="1490" y="79"/>
                  </a:lnTo>
                  <a:lnTo>
                    <a:pt x="1281" y="27"/>
                  </a:lnTo>
                  <a:lnTo>
                    <a:pt x="1072" y="1"/>
                  </a:lnTo>
                  <a:close/>
                </a:path>
              </a:pathLst>
            </a:custGeom>
            <a:solidFill>
              <a:srgbClr val="FF5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6"/>
            <p:cNvSpPr/>
            <p:nvPr/>
          </p:nvSpPr>
          <p:spPr>
            <a:xfrm>
              <a:off x="2607388" y="3606556"/>
              <a:ext cx="57001" cy="45778"/>
            </a:xfrm>
            <a:custGeom>
              <a:avLst/>
              <a:gdLst/>
              <a:ahLst/>
              <a:cxnLst/>
              <a:rect l="l" t="t" r="r" b="b"/>
              <a:pathLst>
                <a:path w="2118" h="1701" extrusionOk="0">
                  <a:moveTo>
                    <a:pt x="1046" y="1"/>
                  </a:moveTo>
                  <a:lnTo>
                    <a:pt x="837" y="27"/>
                  </a:lnTo>
                  <a:lnTo>
                    <a:pt x="654" y="79"/>
                  </a:lnTo>
                  <a:lnTo>
                    <a:pt x="471" y="158"/>
                  </a:lnTo>
                  <a:lnTo>
                    <a:pt x="314" y="262"/>
                  </a:lnTo>
                  <a:lnTo>
                    <a:pt x="184" y="393"/>
                  </a:lnTo>
                  <a:lnTo>
                    <a:pt x="79" y="524"/>
                  </a:lnTo>
                  <a:lnTo>
                    <a:pt x="1" y="681"/>
                  </a:lnTo>
                  <a:lnTo>
                    <a:pt x="1" y="864"/>
                  </a:lnTo>
                  <a:lnTo>
                    <a:pt x="1" y="1047"/>
                  </a:lnTo>
                  <a:lnTo>
                    <a:pt x="79" y="1203"/>
                  </a:lnTo>
                  <a:lnTo>
                    <a:pt x="184" y="1334"/>
                  </a:lnTo>
                  <a:lnTo>
                    <a:pt x="314" y="1465"/>
                  </a:lnTo>
                  <a:lnTo>
                    <a:pt x="471" y="1569"/>
                  </a:lnTo>
                  <a:lnTo>
                    <a:pt x="654" y="1648"/>
                  </a:lnTo>
                  <a:lnTo>
                    <a:pt x="837" y="1700"/>
                  </a:lnTo>
                  <a:lnTo>
                    <a:pt x="1281" y="1700"/>
                  </a:lnTo>
                  <a:lnTo>
                    <a:pt x="1464" y="1648"/>
                  </a:lnTo>
                  <a:lnTo>
                    <a:pt x="1647" y="1569"/>
                  </a:lnTo>
                  <a:lnTo>
                    <a:pt x="1804" y="1465"/>
                  </a:lnTo>
                  <a:lnTo>
                    <a:pt x="1935" y="1334"/>
                  </a:lnTo>
                  <a:lnTo>
                    <a:pt x="2040" y="1203"/>
                  </a:lnTo>
                  <a:lnTo>
                    <a:pt x="2092" y="1047"/>
                  </a:lnTo>
                  <a:lnTo>
                    <a:pt x="2118" y="864"/>
                  </a:lnTo>
                  <a:lnTo>
                    <a:pt x="2092" y="681"/>
                  </a:lnTo>
                  <a:lnTo>
                    <a:pt x="2040" y="524"/>
                  </a:lnTo>
                  <a:lnTo>
                    <a:pt x="1935" y="393"/>
                  </a:lnTo>
                  <a:lnTo>
                    <a:pt x="1804" y="262"/>
                  </a:lnTo>
                  <a:lnTo>
                    <a:pt x="1647" y="158"/>
                  </a:lnTo>
                  <a:lnTo>
                    <a:pt x="1464" y="79"/>
                  </a:lnTo>
                  <a:lnTo>
                    <a:pt x="1281" y="27"/>
                  </a:lnTo>
                  <a:lnTo>
                    <a:pt x="1046" y="1"/>
                  </a:lnTo>
                  <a:close/>
                </a:path>
              </a:pathLst>
            </a:custGeom>
            <a:solidFill>
              <a:srgbClr val="FF5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6"/>
            <p:cNvSpPr/>
            <p:nvPr/>
          </p:nvSpPr>
          <p:spPr>
            <a:xfrm>
              <a:off x="2489888" y="3589682"/>
              <a:ext cx="13402" cy="24652"/>
            </a:xfrm>
            <a:custGeom>
              <a:avLst/>
              <a:gdLst/>
              <a:ahLst/>
              <a:cxnLst/>
              <a:rect l="l" t="t" r="r" b="b"/>
              <a:pathLst>
                <a:path w="498" h="916" extrusionOk="0">
                  <a:moveTo>
                    <a:pt x="262" y="0"/>
                  </a:moveTo>
                  <a:lnTo>
                    <a:pt x="158" y="27"/>
                  </a:lnTo>
                  <a:lnTo>
                    <a:pt x="79" y="79"/>
                  </a:lnTo>
                  <a:lnTo>
                    <a:pt x="27" y="157"/>
                  </a:lnTo>
                  <a:lnTo>
                    <a:pt x="1" y="236"/>
                  </a:lnTo>
                  <a:lnTo>
                    <a:pt x="1" y="654"/>
                  </a:lnTo>
                  <a:lnTo>
                    <a:pt x="27" y="759"/>
                  </a:lnTo>
                  <a:lnTo>
                    <a:pt x="79" y="837"/>
                  </a:lnTo>
                  <a:lnTo>
                    <a:pt x="158" y="889"/>
                  </a:lnTo>
                  <a:lnTo>
                    <a:pt x="262" y="915"/>
                  </a:lnTo>
                  <a:lnTo>
                    <a:pt x="341" y="889"/>
                  </a:lnTo>
                  <a:lnTo>
                    <a:pt x="419" y="837"/>
                  </a:lnTo>
                  <a:lnTo>
                    <a:pt x="472" y="759"/>
                  </a:lnTo>
                  <a:lnTo>
                    <a:pt x="498" y="654"/>
                  </a:lnTo>
                  <a:lnTo>
                    <a:pt x="498" y="236"/>
                  </a:lnTo>
                  <a:lnTo>
                    <a:pt x="472" y="157"/>
                  </a:lnTo>
                  <a:lnTo>
                    <a:pt x="419" y="79"/>
                  </a:lnTo>
                  <a:lnTo>
                    <a:pt x="341" y="27"/>
                  </a:lnTo>
                  <a:lnTo>
                    <a:pt x="262" y="0"/>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6"/>
            <p:cNvSpPr/>
            <p:nvPr/>
          </p:nvSpPr>
          <p:spPr>
            <a:xfrm>
              <a:off x="2534939" y="3600931"/>
              <a:ext cx="45751" cy="20427"/>
            </a:xfrm>
            <a:custGeom>
              <a:avLst/>
              <a:gdLst/>
              <a:ahLst/>
              <a:cxnLst/>
              <a:rect l="l" t="t" r="r" b="b"/>
              <a:pathLst>
                <a:path w="1700" h="759" extrusionOk="0">
                  <a:moveTo>
                    <a:pt x="183" y="1"/>
                  </a:moveTo>
                  <a:lnTo>
                    <a:pt x="105" y="53"/>
                  </a:lnTo>
                  <a:lnTo>
                    <a:pt x="26" y="131"/>
                  </a:lnTo>
                  <a:lnTo>
                    <a:pt x="0" y="210"/>
                  </a:lnTo>
                  <a:lnTo>
                    <a:pt x="26" y="314"/>
                  </a:lnTo>
                  <a:lnTo>
                    <a:pt x="78" y="393"/>
                  </a:lnTo>
                  <a:lnTo>
                    <a:pt x="235" y="550"/>
                  </a:lnTo>
                  <a:lnTo>
                    <a:pt x="418" y="654"/>
                  </a:lnTo>
                  <a:lnTo>
                    <a:pt x="627" y="733"/>
                  </a:lnTo>
                  <a:lnTo>
                    <a:pt x="863" y="759"/>
                  </a:lnTo>
                  <a:lnTo>
                    <a:pt x="1072" y="733"/>
                  </a:lnTo>
                  <a:lnTo>
                    <a:pt x="1281" y="654"/>
                  </a:lnTo>
                  <a:lnTo>
                    <a:pt x="1464" y="550"/>
                  </a:lnTo>
                  <a:lnTo>
                    <a:pt x="1647" y="393"/>
                  </a:lnTo>
                  <a:lnTo>
                    <a:pt x="1699" y="314"/>
                  </a:lnTo>
                  <a:lnTo>
                    <a:pt x="1699" y="210"/>
                  </a:lnTo>
                  <a:lnTo>
                    <a:pt x="1673" y="131"/>
                  </a:lnTo>
                  <a:lnTo>
                    <a:pt x="1621" y="53"/>
                  </a:lnTo>
                  <a:lnTo>
                    <a:pt x="1542" y="1"/>
                  </a:lnTo>
                  <a:lnTo>
                    <a:pt x="1438" y="1"/>
                  </a:lnTo>
                  <a:lnTo>
                    <a:pt x="1333" y="27"/>
                  </a:lnTo>
                  <a:lnTo>
                    <a:pt x="1281" y="79"/>
                  </a:lnTo>
                  <a:lnTo>
                    <a:pt x="1176" y="158"/>
                  </a:lnTo>
                  <a:lnTo>
                    <a:pt x="1072" y="210"/>
                  </a:lnTo>
                  <a:lnTo>
                    <a:pt x="967" y="262"/>
                  </a:lnTo>
                  <a:lnTo>
                    <a:pt x="732" y="262"/>
                  </a:lnTo>
                  <a:lnTo>
                    <a:pt x="627" y="210"/>
                  </a:lnTo>
                  <a:lnTo>
                    <a:pt x="523" y="158"/>
                  </a:lnTo>
                  <a:lnTo>
                    <a:pt x="444" y="79"/>
                  </a:lnTo>
                  <a:lnTo>
                    <a:pt x="366" y="27"/>
                  </a:lnTo>
                  <a:lnTo>
                    <a:pt x="261" y="1"/>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6"/>
            <p:cNvSpPr/>
            <p:nvPr/>
          </p:nvSpPr>
          <p:spPr>
            <a:xfrm>
              <a:off x="2601763" y="3587582"/>
              <a:ext cx="39427" cy="26051"/>
            </a:xfrm>
            <a:custGeom>
              <a:avLst/>
              <a:gdLst/>
              <a:ahLst/>
              <a:cxnLst/>
              <a:rect l="l" t="t" r="r" b="b"/>
              <a:pathLst>
                <a:path w="1465" h="968" extrusionOk="0">
                  <a:moveTo>
                    <a:pt x="732" y="0"/>
                  </a:moveTo>
                  <a:lnTo>
                    <a:pt x="576" y="26"/>
                  </a:lnTo>
                  <a:lnTo>
                    <a:pt x="445" y="52"/>
                  </a:lnTo>
                  <a:lnTo>
                    <a:pt x="314" y="131"/>
                  </a:lnTo>
                  <a:lnTo>
                    <a:pt x="210" y="209"/>
                  </a:lnTo>
                  <a:lnTo>
                    <a:pt x="131" y="314"/>
                  </a:lnTo>
                  <a:lnTo>
                    <a:pt x="53" y="444"/>
                  </a:lnTo>
                  <a:lnTo>
                    <a:pt x="0" y="575"/>
                  </a:lnTo>
                  <a:lnTo>
                    <a:pt x="0" y="732"/>
                  </a:lnTo>
                  <a:lnTo>
                    <a:pt x="27" y="810"/>
                  </a:lnTo>
                  <a:lnTo>
                    <a:pt x="79" y="889"/>
                  </a:lnTo>
                  <a:lnTo>
                    <a:pt x="157" y="941"/>
                  </a:lnTo>
                  <a:lnTo>
                    <a:pt x="236" y="967"/>
                  </a:lnTo>
                  <a:lnTo>
                    <a:pt x="340" y="941"/>
                  </a:lnTo>
                  <a:lnTo>
                    <a:pt x="419" y="889"/>
                  </a:lnTo>
                  <a:lnTo>
                    <a:pt x="471" y="810"/>
                  </a:lnTo>
                  <a:lnTo>
                    <a:pt x="497" y="732"/>
                  </a:lnTo>
                  <a:lnTo>
                    <a:pt x="497" y="627"/>
                  </a:lnTo>
                  <a:lnTo>
                    <a:pt x="549" y="549"/>
                  </a:lnTo>
                  <a:lnTo>
                    <a:pt x="628" y="497"/>
                  </a:lnTo>
                  <a:lnTo>
                    <a:pt x="811" y="497"/>
                  </a:lnTo>
                  <a:lnTo>
                    <a:pt x="889" y="549"/>
                  </a:lnTo>
                  <a:lnTo>
                    <a:pt x="942" y="627"/>
                  </a:lnTo>
                  <a:lnTo>
                    <a:pt x="968" y="732"/>
                  </a:lnTo>
                  <a:lnTo>
                    <a:pt x="968" y="810"/>
                  </a:lnTo>
                  <a:lnTo>
                    <a:pt x="1020" y="889"/>
                  </a:lnTo>
                  <a:lnTo>
                    <a:pt x="1098" y="941"/>
                  </a:lnTo>
                  <a:lnTo>
                    <a:pt x="1203" y="967"/>
                  </a:lnTo>
                  <a:lnTo>
                    <a:pt x="1307" y="941"/>
                  </a:lnTo>
                  <a:lnTo>
                    <a:pt x="1386" y="889"/>
                  </a:lnTo>
                  <a:lnTo>
                    <a:pt x="1438" y="810"/>
                  </a:lnTo>
                  <a:lnTo>
                    <a:pt x="1464" y="732"/>
                  </a:lnTo>
                  <a:lnTo>
                    <a:pt x="1438" y="575"/>
                  </a:lnTo>
                  <a:lnTo>
                    <a:pt x="1386" y="444"/>
                  </a:lnTo>
                  <a:lnTo>
                    <a:pt x="1334" y="314"/>
                  </a:lnTo>
                  <a:lnTo>
                    <a:pt x="1229" y="209"/>
                  </a:lnTo>
                  <a:lnTo>
                    <a:pt x="1125" y="131"/>
                  </a:lnTo>
                  <a:lnTo>
                    <a:pt x="1020" y="52"/>
                  </a:lnTo>
                  <a:lnTo>
                    <a:pt x="863" y="26"/>
                  </a:lnTo>
                  <a:lnTo>
                    <a:pt x="732" y="0"/>
                  </a:lnTo>
                  <a:close/>
                </a:path>
              </a:pathLst>
            </a:custGeom>
            <a:solidFill>
              <a:srgbClr val="1E1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6"/>
            <p:cNvSpPr/>
            <p:nvPr/>
          </p:nvSpPr>
          <p:spPr>
            <a:xfrm>
              <a:off x="2389289" y="3460232"/>
              <a:ext cx="337025" cy="74601"/>
            </a:xfrm>
            <a:custGeom>
              <a:avLst/>
              <a:gdLst/>
              <a:ahLst/>
              <a:cxnLst/>
              <a:rect l="l" t="t" r="r" b="b"/>
              <a:pathLst>
                <a:path w="12523" h="2772" extrusionOk="0">
                  <a:moveTo>
                    <a:pt x="1883" y="0"/>
                  </a:moveTo>
                  <a:lnTo>
                    <a:pt x="1778" y="27"/>
                  </a:lnTo>
                  <a:lnTo>
                    <a:pt x="1674" y="79"/>
                  </a:lnTo>
                  <a:lnTo>
                    <a:pt x="1412" y="314"/>
                  </a:lnTo>
                  <a:lnTo>
                    <a:pt x="1177" y="576"/>
                  </a:lnTo>
                  <a:lnTo>
                    <a:pt x="942" y="837"/>
                  </a:lnTo>
                  <a:lnTo>
                    <a:pt x="733" y="1125"/>
                  </a:lnTo>
                  <a:lnTo>
                    <a:pt x="550" y="1412"/>
                  </a:lnTo>
                  <a:lnTo>
                    <a:pt x="341" y="1700"/>
                  </a:lnTo>
                  <a:lnTo>
                    <a:pt x="184" y="2013"/>
                  </a:lnTo>
                  <a:lnTo>
                    <a:pt x="27" y="2327"/>
                  </a:lnTo>
                  <a:lnTo>
                    <a:pt x="1" y="2405"/>
                  </a:lnTo>
                  <a:lnTo>
                    <a:pt x="1" y="2484"/>
                  </a:lnTo>
                  <a:lnTo>
                    <a:pt x="27" y="2562"/>
                  </a:lnTo>
                  <a:lnTo>
                    <a:pt x="53" y="2641"/>
                  </a:lnTo>
                  <a:lnTo>
                    <a:pt x="105" y="2693"/>
                  </a:lnTo>
                  <a:lnTo>
                    <a:pt x="158" y="2745"/>
                  </a:lnTo>
                  <a:lnTo>
                    <a:pt x="236" y="2771"/>
                  </a:lnTo>
                  <a:lnTo>
                    <a:pt x="12287" y="2771"/>
                  </a:lnTo>
                  <a:lnTo>
                    <a:pt x="12366" y="2745"/>
                  </a:lnTo>
                  <a:lnTo>
                    <a:pt x="12444" y="2693"/>
                  </a:lnTo>
                  <a:lnTo>
                    <a:pt x="12496" y="2641"/>
                  </a:lnTo>
                  <a:lnTo>
                    <a:pt x="12522" y="2562"/>
                  </a:lnTo>
                  <a:lnTo>
                    <a:pt x="12522" y="2484"/>
                  </a:lnTo>
                  <a:lnTo>
                    <a:pt x="12522" y="2405"/>
                  </a:lnTo>
                  <a:lnTo>
                    <a:pt x="12496" y="2327"/>
                  </a:lnTo>
                  <a:lnTo>
                    <a:pt x="12339" y="2013"/>
                  </a:lnTo>
                  <a:lnTo>
                    <a:pt x="12183" y="1700"/>
                  </a:lnTo>
                  <a:lnTo>
                    <a:pt x="12000" y="1412"/>
                  </a:lnTo>
                  <a:lnTo>
                    <a:pt x="11790" y="1125"/>
                  </a:lnTo>
                  <a:lnTo>
                    <a:pt x="11581" y="837"/>
                  </a:lnTo>
                  <a:lnTo>
                    <a:pt x="11346" y="576"/>
                  </a:lnTo>
                  <a:lnTo>
                    <a:pt x="11111" y="314"/>
                  </a:lnTo>
                  <a:lnTo>
                    <a:pt x="10876" y="79"/>
                  </a:lnTo>
                  <a:lnTo>
                    <a:pt x="10771" y="27"/>
                  </a:lnTo>
                  <a:lnTo>
                    <a:pt x="10640" y="0"/>
                  </a:lnTo>
                  <a:close/>
                </a:path>
              </a:pathLst>
            </a:custGeom>
            <a:solidFill>
              <a:srgbClr val="358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1" name="Google Shape;4541;p66"/>
          <p:cNvGrpSpPr/>
          <p:nvPr/>
        </p:nvGrpSpPr>
        <p:grpSpPr>
          <a:xfrm>
            <a:off x="3210835" y="3055456"/>
            <a:ext cx="2722330" cy="2008211"/>
            <a:chOff x="271750" y="238125"/>
            <a:chExt cx="7076500" cy="5220200"/>
          </a:xfrm>
        </p:grpSpPr>
        <p:sp>
          <p:nvSpPr>
            <p:cNvPr id="4542" name="Google Shape;4542;p66"/>
            <p:cNvSpPr/>
            <p:nvPr/>
          </p:nvSpPr>
          <p:spPr>
            <a:xfrm>
              <a:off x="271750" y="4880775"/>
              <a:ext cx="7076500" cy="577550"/>
            </a:xfrm>
            <a:custGeom>
              <a:avLst/>
              <a:gdLst/>
              <a:ahLst/>
              <a:cxnLst/>
              <a:rect l="l" t="t" r="r" b="b"/>
              <a:pathLst>
                <a:path w="283060" h="23102" extrusionOk="0">
                  <a:moveTo>
                    <a:pt x="136954" y="0"/>
                  </a:moveTo>
                  <a:lnTo>
                    <a:pt x="136286" y="495"/>
                  </a:lnTo>
                  <a:lnTo>
                    <a:pt x="135618" y="989"/>
                  </a:lnTo>
                  <a:lnTo>
                    <a:pt x="134926" y="1459"/>
                  </a:lnTo>
                  <a:lnTo>
                    <a:pt x="134233" y="1929"/>
                  </a:lnTo>
                  <a:lnTo>
                    <a:pt x="133541" y="2350"/>
                  </a:lnTo>
                  <a:lnTo>
                    <a:pt x="132848" y="2770"/>
                  </a:lnTo>
                  <a:lnTo>
                    <a:pt x="132131" y="3191"/>
                  </a:lnTo>
                  <a:lnTo>
                    <a:pt x="131414" y="3562"/>
                  </a:lnTo>
                  <a:lnTo>
                    <a:pt x="130474" y="4032"/>
                  </a:lnTo>
                  <a:lnTo>
                    <a:pt x="129534" y="4502"/>
                  </a:lnTo>
                  <a:lnTo>
                    <a:pt x="128569" y="4922"/>
                  </a:lnTo>
                  <a:lnTo>
                    <a:pt x="127605" y="5318"/>
                  </a:lnTo>
                  <a:lnTo>
                    <a:pt x="126813" y="5615"/>
                  </a:lnTo>
                  <a:lnTo>
                    <a:pt x="125997" y="5912"/>
                  </a:lnTo>
                  <a:lnTo>
                    <a:pt x="125181" y="6184"/>
                  </a:lnTo>
                  <a:lnTo>
                    <a:pt x="124340" y="6456"/>
                  </a:lnTo>
                  <a:lnTo>
                    <a:pt x="123499" y="6703"/>
                  </a:lnTo>
                  <a:lnTo>
                    <a:pt x="122658" y="6926"/>
                  </a:lnTo>
                  <a:lnTo>
                    <a:pt x="121792" y="7148"/>
                  </a:lnTo>
                  <a:lnTo>
                    <a:pt x="120926" y="7346"/>
                  </a:lnTo>
                  <a:lnTo>
                    <a:pt x="120036" y="7544"/>
                  </a:lnTo>
                  <a:lnTo>
                    <a:pt x="119121" y="7717"/>
                  </a:lnTo>
                  <a:lnTo>
                    <a:pt x="118206" y="7890"/>
                  </a:lnTo>
                  <a:lnTo>
                    <a:pt x="117290" y="8039"/>
                  </a:lnTo>
                  <a:lnTo>
                    <a:pt x="115411" y="8311"/>
                  </a:lnTo>
                  <a:lnTo>
                    <a:pt x="113506" y="8509"/>
                  </a:lnTo>
                  <a:lnTo>
                    <a:pt x="112813" y="8583"/>
                  </a:lnTo>
                  <a:lnTo>
                    <a:pt x="111354" y="8682"/>
                  </a:lnTo>
                  <a:lnTo>
                    <a:pt x="109895" y="8756"/>
                  </a:lnTo>
                  <a:lnTo>
                    <a:pt x="108435" y="8805"/>
                  </a:lnTo>
                  <a:lnTo>
                    <a:pt x="106976" y="8830"/>
                  </a:lnTo>
                  <a:lnTo>
                    <a:pt x="105863" y="8830"/>
                  </a:lnTo>
                  <a:lnTo>
                    <a:pt x="104750" y="8805"/>
                  </a:lnTo>
                  <a:lnTo>
                    <a:pt x="103637" y="8756"/>
                  </a:lnTo>
                  <a:lnTo>
                    <a:pt x="102524" y="8682"/>
                  </a:lnTo>
                  <a:lnTo>
                    <a:pt x="101411" y="8608"/>
                  </a:lnTo>
                  <a:lnTo>
                    <a:pt x="100298" y="8533"/>
                  </a:lnTo>
                  <a:lnTo>
                    <a:pt x="99210" y="8410"/>
                  </a:lnTo>
                  <a:lnTo>
                    <a:pt x="98096" y="8286"/>
                  </a:lnTo>
                  <a:lnTo>
                    <a:pt x="98072" y="8286"/>
                  </a:lnTo>
                  <a:lnTo>
                    <a:pt x="94263" y="7841"/>
                  </a:lnTo>
                  <a:lnTo>
                    <a:pt x="43681" y="7321"/>
                  </a:lnTo>
                  <a:lnTo>
                    <a:pt x="43483" y="7247"/>
                  </a:lnTo>
                  <a:lnTo>
                    <a:pt x="42964" y="7025"/>
                  </a:lnTo>
                  <a:lnTo>
                    <a:pt x="42147" y="6629"/>
                  </a:lnTo>
                  <a:lnTo>
                    <a:pt x="41653" y="6357"/>
                  </a:lnTo>
                  <a:lnTo>
                    <a:pt x="41084" y="6035"/>
                  </a:lnTo>
                  <a:lnTo>
                    <a:pt x="40465" y="5639"/>
                  </a:lnTo>
                  <a:lnTo>
                    <a:pt x="39822" y="5219"/>
                  </a:lnTo>
                  <a:lnTo>
                    <a:pt x="39130" y="4724"/>
                  </a:lnTo>
                  <a:lnTo>
                    <a:pt x="38388" y="4180"/>
                  </a:lnTo>
                  <a:lnTo>
                    <a:pt x="37646" y="3562"/>
                  </a:lnTo>
                  <a:lnTo>
                    <a:pt x="36879" y="2869"/>
                  </a:lnTo>
                  <a:lnTo>
                    <a:pt x="36087" y="2127"/>
                  </a:lnTo>
                  <a:lnTo>
                    <a:pt x="35271" y="1286"/>
                  </a:lnTo>
                  <a:lnTo>
                    <a:pt x="31264" y="1657"/>
                  </a:lnTo>
                  <a:lnTo>
                    <a:pt x="27455" y="2028"/>
                  </a:lnTo>
                  <a:lnTo>
                    <a:pt x="23869" y="2424"/>
                  </a:lnTo>
                  <a:lnTo>
                    <a:pt x="20505" y="2820"/>
                  </a:lnTo>
                  <a:lnTo>
                    <a:pt x="17364" y="3240"/>
                  </a:lnTo>
                  <a:lnTo>
                    <a:pt x="14470" y="3661"/>
                  </a:lnTo>
                  <a:lnTo>
                    <a:pt x="11823" y="4106"/>
                  </a:lnTo>
                  <a:lnTo>
                    <a:pt x="9424" y="4551"/>
                  </a:lnTo>
                  <a:lnTo>
                    <a:pt x="8311" y="4774"/>
                  </a:lnTo>
                  <a:lnTo>
                    <a:pt x="7272" y="4996"/>
                  </a:lnTo>
                  <a:lnTo>
                    <a:pt x="6283" y="5219"/>
                  </a:lnTo>
                  <a:lnTo>
                    <a:pt x="5392" y="5466"/>
                  </a:lnTo>
                  <a:lnTo>
                    <a:pt x="4551" y="5689"/>
                  </a:lnTo>
                  <a:lnTo>
                    <a:pt x="3760" y="5936"/>
                  </a:lnTo>
                  <a:lnTo>
                    <a:pt x="3067" y="6184"/>
                  </a:lnTo>
                  <a:lnTo>
                    <a:pt x="2424" y="6406"/>
                  </a:lnTo>
                  <a:lnTo>
                    <a:pt x="1880" y="6654"/>
                  </a:lnTo>
                  <a:lnTo>
                    <a:pt x="1385" y="6901"/>
                  </a:lnTo>
                  <a:lnTo>
                    <a:pt x="965" y="7148"/>
                  </a:lnTo>
                  <a:lnTo>
                    <a:pt x="618" y="7396"/>
                  </a:lnTo>
                  <a:lnTo>
                    <a:pt x="346" y="7643"/>
                  </a:lnTo>
                  <a:lnTo>
                    <a:pt x="247" y="7791"/>
                  </a:lnTo>
                  <a:lnTo>
                    <a:pt x="173" y="7915"/>
                  </a:lnTo>
                  <a:lnTo>
                    <a:pt x="99" y="8039"/>
                  </a:lnTo>
                  <a:lnTo>
                    <a:pt x="49" y="8162"/>
                  </a:lnTo>
                  <a:lnTo>
                    <a:pt x="25" y="8286"/>
                  </a:lnTo>
                  <a:lnTo>
                    <a:pt x="0" y="8410"/>
                  </a:lnTo>
                  <a:lnTo>
                    <a:pt x="25" y="8558"/>
                  </a:lnTo>
                  <a:lnTo>
                    <a:pt x="49" y="8707"/>
                  </a:lnTo>
                  <a:lnTo>
                    <a:pt x="99" y="8830"/>
                  </a:lnTo>
                  <a:lnTo>
                    <a:pt x="198" y="8979"/>
                  </a:lnTo>
                  <a:lnTo>
                    <a:pt x="297" y="9127"/>
                  </a:lnTo>
                  <a:lnTo>
                    <a:pt x="420" y="9275"/>
                  </a:lnTo>
                  <a:lnTo>
                    <a:pt x="717" y="9572"/>
                  </a:lnTo>
                  <a:lnTo>
                    <a:pt x="1113" y="9844"/>
                  </a:lnTo>
                  <a:lnTo>
                    <a:pt x="1583" y="10166"/>
                  </a:lnTo>
                  <a:lnTo>
                    <a:pt x="2152" y="10463"/>
                  </a:lnTo>
                  <a:lnTo>
                    <a:pt x="2795" y="10760"/>
                  </a:lnTo>
                  <a:lnTo>
                    <a:pt x="3537" y="11056"/>
                  </a:lnTo>
                  <a:lnTo>
                    <a:pt x="4329" y="11378"/>
                  </a:lnTo>
                  <a:lnTo>
                    <a:pt x="5219" y="11675"/>
                  </a:lnTo>
                  <a:lnTo>
                    <a:pt x="6184" y="11971"/>
                  </a:lnTo>
                  <a:lnTo>
                    <a:pt x="7222" y="12293"/>
                  </a:lnTo>
                  <a:lnTo>
                    <a:pt x="8360" y="12590"/>
                  </a:lnTo>
                  <a:lnTo>
                    <a:pt x="9547" y="12911"/>
                  </a:lnTo>
                  <a:lnTo>
                    <a:pt x="10834" y="13233"/>
                  </a:lnTo>
                  <a:lnTo>
                    <a:pt x="12169" y="13530"/>
                  </a:lnTo>
                  <a:lnTo>
                    <a:pt x="13579" y="13851"/>
                  </a:lnTo>
                  <a:lnTo>
                    <a:pt x="15063" y="14148"/>
                  </a:lnTo>
                  <a:lnTo>
                    <a:pt x="16621" y="14470"/>
                  </a:lnTo>
                  <a:lnTo>
                    <a:pt x="19961" y="15063"/>
                  </a:lnTo>
                  <a:lnTo>
                    <a:pt x="23547" y="15682"/>
                  </a:lnTo>
                  <a:lnTo>
                    <a:pt x="27406" y="16275"/>
                  </a:lnTo>
                  <a:lnTo>
                    <a:pt x="31512" y="16869"/>
                  </a:lnTo>
                  <a:lnTo>
                    <a:pt x="35890" y="17438"/>
                  </a:lnTo>
                  <a:lnTo>
                    <a:pt x="40465" y="17982"/>
                  </a:lnTo>
                  <a:lnTo>
                    <a:pt x="45289" y="18526"/>
                  </a:lnTo>
                  <a:lnTo>
                    <a:pt x="50334" y="19046"/>
                  </a:lnTo>
                  <a:lnTo>
                    <a:pt x="55603" y="19565"/>
                  </a:lnTo>
                  <a:lnTo>
                    <a:pt x="61044" y="20035"/>
                  </a:lnTo>
                  <a:lnTo>
                    <a:pt x="66709" y="20480"/>
                  </a:lnTo>
                  <a:lnTo>
                    <a:pt x="72546" y="20901"/>
                  </a:lnTo>
                  <a:lnTo>
                    <a:pt x="78581" y="21296"/>
                  </a:lnTo>
                  <a:lnTo>
                    <a:pt x="84765" y="21643"/>
                  </a:lnTo>
                  <a:lnTo>
                    <a:pt x="91146" y="21964"/>
                  </a:lnTo>
                  <a:lnTo>
                    <a:pt x="97651" y="22261"/>
                  </a:lnTo>
                  <a:lnTo>
                    <a:pt x="104305" y="22508"/>
                  </a:lnTo>
                  <a:lnTo>
                    <a:pt x="111107" y="22731"/>
                  </a:lnTo>
                  <a:lnTo>
                    <a:pt x="118057" y="22879"/>
                  </a:lnTo>
                  <a:lnTo>
                    <a:pt x="125106" y="23003"/>
                  </a:lnTo>
                  <a:lnTo>
                    <a:pt x="132279" y="23077"/>
                  </a:lnTo>
                  <a:lnTo>
                    <a:pt x="139551" y="23102"/>
                  </a:lnTo>
                  <a:lnTo>
                    <a:pt x="146848" y="23077"/>
                  </a:lnTo>
                  <a:lnTo>
                    <a:pt x="154046" y="23003"/>
                  </a:lnTo>
                  <a:lnTo>
                    <a:pt x="161144" y="22879"/>
                  </a:lnTo>
                  <a:lnTo>
                    <a:pt x="168169" y="22731"/>
                  </a:lnTo>
                  <a:lnTo>
                    <a:pt x="175045" y="22508"/>
                  </a:lnTo>
                  <a:lnTo>
                    <a:pt x="181822" y="22261"/>
                  </a:lnTo>
                  <a:lnTo>
                    <a:pt x="188451" y="21964"/>
                  </a:lnTo>
                  <a:lnTo>
                    <a:pt x="194956" y="21643"/>
                  </a:lnTo>
                  <a:lnTo>
                    <a:pt x="201288" y="21296"/>
                  </a:lnTo>
                  <a:lnTo>
                    <a:pt x="207472" y="20901"/>
                  </a:lnTo>
                  <a:lnTo>
                    <a:pt x="213482" y="20480"/>
                  </a:lnTo>
                  <a:lnTo>
                    <a:pt x="219295" y="20035"/>
                  </a:lnTo>
                  <a:lnTo>
                    <a:pt x="224934" y="19565"/>
                  </a:lnTo>
                  <a:lnTo>
                    <a:pt x="230376" y="19046"/>
                  </a:lnTo>
                  <a:lnTo>
                    <a:pt x="235595" y="18526"/>
                  </a:lnTo>
                  <a:lnTo>
                    <a:pt x="240616" y="17982"/>
                  </a:lnTo>
                  <a:lnTo>
                    <a:pt x="245390" y="17438"/>
                  </a:lnTo>
                  <a:lnTo>
                    <a:pt x="249941" y="16869"/>
                  </a:lnTo>
                  <a:lnTo>
                    <a:pt x="254220" y="16275"/>
                  </a:lnTo>
                  <a:lnTo>
                    <a:pt x="258251" y="15682"/>
                  </a:lnTo>
                  <a:lnTo>
                    <a:pt x="262011" y="15063"/>
                  </a:lnTo>
                  <a:lnTo>
                    <a:pt x="265523" y="14470"/>
                  </a:lnTo>
                  <a:lnTo>
                    <a:pt x="268714" y="13851"/>
                  </a:lnTo>
                  <a:lnTo>
                    <a:pt x="270198" y="13530"/>
                  </a:lnTo>
                  <a:lnTo>
                    <a:pt x="271608" y="13233"/>
                  </a:lnTo>
                  <a:lnTo>
                    <a:pt x="272968" y="12911"/>
                  </a:lnTo>
                  <a:lnTo>
                    <a:pt x="274230" y="12590"/>
                  </a:lnTo>
                  <a:lnTo>
                    <a:pt x="275392" y="12293"/>
                  </a:lnTo>
                  <a:lnTo>
                    <a:pt x="276505" y="11971"/>
                  </a:lnTo>
                  <a:lnTo>
                    <a:pt x="277520" y="11675"/>
                  </a:lnTo>
                  <a:lnTo>
                    <a:pt x="278459" y="11378"/>
                  </a:lnTo>
                  <a:lnTo>
                    <a:pt x="279325" y="11056"/>
                  </a:lnTo>
                  <a:lnTo>
                    <a:pt x="280092" y="10760"/>
                  </a:lnTo>
                  <a:lnTo>
                    <a:pt x="280784" y="10463"/>
                  </a:lnTo>
                  <a:lnTo>
                    <a:pt x="281378" y="10166"/>
                  </a:lnTo>
                  <a:lnTo>
                    <a:pt x="281873" y="9844"/>
                  </a:lnTo>
                  <a:lnTo>
                    <a:pt x="282293" y="9572"/>
                  </a:lnTo>
                  <a:lnTo>
                    <a:pt x="282615" y="9275"/>
                  </a:lnTo>
                  <a:lnTo>
                    <a:pt x="282763" y="9127"/>
                  </a:lnTo>
                  <a:lnTo>
                    <a:pt x="282862" y="8979"/>
                  </a:lnTo>
                  <a:lnTo>
                    <a:pt x="282936" y="8830"/>
                  </a:lnTo>
                  <a:lnTo>
                    <a:pt x="283011" y="8707"/>
                  </a:lnTo>
                  <a:lnTo>
                    <a:pt x="283035" y="8558"/>
                  </a:lnTo>
                  <a:lnTo>
                    <a:pt x="283060" y="8410"/>
                  </a:lnTo>
                  <a:lnTo>
                    <a:pt x="283011" y="8212"/>
                  </a:lnTo>
                  <a:lnTo>
                    <a:pt x="282936" y="7989"/>
                  </a:lnTo>
                  <a:lnTo>
                    <a:pt x="282813" y="7767"/>
                  </a:lnTo>
                  <a:lnTo>
                    <a:pt x="282615" y="7569"/>
                  </a:lnTo>
                  <a:lnTo>
                    <a:pt x="282367" y="7346"/>
                  </a:lnTo>
                  <a:lnTo>
                    <a:pt x="282071" y="7148"/>
                  </a:lnTo>
                  <a:lnTo>
                    <a:pt x="281724" y="6926"/>
                  </a:lnTo>
                  <a:lnTo>
                    <a:pt x="281329" y="6728"/>
                  </a:lnTo>
                  <a:lnTo>
                    <a:pt x="280883" y="6530"/>
                  </a:lnTo>
                  <a:lnTo>
                    <a:pt x="280389" y="6332"/>
                  </a:lnTo>
                  <a:lnTo>
                    <a:pt x="279820" y="6109"/>
                  </a:lnTo>
                  <a:lnTo>
                    <a:pt x="279226" y="5912"/>
                  </a:lnTo>
                  <a:lnTo>
                    <a:pt x="278583" y="5714"/>
                  </a:lnTo>
                  <a:lnTo>
                    <a:pt x="277891" y="5516"/>
                  </a:lnTo>
                  <a:lnTo>
                    <a:pt x="276357" y="5120"/>
                  </a:lnTo>
                  <a:lnTo>
                    <a:pt x="274626" y="4749"/>
                  </a:lnTo>
                  <a:lnTo>
                    <a:pt x="272721" y="4353"/>
                  </a:lnTo>
                  <a:lnTo>
                    <a:pt x="270619" y="3982"/>
                  </a:lnTo>
                  <a:lnTo>
                    <a:pt x="268368" y="3636"/>
                  </a:lnTo>
                  <a:lnTo>
                    <a:pt x="265919" y="3265"/>
                  </a:lnTo>
                  <a:lnTo>
                    <a:pt x="263322" y="2919"/>
                  </a:lnTo>
                  <a:lnTo>
                    <a:pt x="260552" y="2572"/>
                  </a:lnTo>
                  <a:lnTo>
                    <a:pt x="257633" y="2251"/>
                  </a:lnTo>
                  <a:lnTo>
                    <a:pt x="257905" y="2647"/>
                  </a:lnTo>
                  <a:lnTo>
                    <a:pt x="258177" y="3042"/>
                  </a:lnTo>
                  <a:lnTo>
                    <a:pt x="258425" y="3438"/>
                  </a:lnTo>
                  <a:lnTo>
                    <a:pt x="258647" y="3859"/>
                  </a:lnTo>
                  <a:lnTo>
                    <a:pt x="259092" y="4700"/>
                  </a:lnTo>
                  <a:lnTo>
                    <a:pt x="259463" y="5565"/>
                  </a:lnTo>
                  <a:lnTo>
                    <a:pt x="259785" y="6406"/>
                  </a:lnTo>
                  <a:lnTo>
                    <a:pt x="260082" y="7247"/>
                  </a:lnTo>
                  <a:lnTo>
                    <a:pt x="260329" y="8088"/>
                  </a:lnTo>
                  <a:lnTo>
                    <a:pt x="260527" y="8855"/>
                  </a:lnTo>
                  <a:lnTo>
                    <a:pt x="260700" y="9597"/>
                  </a:lnTo>
                  <a:lnTo>
                    <a:pt x="260849" y="10265"/>
                  </a:lnTo>
                  <a:lnTo>
                    <a:pt x="261046" y="11403"/>
                  </a:lnTo>
                  <a:lnTo>
                    <a:pt x="261145" y="12145"/>
                  </a:lnTo>
                  <a:lnTo>
                    <a:pt x="261170" y="12392"/>
                  </a:lnTo>
                  <a:lnTo>
                    <a:pt x="156420" y="12392"/>
                  </a:lnTo>
                  <a:lnTo>
                    <a:pt x="156395" y="12318"/>
                  </a:lnTo>
                  <a:lnTo>
                    <a:pt x="156395" y="12219"/>
                  </a:lnTo>
                  <a:lnTo>
                    <a:pt x="156445" y="11996"/>
                  </a:lnTo>
                  <a:lnTo>
                    <a:pt x="156568" y="11699"/>
                  </a:lnTo>
                  <a:lnTo>
                    <a:pt x="156791" y="11254"/>
                  </a:lnTo>
                  <a:lnTo>
                    <a:pt x="157162" y="10685"/>
                  </a:lnTo>
                  <a:lnTo>
                    <a:pt x="157682" y="9943"/>
                  </a:lnTo>
                  <a:lnTo>
                    <a:pt x="157978" y="9572"/>
                  </a:lnTo>
                  <a:lnTo>
                    <a:pt x="156272" y="9102"/>
                  </a:lnTo>
                  <a:lnTo>
                    <a:pt x="154590" y="8608"/>
                  </a:lnTo>
                  <a:lnTo>
                    <a:pt x="152908" y="8088"/>
                  </a:lnTo>
                  <a:lnTo>
                    <a:pt x="151275" y="7519"/>
                  </a:lnTo>
                  <a:lnTo>
                    <a:pt x="149668" y="6901"/>
                  </a:lnTo>
                  <a:lnTo>
                    <a:pt x="148085" y="6258"/>
                  </a:lnTo>
                  <a:lnTo>
                    <a:pt x="146526" y="5590"/>
                  </a:lnTo>
                  <a:lnTo>
                    <a:pt x="144993" y="4873"/>
                  </a:lnTo>
                  <a:lnTo>
                    <a:pt x="144127" y="4427"/>
                  </a:lnTo>
                  <a:lnTo>
                    <a:pt x="143261" y="3982"/>
                  </a:lnTo>
                  <a:lnTo>
                    <a:pt x="142420" y="3512"/>
                  </a:lnTo>
                  <a:lnTo>
                    <a:pt x="141579" y="3042"/>
                  </a:lnTo>
                  <a:lnTo>
                    <a:pt x="140763" y="2548"/>
                  </a:lnTo>
                  <a:lnTo>
                    <a:pt x="139947" y="2053"/>
                  </a:lnTo>
                  <a:lnTo>
                    <a:pt x="139156" y="1534"/>
                  </a:lnTo>
                  <a:lnTo>
                    <a:pt x="138364" y="1014"/>
                  </a:lnTo>
                  <a:lnTo>
                    <a:pt x="137647" y="519"/>
                  </a:lnTo>
                  <a:lnTo>
                    <a:pt x="13695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6"/>
            <p:cNvSpPr/>
            <p:nvPr/>
          </p:nvSpPr>
          <p:spPr>
            <a:xfrm>
              <a:off x="271750" y="4880775"/>
              <a:ext cx="7076500" cy="577550"/>
            </a:xfrm>
            <a:custGeom>
              <a:avLst/>
              <a:gdLst/>
              <a:ahLst/>
              <a:cxnLst/>
              <a:rect l="l" t="t" r="r" b="b"/>
              <a:pathLst>
                <a:path w="283060" h="23102" fill="none" extrusionOk="0">
                  <a:moveTo>
                    <a:pt x="136954" y="0"/>
                  </a:moveTo>
                  <a:lnTo>
                    <a:pt x="136954" y="0"/>
                  </a:lnTo>
                  <a:lnTo>
                    <a:pt x="136286" y="495"/>
                  </a:lnTo>
                  <a:lnTo>
                    <a:pt x="135618" y="989"/>
                  </a:lnTo>
                  <a:lnTo>
                    <a:pt x="134926" y="1459"/>
                  </a:lnTo>
                  <a:lnTo>
                    <a:pt x="134233" y="1929"/>
                  </a:lnTo>
                  <a:lnTo>
                    <a:pt x="133541" y="2350"/>
                  </a:lnTo>
                  <a:lnTo>
                    <a:pt x="132848" y="2770"/>
                  </a:lnTo>
                  <a:lnTo>
                    <a:pt x="132131" y="3191"/>
                  </a:lnTo>
                  <a:lnTo>
                    <a:pt x="131414" y="3562"/>
                  </a:lnTo>
                  <a:lnTo>
                    <a:pt x="131414" y="3562"/>
                  </a:lnTo>
                  <a:lnTo>
                    <a:pt x="130474" y="4032"/>
                  </a:lnTo>
                  <a:lnTo>
                    <a:pt x="129534" y="4502"/>
                  </a:lnTo>
                  <a:lnTo>
                    <a:pt x="128569" y="4922"/>
                  </a:lnTo>
                  <a:lnTo>
                    <a:pt x="127605" y="5318"/>
                  </a:lnTo>
                  <a:lnTo>
                    <a:pt x="127605" y="5318"/>
                  </a:lnTo>
                  <a:lnTo>
                    <a:pt x="126813" y="5615"/>
                  </a:lnTo>
                  <a:lnTo>
                    <a:pt x="125997" y="5912"/>
                  </a:lnTo>
                  <a:lnTo>
                    <a:pt x="125181" y="6184"/>
                  </a:lnTo>
                  <a:lnTo>
                    <a:pt x="124340" y="6456"/>
                  </a:lnTo>
                  <a:lnTo>
                    <a:pt x="123499" y="6703"/>
                  </a:lnTo>
                  <a:lnTo>
                    <a:pt x="122658" y="6926"/>
                  </a:lnTo>
                  <a:lnTo>
                    <a:pt x="121792" y="7148"/>
                  </a:lnTo>
                  <a:lnTo>
                    <a:pt x="120926" y="7346"/>
                  </a:lnTo>
                  <a:lnTo>
                    <a:pt x="120926" y="7346"/>
                  </a:lnTo>
                  <a:lnTo>
                    <a:pt x="120036" y="7544"/>
                  </a:lnTo>
                  <a:lnTo>
                    <a:pt x="119121" y="7717"/>
                  </a:lnTo>
                  <a:lnTo>
                    <a:pt x="118206" y="7890"/>
                  </a:lnTo>
                  <a:lnTo>
                    <a:pt x="117290" y="8039"/>
                  </a:lnTo>
                  <a:lnTo>
                    <a:pt x="115411" y="8311"/>
                  </a:lnTo>
                  <a:lnTo>
                    <a:pt x="113506" y="8509"/>
                  </a:lnTo>
                  <a:lnTo>
                    <a:pt x="113506" y="8509"/>
                  </a:lnTo>
                  <a:lnTo>
                    <a:pt x="112813" y="8583"/>
                  </a:lnTo>
                  <a:lnTo>
                    <a:pt x="112813" y="8583"/>
                  </a:lnTo>
                  <a:lnTo>
                    <a:pt x="111354" y="8682"/>
                  </a:lnTo>
                  <a:lnTo>
                    <a:pt x="109895" y="8756"/>
                  </a:lnTo>
                  <a:lnTo>
                    <a:pt x="108435" y="8805"/>
                  </a:lnTo>
                  <a:lnTo>
                    <a:pt x="106976" y="8830"/>
                  </a:lnTo>
                  <a:lnTo>
                    <a:pt x="106976" y="8830"/>
                  </a:lnTo>
                  <a:lnTo>
                    <a:pt x="105863" y="8830"/>
                  </a:lnTo>
                  <a:lnTo>
                    <a:pt x="104750" y="8805"/>
                  </a:lnTo>
                  <a:lnTo>
                    <a:pt x="103637" y="8756"/>
                  </a:lnTo>
                  <a:lnTo>
                    <a:pt x="102524" y="8682"/>
                  </a:lnTo>
                  <a:lnTo>
                    <a:pt x="101411" y="8608"/>
                  </a:lnTo>
                  <a:lnTo>
                    <a:pt x="100298" y="8533"/>
                  </a:lnTo>
                  <a:lnTo>
                    <a:pt x="99210" y="8410"/>
                  </a:lnTo>
                  <a:lnTo>
                    <a:pt x="98096" y="8286"/>
                  </a:lnTo>
                  <a:lnTo>
                    <a:pt x="98072" y="8286"/>
                  </a:lnTo>
                  <a:lnTo>
                    <a:pt x="98072" y="8286"/>
                  </a:lnTo>
                  <a:lnTo>
                    <a:pt x="98072" y="8286"/>
                  </a:lnTo>
                  <a:lnTo>
                    <a:pt x="94263" y="7841"/>
                  </a:lnTo>
                  <a:lnTo>
                    <a:pt x="43681" y="7321"/>
                  </a:lnTo>
                  <a:lnTo>
                    <a:pt x="43681" y="7321"/>
                  </a:lnTo>
                  <a:lnTo>
                    <a:pt x="43483" y="7247"/>
                  </a:lnTo>
                  <a:lnTo>
                    <a:pt x="42964" y="7025"/>
                  </a:lnTo>
                  <a:lnTo>
                    <a:pt x="42147" y="6629"/>
                  </a:lnTo>
                  <a:lnTo>
                    <a:pt x="41653" y="6357"/>
                  </a:lnTo>
                  <a:lnTo>
                    <a:pt x="41084" y="6035"/>
                  </a:lnTo>
                  <a:lnTo>
                    <a:pt x="40465" y="5639"/>
                  </a:lnTo>
                  <a:lnTo>
                    <a:pt x="39822" y="5219"/>
                  </a:lnTo>
                  <a:lnTo>
                    <a:pt x="39130" y="4724"/>
                  </a:lnTo>
                  <a:lnTo>
                    <a:pt x="38388" y="4180"/>
                  </a:lnTo>
                  <a:lnTo>
                    <a:pt x="37646" y="3562"/>
                  </a:lnTo>
                  <a:lnTo>
                    <a:pt x="36879" y="2869"/>
                  </a:lnTo>
                  <a:lnTo>
                    <a:pt x="36087" y="2127"/>
                  </a:lnTo>
                  <a:lnTo>
                    <a:pt x="35271" y="1286"/>
                  </a:lnTo>
                  <a:lnTo>
                    <a:pt x="35271" y="1286"/>
                  </a:lnTo>
                  <a:lnTo>
                    <a:pt x="31264" y="1657"/>
                  </a:lnTo>
                  <a:lnTo>
                    <a:pt x="27455" y="2028"/>
                  </a:lnTo>
                  <a:lnTo>
                    <a:pt x="23869" y="2424"/>
                  </a:lnTo>
                  <a:lnTo>
                    <a:pt x="20505" y="2820"/>
                  </a:lnTo>
                  <a:lnTo>
                    <a:pt x="17364" y="3240"/>
                  </a:lnTo>
                  <a:lnTo>
                    <a:pt x="14470" y="3661"/>
                  </a:lnTo>
                  <a:lnTo>
                    <a:pt x="11823" y="4106"/>
                  </a:lnTo>
                  <a:lnTo>
                    <a:pt x="9424" y="4551"/>
                  </a:lnTo>
                  <a:lnTo>
                    <a:pt x="8311" y="4774"/>
                  </a:lnTo>
                  <a:lnTo>
                    <a:pt x="7272" y="4996"/>
                  </a:lnTo>
                  <a:lnTo>
                    <a:pt x="6283" y="5219"/>
                  </a:lnTo>
                  <a:lnTo>
                    <a:pt x="5392" y="5466"/>
                  </a:lnTo>
                  <a:lnTo>
                    <a:pt x="4551" y="5689"/>
                  </a:lnTo>
                  <a:lnTo>
                    <a:pt x="3760" y="5936"/>
                  </a:lnTo>
                  <a:lnTo>
                    <a:pt x="3067" y="6184"/>
                  </a:lnTo>
                  <a:lnTo>
                    <a:pt x="2424" y="6406"/>
                  </a:lnTo>
                  <a:lnTo>
                    <a:pt x="1880" y="6654"/>
                  </a:lnTo>
                  <a:lnTo>
                    <a:pt x="1385" y="6901"/>
                  </a:lnTo>
                  <a:lnTo>
                    <a:pt x="965" y="7148"/>
                  </a:lnTo>
                  <a:lnTo>
                    <a:pt x="618" y="7396"/>
                  </a:lnTo>
                  <a:lnTo>
                    <a:pt x="346" y="7643"/>
                  </a:lnTo>
                  <a:lnTo>
                    <a:pt x="247" y="7791"/>
                  </a:lnTo>
                  <a:lnTo>
                    <a:pt x="173" y="7915"/>
                  </a:lnTo>
                  <a:lnTo>
                    <a:pt x="99" y="8039"/>
                  </a:lnTo>
                  <a:lnTo>
                    <a:pt x="49" y="8162"/>
                  </a:lnTo>
                  <a:lnTo>
                    <a:pt x="25" y="8286"/>
                  </a:lnTo>
                  <a:lnTo>
                    <a:pt x="0" y="8410"/>
                  </a:lnTo>
                  <a:lnTo>
                    <a:pt x="0" y="8410"/>
                  </a:lnTo>
                  <a:lnTo>
                    <a:pt x="25" y="8558"/>
                  </a:lnTo>
                  <a:lnTo>
                    <a:pt x="49" y="8707"/>
                  </a:lnTo>
                  <a:lnTo>
                    <a:pt x="99" y="8830"/>
                  </a:lnTo>
                  <a:lnTo>
                    <a:pt x="198" y="8979"/>
                  </a:lnTo>
                  <a:lnTo>
                    <a:pt x="297" y="9127"/>
                  </a:lnTo>
                  <a:lnTo>
                    <a:pt x="420" y="9275"/>
                  </a:lnTo>
                  <a:lnTo>
                    <a:pt x="717" y="9572"/>
                  </a:lnTo>
                  <a:lnTo>
                    <a:pt x="1113" y="9844"/>
                  </a:lnTo>
                  <a:lnTo>
                    <a:pt x="1583" y="10166"/>
                  </a:lnTo>
                  <a:lnTo>
                    <a:pt x="2152" y="10463"/>
                  </a:lnTo>
                  <a:lnTo>
                    <a:pt x="2795" y="10760"/>
                  </a:lnTo>
                  <a:lnTo>
                    <a:pt x="3537" y="11056"/>
                  </a:lnTo>
                  <a:lnTo>
                    <a:pt x="4329" y="11378"/>
                  </a:lnTo>
                  <a:lnTo>
                    <a:pt x="5219" y="11675"/>
                  </a:lnTo>
                  <a:lnTo>
                    <a:pt x="6184" y="11971"/>
                  </a:lnTo>
                  <a:lnTo>
                    <a:pt x="7222" y="12293"/>
                  </a:lnTo>
                  <a:lnTo>
                    <a:pt x="8360" y="12590"/>
                  </a:lnTo>
                  <a:lnTo>
                    <a:pt x="9547" y="12911"/>
                  </a:lnTo>
                  <a:lnTo>
                    <a:pt x="10834" y="13233"/>
                  </a:lnTo>
                  <a:lnTo>
                    <a:pt x="12169" y="13530"/>
                  </a:lnTo>
                  <a:lnTo>
                    <a:pt x="13579" y="13851"/>
                  </a:lnTo>
                  <a:lnTo>
                    <a:pt x="15063" y="14148"/>
                  </a:lnTo>
                  <a:lnTo>
                    <a:pt x="16621" y="14470"/>
                  </a:lnTo>
                  <a:lnTo>
                    <a:pt x="19961" y="15063"/>
                  </a:lnTo>
                  <a:lnTo>
                    <a:pt x="23547" y="15682"/>
                  </a:lnTo>
                  <a:lnTo>
                    <a:pt x="27406" y="16275"/>
                  </a:lnTo>
                  <a:lnTo>
                    <a:pt x="31512" y="16869"/>
                  </a:lnTo>
                  <a:lnTo>
                    <a:pt x="35890" y="17438"/>
                  </a:lnTo>
                  <a:lnTo>
                    <a:pt x="40465" y="17982"/>
                  </a:lnTo>
                  <a:lnTo>
                    <a:pt x="45289" y="18526"/>
                  </a:lnTo>
                  <a:lnTo>
                    <a:pt x="50334" y="19046"/>
                  </a:lnTo>
                  <a:lnTo>
                    <a:pt x="55603" y="19565"/>
                  </a:lnTo>
                  <a:lnTo>
                    <a:pt x="61044" y="20035"/>
                  </a:lnTo>
                  <a:lnTo>
                    <a:pt x="66709" y="20480"/>
                  </a:lnTo>
                  <a:lnTo>
                    <a:pt x="72546" y="20901"/>
                  </a:lnTo>
                  <a:lnTo>
                    <a:pt x="78581" y="21296"/>
                  </a:lnTo>
                  <a:lnTo>
                    <a:pt x="84765" y="21643"/>
                  </a:lnTo>
                  <a:lnTo>
                    <a:pt x="91146" y="21964"/>
                  </a:lnTo>
                  <a:lnTo>
                    <a:pt x="97651" y="22261"/>
                  </a:lnTo>
                  <a:lnTo>
                    <a:pt x="104305" y="22508"/>
                  </a:lnTo>
                  <a:lnTo>
                    <a:pt x="111107" y="22731"/>
                  </a:lnTo>
                  <a:lnTo>
                    <a:pt x="118057" y="22879"/>
                  </a:lnTo>
                  <a:lnTo>
                    <a:pt x="125106" y="23003"/>
                  </a:lnTo>
                  <a:lnTo>
                    <a:pt x="132279" y="23077"/>
                  </a:lnTo>
                  <a:lnTo>
                    <a:pt x="139551" y="23102"/>
                  </a:lnTo>
                  <a:lnTo>
                    <a:pt x="139551" y="23102"/>
                  </a:lnTo>
                  <a:lnTo>
                    <a:pt x="146848" y="23077"/>
                  </a:lnTo>
                  <a:lnTo>
                    <a:pt x="154046" y="23003"/>
                  </a:lnTo>
                  <a:lnTo>
                    <a:pt x="161144" y="22879"/>
                  </a:lnTo>
                  <a:lnTo>
                    <a:pt x="168169" y="22731"/>
                  </a:lnTo>
                  <a:lnTo>
                    <a:pt x="175045" y="22508"/>
                  </a:lnTo>
                  <a:lnTo>
                    <a:pt x="181822" y="22261"/>
                  </a:lnTo>
                  <a:lnTo>
                    <a:pt x="188451" y="21964"/>
                  </a:lnTo>
                  <a:lnTo>
                    <a:pt x="194956" y="21643"/>
                  </a:lnTo>
                  <a:lnTo>
                    <a:pt x="201288" y="21296"/>
                  </a:lnTo>
                  <a:lnTo>
                    <a:pt x="207472" y="20901"/>
                  </a:lnTo>
                  <a:lnTo>
                    <a:pt x="213482" y="20480"/>
                  </a:lnTo>
                  <a:lnTo>
                    <a:pt x="219295" y="20035"/>
                  </a:lnTo>
                  <a:lnTo>
                    <a:pt x="224934" y="19565"/>
                  </a:lnTo>
                  <a:lnTo>
                    <a:pt x="230376" y="19046"/>
                  </a:lnTo>
                  <a:lnTo>
                    <a:pt x="235595" y="18526"/>
                  </a:lnTo>
                  <a:lnTo>
                    <a:pt x="240616" y="17982"/>
                  </a:lnTo>
                  <a:lnTo>
                    <a:pt x="245390" y="17438"/>
                  </a:lnTo>
                  <a:lnTo>
                    <a:pt x="249941" y="16869"/>
                  </a:lnTo>
                  <a:lnTo>
                    <a:pt x="254220" y="16275"/>
                  </a:lnTo>
                  <a:lnTo>
                    <a:pt x="258251" y="15682"/>
                  </a:lnTo>
                  <a:lnTo>
                    <a:pt x="262011" y="15063"/>
                  </a:lnTo>
                  <a:lnTo>
                    <a:pt x="265523" y="14470"/>
                  </a:lnTo>
                  <a:lnTo>
                    <a:pt x="268714" y="13851"/>
                  </a:lnTo>
                  <a:lnTo>
                    <a:pt x="270198" y="13530"/>
                  </a:lnTo>
                  <a:lnTo>
                    <a:pt x="271608" y="13233"/>
                  </a:lnTo>
                  <a:lnTo>
                    <a:pt x="272968" y="12911"/>
                  </a:lnTo>
                  <a:lnTo>
                    <a:pt x="274230" y="12590"/>
                  </a:lnTo>
                  <a:lnTo>
                    <a:pt x="275392" y="12293"/>
                  </a:lnTo>
                  <a:lnTo>
                    <a:pt x="276505" y="11971"/>
                  </a:lnTo>
                  <a:lnTo>
                    <a:pt x="277520" y="11675"/>
                  </a:lnTo>
                  <a:lnTo>
                    <a:pt x="278459" y="11378"/>
                  </a:lnTo>
                  <a:lnTo>
                    <a:pt x="279325" y="11056"/>
                  </a:lnTo>
                  <a:lnTo>
                    <a:pt x="280092" y="10760"/>
                  </a:lnTo>
                  <a:lnTo>
                    <a:pt x="280784" y="10463"/>
                  </a:lnTo>
                  <a:lnTo>
                    <a:pt x="281378" y="10166"/>
                  </a:lnTo>
                  <a:lnTo>
                    <a:pt x="281873" y="9844"/>
                  </a:lnTo>
                  <a:lnTo>
                    <a:pt x="282293" y="9572"/>
                  </a:lnTo>
                  <a:lnTo>
                    <a:pt x="282615" y="9275"/>
                  </a:lnTo>
                  <a:lnTo>
                    <a:pt x="282763" y="9127"/>
                  </a:lnTo>
                  <a:lnTo>
                    <a:pt x="282862" y="8979"/>
                  </a:lnTo>
                  <a:lnTo>
                    <a:pt x="282936" y="8830"/>
                  </a:lnTo>
                  <a:lnTo>
                    <a:pt x="283011" y="8707"/>
                  </a:lnTo>
                  <a:lnTo>
                    <a:pt x="283035" y="8558"/>
                  </a:lnTo>
                  <a:lnTo>
                    <a:pt x="283060" y="8410"/>
                  </a:lnTo>
                  <a:lnTo>
                    <a:pt x="283060" y="8410"/>
                  </a:lnTo>
                  <a:lnTo>
                    <a:pt x="283011" y="8212"/>
                  </a:lnTo>
                  <a:lnTo>
                    <a:pt x="282936" y="7989"/>
                  </a:lnTo>
                  <a:lnTo>
                    <a:pt x="282813" y="7767"/>
                  </a:lnTo>
                  <a:lnTo>
                    <a:pt x="282615" y="7569"/>
                  </a:lnTo>
                  <a:lnTo>
                    <a:pt x="282367" y="7346"/>
                  </a:lnTo>
                  <a:lnTo>
                    <a:pt x="282071" y="7148"/>
                  </a:lnTo>
                  <a:lnTo>
                    <a:pt x="281724" y="6926"/>
                  </a:lnTo>
                  <a:lnTo>
                    <a:pt x="281329" y="6728"/>
                  </a:lnTo>
                  <a:lnTo>
                    <a:pt x="280883" y="6530"/>
                  </a:lnTo>
                  <a:lnTo>
                    <a:pt x="280389" y="6332"/>
                  </a:lnTo>
                  <a:lnTo>
                    <a:pt x="279820" y="6109"/>
                  </a:lnTo>
                  <a:lnTo>
                    <a:pt x="279226" y="5912"/>
                  </a:lnTo>
                  <a:lnTo>
                    <a:pt x="278583" y="5714"/>
                  </a:lnTo>
                  <a:lnTo>
                    <a:pt x="277891" y="5516"/>
                  </a:lnTo>
                  <a:lnTo>
                    <a:pt x="276357" y="5120"/>
                  </a:lnTo>
                  <a:lnTo>
                    <a:pt x="274626" y="4749"/>
                  </a:lnTo>
                  <a:lnTo>
                    <a:pt x="272721" y="4353"/>
                  </a:lnTo>
                  <a:lnTo>
                    <a:pt x="270619" y="3982"/>
                  </a:lnTo>
                  <a:lnTo>
                    <a:pt x="268368" y="3636"/>
                  </a:lnTo>
                  <a:lnTo>
                    <a:pt x="265919" y="3265"/>
                  </a:lnTo>
                  <a:lnTo>
                    <a:pt x="263322" y="2919"/>
                  </a:lnTo>
                  <a:lnTo>
                    <a:pt x="260552" y="2572"/>
                  </a:lnTo>
                  <a:lnTo>
                    <a:pt x="257633" y="2251"/>
                  </a:lnTo>
                  <a:lnTo>
                    <a:pt x="257633" y="2251"/>
                  </a:lnTo>
                  <a:lnTo>
                    <a:pt x="257905" y="2647"/>
                  </a:lnTo>
                  <a:lnTo>
                    <a:pt x="258177" y="3042"/>
                  </a:lnTo>
                  <a:lnTo>
                    <a:pt x="258425" y="3438"/>
                  </a:lnTo>
                  <a:lnTo>
                    <a:pt x="258647" y="3859"/>
                  </a:lnTo>
                  <a:lnTo>
                    <a:pt x="259092" y="4700"/>
                  </a:lnTo>
                  <a:lnTo>
                    <a:pt x="259463" y="5565"/>
                  </a:lnTo>
                  <a:lnTo>
                    <a:pt x="259785" y="6406"/>
                  </a:lnTo>
                  <a:lnTo>
                    <a:pt x="260082" y="7247"/>
                  </a:lnTo>
                  <a:lnTo>
                    <a:pt x="260329" y="8088"/>
                  </a:lnTo>
                  <a:lnTo>
                    <a:pt x="260527" y="8855"/>
                  </a:lnTo>
                  <a:lnTo>
                    <a:pt x="260700" y="9597"/>
                  </a:lnTo>
                  <a:lnTo>
                    <a:pt x="260849" y="10265"/>
                  </a:lnTo>
                  <a:lnTo>
                    <a:pt x="261046" y="11403"/>
                  </a:lnTo>
                  <a:lnTo>
                    <a:pt x="261145" y="12145"/>
                  </a:lnTo>
                  <a:lnTo>
                    <a:pt x="261170" y="12392"/>
                  </a:lnTo>
                  <a:lnTo>
                    <a:pt x="156420" y="12392"/>
                  </a:lnTo>
                  <a:lnTo>
                    <a:pt x="156420" y="12392"/>
                  </a:lnTo>
                  <a:lnTo>
                    <a:pt x="156420" y="12392"/>
                  </a:lnTo>
                  <a:lnTo>
                    <a:pt x="156395" y="12318"/>
                  </a:lnTo>
                  <a:lnTo>
                    <a:pt x="156395" y="12219"/>
                  </a:lnTo>
                  <a:lnTo>
                    <a:pt x="156445" y="11996"/>
                  </a:lnTo>
                  <a:lnTo>
                    <a:pt x="156568" y="11699"/>
                  </a:lnTo>
                  <a:lnTo>
                    <a:pt x="156791" y="11254"/>
                  </a:lnTo>
                  <a:lnTo>
                    <a:pt x="157162" y="10685"/>
                  </a:lnTo>
                  <a:lnTo>
                    <a:pt x="157682" y="9943"/>
                  </a:lnTo>
                  <a:lnTo>
                    <a:pt x="157682" y="9943"/>
                  </a:lnTo>
                  <a:lnTo>
                    <a:pt x="157978" y="9572"/>
                  </a:lnTo>
                  <a:lnTo>
                    <a:pt x="157978" y="9572"/>
                  </a:lnTo>
                  <a:lnTo>
                    <a:pt x="156272" y="9102"/>
                  </a:lnTo>
                  <a:lnTo>
                    <a:pt x="154590" y="8608"/>
                  </a:lnTo>
                  <a:lnTo>
                    <a:pt x="152908" y="8088"/>
                  </a:lnTo>
                  <a:lnTo>
                    <a:pt x="151275" y="7519"/>
                  </a:lnTo>
                  <a:lnTo>
                    <a:pt x="149668" y="6901"/>
                  </a:lnTo>
                  <a:lnTo>
                    <a:pt x="148085" y="6258"/>
                  </a:lnTo>
                  <a:lnTo>
                    <a:pt x="146526" y="5590"/>
                  </a:lnTo>
                  <a:lnTo>
                    <a:pt x="144993" y="4873"/>
                  </a:lnTo>
                  <a:lnTo>
                    <a:pt x="144993" y="4873"/>
                  </a:lnTo>
                  <a:lnTo>
                    <a:pt x="144127" y="4427"/>
                  </a:lnTo>
                  <a:lnTo>
                    <a:pt x="143261" y="3982"/>
                  </a:lnTo>
                  <a:lnTo>
                    <a:pt x="142420" y="3512"/>
                  </a:lnTo>
                  <a:lnTo>
                    <a:pt x="141579" y="3042"/>
                  </a:lnTo>
                  <a:lnTo>
                    <a:pt x="140763" y="2548"/>
                  </a:lnTo>
                  <a:lnTo>
                    <a:pt x="139947" y="2053"/>
                  </a:lnTo>
                  <a:lnTo>
                    <a:pt x="139156" y="1534"/>
                  </a:lnTo>
                  <a:lnTo>
                    <a:pt x="138364" y="1014"/>
                  </a:lnTo>
                  <a:lnTo>
                    <a:pt x="138364" y="1014"/>
                  </a:lnTo>
                  <a:lnTo>
                    <a:pt x="137647" y="519"/>
                  </a:lnTo>
                  <a:lnTo>
                    <a:pt x="13695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6"/>
            <p:cNvSpPr/>
            <p:nvPr/>
          </p:nvSpPr>
          <p:spPr>
            <a:xfrm>
              <a:off x="967400" y="3849950"/>
              <a:ext cx="2038125" cy="1230575"/>
            </a:xfrm>
            <a:custGeom>
              <a:avLst/>
              <a:gdLst/>
              <a:ahLst/>
              <a:cxnLst/>
              <a:rect l="l" t="t" r="r" b="b"/>
              <a:pathLst>
                <a:path w="81525" h="49223" extrusionOk="0">
                  <a:moveTo>
                    <a:pt x="15583" y="1"/>
                  </a:moveTo>
                  <a:lnTo>
                    <a:pt x="15088" y="25"/>
                  </a:lnTo>
                  <a:lnTo>
                    <a:pt x="14569" y="75"/>
                  </a:lnTo>
                  <a:lnTo>
                    <a:pt x="14025" y="174"/>
                  </a:lnTo>
                  <a:lnTo>
                    <a:pt x="13480" y="322"/>
                  </a:lnTo>
                  <a:lnTo>
                    <a:pt x="12911" y="495"/>
                  </a:lnTo>
                  <a:lnTo>
                    <a:pt x="12343" y="693"/>
                  </a:lnTo>
                  <a:lnTo>
                    <a:pt x="11749" y="941"/>
                  </a:lnTo>
                  <a:lnTo>
                    <a:pt x="11155" y="1213"/>
                  </a:lnTo>
                  <a:lnTo>
                    <a:pt x="10611" y="1485"/>
                  </a:lnTo>
                  <a:lnTo>
                    <a:pt x="10092" y="1782"/>
                  </a:lnTo>
                  <a:lnTo>
                    <a:pt x="9597" y="2054"/>
                  </a:lnTo>
                  <a:lnTo>
                    <a:pt x="9152" y="2351"/>
                  </a:lnTo>
                  <a:lnTo>
                    <a:pt x="8731" y="2647"/>
                  </a:lnTo>
                  <a:lnTo>
                    <a:pt x="8336" y="2944"/>
                  </a:lnTo>
                  <a:lnTo>
                    <a:pt x="7965" y="3241"/>
                  </a:lnTo>
                  <a:lnTo>
                    <a:pt x="7643" y="3538"/>
                  </a:lnTo>
                  <a:lnTo>
                    <a:pt x="7346" y="3835"/>
                  </a:lnTo>
                  <a:lnTo>
                    <a:pt x="7049" y="4131"/>
                  </a:lnTo>
                  <a:lnTo>
                    <a:pt x="6802" y="4453"/>
                  </a:lnTo>
                  <a:lnTo>
                    <a:pt x="6579" y="4750"/>
                  </a:lnTo>
                  <a:lnTo>
                    <a:pt x="6382" y="5071"/>
                  </a:lnTo>
                  <a:lnTo>
                    <a:pt x="6208" y="5368"/>
                  </a:lnTo>
                  <a:lnTo>
                    <a:pt x="6035" y="5690"/>
                  </a:lnTo>
                  <a:lnTo>
                    <a:pt x="5912" y="5986"/>
                  </a:lnTo>
                  <a:lnTo>
                    <a:pt x="5813" y="6308"/>
                  </a:lnTo>
                  <a:lnTo>
                    <a:pt x="5714" y="6605"/>
                  </a:lnTo>
                  <a:lnTo>
                    <a:pt x="5640" y="6926"/>
                  </a:lnTo>
                  <a:lnTo>
                    <a:pt x="5590" y="7223"/>
                  </a:lnTo>
                  <a:lnTo>
                    <a:pt x="5565" y="7545"/>
                  </a:lnTo>
                  <a:lnTo>
                    <a:pt x="5541" y="7842"/>
                  </a:lnTo>
                  <a:lnTo>
                    <a:pt x="5541" y="8138"/>
                  </a:lnTo>
                  <a:lnTo>
                    <a:pt x="5565" y="8460"/>
                  </a:lnTo>
                  <a:lnTo>
                    <a:pt x="5590" y="8757"/>
                  </a:lnTo>
                  <a:lnTo>
                    <a:pt x="5689" y="9350"/>
                  </a:lnTo>
                  <a:lnTo>
                    <a:pt x="5837" y="9919"/>
                  </a:lnTo>
                  <a:lnTo>
                    <a:pt x="6035" y="10488"/>
                  </a:lnTo>
                  <a:lnTo>
                    <a:pt x="6283" y="11057"/>
                  </a:lnTo>
                  <a:lnTo>
                    <a:pt x="6555" y="11576"/>
                  </a:lnTo>
                  <a:lnTo>
                    <a:pt x="6852" y="12096"/>
                  </a:lnTo>
                  <a:lnTo>
                    <a:pt x="7148" y="12566"/>
                  </a:lnTo>
                  <a:lnTo>
                    <a:pt x="7470" y="13036"/>
                  </a:lnTo>
                  <a:lnTo>
                    <a:pt x="7816" y="13456"/>
                  </a:lnTo>
                  <a:lnTo>
                    <a:pt x="8138" y="13877"/>
                  </a:lnTo>
                  <a:lnTo>
                    <a:pt x="8459" y="14223"/>
                  </a:lnTo>
                  <a:lnTo>
                    <a:pt x="9053" y="14866"/>
                  </a:lnTo>
                  <a:lnTo>
                    <a:pt x="9548" y="15336"/>
                  </a:lnTo>
                  <a:lnTo>
                    <a:pt x="9993" y="15732"/>
                  </a:lnTo>
                  <a:lnTo>
                    <a:pt x="9399" y="15930"/>
                  </a:lnTo>
                  <a:lnTo>
                    <a:pt x="8731" y="16177"/>
                  </a:lnTo>
                  <a:lnTo>
                    <a:pt x="7890" y="16548"/>
                  </a:lnTo>
                  <a:lnTo>
                    <a:pt x="7396" y="16795"/>
                  </a:lnTo>
                  <a:lnTo>
                    <a:pt x="6901" y="17043"/>
                  </a:lnTo>
                  <a:lnTo>
                    <a:pt x="6382" y="17340"/>
                  </a:lnTo>
                  <a:lnTo>
                    <a:pt x="5837" y="17661"/>
                  </a:lnTo>
                  <a:lnTo>
                    <a:pt x="5293" y="18032"/>
                  </a:lnTo>
                  <a:lnTo>
                    <a:pt x="4724" y="18428"/>
                  </a:lnTo>
                  <a:lnTo>
                    <a:pt x="4180" y="18848"/>
                  </a:lnTo>
                  <a:lnTo>
                    <a:pt x="3636" y="19318"/>
                  </a:lnTo>
                  <a:lnTo>
                    <a:pt x="3117" y="19838"/>
                  </a:lnTo>
                  <a:lnTo>
                    <a:pt x="2597" y="20357"/>
                  </a:lnTo>
                  <a:lnTo>
                    <a:pt x="2127" y="20951"/>
                  </a:lnTo>
                  <a:lnTo>
                    <a:pt x="1682" y="21569"/>
                  </a:lnTo>
                  <a:lnTo>
                    <a:pt x="1286" y="22237"/>
                  </a:lnTo>
                  <a:lnTo>
                    <a:pt x="1088" y="22583"/>
                  </a:lnTo>
                  <a:lnTo>
                    <a:pt x="915" y="22930"/>
                  </a:lnTo>
                  <a:lnTo>
                    <a:pt x="767" y="23301"/>
                  </a:lnTo>
                  <a:lnTo>
                    <a:pt x="619" y="23696"/>
                  </a:lnTo>
                  <a:lnTo>
                    <a:pt x="470" y="24067"/>
                  </a:lnTo>
                  <a:lnTo>
                    <a:pt x="346" y="24463"/>
                  </a:lnTo>
                  <a:lnTo>
                    <a:pt x="247" y="24884"/>
                  </a:lnTo>
                  <a:lnTo>
                    <a:pt x="173" y="25304"/>
                  </a:lnTo>
                  <a:lnTo>
                    <a:pt x="99" y="25749"/>
                  </a:lnTo>
                  <a:lnTo>
                    <a:pt x="50" y="26195"/>
                  </a:lnTo>
                  <a:lnTo>
                    <a:pt x="25" y="26640"/>
                  </a:lnTo>
                  <a:lnTo>
                    <a:pt x="0" y="27110"/>
                  </a:lnTo>
                  <a:lnTo>
                    <a:pt x="25" y="27604"/>
                  </a:lnTo>
                  <a:lnTo>
                    <a:pt x="50" y="28074"/>
                  </a:lnTo>
                  <a:lnTo>
                    <a:pt x="99" y="28594"/>
                  </a:lnTo>
                  <a:lnTo>
                    <a:pt x="173" y="29113"/>
                  </a:lnTo>
                  <a:lnTo>
                    <a:pt x="272" y="29633"/>
                  </a:lnTo>
                  <a:lnTo>
                    <a:pt x="396" y="30177"/>
                  </a:lnTo>
                  <a:lnTo>
                    <a:pt x="544" y="30721"/>
                  </a:lnTo>
                  <a:lnTo>
                    <a:pt x="717" y="31290"/>
                  </a:lnTo>
                  <a:lnTo>
                    <a:pt x="915" y="31883"/>
                  </a:lnTo>
                  <a:lnTo>
                    <a:pt x="1138" y="32452"/>
                  </a:lnTo>
                  <a:lnTo>
                    <a:pt x="1633" y="33640"/>
                  </a:lnTo>
                  <a:lnTo>
                    <a:pt x="2152" y="34753"/>
                  </a:lnTo>
                  <a:lnTo>
                    <a:pt x="2696" y="35816"/>
                  </a:lnTo>
                  <a:lnTo>
                    <a:pt x="3265" y="36806"/>
                  </a:lnTo>
                  <a:lnTo>
                    <a:pt x="3834" y="37770"/>
                  </a:lnTo>
                  <a:lnTo>
                    <a:pt x="4428" y="38685"/>
                  </a:lnTo>
                  <a:lnTo>
                    <a:pt x="5021" y="39551"/>
                  </a:lnTo>
                  <a:lnTo>
                    <a:pt x="5615" y="40343"/>
                  </a:lnTo>
                  <a:lnTo>
                    <a:pt x="6233" y="41109"/>
                  </a:lnTo>
                  <a:lnTo>
                    <a:pt x="6827" y="41851"/>
                  </a:lnTo>
                  <a:lnTo>
                    <a:pt x="7445" y="42519"/>
                  </a:lnTo>
                  <a:lnTo>
                    <a:pt x="8064" y="43162"/>
                  </a:lnTo>
                  <a:lnTo>
                    <a:pt x="8657" y="43756"/>
                  </a:lnTo>
                  <a:lnTo>
                    <a:pt x="9276" y="44300"/>
                  </a:lnTo>
                  <a:lnTo>
                    <a:pt x="9844" y="44820"/>
                  </a:lnTo>
                  <a:lnTo>
                    <a:pt x="10438" y="45289"/>
                  </a:lnTo>
                  <a:lnTo>
                    <a:pt x="10982" y="45735"/>
                  </a:lnTo>
                  <a:lnTo>
                    <a:pt x="11526" y="46130"/>
                  </a:lnTo>
                  <a:lnTo>
                    <a:pt x="12046" y="46501"/>
                  </a:lnTo>
                  <a:lnTo>
                    <a:pt x="12565" y="46823"/>
                  </a:lnTo>
                  <a:lnTo>
                    <a:pt x="13480" y="47392"/>
                  </a:lnTo>
                  <a:lnTo>
                    <a:pt x="14272" y="47837"/>
                  </a:lnTo>
                  <a:lnTo>
                    <a:pt x="14940" y="48159"/>
                  </a:lnTo>
                  <a:lnTo>
                    <a:pt x="15434" y="48381"/>
                  </a:lnTo>
                  <a:lnTo>
                    <a:pt x="15855" y="48554"/>
                  </a:lnTo>
                  <a:lnTo>
                    <a:pt x="81525" y="49222"/>
                  </a:lnTo>
                  <a:lnTo>
                    <a:pt x="81351" y="48109"/>
                  </a:lnTo>
                  <a:lnTo>
                    <a:pt x="81104" y="46823"/>
                  </a:lnTo>
                  <a:lnTo>
                    <a:pt x="80783" y="45166"/>
                  </a:lnTo>
                  <a:lnTo>
                    <a:pt x="80560" y="44226"/>
                  </a:lnTo>
                  <a:lnTo>
                    <a:pt x="80313" y="43212"/>
                  </a:lnTo>
                  <a:lnTo>
                    <a:pt x="80041" y="42123"/>
                  </a:lnTo>
                  <a:lnTo>
                    <a:pt x="79744" y="41010"/>
                  </a:lnTo>
                  <a:lnTo>
                    <a:pt x="79397" y="39848"/>
                  </a:lnTo>
                  <a:lnTo>
                    <a:pt x="79026" y="38661"/>
                  </a:lnTo>
                  <a:lnTo>
                    <a:pt x="78606" y="37449"/>
                  </a:lnTo>
                  <a:lnTo>
                    <a:pt x="78136" y="36237"/>
                  </a:lnTo>
                  <a:lnTo>
                    <a:pt x="77641" y="35025"/>
                  </a:lnTo>
                  <a:lnTo>
                    <a:pt x="77122" y="33813"/>
                  </a:lnTo>
                  <a:lnTo>
                    <a:pt x="76553" y="32625"/>
                  </a:lnTo>
                  <a:lnTo>
                    <a:pt x="75910" y="31463"/>
                  </a:lnTo>
                  <a:lnTo>
                    <a:pt x="75588" y="30894"/>
                  </a:lnTo>
                  <a:lnTo>
                    <a:pt x="75267" y="30325"/>
                  </a:lnTo>
                  <a:lnTo>
                    <a:pt x="74896" y="29781"/>
                  </a:lnTo>
                  <a:lnTo>
                    <a:pt x="74550" y="29262"/>
                  </a:lnTo>
                  <a:lnTo>
                    <a:pt x="74178" y="28742"/>
                  </a:lnTo>
                  <a:lnTo>
                    <a:pt x="73783" y="28247"/>
                  </a:lnTo>
                  <a:lnTo>
                    <a:pt x="73387" y="27753"/>
                  </a:lnTo>
                  <a:lnTo>
                    <a:pt x="72991" y="27283"/>
                  </a:lnTo>
                  <a:lnTo>
                    <a:pt x="72571" y="26838"/>
                  </a:lnTo>
                  <a:lnTo>
                    <a:pt x="72126" y="26417"/>
                  </a:lnTo>
                  <a:lnTo>
                    <a:pt x="71680" y="25997"/>
                  </a:lnTo>
                  <a:lnTo>
                    <a:pt x="71210" y="25626"/>
                  </a:lnTo>
                  <a:lnTo>
                    <a:pt x="70740" y="25255"/>
                  </a:lnTo>
                  <a:lnTo>
                    <a:pt x="70270" y="24933"/>
                  </a:lnTo>
                  <a:lnTo>
                    <a:pt x="69751" y="24611"/>
                  </a:lnTo>
                  <a:lnTo>
                    <a:pt x="69256" y="24339"/>
                  </a:lnTo>
                  <a:lnTo>
                    <a:pt x="68712" y="24067"/>
                  </a:lnTo>
                  <a:lnTo>
                    <a:pt x="68193" y="23845"/>
                  </a:lnTo>
                  <a:lnTo>
                    <a:pt x="67624" y="23672"/>
                  </a:lnTo>
                  <a:lnTo>
                    <a:pt x="67055" y="23498"/>
                  </a:lnTo>
                  <a:lnTo>
                    <a:pt x="66486" y="23375"/>
                  </a:lnTo>
                  <a:lnTo>
                    <a:pt x="65892" y="23276"/>
                  </a:lnTo>
                  <a:lnTo>
                    <a:pt x="65274" y="23226"/>
                  </a:lnTo>
                  <a:lnTo>
                    <a:pt x="64656" y="23202"/>
                  </a:lnTo>
                  <a:lnTo>
                    <a:pt x="63419" y="23226"/>
                  </a:lnTo>
                  <a:lnTo>
                    <a:pt x="62257" y="23276"/>
                  </a:lnTo>
                  <a:lnTo>
                    <a:pt x="61168" y="23350"/>
                  </a:lnTo>
                  <a:lnTo>
                    <a:pt x="60154" y="23474"/>
                  </a:lnTo>
                  <a:lnTo>
                    <a:pt x="59189" y="23622"/>
                  </a:lnTo>
                  <a:lnTo>
                    <a:pt x="58324" y="23820"/>
                  </a:lnTo>
                  <a:lnTo>
                    <a:pt x="57483" y="24018"/>
                  </a:lnTo>
                  <a:lnTo>
                    <a:pt x="56716" y="24240"/>
                  </a:lnTo>
                  <a:lnTo>
                    <a:pt x="55999" y="24488"/>
                  </a:lnTo>
                  <a:lnTo>
                    <a:pt x="55356" y="24760"/>
                  </a:lnTo>
                  <a:lnTo>
                    <a:pt x="54762" y="25032"/>
                  </a:lnTo>
                  <a:lnTo>
                    <a:pt x="54193" y="25329"/>
                  </a:lnTo>
                  <a:lnTo>
                    <a:pt x="53698" y="25650"/>
                  </a:lnTo>
                  <a:lnTo>
                    <a:pt x="53228" y="25947"/>
                  </a:lnTo>
                  <a:lnTo>
                    <a:pt x="52833" y="26269"/>
                  </a:lnTo>
                  <a:lnTo>
                    <a:pt x="52462" y="26590"/>
                  </a:lnTo>
                  <a:lnTo>
                    <a:pt x="52115" y="26912"/>
                  </a:lnTo>
                  <a:lnTo>
                    <a:pt x="51819" y="27233"/>
                  </a:lnTo>
                  <a:lnTo>
                    <a:pt x="51571" y="27530"/>
                  </a:lnTo>
                  <a:lnTo>
                    <a:pt x="51349" y="27852"/>
                  </a:lnTo>
                  <a:lnTo>
                    <a:pt x="51151" y="28149"/>
                  </a:lnTo>
                  <a:lnTo>
                    <a:pt x="50978" y="28421"/>
                  </a:lnTo>
                  <a:lnTo>
                    <a:pt x="50829" y="28693"/>
                  </a:lnTo>
                  <a:lnTo>
                    <a:pt x="50730" y="28940"/>
                  </a:lnTo>
                  <a:lnTo>
                    <a:pt x="50557" y="29385"/>
                  </a:lnTo>
                  <a:lnTo>
                    <a:pt x="50458" y="29707"/>
                  </a:lnTo>
                  <a:lnTo>
                    <a:pt x="50409" y="30004"/>
                  </a:lnTo>
                  <a:lnTo>
                    <a:pt x="50409" y="30004"/>
                  </a:lnTo>
                  <a:lnTo>
                    <a:pt x="50434" y="28989"/>
                  </a:lnTo>
                  <a:lnTo>
                    <a:pt x="50434" y="27827"/>
                  </a:lnTo>
                  <a:lnTo>
                    <a:pt x="50409" y="26318"/>
                  </a:lnTo>
                  <a:lnTo>
                    <a:pt x="50384" y="25477"/>
                  </a:lnTo>
                  <a:lnTo>
                    <a:pt x="50335" y="24562"/>
                  </a:lnTo>
                  <a:lnTo>
                    <a:pt x="50260" y="23597"/>
                  </a:lnTo>
                  <a:lnTo>
                    <a:pt x="50161" y="22608"/>
                  </a:lnTo>
                  <a:lnTo>
                    <a:pt x="50062" y="21569"/>
                  </a:lnTo>
                  <a:lnTo>
                    <a:pt x="49914" y="20530"/>
                  </a:lnTo>
                  <a:lnTo>
                    <a:pt x="49741" y="19491"/>
                  </a:lnTo>
                  <a:lnTo>
                    <a:pt x="49518" y="18428"/>
                  </a:lnTo>
                  <a:lnTo>
                    <a:pt x="49271" y="17389"/>
                  </a:lnTo>
                  <a:lnTo>
                    <a:pt x="48974" y="16350"/>
                  </a:lnTo>
                  <a:lnTo>
                    <a:pt x="48653" y="15361"/>
                  </a:lnTo>
                  <a:lnTo>
                    <a:pt x="48480" y="14866"/>
                  </a:lnTo>
                  <a:lnTo>
                    <a:pt x="48282" y="14396"/>
                  </a:lnTo>
                  <a:lnTo>
                    <a:pt x="48059" y="13926"/>
                  </a:lnTo>
                  <a:lnTo>
                    <a:pt x="47861" y="13481"/>
                  </a:lnTo>
                  <a:lnTo>
                    <a:pt x="47614" y="13036"/>
                  </a:lnTo>
                  <a:lnTo>
                    <a:pt x="47366" y="12615"/>
                  </a:lnTo>
                  <a:lnTo>
                    <a:pt x="47119" y="12220"/>
                  </a:lnTo>
                  <a:lnTo>
                    <a:pt x="46847" y="11824"/>
                  </a:lnTo>
                  <a:lnTo>
                    <a:pt x="46550" y="11453"/>
                  </a:lnTo>
                  <a:lnTo>
                    <a:pt x="46253" y="11107"/>
                  </a:lnTo>
                  <a:lnTo>
                    <a:pt x="45957" y="10760"/>
                  </a:lnTo>
                  <a:lnTo>
                    <a:pt x="45610" y="10463"/>
                  </a:lnTo>
                  <a:lnTo>
                    <a:pt x="45264" y="10167"/>
                  </a:lnTo>
                  <a:lnTo>
                    <a:pt x="44918" y="9919"/>
                  </a:lnTo>
                  <a:lnTo>
                    <a:pt x="44522" y="9672"/>
                  </a:lnTo>
                  <a:lnTo>
                    <a:pt x="44126" y="9474"/>
                  </a:lnTo>
                  <a:lnTo>
                    <a:pt x="43731" y="9301"/>
                  </a:lnTo>
                  <a:lnTo>
                    <a:pt x="43310" y="9152"/>
                  </a:lnTo>
                  <a:lnTo>
                    <a:pt x="42840" y="9029"/>
                  </a:lnTo>
                  <a:lnTo>
                    <a:pt x="42395" y="8930"/>
                  </a:lnTo>
                  <a:lnTo>
                    <a:pt x="41900" y="8880"/>
                  </a:lnTo>
                  <a:lnTo>
                    <a:pt x="41405" y="8856"/>
                  </a:lnTo>
                  <a:lnTo>
                    <a:pt x="40886" y="8856"/>
                  </a:lnTo>
                  <a:lnTo>
                    <a:pt x="40342" y="8905"/>
                  </a:lnTo>
                  <a:lnTo>
                    <a:pt x="39798" y="8979"/>
                  </a:lnTo>
                  <a:lnTo>
                    <a:pt x="39204" y="9103"/>
                  </a:lnTo>
                  <a:lnTo>
                    <a:pt x="38066" y="9400"/>
                  </a:lnTo>
                  <a:lnTo>
                    <a:pt x="37003" y="9697"/>
                  </a:lnTo>
                  <a:lnTo>
                    <a:pt x="35989" y="10018"/>
                  </a:lnTo>
                  <a:lnTo>
                    <a:pt x="35073" y="10315"/>
                  </a:lnTo>
                  <a:lnTo>
                    <a:pt x="34208" y="10661"/>
                  </a:lnTo>
                  <a:lnTo>
                    <a:pt x="33392" y="10983"/>
                  </a:lnTo>
                  <a:lnTo>
                    <a:pt x="32650" y="11329"/>
                  </a:lnTo>
                  <a:lnTo>
                    <a:pt x="31982" y="11651"/>
                  </a:lnTo>
                  <a:lnTo>
                    <a:pt x="31339" y="11997"/>
                  </a:lnTo>
                  <a:lnTo>
                    <a:pt x="30770" y="12343"/>
                  </a:lnTo>
                  <a:lnTo>
                    <a:pt x="30250" y="12690"/>
                  </a:lnTo>
                  <a:lnTo>
                    <a:pt x="29780" y="13011"/>
                  </a:lnTo>
                  <a:lnTo>
                    <a:pt x="29360" y="13357"/>
                  </a:lnTo>
                  <a:lnTo>
                    <a:pt x="28964" y="13679"/>
                  </a:lnTo>
                  <a:lnTo>
                    <a:pt x="28618" y="14000"/>
                  </a:lnTo>
                  <a:lnTo>
                    <a:pt x="28321" y="14322"/>
                  </a:lnTo>
                  <a:lnTo>
                    <a:pt x="28049" y="14619"/>
                  </a:lnTo>
                  <a:lnTo>
                    <a:pt x="27826" y="14916"/>
                  </a:lnTo>
                  <a:lnTo>
                    <a:pt x="27628" y="15212"/>
                  </a:lnTo>
                  <a:lnTo>
                    <a:pt x="27455" y="15484"/>
                  </a:lnTo>
                  <a:lnTo>
                    <a:pt x="27307" y="15732"/>
                  </a:lnTo>
                  <a:lnTo>
                    <a:pt x="27208" y="15979"/>
                  </a:lnTo>
                  <a:lnTo>
                    <a:pt x="27035" y="16424"/>
                  </a:lnTo>
                  <a:lnTo>
                    <a:pt x="26936" y="16771"/>
                  </a:lnTo>
                  <a:lnTo>
                    <a:pt x="26886" y="17043"/>
                  </a:lnTo>
                  <a:lnTo>
                    <a:pt x="26886" y="17265"/>
                  </a:lnTo>
                  <a:lnTo>
                    <a:pt x="26763" y="16325"/>
                  </a:lnTo>
                  <a:lnTo>
                    <a:pt x="26590" y="15262"/>
                  </a:lnTo>
                  <a:lnTo>
                    <a:pt x="26318" y="13901"/>
                  </a:lnTo>
                  <a:lnTo>
                    <a:pt x="26144" y="13135"/>
                  </a:lnTo>
                  <a:lnTo>
                    <a:pt x="25946" y="12318"/>
                  </a:lnTo>
                  <a:lnTo>
                    <a:pt x="25724" y="11478"/>
                  </a:lnTo>
                  <a:lnTo>
                    <a:pt x="25477" y="10587"/>
                  </a:lnTo>
                  <a:lnTo>
                    <a:pt x="25180" y="9697"/>
                  </a:lnTo>
                  <a:lnTo>
                    <a:pt x="24858" y="8781"/>
                  </a:lnTo>
                  <a:lnTo>
                    <a:pt x="24512" y="7866"/>
                  </a:lnTo>
                  <a:lnTo>
                    <a:pt x="24116" y="6951"/>
                  </a:lnTo>
                  <a:lnTo>
                    <a:pt x="23696" y="6061"/>
                  </a:lnTo>
                  <a:lnTo>
                    <a:pt x="23226" y="5195"/>
                  </a:lnTo>
                  <a:lnTo>
                    <a:pt x="22731" y="4379"/>
                  </a:lnTo>
                  <a:lnTo>
                    <a:pt x="22459" y="3983"/>
                  </a:lnTo>
                  <a:lnTo>
                    <a:pt x="22162" y="3587"/>
                  </a:lnTo>
                  <a:lnTo>
                    <a:pt x="21890" y="3216"/>
                  </a:lnTo>
                  <a:lnTo>
                    <a:pt x="21569" y="2870"/>
                  </a:lnTo>
                  <a:lnTo>
                    <a:pt x="21272" y="2524"/>
                  </a:lnTo>
                  <a:lnTo>
                    <a:pt x="20925" y="2177"/>
                  </a:lnTo>
                  <a:lnTo>
                    <a:pt x="20604" y="1881"/>
                  </a:lnTo>
                  <a:lnTo>
                    <a:pt x="20258" y="1584"/>
                  </a:lnTo>
                  <a:lnTo>
                    <a:pt x="19887" y="1312"/>
                  </a:lnTo>
                  <a:lnTo>
                    <a:pt x="19516" y="1064"/>
                  </a:lnTo>
                  <a:lnTo>
                    <a:pt x="19145" y="842"/>
                  </a:lnTo>
                  <a:lnTo>
                    <a:pt x="18724" y="644"/>
                  </a:lnTo>
                  <a:lnTo>
                    <a:pt x="18328" y="471"/>
                  </a:lnTo>
                  <a:lnTo>
                    <a:pt x="17908" y="322"/>
                  </a:lnTo>
                  <a:lnTo>
                    <a:pt x="17463" y="199"/>
                  </a:lnTo>
                  <a:lnTo>
                    <a:pt x="17017" y="100"/>
                  </a:lnTo>
                  <a:lnTo>
                    <a:pt x="16547" y="25"/>
                  </a:lnTo>
                  <a:lnTo>
                    <a:pt x="16077" y="1"/>
                  </a:lnTo>
                  <a:close/>
                </a:path>
              </a:pathLst>
            </a:custGeom>
            <a:solidFill>
              <a:srgbClr val="7CB6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6"/>
            <p:cNvSpPr/>
            <p:nvPr/>
          </p:nvSpPr>
          <p:spPr>
            <a:xfrm>
              <a:off x="967400" y="3849950"/>
              <a:ext cx="2038125" cy="1230575"/>
            </a:xfrm>
            <a:custGeom>
              <a:avLst/>
              <a:gdLst/>
              <a:ahLst/>
              <a:cxnLst/>
              <a:rect l="l" t="t" r="r" b="b"/>
              <a:pathLst>
                <a:path w="81525" h="49223" fill="none" extrusionOk="0">
                  <a:moveTo>
                    <a:pt x="81525" y="49222"/>
                  </a:moveTo>
                  <a:lnTo>
                    <a:pt x="81525" y="49222"/>
                  </a:lnTo>
                  <a:lnTo>
                    <a:pt x="81351" y="48109"/>
                  </a:lnTo>
                  <a:lnTo>
                    <a:pt x="81104" y="46823"/>
                  </a:lnTo>
                  <a:lnTo>
                    <a:pt x="80783" y="45166"/>
                  </a:lnTo>
                  <a:lnTo>
                    <a:pt x="80560" y="44226"/>
                  </a:lnTo>
                  <a:lnTo>
                    <a:pt x="80313" y="43212"/>
                  </a:lnTo>
                  <a:lnTo>
                    <a:pt x="80041" y="42123"/>
                  </a:lnTo>
                  <a:lnTo>
                    <a:pt x="79744" y="41010"/>
                  </a:lnTo>
                  <a:lnTo>
                    <a:pt x="79397" y="39848"/>
                  </a:lnTo>
                  <a:lnTo>
                    <a:pt x="79026" y="38661"/>
                  </a:lnTo>
                  <a:lnTo>
                    <a:pt x="78606" y="37449"/>
                  </a:lnTo>
                  <a:lnTo>
                    <a:pt x="78136" y="36237"/>
                  </a:lnTo>
                  <a:lnTo>
                    <a:pt x="77641" y="35025"/>
                  </a:lnTo>
                  <a:lnTo>
                    <a:pt x="77122" y="33813"/>
                  </a:lnTo>
                  <a:lnTo>
                    <a:pt x="76553" y="32625"/>
                  </a:lnTo>
                  <a:lnTo>
                    <a:pt x="75910" y="31463"/>
                  </a:lnTo>
                  <a:lnTo>
                    <a:pt x="75588" y="30894"/>
                  </a:lnTo>
                  <a:lnTo>
                    <a:pt x="75267" y="30325"/>
                  </a:lnTo>
                  <a:lnTo>
                    <a:pt x="74896" y="29781"/>
                  </a:lnTo>
                  <a:lnTo>
                    <a:pt x="74550" y="29262"/>
                  </a:lnTo>
                  <a:lnTo>
                    <a:pt x="74178" y="28742"/>
                  </a:lnTo>
                  <a:lnTo>
                    <a:pt x="73783" y="28247"/>
                  </a:lnTo>
                  <a:lnTo>
                    <a:pt x="73387" y="27753"/>
                  </a:lnTo>
                  <a:lnTo>
                    <a:pt x="72991" y="27283"/>
                  </a:lnTo>
                  <a:lnTo>
                    <a:pt x="72571" y="26838"/>
                  </a:lnTo>
                  <a:lnTo>
                    <a:pt x="72126" y="26417"/>
                  </a:lnTo>
                  <a:lnTo>
                    <a:pt x="71680" y="25997"/>
                  </a:lnTo>
                  <a:lnTo>
                    <a:pt x="71210" y="25626"/>
                  </a:lnTo>
                  <a:lnTo>
                    <a:pt x="70740" y="25255"/>
                  </a:lnTo>
                  <a:lnTo>
                    <a:pt x="70270" y="24933"/>
                  </a:lnTo>
                  <a:lnTo>
                    <a:pt x="69751" y="24611"/>
                  </a:lnTo>
                  <a:lnTo>
                    <a:pt x="69256" y="24339"/>
                  </a:lnTo>
                  <a:lnTo>
                    <a:pt x="68712" y="24067"/>
                  </a:lnTo>
                  <a:lnTo>
                    <a:pt x="68193" y="23845"/>
                  </a:lnTo>
                  <a:lnTo>
                    <a:pt x="67624" y="23672"/>
                  </a:lnTo>
                  <a:lnTo>
                    <a:pt x="67055" y="23498"/>
                  </a:lnTo>
                  <a:lnTo>
                    <a:pt x="66486" y="23375"/>
                  </a:lnTo>
                  <a:lnTo>
                    <a:pt x="65892" y="23276"/>
                  </a:lnTo>
                  <a:lnTo>
                    <a:pt x="65274" y="23226"/>
                  </a:lnTo>
                  <a:lnTo>
                    <a:pt x="64656" y="23202"/>
                  </a:lnTo>
                  <a:lnTo>
                    <a:pt x="64656" y="23202"/>
                  </a:lnTo>
                  <a:lnTo>
                    <a:pt x="63419" y="23226"/>
                  </a:lnTo>
                  <a:lnTo>
                    <a:pt x="62257" y="23276"/>
                  </a:lnTo>
                  <a:lnTo>
                    <a:pt x="61168" y="23350"/>
                  </a:lnTo>
                  <a:lnTo>
                    <a:pt x="60154" y="23474"/>
                  </a:lnTo>
                  <a:lnTo>
                    <a:pt x="59189" y="23622"/>
                  </a:lnTo>
                  <a:lnTo>
                    <a:pt x="58324" y="23820"/>
                  </a:lnTo>
                  <a:lnTo>
                    <a:pt x="57483" y="24018"/>
                  </a:lnTo>
                  <a:lnTo>
                    <a:pt x="56716" y="24240"/>
                  </a:lnTo>
                  <a:lnTo>
                    <a:pt x="55999" y="24488"/>
                  </a:lnTo>
                  <a:lnTo>
                    <a:pt x="55356" y="24760"/>
                  </a:lnTo>
                  <a:lnTo>
                    <a:pt x="54762" y="25032"/>
                  </a:lnTo>
                  <a:lnTo>
                    <a:pt x="54193" y="25329"/>
                  </a:lnTo>
                  <a:lnTo>
                    <a:pt x="53698" y="25650"/>
                  </a:lnTo>
                  <a:lnTo>
                    <a:pt x="53228" y="25947"/>
                  </a:lnTo>
                  <a:lnTo>
                    <a:pt x="52833" y="26269"/>
                  </a:lnTo>
                  <a:lnTo>
                    <a:pt x="52462" y="26590"/>
                  </a:lnTo>
                  <a:lnTo>
                    <a:pt x="52115" y="26912"/>
                  </a:lnTo>
                  <a:lnTo>
                    <a:pt x="51819" y="27233"/>
                  </a:lnTo>
                  <a:lnTo>
                    <a:pt x="51571" y="27530"/>
                  </a:lnTo>
                  <a:lnTo>
                    <a:pt x="51349" y="27852"/>
                  </a:lnTo>
                  <a:lnTo>
                    <a:pt x="51151" y="28149"/>
                  </a:lnTo>
                  <a:lnTo>
                    <a:pt x="50978" y="28421"/>
                  </a:lnTo>
                  <a:lnTo>
                    <a:pt x="50829" y="28693"/>
                  </a:lnTo>
                  <a:lnTo>
                    <a:pt x="50730" y="28940"/>
                  </a:lnTo>
                  <a:lnTo>
                    <a:pt x="50557" y="29385"/>
                  </a:lnTo>
                  <a:lnTo>
                    <a:pt x="50458" y="29707"/>
                  </a:lnTo>
                  <a:lnTo>
                    <a:pt x="50409" y="30004"/>
                  </a:lnTo>
                  <a:lnTo>
                    <a:pt x="50409" y="30004"/>
                  </a:lnTo>
                  <a:lnTo>
                    <a:pt x="50434" y="28989"/>
                  </a:lnTo>
                  <a:lnTo>
                    <a:pt x="50434" y="27827"/>
                  </a:lnTo>
                  <a:lnTo>
                    <a:pt x="50409" y="26318"/>
                  </a:lnTo>
                  <a:lnTo>
                    <a:pt x="50384" y="25477"/>
                  </a:lnTo>
                  <a:lnTo>
                    <a:pt x="50335" y="24562"/>
                  </a:lnTo>
                  <a:lnTo>
                    <a:pt x="50260" y="23597"/>
                  </a:lnTo>
                  <a:lnTo>
                    <a:pt x="50161" y="22608"/>
                  </a:lnTo>
                  <a:lnTo>
                    <a:pt x="50062" y="21569"/>
                  </a:lnTo>
                  <a:lnTo>
                    <a:pt x="49914" y="20530"/>
                  </a:lnTo>
                  <a:lnTo>
                    <a:pt x="49741" y="19491"/>
                  </a:lnTo>
                  <a:lnTo>
                    <a:pt x="49518" y="18428"/>
                  </a:lnTo>
                  <a:lnTo>
                    <a:pt x="49271" y="17389"/>
                  </a:lnTo>
                  <a:lnTo>
                    <a:pt x="48974" y="16350"/>
                  </a:lnTo>
                  <a:lnTo>
                    <a:pt x="48653" y="15361"/>
                  </a:lnTo>
                  <a:lnTo>
                    <a:pt x="48480" y="14866"/>
                  </a:lnTo>
                  <a:lnTo>
                    <a:pt x="48282" y="14396"/>
                  </a:lnTo>
                  <a:lnTo>
                    <a:pt x="48059" y="13926"/>
                  </a:lnTo>
                  <a:lnTo>
                    <a:pt x="47861" y="13481"/>
                  </a:lnTo>
                  <a:lnTo>
                    <a:pt x="47614" y="13036"/>
                  </a:lnTo>
                  <a:lnTo>
                    <a:pt x="47366" y="12615"/>
                  </a:lnTo>
                  <a:lnTo>
                    <a:pt x="47119" y="12220"/>
                  </a:lnTo>
                  <a:lnTo>
                    <a:pt x="46847" y="11824"/>
                  </a:lnTo>
                  <a:lnTo>
                    <a:pt x="46550" y="11453"/>
                  </a:lnTo>
                  <a:lnTo>
                    <a:pt x="46253" y="11107"/>
                  </a:lnTo>
                  <a:lnTo>
                    <a:pt x="45957" y="10760"/>
                  </a:lnTo>
                  <a:lnTo>
                    <a:pt x="45610" y="10463"/>
                  </a:lnTo>
                  <a:lnTo>
                    <a:pt x="45264" y="10167"/>
                  </a:lnTo>
                  <a:lnTo>
                    <a:pt x="44918" y="9919"/>
                  </a:lnTo>
                  <a:lnTo>
                    <a:pt x="44522" y="9672"/>
                  </a:lnTo>
                  <a:lnTo>
                    <a:pt x="44126" y="9474"/>
                  </a:lnTo>
                  <a:lnTo>
                    <a:pt x="43731" y="9301"/>
                  </a:lnTo>
                  <a:lnTo>
                    <a:pt x="43310" y="9152"/>
                  </a:lnTo>
                  <a:lnTo>
                    <a:pt x="42840" y="9029"/>
                  </a:lnTo>
                  <a:lnTo>
                    <a:pt x="42395" y="8930"/>
                  </a:lnTo>
                  <a:lnTo>
                    <a:pt x="41900" y="8880"/>
                  </a:lnTo>
                  <a:lnTo>
                    <a:pt x="41405" y="8856"/>
                  </a:lnTo>
                  <a:lnTo>
                    <a:pt x="40886" y="8856"/>
                  </a:lnTo>
                  <a:lnTo>
                    <a:pt x="40342" y="8905"/>
                  </a:lnTo>
                  <a:lnTo>
                    <a:pt x="39798" y="8979"/>
                  </a:lnTo>
                  <a:lnTo>
                    <a:pt x="39204" y="9103"/>
                  </a:lnTo>
                  <a:lnTo>
                    <a:pt x="39204" y="9103"/>
                  </a:lnTo>
                  <a:lnTo>
                    <a:pt x="38066" y="9400"/>
                  </a:lnTo>
                  <a:lnTo>
                    <a:pt x="37003" y="9697"/>
                  </a:lnTo>
                  <a:lnTo>
                    <a:pt x="35989" y="10018"/>
                  </a:lnTo>
                  <a:lnTo>
                    <a:pt x="35073" y="10315"/>
                  </a:lnTo>
                  <a:lnTo>
                    <a:pt x="34208" y="10661"/>
                  </a:lnTo>
                  <a:lnTo>
                    <a:pt x="33392" y="10983"/>
                  </a:lnTo>
                  <a:lnTo>
                    <a:pt x="32650" y="11329"/>
                  </a:lnTo>
                  <a:lnTo>
                    <a:pt x="31982" y="11651"/>
                  </a:lnTo>
                  <a:lnTo>
                    <a:pt x="31339" y="11997"/>
                  </a:lnTo>
                  <a:lnTo>
                    <a:pt x="30770" y="12343"/>
                  </a:lnTo>
                  <a:lnTo>
                    <a:pt x="30250" y="12690"/>
                  </a:lnTo>
                  <a:lnTo>
                    <a:pt x="29780" y="13011"/>
                  </a:lnTo>
                  <a:lnTo>
                    <a:pt x="29360" y="13357"/>
                  </a:lnTo>
                  <a:lnTo>
                    <a:pt x="28964" y="13679"/>
                  </a:lnTo>
                  <a:lnTo>
                    <a:pt x="28618" y="14000"/>
                  </a:lnTo>
                  <a:lnTo>
                    <a:pt x="28321" y="14322"/>
                  </a:lnTo>
                  <a:lnTo>
                    <a:pt x="28049" y="14619"/>
                  </a:lnTo>
                  <a:lnTo>
                    <a:pt x="27826" y="14916"/>
                  </a:lnTo>
                  <a:lnTo>
                    <a:pt x="27628" y="15212"/>
                  </a:lnTo>
                  <a:lnTo>
                    <a:pt x="27455" y="15484"/>
                  </a:lnTo>
                  <a:lnTo>
                    <a:pt x="27307" y="15732"/>
                  </a:lnTo>
                  <a:lnTo>
                    <a:pt x="27208" y="15979"/>
                  </a:lnTo>
                  <a:lnTo>
                    <a:pt x="27035" y="16424"/>
                  </a:lnTo>
                  <a:lnTo>
                    <a:pt x="26936" y="16771"/>
                  </a:lnTo>
                  <a:lnTo>
                    <a:pt x="26886" y="17043"/>
                  </a:lnTo>
                  <a:lnTo>
                    <a:pt x="26886" y="17265"/>
                  </a:lnTo>
                  <a:lnTo>
                    <a:pt x="26886" y="17265"/>
                  </a:lnTo>
                  <a:lnTo>
                    <a:pt x="26763" y="16325"/>
                  </a:lnTo>
                  <a:lnTo>
                    <a:pt x="26590" y="15262"/>
                  </a:lnTo>
                  <a:lnTo>
                    <a:pt x="26318" y="13901"/>
                  </a:lnTo>
                  <a:lnTo>
                    <a:pt x="26144" y="13135"/>
                  </a:lnTo>
                  <a:lnTo>
                    <a:pt x="25946" y="12318"/>
                  </a:lnTo>
                  <a:lnTo>
                    <a:pt x="25724" y="11478"/>
                  </a:lnTo>
                  <a:lnTo>
                    <a:pt x="25477" y="10587"/>
                  </a:lnTo>
                  <a:lnTo>
                    <a:pt x="25180" y="9697"/>
                  </a:lnTo>
                  <a:lnTo>
                    <a:pt x="24858" y="8781"/>
                  </a:lnTo>
                  <a:lnTo>
                    <a:pt x="24512" y="7866"/>
                  </a:lnTo>
                  <a:lnTo>
                    <a:pt x="24116" y="6951"/>
                  </a:lnTo>
                  <a:lnTo>
                    <a:pt x="23696" y="6061"/>
                  </a:lnTo>
                  <a:lnTo>
                    <a:pt x="23226" y="5195"/>
                  </a:lnTo>
                  <a:lnTo>
                    <a:pt x="22731" y="4379"/>
                  </a:lnTo>
                  <a:lnTo>
                    <a:pt x="22459" y="3983"/>
                  </a:lnTo>
                  <a:lnTo>
                    <a:pt x="22162" y="3587"/>
                  </a:lnTo>
                  <a:lnTo>
                    <a:pt x="21890" y="3216"/>
                  </a:lnTo>
                  <a:lnTo>
                    <a:pt x="21569" y="2870"/>
                  </a:lnTo>
                  <a:lnTo>
                    <a:pt x="21272" y="2524"/>
                  </a:lnTo>
                  <a:lnTo>
                    <a:pt x="20925" y="2177"/>
                  </a:lnTo>
                  <a:lnTo>
                    <a:pt x="20604" y="1881"/>
                  </a:lnTo>
                  <a:lnTo>
                    <a:pt x="20258" y="1584"/>
                  </a:lnTo>
                  <a:lnTo>
                    <a:pt x="19887" y="1312"/>
                  </a:lnTo>
                  <a:lnTo>
                    <a:pt x="19516" y="1064"/>
                  </a:lnTo>
                  <a:lnTo>
                    <a:pt x="19145" y="842"/>
                  </a:lnTo>
                  <a:lnTo>
                    <a:pt x="18724" y="644"/>
                  </a:lnTo>
                  <a:lnTo>
                    <a:pt x="18328" y="471"/>
                  </a:lnTo>
                  <a:lnTo>
                    <a:pt x="17908" y="322"/>
                  </a:lnTo>
                  <a:lnTo>
                    <a:pt x="17463" y="199"/>
                  </a:lnTo>
                  <a:lnTo>
                    <a:pt x="17017" y="100"/>
                  </a:lnTo>
                  <a:lnTo>
                    <a:pt x="16547" y="25"/>
                  </a:lnTo>
                  <a:lnTo>
                    <a:pt x="16077" y="1"/>
                  </a:lnTo>
                  <a:lnTo>
                    <a:pt x="15583" y="1"/>
                  </a:lnTo>
                  <a:lnTo>
                    <a:pt x="15088" y="25"/>
                  </a:lnTo>
                  <a:lnTo>
                    <a:pt x="14569" y="75"/>
                  </a:lnTo>
                  <a:lnTo>
                    <a:pt x="14025" y="174"/>
                  </a:lnTo>
                  <a:lnTo>
                    <a:pt x="13480" y="322"/>
                  </a:lnTo>
                  <a:lnTo>
                    <a:pt x="12911" y="495"/>
                  </a:lnTo>
                  <a:lnTo>
                    <a:pt x="12343" y="693"/>
                  </a:lnTo>
                  <a:lnTo>
                    <a:pt x="11749" y="941"/>
                  </a:lnTo>
                  <a:lnTo>
                    <a:pt x="11749" y="941"/>
                  </a:lnTo>
                  <a:lnTo>
                    <a:pt x="11155" y="1213"/>
                  </a:lnTo>
                  <a:lnTo>
                    <a:pt x="10611" y="1485"/>
                  </a:lnTo>
                  <a:lnTo>
                    <a:pt x="10092" y="1782"/>
                  </a:lnTo>
                  <a:lnTo>
                    <a:pt x="9597" y="2054"/>
                  </a:lnTo>
                  <a:lnTo>
                    <a:pt x="9152" y="2351"/>
                  </a:lnTo>
                  <a:lnTo>
                    <a:pt x="8731" y="2647"/>
                  </a:lnTo>
                  <a:lnTo>
                    <a:pt x="8336" y="2944"/>
                  </a:lnTo>
                  <a:lnTo>
                    <a:pt x="7965" y="3241"/>
                  </a:lnTo>
                  <a:lnTo>
                    <a:pt x="7643" y="3538"/>
                  </a:lnTo>
                  <a:lnTo>
                    <a:pt x="7346" y="3835"/>
                  </a:lnTo>
                  <a:lnTo>
                    <a:pt x="7049" y="4131"/>
                  </a:lnTo>
                  <a:lnTo>
                    <a:pt x="6802" y="4453"/>
                  </a:lnTo>
                  <a:lnTo>
                    <a:pt x="6579" y="4750"/>
                  </a:lnTo>
                  <a:lnTo>
                    <a:pt x="6382" y="5071"/>
                  </a:lnTo>
                  <a:lnTo>
                    <a:pt x="6208" y="5368"/>
                  </a:lnTo>
                  <a:lnTo>
                    <a:pt x="6035" y="5690"/>
                  </a:lnTo>
                  <a:lnTo>
                    <a:pt x="5912" y="5986"/>
                  </a:lnTo>
                  <a:lnTo>
                    <a:pt x="5813" y="6308"/>
                  </a:lnTo>
                  <a:lnTo>
                    <a:pt x="5714" y="6605"/>
                  </a:lnTo>
                  <a:lnTo>
                    <a:pt x="5640" y="6926"/>
                  </a:lnTo>
                  <a:lnTo>
                    <a:pt x="5590" y="7223"/>
                  </a:lnTo>
                  <a:lnTo>
                    <a:pt x="5565" y="7545"/>
                  </a:lnTo>
                  <a:lnTo>
                    <a:pt x="5541" y="7842"/>
                  </a:lnTo>
                  <a:lnTo>
                    <a:pt x="5541" y="8138"/>
                  </a:lnTo>
                  <a:lnTo>
                    <a:pt x="5565" y="8460"/>
                  </a:lnTo>
                  <a:lnTo>
                    <a:pt x="5590" y="8757"/>
                  </a:lnTo>
                  <a:lnTo>
                    <a:pt x="5689" y="9350"/>
                  </a:lnTo>
                  <a:lnTo>
                    <a:pt x="5837" y="9919"/>
                  </a:lnTo>
                  <a:lnTo>
                    <a:pt x="6035" y="10488"/>
                  </a:lnTo>
                  <a:lnTo>
                    <a:pt x="6283" y="11057"/>
                  </a:lnTo>
                  <a:lnTo>
                    <a:pt x="6555" y="11576"/>
                  </a:lnTo>
                  <a:lnTo>
                    <a:pt x="6852" y="12096"/>
                  </a:lnTo>
                  <a:lnTo>
                    <a:pt x="7148" y="12566"/>
                  </a:lnTo>
                  <a:lnTo>
                    <a:pt x="7470" y="13036"/>
                  </a:lnTo>
                  <a:lnTo>
                    <a:pt x="7816" y="13456"/>
                  </a:lnTo>
                  <a:lnTo>
                    <a:pt x="8138" y="13877"/>
                  </a:lnTo>
                  <a:lnTo>
                    <a:pt x="8459" y="14223"/>
                  </a:lnTo>
                  <a:lnTo>
                    <a:pt x="9053" y="14866"/>
                  </a:lnTo>
                  <a:lnTo>
                    <a:pt x="9548" y="15336"/>
                  </a:lnTo>
                  <a:lnTo>
                    <a:pt x="9993" y="15732"/>
                  </a:lnTo>
                  <a:lnTo>
                    <a:pt x="9993" y="15732"/>
                  </a:lnTo>
                  <a:lnTo>
                    <a:pt x="9399" y="15930"/>
                  </a:lnTo>
                  <a:lnTo>
                    <a:pt x="8731" y="16177"/>
                  </a:lnTo>
                  <a:lnTo>
                    <a:pt x="7890" y="16548"/>
                  </a:lnTo>
                  <a:lnTo>
                    <a:pt x="7396" y="16795"/>
                  </a:lnTo>
                  <a:lnTo>
                    <a:pt x="6901" y="17043"/>
                  </a:lnTo>
                  <a:lnTo>
                    <a:pt x="6382" y="17340"/>
                  </a:lnTo>
                  <a:lnTo>
                    <a:pt x="5837" y="17661"/>
                  </a:lnTo>
                  <a:lnTo>
                    <a:pt x="5293" y="18032"/>
                  </a:lnTo>
                  <a:lnTo>
                    <a:pt x="4724" y="18428"/>
                  </a:lnTo>
                  <a:lnTo>
                    <a:pt x="4180" y="18848"/>
                  </a:lnTo>
                  <a:lnTo>
                    <a:pt x="3636" y="19318"/>
                  </a:lnTo>
                  <a:lnTo>
                    <a:pt x="3117" y="19838"/>
                  </a:lnTo>
                  <a:lnTo>
                    <a:pt x="2597" y="20357"/>
                  </a:lnTo>
                  <a:lnTo>
                    <a:pt x="2127" y="20951"/>
                  </a:lnTo>
                  <a:lnTo>
                    <a:pt x="1682" y="21569"/>
                  </a:lnTo>
                  <a:lnTo>
                    <a:pt x="1286" y="22237"/>
                  </a:lnTo>
                  <a:lnTo>
                    <a:pt x="1088" y="22583"/>
                  </a:lnTo>
                  <a:lnTo>
                    <a:pt x="915" y="22930"/>
                  </a:lnTo>
                  <a:lnTo>
                    <a:pt x="767" y="23301"/>
                  </a:lnTo>
                  <a:lnTo>
                    <a:pt x="619" y="23696"/>
                  </a:lnTo>
                  <a:lnTo>
                    <a:pt x="470" y="24067"/>
                  </a:lnTo>
                  <a:lnTo>
                    <a:pt x="346" y="24463"/>
                  </a:lnTo>
                  <a:lnTo>
                    <a:pt x="247" y="24884"/>
                  </a:lnTo>
                  <a:lnTo>
                    <a:pt x="173" y="25304"/>
                  </a:lnTo>
                  <a:lnTo>
                    <a:pt x="99" y="25749"/>
                  </a:lnTo>
                  <a:lnTo>
                    <a:pt x="50" y="26195"/>
                  </a:lnTo>
                  <a:lnTo>
                    <a:pt x="25" y="26640"/>
                  </a:lnTo>
                  <a:lnTo>
                    <a:pt x="0" y="27110"/>
                  </a:lnTo>
                  <a:lnTo>
                    <a:pt x="25" y="27604"/>
                  </a:lnTo>
                  <a:lnTo>
                    <a:pt x="50" y="28074"/>
                  </a:lnTo>
                  <a:lnTo>
                    <a:pt x="99" y="28594"/>
                  </a:lnTo>
                  <a:lnTo>
                    <a:pt x="173" y="29113"/>
                  </a:lnTo>
                  <a:lnTo>
                    <a:pt x="272" y="29633"/>
                  </a:lnTo>
                  <a:lnTo>
                    <a:pt x="396" y="30177"/>
                  </a:lnTo>
                  <a:lnTo>
                    <a:pt x="544" y="30721"/>
                  </a:lnTo>
                  <a:lnTo>
                    <a:pt x="717" y="31290"/>
                  </a:lnTo>
                  <a:lnTo>
                    <a:pt x="915" y="31883"/>
                  </a:lnTo>
                  <a:lnTo>
                    <a:pt x="1138" y="32452"/>
                  </a:lnTo>
                  <a:lnTo>
                    <a:pt x="1138" y="32452"/>
                  </a:lnTo>
                  <a:lnTo>
                    <a:pt x="1633" y="33640"/>
                  </a:lnTo>
                  <a:lnTo>
                    <a:pt x="2152" y="34753"/>
                  </a:lnTo>
                  <a:lnTo>
                    <a:pt x="2696" y="35816"/>
                  </a:lnTo>
                  <a:lnTo>
                    <a:pt x="3265" y="36806"/>
                  </a:lnTo>
                  <a:lnTo>
                    <a:pt x="3834" y="37770"/>
                  </a:lnTo>
                  <a:lnTo>
                    <a:pt x="4428" y="38685"/>
                  </a:lnTo>
                  <a:lnTo>
                    <a:pt x="5021" y="39551"/>
                  </a:lnTo>
                  <a:lnTo>
                    <a:pt x="5615" y="40343"/>
                  </a:lnTo>
                  <a:lnTo>
                    <a:pt x="6233" y="41109"/>
                  </a:lnTo>
                  <a:lnTo>
                    <a:pt x="6827" y="41851"/>
                  </a:lnTo>
                  <a:lnTo>
                    <a:pt x="7445" y="42519"/>
                  </a:lnTo>
                  <a:lnTo>
                    <a:pt x="8064" y="43162"/>
                  </a:lnTo>
                  <a:lnTo>
                    <a:pt x="8657" y="43756"/>
                  </a:lnTo>
                  <a:lnTo>
                    <a:pt x="9276" y="44300"/>
                  </a:lnTo>
                  <a:lnTo>
                    <a:pt x="9844" y="44820"/>
                  </a:lnTo>
                  <a:lnTo>
                    <a:pt x="10438" y="45289"/>
                  </a:lnTo>
                  <a:lnTo>
                    <a:pt x="10982" y="45735"/>
                  </a:lnTo>
                  <a:lnTo>
                    <a:pt x="11526" y="46130"/>
                  </a:lnTo>
                  <a:lnTo>
                    <a:pt x="12046" y="46501"/>
                  </a:lnTo>
                  <a:lnTo>
                    <a:pt x="12565" y="46823"/>
                  </a:lnTo>
                  <a:lnTo>
                    <a:pt x="13480" y="47392"/>
                  </a:lnTo>
                  <a:lnTo>
                    <a:pt x="14272" y="47837"/>
                  </a:lnTo>
                  <a:lnTo>
                    <a:pt x="14940" y="48159"/>
                  </a:lnTo>
                  <a:lnTo>
                    <a:pt x="15434" y="48381"/>
                  </a:lnTo>
                  <a:lnTo>
                    <a:pt x="15855" y="48554"/>
                  </a:lnTo>
                  <a:lnTo>
                    <a:pt x="81525" y="4922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6"/>
            <p:cNvSpPr/>
            <p:nvPr/>
          </p:nvSpPr>
          <p:spPr>
            <a:xfrm>
              <a:off x="1948100" y="1527400"/>
              <a:ext cx="2009075" cy="887375"/>
            </a:xfrm>
            <a:custGeom>
              <a:avLst/>
              <a:gdLst/>
              <a:ahLst/>
              <a:cxnLst/>
              <a:rect l="l" t="t" r="r" b="b"/>
              <a:pathLst>
                <a:path w="80363" h="35495" extrusionOk="0">
                  <a:moveTo>
                    <a:pt x="42148" y="0"/>
                  </a:moveTo>
                  <a:lnTo>
                    <a:pt x="41752" y="25"/>
                  </a:lnTo>
                  <a:lnTo>
                    <a:pt x="41357" y="74"/>
                  </a:lnTo>
                  <a:lnTo>
                    <a:pt x="40961" y="99"/>
                  </a:lnTo>
                  <a:lnTo>
                    <a:pt x="40590" y="173"/>
                  </a:lnTo>
                  <a:lnTo>
                    <a:pt x="40219" y="248"/>
                  </a:lnTo>
                  <a:lnTo>
                    <a:pt x="39848" y="347"/>
                  </a:lnTo>
                  <a:lnTo>
                    <a:pt x="39131" y="569"/>
                  </a:lnTo>
                  <a:lnTo>
                    <a:pt x="38438" y="841"/>
                  </a:lnTo>
                  <a:lnTo>
                    <a:pt x="37770" y="1138"/>
                  </a:lnTo>
                  <a:lnTo>
                    <a:pt x="37102" y="1509"/>
                  </a:lnTo>
                  <a:lnTo>
                    <a:pt x="36484" y="1880"/>
                  </a:lnTo>
                  <a:lnTo>
                    <a:pt x="35866" y="2301"/>
                  </a:lnTo>
                  <a:lnTo>
                    <a:pt x="35272" y="2746"/>
                  </a:lnTo>
                  <a:lnTo>
                    <a:pt x="34703" y="3216"/>
                  </a:lnTo>
                  <a:lnTo>
                    <a:pt x="34159" y="3710"/>
                  </a:lnTo>
                  <a:lnTo>
                    <a:pt x="33615" y="4205"/>
                  </a:lnTo>
                  <a:lnTo>
                    <a:pt x="33095" y="4725"/>
                  </a:lnTo>
                  <a:lnTo>
                    <a:pt x="32081" y="5763"/>
                  </a:lnTo>
                  <a:lnTo>
                    <a:pt x="30202" y="7792"/>
                  </a:lnTo>
                  <a:lnTo>
                    <a:pt x="29336" y="8682"/>
                  </a:lnTo>
                  <a:lnTo>
                    <a:pt x="28915" y="9103"/>
                  </a:lnTo>
                  <a:lnTo>
                    <a:pt x="28495" y="9474"/>
                  </a:lnTo>
                  <a:lnTo>
                    <a:pt x="28173" y="9721"/>
                  </a:lnTo>
                  <a:lnTo>
                    <a:pt x="27876" y="9944"/>
                  </a:lnTo>
                  <a:lnTo>
                    <a:pt x="27530" y="10117"/>
                  </a:lnTo>
                  <a:lnTo>
                    <a:pt x="27209" y="10265"/>
                  </a:lnTo>
                  <a:lnTo>
                    <a:pt x="26887" y="10389"/>
                  </a:lnTo>
                  <a:lnTo>
                    <a:pt x="26541" y="10463"/>
                  </a:lnTo>
                  <a:lnTo>
                    <a:pt x="26219" y="10512"/>
                  </a:lnTo>
                  <a:lnTo>
                    <a:pt x="25873" y="10537"/>
                  </a:lnTo>
                  <a:lnTo>
                    <a:pt x="25551" y="10537"/>
                  </a:lnTo>
                  <a:lnTo>
                    <a:pt x="25205" y="10512"/>
                  </a:lnTo>
                  <a:lnTo>
                    <a:pt x="24884" y="10463"/>
                  </a:lnTo>
                  <a:lnTo>
                    <a:pt x="24537" y="10389"/>
                  </a:lnTo>
                  <a:lnTo>
                    <a:pt x="24216" y="10290"/>
                  </a:lnTo>
                  <a:lnTo>
                    <a:pt x="23894" y="10191"/>
                  </a:lnTo>
                  <a:lnTo>
                    <a:pt x="23573" y="10042"/>
                  </a:lnTo>
                  <a:lnTo>
                    <a:pt x="23251" y="9919"/>
                  </a:lnTo>
                  <a:lnTo>
                    <a:pt x="22633" y="9572"/>
                  </a:lnTo>
                  <a:lnTo>
                    <a:pt x="22064" y="9201"/>
                  </a:lnTo>
                  <a:lnTo>
                    <a:pt x="21520" y="8806"/>
                  </a:lnTo>
                  <a:lnTo>
                    <a:pt x="21000" y="8361"/>
                  </a:lnTo>
                  <a:lnTo>
                    <a:pt x="20555" y="7940"/>
                  </a:lnTo>
                  <a:lnTo>
                    <a:pt x="20159" y="7520"/>
                  </a:lnTo>
                  <a:lnTo>
                    <a:pt x="19813" y="7099"/>
                  </a:lnTo>
                  <a:lnTo>
                    <a:pt x="19541" y="6703"/>
                  </a:lnTo>
                  <a:lnTo>
                    <a:pt x="19294" y="6332"/>
                  </a:lnTo>
                  <a:lnTo>
                    <a:pt x="18997" y="5937"/>
                  </a:lnTo>
                  <a:lnTo>
                    <a:pt x="18700" y="5590"/>
                  </a:lnTo>
                  <a:lnTo>
                    <a:pt x="18378" y="5244"/>
                  </a:lnTo>
                  <a:lnTo>
                    <a:pt x="18057" y="4898"/>
                  </a:lnTo>
                  <a:lnTo>
                    <a:pt x="17711" y="4601"/>
                  </a:lnTo>
                  <a:lnTo>
                    <a:pt x="17340" y="4304"/>
                  </a:lnTo>
                  <a:lnTo>
                    <a:pt x="16944" y="4032"/>
                  </a:lnTo>
                  <a:lnTo>
                    <a:pt x="16573" y="3809"/>
                  </a:lnTo>
                  <a:lnTo>
                    <a:pt x="16152" y="3587"/>
                  </a:lnTo>
                  <a:lnTo>
                    <a:pt x="15732" y="3389"/>
                  </a:lnTo>
                  <a:lnTo>
                    <a:pt x="15287" y="3191"/>
                  </a:lnTo>
                  <a:lnTo>
                    <a:pt x="14792" y="2993"/>
                  </a:lnTo>
                  <a:lnTo>
                    <a:pt x="14322" y="2845"/>
                  </a:lnTo>
                  <a:lnTo>
                    <a:pt x="13803" y="2672"/>
                  </a:lnTo>
                  <a:lnTo>
                    <a:pt x="13283" y="2548"/>
                  </a:lnTo>
                  <a:lnTo>
                    <a:pt x="12739" y="2424"/>
                  </a:lnTo>
                  <a:lnTo>
                    <a:pt x="12170" y="2325"/>
                  </a:lnTo>
                  <a:lnTo>
                    <a:pt x="11626" y="2251"/>
                  </a:lnTo>
                  <a:lnTo>
                    <a:pt x="11032" y="2202"/>
                  </a:lnTo>
                  <a:lnTo>
                    <a:pt x="10463" y="2177"/>
                  </a:lnTo>
                  <a:lnTo>
                    <a:pt x="9870" y="2177"/>
                  </a:lnTo>
                  <a:lnTo>
                    <a:pt x="9276" y="2202"/>
                  </a:lnTo>
                  <a:lnTo>
                    <a:pt x="8683" y="2251"/>
                  </a:lnTo>
                  <a:lnTo>
                    <a:pt x="8089" y="2350"/>
                  </a:lnTo>
                  <a:lnTo>
                    <a:pt x="7495" y="2449"/>
                  </a:lnTo>
                  <a:lnTo>
                    <a:pt x="6902" y="2597"/>
                  </a:lnTo>
                  <a:lnTo>
                    <a:pt x="6308" y="2795"/>
                  </a:lnTo>
                  <a:lnTo>
                    <a:pt x="5714" y="2993"/>
                  </a:lnTo>
                  <a:lnTo>
                    <a:pt x="5146" y="3240"/>
                  </a:lnTo>
                  <a:lnTo>
                    <a:pt x="4577" y="3537"/>
                  </a:lnTo>
                  <a:lnTo>
                    <a:pt x="4033" y="3859"/>
                  </a:lnTo>
                  <a:lnTo>
                    <a:pt x="3464" y="4230"/>
                  </a:lnTo>
                  <a:lnTo>
                    <a:pt x="2944" y="4650"/>
                  </a:lnTo>
                  <a:lnTo>
                    <a:pt x="2425" y="5096"/>
                  </a:lnTo>
                  <a:lnTo>
                    <a:pt x="1930" y="5590"/>
                  </a:lnTo>
                  <a:lnTo>
                    <a:pt x="1435" y="6134"/>
                  </a:lnTo>
                  <a:lnTo>
                    <a:pt x="990" y="6728"/>
                  </a:lnTo>
                  <a:lnTo>
                    <a:pt x="545" y="7371"/>
                  </a:lnTo>
                  <a:lnTo>
                    <a:pt x="125" y="8064"/>
                  </a:lnTo>
                  <a:lnTo>
                    <a:pt x="50" y="8212"/>
                  </a:lnTo>
                  <a:lnTo>
                    <a:pt x="26" y="8410"/>
                  </a:lnTo>
                  <a:lnTo>
                    <a:pt x="1" y="8608"/>
                  </a:lnTo>
                  <a:lnTo>
                    <a:pt x="26" y="8830"/>
                  </a:lnTo>
                  <a:lnTo>
                    <a:pt x="75" y="9053"/>
                  </a:lnTo>
                  <a:lnTo>
                    <a:pt x="174" y="9300"/>
                  </a:lnTo>
                  <a:lnTo>
                    <a:pt x="298" y="9548"/>
                  </a:lnTo>
                  <a:lnTo>
                    <a:pt x="421" y="9820"/>
                  </a:lnTo>
                  <a:lnTo>
                    <a:pt x="594" y="10117"/>
                  </a:lnTo>
                  <a:lnTo>
                    <a:pt x="792" y="10413"/>
                  </a:lnTo>
                  <a:lnTo>
                    <a:pt x="1287" y="11057"/>
                  </a:lnTo>
                  <a:lnTo>
                    <a:pt x="1856" y="11724"/>
                  </a:lnTo>
                  <a:lnTo>
                    <a:pt x="2524" y="12442"/>
                  </a:lnTo>
                  <a:lnTo>
                    <a:pt x="3291" y="13208"/>
                  </a:lnTo>
                  <a:lnTo>
                    <a:pt x="4131" y="14000"/>
                  </a:lnTo>
                  <a:lnTo>
                    <a:pt x="5071" y="14841"/>
                  </a:lnTo>
                  <a:lnTo>
                    <a:pt x="6061" y="15682"/>
                  </a:lnTo>
                  <a:lnTo>
                    <a:pt x="7124" y="16548"/>
                  </a:lnTo>
                  <a:lnTo>
                    <a:pt x="8262" y="17438"/>
                  </a:lnTo>
                  <a:lnTo>
                    <a:pt x="9425" y="18353"/>
                  </a:lnTo>
                  <a:lnTo>
                    <a:pt x="10661" y="19268"/>
                  </a:lnTo>
                  <a:lnTo>
                    <a:pt x="11948" y="20208"/>
                  </a:lnTo>
                  <a:lnTo>
                    <a:pt x="13258" y="21123"/>
                  </a:lnTo>
                  <a:lnTo>
                    <a:pt x="14594" y="22063"/>
                  </a:lnTo>
                  <a:lnTo>
                    <a:pt x="15979" y="22979"/>
                  </a:lnTo>
                  <a:lnTo>
                    <a:pt x="17364" y="23918"/>
                  </a:lnTo>
                  <a:lnTo>
                    <a:pt x="18774" y="24809"/>
                  </a:lnTo>
                  <a:lnTo>
                    <a:pt x="20209" y="25699"/>
                  </a:lnTo>
                  <a:lnTo>
                    <a:pt x="21619" y="26590"/>
                  </a:lnTo>
                  <a:lnTo>
                    <a:pt x="23053" y="27431"/>
                  </a:lnTo>
                  <a:lnTo>
                    <a:pt x="24463" y="28247"/>
                  </a:lnTo>
                  <a:lnTo>
                    <a:pt x="25873" y="29038"/>
                  </a:lnTo>
                  <a:lnTo>
                    <a:pt x="27258" y="29805"/>
                  </a:lnTo>
                  <a:lnTo>
                    <a:pt x="28619" y="30523"/>
                  </a:lnTo>
                  <a:lnTo>
                    <a:pt x="29954" y="31190"/>
                  </a:lnTo>
                  <a:lnTo>
                    <a:pt x="31265" y="31833"/>
                  </a:lnTo>
                  <a:lnTo>
                    <a:pt x="32502" y="32402"/>
                  </a:lnTo>
                  <a:lnTo>
                    <a:pt x="33145" y="32674"/>
                  </a:lnTo>
                  <a:lnTo>
                    <a:pt x="33788" y="32947"/>
                  </a:lnTo>
                  <a:lnTo>
                    <a:pt x="34456" y="33194"/>
                  </a:lnTo>
                  <a:lnTo>
                    <a:pt x="35173" y="33416"/>
                  </a:lnTo>
                  <a:lnTo>
                    <a:pt x="35890" y="33639"/>
                  </a:lnTo>
                  <a:lnTo>
                    <a:pt x="36608" y="33862"/>
                  </a:lnTo>
                  <a:lnTo>
                    <a:pt x="37374" y="34060"/>
                  </a:lnTo>
                  <a:lnTo>
                    <a:pt x="38141" y="34233"/>
                  </a:lnTo>
                  <a:lnTo>
                    <a:pt x="38933" y="34406"/>
                  </a:lnTo>
                  <a:lnTo>
                    <a:pt x="39724" y="34554"/>
                  </a:lnTo>
                  <a:lnTo>
                    <a:pt x="41381" y="34826"/>
                  </a:lnTo>
                  <a:lnTo>
                    <a:pt x="43088" y="35074"/>
                  </a:lnTo>
                  <a:lnTo>
                    <a:pt x="44820" y="35247"/>
                  </a:lnTo>
                  <a:lnTo>
                    <a:pt x="46600" y="35370"/>
                  </a:lnTo>
                  <a:lnTo>
                    <a:pt x="48381" y="35469"/>
                  </a:lnTo>
                  <a:lnTo>
                    <a:pt x="50212" y="35494"/>
                  </a:lnTo>
                  <a:lnTo>
                    <a:pt x="52042" y="35494"/>
                  </a:lnTo>
                  <a:lnTo>
                    <a:pt x="53872" y="35420"/>
                  </a:lnTo>
                  <a:lnTo>
                    <a:pt x="55703" y="35321"/>
                  </a:lnTo>
                  <a:lnTo>
                    <a:pt x="57508" y="35173"/>
                  </a:lnTo>
                  <a:lnTo>
                    <a:pt x="59314" y="34975"/>
                  </a:lnTo>
                  <a:lnTo>
                    <a:pt x="61095" y="34727"/>
                  </a:lnTo>
                  <a:lnTo>
                    <a:pt x="62826" y="34455"/>
                  </a:lnTo>
                  <a:lnTo>
                    <a:pt x="64508" y="34109"/>
                  </a:lnTo>
                  <a:lnTo>
                    <a:pt x="66141" y="33738"/>
                  </a:lnTo>
                  <a:lnTo>
                    <a:pt x="67724" y="33318"/>
                  </a:lnTo>
                  <a:lnTo>
                    <a:pt x="68490" y="33095"/>
                  </a:lnTo>
                  <a:lnTo>
                    <a:pt x="69232" y="32848"/>
                  </a:lnTo>
                  <a:lnTo>
                    <a:pt x="69974" y="32600"/>
                  </a:lnTo>
                  <a:lnTo>
                    <a:pt x="70667" y="32353"/>
                  </a:lnTo>
                  <a:lnTo>
                    <a:pt x="71359" y="32081"/>
                  </a:lnTo>
                  <a:lnTo>
                    <a:pt x="72027" y="31784"/>
                  </a:lnTo>
                  <a:lnTo>
                    <a:pt x="72670" y="31512"/>
                  </a:lnTo>
                  <a:lnTo>
                    <a:pt x="73289" y="31190"/>
                  </a:lnTo>
                  <a:lnTo>
                    <a:pt x="73882" y="30894"/>
                  </a:lnTo>
                  <a:lnTo>
                    <a:pt x="74451" y="30572"/>
                  </a:lnTo>
                  <a:lnTo>
                    <a:pt x="74995" y="30226"/>
                  </a:lnTo>
                  <a:lnTo>
                    <a:pt x="75515" y="29879"/>
                  </a:lnTo>
                  <a:lnTo>
                    <a:pt x="76010" y="29533"/>
                  </a:lnTo>
                  <a:lnTo>
                    <a:pt x="76479" y="29162"/>
                  </a:lnTo>
                  <a:lnTo>
                    <a:pt x="76900" y="28791"/>
                  </a:lnTo>
                  <a:lnTo>
                    <a:pt x="77296" y="28420"/>
                  </a:lnTo>
                  <a:lnTo>
                    <a:pt x="77667" y="28024"/>
                  </a:lnTo>
                  <a:lnTo>
                    <a:pt x="77988" y="27604"/>
                  </a:lnTo>
                  <a:lnTo>
                    <a:pt x="78285" y="27208"/>
                  </a:lnTo>
                  <a:lnTo>
                    <a:pt x="78557" y="26788"/>
                  </a:lnTo>
                  <a:lnTo>
                    <a:pt x="78780" y="26342"/>
                  </a:lnTo>
                  <a:lnTo>
                    <a:pt x="78978" y="25897"/>
                  </a:lnTo>
                  <a:lnTo>
                    <a:pt x="79299" y="25007"/>
                  </a:lnTo>
                  <a:lnTo>
                    <a:pt x="79571" y="24092"/>
                  </a:lnTo>
                  <a:lnTo>
                    <a:pt x="79819" y="23201"/>
                  </a:lnTo>
                  <a:lnTo>
                    <a:pt x="79992" y="22335"/>
                  </a:lnTo>
                  <a:lnTo>
                    <a:pt x="80165" y="21445"/>
                  </a:lnTo>
                  <a:lnTo>
                    <a:pt x="80264" y="20579"/>
                  </a:lnTo>
                  <a:lnTo>
                    <a:pt x="80338" y="19738"/>
                  </a:lnTo>
                  <a:lnTo>
                    <a:pt x="80363" y="18922"/>
                  </a:lnTo>
                  <a:lnTo>
                    <a:pt x="80363" y="18106"/>
                  </a:lnTo>
                  <a:lnTo>
                    <a:pt x="80289" y="17314"/>
                  </a:lnTo>
                  <a:lnTo>
                    <a:pt x="80190" y="16572"/>
                  </a:lnTo>
                  <a:lnTo>
                    <a:pt x="80041" y="15830"/>
                  </a:lnTo>
                  <a:lnTo>
                    <a:pt x="79843" y="15138"/>
                  </a:lnTo>
                  <a:lnTo>
                    <a:pt x="79596" y="14470"/>
                  </a:lnTo>
                  <a:lnTo>
                    <a:pt x="79299" y="13852"/>
                  </a:lnTo>
                  <a:lnTo>
                    <a:pt x="79151" y="13555"/>
                  </a:lnTo>
                  <a:lnTo>
                    <a:pt x="78978" y="13258"/>
                  </a:lnTo>
                  <a:lnTo>
                    <a:pt x="78780" y="12986"/>
                  </a:lnTo>
                  <a:lnTo>
                    <a:pt x="78582" y="12714"/>
                  </a:lnTo>
                  <a:lnTo>
                    <a:pt x="78384" y="12442"/>
                  </a:lnTo>
                  <a:lnTo>
                    <a:pt x="78161" y="12219"/>
                  </a:lnTo>
                  <a:lnTo>
                    <a:pt x="77939" y="11972"/>
                  </a:lnTo>
                  <a:lnTo>
                    <a:pt x="77691" y="11749"/>
                  </a:lnTo>
                  <a:lnTo>
                    <a:pt x="77419" y="11551"/>
                  </a:lnTo>
                  <a:lnTo>
                    <a:pt x="77147" y="11353"/>
                  </a:lnTo>
                  <a:lnTo>
                    <a:pt x="76875" y="11155"/>
                  </a:lnTo>
                  <a:lnTo>
                    <a:pt x="76578" y="11007"/>
                  </a:lnTo>
                  <a:lnTo>
                    <a:pt x="76282" y="10834"/>
                  </a:lnTo>
                  <a:lnTo>
                    <a:pt x="75960" y="10710"/>
                  </a:lnTo>
                  <a:lnTo>
                    <a:pt x="75614" y="10587"/>
                  </a:lnTo>
                  <a:lnTo>
                    <a:pt x="75268" y="10463"/>
                  </a:lnTo>
                  <a:lnTo>
                    <a:pt x="74921" y="10364"/>
                  </a:lnTo>
                  <a:lnTo>
                    <a:pt x="74550" y="10290"/>
                  </a:lnTo>
                  <a:lnTo>
                    <a:pt x="74179" y="10216"/>
                  </a:lnTo>
                  <a:lnTo>
                    <a:pt x="73783" y="10166"/>
                  </a:lnTo>
                  <a:lnTo>
                    <a:pt x="73363" y="10141"/>
                  </a:lnTo>
                  <a:lnTo>
                    <a:pt x="72052" y="10141"/>
                  </a:lnTo>
                  <a:lnTo>
                    <a:pt x="71607" y="10191"/>
                  </a:lnTo>
                  <a:lnTo>
                    <a:pt x="71137" y="10240"/>
                  </a:lnTo>
                  <a:lnTo>
                    <a:pt x="70642" y="10315"/>
                  </a:lnTo>
                  <a:lnTo>
                    <a:pt x="70147" y="10413"/>
                  </a:lnTo>
                  <a:lnTo>
                    <a:pt x="69628" y="10537"/>
                  </a:lnTo>
                  <a:lnTo>
                    <a:pt x="69109" y="10661"/>
                  </a:lnTo>
                  <a:lnTo>
                    <a:pt x="68564" y="10809"/>
                  </a:lnTo>
                  <a:lnTo>
                    <a:pt x="67996" y="10982"/>
                  </a:lnTo>
                  <a:lnTo>
                    <a:pt x="67451" y="11180"/>
                  </a:lnTo>
                  <a:lnTo>
                    <a:pt x="66858" y="11403"/>
                  </a:lnTo>
                  <a:lnTo>
                    <a:pt x="66066" y="11675"/>
                  </a:lnTo>
                  <a:lnTo>
                    <a:pt x="65324" y="11898"/>
                  </a:lnTo>
                  <a:lnTo>
                    <a:pt x="64632" y="12071"/>
                  </a:lnTo>
                  <a:lnTo>
                    <a:pt x="63964" y="12194"/>
                  </a:lnTo>
                  <a:lnTo>
                    <a:pt x="63346" y="12244"/>
                  </a:lnTo>
                  <a:lnTo>
                    <a:pt x="62777" y="12269"/>
                  </a:lnTo>
                  <a:lnTo>
                    <a:pt x="62233" y="12244"/>
                  </a:lnTo>
                  <a:lnTo>
                    <a:pt x="61713" y="12145"/>
                  </a:lnTo>
                  <a:lnTo>
                    <a:pt x="61218" y="12046"/>
                  </a:lnTo>
                  <a:lnTo>
                    <a:pt x="60748" y="11873"/>
                  </a:lnTo>
                  <a:lnTo>
                    <a:pt x="60303" y="11675"/>
                  </a:lnTo>
                  <a:lnTo>
                    <a:pt x="59883" y="11428"/>
                  </a:lnTo>
                  <a:lnTo>
                    <a:pt x="59462" y="11155"/>
                  </a:lnTo>
                  <a:lnTo>
                    <a:pt x="59042" y="10859"/>
                  </a:lnTo>
                  <a:lnTo>
                    <a:pt x="58646" y="10512"/>
                  </a:lnTo>
                  <a:lnTo>
                    <a:pt x="58250" y="10166"/>
                  </a:lnTo>
                  <a:lnTo>
                    <a:pt x="57855" y="9770"/>
                  </a:lnTo>
                  <a:lnTo>
                    <a:pt x="57459" y="9375"/>
                  </a:lnTo>
                  <a:lnTo>
                    <a:pt x="56618" y="8484"/>
                  </a:lnTo>
                  <a:lnTo>
                    <a:pt x="55727" y="7520"/>
                  </a:lnTo>
                  <a:lnTo>
                    <a:pt x="54763" y="6505"/>
                  </a:lnTo>
                  <a:lnTo>
                    <a:pt x="54243" y="6011"/>
                  </a:lnTo>
                  <a:lnTo>
                    <a:pt x="53699" y="5467"/>
                  </a:lnTo>
                  <a:lnTo>
                    <a:pt x="53106" y="4947"/>
                  </a:lnTo>
                  <a:lnTo>
                    <a:pt x="52462" y="4428"/>
                  </a:lnTo>
                  <a:lnTo>
                    <a:pt x="51795" y="3884"/>
                  </a:lnTo>
                  <a:lnTo>
                    <a:pt x="51102" y="3364"/>
                  </a:lnTo>
                  <a:lnTo>
                    <a:pt x="50335" y="2845"/>
                  </a:lnTo>
                  <a:lnTo>
                    <a:pt x="49519" y="2325"/>
                  </a:lnTo>
                  <a:lnTo>
                    <a:pt x="49000" y="2004"/>
                  </a:lnTo>
                  <a:lnTo>
                    <a:pt x="48505" y="1732"/>
                  </a:lnTo>
                  <a:lnTo>
                    <a:pt x="47986" y="1460"/>
                  </a:lnTo>
                  <a:lnTo>
                    <a:pt x="47491" y="1237"/>
                  </a:lnTo>
                  <a:lnTo>
                    <a:pt x="47021" y="1014"/>
                  </a:lnTo>
                  <a:lnTo>
                    <a:pt x="46526" y="817"/>
                  </a:lnTo>
                  <a:lnTo>
                    <a:pt x="46056" y="668"/>
                  </a:lnTo>
                  <a:lnTo>
                    <a:pt x="45586" y="520"/>
                  </a:lnTo>
                  <a:lnTo>
                    <a:pt x="45141" y="371"/>
                  </a:lnTo>
                  <a:lnTo>
                    <a:pt x="44696" y="272"/>
                  </a:lnTo>
                  <a:lnTo>
                    <a:pt x="44251" y="173"/>
                  </a:lnTo>
                  <a:lnTo>
                    <a:pt x="43805" y="124"/>
                  </a:lnTo>
                  <a:lnTo>
                    <a:pt x="43385" y="50"/>
                  </a:lnTo>
                  <a:lnTo>
                    <a:pt x="42964" y="25"/>
                  </a:lnTo>
                  <a:lnTo>
                    <a:pt x="42569" y="0"/>
                  </a:lnTo>
                  <a:close/>
                </a:path>
              </a:pathLst>
            </a:custGeom>
            <a:solidFill>
              <a:srgbClr val="C43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6"/>
            <p:cNvSpPr/>
            <p:nvPr/>
          </p:nvSpPr>
          <p:spPr>
            <a:xfrm>
              <a:off x="1948100" y="1527400"/>
              <a:ext cx="2009075" cy="887375"/>
            </a:xfrm>
            <a:custGeom>
              <a:avLst/>
              <a:gdLst/>
              <a:ahLst/>
              <a:cxnLst/>
              <a:rect l="l" t="t" r="r" b="b"/>
              <a:pathLst>
                <a:path w="80363" h="35495" fill="none" extrusionOk="0">
                  <a:moveTo>
                    <a:pt x="16944" y="4032"/>
                  </a:moveTo>
                  <a:lnTo>
                    <a:pt x="16944" y="4032"/>
                  </a:lnTo>
                  <a:lnTo>
                    <a:pt x="17340" y="4304"/>
                  </a:lnTo>
                  <a:lnTo>
                    <a:pt x="17711" y="4601"/>
                  </a:lnTo>
                  <a:lnTo>
                    <a:pt x="18057" y="4898"/>
                  </a:lnTo>
                  <a:lnTo>
                    <a:pt x="18378" y="5244"/>
                  </a:lnTo>
                  <a:lnTo>
                    <a:pt x="18700" y="5590"/>
                  </a:lnTo>
                  <a:lnTo>
                    <a:pt x="18997" y="5937"/>
                  </a:lnTo>
                  <a:lnTo>
                    <a:pt x="19294" y="6332"/>
                  </a:lnTo>
                  <a:lnTo>
                    <a:pt x="19541" y="6703"/>
                  </a:lnTo>
                  <a:lnTo>
                    <a:pt x="19541" y="6703"/>
                  </a:lnTo>
                  <a:lnTo>
                    <a:pt x="19813" y="7099"/>
                  </a:lnTo>
                  <a:lnTo>
                    <a:pt x="20159" y="7520"/>
                  </a:lnTo>
                  <a:lnTo>
                    <a:pt x="20555" y="7940"/>
                  </a:lnTo>
                  <a:lnTo>
                    <a:pt x="21000" y="8361"/>
                  </a:lnTo>
                  <a:lnTo>
                    <a:pt x="21520" y="8806"/>
                  </a:lnTo>
                  <a:lnTo>
                    <a:pt x="22064" y="9201"/>
                  </a:lnTo>
                  <a:lnTo>
                    <a:pt x="22633" y="9572"/>
                  </a:lnTo>
                  <a:lnTo>
                    <a:pt x="23251" y="9919"/>
                  </a:lnTo>
                  <a:lnTo>
                    <a:pt x="23573" y="10042"/>
                  </a:lnTo>
                  <a:lnTo>
                    <a:pt x="23894" y="10191"/>
                  </a:lnTo>
                  <a:lnTo>
                    <a:pt x="24216" y="10290"/>
                  </a:lnTo>
                  <a:lnTo>
                    <a:pt x="24537" y="10389"/>
                  </a:lnTo>
                  <a:lnTo>
                    <a:pt x="24884" y="10463"/>
                  </a:lnTo>
                  <a:lnTo>
                    <a:pt x="25205" y="10512"/>
                  </a:lnTo>
                  <a:lnTo>
                    <a:pt x="25551" y="10537"/>
                  </a:lnTo>
                  <a:lnTo>
                    <a:pt x="25873" y="10537"/>
                  </a:lnTo>
                  <a:lnTo>
                    <a:pt x="26219" y="10512"/>
                  </a:lnTo>
                  <a:lnTo>
                    <a:pt x="26541" y="10463"/>
                  </a:lnTo>
                  <a:lnTo>
                    <a:pt x="26887" y="10389"/>
                  </a:lnTo>
                  <a:lnTo>
                    <a:pt x="27209" y="10265"/>
                  </a:lnTo>
                  <a:lnTo>
                    <a:pt x="27530" y="10117"/>
                  </a:lnTo>
                  <a:lnTo>
                    <a:pt x="27876" y="9944"/>
                  </a:lnTo>
                  <a:lnTo>
                    <a:pt x="28173" y="9721"/>
                  </a:lnTo>
                  <a:lnTo>
                    <a:pt x="28495" y="9474"/>
                  </a:lnTo>
                  <a:lnTo>
                    <a:pt x="28495" y="9474"/>
                  </a:lnTo>
                  <a:lnTo>
                    <a:pt x="28915" y="9103"/>
                  </a:lnTo>
                  <a:lnTo>
                    <a:pt x="29336" y="8682"/>
                  </a:lnTo>
                  <a:lnTo>
                    <a:pt x="30202" y="7792"/>
                  </a:lnTo>
                  <a:lnTo>
                    <a:pt x="32081" y="5763"/>
                  </a:lnTo>
                  <a:lnTo>
                    <a:pt x="33095" y="4725"/>
                  </a:lnTo>
                  <a:lnTo>
                    <a:pt x="33615" y="4205"/>
                  </a:lnTo>
                  <a:lnTo>
                    <a:pt x="34159" y="3710"/>
                  </a:lnTo>
                  <a:lnTo>
                    <a:pt x="34703" y="3216"/>
                  </a:lnTo>
                  <a:lnTo>
                    <a:pt x="35272" y="2746"/>
                  </a:lnTo>
                  <a:lnTo>
                    <a:pt x="35866" y="2301"/>
                  </a:lnTo>
                  <a:lnTo>
                    <a:pt x="36484" y="1880"/>
                  </a:lnTo>
                  <a:lnTo>
                    <a:pt x="37102" y="1509"/>
                  </a:lnTo>
                  <a:lnTo>
                    <a:pt x="37770" y="1138"/>
                  </a:lnTo>
                  <a:lnTo>
                    <a:pt x="38438" y="841"/>
                  </a:lnTo>
                  <a:lnTo>
                    <a:pt x="39131" y="569"/>
                  </a:lnTo>
                  <a:lnTo>
                    <a:pt x="39848" y="347"/>
                  </a:lnTo>
                  <a:lnTo>
                    <a:pt x="40219" y="248"/>
                  </a:lnTo>
                  <a:lnTo>
                    <a:pt x="40590" y="173"/>
                  </a:lnTo>
                  <a:lnTo>
                    <a:pt x="40961" y="99"/>
                  </a:lnTo>
                  <a:lnTo>
                    <a:pt x="41357" y="74"/>
                  </a:lnTo>
                  <a:lnTo>
                    <a:pt x="41752" y="25"/>
                  </a:lnTo>
                  <a:lnTo>
                    <a:pt x="42148" y="0"/>
                  </a:lnTo>
                  <a:lnTo>
                    <a:pt x="42569" y="0"/>
                  </a:lnTo>
                  <a:lnTo>
                    <a:pt x="42964" y="25"/>
                  </a:lnTo>
                  <a:lnTo>
                    <a:pt x="43385" y="50"/>
                  </a:lnTo>
                  <a:lnTo>
                    <a:pt x="43805" y="124"/>
                  </a:lnTo>
                  <a:lnTo>
                    <a:pt x="44251" y="173"/>
                  </a:lnTo>
                  <a:lnTo>
                    <a:pt x="44696" y="272"/>
                  </a:lnTo>
                  <a:lnTo>
                    <a:pt x="45141" y="371"/>
                  </a:lnTo>
                  <a:lnTo>
                    <a:pt x="45586" y="520"/>
                  </a:lnTo>
                  <a:lnTo>
                    <a:pt x="46056" y="668"/>
                  </a:lnTo>
                  <a:lnTo>
                    <a:pt x="46526" y="817"/>
                  </a:lnTo>
                  <a:lnTo>
                    <a:pt x="47021" y="1014"/>
                  </a:lnTo>
                  <a:lnTo>
                    <a:pt x="47491" y="1237"/>
                  </a:lnTo>
                  <a:lnTo>
                    <a:pt x="47986" y="1460"/>
                  </a:lnTo>
                  <a:lnTo>
                    <a:pt x="48505" y="1732"/>
                  </a:lnTo>
                  <a:lnTo>
                    <a:pt x="49000" y="2004"/>
                  </a:lnTo>
                  <a:lnTo>
                    <a:pt x="49519" y="2325"/>
                  </a:lnTo>
                  <a:lnTo>
                    <a:pt x="49519" y="2325"/>
                  </a:lnTo>
                  <a:lnTo>
                    <a:pt x="50335" y="2845"/>
                  </a:lnTo>
                  <a:lnTo>
                    <a:pt x="51102" y="3364"/>
                  </a:lnTo>
                  <a:lnTo>
                    <a:pt x="51795" y="3884"/>
                  </a:lnTo>
                  <a:lnTo>
                    <a:pt x="52462" y="4428"/>
                  </a:lnTo>
                  <a:lnTo>
                    <a:pt x="53106" y="4947"/>
                  </a:lnTo>
                  <a:lnTo>
                    <a:pt x="53699" y="5467"/>
                  </a:lnTo>
                  <a:lnTo>
                    <a:pt x="54243" y="6011"/>
                  </a:lnTo>
                  <a:lnTo>
                    <a:pt x="54763" y="6505"/>
                  </a:lnTo>
                  <a:lnTo>
                    <a:pt x="55727" y="7520"/>
                  </a:lnTo>
                  <a:lnTo>
                    <a:pt x="56618" y="8484"/>
                  </a:lnTo>
                  <a:lnTo>
                    <a:pt x="57459" y="9375"/>
                  </a:lnTo>
                  <a:lnTo>
                    <a:pt x="57855" y="9770"/>
                  </a:lnTo>
                  <a:lnTo>
                    <a:pt x="58250" y="10166"/>
                  </a:lnTo>
                  <a:lnTo>
                    <a:pt x="58646" y="10512"/>
                  </a:lnTo>
                  <a:lnTo>
                    <a:pt x="59042" y="10859"/>
                  </a:lnTo>
                  <a:lnTo>
                    <a:pt x="59462" y="11155"/>
                  </a:lnTo>
                  <a:lnTo>
                    <a:pt x="59883" y="11428"/>
                  </a:lnTo>
                  <a:lnTo>
                    <a:pt x="60303" y="11675"/>
                  </a:lnTo>
                  <a:lnTo>
                    <a:pt x="60748" y="11873"/>
                  </a:lnTo>
                  <a:lnTo>
                    <a:pt x="61218" y="12046"/>
                  </a:lnTo>
                  <a:lnTo>
                    <a:pt x="61713" y="12145"/>
                  </a:lnTo>
                  <a:lnTo>
                    <a:pt x="62233" y="12244"/>
                  </a:lnTo>
                  <a:lnTo>
                    <a:pt x="62777" y="12269"/>
                  </a:lnTo>
                  <a:lnTo>
                    <a:pt x="63346" y="12244"/>
                  </a:lnTo>
                  <a:lnTo>
                    <a:pt x="63964" y="12194"/>
                  </a:lnTo>
                  <a:lnTo>
                    <a:pt x="64632" y="12071"/>
                  </a:lnTo>
                  <a:lnTo>
                    <a:pt x="65324" y="11898"/>
                  </a:lnTo>
                  <a:lnTo>
                    <a:pt x="66066" y="11675"/>
                  </a:lnTo>
                  <a:lnTo>
                    <a:pt x="66858" y="11403"/>
                  </a:lnTo>
                  <a:lnTo>
                    <a:pt x="66858" y="11403"/>
                  </a:lnTo>
                  <a:lnTo>
                    <a:pt x="67451" y="11180"/>
                  </a:lnTo>
                  <a:lnTo>
                    <a:pt x="67996" y="10982"/>
                  </a:lnTo>
                  <a:lnTo>
                    <a:pt x="68564" y="10809"/>
                  </a:lnTo>
                  <a:lnTo>
                    <a:pt x="69109" y="10661"/>
                  </a:lnTo>
                  <a:lnTo>
                    <a:pt x="69628" y="10537"/>
                  </a:lnTo>
                  <a:lnTo>
                    <a:pt x="70147" y="10413"/>
                  </a:lnTo>
                  <a:lnTo>
                    <a:pt x="70642" y="10315"/>
                  </a:lnTo>
                  <a:lnTo>
                    <a:pt x="71137" y="10240"/>
                  </a:lnTo>
                  <a:lnTo>
                    <a:pt x="71607" y="10191"/>
                  </a:lnTo>
                  <a:lnTo>
                    <a:pt x="72052" y="10141"/>
                  </a:lnTo>
                  <a:lnTo>
                    <a:pt x="72497" y="10141"/>
                  </a:lnTo>
                  <a:lnTo>
                    <a:pt x="72942" y="10141"/>
                  </a:lnTo>
                  <a:lnTo>
                    <a:pt x="73363" y="10141"/>
                  </a:lnTo>
                  <a:lnTo>
                    <a:pt x="73783" y="10166"/>
                  </a:lnTo>
                  <a:lnTo>
                    <a:pt x="74179" y="10216"/>
                  </a:lnTo>
                  <a:lnTo>
                    <a:pt x="74550" y="10290"/>
                  </a:lnTo>
                  <a:lnTo>
                    <a:pt x="74921" y="10364"/>
                  </a:lnTo>
                  <a:lnTo>
                    <a:pt x="75268" y="10463"/>
                  </a:lnTo>
                  <a:lnTo>
                    <a:pt x="75614" y="10587"/>
                  </a:lnTo>
                  <a:lnTo>
                    <a:pt x="75960" y="10710"/>
                  </a:lnTo>
                  <a:lnTo>
                    <a:pt x="76282" y="10834"/>
                  </a:lnTo>
                  <a:lnTo>
                    <a:pt x="76578" y="11007"/>
                  </a:lnTo>
                  <a:lnTo>
                    <a:pt x="76875" y="11155"/>
                  </a:lnTo>
                  <a:lnTo>
                    <a:pt x="77147" y="11353"/>
                  </a:lnTo>
                  <a:lnTo>
                    <a:pt x="77419" y="11551"/>
                  </a:lnTo>
                  <a:lnTo>
                    <a:pt x="77691" y="11749"/>
                  </a:lnTo>
                  <a:lnTo>
                    <a:pt x="77939" y="11972"/>
                  </a:lnTo>
                  <a:lnTo>
                    <a:pt x="78161" y="12219"/>
                  </a:lnTo>
                  <a:lnTo>
                    <a:pt x="78384" y="12442"/>
                  </a:lnTo>
                  <a:lnTo>
                    <a:pt x="78582" y="12714"/>
                  </a:lnTo>
                  <a:lnTo>
                    <a:pt x="78780" y="12986"/>
                  </a:lnTo>
                  <a:lnTo>
                    <a:pt x="78978" y="13258"/>
                  </a:lnTo>
                  <a:lnTo>
                    <a:pt x="79151" y="13555"/>
                  </a:lnTo>
                  <a:lnTo>
                    <a:pt x="79299" y="13852"/>
                  </a:lnTo>
                  <a:lnTo>
                    <a:pt x="79596" y="14470"/>
                  </a:lnTo>
                  <a:lnTo>
                    <a:pt x="79843" y="15138"/>
                  </a:lnTo>
                  <a:lnTo>
                    <a:pt x="80041" y="15830"/>
                  </a:lnTo>
                  <a:lnTo>
                    <a:pt x="80190" y="16572"/>
                  </a:lnTo>
                  <a:lnTo>
                    <a:pt x="80289" y="17314"/>
                  </a:lnTo>
                  <a:lnTo>
                    <a:pt x="80363" y="18106"/>
                  </a:lnTo>
                  <a:lnTo>
                    <a:pt x="80363" y="18922"/>
                  </a:lnTo>
                  <a:lnTo>
                    <a:pt x="80338" y="19738"/>
                  </a:lnTo>
                  <a:lnTo>
                    <a:pt x="80264" y="20579"/>
                  </a:lnTo>
                  <a:lnTo>
                    <a:pt x="80165" y="21445"/>
                  </a:lnTo>
                  <a:lnTo>
                    <a:pt x="79992" y="22335"/>
                  </a:lnTo>
                  <a:lnTo>
                    <a:pt x="79819" y="23201"/>
                  </a:lnTo>
                  <a:lnTo>
                    <a:pt x="79571" y="24092"/>
                  </a:lnTo>
                  <a:lnTo>
                    <a:pt x="79299" y="25007"/>
                  </a:lnTo>
                  <a:lnTo>
                    <a:pt x="78978" y="25897"/>
                  </a:lnTo>
                  <a:lnTo>
                    <a:pt x="78978" y="25897"/>
                  </a:lnTo>
                  <a:lnTo>
                    <a:pt x="78780" y="26342"/>
                  </a:lnTo>
                  <a:lnTo>
                    <a:pt x="78557" y="26788"/>
                  </a:lnTo>
                  <a:lnTo>
                    <a:pt x="78285" y="27208"/>
                  </a:lnTo>
                  <a:lnTo>
                    <a:pt x="77988" y="27604"/>
                  </a:lnTo>
                  <a:lnTo>
                    <a:pt x="77667" y="28024"/>
                  </a:lnTo>
                  <a:lnTo>
                    <a:pt x="77296" y="28420"/>
                  </a:lnTo>
                  <a:lnTo>
                    <a:pt x="76900" y="28791"/>
                  </a:lnTo>
                  <a:lnTo>
                    <a:pt x="76479" y="29162"/>
                  </a:lnTo>
                  <a:lnTo>
                    <a:pt x="76010" y="29533"/>
                  </a:lnTo>
                  <a:lnTo>
                    <a:pt x="75515" y="29879"/>
                  </a:lnTo>
                  <a:lnTo>
                    <a:pt x="74995" y="30226"/>
                  </a:lnTo>
                  <a:lnTo>
                    <a:pt x="74451" y="30572"/>
                  </a:lnTo>
                  <a:lnTo>
                    <a:pt x="73882" y="30894"/>
                  </a:lnTo>
                  <a:lnTo>
                    <a:pt x="73289" y="31190"/>
                  </a:lnTo>
                  <a:lnTo>
                    <a:pt x="72670" y="31512"/>
                  </a:lnTo>
                  <a:lnTo>
                    <a:pt x="72027" y="31784"/>
                  </a:lnTo>
                  <a:lnTo>
                    <a:pt x="71359" y="32081"/>
                  </a:lnTo>
                  <a:lnTo>
                    <a:pt x="70667" y="32353"/>
                  </a:lnTo>
                  <a:lnTo>
                    <a:pt x="69974" y="32600"/>
                  </a:lnTo>
                  <a:lnTo>
                    <a:pt x="69232" y="32848"/>
                  </a:lnTo>
                  <a:lnTo>
                    <a:pt x="68490" y="33095"/>
                  </a:lnTo>
                  <a:lnTo>
                    <a:pt x="67724" y="33318"/>
                  </a:lnTo>
                  <a:lnTo>
                    <a:pt x="66141" y="33738"/>
                  </a:lnTo>
                  <a:lnTo>
                    <a:pt x="64508" y="34109"/>
                  </a:lnTo>
                  <a:lnTo>
                    <a:pt x="62826" y="34455"/>
                  </a:lnTo>
                  <a:lnTo>
                    <a:pt x="61095" y="34727"/>
                  </a:lnTo>
                  <a:lnTo>
                    <a:pt x="59314" y="34975"/>
                  </a:lnTo>
                  <a:lnTo>
                    <a:pt x="57508" y="35173"/>
                  </a:lnTo>
                  <a:lnTo>
                    <a:pt x="55703" y="35321"/>
                  </a:lnTo>
                  <a:lnTo>
                    <a:pt x="53872" y="35420"/>
                  </a:lnTo>
                  <a:lnTo>
                    <a:pt x="52042" y="35494"/>
                  </a:lnTo>
                  <a:lnTo>
                    <a:pt x="50212" y="35494"/>
                  </a:lnTo>
                  <a:lnTo>
                    <a:pt x="48381" y="35469"/>
                  </a:lnTo>
                  <a:lnTo>
                    <a:pt x="46600" y="35370"/>
                  </a:lnTo>
                  <a:lnTo>
                    <a:pt x="44820" y="35247"/>
                  </a:lnTo>
                  <a:lnTo>
                    <a:pt x="43088" y="35074"/>
                  </a:lnTo>
                  <a:lnTo>
                    <a:pt x="41381" y="34826"/>
                  </a:lnTo>
                  <a:lnTo>
                    <a:pt x="39724" y="34554"/>
                  </a:lnTo>
                  <a:lnTo>
                    <a:pt x="38933" y="34406"/>
                  </a:lnTo>
                  <a:lnTo>
                    <a:pt x="38141" y="34233"/>
                  </a:lnTo>
                  <a:lnTo>
                    <a:pt x="37374" y="34060"/>
                  </a:lnTo>
                  <a:lnTo>
                    <a:pt x="36608" y="33862"/>
                  </a:lnTo>
                  <a:lnTo>
                    <a:pt x="35890" y="33639"/>
                  </a:lnTo>
                  <a:lnTo>
                    <a:pt x="35173" y="33416"/>
                  </a:lnTo>
                  <a:lnTo>
                    <a:pt x="34456" y="33194"/>
                  </a:lnTo>
                  <a:lnTo>
                    <a:pt x="33788" y="32947"/>
                  </a:lnTo>
                  <a:lnTo>
                    <a:pt x="33145" y="32674"/>
                  </a:lnTo>
                  <a:lnTo>
                    <a:pt x="32502" y="32402"/>
                  </a:lnTo>
                  <a:lnTo>
                    <a:pt x="32502" y="32402"/>
                  </a:lnTo>
                  <a:lnTo>
                    <a:pt x="31265" y="31833"/>
                  </a:lnTo>
                  <a:lnTo>
                    <a:pt x="29954" y="31190"/>
                  </a:lnTo>
                  <a:lnTo>
                    <a:pt x="28619" y="30523"/>
                  </a:lnTo>
                  <a:lnTo>
                    <a:pt x="27258" y="29805"/>
                  </a:lnTo>
                  <a:lnTo>
                    <a:pt x="25873" y="29038"/>
                  </a:lnTo>
                  <a:lnTo>
                    <a:pt x="24463" y="28247"/>
                  </a:lnTo>
                  <a:lnTo>
                    <a:pt x="23053" y="27431"/>
                  </a:lnTo>
                  <a:lnTo>
                    <a:pt x="21619" y="26590"/>
                  </a:lnTo>
                  <a:lnTo>
                    <a:pt x="20209" y="25699"/>
                  </a:lnTo>
                  <a:lnTo>
                    <a:pt x="18774" y="24809"/>
                  </a:lnTo>
                  <a:lnTo>
                    <a:pt x="17364" y="23918"/>
                  </a:lnTo>
                  <a:lnTo>
                    <a:pt x="15979" y="22979"/>
                  </a:lnTo>
                  <a:lnTo>
                    <a:pt x="14594" y="22063"/>
                  </a:lnTo>
                  <a:lnTo>
                    <a:pt x="13258" y="21123"/>
                  </a:lnTo>
                  <a:lnTo>
                    <a:pt x="11948" y="20208"/>
                  </a:lnTo>
                  <a:lnTo>
                    <a:pt x="10661" y="19268"/>
                  </a:lnTo>
                  <a:lnTo>
                    <a:pt x="9425" y="18353"/>
                  </a:lnTo>
                  <a:lnTo>
                    <a:pt x="8262" y="17438"/>
                  </a:lnTo>
                  <a:lnTo>
                    <a:pt x="7124" y="16548"/>
                  </a:lnTo>
                  <a:lnTo>
                    <a:pt x="6061" y="15682"/>
                  </a:lnTo>
                  <a:lnTo>
                    <a:pt x="5071" y="14841"/>
                  </a:lnTo>
                  <a:lnTo>
                    <a:pt x="4131" y="14000"/>
                  </a:lnTo>
                  <a:lnTo>
                    <a:pt x="3291" y="13208"/>
                  </a:lnTo>
                  <a:lnTo>
                    <a:pt x="2524" y="12442"/>
                  </a:lnTo>
                  <a:lnTo>
                    <a:pt x="1856" y="11724"/>
                  </a:lnTo>
                  <a:lnTo>
                    <a:pt x="1287" y="11057"/>
                  </a:lnTo>
                  <a:lnTo>
                    <a:pt x="792" y="10413"/>
                  </a:lnTo>
                  <a:lnTo>
                    <a:pt x="594" y="10117"/>
                  </a:lnTo>
                  <a:lnTo>
                    <a:pt x="421" y="9820"/>
                  </a:lnTo>
                  <a:lnTo>
                    <a:pt x="298" y="9548"/>
                  </a:lnTo>
                  <a:lnTo>
                    <a:pt x="174" y="9300"/>
                  </a:lnTo>
                  <a:lnTo>
                    <a:pt x="75" y="9053"/>
                  </a:lnTo>
                  <a:lnTo>
                    <a:pt x="26" y="8830"/>
                  </a:lnTo>
                  <a:lnTo>
                    <a:pt x="1" y="8608"/>
                  </a:lnTo>
                  <a:lnTo>
                    <a:pt x="26" y="8410"/>
                  </a:lnTo>
                  <a:lnTo>
                    <a:pt x="50" y="8212"/>
                  </a:lnTo>
                  <a:lnTo>
                    <a:pt x="125" y="8064"/>
                  </a:lnTo>
                  <a:lnTo>
                    <a:pt x="125" y="8064"/>
                  </a:lnTo>
                  <a:lnTo>
                    <a:pt x="545" y="7371"/>
                  </a:lnTo>
                  <a:lnTo>
                    <a:pt x="990" y="6728"/>
                  </a:lnTo>
                  <a:lnTo>
                    <a:pt x="1435" y="6134"/>
                  </a:lnTo>
                  <a:lnTo>
                    <a:pt x="1930" y="5590"/>
                  </a:lnTo>
                  <a:lnTo>
                    <a:pt x="2425" y="5096"/>
                  </a:lnTo>
                  <a:lnTo>
                    <a:pt x="2944" y="4650"/>
                  </a:lnTo>
                  <a:lnTo>
                    <a:pt x="3464" y="4230"/>
                  </a:lnTo>
                  <a:lnTo>
                    <a:pt x="4033" y="3859"/>
                  </a:lnTo>
                  <a:lnTo>
                    <a:pt x="4577" y="3537"/>
                  </a:lnTo>
                  <a:lnTo>
                    <a:pt x="5146" y="3240"/>
                  </a:lnTo>
                  <a:lnTo>
                    <a:pt x="5714" y="2993"/>
                  </a:lnTo>
                  <a:lnTo>
                    <a:pt x="6308" y="2795"/>
                  </a:lnTo>
                  <a:lnTo>
                    <a:pt x="6902" y="2597"/>
                  </a:lnTo>
                  <a:lnTo>
                    <a:pt x="7495" y="2449"/>
                  </a:lnTo>
                  <a:lnTo>
                    <a:pt x="8089" y="2350"/>
                  </a:lnTo>
                  <a:lnTo>
                    <a:pt x="8683" y="2251"/>
                  </a:lnTo>
                  <a:lnTo>
                    <a:pt x="9276" y="2202"/>
                  </a:lnTo>
                  <a:lnTo>
                    <a:pt x="9870" y="2177"/>
                  </a:lnTo>
                  <a:lnTo>
                    <a:pt x="10463" y="2177"/>
                  </a:lnTo>
                  <a:lnTo>
                    <a:pt x="11032" y="2202"/>
                  </a:lnTo>
                  <a:lnTo>
                    <a:pt x="11626" y="2251"/>
                  </a:lnTo>
                  <a:lnTo>
                    <a:pt x="12170" y="2325"/>
                  </a:lnTo>
                  <a:lnTo>
                    <a:pt x="12739" y="2424"/>
                  </a:lnTo>
                  <a:lnTo>
                    <a:pt x="13283" y="2548"/>
                  </a:lnTo>
                  <a:lnTo>
                    <a:pt x="13803" y="2672"/>
                  </a:lnTo>
                  <a:lnTo>
                    <a:pt x="14322" y="2845"/>
                  </a:lnTo>
                  <a:lnTo>
                    <a:pt x="14792" y="2993"/>
                  </a:lnTo>
                  <a:lnTo>
                    <a:pt x="15287" y="3191"/>
                  </a:lnTo>
                  <a:lnTo>
                    <a:pt x="15732" y="3389"/>
                  </a:lnTo>
                  <a:lnTo>
                    <a:pt x="16152" y="3587"/>
                  </a:lnTo>
                  <a:lnTo>
                    <a:pt x="16573" y="3809"/>
                  </a:lnTo>
                  <a:lnTo>
                    <a:pt x="16944" y="403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6"/>
            <p:cNvSpPr/>
            <p:nvPr/>
          </p:nvSpPr>
          <p:spPr>
            <a:xfrm>
              <a:off x="2614075" y="1545325"/>
              <a:ext cx="701250" cy="885525"/>
            </a:xfrm>
            <a:custGeom>
              <a:avLst/>
              <a:gdLst/>
              <a:ahLst/>
              <a:cxnLst/>
              <a:rect l="l" t="t" r="r" b="b"/>
              <a:pathLst>
                <a:path w="28050" h="35421" extrusionOk="0">
                  <a:moveTo>
                    <a:pt x="6728" y="1"/>
                  </a:moveTo>
                  <a:lnTo>
                    <a:pt x="273" y="4453"/>
                  </a:lnTo>
                  <a:lnTo>
                    <a:pt x="174" y="4552"/>
                  </a:lnTo>
                  <a:lnTo>
                    <a:pt x="75" y="4700"/>
                  </a:lnTo>
                  <a:lnTo>
                    <a:pt x="25" y="4873"/>
                  </a:lnTo>
                  <a:lnTo>
                    <a:pt x="1" y="5096"/>
                  </a:lnTo>
                  <a:lnTo>
                    <a:pt x="1" y="5343"/>
                  </a:lnTo>
                  <a:lnTo>
                    <a:pt x="50" y="5640"/>
                  </a:lnTo>
                  <a:lnTo>
                    <a:pt x="100" y="5937"/>
                  </a:lnTo>
                  <a:lnTo>
                    <a:pt x="174" y="6308"/>
                  </a:lnTo>
                  <a:lnTo>
                    <a:pt x="298" y="6679"/>
                  </a:lnTo>
                  <a:lnTo>
                    <a:pt x="421" y="7099"/>
                  </a:lnTo>
                  <a:lnTo>
                    <a:pt x="768" y="8015"/>
                  </a:lnTo>
                  <a:lnTo>
                    <a:pt x="1188" y="9029"/>
                  </a:lnTo>
                  <a:lnTo>
                    <a:pt x="1707" y="10142"/>
                  </a:lnTo>
                  <a:lnTo>
                    <a:pt x="2301" y="11329"/>
                  </a:lnTo>
                  <a:lnTo>
                    <a:pt x="2994" y="12615"/>
                  </a:lnTo>
                  <a:lnTo>
                    <a:pt x="3760" y="13976"/>
                  </a:lnTo>
                  <a:lnTo>
                    <a:pt x="4577" y="15385"/>
                  </a:lnTo>
                  <a:lnTo>
                    <a:pt x="5492" y="16869"/>
                  </a:lnTo>
                  <a:lnTo>
                    <a:pt x="6456" y="18403"/>
                  </a:lnTo>
                  <a:lnTo>
                    <a:pt x="7471" y="19961"/>
                  </a:lnTo>
                  <a:lnTo>
                    <a:pt x="8559" y="21544"/>
                  </a:lnTo>
                  <a:lnTo>
                    <a:pt x="9647" y="23103"/>
                  </a:lnTo>
                  <a:lnTo>
                    <a:pt x="10760" y="24611"/>
                  </a:lnTo>
                  <a:lnTo>
                    <a:pt x="11824" y="26046"/>
                  </a:lnTo>
                  <a:lnTo>
                    <a:pt x="12887" y="27431"/>
                  </a:lnTo>
                  <a:lnTo>
                    <a:pt x="13926" y="28692"/>
                  </a:lnTo>
                  <a:lnTo>
                    <a:pt x="14916" y="29880"/>
                  </a:lnTo>
                  <a:lnTo>
                    <a:pt x="15880" y="30993"/>
                  </a:lnTo>
                  <a:lnTo>
                    <a:pt x="16795" y="31982"/>
                  </a:lnTo>
                  <a:lnTo>
                    <a:pt x="17661" y="32848"/>
                  </a:lnTo>
                  <a:lnTo>
                    <a:pt x="18453" y="33615"/>
                  </a:lnTo>
                  <a:lnTo>
                    <a:pt x="19195" y="34258"/>
                  </a:lnTo>
                  <a:lnTo>
                    <a:pt x="19516" y="34530"/>
                  </a:lnTo>
                  <a:lnTo>
                    <a:pt x="19838" y="34752"/>
                  </a:lnTo>
                  <a:lnTo>
                    <a:pt x="20135" y="34950"/>
                  </a:lnTo>
                  <a:lnTo>
                    <a:pt x="20431" y="35123"/>
                  </a:lnTo>
                  <a:lnTo>
                    <a:pt x="20679" y="35247"/>
                  </a:lnTo>
                  <a:lnTo>
                    <a:pt x="20901" y="35346"/>
                  </a:lnTo>
                  <a:lnTo>
                    <a:pt x="21124" y="35396"/>
                  </a:lnTo>
                  <a:lnTo>
                    <a:pt x="21322" y="35420"/>
                  </a:lnTo>
                  <a:lnTo>
                    <a:pt x="21470" y="35396"/>
                  </a:lnTo>
                  <a:lnTo>
                    <a:pt x="21619" y="35321"/>
                  </a:lnTo>
                  <a:lnTo>
                    <a:pt x="28050" y="30869"/>
                  </a:lnTo>
                  <a:lnTo>
                    <a:pt x="67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6"/>
            <p:cNvSpPr/>
            <p:nvPr/>
          </p:nvSpPr>
          <p:spPr>
            <a:xfrm>
              <a:off x="2614075" y="1545325"/>
              <a:ext cx="701250" cy="885525"/>
            </a:xfrm>
            <a:custGeom>
              <a:avLst/>
              <a:gdLst/>
              <a:ahLst/>
              <a:cxnLst/>
              <a:rect l="l" t="t" r="r" b="b"/>
              <a:pathLst>
                <a:path w="28050" h="35421" fill="none" extrusionOk="0">
                  <a:moveTo>
                    <a:pt x="6728" y="1"/>
                  </a:moveTo>
                  <a:lnTo>
                    <a:pt x="273" y="4453"/>
                  </a:lnTo>
                  <a:lnTo>
                    <a:pt x="273" y="4453"/>
                  </a:lnTo>
                  <a:lnTo>
                    <a:pt x="174" y="4552"/>
                  </a:lnTo>
                  <a:lnTo>
                    <a:pt x="75" y="4700"/>
                  </a:lnTo>
                  <a:lnTo>
                    <a:pt x="25" y="4873"/>
                  </a:lnTo>
                  <a:lnTo>
                    <a:pt x="1" y="5096"/>
                  </a:lnTo>
                  <a:lnTo>
                    <a:pt x="1" y="5343"/>
                  </a:lnTo>
                  <a:lnTo>
                    <a:pt x="50" y="5640"/>
                  </a:lnTo>
                  <a:lnTo>
                    <a:pt x="100" y="5937"/>
                  </a:lnTo>
                  <a:lnTo>
                    <a:pt x="174" y="6308"/>
                  </a:lnTo>
                  <a:lnTo>
                    <a:pt x="298" y="6679"/>
                  </a:lnTo>
                  <a:lnTo>
                    <a:pt x="421" y="7099"/>
                  </a:lnTo>
                  <a:lnTo>
                    <a:pt x="768" y="8015"/>
                  </a:lnTo>
                  <a:lnTo>
                    <a:pt x="1188" y="9029"/>
                  </a:lnTo>
                  <a:lnTo>
                    <a:pt x="1707" y="10142"/>
                  </a:lnTo>
                  <a:lnTo>
                    <a:pt x="2301" y="11329"/>
                  </a:lnTo>
                  <a:lnTo>
                    <a:pt x="2994" y="12615"/>
                  </a:lnTo>
                  <a:lnTo>
                    <a:pt x="3760" y="13976"/>
                  </a:lnTo>
                  <a:lnTo>
                    <a:pt x="4577" y="15385"/>
                  </a:lnTo>
                  <a:lnTo>
                    <a:pt x="5492" y="16869"/>
                  </a:lnTo>
                  <a:lnTo>
                    <a:pt x="6456" y="18403"/>
                  </a:lnTo>
                  <a:lnTo>
                    <a:pt x="7471" y="19961"/>
                  </a:lnTo>
                  <a:lnTo>
                    <a:pt x="8559" y="21544"/>
                  </a:lnTo>
                  <a:lnTo>
                    <a:pt x="8559" y="21544"/>
                  </a:lnTo>
                  <a:lnTo>
                    <a:pt x="9647" y="23103"/>
                  </a:lnTo>
                  <a:lnTo>
                    <a:pt x="10760" y="24611"/>
                  </a:lnTo>
                  <a:lnTo>
                    <a:pt x="11824" y="26046"/>
                  </a:lnTo>
                  <a:lnTo>
                    <a:pt x="12887" y="27431"/>
                  </a:lnTo>
                  <a:lnTo>
                    <a:pt x="13926" y="28692"/>
                  </a:lnTo>
                  <a:lnTo>
                    <a:pt x="14916" y="29880"/>
                  </a:lnTo>
                  <a:lnTo>
                    <a:pt x="15880" y="30993"/>
                  </a:lnTo>
                  <a:lnTo>
                    <a:pt x="16795" y="31982"/>
                  </a:lnTo>
                  <a:lnTo>
                    <a:pt x="17661" y="32848"/>
                  </a:lnTo>
                  <a:lnTo>
                    <a:pt x="18453" y="33615"/>
                  </a:lnTo>
                  <a:lnTo>
                    <a:pt x="19195" y="34258"/>
                  </a:lnTo>
                  <a:lnTo>
                    <a:pt x="19516" y="34530"/>
                  </a:lnTo>
                  <a:lnTo>
                    <a:pt x="19838" y="34752"/>
                  </a:lnTo>
                  <a:lnTo>
                    <a:pt x="20135" y="34950"/>
                  </a:lnTo>
                  <a:lnTo>
                    <a:pt x="20431" y="35123"/>
                  </a:lnTo>
                  <a:lnTo>
                    <a:pt x="20679" y="35247"/>
                  </a:lnTo>
                  <a:lnTo>
                    <a:pt x="20901" y="35346"/>
                  </a:lnTo>
                  <a:lnTo>
                    <a:pt x="21124" y="35396"/>
                  </a:lnTo>
                  <a:lnTo>
                    <a:pt x="21322" y="35420"/>
                  </a:lnTo>
                  <a:lnTo>
                    <a:pt x="21470" y="35396"/>
                  </a:lnTo>
                  <a:lnTo>
                    <a:pt x="21619" y="35321"/>
                  </a:lnTo>
                  <a:lnTo>
                    <a:pt x="28050" y="30869"/>
                  </a:lnTo>
                  <a:lnTo>
                    <a:pt x="672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6"/>
            <p:cNvSpPr/>
            <p:nvPr/>
          </p:nvSpPr>
          <p:spPr>
            <a:xfrm>
              <a:off x="2775475" y="1542850"/>
              <a:ext cx="546650" cy="776700"/>
            </a:xfrm>
            <a:custGeom>
              <a:avLst/>
              <a:gdLst/>
              <a:ahLst/>
              <a:cxnLst/>
              <a:rect l="l" t="t" r="r" b="b"/>
              <a:pathLst>
                <a:path w="21866" h="31068" extrusionOk="0">
                  <a:moveTo>
                    <a:pt x="569" y="1"/>
                  </a:moveTo>
                  <a:lnTo>
                    <a:pt x="396" y="25"/>
                  </a:lnTo>
                  <a:lnTo>
                    <a:pt x="272" y="100"/>
                  </a:lnTo>
                  <a:lnTo>
                    <a:pt x="149" y="199"/>
                  </a:lnTo>
                  <a:lnTo>
                    <a:pt x="75" y="347"/>
                  </a:lnTo>
                  <a:lnTo>
                    <a:pt x="25" y="520"/>
                  </a:lnTo>
                  <a:lnTo>
                    <a:pt x="0" y="743"/>
                  </a:lnTo>
                  <a:lnTo>
                    <a:pt x="0" y="990"/>
                  </a:lnTo>
                  <a:lnTo>
                    <a:pt x="25" y="1287"/>
                  </a:lnTo>
                  <a:lnTo>
                    <a:pt x="75" y="1584"/>
                  </a:lnTo>
                  <a:lnTo>
                    <a:pt x="174" y="1955"/>
                  </a:lnTo>
                  <a:lnTo>
                    <a:pt x="272" y="2326"/>
                  </a:lnTo>
                  <a:lnTo>
                    <a:pt x="421" y="2746"/>
                  </a:lnTo>
                  <a:lnTo>
                    <a:pt x="742" y="3661"/>
                  </a:lnTo>
                  <a:lnTo>
                    <a:pt x="1188" y="4675"/>
                  </a:lnTo>
                  <a:lnTo>
                    <a:pt x="1682" y="5788"/>
                  </a:lnTo>
                  <a:lnTo>
                    <a:pt x="2301" y="6976"/>
                  </a:lnTo>
                  <a:lnTo>
                    <a:pt x="2993" y="8262"/>
                  </a:lnTo>
                  <a:lnTo>
                    <a:pt x="3735" y="9622"/>
                  </a:lnTo>
                  <a:lnTo>
                    <a:pt x="4576" y="11057"/>
                  </a:lnTo>
                  <a:lnTo>
                    <a:pt x="5467" y="12516"/>
                  </a:lnTo>
                  <a:lnTo>
                    <a:pt x="6431" y="14050"/>
                  </a:lnTo>
                  <a:lnTo>
                    <a:pt x="7470" y="15608"/>
                  </a:lnTo>
                  <a:lnTo>
                    <a:pt x="8534" y="17191"/>
                  </a:lnTo>
                  <a:lnTo>
                    <a:pt x="9647" y="18749"/>
                  </a:lnTo>
                  <a:lnTo>
                    <a:pt x="10735" y="20258"/>
                  </a:lnTo>
                  <a:lnTo>
                    <a:pt x="11823" y="21717"/>
                  </a:lnTo>
                  <a:lnTo>
                    <a:pt x="12887" y="23078"/>
                  </a:lnTo>
                  <a:lnTo>
                    <a:pt x="13901" y="24339"/>
                  </a:lnTo>
                  <a:lnTo>
                    <a:pt x="14915" y="25551"/>
                  </a:lnTo>
                  <a:lnTo>
                    <a:pt x="15880" y="26640"/>
                  </a:lnTo>
                  <a:lnTo>
                    <a:pt x="16795" y="27629"/>
                  </a:lnTo>
                  <a:lnTo>
                    <a:pt x="17636" y="28495"/>
                  </a:lnTo>
                  <a:lnTo>
                    <a:pt x="18428" y="29261"/>
                  </a:lnTo>
                  <a:lnTo>
                    <a:pt x="19170" y="29905"/>
                  </a:lnTo>
                  <a:lnTo>
                    <a:pt x="19516" y="30177"/>
                  </a:lnTo>
                  <a:lnTo>
                    <a:pt x="19837" y="30399"/>
                  </a:lnTo>
                  <a:lnTo>
                    <a:pt x="20134" y="30622"/>
                  </a:lnTo>
                  <a:lnTo>
                    <a:pt x="20406" y="30770"/>
                  </a:lnTo>
                  <a:lnTo>
                    <a:pt x="20654" y="30894"/>
                  </a:lnTo>
                  <a:lnTo>
                    <a:pt x="20901" y="30993"/>
                  </a:lnTo>
                  <a:lnTo>
                    <a:pt x="21124" y="31042"/>
                  </a:lnTo>
                  <a:lnTo>
                    <a:pt x="21297" y="31067"/>
                  </a:lnTo>
                  <a:lnTo>
                    <a:pt x="21470" y="31042"/>
                  </a:lnTo>
                  <a:lnTo>
                    <a:pt x="21594" y="30968"/>
                  </a:lnTo>
                  <a:lnTo>
                    <a:pt x="21717" y="30869"/>
                  </a:lnTo>
                  <a:lnTo>
                    <a:pt x="21791" y="30721"/>
                  </a:lnTo>
                  <a:lnTo>
                    <a:pt x="21841" y="30548"/>
                  </a:lnTo>
                  <a:lnTo>
                    <a:pt x="21866" y="30325"/>
                  </a:lnTo>
                  <a:lnTo>
                    <a:pt x="21866" y="30078"/>
                  </a:lnTo>
                  <a:lnTo>
                    <a:pt x="21841" y="29781"/>
                  </a:lnTo>
                  <a:lnTo>
                    <a:pt x="21767" y="29484"/>
                  </a:lnTo>
                  <a:lnTo>
                    <a:pt x="21692" y="29113"/>
                  </a:lnTo>
                  <a:lnTo>
                    <a:pt x="21594" y="28742"/>
                  </a:lnTo>
                  <a:lnTo>
                    <a:pt x="21445" y="28322"/>
                  </a:lnTo>
                  <a:lnTo>
                    <a:pt x="21124" y="27406"/>
                  </a:lnTo>
                  <a:lnTo>
                    <a:pt x="20678" y="26392"/>
                  </a:lnTo>
                  <a:lnTo>
                    <a:pt x="20159" y="25279"/>
                  </a:lnTo>
                  <a:lnTo>
                    <a:pt x="19565" y="24092"/>
                  </a:lnTo>
                  <a:lnTo>
                    <a:pt x="18873" y="22806"/>
                  </a:lnTo>
                  <a:lnTo>
                    <a:pt x="18131" y="21445"/>
                  </a:lnTo>
                  <a:lnTo>
                    <a:pt x="17290" y="20036"/>
                  </a:lnTo>
                  <a:lnTo>
                    <a:pt x="16399" y="18551"/>
                  </a:lnTo>
                  <a:lnTo>
                    <a:pt x="15435" y="17018"/>
                  </a:lnTo>
                  <a:lnTo>
                    <a:pt x="14396" y="15460"/>
                  </a:lnTo>
                  <a:lnTo>
                    <a:pt x="13332" y="13877"/>
                  </a:lnTo>
                  <a:lnTo>
                    <a:pt x="12219" y="12318"/>
                  </a:lnTo>
                  <a:lnTo>
                    <a:pt x="11131" y="10810"/>
                  </a:lnTo>
                  <a:lnTo>
                    <a:pt x="10043" y="9375"/>
                  </a:lnTo>
                  <a:lnTo>
                    <a:pt x="8979" y="7990"/>
                  </a:lnTo>
                  <a:lnTo>
                    <a:pt x="7940" y="6728"/>
                  </a:lnTo>
                  <a:lnTo>
                    <a:pt x="6951" y="5541"/>
                  </a:lnTo>
                  <a:lnTo>
                    <a:pt x="5986" y="4428"/>
                  </a:lnTo>
                  <a:lnTo>
                    <a:pt x="5071" y="3439"/>
                  </a:lnTo>
                  <a:lnTo>
                    <a:pt x="4230" y="2573"/>
                  </a:lnTo>
                  <a:lnTo>
                    <a:pt x="3414" y="1806"/>
                  </a:lnTo>
                  <a:lnTo>
                    <a:pt x="2696" y="1163"/>
                  </a:lnTo>
                  <a:lnTo>
                    <a:pt x="2350" y="891"/>
                  </a:lnTo>
                  <a:lnTo>
                    <a:pt x="2029" y="668"/>
                  </a:lnTo>
                  <a:lnTo>
                    <a:pt x="1732" y="471"/>
                  </a:lnTo>
                  <a:lnTo>
                    <a:pt x="1460" y="297"/>
                  </a:lnTo>
                  <a:lnTo>
                    <a:pt x="1188" y="174"/>
                  </a:lnTo>
                  <a:lnTo>
                    <a:pt x="965" y="75"/>
                  </a:lnTo>
                  <a:lnTo>
                    <a:pt x="742" y="25"/>
                  </a:lnTo>
                  <a:lnTo>
                    <a:pt x="569" y="1"/>
                  </a:lnTo>
                  <a:close/>
                </a:path>
              </a:pathLst>
            </a:custGeom>
            <a:solidFill>
              <a:srgbClr val="EA9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6"/>
            <p:cNvSpPr/>
            <p:nvPr/>
          </p:nvSpPr>
          <p:spPr>
            <a:xfrm>
              <a:off x="2775475" y="1542850"/>
              <a:ext cx="546650" cy="776700"/>
            </a:xfrm>
            <a:custGeom>
              <a:avLst/>
              <a:gdLst/>
              <a:ahLst/>
              <a:cxnLst/>
              <a:rect l="l" t="t" r="r" b="b"/>
              <a:pathLst>
                <a:path w="21866" h="31068" fill="none" extrusionOk="0">
                  <a:moveTo>
                    <a:pt x="21594" y="30968"/>
                  </a:moveTo>
                  <a:lnTo>
                    <a:pt x="21594" y="30968"/>
                  </a:lnTo>
                  <a:lnTo>
                    <a:pt x="21470" y="31042"/>
                  </a:lnTo>
                  <a:lnTo>
                    <a:pt x="21297" y="31067"/>
                  </a:lnTo>
                  <a:lnTo>
                    <a:pt x="21124" y="31042"/>
                  </a:lnTo>
                  <a:lnTo>
                    <a:pt x="20901" y="30993"/>
                  </a:lnTo>
                  <a:lnTo>
                    <a:pt x="20654" y="30894"/>
                  </a:lnTo>
                  <a:lnTo>
                    <a:pt x="20406" y="30770"/>
                  </a:lnTo>
                  <a:lnTo>
                    <a:pt x="20134" y="30622"/>
                  </a:lnTo>
                  <a:lnTo>
                    <a:pt x="19837" y="30399"/>
                  </a:lnTo>
                  <a:lnTo>
                    <a:pt x="19516" y="30177"/>
                  </a:lnTo>
                  <a:lnTo>
                    <a:pt x="19170" y="29905"/>
                  </a:lnTo>
                  <a:lnTo>
                    <a:pt x="18428" y="29261"/>
                  </a:lnTo>
                  <a:lnTo>
                    <a:pt x="17636" y="28495"/>
                  </a:lnTo>
                  <a:lnTo>
                    <a:pt x="16795" y="27629"/>
                  </a:lnTo>
                  <a:lnTo>
                    <a:pt x="15880" y="26640"/>
                  </a:lnTo>
                  <a:lnTo>
                    <a:pt x="14915" y="25551"/>
                  </a:lnTo>
                  <a:lnTo>
                    <a:pt x="13901" y="24339"/>
                  </a:lnTo>
                  <a:lnTo>
                    <a:pt x="12887" y="23078"/>
                  </a:lnTo>
                  <a:lnTo>
                    <a:pt x="11823" y="21717"/>
                  </a:lnTo>
                  <a:lnTo>
                    <a:pt x="10735" y="20258"/>
                  </a:lnTo>
                  <a:lnTo>
                    <a:pt x="9647" y="18749"/>
                  </a:lnTo>
                  <a:lnTo>
                    <a:pt x="8534" y="17191"/>
                  </a:lnTo>
                  <a:lnTo>
                    <a:pt x="8534" y="17191"/>
                  </a:lnTo>
                  <a:lnTo>
                    <a:pt x="7470" y="15608"/>
                  </a:lnTo>
                  <a:lnTo>
                    <a:pt x="6431" y="14050"/>
                  </a:lnTo>
                  <a:lnTo>
                    <a:pt x="5467" y="12516"/>
                  </a:lnTo>
                  <a:lnTo>
                    <a:pt x="4576" y="11057"/>
                  </a:lnTo>
                  <a:lnTo>
                    <a:pt x="3735" y="9622"/>
                  </a:lnTo>
                  <a:lnTo>
                    <a:pt x="2993" y="8262"/>
                  </a:lnTo>
                  <a:lnTo>
                    <a:pt x="2301" y="6976"/>
                  </a:lnTo>
                  <a:lnTo>
                    <a:pt x="1682" y="5788"/>
                  </a:lnTo>
                  <a:lnTo>
                    <a:pt x="1188" y="4675"/>
                  </a:lnTo>
                  <a:lnTo>
                    <a:pt x="742" y="3661"/>
                  </a:lnTo>
                  <a:lnTo>
                    <a:pt x="421" y="2746"/>
                  </a:lnTo>
                  <a:lnTo>
                    <a:pt x="272" y="2326"/>
                  </a:lnTo>
                  <a:lnTo>
                    <a:pt x="174" y="1955"/>
                  </a:lnTo>
                  <a:lnTo>
                    <a:pt x="75" y="1584"/>
                  </a:lnTo>
                  <a:lnTo>
                    <a:pt x="25" y="1287"/>
                  </a:lnTo>
                  <a:lnTo>
                    <a:pt x="0" y="990"/>
                  </a:lnTo>
                  <a:lnTo>
                    <a:pt x="0" y="743"/>
                  </a:lnTo>
                  <a:lnTo>
                    <a:pt x="25" y="520"/>
                  </a:lnTo>
                  <a:lnTo>
                    <a:pt x="75" y="347"/>
                  </a:lnTo>
                  <a:lnTo>
                    <a:pt x="149" y="199"/>
                  </a:lnTo>
                  <a:lnTo>
                    <a:pt x="272" y="100"/>
                  </a:lnTo>
                  <a:lnTo>
                    <a:pt x="272" y="100"/>
                  </a:lnTo>
                  <a:lnTo>
                    <a:pt x="396" y="25"/>
                  </a:lnTo>
                  <a:lnTo>
                    <a:pt x="569" y="1"/>
                  </a:lnTo>
                  <a:lnTo>
                    <a:pt x="742" y="25"/>
                  </a:lnTo>
                  <a:lnTo>
                    <a:pt x="965" y="75"/>
                  </a:lnTo>
                  <a:lnTo>
                    <a:pt x="1188" y="174"/>
                  </a:lnTo>
                  <a:lnTo>
                    <a:pt x="1460" y="297"/>
                  </a:lnTo>
                  <a:lnTo>
                    <a:pt x="1732" y="471"/>
                  </a:lnTo>
                  <a:lnTo>
                    <a:pt x="2029" y="668"/>
                  </a:lnTo>
                  <a:lnTo>
                    <a:pt x="2350" y="891"/>
                  </a:lnTo>
                  <a:lnTo>
                    <a:pt x="2696" y="1163"/>
                  </a:lnTo>
                  <a:lnTo>
                    <a:pt x="3414" y="1806"/>
                  </a:lnTo>
                  <a:lnTo>
                    <a:pt x="4230" y="2573"/>
                  </a:lnTo>
                  <a:lnTo>
                    <a:pt x="5071" y="3439"/>
                  </a:lnTo>
                  <a:lnTo>
                    <a:pt x="5986" y="4428"/>
                  </a:lnTo>
                  <a:lnTo>
                    <a:pt x="6951" y="5541"/>
                  </a:lnTo>
                  <a:lnTo>
                    <a:pt x="7940" y="6728"/>
                  </a:lnTo>
                  <a:lnTo>
                    <a:pt x="8979" y="7990"/>
                  </a:lnTo>
                  <a:lnTo>
                    <a:pt x="10043" y="9375"/>
                  </a:lnTo>
                  <a:lnTo>
                    <a:pt x="11131" y="10810"/>
                  </a:lnTo>
                  <a:lnTo>
                    <a:pt x="12219" y="12318"/>
                  </a:lnTo>
                  <a:lnTo>
                    <a:pt x="13332" y="13877"/>
                  </a:lnTo>
                  <a:lnTo>
                    <a:pt x="13332" y="13877"/>
                  </a:lnTo>
                  <a:lnTo>
                    <a:pt x="14396" y="15460"/>
                  </a:lnTo>
                  <a:lnTo>
                    <a:pt x="15435" y="17018"/>
                  </a:lnTo>
                  <a:lnTo>
                    <a:pt x="16399" y="18551"/>
                  </a:lnTo>
                  <a:lnTo>
                    <a:pt x="17290" y="20036"/>
                  </a:lnTo>
                  <a:lnTo>
                    <a:pt x="18131" y="21445"/>
                  </a:lnTo>
                  <a:lnTo>
                    <a:pt x="18873" y="22806"/>
                  </a:lnTo>
                  <a:lnTo>
                    <a:pt x="19565" y="24092"/>
                  </a:lnTo>
                  <a:lnTo>
                    <a:pt x="20159" y="25279"/>
                  </a:lnTo>
                  <a:lnTo>
                    <a:pt x="20678" y="26392"/>
                  </a:lnTo>
                  <a:lnTo>
                    <a:pt x="21124" y="27406"/>
                  </a:lnTo>
                  <a:lnTo>
                    <a:pt x="21445" y="28322"/>
                  </a:lnTo>
                  <a:lnTo>
                    <a:pt x="21594" y="28742"/>
                  </a:lnTo>
                  <a:lnTo>
                    <a:pt x="21692" y="29113"/>
                  </a:lnTo>
                  <a:lnTo>
                    <a:pt x="21767" y="29484"/>
                  </a:lnTo>
                  <a:lnTo>
                    <a:pt x="21841" y="29781"/>
                  </a:lnTo>
                  <a:lnTo>
                    <a:pt x="21866" y="30078"/>
                  </a:lnTo>
                  <a:lnTo>
                    <a:pt x="21866" y="30325"/>
                  </a:lnTo>
                  <a:lnTo>
                    <a:pt x="21841" y="30548"/>
                  </a:lnTo>
                  <a:lnTo>
                    <a:pt x="21791" y="30721"/>
                  </a:lnTo>
                  <a:lnTo>
                    <a:pt x="21717" y="30869"/>
                  </a:lnTo>
                  <a:lnTo>
                    <a:pt x="21594" y="309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6"/>
            <p:cNvSpPr/>
            <p:nvPr/>
          </p:nvSpPr>
          <p:spPr>
            <a:xfrm>
              <a:off x="2789075" y="1560775"/>
              <a:ext cx="514500" cy="734650"/>
            </a:xfrm>
            <a:custGeom>
              <a:avLst/>
              <a:gdLst/>
              <a:ahLst/>
              <a:cxnLst/>
              <a:rect l="l" t="t" r="r" b="b"/>
              <a:pathLst>
                <a:path w="20580" h="29386" extrusionOk="0">
                  <a:moveTo>
                    <a:pt x="446" y="1"/>
                  </a:moveTo>
                  <a:lnTo>
                    <a:pt x="322" y="26"/>
                  </a:lnTo>
                  <a:lnTo>
                    <a:pt x="198" y="75"/>
                  </a:lnTo>
                  <a:lnTo>
                    <a:pt x="100" y="149"/>
                  </a:lnTo>
                  <a:lnTo>
                    <a:pt x="50" y="273"/>
                  </a:lnTo>
                  <a:lnTo>
                    <a:pt x="25" y="446"/>
                  </a:lnTo>
                  <a:lnTo>
                    <a:pt x="1" y="644"/>
                  </a:lnTo>
                  <a:lnTo>
                    <a:pt x="25" y="867"/>
                  </a:lnTo>
                  <a:lnTo>
                    <a:pt x="75" y="1139"/>
                  </a:lnTo>
                  <a:lnTo>
                    <a:pt x="124" y="1411"/>
                  </a:lnTo>
                  <a:lnTo>
                    <a:pt x="223" y="1732"/>
                  </a:lnTo>
                  <a:lnTo>
                    <a:pt x="471" y="2474"/>
                  </a:lnTo>
                  <a:lnTo>
                    <a:pt x="817" y="3315"/>
                  </a:lnTo>
                  <a:lnTo>
                    <a:pt x="1262" y="4280"/>
                  </a:lnTo>
                  <a:lnTo>
                    <a:pt x="1757" y="5319"/>
                  </a:lnTo>
                  <a:lnTo>
                    <a:pt x="2350" y="6432"/>
                  </a:lnTo>
                  <a:lnTo>
                    <a:pt x="3018" y="7644"/>
                  </a:lnTo>
                  <a:lnTo>
                    <a:pt x="3760" y="8905"/>
                  </a:lnTo>
                  <a:lnTo>
                    <a:pt x="4552" y="10241"/>
                  </a:lnTo>
                  <a:lnTo>
                    <a:pt x="5417" y="11651"/>
                  </a:lnTo>
                  <a:lnTo>
                    <a:pt x="6333" y="13085"/>
                  </a:lnTo>
                  <a:lnTo>
                    <a:pt x="7322" y="14545"/>
                  </a:lnTo>
                  <a:lnTo>
                    <a:pt x="8336" y="16054"/>
                  </a:lnTo>
                  <a:lnTo>
                    <a:pt x="9375" y="17538"/>
                  </a:lnTo>
                  <a:lnTo>
                    <a:pt x="10414" y="18972"/>
                  </a:lnTo>
                  <a:lnTo>
                    <a:pt x="11428" y="20333"/>
                  </a:lnTo>
                  <a:lnTo>
                    <a:pt x="12417" y="21644"/>
                  </a:lnTo>
                  <a:lnTo>
                    <a:pt x="13382" y="22856"/>
                  </a:lnTo>
                  <a:lnTo>
                    <a:pt x="14322" y="23993"/>
                  </a:lnTo>
                  <a:lnTo>
                    <a:pt x="15212" y="25032"/>
                  </a:lnTo>
                  <a:lnTo>
                    <a:pt x="16053" y="25997"/>
                  </a:lnTo>
                  <a:lnTo>
                    <a:pt x="16845" y="26838"/>
                  </a:lnTo>
                  <a:lnTo>
                    <a:pt x="17587" y="27580"/>
                  </a:lnTo>
                  <a:lnTo>
                    <a:pt x="18255" y="28198"/>
                  </a:lnTo>
                  <a:lnTo>
                    <a:pt x="18848" y="28693"/>
                  </a:lnTo>
                  <a:lnTo>
                    <a:pt x="19120" y="28891"/>
                  </a:lnTo>
                  <a:lnTo>
                    <a:pt x="19368" y="29064"/>
                  </a:lnTo>
                  <a:lnTo>
                    <a:pt x="19590" y="29188"/>
                  </a:lnTo>
                  <a:lnTo>
                    <a:pt x="19788" y="29286"/>
                  </a:lnTo>
                  <a:lnTo>
                    <a:pt x="19986" y="29361"/>
                  </a:lnTo>
                  <a:lnTo>
                    <a:pt x="20159" y="29385"/>
                  </a:lnTo>
                  <a:lnTo>
                    <a:pt x="20283" y="29361"/>
                  </a:lnTo>
                  <a:lnTo>
                    <a:pt x="20406" y="29311"/>
                  </a:lnTo>
                  <a:lnTo>
                    <a:pt x="20481" y="29237"/>
                  </a:lnTo>
                  <a:lnTo>
                    <a:pt x="20555" y="29089"/>
                  </a:lnTo>
                  <a:lnTo>
                    <a:pt x="20580" y="28940"/>
                  </a:lnTo>
                  <a:lnTo>
                    <a:pt x="20580" y="28742"/>
                  </a:lnTo>
                  <a:lnTo>
                    <a:pt x="20580" y="28520"/>
                  </a:lnTo>
                  <a:lnTo>
                    <a:pt x="20530" y="28248"/>
                  </a:lnTo>
                  <a:lnTo>
                    <a:pt x="20456" y="27951"/>
                  </a:lnTo>
                  <a:lnTo>
                    <a:pt x="20382" y="27629"/>
                  </a:lnTo>
                  <a:lnTo>
                    <a:pt x="20110" y="26912"/>
                  </a:lnTo>
                  <a:lnTo>
                    <a:pt x="19763" y="26046"/>
                  </a:lnTo>
                  <a:lnTo>
                    <a:pt x="19343" y="25106"/>
                  </a:lnTo>
                  <a:lnTo>
                    <a:pt x="18823" y="24068"/>
                  </a:lnTo>
                  <a:lnTo>
                    <a:pt x="18230" y="22954"/>
                  </a:lnTo>
                  <a:lnTo>
                    <a:pt x="17587" y="21742"/>
                  </a:lnTo>
                  <a:lnTo>
                    <a:pt x="16845" y="20456"/>
                  </a:lnTo>
                  <a:lnTo>
                    <a:pt x="16053" y="19121"/>
                  </a:lnTo>
                  <a:lnTo>
                    <a:pt x="15187" y="17736"/>
                  </a:lnTo>
                  <a:lnTo>
                    <a:pt x="14272" y="16301"/>
                  </a:lnTo>
                  <a:lnTo>
                    <a:pt x="13283" y="14842"/>
                  </a:lnTo>
                  <a:lnTo>
                    <a:pt x="12269" y="13333"/>
                  </a:lnTo>
                  <a:lnTo>
                    <a:pt x="11230" y="11849"/>
                  </a:lnTo>
                  <a:lnTo>
                    <a:pt x="10191" y="10414"/>
                  </a:lnTo>
                  <a:lnTo>
                    <a:pt x="9177" y="9054"/>
                  </a:lnTo>
                  <a:lnTo>
                    <a:pt x="8188" y="7743"/>
                  </a:lnTo>
                  <a:lnTo>
                    <a:pt x="7223" y="6531"/>
                  </a:lnTo>
                  <a:lnTo>
                    <a:pt x="6283" y="5393"/>
                  </a:lnTo>
                  <a:lnTo>
                    <a:pt x="5393" y="4329"/>
                  </a:lnTo>
                  <a:lnTo>
                    <a:pt x="4552" y="3390"/>
                  </a:lnTo>
                  <a:lnTo>
                    <a:pt x="3760" y="2549"/>
                  </a:lnTo>
                  <a:lnTo>
                    <a:pt x="3018" y="1807"/>
                  </a:lnTo>
                  <a:lnTo>
                    <a:pt x="2350" y="1188"/>
                  </a:lnTo>
                  <a:lnTo>
                    <a:pt x="1757" y="693"/>
                  </a:lnTo>
                  <a:lnTo>
                    <a:pt x="1485" y="496"/>
                  </a:lnTo>
                  <a:lnTo>
                    <a:pt x="1237" y="322"/>
                  </a:lnTo>
                  <a:lnTo>
                    <a:pt x="1015" y="199"/>
                  </a:lnTo>
                  <a:lnTo>
                    <a:pt x="792" y="100"/>
                  </a:lnTo>
                  <a:lnTo>
                    <a:pt x="619" y="26"/>
                  </a:lnTo>
                  <a:lnTo>
                    <a:pt x="4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6"/>
            <p:cNvSpPr/>
            <p:nvPr/>
          </p:nvSpPr>
          <p:spPr>
            <a:xfrm>
              <a:off x="2789075" y="1560775"/>
              <a:ext cx="514500" cy="734650"/>
            </a:xfrm>
            <a:custGeom>
              <a:avLst/>
              <a:gdLst/>
              <a:ahLst/>
              <a:cxnLst/>
              <a:rect l="l" t="t" r="r" b="b"/>
              <a:pathLst>
                <a:path w="20580" h="29386" fill="none" extrusionOk="0">
                  <a:moveTo>
                    <a:pt x="20406" y="29311"/>
                  </a:moveTo>
                  <a:lnTo>
                    <a:pt x="20406" y="29311"/>
                  </a:lnTo>
                  <a:lnTo>
                    <a:pt x="20283" y="29361"/>
                  </a:lnTo>
                  <a:lnTo>
                    <a:pt x="20159" y="29385"/>
                  </a:lnTo>
                  <a:lnTo>
                    <a:pt x="19986" y="29361"/>
                  </a:lnTo>
                  <a:lnTo>
                    <a:pt x="19788" y="29286"/>
                  </a:lnTo>
                  <a:lnTo>
                    <a:pt x="19590" y="29188"/>
                  </a:lnTo>
                  <a:lnTo>
                    <a:pt x="19368" y="29064"/>
                  </a:lnTo>
                  <a:lnTo>
                    <a:pt x="19120" y="28891"/>
                  </a:lnTo>
                  <a:lnTo>
                    <a:pt x="18848" y="28693"/>
                  </a:lnTo>
                  <a:lnTo>
                    <a:pt x="18255" y="28198"/>
                  </a:lnTo>
                  <a:lnTo>
                    <a:pt x="17587" y="27580"/>
                  </a:lnTo>
                  <a:lnTo>
                    <a:pt x="16845" y="26838"/>
                  </a:lnTo>
                  <a:lnTo>
                    <a:pt x="16053" y="25997"/>
                  </a:lnTo>
                  <a:lnTo>
                    <a:pt x="15212" y="25032"/>
                  </a:lnTo>
                  <a:lnTo>
                    <a:pt x="14322" y="23993"/>
                  </a:lnTo>
                  <a:lnTo>
                    <a:pt x="13382" y="22856"/>
                  </a:lnTo>
                  <a:lnTo>
                    <a:pt x="12417" y="21644"/>
                  </a:lnTo>
                  <a:lnTo>
                    <a:pt x="11428" y="20333"/>
                  </a:lnTo>
                  <a:lnTo>
                    <a:pt x="10414" y="18972"/>
                  </a:lnTo>
                  <a:lnTo>
                    <a:pt x="9375" y="17538"/>
                  </a:lnTo>
                  <a:lnTo>
                    <a:pt x="8336" y="16054"/>
                  </a:lnTo>
                  <a:lnTo>
                    <a:pt x="8336" y="16054"/>
                  </a:lnTo>
                  <a:lnTo>
                    <a:pt x="7322" y="14545"/>
                  </a:lnTo>
                  <a:lnTo>
                    <a:pt x="6333" y="13085"/>
                  </a:lnTo>
                  <a:lnTo>
                    <a:pt x="5417" y="11651"/>
                  </a:lnTo>
                  <a:lnTo>
                    <a:pt x="4552" y="10241"/>
                  </a:lnTo>
                  <a:lnTo>
                    <a:pt x="3760" y="8905"/>
                  </a:lnTo>
                  <a:lnTo>
                    <a:pt x="3018" y="7644"/>
                  </a:lnTo>
                  <a:lnTo>
                    <a:pt x="2350" y="6432"/>
                  </a:lnTo>
                  <a:lnTo>
                    <a:pt x="1757" y="5319"/>
                  </a:lnTo>
                  <a:lnTo>
                    <a:pt x="1262" y="4280"/>
                  </a:lnTo>
                  <a:lnTo>
                    <a:pt x="817" y="3315"/>
                  </a:lnTo>
                  <a:lnTo>
                    <a:pt x="471" y="2474"/>
                  </a:lnTo>
                  <a:lnTo>
                    <a:pt x="223" y="1732"/>
                  </a:lnTo>
                  <a:lnTo>
                    <a:pt x="124" y="1411"/>
                  </a:lnTo>
                  <a:lnTo>
                    <a:pt x="75" y="1139"/>
                  </a:lnTo>
                  <a:lnTo>
                    <a:pt x="25" y="867"/>
                  </a:lnTo>
                  <a:lnTo>
                    <a:pt x="1" y="644"/>
                  </a:lnTo>
                  <a:lnTo>
                    <a:pt x="25" y="446"/>
                  </a:lnTo>
                  <a:lnTo>
                    <a:pt x="50" y="273"/>
                  </a:lnTo>
                  <a:lnTo>
                    <a:pt x="100" y="149"/>
                  </a:lnTo>
                  <a:lnTo>
                    <a:pt x="198" y="75"/>
                  </a:lnTo>
                  <a:lnTo>
                    <a:pt x="198" y="75"/>
                  </a:lnTo>
                  <a:lnTo>
                    <a:pt x="322" y="26"/>
                  </a:lnTo>
                  <a:lnTo>
                    <a:pt x="446" y="1"/>
                  </a:lnTo>
                  <a:lnTo>
                    <a:pt x="619" y="26"/>
                  </a:lnTo>
                  <a:lnTo>
                    <a:pt x="792" y="100"/>
                  </a:lnTo>
                  <a:lnTo>
                    <a:pt x="1015" y="199"/>
                  </a:lnTo>
                  <a:lnTo>
                    <a:pt x="1237" y="322"/>
                  </a:lnTo>
                  <a:lnTo>
                    <a:pt x="1485" y="496"/>
                  </a:lnTo>
                  <a:lnTo>
                    <a:pt x="1757" y="693"/>
                  </a:lnTo>
                  <a:lnTo>
                    <a:pt x="2350" y="1188"/>
                  </a:lnTo>
                  <a:lnTo>
                    <a:pt x="3018" y="1807"/>
                  </a:lnTo>
                  <a:lnTo>
                    <a:pt x="3760" y="2549"/>
                  </a:lnTo>
                  <a:lnTo>
                    <a:pt x="4552" y="3390"/>
                  </a:lnTo>
                  <a:lnTo>
                    <a:pt x="5393" y="4329"/>
                  </a:lnTo>
                  <a:lnTo>
                    <a:pt x="6283" y="5393"/>
                  </a:lnTo>
                  <a:lnTo>
                    <a:pt x="7223" y="6531"/>
                  </a:lnTo>
                  <a:lnTo>
                    <a:pt x="8188" y="7743"/>
                  </a:lnTo>
                  <a:lnTo>
                    <a:pt x="9177" y="9054"/>
                  </a:lnTo>
                  <a:lnTo>
                    <a:pt x="10191" y="10414"/>
                  </a:lnTo>
                  <a:lnTo>
                    <a:pt x="11230" y="11849"/>
                  </a:lnTo>
                  <a:lnTo>
                    <a:pt x="12269" y="13333"/>
                  </a:lnTo>
                  <a:lnTo>
                    <a:pt x="12269" y="13333"/>
                  </a:lnTo>
                  <a:lnTo>
                    <a:pt x="13283" y="14842"/>
                  </a:lnTo>
                  <a:lnTo>
                    <a:pt x="14272" y="16301"/>
                  </a:lnTo>
                  <a:lnTo>
                    <a:pt x="15187" y="17736"/>
                  </a:lnTo>
                  <a:lnTo>
                    <a:pt x="16053" y="19121"/>
                  </a:lnTo>
                  <a:lnTo>
                    <a:pt x="16845" y="20456"/>
                  </a:lnTo>
                  <a:lnTo>
                    <a:pt x="17587" y="21742"/>
                  </a:lnTo>
                  <a:lnTo>
                    <a:pt x="18230" y="22954"/>
                  </a:lnTo>
                  <a:lnTo>
                    <a:pt x="18823" y="24068"/>
                  </a:lnTo>
                  <a:lnTo>
                    <a:pt x="19343" y="25106"/>
                  </a:lnTo>
                  <a:lnTo>
                    <a:pt x="19763" y="26046"/>
                  </a:lnTo>
                  <a:lnTo>
                    <a:pt x="20110" y="26912"/>
                  </a:lnTo>
                  <a:lnTo>
                    <a:pt x="20382" y="27629"/>
                  </a:lnTo>
                  <a:lnTo>
                    <a:pt x="20456" y="27951"/>
                  </a:lnTo>
                  <a:lnTo>
                    <a:pt x="20530" y="28248"/>
                  </a:lnTo>
                  <a:lnTo>
                    <a:pt x="20580" y="28520"/>
                  </a:lnTo>
                  <a:lnTo>
                    <a:pt x="20580" y="28742"/>
                  </a:lnTo>
                  <a:lnTo>
                    <a:pt x="20580" y="28940"/>
                  </a:lnTo>
                  <a:lnTo>
                    <a:pt x="20555" y="29089"/>
                  </a:lnTo>
                  <a:lnTo>
                    <a:pt x="20481" y="29237"/>
                  </a:lnTo>
                  <a:lnTo>
                    <a:pt x="20406" y="2931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6"/>
            <p:cNvSpPr/>
            <p:nvPr/>
          </p:nvSpPr>
          <p:spPr>
            <a:xfrm>
              <a:off x="2222050" y="1353625"/>
              <a:ext cx="792125" cy="819975"/>
            </a:xfrm>
            <a:custGeom>
              <a:avLst/>
              <a:gdLst/>
              <a:ahLst/>
              <a:cxnLst/>
              <a:rect l="l" t="t" r="r" b="b"/>
              <a:pathLst>
                <a:path w="31685" h="32799" extrusionOk="0">
                  <a:moveTo>
                    <a:pt x="5862" y="1"/>
                  </a:moveTo>
                  <a:lnTo>
                    <a:pt x="173" y="5393"/>
                  </a:lnTo>
                  <a:lnTo>
                    <a:pt x="99" y="5517"/>
                  </a:lnTo>
                  <a:lnTo>
                    <a:pt x="25" y="5665"/>
                  </a:lnTo>
                  <a:lnTo>
                    <a:pt x="0" y="5863"/>
                  </a:lnTo>
                  <a:lnTo>
                    <a:pt x="25" y="6086"/>
                  </a:lnTo>
                  <a:lnTo>
                    <a:pt x="50" y="6333"/>
                  </a:lnTo>
                  <a:lnTo>
                    <a:pt x="124" y="6605"/>
                  </a:lnTo>
                  <a:lnTo>
                    <a:pt x="248" y="6902"/>
                  </a:lnTo>
                  <a:lnTo>
                    <a:pt x="371" y="7248"/>
                  </a:lnTo>
                  <a:lnTo>
                    <a:pt x="544" y="7619"/>
                  </a:lnTo>
                  <a:lnTo>
                    <a:pt x="742" y="7990"/>
                  </a:lnTo>
                  <a:lnTo>
                    <a:pt x="1212" y="8856"/>
                  </a:lnTo>
                  <a:lnTo>
                    <a:pt x="1781" y="9771"/>
                  </a:lnTo>
                  <a:lnTo>
                    <a:pt x="2474" y="10810"/>
                  </a:lnTo>
                  <a:lnTo>
                    <a:pt x="3240" y="11898"/>
                  </a:lnTo>
                  <a:lnTo>
                    <a:pt x="4131" y="13061"/>
                  </a:lnTo>
                  <a:lnTo>
                    <a:pt x="5071" y="14297"/>
                  </a:lnTo>
                  <a:lnTo>
                    <a:pt x="6110" y="15559"/>
                  </a:lnTo>
                  <a:lnTo>
                    <a:pt x="7223" y="16895"/>
                  </a:lnTo>
                  <a:lnTo>
                    <a:pt x="8410" y="18230"/>
                  </a:lnTo>
                  <a:lnTo>
                    <a:pt x="9671" y="19615"/>
                  </a:lnTo>
                  <a:lnTo>
                    <a:pt x="10982" y="21025"/>
                  </a:lnTo>
                  <a:lnTo>
                    <a:pt x="12318" y="22410"/>
                  </a:lnTo>
                  <a:lnTo>
                    <a:pt x="13629" y="23721"/>
                  </a:lnTo>
                  <a:lnTo>
                    <a:pt x="14915" y="24983"/>
                  </a:lnTo>
                  <a:lnTo>
                    <a:pt x="16176" y="26170"/>
                  </a:lnTo>
                  <a:lnTo>
                    <a:pt x="17388" y="27283"/>
                  </a:lnTo>
                  <a:lnTo>
                    <a:pt x="18551" y="28297"/>
                  </a:lnTo>
                  <a:lnTo>
                    <a:pt x="19664" y="29237"/>
                  </a:lnTo>
                  <a:lnTo>
                    <a:pt x="20728" y="30078"/>
                  </a:lnTo>
                  <a:lnTo>
                    <a:pt x="21717" y="30820"/>
                  </a:lnTo>
                  <a:lnTo>
                    <a:pt x="22607" y="31438"/>
                  </a:lnTo>
                  <a:lnTo>
                    <a:pt x="23424" y="31958"/>
                  </a:lnTo>
                  <a:lnTo>
                    <a:pt x="23819" y="32180"/>
                  </a:lnTo>
                  <a:lnTo>
                    <a:pt x="24166" y="32354"/>
                  </a:lnTo>
                  <a:lnTo>
                    <a:pt x="24487" y="32502"/>
                  </a:lnTo>
                  <a:lnTo>
                    <a:pt x="24784" y="32626"/>
                  </a:lnTo>
                  <a:lnTo>
                    <a:pt x="25056" y="32725"/>
                  </a:lnTo>
                  <a:lnTo>
                    <a:pt x="25303" y="32774"/>
                  </a:lnTo>
                  <a:lnTo>
                    <a:pt x="25526" y="32799"/>
                  </a:lnTo>
                  <a:lnTo>
                    <a:pt x="25724" y="32799"/>
                  </a:lnTo>
                  <a:lnTo>
                    <a:pt x="25872" y="32749"/>
                  </a:lnTo>
                  <a:lnTo>
                    <a:pt x="25996" y="32650"/>
                  </a:lnTo>
                  <a:lnTo>
                    <a:pt x="31685" y="27258"/>
                  </a:lnTo>
                  <a:lnTo>
                    <a:pt x="58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6"/>
            <p:cNvSpPr/>
            <p:nvPr/>
          </p:nvSpPr>
          <p:spPr>
            <a:xfrm>
              <a:off x="2222050" y="1353625"/>
              <a:ext cx="792125" cy="819975"/>
            </a:xfrm>
            <a:custGeom>
              <a:avLst/>
              <a:gdLst/>
              <a:ahLst/>
              <a:cxnLst/>
              <a:rect l="l" t="t" r="r" b="b"/>
              <a:pathLst>
                <a:path w="31685" h="32799" fill="none" extrusionOk="0">
                  <a:moveTo>
                    <a:pt x="5862" y="1"/>
                  </a:moveTo>
                  <a:lnTo>
                    <a:pt x="173" y="5393"/>
                  </a:lnTo>
                  <a:lnTo>
                    <a:pt x="173" y="5393"/>
                  </a:lnTo>
                  <a:lnTo>
                    <a:pt x="99" y="5517"/>
                  </a:lnTo>
                  <a:lnTo>
                    <a:pt x="25" y="5665"/>
                  </a:lnTo>
                  <a:lnTo>
                    <a:pt x="0" y="5863"/>
                  </a:lnTo>
                  <a:lnTo>
                    <a:pt x="25" y="6086"/>
                  </a:lnTo>
                  <a:lnTo>
                    <a:pt x="50" y="6333"/>
                  </a:lnTo>
                  <a:lnTo>
                    <a:pt x="124" y="6605"/>
                  </a:lnTo>
                  <a:lnTo>
                    <a:pt x="248" y="6902"/>
                  </a:lnTo>
                  <a:lnTo>
                    <a:pt x="371" y="7248"/>
                  </a:lnTo>
                  <a:lnTo>
                    <a:pt x="544" y="7619"/>
                  </a:lnTo>
                  <a:lnTo>
                    <a:pt x="742" y="7990"/>
                  </a:lnTo>
                  <a:lnTo>
                    <a:pt x="1212" y="8856"/>
                  </a:lnTo>
                  <a:lnTo>
                    <a:pt x="1781" y="9771"/>
                  </a:lnTo>
                  <a:lnTo>
                    <a:pt x="2474" y="10810"/>
                  </a:lnTo>
                  <a:lnTo>
                    <a:pt x="3240" y="11898"/>
                  </a:lnTo>
                  <a:lnTo>
                    <a:pt x="4131" y="13061"/>
                  </a:lnTo>
                  <a:lnTo>
                    <a:pt x="5071" y="14297"/>
                  </a:lnTo>
                  <a:lnTo>
                    <a:pt x="6110" y="15559"/>
                  </a:lnTo>
                  <a:lnTo>
                    <a:pt x="7223" y="16895"/>
                  </a:lnTo>
                  <a:lnTo>
                    <a:pt x="8410" y="18230"/>
                  </a:lnTo>
                  <a:lnTo>
                    <a:pt x="9671" y="19615"/>
                  </a:lnTo>
                  <a:lnTo>
                    <a:pt x="10982" y="21025"/>
                  </a:lnTo>
                  <a:lnTo>
                    <a:pt x="10982" y="21025"/>
                  </a:lnTo>
                  <a:lnTo>
                    <a:pt x="12318" y="22410"/>
                  </a:lnTo>
                  <a:lnTo>
                    <a:pt x="13629" y="23721"/>
                  </a:lnTo>
                  <a:lnTo>
                    <a:pt x="14915" y="24983"/>
                  </a:lnTo>
                  <a:lnTo>
                    <a:pt x="16176" y="26170"/>
                  </a:lnTo>
                  <a:lnTo>
                    <a:pt x="17388" y="27283"/>
                  </a:lnTo>
                  <a:lnTo>
                    <a:pt x="18551" y="28297"/>
                  </a:lnTo>
                  <a:lnTo>
                    <a:pt x="19664" y="29237"/>
                  </a:lnTo>
                  <a:lnTo>
                    <a:pt x="20728" y="30078"/>
                  </a:lnTo>
                  <a:lnTo>
                    <a:pt x="21717" y="30820"/>
                  </a:lnTo>
                  <a:lnTo>
                    <a:pt x="22607" y="31438"/>
                  </a:lnTo>
                  <a:lnTo>
                    <a:pt x="23424" y="31958"/>
                  </a:lnTo>
                  <a:lnTo>
                    <a:pt x="23819" y="32180"/>
                  </a:lnTo>
                  <a:lnTo>
                    <a:pt x="24166" y="32354"/>
                  </a:lnTo>
                  <a:lnTo>
                    <a:pt x="24487" y="32502"/>
                  </a:lnTo>
                  <a:lnTo>
                    <a:pt x="24784" y="32626"/>
                  </a:lnTo>
                  <a:lnTo>
                    <a:pt x="25056" y="32725"/>
                  </a:lnTo>
                  <a:lnTo>
                    <a:pt x="25303" y="32774"/>
                  </a:lnTo>
                  <a:lnTo>
                    <a:pt x="25526" y="32799"/>
                  </a:lnTo>
                  <a:lnTo>
                    <a:pt x="25724" y="32799"/>
                  </a:lnTo>
                  <a:lnTo>
                    <a:pt x="25872" y="32749"/>
                  </a:lnTo>
                  <a:lnTo>
                    <a:pt x="25996" y="32650"/>
                  </a:lnTo>
                  <a:lnTo>
                    <a:pt x="31685" y="27258"/>
                  </a:lnTo>
                  <a:lnTo>
                    <a:pt x="586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6"/>
            <p:cNvSpPr/>
            <p:nvPr/>
          </p:nvSpPr>
          <p:spPr>
            <a:xfrm>
              <a:off x="2364275" y="1350550"/>
              <a:ext cx="654250" cy="688250"/>
            </a:xfrm>
            <a:custGeom>
              <a:avLst/>
              <a:gdLst/>
              <a:ahLst/>
              <a:cxnLst/>
              <a:rect l="l" t="t" r="r" b="b"/>
              <a:pathLst>
                <a:path w="26170" h="27530" extrusionOk="0">
                  <a:moveTo>
                    <a:pt x="445" y="0"/>
                  </a:moveTo>
                  <a:lnTo>
                    <a:pt x="297" y="50"/>
                  </a:lnTo>
                  <a:lnTo>
                    <a:pt x="173" y="124"/>
                  </a:lnTo>
                  <a:lnTo>
                    <a:pt x="74" y="248"/>
                  </a:lnTo>
                  <a:lnTo>
                    <a:pt x="25" y="421"/>
                  </a:lnTo>
                  <a:lnTo>
                    <a:pt x="0" y="594"/>
                  </a:lnTo>
                  <a:lnTo>
                    <a:pt x="0" y="816"/>
                  </a:lnTo>
                  <a:lnTo>
                    <a:pt x="50" y="1064"/>
                  </a:lnTo>
                  <a:lnTo>
                    <a:pt x="124" y="1336"/>
                  </a:lnTo>
                  <a:lnTo>
                    <a:pt x="223" y="1657"/>
                  </a:lnTo>
                  <a:lnTo>
                    <a:pt x="371" y="1979"/>
                  </a:lnTo>
                  <a:lnTo>
                    <a:pt x="544" y="2350"/>
                  </a:lnTo>
                  <a:lnTo>
                    <a:pt x="717" y="2746"/>
                  </a:lnTo>
                  <a:lnTo>
                    <a:pt x="1187" y="3587"/>
                  </a:lnTo>
                  <a:lnTo>
                    <a:pt x="1781" y="4527"/>
                  </a:lnTo>
                  <a:lnTo>
                    <a:pt x="2474" y="5541"/>
                  </a:lnTo>
                  <a:lnTo>
                    <a:pt x="3240" y="6629"/>
                  </a:lnTo>
                  <a:lnTo>
                    <a:pt x="4106" y="7792"/>
                  </a:lnTo>
                  <a:lnTo>
                    <a:pt x="5071" y="9028"/>
                  </a:lnTo>
                  <a:lnTo>
                    <a:pt x="6109" y="10290"/>
                  </a:lnTo>
                  <a:lnTo>
                    <a:pt x="7223" y="11625"/>
                  </a:lnTo>
                  <a:lnTo>
                    <a:pt x="8410" y="12986"/>
                  </a:lnTo>
                  <a:lnTo>
                    <a:pt x="9671" y="14371"/>
                  </a:lnTo>
                  <a:lnTo>
                    <a:pt x="10982" y="15756"/>
                  </a:lnTo>
                  <a:lnTo>
                    <a:pt x="12293" y="17141"/>
                  </a:lnTo>
                  <a:lnTo>
                    <a:pt x="13629" y="18477"/>
                  </a:lnTo>
                  <a:lnTo>
                    <a:pt x="14915" y="19714"/>
                  </a:lnTo>
                  <a:lnTo>
                    <a:pt x="16176" y="20901"/>
                  </a:lnTo>
                  <a:lnTo>
                    <a:pt x="17388" y="22014"/>
                  </a:lnTo>
                  <a:lnTo>
                    <a:pt x="18551" y="23053"/>
                  </a:lnTo>
                  <a:lnTo>
                    <a:pt x="19664" y="23968"/>
                  </a:lnTo>
                  <a:lnTo>
                    <a:pt x="20727" y="24809"/>
                  </a:lnTo>
                  <a:lnTo>
                    <a:pt x="21692" y="25551"/>
                  </a:lnTo>
                  <a:lnTo>
                    <a:pt x="22607" y="26169"/>
                  </a:lnTo>
                  <a:lnTo>
                    <a:pt x="23424" y="26689"/>
                  </a:lnTo>
                  <a:lnTo>
                    <a:pt x="23795" y="26911"/>
                  </a:lnTo>
                  <a:lnTo>
                    <a:pt x="24166" y="27109"/>
                  </a:lnTo>
                  <a:lnTo>
                    <a:pt x="24487" y="27258"/>
                  </a:lnTo>
                  <a:lnTo>
                    <a:pt x="24784" y="27381"/>
                  </a:lnTo>
                  <a:lnTo>
                    <a:pt x="25056" y="27455"/>
                  </a:lnTo>
                  <a:lnTo>
                    <a:pt x="25303" y="27505"/>
                  </a:lnTo>
                  <a:lnTo>
                    <a:pt x="25526" y="27530"/>
                  </a:lnTo>
                  <a:lnTo>
                    <a:pt x="25699" y="27530"/>
                  </a:lnTo>
                  <a:lnTo>
                    <a:pt x="25872" y="27480"/>
                  </a:lnTo>
                  <a:lnTo>
                    <a:pt x="25996" y="27381"/>
                  </a:lnTo>
                  <a:lnTo>
                    <a:pt x="26095" y="27282"/>
                  </a:lnTo>
                  <a:lnTo>
                    <a:pt x="26144" y="27109"/>
                  </a:lnTo>
                  <a:lnTo>
                    <a:pt x="26169" y="26936"/>
                  </a:lnTo>
                  <a:lnTo>
                    <a:pt x="26144" y="26713"/>
                  </a:lnTo>
                  <a:lnTo>
                    <a:pt x="26120" y="26466"/>
                  </a:lnTo>
                  <a:lnTo>
                    <a:pt x="26045" y="26194"/>
                  </a:lnTo>
                  <a:lnTo>
                    <a:pt x="25946" y="25872"/>
                  </a:lnTo>
                  <a:lnTo>
                    <a:pt x="25798" y="25551"/>
                  </a:lnTo>
                  <a:lnTo>
                    <a:pt x="25625" y="25180"/>
                  </a:lnTo>
                  <a:lnTo>
                    <a:pt x="25452" y="24784"/>
                  </a:lnTo>
                  <a:lnTo>
                    <a:pt x="24957" y="23943"/>
                  </a:lnTo>
                  <a:lnTo>
                    <a:pt x="24388" y="23003"/>
                  </a:lnTo>
                  <a:lnTo>
                    <a:pt x="23696" y="21989"/>
                  </a:lnTo>
                  <a:lnTo>
                    <a:pt x="22929" y="20901"/>
                  </a:lnTo>
                  <a:lnTo>
                    <a:pt x="22063" y="19714"/>
                  </a:lnTo>
                  <a:lnTo>
                    <a:pt x="21098" y="18502"/>
                  </a:lnTo>
                  <a:lnTo>
                    <a:pt x="20060" y="17215"/>
                  </a:lnTo>
                  <a:lnTo>
                    <a:pt x="18947" y="15904"/>
                  </a:lnTo>
                  <a:lnTo>
                    <a:pt x="17759" y="14544"/>
                  </a:lnTo>
                  <a:lnTo>
                    <a:pt x="16498" y="13159"/>
                  </a:lnTo>
                  <a:lnTo>
                    <a:pt x="15187" y="11774"/>
                  </a:lnTo>
                  <a:lnTo>
                    <a:pt x="13876" y="10389"/>
                  </a:lnTo>
                  <a:lnTo>
                    <a:pt x="12540" y="9053"/>
                  </a:lnTo>
                  <a:lnTo>
                    <a:pt x="11254" y="7792"/>
                  </a:lnTo>
                  <a:lnTo>
                    <a:pt x="9993" y="6604"/>
                  </a:lnTo>
                  <a:lnTo>
                    <a:pt x="8781" y="5516"/>
                  </a:lnTo>
                  <a:lnTo>
                    <a:pt x="7618" y="4477"/>
                  </a:lnTo>
                  <a:lnTo>
                    <a:pt x="6505" y="3562"/>
                  </a:lnTo>
                  <a:lnTo>
                    <a:pt x="5442" y="2721"/>
                  </a:lnTo>
                  <a:lnTo>
                    <a:pt x="4477" y="1979"/>
                  </a:lnTo>
                  <a:lnTo>
                    <a:pt x="3562" y="1336"/>
                  </a:lnTo>
                  <a:lnTo>
                    <a:pt x="2746" y="816"/>
                  </a:lnTo>
                  <a:lnTo>
                    <a:pt x="2375" y="619"/>
                  </a:lnTo>
                  <a:lnTo>
                    <a:pt x="2004" y="421"/>
                  </a:lnTo>
                  <a:lnTo>
                    <a:pt x="1682" y="272"/>
                  </a:lnTo>
                  <a:lnTo>
                    <a:pt x="1385" y="149"/>
                  </a:lnTo>
                  <a:lnTo>
                    <a:pt x="1113" y="74"/>
                  </a:lnTo>
                  <a:lnTo>
                    <a:pt x="866" y="0"/>
                  </a:lnTo>
                  <a:close/>
                </a:path>
              </a:pathLst>
            </a:custGeom>
            <a:solidFill>
              <a:srgbClr val="EA9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6"/>
            <p:cNvSpPr/>
            <p:nvPr/>
          </p:nvSpPr>
          <p:spPr>
            <a:xfrm>
              <a:off x="2364275" y="1350550"/>
              <a:ext cx="654250" cy="688250"/>
            </a:xfrm>
            <a:custGeom>
              <a:avLst/>
              <a:gdLst/>
              <a:ahLst/>
              <a:cxnLst/>
              <a:rect l="l" t="t" r="r" b="b"/>
              <a:pathLst>
                <a:path w="26170" h="27530" fill="none" extrusionOk="0">
                  <a:moveTo>
                    <a:pt x="25996" y="27381"/>
                  </a:moveTo>
                  <a:lnTo>
                    <a:pt x="25996" y="27381"/>
                  </a:lnTo>
                  <a:lnTo>
                    <a:pt x="25872" y="27480"/>
                  </a:lnTo>
                  <a:lnTo>
                    <a:pt x="25699" y="27530"/>
                  </a:lnTo>
                  <a:lnTo>
                    <a:pt x="25526" y="27530"/>
                  </a:lnTo>
                  <a:lnTo>
                    <a:pt x="25303" y="27505"/>
                  </a:lnTo>
                  <a:lnTo>
                    <a:pt x="25056" y="27455"/>
                  </a:lnTo>
                  <a:lnTo>
                    <a:pt x="24784" y="27381"/>
                  </a:lnTo>
                  <a:lnTo>
                    <a:pt x="24487" y="27258"/>
                  </a:lnTo>
                  <a:lnTo>
                    <a:pt x="24166" y="27109"/>
                  </a:lnTo>
                  <a:lnTo>
                    <a:pt x="23795" y="26911"/>
                  </a:lnTo>
                  <a:lnTo>
                    <a:pt x="23424" y="26689"/>
                  </a:lnTo>
                  <a:lnTo>
                    <a:pt x="22607" y="26169"/>
                  </a:lnTo>
                  <a:lnTo>
                    <a:pt x="21692" y="25551"/>
                  </a:lnTo>
                  <a:lnTo>
                    <a:pt x="20727" y="24809"/>
                  </a:lnTo>
                  <a:lnTo>
                    <a:pt x="19664" y="23968"/>
                  </a:lnTo>
                  <a:lnTo>
                    <a:pt x="18551" y="23053"/>
                  </a:lnTo>
                  <a:lnTo>
                    <a:pt x="17388" y="22014"/>
                  </a:lnTo>
                  <a:lnTo>
                    <a:pt x="16176" y="20901"/>
                  </a:lnTo>
                  <a:lnTo>
                    <a:pt x="14915" y="19714"/>
                  </a:lnTo>
                  <a:lnTo>
                    <a:pt x="13629" y="18477"/>
                  </a:lnTo>
                  <a:lnTo>
                    <a:pt x="12293" y="17141"/>
                  </a:lnTo>
                  <a:lnTo>
                    <a:pt x="10982" y="15756"/>
                  </a:lnTo>
                  <a:lnTo>
                    <a:pt x="10982" y="15756"/>
                  </a:lnTo>
                  <a:lnTo>
                    <a:pt x="9671" y="14371"/>
                  </a:lnTo>
                  <a:lnTo>
                    <a:pt x="8410" y="12986"/>
                  </a:lnTo>
                  <a:lnTo>
                    <a:pt x="7223" y="11625"/>
                  </a:lnTo>
                  <a:lnTo>
                    <a:pt x="6109" y="10290"/>
                  </a:lnTo>
                  <a:lnTo>
                    <a:pt x="5071" y="9028"/>
                  </a:lnTo>
                  <a:lnTo>
                    <a:pt x="4106" y="7792"/>
                  </a:lnTo>
                  <a:lnTo>
                    <a:pt x="3240" y="6629"/>
                  </a:lnTo>
                  <a:lnTo>
                    <a:pt x="2474" y="5541"/>
                  </a:lnTo>
                  <a:lnTo>
                    <a:pt x="1781" y="4527"/>
                  </a:lnTo>
                  <a:lnTo>
                    <a:pt x="1187" y="3587"/>
                  </a:lnTo>
                  <a:lnTo>
                    <a:pt x="717" y="2746"/>
                  </a:lnTo>
                  <a:lnTo>
                    <a:pt x="544" y="2350"/>
                  </a:lnTo>
                  <a:lnTo>
                    <a:pt x="371" y="1979"/>
                  </a:lnTo>
                  <a:lnTo>
                    <a:pt x="223" y="1657"/>
                  </a:lnTo>
                  <a:lnTo>
                    <a:pt x="124" y="1336"/>
                  </a:lnTo>
                  <a:lnTo>
                    <a:pt x="50" y="1064"/>
                  </a:lnTo>
                  <a:lnTo>
                    <a:pt x="0" y="816"/>
                  </a:lnTo>
                  <a:lnTo>
                    <a:pt x="0" y="594"/>
                  </a:lnTo>
                  <a:lnTo>
                    <a:pt x="25" y="421"/>
                  </a:lnTo>
                  <a:lnTo>
                    <a:pt x="74" y="248"/>
                  </a:lnTo>
                  <a:lnTo>
                    <a:pt x="173" y="124"/>
                  </a:lnTo>
                  <a:lnTo>
                    <a:pt x="173" y="124"/>
                  </a:lnTo>
                  <a:lnTo>
                    <a:pt x="297" y="50"/>
                  </a:lnTo>
                  <a:lnTo>
                    <a:pt x="445" y="0"/>
                  </a:lnTo>
                  <a:lnTo>
                    <a:pt x="643" y="0"/>
                  </a:lnTo>
                  <a:lnTo>
                    <a:pt x="866" y="0"/>
                  </a:lnTo>
                  <a:lnTo>
                    <a:pt x="1113" y="74"/>
                  </a:lnTo>
                  <a:lnTo>
                    <a:pt x="1385" y="149"/>
                  </a:lnTo>
                  <a:lnTo>
                    <a:pt x="1682" y="272"/>
                  </a:lnTo>
                  <a:lnTo>
                    <a:pt x="2004" y="421"/>
                  </a:lnTo>
                  <a:lnTo>
                    <a:pt x="2375" y="619"/>
                  </a:lnTo>
                  <a:lnTo>
                    <a:pt x="2746" y="816"/>
                  </a:lnTo>
                  <a:lnTo>
                    <a:pt x="3562" y="1336"/>
                  </a:lnTo>
                  <a:lnTo>
                    <a:pt x="4477" y="1979"/>
                  </a:lnTo>
                  <a:lnTo>
                    <a:pt x="5442" y="2721"/>
                  </a:lnTo>
                  <a:lnTo>
                    <a:pt x="6505" y="3562"/>
                  </a:lnTo>
                  <a:lnTo>
                    <a:pt x="7618" y="4477"/>
                  </a:lnTo>
                  <a:lnTo>
                    <a:pt x="8781" y="5516"/>
                  </a:lnTo>
                  <a:lnTo>
                    <a:pt x="9993" y="6604"/>
                  </a:lnTo>
                  <a:lnTo>
                    <a:pt x="11254" y="7792"/>
                  </a:lnTo>
                  <a:lnTo>
                    <a:pt x="12540" y="9053"/>
                  </a:lnTo>
                  <a:lnTo>
                    <a:pt x="13876" y="10389"/>
                  </a:lnTo>
                  <a:lnTo>
                    <a:pt x="15187" y="11774"/>
                  </a:lnTo>
                  <a:lnTo>
                    <a:pt x="15187" y="11774"/>
                  </a:lnTo>
                  <a:lnTo>
                    <a:pt x="16498" y="13159"/>
                  </a:lnTo>
                  <a:lnTo>
                    <a:pt x="17759" y="14544"/>
                  </a:lnTo>
                  <a:lnTo>
                    <a:pt x="18947" y="15904"/>
                  </a:lnTo>
                  <a:lnTo>
                    <a:pt x="20060" y="17215"/>
                  </a:lnTo>
                  <a:lnTo>
                    <a:pt x="21098" y="18502"/>
                  </a:lnTo>
                  <a:lnTo>
                    <a:pt x="22063" y="19714"/>
                  </a:lnTo>
                  <a:lnTo>
                    <a:pt x="22929" y="20901"/>
                  </a:lnTo>
                  <a:lnTo>
                    <a:pt x="23696" y="21989"/>
                  </a:lnTo>
                  <a:lnTo>
                    <a:pt x="24388" y="23003"/>
                  </a:lnTo>
                  <a:lnTo>
                    <a:pt x="24957" y="23943"/>
                  </a:lnTo>
                  <a:lnTo>
                    <a:pt x="25452" y="24784"/>
                  </a:lnTo>
                  <a:lnTo>
                    <a:pt x="25625" y="25180"/>
                  </a:lnTo>
                  <a:lnTo>
                    <a:pt x="25798" y="25551"/>
                  </a:lnTo>
                  <a:lnTo>
                    <a:pt x="25946" y="25872"/>
                  </a:lnTo>
                  <a:lnTo>
                    <a:pt x="26045" y="26194"/>
                  </a:lnTo>
                  <a:lnTo>
                    <a:pt x="26120" y="26466"/>
                  </a:lnTo>
                  <a:lnTo>
                    <a:pt x="26144" y="26713"/>
                  </a:lnTo>
                  <a:lnTo>
                    <a:pt x="26169" y="26936"/>
                  </a:lnTo>
                  <a:lnTo>
                    <a:pt x="26144" y="27109"/>
                  </a:lnTo>
                  <a:lnTo>
                    <a:pt x="26095" y="27282"/>
                  </a:lnTo>
                  <a:lnTo>
                    <a:pt x="25996" y="273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6"/>
            <p:cNvSpPr/>
            <p:nvPr/>
          </p:nvSpPr>
          <p:spPr>
            <a:xfrm>
              <a:off x="2379725" y="1366625"/>
              <a:ext cx="617775" cy="650525"/>
            </a:xfrm>
            <a:custGeom>
              <a:avLst/>
              <a:gdLst/>
              <a:ahLst/>
              <a:cxnLst/>
              <a:rect l="l" t="t" r="r" b="b"/>
              <a:pathLst>
                <a:path w="24711" h="26021" extrusionOk="0">
                  <a:moveTo>
                    <a:pt x="371" y="0"/>
                  </a:moveTo>
                  <a:lnTo>
                    <a:pt x="248" y="25"/>
                  </a:lnTo>
                  <a:lnTo>
                    <a:pt x="124" y="99"/>
                  </a:lnTo>
                  <a:lnTo>
                    <a:pt x="75" y="198"/>
                  </a:lnTo>
                  <a:lnTo>
                    <a:pt x="25" y="347"/>
                  </a:lnTo>
                  <a:lnTo>
                    <a:pt x="0" y="495"/>
                  </a:lnTo>
                  <a:lnTo>
                    <a:pt x="25" y="693"/>
                  </a:lnTo>
                  <a:lnTo>
                    <a:pt x="99" y="915"/>
                  </a:lnTo>
                  <a:lnTo>
                    <a:pt x="174" y="1163"/>
                  </a:lnTo>
                  <a:lnTo>
                    <a:pt x="273" y="1460"/>
                  </a:lnTo>
                  <a:lnTo>
                    <a:pt x="421" y="1756"/>
                  </a:lnTo>
                  <a:lnTo>
                    <a:pt x="792" y="2449"/>
                  </a:lnTo>
                  <a:lnTo>
                    <a:pt x="1262" y="3216"/>
                  </a:lnTo>
                  <a:lnTo>
                    <a:pt x="1831" y="4106"/>
                  </a:lnTo>
                  <a:lnTo>
                    <a:pt x="2499" y="5046"/>
                  </a:lnTo>
                  <a:lnTo>
                    <a:pt x="3241" y="6060"/>
                  </a:lnTo>
                  <a:lnTo>
                    <a:pt x="4082" y="7149"/>
                  </a:lnTo>
                  <a:lnTo>
                    <a:pt x="4997" y="8311"/>
                  </a:lnTo>
                  <a:lnTo>
                    <a:pt x="6011" y="9498"/>
                  </a:lnTo>
                  <a:lnTo>
                    <a:pt x="7074" y="10735"/>
                  </a:lnTo>
                  <a:lnTo>
                    <a:pt x="8188" y="12021"/>
                  </a:lnTo>
                  <a:lnTo>
                    <a:pt x="9375" y="13332"/>
                  </a:lnTo>
                  <a:lnTo>
                    <a:pt x="10636" y="14643"/>
                  </a:lnTo>
                  <a:lnTo>
                    <a:pt x="11873" y="15954"/>
                  </a:lnTo>
                  <a:lnTo>
                    <a:pt x="13134" y="17215"/>
                  </a:lnTo>
                  <a:lnTo>
                    <a:pt x="14346" y="18403"/>
                  </a:lnTo>
                  <a:lnTo>
                    <a:pt x="15509" y="19541"/>
                  </a:lnTo>
                  <a:lnTo>
                    <a:pt x="16671" y="20604"/>
                  </a:lnTo>
                  <a:lnTo>
                    <a:pt x="17760" y="21593"/>
                  </a:lnTo>
                  <a:lnTo>
                    <a:pt x="18799" y="22484"/>
                  </a:lnTo>
                  <a:lnTo>
                    <a:pt x="19788" y="23300"/>
                  </a:lnTo>
                  <a:lnTo>
                    <a:pt x="20678" y="24017"/>
                  </a:lnTo>
                  <a:lnTo>
                    <a:pt x="21519" y="24636"/>
                  </a:lnTo>
                  <a:lnTo>
                    <a:pt x="22286" y="25130"/>
                  </a:lnTo>
                  <a:lnTo>
                    <a:pt x="22954" y="25526"/>
                  </a:lnTo>
                  <a:lnTo>
                    <a:pt x="23251" y="25699"/>
                  </a:lnTo>
                  <a:lnTo>
                    <a:pt x="23523" y="25823"/>
                  </a:lnTo>
                  <a:lnTo>
                    <a:pt x="23770" y="25922"/>
                  </a:lnTo>
                  <a:lnTo>
                    <a:pt x="23993" y="25971"/>
                  </a:lnTo>
                  <a:lnTo>
                    <a:pt x="24191" y="26021"/>
                  </a:lnTo>
                  <a:lnTo>
                    <a:pt x="24339" y="26021"/>
                  </a:lnTo>
                  <a:lnTo>
                    <a:pt x="24487" y="25971"/>
                  </a:lnTo>
                  <a:lnTo>
                    <a:pt x="24586" y="25922"/>
                  </a:lnTo>
                  <a:lnTo>
                    <a:pt x="24661" y="25798"/>
                  </a:lnTo>
                  <a:lnTo>
                    <a:pt x="24710" y="25675"/>
                  </a:lnTo>
                  <a:lnTo>
                    <a:pt x="24710" y="25502"/>
                  </a:lnTo>
                  <a:lnTo>
                    <a:pt x="24685" y="25328"/>
                  </a:lnTo>
                  <a:lnTo>
                    <a:pt x="24636" y="25106"/>
                  </a:lnTo>
                  <a:lnTo>
                    <a:pt x="24562" y="24834"/>
                  </a:lnTo>
                  <a:lnTo>
                    <a:pt x="24438" y="24562"/>
                  </a:lnTo>
                  <a:lnTo>
                    <a:pt x="24290" y="24265"/>
                  </a:lnTo>
                  <a:lnTo>
                    <a:pt x="23943" y="23572"/>
                  </a:lnTo>
                  <a:lnTo>
                    <a:pt x="23473" y="22781"/>
                  </a:lnTo>
                  <a:lnTo>
                    <a:pt x="22904" y="21915"/>
                  </a:lnTo>
                  <a:lnTo>
                    <a:pt x="22237" y="20975"/>
                  </a:lnTo>
                  <a:lnTo>
                    <a:pt x="21470" y="19936"/>
                  </a:lnTo>
                  <a:lnTo>
                    <a:pt x="20629" y="18873"/>
                  </a:lnTo>
                  <a:lnTo>
                    <a:pt x="19714" y="17710"/>
                  </a:lnTo>
                  <a:lnTo>
                    <a:pt x="18724" y="16523"/>
                  </a:lnTo>
                  <a:lnTo>
                    <a:pt x="17661" y="15286"/>
                  </a:lnTo>
                  <a:lnTo>
                    <a:pt x="16523" y="14000"/>
                  </a:lnTo>
                  <a:lnTo>
                    <a:pt x="15336" y="12689"/>
                  </a:lnTo>
                  <a:lnTo>
                    <a:pt x="14099" y="11353"/>
                  </a:lnTo>
                  <a:lnTo>
                    <a:pt x="12838" y="10042"/>
                  </a:lnTo>
                  <a:lnTo>
                    <a:pt x="11601" y="8806"/>
                  </a:lnTo>
                  <a:lnTo>
                    <a:pt x="10389" y="7594"/>
                  </a:lnTo>
                  <a:lnTo>
                    <a:pt x="9202" y="6481"/>
                  </a:lnTo>
                  <a:lnTo>
                    <a:pt x="8064" y="5417"/>
                  </a:lnTo>
                  <a:lnTo>
                    <a:pt x="6976" y="4428"/>
                  </a:lnTo>
                  <a:lnTo>
                    <a:pt x="5912" y="3537"/>
                  </a:lnTo>
                  <a:lnTo>
                    <a:pt x="4947" y="2721"/>
                  </a:lnTo>
                  <a:lnTo>
                    <a:pt x="4032" y="2004"/>
                  </a:lnTo>
                  <a:lnTo>
                    <a:pt x="3191" y="1385"/>
                  </a:lnTo>
                  <a:lnTo>
                    <a:pt x="2449" y="891"/>
                  </a:lnTo>
                  <a:lnTo>
                    <a:pt x="1781" y="470"/>
                  </a:lnTo>
                  <a:lnTo>
                    <a:pt x="1484" y="322"/>
                  </a:lnTo>
                  <a:lnTo>
                    <a:pt x="1212" y="198"/>
                  </a:lnTo>
                  <a:lnTo>
                    <a:pt x="965" y="99"/>
                  </a:lnTo>
                  <a:lnTo>
                    <a:pt x="742" y="25"/>
                  </a:lnTo>
                  <a:lnTo>
                    <a:pt x="54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6"/>
            <p:cNvSpPr/>
            <p:nvPr/>
          </p:nvSpPr>
          <p:spPr>
            <a:xfrm>
              <a:off x="2379725" y="1366625"/>
              <a:ext cx="617775" cy="650525"/>
            </a:xfrm>
            <a:custGeom>
              <a:avLst/>
              <a:gdLst/>
              <a:ahLst/>
              <a:cxnLst/>
              <a:rect l="l" t="t" r="r" b="b"/>
              <a:pathLst>
                <a:path w="24711" h="26021" fill="none" extrusionOk="0">
                  <a:moveTo>
                    <a:pt x="24586" y="25922"/>
                  </a:moveTo>
                  <a:lnTo>
                    <a:pt x="24586" y="25922"/>
                  </a:lnTo>
                  <a:lnTo>
                    <a:pt x="24487" y="25971"/>
                  </a:lnTo>
                  <a:lnTo>
                    <a:pt x="24339" y="26021"/>
                  </a:lnTo>
                  <a:lnTo>
                    <a:pt x="24191" y="26021"/>
                  </a:lnTo>
                  <a:lnTo>
                    <a:pt x="23993" y="25971"/>
                  </a:lnTo>
                  <a:lnTo>
                    <a:pt x="23770" y="25922"/>
                  </a:lnTo>
                  <a:lnTo>
                    <a:pt x="23523" y="25823"/>
                  </a:lnTo>
                  <a:lnTo>
                    <a:pt x="23251" y="25699"/>
                  </a:lnTo>
                  <a:lnTo>
                    <a:pt x="22954" y="25526"/>
                  </a:lnTo>
                  <a:lnTo>
                    <a:pt x="22286" y="25130"/>
                  </a:lnTo>
                  <a:lnTo>
                    <a:pt x="21519" y="24636"/>
                  </a:lnTo>
                  <a:lnTo>
                    <a:pt x="20678" y="24017"/>
                  </a:lnTo>
                  <a:lnTo>
                    <a:pt x="19788" y="23300"/>
                  </a:lnTo>
                  <a:lnTo>
                    <a:pt x="18799" y="22484"/>
                  </a:lnTo>
                  <a:lnTo>
                    <a:pt x="17760" y="21593"/>
                  </a:lnTo>
                  <a:lnTo>
                    <a:pt x="16671" y="20604"/>
                  </a:lnTo>
                  <a:lnTo>
                    <a:pt x="15509" y="19541"/>
                  </a:lnTo>
                  <a:lnTo>
                    <a:pt x="14346" y="18403"/>
                  </a:lnTo>
                  <a:lnTo>
                    <a:pt x="13134" y="17215"/>
                  </a:lnTo>
                  <a:lnTo>
                    <a:pt x="11873" y="15954"/>
                  </a:lnTo>
                  <a:lnTo>
                    <a:pt x="10636" y="14643"/>
                  </a:lnTo>
                  <a:lnTo>
                    <a:pt x="10636" y="14643"/>
                  </a:lnTo>
                  <a:lnTo>
                    <a:pt x="9375" y="13332"/>
                  </a:lnTo>
                  <a:lnTo>
                    <a:pt x="8188" y="12021"/>
                  </a:lnTo>
                  <a:lnTo>
                    <a:pt x="7074" y="10735"/>
                  </a:lnTo>
                  <a:lnTo>
                    <a:pt x="6011" y="9498"/>
                  </a:lnTo>
                  <a:lnTo>
                    <a:pt x="4997" y="8311"/>
                  </a:lnTo>
                  <a:lnTo>
                    <a:pt x="4082" y="7149"/>
                  </a:lnTo>
                  <a:lnTo>
                    <a:pt x="3241" y="6060"/>
                  </a:lnTo>
                  <a:lnTo>
                    <a:pt x="2499" y="5046"/>
                  </a:lnTo>
                  <a:lnTo>
                    <a:pt x="1831" y="4106"/>
                  </a:lnTo>
                  <a:lnTo>
                    <a:pt x="1262" y="3216"/>
                  </a:lnTo>
                  <a:lnTo>
                    <a:pt x="792" y="2449"/>
                  </a:lnTo>
                  <a:lnTo>
                    <a:pt x="421" y="1756"/>
                  </a:lnTo>
                  <a:lnTo>
                    <a:pt x="273" y="1460"/>
                  </a:lnTo>
                  <a:lnTo>
                    <a:pt x="174" y="1163"/>
                  </a:lnTo>
                  <a:lnTo>
                    <a:pt x="99" y="915"/>
                  </a:lnTo>
                  <a:lnTo>
                    <a:pt x="25" y="693"/>
                  </a:lnTo>
                  <a:lnTo>
                    <a:pt x="0" y="495"/>
                  </a:lnTo>
                  <a:lnTo>
                    <a:pt x="25" y="347"/>
                  </a:lnTo>
                  <a:lnTo>
                    <a:pt x="75" y="198"/>
                  </a:lnTo>
                  <a:lnTo>
                    <a:pt x="124" y="99"/>
                  </a:lnTo>
                  <a:lnTo>
                    <a:pt x="124" y="99"/>
                  </a:lnTo>
                  <a:lnTo>
                    <a:pt x="248" y="25"/>
                  </a:lnTo>
                  <a:lnTo>
                    <a:pt x="371" y="0"/>
                  </a:lnTo>
                  <a:lnTo>
                    <a:pt x="545" y="0"/>
                  </a:lnTo>
                  <a:lnTo>
                    <a:pt x="742" y="25"/>
                  </a:lnTo>
                  <a:lnTo>
                    <a:pt x="965" y="99"/>
                  </a:lnTo>
                  <a:lnTo>
                    <a:pt x="1212" y="198"/>
                  </a:lnTo>
                  <a:lnTo>
                    <a:pt x="1484" y="322"/>
                  </a:lnTo>
                  <a:lnTo>
                    <a:pt x="1781" y="470"/>
                  </a:lnTo>
                  <a:lnTo>
                    <a:pt x="2449" y="891"/>
                  </a:lnTo>
                  <a:lnTo>
                    <a:pt x="3191" y="1385"/>
                  </a:lnTo>
                  <a:lnTo>
                    <a:pt x="4032" y="2004"/>
                  </a:lnTo>
                  <a:lnTo>
                    <a:pt x="4947" y="2721"/>
                  </a:lnTo>
                  <a:lnTo>
                    <a:pt x="5912" y="3537"/>
                  </a:lnTo>
                  <a:lnTo>
                    <a:pt x="6976" y="4428"/>
                  </a:lnTo>
                  <a:lnTo>
                    <a:pt x="8064" y="5417"/>
                  </a:lnTo>
                  <a:lnTo>
                    <a:pt x="9202" y="6481"/>
                  </a:lnTo>
                  <a:lnTo>
                    <a:pt x="10389" y="7594"/>
                  </a:lnTo>
                  <a:lnTo>
                    <a:pt x="11601" y="8806"/>
                  </a:lnTo>
                  <a:lnTo>
                    <a:pt x="12838" y="10042"/>
                  </a:lnTo>
                  <a:lnTo>
                    <a:pt x="14099" y="11353"/>
                  </a:lnTo>
                  <a:lnTo>
                    <a:pt x="14099" y="11353"/>
                  </a:lnTo>
                  <a:lnTo>
                    <a:pt x="15336" y="12689"/>
                  </a:lnTo>
                  <a:lnTo>
                    <a:pt x="16523" y="14000"/>
                  </a:lnTo>
                  <a:lnTo>
                    <a:pt x="17661" y="15286"/>
                  </a:lnTo>
                  <a:lnTo>
                    <a:pt x="18724" y="16523"/>
                  </a:lnTo>
                  <a:lnTo>
                    <a:pt x="19714" y="17710"/>
                  </a:lnTo>
                  <a:lnTo>
                    <a:pt x="20629" y="18873"/>
                  </a:lnTo>
                  <a:lnTo>
                    <a:pt x="21470" y="19936"/>
                  </a:lnTo>
                  <a:lnTo>
                    <a:pt x="22237" y="20975"/>
                  </a:lnTo>
                  <a:lnTo>
                    <a:pt x="22904" y="21915"/>
                  </a:lnTo>
                  <a:lnTo>
                    <a:pt x="23473" y="22781"/>
                  </a:lnTo>
                  <a:lnTo>
                    <a:pt x="23943" y="23572"/>
                  </a:lnTo>
                  <a:lnTo>
                    <a:pt x="24290" y="24265"/>
                  </a:lnTo>
                  <a:lnTo>
                    <a:pt x="24438" y="24562"/>
                  </a:lnTo>
                  <a:lnTo>
                    <a:pt x="24562" y="24834"/>
                  </a:lnTo>
                  <a:lnTo>
                    <a:pt x="24636" y="25106"/>
                  </a:lnTo>
                  <a:lnTo>
                    <a:pt x="24685" y="25328"/>
                  </a:lnTo>
                  <a:lnTo>
                    <a:pt x="24710" y="25502"/>
                  </a:lnTo>
                  <a:lnTo>
                    <a:pt x="24710" y="25675"/>
                  </a:lnTo>
                  <a:lnTo>
                    <a:pt x="24661" y="25798"/>
                  </a:lnTo>
                  <a:lnTo>
                    <a:pt x="24586" y="2592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6"/>
            <p:cNvSpPr/>
            <p:nvPr/>
          </p:nvSpPr>
          <p:spPr>
            <a:xfrm>
              <a:off x="2866375" y="1618900"/>
              <a:ext cx="877475" cy="715475"/>
            </a:xfrm>
            <a:custGeom>
              <a:avLst/>
              <a:gdLst/>
              <a:ahLst/>
              <a:cxnLst/>
              <a:rect l="l" t="t" r="r" b="b"/>
              <a:pathLst>
                <a:path w="35099" h="28619" extrusionOk="0">
                  <a:moveTo>
                    <a:pt x="30399" y="1"/>
                  </a:moveTo>
                  <a:lnTo>
                    <a:pt x="0" y="22015"/>
                  </a:lnTo>
                  <a:lnTo>
                    <a:pt x="4576" y="28347"/>
                  </a:lnTo>
                  <a:lnTo>
                    <a:pt x="4700" y="28470"/>
                  </a:lnTo>
                  <a:lnTo>
                    <a:pt x="4848" y="28544"/>
                  </a:lnTo>
                  <a:lnTo>
                    <a:pt x="5021" y="28594"/>
                  </a:lnTo>
                  <a:lnTo>
                    <a:pt x="5244" y="28619"/>
                  </a:lnTo>
                  <a:lnTo>
                    <a:pt x="5491" y="28594"/>
                  </a:lnTo>
                  <a:lnTo>
                    <a:pt x="5788" y="28569"/>
                  </a:lnTo>
                  <a:lnTo>
                    <a:pt x="6085" y="28495"/>
                  </a:lnTo>
                  <a:lnTo>
                    <a:pt x="6456" y="28421"/>
                  </a:lnTo>
                  <a:lnTo>
                    <a:pt x="6827" y="28297"/>
                  </a:lnTo>
                  <a:lnTo>
                    <a:pt x="7223" y="28149"/>
                  </a:lnTo>
                  <a:lnTo>
                    <a:pt x="8138" y="27802"/>
                  </a:lnTo>
                  <a:lnTo>
                    <a:pt x="9152" y="27332"/>
                  </a:lnTo>
                  <a:lnTo>
                    <a:pt x="10240" y="26788"/>
                  </a:lnTo>
                  <a:lnTo>
                    <a:pt x="11428" y="26170"/>
                  </a:lnTo>
                  <a:lnTo>
                    <a:pt x="12714" y="25453"/>
                  </a:lnTo>
                  <a:lnTo>
                    <a:pt x="14049" y="24661"/>
                  </a:lnTo>
                  <a:lnTo>
                    <a:pt x="15435" y="23795"/>
                  </a:lnTo>
                  <a:lnTo>
                    <a:pt x="16894" y="22880"/>
                  </a:lnTo>
                  <a:lnTo>
                    <a:pt x="18403" y="21866"/>
                  </a:lnTo>
                  <a:lnTo>
                    <a:pt x="19936" y="20827"/>
                  </a:lnTo>
                  <a:lnTo>
                    <a:pt x="21495" y="19714"/>
                  </a:lnTo>
                  <a:lnTo>
                    <a:pt x="23028" y="18577"/>
                  </a:lnTo>
                  <a:lnTo>
                    <a:pt x="24512" y="17439"/>
                  </a:lnTo>
                  <a:lnTo>
                    <a:pt x="25947" y="16326"/>
                  </a:lnTo>
                  <a:lnTo>
                    <a:pt x="27282" y="15237"/>
                  </a:lnTo>
                  <a:lnTo>
                    <a:pt x="28544" y="14174"/>
                  </a:lnTo>
                  <a:lnTo>
                    <a:pt x="29706" y="13135"/>
                  </a:lnTo>
                  <a:lnTo>
                    <a:pt x="30770" y="12170"/>
                  </a:lnTo>
                  <a:lnTo>
                    <a:pt x="31735" y="11230"/>
                  </a:lnTo>
                  <a:lnTo>
                    <a:pt x="32600" y="10340"/>
                  </a:lnTo>
                  <a:lnTo>
                    <a:pt x="33342" y="9548"/>
                  </a:lnTo>
                  <a:lnTo>
                    <a:pt x="33961" y="8782"/>
                  </a:lnTo>
                  <a:lnTo>
                    <a:pt x="34233" y="8435"/>
                  </a:lnTo>
                  <a:lnTo>
                    <a:pt x="34455" y="8114"/>
                  </a:lnTo>
                  <a:lnTo>
                    <a:pt x="34653" y="7817"/>
                  </a:lnTo>
                  <a:lnTo>
                    <a:pt x="34826" y="7545"/>
                  </a:lnTo>
                  <a:lnTo>
                    <a:pt x="34950" y="7273"/>
                  </a:lnTo>
                  <a:lnTo>
                    <a:pt x="35024" y="7050"/>
                  </a:lnTo>
                  <a:lnTo>
                    <a:pt x="35074" y="6828"/>
                  </a:lnTo>
                  <a:lnTo>
                    <a:pt x="35098" y="6630"/>
                  </a:lnTo>
                  <a:lnTo>
                    <a:pt x="35049" y="6481"/>
                  </a:lnTo>
                  <a:lnTo>
                    <a:pt x="34999" y="6333"/>
                  </a:lnTo>
                  <a:lnTo>
                    <a:pt x="303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6"/>
            <p:cNvSpPr/>
            <p:nvPr/>
          </p:nvSpPr>
          <p:spPr>
            <a:xfrm>
              <a:off x="2866375" y="1618900"/>
              <a:ext cx="877475" cy="715475"/>
            </a:xfrm>
            <a:custGeom>
              <a:avLst/>
              <a:gdLst/>
              <a:ahLst/>
              <a:cxnLst/>
              <a:rect l="l" t="t" r="r" b="b"/>
              <a:pathLst>
                <a:path w="35099" h="28619" fill="none" extrusionOk="0">
                  <a:moveTo>
                    <a:pt x="0" y="22015"/>
                  </a:moveTo>
                  <a:lnTo>
                    <a:pt x="4576" y="28347"/>
                  </a:lnTo>
                  <a:lnTo>
                    <a:pt x="4576" y="28347"/>
                  </a:lnTo>
                  <a:lnTo>
                    <a:pt x="4700" y="28470"/>
                  </a:lnTo>
                  <a:lnTo>
                    <a:pt x="4848" y="28544"/>
                  </a:lnTo>
                  <a:lnTo>
                    <a:pt x="5021" y="28594"/>
                  </a:lnTo>
                  <a:lnTo>
                    <a:pt x="5244" y="28619"/>
                  </a:lnTo>
                  <a:lnTo>
                    <a:pt x="5491" y="28594"/>
                  </a:lnTo>
                  <a:lnTo>
                    <a:pt x="5788" y="28569"/>
                  </a:lnTo>
                  <a:lnTo>
                    <a:pt x="6085" y="28495"/>
                  </a:lnTo>
                  <a:lnTo>
                    <a:pt x="6456" y="28421"/>
                  </a:lnTo>
                  <a:lnTo>
                    <a:pt x="6827" y="28297"/>
                  </a:lnTo>
                  <a:lnTo>
                    <a:pt x="7223" y="28149"/>
                  </a:lnTo>
                  <a:lnTo>
                    <a:pt x="8138" y="27802"/>
                  </a:lnTo>
                  <a:lnTo>
                    <a:pt x="9152" y="27332"/>
                  </a:lnTo>
                  <a:lnTo>
                    <a:pt x="10240" y="26788"/>
                  </a:lnTo>
                  <a:lnTo>
                    <a:pt x="11428" y="26170"/>
                  </a:lnTo>
                  <a:lnTo>
                    <a:pt x="12714" y="25453"/>
                  </a:lnTo>
                  <a:lnTo>
                    <a:pt x="14049" y="24661"/>
                  </a:lnTo>
                  <a:lnTo>
                    <a:pt x="15435" y="23795"/>
                  </a:lnTo>
                  <a:lnTo>
                    <a:pt x="16894" y="22880"/>
                  </a:lnTo>
                  <a:lnTo>
                    <a:pt x="18403" y="21866"/>
                  </a:lnTo>
                  <a:lnTo>
                    <a:pt x="19936" y="20827"/>
                  </a:lnTo>
                  <a:lnTo>
                    <a:pt x="21495" y="19714"/>
                  </a:lnTo>
                  <a:lnTo>
                    <a:pt x="21495" y="19714"/>
                  </a:lnTo>
                  <a:lnTo>
                    <a:pt x="23028" y="18577"/>
                  </a:lnTo>
                  <a:lnTo>
                    <a:pt x="24512" y="17439"/>
                  </a:lnTo>
                  <a:lnTo>
                    <a:pt x="25947" y="16326"/>
                  </a:lnTo>
                  <a:lnTo>
                    <a:pt x="27282" y="15237"/>
                  </a:lnTo>
                  <a:lnTo>
                    <a:pt x="28544" y="14174"/>
                  </a:lnTo>
                  <a:lnTo>
                    <a:pt x="29706" y="13135"/>
                  </a:lnTo>
                  <a:lnTo>
                    <a:pt x="30770" y="12170"/>
                  </a:lnTo>
                  <a:lnTo>
                    <a:pt x="31735" y="11230"/>
                  </a:lnTo>
                  <a:lnTo>
                    <a:pt x="32600" y="10340"/>
                  </a:lnTo>
                  <a:lnTo>
                    <a:pt x="33342" y="9548"/>
                  </a:lnTo>
                  <a:lnTo>
                    <a:pt x="33961" y="8782"/>
                  </a:lnTo>
                  <a:lnTo>
                    <a:pt x="34233" y="8435"/>
                  </a:lnTo>
                  <a:lnTo>
                    <a:pt x="34455" y="8114"/>
                  </a:lnTo>
                  <a:lnTo>
                    <a:pt x="34653" y="7817"/>
                  </a:lnTo>
                  <a:lnTo>
                    <a:pt x="34826" y="7545"/>
                  </a:lnTo>
                  <a:lnTo>
                    <a:pt x="34950" y="7273"/>
                  </a:lnTo>
                  <a:lnTo>
                    <a:pt x="35024" y="7050"/>
                  </a:lnTo>
                  <a:lnTo>
                    <a:pt x="35074" y="6828"/>
                  </a:lnTo>
                  <a:lnTo>
                    <a:pt x="35098" y="6630"/>
                  </a:lnTo>
                  <a:lnTo>
                    <a:pt x="35049" y="6481"/>
                  </a:lnTo>
                  <a:lnTo>
                    <a:pt x="34999" y="6333"/>
                  </a:lnTo>
                  <a:lnTo>
                    <a:pt x="30399" y="1"/>
                  </a:lnTo>
                  <a:lnTo>
                    <a:pt x="0" y="220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6"/>
            <p:cNvSpPr/>
            <p:nvPr/>
          </p:nvSpPr>
          <p:spPr>
            <a:xfrm>
              <a:off x="2863900" y="1612725"/>
              <a:ext cx="764925" cy="562725"/>
            </a:xfrm>
            <a:custGeom>
              <a:avLst/>
              <a:gdLst/>
              <a:ahLst/>
              <a:cxnLst/>
              <a:rect l="l" t="t" r="r" b="b"/>
              <a:pathLst>
                <a:path w="30597" h="22509" extrusionOk="0">
                  <a:moveTo>
                    <a:pt x="29583" y="1"/>
                  </a:moveTo>
                  <a:lnTo>
                    <a:pt x="29311" y="50"/>
                  </a:lnTo>
                  <a:lnTo>
                    <a:pt x="28989" y="100"/>
                  </a:lnTo>
                  <a:lnTo>
                    <a:pt x="28643" y="198"/>
                  </a:lnTo>
                  <a:lnTo>
                    <a:pt x="28272" y="297"/>
                  </a:lnTo>
                  <a:lnTo>
                    <a:pt x="27851" y="446"/>
                  </a:lnTo>
                  <a:lnTo>
                    <a:pt x="26936" y="817"/>
                  </a:lnTo>
                  <a:lnTo>
                    <a:pt x="25947" y="1262"/>
                  </a:lnTo>
                  <a:lnTo>
                    <a:pt x="24834" y="1806"/>
                  </a:lnTo>
                  <a:lnTo>
                    <a:pt x="23646" y="2425"/>
                  </a:lnTo>
                  <a:lnTo>
                    <a:pt x="22385" y="3142"/>
                  </a:lnTo>
                  <a:lnTo>
                    <a:pt x="21049" y="3933"/>
                  </a:lnTo>
                  <a:lnTo>
                    <a:pt x="19640" y="4799"/>
                  </a:lnTo>
                  <a:lnTo>
                    <a:pt x="18180" y="5739"/>
                  </a:lnTo>
                  <a:lnTo>
                    <a:pt x="16696" y="6728"/>
                  </a:lnTo>
                  <a:lnTo>
                    <a:pt x="15163" y="7792"/>
                  </a:lnTo>
                  <a:lnTo>
                    <a:pt x="13580" y="8905"/>
                  </a:lnTo>
                  <a:lnTo>
                    <a:pt x="12046" y="10043"/>
                  </a:lnTo>
                  <a:lnTo>
                    <a:pt x="10562" y="11156"/>
                  </a:lnTo>
                  <a:lnTo>
                    <a:pt x="9152" y="12269"/>
                  </a:lnTo>
                  <a:lnTo>
                    <a:pt x="7816" y="13357"/>
                  </a:lnTo>
                  <a:lnTo>
                    <a:pt x="6555" y="14421"/>
                  </a:lnTo>
                  <a:lnTo>
                    <a:pt x="5393" y="15460"/>
                  </a:lnTo>
                  <a:lnTo>
                    <a:pt x="4304" y="16449"/>
                  </a:lnTo>
                  <a:lnTo>
                    <a:pt x="3340" y="17364"/>
                  </a:lnTo>
                  <a:lnTo>
                    <a:pt x="2474" y="18255"/>
                  </a:lnTo>
                  <a:lnTo>
                    <a:pt x="1732" y="19071"/>
                  </a:lnTo>
                  <a:lnTo>
                    <a:pt x="1113" y="19813"/>
                  </a:lnTo>
                  <a:lnTo>
                    <a:pt x="841" y="20159"/>
                  </a:lnTo>
                  <a:lnTo>
                    <a:pt x="619" y="20481"/>
                  </a:lnTo>
                  <a:lnTo>
                    <a:pt x="421" y="20778"/>
                  </a:lnTo>
                  <a:lnTo>
                    <a:pt x="273" y="21074"/>
                  </a:lnTo>
                  <a:lnTo>
                    <a:pt x="149" y="21322"/>
                  </a:lnTo>
                  <a:lnTo>
                    <a:pt x="50" y="21569"/>
                  </a:lnTo>
                  <a:lnTo>
                    <a:pt x="0" y="21767"/>
                  </a:lnTo>
                  <a:lnTo>
                    <a:pt x="0" y="21965"/>
                  </a:lnTo>
                  <a:lnTo>
                    <a:pt x="25" y="22138"/>
                  </a:lnTo>
                  <a:lnTo>
                    <a:pt x="99" y="22262"/>
                  </a:lnTo>
                  <a:lnTo>
                    <a:pt x="198" y="22361"/>
                  </a:lnTo>
                  <a:lnTo>
                    <a:pt x="347" y="22459"/>
                  </a:lnTo>
                  <a:lnTo>
                    <a:pt x="520" y="22484"/>
                  </a:lnTo>
                  <a:lnTo>
                    <a:pt x="742" y="22509"/>
                  </a:lnTo>
                  <a:lnTo>
                    <a:pt x="990" y="22509"/>
                  </a:lnTo>
                  <a:lnTo>
                    <a:pt x="1287" y="22459"/>
                  </a:lnTo>
                  <a:lnTo>
                    <a:pt x="1608" y="22410"/>
                  </a:lnTo>
                  <a:lnTo>
                    <a:pt x="1954" y="22311"/>
                  </a:lnTo>
                  <a:lnTo>
                    <a:pt x="2325" y="22187"/>
                  </a:lnTo>
                  <a:lnTo>
                    <a:pt x="2746" y="22064"/>
                  </a:lnTo>
                  <a:lnTo>
                    <a:pt x="3636" y="21693"/>
                  </a:lnTo>
                  <a:lnTo>
                    <a:pt x="4650" y="21247"/>
                  </a:lnTo>
                  <a:lnTo>
                    <a:pt x="5739" y="20703"/>
                  </a:lnTo>
                  <a:lnTo>
                    <a:pt x="6951" y="20085"/>
                  </a:lnTo>
                  <a:lnTo>
                    <a:pt x="8212" y="19368"/>
                  </a:lnTo>
                  <a:lnTo>
                    <a:pt x="9548" y="18576"/>
                  </a:lnTo>
                  <a:lnTo>
                    <a:pt x="10958" y="17710"/>
                  </a:lnTo>
                  <a:lnTo>
                    <a:pt x="12392" y="16771"/>
                  </a:lnTo>
                  <a:lnTo>
                    <a:pt x="13901" y="15781"/>
                  </a:lnTo>
                  <a:lnTo>
                    <a:pt x="15435" y="14718"/>
                  </a:lnTo>
                  <a:lnTo>
                    <a:pt x="16993" y="13605"/>
                  </a:lnTo>
                  <a:lnTo>
                    <a:pt x="18551" y="12467"/>
                  </a:lnTo>
                  <a:lnTo>
                    <a:pt x="20035" y="11354"/>
                  </a:lnTo>
                  <a:lnTo>
                    <a:pt x="21445" y="10241"/>
                  </a:lnTo>
                  <a:lnTo>
                    <a:pt x="22781" y="9128"/>
                  </a:lnTo>
                  <a:lnTo>
                    <a:pt x="24042" y="8089"/>
                  </a:lnTo>
                  <a:lnTo>
                    <a:pt x="25205" y="7050"/>
                  </a:lnTo>
                  <a:lnTo>
                    <a:pt x="26293" y="6061"/>
                  </a:lnTo>
                  <a:lnTo>
                    <a:pt x="27258" y="5145"/>
                  </a:lnTo>
                  <a:lnTo>
                    <a:pt x="28123" y="4255"/>
                  </a:lnTo>
                  <a:lnTo>
                    <a:pt x="28865" y="3439"/>
                  </a:lnTo>
                  <a:lnTo>
                    <a:pt x="29484" y="2697"/>
                  </a:lnTo>
                  <a:lnTo>
                    <a:pt x="29731" y="2350"/>
                  </a:lnTo>
                  <a:lnTo>
                    <a:pt x="29978" y="2029"/>
                  </a:lnTo>
                  <a:lnTo>
                    <a:pt x="30152" y="1732"/>
                  </a:lnTo>
                  <a:lnTo>
                    <a:pt x="30325" y="1435"/>
                  </a:lnTo>
                  <a:lnTo>
                    <a:pt x="30448" y="1188"/>
                  </a:lnTo>
                  <a:lnTo>
                    <a:pt x="30523" y="941"/>
                  </a:lnTo>
                  <a:lnTo>
                    <a:pt x="30572" y="718"/>
                  </a:lnTo>
                  <a:lnTo>
                    <a:pt x="30597" y="545"/>
                  </a:lnTo>
                  <a:lnTo>
                    <a:pt x="30572" y="372"/>
                  </a:lnTo>
                  <a:lnTo>
                    <a:pt x="30498" y="248"/>
                  </a:lnTo>
                  <a:lnTo>
                    <a:pt x="30399" y="149"/>
                  </a:lnTo>
                  <a:lnTo>
                    <a:pt x="30251" y="50"/>
                  </a:lnTo>
                  <a:lnTo>
                    <a:pt x="30053" y="1"/>
                  </a:lnTo>
                  <a:close/>
                </a:path>
              </a:pathLst>
            </a:custGeom>
            <a:solidFill>
              <a:srgbClr val="EA9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6"/>
            <p:cNvSpPr/>
            <p:nvPr/>
          </p:nvSpPr>
          <p:spPr>
            <a:xfrm>
              <a:off x="2863900" y="1612725"/>
              <a:ext cx="764925" cy="562725"/>
            </a:xfrm>
            <a:custGeom>
              <a:avLst/>
              <a:gdLst/>
              <a:ahLst/>
              <a:cxnLst/>
              <a:rect l="l" t="t" r="r" b="b"/>
              <a:pathLst>
                <a:path w="30597" h="22509" fill="none" extrusionOk="0">
                  <a:moveTo>
                    <a:pt x="30498" y="248"/>
                  </a:moveTo>
                  <a:lnTo>
                    <a:pt x="30498" y="248"/>
                  </a:lnTo>
                  <a:lnTo>
                    <a:pt x="30572" y="372"/>
                  </a:lnTo>
                  <a:lnTo>
                    <a:pt x="30597" y="545"/>
                  </a:lnTo>
                  <a:lnTo>
                    <a:pt x="30572" y="718"/>
                  </a:lnTo>
                  <a:lnTo>
                    <a:pt x="30523" y="941"/>
                  </a:lnTo>
                  <a:lnTo>
                    <a:pt x="30448" y="1188"/>
                  </a:lnTo>
                  <a:lnTo>
                    <a:pt x="30325" y="1435"/>
                  </a:lnTo>
                  <a:lnTo>
                    <a:pt x="30152" y="1732"/>
                  </a:lnTo>
                  <a:lnTo>
                    <a:pt x="29978" y="2029"/>
                  </a:lnTo>
                  <a:lnTo>
                    <a:pt x="29731" y="2350"/>
                  </a:lnTo>
                  <a:lnTo>
                    <a:pt x="29484" y="2697"/>
                  </a:lnTo>
                  <a:lnTo>
                    <a:pt x="28865" y="3439"/>
                  </a:lnTo>
                  <a:lnTo>
                    <a:pt x="28123" y="4255"/>
                  </a:lnTo>
                  <a:lnTo>
                    <a:pt x="27258" y="5145"/>
                  </a:lnTo>
                  <a:lnTo>
                    <a:pt x="26293" y="6061"/>
                  </a:lnTo>
                  <a:lnTo>
                    <a:pt x="25205" y="7050"/>
                  </a:lnTo>
                  <a:lnTo>
                    <a:pt x="24042" y="8089"/>
                  </a:lnTo>
                  <a:lnTo>
                    <a:pt x="22781" y="9128"/>
                  </a:lnTo>
                  <a:lnTo>
                    <a:pt x="21445" y="10241"/>
                  </a:lnTo>
                  <a:lnTo>
                    <a:pt x="20035" y="11354"/>
                  </a:lnTo>
                  <a:lnTo>
                    <a:pt x="18551" y="12467"/>
                  </a:lnTo>
                  <a:lnTo>
                    <a:pt x="16993" y="13605"/>
                  </a:lnTo>
                  <a:lnTo>
                    <a:pt x="16993" y="13605"/>
                  </a:lnTo>
                  <a:lnTo>
                    <a:pt x="15435" y="14718"/>
                  </a:lnTo>
                  <a:lnTo>
                    <a:pt x="13901" y="15781"/>
                  </a:lnTo>
                  <a:lnTo>
                    <a:pt x="12392" y="16771"/>
                  </a:lnTo>
                  <a:lnTo>
                    <a:pt x="10958" y="17710"/>
                  </a:lnTo>
                  <a:lnTo>
                    <a:pt x="9548" y="18576"/>
                  </a:lnTo>
                  <a:lnTo>
                    <a:pt x="8212" y="19368"/>
                  </a:lnTo>
                  <a:lnTo>
                    <a:pt x="6951" y="20085"/>
                  </a:lnTo>
                  <a:lnTo>
                    <a:pt x="5739" y="20703"/>
                  </a:lnTo>
                  <a:lnTo>
                    <a:pt x="4650" y="21247"/>
                  </a:lnTo>
                  <a:lnTo>
                    <a:pt x="3636" y="21693"/>
                  </a:lnTo>
                  <a:lnTo>
                    <a:pt x="2746" y="22064"/>
                  </a:lnTo>
                  <a:lnTo>
                    <a:pt x="2325" y="22187"/>
                  </a:lnTo>
                  <a:lnTo>
                    <a:pt x="1954" y="22311"/>
                  </a:lnTo>
                  <a:lnTo>
                    <a:pt x="1608" y="22410"/>
                  </a:lnTo>
                  <a:lnTo>
                    <a:pt x="1287" y="22459"/>
                  </a:lnTo>
                  <a:lnTo>
                    <a:pt x="990" y="22509"/>
                  </a:lnTo>
                  <a:lnTo>
                    <a:pt x="742" y="22509"/>
                  </a:lnTo>
                  <a:lnTo>
                    <a:pt x="520" y="22484"/>
                  </a:lnTo>
                  <a:lnTo>
                    <a:pt x="347" y="22459"/>
                  </a:lnTo>
                  <a:lnTo>
                    <a:pt x="198" y="22361"/>
                  </a:lnTo>
                  <a:lnTo>
                    <a:pt x="99" y="22262"/>
                  </a:lnTo>
                  <a:lnTo>
                    <a:pt x="99" y="22262"/>
                  </a:lnTo>
                  <a:lnTo>
                    <a:pt x="25" y="22138"/>
                  </a:lnTo>
                  <a:lnTo>
                    <a:pt x="0" y="21965"/>
                  </a:lnTo>
                  <a:lnTo>
                    <a:pt x="0" y="21767"/>
                  </a:lnTo>
                  <a:lnTo>
                    <a:pt x="50" y="21569"/>
                  </a:lnTo>
                  <a:lnTo>
                    <a:pt x="149" y="21322"/>
                  </a:lnTo>
                  <a:lnTo>
                    <a:pt x="273" y="21074"/>
                  </a:lnTo>
                  <a:lnTo>
                    <a:pt x="421" y="20778"/>
                  </a:lnTo>
                  <a:lnTo>
                    <a:pt x="619" y="20481"/>
                  </a:lnTo>
                  <a:lnTo>
                    <a:pt x="841" y="20159"/>
                  </a:lnTo>
                  <a:lnTo>
                    <a:pt x="1113" y="19813"/>
                  </a:lnTo>
                  <a:lnTo>
                    <a:pt x="1732" y="19071"/>
                  </a:lnTo>
                  <a:lnTo>
                    <a:pt x="2474" y="18255"/>
                  </a:lnTo>
                  <a:lnTo>
                    <a:pt x="3340" y="17364"/>
                  </a:lnTo>
                  <a:lnTo>
                    <a:pt x="4304" y="16449"/>
                  </a:lnTo>
                  <a:lnTo>
                    <a:pt x="5393" y="15460"/>
                  </a:lnTo>
                  <a:lnTo>
                    <a:pt x="6555" y="14421"/>
                  </a:lnTo>
                  <a:lnTo>
                    <a:pt x="7816" y="13357"/>
                  </a:lnTo>
                  <a:lnTo>
                    <a:pt x="9152" y="12269"/>
                  </a:lnTo>
                  <a:lnTo>
                    <a:pt x="10562" y="11156"/>
                  </a:lnTo>
                  <a:lnTo>
                    <a:pt x="12046" y="10043"/>
                  </a:lnTo>
                  <a:lnTo>
                    <a:pt x="13580" y="8905"/>
                  </a:lnTo>
                  <a:lnTo>
                    <a:pt x="13580" y="8905"/>
                  </a:lnTo>
                  <a:lnTo>
                    <a:pt x="15163" y="7792"/>
                  </a:lnTo>
                  <a:lnTo>
                    <a:pt x="16696" y="6728"/>
                  </a:lnTo>
                  <a:lnTo>
                    <a:pt x="18180" y="5739"/>
                  </a:lnTo>
                  <a:lnTo>
                    <a:pt x="19640" y="4799"/>
                  </a:lnTo>
                  <a:lnTo>
                    <a:pt x="21049" y="3933"/>
                  </a:lnTo>
                  <a:lnTo>
                    <a:pt x="22385" y="3142"/>
                  </a:lnTo>
                  <a:lnTo>
                    <a:pt x="23646" y="2425"/>
                  </a:lnTo>
                  <a:lnTo>
                    <a:pt x="24834" y="1806"/>
                  </a:lnTo>
                  <a:lnTo>
                    <a:pt x="25947" y="1262"/>
                  </a:lnTo>
                  <a:lnTo>
                    <a:pt x="26936" y="817"/>
                  </a:lnTo>
                  <a:lnTo>
                    <a:pt x="27851" y="446"/>
                  </a:lnTo>
                  <a:lnTo>
                    <a:pt x="28272" y="297"/>
                  </a:lnTo>
                  <a:lnTo>
                    <a:pt x="28643" y="198"/>
                  </a:lnTo>
                  <a:lnTo>
                    <a:pt x="28989" y="100"/>
                  </a:lnTo>
                  <a:lnTo>
                    <a:pt x="29311" y="50"/>
                  </a:lnTo>
                  <a:lnTo>
                    <a:pt x="29583" y="1"/>
                  </a:lnTo>
                  <a:lnTo>
                    <a:pt x="29855" y="1"/>
                  </a:lnTo>
                  <a:lnTo>
                    <a:pt x="30053" y="1"/>
                  </a:lnTo>
                  <a:lnTo>
                    <a:pt x="30251" y="50"/>
                  </a:lnTo>
                  <a:lnTo>
                    <a:pt x="30399" y="149"/>
                  </a:lnTo>
                  <a:lnTo>
                    <a:pt x="30498" y="24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6"/>
            <p:cNvSpPr/>
            <p:nvPr/>
          </p:nvSpPr>
          <p:spPr>
            <a:xfrm>
              <a:off x="2881200" y="1631275"/>
              <a:ext cx="723525" cy="529975"/>
            </a:xfrm>
            <a:custGeom>
              <a:avLst/>
              <a:gdLst/>
              <a:ahLst/>
              <a:cxnLst/>
              <a:rect l="l" t="t" r="r" b="b"/>
              <a:pathLst>
                <a:path w="28941" h="21199" extrusionOk="0">
                  <a:moveTo>
                    <a:pt x="28297" y="1"/>
                  </a:moveTo>
                  <a:lnTo>
                    <a:pt x="28074" y="25"/>
                  </a:lnTo>
                  <a:lnTo>
                    <a:pt x="27802" y="75"/>
                  </a:lnTo>
                  <a:lnTo>
                    <a:pt x="27530" y="149"/>
                  </a:lnTo>
                  <a:lnTo>
                    <a:pt x="27209" y="248"/>
                  </a:lnTo>
                  <a:lnTo>
                    <a:pt x="26467" y="520"/>
                  </a:lnTo>
                  <a:lnTo>
                    <a:pt x="25626" y="866"/>
                  </a:lnTo>
                  <a:lnTo>
                    <a:pt x="24686" y="1336"/>
                  </a:lnTo>
                  <a:lnTo>
                    <a:pt x="23672" y="1856"/>
                  </a:lnTo>
                  <a:lnTo>
                    <a:pt x="22559" y="2474"/>
                  </a:lnTo>
                  <a:lnTo>
                    <a:pt x="21371" y="3167"/>
                  </a:lnTo>
                  <a:lnTo>
                    <a:pt x="20110" y="3933"/>
                  </a:lnTo>
                  <a:lnTo>
                    <a:pt x="18799" y="4750"/>
                  </a:lnTo>
                  <a:lnTo>
                    <a:pt x="17414" y="5665"/>
                  </a:lnTo>
                  <a:lnTo>
                    <a:pt x="16004" y="6605"/>
                  </a:lnTo>
                  <a:lnTo>
                    <a:pt x="14545" y="7619"/>
                  </a:lnTo>
                  <a:lnTo>
                    <a:pt x="13085" y="8658"/>
                  </a:lnTo>
                  <a:lnTo>
                    <a:pt x="11601" y="9746"/>
                  </a:lnTo>
                  <a:lnTo>
                    <a:pt x="10192" y="10810"/>
                  </a:lnTo>
                  <a:lnTo>
                    <a:pt x="8856" y="11848"/>
                  </a:lnTo>
                  <a:lnTo>
                    <a:pt x="7594" y="12887"/>
                  </a:lnTo>
                  <a:lnTo>
                    <a:pt x="6382" y="13877"/>
                  </a:lnTo>
                  <a:lnTo>
                    <a:pt x="5269" y="14817"/>
                  </a:lnTo>
                  <a:lnTo>
                    <a:pt x="4231" y="15732"/>
                  </a:lnTo>
                  <a:lnTo>
                    <a:pt x="3315" y="16597"/>
                  </a:lnTo>
                  <a:lnTo>
                    <a:pt x="2474" y="17414"/>
                  </a:lnTo>
                  <a:lnTo>
                    <a:pt x="1757" y="18156"/>
                  </a:lnTo>
                  <a:lnTo>
                    <a:pt x="1164" y="18848"/>
                  </a:lnTo>
                  <a:lnTo>
                    <a:pt x="669" y="19467"/>
                  </a:lnTo>
                  <a:lnTo>
                    <a:pt x="471" y="19739"/>
                  </a:lnTo>
                  <a:lnTo>
                    <a:pt x="323" y="19986"/>
                  </a:lnTo>
                  <a:lnTo>
                    <a:pt x="174" y="20209"/>
                  </a:lnTo>
                  <a:lnTo>
                    <a:pt x="100" y="20431"/>
                  </a:lnTo>
                  <a:lnTo>
                    <a:pt x="26" y="20604"/>
                  </a:lnTo>
                  <a:lnTo>
                    <a:pt x="1" y="20778"/>
                  </a:lnTo>
                  <a:lnTo>
                    <a:pt x="26" y="20926"/>
                  </a:lnTo>
                  <a:lnTo>
                    <a:pt x="75" y="21025"/>
                  </a:lnTo>
                  <a:lnTo>
                    <a:pt x="174" y="21124"/>
                  </a:lnTo>
                  <a:lnTo>
                    <a:pt x="298" y="21173"/>
                  </a:lnTo>
                  <a:lnTo>
                    <a:pt x="471" y="21198"/>
                  </a:lnTo>
                  <a:lnTo>
                    <a:pt x="669" y="21198"/>
                  </a:lnTo>
                  <a:lnTo>
                    <a:pt x="891" y="21173"/>
                  </a:lnTo>
                  <a:lnTo>
                    <a:pt x="1139" y="21124"/>
                  </a:lnTo>
                  <a:lnTo>
                    <a:pt x="1436" y="21050"/>
                  </a:lnTo>
                  <a:lnTo>
                    <a:pt x="1757" y="20951"/>
                  </a:lnTo>
                  <a:lnTo>
                    <a:pt x="2499" y="20703"/>
                  </a:lnTo>
                  <a:lnTo>
                    <a:pt x="3315" y="20332"/>
                  </a:lnTo>
                  <a:lnTo>
                    <a:pt x="4255" y="19887"/>
                  </a:lnTo>
                  <a:lnTo>
                    <a:pt x="5294" y="19343"/>
                  </a:lnTo>
                  <a:lnTo>
                    <a:pt x="6407" y="18725"/>
                  </a:lnTo>
                  <a:lnTo>
                    <a:pt x="7594" y="18032"/>
                  </a:lnTo>
                  <a:lnTo>
                    <a:pt x="8856" y="17265"/>
                  </a:lnTo>
                  <a:lnTo>
                    <a:pt x="10167" y="16449"/>
                  </a:lnTo>
                  <a:lnTo>
                    <a:pt x="11527" y="15559"/>
                  </a:lnTo>
                  <a:lnTo>
                    <a:pt x="12937" y="14594"/>
                  </a:lnTo>
                  <a:lnTo>
                    <a:pt x="14396" y="13605"/>
                  </a:lnTo>
                  <a:lnTo>
                    <a:pt x="15880" y="12541"/>
                  </a:lnTo>
                  <a:lnTo>
                    <a:pt x="17340" y="11453"/>
                  </a:lnTo>
                  <a:lnTo>
                    <a:pt x="18750" y="10389"/>
                  </a:lnTo>
                  <a:lnTo>
                    <a:pt x="20085" y="9350"/>
                  </a:lnTo>
                  <a:lnTo>
                    <a:pt x="21371" y="8336"/>
                  </a:lnTo>
                  <a:lnTo>
                    <a:pt x="22583" y="7347"/>
                  </a:lnTo>
                  <a:lnTo>
                    <a:pt x="23697" y="6382"/>
                  </a:lnTo>
                  <a:lnTo>
                    <a:pt x="24711" y="5467"/>
                  </a:lnTo>
                  <a:lnTo>
                    <a:pt x="25651" y="4601"/>
                  </a:lnTo>
                  <a:lnTo>
                    <a:pt x="26467" y="3785"/>
                  </a:lnTo>
                  <a:lnTo>
                    <a:pt x="27209" y="3043"/>
                  </a:lnTo>
                  <a:lnTo>
                    <a:pt x="27802" y="2350"/>
                  </a:lnTo>
                  <a:lnTo>
                    <a:pt x="28297" y="1757"/>
                  </a:lnTo>
                  <a:lnTo>
                    <a:pt x="28470" y="1485"/>
                  </a:lnTo>
                  <a:lnTo>
                    <a:pt x="28643" y="1213"/>
                  </a:lnTo>
                  <a:lnTo>
                    <a:pt x="28767" y="990"/>
                  </a:lnTo>
                  <a:lnTo>
                    <a:pt x="28866" y="767"/>
                  </a:lnTo>
                  <a:lnTo>
                    <a:pt x="28915" y="594"/>
                  </a:lnTo>
                  <a:lnTo>
                    <a:pt x="28940" y="421"/>
                  </a:lnTo>
                  <a:lnTo>
                    <a:pt x="28915" y="297"/>
                  </a:lnTo>
                  <a:lnTo>
                    <a:pt x="28866" y="174"/>
                  </a:lnTo>
                  <a:lnTo>
                    <a:pt x="28792" y="100"/>
                  </a:lnTo>
                  <a:lnTo>
                    <a:pt x="28668" y="25"/>
                  </a:lnTo>
                  <a:lnTo>
                    <a:pt x="2849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6"/>
            <p:cNvSpPr/>
            <p:nvPr/>
          </p:nvSpPr>
          <p:spPr>
            <a:xfrm>
              <a:off x="2881200" y="1631275"/>
              <a:ext cx="723525" cy="529975"/>
            </a:xfrm>
            <a:custGeom>
              <a:avLst/>
              <a:gdLst/>
              <a:ahLst/>
              <a:cxnLst/>
              <a:rect l="l" t="t" r="r" b="b"/>
              <a:pathLst>
                <a:path w="28941" h="21199" fill="none" extrusionOk="0">
                  <a:moveTo>
                    <a:pt x="28866" y="174"/>
                  </a:moveTo>
                  <a:lnTo>
                    <a:pt x="28866" y="174"/>
                  </a:lnTo>
                  <a:lnTo>
                    <a:pt x="28915" y="297"/>
                  </a:lnTo>
                  <a:lnTo>
                    <a:pt x="28940" y="421"/>
                  </a:lnTo>
                  <a:lnTo>
                    <a:pt x="28915" y="594"/>
                  </a:lnTo>
                  <a:lnTo>
                    <a:pt x="28866" y="767"/>
                  </a:lnTo>
                  <a:lnTo>
                    <a:pt x="28767" y="990"/>
                  </a:lnTo>
                  <a:lnTo>
                    <a:pt x="28643" y="1213"/>
                  </a:lnTo>
                  <a:lnTo>
                    <a:pt x="28470" y="1485"/>
                  </a:lnTo>
                  <a:lnTo>
                    <a:pt x="28297" y="1757"/>
                  </a:lnTo>
                  <a:lnTo>
                    <a:pt x="27802" y="2350"/>
                  </a:lnTo>
                  <a:lnTo>
                    <a:pt x="27209" y="3043"/>
                  </a:lnTo>
                  <a:lnTo>
                    <a:pt x="26467" y="3785"/>
                  </a:lnTo>
                  <a:lnTo>
                    <a:pt x="25651" y="4601"/>
                  </a:lnTo>
                  <a:lnTo>
                    <a:pt x="24711" y="5467"/>
                  </a:lnTo>
                  <a:lnTo>
                    <a:pt x="23697" y="6382"/>
                  </a:lnTo>
                  <a:lnTo>
                    <a:pt x="22583" y="7347"/>
                  </a:lnTo>
                  <a:lnTo>
                    <a:pt x="21371" y="8336"/>
                  </a:lnTo>
                  <a:lnTo>
                    <a:pt x="20085" y="9350"/>
                  </a:lnTo>
                  <a:lnTo>
                    <a:pt x="18750" y="10389"/>
                  </a:lnTo>
                  <a:lnTo>
                    <a:pt x="17340" y="11453"/>
                  </a:lnTo>
                  <a:lnTo>
                    <a:pt x="15880" y="12541"/>
                  </a:lnTo>
                  <a:lnTo>
                    <a:pt x="15880" y="12541"/>
                  </a:lnTo>
                  <a:lnTo>
                    <a:pt x="14396" y="13605"/>
                  </a:lnTo>
                  <a:lnTo>
                    <a:pt x="12937" y="14594"/>
                  </a:lnTo>
                  <a:lnTo>
                    <a:pt x="11527" y="15559"/>
                  </a:lnTo>
                  <a:lnTo>
                    <a:pt x="10167" y="16449"/>
                  </a:lnTo>
                  <a:lnTo>
                    <a:pt x="8856" y="17265"/>
                  </a:lnTo>
                  <a:lnTo>
                    <a:pt x="7594" y="18032"/>
                  </a:lnTo>
                  <a:lnTo>
                    <a:pt x="6407" y="18725"/>
                  </a:lnTo>
                  <a:lnTo>
                    <a:pt x="5294" y="19343"/>
                  </a:lnTo>
                  <a:lnTo>
                    <a:pt x="4255" y="19887"/>
                  </a:lnTo>
                  <a:lnTo>
                    <a:pt x="3315" y="20332"/>
                  </a:lnTo>
                  <a:lnTo>
                    <a:pt x="2499" y="20703"/>
                  </a:lnTo>
                  <a:lnTo>
                    <a:pt x="1757" y="20951"/>
                  </a:lnTo>
                  <a:lnTo>
                    <a:pt x="1436" y="21050"/>
                  </a:lnTo>
                  <a:lnTo>
                    <a:pt x="1139" y="21124"/>
                  </a:lnTo>
                  <a:lnTo>
                    <a:pt x="891" y="21173"/>
                  </a:lnTo>
                  <a:lnTo>
                    <a:pt x="669" y="21198"/>
                  </a:lnTo>
                  <a:lnTo>
                    <a:pt x="471" y="21198"/>
                  </a:lnTo>
                  <a:lnTo>
                    <a:pt x="298" y="21173"/>
                  </a:lnTo>
                  <a:lnTo>
                    <a:pt x="174" y="21124"/>
                  </a:lnTo>
                  <a:lnTo>
                    <a:pt x="75" y="21025"/>
                  </a:lnTo>
                  <a:lnTo>
                    <a:pt x="75" y="21025"/>
                  </a:lnTo>
                  <a:lnTo>
                    <a:pt x="26" y="20926"/>
                  </a:lnTo>
                  <a:lnTo>
                    <a:pt x="1" y="20778"/>
                  </a:lnTo>
                  <a:lnTo>
                    <a:pt x="26" y="20604"/>
                  </a:lnTo>
                  <a:lnTo>
                    <a:pt x="100" y="20431"/>
                  </a:lnTo>
                  <a:lnTo>
                    <a:pt x="174" y="20209"/>
                  </a:lnTo>
                  <a:lnTo>
                    <a:pt x="323" y="19986"/>
                  </a:lnTo>
                  <a:lnTo>
                    <a:pt x="471" y="19739"/>
                  </a:lnTo>
                  <a:lnTo>
                    <a:pt x="669" y="19467"/>
                  </a:lnTo>
                  <a:lnTo>
                    <a:pt x="1164" y="18848"/>
                  </a:lnTo>
                  <a:lnTo>
                    <a:pt x="1757" y="18156"/>
                  </a:lnTo>
                  <a:lnTo>
                    <a:pt x="2474" y="17414"/>
                  </a:lnTo>
                  <a:lnTo>
                    <a:pt x="3315" y="16597"/>
                  </a:lnTo>
                  <a:lnTo>
                    <a:pt x="4231" y="15732"/>
                  </a:lnTo>
                  <a:lnTo>
                    <a:pt x="5269" y="14817"/>
                  </a:lnTo>
                  <a:lnTo>
                    <a:pt x="6382" y="13877"/>
                  </a:lnTo>
                  <a:lnTo>
                    <a:pt x="7594" y="12887"/>
                  </a:lnTo>
                  <a:lnTo>
                    <a:pt x="8856" y="11848"/>
                  </a:lnTo>
                  <a:lnTo>
                    <a:pt x="10192" y="10810"/>
                  </a:lnTo>
                  <a:lnTo>
                    <a:pt x="11601" y="9746"/>
                  </a:lnTo>
                  <a:lnTo>
                    <a:pt x="13085" y="8658"/>
                  </a:lnTo>
                  <a:lnTo>
                    <a:pt x="13085" y="8658"/>
                  </a:lnTo>
                  <a:lnTo>
                    <a:pt x="14545" y="7619"/>
                  </a:lnTo>
                  <a:lnTo>
                    <a:pt x="16004" y="6605"/>
                  </a:lnTo>
                  <a:lnTo>
                    <a:pt x="17414" y="5665"/>
                  </a:lnTo>
                  <a:lnTo>
                    <a:pt x="18799" y="4750"/>
                  </a:lnTo>
                  <a:lnTo>
                    <a:pt x="20110" y="3933"/>
                  </a:lnTo>
                  <a:lnTo>
                    <a:pt x="21371" y="3167"/>
                  </a:lnTo>
                  <a:lnTo>
                    <a:pt x="22559" y="2474"/>
                  </a:lnTo>
                  <a:lnTo>
                    <a:pt x="23672" y="1856"/>
                  </a:lnTo>
                  <a:lnTo>
                    <a:pt x="24686" y="1336"/>
                  </a:lnTo>
                  <a:lnTo>
                    <a:pt x="25626" y="866"/>
                  </a:lnTo>
                  <a:lnTo>
                    <a:pt x="26467" y="520"/>
                  </a:lnTo>
                  <a:lnTo>
                    <a:pt x="27209" y="248"/>
                  </a:lnTo>
                  <a:lnTo>
                    <a:pt x="27530" y="149"/>
                  </a:lnTo>
                  <a:lnTo>
                    <a:pt x="27802" y="75"/>
                  </a:lnTo>
                  <a:lnTo>
                    <a:pt x="28074" y="25"/>
                  </a:lnTo>
                  <a:lnTo>
                    <a:pt x="28297" y="1"/>
                  </a:lnTo>
                  <a:lnTo>
                    <a:pt x="28495" y="1"/>
                  </a:lnTo>
                  <a:lnTo>
                    <a:pt x="28668" y="25"/>
                  </a:lnTo>
                  <a:lnTo>
                    <a:pt x="28792" y="100"/>
                  </a:lnTo>
                  <a:lnTo>
                    <a:pt x="28866" y="17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6"/>
            <p:cNvSpPr/>
            <p:nvPr/>
          </p:nvSpPr>
          <p:spPr>
            <a:xfrm>
              <a:off x="2673450" y="1445150"/>
              <a:ext cx="729675" cy="868200"/>
            </a:xfrm>
            <a:custGeom>
              <a:avLst/>
              <a:gdLst/>
              <a:ahLst/>
              <a:cxnLst/>
              <a:rect l="l" t="t" r="r" b="b"/>
              <a:pathLst>
                <a:path w="29187" h="34728" extrusionOk="0">
                  <a:moveTo>
                    <a:pt x="22706" y="1"/>
                  </a:moveTo>
                  <a:lnTo>
                    <a:pt x="0" y="29880"/>
                  </a:lnTo>
                  <a:lnTo>
                    <a:pt x="6233" y="34629"/>
                  </a:lnTo>
                  <a:lnTo>
                    <a:pt x="6382" y="34703"/>
                  </a:lnTo>
                  <a:lnTo>
                    <a:pt x="6530" y="34728"/>
                  </a:lnTo>
                  <a:lnTo>
                    <a:pt x="6728" y="34728"/>
                  </a:lnTo>
                  <a:lnTo>
                    <a:pt x="6926" y="34678"/>
                  </a:lnTo>
                  <a:lnTo>
                    <a:pt x="7173" y="34604"/>
                  </a:lnTo>
                  <a:lnTo>
                    <a:pt x="7445" y="34480"/>
                  </a:lnTo>
                  <a:lnTo>
                    <a:pt x="7717" y="34332"/>
                  </a:lnTo>
                  <a:lnTo>
                    <a:pt x="8039" y="34134"/>
                  </a:lnTo>
                  <a:lnTo>
                    <a:pt x="8360" y="33911"/>
                  </a:lnTo>
                  <a:lnTo>
                    <a:pt x="8707" y="33664"/>
                  </a:lnTo>
                  <a:lnTo>
                    <a:pt x="9474" y="33071"/>
                  </a:lnTo>
                  <a:lnTo>
                    <a:pt x="10314" y="32328"/>
                  </a:lnTo>
                  <a:lnTo>
                    <a:pt x="11205" y="31488"/>
                  </a:lnTo>
                  <a:lnTo>
                    <a:pt x="12170" y="30548"/>
                  </a:lnTo>
                  <a:lnTo>
                    <a:pt x="13159" y="29509"/>
                  </a:lnTo>
                  <a:lnTo>
                    <a:pt x="14223" y="28346"/>
                  </a:lnTo>
                  <a:lnTo>
                    <a:pt x="15311" y="27110"/>
                  </a:lnTo>
                  <a:lnTo>
                    <a:pt x="16424" y="25799"/>
                  </a:lnTo>
                  <a:lnTo>
                    <a:pt x="17586" y="24413"/>
                  </a:lnTo>
                  <a:lnTo>
                    <a:pt x="18749" y="22954"/>
                  </a:lnTo>
                  <a:lnTo>
                    <a:pt x="19911" y="21445"/>
                  </a:lnTo>
                  <a:lnTo>
                    <a:pt x="21049" y="19912"/>
                  </a:lnTo>
                  <a:lnTo>
                    <a:pt x="22162" y="18403"/>
                  </a:lnTo>
                  <a:lnTo>
                    <a:pt x="23176" y="16919"/>
                  </a:lnTo>
                  <a:lnTo>
                    <a:pt x="24141" y="15484"/>
                  </a:lnTo>
                  <a:lnTo>
                    <a:pt x="25056" y="14099"/>
                  </a:lnTo>
                  <a:lnTo>
                    <a:pt x="25872" y="12788"/>
                  </a:lnTo>
                  <a:lnTo>
                    <a:pt x="26614" y="11527"/>
                  </a:lnTo>
                  <a:lnTo>
                    <a:pt x="27258" y="10364"/>
                  </a:lnTo>
                  <a:lnTo>
                    <a:pt x="27826" y="9276"/>
                  </a:lnTo>
                  <a:lnTo>
                    <a:pt x="28296" y="8262"/>
                  </a:lnTo>
                  <a:lnTo>
                    <a:pt x="28692" y="7371"/>
                  </a:lnTo>
                  <a:lnTo>
                    <a:pt x="28841" y="6976"/>
                  </a:lnTo>
                  <a:lnTo>
                    <a:pt x="28964" y="6605"/>
                  </a:lnTo>
                  <a:lnTo>
                    <a:pt x="29063" y="6258"/>
                  </a:lnTo>
                  <a:lnTo>
                    <a:pt x="29137" y="5937"/>
                  </a:lnTo>
                  <a:lnTo>
                    <a:pt x="29162" y="5640"/>
                  </a:lnTo>
                  <a:lnTo>
                    <a:pt x="29187" y="5393"/>
                  </a:lnTo>
                  <a:lnTo>
                    <a:pt x="29162" y="5170"/>
                  </a:lnTo>
                  <a:lnTo>
                    <a:pt x="29137" y="4997"/>
                  </a:lnTo>
                  <a:lnTo>
                    <a:pt x="29063" y="4849"/>
                  </a:lnTo>
                  <a:lnTo>
                    <a:pt x="28939" y="4725"/>
                  </a:lnTo>
                  <a:lnTo>
                    <a:pt x="227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6"/>
            <p:cNvSpPr/>
            <p:nvPr/>
          </p:nvSpPr>
          <p:spPr>
            <a:xfrm>
              <a:off x="2673450" y="1445150"/>
              <a:ext cx="729675" cy="868200"/>
            </a:xfrm>
            <a:custGeom>
              <a:avLst/>
              <a:gdLst/>
              <a:ahLst/>
              <a:cxnLst/>
              <a:rect l="l" t="t" r="r" b="b"/>
              <a:pathLst>
                <a:path w="29187" h="34728" fill="none" extrusionOk="0">
                  <a:moveTo>
                    <a:pt x="0" y="29880"/>
                  </a:moveTo>
                  <a:lnTo>
                    <a:pt x="6233" y="34629"/>
                  </a:lnTo>
                  <a:lnTo>
                    <a:pt x="6233" y="34629"/>
                  </a:lnTo>
                  <a:lnTo>
                    <a:pt x="6382" y="34703"/>
                  </a:lnTo>
                  <a:lnTo>
                    <a:pt x="6530" y="34728"/>
                  </a:lnTo>
                  <a:lnTo>
                    <a:pt x="6728" y="34728"/>
                  </a:lnTo>
                  <a:lnTo>
                    <a:pt x="6926" y="34678"/>
                  </a:lnTo>
                  <a:lnTo>
                    <a:pt x="7173" y="34604"/>
                  </a:lnTo>
                  <a:lnTo>
                    <a:pt x="7445" y="34480"/>
                  </a:lnTo>
                  <a:lnTo>
                    <a:pt x="7717" y="34332"/>
                  </a:lnTo>
                  <a:lnTo>
                    <a:pt x="8039" y="34134"/>
                  </a:lnTo>
                  <a:lnTo>
                    <a:pt x="8360" y="33911"/>
                  </a:lnTo>
                  <a:lnTo>
                    <a:pt x="8707" y="33664"/>
                  </a:lnTo>
                  <a:lnTo>
                    <a:pt x="9474" y="33071"/>
                  </a:lnTo>
                  <a:lnTo>
                    <a:pt x="10314" y="32328"/>
                  </a:lnTo>
                  <a:lnTo>
                    <a:pt x="11205" y="31488"/>
                  </a:lnTo>
                  <a:lnTo>
                    <a:pt x="12170" y="30548"/>
                  </a:lnTo>
                  <a:lnTo>
                    <a:pt x="13159" y="29509"/>
                  </a:lnTo>
                  <a:lnTo>
                    <a:pt x="14223" y="28346"/>
                  </a:lnTo>
                  <a:lnTo>
                    <a:pt x="15311" y="27110"/>
                  </a:lnTo>
                  <a:lnTo>
                    <a:pt x="16424" y="25799"/>
                  </a:lnTo>
                  <a:lnTo>
                    <a:pt x="17586" y="24413"/>
                  </a:lnTo>
                  <a:lnTo>
                    <a:pt x="18749" y="22954"/>
                  </a:lnTo>
                  <a:lnTo>
                    <a:pt x="19911" y="21445"/>
                  </a:lnTo>
                  <a:lnTo>
                    <a:pt x="19911" y="21445"/>
                  </a:lnTo>
                  <a:lnTo>
                    <a:pt x="21049" y="19912"/>
                  </a:lnTo>
                  <a:lnTo>
                    <a:pt x="22162" y="18403"/>
                  </a:lnTo>
                  <a:lnTo>
                    <a:pt x="23176" y="16919"/>
                  </a:lnTo>
                  <a:lnTo>
                    <a:pt x="24141" y="15484"/>
                  </a:lnTo>
                  <a:lnTo>
                    <a:pt x="25056" y="14099"/>
                  </a:lnTo>
                  <a:lnTo>
                    <a:pt x="25872" y="12788"/>
                  </a:lnTo>
                  <a:lnTo>
                    <a:pt x="26614" y="11527"/>
                  </a:lnTo>
                  <a:lnTo>
                    <a:pt x="27258" y="10364"/>
                  </a:lnTo>
                  <a:lnTo>
                    <a:pt x="27826" y="9276"/>
                  </a:lnTo>
                  <a:lnTo>
                    <a:pt x="28296" y="8262"/>
                  </a:lnTo>
                  <a:lnTo>
                    <a:pt x="28692" y="7371"/>
                  </a:lnTo>
                  <a:lnTo>
                    <a:pt x="28841" y="6976"/>
                  </a:lnTo>
                  <a:lnTo>
                    <a:pt x="28964" y="6605"/>
                  </a:lnTo>
                  <a:lnTo>
                    <a:pt x="29063" y="6258"/>
                  </a:lnTo>
                  <a:lnTo>
                    <a:pt x="29137" y="5937"/>
                  </a:lnTo>
                  <a:lnTo>
                    <a:pt x="29162" y="5640"/>
                  </a:lnTo>
                  <a:lnTo>
                    <a:pt x="29187" y="5393"/>
                  </a:lnTo>
                  <a:lnTo>
                    <a:pt x="29162" y="5170"/>
                  </a:lnTo>
                  <a:lnTo>
                    <a:pt x="29137" y="4997"/>
                  </a:lnTo>
                  <a:lnTo>
                    <a:pt x="29063" y="4849"/>
                  </a:lnTo>
                  <a:lnTo>
                    <a:pt x="28939" y="4725"/>
                  </a:lnTo>
                  <a:lnTo>
                    <a:pt x="22706" y="1"/>
                  </a:lnTo>
                  <a:lnTo>
                    <a:pt x="0" y="2988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6"/>
            <p:cNvSpPr/>
            <p:nvPr/>
          </p:nvSpPr>
          <p:spPr>
            <a:xfrm>
              <a:off x="2667875" y="1442675"/>
              <a:ext cx="579425" cy="752575"/>
            </a:xfrm>
            <a:custGeom>
              <a:avLst/>
              <a:gdLst/>
              <a:ahLst/>
              <a:cxnLst/>
              <a:rect l="l" t="t" r="r" b="b"/>
              <a:pathLst>
                <a:path w="23177" h="30103" extrusionOk="0">
                  <a:moveTo>
                    <a:pt x="22459" y="1"/>
                  </a:moveTo>
                  <a:lnTo>
                    <a:pt x="22237" y="50"/>
                  </a:lnTo>
                  <a:lnTo>
                    <a:pt x="22014" y="124"/>
                  </a:lnTo>
                  <a:lnTo>
                    <a:pt x="21742" y="248"/>
                  </a:lnTo>
                  <a:lnTo>
                    <a:pt x="21445" y="396"/>
                  </a:lnTo>
                  <a:lnTo>
                    <a:pt x="21149" y="594"/>
                  </a:lnTo>
                  <a:lnTo>
                    <a:pt x="20827" y="817"/>
                  </a:lnTo>
                  <a:lnTo>
                    <a:pt x="20456" y="1064"/>
                  </a:lnTo>
                  <a:lnTo>
                    <a:pt x="19714" y="1658"/>
                  </a:lnTo>
                  <a:lnTo>
                    <a:pt x="18873" y="2400"/>
                  </a:lnTo>
                  <a:lnTo>
                    <a:pt x="17983" y="3241"/>
                  </a:lnTo>
                  <a:lnTo>
                    <a:pt x="17018" y="4181"/>
                  </a:lnTo>
                  <a:lnTo>
                    <a:pt x="16004" y="5220"/>
                  </a:lnTo>
                  <a:lnTo>
                    <a:pt x="14965" y="6382"/>
                  </a:lnTo>
                  <a:lnTo>
                    <a:pt x="13877" y="7594"/>
                  </a:lnTo>
                  <a:lnTo>
                    <a:pt x="12739" y="8930"/>
                  </a:lnTo>
                  <a:lnTo>
                    <a:pt x="11601" y="10315"/>
                  </a:lnTo>
                  <a:lnTo>
                    <a:pt x="10439" y="11774"/>
                  </a:lnTo>
                  <a:lnTo>
                    <a:pt x="9276" y="13283"/>
                  </a:lnTo>
                  <a:lnTo>
                    <a:pt x="8114" y="14817"/>
                  </a:lnTo>
                  <a:lnTo>
                    <a:pt x="7025" y="16325"/>
                  </a:lnTo>
                  <a:lnTo>
                    <a:pt x="5986" y="17809"/>
                  </a:lnTo>
                  <a:lnTo>
                    <a:pt x="5022" y="19244"/>
                  </a:lnTo>
                  <a:lnTo>
                    <a:pt x="4131" y="20629"/>
                  </a:lnTo>
                  <a:lnTo>
                    <a:pt x="3315" y="21940"/>
                  </a:lnTo>
                  <a:lnTo>
                    <a:pt x="2573" y="23202"/>
                  </a:lnTo>
                  <a:lnTo>
                    <a:pt x="1905" y="24364"/>
                  </a:lnTo>
                  <a:lnTo>
                    <a:pt x="1336" y="25452"/>
                  </a:lnTo>
                  <a:lnTo>
                    <a:pt x="866" y="26442"/>
                  </a:lnTo>
                  <a:lnTo>
                    <a:pt x="495" y="27357"/>
                  </a:lnTo>
                  <a:lnTo>
                    <a:pt x="347" y="27753"/>
                  </a:lnTo>
                  <a:lnTo>
                    <a:pt x="223" y="28124"/>
                  </a:lnTo>
                  <a:lnTo>
                    <a:pt x="124" y="28470"/>
                  </a:lnTo>
                  <a:lnTo>
                    <a:pt x="50" y="28792"/>
                  </a:lnTo>
                  <a:lnTo>
                    <a:pt x="1" y="29088"/>
                  </a:lnTo>
                  <a:lnTo>
                    <a:pt x="1" y="29336"/>
                  </a:lnTo>
                  <a:lnTo>
                    <a:pt x="1" y="29558"/>
                  </a:lnTo>
                  <a:lnTo>
                    <a:pt x="50" y="29731"/>
                  </a:lnTo>
                  <a:lnTo>
                    <a:pt x="124" y="29880"/>
                  </a:lnTo>
                  <a:lnTo>
                    <a:pt x="223" y="29979"/>
                  </a:lnTo>
                  <a:lnTo>
                    <a:pt x="372" y="30053"/>
                  </a:lnTo>
                  <a:lnTo>
                    <a:pt x="520" y="30102"/>
                  </a:lnTo>
                  <a:lnTo>
                    <a:pt x="718" y="30078"/>
                  </a:lnTo>
                  <a:lnTo>
                    <a:pt x="916" y="30053"/>
                  </a:lnTo>
                  <a:lnTo>
                    <a:pt x="1163" y="29954"/>
                  </a:lnTo>
                  <a:lnTo>
                    <a:pt x="1435" y="29830"/>
                  </a:lnTo>
                  <a:lnTo>
                    <a:pt x="1707" y="29682"/>
                  </a:lnTo>
                  <a:lnTo>
                    <a:pt x="2029" y="29509"/>
                  </a:lnTo>
                  <a:lnTo>
                    <a:pt x="2350" y="29286"/>
                  </a:lnTo>
                  <a:lnTo>
                    <a:pt x="2697" y="29014"/>
                  </a:lnTo>
                  <a:lnTo>
                    <a:pt x="3463" y="28421"/>
                  </a:lnTo>
                  <a:lnTo>
                    <a:pt x="4304" y="27703"/>
                  </a:lnTo>
                  <a:lnTo>
                    <a:pt x="5195" y="26862"/>
                  </a:lnTo>
                  <a:lnTo>
                    <a:pt x="6135" y="25898"/>
                  </a:lnTo>
                  <a:lnTo>
                    <a:pt x="7149" y="24859"/>
                  </a:lnTo>
                  <a:lnTo>
                    <a:pt x="8212" y="23721"/>
                  </a:lnTo>
                  <a:lnTo>
                    <a:pt x="9301" y="22484"/>
                  </a:lnTo>
                  <a:lnTo>
                    <a:pt x="10414" y="21173"/>
                  </a:lnTo>
                  <a:lnTo>
                    <a:pt x="11552" y="19788"/>
                  </a:lnTo>
                  <a:lnTo>
                    <a:pt x="12714" y="18329"/>
                  </a:lnTo>
                  <a:lnTo>
                    <a:pt x="13901" y="16795"/>
                  </a:lnTo>
                  <a:lnTo>
                    <a:pt x="15039" y="15262"/>
                  </a:lnTo>
                  <a:lnTo>
                    <a:pt x="16152" y="13753"/>
                  </a:lnTo>
                  <a:lnTo>
                    <a:pt x="17166" y="12269"/>
                  </a:lnTo>
                  <a:lnTo>
                    <a:pt x="18131" y="10834"/>
                  </a:lnTo>
                  <a:lnTo>
                    <a:pt x="19021" y="9474"/>
                  </a:lnTo>
                  <a:lnTo>
                    <a:pt x="19862" y="8138"/>
                  </a:lnTo>
                  <a:lnTo>
                    <a:pt x="20604" y="6902"/>
                  </a:lnTo>
                  <a:lnTo>
                    <a:pt x="21247" y="5714"/>
                  </a:lnTo>
                  <a:lnTo>
                    <a:pt x="21816" y="4626"/>
                  </a:lnTo>
                  <a:lnTo>
                    <a:pt x="22286" y="3637"/>
                  </a:lnTo>
                  <a:lnTo>
                    <a:pt x="22682" y="2746"/>
                  </a:lnTo>
                  <a:lnTo>
                    <a:pt x="22830" y="2326"/>
                  </a:lnTo>
                  <a:lnTo>
                    <a:pt x="22954" y="1955"/>
                  </a:lnTo>
                  <a:lnTo>
                    <a:pt x="23053" y="1608"/>
                  </a:lnTo>
                  <a:lnTo>
                    <a:pt x="23127" y="1287"/>
                  </a:lnTo>
                  <a:lnTo>
                    <a:pt x="23152" y="1015"/>
                  </a:lnTo>
                  <a:lnTo>
                    <a:pt x="23177" y="743"/>
                  </a:lnTo>
                  <a:lnTo>
                    <a:pt x="23152" y="545"/>
                  </a:lnTo>
                  <a:lnTo>
                    <a:pt x="23127" y="347"/>
                  </a:lnTo>
                  <a:lnTo>
                    <a:pt x="23053" y="199"/>
                  </a:lnTo>
                  <a:lnTo>
                    <a:pt x="22929" y="100"/>
                  </a:lnTo>
                  <a:lnTo>
                    <a:pt x="22806" y="25"/>
                  </a:lnTo>
                  <a:lnTo>
                    <a:pt x="22633" y="1"/>
                  </a:lnTo>
                  <a:close/>
                </a:path>
              </a:pathLst>
            </a:custGeom>
            <a:solidFill>
              <a:srgbClr val="EA9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6"/>
            <p:cNvSpPr/>
            <p:nvPr/>
          </p:nvSpPr>
          <p:spPr>
            <a:xfrm>
              <a:off x="2667875" y="1442675"/>
              <a:ext cx="579425" cy="752575"/>
            </a:xfrm>
            <a:custGeom>
              <a:avLst/>
              <a:gdLst/>
              <a:ahLst/>
              <a:cxnLst/>
              <a:rect l="l" t="t" r="r" b="b"/>
              <a:pathLst>
                <a:path w="23177" h="30103" fill="none" extrusionOk="0">
                  <a:moveTo>
                    <a:pt x="22929" y="100"/>
                  </a:moveTo>
                  <a:lnTo>
                    <a:pt x="22929" y="100"/>
                  </a:lnTo>
                  <a:lnTo>
                    <a:pt x="23053" y="199"/>
                  </a:lnTo>
                  <a:lnTo>
                    <a:pt x="23127" y="347"/>
                  </a:lnTo>
                  <a:lnTo>
                    <a:pt x="23152" y="545"/>
                  </a:lnTo>
                  <a:lnTo>
                    <a:pt x="23177" y="743"/>
                  </a:lnTo>
                  <a:lnTo>
                    <a:pt x="23152" y="1015"/>
                  </a:lnTo>
                  <a:lnTo>
                    <a:pt x="23127" y="1287"/>
                  </a:lnTo>
                  <a:lnTo>
                    <a:pt x="23053" y="1608"/>
                  </a:lnTo>
                  <a:lnTo>
                    <a:pt x="22954" y="1955"/>
                  </a:lnTo>
                  <a:lnTo>
                    <a:pt x="22830" y="2326"/>
                  </a:lnTo>
                  <a:lnTo>
                    <a:pt x="22682" y="2746"/>
                  </a:lnTo>
                  <a:lnTo>
                    <a:pt x="22286" y="3637"/>
                  </a:lnTo>
                  <a:lnTo>
                    <a:pt x="21816" y="4626"/>
                  </a:lnTo>
                  <a:lnTo>
                    <a:pt x="21247" y="5714"/>
                  </a:lnTo>
                  <a:lnTo>
                    <a:pt x="20604" y="6902"/>
                  </a:lnTo>
                  <a:lnTo>
                    <a:pt x="19862" y="8138"/>
                  </a:lnTo>
                  <a:lnTo>
                    <a:pt x="19021" y="9474"/>
                  </a:lnTo>
                  <a:lnTo>
                    <a:pt x="18131" y="10834"/>
                  </a:lnTo>
                  <a:lnTo>
                    <a:pt x="17166" y="12269"/>
                  </a:lnTo>
                  <a:lnTo>
                    <a:pt x="16152" y="13753"/>
                  </a:lnTo>
                  <a:lnTo>
                    <a:pt x="15039" y="15262"/>
                  </a:lnTo>
                  <a:lnTo>
                    <a:pt x="13901" y="16795"/>
                  </a:lnTo>
                  <a:lnTo>
                    <a:pt x="13901" y="16795"/>
                  </a:lnTo>
                  <a:lnTo>
                    <a:pt x="12714" y="18329"/>
                  </a:lnTo>
                  <a:lnTo>
                    <a:pt x="11552" y="19788"/>
                  </a:lnTo>
                  <a:lnTo>
                    <a:pt x="10414" y="21173"/>
                  </a:lnTo>
                  <a:lnTo>
                    <a:pt x="9301" y="22484"/>
                  </a:lnTo>
                  <a:lnTo>
                    <a:pt x="8212" y="23721"/>
                  </a:lnTo>
                  <a:lnTo>
                    <a:pt x="7149" y="24859"/>
                  </a:lnTo>
                  <a:lnTo>
                    <a:pt x="6135" y="25898"/>
                  </a:lnTo>
                  <a:lnTo>
                    <a:pt x="5195" y="26862"/>
                  </a:lnTo>
                  <a:lnTo>
                    <a:pt x="4304" y="27703"/>
                  </a:lnTo>
                  <a:lnTo>
                    <a:pt x="3463" y="28421"/>
                  </a:lnTo>
                  <a:lnTo>
                    <a:pt x="2697" y="29014"/>
                  </a:lnTo>
                  <a:lnTo>
                    <a:pt x="2350" y="29286"/>
                  </a:lnTo>
                  <a:lnTo>
                    <a:pt x="2029" y="29509"/>
                  </a:lnTo>
                  <a:lnTo>
                    <a:pt x="1707" y="29682"/>
                  </a:lnTo>
                  <a:lnTo>
                    <a:pt x="1435" y="29830"/>
                  </a:lnTo>
                  <a:lnTo>
                    <a:pt x="1163" y="29954"/>
                  </a:lnTo>
                  <a:lnTo>
                    <a:pt x="916" y="30053"/>
                  </a:lnTo>
                  <a:lnTo>
                    <a:pt x="718" y="30078"/>
                  </a:lnTo>
                  <a:lnTo>
                    <a:pt x="520" y="30102"/>
                  </a:lnTo>
                  <a:lnTo>
                    <a:pt x="372" y="30053"/>
                  </a:lnTo>
                  <a:lnTo>
                    <a:pt x="223" y="29979"/>
                  </a:lnTo>
                  <a:lnTo>
                    <a:pt x="223" y="29979"/>
                  </a:lnTo>
                  <a:lnTo>
                    <a:pt x="124" y="29880"/>
                  </a:lnTo>
                  <a:lnTo>
                    <a:pt x="50" y="29731"/>
                  </a:lnTo>
                  <a:lnTo>
                    <a:pt x="1" y="29558"/>
                  </a:lnTo>
                  <a:lnTo>
                    <a:pt x="1" y="29336"/>
                  </a:lnTo>
                  <a:lnTo>
                    <a:pt x="1" y="29088"/>
                  </a:lnTo>
                  <a:lnTo>
                    <a:pt x="50" y="28792"/>
                  </a:lnTo>
                  <a:lnTo>
                    <a:pt x="124" y="28470"/>
                  </a:lnTo>
                  <a:lnTo>
                    <a:pt x="223" y="28124"/>
                  </a:lnTo>
                  <a:lnTo>
                    <a:pt x="347" y="27753"/>
                  </a:lnTo>
                  <a:lnTo>
                    <a:pt x="495" y="27357"/>
                  </a:lnTo>
                  <a:lnTo>
                    <a:pt x="866" y="26442"/>
                  </a:lnTo>
                  <a:lnTo>
                    <a:pt x="1336" y="25452"/>
                  </a:lnTo>
                  <a:lnTo>
                    <a:pt x="1905" y="24364"/>
                  </a:lnTo>
                  <a:lnTo>
                    <a:pt x="2573" y="23202"/>
                  </a:lnTo>
                  <a:lnTo>
                    <a:pt x="3315" y="21940"/>
                  </a:lnTo>
                  <a:lnTo>
                    <a:pt x="4131" y="20629"/>
                  </a:lnTo>
                  <a:lnTo>
                    <a:pt x="5022" y="19244"/>
                  </a:lnTo>
                  <a:lnTo>
                    <a:pt x="5986" y="17809"/>
                  </a:lnTo>
                  <a:lnTo>
                    <a:pt x="7025" y="16325"/>
                  </a:lnTo>
                  <a:lnTo>
                    <a:pt x="8114" y="14817"/>
                  </a:lnTo>
                  <a:lnTo>
                    <a:pt x="9276" y="13283"/>
                  </a:lnTo>
                  <a:lnTo>
                    <a:pt x="9276" y="13283"/>
                  </a:lnTo>
                  <a:lnTo>
                    <a:pt x="10439" y="11774"/>
                  </a:lnTo>
                  <a:lnTo>
                    <a:pt x="11601" y="10315"/>
                  </a:lnTo>
                  <a:lnTo>
                    <a:pt x="12739" y="8930"/>
                  </a:lnTo>
                  <a:lnTo>
                    <a:pt x="13877" y="7594"/>
                  </a:lnTo>
                  <a:lnTo>
                    <a:pt x="14965" y="6382"/>
                  </a:lnTo>
                  <a:lnTo>
                    <a:pt x="16004" y="5220"/>
                  </a:lnTo>
                  <a:lnTo>
                    <a:pt x="17018" y="4181"/>
                  </a:lnTo>
                  <a:lnTo>
                    <a:pt x="17983" y="3241"/>
                  </a:lnTo>
                  <a:lnTo>
                    <a:pt x="18873" y="2400"/>
                  </a:lnTo>
                  <a:lnTo>
                    <a:pt x="19714" y="1658"/>
                  </a:lnTo>
                  <a:lnTo>
                    <a:pt x="20456" y="1064"/>
                  </a:lnTo>
                  <a:lnTo>
                    <a:pt x="20827" y="817"/>
                  </a:lnTo>
                  <a:lnTo>
                    <a:pt x="21149" y="594"/>
                  </a:lnTo>
                  <a:lnTo>
                    <a:pt x="21445" y="396"/>
                  </a:lnTo>
                  <a:lnTo>
                    <a:pt x="21742" y="248"/>
                  </a:lnTo>
                  <a:lnTo>
                    <a:pt x="22014" y="124"/>
                  </a:lnTo>
                  <a:lnTo>
                    <a:pt x="22237" y="50"/>
                  </a:lnTo>
                  <a:lnTo>
                    <a:pt x="22459" y="1"/>
                  </a:lnTo>
                  <a:lnTo>
                    <a:pt x="22633" y="1"/>
                  </a:lnTo>
                  <a:lnTo>
                    <a:pt x="22806" y="25"/>
                  </a:lnTo>
                  <a:lnTo>
                    <a:pt x="22929" y="1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6"/>
            <p:cNvSpPr/>
            <p:nvPr/>
          </p:nvSpPr>
          <p:spPr>
            <a:xfrm>
              <a:off x="2682100" y="1466175"/>
              <a:ext cx="546025" cy="711150"/>
            </a:xfrm>
            <a:custGeom>
              <a:avLst/>
              <a:gdLst/>
              <a:ahLst/>
              <a:cxnLst/>
              <a:rect l="l" t="t" r="r" b="b"/>
              <a:pathLst>
                <a:path w="21841" h="28446" extrusionOk="0">
                  <a:moveTo>
                    <a:pt x="21420" y="1"/>
                  </a:moveTo>
                  <a:lnTo>
                    <a:pt x="21247" y="25"/>
                  </a:lnTo>
                  <a:lnTo>
                    <a:pt x="21074" y="75"/>
                  </a:lnTo>
                  <a:lnTo>
                    <a:pt x="20852" y="149"/>
                  </a:lnTo>
                  <a:lnTo>
                    <a:pt x="20629" y="273"/>
                  </a:lnTo>
                  <a:lnTo>
                    <a:pt x="20357" y="446"/>
                  </a:lnTo>
                  <a:lnTo>
                    <a:pt x="20085" y="619"/>
                  </a:lnTo>
                  <a:lnTo>
                    <a:pt x="19466" y="1089"/>
                  </a:lnTo>
                  <a:lnTo>
                    <a:pt x="18774" y="1682"/>
                  </a:lnTo>
                  <a:lnTo>
                    <a:pt x="18007" y="2375"/>
                  </a:lnTo>
                  <a:lnTo>
                    <a:pt x="17191" y="3191"/>
                  </a:lnTo>
                  <a:lnTo>
                    <a:pt x="16300" y="4106"/>
                  </a:lnTo>
                  <a:lnTo>
                    <a:pt x="15361" y="5121"/>
                  </a:lnTo>
                  <a:lnTo>
                    <a:pt x="14371" y="6209"/>
                  </a:lnTo>
                  <a:lnTo>
                    <a:pt x="13357" y="7396"/>
                  </a:lnTo>
                  <a:lnTo>
                    <a:pt x="12294" y="8633"/>
                  </a:lnTo>
                  <a:lnTo>
                    <a:pt x="11230" y="9969"/>
                  </a:lnTo>
                  <a:lnTo>
                    <a:pt x="10117" y="11354"/>
                  </a:lnTo>
                  <a:lnTo>
                    <a:pt x="9029" y="12788"/>
                  </a:lnTo>
                  <a:lnTo>
                    <a:pt x="7940" y="14248"/>
                  </a:lnTo>
                  <a:lnTo>
                    <a:pt x="6901" y="15657"/>
                  </a:lnTo>
                  <a:lnTo>
                    <a:pt x="5912" y="17043"/>
                  </a:lnTo>
                  <a:lnTo>
                    <a:pt x="4972" y="18403"/>
                  </a:lnTo>
                  <a:lnTo>
                    <a:pt x="4131" y="19714"/>
                  </a:lnTo>
                  <a:lnTo>
                    <a:pt x="3340" y="20951"/>
                  </a:lnTo>
                  <a:lnTo>
                    <a:pt x="2622" y="22113"/>
                  </a:lnTo>
                  <a:lnTo>
                    <a:pt x="1979" y="23201"/>
                  </a:lnTo>
                  <a:lnTo>
                    <a:pt x="1410" y="24240"/>
                  </a:lnTo>
                  <a:lnTo>
                    <a:pt x="940" y="25155"/>
                  </a:lnTo>
                  <a:lnTo>
                    <a:pt x="569" y="25972"/>
                  </a:lnTo>
                  <a:lnTo>
                    <a:pt x="273" y="26714"/>
                  </a:lnTo>
                  <a:lnTo>
                    <a:pt x="174" y="27035"/>
                  </a:lnTo>
                  <a:lnTo>
                    <a:pt x="75" y="27307"/>
                  </a:lnTo>
                  <a:lnTo>
                    <a:pt x="25" y="27579"/>
                  </a:lnTo>
                  <a:lnTo>
                    <a:pt x="1" y="27802"/>
                  </a:lnTo>
                  <a:lnTo>
                    <a:pt x="1" y="28000"/>
                  </a:lnTo>
                  <a:lnTo>
                    <a:pt x="25" y="28148"/>
                  </a:lnTo>
                  <a:lnTo>
                    <a:pt x="75" y="28297"/>
                  </a:lnTo>
                  <a:lnTo>
                    <a:pt x="174" y="28371"/>
                  </a:lnTo>
                  <a:lnTo>
                    <a:pt x="273" y="28445"/>
                  </a:lnTo>
                  <a:lnTo>
                    <a:pt x="594" y="28445"/>
                  </a:lnTo>
                  <a:lnTo>
                    <a:pt x="767" y="28371"/>
                  </a:lnTo>
                  <a:lnTo>
                    <a:pt x="990" y="28297"/>
                  </a:lnTo>
                  <a:lnTo>
                    <a:pt x="1213" y="28173"/>
                  </a:lnTo>
                  <a:lnTo>
                    <a:pt x="1485" y="28025"/>
                  </a:lnTo>
                  <a:lnTo>
                    <a:pt x="1757" y="27827"/>
                  </a:lnTo>
                  <a:lnTo>
                    <a:pt x="2375" y="27357"/>
                  </a:lnTo>
                  <a:lnTo>
                    <a:pt x="3068" y="26763"/>
                  </a:lnTo>
                  <a:lnTo>
                    <a:pt x="3834" y="26071"/>
                  </a:lnTo>
                  <a:lnTo>
                    <a:pt x="4651" y="25254"/>
                  </a:lnTo>
                  <a:lnTo>
                    <a:pt x="5541" y="24339"/>
                  </a:lnTo>
                  <a:lnTo>
                    <a:pt x="6481" y="23350"/>
                  </a:lnTo>
                  <a:lnTo>
                    <a:pt x="7470" y="22237"/>
                  </a:lnTo>
                  <a:lnTo>
                    <a:pt x="8484" y="21074"/>
                  </a:lnTo>
                  <a:lnTo>
                    <a:pt x="9548" y="19813"/>
                  </a:lnTo>
                  <a:lnTo>
                    <a:pt x="10612" y="18502"/>
                  </a:lnTo>
                  <a:lnTo>
                    <a:pt x="11725" y="17117"/>
                  </a:lnTo>
                  <a:lnTo>
                    <a:pt x="12813" y="15682"/>
                  </a:lnTo>
                  <a:lnTo>
                    <a:pt x="13901" y="14223"/>
                  </a:lnTo>
                  <a:lnTo>
                    <a:pt x="14940" y="12788"/>
                  </a:lnTo>
                  <a:lnTo>
                    <a:pt x="15929" y="11403"/>
                  </a:lnTo>
                  <a:lnTo>
                    <a:pt x="16869" y="10043"/>
                  </a:lnTo>
                  <a:lnTo>
                    <a:pt x="17710" y="8757"/>
                  </a:lnTo>
                  <a:lnTo>
                    <a:pt x="18502" y="7520"/>
                  </a:lnTo>
                  <a:lnTo>
                    <a:pt x="19219" y="6333"/>
                  </a:lnTo>
                  <a:lnTo>
                    <a:pt x="19862" y="5244"/>
                  </a:lnTo>
                  <a:lnTo>
                    <a:pt x="20431" y="4230"/>
                  </a:lnTo>
                  <a:lnTo>
                    <a:pt x="20901" y="3290"/>
                  </a:lnTo>
                  <a:lnTo>
                    <a:pt x="21272" y="2474"/>
                  </a:lnTo>
                  <a:lnTo>
                    <a:pt x="21569" y="1757"/>
                  </a:lnTo>
                  <a:lnTo>
                    <a:pt x="21668" y="1435"/>
                  </a:lnTo>
                  <a:lnTo>
                    <a:pt x="21767" y="1138"/>
                  </a:lnTo>
                  <a:lnTo>
                    <a:pt x="21816" y="891"/>
                  </a:lnTo>
                  <a:lnTo>
                    <a:pt x="21841" y="644"/>
                  </a:lnTo>
                  <a:lnTo>
                    <a:pt x="21841" y="446"/>
                  </a:lnTo>
                  <a:lnTo>
                    <a:pt x="21816" y="297"/>
                  </a:lnTo>
                  <a:lnTo>
                    <a:pt x="21767" y="174"/>
                  </a:lnTo>
                  <a:lnTo>
                    <a:pt x="21668" y="75"/>
                  </a:lnTo>
                  <a:lnTo>
                    <a:pt x="21569" y="25"/>
                  </a:lnTo>
                  <a:lnTo>
                    <a:pt x="2142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6"/>
            <p:cNvSpPr/>
            <p:nvPr/>
          </p:nvSpPr>
          <p:spPr>
            <a:xfrm>
              <a:off x="2682100" y="1466175"/>
              <a:ext cx="546025" cy="711150"/>
            </a:xfrm>
            <a:custGeom>
              <a:avLst/>
              <a:gdLst/>
              <a:ahLst/>
              <a:cxnLst/>
              <a:rect l="l" t="t" r="r" b="b"/>
              <a:pathLst>
                <a:path w="21841" h="28446" fill="none" extrusionOk="0">
                  <a:moveTo>
                    <a:pt x="21668" y="75"/>
                  </a:moveTo>
                  <a:lnTo>
                    <a:pt x="21668" y="75"/>
                  </a:lnTo>
                  <a:lnTo>
                    <a:pt x="21767" y="174"/>
                  </a:lnTo>
                  <a:lnTo>
                    <a:pt x="21816" y="297"/>
                  </a:lnTo>
                  <a:lnTo>
                    <a:pt x="21841" y="446"/>
                  </a:lnTo>
                  <a:lnTo>
                    <a:pt x="21841" y="644"/>
                  </a:lnTo>
                  <a:lnTo>
                    <a:pt x="21816" y="891"/>
                  </a:lnTo>
                  <a:lnTo>
                    <a:pt x="21767" y="1138"/>
                  </a:lnTo>
                  <a:lnTo>
                    <a:pt x="21668" y="1435"/>
                  </a:lnTo>
                  <a:lnTo>
                    <a:pt x="21569" y="1757"/>
                  </a:lnTo>
                  <a:lnTo>
                    <a:pt x="21272" y="2474"/>
                  </a:lnTo>
                  <a:lnTo>
                    <a:pt x="20901" y="3290"/>
                  </a:lnTo>
                  <a:lnTo>
                    <a:pt x="20431" y="4230"/>
                  </a:lnTo>
                  <a:lnTo>
                    <a:pt x="19862" y="5244"/>
                  </a:lnTo>
                  <a:lnTo>
                    <a:pt x="19219" y="6333"/>
                  </a:lnTo>
                  <a:lnTo>
                    <a:pt x="18502" y="7520"/>
                  </a:lnTo>
                  <a:lnTo>
                    <a:pt x="17710" y="8757"/>
                  </a:lnTo>
                  <a:lnTo>
                    <a:pt x="16869" y="10043"/>
                  </a:lnTo>
                  <a:lnTo>
                    <a:pt x="15929" y="11403"/>
                  </a:lnTo>
                  <a:lnTo>
                    <a:pt x="14940" y="12788"/>
                  </a:lnTo>
                  <a:lnTo>
                    <a:pt x="13901" y="14223"/>
                  </a:lnTo>
                  <a:lnTo>
                    <a:pt x="12813" y="15682"/>
                  </a:lnTo>
                  <a:lnTo>
                    <a:pt x="12813" y="15682"/>
                  </a:lnTo>
                  <a:lnTo>
                    <a:pt x="11725" y="17117"/>
                  </a:lnTo>
                  <a:lnTo>
                    <a:pt x="10612" y="18502"/>
                  </a:lnTo>
                  <a:lnTo>
                    <a:pt x="9548" y="19813"/>
                  </a:lnTo>
                  <a:lnTo>
                    <a:pt x="8484" y="21074"/>
                  </a:lnTo>
                  <a:lnTo>
                    <a:pt x="7470" y="22237"/>
                  </a:lnTo>
                  <a:lnTo>
                    <a:pt x="6481" y="23350"/>
                  </a:lnTo>
                  <a:lnTo>
                    <a:pt x="5541" y="24339"/>
                  </a:lnTo>
                  <a:lnTo>
                    <a:pt x="4651" y="25254"/>
                  </a:lnTo>
                  <a:lnTo>
                    <a:pt x="3834" y="26071"/>
                  </a:lnTo>
                  <a:lnTo>
                    <a:pt x="3068" y="26763"/>
                  </a:lnTo>
                  <a:lnTo>
                    <a:pt x="2375" y="27357"/>
                  </a:lnTo>
                  <a:lnTo>
                    <a:pt x="1757" y="27827"/>
                  </a:lnTo>
                  <a:lnTo>
                    <a:pt x="1485" y="28025"/>
                  </a:lnTo>
                  <a:lnTo>
                    <a:pt x="1213" y="28173"/>
                  </a:lnTo>
                  <a:lnTo>
                    <a:pt x="990" y="28297"/>
                  </a:lnTo>
                  <a:lnTo>
                    <a:pt x="767" y="28371"/>
                  </a:lnTo>
                  <a:lnTo>
                    <a:pt x="594" y="28445"/>
                  </a:lnTo>
                  <a:lnTo>
                    <a:pt x="421" y="28445"/>
                  </a:lnTo>
                  <a:lnTo>
                    <a:pt x="273" y="28445"/>
                  </a:lnTo>
                  <a:lnTo>
                    <a:pt x="174" y="28371"/>
                  </a:lnTo>
                  <a:lnTo>
                    <a:pt x="174" y="28371"/>
                  </a:lnTo>
                  <a:lnTo>
                    <a:pt x="75" y="28297"/>
                  </a:lnTo>
                  <a:lnTo>
                    <a:pt x="25" y="28148"/>
                  </a:lnTo>
                  <a:lnTo>
                    <a:pt x="1" y="28000"/>
                  </a:lnTo>
                  <a:lnTo>
                    <a:pt x="1" y="27802"/>
                  </a:lnTo>
                  <a:lnTo>
                    <a:pt x="25" y="27579"/>
                  </a:lnTo>
                  <a:lnTo>
                    <a:pt x="75" y="27307"/>
                  </a:lnTo>
                  <a:lnTo>
                    <a:pt x="174" y="27035"/>
                  </a:lnTo>
                  <a:lnTo>
                    <a:pt x="273" y="26714"/>
                  </a:lnTo>
                  <a:lnTo>
                    <a:pt x="569" y="25972"/>
                  </a:lnTo>
                  <a:lnTo>
                    <a:pt x="940" y="25155"/>
                  </a:lnTo>
                  <a:lnTo>
                    <a:pt x="1410" y="24240"/>
                  </a:lnTo>
                  <a:lnTo>
                    <a:pt x="1979" y="23201"/>
                  </a:lnTo>
                  <a:lnTo>
                    <a:pt x="2622" y="22113"/>
                  </a:lnTo>
                  <a:lnTo>
                    <a:pt x="3340" y="20951"/>
                  </a:lnTo>
                  <a:lnTo>
                    <a:pt x="4131" y="19714"/>
                  </a:lnTo>
                  <a:lnTo>
                    <a:pt x="4972" y="18403"/>
                  </a:lnTo>
                  <a:lnTo>
                    <a:pt x="5912" y="17043"/>
                  </a:lnTo>
                  <a:lnTo>
                    <a:pt x="6901" y="15657"/>
                  </a:lnTo>
                  <a:lnTo>
                    <a:pt x="7940" y="14248"/>
                  </a:lnTo>
                  <a:lnTo>
                    <a:pt x="9029" y="12788"/>
                  </a:lnTo>
                  <a:lnTo>
                    <a:pt x="9029" y="12788"/>
                  </a:lnTo>
                  <a:lnTo>
                    <a:pt x="10117" y="11354"/>
                  </a:lnTo>
                  <a:lnTo>
                    <a:pt x="11230" y="9969"/>
                  </a:lnTo>
                  <a:lnTo>
                    <a:pt x="12294" y="8633"/>
                  </a:lnTo>
                  <a:lnTo>
                    <a:pt x="13357" y="7396"/>
                  </a:lnTo>
                  <a:lnTo>
                    <a:pt x="14371" y="6209"/>
                  </a:lnTo>
                  <a:lnTo>
                    <a:pt x="15361" y="5121"/>
                  </a:lnTo>
                  <a:lnTo>
                    <a:pt x="16300" y="4106"/>
                  </a:lnTo>
                  <a:lnTo>
                    <a:pt x="17191" y="3191"/>
                  </a:lnTo>
                  <a:lnTo>
                    <a:pt x="18007" y="2375"/>
                  </a:lnTo>
                  <a:lnTo>
                    <a:pt x="18774" y="1682"/>
                  </a:lnTo>
                  <a:lnTo>
                    <a:pt x="19466" y="1089"/>
                  </a:lnTo>
                  <a:lnTo>
                    <a:pt x="20085" y="619"/>
                  </a:lnTo>
                  <a:lnTo>
                    <a:pt x="20357" y="446"/>
                  </a:lnTo>
                  <a:lnTo>
                    <a:pt x="20629" y="273"/>
                  </a:lnTo>
                  <a:lnTo>
                    <a:pt x="20852" y="149"/>
                  </a:lnTo>
                  <a:lnTo>
                    <a:pt x="21074" y="75"/>
                  </a:lnTo>
                  <a:lnTo>
                    <a:pt x="21247" y="25"/>
                  </a:lnTo>
                  <a:lnTo>
                    <a:pt x="21420" y="1"/>
                  </a:lnTo>
                  <a:lnTo>
                    <a:pt x="21569" y="25"/>
                  </a:lnTo>
                  <a:lnTo>
                    <a:pt x="21668" y="7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6"/>
            <p:cNvSpPr/>
            <p:nvPr/>
          </p:nvSpPr>
          <p:spPr>
            <a:xfrm>
              <a:off x="1409525" y="2449375"/>
              <a:ext cx="2715225" cy="2652175"/>
            </a:xfrm>
            <a:custGeom>
              <a:avLst/>
              <a:gdLst/>
              <a:ahLst/>
              <a:cxnLst/>
              <a:rect l="l" t="t" r="r" b="b"/>
              <a:pathLst>
                <a:path w="108609" h="106087" extrusionOk="0">
                  <a:moveTo>
                    <a:pt x="38611" y="0"/>
                  </a:moveTo>
                  <a:lnTo>
                    <a:pt x="37621" y="569"/>
                  </a:lnTo>
                  <a:lnTo>
                    <a:pt x="36632" y="1113"/>
                  </a:lnTo>
                  <a:lnTo>
                    <a:pt x="35667" y="1707"/>
                  </a:lnTo>
                  <a:lnTo>
                    <a:pt x="34703" y="2301"/>
                  </a:lnTo>
                  <a:lnTo>
                    <a:pt x="33491" y="3067"/>
                  </a:lnTo>
                  <a:lnTo>
                    <a:pt x="32303" y="3859"/>
                  </a:lnTo>
                  <a:lnTo>
                    <a:pt x="31116" y="4675"/>
                  </a:lnTo>
                  <a:lnTo>
                    <a:pt x="29954" y="5516"/>
                  </a:lnTo>
                  <a:lnTo>
                    <a:pt x="28816" y="6382"/>
                  </a:lnTo>
                  <a:lnTo>
                    <a:pt x="27703" y="7247"/>
                  </a:lnTo>
                  <a:lnTo>
                    <a:pt x="26590" y="8163"/>
                  </a:lnTo>
                  <a:lnTo>
                    <a:pt x="25477" y="9078"/>
                  </a:lnTo>
                  <a:lnTo>
                    <a:pt x="24413" y="10018"/>
                  </a:lnTo>
                  <a:lnTo>
                    <a:pt x="23349" y="10982"/>
                  </a:lnTo>
                  <a:lnTo>
                    <a:pt x="22311" y="11947"/>
                  </a:lnTo>
                  <a:lnTo>
                    <a:pt x="21297" y="12961"/>
                  </a:lnTo>
                  <a:lnTo>
                    <a:pt x="20307" y="13975"/>
                  </a:lnTo>
                  <a:lnTo>
                    <a:pt x="19318" y="15014"/>
                  </a:lnTo>
                  <a:lnTo>
                    <a:pt x="18353" y="16053"/>
                  </a:lnTo>
                  <a:lnTo>
                    <a:pt x="17413" y="17141"/>
                  </a:lnTo>
                  <a:lnTo>
                    <a:pt x="16498" y="18230"/>
                  </a:lnTo>
                  <a:lnTo>
                    <a:pt x="15608" y="19318"/>
                  </a:lnTo>
                  <a:lnTo>
                    <a:pt x="14717" y="20456"/>
                  </a:lnTo>
                  <a:lnTo>
                    <a:pt x="13876" y="21593"/>
                  </a:lnTo>
                  <a:lnTo>
                    <a:pt x="13035" y="22756"/>
                  </a:lnTo>
                  <a:lnTo>
                    <a:pt x="12219" y="23918"/>
                  </a:lnTo>
                  <a:lnTo>
                    <a:pt x="11427" y="25106"/>
                  </a:lnTo>
                  <a:lnTo>
                    <a:pt x="10661" y="26318"/>
                  </a:lnTo>
                  <a:lnTo>
                    <a:pt x="9919" y="27530"/>
                  </a:lnTo>
                  <a:lnTo>
                    <a:pt x="9201" y="28766"/>
                  </a:lnTo>
                  <a:lnTo>
                    <a:pt x="8484" y="30028"/>
                  </a:lnTo>
                  <a:lnTo>
                    <a:pt x="7816" y="31289"/>
                  </a:lnTo>
                  <a:lnTo>
                    <a:pt x="7173" y="32576"/>
                  </a:lnTo>
                  <a:lnTo>
                    <a:pt x="6555" y="33862"/>
                  </a:lnTo>
                  <a:lnTo>
                    <a:pt x="5936" y="35173"/>
                  </a:lnTo>
                  <a:lnTo>
                    <a:pt x="5368" y="36508"/>
                  </a:lnTo>
                  <a:lnTo>
                    <a:pt x="4700" y="38091"/>
                  </a:lnTo>
                  <a:lnTo>
                    <a:pt x="4081" y="39674"/>
                  </a:lnTo>
                  <a:lnTo>
                    <a:pt x="3488" y="41307"/>
                  </a:lnTo>
                  <a:lnTo>
                    <a:pt x="2944" y="42939"/>
                  </a:lnTo>
                  <a:lnTo>
                    <a:pt x="2424" y="44596"/>
                  </a:lnTo>
                  <a:lnTo>
                    <a:pt x="1930" y="46254"/>
                  </a:lnTo>
                  <a:lnTo>
                    <a:pt x="1509" y="47911"/>
                  </a:lnTo>
                  <a:lnTo>
                    <a:pt x="1113" y="49593"/>
                  </a:lnTo>
                  <a:lnTo>
                    <a:pt x="866" y="50805"/>
                  </a:lnTo>
                  <a:lnTo>
                    <a:pt x="643" y="52017"/>
                  </a:lnTo>
                  <a:lnTo>
                    <a:pt x="470" y="53229"/>
                  </a:lnTo>
                  <a:lnTo>
                    <a:pt x="297" y="54441"/>
                  </a:lnTo>
                  <a:lnTo>
                    <a:pt x="173" y="55653"/>
                  </a:lnTo>
                  <a:lnTo>
                    <a:pt x="99" y="56865"/>
                  </a:lnTo>
                  <a:lnTo>
                    <a:pt x="25" y="58052"/>
                  </a:lnTo>
                  <a:lnTo>
                    <a:pt x="0" y="59264"/>
                  </a:lnTo>
                  <a:lnTo>
                    <a:pt x="25" y="60031"/>
                  </a:lnTo>
                  <a:lnTo>
                    <a:pt x="25" y="60797"/>
                  </a:lnTo>
                  <a:lnTo>
                    <a:pt x="74" y="61564"/>
                  </a:lnTo>
                  <a:lnTo>
                    <a:pt x="124" y="62331"/>
                  </a:lnTo>
                  <a:lnTo>
                    <a:pt x="198" y="63073"/>
                  </a:lnTo>
                  <a:lnTo>
                    <a:pt x="272" y="63840"/>
                  </a:lnTo>
                  <a:lnTo>
                    <a:pt x="371" y="64582"/>
                  </a:lnTo>
                  <a:lnTo>
                    <a:pt x="495" y="65324"/>
                  </a:lnTo>
                  <a:lnTo>
                    <a:pt x="841" y="67253"/>
                  </a:lnTo>
                  <a:lnTo>
                    <a:pt x="1262" y="69108"/>
                  </a:lnTo>
                  <a:lnTo>
                    <a:pt x="1682" y="70914"/>
                  </a:lnTo>
                  <a:lnTo>
                    <a:pt x="2177" y="72645"/>
                  </a:lnTo>
                  <a:lnTo>
                    <a:pt x="2696" y="74302"/>
                  </a:lnTo>
                  <a:lnTo>
                    <a:pt x="3240" y="75935"/>
                  </a:lnTo>
                  <a:lnTo>
                    <a:pt x="3859" y="77493"/>
                  </a:lnTo>
                  <a:lnTo>
                    <a:pt x="4477" y="78977"/>
                  </a:lnTo>
                  <a:lnTo>
                    <a:pt x="5170" y="80437"/>
                  </a:lnTo>
                  <a:lnTo>
                    <a:pt x="5887" y="81822"/>
                  </a:lnTo>
                  <a:lnTo>
                    <a:pt x="6629" y="83157"/>
                  </a:lnTo>
                  <a:lnTo>
                    <a:pt x="7421" y="84444"/>
                  </a:lnTo>
                  <a:lnTo>
                    <a:pt x="8237" y="85705"/>
                  </a:lnTo>
                  <a:lnTo>
                    <a:pt x="9102" y="86892"/>
                  </a:lnTo>
                  <a:lnTo>
                    <a:pt x="10018" y="88030"/>
                  </a:lnTo>
                  <a:lnTo>
                    <a:pt x="10933" y="89118"/>
                  </a:lnTo>
                  <a:lnTo>
                    <a:pt x="11922" y="90182"/>
                  </a:lnTo>
                  <a:lnTo>
                    <a:pt x="12912" y="91171"/>
                  </a:lnTo>
                  <a:lnTo>
                    <a:pt x="13950" y="92136"/>
                  </a:lnTo>
                  <a:lnTo>
                    <a:pt x="15039" y="93076"/>
                  </a:lnTo>
                  <a:lnTo>
                    <a:pt x="16152" y="93942"/>
                  </a:lnTo>
                  <a:lnTo>
                    <a:pt x="17290" y="94783"/>
                  </a:lnTo>
                  <a:lnTo>
                    <a:pt x="18452" y="95599"/>
                  </a:lnTo>
                  <a:lnTo>
                    <a:pt x="19664" y="96366"/>
                  </a:lnTo>
                  <a:lnTo>
                    <a:pt x="20901" y="97108"/>
                  </a:lnTo>
                  <a:lnTo>
                    <a:pt x="22187" y="97800"/>
                  </a:lnTo>
                  <a:lnTo>
                    <a:pt x="23498" y="98468"/>
                  </a:lnTo>
                  <a:lnTo>
                    <a:pt x="24834" y="99111"/>
                  </a:lnTo>
                  <a:lnTo>
                    <a:pt x="26194" y="99705"/>
                  </a:lnTo>
                  <a:lnTo>
                    <a:pt x="27604" y="100274"/>
                  </a:lnTo>
                  <a:lnTo>
                    <a:pt x="29014" y="100818"/>
                  </a:lnTo>
                  <a:lnTo>
                    <a:pt x="30473" y="101337"/>
                  </a:lnTo>
                  <a:lnTo>
                    <a:pt x="32328" y="101956"/>
                  </a:lnTo>
                  <a:lnTo>
                    <a:pt x="34183" y="102500"/>
                  </a:lnTo>
                  <a:lnTo>
                    <a:pt x="36038" y="102994"/>
                  </a:lnTo>
                  <a:lnTo>
                    <a:pt x="37918" y="103440"/>
                  </a:lnTo>
                  <a:lnTo>
                    <a:pt x="39823" y="103835"/>
                  </a:lnTo>
                  <a:lnTo>
                    <a:pt x="41727" y="104182"/>
                  </a:lnTo>
                  <a:lnTo>
                    <a:pt x="43632" y="104478"/>
                  </a:lnTo>
                  <a:lnTo>
                    <a:pt x="45561" y="104726"/>
                  </a:lnTo>
                  <a:lnTo>
                    <a:pt x="52561" y="105542"/>
                  </a:lnTo>
                  <a:lnTo>
                    <a:pt x="54465" y="105740"/>
                  </a:lnTo>
                  <a:lnTo>
                    <a:pt x="56395" y="105913"/>
                  </a:lnTo>
                  <a:lnTo>
                    <a:pt x="58324" y="106012"/>
                  </a:lnTo>
                  <a:lnTo>
                    <a:pt x="60278" y="106061"/>
                  </a:lnTo>
                  <a:lnTo>
                    <a:pt x="62207" y="106086"/>
                  </a:lnTo>
                  <a:lnTo>
                    <a:pt x="64136" y="106037"/>
                  </a:lnTo>
                  <a:lnTo>
                    <a:pt x="66066" y="105938"/>
                  </a:lnTo>
                  <a:lnTo>
                    <a:pt x="67995" y="105765"/>
                  </a:lnTo>
                  <a:lnTo>
                    <a:pt x="69529" y="105616"/>
                  </a:lnTo>
                  <a:lnTo>
                    <a:pt x="71037" y="105394"/>
                  </a:lnTo>
                  <a:lnTo>
                    <a:pt x="72546" y="105171"/>
                  </a:lnTo>
                  <a:lnTo>
                    <a:pt x="74005" y="104899"/>
                  </a:lnTo>
                  <a:lnTo>
                    <a:pt x="75465" y="104602"/>
                  </a:lnTo>
                  <a:lnTo>
                    <a:pt x="76875" y="104256"/>
                  </a:lnTo>
                  <a:lnTo>
                    <a:pt x="78284" y="103860"/>
                  </a:lnTo>
                  <a:lnTo>
                    <a:pt x="79670" y="103440"/>
                  </a:lnTo>
                  <a:lnTo>
                    <a:pt x="81030" y="102970"/>
                  </a:lnTo>
                  <a:lnTo>
                    <a:pt x="82341" y="102475"/>
                  </a:lnTo>
                  <a:lnTo>
                    <a:pt x="83652" y="101906"/>
                  </a:lnTo>
                  <a:lnTo>
                    <a:pt x="84938" y="101312"/>
                  </a:lnTo>
                  <a:lnTo>
                    <a:pt x="86199" y="100669"/>
                  </a:lnTo>
                  <a:lnTo>
                    <a:pt x="87436" y="99977"/>
                  </a:lnTo>
                  <a:lnTo>
                    <a:pt x="88648" y="99235"/>
                  </a:lnTo>
                  <a:lnTo>
                    <a:pt x="89835" y="98419"/>
                  </a:lnTo>
                  <a:lnTo>
                    <a:pt x="90998" y="97578"/>
                  </a:lnTo>
                  <a:lnTo>
                    <a:pt x="92136" y="96687"/>
                  </a:lnTo>
                  <a:lnTo>
                    <a:pt x="93273" y="95722"/>
                  </a:lnTo>
                  <a:lnTo>
                    <a:pt x="94362" y="94708"/>
                  </a:lnTo>
                  <a:lnTo>
                    <a:pt x="95425" y="93645"/>
                  </a:lnTo>
                  <a:lnTo>
                    <a:pt x="96464" y="92507"/>
                  </a:lnTo>
                  <a:lnTo>
                    <a:pt x="97478" y="91320"/>
                  </a:lnTo>
                  <a:lnTo>
                    <a:pt x="98468" y="90083"/>
                  </a:lnTo>
                  <a:lnTo>
                    <a:pt x="99457" y="88772"/>
                  </a:lnTo>
                  <a:lnTo>
                    <a:pt x="100397" y="87387"/>
                  </a:lnTo>
                  <a:lnTo>
                    <a:pt x="101312" y="85952"/>
                  </a:lnTo>
                  <a:lnTo>
                    <a:pt x="102203" y="84444"/>
                  </a:lnTo>
                  <a:lnTo>
                    <a:pt x="103068" y="82861"/>
                  </a:lnTo>
                  <a:lnTo>
                    <a:pt x="103909" y="81228"/>
                  </a:lnTo>
                  <a:lnTo>
                    <a:pt x="104750" y="79497"/>
                  </a:lnTo>
                  <a:lnTo>
                    <a:pt x="105542" y="77716"/>
                  </a:lnTo>
                  <a:lnTo>
                    <a:pt x="105839" y="76999"/>
                  </a:lnTo>
                  <a:lnTo>
                    <a:pt x="106111" y="76281"/>
                  </a:lnTo>
                  <a:lnTo>
                    <a:pt x="106383" y="75539"/>
                  </a:lnTo>
                  <a:lnTo>
                    <a:pt x="106630" y="74797"/>
                  </a:lnTo>
                  <a:lnTo>
                    <a:pt x="106853" y="74055"/>
                  </a:lnTo>
                  <a:lnTo>
                    <a:pt x="107075" y="73313"/>
                  </a:lnTo>
                  <a:lnTo>
                    <a:pt x="107273" y="72546"/>
                  </a:lnTo>
                  <a:lnTo>
                    <a:pt x="107446" y="71780"/>
                  </a:lnTo>
                  <a:lnTo>
                    <a:pt x="107768" y="70296"/>
                  </a:lnTo>
                  <a:lnTo>
                    <a:pt x="108040" y="68787"/>
                  </a:lnTo>
                  <a:lnTo>
                    <a:pt x="108238" y="67278"/>
                  </a:lnTo>
                  <a:lnTo>
                    <a:pt x="108411" y="65720"/>
                  </a:lnTo>
                  <a:lnTo>
                    <a:pt x="108510" y="64186"/>
                  </a:lnTo>
                  <a:lnTo>
                    <a:pt x="108584" y="62628"/>
                  </a:lnTo>
                  <a:lnTo>
                    <a:pt x="108609" y="61070"/>
                  </a:lnTo>
                  <a:lnTo>
                    <a:pt x="108584" y="59487"/>
                  </a:lnTo>
                  <a:lnTo>
                    <a:pt x="108535" y="57928"/>
                  </a:lnTo>
                  <a:lnTo>
                    <a:pt x="108436" y="56345"/>
                  </a:lnTo>
                  <a:lnTo>
                    <a:pt x="108312" y="54787"/>
                  </a:lnTo>
                  <a:lnTo>
                    <a:pt x="108164" y="53204"/>
                  </a:lnTo>
                  <a:lnTo>
                    <a:pt x="107966" y="51646"/>
                  </a:lnTo>
                  <a:lnTo>
                    <a:pt x="107743" y="50112"/>
                  </a:lnTo>
                  <a:lnTo>
                    <a:pt x="107520" y="48554"/>
                  </a:lnTo>
                  <a:lnTo>
                    <a:pt x="107248" y="47045"/>
                  </a:lnTo>
                  <a:lnTo>
                    <a:pt x="107026" y="45907"/>
                  </a:lnTo>
                  <a:lnTo>
                    <a:pt x="106778" y="44770"/>
                  </a:lnTo>
                  <a:lnTo>
                    <a:pt x="106531" y="43657"/>
                  </a:lnTo>
                  <a:lnTo>
                    <a:pt x="106259" y="42519"/>
                  </a:lnTo>
                  <a:lnTo>
                    <a:pt x="105962" y="41406"/>
                  </a:lnTo>
                  <a:lnTo>
                    <a:pt x="105665" y="40293"/>
                  </a:lnTo>
                  <a:lnTo>
                    <a:pt x="105344" y="39204"/>
                  </a:lnTo>
                  <a:lnTo>
                    <a:pt x="104998" y="38116"/>
                  </a:lnTo>
                  <a:lnTo>
                    <a:pt x="104651" y="37003"/>
                  </a:lnTo>
                  <a:lnTo>
                    <a:pt x="104280" y="35939"/>
                  </a:lnTo>
                  <a:lnTo>
                    <a:pt x="103885" y="34851"/>
                  </a:lnTo>
                  <a:lnTo>
                    <a:pt x="103489" y="33788"/>
                  </a:lnTo>
                  <a:lnTo>
                    <a:pt x="103068" y="32724"/>
                  </a:lnTo>
                  <a:lnTo>
                    <a:pt x="102623" y="31660"/>
                  </a:lnTo>
                  <a:lnTo>
                    <a:pt x="102178" y="30621"/>
                  </a:lnTo>
                  <a:lnTo>
                    <a:pt x="101708" y="29558"/>
                  </a:lnTo>
                  <a:lnTo>
                    <a:pt x="100991" y="28049"/>
                  </a:lnTo>
                  <a:lnTo>
                    <a:pt x="100249" y="26565"/>
                  </a:lnTo>
                  <a:lnTo>
                    <a:pt x="99457" y="25081"/>
                  </a:lnTo>
                  <a:lnTo>
                    <a:pt x="98666" y="23646"/>
                  </a:lnTo>
                  <a:lnTo>
                    <a:pt x="97825" y="22212"/>
                  </a:lnTo>
                  <a:lnTo>
                    <a:pt x="96959" y="20777"/>
                  </a:lnTo>
                  <a:lnTo>
                    <a:pt x="96044" y="19392"/>
                  </a:lnTo>
                  <a:lnTo>
                    <a:pt x="95104" y="18007"/>
                  </a:lnTo>
                  <a:lnTo>
                    <a:pt x="94139" y="16647"/>
                  </a:lnTo>
                  <a:lnTo>
                    <a:pt x="93150" y="15311"/>
                  </a:lnTo>
                  <a:lnTo>
                    <a:pt x="92136" y="14000"/>
                  </a:lnTo>
                  <a:lnTo>
                    <a:pt x="91072" y="12689"/>
                  </a:lnTo>
                  <a:lnTo>
                    <a:pt x="89984" y="11428"/>
                  </a:lnTo>
                  <a:lnTo>
                    <a:pt x="88871" y="10166"/>
                  </a:lnTo>
                  <a:lnTo>
                    <a:pt x="87733" y="8954"/>
                  </a:lnTo>
                  <a:lnTo>
                    <a:pt x="86570" y="7742"/>
                  </a:lnTo>
                  <a:lnTo>
                    <a:pt x="85482" y="6679"/>
                  </a:lnTo>
                  <a:lnTo>
                    <a:pt x="84369" y="5615"/>
                  </a:lnTo>
                  <a:lnTo>
                    <a:pt x="84122" y="5392"/>
                  </a:lnTo>
                  <a:lnTo>
                    <a:pt x="386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6"/>
            <p:cNvSpPr/>
            <p:nvPr/>
          </p:nvSpPr>
          <p:spPr>
            <a:xfrm>
              <a:off x="1409525" y="2449375"/>
              <a:ext cx="2715225" cy="2652175"/>
            </a:xfrm>
            <a:custGeom>
              <a:avLst/>
              <a:gdLst/>
              <a:ahLst/>
              <a:cxnLst/>
              <a:rect l="l" t="t" r="r" b="b"/>
              <a:pathLst>
                <a:path w="108609" h="106087" fill="none" extrusionOk="0">
                  <a:moveTo>
                    <a:pt x="107446" y="71780"/>
                  </a:moveTo>
                  <a:lnTo>
                    <a:pt x="107446" y="71780"/>
                  </a:lnTo>
                  <a:lnTo>
                    <a:pt x="107273" y="72546"/>
                  </a:lnTo>
                  <a:lnTo>
                    <a:pt x="107075" y="73313"/>
                  </a:lnTo>
                  <a:lnTo>
                    <a:pt x="106853" y="74055"/>
                  </a:lnTo>
                  <a:lnTo>
                    <a:pt x="106630" y="74797"/>
                  </a:lnTo>
                  <a:lnTo>
                    <a:pt x="106383" y="75539"/>
                  </a:lnTo>
                  <a:lnTo>
                    <a:pt x="106111" y="76281"/>
                  </a:lnTo>
                  <a:lnTo>
                    <a:pt x="105839" y="76999"/>
                  </a:lnTo>
                  <a:lnTo>
                    <a:pt x="105542" y="77716"/>
                  </a:lnTo>
                  <a:lnTo>
                    <a:pt x="105542" y="77716"/>
                  </a:lnTo>
                  <a:lnTo>
                    <a:pt x="104750" y="79497"/>
                  </a:lnTo>
                  <a:lnTo>
                    <a:pt x="103909" y="81228"/>
                  </a:lnTo>
                  <a:lnTo>
                    <a:pt x="103068" y="82861"/>
                  </a:lnTo>
                  <a:lnTo>
                    <a:pt x="102203" y="84444"/>
                  </a:lnTo>
                  <a:lnTo>
                    <a:pt x="101312" y="85952"/>
                  </a:lnTo>
                  <a:lnTo>
                    <a:pt x="100397" y="87387"/>
                  </a:lnTo>
                  <a:lnTo>
                    <a:pt x="99457" y="88772"/>
                  </a:lnTo>
                  <a:lnTo>
                    <a:pt x="98468" y="90083"/>
                  </a:lnTo>
                  <a:lnTo>
                    <a:pt x="97478" y="91320"/>
                  </a:lnTo>
                  <a:lnTo>
                    <a:pt x="96464" y="92507"/>
                  </a:lnTo>
                  <a:lnTo>
                    <a:pt x="95425" y="93645"/>
                  </a:lnTo>
                  <a:lnTo>
                    <a:pt x="94362" y="94708"/>
                  </a:lnTo>
                  <a:lnTo>
                    <a:pt x="93273" y="95722"/>
                  </a:lnTo>
                  <a:lnTo>
                    <a:pt x="92136" y="96687"/>
                  </a:lnTo>
                  <a:lnTo>
                    <a:pt x="90998" y="97578"/>
                  </a:lnTo>
                  <a:lnTo>
                    <a:pt x="89835" y="98419"/>
                  </a:lnTo>
                  <a:lnTo>
                    <a:pt x="88648" y="99235"/>
                  </a:lnTo>
                  <a:lnTo>
                    <a:pt x="87436" y="99977"/>
                  </a:lnTo>
                  <a:lnTo>
                    <a:pt x="86199" y="100669"/>
                  </a:lnTo>
                  <a:lnTo>
                    <a:pt x="84938" y="101312"/>
                  </a:lnTo>
                  <a:lnTo>
                    <a:pt x="83652" y="101906"/>
                  </a:lnTo>
                  <a:lnTo>
                    <a:pt x="82341" y="102475"/>
                  </a:lnTo>
                  <a:lnTo>
                    <a:pt x="81030" y="102970"/>
                  </a:lnTo>
                  <a:lnTo>
                    <a:pt x="79670" y="103440"/>
                  </a:lnTo>
                  <a:lnTo>
                    <a:pt x="78284" y="103860"/>
                  </a:lnTo>
                  <a:lnTo>
                    <a:pt x="76875" y="104256"/>
                  </a:lnTo>
                  <a:lnTo>
                    <a:pt x="75465" y="104602"/>
                  </a:lnTo>
                  <a:lnTo>
                    <a:pt x="74005" y="104899"/>
                  </a:lnTo>
                  <a:lnTo>
                    <a:pt x="72546" y="105171"/>
                  </a:lnTo>
                  <a:lnTo>
                    <a:pt x="71037" y="105394"/>
                  </a:lnTo>
                  <a:lnTo>
                    <a:pt x="69529" y="105616"/>
                  </a:lnTo>
                  <a:lnTo>
                    <a:pt x="67995" y="105765"/>
                  </a:lnTo>
                  <a:lnTo>
                    <a:pt x="67995" y="105765"/>
                  </a:lnTo>
                  <a:lnTo>
                    <a:pt x="66066" y="105938"/>
                  </a:lnTo>
                  <a:lnTo>
                    <a:pt x="64136" y="106037"/>
                  </a:lnTo>
                  <a:lnTo>
                    <a:pt x="62207" y="106086"/>
                  </a:lnTo>
                  <a:lnTo>
                    <a:pt x="60278" y="106061"/>
                  </a:lnTo>
                  <a:lnTo>
                    <a:pt x="58324" y="106012"/>
                  </a:lnTo>
                  <a:lnTo>
                    <a:pt x="56395" y="105913"/>
                  </a:lnTo>
                  <a:lnTo>
                    <a:pt x="54465" y="105740"/>
                  </a:lnTo>
                  <a:lnTo>
                    <a:pt x="52561" y="105542"/>
                  </a:lnTo>
                  <a:lnTo>
                    <a:pt x="45561" y="104726"/>
                  </a:lnTo>
                  <a:lnTo>
                    <a:pt x="45561" y="104726"/>
                  </a:lnTo>
                  <a:lnTo>
                    <a:pt x="43632" y="104478"/>
                  </a:lnTo>
                  <a:lnTo>
                    <a:pt x="41727" y="104182"/>
                  </a:lnTo>
                  <a:lnTo>
                    <a:pt x="39823" y="103835"/>
                  </a:lnTo>
                  <a:lnTo>
                    <a:pt x="37918" y="103440"/>
                  </a:lnTo>
                  <a:lnTo>
                    <a:pt x="36038" y="102994"/>
                  </a:lnTo>
                  <a:lnTo>
                    <a:pt x="34183" y="102500"/>
                  </a:lnTo>
                  <a:lnTo>
                    <a:pt x="32328" y="101956"/>
                  </a:lnTo>
                  <a:lnTo>
                    <a:pt x="30473" y="101337"/>
                  </a:lnTo>
                  <a:lnTo>
                    <a:pt x="30473" y="101337"/>
                  </a:lnTo>
                  <a:lnTo>
                    <a:pt x="29014" y="100818"/>
                  </a:lnTo>
                  <a:lnTo>
                    <a:pt x="27604" y="100274"/>
                  </a:lnTo>
                  <a:lnTo>
                    <a:pt x="26194" y="99705"/>
                  </a:lnTo>
                  <a:lnTo>
                    <a:pt x="24834" y="99111"/>
                  </a:lnTo>
                  <a:lnTo>
                    <a:pt x="23498" y="98468"/>
                  </a:lnTo>
                  <a:lnTo>
                    <a:pt x="22187" y="97800"/>
                  </a:lnTo>
                  <a:lnTo>
                    <a:pt x="20901" y="97108"/>
                  </a:lnTo>
                  <a:lnTo>
                    <a:pt x="19664" y="96366"/>
                  </a:lnTo>
                  <a:lnTo>
                    <a:pt x="18452" y="95599"/>
                  </a:lnTo>
                  <a:lnTo>
                    <a:pt x="17290" y="94783"/>
                  </a:lnTo>
                  <a:lnTo>
                    <a:pt x="16152" y="93942"/>
                  </a:lnTo>
                  <a:lnTo>
                    <a:pt x="15039" y="93076"/>
                  </a:lnTo>
                  <a:lnTo>
                    <a:pt x="13950" y="92136"/>
                  </a:lnTo>
                  <a:lnTo>
                    <a:pt x="12912" y="91171"/>
                  </a:lnTo>
                  <a:lnTo>
                    <a:pt x="11922" y="90182"/>
                  </a:lnTo>
                  <a:lnTo>
                    <a:pt x="10933" y="89118"/>
                  </a:lnTo>
                  <a:lnTo>
                    <a:pt x="10018" y="88030"/>
                  </a:lnTo>
                  <a:lnTo>
                    <a:pt x="9102" y="86892"/>
                  </a:lnTo>
                  <a:lnTo>
                    <a:pt x="8237" y="85705"/>
                  </a:lnTo>
                  <a:lnTo>
                    <a:pt x="7421" y="84444"/>
                  </a:lnTo>
                  <a:lnTo>
                    <a:pt x="6629" y="83157"/>
                  </a:lnTo>
                  <a:lnTo>
                    <a:pt x="5887" y="81822"/>
                  </a:lnTo>
                  <a:lnTo>
                    <a:pt x="5170" y="80437"/>
                  </a:lnTo>
                  <a:lnTo>
                    <a:pt x="4477" y="78977"/>
                  </a:lnTo>
                  <a:lnTo>
                    <a:pt x="3859" y="77493"/>
                  </a:lnTo>
                  <a:lnTo>
                    <a:pt x="3240" y="75935"/>
                  </a:lnTo>
                  <a:lnTo>
                    <a:pt x="2696" y="74302"/>
                  </a:lnTo>
                  <a:lnTo>
                    <a:pt x="2177" y="72645"/>
                  </a:lnTo>
                  <a:lnTo>
                    <a:pt x="1682" y="70914"/>
                  </a:lnTo>
                  <a:lnTo>
                    <a:pt x="1262" y="69108"/>
                  </a:lnTo>
                  <a:lnTo>
                    <a:pt x="841" y="67253"/>
                  </a:lnTo>
                  <a:lnTo>
                    <a:pt x="495" y="65324"/>
                  </a:lnTo>
                  <a:lnTo>
                    <a:pt x="495" y="65324"/>
                  </a:lnTo>
                  <a:lnTo>
                    <a:pt x="371" y="64582"/>
                  </a:lnTo>
                  <a:lnTo>
                    <a:pt x="272" y="63840"/>
                  </a:lnTo>
                  <a:lnTo>
                    <a:pt x="198" y="63073"/>
                  </a:lnTo>
                  <a:lnTo>
                    <a:pt x="124" y="62331"/>
                  </a:lnTo>
                  <a:lnTo>
                    <a:pt x="74" y="61564"/>
                  </a:lnTo>
                  <a:lnTo>
                    <a:pt x="25" y="60797"/>
                  </a:lnTo>
                  <a:lnTo>
                    <a:pt x="25" y="60031"/>
                  </a:lnTo>
                  <a:lnTo>
                    <a:pt x="0" y="59264"/>
                  </a:lnTo>
                  <a:lnTo>
                    <a:pt x="0" y="59264"/>
                  </a:lnTo>
                  <a:lnTo>
                    <a:pt x="25" y="58052"/>
                  </a:lnTo>
                  <a:lnTo>
                    <a:pt x="99" y="56865"/>
                  </a:lnTo>
                  <a:lnTo>
                    <a:pt x="173" y="55653"/>
                  </a:lnTo>
                  <a:lnTo>
                    <a:pt x="297" y="54441"/>
                  </a:lnTo>
                  <a:lnTo>
                    <a:pt x="470" y="53229"/>
                  </a:lnTo>
                  <a:lnTo>
                    <a:pt x="643" y="52017"/>
                  </a:lnTo>
                  <a:lnTo>
                    <a:pt x="866" y="50805"/>
                  </a:lnTo>
                  <a:lnTo>
                    <a:pt x="1113" y="49593"/>
                  </a:lnTo>
                  <a:lnTo>
                    <a:pt x="1113" y="49593"/>
                  </a:lnTo>
                  <a:lnTo>
                    <a:pt x="1509" y="47911"/>
                  </a:lnTo>
                  <a:lnTo>
                    <a:pt x="1930" y="46254"/>
                  </a:lnTo>
                  <a:lnTo>
                    <a:pt x="2424" y="44596"/>
                  </a:lnTo>
                  <a:lnTo>
                    <a:pt x="2944" y="42939"/>
                  </a:lnTo>
                  <a:lnTo>
                    <a:pt x="3488" y="41307"/>
                  </a:lnTo>
                  <a:lnTo>
                    <a:pt x="4081" y="39674"/>
                  </a:lnTo>
                  <a:lnTo>
                    <a:pt x="4700" y="38091"/>
                  </a:lnTo>
                  <a:lnTo>
                    <a:pt x="5368" y="36508"/>
                  </a:lnTo>
                  <a:lnTo>
                    <a:pt x="5368" y="36508"/>
                  </a:lnTo>
                  <a:lnTo>
                    <a:pt x="5936" y="35173"/>
                  </a:lnTo>
                  <a:lnTo>
                    <a:pt x="6555" y="33862"/>
                  </a:lnTo>
                  <a:lnTo>
                    <a:pt x="7173" y="32576"/>
                  </a:lnTo>
                  <a:lnTo>
                    <a:pt x="7816" y="31289"/>
                  </a:lnTo>
                  <a:lnTo>
                    <a:pt x="8484" y="30028"/>
                  </a:lnTo>
                  <a:lnTo>
                    <a:pt x="9201" y="28766"/>
                  </a:lnTo>
                  <a:lnTo>
                    <a:pt x="9919" y="27530"/>
                  </a:lnTo>
                  <a:lnTo>
                    <a:pt x="10661" y="26318"/>
                  </a:lnTo>
                  <a:lnTo>
                    <a:pt x="11427" y="25106"/>
                  </a:lnTo>
                  <a:lnTo>
                    <a:pt x="12219" y="23918"/>
                  </a:lnTo>
                  <a:lnTo>
                    <a:pt x="13035" y="22756"/>
                  </a:lnTo>
                  <a:lnTo>
                    <a:pt x="13876" y="21593"/>
                  </a:lnTo>
                  <a:lnTo>
                    <a:pt x="14717" y="20456"/>
                  </a:lnTo>
                  <a:lnTo>
                    <a:pt x="15608" y="19318"/>
                  </a:lnTo>
                  <a:lnTo>
                    <a:pt x="16498" y="18230"/>
                  </a:lnTo>
                  <a:lnTo>
                    <a:pt x="17413" y="17141"/>
                  </a:lnTo>
                  <a:lnTo>
                    <a:pt x="18353" y="16053"/>
                  </a:lnTo>
                  <a:lnTo>
                    <a:pt x="19318" y="15014"/>
                  </a:lnTo>
                  <a:lnTo>
                    <a:pt x="20307" y="13975"/>
                  </a:lnTo>
                  <a:lnTo>
                    <a:pt x="21297" y="12961"/>
                  </a:lnTo>
                  <a:lnTo>
                    <a:pt x="22311" y="11947"/>
                  </a:lnTo>
                  <a:lnTo>
                    <a:pt x="23349" y="10982"/>
                  </a:lnTo>
                  <a:lnTo>
                    <a:pt x="24413" y="10018"/>
                  </a:lnTo>
                  <a:lnTo>
                    <a:pt x="25477" y="9078"/>
                  </a:lnTo>
                  <a:lnTo>
                    <a:pt x="26590" y="8163"/>
                  </a:lnTo>
                  <a:lnTo>
                    <a:pt x="27703" y="7247"/>
                  </a:lnTo>
                  <a:lnTo>
                    <a:pt x="28816" y="6382"/>
                  </a:lnTo>
                  <a:lnTo>
                    <a:pt x="29954" y="5516"/>
                  </a:lnTo>
                  <a:lnTo>
                    <a:pt x="31116" y="4675"/>
                  </a:lnTo>
                  <a:lnTo>
                    <a:pt x="32303" y="3859"/>
                  </a:lnTo>
                  <a:lnTo>
                    <a:pt x="33491" y="3067"/>
                  </a:lnTo>
                  <a:lnTo>
                    <a:pt x="34703" y="2301"/>
                  </a:lnTo>
                  <a:lnTo>
                    <a:pt x="34703" y="2301"/>
                  </a:lnTo>
                  <a:lnTo>
                    <a:pt x="35667" y="1707"/>
                  </a:lnTo>
                  <a:lnTo>
                    <a:pt x="36632" y="1113"/>
                  </a:lnTo>
                  <a:lnTo>
                    <a:pt x="37621" y="569"/>
                  </a:lnTo>
                  <a:lnTo>
                    <a:pt x="38611" y="0"/>
                  </a:lnTo>
                  <a:lnTo>
                    <a:pt x="84122" y="5392"/>
                  </a:lnTo>
                  <a:lnTo>
                    <a:pt x="84369" y="5615"/>
                  </a:lnTo>
                  <a:lnTo>
                    <a:pt x="84369" y="5615"/>
                  </a:lnTo>
                  <a:lnTo>
                    <a:pt x="85482" y="6679"/>
                  </a:lnTo>
                  <a:lnTo>
                    <a:pt x="86570" y="7742"/>
                  </a:lnTo>
                  <a:lnTo>
                    <a:pt x="86570" y="7742"/>
                  </a:lnTo>
                  <a:lnTo>
                    <a:pt x="87733" y="8954"/>
                  </a:lnTo>
                  <a:lnTo>
                    <a:pt x="88871" y="10166"/>
                  </a:lnTo>
                  <a:lnTo>
                    <a:pt x="89984" y="11428"/>
                  </a:lnTo>
                  <a:lnTo>
                    <a:pt x="91072" y="12689"/>
                  </a:lnTo>
                  <a:lnTo>
                    <a:pt x="92136" y="14000"/>
                  </a:lnTo>
                  <a:lnTo>
                    <a:pt x="93150" y="15311"/>
                  </a:lnTo>
                  <a:lnTo>
                    <a:pt x="94139" y="16647"/>
                  </a:lnTo>
                  <a:lnTo>
                    <a:pt x="95104" y="18007"/>
                  </a:lnTo>
                  <a:lnTo>
                    <a:pt x="96044" y="19392"/>
                  </a:lnTo>
                  <a:lnTo>
                    <a:pt x="96959" y="20777"/>
                  </a:lnTo>
                  <a:lnTo>
                    <a:pt x="97825" y="22212"/>
                  </a:lnTo>
                  <a:lnTo>
                    <a:pt x="98666" y="23646"/>
                  </a:lnTo>
                  <a:lnTo>
                    <a:pt x="99457" y="25081"/>
                  </a:lnTo>
                  <a:lnTo>
                    <a:pt x="100249" y="26565"/>
                  </a:lnTo>
                  <a:lnTo>
                    <a:pt x="100991" y="28049"/>
                  </a:lnTo>
                  <a:lnTo>
                    <a:pt x="101708" y="29558"/>
                  </a:lnTo>
                  <a:lnTo>
                    <a:pt x="101708" y="29558"/>
                  </a:lnTo>
                  <a:lnTo>
                    <a:pt x="101708" y="29558"/>
                  </a:lnTo>
                  <a:lnTo>
                    <a:pt x="101708" y="29558"/>
                  </a:lnTo>
                  <a:lnTo>
                    <a:pt x="102178" y="30621"/>
                  </a:lnTo>
                  <a:lnTo>
                    <a:pt x="102623" y="31660"/>
                  </a:lnTo>
                  <a:lnTo>
                    <a:pt x="103068" y="32724"/>
                  </a:lnTo>
                  <a:lnTo>
                    <a:pt x="103489" y="33788"/>
                  </a:lnTo>
                  <a:lnTo>
                    <a:pt x="103885" y="34851"/>
                  </a:lnTo>
                  <a:lnTo>
                    <a:pt x="104280" y="35939"/>
                  </a:lnTo>
                  <a:lnTo>
                    <a:pt x="104651" y="37003"/>
                  </a:lnTo>
                  <a:lnTo>
                    <a:pt x="104998" y="38116"/>
                  </a:lnTo>
                  <a:lnTo>
                    <a:pt x="105344" y="39204"/>
                  </a:lnTo>
                  <a:lnTo>
                    <a:pt x="105665" y="40293"/>
                  </a:lnTo>
                  <a:lnTo>
                    <a:pt x="105962" y="41406"/>
                  </a:lnTo>
                  <a:lnTo>
                    <a:pt x="106259" y="42519"/>
                  </a:lnTo>
                  <a:lnTo>
                    <a:pt x="106531" y="43657"/>
                  </a:lnTo>
                  <a:lnTo>
                    <a:pt x="106778" y="44770"/>
                  </a:lnTo>
                  <a:lnTo>
                    <a:pt x="107026" y="45907"/>
                  </a:lnTo>
                  <a:lnTo>
                    <a:pt x="107248" y="47045"/>
                  </a:lnTo>
                  <a:lnTo>
                    <a:pt x="107248" y="47045"/>
                  </a:lnTo>
                  <a:lnTo>
                    <a:pt x="107520" y="48554"/>
                  </a:lnTo>
                  <a:lnTo>
                    <a:pt x="107743" y="50112"/>
                  </a:lnTo>
                  <a:lnTo>
                    <a:pt x="107966" y="51646"/>
                  </a:lnTo>
                  <a:lnTo>
                    <a:pt x="108164" y="53204"/>
                  </a:lnTo>
                  <a:lnTo>
                    <a:pt x="108312" y="54787"/>
                  </a:lnTo>
                  <a:lnTo>
                    <a:pt x="108436" y="56345"/>
                  </a:lnTo>
                  <a:lnTo>
                    <a:pt x="108535" y="57928"/>
                  </a:lnTo>
                  <a:lnTo>
                    <a:pt x="108584" y="59487"/>
                  </a:lnTo>
                  <a:lnTo>
                    <a:pt x="108609" y="61070"/>
                  </a:lnTo>
                  <a:lnTo>
                    <a:pt x="108584" y="62628"/>
                  </a:lnTo>
                  <a:lnTo>
                    <a:pt x="108510" y="64186"/>
                  </a:lnTo>
                  <a:lnTo>
                    <a:pt x="108411" y="65720"/>
                  </a:lnTo>
                  <a:lnTo>
                    <a:pt x="108238" y="67278"/>
                  </a:lnTo>
                  <a:lnTo>
                    <a:pt x="108040" y="68787"/>
                  </a:lnTo>
                  <a:lnTo>
                    <a:pt x="107768" y="70296"/>
                  </a:lnTo>
                  <a:lnTo>
                    <a:pt x="107446" y="7178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6"/>
            <p:cNvSpPr/>
            <p:nvPr/>
          </p:nvSpPr>
          <p:spPr>
            <a:xfrm>
              <a:off x="1409525" y="3930950"/>
              <a:ext cx="2686175" cy="1170600"/>
            </a:xfrm>
            <a:custGeom>
              <a:avLst/>
              <a:gdLst/>
              <a:ahLst/>
              <a:cxnLst/>
              <a:rect l="l" t="t" r="r" b="b"/>
              <a:pathLst>
                <a:path w="107447" h="46824" extrusionOk="0">
                  <a:moveTo>
                    <a:pt x="0" y="1"/>
                  </a:moveTo>
                  <a:lnTo>
                    <a:pt x="25" y="768"/>
                  </a:lnTo>
                  <a:lnTo>
                    <a:pt x="25" y="1534"/>
                  </a:lnTo>
                  <a:lnTo>
                    <a:pt x="74" y="2301"/>
                  </a:lnTo>
                  <a:lnTo>
                    <a:pt x="124" y="3068"/>
                  </a:lnTo>
                  <a:lnTo>
                    <a:pt x="198" y="3810"/>
                  </a:lnTo>
                  <a:lnTo>
                    <a:pt x="272" y="4577"/>
                  </a:lnTo>
                  <a:lnTo>
                    <a:pt x="371" y="5319"/>
                  </a:lnTo>
                  <a:lnTo>
                    <a:pt x="495" y="6061"/>
                  </a:lnTo>
                  <a:lnTo>
                    <a:pt x="866" y="8040"/>
                  </a:lnTo>
                  <a:lnTo>
                    <a:pt x="1262" y="9919"/>
                  </a:lnTo>
                  <a:lnTo>
                    <a:pt x="1732" y="11750"/>
                  </a:lnTo>
                  <a:lnTo>
                    <a:pt x="2202" y="13531"/>
                  </a:lnTo>
                  <a:lnTo>
                    <a:pt x="2746" y="15237"/>
                  </a:lnTo>
                  <a:lnTo>
                    <a:pt x="3315" y="16870"/>
                  </a:lnTo>
                  <a:lnTo>
                    <a:pt x="3636" y="17661"/>
                  </a:lnTo>
                  <a:lnTo>
                    <a:pt x="3933" y="18453"/>
                  </a:lnTo>
                  <a:lnTo>
                    <a:pt x="4255" y="19220"/>
                  </a:lnTo>
                  <a:lnTo>
                    <a:pt x="4601" y="19986"/>
                  </a:lnTo>
                  <a:lnTo>
                    <a:pt x="4947" y="20728"/>
                  </a:lnTo>
                  <a:lnTo>
                    <a:pt x="5318" y="21495"/>
                  </a:lnTo>
                  <a:lnTo>
                    <a:pt x="5689" y="22212"/>
                  </a:lnTo>
                  <a:lnTo>
                    <a:pt x="6085" y="22930"/>
                  </a:lnTo>
                  <a:lnTo>
                    <a:pt x="6481" y="23622"/>
                  </a:lnTo>
                  <a:lnTo>
                    <a:pt x="6876" y="24315"/>
                  </a:lnTo>
                  <a:lnTo>
                    <a:pt x="7297" y="24983"/>
                  </a:lnTo>
                  <a:lnTo>
                    <a:pt x="7717" y="25651"/>
                  </a:lnTo>
                  <a:lnTo>
                    <a:pt x="8163" y="26294"/>
                  </a:lnTo>
                  <a:lnTo>
                    <a:pt x="8608" y="26937"/>
                  </a:lnTo>
                  <a:lnTo>
                    <a:pt x="9053" y="27555"/>
                  </a:lnTo>
                  <a:lnTo>
                    <a:pt x="9523" y="28149"/>
                  </a:lnTo>
                  <a:lnTo>
                    <a:pt x="9993" y="28742"/>
                  </a:lnTo>
                  <a:lnTo>
                    <a:pt x="10488" y="29336"/>
                  </a:lnTo>
                  <a:lnTo>
                    <a:pt x="10982" y="29905"/>
                  </a:lnTo>
                  <a:lnTo>
                    <a:pt x="11477" y="30449"/>
                  </a:lnTo>
                  <a:lnTo>
                    <a:pt x="11996" y="30993"/>
                  </a:lnTo>
                  <a:lnTo>
                    <a:pt x="12516" y="31537"/>
                  </a:lnTo>
                  <a:lnTo>
                    <a:pt x="13060" y="32057"/>
                  </a:lnTo>
                  <a:lnTo>
                    <a:pt x="13604" y="32551"/>
                  </a:lnTo>
                  <a:lnTo>
                    <a:pt x="14717" y="33541"/>
                  </a:lnTo>
                  <a:lnTo>
                    <a:pt x="15880" y="34481"/>
                  </a:lnTo>
                  <a:lnTo>
                    <a:pt x="17067" y="35371"/>
                  </a:lnTo>
                  <a:lnTo>
                    <a:pt x="18279" y="36212"/>
                  </a:lnTo>
                  <a:lnTo>
                    <a:pt x="19565" y="37028"/>
                  </a:lnTo>
                  <a:lnTo>
                    <a:pt x="20851" y="37795"/>
                  </a:lnTo>
                  <a:lnTo>
                    <a:pt x="21742" y="38290"/>
                  </a:lnTo>
                  <a:lnTo>
                    <a:pt x="22657" y="38785"/>
                  </a:lnTo>
                  <a:lnTo>
                    <a:pt x="23572" y="39230"/>
                  </a:lnTo>
                  <a:lnTo>
                    <a:pt x="24487" y="39675"/>
                  </a:lnTo>
                  <a:lnTo>
                    <a:pt x="25452" y="40120"/>
                  </a:lnTo>
                  <a:lnTo>
                    <a:pt x="26417" y="40541"/>
                  </a:lnTo>
                  <a:lnTo>
                    <a:pt x="27381" y="40936"/>
                  </a:lnTo>
                  <a:lnTo>
                    <a:pt x="28371" y="41332"/>
                  </a:lnTo>
                  <a:lnTo>
                    <a:pt x="29657" y="41802"/>
                  </a:lnTo>
                  <a:lnTo>
                    <a:pt x="30968" y="42247"/>
                  </a:lnTo>
                  <a:lnTo>
                    <a:pt x="32749" y="42816"/>
                  </a:lnTo>
                  <a:lnTo>
                    <a:pt x="34529" y="43336"/>
                  </a:lnTo>
                  <a:lnTo>
                    <a:pt x="36335" y="43806"/>
                  </a:lnTo>
                  <a:lnTo>
                    <a:pt x="38165" y="44226"/>
                  </a:lnTo>
                  <a:lnTo>
                    <a:pt x="39996" y="44597"/>
                  </a:lnTo>
                  <a:lnTo>
                    <a:pt x="41826" y="44919"/>
                  </a:lnTo>
                  <a:lnTo>
                    <a:pt x="43681" y="45215"/>
                  </a:lnTo>
                  <a:lnTo>
                    <a:pt x="45536" y="45463"/>
                  </a:lnTo>
                  <a:lnTo>
                    <a:pt x="52585" y="46279"/>
                  </a:lnTo>
                  <a:lnTo>
                    <a:pt x="54441" y="46477"/>
                  </a:lnTo>
                  <a:lnTo>
                    <a:pt x="56271" y="46625"/>
                  </a:lnTo>
                  <a:lnTo>
                    <a:pt x="58151" y="46749"/>
                  </a:lnTo>
                  <a:lnTo>
                    <a:pt x="60006" y="46798"/>
                  </a:lnTo>
                  <a:lnTo>
                    <a:pt x="61861" y="46823"/>
                  </a:lnTo>
                  <a:lnTo>
                    <a:pt x="63716" y="46774"/>
                  </a:lnTo>
                  <a:lnTo>
                    <a:pt x="65571" y="46700"/>
                  </a:lnTo>
                  <a:lnTo>
                    <a:pt x="67426" y="46551"/>
                  </a:lnTo>
                  <a:lnTo>
                    <a:pt x="69108" y="46403"/>
                  </a:lnTo>
                  <a:lnTo>
                    <a:pt x="70765" y="46180"/>
                  </a:lnTo>
                  <a:lnTo>
                    <a:pt x="72373" y="45933"/>
                  </a:lnTo>
                  <a:lnTo>
                    <a:pt x="73981" y="45636"/>
                  </a:lnTo>
                  <a:lnTo>
                    <a:pt x="75118" y="45413"/>
                  </a:lnTo>
                  <a:lnTo>
                    <a:pt x="76256" y="45141"/>
                  </a:lnTo>
                  <a:lnTo>
                    <a:pt x="77369" y="44869"/>
                  </a:lnTo>
                  <a:lnTo>
                    <a:pt x="78458" y="44548"/>
                  </a:lnTo>
                  <a:lnTo>
                    <a:pt x="79546" y="44226"/>
                  </a:lnTo>
                  <a:lnTo>
                    <a:pt x="80610" y="43855"/>
                  </a:lnTo>
                  <a:lnTo>
                    <a:pt x="81673" y="43484"/>
                  </a:lnTo>
                  <a:lnTo>
                    <a:pt x="82712" y="43064"/>
                  </a:lnTo>
                  <a:lnTo>
                    <a:pt x="83578" y="42668"/>
                  </a:lnTo>
                  <a:lnTo>
                    <a:pt x="84468" y="42272"/>
                  </a:lnTo>
                  <a:lnTo>
                    <a:pt x="85334" y="41852"/>
                  </a:lnTo>
                  <a:lnTo>
                    <a:pt x="86175" y="41406"/>
                  </a:lnTo>
                  <a:lnTo>
                    <a:pt x="87016" y="40936"/>
                  </a:lnTo>
                  <a:lnTo>
                    <a:pt x="87857" y="40466"/>
                  </a:lnTo>
                  <a:lnTo>
                    <a:pt x="88673" y="39947"/>
                  </a:lnTo>
                  <a:lnTo>
                    <a:pt x="89489" y="39403"/>
                  </a:lnTo>
                  <a:lnTo>
                    <a:pt x="90281" y="38859"/>
                  </a:lnTo>
                  <a:lnTo>
                    <a:pt x="91072" y="38265"/>
                  </a:lnTo>
                  <a:lnTo>
                    <a:pt x="91839" y="37647"/>
                  </a:lnTo>
                  <a:lnTo>
                    <a:pt x="92606" y="37028"/>
                  </a:lnTo>
                  <a:lnTo>
                    <a:pt x="93372" y="36361"/>
                  </a:lnTo>
                  <a:lnTo>
                    <a:pt x="94114" y="35693"/>
                  </a:lnTo>
                  <a:lnTo>
                    <a:pt x="94832" y="34975"/>
                  </a:lnTo>
                  <a:lnTo>
                    <a:pt x="95549" y="34233"/>
                  </a:lnTo>
                  <a:lnTo>
                    <a:pt x="96266" y="33467"/>
                  </a:lnTo>
                  <a:lnTo>
                    <a:pt x="96959" y="32675"/>
                  </a:lnTo>
                  <a:lnTo>
                    <a:pt x="97651" y="31859"/>
                  </a:lnTo>
                  <a:lnTo>
                    <a:pt x="98319" y="30993"/>
                  </a:lnTo>
                  <a:lnTo>
                    <a:pt x="98987" y="30127"/>
                  </a:lnTo>
                  <a:lnTo>
                    <a:pt x="99655" y="29212"/>
                  </a:lnTo>
                  <a:lnTo>
                    <a:pt x="100273" y="28272"/>
                  </a:lnTo>
                  <a:lnTo>
                    <a:pt x="100916" y="27308"/>
                  </a:lnTo>
                  <a:lnTo>
                    <a:pt x="101535" y="26318"/>
                  </a:lnTo>
                  <a:lnTo>
                    <a:pt x="102128" y="25280"/>
                  </a:lnTo>
                  <a:lnTo>
                    <a:pt x="102722" y="24241"/>
                  </a:lnTo>
                  <a:lnTo>
                    <a:pt x="103316" y="23152"/>
                  </a:lnTo>
                  <a:lnTo>
                    <a:pt x="103885" y="22015"/>
                  </a:lnTo>
                  <a:lnTo>
                    <a:pt x="104453" y="20877"/>
                  </a:lnTo>
                  <a:lnTo>
                    <a:pt x="104998" y="19690"/>
                  </a:lnTo>
                  <a:lnTo>
                    <a:pt x="105542" y="18453"/>
                  </a:lnTo>
                  <a:lnTo>
                    <a:pt x="105839" y="17736"/>
                  </a:lnTo>
                  <a:lnTo>
                    <a:pt x="106111" y="17018"/>
                  </a:lnTo>
                  <a:lnTo>
                    <a:pt x="106383" y="16276"/>
                  </a:lnTo>
                  <a:lnTo>
                    <a:pt x="106630" y="15534"/>
                  </a:lnTo>
                  <a:lnTo>
                    <a:pt x="106853" y="14792"/>
                  </a:lnTo>
                  <a:lnTo>
                    <a:pt x="107075" y="14050"/>
                  </a:lnTo>
                  <a:lnTo>
                    <a:pt x="107273" y="13283"/>
                  </a:lnTo>
                  <a:lnTo>
                    <a:pt x="107446" y="12517"/>
                  </a:lnTo>
                  <a:lnTo>
                    <a:pt x="107397" y="12442"/>
                  </a:lnTo>
                  <a:lnTo>
                    <a:pt x="105171" y="13308"/>
                  </a:lnTo>
                  <a:lnTo>
                    <a:pt x="102969" y="14100"/>
                  </a:lnTo>
                  <a:lnTo>
                    <a:pt x="100793" y="14866"/>
                  </a:lnTo>
                  <a:lnTo>
                    <a:pt x="98591" y="15559"/>
                  </a:lnTo>
                  <a:lnTo>
                    <a:pt x="96439" y="16202"/>
                  </a:lnTo>
                  <a:lnTo>
                    <a:pt x="94263" y="16796"/>
                  </a:lnTo>
                  <a:lnTo>
                    <a:pt x="92136" y="17340"/>
                  </a:lnTo>
                  <a:lnTo>
                    <a:pt x="89984" y="17834"/>
                  </a:lnTo>
                  <a:lnTo>
                    <a:pt x="88648" y="18131"/>
                  </a:lnTo>
                  <a:lnTo>
                    <a:pt x="87313" y="18403"/>
                  </a:lnTo>
                  <a:lnTo>
                    <a:pt x="85977" y="18675"/>
                  </a:lnTo>
                  <a:lnTo>
                    <a:pt x="84641" y="18898"/>
                  </a:lnTo>
                  <a:lnTo>
                    <a:pt x="83306" y="19121"/>
                  </a:lnTo>
                  <a:lnTo>
                    <a:pt x="81995" y="19343"/>
                  </a:lnTo>
                  <a:lnTo>
                    <a:pt x="80684" y="19516"/>
                  </a:lnTo>
                  <a:lnTo>
                    <a:pt x="79373" y="19690"/>
                  </a:lnTo>
                  <a:lnTo>
                    <a:pt x="78087" y="19838"/>
                  </a:lnTo>
                  <a:lnTo>
                    <a:pt x="76800" y="19986"/>
                  </a:lnTo>
                  <a:lnTo>
                    <a:pt x="75514" y="20085"/>
                  </a:lnTo>
                  <a:lnTo>
                    <a:pt x="74228" y="20209"/>
                  </a:lnTo>
                  <a:lnTo>
                    <a:pt x="71705" y="20357"/>
                  </a:lnTo>
                  <a:lnTo>
                    <a:pt x="69182" y="20481"/>
                  </a:lnTo>
                  <a:lnTo>
                    <a:pt x="67055" y="20506"/>
                  </a:lnTo>
                  <a:lnTo>
                    <a:pt x="64977" y="20531"/>
                  </a:lnTo>
                  <a:lnTo>
                    <a:pt x="62900" y="20481"/>
                  </a:lnTo>
                  <a:lnTo>
                    <a:pt x="60847" y="20407"/>
                  </a:lnTo>
                  <a:lnTo>
                    <a:pt x="58819" y="20308"/>
                  </a:lnTo>
                  <a:lnTo>
                    <a:pt x="56840" y="20160"/>
                  </a:lnTo>
                  <a:lnTo>
                    <a:pt x="54861" y="19986"/>
                  </a:lnTo>
                  <a:lnTo>
                    <a:pt x="52907" y="19788"/>
                  </a:lnTo>
                  <a:lnTo>
                    <a:pt x="50978" y="19541"/>
                  </a:lnTo>
                  <a:lnTo>
                    <a:pt x="49073" y="19269"/>
                  </a:lnTo>
                  <a:lnTo>
                    <a:pt x="47193" y="18997"/>
                  </a:lnTo>
                  <a:lnTo>
                    <a:pt x="45363" y="18675"/>
                  </a:lnTo>
                  <a:lnTo>
                    <a:pt x="43533" y="18329"/>
                  </a:lnTo>
                  <a:lnTo>
                    <a:pt x="41752" y="17958"/>
                  </a:lnTo>
                  <a:lnTo>
                    <a:pt x="39996" y="17562"/>
                  </a:lnTo>
                  <a:lnTo>
                    <a:pt x="38264" y="17167"/>
                  </a:lnTo>
                  <a:lnTo>
                    <a:pt x="36657" y="16746"/>
                  </a:lnTo>
                  <a:lnTo>
                    <a:pt x="35049" y="16326"/>
                  </a:lnTo>
                  <a:lnTo>
                    <a:pt x="33491" y="15880"/>
                  </a:lnTo>
                  <a:lnTo>
                    <a:pt x="31957" y="15435"/>
                  </a:lnTo>
                  <a:lnTo>
                    <a:pt x="30473" y="14965"/>
                  </a:lnTo>
                  <a:lnTo>
                    <a:pt x="28989" y="14495"/>
                  </a:lnTo>
                  <a:lnTo>
                    <a:pt x="27554" y="14001"/>
                  </a:lnTo>
                  <a:lnTo>
                    <a:pt x="26144" y="13506"/>
                  </a:lnTo>
                  <a:lnTo>
                    <a:pt x="24759" y="13011"/>
                  </a:lnTo>
                  <a:lnTo>
                    <a:pt x="23399" y="12492"/>
                  </a:lnTo>
                  <a:lnTo>
                    <a:pt x="22088" y="11972"/>
                  </a:lnTo>
                  <a:lnTo>
                    <a:pt x="20802" y="11453"/>
                  </a:lnTo>
                  <a:lnTo>
                    <a:pt x="19540" y="10934"/>
                  </a:lnTo>
                  <a:lnTo>
                    <a:pt x="18328" y="10414"/>
                  </a:lnTo>
                  <a:lnTo>
                    <a:pt x="16003" y="9351"/>
                  </a:lnTo>
                  <a:lnTo>
                    <a:pt x="14297" y="8559"/>
                  </a:lnTo>
                  <a:lnTo>
                    <a:pt x="12689" y="7768"/>
                  </a:lnTo>
                  <a:lnTo>
                    <a:pt x="11155" y="6976"/>
                  </a:lnTo>
                  <a:lnTo>
                    <a:pt x="9721" y="6209"/>
                  </a:lnTo>
                  <a:lnTo>
                    <a:pt x="8360" y="5467"/>
                  </a:lnTo>
                  <a:lnTo>
                    <a:pt x="7099" y="4750"/>
                  </a:lnTo>
                  <a:lnTo>
                    <a:pt x="5936" y="4082"/>
                  </a:lnTo>
                  <a:lnTo>
                    <a:pt x="4873" y="3414"/>
                  </a:lnTo>
                  <a:lnTo>
                    <a:pt x="3908" y="2821"/>
                  </a:lnTo>
                  <a:lnTo>
                    <a:pt x="3043" y="2252"/>
                  </a:lnTo>
                  <a:lnTo>
                    <a:pt x="2276" y="1732"/>
                  </a:lnTo>
                  <a:lnTo>
                    <a:pt x="1608" y="1262"/>
                  </a:lnTo>
                  <a:lnTo>
                    <a:pt x="1039" y="842"/>
                  </a:lnTo>
                  <a:lnTo>
                    <a:pt x="594" y="496"/>
                  </a:lnTo>
                  <a:lnTo>
                    <a:pt x="248" y="22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6"/>
            <p:cNvSpPr/>
            <p:nvPr/>
          </p:nvSpPr>
          <p:spPr>
            <a:xfrm>
              <a:off x="1409525" y="3930950"/>
              <a:ext cx="2686175" cy="1170600"/>
            </a:xfrm>
            <a:custGeom>
              <a:avLst/>
              <a:gdLst/>
              <a:ahLst/>
              <a:cxnLst/>
              <a:rect l="l" t="t" r="r" b="b"/>
              <a:pathLst>
                <a:path w="107447" h="46824" fill="none" extrusionOk="0">
                  <a:moveTo>
                    <a:pt x="107446" y="12517"/>
                  </a:moveTo>
                  <a:lnTo>
                    <a:pt x="107446" y="12517"/>
                  </a:lnTo>
                  <a:lnTo>
                    <a:pt x="107273" y="13283"/>
                  </a:lnTo>
                  <a:lnTo>
                    <a:pt x="107075" y="14050"/>
                  </a:lnTo>
                  <a:lnTo>
                    <a:pt x="106853" y="14792"/>
                  </a:lnTo>
                  <a:lnTo>
                    <a:pt x="106630" y="15534"/>
                  </a:lnTo>
                  <a:lnTo>
                    <a:pt x="106383" y="16276"/>
                  </a:lnTo>
                  <a:lnTo>
                    <a:pt x="106111" y="17018"/>
                  </a:lnTo>
                  <a:lnTo>
                    <a:pt x="105839" y="17736"/>
                  </a:lnTo>
                  <a:lnTo>
                    <a:pt x="105542" y="18453"/>
                  </a:lnTo>
                  <a:lnTo>
                    <a:pt x="105542" y="18453"/>
                  </a:lnTo>
                  <a:lnTo>
                    <a:pt x="104998" y="19690"/>
                  </a:lnTo>
                  <a:lnTo>
                    <a:pt x="104453" y="20877"/>
                  </a:lnTo>
                  <a:lnTo>
                    <a:pt x="103885" y="22015"/>
                  </a:lnTo>
                  <a:lnTo>
                    <a:pt x="103316" y="23152"/>
                  </a:lnTo>
                  <a:lnTo>
                    <a:pt x="102722" y="24241"/>
                  </a:lnTo>
                  <a:lnTo>
                    <a:pt x="102128" y="25280"/>
                  </a:lnTo>
                  <a:lnTo>
                    <a:pt x="101535" y="26318"/>
                  </a:lnTo>
                  <a:lnTo>
                    <a:pt x="100916" y="27308"/>
                  </a:lnTo>
                  <a:lnTo>
                    <a:pt x="100273" y="28272"/>
                  </a:lnTo>
                  <a:lnTo>
                    <a:pt x="99655" y="29212"/>
                  </a:lnTo>
                  <a:lnTo>
                    <a:pt x="98987" y="30127"/>
                  </a:lnTo>
                  <a:lnTo>
                    <a:pt x="98319" y="30993"/>
                  </a:lnTo>
                  <a:lnTo>
                    <a:pt x="97651" y="31859"/>
                  </a:lnTo>
                  <a:lnTo>
                    <a:pt x="96959" y="32675"/>
                  </a:lnTo>
                  <a:lnTo>
                    <a:pt x="96266" y="33467"/>
                  </a:lnTo>
                  <a:lnTo>
                    <a:pt x="95549" y="34233"/>
                  </a:lnTo>
                  <a:lnTo>
                    <a:pt x="94832" y="34975"/>
                  </a:lnTo>
                  <a:lnTo>
                    <a:pt x="94114" y="35693"/>
                  </a:lnTo>
                  <a:lnTo>
                    <a:pt x="93372" y="36361"/>
                  </a:lnTo>
                  <a:lnTo>
                    <a:pt x="92606" y="37028"/>
                  </a:lnTo>
                  <a:lnTo>
                    <a:pt x="91839" y="37647"/>
                  </a:lnTo>
                  <a:lnTo>
                    <a:pt x="91072" y="38265"/>
                  </a:lnTo>
                  <a:lnTo>
                    <a:pt x="90281" y="38859"/>
                  </a:lnTo>
                  <a:lnTo>
                    <a:pt x="89489" y="39403"/>
                  </a:lnTo>
                  <a:lnTo>
                    <a:pt x="88673" y="39947"/>
                  </a:lnTo>
                  <a:lnTo>
                    <a:pt x="87857" y="40466"/>
                  </a:lnTo>
                  <a:lnTo>
                    <a:pt x="87016" y="40936"/>
                  </a:lnTo>
                  <a:lnTo>
                    <a:pt x="86175" y="41406"/>
                  </a:lnTo>
                  <a:lnTo>
                    <a:pt x="85334" y="41852"/>
                  </a:lnTo>
                  <a:lnTo>
                    <a:pt x="84468" y="42272"/>
                  </a:lnTo>
                  <a:lnTo>
                    <a:pt x="83578" y="42668"/>
                  </a:lnTo>
                  <a:lnTo>
                    <a:pt x="82712" y="43064"/>
                  </a:lnTo>
                  <a:lnTo>
                    <a:pt x="82712" y="43064"/>
                  </a:lnTo>
                  <a:lnTo>
                    <a:pt x="81673" y="43484"/>
                  </a:lnTo>
                  <a:lnTo>
                    <a:pt x="80610" y="43855"/>
                  </a:lnTo>
                  <a:lnTo>
                    <a:pt x="79546" y="44226"/>
                  </a:lnTo>
                  <a:lnTo>
                    <a:pt x="78458" y="44548"/>
                  </a:lnTo>
                  <a:lnTo>
                    <a:pt x="77369" y="44869"/>
                  </a:lnTo>
                  <a:lnTo>
                    <a:pt x="76256" y="45141"/>
                  </a:lnTo>
                  <a:lnTo>
                    <a:pt x="75118" y="45413"/>
                  </a:lnTo>
                  <a:lnTo>
                    <a:pt x="73981" y="45636"/>
                  </a:lnTo>
                  <a:lnTo>
                    <a:pt x="73981" y="45636"/>
                  </a:lnTo>
                  <a:lnTo>
                    <a:pt x="72373" y="45933"/>
                  </a:lnTo>
                  <a:lnTo>
                    <a:pt x="70765" y="46180"/>
                  </a:lnTo>
                  <a:lnTo>
                    <a:pt x="69108" y="46403"/>
                  </a:lnTo>
                  <a:lnTo>
                    <a:pt x="67426" y="46551"/>
                  </a:lnTo>
                  <a:lnTo>
                    <a:pt x="67426" y="46551"/>
                  </a:lnTo>
                  <a:lnTo>
                    <a:pt x="65571" y="46700"/>
                  </a:lnTo>
                  <a:lnTo>
                    <a:pt x="63716" y="46774"/>
                  </a:lnTo>
                  <a:lnTo>
                    <a:pt x="61861" y="46823"/>
                  </a:lnTo>
                  <a:lnTo>
                    <a:pt x="60006" y="46798"/>
                  </a:lnTo>
                  <a:lnTo>
                    <a:pt x="58151" y="46749"/>
                  </a:lnTo>
                  <a:lnTo>
                    <a:pt x="56271" y="46625"/>
                  </a:lnTo>
                  <a:lnTo>
                    <a:pt x="54441" y="46477"/>
                  </a:lnTo>
                  <a:lnTo>
                    <a:pt x="52585" y="46279"/>
                  </a:lnTo>
                  <a:lnTo>
                    <a:pt x="45536" y="45463"/>
                  </a:lnTo>
                  <a:lnTo>
                    <a:pt x="45536" y="45463"/>
                  </a:lnTo>
                  <a:lnTo>
                    <a:pt x="43681" y="45215"/>
                  </a:lnTo>
                  <a:lnTo>
                    <a:pt x="41826" y="44919"/>
                  </a:lnTo>
                  <a:lnTo>
                    <a:pt x="39996" y="44597"/>
                  </a:lnTo>
                  <a:lnTo>
                    <a:pt x="38165" y="44226"/>
                  </a:lnTo>
                  <a:lnTo>
                    <a:pt x="36335" y="43806"/>
                  </a:lnTo>
                  <a:lnTo>
                    <a:pt x="34529" y="43336"/>
                  </a:lnTo>
                  <a:lnTo>
                    <a:pt x="32749" y="42816"/>
                  </a:lnTo>
                  <a:lnTo>
                    <a:pt x="30968" y="42247"/>
                  </a:lnTo>
                  <a:lnTo>
                    <a:pt x="30968" y="42247"/>
                  </a:lnTo>
                  <a:lnTo>
                    <a:pt x="29657" y="41802"/>
                  </a:lnTo>
                  <a:lnTo>
                    <a:pt x="28371" y="41332"/>
                  </a:lnTo>
                  <a:lnTo>
                    <a:pt x="28371" y="41332"/>
                  </a:lnTo>
                  <a:lnTo>
                    <a:pt x="27381" y="40936"/>
                  </a:lnTo>
                  <a:lnTo>
                    <a:pt x="26417" y="40541"/>
                  </a:lnTo>
                  <a:lnTo>
                    <a:pt x="25452" y="40120"/>
                  </a:lnTo>
                  <a:lnTo>
                    <a:pt x="24487" y="39675"/>
                  </a:lnTo>
                  <a:lnTo>
                    <a:pt x="23572" y="39230"/>
                  </a:lnTo>
                  <a:lnTo>
                    <a:pt x="22657" y="38785"/>
                  </a:lnTo>
                  <a:lnTo>
                    <a:pt x="21742" y="38290"/>
                  </a:lnTo>
                  <a:lnTo>
                    <a:pt x="20851" y="37795"/>
                  </a:lnTo>
                  <a:lnTo>
                    <a:pt x="20851" y="37795"/>
                  </a:lnTo>
                  <a:lnTo>
                    <a:pt x="20851" y="37795"/>
                  </a:lnTo>
                  <a:lnTo>
                    <a:pt x="19565" y="37028"/>
                  </a:lnTo>
                  <a:lnTo>
                    <a:pt x="18279" y="36212"/>
                  </a:lnTo>
                  <a:lnTo>
                    <a:pt x="17067" y="35371"/>
                  </a:lnTo>
                  <a:lnTo>
                    <a:pt x="15880" y="34481"/>
                  </a:lnTo>
                  <a:lnTo>
                    <a:pt x="14717" y="33541"/>
                  </a:lnTo>
                  <a:lnTo>
                    <a:pt x="13604" y="32551"/>
                  </a:lnTo>
                  <a:lnTo>
                    <a:pt x="13060" y="32057"/>
                  </a:lnTo>
                  <a:lnTo>
                    <a:pt x="12516" y="31537"/>
                  </a:lnTo>
                  <a:lnTo>
                    <a:pt x="11996" y="30993"/>
                  </a:lnTo>
                  <a:lnTo>
                    <a:pt x="11477" y="30449"/>
                  </a:lnTo>
                  <a:lnTo>
                    <a:pt x="10982" y="29905"/>
                  </a:lnTo>
                  <a:lnTo>
                    <a:pt x="10488" y="29336"/>
                  </a:lnTo>
                  <a:lnTo>
                    <a:pt x="9993" y="28742"/>
                  </a:lnTo>
                  <a:lnTo>
                    <a:pt x="9523" y="28149"/>
                  </a:lnTo>
                  <a:lnTo>
                    <a:pt x="9053" y="27555"/>
                  </a:lnTo>
                  <a:lnTo>
                    <a:pt x="8608" y="26937"/>
                  </a:lnTo>
                  <a:lnTo>
                    <a:pt x="8163" y="26294"/>
                  </a:lnTo>
                  <a:lnTo>
                    <a:pt x="7717" y="25651"/>
                  </a:lnTo>
                  <a:lnTo>
                    <a:pt x="7297" y="24983"/>
                  </a:lnTo>
                  <a:lnTo>
                    <a:pt x="6876" y="24315"/>
                  </a:lnTo>
                  <a:lnTo>
                    <a:pt x="6481" y="23622"/>
                  </a:lnTo>
                  <a:lnTo>
                    <a:pt x="6085" y="22930"/>
                  </a:lnTo>
                  <a:lnTo>
                    <a:pt x="5689" y="22212"/>
                  </a:lnTo>
                  <a:lnTo>
                    <a:pt x="5318" y="21495"/>
                  </a:lnTo>
                  <a:lnTo>
                    <a:pt x="4947" y="20728"/>
                  </a:lnTo>
                  <a:lnTo>
                    <a:pt x="4601" y="19986"/>
                  </a:lnTo>
                  <a:lnTo>
                    <a:pt x="4601" y="19986"/>
                  </a:lnTo>
                  <a:lnTo>
                    <a:pt x="4255" y="19220"/>
                  </a:lnTo>
                  <a:lnTo>
                    <a:pt x="3933" y="18453"/>
                  </a:lnTo>
                  <a:lnTo>
                    <a:pt x="3636" y="17661"/>
                  </a:lnTo>
                  <a:lnTo>
                    <a:pt x="3315" y="16870"/>
                  </a:lnTo>
                  <a:lnTo>
                    <a:pt x="2746" y="15237"/>
                  </a:lnTo>
                  <a:lnTo>
                    <a:pt x="2202" y="13531"/>
                  </a:lnTo>
                  <a:lnTo>
                    <a:pt x="1732" y="11750"/>
                  </a:lnTo>
                  <a:lnTo>
                    <a:pt x="1262" y="9919"/>
                  </a:lnTo>
                  <a:lnTo>
                    <a:pt x="866" y="8040"/>
                  </a:lnTo>
                  <a:lnTo>
                    <a:pt x="495" y="6061"/>
                  </a:lnTo>
                  <a:lnTo>
                    <a:pt x="495" y="6061"/>
                  </a:lnTo>
                  <a:lnTo>
                    <a:pt x="371" y="5319"/>
                  </a:lnTo>
                  <a:lnTo>
                    <a:pt x="272" y="4577"/>
                  </a:lnTo>
                  <a:lnTo>
                    <a:pt x="198" y="3810"/>
                  </a:lnTo>
                  <a:lnTo>
                    <a:pt x="124" y="3068"/>
                  </a:lnTo>
                  <a:lnTo>
                    <a:pt x="74" y="2301"/>
                  </a:lnTo>
                  <a:lnTo>
                    <a:pt x="25" y="1534"/>
                  </a:lnTo>
                  <a:lnTo>
                    <a:pt x="25" y="768"/>
                  </a:lnTo>
                  <a:lnTo>
                    <a:pt x="0" y="1"/>
                  </a:lnTo>
                  <a:lnTo>
                    <a:pt x="0" y="1"/>
                  </a:lnTo>
                  <a:lnTo>
                    <a:pt x="248" y="224"/>
                  </a:lnTo>
                  <a:lnTo>
                    <a:pt x="594" y="496"/>
                  </a:lnTo>
                  <a:lnTo>
                    <a:pt x="1039" y="842"/>
                  </a:lnTo>
                  <a:lnTo>
                    <a:pt x="1608" y="1262"/>
                  </a:lnTo>
                  <a:lnTo>
                    <a:pt x="2276" y="1732"/>
                  </a:lnTo>
                  <a:lnTo>
                    <a:pt x="3043" y="2252"/>
                  </a:lnTo>
                  <a:lnTo>
                    <a:pt x="3908" y="2821"/>
                  </a:lnTo>
                  <a:lnTo>
                    <a:pt x="4873" y="3414"/>
                  </a:lnTo>
                  <a:lnTo>
                    <a:pt x="5936" y="4082"/>
                  </a:lnTo>
                  <a:lnTo>
                    <a:pt x="7099" y="4750"/>
                  </a:lnTo>
                  <a:lnTo>
                    <a:pt x="8360" y="5467"/>
                  </a:lnTo>
                  <a:lnTo>
                    <a:pt x="9721" y="6209"/>
                  </a:lnTo>
                  <a:lnTo>
                    <a:pt x="11155" y="6976"/>
                  </a:lnTo>
                  <a:lnTo>
                    <a:pt x="12689" y="7768"/>
                  </a:lnTo>
                  <a:lnTo>
                    <a:pt x="14297" y="8559"/>
                  </a:lnTo>
                  <a:lnTo>
                    <a:pt x="16003" y="9351"/>
                  </a:lnTo>
                  <a:lnTo>
                    <a:pt x="16003" y="9351"/>
                  </a:lnTo>
                  <a:lnTo>
                    <a:pt x="18328" y="10414"/>
                  </a:lnTo>
                  <a:lnTo>
                    <a:pt x="19540" y="10934"/>
                  </a:lnTo>
                  <a:lnTo>
                    <a:pt x="20802" y="11453"/>
                  </a:lnTo>
                  <a:lnTo>
                    <a:pt x="22088" y="11972"/>
                  </a:lnTo>
                  <a:lnTo>
                    <a:pt x="23399" y="12492"/>
                  </a:lnTo>
                  <a:lnTo>
                    <a:pt x="24759" y="13011"/>
                  </a:lnTo>
                  <a:lnTo>
                    <a:pt x="26144" y="13506"/>
                  </a:lnTo>
                  <a:lnTo>
                    <a:pt x="27554" y="14001"/>
                  </a:lnTo>
                  <a:lnTo>
                    <a:pt x="28989" y="14495"/>
                  </a:lnTo>
                  <a:lnTo>
                    <a:pt x="30473" y="14965"/>
                  </a:lnTo>
                  <a:lnTo>
                    <a:pt x="31957" y="15435"/>
                  </a:lnTo>
                  <a:lnTo>
                    <a:pt x="33491" y="15880"/>
                  </a:lnTo>
                  <a:lnTo>
                    <a:pt x="35049" y="16326"/>
                  </a:lnTo>
                  <a:lnTo>
                    <a:pt x="36657" y="16746"/>
                  </a:lnTo>
                  <a:lnTo>
                    <a:pt x="38264" y="17167"/>
                  </a:lnTo>
                  <a:lnTo>
                    <a:pt x="38264" y="17167"/>
                  </a:lnTo>
                  <a:lnTo>
                    <a:pt x="39996" y="17562"/>
                  </a:lnTo>
                  <a:lnTo>
                    <a:pt x="41752" y="17958"/>
                  </a:lnTo>
                  <a:lnTo>
                    <a:pt x="43533" y="18329"/>
                  </a:lnTo>
                  <a:lnTo>
                    <a:pt x="45363" y="18675"/>
                  </a:lnTo>
                  <a:lnTo>
                    <a:pt x="47193" y="18997"/>
                  </a:lnTo>
                  <a:lnTo>
                    <a:pt x="49073" y="19269"/>
                  </a:lnTo>
                  <a:lnTo>
                    <a:pt x="50978" y="19541"/>
                  </a:lnTo>
                  <a:lnTo>
                    <a:pt x="52907" y="19788"/>
                  </a:lnTo>
                  <a:lnTo>
                    <a:pt x="54861" y="19986"/>
                  </a:lnTo>
                  <a:lnTo>
                    <a:pt x="56840" y="20160"/>
                  </a:lnTo>
                  <a:lnTo>
                    <a:pt x="58819" y="20308"/>
                  </a:lnTo>
                  <a:lnTo>
                    <a:pt x="60847" y="20407"/>
                  </a:lnTo>
                  <a:lnTo>
                    <a:pt x="62900" y="20481"/>
                  </a:lnTo>
                  <a:lnTo>
                    <a:pt x="64977" y="20531"/>
                  </a:lnTo>
                  <a:lnTo>
                    <a:pt x="67055" y="20506"/>
                  </a:lnTo>
                  <a:lnTo>
                    <a:pt x="69182" y="20481"/>
                  </a:lnTo>
                  <a:lnTo>
                    <a:pt x="69182" y="20481"/>
                  </a:lnTo>
                  <a:lnTo>
                    <a:pt x="69182" y="20481"/>
                  </a:lnTo>
                  <a:lnTo>
                    <a:pt x="71705" y="20357"/>
                  </a:lnTo>
                  <a:lnTo>
                    <a:pt x="74228" y="20209"/>
                  </a:lnTo>
                  <a:lnTo>
                    <a:pt x="75514" y="20085"/>
                  </a:lnTo>
                  <a:lnTo>
                    <a:pt x="76800" y="19986"/>
                  </a:lnTo>
                  <a:lnTo>
                    <a:pt x="78087" y="19838"/>
                  </a:lnTo>
                  <a:lnTo>
                    <a:pt x="79373" y="19690"/>
                  </a:lnTo>
                  <a:lnTo>
                    <a:pt x="80684" y="19516"/>
                  </a:lnTo>
                  <a:lnTo>
                    <a:pt x="81995" y="19343"/>
                  </a:lnTo>
                  <a:lnTo>
                    <a:pt x="83306" y="19121"/>
                  </a:lnTo>
                  <a:lnTo>
                    <a:pt x="84641" y="18898"/>
                  </a:lnTo>
                  <a:lnTo>
                    <a:pt x="85977" y="18675"/>
                  </a:lnTo>
                  <a:lnTo>
                    <a:pt x="87313" y="18403"/>
                  </a:lnTo>
                  <a:lnTo>
                    <a:pt x="88648" y="18131"/>
                  </a:lnTo>
                  <a:lnTo>
                    <a:pt x="89984" y="17834"/>
                  </a:lnTo>
                  <a:lnTo>
                    <a:pt x="89984" y="17834"/>
                  </a:lnTo>
                  <a:lnTo>
                    <a:pt x="92136" y="17340"/>
                  </a:lnTo>
                  <a:lnTo>
                    <a:pt x="94263" y="16796"/>
                  </a:lnTo>
                  <a:lnTo>
                    <a:pt x="96439" y="16202"/>
                  </a:lnTo>
                  <a:lnTo>
                    <a:pt x="98591" y="15559"/>
                  </a:lnTo>
                  <a:lnTo>
                    <a:pt x="100793" y="14866"/>
                  </a:lnTo>
                  <a:lnTo>
                    <a:pt x="102969" y="14100"/>
                  </a:lnTo>
                  <a:lnTo>
                    <a:pt x="105171" y="13308"/>
                  </a:lnTo>
                  <a:lnTo>
                    <a:pt x="107397" y="12442"/>
                  </a:lnTo>
                  <a:lnTo>
                    <a:pt x="107397" y="12442"/>
                  </a:lnTo>
                  <a:lnTo>
                    <a:pt x="107446" y="125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6"/>
            <p:cNvSpPr/>
            <p:nvPr/>
          </p:nvSpPr>
          <p:spPr>
            <a:xfrm>
              <a:off x="2285125" y="2815450"/>
              <a:ext cx="1109975" cy="1109975"/>
            </a:xfrm>
            <a:custGeom>
              <a:avLst/>
              <a:gdLst/>
              <a:ahLst/>
              <a:cxnLst/>
              <a:rect l="l" t="t" r="r" b="b"/>
              <a:pathLst>
                <a:path w="44399" h="44399" extrusionOk="0">
                  <a:moveTo>
                    <a:pt x="21420" y="0"/>
                  </a:moveTo>
                  <a:lnTo>
                    <a:pt x="20307" y="74"/>
                  </a:lnTo>
                  <a:lnTo>
                    <a:pt x="19219" y="198"/>
                  </a:lnTo>
                  <a:lnTo>
                    <a:pt x="18130" y="371"/>
                  </a:lnTo>
                  <a:lnTo>
                    <a:pt x="17067" y="594"/>
                  </a:lnTo>
                  <a:lnTo>
                    <a:pt x="16003" y="866"/>
                  </a:lnTo>
                  <a:lnTo>
                    <a:pt x="14989" y="1187"/>
                  </a:lnTo>
                  <a:lnTo>
                    <a:pt x="13975" y="1583"/>
                  </a:lnTo>
                  <a:lnTo>
                    <a:pt x="12986" y="2004"/>
                  </a:lnTo>
                  <a:lnTo>
                    <a:pt x="12021" y="2474"/>
                  </a:lnTo>
                  <a:lnTo>
                    <a:pt x="11081" y="2968"/>
                  </a:lnTo>
                  <a:lnTo>
                    <a:pt x="10191" y="3537"/>
                  </a:lnTo>
                  <a:lnTo>
                    <a:pt x="9300" y="4131"/>
                  </a:lnTo>
                  <a:lnTo>
                    <a:pt x="8459" y="4774"/>
                  </a:lnTo>
                  <a:lnTo>
                    <a:pt x="7618" y="5442"/>
                  </a:lnTo>
                  <a:lnTo>
                    <a:pt x="6851" y="6159"/>
                  </a:lnTo>
                  <a:lnTo>
                    <a:pt x="6085" y="6926"/>
                  </a:lnTo>
                  <a:lnTo>
                    <a:pt x="5367" y="7717"/>
                  </a:lnTo>
                  <a:lnTo>
                    <a:pt x="4700" y="8533"/>
                  </a:lnTo>
                  <a:lnTo>
                    <a:pt x="4057" y="9399"/>
                  </a:lnTo>
                  <a:lnTo>
                    <a:pt x="3463" y="10290"/>
                  </a:lnTo>
                  <a:lnTo>
                    <a:pt x="2894" y="11229"/>
                  </a:lnTo>
                  <a:lnTo>
                    <a:pt x="2375" y="12169"/>
                  </a:lnTo>
                  <a:lnTo>
                    <a:pt x="1905" y="13159"/>
                  </a:lnTo>
                  <a:lnTo>
                    <a:pt x="1484" y="14173"/>
                  </a:lnTo>
                  <a:lnTo>
                    <a:pt x="1113" y="15212"/>
                  </a:lnTo>
                  <a:lnTo>
                    <a:pt x="792" y="16275"/>
                  </a:lnTo>
                  <a:lnTo>
                    <a:pt x="519" y="17364"/>
                  </a:lnTo>
                  <a:lnTo>
                    <a:pt x="322" y="18477"/>
                  </a:lnTo>
                  <a:lnTo>
                    <a:pt x="148" y="19590"/>
                  </a:lnTo>
                  <a:lnTo>
                    <a:pt x="50" y="20728"/>
                  </a:lnTo>
                  <a:lnTo>
                    <a:pt x="0" y="21865"/>
                  </a:lnTo>
                  <a:lnTo>
                    <a:pt x="0" y="22978"/>
                  </a:lnTo>
                  <a:lnTo>
                    <a:pt x="74" y="24091"/>
                  </a:lnTo>
                  <a:lnTo>
                    <a:pt x="198" y="25204"/>
                  </a:lnTo>
                  <a:lnTo>
                    <a:pt x="371" y="26268"/>
                  </a:lnTo>
                  <a:lnTo>
                    <a:pt x="594" y="27332"/>
                  </a:lnTo>
                  <a:lnTo>
                    <a:pt x="866" y="28395"/>
                  </a:lnTo>
                  <a:lnTo>
                    <a:pt x="1187" y="29409"/>
                  </a:lnTo>
                  <a:lnTo>
                    <a:pt x="1583" y="30423"/>
                  </a:lnTo>
                  <a:lnTo>
                    <a:pt x="2004" y="31413"/>
                  </a:lnTo>
                  <a:lnTo>
                    <a:pt x="2474" y="32377"/>
                  </a:lnTo>
                  <a:lnTo>
                    <a:pt x="2968" y="33317"/>
                  </a:lnTo>
                  <a:lnTo>
                    <a:pt x="3537" y="34208"/>
                  </a:lnTo>
                  <a:lnTo>
                    <a:pt x="4131" y="35098"/>
                  </a:lnTo>
                  <a:lnTo>
                    <a:pt x="4774" y="35964"/>
                  </a:lnTo>
                  <a:lnTo>
                    <a:pt x="5442" y="36780"/>
                  </a:lnTo>
                  <a:lnTo>
                    <a:pt x="6159" y="37572"/>
                  </a:lnTo>
                  <a:lnTo>
                    <a:pt x="6926" y="38314"/>
                  </a:lnTo>
                  <a:lnTo>
                    <a:pt x="7717" y="39031"/>
                  </a:lnTo>
                  <a:lnTo>
                    <a:pt x="8533" y="39699"/>
                  </a:lnTo>
                  <a:lnTo>
                    <a:pt x="9399" y="40342"/>
                  </a:lnTo>
                  <a:lnTo>
                    <a:pt x="10290" y="40960"/>
                  </a:lnTo>
                  <a:lnTo>
                    <a:pt x="11229" y="41504"/>
                  </a:lnTo>
                  <a:lnTo>
                    <a:pt x="12169" y="42024"/>
                  </a:lnTo>
                  <a:lnTo>
                    <a:pt x="13159" y="42494"/>
                  </a:lnTo>
                  <a:lnTo>
                    <a:pt x="14173" y="42914"/>
                  </a:lnTo>
                  <a:lnTo>
                    <a:pt x="15212" y="43285"/>
                  </a:lnTo>
                  <a:lnTo>
                    <a:pt x="16275" y="43607"/>
                  </a:lnTo>
                  <a:lnTo>
                    <a:pt x="17364" y="43879"/>
                  </a:lnTo>
                  <a:lnTo>
                    <a:pt x="18477" y="44077"/>
                  </a:lnTo>
                  <a:lnTo>
                    <a:pt x="19590" y="44250"/>
                  </a:lnTo>
                  <a:lnTo>
                    <a:pt x="20727" y="44349"/>
                  </a:lnTo>
                  <a:lnTo>
                    <a:pt x="21865" y="44398"/>
                  </a:lnTo>
                  <a:lnTo>
                    <a:pt x="22978" y="44398"/>
                  </a:lnTo>
                  <a:lnTo>
                    <a:pt x="24091" y="44324"/>
                  </a:lnTo>
                  <a:lnTo>
                    <a:pt x="25180" y="44200"/>
                  </a:lnTo>
                  <a:lnTo>
                    <a:pt x="26268" y="44027"/>
                  </a:lnTo>
                  <a:lnTo>
                    <a:pt x="27332" y="43805"/>
                  </a:lnTo>
                  <a:lnTo>
                    <a:pt x="28395" y="43533"/>
                  </a:lnTo>
                  <a:lnTo>
                    <a:pt x="29409" y="43211"/>
                  </a:lnTo>
                  <a:lnTo>
                    <a:pt x="30423" y="42840"/>
                  </a:lnTo>
                  <a:lnTo>
                    <a:pt x="31413" y="42395"/>
                  </a:lnTo>
                  <a:lnTo>
                    <a:pt x="32377" y="41950"/>
                  </a:lnTo>
                  <a:lnTo>
                    <a:pt x="33317" y="41430"/>
                  </a:lnTo>
                  <a:lnTo>
                    <a:pt x="34208" y="40861"/>
                  </a:lnTo>
                  <a:lnTo>
                    <a:pt x="35098" y="40268"/>
                  </a:lnTo>
                  <a:lnTo>
                    <a:pt x="35964" y="39625"/>
                  </a:lnTo>
                  <a:lnTo>
                    <a:pt x="36780" y="38957"/>
                  </a:lnTo>
                  <a:lnTo>
                    <a:pt x="37572" y="38239"/>
                  </a:lnTo>
                  <a:lnTo>
                    <a:pt x="38314" y="37473"/>
                  </a:lnTo>
                  <a:lnTo>
                    <a:pt x="39031" y="36681"/>
                  </a:lnTo>
                  <a:lnTo>
                    <a:pt x="39699" y="35865"/>
                  </a:lnTo>
                  <a:lnTo>
                    <a:pt x="40342" y="34999"/>
                  </a:lnTo>
                  <a:lnTo>
                    <a:pt x="40935" y="34109"/>
                  </a:lnTo>
                  <a:lnTo>
                    <a:pt x="41504" y="33169"/>
                  </a:lnTo>
                  <a:lnTo>
                    <a:pt x="42024" y="32229"/>
                  </a:lnTo>
                  <a:lnTo>
                    <a:pt x="42494" y="31240"/>
                  </a:lnTo>
                  <a:lnTo>
                    <a:pt x="42914" y="30226"/>
                  </a:lnTo>
                  <a:lnTo>
                    <a:pt x="43285" y="29187"/>
                  </a:lnTo>
                  <a:lnTo>
                    <a:pt x="43607" y="28123"/>
                  </a:lnTo>
                  <a:lnTo>
                    <a:pt x="43879" y="27035"/>
                  </a:lnTo>
                  <a:lnTo>
                    <a:pt x="44077" y="25922"/>
                  </a:lnTo>
                  <a:lnTo>
                    <a:pt x="44250" y="24809"/>
                  </a:lnTo>
                  <a:lnTo>
                    <a:pt x="44349" y="23671"/>
                  </a:lnTo>
                  <a:lnTo>
                    <a:pt x="44398" y="22533"/>
                  </a:lnTo>
                  <a:lnTo>
                    <a:pt x="44398" y="21420"/>
                  </a:lnTo>
                  <a:lnTo>
                    <a:pt x="44324" y="20307"/>
                  </a:lnTo>
                  <a:lnTo>
                    <a:pt x="44200" y="19219"/>
                  </a:lnTo>
                  <a:lnTo>
                    <a:pt x="44027" y="18130"/>
                  </a:lnTo>
                  <a:lnTo>
                    <a:pt x="43805" y="17067"/>
                  </a:lnTo>
                  <a:lnTo>
                    <a:pt x="43533" y="16003"/>
                  </a:lnTo>
                  <a:lnTo>
                    <a:pt x="43211" y="14989"/>
                  </a:lnTo>
                  <a:lnTo>
                    <a:pt x="42840" y="13975"/>
                  </a:lnTo>
                  <a:lnTo>
                    <a:pt x="42395" y="12986"/>
                  </a:lnTo>
                  <a:lnTo>
                    <a:pt x="41950" y="12021"/>
                  </a:lnTo>
                  <a:lnTo>
                    <a:pt x="41430" y="11081"/>
                  </a:lnTo>
                  <a:lnTo>
                    <a:pt x="40861" y="10191"/>
                  </a:lnTo>
                  <a:lnTo>
                    <a:pt x="40268" y="9300"/>
                  </a:lnTo>
                  <a:lnTo>
                    <a:pt x="39625" y="8459"/>
                  </a:lnTo>
                  <a:lnTo>
                    <a:pt x="38957" y="7618"/>
                  </a:lnTo>
                  <a:lnTo>
                    <a:pt x="38239" y="6851"/>
                  </a:lnTo>
                  <a:lnTo>
                    <a:pt x="37473" y="6085"/>
                  </a:lnTo>
                  <a:lnTo>
                    <a:pt x="36681" y="5367"/>
                  </a:lnTo>
                  <a:lnTo>
                    <a:pt x="35865" y="4700"/>
                  </a:lnTo>
                  <a:lnTo>
                    <a:pt x="34999" y="4057"/>
                  </a:lnTo>
                  <a:lnTo>
                    <a:pt x="34109" y="3463"/>
                  </a:lnTo>
                  <a:lnTo>
                    <a:pt x="33169" y="2894"/>
                  </a:lnTo>
                  <a:lnTo>
                    <a:pt x="32229" y="2375"/>
                  </a:lnTo>
                  <a:lnTo>
                    <a:pt x="31240" y="1905"/>
                  </a:lnTo>
                  <a:lnTo>
                    <a:pt x="30225" y="1484"/>
                  </a:lnTo>
                  <a:lnTo>
                    <a:pt x="29187" y="1113"/>
                  </a:lnTo>
                  <a:lnTo>
                    <a:pt x="28123" y="792"/>
                  </a:lnTo>
                  <a:lnTo>
                    <a:pt x="27035" y="519"/>
                  </a:lnTo>
                  <a:lnTo>
                    <a:pt x="25922" y="322"/>
                  </a:lnTo>
                  <a:lnTo>
                    <a:pt x="24809" y="148"/>
                  </a:lnTo>
                  <a:lnTo>
                    <a:pt x="23671" y="50"/>
                  </a:lnTo>
                  <a:lnTo>
                    <a:pt x="2253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6"/>
            <p:cNvSpPr/>
            <p:nvPr/>
          </p:nvSpPr>
          <p:spPr>
            <a:xfrm>
              <a:off x="2237500" y="2767825"/>
              <a:ext cx="1205200" cy="1205200"/>
            </a:xfrm>
            <a:custGeom>
              <a:avLst/>
              <a:gdLst/>
              <a:ahLst/>
              <a:cxnLst/>
              <a:rect l="l" t="t" r="r" b="b"/>
              <a:pathLst>
                <a:path w="48208" h="48208" extrusionOk="0">
                  <a:moveTo>
                    <a:pt x="24067" y="75"/>
                  </a:moveTo>
                  <a:lnTo>
                    <a:pt x="24784" y="99"/>
                  </a:lnTo>
                  <a:lnTo>
                    <a:pt x="25502" y="124"/>
                  </a:lnTo>
                  <a:lnTo>
                    <a:pt x="26194" y="174"/>
                  </a:lnTo>
                  <a:lnTo>
                    <a:pt x="26912" y="248"/>
                  </a:lnTo>
                  <a:lnTo>
                    <a:pt x="28049" y="396"/>
                  </a:lnTo>
                  <a:lnTo>
                    <a:pt x="29162" y="619"/>
                  </a:lnTo>
                  <a:lnTo>
                    <a:pt x="30275" y="891"/>
                  </a:lnTo>
                  <a:lnTo>
                    <a:pt x="31339" y="1188"/>
                  </a:lnTo>
                  <a:lnTo>
                    <a:pt x="32378" y="1559"/>
                  </a:lnTo>
                  <a:lnTo>
                    <a:pt x="33417" y="1955"/>
                  </a:lnTo>
                  <a:lnTo>
                    <a:pt x="34406" y="2400"/>
                  </a:lnTo>
                  <a:lnTo>
                    <a:pt x="35395" y="2894"/>
                  </a:lnTo>
                  <a:lnTo>
                    <a:pt x="36335" y="3414"/>
                  </a:lnTo>
                  <a:lnTo>
                    <a:pt x="37250" y="3983"/>
                  </a:lnTo>
                  <a:lnTo>
                    <a:pt x="38141" y="4601"/>
                  </a:lnTo>
                  <a:lnTo>
                    <a:pt x="39007" y="5244"/>
                  </a:lnTo>
                  <a:lnTo>
                    <a:pt x="39823" y="5937"/>
                  </a:lnTo>
                  <a:lnTo>
                    <a:pt x="40614" y="6654"/>
                  </a:lnTo>
                  <a:lnTo>
                    <a:pt x="41381" y="7421"/>
                  </a:lnTo>
                  <a:lnTo>
                    <a:pt x="42098" y="8188"/>
                  </a:lnTo>
                  <a:lnTo>
                    <a:pt x="42791" y="9004"/>
                  </a:lnTo>
                  <a:lnTo>
                    <a:pt x="43459" y="9870"/>
                  </a:lnTo>
                  <a:lnTo>
                    <a:pt x="44077" y="10735"/>
                  </a:lnTo>
                  <a:lnTo>
                    <a:pt x="44646" y="11626"/>
                  </a:lnTo>
                  <a:lnTo>
                    <a:pt x="45190" y="12566"/>
                  </a:lnTo>
                  <a:lnTo>
                    <a:pt x="45685" y="13506"/>
                  </a:lnTo>
                  <a:lnTo>
                    <a:pt x="46130" y="14495"/>
                  </a:lnTo>
                  <a:lnTo>
                    <a:pt x="46526" y="15484"/>
                  </a:lnTo>
                  <a:lnTo>
                    <a:pt x="46897" y="16498"/>
                  </a:lnTo>
                  <a:lnTo>
                    <a:pt x="47218" y="17537"/>
                  </a:lnTo>
                  <a:lnTo>
                    <a:pt x="47491" y="18601"/>
                  </a:lnTo>
                  <a:lnTo>
                    <a:pt x="47713" y="19664"/>
                  </a:lnTo>
                  <a:lnTo>
                    <a:pt x="47911" y="20753"/>
                  </a:lnTo>
                  <a:lnTo>
                    <a:pt x="48035" y="21841"/>
                  </a:lnTo>
                  <a:lnTo>
                    <a:pt x="48109" y="22954"/>
                  </a:lnTo>
                  <a:lnTo>
                    <a:pt x="48134" y="24067"/>
                  </a:lnTo>
                  <a:lnTo>
                    <a:pt x="48134" y="24784"/>
                  </a:lnTo>
                  <a:lnTo>
                    <a:pt x="48084" y="25502"/>
                  </a:lnTo>
                  <a:lnTo>
                    <a:pt x="48035" y="26194"/>
                  </a:lnTo>
                  <a:lnTo>
                    <a:pt x="47960" y="26912"/>
                  </a:lnTo>
                  <a:lnTo>
                    <a:pt x="47812" y="28049"/>
                  </a:lnTo>
                  <a:lnTo>
                    <a:pt x="47589" y="29162"/>
                  </a:lnTo>
                  <a:lnTo>
                    <a:pt x="47317" y="30275"/>
                  </a:lnTo>
                  <a:lnTo>
                    <a:pt x="47021" y="31339"/>
                  </a:lnTo>
                  <a:lnTo>
                    <a:pt x="46674" y="32403"/>
                  </a:lnTo>
                  <a:lnTo>
                    <a:pt x="46254" y="33417"/>
                  </a:lnTo>
                  <a:lnTo>
                    <a:pt x="45809" y="34406"/>
                  </a:lnTo>
                  <a:lnTo>
                    <a:pt x="45314" y="35395"/>
                  </a:lnTo>
                  <a:lnTo>
                    <a:pt x="44794" y="36335"/>
                  </a:lnTo>
                  <a:lnTo>
                    <a:pt x="44226" y="37251"/>
                  </a:lnTo>
                  <a:lnTo>
                    <a:pt x="43607" y="38141"/>
                  </a:lnTo>
                  <a:lnTo>
                    <a:pt x="42964" y="39007"/>
                  </a:lnTo>
                  <a:lnTo>
                    <a:pt x="42272" y="39823"/>
                  </a:lnTo>
                  <a:lnTo>
                    <a:pt x="41554" y="40614"/>
                  </a:lnTo>
                  <a:lnTo>
                    <a:pt x="40787" y="41381"/>
                  </a:lnTo>
                  <a:lnTo>
                    <a:pt x="40021" y="42098"/>
                  </a:lnTo>
                  <a:lnTo>
                    <a:pt x="39204" y="42791"/>
                  </a:lnTo>
                  <a:lnTo>
                    <a:pt x="38339" y="43459"/>
                  </a:lnTo>
                  <a:lnTo>
                    <a:pt x="37473" y="44077"/>
                  </a:lnTo>
                  <a:lnTo>
                    <a:pt x="36583" y="44646"/>
                  </a:lnTo>
                  <a:lnTo>
                    <a:pt x="35643" y="45190"/>
                  </a:lnTo>
                  <a:lnTo>
                    <a:pt x="34703" y="45685"/>
                  </a:lnTo>
                  <a:lnTo>
                    <a:pt x="33713" y="46130"/>
                  </a:lnTo>
                  <a:lnTo>
                    <a:pt x="32724" y="46526"/>
                  </a:lnTo>
                  <a:lnTo>
                    <a:pt x="31710" y="46897"/>
                  </a:lnTo>
                  <a:lnTo>
                    <a:pt x="30671" y="47219"/>
                  </a:lnTo>
                  <a:lnTo>
                    <a:pt x="29608" y="47491"/>
                  </a:lnTo>
                  <a:lnTo>
                    <a:pt x="28544" y="47713"/>
                  </a:lnTo>
                  <a:lnTo>
                    <a:pt x="27456" y="47911"/>
                  </a:lnTo>
                  <a:lnTo>
                    <a:pt x="26367" y="48035"/>
                  </a:lnTo>
                  <a:lnTo>
                    <a:pt x="25254" y="48109"/>
                  </a:lnTo>
                  <a:lnTo>
                    <a:pt x="24141" y="48134"/>
                  </a:lnTo>
                  <a:lnTo>
                    <a:pt x="23424" y="48134"/>
                  </a:lnTo>
                  <a:lnTo>
                    <a:pt x="22707" y="48084"/>
                  </a:lnTo>
                  <a:lnTo>
                    <a:pt x="22014" y="48035"/>
                  </a:lnTo>
                  <a:lnTo>
                    <a:pt x="21297" y="47961"/>
                  </a:lnTo>
                  <a:lnTo>
                    <a:pt x="20159" y="47812"/>
                  </a:lnTo>
                  <a:lnTo>
                    <a:pt x="19046" y="47590"/>
                  </a:lnTo>
                  <a:lnTo>
                    <a:pt x="17933" y="47342"/>
                  </a:lnTo>
                  <a:lnTo>
                    <a:pt x="16869" y="47021"/>
                  </a:lnTo>
                  <a:lnTo>
                    <a:pt x="15831" y="46674"/>
                  </a:lnTo>
                  <a:lnTo>
                    <a:pt x="14792" y="46254"/>
                  </a:lnTo>
                  <a:lnTo>
                    <a:pt x="13802" y="45809"/>
                  </a:lnTo>
                  <a:lnTo>
                    <a:pt x="12813" y="45314"/>
                  </a:lnTo>
                  <a:lnTo>
                    <a:pt x="11873" y="44795"/>
                  </a:lnTo>
                  <a:lnTo>
                    <a:pt x="10958" y="44226"/>
                  </a:lnTo>
                  <a:lnTo>
                    <a:pt x="10067" y="43607"/>
                  </a:lnTo>
                  <a:lnTo>
                    <a:pt x="9202" y="42964"/>
                  </a:lnTo>
                  <a:lnTo>
                    <a:pt x="8385" y="42272"/>
                  </a:lnTo>
                  <a:lnTo>
                    <a:pt x="7594" y="41554"/>
                  </a:lnTo>
                  <a:lnTo>
                    <a:pt x="6827" y="40812"/>
                  </a:lnTo>
                  <a:lnTo>
                    <a:pt x="6110" y="40021"/>
                  </a:lnTo>
                  <a:lnTo>
                    <a:pt x="5417" y="39205"/>
                  </a:lnTo>
                  <a:lnTo>
                    <a:pt x="4750" y="38339"/>
                  </a:lnTo>
                  <a:lnTo>
                    <a:pt x="4131" y="37473"/>
                  </a:lnTo>
                  <a:lnTo>
                    <a:pt x="3562" y="36583"/>
                  </a:lnTo>
                  <a:lnTo>
                    <a:pt x="3043" y="35643"/>
                  </a:lnTo>
                  <a:lnTo>
                    <a:pt x="2548" y="34703"/>
                  </a:lnTo>
                  <a:lnTo>
                    <a:pt x="2078" y="33714"/>
                  </a:lnTo>
                  <a:lnTo>
                    <a:pt x="1682" y="32724"/>
                  </a:lnTo>
                  <a:lnTo>
                    <a:pt x="1311" y="31710"/>
                  </a:lnTo>
                  <a:lnTo>
                    <a:pt x="990" y="30671"/>
                  </a:lnTo>
                  <a:lnTo>
                    <a:pt x="718" y="29608"/>
                  </a:lnTo>
                  <a:lnTo>
                    <a:pt x="495" y="28544"/>
                  </a:lnTo>
                  <a:lnTo>
                    <a:pt x="322" y="27456"/>
                  </a:lnTo>
                  <a:lnTo>
                    <a:pt x="174" y="26367"/>
                  </a:lnTo>
                  <a:lnTo>
                    <a:pt x="99" y="25254"/>
                  </a:lnTo>
                  <a:lnTo>
                    <a:pt x="75" y="24141"/>
                  </a:lnTo>
                  <a:lnTo>
                    <a:pt x="99" y="23424"/>
                  </a:lnTo>
                  <a:lnTo>
                    <a:pt x="124" y="22731"/>
                  </a:lnTo>
                  <a:lnTo>
                    <a:pt x="174" y="22014"/>
                  </a:lnTo>
                  <a:lnTo>
                    <a:pt x="248" y="21297"/>
                  </a:lnTo>
                  <a:lnTo>
                    <a:pt x="396" y="20159"/>
                  </a:lnTo>
                  <a:lnTo>
                    <a:pt x="619" y="19046"/>
                  </a:lnTo>
                  <a:lnTo>
                    <a:pt x="891" y="17933"/>
                  </a:lnTo>
                  <a:lnTo>
                    <a:pt x="1188" y="16869"/>
                  </a:lnTo>
                  <a:lnTo>
                    <a:pt x="1559" y="15831"/>
                  </a:lnTo>
                  <a:lnTo>
                    <a:pt x="1955" y="14792"/>
                  </a:lnTo>
                  <a:lnTo>
                    <a:pt x="2400" y="13802"/>
                  </a:lnTo>
                  <a:lnTo>
                    <a:pt x="2894" y="12813"/>
                  </a:lnTo>
                  <a:lnTo>
                    <a:pt x="3414" y="11873"/>
                  </a:lnTo>
                  <a:lnTo>
                    <a:pt x="3983" y="10958"/>
                  </a:lnTo>
                  <a:lnTo>
                    <a:pt x="4601" y="10067"/>
                  </a:lnTo>
                  <a:lnTo>
                    <a:pt x="5244" y="9202"/>
                  </a:lnTo>
                  <a:lnTo>
                    <a:pt x="5937" y="8385"/>
                  </a:lnTo>
                  <a:lnTo>
                    <a:pt x="6654" y="7594"/>
                  </a:lnTo>
                  <a:lnTo>
                    <a:pt x="7421" y="6827"/>
                  </a:lnTo>
                  <a:lnTo>
                    <a:pt x="8188" y="6110"/>
                  </a:lnTo>
                  <a:lnTo>
                    <a:pt x="9004" y="5417"/>
                  </a:lnTo>
                  <a:lnTo>
                    <a:pt x="9870" y="4750"/>
                  </a:lnTo>
                  <a:lnTo>
                    <a:pt x="10735" y="4156"/>
                  </a:lnTo>
                  <a:lnTo>
                    <a:pt x="11626" y="3562"/>
                  </a:lnTo>
                  <a:lnTo>
                    <a:pt x="12566" y="3043"/>
                  </a:lnTo>
                  <a:lnTo>
                    <a:pt x="13505" y="2548"/>
                  </a:lnTo>
                  <a:lnTo>
                    <a:pt x="14495" y="2078"/>
                  </a:lnTo>
                  <a:lnTo>
                    <a:pt x="15484" y="1682"/>
                  </a:lnTo>
                  <a:lnTo>
                    <a:pt x="16498" y="1311"/>
                  </a:lnTo>
                  <a:lnTo>
                    <a:pt x="17537" y="990"/>
                  </a:lnTo>
                  <a:lnTo>
                    <a:pt x="18601" y="718"/>
                  </a:lnTo>
                  <a:lnTo>
                    <a:pt x="19664" y="495"/>
                  </a:lnTo>
                  <a:lnTo>
                    <a:pt x="20753" y="322"/>
                  </a:lnTo>
                  <a:lnTo>
                    <a:pt x="21841" y="174"/>
                  </a:lnTo>
                  <a:lnTo>
                    <a:pt x="22954" y="99"/>
                  </a:lnTo>
                  <a:lnTo>
                    <a:pt x="24067" y="75"/>
                  </a:lnTo>
                  <a:close/>
                  <a:moveTo>
                    <a:pt x="24067" y="1"/>
                  </a:moveTo>
                  <a:lnTo>
                    <a:pt x="22954" y="25"/>
                  </a:lnTo>
                  <a:lnTo>
                    <a:pt x="21841" y="99"/>
                  </a:lnTo>
                  <a:lnTo>
                    <a:pt x="20728" y="223"/>
                  </a:lnTo>
                  <a:lnTo>
                    <a:pt x="19640" y="421"/>
                  </a:lnTo>
                  <a:lnTo>
                    <a:pt x="18576" y="644"/>
                  </a:lnTo>
                  <a:lnTo>
                    <a:pt x="17512" y="916"/>
                  </a:lnTo>
                  <a:lnTo>
                    <a:pt x="16474" y="1237"/>
                  </a:lnTo>
                  <a:lnTo>
                    <a:pt x="15460" y="1608"/>
                  </a:lnTo>
                  <a:lnTo>
                    <a:pt x="14470" y="2004"/>
                  </a:lnTo>
                  <a:lnTo>
                    <a:pt x="13481" y="2474"/>
                  </a:lnTo>
                  <a:lnTo>
                    <a:pt x="12516" y="2969"/>
                  </a:lnTo>
                  <a:lnTo>
                    <a:pt x="11601" y="3513"/>
                  </a:lnTo>
                  <a:lnTo>
                    <a:pt x="10686" y="4082"/>
                  </a:lnTo>
                  <a:lnTo>
                    <a:pt x="9820" y="4700"/>
                  </a:lnTo>
                  <a:lnTo>
                    <a:pt x="8954" y="5343"/>
                  </a:lnTo>
                  <a:lnTo>
                    <a:pt x="8138" y="6036"/>
                  </a:lnTo>
                  <a:lnTo>
                    <a:pt x="7347" y="6778"/>
                  </a:lnTo>
                  <a:lnTo>
                    <a:pt x="6605" y="7545"/>
                  </a:lnTo>
                  <a:lnTo>
                    <a:pt x="5887" y="8336"/>
                  </a:lnTo>
                  <a:lnTo>
                    <a:pt x="5195" y="9152"/>
                  </a:lnTo>
                  <a:lnTo>
                    <a:pt x="4552" y="10018"/>
                  </a:lnTo>
                  <a:lnTo>
                    <a:pt x="3933" y="10908"/>
                  </a:lnTo>
                  <a:lnTo>
                    <a:pt x="3364" y="11824"/>
                  </a:lnTo>
                  <a:lnTo>
                    <a:pt x="2820" y="12788"/>
                  </a:lnTo>
                  <a:lnTo>
                    <a:pt x="2326" y="13753"/>
                  </a:lnTo>
                  <a:lnTo>
                    <a:pt x="1880" y="14767"/>
                  </a:lnTo>
                  <a:lnTo>
                    <a:pt x="1485" y="15806"/>
                  </a:lnTo>
                  <a:lnTo>
                    <a:pt x="1114" y="16845"/>
                  </a:lnTo>
                  <a:lnTo>
                    <a:pt x="817" y="17933"/>
                  </a:lnTo>
                  <a:lnTo>
                    <a:pt x="545" y="19021"/>
                  </a:lnTo>
                  <a:lnTo>
                    <a:pt x="322" y="20134"/>
                  </a:lnTo>
                  <a:lnTo>
                    <a:pt x="174" y="21272"/>
                  </a:lnTo>
                  <a:lnTo>
                    <a:pt x="99" y="21989"/>
                  </a:lnTo>
                  <a:lnTo>
                    <a:pt x="50" y="22707"/>
                  </a:lnTo>
                  <a:lnTo>
                    <a:pt x="1" y="23424"/>
                  </a:lnTo>
                  <a:lnTo>
                    <a:pt x="1" y="24141"/>
                  </a:lnTo>
                  <a:lnTo>
                    <a:pt x="25" y="25254"/>
                  </a:lnTo>
                  <a:lnTo>
                    <a:pt x="99" y="26367"/>
                  </a:lnTo>
                  <a:lnTo>
                    <a:pt x="223" y="27480"/>
                  </a:lnTo>
                  <a:lnTo>
                    <a:pt x="421" y="28569"/>
                  </a:lnTo>
                  <a:lnTo>
                    <a:pt x="644" y="29632"/>
                  </a:lnTo>
                  <a:lnTo>
                    <a:pt x="916" y="30696"/>
                  </a:lnTo>
                  <a:lnTo>
                    <a:pt x="1237" y="31735"/>
                  </a:lnTo>
                  <a:lnTo>
                    <a:pt x="1608" y="32749"/>
                  </a:lnTo>
                  <a:lnTo>
                    <a:pt x="2004" y="33738"/>
                  </a:lnTo>
                  <a:lnTo>
                    <a:pt x="2474" y="34728"/>
                  </a:lnTo>
                  <a:lnTo>
                    <a:pt x="2969" y="35692"/>
                  </a:lnTo>
                  <a:lnTo>
                    <a:pt x="3513" y="36607"/>
                  </a:lnTo>
                  <a:lnTo>
                    <a:pt x="4082" y="37523"/>
                  </a:lnTo>
                  <a:lnTo>
                    <a:pt x="4700" y="38388"/>
                  </a:lnTo>
                  <a:lnTo>
                    <a:pt x="5343" y="39254"/>
                  </a:lnTo>
                  <a:lnTo>
                    <a:pt x="6036" y="40070"/>
                  </a:lnTo>
                  <a:lnTo>
                    <a:pt x="6778" y="40862"/>
                  </a:lnTo>
                  <a:lnTo>
                    <a:pt x="7545" y="41604"/>
                  </a:lnTo>
                  <a:lnTo>
                    <a:pt x="8336" y="42321"/>
                  </a:lnTo>
                  <a:lnTo>
                    <a:pt x="9152" y="43014"/>
                  </a:lnTo>
                  <a:lnTo>
                    <a:pt x="10018" y="43682"/>
                  </a:lnTo>
                  <a:lnTo>
                    <a:pt x="10908" y="44275"/>
                  </a:lnTo>
                  <a:lnTo>
                    <a:pt x="11824" y="44869"/>
                  </a:lnTo>
                  <a:lnTo>
                    <a:pt x="12788" y="45388"/>
                  </a:lnTo>
                  <a:lnTo>
                    <a:pt x="13753" y="45883"/>
                  </a:lnTo>
                  <a:lnTo>
                    <a:pt x="14767" y="46328"/>
                  </a:lnTo>
                  <a:lnTo>
                    <a:pt x="15806" y="46724"/>
                  </a:lnTo>
                  <a:lnTo>
                    <a:pt x="16845" y="47095"/>
                  </a:lnTo>
                  <a:lnTo>
                    <a:pt x="17933" y="47416"/>
                  </a:lnTo>
                  <a:lnTo>
                    <a:pt x="19021" y="47664"/>
                  </a:lnTo>
                  <a:lnTo>
                    <a:pt x="20134" y="47886"/>
                  </a:lnTo>
                  <a:lnTo>
                    <a:pt x="21272" y="48035"/>
                  </a:lnTo>
                  <a:lnTo>
                    <a:pt x="21989" y="48109"/>
                  </a:lnTo>
                  <a:lnTo>
                    <a:pt x="22707" y="48158"/>
                  </a:lnTo>
                  <a:lnTo>
                    <a:pt x="23424" y="48208"/>
                  </a:lnTo>
                  <a:lnTo>
                    <a:pt x="24141" y="48208"/>
                  </a:lnTo>
                  <a:lnTo>
                    <a:pt x="25254" y="48183"/>
                  </a:lnTo>
                  <a:lnTo>
                    <a:pt x="26367" y="48109"/>
                  </a:lnTo>
                  <a:lnTo>
                    <a:pt x="27480" y="47985"/>
                  </a:lnTo>
                  <a:lnTo>
                    <a:pt x="28569" y="47787"/>
                  </a:lnTo>
                  <a:lnTo>
                    <a:pt x="29632" y="47565"/>
                  </a:lnTo>
                  <a:lnTo>
                    <a:pt x="30696" y="47293"/>
                  </a:lnTo>
                  <a:lnTo>
                    <a:pt x="31735" y="46971"/>
                  </a:lnTo>
                  <a:lnTo>
                    <a:pt x="32749" y="46600"/>
                  </a:lnTo>
                  <a:lnTo>
                    <a:pt x="33738" y="46204"/>
                  </a:lnTo>
                  <a:lnTo>
                    <a:pt x="34728" y="45734"/>
                  </a:lnTo>
                  <a:lnTo>
                    <a:pt x="35692" y="45240"/>
                  </a:lnTo>
                  <a:lnTo>
                    <a:pt x="36607" y="44720"/>
                  </a:lnTo>
                  <a:lnTo>
                    <a:pt x="37523" y="44127"/>
                  </a:lnTo>
                  <a:lnTo>
                    <a:pt x="38388" y="43508"/>
                  </a:lnTo>
                  <a:lnTo>
                    <a:pt x="39254" y="42865"/>
                  </a:lnTo>
                  <a:lnTo>
                    <a:pt x="40070" y="42173"/>
                  </a:lnTo>
                  <a:lnTo>
                    <a:pt x="40862" y="41431"/>
                  </a:lnTo>
                  <a:lnTo>
                    <a:pt x="41604" y="40689"/>
                  </a:lnTo>
                  <a:lnTo>
                    <a:pt x="42321" y="39872"/>
                  </a:lnTo>
                  <a:lnTo>
                    <a:pt x="43014" y="39056"/>
                  </a:lnTo>
                  <a:lnTo>
                    <a:pt x="43681" y="38190"/>
                  </a:lnTo>
                  <a:lnTo>
                    <a:pt x="44275" y="37300"/>
                  </a:lnTo>
                  <a:lnTo>
                    <a:pt x="44844" y="36385"/>
                  </a:lnTo>
                  <a:lnTo>
                    <a:pt x="45388" y="35420"/>
                  </a:lnTo>
                  <a:lnTo>
                    <a:pt x="45883" y="34456"/>
                  </a:lnTo>
                  <a:lnTo>
                    <a:pt x="46328" y="33441"/>
                  </a:lnTo>
                  <a:lnTo>
                    <a:pt x="46724" y="32427"/>
                  </a:lnTo>
                  <a:lnTo>
                    <a:pt x="47095" y="31364"/>
                  </a:lnTo>
                  <a:lnTo>
                    <a:pt x="47392" y="30275"/>
                  </a:lnTo>
                  <a:lnTo>
                    <a:pt x="47664" y="29187"/>
                  </a:lnTo>
                  <a:lnTo>
                    <a:pt x="47886" y="28074"/>
                  </a:lnTo>
                  <a:lnTo>
                    <a:pt x="48035" y="26936"/>
                  </a:lnTo>
                  <a:lnTo>
                    <a:pt x="48109" y="26219"/>
                  </a:lnTo>
                  <a:lnTo>
                    <a:pt x="48158" y="25502"/>
                  </a:lnTo>
                  <a:lnTo>
                    <a:pt x="48208" y="24784"/>
                  </a:lnTo>
                  <a:lnTo>
                    <a:pt x="48208" y="24067"/>
                  </a:lnTo>
                  <a:lnTo>
                    <a:pt x="48183" y="22954"/>
                  </a:lnTo>
                  <a:lnTo>
                    <a:pt x="48109" y="21841"/>
                  </a:lnTo>
                  <a:lnTo>
                    <a:pt x="47985" y="20728"/>
                  </a:lnTo>
                  <a:lnTo>
                    <a:pt x="47787" y="19640"/>
                  </a:lnTo>
                  <a:lnTo>
                    <a:pt x="47565" y="18576"/>
                  </a:lnTo>
                  <a:lnTo>
                    <a:pt x="47293" y="17512"/>
                  </a:lnTo>
                  <a:lnTo>
                    <a:pt x="46971" y="16474"/>
                  </a:lnTo>
                  <a:lnTo>
                    <a:pt x="46600" y="15460"/>
                  </a:lnTo>
                  <a:lnTo>
                    <a:pt x="46204" y="14470"/>
                  </a:lnTo>
                  <a:lnTo>
                    <a:pt x="45734" y="13481"/>
                  </a:lnTo>
                  <a:lnTo>
                    <a:pt x="45240" y="12516"/>
                  </a:lnTo>
                  <a:lnTo>
                    <a:pt x="44720" y="11601"/>
                  </a:lnTo>
                  <a:lnTo>
                    <a:pt x="44127" y="10686"/>
                  </a:lnTo>
                  <a:lnTo>
                    <a:pt x="43508" y="9820"/>
                  </a:lnTo>
                  <a:lnTo>
                    <a:pt x="42865" y="8954"/>
                  </a:lnTo>
                  <a:lnTo>
                    <a:pt x="42173" y="8138"/>
                  </a:lnTo>
                  <a:lnTo>
                    <a:pt x="41431" y="7347"/>
                  </a:lnTo>
                  <a:lnTo>
                    <a:pt x="40664" y="6605"/>
                  </a:lnTo>
                  <a:lnTo>
                    <a:pt x="39872" y="5887"/>
                  </a:lnTo>
                  <a:lnTo>
                    <a:pt x="39056" y="5195"/>
                  </a:lnTo>
                  <a:lnTo>
                    <a:pt x="38190" y="4552"/>
                  </a:lnTo>
                  <a:lnTo>
                    <a:pt x="37300" y="3933"/>
                  </a:lnTo>
                  <a:lnTo>
                    <a:pt x="36385" y="3364"/>
                  </a:lnTo>
                  <a:lnTo>
                    <a:pt x="35420" y="2820"/>
                  </a:lnTo>
                  <a:lnTo>
                    <a:pt x="34455" y="2326"/>
                  </a:lnTo>
                  <a:lnTo>
                    <a:pt x="33441" y="1880"/>
                  </a:lnTo>
                  <a:lnTo>
                    <a:pt x="32427" y="1485"/>
                  </a:lnTo>
                  <a:lnTo>
                    <a:pt x="31364" y="1114"/>
                  </a:lnTo>
                  <a:lnTo>
                    <a:pt x="30275" y="817"/>
                  </a:lnTo>
                  <a:lnTo>
                    <a:pt x="29187" y="545"/>
                  </a:lnTo>
                  <a:lnTo>
                    <a:pt x="28074" y="322"/>
                  </a:lnTo>
                  <a:lnTo>
                    <a:pt x="26936" y="174"/>
                  </a:lnTo>
                  <a:lnTo>
                    <a:pt x="26219" y="99"/>
                  </a:lnTo>
                  <a:lnTo>
                    <a:pt x="25502" y="50"/>
                  </a:lnTo>
                  <a:lnTo>
                    <a:pt x="24784" y="1"/>
                  </a:lnTo>
                  <a:close/>
                </a:path>
              </a:pathLst>
            </a:custGeom>
            <a:solidFill>
              <a:srgbClr val="00D1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6"/>
            <p:cNvSpPr/>
            <p:nvPr/>
          </p:nvSpPr>
          <p:spPr>
            <a:xfrm>
              <a:off x="2392700" y="2923025"/>
              <a:ext cx="894800" cy="894800"/>
            </a:xfrm>
            <a:custGeom>
              <a:avLst/>
              <a:gdLst/>
              <a:ahLst/>
              <a:cxnLst/>
              <a:rect l="l" t="t" r="r" b="b"/>
              <a:pathLst>
                <a:path w="35792" h="35792" extrusionOk="0">
                  <a:moveTo>
                    <a:pt x="18156" y="1"/>
                  </a:moveTo>
                  <a:lnTo>
                    <a:pt x="17265" y="26"/>
                  </a:lnTo>
                  <a:lnTo>
                    <a:pt x="16375" y="75"/>
                  </a:lnTo>
                  <a:lnTo>
                    <a:pt x="15485" y="174"/>
                  </a:lnTo>
                  <a:lnTo>
                    <a:pt x="14619" y="298"/>
                  </a:lnTo>
                  <a:lnTo>
                    <a:pt x="13753" y="496"/>
                  </a:lnTo>
                  <a:lnTo>
                    <a:pt x="12912" y="718"/>
                  </a:lnTo>
                  <a:lnTo>
                    <a:pt x="12096" y="965"/>
                  </a:lnTo>
                  <a:lnTo>
                    <a:pt x="11280" y="1287"/>
                  </a:lnTo>
                  <a:lnTo>
                    <a:pt x="10488" y="1609"/>
                  </a:lnTo>
                  <a:lnTo>
                    <a:pt x="9697" y="2004"/>
                  </a:lnTo>
                  <a:lnTo>
                    <a:pt x="8955" y="2400"/>
                  </a:lnTo>
                  <a:lnTo>
                    <a:pt x="8213" y="2845"/>
                  </a:lnTo>
                  <a:lnTo>
                    <a:pt x="7495" y="3340"/>
                  </a:lnTo>
                  <a:lnTo>
                    <a:pt x="6828" y="3859"/>
                  </a:lnTo>
                  <a:lnTo>
                    <a:pt x="6160" y="4404"/>
                  </a:lnTo>
                  <a:lnTo>
                    <a:pt x="5517" y="4972"/>
                  </a:lnTo>
                  <a:lnTo>
                    <a:pt x="4923" y="5591"/>
                  </a:lnTo>
                  <a:lnTo>
                    <a:pt x="4329" y="6234"/>
                  </a:lnTo>
                  <a:lnTo>
                    <a:pt x="3785" y="6902"/>
                  </a:lnTo>
                  <a:lnTo>
                    <a:pt x="3266" y="7594"/>
                  </a:lnTo>
                  <a:lnTo>
                    <a:pt x="2796" y="8312"/>
                  </a:lnTo>
                  <a:lnTo>
                    <a:pt x="2351" y="9054"/>
                  </a:lnTo>
                  <a:lnTo>
                    <a:pt x="1930" y="9820"/>
                  </a:lnTo>
                  <a:lnTo>
                    <a:pt x="1559" y="10612"/>
                  </a:lnTo>
                  <a:lnTo>
                    <a:pt x="1213" y="11428"/>
                  </a:lnTo>
                  <a:lnTo>
                    <a:pt x="916" y="12269"/>
                  </a:lnTo>
                  <a:lnTo>
                    <a:pt x="644" y="13110"/>
                  </a:lnTo>
                  <a:lnTo>
                    <a:pt x="446" y="14001"/>
                  </a:lnTo>
                  <a:lnTo>
                    <a:pt x="273" y="14891"/>
                  </a:lnTo>
                  <a:lnTo>
                    <a:pt x="125" y="15806"/>
                  </a:lnTo>
                  <a:lnTo>
                    <a:pt x="50" y="16721"/>
                  </a:lnTo>
                  <a:lnTo>
                    <a:pt x="1" y="17636"/>
                  </a:lnTo>
                  <a:lnTo>
                    <a:pt x="26" y="18527"/>
                  </a:lnTo>
                  <a:lnTo>
                    <a:pt x="75" y="19417"/>
                  </a:lnTo>
                  <a:lnTo>
                    <a:pt x="174" y="20308"/>
                  </a:lnTo>
                  <a:lnTo>
                    <a:pt x="298" y="21174"/>
                  </a:lnTo>
                  <a:lnTo>
                    <a:pt x="496" y="22039"/>
                  </a:lnTo>
                  <a:lnTo>
                    <a:pt x="718" y="22880"/>
                  </a:lnTo>
                  <a:lnTo>
                    <a:pt x="965" y="23721"/>
                  </a:lnTo>
                  <a:lnTo>
                    <a:pt x="1287" y="24513"/>
                  </a:lnTo>
                  <a:lnTo>
                    <a:pt x="1609" y="25329"/>
                  </a:lnTo>
                  <a:lnTo>
                    <a:pt x="2004" y="26096"/>
                  </a:lnTo>
                  <a:lnTo>
                    <a:pt x="2400" y="26838"/>
                  </a:lnTo>
                  <a:lnTo>
                    <a:pt x="2845" y="27580"/>
                  </a:lnTo>
                  <a:lnTo>
                    <a:pt x="3340" y="28297"/>
                  </a:lnTo>
                  <a:lnTo>
                    <a:pt x="3859" y="28990"/>
                  </a:lnTo>
                  <a:lnTo>
                    <a:pt x="4404" y="29633"/>
                  </a:lnTo>
                  <a:lnTo>
                    <a:pt x="4972" y="30276"/>
                  </a:lnTo>
                  <a:lnTo>
                    <a:pt x="5591" y="30869"/>
                  </a:lnTo>
                  <a:lnTo>
                    <a:pt x="6234" y="31463"/>
                  </a:lnTo>
                  <a:lnTo>
                    <a:pt x="6902" y="32007"/>
                  </a:lnTo>
                  <a:lnTo>
                    <a:pt x="7594" y="32527"/>
                  </a:lnTo>
                  <a:lnTo>
                    <a:pt x="8312" y="32997"/>
                  </a:lnTo>
                  <a:lnTo>
                    <a:pt x="9054" y="33442"/>
                  </a:lnTo>
                  <a:lnTo>
                    <a:pt x="9820" y="33862"/>
                  </a:lnTo>
                  <a:lnTo>
                    <a:pt x="10612" y="34233"/>
                  </a:lnTo>
                  <a:lnTo>
                    <a:pt x="11428" y="34580"/>
                  </a:lnTo>
                  <a:lnTo>
                    <a:pt x="12269" y="34876"/>
                  </a:lnTo>
                  <a:lnTo>
                    <a:pt x="13110" y="35148"/>
                  </a:lnTo>
                  <a:lnTo>
                    <a:pt x="14001" y="35346"/>
                  </a:lnTo>
                  <a:lnTo>
                    <a:pt x="14891" y="35519"/>
                  </a:lnTo>
                  <a:lnTo>
                    <a:pt x="15806" y="35668"/>
                  </a:lnTo>
                  <a:lnTo>
                    <a:pt x="16721" y="35742"/>
                  </a:lnTo>
                  <a:lnTo>
                    <a:pt x="17636" y="35792"/>
                  </a:lnTo>
                  <a:lnTo>
                    <a:pt x="18527" y="35767"/>
                  </a:lnTo>
                  <a:lnTo>
                    <a:pt x="19417" y="35717"/>
                  </a:lnTo>
                  <a:lnTo>
                    <a:pt x="20308" y="35618"/>
                  </a:lnTo>
                  <a:lnTo>
                    <a:pt x="21173" y="35495"/>
                  </a:lnTo>
                  <a:lnTo>
                    <a:pt x="22039" y="35297"/>
                  </a:lnTo>
                  <a:lnTo>
                    <a:pt x="22880" y="35074"/>
                  </a:lnTo>
                  <a:lnTo>
                    <a:pt x="23721" y="34827"/>
                  </a:lnTo>
                  <a:lnTo>
                    <a:pt x="24513" y="34505"/>
                  </a:lnTo>
                  <a:lnTo>
                    <a:pt x="25329" y="34184"/>
                  </a:lnTo>
                  <a:lnTo>
                    <a:pt x="26096" y="33788"/>
                  </a:lnTo>
                  <a:lnTo>
                    <a:pt x="26838" y="33392"/>
                  </a:lnTo>
                  <a:lnTo>
                    <a:pt x="27580" y="32947"/>
                  </a:lnTo>
                  <a:lnTo>
                    <a:pt x="28297" y="32452"/>
                  </a:lnTo>
                  <a:lnTo>
                    <a:pt x="28965" y="31933"/>
                  </a:lnTo>
                  <a:lnTo>
                    <a:pt x="29633" y="31389"/>
                  </a:lnTo>
                  <a:lnTo>
                    <a:pt x="30276" y="30820"/>
                  </a:lnTo>
                  <a:lnTo>
                    <a:pt x="30869" y="30202"/>
                  </a:lnTo>
                  <a:lnTo>
                    <a:pt x="31463" y="29558"/>
                  </a:lnTo>
                  <a:lnTo>
                    <a:pt x="32007" y="28891"/>
                  </a:lnTo>
                  <a:lnTo>
                    <a:pt x="32527" y="28198"/>
                  </a:lnTo>
                  <a:lnTo>
                    <a:pt x="32996" y="27481"/>
                  </a:lnTo>
                  <a:lnTo>
                    <a:pt x="33442" y="26739"/>
                  </a:lnTo>
                  <a:lnTo>
                    <a:pt x="33862" y="25972"/>
                  </a:lnTo>
                  <a:lnTo>
                    <a:pt x="34233" y="25180"/>
                  </a:lnTo>
                  <a:lnTo>
                    <a:pt x="34579" y="24364"/>
                  </a:lnTo>
                  <a:lnTo>
                    <a:pt x="34876" y="23523"/>
                  </a:lnTo>
                  <a:lnTo>
                    <a:pt x="35148" y="22682"/>
                  </a:lnTo>
                  <a:lnTo>
                    <a:pt x="35346" y="21792"/>
                  </a:lnTo>
                  <a:lnTo>
                    <a:pt x="35519" y="20901"/>
                  </a:lnTo>
                  <a:lnTo>
                    <a:pt x="35668" y="19986"/>
                  </a:lnTo>
                  <a:lnTo>
                    <a:pt x="35742" y="19071"/>
                  </a:lnTo>
                  <a:lnTo>
                    <a:pt x="35791" y="18156"/>
                  </a:lnTo>
                  <a:lnTo>
                    <a:pt x="35767" y="17265"/>
                  </a:lnTo>
                  <a:lnTo>
                    <a:pt x="35717" y="16375"/>
                  </a:lnTo>
                  <a:lnTo>
                    <a:pt x="35618" y="15485"/>
                  </a:lnTo>
                  <a:lnTo>
                    <a:pt x="35495" y="14619"/>
                  </a:lnTo>
                  <a:lnTo>
                    <a:pt x="35297" y="13753"/>
                  </a:lnTo>
                  <a:lnTo>
                    <a:pt x="35074" y="12912"/>
                  </a:lnTo>
                  <a:lnTo>
                    <a:pt x="34827" y="12096"/>
                  </a:lnTo>
                  <a:lnTo>
                    <a:pt x="34505" y="11280"/>
                  </a:lnTo>
                  <a:lnTo>
                    <a:pt x="34184" y="10488"/>
                  </a:lnTo>
                  <a:lnTo>
                    <a:pt x="33788" y="9697"/>
                  </a:lnTo>
                  <a:lnTo>
                    <a:pt x="33392" y="8955"/>
                  </a:lnTo>
                  <a:lnTo>
                    <a:pt x="32947" y="8213"/>
                  </a:lnTo>
                  <a:lnTo>
                    <a:pt x="32452" y="7495"/>
                  </a:lnTo>
                  <a:lnTo>
                    <a:pt x="31933" y="6828"/>
                  </a:lnTo>
                  <a:lnTo>
                    <a:pt x="31389" y="6160"/>
                  </a:lnTo>
                  <a:lnTo>
                    <a:pt x="30820" y="5517"/>
                  </a:lnTo>
                  <a:lnTo>
                    <a:pt x="30202" y="4923"/>
                  </a:lnTo>
                  <a:lnTo>
                    <a:pt x="29558" y="4329"/>
                  </a:lnTo>
                  <a:lnTo>
                    <a:pt x="28891" y="3785"/>
                  </a:lnTo>
                  <a:lnTo>
                    <a:pt x="28198" y="3266"/>
                  </a:lnTo>
                  <a:lnTo>
                    <a:pt x="27481" y="2796"/>
                  </a:lnTo>
                  <a:lnTo>
                    <a:pt x="26739" y="2351"/>
                  </a:lnTo>
                  <a:lnTo>
                    <a:pt x="25972" y="1930"/>
                  </a:lnTo>
                  <a:lnTo>
                    <a:pt x="25180" y="1559"/>
                  </a:lnTo>
                  <a:lnTo>
                    <a:pt x="24364" y="1213"/>
                  </a:lnTo>
                  <a:lnTo>
                    <a:pt x="23523" y="916"/>
                  </a:lnTo>
                  <a:lnTo>
                    <a:pt x="22682" y="669"/>
                  </a:lnTo>
                  <a:lnTo>
                    <a:pt x="21792" y="446"/>
                  </a:lnTo>
                  <a:lnTo>
                    <a:pt x="20901" y="273"/>
                  </a:lnTo>
                  <a:lnTo>
                    <a:pt x="19986" y="125"/>
                  </a:lnTo>
                  <a:lnTo>
                    <a:pt x="19071" y="50"/>
                  </a:lnTo>
                  <a:lnTo>
                    <a:pt x="18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6"/>
            <p:cNvSpPr/>
            <p:nvPr/>
          </p:nvSpPr>
          <p:spPr>
            <a:xfrm>
              <a:off x="2904100" y="3166050"/>
              <a:ext cx="208400" cy="56300"/>
            </a:xfrm>
            <a:custGeom>
              <a:avLst/>
              <a:gdLst/>
              <a:ahLst/>
              <a:cxnLst/>
              <a:rect l="l" t="t" r="r" b="b"/>
              <a:pathLst>
                <a:path w="8336" h="2252" extrusionOk="0">
                  <a:moveTo>
                    <a:pt x="668" y="0"/>
                  </a:moveTo>
                  <a:lnTo>
                    <a:pt x="520" y="25"/>
                  </a:lnTo>
                  <a:lnTo>
                    <a:pt x="396" y="75"/>
                  </a:lnTo>
                  <a:lnTo>
                    <a:pt x="272" y="149"/>
                  </a:lnTo>
                  <a:lnTo>
                    <a:pt x="173" y="248"/>
                  </a:lnTo>
                  <a:lnTo>
                    <a:pt x="99" y="371"/>
                  </a:lnTo>
                  <a:lnTo>
                    <a:pt x="25" y="495"/>
                  </a:lnTo>
                  <a:lnTo>
                    <a:pt x="0" y="644"/>
                  </a:lnTo>
                  <a:lnTo>
                    <a:pt x="0" y="792"/>
                  </a:lnTo>
                  <a:lnTo>
                    <a:pt x="25" y="940"/>
                  </a:lnTo>
                  <a:lnTo>
                    <a:pt x="74" y="1064"/>
                  </a:lnTo>
                  <a:lnTo>
                    <a:pt x="149" y="1188"/>
                  </a:lnTo>
                  <a:lnTo>
                    <a:pt x="248" y="1287"/>
                  </a:lnTo>
                  <a:lnTo>
                    <a:pt x="371" y="1361"/>
                  </a:lnTo>
                  <a:lnTo>
                    <a:pt x="495" y="1410"/>
                  </a:lnTo>
                  <a:lnTo>
                    <a:pt x="643" y="1460"/>
                  </a:lnTo>
                  <a:lnTo>
                    <a:pt x="7519" y="2251"/>
                  </a:lnTo>
                  <a:lnTo>
                    <a:pt x="7668" y="2251"/>
                  </a:lnTo>
                  <a:lnTo>
                    <a:pt x="7791" y="2227"/>
                  </a:lnTo>
                  <a:lnTo>
                    <a:pt x="7940" y="2177"/>
                  </a:lnTo>
                  <a:lnTo>
                    <a:pt x="8039" y="2103"/>
                  </a:lnTo>
                  <a:lnTo>
                    <a:pt x="8163" y="2004"/>
                  </a:lnTo>
                  <a:lnTo>
                    <a:pt x="8237" y="1905"/>
                  </a:lnTo>
                  <a:lnTo>
                    <a:pt x="8286" y="1757"/>
                  </a:lnTo>
                  <a:lnTo>
                    <a:pt x="8311" y="1633"/>
                  </a:lnTo>
                  <a:lnTo>
                    <a:pt x="8336" y="1485"/>
                  </a:lnTo>
                  <a:lnTo>
                    <a:pt x="8286" y="1336"/>
                  </a:lnTo>
                  <a:lnTo>
                    <a:pt x="8237" y="1212"/>
                  </a:lnTo>
                  <a:lnTo>
                    <a:pt x="8163" y="1089"/>
                  </a:lnTo>
                  <a:lnTo>
                    <a:pt x="8064" y="990"/>
                  </a:lnTo>
                  <a:lnTo>
                    <a:pt x="7965" y="916"/>
                  </a:lnTo>
                  <a:lnTo>
                    <a:pt x="7841" y="841"/>
                  </a:lnTo>
                  <a:lnTo>
                    <a:pt x="7693" y="817"/>
                  </a:lnTo>
                  <a:lnTo>
                    <a:pt x="81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6"/>
            <p:cNvSpPr/>
            <p:nvPr/>
          </p:nvSpPr>
          <p:spPr>
            <a:xfrm>
              <a:off x="2912750" y="3222325"/>
              <a:ext cx="175625" cy="52575"/>
            </a:xfrm>
            <a:custGeom>
              <a:avLst/>
              <a:gdLst/>
              <a:ahLst/>
              <a:cxnLst/>
              <a:rect l="l" t="t" r="r" b="b"/>
              <a:pathLst>
                <a:path w="7025" h="2103" extrusionOk="0">
                  <a:moveTo>
                    <a:pt x="668" y="0"/>
                  </a:moveTo>
                  <a:lnTo>
                    <a:pt x="520" y="25"/>
                  </a:lnTo>
                  <a:lnTo>
                    <a:pt x="396" y="75"/>
                  </a:lnTo>
                  <a:lnTo>
                    <a:pt x="273" y="149"/>
                  </a:lnTo>
                  <a:lnTo>
                    <a:pt x="174" y="248"/>
                  </a:lnTo>
                  <a:lnTo>
                    <a:pt x="99" y="347"/>
                  </a:lnTo>
                  <a:lnTo>
                    <a:pt x="25" y="495"/>
                  </a:lnTo>
                  <a:lnTo>
                    <a:pt x="0" y="619"/>
                  </a:lnTo>
                  <a:lnTo>
                    <a:pt x="0" y="767"/>
                  </a:lnTo>
                  <a:lnTo>
                    <a:pt x="25" y="915"/>
                  </a:lnTo>
                  <a:lnTo>
                    <a:pt x="75" y="1039"/>
                  </a:lnTo>
                  <a:lnTo>
                    <a:pt x="149" y="1163"/>
                  </a:lnTo>
                  <a:lnTo>
                    <a:pt x="248" y="1262"/>
                  </a:lnTo>
                  <a:lnTo>
                    <a:pt x="371" y="1336"/>
                  </a:lnTo>
                  <a:lnTo>
                    <a:pt x="495" y="1410"/>
                  </a:lnTo>
                  <a:lnTo>
                    <a:pt x="644" y="1435"/>
                  </a:lnTo>
                  <a:lnTo>
                    <a:pt x="6234" y="2103"/>
                  </a:lnTo>
                  <a:lnTo>
                    <a:pt x="6382" y="2103"/>
                  </a:lnTo>
                  <a:lnTo>
                    <a:pt x="6506" y="2078"/>
                  </a:lnTo>
                  <a:lnTo>
                    <a:pt x="6654" y="2029"/>
                  </a:lnTo>
                  <a:lnTo>
                    <a:pt x="6753" y="1954"/>
                  </a:lnTo>
                  <a:lnTo>
                    <a:pt x="6852" y="1855"/>
                  </a:lnTo>
                  <a:lnTo>
                    <a:pt x="6951" y="1732"/>
                  </a:lnTo>
                  <a:lnTo>
                    <a:pt x="7000" y="1608"/>
                  </a:lnTo>
                  <a:lnTo>
                    <a:pt x="7025" y="1460"/>
                  </a:lnTo>
                  <a:lnTo>
                    <a:pt x="7025" y="1311"/>
                  </a:lnTo>
                  <a:lnTo>
                    <a:pt x="7000" y="1163"/>
                  </a:lnTo>
                  <a:lnTo>
                    <a:pt x="6951" y="1039"/>
                  </a:lnTo>
                  <a:lnTo>
                    <a:pt x="6877" y="915"/>
                  </a:lnTo>
                  <a:lnTo>
                    <a:pt x="6778" y="817"/>
                  </a:lnTo>
                  <a:lnTo>
                    <a:pt x="6679" y="742"/>
                  </a:lnTo>
                  <a:lnTo>
                    <a:pt x="6530" y="693"/>
                  </a:lnTo>
                  <a:lnTo>
                    <a:pt x="6407" y="643"/>
                  </a:lnTo>
                  <a:lnTo>
                    <a:pt x="8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6"/>
            <p:cNvSpPr/>
            <p:nvPr/>
          </p:nvSpPr>
          <p:spPr>
            <a:xfrm>
              <a:off x="2907800" y="3283550"/>
              <a:ext cx="175650" cy="52575"/>
            </a:xfrm>
            <a:custGeom>
              <a:avLst/>
              <a:gdLst/>
              <a:ahLst/>
              <a:cxnLst/>
              <a:rect l="l" t="t" r="r" b="b"/>
              <a:pathLst>
                <a:path w="7026" h="2103" extrusionOk="0">
                  <a:moveTo>
                    <a:pt x="668" y="0"/>
                  </a:moveTo>
                  <a:lnTo>
                    <a:pt x="520" y="25"/>
                  </a:lnTo>
                  <a:lnTo>
                    <a:pt x="396" y="74"/>
                  </a:lnTo>
                  <a:lnTo>
                    <a:pt x="273" y="148"/>
                  </a:lnTo>
                  <a:lnTo>
                    <a:pt x="174" y="247"/>
                  </a:lnTo>
                  <a:lnTo>
                    <a:pt x="100" y="371"/>
                  </a:lnTo>
                  <a:lnTo>
                    <a:pt x="25" y="495"/>
                  </a:lnTo>
                  <a:lnTo>
                    <a:pt x="1" y="643"/>
                  </a:lnTo>
                  <a:lnTo>
                    <a:pt x="1" y="792"/>
                  </a:lnTo>
                  <a:lnTo>
                    <a:pt x="25" y="940"/>
                  </a:lnTo>
                  <a:lnTo>
                    <a:pt x="75" y="1064"/>
                  </a:lnTo>
                  <a:lnTo>
                    <a:pt x="149" y="1187"/>
                  </a:lnTo>
                  <a:lnTo>
                    <a:pt x="248" y="1286"/>
                  </a:lnTo>
                  <a:lnTo>
                    <a:pt x="372" y="1360"/>
                  </a:lnTo>
                  <a:lnTo>
                    <a:pt x="495" y="1410"/>
                  </a:lnTo>
                  <a:lnTo>
                    <a:pt x="644" y="1459"/>
                  </a:lnTo>
                  <a:lnTo>
                    <a:pt x="6209" y="2102"/>
                  </a:lnTo>
                  <a:lnTo>
                    <a:pt x="6357" y="2102"/>
                  </a:lnTo>
                  <a:lnTo>
                    <a:pt x="6506" y="2078"/>
                  </a:lnTo>
                  <a:lnTo>
                    <a:pt x="6629" y="2028"/>
                  </a:lnTo>
                  <a:lnTo>
                    <a:pt x="6753" y="1954"/>
                  </a:lnTo>
                  <a:lnTo>
                    <a:pt x="6852" y="1855"/>
                  </a:lnTo>
                  <a:lnTo>
                    <a:pt x="6926" y="1756"/>
                  </a:lnTo>
                  <a:lnTo>
                    <a:pt x="7000" y="1608"/>
                  </a:lnTo>
                  <a:lnTo>
                    <a:pt x="7025" y="1484"/>
                  </a:lnTo>
                  <a:lnTo>
                    <a:pt x="7025" y="1336"/>
                  </a:lnTo>
                  <a:lnTo>
                    <a:pt x="7000" y="1187"/>
                  </a:lnTo>
                  <a:lnTo>
                    <a:pt x="6951" y="1064"/>
                  </a:lnTo>
                  <a:lnTo>
                    <a:pt x="6877" y="940"/>
                  </a:lnTo>
                  <a:lnTo>
                    <a:pt x="6778" y="841"/>
                  </a:lnTo>
                  <a:lnTo>
                    <a:pt x="6654" y="767"/>
                  </a:lnTo>
                  <a:lnTo>
                    <a:pt x="6530" y="693"/>
                  </a:lnTo>
                  <a:lnTo>
                    <a:pt x="6382" y="668"/>
                  </a:lnTo>
                  <a:lnTo>
                    <a:pt x="8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6"/>
            <p:cNvSpPr/>
            <p:nvPr/>
          </p:nvSpPr>
          <p:spPr>
            <a:xfrm>
              <a:off x="3046925" y="3239025"/>
              <a:ext cx="43925" cy="97100"/>
            </a:xfrm>
            <a:custGeom>
              <a:avLst/>
              <a:gdLst/>
              <a:ahLst/>
              <a:cxnLst/>
              <a:rect l="l" t="t" r="r" b="b"/>
              <a:pathLst>
                <a:path w="1757" h="3884" extrusionOk="0">
                  <a:moveTo>
                    <a:pt x="965" y="0"/>
                  </a:moveTo>
                  <a:lnTo>
                    <a:pt x="817" y="25"/>
                  </a:lnTo>
                  <a:lnTo>
                    <a:pt x="693" y="74"/>
                  </a:lnTo>
                  <a:lnTo>
                    <a:pt x="570" y="149"/>
                  </a:lnTo>
                  <a:lnTo>
                    <a:pt x="471" y="247"/>
                  </a:lnTo>
                  <a:lnTo>
                    <a:pt x="372" y="371"/>
                  </a:lnTo>
                  <a:lnTo>
                    <a:pt x="322" y="495"/>
                  </a:lnTo>
                  <a:lnTo>
                    <a:pt x="298" y="643"/>
                  </a:lnTo>
                  <a:lnTo>
                    <a:pt x="1" y="3067"/>
                  </a:lnTo>
                  <a:lnTo>
                    <a:pt x="1" y="3216"/>
                  </a:lnTo>
                  <a:lnTo>
                    <a:pt x="26" y="3364"/>
                  </a:lnTo>
                  <a:lnTo>
                    <a:pt x="75" y="3488"/>
                  </a:lnTo>
                  <a:lnTo>
                    <a:pt x="149" y="3611"/>
                  </a:lnTo>
                  <a:lnTo>
                    <a:pt x="248" y="3710"/>
                  </a:lnTo>
                  <a:lnTo>
                    <a:pt x="372" y="3809"/>
                  </a:lnTo>
                  <a:lnTo>
                    <a:pt x="495" y="3859"/>
                  </a:lnTo>
                  <a:lnTo>
                    <a:pt x="644" y="3883"/>
                  </a:lnTo>
                  <a:lnTo>
                    <a:pt x="792" y="3883"/>
                  </a:lnTo>
                  <a:lnTo>
                    <a:pt x="941" y="3859"/>
                  </a:lnTo>
                  <a:lnTo>
                    <a:pt x="1064" y="3809"/>
                  </a:lnTo>
                  <a:lnTo>
                    <a:pt x="1188" y="3735"/>
                  </a:lnTo>
                  <a:lnTo>
                    <a:pt x="1287" y="3636"/>
                  </a:lnTo>
                  <a:lnTo>
                    <a:pt x="1361" y="3512"/>
                  </a:lnTo>
                  <a:lnTo>
                    <a:pt x="1435" y="3389"/>
                  </a:lnTo>
                  <a:lnTo>
                    <a:pt x="1460" y="3240"/>
                  </a:lnTo>
                  <a:lnTo>
                    <a:pt x="1757" y="816"/>
                  </a:lnTo>
                  <a:lnTo>
                    <a:pt x="1757" y="668"/>
                  </a:lnTo>
                  <a:lnTo>
                    <a:pt x="1732" y="520"/>
                  </a:lnTo>
                  <a:lnTo>
                    <a:pt x="1683" y="396"/>
                  </a:lnTo>
                  <a:lnTo>
                    <a:pt x="1584" y="272"/>
                  </a:lnTo>
                  <a:lnTo>
                    <a:pt x="1510" y="173"/>
                  </a:lnTo>
                  <a:lnTo>
                    <a:pt x="1386" y="74"/>
                  </a:lnTo>
                  <a:lnTo>
                    <a:pt x="1238" y="25"/>
                  </a:lnTo>
                  <a:lnTo>
                    <a:pt x="11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6"/>
            <p:cNvSpPr/>
            <p:nvPr/>
          </p:nvSpPr>
          <p:spPr>
            <a:xfrm>
              <a:off x="2905325" y="3222325"/>
              <a:ext cx="43925" cy="97100"/>
            </a:xfrm>
            <a:custGeom>
              <a:avLst/>
              <a:gdLst/>
              <a:ahLst/>
              <a:cxnLst/>
              <a:rect l="l" t="t" r="r" b="b"/>
              <a:pathLst>
                <a:path w="1757" h="3884" extrusionOk="0">
                  <a:moveTo>
                    <a:pt x="965" y="0"/>
                  </a:moveTo>
                  <a:lnTo>
                    <a:pt x="817" y="25"/>
                  </a:lnTo>
                  <a:lnTo>
                    <a:pt x="693" y="75"/>
                  </a:lnTo>
                  <a:lnTo>
                    <a:pt x="570" y="149"/>
                  </a:lnTo>
                  <a:lnTo>
                    <a:pt x="471" y="248"/>
                  </a:lnTo>
                  <a:lnTo>
                    <a:pt x="396" y="371"/>
                  </a:lnTo>
                  <a:lnTo>
                    <a:pt x="322" y="495"/>
                  </a:lnTo>
                  <a:lnTo>
                    <a:pt x="297" y="643"/>
                  </a:lnTo>
                  <a:lnTo>
                    <a:pt x="25" y="3067"/>
                  </a:lnTo>
                  <a:lnTo>
                    <a:pt x="1" y="3216"/>
                  </a:lnTo>
                  <a:lnTo>
                    <a:pt x="50" y="3364"/>
                  </a:lnTo>
                  <a:lnTo>
                    <a:pt x="100" y="3488"/>
                  </a:lnTo>
                  <a:lnTo>
                    <a:pt x="174" y="3612"/>
                  </a:lnTo>
                  <a:lnTo>
                    <a:pt x="273" y="3710"/>
                  </a:lnTo>
                  <a:lnTo>
                    <a:pt x="372" y="3809"/>
                  </a:lnTo>
                  <a:lnTo>
                    <a:pt x="520" y="3859"/>
                  </a:lnTo>
                  <a:lnTo>
                    <a:pt x="668" y="3884"/>
                  </a:lnTo>
                  <a:lnTo>
                    <a:pt x="817" y="3884"/>
                  </a:lnTo>
                  <a:lnTo>
                    <a:pt x="941" y="3859"/>
                  </a:lnTo>
                  <a:lnTo>
                    <a:pt x="1089" y="3809"/>
                  </a:lnTo>
                  <a:lnTo>
                    <a:pt x="1188" y="3735"/>
                  </a:lnTo>
                  <a:lnTo>
                    <a:pt x="1312" y="3636"/>
                  </a:lnTo>
                  <a:lnTo>
                    <a:pt x="1386" y="3513"/>
                  </a:lnTo>
                  <a:lnTo>
                    <a:pt x="1435" y="3389"/>
                  </a:lnTo>
                  <a:lnTo>
                    <a:pt x="1485" y="3241"/>
                  </a:lnTo>
                  <a:lnTo>
                    <a:pt x="1757" y="817"/>
                  </a:lnTo>
                  <a:lnTo>
                    <a:pt x="1757" y="668"/>
                  </a:lnTo>
                  <a:lnTo>
                    <a:pt x="1732" y="520"/>
                  </a:lnTo>
                  <a:lnTo>
                    <a:pt x="1683" y="396"/>
                  </a:lnTo>
                  <a:lnTo>
                    <a:pt x="1608" y="272"/>
                  </a:lnTo>
                  <a:lnTo>
                    <a:pt x="1509" y="173"/>
                  </a:lnTo>
                  <a:lnTo>
                    <a:pt x="1386" y="75"/>
                  </a:lnTo>
                  <a:lnTo>
                    <a:pt x="1262" y="25"/>
                  </a:lnTo>
                  <a:lnTo>
                    <a:pt x="11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6"/>
            <p:cNvSpPr/>
            <p:nvPr/>
          </p:nvSpPr>
          <p:spPr>
            <a:xfrm>
              <a:off x="2865125" y="3370100"/>
              <a:ext cx="230675" cy="68675"/>
            </a:xfrm>
            <a:custGeom>
              <a:avLst/>
              <a:gdLst/>
              <a:ahLst/>
              <a:cxnLst/>
              <a:rect l="l" t="t" r="r" b="b"/>
              <a:pathLst>
                <a:path w="9227" h="2747" extrusionOk="0">
                  <a:moveTo>
                    <a:pt x="867" y="1"/>
                  </a:moveTo>
                  <a:lnTo>
                    <a:pt x="693" y="26"/>
                  </a:lnTo>
                  <a:lnTo>
                    <a:pt x="520" y="100"/>
                  </a:lnTo>
                  <a:lnTo>
                    <a:pt x="372" y="199"/>
                  </a:lnTo>
                  <a:lnTo>
                    <a:pt x="224" y="322"/>
                  </a:lnTo>
                  <a:lnTo>
                    <a:pt x="125" y="471"/>
                  </a:lnTo>
                  <a:lnTo>
                    <a:pt x="50" y="644"/>
                  </a:lnTo>
                  <a:lnTo>
                    <a:pt x="1" y="817"/>
                  </a:lnTo>
                  <a:lnTo>
                    <a:pt x="1" y="1015"/>
                  </a:lnTo>
                  <a:lnTo>
                    <a:pt x="50" y="1213"/>
                  </a:lnTo>
                  <a:lnTo>
                    <a:pt x="100" y="1386"/>
                  </a:lnTo>
                  <a:lnTo>
                    <a:pt x="199" y="1534"/>
                  </a:lnTo>
                  <a:lnTo>
                    <a:pt x="322" y="1658"/>
                  </a:lnTo>
                  <a:lnTo>
                    <a:pt x="471" y="1757"/>
                  </a:lnTo>
                  <a:lnTo>
                    <a:pt x="644" y="1831"/>
                  </a:lnTo>
                  <a:lnTo>
                    <a:pt x="842" y="1881"/>
                  </a:lnTo>
                  <a:lnTo>
                    <a:pt x="8163" y="2746"/>
                  </a:lnTo>
                  <a:lnTo>
                    <a:pt x="8361" y="2746"/>
                  </a:lnTo>
                  <a:lnTo>
                    <a:pt x="8534" y="2722"/>
                  </a:lnTo>
                  <a:lnTo>
                    <a:pt x="8707" y="2647"/>
                  </a:lnTo>
                  <a:lnTo>
                    <a:pt x="8881" y="2548"/>
                  </a:lnTo>
                  <a:lnTo>
                    <a:pt x="9004" y="2425"/>
                  </a:lnTo>
                  <a:lnTo>
                    <a:pt x="9103" y="2276"/>
                  </a:lnTo>
                  <a:lnTo>
                    <a:pt x="9177" y="2103"/>
                  </a:lnTo>
                  <a:lnTo>
                    <a:pt x="9227" y="1905"/>
                  </a:lnTo>
                  <a:lnTo>
                    <a:pt x="9227" y="1732"/>
                  </a:lnTo>
                  <a:lnTo>
                    <a:pt x="9202" y="1534"/>
                  </a:lnTo>
                  <a:lnTo>
                    <a:pt x="9128" y="1361"/>
                  </a:lnTo>
                  <a:lnTo>
                    <a:pt x="9029" y="1213"/>
                  </a:lnTo>
                  <a:lnTo>
                    <a:pt x="8905" y="1089"/>
                  </a:lnTo>
                  <a:lnTo>
                    <a:pt x="8757" y="965"/>
                  </a:lnTo>
                  <a:lnTo>
                    <a:pt x="8584" y="891"/>
                  </a:lnTo>
                  <a:lnTo>
                    <a:pt x="8386" y="867"/>
                  </a:lnTo>
                  <a:lnTo>
                    <a:pt x="106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6"/>
            <p:cNvSpPr/>
            <p:nvPr/>
          </p:nvSpPr>
          <p:spPr>
            <a:xfrm>
              <a:off x="2845975" y="3556225"/>
              <a:ext cx="230675" cy="69300"/>
            </a:xfrm>
            <a:custGeom>
              <a:avLst/>
              <a:gdLst/>
              <a:ahLst/>
              <a:cxnLst/>
              <a:rect l="l" t="t" r="r" b="b"/>
              <a:pathLst>
                <a:path w="9227" h="2772" extrusionOk="0">
                  <a:moveTo>
                    <a:pt x="866" y="1"/>
                  </a:moveTo>
                  <a:lnTo>
                    <a:pt x="693" y="26"/>
                  </a:lnTo>
                  <a:lnTo>
                    <a:pt x="520" y="100"/>
                  </a:lnTo>
                  <a:lnTo>
                    <a:pt x="371" y="199"/>
                  </a:lnTo>
                  <a:lnTo>
                    <a:pt x="223" y="322"/>
                  </a:lnTo>
                  <a:lnTo>
                    <a:pt x="124" y="471"/>
                  </a:lnTo>
                  <a:lnTo>
                    <a:pt x="50" y="644"/>
                  </a:lnTo>
                  <a:lnTo>
                    <a:pt x="0" y="842"/>
                  </a:lnTo>
                  <a:lnTo>
                    <a:pt x="0" y="1015"/>
                  </a:lnTo>
                  <a:lnTo>
                    <a:pt x="50" y="1213"/>
                  </a:lnTo>
                  <a:lnTo>
                    <a:pt x="99" y="1386"/>
                  </a:lnTo>
                  <a:lnTo>
                    <a:pt x="198" y="1534"/>
                  </a:lnTo>
                  <a:lnTo>
                    <a:pt x="322" y="1658"/>
                  </a:lnTo>
                  <a:lnTo>
                    <a:pt x="495" y="1782"/>
                  </a:lnTo>
                  <a:lnTo>
                    <a:pt x="643" y="1856"/>
                  </a:lnTo>
                  <a:lnTo>
                    <a:pt x="841" y="1881"/>
                  </a:lnTo>
                  <a:lnTo>
                    <a:pt x="8162" y="2746"/>
                  </a:lnTo>
                  <a:lnTo>
                    <a:pt x="8360" y="2771"/>
                  </a:lnTo>
                  <a:lnTo>
                    <a:pt x="8533" y="2722"/>
                  </a:lnTo>
                  <a:lnTo>
                    <a:pt x="8707" y="2647"/>
                  </a:lnTo>
                  <a:lnTo>
                    <a:pt x="8880" y="2549"/>
                  </a:lnTo>
                  <a:lnTo>
                    <a:pt x="9003" y="2425"/>
                  </a:lnTo>
                  <a:lnTo>
                    <a:pt x="9102" y="2276"/>
                  </a:lnTo>
                  <a:lnTo>
                    <a:pt x="9177" y="2103"/>
                  </a:lnTo>
                  <a:lnTo>
                    <a:pt x="9226" y="1930"/>
                  </a:lnTo>
                  <a:lnTo>
                    <a:pt x="9226" y="1732"/>
                  </a:lnTo>
                  <a:lnTo>
                    <a:pt x="9201" y="1534"/>
                  </a:lnTo>
                  <a:lnTo>
                    <a:pt x="9127" y="1361"/>
                  </a:lnTo>
                  <a:lnTo>
                    <a:pt x="9028" y="1213"/>
                  </a:lnTo>
                  <a:lnTo>
                    <a:pt x="8905" y="1089"/>
                  </a:lnTo>
                  <a:lnTo>
                    <a:pt x="8756" y="990"/>
                  </a:lnTo>
                  <a:lnTo>
                    <a:pt x="8583" y="916"/>
                  </a:lnTo>
                  <a:lnTo>
                    <a:pt x="8385" y="867"/>
                  </a:lnTo>
                  <a:lnTo>
                    <a:pt x="106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6"/>
            <p:cNvSpPr/>
            <p:nvPr/>
          </p:nvSpPr>
          <p:spPr>
            <a:xfrm>
              <a:off x="2857100" y="3462875"/>
              <a:ext cx="233150" cy="69875"/>
            </a:xfrm>
            <a:custGeom>
              <a:avLst/>
              <a:gdLst/>
              <a:ahLst/>
              <a:cxnLst/>
              <a:rect l="l" t="t" r="r" b="b"/>
              <a:pathLst>
                <a:path w="9326" h="2795" extrusionOk="0">
                  <a:moveTo>
                    <a:pt x="866" y="0"/>
                  </a:moveTo>
                  <a:lnTo>
                    <a:pt x="693" y="25"/>
                  </a:lnTo>
                  <a:lnTo>
                    <a:pt x="520" y="99"/>
                  </a:lnTo>
                  <a:lnTo>
                    <a:pt x="371" y="198"/>
                  </a:lnTo>
                  <a:lnTo>
                    <a:pt x="223" y="322"/>
                  </a:lnTo>
                  <a:lnTo>
                    <a:pt x="124" y="495"/>
                  </a:lnTo>
                  <a:lnTo>
                    <a:pt x="50" y="668"/>
                  </a:lnTo>
                  <a:lnTo>
                    <a:pt x="0" y="841"/>
                  </a:lnTo>
                  <a:lnTo>
                    <a:pt x="0" y="1039"/>
                  </a:lnTo>
                  <a:lnTo>
                    <a:pt x="25" y="1237"/>
                  </a:lnTo>
                  <a:lnTo>
                    <a:pt x="99" y="1410"/>
                  </a:lnTo>
                  <a:lnTo>
                    <a:pt x="198" y="1558"/>
                  </a:lnTo>
                  <a:lnTo>
                    <a:pt x="322" y="1682"/>
                  </a:lnTo>
                  <a:lnTo>
                    <a:pt x="495" y="1806"/>
                  </a:lnTo>
                  <a:lnTo>
                    <a:pt x="668" y="1880"/>
                  </a:lnTo>
                  <a:lnTo>
                    <a:pt x="841" y="1929"/>
                  </a:lnTo>
                  <a:lnTo>
                    <a:pt x="8262" y="2795"/>
                  </a:lnTo>
                  <a:lnTo>
                    <a:pt x="8460" y="2795"/>
                  </a:lnTo>
                  <a:lnTo>
                    <a:pt x="8633" y="2770"/>
                  </a:lnTo>
                  <a:lnTo>
                    <a:pt x="8806" y="2696"/>
                  </a:lnTo>
                  <a:lnTo>
                    <a:pt x="8979" y="2597"/>
                  </a:lnTo>
                  <a:lnTo>
                    <a:pt x="9103" y="2473"/>
                  </a:lnTo>
                  <a:lnTo>
                    <a:pt x="9226" y="2325"/>
                  </a:lnTo>
                  <a:lnTo>
                    <a:pt x="9300" y="2152"/>
                  </a:lnTo>
                  <a:lnTo>
                    <a:pt x="9325" y="1954"/>
                  </a:lnTo>
                  <a:lnTo>
                    <a:pt x="9325" y="1756"/>
                  </a:lnTo>
                  <a:lnTo>
                    <a:pt x="9300" y="1558"/>
                  </a:lnTo>
                  <a:lnTo>
                    <a:pt x="9226" y="1385"/>
                  </a:lnTo>
                  <a:lnTo>
                    <a:pt x="9127" y="1237"/>
                  </a:lnTo>
                  <a:lnTo>
                    <a:pt x="9004" y="1113"/>
                  </a:lnTo>
                  <a:lnTo>
                    <a:pt x="8855" y="989"/>
                  </a:lnTo>
                  <a:lnTo>
                    <a:pt x="8682" y="915"/>
                  </a:lnTo>
                  <a:lnTo>
                    <a:pt x="8484" y="890"/>
                  </a:lnTo>
                  <a:lnTo>
                    <a:pt x="10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6"/>
            <p:cNvSpPr/>
            <p:nvPr/>
          </p:nvSpPr>
          <p:spPr>
            <a:xfrm>
              <a:off x="3031475" y="3391750"/>
              <a:ext cx="69900" cy="233775"/>
            </a:xfrm>
            <a:custGeom>
              <a:avLst/>
              <a:gdLst/>
              <a:ahLst/>
              <a:cxnLst/>
              <a:rect l="l" t="t" r="r" b="b"/>
              <a:pathLst>
                <a:path w="2796" h="9351" extrusionOk="0">
                  <a:moveTo>
                    <a:pt x="1757" y="1"/>
                  </a:moveTo>
                  <a:lnTo>
                    <a:pt x="1559" y="50"/>
                  </a:lnTo>
                  <a:lnTo>
                    <a:pt x="1386" y="124"/>
                  </a:lnTo>
                  <a:lnTo>
                    <a:pt x="1237" y="223"/>
                  </a:lnTo>
                  <a:lnTo>
                    <a:pt x="1113" y="347"/>
                  </a:lnTo>
                  <a:lnTo>
                    <a:pt x="990" y="495"/>
                  </a:lnTo>
                  <a:lnTo>
                    <a:pt x="916" y="668"/>
                  </a:lnTo>
                  <a:lnTo>
                    <a:pt x="891" y="866"/>
                  </a:lnTo>
                  <a:lnTo>
                    <a:pt x="0" y="8287"/>
                  </a:lnTo>
                  <a:lnTo>
                    <a:pt x="0" y="8460"/>
                  </a:lnTo>
                  <a:lnTo>
                    <a:pt x="25" y="8658"/>
                  </a:lnTo>
                  <a:lnTo>
                    <a:pt x="99" y="8831"/>
                  </a:lnTo>
                  <a:lnTo>
                    <a:pt x="198" y="8979"/>
                  </a:lnTo>
                  <a:lnTo>
                    <a:pt x="322" y="9128"/>
                  </a:lnTo>
                  <a:lnTo>
                    <a:pt x="495" y="9226"/>
                  </a:lnTo>
                  <a:lnTo>
                    <a:pt x="668" y="9301"/>
                  </a:lnTo>
                  <a:lnTo>
                    <a:pt x="841" y="9350"/>
                  </a:lnTo>
                  <a:lnTo>
                    <a:pt x="1039" y="9350"/>
                  </a:lnTo>
                  <a:lnTo>
                    <a:pt x="1237" y="9325"/>
                  </a:lnTo>
                  <a:lnTo>
                    <a:pt x="1410" y="9251"/>
                  </a:lnTo>
                  <a:lnTo>
                    <a:pt x="1559" y="9152"/>
                  </a:lnTo>
                  <a:lnTo>
                    <a:pt x="1682" y="9029"/>
                  </a:lnTo>
                  <a:lnTo>
                    <a:pt x="1806" y="8855"/>
                  </a:lnTo>
                  <a:lnTo>
                    <a:pt x="1880" y="8682"/>
                  </a:lnTo>
                  <a:lnTo>
                    <a:pt x="1930" y="8509"/>
                  </a:lnTo>
                  <a:lnTo>
                    <a:pt x="2795" y="1089"/>
                  </a:lnTo>
                  <a:lnTo>
                    <a:pt x="2795" y="891"/>
                  </a:lnTo>
                  <a:lnTo>
                    <a:pt x="2771" y="693"/>
                  </a:lnTo>
                  <a:lnTo>
                    <a:pt x="2696" y="520"/>
                  </a:lnTo>
                  <a:lnTo>
                    <a:pt x="2598" y="372"/>
                  </a:lnTo>
                  <a:lnTo>
                    <a:pt x="2474" y="248"/>
                  </a:lnTo>
                  <a:lnTo>
                    <a:pt x="2325" y="124"/>
                  </a:lnTo>
                  <a:lnTo>
                    <a:pt x="2152" y="50"/>
                  </a:lnTo>
                  <a:lnTo>
                    <a:pt x="1954" y="25"/>
                  </a:lnTo>
                  <a:lnTo>
                    <a:pt x="17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6"/>
            <p:cNvSpPr/>
            <p:nvPr/>
          </p:nvSpPr>
          <p:spPr>
            <a:xfrm>
              <a:off x="2843500" y="3370100"/>
              <a:ext cx="69900" cy="233150"/>
            </a:xfrm>
            <a:custGeom>
              <a:avLst/>
              <a:gdLst/>
              <a:ahLst/>
              <a:cxnLst/>
              <a:rect l="l" t="t" r="r" b="b"/>
              <a:pathLst>
                <a:path w="2796" h="9326" extrusionOk="0">
                  <a:moveTo>
                    <a:pt x="1756" y="1"/>
                  </a:moveTo>
                  <a:lnTo>
                    <a:pt x="1558" y="26"/>
                  </a:lnTo>
                  <a:lnTo>
                    <a:pt x="1385" y="100"/>
                  </a:lnTo>
                  <a:lnTo>
                    <a:pt x="1237" y="199"/>
                  </a:lnTo>
                  <a:lnTo>
                    <a:pt x="1089" y="322"/>
                  </a:lnTo>
                  <a:lnTo>
                    <a:pt x="990" y="471"/>
                  </a:lnTo>
                  <a:lnTo>
                    <a:pt x="915" y="644"/>
                  </a:lnTo>
                  <a:lnTo>
                    <a:pt x="866" y="842"/>
                  </a:lnTo>
                  <a:lnTo>
                    <a:pt x="0" y="8262"/>
                  </a:lnTo>
                  <a:lnTo>
                    <a:pt x="0" y="8460"/>
                  </a:lnTo>
                  <a:lnTo>
                    <a:pt x="25" y="8633"/>
                  </a:lnTo>
                  <a:lnTo>
                    <a:pt x="99" y="8806"/>
                  </a:lnTo>
                  <a:lnTo>
                    <a:pt x="198" y="8955"/>
                  </a:lnTo>
                  <a:lnTo>
                    <a:pt x="322" y="9103"/>
                  </a:lnTo>
                  <a:lnTo>
                    <a:pt x="470" y="9202"/>
                  </a:lnTo>
                  <a:lnTo>
                    <a:pt x="643" y="9276"/>
                  </a:lnTo>
                  <a:lnTo>
                    <a:pt x="841" y="9326"/>
                  </a:lnTo>
                  <a:lnTo>
                    <a:pt x="1039" y="9326"/>
                  </a:lnTo>
                  <a:lnTo>
                    <a:pt x="1212" y="9301"/>
                  </a:lnTo>
                  <a:lnTo>
                    <a:pt x="1385" y="9227"/>
                  </a:lnTo>
                  <a:lnTo>
                    <a:pt x="1558" y="9128"/>
                  </a:lnTo>
                  <a:lnTo>
                    <a:pt x="1682" y="9004"/>
                  </a:lnTo>
                  <a:lnTo>
                    <a:pt x="1781" y="8856"/>
                  </a:lnTo>
                  <a:lnTo>
                    <a:pt x="1880" y="8683"/>
                  </a:lnTo>
                  <a:lnTo>
                    <a:pt x="1905" y="8485"/>
                  </a:lnTo>
                  <a:lnTo>
                    <a:pt x="2795" y="1064"/>
                  </a:lnTo>
                  <a:lnTo>
                    <a:pt x="2795" y="867"/>
                  </a:lnTo>
                  <a:lnTo>
                    <a:pt x="2746" y="693"/>
                  </a:lnTo>
                  <a:lnTo>
                    <a:pt x="2696" y="520"/>
                  </a:lnTo>
                  <a:lnTo>
                    <a:pt x="2597" y="347"/>
                  </a:lnTo>
                  <a:lnTo>
                    <a:pt x="2449" y="223"/>
                  </a:lnTo>
                  <a:lnTo>
                    <a:pt x="2300" y="125"/>
                  </a:lnTo>
                  <a:lnTo>
                    <a:pt x="2127" y="26"/>
                  </a:lnTo>
                  <a:lnTo>
                    <a:pt x="19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6"/>
            <p:cNvSpPr/>
            <p:nvPr/>
          </p:nvSpPr>
          <p:spPr>
            <a:xfrm>
              <a:off x="2937475" y="3381250"/>
              <a:ext cx="69900" cy="233125"/>
            </a:xfrm>
            <a:custGeom>
              <a:avLst/>
              <a:gdLst/>
              <a:ahLst/>
              <a:cxnLst/>
              <a:rect l="l" t="t" r="r" b="b"/>
              <a:pathLst>
                <a:path w="2796" h="9325" extrusionOk="0">
                  <a:moveTo>
                    <a:pt x="1757" y="0"/>
                  </a:moveTo>
                  <a:lnTo>
                    <a:pt x="1559" y="25"/>
                  </a:lnTo>
                  <a:lnTo>
                    <a:pt x="1386" y="99"/>
                  </a:lnTo>
                  <a:lnTo>
                    <a:pt x="1238" y="198"/>
                  </a:lnTo>
                  <a:lnTo>
                    <a:pt x="1114" y="322"/>
                  </a:lnTo>
                  <a:lnTo>
                    <a:pt x="990" y="470"/>
                  </a:lnTo>
                  <a:lnTo>
                    <a:pt x="916" y="643"/>
                  </a:lnTo>
                  <a:lnTo>
                    <a:pt x="867" y="841"/>
                  </a:lnTo>
                  <a:lnTo>
                    <a:pt x="1" y="8261"/>
                  </a:lnTo>
                  <a:lnTo>
                    <a:pt x="1" y="8459"/>
                  </a:lnTo>
                  <a:lnTo>
                    <a:pt x="26" y="8632"/>
                  </a:lnTo>
                  <a:lnTo>
                    <a:pt x="100" y="8806"/>
                  </a:lnTo>
                  <a:lnTo>
                    <a:pt x="199" y="8954"/>
                  </a:lnTo>
                  <a:lnTo>
                    <a:pt x="322" y="9102"/>
                  </a:lnTo>
                  <a:lnTo>
                    <a:pt x="471" y="9201"/>
                  </a:lnTo>
                  <a:lnTo>
                    <a:pt x="644" y="9275"/>
                  </a:lnTo>
                  <a:lnTo>
                    <a:pt x="842" y="9325"/>
                  </a:lnTo>
                  <a:lnTo>
                    <a:pt x="1040" y="9325"/>
                  </a:lnTo>
                  <a:lnTo>
                    <a:pt x="1238" y="9300"/>
                  </a:lnTo>
                  <a:lnTo>
                    <a:pt x="1411" y="9226"/>
                  </a:lnTo>
                  <a:lnTo>
                    <a:pt x="1559" y="9127"/>
                  </a:lnTo>
                  <a:lnTo>
                    <a:pt x="1683" y="9003"/>
                  </a:lnTo>
                  <a:lnTo>
                    <a:pt x="1806" y="8830"/>
                  </a:lnTo>
                  <a:lnTo>
                    <a:pt x="1881" y="8657"/>
                  </a:lnTo>
                  <a:lnTo>
                    <a:pt x="1905" y="8484"/>
                  </a:lnTo>
                  <a:lnTo>
                    <a:pt x="2796" y="1064"/>
                  </a:lnTo>
                  <a:lnTo>
                    <a:pt x="2796" y="866"/>
                  </a:lnTo>
                  <a:lnTo>
                    <a:pt x="2771" y="693"/>
                  </a:lnTo>
                  <a:lnTo>
                    <a:pt x="2697" y="519"/>
                  </a:lnTo>
                  <a:lnTo>
                    <a:pt x="2598" y="346"/>
                  </a:lnTo>
                  <a:lnTo>
                    <a:pt x="2474" y="223"/>
                  </a:lnTo>
                  <a:lnTo>
                    <a:pt x="2301" y="99"/>
                  </a:lnTo>
                  <a:lnTo>
                    <a:pt x="2128" y="25"/>
                  </a:lnTo>
                  <a:lnTo>
                    <a:pt x="195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6"/>
            <p:cNvSpPr/>
            <p:nvPr/>
          </p:nvSpPr>
          <p:spPr>
            <a:xfrm>
              <a:off x="2752600" y="3291575"/>
              <a:ext cx="54425" cy="158950"/>
            </a:xfrm>
            <a:custGeom>
              <a:avLst/>
              <a:gdLst/>
              <a:ahLst/>
              <a:cxnLst/>
              <a:rect l="l" t="t" r="r" b="b"/>
              <a:pathLst>
                <a:path w="2177" h="6358" extrusionOk="0">
                  <a:moveTo>
                    <a:pt x="1286" y="1"/>
                  </a:moveTo>
                  <a:lnTo>
                    <a:pt x="1138" y="25"/>
                  </a:lnTo>
                  <a:lnTo>
                    <a:pt x="990" y="100"/>
                  </a:lnTo>
                  <a:lnTo>
                    <a:pt x="866" y="174"/>
                  </a:lnTo>
                  <a:lnTo>
                    <a:pt x="767" y="273"/>
                  </a:lnTo>
                  <a:lnTo>
                    <a:pt x="668" y="421"/>
                  </a:lnTo>
                  <a:lnTo>
                    <a:pt x="594" y="545"/>
                  </a:lnTo>
                  <a:lnTo>
                    <a:pt x="569" y="718"/>
                  </a:lnTo>
                  <a:lnTo>
                    <a:pt x="0" y="5467"/>
                  </a:lnTo>
                  <a:lnTo>
                    <a:pt x="0" y="5640"/>
                  </a:lnTo>
                  <a:lnTo>
                    <a:pt x="25" y="5788"/>
                  </a:lnTo>
                  <a:lnTo>
                    <a:pt x="99" y="5937"/>
                  </a:lnTo>
                  <a:lnTo>
                    <a:pt x="173" y="6061"/>
                  </a:lnTo>
                  <a:lnTo>
                    <a:pt x="272" y="6159"/>
                  </a:lnTo>
                  <a:lnTo>
                    <a:pt x="396" y="6258"/>
                  </a:lnTo>
                  <a:lnTo>
                    <a:pt x="544" y="6333"/>
                  </a:lnTo>
                  <a:lnTo>
                    <a:pt x="718" y="6357"/>
                  </a:lnTo>
                  <a:lnTo>
                    <a:pt x="866" y="6357"/>
                  </a:lnTo>
                  <a:lnTo>
                    <a:pt x="1039" y="6333"/>
                  </a:lnTo>
                  <a:lnTo>
                    <a:pt x="1163" y="6283"/>
                  </a:lnTo>
                  <a:lnTo>
                    <a:pt x="1311" y="6184"/>
                  </a:lnTo>
                  <a:lnTo>
                    <a:pt x="1410" y="6085"/>
                  </a:lnTo>
                  <a:lnTo>
                    <a:pt x="1509" y="5962"/>
                  </a:lnTo>
                  <a:lnTo>
                    <a:pt x="1559" y="5813"/>
                  </a:lnTo>
                  <a:lnTo>
                    <a:pt x="1608" y="5665"/>
                  </a:lnTo>
                  <a:lnTo>
                    <a:pt x="2152" y="891"/>
                  </a:lnTo>
                  <a:lnTo>
                    <a:pt x="2177" y="743"/>
                  </a:lnTo>
                  <a:lnTo>
                    <a:pt x="2127" y="594"/>
                  </a:lnTo>
                  <a:lnTo>
                    <a:pt x="2078" y="446"/>
                  </a:lnTo>
                  <a:lnTo>
                    <a:pt x="2004" y="322"/>
                  </a:lnTo>
                  <a:lnTo>
                    <a:pt x="1880" y="198"/>
                  </a:lnTo>
                  <a:lnTo>
                    <a:pt x="1756" y="100"/>
                  </a:lnTo>
                  <a:lnTo>
                    <a:pt x="1608" y="50"/>
                  </a:lnTo>
                  <a:lnTo>
                    <a:pt x="146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6"/>
            <p:cNvSpPr/>
            <p:nvPr/>
          </p:nvSpPr>
          <p:spPr>
            <a:xfrm>
              <a:off x="2606650" y="3206850"/>
              <a:ext cx="233775" cy="69900"/>
            </a:xfrm>
            <a:custGeom>
              <a:avLst/>
              <a:gdLst/>
              <a:ahLst/>
              <a:cxnLst/>
              <a:rect l="l" t="t" r="r" b="b"/>
              <a:pathLst>
                <a:path w="9351" h="2796" extrusionOk="0">
                  <a:moveTo>
                    <a:pt x="891" y="1"/>
                  </a:moveTo>
                  <a:lnTo>
                    <a:pt x="694" y="50"/>
                  </a:lnTo>
                  <a:lnTo>
                    <a:pt x="520" y="100"/>
                  </a:lnTo>
                  <a:lnTo>
                    <a:pt x="372" y="224"/>
                  </a:lnTo>
                  <a:lnTo>
                    <a:pt x="224" y="347"/>
                  </a:lnTo>
                  <a:lnTo>
                    <a:pt x="125" y="496"/>
                  </a:lnTo>
                  <a:lnTo>
                    <a:pt x="50" y="669"/>
                  </a:lnTo>
                  <a:lnTo>
                    <a:pt x="1" y="867"/>
                  </a:lnTo>
                  <a:lnTo>
                    <a:pt x="1" y="1040"/>
                  </a:lnTo>
                  <a:lnTo>
                    <a:pt x="50" y="1238"/>
                  </a:lnTo>
                  <a:lnTo>
                    <a:pt x="100" y="1411"/>
                  </a:lnTo>
                  <a:lnTo>
                    <a:pt x="199" y="1559"/>
                  </a:lnTo>
                  <a:lnTo>
                    <a:pt x="347" y="1708"/>
                  </a:lnTo>
                  <a:lnTo>
                    <a:pt x="496" y="1807"/>
                  </a:lnTo>
                  <a:lnTo>
                    <a:pt x="669" y="1881"/>
                  </a:lnTo>
                  <a:lnTo>
                    <a:pt x="842" y="1930"/>
                  </a:lnTo>
                  <a:lnTo>
                    <a:pt x="8262" y="2796"/>
                  </a:lnTo>
                  <a:lnTo>
                    <a:pt x="8460" y="2796"/>
                  </a:lnTo>
                  <a:lnTo>
                    <a:pt x="8658" y="2771"/>
                  </a:lnTo>
                  <a:lnTo>
                    <a:pt x="8831" y="2697"/>
                  </a:lnTo>
                  <a:lnTo>
                    <a:pt x="8980" y="2598"/>
                  </a:lnTo>
                  <a:lnTo>
                    <a:pt x="9103" y="2474"/>
                  </a:lnTo>
                  <a:lnTo>
                    <a:pt x="9227" y="2326"/>
                  </a:lnTo>
                  <a:lnTo>
                    <a:pt x="9301" y="2153"/>
                  </a:lnTo>
                  <a:lnTo>
                    <a:pt x="9351" y="1955"/>
                  </a:lnTo>
                  <a:lnTo>
                    <a:pt x="9351" y="1757"/>
                  </a:lnTo>
                  <a:lnTo>
                    <a:pt x="9301" y="1584"/>
                  </a:lnTo>
                  <a:lnTo>
                    <a:pt x="9227" y="1411"/>
                  </a:lnTo>
                  <a:lnTo>
                    <a:pt x="9128" y="1238"/>
                  </a:lnTo>
                  <a:lnTo>
                    <a:pt x="9004" y="1114"/>
                  </a:lnTo>
                  <a:lnTo>
                    <a:pt x="8856" y="1015"/>
                  </a:lnTo>
                  <a:lnTo>
                    <a:pt x="8683" y="916"/>
                  </a:lnTo>
                  <a:lnTo>
                    <a:pt x="8485" y="891"/>
                  </a:lnTo>
                  <a:lnTo>
                    <a:pt x="10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6"/>
            <p:cNvSpPr/>
            <p:nvPr/>
          </p:nvSpPr>
          <p:spPr>
            <a:xfrm>
              <a:off x="2662925" y="3218000"/>
              <a:ext cx="84750" cy="356800"/>
            </a:xfrm>
            <a:custGeom>
              <a:avLst/>
              <a:gdLst/>
              <a:ahLst/>
              <a:cxnLst/>
              <a:rect l="l" t="t" r="r" b="b"/>
              <a:pathLst>
                <a:path w="3390" h="14272" extrusionOk="0">
                  <a:moveTo>
                    <a:pt x="2351" y="0"/>
                  </a:moveTo>
                  <a:lnTo>
                    <a:pt x="2153" y="25"/>
                  </a:lnTo>
                  <a:lnTo>
                    <a:pt x="1980" y="99"/>
                  </a:lnTo>
                  <a:lnTo>
                    <a:pt x="1831" y="198"/>
                  </a:lnTo>
                  <a:lnTo>
                    <a:pt x="1683" y="322"/>
                  </a:lnTo>
                  <a:lnTo>
                    <a:pt x="1584" y="495"/>
                  </a:lnTo>
                  <a:lnTo>
                    <a:pt x="1510" y="668"/>
                  </a:lnTo>
                  <a:lnTo>
                    <a:pt x="1460" y="841"/>
                  </a:lnTo>
                  <a:lnTo>
                    <a:pt x="1" y="13208"/>
                  </a:lnTo>
                  <a:lnTo>
                    <a:pt x="1" y="13406"/>
                  </a:lnTo>
                  <a:lnTo>
                    <a:pt x="50" y="13579"/>
                  </a:lnTo>
                  <a:lnTo>
                    <a:pt x="100" y="13753"/>
                  </a:lnTo>
                  <a:lnTo>
                    <a:pt x="199" y="13901"/>
                  </a:lnTo>
                  <a:lnTo>
                    <a:pt x="347" y="14049"/>
                  </a:lnTo>
                  <a:lnTo>
                    <a:pt x="495" y="14148"/>
                  </a:lnTo>
                  <a:lnTo>
                    <a:pt x="669" y="14222"/>
                  </a:lnTo>
                  <a:lnTo>
                    <a:pt x="842" y="14272"/>
                  </a:lnTo>
                  <a:lnTo>
                    <a:pt x="1040" y="14272"/>
                  </a:lnTo>
                  <a:lnTo>
                    <a:pt x="1237" y="14247"/>
                  </a:lnTo>
                  <a:lnTo>
                    <a:pt x="1411" y="14173"/>
                  </a:lnTo>
                  <a:lnTo>
                    <a:pt x="1559" y="14074"/>
                  </a:lnTo>
                  <a:lnTo>
                    <a:pt x="1707" y="13950"/>
                  </a:lnTo>
                  <a:lnTo>
                    <a:pt x="1806" y="13802"/>
                  </a:lnTo>
                  <a:lnTo>
                    <a:pt x="1881" y="13629"/>
                  </a:lnTo>
                  <a:lnTo>
                    <a:pt x="1930" y="13431"/>
                  </a:lnTo>
                  <a:lnTo>
                    <a:pt x="3389" y="1064"/>
                  </a:lnTo>
                  <a:lnTo>
                    <a:pt x="3389" y="866"/>
                  </a:lnTo>
                  <a:lnTo>
                    <a:pt x="3340" y="693"/>
                  </a:lnTo>
                  <a:lnTo>
                    <a:pt x="3290" y="520"/>
                  </a:lnTo>
                  <a:lnTo>
                    <a:pt x="3192" y="371"/>
                  </a:lnTo>
                  <a:lnTo>
                    <a:pt x="3043" y="223"/>
                  </a:lnTo>
                  <a:lnTo>
                    <a:pt x="2895" y="124"/>
                  </a:lnTo>
                  <a:lnTo>
                    <a:pt x="2722" y="50"/>
                  </a:lnTo>
                  <a:lnTo>
                    <a:pt x="25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6"/>
            <p:cNvSpPr/>
            <p:nvPr/>
          </p:nvSpPr>
          <p:spPr>
            <a:xfrm>
              <a:off x="2562750" y="3287250"/>
              <a:ext cx="104525" cy="193575"/>
            </a:xfrm>
            <a:custGeom>
              <a:avLst/>
              <a:gdLst/>
              <a:ahLst/>
              <a:cxnLst/>
              <a:rect l="l" t="t" r="r" b="b"/>
              <a:pathLst>
                <a:path w="4181" h="7743" extrusionOk="0">
                  <a:moveTo>
                    <a:pt x="3340" y="0"/>
                  </a:moveTo>
                  <a:lnTo>
                    <a:pt x="3192" y="50"/>
                  </a:lnTo>
                  <a:lnTo>
                    <a:pt x="3043" y="99"/>
                  </a:lnTo>
                  <a:lnTo>
                    <a:pt x="2919" y="198"/>
                  </a:lnTo>
                  <a:lnTo>
                    <a:pt x="2821" y="297"/>
                  </a:lnTo>
                  <a:lnTo>
                    <a:pt x="2746" y="421"/>
                  </a:lnTo>
                  <a:lnTo>
                    <a:pt x="2697" y="545"/>
                  </a:lnTo>
                  <a:lnTo>
                    <a:pt x="2647" y="693"/>
                  </a:lnTo>
                  <a:lnTo>
                    <a:pt x="2548" y="1484"/>
                  </a:lnTo>
                  <a:lnTo>
                    <a:pt x="2351" y="2276"/>
                  </a:lnTo>
                  <a:lnTo>
                    <a:pt x="2128" y="3043"/>
                  </a:lnTo>
                  <a:lnTo>
                    <a:pt x="1831" y="3785"/>
                  </a:lnTo>
                  <a:lnTo>
                    <a:pt x="1510" y="4502"/>
                  </a:lnTo>
                  <a:lnTo>
                    <a:pt x="1114" y="5195"/>
                  </a:lnTo>
                  <a:lnTo>
                    <a:pt x="669" y="5838"/>
                  </a:lnTo>
                  <a:lnTo>
                    <a:pt x="174" y="6481"/>
                  </a:lnTo>
                  <a:lnTo>
                    <a:pt x="100" y="6605"/>
                  </a:lnTo>
                  <a:lnTo>
                    <a:pt x="26" y="6753"/>
                  </a:lnTo>
                  <a:lnTo>
                    <a:pt x="1" y="6877"/>
                  </a:lnTo>
                  <a:lnTo>
                    <a:pt x="1" y="7025"/>
                  </a:lnTo>
                  <a:lnTo>
                    <a:pt x="1" y="7173"/>
                  </a:lnTo>
                  <a:lnTo>
                    <a:pt x="50" y="7322"/>
                  </a:lnTo>
                  <a:lnTo>
                    <a:pt x="124" y="7445"/>
                  </a:lnTo>
                  <a:lnTo>
                    <a:pt x="223" y="7569"/>
                  </a:lnTo>
                  <a:lnTo>
                    <a:pt x="347" y="7643"/>
                  </a:lnTo>
                  <a:lnTo>
                    <a:pt x="495" y="7718"/>
                  </a:lnTo>
                  <a:lnTo>
                    <a:pt x="644" y="7742"/>
                  </a:lnTo>
                  <a:lnTo>
                    <a:pt x="792" y="7742"/>
                  </a:lnTo>
                  <a:lnTo>
                    <a:pt x="965" y="7718"/>
                  </a:lnTo>
                  <a:lnTo>
                    <a:pt x="1114" y="7643"/>
                  </a:lnTo>
                  <a:lnTo>
                    <a:pt x="1238" y="7569"/>
                  </a:lnTo>
                  <a:lnTo>
                    <a:pt x="1361" y="7445"/>
                  </a:lnTo>
                  <a:lnTo>
                    <a:pt x="1658" y="7074"/>
                  </a:lnTo>
                  <a:lnTo>
                    <a:pt x="1930" y="6728"/>
                  </a:lnTo>
                  <a:lnTo>
                    <a:pt x="2177" y="6357"/>
                  </a:lnTo>
                  <a:lnTo>
                    <a:pt x="2425" y="5961"/>
                  </a:lnTo>
                  <a:lnTo>
                    <a:pt x="2647" y="5590"/>
                  </a:lnTo>
                  <a:lnTo>
                    <a:pt x="2870" y="5195"/>
                  </a:lnTo>
                  <a:lnTo>
                    <a:pt x="3068" y="4774"/>
                  </a:lnTo>
                  <a:lnTo>
                    <a:pt x="3241" y="4378"/>
                  </a:lnTo>
                  <a:lnTo>
                    <a:pt x="3414" y="3958"/>
                  </a:lnTo>
                  <a:lnTo>
                    <a:pt x="3563" y="3537"/>
                  </a:lnTo>
                  <a:lnTo>
                    <a:pt x="3711" y="3117"/>
                  </a:lnTo>
                  <a:lnTo>
                    <a:pt x="3835" y="2672"/>
                  </a:lnTo>
                  <a:lnTo>
                    <a:pt x="3934" y="2251"/>
                  </a:lnTo>
                  <a:lnTo>
                    <a:pt x="4033" y="1806"/>
                  </a:lnTo>
                  <a:lnTo>
                    <a:pt x="4107" y="1361"/>
                  </a:lnTo>
                  <a:lnTo>
                    <a:pt x="4181" y="916"/>
                  </a:lnTo>
                  <a:lnTo>
                    <a:pt x="4181" y="742"/>
                  </a:lnTo>
                  <a:lnTo>
                    <a:pt x="4156" y="569"/>
                  </a:lnTo>
                  <a:lnTo>
                    <a:pt x="4082" y="421"/>
                  </a:lnTo>
                  <a:lnTo>
                    <a:pt x="4008" y="297"/>
                  </a:lnTo>
                  <a:lnTo>
                    <a:pt x="3909" y="174"/>
                  </a:lnTo>
                  <a:lnTo>
                    <a:pt x="3785" y="99"/>
                  </a:lnTo>
                  <a:lnTo>
                    <a:pt x="3637" y="25"/>
                  </a:lnTo>
                  <a:lnTo>
                    <a:pt x="348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6"/>
            <p:cNvSpPr/>
            <p:nvPr/>
          </p:nvSpPr>
          <p:spPr>
            <a:xfrm>
              <a:off x="2617175" y="3117200"/>
              <a:ext cx="233775" cy="69900"/>
            </a:xfrm>
            <a:custGeom>
              <a:avLst/>
              <a:gdLst/>
              <a:ahLst/>
              <a:cxnLst/>
              <a:rect l="l" t="t" r="r" b="b"/>
              <a:pathLst>
                <a:path w="9351" h="2796" extrusionOk="0">
                  <a:moveTo>
                    <a:pt x="891" y="0"/>
                  </a:moveTo>
                  <a:lnTo>
                    <a:pt x="693" y="50"/>
                  </a:lnTo>
                  <a:lnTo>
                    <a:pt x="520" y="124"/>
                  </a:lnTo>
                  <a:lnTo>
                    <a:pt x="371" y="223"/>
                  </a:lnTo>
                  <a:lnTo>
                    <a:pt x="248" y="347"/>
                  </a:lnTo>
                  <a:lnTo>
                    <a:pt x="124" y="495"/>
                  </a:lnTo>
                  <a:lnTo>
                    <a:pt x="50" y="668"/>
                  </a:lnTo>
                  <a:lnTo>
                    <a:pt x="0" y="866"/>
                  </a:lnTo>
                  <a:lnTo>
                    <a:pt x="0" y="1039"/>
                  </a:lnTo>
                  <a:lnTo>
                    <a:pt x="50" y="1237"/>
                  </a:lnTo>
                  <a:lnTo>
                    <a:pt x="99" y="1410"/>
                  </a:lnTo>
                  <a:lnTo>
                    <a:pt x="223" y="1559"/>
                  </a:lnTo>
                  <a:lnTo>
                    <a:pt x="347" y="1707"/>
                  </a:lnTo>
                  <a:lnTo>
                    <a:pt x="495" y="1806"/>
                  </a:lnTo>
                  <a:lnTo>
                    <a:pt x="668" y="1880"/>
                  </a:lnTo>
                  <a:lnTo>
                    <a:pt x="866" y="1930"/>
                  </a:lnTo>
                  <a:lnTo>
                    <a:pt x="8262" y="2795"/>
                  </a:lnTo>
                  <a:lnTo>
                    <a:pt x="8460" y="2795"/>
                  </a:lnTo>
                  <a:lnTo>
                    <a:pt x="8657" y="2771"/>
                  </a:lnTo>
                  <a:lnTo>
                    <a:pt x="8831" y="2697"/>
                  </a:lnTo>
                  <a:lnTo>
                    <a:pt x="8979" y="2598"/>
                  </a:lnTo>
                  <a:lnTo>
                    <a:pt x="9103" y="2474"/>
                  </a:lnTo>
                  <a:lnTo>
                    <a:pt x="9226" y="2325"/>
                  </a:lnTo>
                  <a:lnTo>
                    <a:pt x="9301" y="2152"/>
                  </a:lnTo>
                  <a:lnTo>
                    <a:pt x="9350" y="1954"/>
                  </a:lnTo>
                  <a:lnTo>
                    <a:pt x="9350" y="1757"/>
                  </a:lnTo>
                  <a:lnTo>
                    <a:pt x="9301" y="1583"/>
                  </a:lnTo>
                  <a:lnTo>
                    <a:pt x="9251" y="1410"/>
                  </a:lnTo>
                  <a:lnTo>
                    <a:pt x="9152" y="1237"/>
                  </a:lnTo>
                  <a:lnTo>
                    <a:pt x="9004" y="1114"/>
                  </a:lnTo>
                  <a:lnTo>
                    <a:pt x="8855" y="1015"/>
                  </a:lnTo>
                  <a:lnTo>
                    <a:pt x="8682" y="940"/>
                  </a:lnTo>
                  <a:lnTo>
                    <a:pt x="8484" y="891"/>
                  </a:lnTo>
                  <a:lnTo>
                    <a:pt x="108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6"/>
            <p:cNvSpPr/>
            <p:nvPr/>
          </p:nvSpPr>
          <p:spPr>
            <a:xfrm>
              <a:off x="1789200" y="4164700"/>
              <a:ext cx="1870550" cy="936850"/>
            </a:xfrm>
            <a:custGeom>
              <a:avLst/>
              <a:gdLst/>
              <a:ahLst/>
              <a:cxnLst/>
              <a:rect l="l" t="t" r="r" b="b"/>
              <a:pathLst>
                <a:path w="74822" h="37474" extrusionOk="0">
                  <a:moveTo>
                    <a:pt x="816" y="1"/>
                  </a:moveTo>
                  <a:lnTo>
                    <a:pt x="668" y="693"/>
                  </a:lnTo>
                  <a:lnTo>
                    <a:pt x="520" y="1509"/>
                  </a:lnTo>
                  <a:lnTo>
                    <a:pt x="371" y="2598"/>
                  </a:lnTo>
                  <a:lnTo>
                    <a:pt x="223" y="3958"/>
                  </a:lnTo>
                  <a:lnTo>
                    <a:pt x="149" y="4725"/>
                  </a:lnTo>
                  <a:lnTo>
                    <a:pt x="99" y="5541"/>
                  </a:lnTo>
                  <a:lnTo>
                    <a:pt x="50" y="6407"/>
                  </a:lnTo>
                  <a:lnTo>
                    <a:pt x="25" y="7322"/>
                  </a:lnTo>
                  <a:lnTo>
                    <a:pt x="0" y="8287"/>
                  </a:lnTo>
                  <a:lnTo>
                    <a:pt x="25" y="9276"/>
                  </a:lnTo>
                  <a:lnTo>
                    <a:pt x="74" y="10340"/>
                  </a:lnTo>
                  <a:lnTo>
                    <a:pt x="124" y="11403"/>
                  </a:lnTo>
                  <a:lnTo>
                    <a:pt x="223" y="12516"/>
                  </a:lnTo>
                  <a:lnTo>
                    <a:pt x="371" y="13654"/>
                  </a:lnTo>
                  <a:lnTo>
                    <a:pt x="544" y="14816"/>
                  </a:lnTo>
                  <a:lnTo>
                    <a:pt x="742" y="16004"/>
                  </a:lnTo>
                  <a:lnTo>
                    <a:pt x="989" y="17216"/>
                  </a:lnTo>
                  <a:lnTo>
                    <a:pt x="1286" y="18452"/>
                  </a:lnTo>
                  <a:lnTo>
                    <a:pt x="1633" y="19689"/>
                  </a:lnTo>
                  <a:lnTo>
                    <a:pt x="2028" y="20926"/>
                  </a:lnTo>
                  <a:lnTo>
                    <a:pt x="2498" y="22187"/>
                  </a:lnTo>
                  <a:lnTo>
                    <a:pt x="2993" y="23449"/>
                  </a:lnTo>
                  <a:lnTo>
                    <a:pt x="3562" y="24710"/>
                  </a:lnTo>
                  <a:lnTo>
                    <a:pt x="3883" y="25329"/>
                  </a:lnTo>
                  <a:lnTo>
                    <a:pt x="4205" y="25972"/>
                  </a:lnTo>
                  <a:lnTo>
                    <a:pt x="4551" y="26590"/>
                  </a:lnTo>
                  <a:lnTo>
                    <a:pt x="4898" y="27208"/>
                  </a:lnTo>
                  <a:lnTo>
                    <a:pt x="5269" y="27827"/>
                  </a:lnTo>
                  <a:lnTo>
                    <a:pt x="5664" y="28445"/>
                  </a:lnTo>
                  <a:lnTo>
                    <a:pt x="6555" y="28940"/>
                  </a:lnTo>
                  <a:lnTo>
                    <a:pt x="7470" y="29435"/>
                  </a:lnTo>
                  <a:lnTo>
                    <a:pt x="8385" y="29880"/>
                  </a:lnTo>
                  <a:lnTo>
                    <a:pt x="9300" y="30325"/>
                  </a:lnTo>
                  <a:lnTo>
                    <a:pt x="10265" y="30770"/>
                  </a:lnTo>
                  <a:lnTo>
                    <a:pt x="11230" y="31191"/>
                  </a:lnTo>
                  <a:lnTo>
                    <a:pt x="12194" y="31586"/>
                  </a:lnTo>
                  <a:lnTo>
                    <a:pt x="13184" y="31982"/>
                  </a:lnTo>
                  <a:lnTo>
                    <a:pt x="14470" y="32452"/>
                  </a:lnTo>
                  <a:lnTo>
                    <a:pt x="15781" y="32897"/>
                  </a:lnTo>
                  <a:lnTo>
                    <a:pt x="17562" y="33466"/>
                  </a:lnTo>
                  <a:lnTo>
                    <a:pt x="19342" y="33986"/>
                  </a:lnTo>
                  <a:lnTo>
                    <a:pt x="21148" y="34456"/>
                  </a:lnTo>
                  <a:lnTo>
                    <a:pt x="22978" y="34876"/>
                  </a:lnTo>
                  <a:lnTo>
                    <a:pt x="24809" y="35247"/>
                  </a:lnTo>
                  <a:lnTo>
                    <a:pt x="26639" y="35569"/>
                  </a:lnTo>
                  <a:lnTo>
                    <a:pt x="28494" y="35865"/>
                  </a:lnTo>
                  <a:lnTo>
                    <a:pt x="30349" y="36113"/>
                  </a:lnTo>
                  <a:lnTo>
                    <a:pt x="37398" y="36929"/>
                  </a:lnTo>
                  <a:lnTo>
                    <a:pt x="39254" y="37127"/>
                  </a:lnTo>
                  <a:lnTo>
                    <a:pt x="41084" y="37275"/>
                  </a:lnTo>
                  <a:lnTo>
                    <a:pt x="42964" y="37399"/>
                  </a:lnTo>
                  <a:lnTo>
                    <a:pt x="44819" y="37448"/>
                  </a:lnTo>
                  <a:lnTo>
                    <a:pt x="46674" y="37473"/>
                  </a:lnTo>
                  <a:lnTo>
                    <a:pt x="48529" y="37424"/>
                  </a:lnTo>
                  <a:lnTo>
                    <a:pt x="50384" y="37350"/>
                  </a:lnTo>
                  <a:lnTo>
                    <a:pt x="52239" y="37201"/>
                  </a:lnTo>
                  <a:lnTo>
                    <a:pt x="53921" y="37053"/>
                  </a:lnTo>
                  <a:lnTo>
                    <a:pt x="55578" y="36830"/>
                  </a:lnTo>
                  <a:lnTo>
                    <a:pt x="57186" y="36583"/>
                  </a:lnTo>
                  <a:lnTo>
                    <a:pt x="58794" y="36286"/>
                  </a:lnTo>
                  <a:lnTo>
                    <a:pt x="59931" y="36063"/>
                  </a:lnTo>
                  <a:lnTo>
                    <a:pt x="61069" y="35791"/>
                  </a:lnTo>
                  <a:lnTo>
                    <a:pt x="62182" y="35519"/>
                  </a:lnTo>
                  <a:lnTo>
                    <a:pt x="63271" y="35198"/>
                  </a:lnTo>
                  <a:lnTo>
                    <a:pt x="64359" y="34876"/>
                  </a:lnTo>
                  <a:lnTo>
                    <a:pt x="65423" y="34505"/>
                  </a:lnTo>
                  <a:lnTo>
                    <a:pt x="66486" y="34134"/>
                  </a:lnTo>
                  <a:lnTo>
                    <a:pt x="67525" y="33714"/>
                  </a:lnTo>
                  <a:lnTo>
                    <a:pt x="68044" y="32922"/>
                  </a:lnTo>
                  <a:lnTo>
                    <a:pt x="68539" y="32106"/>
                  </a:lnTo>
                  <a:lnTo>
                    <a:pt x="69034" y="31314"/>
                  </a:lnTo>
                  <a:lnTo>
                    <a:pt x="69479" y="30473"/>
                  </a:lnTo>
                  <a:lnTo>
                    <a:pt x="69924" y="29657"/>
                  </a:lnTo>
                  <a:lnTo>
                    <a:pt x="70345" y="28816"/>
                  </a:lnTo>
                  <a:lnTo>
                    <a:pt x="70740" y="27975"/>
                  </a:lnTo>
                  <a:lnTo>
                    <a:pt x="71111" y="27134"/>
                  </a:lnTo>
                  <a:lnTo>
                    <a:pt x="71458" y="26293"/>
                  </a:lnTo>
                  <a:lnTo>
                    <a:pt x="71804" y="25428"/>
                  </a:lnTo>
                  <a:lnTo>
                    <a:pt x="72101" y="24587"/>
                  </a:lnTo>
                  <a:lnTo>
                    <a:pt x="72398" y="23721"/>
                  </a:lnTo>
                  <a:lnTo>
                    <a:pt x="72694" y="22880"/>
                  </a:lnTo>
                  <a:lnTo>
                    <a:pt x="72942" y="22014"/>
                  </a:lnTo>
                  <a:lnTo>
                    <a:pt x="73189" y="21173"/>
                  </a:lnTo>
                  <a:lnTo>
                    <a:pt x="73412" y="20332"/>
                  </a:lnTo>
                  <a:lnTo>
                    <a:pt x="73610" y="19516"/>
                  </a:lnTo>
                  <a:lnTo>
                    <a:pt x="73807" y="18675"/>
                  </a:lnTo>
                  <a:lnTo>
                    <a:pt x="74129" y="17043"/>
                  </a:lnTo>
                  <a:lnTo>
                    <a:pt x="74376" y="15460"/>
                  </a:lnTo>
                  <a:lnTo>
                    <a:pt x="74574" y="13926"/>
                  </a:lnTo>
                  <a:lnTo>
                    <a:pt x="74723" y="12467"/>
                  </a:lnTo>
                  <a:lnTo>
                    <a:pt x="74797" y="11057"/>
                  </a:lnTo>
                  <a:lnTo>
                    <a:pt x="74822" y="9721"/>
                  </a:lnTo>
                  <a:lnTo>
                    <a:pt x="74797" y="8484"/>
                  </a:lnTo>
                  <a:lnTo>
                    <a:pt x="73461" y="8781"/>
                  </a:lnTo>
                  <a:lnTo>
                    <a:pt x="72126" y="9053"/>
                  </a:lnTo>
                  <a:lnTo>
                    <a:pt x="70790" y="9325"/>
                  </a:lnTo>
                  <a:lnTo>
                    <a:pt x="69454" y="9548"/>
                  </a:lnTo>
                  <a:lnTo>
                    <a:pt x="68119" y="9771"/>
                  </a:lnTo>
                  <a:lnTo>
                    <a:pt x="66808" y="9993"/>
                  </a:lnTo>
                  <a:lnTo>
                    <a:pt x="65497" y="10166"/>
                  </a:lnTo>
                  <a:lnTo>
                    <a:pt x="64186" y="10340"/>
                  </a:lnTo>
                  <a:lnTo>
                    <a:pt x="62900" y="10488"/>
                  </a:lnTo>
                  <a:lnTo>
                    <a:pt x="61613" y="10636"/>
                  </a:lnTo>
                  <a:lnTo>
                    <a:pt x="60327" y="10735"/>
                  </a:lnTo>
                  <a:lnTo>
                    <a:pt x="59041" y="10859"/>
                  </a:lnTo>
                  <a:lnTo>
                    <a:pt x="56518" y="11007"/>
                  </a:lnTo>
                  <a:lnTo>
                    <a:pt x="53995" y="11131"/>
                  </a:lnTo>
                  <a:lnTo>
                    <a:pt x="51868" y="11156"/>
                  </a:lnTo>
                  <a:lnTo>
                    <a:pt x="49790" y="11181"/>
                  </a:lnTo>
                  <a:lnTo>
                    <a:pt x="47713" y="11131"/>
                  </a:lnTo>
                  <a:lnTo>
                    <a:pt x="45660" y="11057"/>
                  </a:lnTo>
                  <a:lnTo>
                    <a:pt x="43632" y="10958"/>
                  </a:lnTo>
                  <a:lnTo>
                    <a:pt x="41653" y="10810"/>
                  </a:lnTo>
                  <a:lnTo>
                    <a:pt x="39674" y="10636"/>
                  </a:lnTo>
                  <a:lnTo>
                    <a:pt x="37720" y="10438"/>
                  </a:lnTo>
                  <a:lnTo>
                    <a:pt x="35791" y="10191"/>
                  </a:lnTo>
                  <a:lnTo>
                    <a:pt x="33886" y="9919"/>
                  </a:lnTo>
                  <a:lnTo>
                    <a:pt x="32006" y="9647"/>
                  </a:lnTo>
                  <a:lnTo>
                    <a:pt x="30176" y="9325"/>
                  </a:lnTo>
                  <a:lnTo>
                    <a:pt x="28346" y="8979"/>
                  </a:lnTo>
                  <a:lnTo>
                    <a:pt x="26565" y="8608"/>
                  </a:lnTo>
                  <a:lnTo>
                    <a:pt x="24809" y="8212"/>
                  </a:lnTo>
                  <a:lnTo>
                    <a:pt x="23077" y="7817"/>
                  </a:lnTo>
                  <a:lnTo>
                    <a:pt x="21470" y="7396"/>
                  </a:lnTo>
                  <a:lnTo>
                    <a:pt x="19862" y="6976"/>
                  </a:lnTo>
                  <a:lnTo>
                    <a:pt x="18304" y="6530"/>
                  </a:lnTo>
                  <a:lnTo>
                    <a:pt x="16770" y="6085"/>
                  </a:lnTo>
                  <a:lnTo>
                    <a:pt x="15286" y="5615"/>
                  </a:lnTo>
                  <a:lnTo>
                    <a:pt x="13802" y="5145"/>
                  </a:lnTo>
                  <a:lnTo>
                    <a:pt x="12367" y="4651"/>
                  </a:lnTo>
                  <a:lnTo>
                    <a:pt x="10957" y="4156"/>
                  </a:lnTo>
                  <a:lnTo>
                    <a:pt x="9572" y="3661"/>
                  </a:lnTo>
                  <a:lnTo>
                    <a:pt x="8212" y="3142"/>
                  </a:lnTo>
                  <a:lnTo>
                    <a:pt x="6901" y="2622"/>
                  </a:lnTo>
                  <a:lnTo>
                    <a:pt x="5615" y="2103"/>
                  </a:lnTo>
                  <a:lnTo>
                    <a:pt x="4353" y="1584"/>
                  </a:lnTo>
                  <a:lnTo>
                    <a:pt x="3141" y="1064"/>
                  </a:lnTo>
                  <a:lnTo>
                    <a:pt x="816"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6"/>
            <p:cNvSpPr/>
            <p:nvPr/>
          </p:nvSpPr>
          <p:spPr>
            <a:xfrm>
              <a:off x="1789200" y="4164700"/>
              <a:ext cx="1870550" cy="936850"/>
            </a:xfrm>
            <a:custGeom>
              <a:avLst/>
              <a:gdLst/>
              <a:ahLst/>
              <a:cxnLst/>
              <a:rect l="l" t="t" r="r" b="b"/>
              <a:pathLst>
                <a:path w="74822" h="37474" fill="none" extrusionOk="0">
                  <a:moveTo>
                    <a:pt x="67525" y="33714"/>
                  </a:moveTo>
                  <a:lnTo>
                    <a:pt x="67525" y="33714"/>
                  </a:lnTo>
                  <a:lnTo>
                    <a:pt x="66486" y="34134"/>
                  </a:lnTo>
                  <a:lnTo>
                    <a:pt x="65423" y="34505"/>
                  </a:lnTo>
                  <a:lnTo>
                    <a:pt x="64359" y="34876"/>
                  </a:lnTo>
                  <a:lnTo>
                    <a:pt x="63271" y="35198"/>
                  </a:lnTo>
                  <a:lnTo>
                    <a:pt x="62182" y="35519"/>
                  </a:lnTo>
                  <a:lnTo>
                    <a:pt x="61069" y="35791"/>
                  </a:lnTo>
                  <a:lnTo>
                    <a:pt x="59931" y="36063"/>
                  </a:lnTo>
                  <a:lnTo>
                    <a:pt x="58794" y="36286"/>
                  </a:lnTo>
                  <a:lnTo>
                    <a:pt x="58794" y="36286"/>
                  </a:lnTo>
                  <a:lnTo>
                    <a:pt x="57186" y="36583"/>
                  </a:lnTo>
                  <a:lnTo>
                    <a:pt x="55578" y="36830"/>
                  </a:lnTo>
                  <a:lnTo>
                    <a:pt x="53921" y="37053"/>
                  </a:lnTo>
                  <a:lnTo>
                    <a:pt x="52239" y="37201"/>
                  </a:lnTo>
                  <a:lnTo>
                    <a:pt x="52239" y="37201"/>
                  </a:lnTo>
                  <a:lnTo>
                    <a:pt x="50384" y="37350"/>
                  </a:lnTo>
                  <a:lnTo>
                    <a:pt x="48529" y="37424"/>
                  </a:lnTo>
                  <a:lnTo>
                    <a:pt x="46674" y="37473"/>
                  </a:lnTo>
                  <a:lnTo>
                    <a:pt x="44819" y="37448"/>
                  </a:lnTo>
                  <a:lnTo>
                    <a:pt x="42964" y="37399"/>
                  </a:lnTo>
                  <a:lnTo>
                    <a:pt x="41084" y="37275"/>
                  </a:lnTo>
                  <a:lnTo>
                    <a:pt x="39254" y="37127"/>
                  </a:lnTo>
                  <a:lnTo>
                    <a:pt x="37398" y="36929"/>
                  </a:lnTo>
                  <a:lnTo>
                    <a:pt x="30349" y="36113"/>
                  </a:lnTo>
                  <a:lnTo>
                    <a:pt x="30349" y="36113"/>
                  </a:lnTo>
                  <a:lnTo>
                    <a:pt x="28494" y="35865"/>
                  </a:lnTo>
                  <a:lnTo>
                    <a:pt x="26639" y="35569"/>
                  </a:lnTo>
                  <a:lnTo>
                    <a:pt x="24809" y="35247"/>
                  </a:lnTo>
                  <a:lnTo>
                    <a:pt x="22978" y="34876"/>
                  </a:lnTo>
                  <a:lnTo>
                    <a:pt x="21148" y="34456"/>
                  </a:lnTo>
                  <a:lnTo>
                    <a:pt x="19342" y="33986"/>
                  </a:lnTo>
                  <a:lnTo>
                    <a:pt x="17562" y="33466"/>
                  </a:lnTo>
                  <a:lnTo>
                    <a:pt x="15781" y="32897"/>
                  </a:lnTo>
                  <a:lnTo>
                    <a:pt x="15781" y="32897"/>
                  </a:lnTo>
                  <a:lnTo>
                    <a:pt x="14470" y="32452"/>
                  </a:lnTo>
                  <a:lnTo>
                    <a:pt x="13184" y="31982"/>
                  </a:lnTo>
                  <a:lnTo>
                    <a:pt x="13184" y="31982"/>
                  </a:lnTo>
                  <a:lnTo>
                    <a:pt x="12194" y="31586"/>
                  </a:lnTo>
                  <a:lnTo>
                    <a:pt x="11230" y="31191"/>
                  </a:lnTo>
                  <a:lnTo>
                    <a:pt x="10265" y="30770"/>
                  </a:lnTo>
                  <a:lnTo>
                    <a:pt x="9300" y="30325"/>
                  </a:lnTo>
                  <a:lnTo>
                    <a:pt x="8385" y="29880"/>
                  </a:lnTo>
                  <a:lnTo>
                    <a:pt x="7470" y="29435"/>
                  </a:lnTo>
                  <a:lnTo>
                    <a:pt x="6555" y="28940"/>
                  </a:lnTo>
                  <a:lnTo>
                    <a:pt x="5664" y="28445"/>
                  </a:lnTo>
                  <a:lnTo>
                    <a:pt x="5664" y="28445"/>
                  </a:lnTo>
                  <a:lnTo>
                    <a:pt x="5664" y="28445"/>
                  </a:lnTo>
                  <a:lnTo>
                    <a:pt x="5269" y="27827"/>
                  </a:lnTo>
                  <a:lnTo>
                    <a:pt x="4898" y="27208"/>
                  </a:lnTo>
                  <a:lnTo>
                    <a:pt x="4551" y="26590"/>
                  </a:lnTo>
                  <a:lnTo>
                    <a:pt x="4205" y="25972"/>
                  </a:lnTo>
                  <a:lnTo>
                    <a:pt x="3883" y="25329"/>
                  </a:lnTo>
                  <a:lnTo>
                    <a:pt x="3562" y="24710"/>
                  </a:lnTo>
                  <a:lnTo>
                    <a:pt x="2993" y="23449"/>
                  </a:lnTo>
                  <a:lnTo>
                    <a:pt x="2498" y="22187"/>
                  </a:lnTo>
                  <a:lnTo>
                    <a:pt x="2028" y="20926"/>
                  </a:lnTo>
                  <a:lnTo>
                    <a:pt x="1633" y="19689"/>
                  </a:lnTo>
                  <a:lnTo>
                    <a:pt x="1286" y="18452"/>
                  </a:lnTo>
                  <a:lnTo>
                    <a:pt x="989" y="17216"/>
                  </a:lnTo>
                  <a:lnTo>
                    <a:pt x="742" y="16004"/>
                  </a:lnTo>
                  <a:lnTo>
                    <a:pt x="544" y="14816"/>
                  </a:lnTo>
                  <a:lnTo>
                    <a:pt x="371" y="13654"/>
                  </a:lnTo>
                  <a:lnTo>
                    <a:pt x="223" y="12516"/>
                  </a:lnTo>
                  <a:lnTo>
                    <a:pt x="124" y="11403"/>
                  </a:lnTo>
                  <a:lnTo>
                    <a:pt x="74" y="10340"/>
                  </a:lnTo>
                  <a:lnTo>
                    <a:pt x="25" y="9276"/>
                  </a:lnTo>
                  <a:lnTo>
                    <a:pt x="0" y="8287"/>
                  </a:lnTo>
                  <a:lnTo>
                    <a:pt x="25" y="7322"/>
                  </a:lnTo>
                  <a:lnTo>
                    <a:pt x="50" y="6407"/>
                  </a:lnTo>
                  <a:lnTo>
                    <a:pt x="99" y="5541"/>
                  </a:lnTo>
                  <a:lnTo>
                    <a:pt x="149" y="4725"/>
                  </a:lnTo>
                  <a:lnTo>
                    <a:pt x="223" y="3958"/>
                  </a:lnTo>
                  <a:lnTo>
                    <a:pt x="371" y="2598"/>
                  </a:lnTo>
                  <a:lnTo>
                    <a:pt x="520" y="1509"/>
                  </a:lnTo>
                  <a:lnTo>
                    <a:pt x="668" y="693"/>
                  </a:lnTo>
                  <a:lnTo>
                    <a:pt x="816" y="1"/>
                  </a:lnTo>
                  <a:lnTo>
                    <a:pt x="816" y="1"/>
                  </a:lnTo>
                  <a:lnTo>
                    <a:pt x="3141" y="1064"/>
                  </a:lnTo>
                  <a:lnTo>
                    <a:pt x="4353" y="1584"/>
                  </a:lnTo>
                  <a:lnTo>
                    <a:pt x="5615" y="2103"/>
                  </a:lnTo>
                  <a:lnTo>
                    <a:pt x="6901" y="2622"/>
                  </a:lnTo>
                  <a:lnTo>
                    <a:pt x="8212" y="3142"/>
                  </a:lnTo>
                  <a:lnTo>
                    <a:pt x="9572" y="3661"/>
                  </a:lnTo>
                  <a:lnTo>
                    <a:pt x="10957" y="4156"/>
                  </a:lnTo>
                  <a:lnTo>
                    <a:pt x="12367" y="4651"/>
                  </a:lnTo>
                  <a:lnTo>
                    <a:pt x="13802" y="5145"/>
                  </a:lnTo>
                  <a:lnTo>
                    <a:pt x="15286" y="5615"/>
                  </a:lnTo>
                  <a:lnTo>
                    <a:pt x="16770" y="6085"/>
                  </a:lnTo>
                  <a:lnTo>
                    <a:pt x="18304" y="6530"/>
                  </a:lnTo>
                  <a:lnTo>
                    <a:pt x="19862" y="6976"/>
                  </a:lnTo>
                  <a:lnTo>
                    <a:pt x="21470" y="7396"/>
                  </a:lnTo>
                  <a:lnTo>
                    <a:pt x="23077" y="7817"/>
                  </a:lnTo>
                  <a:lnTo>
                    <a:pt x="23077" y="7817"/>
                  </a:lnTo>
                  <a:lnTo>
                    <a:pt x="24809" y="8212"/>
                  </a:lnTo>
                  <a:lnTo>
                    <a:pt x="26565" y="8608"/>
                  </a:lnTo>
                  <a:lnTo>
                    <a:pt x="28346" y="8979"/>
                  </a:lnTo>
                  <a:lnTo>
                    <a:pt x="30176" y="9325"/>
                  </a:lnTo>
                  <a:lnTo>
                    <a:pt x="32006" y="9647"/>
                  </a:lnTo>
                  <a:lnTo>
                    <a:pt x="33886" y="9919"/>
                  </a:lnTo>
                  <a:lnTo>
                    <a:pt x="35791" y="10191"/>
                  </a:lnTo>
                  <a:lnTo>
                    <a:pt x="37720" y="10438"/>
                  </a:lnTo>
                  <a:lnTo>
                    <a:pt x="39674" y="10636"/>
                  </a:lnTo>
                  <a:lnTo>
                    <a:pt x="41653" y="10810"/>
                  </a:lnTo>
                  <a:lnTo>
                    <a:pt x="43632" y="10958"/>
                  </a:lnTo>
                  <a:lnTo>
                    <a:pt x="45660" y="11057"/>
                  </a:lnTo>
                  <a:lnTo>
                    <a:pt x="47713" y="11131"/>
                  </a:lnTo>
                  <a:lnTo>
                    <a:pt x="49790" y="11181"/>
                  </a:lnTo>
                  <a:lnTo>
                    <a:pt x="51868" y="11156"/>
                  </a:lnTo>
                  <a:lnTo>
                    <a:pt x="53995" y="11131"/>
                  </a:lnTo>
                  <a:lnTo>
                    <a:pt x="53995" y="11131"/>
                  </a:lnTo>
                  <a:lnTo>
                    <a:pt x="53995" y="11131"/>
                  </a:lnTo>
                  <a:lnTo>
                    <a:pt x="56518" y="11007"/>
                  </a:lnTo>
                  <a:lnTo>
                    <a:pt x="59041" y="10859"/>
                  </a:lnTo>
                  <a:lnTo>
                    <a:pt x="60327" y="10735"/>
                  </a:lnTo>
                  <a:lnTo>
                    <a:pt x="61613" y="10636"/>
                  </a:lnTo>
                  <a:lnTo>
                    <a:pt x="62900" y="10488"/>
                  </a:lnTo>
                  <a:lnTo>
                    <a:pt x="64186" y="10340"/>
                  </a:lnTo>
                  <a:lnTo>
                    <a:pt x="65497" y="10166"/>
                  </a:lnTo>
                  <a:lnTo>
                    <a:pt x="66808" y="9993"/>
                  </a:lnTo>
                  <a:lnTo>
                    <a:pt x="68119" y="9771"/>
                  </a:lnTo>
                  <a:lnTo>
                    <a:pt x="69454" y="9548"/>
                  </a:lnTo>
                  <a:lnTo>
                    <a:pt x="70790" y="9325"/>
                  </a:lnTo>
                  <a:lnTo>
                    <a:pt x="72126" y="9053"/>
                  </a:lnTo>
                  <a:lnTo>
                    <a:pt x="73461" y="8781"/>
                  </a:lnTo>
                  <a:lnTo>
                    <a:pt x="74797" y="8484"/>
                  </a:lnTo>
                  <a:lnTo>
                    <a:pt x="74797" y="8484"/>
                  </a:lnTo>
                  <a:lnTo>
                    <a:pt x="74822" y="9721"/>
                  </a:lnTo>
                  <a:lnTo>
                    <a:pt x="74797" y="11057"/>
                  </a:lnTo>
                  <a:lnTo>
                    <a:pt x="74723" y="12467"/>
                  </a:lnTo>
                  <a:lnTo>
                    <a:pt x="74574" y="13926"/>
                  </a:lnTo>
                  <a:lnTo>
                    <a:pt x="74376" y="15460"/>
                  </a:lnTo>
                  <a:lnTo>
                    <a:pt x="74129" y="17043"/>
                  </a:lnTo>
                  <a:lnTo>
                    <a:pt x="73807" y="18675"/>
                  </a:lnTo>
                  <a:lnTo>
                    <a:pt x="73610" y="19516"/>
                  </a:lnTo>
                  <a:lnTo>
                    <a:pt x="73412" y="20332"/>
                  </a:lnTo>
                  <a:lnTo>
                    <a:pt x="73189" y="21173"/>
                  </a:lnTo>
                  <a:lnTo>
                    <a:pt x="72942" y="22014"/>
                  </a:lnTo>
                  <a:lnTo>
                    <a:pt x="72694" y="22880"/>
                  </a:lnTo>
                  <a:lnTo>
                    <a:pt x="72398" y="23721"/>
                  </a:lnTo>
                  <a:lnTo>
                    <a:pt x="72101" y="24587"/>
                  </a:lnTo>
                  <a:lnTo>
                    <a:pt x="71804" y="25428"/>
                  </a:lnTo>
                  <a:lnTo>
                    <a:pt x="71458" y="26293"/>
                  </a:lnTo>
                  <a:lnTo>
                    <a:pt x="71111" y="27134"/>
                  </a:lnTo>
                  <a:lnTo>
                    <a:pt x="70740" y="27975"/>
                  </a:lnTo>
                  <a:lnTo>
                    <a:pt x="70345" y="28816"/>
                  </a:lnTo>
                  <a:lnTo>
                    <a:pt x="69924" y="29657"/>
                  </a:lnTo>
                  <a:lnTo>
                    <a:pt x="69479" y="30473"/>
                  </a:lnTo>
                  <a:lnTo>
                    <a:pt x="69034" y="31314"/>
                  </a:lnTo>
                  <a:lnTo>
                    <a:pt x="68539" y="32106"/>
                  </a:lnTo>
                  <a:lnTo>
                    <a:pt x="68044" y="32922"/>
                  </a:lnTo>
                  <a:lnTo>
                    <a:pt x="67525" y="3371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6"/>
            <p:cNvSpPr/>
            <p:nvPr/>
          </p:nvSpPr>
          <p:spPr>
            <a:xfrm>
              <a:off x="1409525" y="3751625"/>
              <a:ext cx="2710900" cy="694450"/>
            </a:xfrm>
            <a:custGeom>
              <a:avLst/>
              <a:gdLst/>
              <a:ahLst/>
              <a:cxnLst/>
              <a:rect l="l" t="t" r="r" b="b"/>
              <a:pathLst>
                <a:path w="108436" h="27778" extrusionOk="0">
                  <a:moveTo>
                    <a:pt x="643" y="1"/>
                  </a:moveTo>
                  <a:lnTo>
                    <a:pt x="495" y="916"/>
                  </a:lnTo>
                  <a:lnTo>
                    <a:pt x="371" y="1831"/>
                  </a:lnTo>
                  <a:lnTo>
                    <a:pt x="272" y="2746"/>
                  </a:lnTo>
                  <a:lnTo>
                    <a:pt x="173" y="3637"/>
                  </a:lnTo>
                  <a:lnTo>
                    <a:pt x="99" y="4552"/>
                  </a:lnTo>
                  <a:lnTo>
                    <a:pt x="50" y="5443"/>
                  </a:lnTo>
                  <a:lnTo>
                    <a:pt x="25" y="6358"/>
                  </a:lnTo>
                  <a:lnTo>
                    <a:pt x="0" y="7248"/>
                  </a:lnTo>
                  <a:lnTo>
                    <a:pt x="223" y="7471"/>
                  </a:lnTo>
                  <a:lnTo>
                    <a:pt x="569" y="7743"/>
                  </a:lnTo>
                  <a:lnTo>
                    <a:pt x="1039" y="8114"/>
                  </a:lnTo>
                  <a:lnTo>
                    <a:pt x="1583" y="8510"/>
                  </a:lnTo>
                  <a:lnTo>
                    <a:pt x="2251" y="8980"/>
                  </a:lnTo>
                  <a:lnTo>
                    <a:pt x="3018" y="9499"/>
                  </a:lnTo>
                  <a:lnTo>
                    <a:pt x="3884" y="10068"/>
                  </a:lnTo>
                  <a:lnTo>
                    <a:pt x="4873" y="10686"/>
                  </a:lnTo>
                  <a:lnTo>
                    <a:pt x="5936" y="11329"/>
                  </a:lnTo>
                  <a:lnTo>
                    <a:pt x="7099" y="12022"/>
                  </a:lnTo>
                  <a:lnTo>
                    <a:pt x="8360" y="12739"/>
                  </a:lnTo>
                  <a:lnTo>
                    <a:pt x="9696" y="13481"/>
                  </a:lnTo>
                  <a:lnTo>
                    <a:pt x="11131" y="14248"/>
                  </a:lnTo>
                  <a:lnTo>
                    <a:pt x="12664" y="15015"/>
                  </a:lnTo>
                  <a:lnTo>
                    <a:pt x="14297" y="15806"/>
                  </a:lnTo>
                  <a:lnTo>
                    <a:pt x="15979" y="16623"/>
                  </a:lnTo>
                  <a:lnTo>
                    <a:pt x="18328" y="17661"/>
                  </a:lnTo>
                  <a:lnTo>
                    <a:pt x="19540" y="18206"/>
                  </a:lnTo>
                  <a:lnTo>
                    <a:pt x="20802" y="18725"/>
                  </a:lnTo>
                  <a:lnTo>
                    <a:pt x="22063" y="19244"/>
                  </a:lnTo>
                  <a:lnTo>
                    <a:pt x="23399" y="19764"/>
                  </a:lnTo>
                  <a:lnTo>
                    <a:pt x="24735" y="20258"/>
                  </a:lnTo>
                  <a:lnTo>
                    <a:pt x="26120" y="20753"/>
                  </a:lnTo>
                  <a:lnTo>
                    <a:pt x="27530" y="21273"/>
                  </a:lnTo>
                  <a:lnTo>
                    <a:pt x="28989" y="21743"/>
                  </a:lnTo>
                  <a:lnTo>
                    <a:pt x="30448" y="22212"/>
                  </a:lnTo>
                  <a:lnTo>
                    <a:pt x="31957" y="22682"/>
                  </a:lnTo>
                  <a:lnTo>
                    <a:pt x="33491" y="23152"/>
                  </a:lnTo>
                  <a:lnTo>
                    <a:pt x="35049" y="23573"/>
                  </a:lnTo>
                  <a:lnTo>
                    <a:pt x="36632" y="24018"/>
                  </a:lnTo>
                  <a:lnTo>
                    <a:pt x="38264" y="24414"/>
                  </a:lnTo>
                  <a:lnTo>
                    <a:pt x="39996" y="24834"/>
                  </a:lnTo>
                  <a:lnTo>
                    <a:pt x="41752" y="25205"/>
                  </a:lnTo>
                  <a:lnTo>
                    <a:pt x="43533" y="25576"/>
                  </a:lnTo>
                  <a:lnTo>
                    <a:pt x="45338" y="25923"/>
                  </a:lnTo>
                  <a:lnTo>
                    <a:pt x="47193" y="26244"/>
                  </a:lnTo>
                  <a:lnTo>
                    <a:pt x="49073" y="26541"/>
                  </a:lnTo>
                  <a:lnTo>
                    <a:pt x="50953" y="26813"/>
                  </a:lnTo>
                  <a:lnTo>
                    <a:pt x="52882" y="27036"/>
                  </a:lnTo>
                  <a:lnTo>
                    <a:pt x="54836" y="27258"/>
                  </a:lnTo>
                  <a:lnTo>
                    <a:pt x="56815" y="27431"/>
                  </a:lnTo>
                  <a:lnTo>
                    <a:pt x="58819" y="27555"/>
                  </a:lnTo>
                  <a:lnTo>
                    <a:pt x="60847" y="27679"/>
                  </a:lnTo>
                  <a:lnTo>
                    <a:pt x="62900" y="27753"/>
                  </a:lnTo>
                  <a:lnTo>
                    <a:pt x="64953" y="27778"/>
                  </a:lnTo>
                  <a:lnTo>
                    <a:pt x="67055" y="27778"/>
                  </a:lnTo>
                  <a:lnTo>
                    <a:pt x="69182" y="27728"/>
                  </a:lnTo>
                  <a:lnTo>
                    <a:pt x="71680" y="27629"/>
                  </a:lnTo>
                  <a:lnTo>
                    <a:pt x="74228" y="27456"/>
                  </a:lnTo>
                  <a:lnTo>
                    <a:pt x="75489" y="27357"/>
                  </a:lnTo>
                  <a:lnTo>
                    <a:pt x="76776" y="27234"/>
                  </a:lnTo>
                  <a:lnTo>
                    <a:pt x="78087" y="27110"/>
                  </a:lnTo>
                  <a:lnTo>
                    <a:pt x="79373" y="26937"/>
                  </a:lnTo>
                  <a:lnTo>
                    <a:pt x="80684" y="26788"/>
                  </a:lnTo>
                  <a:lnTo>
                    <a:pt x="81995" y="26590"/>
                  </a:lnTo>
                  <a:lnTo>
                    <a:pt x="83306" y="26393"/>
                  </a:lnTo>
                  <a:lnTo>
                    <a:pt x="84641" y="26170"/>
                  </a:lnTo>
                  <a:lnTo>
                    <a:pt x="85952" y="25923"/>
                  </a:lnTo>
                  <a:lnTo>
                    <a:pt x="87288" y="25675"/>
                  </a:lnTo>
                  <a:lnTo>
                    <a:pt x="88623" y="25403"/>
                  </a:lnTo>
                  <a:lnTo>
                    <a:pt x="89984" y="25106"/>
                  </a:lnTo>
                  <a:lnTo>
                    <a:pt x="92111" y="24612"/>
                  </a:lnTo>
                  <a:lnTo>
                    <a:pt x="94263" y="24068"/>
                  </a:lnTo>
                  <a:lnTo>
                    <a:pt x="96415" y="23449"/>
                  </a:lnTo>
                  <a:lnTo>
                    <a:pt x="98591" y="22806"/>
                  </a:lnTo>
                  <a:lnTo>
                    <a:pt x="100768" y="22114"/>
                  </a:lnTo>
                  <a:lnTo>
                    <a:pt x="102969" y="21372"/>
                  </a:lnTo>
                  <a:lnTo>
                    <a:pt x="105171" y="20555"/>
                  </a:lnTo>
                  <a:lnTo>
                    <a:pt x="107397" y="19714"/>
                  </a:lnTo>
                  <a:lnTo>
                    <a:pt x="107446" y="19789"/>
                  </a:lnTo>
                  <a:lnTo>
                    <a:pt x="107619" y="18948"/>
                  </a:lnTo>
                  <a:lnTo>
                    <a:pt x="107793" y="18131"/>
                  </a:lnTo>
                  <a:lnTo>
                    <a:pt x="107941" y="17315"/>
                  </a:lnTo>
                  <a:lnTo>
                    <a:pt x="108065" y="16474"/>
                  </a:lnTo>
                  <a:lnTo>
                    <a:pt x="108188" y="15633"/>
                  </a:lnTo>
                  <a:lnTo>
                    <a:pt x="108287" y="14792"/>
                  </a:lnTo>
                  <a:lnTo>
                    <a:pt x="108361" y="13926"/>
                  </a:lnTo>
                  <a:lnTo>
                    <a:pt x="108436" y="13085"/>
                  </a:lnTo>
                  <a:lnTo>
                    <a:pt x="108436" y="13085"/>
                  </a:lnTo>
                  <a:lnTo>
                    <a:pt x="106927" y="13630"/>
                  </a:lnTo>
                  <a:lnTo>
                    <a:pt x="105443" y="14174"/>
                  </a:lnTo>
                  <a:lnTo>
                    <a:pt x="103934" y="14693"/>
                  </a:lnTo>
                  <a:lnTo>
                    <a:pt x="102450" y="15163"/>
                  </a:lnTo>
                  <a:lnTo>
                    <a:pt x="100991" y="15633"/>
                  </a:lnTo>
                  <a:lnTo>
                    <a:pt x="99507" y="16078"/>
                  </a:lnTo>
                  <a:lnTo>
                    <a:pt x="98047" y="16499"/>
                  </a:lnTo>
                  <a:lnTo>
                    <a:pt x="96588" y="16919"/>
                  </a:lnTo>
                  <a:lnTo>
                    <a:pt x="95153" y="17290"/>
                  </a:lnTo>
                  <a:lnTo>
                    <a:pt x="93719" y="17661"/>
                  </a:lnTo>
                  <a:lnTo>
                    <a:pt x="92309" y="18008"/>
                  </a:lnTo>
                  <a:lnTo>
                    <a:pt x="90874" y="18329"/>
                  </a:lnTo>
                  <a:lnTo>
                    <a:pt x="89464" y="18651"/>
                  </a:lnTo>
                  <a:lnTo>
                    <a:pt x="88079" y="18948"/>
                  </a:lnTo>
                  <a:lnTo>
                    <a:pt x="86694" y="19220"/>
                  </a:lnTo>
                  <a:lnTo>
                    <a:pt x="85309" y="19467"/>
                  </a:lnTo>
                  <a:lnTo>
                    <a:pt x="83924" y="19690"/>
                  </a:lnTo>
                  <a:lnTo>
                    <a:pt x="82564" y="19912"/>
                  </a:lnTo>
                  <a:lnTo>
                    <a:pt x="81203" y="20110"/>
                  </a:lnTo>
                  <a:lnTo>
                    <a:pt x="79867" y="20283"/>
                  </a:lnTo>
                  <a:lnTo>
                    <a:pt x="78532" y="20456"/>
                  </a:lnTo>
                  <a:lnTo>
                    <a:pt x="77196" y="20605"/>
                  </a:lnTo>
                  <a:lnTo>
                    <a:pt x="75885" y="20753"/>
                  </a:lnTo>
                  <a:lnTo>
                    <a:pt x="74574" y="20852"/>
                  </a:lnTo>
                  <a:lnTo>
                    <a:pt x="71977" y="21050"/>
                  </a:lnTo>
                  <a:lnTo>
                    <a:pt x="69430" y="21174"/>
                  </a:lnTo>
                  <a:lnTo>
                    <a:pt x="66907" y="21248"/>
                  </a:lnTo>
                  <a:lnTo>
                    <a:pt x="64433" y="21273"/>
                  </a:lnTo>
                  <a:lnTo>
                    <a:pt x="62009" y="21223"/>
                  </a:lnTo>
                  <a:lnTo>
                    <a:pt x="59610" y="21149"/>
                  </a:lnTo>
                  <a:lnTo>
                    <a:pt x="57260" y="21001"/>
                  </a:lnTo>
                  <a:lnTo>
                    <a:pt x="54935" y="20803"/>
                  </a:lnTo>
                  <a:lnTo>
                    <a:pt x="52660" y="20580"/>
                  </a:lnTo>
                  <a:lnTo>
                    <a:pt x="50434" y="20308"/>
                  </a:lnTo>
                  <a:lnTo>
                    <a:pt x="48257" y="19986"/>
                  </a:lnTo>
                  <a:lnTo>
                    <a:pt x="46105" y="19640"/>
                  </a:lnTo>
                  <a:lnTo>
                    <a:pt x="44003" y="19269"/>
                  </a:lnTo>
                  <a:lnTo>
                    <a:pt x="41950" y="18849"/>
                  </a:lnTo>
                  <a:lnTo>
                    <a:pt x="39921" y="18379"/>
                  </a:lnTo>
                  <a:lnTo>
                    <a:pt x="37967" y="17909"/>
                  </a:lnTo>
                  <a:lnTo>
                    <a:pt x="36038" y="17389"/>
                  </a:lnTo>
                  <a:lnTo>
                    <a:pt x="34158" y="16870"/>
                  </a:lnTo>
                  <a:lnTo>
                    <a:pt x="32303" y="16301"/>
                  </a:lnTo>
                  <a:lnTo>
                    <a:pt x="30522" y="15732"/>
                  </a:lnTo>
                  <a:lnTo>
                    <a:pt x="28791" y="15138"/>
                  </a:lnTo>
                  <a:lnTo>
                    <a:pt x="27084" y="14545"/>
                  </a:lnTo>
                  <a:lnTo>
                    <a:pt x="25452" y="13902"/>
                  </a:lnTo>
                  <a:lnTo>
                    <a:pt x="23844" y="13283"/>
                  </a:lnTo>
                  <a:lnTo>
                    <a:pt x="22311" y="12640"/>
                  </a:lnTo>
                  <a:lnTo>
                    <a:pt x="20802" y="11997"/>
                  </a:lnTo>
                  <a:lnTo>
                    <a:pt x="19342" y="11329"/>
                  </a:lnTo>
                  <a:lnTo>
                    <a:pt x="17957" y="10686"/>
                  </a:lnTo>
                  <a:lnTo>
                    <a:pt x="16597" y="10018"/>
                  </a:lnTo>
                  <a:lnTo>
                    <a:pt x="15311" y="9375"/>
                  </a:lnTo>
                  <a:lnTo>
                    <a:pt x="14049" y="8707"/>
                  </a:lnTo>
                  <a:lnTo>
                    <a:pt x="12862" y="8064"/>
                  </a:lnTo>
                  <a:lnTo>
                    <a:pt x="11724" y="7446"/>
                  </a:lnTo>
                  <a:lnTo>
                    <a:pt x="10636" y="6828"/>
                  </a:lnTo>
                  <a:lnTo>
                    <a:pt x="9597" y="6209"/>
                  </a:lnTo>
                  <a:lnTo>
                    <a:pt x="8608" y="5616"/>
                  </a:lnTo>
                  <a:lnTo>
                    <a:pt x="6827" y="4478"/>
                  </a:lnTo>
                  <a:lnTo>
                    <a:pt x="5244" y="3439"/>
                  </a:lnTo>
                  <a:lnTo>
                    <a:pt x="3884" y="2499"/>
                  </a:lnTo>
                  <a:lnTo>
                    <a:pt x="2770" y="1683"/>
                  </a:lnTo>
                  <a:lnTo>
                    <a:pt x="1880" y="1015"/>
                  </a:lnTo>
                  <a:lnTo>
                    <a:pt x="1237" y="496"/>
                  </a:lnTo>
                  <a:lnTo>
                    <a:pt x="6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6"/>
            <p:cNvSpPr/>
            <p:nvPr/>
          </p:nvSpPr>
          <p:spPr>
            <a:xfrm>
              <a:off x="1409525" y="3751625"/>
              <a:ext cx="2710900" cy="694450"/>
            </a:xfrm>
            <a:custGeom>
              <a:avLst/>
              <a:gdLst/>
              <a:ahLst/>
              <a:cxnLst/>
              <a:rect l="l" t="t" r="r" b="b"/>
              <a:pathLst>
                <a:path w="108436" h="27778" fill="none" extrusionOk="0">
                  <a:moveTo>
                    <a:pt x="107446" y="19789"/>
                  </a:moveTo>
                  <a:lnTo>
                    <a:pt x="107446" y="19789"/>
                  </a:lnTo>
                  <a:lnTo>
                    <a:pt x="107397" y="19714"/>
                  </a:lnTo>
                  <a:lnTo>
                    <a:pt x="107397" y="19714"/>
                  </a:lnTo>
                  <a:lnTo>
                    <a:pt x="105171" y="20555"/>
                  </a:lnTo>
                  <a:lnTo>
                    <a:pt x="102969" y="21372"/>
                  </a:lnTo>
                  <a:lnTo>
                    <a:pt x="100768" y="22114"/>
                  </a:lnTo>
                  <a:lnTo>
                    <a:pt x="98591" y="22806"/>
                  </a:lnTo>
                  <a:lnTo>
                    <a:pt x="96415" y="23449"/>
                  </a:lnTo>
                  <a:lnTo>
                    <a:pt x="94263" y="24068"/>
                  </a:lnTo>
                  <a:lnTo>
                    <a:pt x="92111" y="24612"/>
                  </a:lnTo>
                  <a:lnTo>
                    <a:pt x="89984" y="25106"/>
                  </a:lnTo>
                  <a:lnTo>
                    <a:pt x="89984" y="25106"/>
                  </a:lnTo>
                  <a:lnTo>
                    <a:pt x="88623" y="25403"/>
                  </a:lnTo>
                  <a:lnTo>
                    <a:pt x="87288" y="25675"/>
                  </a:lnTo>
                  <a:lnTo>
                    <a:pt x="85952" y="25923"/>
                  </a:lnTo>
                  <a:lnTo>
                    <a:pt x="84641" y="26170"/>
                  </a:lnTo>
                  <a:lnTo>
                    <a:pt x="83306" y="26393"/>
                  </a:lnTo>
                  <a:lnTo>
                    <a:pt x="81995" y="26590"/>
                  </a:lnTo>
                  <a:lnTo>
                    <a:pt x="80684" y="26788"/>
                  </a:lnTo>
                  <a:lnTo>
                    <a:pt x="79373" y="26937"/>
                  </a:lnTo>
                  <a:lnTo>
                    <a:pt x="78087" y="27110"/>
                  </a:lnTo>
                  <a:lnTo>
                    <a:pt x="76776" y="27234"/>
                  </a:lnTo>
                  <a:lnTo>
                    <a:pt x="75489" y="27357"/>
                  </a:lnTo>
                  <a:lnTo>
                    <a:pt x="74228" y="27456"/>
                  </a:lnTo>
                  <a:lnTo>
                    <a:pt x="71680" y="27629"/>
                  </a:lnTo>
                  <a:lnTo>
                    <a:pt x="69182" y="27728"/>
                  </a:lnTo>
                  <a:lnTo>
                    <a:pt x="69182" y="27728"/>
                  </a:lnTo>
                  <a:lnTo>
                    <a:pt x="69182" y="27728"/>
                  </a:lnTo>
                  <a:lnTo>
                    <a:pt x="67055" y="27778"/>
                  </a:lnTo>
                  <a:lnTo>
                    <a:pt x="64953" y="27778"/>
                  </a:lnTo>
                  <a:lnTo>
                    <a:pt x="62900" y="27753"/>
                  </a:lnTo>
                  <a:lnTo>
                    <a:pt x="60847" y="27679"/>
                  </a:lnTo>
                  <a:lnTo>
                    <a:pt x="58819" y="27555"/>
                  </a:lnTo>
                  <a:lnTo>
                    <a:pt x="56815" y="27431"/>
                  </a:lnTo>
                  <a:lnTo>
                    <a:pt x="54836" y="27258"/>
                  </a:lnTo>
                  <a:lnTo>
                    <a:pt x="52882" y="27036"/>
                  </a:lnTo>
                  <a:lnTo>
                    <a:pt x="50953" y="26813"/>
                  </a:lnTo>
                  <a:lnTo>
                    <a:pt x="49073" y="26541"/>
                  </a:lnTo>
                  <a:lnTo>
                    <a:pt x="47193" y="26244"/>
                  </a:lnTo>
                  <a:lnTo>
                    <a:pt x="45338" y="25923"/>
                  </a:lnTo>
                  <a:lnTo>
                    <a:pt x="43533" y="25576"/>
                  </a:lnTo>
                  <a:lnTo>
                    <a:pt x="41752" y="25205"/>
                  </a:lnTo>
                  <a:lnTo>
                    <a:pt x="39996" y="24834"/>
                  </a:lnTo>
                  <a:lnTo>
                    <a:pt x="38264" y="24414"/>
                  </a:lnTo>
                  <a:lnTo>
                    <a:pt x="38264" y="24414"/>
                  </a:lnTo>
                  <a:lnTo>
                    <a:pt x="36632" y="24018"/>
                  </a:lnTo>
                  <a:lnTo>
                    <a:pt x="35049" y="23573"/>
                  </a:lnTo>
                  <a:lnTo>
                    <a:pt x="33491" y="23152"/>
                  </a:lnTo>
                  <a:lnTo>
                    <a:pt x="31957" y="22682"/>
                  </a:lnTo>
                  <a:lnTo>
                    <a:pt x="30448" y="22212"/>
                  </a:lnTo>
                  <a:lnTo>
                    <a:pt x="28989" y="21743"/>
                  </a:lnTo>
                  <a:lnTo>
                    <a:pt x="27530" y="21273"/>
                  </a:lnTo>
                  <a:lnTo>
                    <a:pt x="26120" y="20753"/>
                  </a:lnTo>
                  <a:lnTo>
                    <a:pt x="24735" y="20258"/>
                  </a:lnTo>
                  <a:lnTo>
                    <a:pt x="23399" y="19764"/>
                  </a:lnTo>
                  <a:lnTo>
                    <a:pt x="22063" y="19244"/>
                  </a:lnTo>
                  <a:lnTo>
                    <a:pt x="20802" y="18725"/>
                  </a:lnTo>
                  <a:lnTo>
                    <a:pt x="19540" y="18206"/>
                  </a:lnTo>
                  <a:lnTo>
                    <a:pt x="18328" y="17661"/>
                  </a:lnTo>
                  <a:lnTo>
                    <a:pt x="15979" y="16623"/>
                  </a:lnTo>
                  <a:lnTo>
                    <a:pt x="15979" y="16623"/>
                  </a:lnTo>
                  <a:lnTo>
                    <a:pt x="14297" y="15806"/>
                  </a:lnTo>
                  <a:lnTo>
                    <a:pt x="12664" y="15015"/>
                  </a:lnTo>
                  <a:lnTo>
                    <a:pt x="11131" y="14248"/>
                  </a:lnTo>
                  <a:lnTo>
                    <a:pt x="9696" y="13481"/>
                  </a:lnTo>
                  <a:lnTo>
                    <a:pt x="8360" y="12739"/>
                  </a:lnTo>
                  <a:lnTo>
                    <a:pt x="7099" y="12022"/>
                  </a:lnTo>
                  <a:lnTo>
                    <a:pt x="5936" y="11329"/>
                  </a:lnTo>
                  <a:lnTo>
                    <a:pt x="4873" y="10686"/>
                  </a:lnTo>
                  <a:lnTo>
                    <a:pt x="3884" y="10068"/>
                  </a:lnTo>
                  <a:lnTo>
                    <a:pt x="3018" y="9499"/>
                  </a:lnTo>
                  <a:lnTo>
                    <a:pt x="2251" y="8980"/>
                  </a:lnTo>
                  <a:lnTo>
                    <a:pt x="1583" y="8510"/>
                  </a:lnTo>
                  <a:lnTo>
                    <a:pt x="1039" y="8114"/>
                  </a:lnTo>
                  <a:lnTo>
                    <a:pt x="569" y="7743"/>
                  </a:lnTo>
                  <a:lnTo>
                    <a:pt x="223" y="7471"/>
                  </a:lnTo>
                  <a:lnTo>
                    <a:pt x="0" y="7248"/>
                  </a:lnTo>
                  <a:lnTo>
                    <a:pt x="0" y="7248"/>
                  </a:lnTo>
                  <a:lnTo>
                    <a:pt x="25" y="6358"/>
                  </a:lnTo>
                  <a:lnTo>
                    <a:pt x="50" y="5443"/>
                  </a:lnTo>
                  <a:lnTo>
                    <a:pt x="99" y="4552"/>
                  </a:lnTo>
                  <a:lnTo>
                    <a:pt x="173" y="3637"/>
                  </a:lnTo>
                  <a:lnTo>
                    <a:pt x="272" y="2746"/>
                  </a:lnTo>
                  <a:lnTo>
                    <a:pt x="371" y="1831"/>
                  </a:lnTo>
                  <a:lnTo>
                    <a:pt x="495" y="916"/>
                  </a:lnTo>
                  <a:lnTo>
                    <a:pt x="643" y="1"/>
                  </a:lnTo>
                  <a:lnTo>
                    <a:pt x="643" y="1"/>
                  </a:lnTo>
                  <a:lnTo>
                    <a:pt x="1237" y="496"/>
                  </a:lnTo>
                  <a:lnTo>
                    <a:pt x="1880" y="1015"/>
                  </a:lnTo>
                  <a:lnTo>
                    <a:pt x="2770" y="1683"/>
                  </a:lnTo>
                  <a:lnTo>
                    <a:pt x="3884" y="2499"/>
                  </a:lnTo>
                  <a:lnTo>
                    <a:pt x="5244" y="3439"/>
                  </a:lnTo>
                  <a:lnTo>
                    <a:pt x="6827" y="4478"/>
                  </a:lnTo>
                  <a:lnTo>
                    <a:pt x="8608" y="5616"/>
                  </a:lnTo>
                  <a:lnTo>
                    <a:pt x="9597" y="6209"/>
                  </a:lnTo>
                  <a:lnTo>
                    <a:pt x="10636" y="6828"/>
                  </a:lnTo>
                  <a:lnTo>
                    <a:pt x="11724" y="7446"/>
                  </a:lnTo>
                  <a:lnTo>
                    <a:pt x="12862" y="8064"/>
                  </a:lnTo>
                  <a:lnTo>
                    <a:pt x="14049" y="8707"/>
                  </a:lnTo>
                  <a:lnTo>
                    <a:pt x="15311" y="9375"/>
                  </a:lnTo>
                  <a:lnTo>
                    <a:pt x="16597" y="10018"/>
                  </a:lnTo>
                  <a:lnTo>
                    <a:pt x="17957" y="10686"/>
                  </a:lnTo>
                  <a:lnTo>
                    <a:pt x="19342" y="11329"/>
                  </a:lnTo>
                  <a:lnTo>
                    <a:pt x="20802" y="11997"/>
                  </a:lnTo>
                  <a:lnTo>
                    <a:pt x="22311" y="12640"/>
                  </a:lnTo>
                  <a:lnTo>
                    <a:pt x="23844" y="13283"/>
                  </a:lnTo>
                  <a:lnTo>
                    <a:pt x="25452" y="13902"/>
                  </a:lnTo>
                  <a:lnTo>
                    <a:pt x="27084" y="14545"/>
                  </a:lnTo>
                  <a:lnTo>
                    <a:pt x="28791" y="15138"/>
                  </a:lnTo>
                  <a:lnTo>
                    <a:pt x="30522" y="15732"/>
                  </a:lnTo>
                  <a:lnTo>
                    <a:pt x="32303" y="16301"/>
                  </a:lnTo>
                  <a:lnTo>
                    <a:pt x="34158" y="16870"/>
                  </a:lnTo>
                  <a:lnTo>
                    <a:pt x="36038" y="17389"/>
                  </a:lnTo>
                  <a:lnTo>
                    <a:pt x="37967" y="17909"/>
                  </a:lnTo>
                  <a:lnTo>
                    <a:pt x="39921" y="18379"/>
                  </a:lnTo>
                  <a:lnTo>
                    <a:pt x="41950" y="18849"/>
                  </a:lnTo>
                  <a:lnTo>
                    <a:pt x="44003" y="19269"/>
                  </a:lnTo>
                  <a:lnTo>
                    <a:pt x="46105" y="19640"/>
                  </a:lnTo>
                  <a:lnTo>
                    <a:pt x="48257" y="19986"/>
                  </a:lnTo>
                  <a:lnTo>
                    <a:pt x="50434" y="20308"/>
                  </a:lnTo>
                  <a:lnTo>
                    <a:pt x="52660" y="20580"/>
                  </a:lnTo>
                  <a:lnTo>
                    <a:pt x="54935" y="20803"/>
                  </a:lnTo>
                  <a:lnTo>
                    <a:pt x="57260" y="21001"/>
                  </a:lnTo>
                  <a:lnTo>
                    <a:pt x="59610" y="21149"/>
                  </a:lnTo>
                  <a:lnTo>
                    <a:pt x="62009" y="21223"/>
                  </a:lnTo>
                  <a:lnTo>
                    <a:pt x="64433" y="21273"/>
                  </a:lnTo>
                  <a:lnTo>
                    <a:pt x="66907" y="21248"/>
                  </a:lnTo>
                  <a:lnTo>
                    <a:pt x="69430" y="21174"/>
                  </a:lnTo>
                  <a:lnTo>
                    <a:pt x="71977" y="21050"/>
                  </a:lnTo>
                  <a:lnTo>
                    <a:pt x="74574" y="20852"/>
                  </a:lnTo>
                  <a:lnTo>
                    <a:pt x="75885" y="20753"/>
                  </a:lnTo>
                  <a:lnTo>
                    <a:pt x="77196" y="20605"/>
                  </a:lnTo>
                  <a:lnTo>
                    <a:pt x="78532" y="20456"/>
                  </a:lnTo>
                  <a:lnTo>
                    <a:pt x="79867" y="20283"/>
                  </a:lnTo>
                  <a:lnTo>
                    <a:pt x="81203" y="20110"/>
                  </a:lnTo>
                  <a:lnTo>
                    <a:pt x="82564" y="19912"/>
                  </a:lnTo>
                  <a:lnTo>
                    <a:pt x="83924" y="19690"/>
                  </a:lnTo>
                  <a:lnTo>
                    <a:pt x="85309" y="19467"/>
                  </a:lnTo>
                  <a:lnTo>
                    <a:pt x="86694" y="19220"/>
                  </a:lnTo>
                  <a:lnTo>
                    <a:pt x="88079" y="18948"/>
                  </a:lnTo>
                  <a:lnTo>
                    <a:pt x="89464" y="18651"/>
                  </a:lnTo>
                  <a:lnTo>
                    <a:pt x="90874" y="18329"/>
                  </a:lnTo>
                  <a:lnTo>
                    <a:pt x="92309" y="18008"/>
                  </a:lnTo>
                  <a:lnTo>
                    <a:pt x="93719" y="17661"/>
                  </a:lnTo>
                  <a:lnTo>
                    <a:pt x="95153" y="17290"/>
                  </a:lnTo>
                  <a:lnTo>
                    <a:pt x="96588" y="16919"/>
                  </a:lnTo>
                  <a:lnTo>
                    <a:pt x="98047" y="16499"/>
                  </a:lnTo>
                  <a:lnTo>
                    <a:pt x="99507" y="16078"/>
                  </a:lnTo>
                  <a:lnTo>
                    <a:pt x="100991" y="15633"/>
                  </a:lnTo>
                  <a:lnTo>
                    <a:pt x="102450" y="15163"/>
                  </a:lnTo>
                  <a:lnTo>
                    <a:pt x="103934" y="14693"/>
                  </a:lnTo>
                  <a:lnTo>
                    <a:pt x="105443" y="14174"/>
                  </a:lnTo>
                  <a:lnTo>
                    <a:pt x="106927" y="13630"/>
                  </a:lnTo>
                  <a:lnTo>
                    <a:pt x="108436" y="13085"/>
                  </a:lnTo>
                  <a:lnTo>
                    <a:pt x="108436" y="13085"/>
                  </a:lnTo>
                  <a:lnTo>
                    <a:pt x="108361" y="13926"/>
                  </a:lnTo>
                  <a:lnTo>
                    <a:pt x="108287" y="14792"/>
                  </a:lnTo>
                  <a:lnTo>
                    <a:pt x="108188" y="15633"/>
                  </a:lnTo>
                  <a:lnTo>
                    <a:pt x="108065" y="16474"/>
                  </a:lnTo>
                  <a:lnTo>
                    <a:pt x="107941" y="17315"/>
                  </a:lnTo>
                  <a:lnTo>
                    <a:pt x="107793" y="18131"/>
                  </a:lnTo>
                  <a:lnTo>
                    <a:pt x="107619" y="18948"/>
                  </a:lnTo>
                  <a:lnTo>
                    <a:pt x="107446" y="1978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6"/>
            <p:cNvSpPr/>
            <p:nvPr/>
          </p:nvSpPr>
          <p:spPr>
            <a:xfrm>
              <a:off x="1917800" y="1587375"/>
              <a:ext cx="2101225" cy="1006725"/>
            </a:xfrm>
            <a:custGeom>
              <a:avLst/>
              <a:gdLst/>
              <a:ahLst/>
              <a:cxnLst/>
              <a:rect l="l" t="t" r="r" b="b"/>
              <a:pathLst>
                <a:path w="84049" h="40269" extrusionOk="0">
                  <a:moveTo>
                    <a:pt x="9994" y="1"/>
                  </a:moveTo>
                  <a:lnTo>
                    <a:pt x="9474" y="25"/>
                  </a:lnTo>
                  <a:lnTo>
                    <a:pt x="8979" y="99"/>
                  </a:lnTo>
                  <a:lnTo>
                    <a:pt x="8262" y="223"/>
                  </a:lnTo>
                  <a:lnTo>
                    <a:pt x="7570" y="396"/>
                  </a:lnTo>
                  <a:lnTo>
                    <a:pt x="6926" y="619"/>
                  </a:lnTo>
                  <a:lnTo>
                    <a:pt x="6283" y="891"/>
                  </a:lnTo>
                  <a:lnTo>
                    <a:pt x="5640" y="1212"/>
                  </a:lnTo>
                  <a:lnTo>
                    <a:pt x="5047" y="1559"/>
                  </a:lnTo>
                  <a:lnTo>
                    <a:pt x="4478" y="1979"/>
                  </a:lnTo>
                  <a:lnTo>
                    <a:pt x="3934" y="2400"/>
                  </a:lnTo>
                  <a:lnTo>
                    <a:pt x="3414" y="2894"/>
                  </a:lnTo>
                  <a:lnTo>
                    <a:pt x="2944" y="3414"/>
                  </a:lnTo>
                  <a:lnTo>
                    <a:pt x="2499" y="3983"/>
                  </a:lnTo>
                  <a:lnTo>
                    <a:pt x="2079" y="4576"/>
                  </a:lnTo>
                  <a:lnTo>
                    <a:pt x="1683" y="5219"/>
                  </a:lnTo>
                  <a:lnTo>
                    <a:pt x="1337" y="5887"/>
                  </a:lnTo>
                  <a:lnTo>
                    <a:pt x="1015" y="6580"/>
                  </a:lnTo>
                  <a:lnTo>
                    <a:pt x="743" y="7322"/>
                  </a:lnTo>
                  <a:lnTo>
                    <a:pt x="594" y="7841"/>
                  </a:lnTo>
                  <a:lnTo>
                    <a:pt x="446" y="8385"/>
                  </a:lnTo>
                  <a:lnTo>
                    <a:pt x="322" y="8930"/>
                  </a:lnTo>
                  <a:lnTo>
                    <a:pt x="223" y="9499"/>
                  </a:lnTo>
                  <a:lnTo>
                    <a:pt x="125" y="10092"/>
                  </a:lnTo>
                  <a:lnTo>
                    <a:pt x="75" y="10686"/>
                  </a:lnTo>
                  <a:lnTo>
                    <a:pt x="26" y="11279"/>
                  </a:lnTo>
                  <a:lnTo>
                    <a:pt x="1" y="11898"/>
                  </a:lnTo>
                  <a:lnTo>
                    <a:pt x="26" y="12640"/>
                  </a:lnTo>
                  <a:lnTo>
                    <a:pt x="50" y="13382"/>
                  </a:lnTo>
                  <a:lnTo>
                    <a:pt x="125" y="14149"/>
                  </a:lnTo>
                  <a:lnTo>
                    <a:pt x="248" y="14940"/>
                  </a:lnTo>
                  <a:lnTo>
                    <a:pt x="347" y="15509"/>
                  </a:lnTo>
                  <a:lnTo>
                    <a:pt x="471" y="16103"/>
                  </a:lnTo>
                  <a:lnTo>
                    <a:pt x="619" y="16672"/>
                  </a:lnTo>
                  <a:lnTo>
                    <a:pt x="768" y="17240"/>
                  </a:lnTo>
                  <a:lnTo>
                    <a:pt x="941" y="17785"/>
                  </a:lnTo>
                  <a:lnTo>
                    <a:pt x="1139" y="18329"/>
                  </a:lnTo>
                  <a:lnTo>
                    <a:pt x="1361" y="18873"/>
                  </a:lnTo>
                  <a:lnTo>
                    <a:pt x="1584" y="19417"/>
                  </a:lnTo>
                  <a:lnTo>
                    <a:pt x="1831" y="19936"/>
                  </a:lnTo>
                  <a:lnTo>
                    <a:pt x="2079" y="20456"/>
                  </a:lnTo>
                  <a:lnTo>
                    <a:pt x="2351" y="20951"/>
                  </a:lnTo>
                  <a:lnTo>
                    <a:pt x="2647" y="21470"/>
                  </a:lnTo>
                  <a:lnTo>
                    <a:pt x="3241" y="22435"/>
                  </a:lnTo>
                  <a:lnTo>
                    <a:pt x="3909" y="23375"/>
                  </a:lnTo>
                  <a:lnTo>
                    <a:pt x="4601" y="24290"/>
                  </a:lnTo>
                  <a:lnTo>
                    <a:pt x="5319" y="25155"/>
                  </a:lnTo>
                  <a:lnTo>
                    <a:pt x="6061" y="25996"/>
                  </a:lnTo>
                  <a:lnTo>
                    <a:pt x="6852" y="26788"/>
                  </a:lnTo>
                  <a:lnTo>
                    <a:pt x="7619" y="27555"/>
                  </a:lnTo>
                  <a:lnTo>
                    <a:pt x="8435" y="28297"/>
                  </a:lnTo>
                  <a:lnTo>
                    <a:pt x="9227" y="28989"/>
                  </a:lnTo>
                  <a:lnTo>
                    <a:pt x="10043" y="29657"/>
                  </a:lnTo>
                  <a:lnTo>
                    <a:pt x="10835" y="30275"/>
                  </a:lnTo>
                  <a:lnTo>
                    <a:pt x="11626" y="30844"/>
                  </a:lnTo>
                  <a:lnTo>
                    <a:pt x="12393" y="31388"/>
                  </a:lnTo>
                  <a:lnTo>
                    <a:pt x="13160" y="31908"/>
                  </a:lnTo>
                  <a:lnTo>
                    <a:pt x="13877" y="32378"/>
                  </a:lnTo>
                  <a:lnTo>
                    <a:pt x="14569" y="32798"/>
                  </a:lnTo>
                  <a:lnTo>
                    <a:pt x="15806" y="33540"/>
                  </a:lnTo>
                  <a:lnTo>
                    <a:pt x="16870" y="34134"/>
                  </a:lnTo>
                  <a:lnTo>
                    <a:pt x="17661" y="34554"/>
                  </a:lnTo>
                  <a:lnTo>
                    <a:pt x="18378" y="34901"/>
                  </a:lnTo>
                  <a:lnTo>
                    <a:pt x="63890" y="40268"/>
                  </a:lnTo>
                  <a:lnTo>
                    <a:pt x="63914" y="40268"/>
                  </a:lnTo>
                  <a:lnTo>
                    <a:pt x="64285" y="40194"/>
                  </a:lnTo>
                  <a:lnTo>
                    <a:pt x="65176" y="39996"/>
                  </a:lnTo>
                  <a:lnTo>
                    <a:pt x="66462" y="39650"/>
                  </a:lnTo>
                  <a:lnTo>
                    <a:pt x="67229" y="39427"/>
                  </a:lnTo>
                  <a:lnTo>
                    <a:pt x="68070" y="39180"/>
                  </a:lnTo>
                  <a:lnTo>
                    <a:pt x="68960" y="38858"/>
                  </a:lnTo>
                  <a:lnTo>
                    <a:pt x="69925" y="38512"/>
                  </a:lnTo>
                  <a:lnTo>
                    <a:pt x="70914" y="38141"/>
                  </a:lnTo>
                  <a:lnTo>
                    <a:pt x="71928" y="37696"/>
                  </a:lnTo>
                  <a:lnTo>
                    <a:pt x="72967" y="37201"/>
                  </a:lnTo>
                  <a:lnTo>
                    <a:pt x="74006" y="36657"/>
                  </a:lnTo>
                  <a:lnTo>
                    <a:pt x="75070" y="36063"/>
                  </a:lnTo>
                  <a:lnTo>
                    <a:pt x="76108" y="35395"/>
                  </a:lnTo>
                  <a:lnTo>
                    <a:pt x="76603" y="35049"/>
                  </a:lnTo>
                  <a:lnTo>
                    <a:pt x="77123" y="34678"/>
                  </a:lnTo>
                  <a:lnTo>
                    <a:pt x="77617" y="34307"/>
                  </a:lnTo>
                  <a:lnTo>
                    <a:pt x="78112" y="33911"/>
                  </a:lnTo>
                  <a:lnTo>
                    <a:pt x="78582" y="33516"/>
                  </a:lnTo>
                  <a:lnTo>
                    <a:pt x="79052" y="33095"/>
                  </a:lnTo>
                  <a:lnTo>
                    <a:pt x="79497" y="32650"/>
                  </a:lnTo>
                  <a:lnTo>
                    <a:pt x="79942" y="32180"/>
                  </a:lnTo>
                  <a:lnTo>
                    <a:pt x="80363" y="31710"/>
                  </a:lnTo>
                  <a:lnTo>
                    <a:pt x="80783" y="31215"/>
                  </a:lnTo>
                  <a:lnTo>
                    <a:pt x="81154" y="30721"/>
                  </a:lnTo>
                  <a:lnTo>
                    <a:pt x="81525" y="30176"/>
                  </a:lnTo>
                  <a:lnTo>
                    <a:pt x="81896" y="29657"/>
                  </a:lnTo>
                  <a:lnTo>
                    <a:pt x="82218" y="29088"/>
                  </a:lnTo>
                  <a:lnTo>
                    <a:pt x="82515" y="28519"/>
                  </a:lnTo>
                  <a:lnTo>
                    <a:pt x="82812" y="27901"/>
                  </a:lnTo>
                  <a:lnTo>
                    <a:pt x="83059" y="27307"/>
                  </a:lnTo>
                  <a:lnTo>
                    <a:pt x="83281" y="26664"/>
                  </a:lnTo>
                  <a:lnTo>
                    <a:pt x="83504" y="26021"/>
                  </a:lnTo>
                  <a:lnTo>
                    <a:pt x="83677" y="25329"/>
                  </a:lnTo>
                  <a:lnTo>
                    <a:pt x="83801" y="24636"/>
                  </a:lnTo>
                  <a:lnTo>
                    <a:pt x="83925" y="23943"/>
                  </a:lnTo>
                  <a:lnTo>
                    <a:pt x="83999" y="23201"/>
                  </a:lnTo>
                  <a:lnTo>
                    <a:pt x="84048" y="22459"/>
                  </a:lnTo>
                  <a:lnTo>
                    <a:pt x="84048" y="21693"/>
                  </a:lnTo>
                  <a:lnTo>
                    <a:pt x="84023" y="20901"/>
                  </a:lnTo>
                  <a:lnTo>
                    <a:pt x="83949" y="20085"/>
                  </a:lnTo>
                  <a:lnTo>
                    <a:pt x="83850" y="19244"/>
                  </a:lnTo>
                  <a:lnTo>
                    <a:pt x="83702" y="18378"/>
                  </a:lnTo>
                  <a:lnTo>
                    <a:pt x="83504" y="17512"/>
                  </a:lnTo>
                  <a:lnTo>
                    <a:pt x="83281" y="16597"/>
                  </a:lnTo>
                  <a:lnTo>
                    <a:pt x="83009" y="15682"/>
                  </a:lnTo>
                  <a:lnTo>
                    <a:pt x="82762" y="14990"/>
                  </a:lnTo>
                  <a:lnTo>
                    <a:pt x="82515" y="14322"/>
                  </a:lnTo>
                  <a:lnTo>
                    <a:pt x="82267" y="13703"/>
                  </a:lnTo>
                  <a:lnTo>
                    <a:pt x="81995" y="13110"/>
                  </a:lnTo>
                  <a:lnTo>
                    <a:pt x="81723" y="12566"/>
                  </a:lnTo>
                  <a:lnTo>
                    <a:pt x="81451" y="12046"/>
                  </a:lnTo>
                  <a:lnTo>
                    <a:pt x="81154" y="11576"/>
                  </a:lnTo>
                  <a:lnTo>
                    <a:pt x="80857" y="11131"/>
                  </a:lnTo>
                  <a:lnTo>
                    <a:pt x="80709" y="10908"/>
                  </a:lnTo>
                  <a:lnTo>
                    <a:pt x="80437" y="10562"/>
                  </a:lnTo>
                  <a:lnTo>
                    <a:pt x="80165" y="10265"/>
                  </a:lnTo>
                  <a:lnTo>
                    <a:pt x="79893" y="9968"/>
                  </a:lnTo>
                  <a:lnTo>
                    <a:pt x="79621" y="9696"/>
                  </a:lnTo>
                  <a:lnTo>
                    <a:pt x="79250" y="9350"/>
                  </a:lnTo>
                  <a:lnTo>
                    <a:pt x="78854" y="9053"/>
                  </a:lnTo>
                  <a:lnTo>
                    <a:pt x="78434" y="8806"/>
                  </a:lnTo>
                  <a:lnTo>
                    <a:pt x="78038" y="8583"/>
                  </a:lnTo>
                  <a:lnTo>
                    <a:pt x="77617" y="8385"/>
                  </a:lnTo>
                  <a:lnTo>
                    <a:pt x="77197" y="8212"/>
                  </a:lnTo>
                  <a:lnTo>
                    <a:pt x="76752" y="8089"/>
                  </a:lnTo>
                  <a:lnTo>
                    <a:pt x="76306" y="7990"/>
                  </a:lnTo>
                  <a:lnTo>
                    <a:pt x="76034" y="7940"/>
                  </a:lnTo>
                  <a:lnTo>
                    <a:pt x="75737" y="7916"/>
                  </a:lnTo>
                  <a:lnTo>
                    <a:pt x="75169" y="7891"/>
                  </a:lnTo>
                  <a:lnTo>
                    <a:pt x="74600" y="7916"/>
                  </a:lnTo>
                  <a:lnTo>
                    <a:pt x="74056" y="8014"/>
                  </a:lnTo>
                  <a:lnTo>
                    <a:pt x="73487" y="8138"/>
                  </a:lnTo>
                  <a:lnTo>
                    <a:pt x="72918" y="8311"/>
                  </a:lnTo>
                  <a:lnTo>
                    <a:pt x="72374" y="8534"/>
                  </a:lnTo>
                  <a:lnTo>
                    <a:pt x="71829" y="8781"/>
                  </a:lnTo>
                  <a:lnTo>
                    <a:pt x="71261" y="9053"/>
                  </a:lnTo>
                  <a:lnTo>
                    <a:pt x="70716" y="9375"/>
                  </a:lnTo>
                  <a:lnTo>
                    <a:pt x="70172" y="9696"/>
                  </a:lnTo>
                  <a:lnTo>
                    <a:pt x="69628" y="10043"/>
                  </a:lnTo>
                  <a:lnTo>
                    <a:pt x="68540" y="10785"/>
                  </a:lnTo>
                  <a:lnTo>
                    <a:pt x="67451" y="11551"/>
                  </a:lnTo>
                  <a:lnTo>
                    <a:pt x="66536" y="12219"/>
                  </a:lnTo>
                  <a:lnTo>
                    <a:pt x="65646" y="12838"/>
                  </a:lnTo>
                  <a:lnTo>
                    <a:pt x="64755" y="13431"/>
                  </a:lnTo>
                  <a:lnTo>
                    <a:pt x="63865" y="13975"/>
                  </a:lnTo>
                  <a:lnTo>
                    <a:pt x="63395" y="14198"/>
                  </a:lnTo>
                  <a:lnTo>
                    <a:pt x="62950" y="14421"/>
                  </a:lnTo>
                  <a:lnTo>
                    <a:pt x="62505" y="14619"/>
                  </a:lnTo>
                  <a:lnTo>
                    <a:pt x="62059" y="14816"/>
                  </a:lnTo>
                  <a:lnTo>
                    <a:pt x="61614" y="14965"/>
                  </a:lnTo>
                  <a:lnTo>
                    <a:pt x="61169" y="15064"/>
                  </a:lnTo>
                  <a:lnTo>
                    <a:pt x="60724" y="15163"/>
                  </a:lnTo>
                  <a:lnTo>
                    <a:pt x="60254" y="15212"/>
                  </a:lnTo>
                  <a:lnTo>
                    <a:pt x="59809" y="15237"/>
                  </a:lnTo>
                  <a:lnTo>
                    <a:pt x="59363" y="15212"/>
                  </a:lnTo>
                  <a:lnTo>
                    <a:pt x="58918" y="15138"/>
                  </a:lnTo>
                  <a:lnTo>
                    <a:pt x="58448" y="15039"/>
                  </a:lnTo>
                  <a:lnTo>
                    <a:pt x="58003" y="14891"/>
                  </a:lnTo>
                  <a:lnTo>
                    <a:pt x="57558" y="14693"/>
                  </a:lnTo>
                  <a:lnTo>
                    <a:pt x="57088" y="14445"/>
                  </a:lnTo>
                  <a:lnTo>
                    <a:pt x="56643" y="14149"/>
                  </a:lnTo>
                  <a:lnTo>
                    <a:pt x="56173" y="13802"/>
                  </a:lnTo>
                  <a:lnTo>
                    <a:pt x="55727" y="13407"/>
                  </a:lnTo>
                  <a:lnTo>
                    <a:pt x="55257" y="12937"/>
                  </a:lnTo>
                  <a:lnTo>
                    <a:pt x="54812" y="12417"/>
                  </a:lnTo>
                  <a:lnTo>
                    <a:pt x="54342" y="11824"/>
                  </a:lnTo>
                  <a:lnTo>
                    <a:pt x="53872" y="11156"/>
                  </a:lnTo>
                  <a:lnTo>
                    <a:pt x="53402" y="10438"/>
                  </a:lnTo>
                  <a:lnTo>
                    <a:pt x="52957" y="9647"/>
                  </a:lnTo>
                  <a:lnTo>
                    <a:pt x="52611" y="9078"/>
                  </a:lnTo>
                  <a:lnTo>
                    <a:pt x="52289" y="8534"/>
                  </a:lnTo>
                  <a:lnTo>
                    <a:pt x="51943" y="8039"/>
                  </a:lnTo>
                  <a:lnTo>
                    <a:pt x="51621" y="7545"/>
                  </a:lnTo>
                  <a:lnTo>
                    <a:pt x="51275" y="7075"/>
                  </a:lnTo>
                  <a:lnTo>
                    <a:pt x="50929" y="6629"/>
                  </a:lnTo>
                  <a:lnTo>
                    <a:pt x="50558" y="6234"/>
                  </a:lnTo>
                  <a:lnTo>
                    <a:pt x="50212" y="5838"/>
                  </a:lnTo>
                  <a:lnTo>
                    <a:pt x="49841" y="5467"/>
                  </a:lnTo>
                  <a:lnTo>
                    <a:pt x="49494" y="5096"/>
                  </a:lnTo>
                  <a:lnTo>
                    <a:pt x="49123" y="4774"/>
                  </a:lnTo>
                  <a:lnTo>
                    <a:pt x="48752" y="4477"/>
                  </a:lnTo>
                  <a:lnTo>
                    <a:pt x="48381" y="4181"/>
                  </a:lnTo>
                  <a:lnTo>
                    <a:pt x="48010" y="3933"/>
                  </a:lnTo>
                  <a:lnTo>
                    <a:pt x="47639" y="3686"/>
                  </a:lnTo>
                  <a:lnTo>
                    <a:pt x="47268" y="3463"/>
                  </a:lnTo>
                  <a:lnTo>
                    <a:pt x="47095" y="3364"/>
                  </a:lnTo>
                  <a:lnTo>
                    <a:pt x="47070" y="3364"/>
                  </a:lnTo>
                  <a:lnTo>
                    <a:pt x="46600" y="3117"/>
                  </a:lnTo>
                  <a:lnTo>
                    <a:pt x="46081" y="2894"/>
                  </a:lnTo>
                  <a:lnTo>
                    <a:pt x="45562" y="2697"/>
                  </a:lnTo>
                  <a:lnTo>
                    <a:pt x="45042" y="2548"/>
                  </a:lnTo>
                  <a:lnTo>
                    <a:pt x="44547" y="2424"/>
                  </a:lnTo>
                  <a:lnTo>
                    <a:pt x="44028" y="2350"/>
                  </a:lnTo>
                  <a:lnTo>
                    <a:pt x="43509" y="2276"/>
                  </a:lnTo>
                  <a:lnTo>
                    <a:pt x="42494" y="2276"/>
                  </a:lnTo>
                  <a:lnTo>
                    <a:pt x="42123" y="2301"/>
                  </a:lnTo>
                  <a:lnTo>
                    <a:pt x="41752" y="2350"/>
                  </a:lnTo>
                  <a:lnTo>
                    <a:pt x="41381" y="2424"/>
                  </a:lnTo>
                  <a:lnTo>
                    <a:pt x="41010" y="2499"/>
                  </a:lnTo>
                  <a:lnTo>
                    <a:pt x="40664" y="2598"/>
                  </a:lnTo>
                  <a:lnTo>
                    <a:pt x="40293" y="2697"/>
                  </a:lnTo>
                  <a:lnTo>
                    <a:pt x="39947" y="2820"/>
                  </a:lnTo>
                  <a:lnTo>
                    <a:pt x="39601" y="2969"/>
                  </a:lnTo>
                  <a:lnTo>
                    <a:pt x="39279" y="3117"/>
                  </a:lnTo>
                  <a:lnTo>
                    <a:pt x="38933" y="3290"/>
                  </a:lnTo>
                  <a:lnTo>
                    <a:pt x="38290" y="3686"/>
                  </a:lnTo>
                  <a:lnTo>
                    <a:pt x="37671" y="4106"/>
                  </a:lnTo>
                  <a:lnTo>
                    <a:pt x="37078" y="4576"/>
                  </a:lnTo>
                  <a:lnTo>
                    <a:pt x="36509" y="5121"/>
                  </a:lnTo>
                  <a:lnTo>
                    <a:pt x="35965" y="5689"/>
                  </a:lnTo>
                  <a:lnTo>
                    <a:pt x="35495" y="6283"/>
                  </a:lnTo>
                  <a:lnTo>
                    <a:pt x="35025" y="6951"/>
                  </a:lnTo>
                  <a:lnTo>
                    <a:pt x="34629" y="7619"/>
                  </a:lnTo>
                  <a:lnTo>
                    <a:pt x="34258" y="8336"/>
                  </a:lnTo>
                  <a:lnTo>
                    <a:pt x="33936" y="9078"/>
                  </a:lnTo>
                  <a:lnTo>
                    <a:pt x="33664" y="9870"/>
                  </a:lnTo>
                  <a:lnTo>
                    <a:pt x="33491" y="10315"/>
                  </a:lnTo>
                  <a:lnTo>
                    <a:pt x="33293" y="10760"/>
                  </a:lnTo>
                  <a:lnTo>
                    <a:pt x="33046" y="11156"/>
                  </a:lnTo>
                  <a:lnTo>
                    <a:pt x="32799" y="11502"/>
                  </a:lnTo>
                  <a:lnTo>
                    <a:pt x="32502" y="11848"/>
                  </a:lnTo>
                  <a:lnTo>
                    <a:pt x="32180" y="12120"/>
                  </a:lnTo>
                  <a:lnTo>
                    <a:pt x="31859" y="12368"/>
                  </a:lnTo>
                  <a:lnTo>
                    <a:pt x="31488" y="12590"/>
                  </a:lnTo>
                  <a:lnTo>
                    <a:pt x="31092" y="12763"/>
                  </a:lnTo>
                  <a:lnTo>
                    <a:pt x="30696" y="12912"/>
                  </a:lnTo>
                  <a:lnTo>
                    <a:pt x="30251" y="13011"/>
                  </a:lnTo>
                  <a:lnTo>
                    <a:pt x="29806" y="13060"/>
                  </a:lnTo>
                  <a:lnTo>
                    <a:pt x="29361" y="13085"/>
                  </a:lnTo>
                  <a:lnTo>
                    <a:pt x="28866" y="13060"/>
                  </a:lnTo>
                  <a:lnTo>
                    <a:pt x="28396" y="13011"/>
                  </a:lnTo>
                  <a:lnTo>
                    <a:pt x="27876" y="12912"/>
                  </a:lnTo>
                  <a:lnTo>
                    <a:pt x="27357" y="12763"/>
                  </a:lnTo>
                  <a:lnTo>
                    <a:pt x="26838" y="12590"/>
                  </a:lnTo>
                  <a:lnTo>
                    <a:pt x="26293" y="12368"/>
                  </a:lnTo>
                  <a:lnTo>
                    <a:pt x="25774" y="12096"/>
                  </a:lnTo>
                  <a:lnTo>
                    <a:pt x="25205" y="11799"/>
                  </a:lnTo>
                  <a:lnTo>
                    <a:pt x="24661" y="11428"/>
                  </a:lnTo>
                  <a:lnTo>
                    <a:pt x="24117" y="11032"/>
                  </a:lnTo>
                  <a:lnTo>
                    <a:pt x="23548" y="10612"/>
                  </a:lnTo>
                  <a:lnTo>
                    <a:pt x="23004" y="10117"/>
                  </a:lnTo>
                  <a:lnTo>
                    <a:pt x="22435" y="9573"/>
                  </a:lnTo>
                  <a:lnTo>
                    <a:pt x="21891" y="9004"/>
                  </a:lnTo>
                  <a:lnTo>
                    <a:pt x="21322" y="8385"/>
                  </a:lnTo>
                  <a:lnTo>
                    <a:pt x="20778" y="7718"/>
                  </a:lnTo>
                  <a:lnTo>
                    <a:pt x="20258" y="7000"/>
                  </a:lnTo>
                  <a:lnTo>
                    <a:pt x="19714" y="6234"/>
                  </a:lnTo>
                  <a:lnTo>
                    <a:pt x="19195" y="5417"/>
                  </a:lnTo>
                  <a:lnTo>
                    <a:pt x="18898" y="4972"/>
                  </a:lnTo>
                  <a:lnTo>
                    <a:pt x="18601" y="4527"/>
                  </a:lnTo>
                  <a:lnTo>
                    <a:pt x="18280" y="4106"/>
                  </a:lnTo>
                  <a:lnTo>
                    <a:pt x="17933" y="3686"/>
                  </a:lnTo>
                  <a:lnTo>
                    <a:pt x="17562" y="3265"/>
                  </a:lnTo>
                  <a:lnTo>
                    <a:pt x="17191" y="2870"/>
                  </a:lnTo>
                  <a:lnTo>
                    <a:pt x="16820" y="2499"/>
                  </a:lnTo>
                  <a:lnTo>
                    <a:pt x="16424" y="2152"/>
                  </a:lnTo>
                  <a:lnTo>
                    <a:pt x="16029" y="1831"/>
                  </a:lnTo>
                  <a:lnTo>
                    <a:pt x="15633" y="1509"/>
                  </a:lnTo>
                  <a:lnTo>
                    <a:pt x="15212" y="1237"/>
                  </a:lnTo>
                  <a:lnTo>
                    <a:pt x="14817" y="990"/>
                  </a:lnTo>
                  <a:lnTo>
                    <a:pt x="14396" y="767"/>
                  </a:lnTo>
                  <a:lnTo>
                    <a:pt x="14001" y="594"/>
                  </a:lnTo>
                  <a:lnTo>
                    <a:pt x="13580" y="446"/>
                  </a:lnTo>
                  <a:lnTo>
                    <a:pt x="13184" y="322"/>
                  </a:lnTo>
                  <a:lnTo>
                    <a:pt x="12640" y="198"/>
                  </a:lnTo>
                  <a:lnTo>
                    <a:pt x="12096" y="99"/>
                  </a:lnTo>
                  <a:lnTo>
                    <a:pt x="11552" y="50"/>
                  </a:lnTo>
                  <a:lnTo>
                    <a:pt x="110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6"/>
            <p:cNvSpPr/>
            <p:nvPr/>
          </p:nvSpPr>
          <p:spPr>
            <a:xfrm>
              <a:off x="1917800" y="1587375"/>
              <a:ext cx="2101225" cy="1006725"/>
            </a:xfrm>
            <a:custGeom>
              <a:avLst/>
              <a:gdLst/>
              <a:ahLst/>
              <a:cxnLst/>
              <a:rect l="l" t="t" r="r" b="b"/>
              <a:pathLst>
                <a:path w="84049" h="40269" fill="none" extrusionOk="0">
                  <a:moveTo>
                    <a:pt x="63914" y="40268"/>
                  </a:moveTo>
                  <a:lnTo>
                    <a:pt x="63890" y="40268"/>
                  </a:lnTo>
                  <a:lnTo>
                    <a:pt x="18378" y="34901"/>
                  </a:lnTo>
                  <a:lnTo>
                    <a:pt x="18378" y="34901"/>
                  </a:lnTo>
                  <a:lnTo>
                    <a:pt x="17661" y="34554"/>
                  </a:lnTo>
                  <a:lnTo>
                    <a:pt x="16870" y="34134"/>
                  </a:lnTo>
                  <a:lnTo>
                    <a:pt x="15806" y="33540"/>
                  </a:lnTo>
                  <a:lnTo>
                    <a:pt x="14569" y="32798"/>
                  </a:lnTo>
                  <a:lnTo>
                    <a:pt x="13877" y="32378"/>
                  </a:lnTo>
                  <a:lnTo>
                    <a:pt x="13160" y="31908"/>
                  </a:lnTo>
                  <a:lnTo>
                    <a:pt x="12393" y="31388"/>
                  </a:lnTo>
                  <a:lnTo>
                    <a:pt x="11626" y="30844"/>
                  </a:lnTo>
                  <a:lnTo>
                    <a:pt x="10835" y="30275"/>
                  </a:lnTo>
                  <a:lnTo>
                    <a:pt x="10043" y="29657"/>
                  </a:lnTo>
                  <a:lnTo>
                    <a:pt x="9227" y="28989"/>
                  </a:lnTo>
                  <a:lnTo>
                    <a:pt x="8435" y="28297"/>
                  </a:lnTo>
                  <a:lnTo>
                    <a:pt x="7619" y="27555"/>
                  </a:lnTo>
                  <a:lnTo>
                    <a:pt x="6852" y="26788"/>
                  </a:lnTo>
                  <a:lnTo>
                    <a:pt x="6061" y="25996"/>
                  </a:lnTo>
                  <a:lnTo>
                    <a:pt x="5319" y="25155"/>
                  </a:lnTo>
                  <a:lnTo>
                    <a:pt x="4601" y="24290"/>
                  </a:lnTo>
                  <a:lnTo>
                    <a:pt x="3909" y="23375"/>
                  </a:lnTo>
                  <a:lnTo>
                    <a:pt x="3241" y="22435"/>
                  </a:lnTo>
                  <a:lnTo>
                    <a:pt x="2647" y="21470"/>
                  </a:lnTo>
                  <a:lnTo>
                    <a:pt x="2351" y="20951"/>
                  </a:lnTo>
                  <a:lnTo>
                    <a:pt x="2079" y="20456"/>
                  </a:lnTo>
                  <a:lnTo>
                    <a:pt x="1831" y="19936"/>
                  </a:lnTo>
                  <a:lnTo>
                    <a:pt x="1584" y="19417"/>
                  </a:lnTo>
                  <a:lnTo>
                    <a:pt x="1361" y="18873"/>
                  </a:lnTo>
                  <a:lnTo>
                    <a:pt x="1139" y="18329"/>
                  </a:lnTo>
                  <a:lnTo>
                    <a:pt x="941" y="17785"/>
                  </a:lnTo>
                  <a:lnTo>
                    <a:pt x="768" y="17240"/>
                  </a:lnTo>
                  <a:lnTo>
                    <a:pt x="619" y="16672"/>
                  </a:lnTo>
                  <a:lnTo>
                    <a:pt x="471" y="16103"/>
                  </a:lnTo>
                  <a:lnTo>
                    <a:pt x="347" y="15509"/>
                  </a:lnTo>
                  <a:lnTo>
                    <a:pt x="248" y="14940"/>
                  </a:lnTo>
                  <a:lnTo>
                    <a:pt x="248" y="14940"/>
                  </a:lnTo>
                  <a:lnTo>
                    <a:pt x="125" y="14149"/>
                  </a:lnTo>
                  <a:lnTo>
                    <a:pt x="50" y="13382"/>
                  </a:lnTo>
                  <a:lnTo>
                    <a:pt x="26" y="12640"/>
                  </a:lnTo>
                  <a:lnTo>
                    <a:pt x="1" y="11898"/>
                  </a:lnTo>
                  <a:lnTo>
                    <a:pt x="1" y="11898"/>
                  </a:lnTo>
                  <a:lnTo>
                    <a:pt x="26" y="11279"/>
                  </a:lnTo>
                  <a:lnTo>
                    <a:pt x="75" y="10686"/>
                  </a:lnTo>
                  <a:lnTo>
                    <a:pt x="125" y="10092"/>
                  </a:lnTo>
                  <a:lnTo>
                    <a:pt x="223" y="9499"/>
                  </a:lnTo>
                  <a:lnTo>
                    <a:pt x="322" y="8930"/>
                  </a:lnTo>
                  <a:lnTo>
                    <a:pt x="446" y="8385"/>
                  </a:lnTo>
                  <a:lnTo>
                    <a:pt x="594" y="7841"/>
                  </a:lnTo>
                  <a:lnTo>
                    <a:pt x="743" y="7322"/>
                  </a:lnTo>
                  <a:lnTo>
                    <a:pt x="743" y="7322"/>
                  </a:lnTo>
                  <a:lnTo>
                    <a:pt x="1015" y="6580"/>
                  </a:lnTo>
                  <a:lnTo>
                    <a:pt x="1337" y="5887"/>
                  </a:lnTo>
                  <a:lnTo>
                    <a:pt x="1683" y="5219"/>
                  </a:lnTo>
                  <a:lnTo>
                    <a:pt x="2079" y="4576"/>
                  </a:lnTo>
                  <a:lnTo>
                    <a:pt x="2499" y="3983"/>
                  </a:lnTo>
                  <a:lnTo>
                    <a:pt x="2944" y="3414"/>
                  </a:lnTo>
                  <a:lnTo>
                    <a:pt x="3414" y="2894"/>
                  </a:lnTo>
                  <a:lnTo>
                    <a:pt x="3934" y="2400"/>
                  </a:lnTo>
                  <a:lnTo>
                    <a:pt x="4478" y="1979"/>
                  </a:lnTo>
                  <a:lnTo>
                    <a:pt x="5047" y="1559"/>
                  </a:lnTo>
                  <a:lnTo>
                    <a:pt x="5640" y="1212"/>
                  </a:lnTo>
                  <a:lnTo>
                    <a:pt x="6283" y="891"/>
                  </a:lnTo>
                  <a:lnTo>
                    <a:pt x="6926" y="619"/>
                  </a:lnTo>
                  <a:lnTo>
                    <a:pt x="7570" y="396"/>
                  </a:lnTo>
                  <a:lnTo>
                    <a:pt x="8262" y="223"/>
                  </a:lnTo>
                  <a:lnTo>
                    <a:pt x="8979" y="99"/>
                  </a:lnTo>
                  <a:lnTo>
                    <a:pt x="8979" y="99"/>
                  </a:lnTo>
                  <a:lnTo>
                    <a:pt x="8979" y="99"/>
                  </a:lnTo>
                  <a:lnTo>
                    <a:pt x="9474" y="25"/>
                  </a:lnTo>
                  <a:lnTo>
                    <a:pt x="9994" y="1"/>
                  </a:lnTo>
                  <a:lnTo>
                    <a:pt x="10513" y="1"/>
                  </a:lnTo>
                  <a:lnTo>
                    <a:pt x="11032" y="1"/>
                  </a:lnTo>
                  <a:lnTo>
                    <a:pt x="11552" y="50"/>
                  </a:lnTo>
                  <a:lnTo>
                    <a:pt x="12096" y="99"/>
                  </a:lnTo>
                  <a:lnTo>
                    <a:pt x="12640" y="198"/>
                  </a:lnTo>
                  <a:lnTo>
                    <a:pt x="13184" y="322"/>
                  </a:lnTo>
                  <a:lnTo>
                    <a:pt x="13184" y="322"/>
                  </a:lnTo>
                  <a:lnTo>
                    <a:pt x="13580" y="446"/>
                  </a:lnTo>
                  <a:lnTo>
                    <a:pt x="14001" y="594"/>
                  </a:lnTo>
                  <a:lnTo>
                    <a:pt x="14396" y="767"/>
                  </a:lnTo>
                  <a:lnTo>
                    <a:pt x="14817" y="990"/>
                  </a:lnTo>
                  <a:lnTo>
                    <a:pt x="15212" y="1237"/>
                  </a:lnTo>
                  <a:lnTo>
                    <a:pt x="15633" y="1509"/>
                  </a:lnTo>
                  <a:lnTo>
                    <a:pt x="16029" y="1831"/>
                  </a:lnTo>
                  <a:lnTo>
                    <a:pt x="16424" y="2152"/>
                  </a:lnTo>
                  <a:lnTo>
                    <a:pt x="16820" y="2499"/>
                  </a:lnTo>
                  <a:lnTo>
                    <a:pt x="17191" y="2870"/>
                  </a:lnTo>
                  <a:lnTo>
                    <a:pt x="17562" y="3265"/>
                  </a:lnTo>
                  <a:lnTo>
                    <a:pt x="17933" y="3686"/>
                  </a:lnTo>
                  <a:lnTo>
                    <a:pt x="18280" y="4106"/>
                  </a:lnTo>
                  <a:lnTo>
                    <a:pt x="18601" y="4527"/>
                  </a:lnTo>
                  <a:lnTo>
                    <a:pt x="18898" y="4972"/>
                  </a:lnTo>
                  <a:lnTo>
                    <a:pt x="19195" y="5417"/>
                  </a:lnTo>
                  <a:lnTo>
                    <a:pt x="19195" y="5417"/>
                  </a:lnTo>
                  <a:lnTo>
                    <a:pt x="19714" y="6234"/>
                  </a:lnTo>
                  <a:lnTo>
                    <a:pt x="20258" y="7000"/>
                  </a:lnTo>
                  <a:lnTo>
                    <a:pt x="20778" y="7718"/>
                  </a:lnTo>
                  <a:lnTo>
                    <a:pt x="21322" y="8385"/>
                  </a:lnTo>
                  <a:lnTo>
                    <a:pt x="21891" y="9004"/>
                  </a:lnTo>
                  <a:lnTo>
                    <a:pt x="22435" y="9573"/>
                  </a:lnTo>
                  <a:lnTo>
                    <a:pt x="23004" y="10117"/>
                  </a:lnTo>
                  <a:lnTo>
                    <a:pt x="23548" y="10612"/>
                  </a:lnTo>
                  <a:lnTo>
                    <a:pt x="24117" y="11032"/>
                  </a:lnTo>
                  <a:lnTo>
                    <a:pt x="24661" y="11428"/>
                  </a:lnTo>
                  <a:lnTo>
                    <a:pt x="25205" y="11799"/>
                  </a:lnTo>
                  <a:lnTo>
                    <a:pt x="25774" y="12096"/>
                  </a:lnTo>
                  <a:lnTo>
                    <a:pt x="26293" y="12368"/>
                  </a:lnTo>
                  <a:lnTo>
                    <a:pt x="26838" y="12590"/>
                  </a:lnTo>
                  <a:lnTo>
                    <a:pt x="27357" y="12763"/>
                  </a:lnTo>
                  <a:lnTo>
                    <a:pt x="27876" y="12912"/>
                  </a:lnTo>
                  <a:lnTo>
                    <a:pt x="28396" y="13011"/>
                  </a:lnTo>
                  <a:lnTo>
                    <a:pt x="28866" y="13060"/>
                  </a:lnTo>
                  <a:lnTo>
                    <a:pt x="29361" y="13085"/>
                  </a:lnTo>
                  <a:lnTo>
                    <a:pt x="29806" y="13060"/>
                  </a:lnTo>
                  <a:lnTo>
                    <a:pt x="30251" y="13011"/>
                  </a:lnTo>
                  <a:lnTo>
                    <a:pt x="30696" y="12912"/>
                  </a:lnTo>
                  <a:lnTo>
                    <a:pt x="31092" y="12763"/>
                  </a:lnTo>
                  <a:lnTo>
                    <a:pt x="31488" y="12590"/>
                  </a:lnTo>
                  <a:lnTo>
                    <a:pt x="31859" y="12368"/>
                  </a:lnTo>
                  <a:lnTo>
                    <a:pt x="32180" y="12120"/>
                  </a:lnTo>
                  <a:lnTo>
                    <a:pt x="32502" y="11848"/>
                  </a:lnTo>
                  <a:lnTo>
                    <a:pt x="32799" y="11502"/>
                  </a:lnTo>
                  <a:lnTo>
                    <a:pt x="33046" y="11156"/>
                  </a:lnTo>
                  <a:lnTo>
                    <a:pt x="33293" y="10760"/>
                  </a:lnTo>
                  <a:lnTo>
                    <a:pt x="33491" y="10315"/>
                  </a:lnTo>
                  <a:lnTo>
                    <a:pt x="33664" y="9870"/>
                  </a:lnTo>
                  <a:lnTo>
                    <a:pt x="33664" y="9870"/>
                  </a:lnTo>
                  <a:lnTo>
                    <a:pt x="33936" y="9078"/>
                  </a:lnTo>
                  <a:lnTo>
                    <a:pt x="34258" y="8336"/>
                  </a:lnTo>
                  <a:lnTo>
                    <a:pt x="34629" y="7619"/>
                  </a:lnTo>
                  <a:lnTo>
                    <a:pt x="35025" y="6951"/>
                  </a:lnTo>
                  <a:lnTo>
                    <a:pt x="35495" y="6283"/>
                  </a:lnTo>
                  <a:lnTo>
                    <a:pt x="35965" y="5689"/>
                  </a:lnTo>
                  <a:lnTo>
                    <a:pt x="36509" y="5121"/>
                  </a:lnTo>
                  <a:lnTo>
                    <a:pt x="37078" y="4576"/>
                  </a:lnTo>
                  <a:lnTo>
                    <a:pt x="37671" y="4106"/>
                  </a:lnTo>
                  <a:lnTo>
                    <a:pt x="38290" y="3686"/>
                  </a:lnTo>
                  <a:lnTo>
                    <a:pt x="38933" y="3290"/>
                  </a:lnTo>
                  <a:lnTo>
                    <a:pt x="39279" y="3117"/>
                  </a:lnTo>
                  <a:lnTo>
                    <a:pt x="39601" y="2969"/>
                  </a:lnTo>
                  <a:lnTo>
                    <a:pt x="39947" y="2820"/>
                  </a:lnTo>
                  <a:lnTo>
                    <a:pt x="40293" y="2697"/>
                  </a:lnTo>
                  <a:lnTo>
                    <a:pt x="40664" y="2598"/>
                  </a:lnTo>
                  <a:lnTo>
                    <a:pt x="41010" y="2499"/>
                  </a:lnTo>
                  <a:lnTo>
                    <a:pt x="41381" y="2424"/>
                  </a:lnTo>
                  <a:lnTo>
                    <a:pt x="41752" y="2350"/>
                  </a:lnTo>
                  <a:lnTo>
                    <a:pt x="42123" y="2301"/>
                  </a:lnTo>
                  <a:lnTo>
                    <a:pt x="42494" y="2276"/>
                  </a:lnTo>
                  <a:lnTo>
                    <a:pt x="42519" y="2276"/>
                  </a:lnTo>
                  <a:lnTo>
                    <a:pt x="42519" y="2276"/>
                  </a:lnTo>
                  <a:lnTo>
                    <a:pt x="43014" y="2276"/>
                  </a:lnTo>
                  <a:lnTo>
                    <a:pt x="43509" y="2276"/>
                  </a:lnTo>
                  <a:lnTo>
                    <a:pt x="44028" y="2350"/>
                  </a:lnTo>
                  <a:lnTo>
                    <a:pt x="44547" y="2424"/>
                  </a:lnTo>
                  <a:lnTo>
                    <a:pt x="45042" y="2548"/>
                  </a:lnTo>
                  <a:lnTo>
                    <a:pt x="45562" y="2697"/>
                  </a:lnTo>
                  <a:lnTo>
                    <a:pt x="46081" y="2894"/>
                  </a:lnTo>
                  <a:lnTo>
                    <a:pt x="46600" y="3117"/>
                  </a:lnTo>
                  <a:lnTo>
                    <a:pt x="46600" y="3117"/>
                  </a:lnTo>
                  <a:lnTo>
                    <a:pt x="46600" y="3117"/>
                  </a:lnTo>
                  <a:lnTo>
                    <a:pt x="46600" y="3117"/>
                  </a:lnTo>
                  <a:lnTo>
                    <a:pt x="47070" y="3364"/>
                  </a:lnTo>
                  <a:lnTo>
                    <a:pt x="47095" y="3364"/>
                  </a:lnTo>
                  <a:lnTo>
                    <a:pt x="47095" y="3364"/>
                  </a:lnTo>
                  <a:lnTo>
                    <a:pt x="47268" y="3463"/>
                  </a:lnTo>
                  <a:lnTo>
                    <a:pt x="47268" y="3463"/>
                  </a:lnTo>
                  <a:lnTo>
                    <a:pt x="47639" y="3686"/>
                  </a:lnTo>
                  <a:lnTo>
                    <a:pt x="48010" y="3933"/>
                  </a:lnTo>
                  <a:lnTo>
                    <a:pt x="48381" y="4181"/>
                  </a:lnTo>
                  <a:lnTo>
                    <a:pt x="48752" y="4477"/>
                  </a:lnTo>
                  <a:lnTo>
                    <a:pt x="49123" y="4774"/>
                  </a:lnTo>
                  <a:lnTo>
                    <a:pt x="49494" y="5096"/>
                  </a:lnTo>
                  <a:lnTo>
                    <a:pt x="49841" y="5467"/>
                  </a:lnTo>
                  <a:lnTo>
                    <a:pt x="50212" y="5838"/>
                  </a:lnTo>
                  <a:lnTo>
                    <a:pt x="50558" y="6234"/>
                  </a:lnTo>
                  <a:lnTo>
                    <a:pt x="50929" y="6629"/>
                  </a:lnTo>
                  <a:lnTo>
                    <a:pt x="51275" y="7075"/>
                  </a:lnTo>
                  <a:lnTo>
                    <a:pt x="51621" y="7545"/>
                  </a:lnTo>
                  <a:lnTo>
                    <a:pt x="51943" y="8039"/>
                  </a:lnTo>
                  <a:lnTo>
                    <a:pt x="52289" y="8534"/>
                  </a:lnTo>
                  <a:lnTo>
                    <a:pt x="52611" y="9078"/>
                  </a:lnTo>
                  <a:lnTo>
                    <a:pt x="52957" y="9647"/>
                  </a:lnTo>
                  <a:lnTo>
                    <a:pt x="52957" y="9647"/>
                  </a:lnTo>
                  <a:lnTo>
                    <a:pt x="53402" y="10438"/>
                  </a:lnTo>
                  <a:lnTo>
                    <a:pt x="53872" y="11156"/>
                  </a:lnTo>
                  <a:lnTo>
                    <a:pt x="54342" y="11824"/>
                  </a:lnTo>
                  <a:lnTo>
                    <a:pt x="54812" y="12417"/>
                  </a:lnTo>
                  <a:lnTo>
                    <a:pt x="55257" y="12937"/>
                  </a:lnTo>
                  <a:lnTo>
                    <a:pt x="55727" y="13407"/>
                  </a:lnTo>
                  <a:lnTo>
                    <a:pt x="56173" y="13802"/>
                  </a:lnTo>
                  <a:lnTo>
                    <a:pt x="56643" y="14149"/>
                  </a:lnTo>
                  <a:lnTo>
                    <a:pt x="57088" y="14445"/>
                  </a:lnTo>
                  <a:lnTo>
                    <a:pt x="57558" y="14693"/>
                  </a:lnTo>
                  <a:lnTo>
                    <a:pt x="58003" y="14891"/>
                  </a:lnTo>
                  <a:lnTo>
                    <a:pt x="58448" y="15039"/>
                  </a:lnTo>
                  <a:lnTo>
                    <a:pt x="58918" y="15138"/>
                  </a:lnTo>
                  <a:lnTo>
                    <a:pt x="59363" y="15212"/>
                  </a:lnTo>
                  <a:lnTo>
                    <a:pt x="59809" y="15237"/>
                  </a:lnTo>
                  <a:lnTo>
                    <a:pt x="60254" y="15212"/>
                  </a:lnTo>
                  <a:lnTo>
                    <a:pt x="60724" y="15163"/>
                  </a:lnTo>
                  <a:lnTo>
                    <a:pt x="61169" y="15064"/>
                  </a:lnTo>
                  <a:lnTo>
                    <a:pt x="61614" y="14965"/>
                  </a:lnTo>
                  <a:lnTo>
                    <a:pt x="62059" y="14816"/>
                  </a:lnTo>
                  <a:lnTo>
                    <a:pt x="62505" y="14619"/>
                  </a:lnTo>
                  <a:lnTo>
                    <a:pt x="62950" y="14421"/>
                  </a:lnTo>
                  <a:lnTo>
                    <a:pt x="63395" y="14198"/>
                  </a:lnTo>
                  <a:lnTo>
                    <a:pt x="63865" y="13975"/>
                  </a:lnTo>
                  <a:lnTo>
                    <a:pt x="64755" y="13431"/>
                  </a:lnTo>
                  <a:lnTo>
                    <a:pt x="65646" y="12838"/>
                  </a:lnTo>
                  <a:lnTo>
                    <a:pt x="66536" y="12219"/>
                  </a:lnTo>
                  <a:lnTo>
                    <a:pt x="67451" y="11551"/>
                  </a:lnTo>
                  <a:lnTo>
                    <a:pt x="67451" y="11551"/>
                  </a:lnTo>
                  <a:lnTo>
                    <a:pt x="68540" y="10785"/>
                  </a:lnTo>
                  <a:lnTo>
                    <a:pt x="69628" y="10043"/>
                  </a:lnTo>
                  <a:lnTo>
                    <a:pt x="70172" y="9696"/>
                  </a:lnTo>
                  <a:lnTo>
                    <a:pt x="70716" y="9375"/>
                  </a:lnTo>
                  <a:lnTo>
                    <a:pt x="71261" y="9053"/>
                  </a:lnTo>
                  <a:lnTo>
                    <a:pt x="71829" y="8781"/>
                  </a:lnTo>
                  <a:lnTo>
                    <a:pt x="72374" y="8534"/>
                  </a:lnTo>
                  <a:lnTo>
                    <a:pt x="72918" y="8311"/>
                  </a:lnTo>
                  <a:lnTo>
                    <a:pt x="73487" y="8138"/>
                  </a:lnTo>
                  <a:lnTo>
                    <a:pt x="74056" y="8014"/>
                  </a:lnTo>
                  <a:lnTo>
                    <a:pt x="74600" y="7916"/>
                  </a:lnTo>
                  <a:lnTo>
                    <a:pt x="75169" y="7891"/>
                  </a:lnTo>
                  <a:lnTo>
                    <a:pt x="75737" y="7916"/>
                  </a:lnTo>
                  <a:lnTo>
                    <a:pt x="76034" y="7940"/>
                  </a:lnTo>
                  <a:lnTo>
                    <a:pt x="76306" y="7990"/>
                  </a:lnTo>
                  <a:lnTo>
                    <a:pt x="76306" y="7990"/>
                  </a:lnTo>
                  <a:lnTo>
                    <a:pt x="76752" y="8089"/>
                  </a:lnTo>
                  <a:lnTo>
                    <a:pt x="77197" y="8212"/>
                  </a:lnTo>
                  <a:lnTo>
                    <a:pt x="77617" y="8385"/>
                  </a:lnTo>
                  <a:lnTo>
                    <a:pt x="78038" y="8583"/>
                  </a:lnTo>
                  <a:lnTo>
                    <a:pt x="78434" y="8806"/>
                  </a:lnTo>
                  <a:lnTo>
                    <a:pt x="78854" y="9053"/>
                  </a:lnTo>
                  <a:lnTo>
                    <a:pt x="79250" y="9350"/>
                  </a:lnTo>
                  <a:lnTo>
                    <a:pt x="79621" y="9696"/>
                  </a:lnTo>
                  <a:lnTo>
                    <a:pt x="79621" y="9696"/>
                  </a:lnTo>
                  <a:lnTo>
                    <a:pt x="79621" y="9696"/>
                  </a:lnTo>
                  <a:lnTo>
                    <a:pt x="79893" y="9968"/>
                  </a:lnTo>
                  <a:lnTo>
                    <a:pt x="80165" y="10265"/>
                  </a:lnTo>
                  <a:lnTo>
                    <a:pt x="80437" y="10562"/>
                  </a:lnTo>
                  <a:lnTo>
                    <a:pt x="80709" y="10908"/>
                  </a:lnTo>
                  <a:lnTo>
                    <a:pt x="80709" y="10908"/>
                  </a:lnTo>
                  <a:lnTo>
                    <a:pt x="80857" y="11131"/>
                  </a:lnTo>
                  <a:lnTo>
                    <a:pt x="80857" y="11131"/>
                  </a:lnTo>
                  <a:lnTo>
                    <a:pt x="81154" y="11576"/>
                  </a:lnTo>
                  <a:lnTo>
                    <a:pt x="81451" y="12046"/>
                  </a:lnTo>
                  <a:lnTo>
                    <a:pt x="81723" y="12566"/>
                  </a:lnTo>
                  <a:lnTo>
                    <a:pt x="81995" y="13110"/>
                  </a:lnTo>
                  <a:lnTo>
                    <a:pt x="82267" y="13703"/>
                  </a:lnTo>
                  <a:lnTo>
                    <a:pt x="82515" y="14322"/>
                  </a:lnTo>
                  <a:lnTo>
                    <a:pt x="82762" y="14990"/>
                  </a:lnTo>
                  <a:lnTo>
                    <a:pt x="83009" y="15682"/>
                  </a:lnTo>
                  <a:lnTo>
                    <a:pt x="83009" y="15682"/>
                  </a:lnTo>
                  <a:lnTo>
                    <a:pt x="83281" y="16597"/>
                  </a:lnTo>
                  <a:lnTo>
                    <a:pt x="83504" y="17512"/>
                  </a:lnTo>
                  <a:lnTo>
                    <a:pt x="83702" y="18378"/>
                  </a:lnTo>
                  <a:lnTo>
                    <a:pt x="83850" y="19244"/>
                  </a:lnTo>
                  <a:lnTo>
                    <a:pt x="83949" y="20085"/>
                  </a:lnTo>
                  <a:lnTo>
                    <a:pt x="84023" y="20901"/>
                  </a:lnTo>
                  <a:lnTo>
                    <a:pt x="84048" y="21693"/>
                  </a:lnTo>
                  <a:lnTo>
                    <a:pt x="84048" y="22459"/>
                  </a:lnTo>
                  <a:lnTo>
                    <a:pt x="83999" y="23201"/>
                  </a:lnTo>
                  <a:lnTo>
                    <a:pt x="83925" y="23943"/>
                  </a:lnTo>
                  <a:lnTo>
                    <a:pt x="83801" y="24636"/>
                  </a:lnTo>
                  <a:lnTo>
                    <a:pt x="83677" y="25329"/>
                  </a:lnTo>
                  <a:lnTo>
                    <a:pt x="83504" y="26021"/>
                  </a:lnTo>
                  <a:lnTo>
                    <a:pt x="83281" y="26664"/>
                  </a:lnTo>
                  <a:lnTo>
                    <a:pt x="83059" y="27307"/>
                  </a:lnTo>
                  <a:lnTo>
                    <a:pt x="82812" y="27901"/>
                  </a:lnTo>
                  <a:lnTo>
                    <a:pt x="82515" y="28519"/>
                  </a:lnTo>
                  <a:lnTo>
                    <a:pt x="82218" y="29088"/>
                  </a:lnTo>
                  <a:lnTo>
                    <a:pt x="81896" y="29657"/>
                  </a:lnTo>
                  <a:lnTo>
                    <a:pt x="81525" y="30176"/>
                  </a:lnTo>
                  <a:lnTo>
                    <a:pt x="81154" y="30721"/>
                  </a:lnTo>
                  <a:lnTo>
                    <a:pt x="80783" y="31215"/>
                  </a:lnTo>
                  <a:lnTo>
                    <a:pt x="80363" y="31710"/>
                  </a:lnTo>
                  <a:lnTo>
                    <a:pt x="79942" y="32180"/>
                  </a:lnTo>
                  <a:lnTo>
                    <a:pt x="79497" y="32650"/>
                  </a:lnTo>
                  <a:lnTo>
                    <a:pt x="79052" y="33095"/>
                  </a:lnTo>
                  <a:lnTo>
                    <a:pt x="78582" y="33516"/>
                  </a:lnTo>
                  <a:lnTo>
                    <a:pt x="78112" y="33911"/>
                  </a:lnTo>
                  <a:lnTo>
                    <a:pt x="77617" y="34307"/>
                  </a:lnTo>
                  <a:lnTo>
                    <a:pt x="77123" y="34678"/>
                  </a:lnTo>
                  <a:lnTo>
                    <a:pt x="76603" y="35049"/>
                  </a:lnTo>
                  <a:lnTo>
                    <a:pt x="76108" y="35395"/>
                  </a:lnTo>
                  <a:lnTo>
                    <a:pt x="75070" y="36063"/>
                  </a:lnTo>
                  <a:lnTo>
                    <a:pt x="74006" y="36657"/>
                  </a:lnTo>
                  <a:lnTo>
                    <a:pt x="72967" y="37201"/>
                  </a:lnTo>
                  <a:lnTo>
                    <a:pt x="71928" y="37696"/>
                  </a:lnTo>
                  <a:lnTo>
                    <a:pt x="70914" y="38141"/>
                  </a:lnTo>
                  <a:lnTo>
                    <a:pt x="69925" y="38512"/>
                  </a:lnTo>
                  <a:lnTo>
                    <a:pt x="68960" y="38858"/>
                  </a:lnTo>
                  <a:lnTo>
                    <a:pt x="68070" y="39180"/>
                  </a:lnTo>
                  <a:lnTo>
                    <a:pt x="67229" y="39427"/>
                  </a:lnTo>
                  <a:lnTo>
                    <a:pt x="66462" y="39650"/>
                  </a:lnTo>
                  <a:lnTo>
                    <a:pt x="65176" y="39996"/>
                  </a:lnTo>
                  <a:lnTo>
                    <a:pt x="64285" y="40194"/>
                  </a:lnTo>
                  <a:lnTo>
                    <a:pt x="63914" y="402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6"/>
            <p:cNvSpPr/>
            <p:nvPr/>
          </p:nvSpPr>
          <p:spPr>
            <a:xfrm>
              <a:off x="2377250" y="2459875"/>
              <a:ext cx="1137800" cy="177500"/>
            </a:xfrm>
            <a:custGeom>
              <a:avLst/>
              <a:gdLst/>
              <a:ahLst/>
              <a:cxnLst/>
              <a:rect l="l" t="t" r="r" b="b"/>
              <a:pathLst>
                <a:path w="45512" h="7100" extrusionOk="0">
                  <a:moveTo>
                    <a:pt x="0" y="1"/>
                  </a:moveTo>
                  <a:lnTo>
                    <a:pt x="965" y="520"/>
                  </a:lnTo>
                  <a:lnTo>
                    <a:pt x="1955" y="1015"/>
                  </a:lnTo>
                  <a:lnTo>
                    <a:pt x="2919" y="1485"/>
                  </a:lnTo>
                  <a:lnTo>
                    <a:pt x="3859" y="1930"/>
                  </a:lnTo>
                  <a:lnTo>
                    <a:pt x="4799" y="2351"/>
                  </a:lnTo>
                  <a:lnTo>
                    <a:pt x="5714" y="2746"/>
                  </a:lnTo>
                  <a:lnTo>
                    <a:pt x="6629" y="3117"/>
                  </a:lnTo>
                  <a:lnTo>
                    <a:pt x="7520" y="3488"/>
                  </a:lnTo>
                  <a:lnTo>
                    <a:pt x="8410" y="3835"/>
                  </a:lnTo>
                  <a:lnTo>
                    <a:pt x="9301" y="4156"/>
                  </a:lnTo>
                  <a:lnTo>
                    <a:pt x="11007" y="4725"/>
                  </a:lnTo>
                  <a:lnTo>
                    <a:pt x="12689" y="5220"/>
                  </a:lnTo>
                  <a:lnTo>
                    <a:pt x="14346" y="5665"/>
                  </a:lnTo>
                  <a:lnTo>
                    <a:pt x="15929" y="6036"/>
                  </a:lnTo>
                  <a:lnTo>
                    <a:pt x="17488" y="6333"/>
                  </a:lnTo>
                  <a:lnTo>
                    <a:pt x="19021" y="6605"/>
                  </a:lnTo>
                  <a:lnTo>
                    <a:pt x="20505" y="6778"/>
                  </a:lnTo>
                  <a:lnTo>
                    <a:pt x="21965" y="6926"/>
                  </a:lnTo>
                  <a:lnTo>
                    <a:pt x="23374" y="7025"/>
                  </a:lnTo>
                  <a:lnTo>
                    <a:pt x="24760" y="7100"/>
                  </a:lnTo>
                  <a:lnTo>
                    <a:pt x="27505" y="7100"/>
                  </a:lnTo>
                  <a:lnTo>
                    <a:pt x="28841" y="7050"/>
                  </a:lnTo>
                  <a:lnTo>
                    <a:pt x="30176" y="6951"/>
                  </a:lnTo>
                  <a:lnTo>
                    <a:pt x="31463" y="6852"/>
                  </a:lnTo>
                  <a:lnTo>
                    <a:pt x="32749" y="6729"/>
                  </a:lnTo>
                  <a:lnTo>
                    <a:pt x="33986" y="6605"/>
                  </a:lnTo>
                  <a:lnTo>
                    <a:pt x="36409" y="6283"/>
                  </a:lnTo>
                  <a:lnTo>
                    <a:pt x="38784" y="5987"/>
                  </a:lnTo>
                  <a:lnTo>
                    <a:pt x="41060" y="5690"/>
                  </a:lnTo>
                  <a:lnTo>
                    <a:pt x="42197" y="5591"/>
                  </a:lnTo>
                  <a:lnTo>
                    <a:pt x="43310" y="5492"/>
                  </a:lnTo>
                  <a:lnTo>
                    <a:pt x="44423" y="5418"/>
                  </a:lnTo>
                  <a:lnTo>
                    <a:pt x="45512" y="5368"/>
                  </a:lnTo>
                  <a:lnTo>
                    <a:pt x="34010" y="4008"/>
                  </a:lnTo>
                  <a:lnTo>
                    <a:pt x="32403" y="4131"/>
                  </a:lnTo>
                  <a:lnTo>
                    <a:pt x="30770" y="4255"/>
                  </a:lnTo>
                  <a:lnTo>
                    <a:pt x="29088" y="4305"/>
                  </a:lnTo>
                  <a:lnTo>
                    <a:pt x="27357" y="4329"/>
                  </a:lnTo>
                  <a:lnTo>
                    <a:pt x="26021" y="4305"/>
                  </a:lnTo>
                  <a:lnTo>
                    <a:pt x="24661" y="4280"/>
                  </a:lnTo>
                  <a:lnTo>
                    <a:pt x="23300" y="4206"/>
                  </a:lnTo>
                  <a:lnTo>
                    <a:pt x="21915" y="4131"/>
                  </a:lnTo>
                  <a:lnTo>
                    <a:pt x="20505" y="4008"/>
                  </a:lnTo>
                  <a:lnTo>
                    <a:pt x="19095" y="3859"/>
                  </a:lnTo>
                  <a:lnTo>
                    <a:pt x="17686" y="3686"/>
                  </a:lnTo>
                  <a:lnTo>
                    <a:pt x="16276" y="3464"/>
                  </a:lnTo>
                  <a:lnTo>
                    <a:pt x="14841" y="3216"/>
                  </a:lnTo>
                  <a:lnTo>
                    <a:pt x="13431" y="2944"/>
                  </a:lnTo>
                  <a:lnTo>
                    <a:pt x="11997" y="2647"/>
                  </a:lnTo>
                  <a:lnTo>
                    <a:pt x="10587" y="2301"/>
                  </a:lnTo>
                  <a:lnTo>
                    <a:pt x="9152" y="1930"/>
                  </a:lnTo>
                  <a:lnTo>
                    <a:pt x="7742" y="1510"/>
                  </a:lnTo>
                  <a:lnTo>
                    <a:pt x="6357" y="1064"/>
                  </a:lnTo>
                  <a:lnTo>
                    <a:pt x="4972" y="570"/>
                  </a:lnTo>
                  <a:lnTo>
                    <a:pt x="0" y="1"/>
                  </a:lnTo>
                  <a:close/>
                </a:path>
              </a:pathLst>
            </a:custGeom>
            <a:solidFill>
              <a:srgbClr val="BF3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6"/>
            <p:cNvSpPr/>
            <p:nvPr/>
          </p:nvSpPr>
          <p:spPr>
            <a:xfrm>
              <a:off x="2377250" y="2459875"/>
              <a:ext cx="1137800" cy="177500"/>
            </a:xfrm>
            <a:custGeom>
              <a:avLst/>
              <a:gdLst/>
              <a:ahLst/>
              <a:cxnLst/>
              <a:rect l="l" t="t" r="r" b="b"/>
              <a:pathLst>
                <a:path w="45512" h="7100" fill="none" extrusionOk="0">
                  <a:moveTo>
                    <a:pt x="0" y="1"/>
                  </a:moveTo>
                  <a:lnTo>
                    <a:pt x="0" y="1"/>
                  </a:lnTo>
                  <a:lnTo>
                    <a:pt x="965" y="520"/>
                  </a:lnTo>
                  <a:lnTo>
                    <a:pt x="1955" y="1015"/>
                  </a:lnTo>
                  <a:lnTo>
                    <a:pt x="2919" y="1485"/>
                  </a:lnTo>
                  <a:lnTo>
                    <a:pt x="3859" y="1930"/>
                  </a:lnTo>
                  <a:lnTo>
                    <a:pt x="4799" y="2351"/>
                  </a:lnTo>
                  <a:lnTo>
                    <a:pt x="5714" y="2746"/>
                  </a:lnTo>
                  <a:lnTo>
                    <a:pt x="6629" y="3117"/>
                  </a:lnTo>
                  <a:lnTo>
                    <a:pt x="7520" y="3488"/>
                  </a:lnTo>
                  <a:lnTo>
                    <a:pt x="8410" y="3835"/>
                  </a:lnTo>
                  <a:lnTo>
                    <a:pt x="9301" y="4156"/>
                  </a:lnTo>
                  <a:lnTo>
                    <a:pt x="11007" y="4725"/>
                  </a:lnTo>
                  <a:lnTo>
                    <a:pt x="12689" y="5220"/>
                  </a:lnTo>
                  <a:lnTo>
                    <a:pt x="14346" y="5665"/>
                  </a:lnTo>
                  <a:lnTo>
                    <a:pt x="15929" y="6036"/>
                  </a:lnTo>
                  <a:lnTo>
                    <a:pt x="17488" y="6333"/>
                  </a:lnTo>
                  <a:lnTo>
                    <a:pt x="19021" y="6605"/>
                  </a:lnTo>
                  <a:lnTo>
                    <a:pt x="20505" y="6778"/>
                  </a:lnTo>
                  <a:lnTo>
                    <a:pt x="21965" y="6926"/>
                  </a:lnTo>
                  <a:lnTo>
                    <a:pt x="23374" y="7025"/>
                  </a:lnTo>
                  <a:lnTo>
                    <a:pt x="24760" y="7100"/>
                  </a:lnTo>
                  <a:lnTo>
                    <a:pt x="26120" y="7100"/>
                  </a:lnTo>
                  <a:lnTo>
                    <a:pt x="26120" y="7100"/>
                  </a:lnTo>
                  <a:lnTo>
                    <a:pt x="27505" y="7100"/>
                  </a:lnTo>
                  <a:lnTo>
                    <a:pt x="28841" y="7050"/>
                  </a:lnTo>
                  <a:lnTo>
                    <a:pt x="30176" y="6951"/>
                  </a:lnTo>
                  <a:lnTo>
                    <a:pt x="31463" y="6852"/>
                  </a:lnTo>
                  <a:lnTo>
                    <a:pt x="32749" y="6729"/>
                  </a:lnTo>
                  <a:lnTo>
                    <a:pt x="33986" y="6605"/>
                  </a:lnTo>
                  <a:lnTo>
                    <a:pt x="36409" y="6283"/>
                  </a:lnTo>
                  <a:lnTo>
                    <a:pt x="38784" y="5987"/>
                  </a:lnTo>
                  <a:lnTo>
                    <a:pt x="41060" y="5690"/>
                  </a:lnTo>
                  <a:lnTo>
                    <a:pt x="42197" y="5591"/>
                  </a:lnTo>
                  <a:lnTo>
                    <a:pt x="43310" y="5492"/>
                  </a:lnTo>
                  <a:lnTo>
                    <a:pt x="44423" y="5418"/>
                  </a:lnTo>
                  <a:lnTo>
                    <a:pt x="45512" y="5368"/>
                  </a:lnTo>
                  <a:lnTo>
                    <a:pt x="34010" y="4008"/>
                  </a:lnTo>
                  <a:lnTo>
                    <a:pt x="34010" y="4008"/>
                  </a:lnTo>
                  <a:lnTo>
                    <a:pt x="34010" y="4008"/>
                  </a:lnTo>
                  <a:lnTo>
                    <a:pt x="34010" y="4008"/>
                  </a:lnTo>
                  <a:lnTo>
                    <a:pt x="32403" y="4131"/>
                  </a:lnTo>
                  <a:lnTo>
                    <a:pt x="30770" y="4255"/>
                  </a:lnTo>
                  <a:lnTo>
                    <a:pt x="29088" y="4305"/>
                  </a:lnTo>
                  <a:lnTo>
                    <a:pt x="27357" y="4329"/>
                  </a:lnTo>
                  <a:lnTo>
                    <a:pt x="27357" y="4329"/>
                  </a:lnTo>
                  <a:lnTo>
                    <a:pt x="26021" y="4305"/>
                  </a:lnTo>
                  <a:lnTo>
                    <a:pt x="24661" y="4280"/>
                  </a:lnTo>
                  <a:lnTo>
                    <a:pt x="23300" y="4206"/>
                  </a:lnTo>
                  <a:lnTo>
                    <a:pt x="21915" y="4131"/>
                  </a:lnTo>
                  <a:lnTo>
                    <a:pt x="20505" y="4008"/>
                  </a:lnTo>
                  <a:lnTo>
                    <a:pt x="19095" y="3859"/>
                  </a:lnTo>
                  <a:lnTo>
                    <a:pt x="17686" y="3686"/>
                  </a:lnTo>
                  <a:lnTo>
                    <a:pt x="16276" y="3464"/>
                  </a:lnTo>
                  <a:lnTo>
                    <a:pt x="14841" y="3216"/>
                  </a:lnTo>
                  <a:lnTo>
                    <a:pt x="13431" y="2944"/>
                  </a:lnTo>
                  <a:lnTo>
                    <a:pt x="11997" y="2647"/>
                  </a:lnTo>
                  <a:lnTo>
                    <a:pt x="10587" y="2301"/>
                  </a:lnTo>
                  <a:lnTo>
                    <a:pt x="9152" y="1930"/>
                  </a:lnTo>
                  <a:lnTo>
                    <a:pt x="7742" y="1510"/>
                  </a:lnTo>
                  <a:lnTo>
                    <a:pt x="6357" y="1064"/>
                  </a:lnTo>
                  <a:lnTo>
                    <a:pt x="4972" y="57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6"/>
            <p:cNvSpPr/>
            <p:nvPr/>
          </p:nvSpPr>
          <p:spPr>
            <a:xfrm>
              <a:off x="1917800" y="1829775"/>
              <a:ext cx="2056075" cy="764325"/>
            </a:xfrm>
            <a:custGeom>
              <a:avLst/>
              <a:gdLst/>
              <a:ahLst/>
              <a:cxnLst/>
              <a:rect l="l" t="t" r="r" b="b"/>
              <a:pathLst>
                <a:path w="82243" h="30573" extrusionOk="0">
                  <a:moveTo>
                    <a:pt x="79621" y="0"/>
                  </a:moveTo>
                  <a:lnTo>
                    <a:pt x="79769" y="569"/>
                  </a:lnTo>
                  <a:lnTo>
                    <a:pt x="79893" y="1138"/>
                  </a:lnTo>
                  <a:lnTo>
                    <a:pt x="80041" y="1930"/>
                  </a:lnTo>
                  <a:lnTo>
                    <a:pt x="80214" y="2845"/>
                  </a:lnTo>
                  <a:lnTo>
                    <a:pt x="80338" y="3933"/>
                  </a:lnTo>
                  <a:lnTo>
                    <a:pt x="80388" y="4527"/>
                  </a:lnTo>
                  <a:lnTo>
                    <a:pt x="80437" y="5145"/>
                  </a:lnTo>
                  <a:lnTo>
                    <a:pt x="80462" y="5813"/>
                  </a:lnTo>
                  <a:lnTo>
                    <a:pt x="80486" y="6481"/>
                  </a:lnTo>
                  <a:lnTo>
                    <a:pt x="82243" y="4181"/>
                  </a:lnTo>
                  <a:lnTo>
                    <a:pt x="81896" y="3389"/>
                  </a:lnTo>
                  <a:lnTo>
                    <a:pt x="81575" y="2672"/>
                  </a:lnTo>
                  <a:lnTo>
                    <a:pt x="81229" y="2029"/>
                  </a:lnTo>
                  <a:lnTo>
                    <a:pt x="81055" y="1707"/>
                  </a:lnTo>
                  <a:lnTo>
                    <a:pt x="80857" y="1435"/>
                  </a:lnTo>
                  <a:lnTo>
                    <a:pt x="80709" y="1212"/>
                  </a:lnTo>
                  <a:lnTo>
                    <a:pt x="80437" y="866"/>
                  </a:lnTo>
                  <a:lnTo>
                    <a:pt x="80165" y="569"/>
                  </a:lnTo>
                  <a:lnTo>
                    <a:pt x="79893" y="272"/>
                  </a:lnTo>
                  <a:lnTo>
                    <a:pt x="79621" y="0"/>
                  </a:lnTo>
                  <a:close/>
                  <a:moveTo>
                    <a:pt x="79843" y="11725"/>
                  </a:moveTo>
                  <a:lnTo>
                    <a:pt x="79744" y="12194"/>
                  </a:lnTo>
                  <a:lnTo>
                    <a:pt x="80239" y="12194"/>
                  </a:lnTo>
                  <a:lnTo>
                    <a:pt x="79843" y="11725"/>
                  </a:lnTo>
                  <a:close/>
                  <a:moveTo>
                    <a:pt x="1" y="2202"/>
                  </a:moveTo>
                  <a:lnTo>
                    <a:pt x="1" y="2375"/>
                  </a:lnTo>
                  <a:lnTo>
                    <a:pt x="26" y="3067"/>
                  </a:lnTo>
                  <a:lnTo>
                    <a:pt x="75" y="3785"/>
                  </a:lnTo>
                  <a:lnTo>
                    <a:pt x="149" y="4502"/>
                  </a:lnTo>
                  <a:lnTo>
                    <a:pt x="248" y="5244"/>
                  </a:lnTo>
                  <a:lnTo>
                    <a:pt x="347" y="5813"/>
                  </a:lnTo>
                  <a:lnTo>
                    <a:pt x="471" y="6407"/>
                  </a:lnTo>
                  <a:lnTo>
                    <a:pt x="619" y="6976"/>
                  </a:lnTo>
                  <a:lnTo>
                    <a:pt x="768" y="7544"/>
                  </a:lnTo>
                  <a:lnTo>
                    <a:pt x="941" y="8089"/>
                  </a:lnTo>
                  <a:lnTo>
                    <a:pt x="1139" y="8633"/>
                  </a:lnTo>
                  <a:lnTo>
                    <a:pt x="1361" y="9177"/>
                  </a:lnTo>
                  <a:lnTo>
                    <a:pt x="1584" y="9721"/>
                  </a:lnTo>
                  <a:lnTo>
                    <a:pt x="1831" y="10240"/>
                  </a:lnTo>
                  <a:lnTo>
                    <a:pt x="2079" y="10760"/>
                  </a:lnTo>
                  <a:lnTo>
                    <a:pt x="2351" y="11255"/>
                  </a:lnTo>
                  <a:lnTo>
                    <a:pt x="2647" y="11774"/>
                  </a:lnTo>
                  <a:lnTo>
                    <a:pt x="3241" y="12739"/>
                  </a:lnTo>
                  <a:lnTo>
                    <a:pt x="3909" y="13679"/>
                  </a:lnTo>
                  <a:lnTo>
                    <a:pt x="4601" y="14594"/>
                  </a:lnTo>
                  <a:lnTo>
                    <a:pt x="5319" y="15459"/>
                  </a:lnTo>
                  <a:lnTo>
                    <a:pt x="6061" y="16300"/>
                  </a:lnTo>
                  <a:lnTo>
                    <a:pt x="6852" y="17092"/>
                  </a:lnTo>
                  <a:lnTo>
                    <a:pt x="7619" y="17859"/>
                  </a:lnTo>
                  <a:lnTo>
                    <a:pt x="8435" y="18601"/>
                  </a:lnTo>
                  <a:lnTo>
                    <a:pt x="9227" y="19293"/>
                  </a:lnTo>
                  <a:lnTo>
                    <a:pt x="10043" y="19961"/>
                  </a:lnTo>
                  <a:lnTo>
                    <a:pt x="10835" y="20579"/>
                  </a:lnTo>
                  <a:lnTo>
                    <a:pt x="11626" y="21148"/>
                  </a:lnTo>
                  <a:lnTo>
                    <a:pt x="12393" y="21692"/>
                  </a:lnTo>
                  <a:lnTo>
                    <a:pt x="13160" y="22212"/>
                  </a:lnTo>
                  <a:lnTo>
                    <a:pt x="13877" y="22682"/>
                  </a:lnTo>
                  <a:lnTo>
                    <a:pt x="14569" y="23102"/>
                  </a:lnTo>
                  <a:lnTo>
                    <a:pt x="15806" y="23844"/>
                  </a:lnTo>
                  <a:lnTo>
                    <a:pt x="16870" y="24438"/>
                  </a:lnTo>
                  <a:lnTo>
                    <a:pt x="17661" y="24858"/>
                  </a:lnTo>
                  <a:lnTo>
                    <a:pt x="18378" y="25205"/>
                  </a:lnTo>
                  <a:lnTo>
                    <a:pt x="23350" y="25774"/>
                  </a:lnTo>
                  <a:lnTo>
                    <a:pt x="23350" y="25774"/>
                  </a:lnTo>
                  <a:lnTo>
                    <a:pt x="22361" y="25403"/>
                  </a:lnTo>
                  <a:lnTo>
                    <a:pt x="21396" y="25032"/>
                  </a:lnTo>
                  <a:lnTo>
                    <a:pt x="20431" y="24611"/>
                  </a:lnTo>
                  <a:lnTo>
                    <a:pt x="19467" y="24166"/>
                  </a:lnTo>
                  <a:lnTo>
                    <a:pt x="18527" y="23721"/>
                  </a:lnTo>
                  <a:lnTo>
                    <a:pt x="17587" y="23251"/>
                  </a:lnTo>
                  <a:lnTo>
                    <a:pt x="16672" y="22731"/>
                  </a:lnTo>
                  <a:lnTo>
                    <a:pt x="15757" y="22212"/>
                  </a:lnTo>
                  <a:lnTo>
                    <a:pt x="14866" y="21668"/>
                  </a:lnTo>
                  <a:lnTo>
                    <a:pt x="13976" y="21124"/>
                  </a:lnTo>
                  <a:lnTo>
                    <a:pt x="13110" y="20530"/>
                  </a:lnTo>
                  <a:lnTo>
                    <a:pt x="12269" y="19912"/>
                  </a:lnTo>
                  <a:lnTo>
                    <a:pt x="11428" y="19269"/>
                  </a:lnTo>
                  <a:lnTo>
                    <a:pt x="10637" y="18601"/>
                  </a:lnTo>
                  <a:lnTo>
                    <a:pt x="9820" y="17933"/>
                  </a:lnTo>
                  <a:lnTo>
                    <a:pt x="9054" y="17216"/>
                  </a:lnTo>
                  <a:lnTo>
                    <a:pt x="8312" y="16474"/>
                  </a:lnTo>
                  <a:lnTo>
                    <a:pt x="7570" y="15731"/>
                  </a:lnTo>
                  <a:lnTo>
                    <a:pt x="6852" y="14940"/>
                  </a:lnTo>
                  <a:lnTo>
                    <a:pt x="6184" y="14124"/>
                  </a:lnTo>
                  <a:lnTo>
                    <a:pt x="5517" y="13283"/>
                  </a:lnTo>
                  <a:lnTo>
                    <a:pt x="4874" y="12417"/>
                  </a:lnTo>
                  <a:lnTo>
                    <a:pt x="4255" y="11527"/>
                  </a:lnTo>
                  <a:lnTo>
                    <a:pt x="3662" y="10611"/>
                  </a:lnTo>
                  <a:lnTo>
                    <a:pt x="3117" y="9647"/>
                  </a:lnTo>
                  <a:lnTo>
                    <a:pt x="2573" y="8682"/>
                  </a:lnTo>
                  <a:lnTo>
                    <a:pt x="2079" y="7668"/>
                  </a:lnTo>
                  <a:lnTo>
                    <a:pt x="1609" y="6629"/>
                  </a:lnTo>
                  <a:lnTo>
                    <a:pt x="1163" y="5566"/>
                  </a:lnTo>
                  <a:lnTo>
                    <a:pt x="743" y="4477"/>
                  </a:lnTo>
                  <a:lnTo>
                    <a:pt x="347" y="3364"/>
                  </a:lnTo>
                  <a:lnTo>
                    <a:pt x="1" y="2202"/>
                  </a:lnTo>
                  <a:close/>
                  <a:moveTo>
                    <a:pt x="74451" y="20975"/>
                  </a:moveTo>
                  <a:lnTo>
                    <a:pt x="73635" y="21717"/>
                  </a:lnTo>
                  <a:lnTo>
                    <a:pt x="72769" y="22410"/>
                  </a:lnTo>
                  <a:lnTo>
                    <a:pt x="71829" y="23102"/>
                  </a:lnTo>
                  <a:lnTo>
                    <a:pt x="70815" y="23770"/>
                  </a:lnTo>
                  <a:lnTo>
                    <a:pt x="70271" y="24092"/>
                  </a:lnTo>
                  <a:lnTo>
                    <a:pt x="69727" y="24413"/>
                  </a:lnTo>
                  <a:lnTo>
                    <a:pt x="69158" y="24710"/>
                  </a:lnTo>
                  <a:lnTo>
                    <a:pt x="68565" y="25007"/>
                  </a:lnTo>
                  <a:lnTo>
                    <a:pt x="67971" y="25304"/>
                  </a:lnTo>
                  <a:lnTo>
                    <a:pt x="67328" y="25601"/>
                  </a:lnTo>
                  <a:lnTo>
                    <a:pt x="66685" y="25873"/>
                  </a:lnTo>
                  <a:lnTo>
                    <a:pt x="66017" y="26145"/>
                  </a:lnTo>
                  <a:lnTo>
                    <a:pt x="65324" y="26417"/>
                  </a:lnTo>
                  <a:lnTo>
                    <a:pt x="64632" y="26664"/>
                  </a:lnTo>
                  <a:lnTo>
                    <a:pt x="63890" y="26911"/>
                  </a:lnTo>
                  <a:lnTo>
                    <a:pt x="63148" y="27159"/>
                  </a:lnTo>
                  <a:lnTo>
                    <a:pt x="62381" y="27381"/>
                  </a:lnTo>
                  <a:lnTo>
                    <a:pt x="61589" y="27604"/>
                  </a:lnTo>
                  <a:lnTo>
                    <a:pt x="60773" y="27802"/>
                  </a:lnTo>
                  <a:lnTo>
                    <a:pt x="59932" y="28000"/>
                  </a:lnTo>
                  <a:lnTo>
                    <a:pt x="59067" y="28198"/>
                  </a:lnTo>
                  <a:lnTo>
                    <a:pt x="58176" y="28371"/>
                  </a:lnTo>
                  <a:lnTo>
                    <a:pt x="57286" y="28544"/>
                  </a:lnTo>
                  <a:lnTo>
                    <a:pt x="56346" y="28692"/>
                  </a:lnTo>
                  <a:lnTo>
                    <a:pt x="55381" y="28841"/>
                  </a:lnTo>
                  <a:lnTo>
                    <a:pt x="54416" y="28989"/>
                  </a:lnTo>
                  <a:lnTo>
                    <a:pt x="53402" y="29088"/>
                  </a:lnTo>
                  <a:lnTo>
                    <a:pt x="52388" y="29212"/>
                  </a:lnTo>
                  <a:lnTo>
                    <a:pt x="63890" y="30572"/>
                  </a:lnTo>
                  <a:lnTo>
                    <a:pt x="63914" y="30572"/>
                  </a:lnTo>
                  <a:lnTo>
                    <a:pt x="64285" y="30498"/>
                  </a:lnTo>
                  <a:lnTo>
                    <a:pt x="65176" y="30300"/>
                  </a:lnTo>
                  <a:lnTo>
                    <a:pt x="66462" y="29954"/>
                  </a:lnTo>
                  <a:lnTo>
                    <a:pt x="67229" y="29731"/>
                  </a:lnTo>
                  <a:lnTo>
                    <a:pt x="68070" y="29484"/>
                  </a:lnTo>
                  <a:lnTo>
                    <a:pt x="68960" y="29187"/>
                  </a:lnTo>
                  <a:lnTo>
                    <a:pt x="69900" y="28841"/>
                  </a:lnTo>
                  <a:lnTo>
                    <a:pt x="70890" y="28445"/>
                  </a:lnTo>
                  <a:lnTo>
                    <a:pt x="71904" y="28000"/>
                  </a:lnTo>
                  <a:lnTo>
                    <a:pt x="72942" y="27505"/>
                  </a:lnTo>
                  <a:lnTo>
                    <a:pt x="74006" y="26961"/>
                  </a:lnTo>
                  <a:lnTo>
                    <a:pt x="75045" y="26367"/>
                  </a:lnTo>
                  <a:lnTo>
                    <a:pt x="76084" y="25724"/>
                  </a:lnTo>
                  <a:lnTo>
                    <a:pt x="75688" y="24834"/>
                  </a:lnTo>
                  <a:lnTo>
                    <a:pt x="75317" y="23919"/>
                  </a:lnTo>
                  <a:lnTo>
                    <a:pt x="74971" y="22929"/>
                  </a:lnTo>
                  <a:lnTo>
                    <a:pt x="74674" y="21890"/>
                  </a:lnTo>
                  <a:lnTo>
                    <a:pt x="74451" y="20975"/>
                  </a:lnTo>
                  <a:close/>
                </a:path>
              </a:pathLst>
            </a:custGeom>
            <a:solidFill>
              <a:srgbClr val="BF3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6"/>
            <p:cNvSpPr/>
            <p:nvPr/>
          </p:nvSpPr>
          <p:spPr>
            <a:xfrm>
              <a:off x="3227500" y="2354150"/>
              <a:ext cx="592400" cy="239950"/>
            </a:xfrm>
            <a:custGeom>
              <a:avLst/>
              <a:gdLst/>
              <a:ahLst/>
              <a:cxnLst/>
              <a:rect l="l" t="t" r="r" b="b"/>
              <a:pathLst>
                <a:path w="23696" h="9598" fill="none" extrusionOk="0">
                  <a:moveTo>
                    <a:pt x="22063" y="0"/>
                  </a:moveTo>
                  <a:lnTo>
                    <a:pt x="22063" y="0"/>
                  </a:lnTo>
                  <a:lnTo>
                    <a:pt x="21247" y="742"/>
                  </a:lnTo>
                  <a:lnTo>
                    <a:pt x="20381" y="1435"/>
                  </a:lnTo>
                  <a:lnTo>
                    <a:pt x="19441" y="2127"/>
                  </a:lnTo>
                  <a:lnTo>
                    <a:pt x="18427" y="2795"/>
                  </a:lnTo>
                  <a:lnTo>
                    <a:pt x="17883" y="3117"/>
                  </a:lnTo>
                  <a:lnTo>
                    <a:pt x="17339" y="3438"/>
                  </a:lnTo>
                  <a:lnTo>
                    <a:pt x="16770" y="3735"/>
                  </a:lnTo>
                  <a:lnTo>
                    <a:pt x="16177" y="4032"/>
                  </a:lnTo>
                  <a:lnTo>
                    <a:pt x="15583" y="4329"/>
                  </a:lnTo>
                  <a:lnTo>
                    <a:pt x="14940" y="4626"/>
                  </a:lnTo>
                  <a:lnTo>
                    <a:pt x="14297" y="4898"/>
                  </a:lnTo>
                  <a:lnTo>
                    <a:pt x="13629" y="5170"/>
                  </a:lnTo>
                  <a:lnTo>
                    <a:pt x="12936" y="5442"/>
                  </a:lnTo>
                  <a:lnTo>
                    <a:pt x="12244" y="5689"/>
                  </a:lnTo>
                  <a:lnTo>
                    <a:pt x="11502" y="5936"/>
                  </a:lnTo>
                  <a:lnTo>
                    <a:pt x="10760" y="6184"/>
                  </a:lnTo>
                  <a:lnTo>
                    <a:pt x="9993" y="6406"/>
                  </a:lnTo>
                  <a:lnTo>
                    <a:pt x="9201" y="6629"/>
                  </a:lnTo>
                  <a:lnTo>
                    <a:pt x="8385" y="6827"/>
                  </a:lnTo>
                  <a:lnTo>
                    <a:pt x="7544" y="7025"/>
                  </a:lnTo>
                  <a:lnTo>
                    <a:pt x="6679" y="7223"/>
                  </a:lnTo>
                  <a:lnTo>
                    <a:pt x="5788" y="7396"/>
                  </a:lnTo>
                  <a:lnTo>
                    <a:pt x="4898" y="7569"/>
                  </a:lnTo>
                  <a:lnTo>
                    <a:pt x="3958" y="7717"/>
                  </a:lnTo>
                  <a:lnTo>
                    <a:pt x="2993" y="7866"/>
                  </a:lnTo>
                  <a:lnTo>
                    <a:pt x="2028" y="8014"/>
                  </a:lnTo>
                  <a:lnTo>
                    <a:pt x="1014" y="8113"/>
                  </a:lnTo>
                  <a:lnTo>
                    <a:pt x="0" y="8237"/>
                  </a:lnTo>
                  <a:lnTo>
                    <a:pt x="11502" y="9597"/>
                  </a:lnTo>
                  <a:lnTo>
                    <a:pt x="11502" y="9597"/>
                  </a:lnTo>
                  <a:lnTo>
                    <a:pt x="11526" y="9597"/>
                  </a:lnTo>
                  <a:lnTo>
                    <a:pt x="11526" y="9597"/>
                  </a:lnTo>
                  <a:lnTo>
                    <a:pt x="11897" y="9523"/>
                  </a:lnTo>
                  <a:lnTo>
                    <a:pt x="12788" y="9325"/>
                  </a:lnTo>
                  <a:lnTo>
                    <a:pt x="14074" y="8979"/>
                  </a:lnTo>
                  <a:lnTo>
                    <a:pt x="14841" y="8756"/>
                  </a:lnTo>
                  <a:lnTo>
                    <a:pt x="15682" y="8509"/>
                  </a:lnTo>
                  <a:lnTo>
                    <a:pt x="16572" y="8212"/>
                  </a:lnTo>
                  <a:lnTo>
                    <a:pt x="17512" y="7866"/>
                  </a:lnTo>
                  <a:lnTo>
                    <a:pt x="18502" y="7470"/>
                  </a:lnTo>
                  <a:lnTo>
                    <a:pt x="19516" y="7025"/>
                  </a:lnTo>
                  <a:lnTo>
                    <a:pt x="20554" y="6530"/>
                  </a:lnTo>
                  <a:lnTo>
                    <a:pt x="21618" y="5986"/>
                  </a:lnTo>
                  <a:lnTo>
                    <a:pt x="22657" y="5392"/>
                  </a:lnTo>
                  <a:lnTo>
                    <a:pt x="23696" y="4749"/>
                  </a:lnTo>
                  <a:lnTo>
                    <a:pt x="23696" y="4749"/>
                  </a:lnTo>
                  <a:lnTo>
                    <a:pt x="23300" y="3859"/>
                  </a:lnTo>
                  <a:lnTo>
                    <a:pt x="22929" y="2944"/>
                  </a:lnTo>
                  <a:lnTo>
                    <a:pt x="22583" y="1954"/>
                  </a:lnTo>
                  <a:lnTo>
                    <a:pt x="22286" y="915"/>
                  </a:lnTo>
                  <a:lnTo>
                    <a:pt x="22286" y="915"/>
                  </a:lnTo>
                  <a:lnTo>
                    <a:pt x="220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6"/>
            <p:cNvSpPr/>
            <p:nvPr/>
          </p:nvSpPr>
          <p:spPr>
            <a:xfrm>
              <a:off x="3911400" y="2122875"/>
              <a:ext cx="12400" cy="11775"/>
            </a:xfrm>
            <a:custGeom>
              <a:avLst/>
              <a:gdLst/>
              <a:ahLst/>
              <a:cxnLst/>
              <a:rect l="l" t="t" r="r" b="b"/>
              <a:pathLst>
                <a:path w="496" h="471" fill="none" extrusionOk="0">
                  <a:moveTo>
                    <a:pt x="99" y="1"/>
                  </a:moveTo>
                  <a:lnTo>
                    <a:pt x="99" y="1"/>
                  </a:lnTo>
                  <a:lnTo>
                    <a:pt x="0" y="470"/>
                  </a:lnTo>
                  <a:lnTo>
                    <a:pt x="0" y="470"/>
                  </a:lnTo>
                  <a:lnTo>
                    <a:pt x="371" y="470"/>
                  </a:lnTo>
                  <a:lnTo>
                    <a:pt x="371" y="470"/>
                  </a:lnTo>
                  <a:lnTo>
                    <a:pt x="495" y="470"/>
                  </a:lnTo>
                  <a:lnTo>
                    <a:pt x="495" y="470"/>
                  </a:lnTo>
                  <a:lnTo>
                    <a:pt x="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6"/>
            <p:cNvSpPr/>
            <p:nvPr/>
          </p:nvSpPr>
          <p:spPr>
            <a:xfrm>
              <a:off x="1917800" y="1884800"/>
              <a:ext cx="583775" cy="589325"/>
            </a:xfrm>
            <a:custGeom>
              <a:avLst/>
              <a:gdLst/>
              <a:ahLst/>
              <a:cxnLst/>
              <a:rect l="l" t="t" r="r" b="b"/>
              <a:pathLst>
                <a:path w="23351" h="23573" fill="none" extrusionOk="0">
                  <a:moveTo>
                    <a:pt x="1" y="1"/>
                  </a:moveTo>
                  <a:lnTo>
                    <a:pt x="1" y="1"/>
                  </a:lnTo>
                  <a:lnTo>
                    <a:pt x="1" y="1"/>
                  </a:lnTo>
                  <a:lnTo>
                    <a:pt x="1" y="174"/>
                  </a:lnTo>
                  <a:lnTo>
                    <a:pt x="1" y="174"/>
                  </a:lnTo>
                  <a:lnTo>
                    <a:pt x="26" y="866"/>
                  </a:lnTo>
                  <a:lnTo>
                    <a:pt x="75" y="1584"/>
                  </a:lnTo>
                  <a:lnTo>
                    <a:pt x="149" y="2301"/>
                  </a:lnTo>
                  <a:lnTo>
                    <a:pt x="248" y="3043"/>
                  </a:lnTo>
                  <a:lnTo>
                    <a:pt x="248" y="3043"/>
                  </a:lnTo>
                  <a:lnTo>
                    <a:pt x="347" y="3612"/>
                  </a:lnTo>
                  <a:lnTo>
                    <a:pt x="471" y="4206"/>
                  </a:lnTo>
                  <a:lnTo>
                    <a:pt x="619" y="4775"/>
                  </a:lnTo>
                  <a:lnTo>
                    <a:pt x="768" y="5343"/>
                  </a:lnTo>
                  <a:lnTo>
                    <a:pt x="941" y="5888"/>
                  </a:lnTo>
                  <a:lnTo>
                    <a:pt x="1139" y="6432"/>
                  </a:lnTo>
                  <a:lnTo>
                    <a:pt x="1361" y="6976"/>
                  </a:lnTo>
                  <a:lnTo>
                    <a:pt x="1584" y="7520"/>
                  </a:lnTo>
                  <a:lnTo>
                    <a:pt x="1831" y="8039"/>
                  </a:lnTo>
                  <a:lnTo>
                    <a:pt x="2079" y="8559"/>
                  </a:lnTo>
                  <a:lnTo>
                    <a:pt x="2351" y="9054"/>
                  </a:lnTo>
                  <a:lnTo>
                    <a:pt x="2647" y="9573"/>
                  </a:lnTo>
                  <a:lnTo>
                    <a:pt x="3241" y="10538"/>
                  </a:lnTo>
                  <a:lnTo>
                    <a:pt x="3909" y="11478"/>
                  </a:lnTo>
                  <a:lnTo>
                    <a:pt x="4601" y="12393"/>
                  </a:lnTo>
                  <a:lnTo>
                    <a:pt x="5319" y="13258"/>
                  </a:lnTo>
                  <a:lnTo>
                    <a:pt x="6061" y="14099"/>
                  </a:lnTo>
                  <a:lnTo>
                    <a:pt x="6852" y="14891"/>
                  </a:lnTo>
                  <a:lnTo>
                    <a:pt x="7619" y="15658"/>
                  </a:lnTo>
                  <a:lnTo>
                    <a:pt x="8435" y="16400"/>
                  </a:lnTo>
                  <a:lnTo>
                    <a:pt x="9227" y="17092"/>
                  </a:lnTo>
                  <a:lnTo>
                    <a:pt x="10043" y="17760"/>
                  </a:lnTo>
                  <a:lnTo>
                    <a:pt x="10835" y="18378"/>
                  </a:lnTo>
                  <a:lnTo>
                    <a:pt x="11626" y="18947"/>
                  </a:lnTo>
                  <a:lnTo>
                    <a:pt x="12393" y="19491"/>
                  </a:lnTo>
                  <a:lnTo>
                    <a:pt x="13160" y="20011"/>
                  </a:lnTo>
                  <a:lnTo>
                    <a:pt x="13877" y="20481"/>
                  </a:lnTo>
                  <a:lnTo>
                    <a:pt x="14569" y="20901"/>
                  </a:lnTo>
                  <a:lnTo>
                    <a:pt x="15806" y="21643"/>
                  </a:lnTo>
                  <a:lnTo>
                    <a:pt x="16870" y="22237"/>
                  </a:lnTo>
                  <a:lnTo>
                    <a:pt x="17661" y="22657"/>
                  </a:lnTo>
                  <a:lnTo>
                    <a:pt x="18378" y="23004"/>
                  </a:lnTo>
                  <a:lnTo>
                    <a:pt x="18378" y="23004"/>
                  </a:lnTo>
                  <a:lnTo>
                    <a:pt x="23350" y="23573"/>
                  </a:lnTo>
                  <a:lnTo>
                    <a:pt x="23350" y="23573"/>
                  </a:lnTo>
                  <a:lnTo>
                    <a:pt x="22361" y="23202"/>
                  </a:lnTo>
                  <a:lnTo>
                    <a:pt x="21396" y="22831"/>
                  </a:lnTo>
                  <a:lnTo>
                    <a:pt x="20431" y="22410"/>
                  </a:lnTo>
                  <a:lnTo>
                    <a:pt x="19467" y="21965"/>
                  </a:lnTo>
                  <a:lnTo>
                    <a:pt x="18527" y="21520"/>
                  </a:lnTo>
                  <a:lnTo>
                    <a:pt x="17587" y="21050"/>
                  </a:lnTo>
                  <a:lnTo>
                    <a:pt x="16672" y="20530"/>
                  </a:lnTo>
                  <a:lnTo>
                    <a:pt x="15757" y="20011"/>
                  </a:lnTo>
                  <a:lnTo>
                    <a:pt x="14866" y="19467"/>
                  </a:lnTo>
                  <a:lnTo>
                    <a:pt x="13976" y="18923"/>
                  </a:lnTo>
                  <a:lnTo>
                    <a:pt x="13110" y="18329"/>
                  </a:lnTo>
                  <a:lnTo>
                    <a:pt x="12269" y="17711"/>
                  </a:lnTo>
                  <a:lnTo>
                    <a:pt x="11428" y="17068"/>
                  </a:lnTo>
                  <a:lnTo>
                    <a:pt x="10637" y="16400"/>
                  </a:lnTo>
                  <a:lnTo>
                    <a:pt x="9820" y="15732"/>
                  </a:lnTo>
                  <a:lnTo>
                    <a:pt x="9054" y="15015"/>
                  </a:lnTo>
                  <a:lnTo>
                    <a:pt x="8312" y="14273"/>
                  </a:lnTo>
                  <a:lnTo>
                    <a:pt x="7570" y="13530"/>
                  </a:lnTo>
                  <a:lnTo>
                    <a:pt x="6852" y="12739"/>
                  </a:lnTo>
                  <a:lnTo>
                    <a:pt x="6184" y="11923"/>
                  </a:lnTo>
                  <a:lnTo>
                    <a:pt x="5517" y="11082"/>
                  </a:lnTo>
                  <a:lnTo>
                    <a:pt x="4874" y="10216"/>
                  </a:lnTo>
                  <a:lnTo>
                    <a:pt x="4255" y="9326"/>
                  </a:lnTo>
                  <a:lnTo>
                    <a:pt x="3662" y="8410"/>
                  </a:lnTo>
                  <a:lnTo>
                    <a:pt x="3117" y="7446"/>
                  </a:lnTo>
                  <a:lnTo>
                    <a:pt x="2573" y="6481"/>
                  </a:lnTo>
                  <a:lnTo>
                    <a:pt x="2079" y="5467"/>
                  </a:lnTo>
                  <a:lnTo>
                    <a:pt x="1609" y="4428"/>
                  </a:lnTo>
                  <a:lnTo>
                    <a:pt x="1163" y="3365"/>
                  </a:lnTo>
                  <a:lnTo>
                    <a:pt x="743" y="2276"/>
                  </a:lnTo>
                  <a:lnTo>
                    <a:pt x="347" y="116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6"/>
            <p:cNvSpPr/>
            <p:nvPr/>
          </p:nvSpPr>
          <p:spPr>
            <a:xfrm>
              <a:off x="3908300" y="1829775"/>
              <a:ext cx="65575" cy="162025"/>
            </a:xfrm>
            <a:custGeom>
              <a:avLst/>
              <a:gdLst/>
              <a:ahLst/>
              <a:cxnLst/>
              <a:rect l="l" t="t" r="r" b="b"/>
              <a:pathLst>
                <a:path w="2623" h="6481" fill="none" extrusionOk="0">
                  <a:moveTo>
                    <a:pt x="1" y="0"/>
                  </a:moveTo>
                  <a:lnTo>
                    <a:pt x="1" y="0"/>
                  </a:lnTo>
                  <a:lnTo>
                    <a:pt x="149" y="569"/>
                  </a:lnTo>
                  <a:lnTo>
                    <a:pt x="273" y="1138"/>
                  </a:lnTo>
                  <a:lnTo>
                    <a:pt x="421" y="1930"/>
                  </a:lnTo>
                  <a:lnTo>
                    <a:pt x="594" y="2845"/>
                  </a:lnTo>
                  <a:lnTo>
                    <a:pt x="718" y="3933"/>
                  </a:lnTo>
                  <a:lnTo>
                    <a:pt x="768" y="4527"/>
                  </a:lnTo>
                  <a:lnTo>
                    <a:pt x="817" y="5145"/>
                  </a:lnTo>
                  <a:lnTo>
                    <a:pt x="842" y="5813"/>
                  </a:lnTo>
                  <a:lnTo>
                    <a:pt x="866" y="6481"/>
                  </a:lnTo>
                  <a:lnTo>
                    <a:pt x="2623" y="4181"/>
                  </a:lnTo>
                  <a:lnTo>
                    <a:pt x="2623" y="4181"/>
                  </a:lnTo>
                  <a:lnTo>
                    <a:pt x="2276" y="3389"/>
                  </a:lnTo>
                  <a:lnTo>
                    <a:pt x="1955" y="2672"/>
                  </a:lnTo>
                  <a:lnTo>
                    <a:pt x="1609" y="2029"/>
                  </a:lnTo>
                  <a:lnTo>
                    <a:pt x="1435" y="1707"/>
                  </a:lnTo>
                  <a:lnTo>
                    <a:pt x="1237" y="1435"/>
                  </a:lnTo>
                  <a:lnTo>
                    <a:pt x="1237" y="1435"/>
                  </a:lnTo>
                  <a:lnTo>
                    <a:pt x="1237" y="1435"/>
                  </a:lnTo>
                  <a:lnTo>
                    <a:pt x="1089" y="1212"/>
                  </a:lnTo>
                  <a:lnTo>
                    <a:pt x="1089" y="1212"/>
                  </a:lnTo>
                  <a:lnTo>
                    <a:pt x="817" y="866"/>
                  </a:lnTo>
                  <a:lnTo>
                    <a:pt x="545" y="569"/>
                  </a:lnTo>
                  <a:lnTo>
                    <a:pt x="273" y="27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6"/>
            <p:cNvSpPr/>
            <p:nvPr/>
          </p:nvSpPr>
          <p:spPr>
            <a:xfrm>
              <a:off x="2371675" y="2446900"/>
              <a:ext cx="1144000" cy="269625"/>
            </a:xfrm>
            <a:custGeom>
              <a:avLst/>
              <a:gdLst/>
              <a:ahLst/>
              <a:cxnLst/>
              <a:rect l="l" t="t" r="r" b="b"/>
              <a:pathLst>
                <a:path w="45760" h="10785" extrusionOk="0">
                  <a:moveTo>
                    <a:pt x="527" y="585"/>
                  </a:moveTo>
                  <a:lnTo>
                    <a:pt x="1015" y="940"/>
                  </a:lnTo>
                  <a:lnTo>
                    <a:pt x="1782" y="1460"/>
                  </a:lnTo>
                  <a:lnTo>
                    <a:pt x="2746" y="2078"/>
                  </a:lnTo>
                  <a:lnTo>
                    <a:pt x="3934" y="2771"/>
                  </a:lnTo>
                  <a:lnTo>
                    <a:pt x="4601" y="3142"/>
                  </a:lnTo>
                  <a:lnTo>
                    <a:pt x="5319" y="3488"/>
                  </a:lnTo>
                  <a:lnTo>
                    <a:pt x="6086" y="3884"/>
                  </a:lnTo>
                  <a:lnTo>
                    <a:pt x="6927" y="4255"/>
                  </a:lnTo>
                  <a:lnTo>
                    <a:pt x="7792" y="4626"/>
                  </a:lnTo>
                  <a:lnTo>
                    <a:pt x="8732" y="5021"/>
                  </a:lnTo>
                  <a:lnTo>
                    <a:pt x="9697" y="5392"/>
                  </a:lnTo>
                  <a:lnTo>
                    <a:pt x="10736" y="5739"/>
                  </a:lnTo>
                  <a:lnTo>
                    <a:pt x="11824" y="6085"/>
                  </a:lnTo>
                  <a:lnTo>
                    <a:pt x="12962" y="6431"/>
                  </a:lnTo>
                  <a:lnTo>
                    <a:pt x="14149" y="6753"/>
                  </a:lnTo>
                  <a:lnTo>
                    <a:pt x="15386" y="7050"/>
                  </a:lnTo>
                  <a:lnTo>
                    <a:pt x="16672" y="7322"/>
                  </a:lnTo>
                  <a:lnTo>
                    <a:pt x="18007" y="7544"/>
                  </a:lnTo>
                  <a:lnTo>
                    <a:pt x="19393" y="7767"/>
                  </a:lnTo>
                  <a:lnTo>
                    <a:pt x="20852" y="7965"/>
                  </a:lnTo>
                  <a:lnTo>
                    <a:pt x="22336" y="8113"/>
                  </a:lnTo>
                  <a:lnTo>
                    <a:pt x="23870" y="8212"/>
                  </a:lnTo>
                  <a:lnTo>
                    <a:pt x="25477" y="8286"/>
                  </a:lnTo>
                  <a:lnTo>
                    <a:pt x="27110" y="8311"/>
                  </a:lnTo>
                  <a:lnTo>
                    <a:pt x="28124" y="8286"/>
                  </a:lnTo>
                  <a:lnTo>
                    <a:pt x="29163" y="8262"/>
                  </a:lnTo>
                  <a:lnTo>
                    <a:pt x="30226" y="8212"/>
                  </a:lnTo>
                  <a:lnTo>
                    <a:pt x="31315" y="8163"/>
                  </a:lnTo>
                  <a:lnTo>
                    <a:pt x="32403" y="8064"/>
                  </a:lnTo>
                  <a:lnTo>
                    <a:pt x="33516" y="7965"/>
                  </a:lnTo>
                  <a:lnTo>
                    <a:pt x="34654" y="7841"/>
                  </a:lnTo>
                  <a:lnTo>
                    <a:pt x="35816" y="7693"/>
                  </a:lnTo>
                  <a:lnTo>
                    <a:pt x="36979" y="7520"/>
                  </a:lnTo>
                  <a:lnTo>
                    <a:pt x="38166" y="7322"/>
                  </a:lnTo>
                  <a:lnTo>
                    <a:pt x="39378" y="7099"/>
                  </a:lnTo>
                  <a:lnTo>
                    <a:pt x="40590" y="6852"/>
                  </a:lnTo>
                  <a:lnTo>
                    <a:pt x="41827" y="6580"/>
                  </a:lnTo>
                  <a:lnTo>
                    <a:pt x="43088" y="6283"/>
                  </a:lnTo>
                  <a:lnTo>
                    <a:pt x="43679" y="6124"/>
                  </a:lnTo>
                  <a:lnTo>
                    <a:pt x="43679" y="6124"/>
                  </a:lnTo>
                  <a:lnTo>
                    <a:pt x="43113" y="6332"/>
                  </a:lnTo>
                  <a:lnTo>
                    <a:pt x="41975" y="6728"/>
                  </a:lnTo>
                  <a:lnTo>
                    <a:pt x="40664" y="7149"/>
                  </a:lnTo>
                  <a:lnTo>
                    <a:pt x="39180" y="7619"/>
                  </a:lnTo>
                  <a:lnTo>
                    <a:pt x="37572" y="8089"/>
                  </a:lnTo>
                  <a:lnTo>
                    <a:pt x="35816" y="8558"/>
                  </a:lnTo>
                  <a:lnTo>
                    <a:pt x="33936" y="9004"/>
                  </a:lnTo>
                  <a:lnTo>
                    <a:pt x="31982" y="9424"/>
                  </a:lnTo>
                  <a:lnTo>
                    <a:pt x="30968" y="9622"/>
                  </a:lnTo>
                  <a:lnTo>
                    <a:pt x="29929" y="9795"/>
                  </a:lnTo>
                  <a:lnTo>
                    <a:pt x="28891" y="9944"/>
                  </a:lnTo>
                  <a:lnTo>
                    <a:pt x="27827" y="10117"/>
                  </a:lnTo>
                  <a:lnTo>
                    <a:pt x="26763" y="10240"/>
                  </a:lnTo>
                  <a:lnTo>
                    <a:pt x="25675" y="10339"/>
                  </a:lnTo>
                  <a:lnTo>
                    <a:pt x="24587" y="10438"/>
                  </a:lnTo>
                  <a:lnTo>
                    <a:pt x="23474" y="10512"/>
                  </a:lnTo>
                  <a:lnTo>
                    <a:pt x="22385" y="10537"/>
                  </a:lnTo>
                  <a:lnTo>
                    <a:pt x="21272" y="10562"/>
                  </a:lnTo>
                  <a:lnTo>
                    <a:pt x="20481" y="10537"/>
                  </a:lnTo>
                  <a:lnTo>
                    <a:pt x="19714" y="10537"/>
                  </a:lnTo>
                  <a:lnTo>
                    <a:pt x="18947" y="10488"/>
                  </a:lnTo>
                  <a:lnTo>
                    <a:pt x="18156" y="10438"/>
                  </a:lnTo>
                  <a:lnTo>
                    <a:pt x="17389" y="10364"/>
                  </a:lnTo>
                  <a:lnTo>
                    <a:pt x="16622" y="10290"/>
                  </a:lnTo>
                  <a:lnTo>
                    <a:pt x="15856" y="10166"/>
                  </a:lnTo>
                  <a:lnTo>
                    <a:pt x="15114" y="10043"/>
                  </a:lnTo>
                  <a:lnTo>
                    <a:pt x="14347" y="9919"/>
                  </a:lnTo>
                  <a:lnTo>
                    <a:pt x="13605" y="9746"/>
                  </a:lnTo>
                  <a:lnTo>
                    <a:pt x="12863" y="9573"/>
                  </a:lnTo>
                  <a:lnTo>
                    <a:pt x="12145" y="9375"/>
                  </a:lnTo>
                  <a:lnTo>
                    <a:pt x="11403" y="9152"/>
                  </a:lnTo>
                  <a:lnTo>
                    <a:pt x="10711" y="8905"/>
                  </a:lnTo>
                  <a:lnTo>
                    <a:pt x="9994" y="8633"/>
                  </a:lnTo>
                  <a:lnTo>
                    <a:pt x="9301" y="8336"/>
                  </a:lnTo>
                  <a:lnTo>
                    <a:pt x="8608" y="8014"/>
                  </a:lnTo>
                  <a:lnTo>
                    <a:pt x="7941" y="7693"/>
                  </a:lnTo>
                  <a:lnTo>
                    <a:pt x="7298" y="7322"/>
                  </a:lnTo>
                  <a:lnTo>
                    <a:pt x="6654" y="6926"/>
                  </a:lnTo>
                  <a:lnTo>
                    <a:pt x="6011" y="6506"/>
                  </a:lnTo>
                  <a:lnTo>
                    <a:pt x="5393" y="6085"/>
                  </a:lnTo>
                  <a:lnTo>
                    <a:pt x="4799" y="5615"/>
                  </a:lnTo>
                  <a:lnTo>
                    <a:pt x="4230" y="5120"/>
                  </a:lnTo>
                  <a:lnTo>
                    <a:pt x="3662" y="4576"/>
                  </a:lnTo>
                  <a:lnTo>
                    <a:pt x="3093" y="4032"/>
                  </a:lnTo>
                  <a:lnTo>
                    <a:pt x="2573" y="3438"/>
                  </a:lnTo>
                  <a:lnTo>
                    <a:pt x="2054" y="2820"/>
                  </a:lnTo>
                  <a:lnTo>
                    <a:pt x="1559" y="2177"/>
                  </a:lnTo>
                  <a:lnTo>
                    <a:pt x="1089" y="1509"/>
                  </a:lnTo>
                  <a:lnTo>
                    <a:pt x="644" y="792"/>
                  </a:lnTo>
                  <a:lnTo>
                    <a:pt x="527" y="585"/>
                  </a:lnTo>
                  <a:close/>
                  <a:moveTo>
                    <a:pt x="125" y="0"/>
                  </a:moveTo>
                  <a:lnTo>
                    <a:pt x="50" y="25"/>
                  </a:lnTo>
                  <a:lnTo>
                    <a:pt x="1" y="99"/>
                  </a:lnTo>
                  <a:lnTo>
                    <a:pt x="1" y="173"/>
                  </a:lnTo>
                  <a:lnTo>
                    <a:pt x="446" y="916"/>
                  </a:lnTo>
                  <a:lnTo>
                    <a:pt x="891" y="1633"/>
                  </a:lnTo>
                  <a:lnTo>
                    <a:pt x="1386" y="2325"/>
                  </a:lnTo>
                  <a:lnTo>
                    <a:pt x="1881" y="2968"/>
                  </a:lnTo>
                  <a:lnTo>
                    <a:pt x="2400" y="3587"/>
                  </a:lnTo>
                  <a:lnTo>
                    <a:pt x="2944" y="4180"/>
                  </a:lnTo>
                  <a:lnTo>
                    <a:pt x="3488" y="4749"/>
                  </a:lnTo>
                  <a:lnTo>
                    <a:pt x="4057" y="5294"/>
                  </a:lnTo>
                  <a:lnTo>
                    <a:pt x="4651" y="5788"/>
                  </a:lnTo>
                  <a:lnTo>
                    <a:pt x="5269" y="6258"/>
                  </a:lnTo>
                  <a:lnTo>
                    <a:pt x="5888" y="6703"/>
                  </a:lnTo>
                  <a:lnTo>
                    <a:pt x="6531" y="7124"/>
                  </a:lnTo>
                  <a:lnTo>
                    <a:pt x="7174" y="7520"/>
                  </a:lnTo>
                  <a:lnTo>
                    <a:pt x="7842" y="7891"/>
                  </a:lnTo>
                  <a:lnTo>
                    <a:pt x="8510" y="8237"/>
                  </a:lnTo>
                  <a:lnTo>
                    <a:pt x="9202" y="8558"/>
                  </a:lnTo>
                  <a:lnTo>
                    <a:pt x="9919" y="8855"/>
                  </a:lnTo>
                  <a:lnTo>
                    <a:pt x="10612" y="9127"/>
                  </a:lnTo>
                  <a:lnTo>
                    <a:pt x="11329" y="9375"/>
                  </a:lnTo>
                  <a:lnTo>
                    <a:pt x="12071" y="9597"/>
                  </a:lnTo>
                  <a:lnTo>
                    <a:pt x="12813" y="9795"/>
                  </a:lnTo>
                  <a:lnTo>
                    <a:pt x="13555" y="9968"/>
                  </a:lnTo>
                  <a:lnTo>
                    <a:pt x="14297" y="10141"/>
                  </a:lnTo>
                  <a:lnTo>
                    <a:pt x="15064" y="10290"/>
                  </a:lnTo>
                  <a:lnTo>
                    <a:pt x="15831" y="10414"/>
                  </a:lnTo>
                  <a:lnTo>
                    <a:pt x="16598" y="10512"/>
                  </a:lnTo>
                  <a:lnTo>
                    <a:pt x="17364" y="10587"/>
                  </a:lnTo>
                  <a:lnTo>
                    <a:pt x="18156" y="10661"/>
                  </a:lnTo>
                  <a:lnTo>
                    <a:pt x="18923" y="10710"/>
                  </a:lnTo>
                  <a:lnTo>
                    <a:pt x="19714" y="10760"/>
                  </a:lnTo>
                  <a:lnTo>
                    <a:pt x="20481" y="10785"/>
                  </a:lnTo>
                  <a:lnTo>
                    <a:pt x="22410" y="10785"/>
                  </a:lnTo>
                  <a:lnTo>
                    <a:pt x="23573" y="10735"/>
                  </a:lnTo>
                  <a:lnTo>
                    <a:pt x="24711" y="10661"/>
                  </a:lnTo>
                  <a:lnTo>
                    <a:pt x="25824" y="10562"/>
                  </a:lnTo>
                  <a:lnTo>
                    <a:pt x="26961" y="10438"/>
                  </a:lnTo>
                  <a:lnTo>
                    <a:pt x="28074" y="10315"/>
                  </a:lnTo>
                  <a:lnTo>
                    <a:pt x="29163" y="10141"/>
                  </a:lnTo>
                  <a:lnTo>
                    <a:pt x="30251" y="9968"/>
                  </a:lnTo>
                  <a:lnTo>
                    <a:pt x="31315" y="9795"/>
                  </a:lnTo>
                  <a:lnTo>
                    <a:pt x="32353" y="9573"/>
                  </a:lnTo>
                  <a:lnTo>
                    <a:pt x="33368" y="9375"/>
                  </a:lnTo>
                  <a:lnTo>
                    <a:pt x="34357" y="9152"/>
                  </a:lnTo>
                  <a:lnTo>
                    <a:pt x="36286" y="8682"/>
                  </a:lnTo>
                  <a:lnTo>
                    <a:pt x="38067" y="8187"/>
                  </a:lnTo>
                  <a:lnTo>
                    <a:pt x="39700" y="7693"/>
                  </a:lnTo>
                  <a:lnTo>
                    <a:pt x="41184" y="7223"/>
                  </a:lnTo>
                  <a:lnTo>
                    <a:pt x="42470" y="6802"/>
                  </a:lnTo>
                  <a:lnTo>
                    <a:pt x="43583" y="6407"/>
                  </a:lnTo>
                  <a:lnTo>
                    <a:pt x="45141" y="5813"/>
                  </a:lnTo>
                  <a:lnTo>
                    <a:pt x="45685" y="5590"/>
                  </a:lnTo>
                  <a:lnTo>
                    <a:pt x="45710" y="5566"/>
                  </a:lnTo>
                  <a:lnTo>
                    <a:pt x="45735" y="5516"/>
                  </a:lnTo>
                  <a:lnTo>
                    <a:pt x="45759" y="5491"/>
                  </a:lnTo>
                  <a:lnTo>
                    <a:pt x="45735" y="5442"/>
                  </a:lnTo>
                  <a:lnTo>
                    <a:pt x="45710" y="5392"/>
                  </a:lnTo>
                  <a:lnTo>
                    <a:pt x="45685" y="5368"/>
                  </a:lnTo>
                  <a:lnTo>
                    <a:pt x="45611" y="5368"/>
                  </a:lnTo>
                  <a:lnTo>
                    <a:pt x="45589" y="5374"/>
                  </a:lnTo>
                  <a:lnTo>
                    <a:pt x="45589" y="5374"/>
                  </a:lnTo>
                  <a:lnTo>
                    <a:pt x="45586" y="5368"/>
                  </a:lnTo>
                  <a:lnTo>
                    <a:pt x="45577" y="5377"/>
                  </a:lnTo>
                  <a:lnTo>
                    <a:pt x="45577" y="5377"/>
                  </a:lnTo>
                  <a:lnTo>
                    <a:pt x="44300" y="5714"/>
                  </a:lnTo>
                  <a:lnTo>
                    <a:pt x="43039" y="6036"/>
                  </a:lnTo>
                  <a:lnTo>
                    <a:pt x="41777" y="6332"/>
                  </a:lnTo>
                  <a:lnTo>
                    <a:pt x="40541" y="6604"/>
                  </a:lnTo>
                  <a:lnTo>
                    <a:pt x="39329" y="6852"/>
                  </a:lnTo>
                  <a:lnTo>
                    <a:pt x="38117" y="7074"/>
                  </a:lnTo>
                  <a:lnTo>
                    <a:pt x="36929" y="7272"/>
                  </a:lnTo>
                  <a:lnTo>
                    <a:pt x="35767" y="7445"/>
                  </a:lnTo>
                  <a:lnTo>
                    <a:pt x="34629" y="7594"/>
                  </a:lnTo>
                  <a:lnTo>
                    <a:pt x="33491" y="7742"/>
                  </a:lnTo>
                  <a:lnTo>
                    <a:pt x="32378" y="7841"/>
                  </a:lnTo>
                  <a:lnTo>
                    <a:pt x="31290" y="7915"/>
                  </a:lnTo>
                  <a:lnTo>
                    <a:pt x="30226" y="7990"/>
                  </a:lnTo>
                  <a:lnTo>
                    <a:pt x="29163" y="8039"/>
                  </a:lnTo>
                  <a:lnTo>
                    <a:pt x="28124" y="8064"/>
                  </a:lnTo>
                  <a:lnTo>
                    <a:pt x="27110" y="8064"/>
                  </a:lnTo>
                  <a:lnTo>
                    <a:pt x="25477" y="8039"/>
                  </a:lnTo>
                  <a:lnTo>
                    <a:pt x="23894" y="7990"/>
                  </a:lnTo>
                  <a:lnTo>
                    <a:pt x="22361" y="7866"/>
                  </a:lnTo>
                  <a:lnTo>
                    <a:pt x="20877" y="7717"/>
                  </a:lnTo>
                  <a:lnTo>
                    <a:pt x="19442" y="7544"/>
                  </a:lnTo>
                  <a:lnTo>
                    <a:pt x="18057" y="7322"/>
                  </a:lnTo>
                  <a:lnTo>
                    <a:pt x="16721" y="7074"/>
                  </a:lnTo>
                  <a:lnTo>
                    <a:pt x="15435" y="6802"/>
                  </a:lnTo>
                  <a:lnTo>
                    <a:pt x="14198" y="6506"/>
                  </a:lnTo>
                  <a:lnTo>
                    <a:pt x="13036" y="6209"/>
                  </a:lnTo>
                  <a:lnTo>
                    <a:pt x="11898" y="5862"/>
                  </a:lnTo>
                  <a:lnTo>
                    <a:pt x="10810" y="5516"/>
                  </a:lnTo>
                  <a:lnTo>
                    <a:pt x="9796" y="5170"/>
                  </a:lnTo>
                  <a:lnTo>
                    <a:pt x="8806" y="4799"/>
                  </a:lnTo>
                  <a:lnTo>
                    <a:pt x="7891" y="4428"/>
                  </a:lnTo>
                  <a:lnTo>
                    <a:pt x="7001" y="4032"/>
                  </a:lnTo>
                  <a:lnTo>
                    <a:pt x="6184" y="3661"/>
                  </a:lnTo>
                  <a:lnTo>
                    <a:pt x="5418" y="3290"/>
                  </a:lnTo>
                  <a:lnTo>
                    <a:pt x="4700" y="2919"/>
                  </a:lnTo>
                  <a:lnTo>
                    <a:pt x="4033" y="2573"/>
                  </a:lnTo>
                  <a:lnTo>
                    <a:pt x="2870" y="1880"/>
                  </a:lnTo>
                  <a:lnTo>
                    <a:pt x="1905" y="1287"/>
                  </a:lnTo>
                  <a:lnTo>
                    <a:pt x="1163" y="767"/>
                  </a:lnTo>
                  <a:lnTo>
                    <a:pt x="619" y="371"/>
                  </a:lnTo>
                  <a:lnTo>
                    <a:pt x="298" y="124"/>
                  </a:lnTo>
                  <a:lnTo>
                    <a:pt x="223" y="50"/>
                  </a:lnTo>
                  <a:lnTo>
                    <a:pt x="223" y="50"/>
                  </a:lnTo>
                  <a:lnTo>
                    <a:pt x="199" y="25"/>
                  </a:lnTo>
                  <a:lnTo>
                    <a:pt x="125" y="0"/>
                  </a:lnTo>
                  <a:close/>
                </a:path>
              </a:pathLst>
            </a:custGeom>
            <a:solidFill>
              <a:srgbClr val="462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6"/>
            <p:cNvSpPr/>
            <p:nvPr/>
          </p:nvSpPr>
          <p:spPr>
            <a:xfrm>
              <a:off x="3341900" y="2558200"/>
              <a:ext cx="152750" cy="152750"/>
            </a:xfrm>
            <a:custGeom>
              <a:avLst/>
              <a:gdLst/>
              <a:ahLst/>
              <a:cxnLst/>
              <a:rect l="l" t="t" r="r" b="b"/>
              <a:pathLst>
                <a:path w="6110" h="6110" extrusionOk="0">
                  <a:moveTo>
                    <a:pt x="2795" y="1"/>
                  </a:moveTo>
                  <a:lnTo>
                    <a:pt x="2498" y="50"/>
                  </a:lnTo>
                  <a:lnTo>
                    <a:pt x="2201" y="99"/>
                  </a:lnTo>
                  <a:lnTo>
                    <a:pt x="1929" y="198"/>
                  </a:lnTo>
                  <a:lnTo>
                    <a:pt x="1657" y="322"/>
                  </a:lnTo>
                  <a:lnTo>
                    <a:pt x="1410" y="470"/>
                  </a:lnTo>
                  <a:lnTo>
                    <a:pt x="1163" y="644"/>
                  </a:lnTo>
                  <a:lnTo>
                    <a:pt x="940" y="842"/>
                  </a:lnTo>
                  <a:lnTo>
                    <a:pt x="742" y="1064"/>
                  </a:lnTo>
                  <a:lnTo>
                    <a:pt x="569" y="1287"/>
                  </a:lnTo>
                  <a:lnTo>
                    <a:pt x="396" y="1534"/>
                  </a:lnTo>
                  <a:lnTo>
                    <a:pt x="272" y="1806"/>
                  </a:lnTo>
                  <a:lnTo>
                    <a:pt x="149" y="2078"/>
                  </a:lnTo>
                  <a:lnTo>
                    <a:pt x="74" y="2375"/>
                  </a:lnTo>
                  <a:lnTo>
                    <a:pt x="25" y="2697"/>
                  </a:lnTo>
                  <a:lnTo>
                    <a:pt x="0" y="2993"/>
                  </a:lnTo>
                  <a:lnTo>
                    <a:pt x="0" y="3315"/>
                  </a:lnTo>
                  <a:lnTo>
                    <a:pt x="50" y="3612"/>
                  </a:lnTo>
                  <a:lnTo>
                    <a:pt x="124" y="3909"/>
                  </a:lnTo>
                  <a:lnTo>
                    <a:pt x="223" y="4181"/>
                  </a:lnTo>
                  <a:lnTo>
                    <a:pt x="346" y="4453"/>
                  </a:lnTo>
                  <a:lnTo>
                    <a:pt x="495" y="4700"/>
                  </a:lnTo>
                  <a:lnTo>
                    <a:pt x="668" y="4947"/>
                  </a:lnTo>
                  <a:lnTo>
                    <a:pt x="841" y="5170"/>
                  </a:lnTo>
                  <a:lnTo>
                    <a:pt x="1064" y="5368"/>
                  </a:lnTo>
                  <a:lnTo>
                    <a:pt x="1286" y="5541"/>
                  </a:lnTo>
                  <a:lnTo>
                    <a:pt x="1558" y="5714"/>
                  </a:lnTo>
                  <a:lnTo>
                    <a:pt x="1806" y="5838"/>
                  </a:lnTo>
                  <a:lnTo>
                    <a:pt x="2103" y="5962"/>
                  </a:lnTo>
                  <a:lnTo>
                    <a:pt x="2399" y="6036"/>
                  </a:lnTo>
                  <a:lnTo>
                    <a:pt x="2696" y="6085"/>
                  </a:lnTo>
                  <a:lnTo>
                    <a:pt x="3018" y="6110"/>
                  </a:lnTo>
                  <a:lnTo>
                    <a:pt x="3315" y="6110"/>
                  </a:lnTo>
                  <a:lnTo>
                    <a:pt x="3611" y="6060"/>
                  </a:lnTo>
                  <a:lnTo>
                    <a:pt x="3908" y="5986"/>
                  </a:lnTo>
                  <a:lnTo>
                    <a:pt x="4205" y="5887"/>
                  </a:lnTo>
                  <a:lnTo>
                    <a:pt x="4452" y="5764"/>
                  </a:lnTo>
                  <a:lnTo>
                    <a:pt x="4724" y="5615"/>
                  </a:lnTo>
                  <a:lnTo>
                    <a:pt x="4947" y="5442"/>
                  </a:lnTo>
                  <a:lnTo>
                    <a:pt x="5170" y="5269"/>
                  </a:lnTo>
                  <a:lnTo>
                    <a:pt x="5392" y="5046"/>
                  </a:lnTo>
                  <a:lnTo>
                    <a:pt x="5565" y="4824"/>
                  </a:lnTo>
                  <a:lnTo>
                    <a:pt x="5714" y="4552"/>
                  </a:lnTo>
                  <a:lnTo>
                    <a:pt x="5862" y="4304"/>
                  </a:lnTo>
                  <a:lnTo>
                    <a:pt x="5961" y="4008"/>
                  </a:lnTo>
                  <a:lnTo>
                    <a:pt x="6035" y="3711"/>
                  </a:lnTo>
                  <a:lnTo>
                    <a:pt x="6109" y="3414"/>
                  </a:lnTo>
                  <a:lnTo>
                    <a:pt x="6109" y="3092"/>
                  </a:lnTo>
                  <a:lnTo>
                    <a:pt x="6109" y="2796"/>
                  </a:lnTo>
                  <a:lnTo>
                    <a:pt x="6060" y="2499"/>
                  </a:lnTo>
                  <a:lnTo>
                    <a:pt x="6011" y="2202"/>
                  </a:lnTo>
                  <a:lnTo>
                    <a:pt x="5912" y="1905"/>
                  </a:lnTo>
                  <a:lnTo>
                    <a:pt x="5788" y="1658"/>
                  </a:lnTo>
                  <a:lnTo>
                    <a:pt x="5640" y="1386"/>
                  </a:lnTo>
                  <a:lnTo>
                    <a:pt x="5466" y="1163"/>
                  </a:lnTo>
                  <a:lnTo>
                    <a:pt x="5269" y="940"/>
                  </a:lnTo>
                  <a:lnTo>
                    <a:pt x="5046" y="743"/>
                  </a:lnTo>
                  <a:lnTo>
                    <a:pt x="4823" y="545"/>
                  </a:lnTo>
                  <a:lnTo>
                    <a:pt x="4576" y="396"/>
                  </a:lnTo>
                  <a:lnTo>
                    <a:pt x="4304" y="248"/>
                  </a:lnTo>
                  <a:lnTo>
                    <a:pt x="4032" y="149"/>
                  </a:lnTo>
                  <a:lnTo>
                    <a:pt x="3735" y="75"/>
                  </a:lnTo>
                  <a:lnTo>
                    <a:pt x="3413" y="1"/>
                  </a:lnTo>
                  <a:close/>
                </a:path>
              </a:pathLst>
            </a:custGeom>
            <a:solidFill>
              <a:srgbClr val="462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6"/>
            <p:cNvSpPr/>
            <p:nvPr/>
          </p:nvSpPr>
          <p:spPr>
            <a:xfrm>
              <a:off x="3055600" y="2689900"/>
              <a:ext cx="432250" cy="644375"/>
            </a:xfrm>
            <a:custGeom>
              <a:avLst/>
              <a:gdLst/>
              <a:ahLst/>
              <a:cxnLst/>
              <a:rect l="l" t="t" r="r" b="b"/>
              <a:pathLst>
                <a:path w="17290" h="25775" extrusionOk="0">
                  <a:moveTo>
                    <a:pt x="15499" y="295"/>
                  </a:moveTo>
                  <a:lnTo>
                    <a:pt x="15607" y="792"/>
                  </a:lnTo>
                  <a:lnTo>
                    <a:pt x="15805" y="1831"/>
                  </a:lnTo>
                  <a:lnTo>
                    <a:pt x="16053" y="3291"/>
                  </a:lnTo>
                  <a:lnTo>
                    <a:pt x="16350" y="5047"/>
                  </a:lnTo>
                  <a:lnTo>
                    <a:pt x="16597" y="7100"/>
                  </a:lnTo>
                  <a:lnTo>
                    <a:pt x="16721" y="8188"/>
                  </a:lnTo>
                  <a:lnTo>
                    <a:pt x="16844" y="9301"/>
                  </a:lnTo>
                  <a:lnTo>
                    <a:pt x="16918" y="10464"/>
                  </a:lnTo>
                  <a:lnTo>
                    <a:pt x="16993" y="11626"/>
                  </a:lnTo>
                  <a:lnTo>
                    <a:pt x="17042" y="12813"/>
                  </a:lnTo>
                  <a:lnTo>
                    <a:pt x="17067" y="14001"/>
                  </a:lnTo>
                  <a:lnTo>
                    <a:pt x="17042" y="15114"/>
                  </a:lnTo>
                  <a:lnTo>
                    <a:pt x="16993" y="16227"/>
                  </a:lnTo>
                  <a:lnTo>
                    <a:pt x="16918" y="17290"/>
                  </a:lnTo>
                  <a:lnTo>
                    <a:pt x="16795" y="18329"/>
                  </a:lnTo>
                  <a:lnTo>
                    <a:pt x="16622" y="19343"/>
                  </a:lnTo>
                  <a:lnTo>
                    <a:pt x="16424" y="20283"/>
                  </a:lnTo>
                  <a:lnTo>
                    <a:pt x="16300" y="20753"/>
                  </a:lnTo>
                  <a:lnTo>
                    <a:pt x="16152" y="21198"/>
                  </a:lnTo>
                  <a:lnTo>
                    <a:pt x="16003" y="21619"/>
                  </a:lnTo>
                  <a:lnTo>
                    <a:pt x="15830" y="22039"/>
                  </a:lnTo>
                  <a:lnTo>
                    <a:pt x="15657" y="22410"/>
                  </a:lnTo>
                  <a:lnTo>
                    <a:pt x="15484" y="22806"/>
                  </a:lnTo>
                  <a:lnTo>
                    <a:pt x="15261" y="23152"/>
                  </a:lnTo>
                  <a:lnTo>
                    <a:pt x="15063" y="23474"/>
                  </a:lnTo>
                  <a:lnTo>
                    <a:pt x="14816" y="23795"/>
                  </a:lnTo>
                  <a:lnTo>
                    <a:pt x="14569" y="24068"/>
                  </a:lnTo>
                  <a:lnTo>
                    <a:pt x="14297" y="24340"/>
                  </a:lnTo>
                  <a:lnTo>
                    <a:pt x="14024" y="24587"/>
                  </a:lnTo>
                  <a:lnTo>
                    <a:pt x="13728" y="24810"/>
                  </a:lnTo>
                  <a:lnTo>
                    <a:pt x="13406" y="24983"/>
                  </a:lnTo>
                  <a:lnTo>
                    <a:pt x="13085" y="25156"/>
                  </a:lnTo>
                  <a:lnTo>
                    <a:pt x="12738" y="25280"/>
                  </a:lnTo>
                  <a:lnTo>
                    <a:pt x="12367" y="25403"/>
                  </a:lnTo>
                  <a:lnTo>
                    <a:pt x="11972" y="25477"/>
                  </a:lnTo>
                  <a:lnTo>
                    <a:pt x="11576" y="25527"/>
                  </a:lnTo>
                  <a:lnTo>
                    <a:pt x="11131" y="25527"/>
                  </a:lnTo>
                  <a:lnTo>
                    <a:pt x="10537" y="25502"/>
                  </a:lnTo>
                  <a:lnTo>
                    <a:pt x="9894" y="25428"/>
                  </a:lnTo>
                  <a:lnTo>
                    <a:pt x="9226" y="25255"/>
                  </a:lnTo>
                  <a:lnTo>
                    <a:pt x="8509" y="25057"/>
                  </a:lnTo>
                  <a:lnTo>
                    <a:pt x="7742" y="24760"/>
                  </a:lnTo>
                  <a:lnTo>
                    <a:pt x="6926" y="24414"/>
                  </a:lnTo>
                  <a:lnTo>
                    <a:pt x="6085" y="23993"/>
                  </a:lnTo>
                  <a:lnTo>
                    <a:pt x="5194" y="23474"/>
                  </a:lnTo>
                  <a:lnTo>
                    <a:pt x="4551" y="23078"/>
                  </a:lnTo>
                  <a:lnTo>
                    <a:pt x="3958" y="22682"/>
                  </a:lnTo>
                  <a:lnTo>
                    <a:pt x="3413" y="22262"/>
                  </a:lnTo>
                  <a:lnTo>
                    <a:pt x="2894" y="21841"/>
                  </a:lnTo>
                  <a:lnTo>
                    <a:pt x="2449" y="21421"/>
                  </a:lnTo>
                  <a:lnTo>
                    <a:pt x="2053" y="21000"/>
                  </a:lnTo>
                  <a:lnTo>
                    <a:pt x="1682" y="20580"/>
                  </a:lnTo>
                  <a:lnTo>
                    <a:pt x="1360" y="20135"/>
                  </a:lnTo>
                  <a:lnTo>
                    <a:pt x="1088" y="19714"/>
                  </a:lnTo>
                  <a:lnTo>
                    <a:pt x="866" y="19269"/>
                  </a:lnTo>
                  <a:lnTo>
                    <a:pt x="668" y="18824"/>
                  </a:lnTo>
                  <a:lnTo>
                    <a:pt x="520" y="18379"/>
                  </a:lnTo>
                  <a:lnTo>
                    <a:pt x="396" y="17933"/>
                  </a:lnTo>
                  <a:lnTo>
                    <a:pt x="297" y="17513"/>
                  </a:lnTo>
                  <a:lnTo>
                    <a:pt x="247" y="17068"/>
                  </a:lnTo>
                  <a:lnTo>
                    <a:pt x="247" y="16598"/>
                  </a:lnTo>
                  <a:lnTo>
                    <a:pt x="247" y="16227"/>
                  </a:lnTo>
                  <a:lnTo>
                    <a:pt x="272" y="15856"/>
                  </a:lnTo>
                  <a:lnTo>
                    <a:pt x="346" y="15485"/>
                  </a:lnTo>
                  <a:lnTo>
                    <a:pt x="421" y="15114"/>
                  </a:lnTo>
                  <a:lnTo>
                    <a:pt x="495" y="14743"/>
                  </a:lnTo>
                  <a:lnTo>
                    <a:pt x="618" y="14372"/>
                  </a:lnTo>
                  <a:lnTo>
                    <a:pt x="742" y="14001"/>
                  </a:lnTo>
                  <a:lnTo>
                    <a:pt x="891" y="13630"/>
                  </a:lnTo>
                  <a:lnTo>
                    <a:pt x="1064" y="13259"/>
                  </a:lnTo>
                  <a:lnTo>
                    <a:pt x="1237" y="12888"/>
                  </a:lnTo>
                  <a:lnTo>
                    <a:pt x="1657" y="12146"/>
                  </a:lnTo>
                  <a:lnTo>
                    <a:pt x="2127" y="11404"/>
                  </a:lnTo>
                  <a:lnTo>
                    <a:pt x="2622" y="10686"/>
                  </a:lnTo>
                  <a:lnTo>
                    <a:pt x="3042" y="10142"/>
                  </a:lnTo>
                  <a:lnTo>
                    <a:pt x="3488" y="9623"/>
                  </a:lnTo>
                  <a:lnTo>
                    <a:pt x="3958" y="9103"/>
                  </a:lnTo>
                  <a:lnTo>
                    <a:pt x="4428" y="8584"/>
                  </a:lnTo>
                  <a:lnTo>
                    <a:pt x="4922" y="8089"/>
                  </a:lnTo>
                  <a:lnTo>
                    <a:pt x="5442" y="7594"/>
                  </a:lnTo>
                  <a:lnTo>
                    <a:pt x="6480" y="6630"/>
                  </a:lnTo>
                  <a:lnTo>
                    <a:pt x="7569" y="5715"/>
                  </a:lnTo>
                  <a:lnTo>
                    <a:pt x="8657" y="4849"/>
                  </a:lnTo>
                  <a:lnTo>
                    <a:pt x="9721" y="4033"/>
                  </a:lnTo>
                  <a:lnTo>
                    <a:pt x="10760" y="3291"/>
                  </a:lnTo>
                  <a:lnTo>
                    <a:pt x="11749" y="2623"/>
                  </a:lnTo>
                  <a:lnTo>
                    <a:pt x="12664" y="2029"/>
                  </a:lnTo>
                  <a:lnTo>
                    <a:pt x="13505" y="1485"/>
                  </a:lnTo>
                  <a:lnTo>
                    <a:pt x="14222" y="1040"/>
                  </a:lnTo>
                  <a:lnTo>
                    <a:pt x="15261" y="446"/>
                  </a:lnTo>
                  <a:lnTo>
                    <a:pt x="15499" y="295"/>
                  </a:lnTo>
                  <a:close/>
                  <a:moveTo>
                    <a:pt x="15583" y="1"/>
                  </a:moveTo>
                  <a:lnTo>
                    <a:pt x="15533" y="26"/>
                  </a:lnTo>
                  <a:lnTo>
                    <a:pt x="14865" y="397"/>
                  </a:lnTo>
                  <a:lnTo>
                    <a:pt x="14099" y="842"/>
                  </a:lnTo>
                  <a:lnTo>
                    <a:pt x="13109" y="1460"/>
                  </a:lnTo>
                  <a:lnTo>
                    <a:pt x="11922" y="2227"/>
                  </a:lnTo>
                  <a:lnTo>
                    <a:pt x="10636" y="3118"/>
                  </a:lnTo>
                  <a:lnTo>
                    <a:pt x="9226" y="4132"/>
                  </a:lnTo>
                  <a:lnTo>
                    <a:pt x="8509" y="4676"/>
                  </a:lnTo>
                  <a:lnTo>
                    <a:pt x="7791" y="5245"/>
                  </a:lnTo>
                  <a:lnTo>
                    <a:pt x="7049" y="5838"/>
                  </a:lnTo>
                  <a:lnTo>
                    <a:pt x="6332" y="6457"/>
                  </a:lnTo>
                  <a:lnTo>
                    <a:pt x="5615" y="7100"/>
                  </a:lnTo>
                  <a:lnTo>
                    <a:pt x="4922" y="7743"/>
                  </a:lnTo>
                  <a:lnTo>
                    <a:pt x="4254" y="8435"/>
                  </a:lnTo>
                  <a:lnTo>
                    <a:pt x="3611" y="9128"/>
                  </a:lnTo>
                  <a:lnTo>
                    <a:pt x="3018" y="9821"/>
                  </a:lnTo>
                  <a:lnTo>
                    <a:pt x="2449" y="10538"/>
                  </a:lnTo>
                  <a:lnTo>
                    <a:pt x="1929" y="11280"/>
                  </a:lnTo>
                  <a:lnTo>
                    <a:pt x="1459" y="12022"/>
                  </a:lnTo>
                  <a:lnTo>
                    <a:pt x="1039" y="12764"/>
                  </a:lnTo>
                  <a:lnTo>
                    <a:pt x="841" y="13160"/>
                  </a:lnTo>
                  <a:lnTo>
                    <a:pt x="668" y="13531"/>
                  </a:lnTo>
                  <a:lnTo>
                    <a:pt x="520" y="13902"/>
                  </a:lnTo>
                  <a:lnTo>
                    <a:pt x="396" y="14297"/>
                  </a:lnTo>
                  <a:lnTo>
                    <a:pt x="272" y="14668"/>
                  </a:lnTo>
                  <a:lnTo>
                    <a:pt x="173" y="15064"/>
                  </a:lnTo>
                  <a:lnTo>
                    <a:pt x="99" y="15460"/>
                  </a:lnTo>
                  <a:lnTo>
                    <a:pt x="50" y="15831"/>
                  </a:lnTo>
                  <a:lnTo>
                    <a:pt x="25" y="16227"/>
                  </a:lnTo>
                  <a:lnTo>
                    <a:pt x="0" y="16598"/>
                  </a:lnTo>
                  <a:lnTo>
                    <a:pt x="25" y="17068"/>
                  </a:lnTo>
                  <a:lnTo>
                    <a:pt x="74" y="17538"/>
                  </a:lnTo>
                  <a:lnTo>
                    <a:pt x="173" y="18008"/>
                  </a:lnTo>
                  <a:lnTo>
                    <a:pt x="297" y="18453"/>
                  </a:lnTo>
                  <a:lnTo>
                    <a:pt x="445" y="18923"/>
                  </a:lnTo>
                  <a:lnTo>
                    <a:pt x="643" y="19368"/>
                  </a:lnTo>
                  <a:lnTo>
                    <a:pt x="891" y="19813"/>
                  </a:lnTo>
                  <a:lnTo>
                    <a:pt x="1187" y="20258"/>
                  </a:lnTo>
                  <a:lnTo>
                    <a:pt x="1509" y="20704"/>
                  </a:lnTo>
                  <a:lnTo>
                    <a:pt x="1880" y="21149"/>
                  </a:lnTo>
                  <a:lnTo>
                    <a:pt x="2276" y="21594"/>
                  </a:lnTo>
                  <a:lnTo>
                    <a:pt x="2746" y="22015"/>
                  </a:lnTo>
                  <a:lnTo>
                    <a:pt x="3265" y="22435"/>
                  </a:lnTo>
                  <a:lnTo>
                    <a:pt x="3809" y="22856"/>
                  </a:lnTo>
                  <a:lnTo>
                    <a:pt x="4428" y="23276"/>
                  </a:lnTo>
                  <a:lnTo>
                    <a:pt x="5071" y="23672"/>
                  </a:lnTo>
                  <a:lnTo>
                    <a:pt x="5986" y="24191"/>
                  </a:lnTo>
                  <a:lnTo>
                    <a:pt x="6827" y="24612"/>
                  </a:lnTo>
                  <a:lnTo>
                    <a:pt x="7643" y="24983"/>
                  </a:lnTo>
                  <a:lnTo>
                    <a:pt x="8435" y="25280"/>
                  </a:lnTo>
                  <a:lnTo>
                    <a:pt x="9152" y="25502"/>
                  </a:lnTo>
                  <a:lnTo>
                    <a:pt x="9844" y="25651"/>
                  </a:lnTo>
                  <a:lnTo>
                    <a:pt x="10512" y="25750"/>
                  </a:lnTo>
                  <a:lnTo>
                    <a:pt x="11131" y="25774"/>
                  </a:lnTo>
                  <a:lnTo>
                    <a:pt x="11576" y="25750"/>
                  </a:lnTo>
                  <a:lnTo>
                    <a:pt x="12021" y="25700"/>
                  </a:lnTo>
                  <a:lnTo>
                    <a:pt x="12417" y="25626"/>
                  </a:lnTo>
                  <a:lnTo>
                    <a:pt x="12812" y="25502"/>
                  </a:lnTo>
                  <a:lnTo>
                    <a:pt x="13184" y="25378"/>
                  </a:lnTo>
                  <a:lnTo>
                    <a:pt x="13530" y="25205"/>
                  </a:lnTo>
                  <a:lnTo>
                    <a:pt x="13851" y="24983"/>
                  </a:lnTo>
                  <a:lnTo>
                    <a:pt x="14173" y="24760"/>
                  </a:lnTo>
                  <a:lnTo>
                    <a:pt x="14395" y="24587"/>
                  </a:lnTo>
                  <a:lnTo>
                    <a:pt x="14593" y="24389"/>
                  </a:lnTo>
                  <a:lnTo>
                    <a:pt x="14816" y="24167"/>
                  </a:lnTo>
                  <a:lnTo>
                    <a:pt x="14989" y="23944"/>
                  </a:lnTo>
                  <a:lnTo>
                    <a:pt x="15360" y="23449"/>
                  </a:lnTo>
                  <a:lnTo>
                    <a:pt x="15682" y="22905"/>
                  </a:lnTo>
                  <a:lnTo>
                    <a:pt x="15978" y="22336"/>
                  </a:lnTo>
                  <a:lnTo>
                    <a:pt x="16226" y="21693"/>
                  </a:lnTo>
                  <a:lnTo>
                    <a:pt x="16448" y="21050"/>
                  </a:lnTo>
                  <a:lnTo>
                    <a:pt x="16646" y="20357"/>
                  </a:lnTo>
                  <a:lnTo>
                    <a:pt x="16795" y="19640"/>
                  </a:lnTo>
                  <a:lnTo>
                    <a:pt x="16943" y="18873"/>
                  </a:lnTo>
                  <a:lnTo>
                    <a:pt x="17067" y="18107"/>
                  </a:lnTo>
                  <a:lnTo>
                    <a:pt x="17141" y="17315"/>
                  </a:lnTo>
                  <a:lnTo>
                    <a:pt x="17215" y="16499"/>
                  </a:lnTo>
                  <a:lnTo>
                    <a:pt x="17265" y="15683"/>
                  </a:lnTo>
                  <a:lnTo>
                    <a:pt x="17289" y="14842"/>
                  </a:lnTo>
                  <a:lnTo>
                    <a:pt x="17289" y="14001"/>
                  </a:lnTo>
                  <a:lnTo>
                    <a:pt x="17265" y="12739"/>
                  </a:lnTo>
                  <a:lnTo>
                    <a:pt x="17215" y="11478"/>
                  </a:lnTo>
                  <a:lnTo>
                    <a:pt x="17141" y="10216"/>
                  </a:lnTo>
                  <a:lnTo>
                    <a:pt x="17042" y="8980"/>
                  </a:lnTo>
                  <a:lnTo>
                    <a:pt x="16918" y="7792"/>
                  </a:lnTo>
                  <a:lnTo>
                    <a:pt x="16795" y="6630"/>
                  </a:lnTo>
                  <a:lnTo>
                    <a:pt x="16646" y="5541"/>
                  </a:lnTo>
                  <a:lnTo>
                    <a:pt x="16498" y="4527"/>
                  </a:lnTo>
                  <a:lnTo>
                    <a:pt x="16201" y="2722"/>
                  </a:lnTo>
                  <a:lnTo>
                    <a:pt x="15954" y="1312"/>
                  </a:lnTo>
                  <a:lnTo>
                    <a:pt x="15706" y="100"/>
                  </a:lnTo>
                  <a:lnTo>
                    <a:pt x="15682" y="50"/>
                  </a:lnTo>
                  <a:lnTo>
                    <a:pt x="15632" y="26"/>
                  </a:lnTo>
                  <a:lnTo>
                    <a:pt x="15583" y="1"/>
                  </a:lnTo>
                  <a:close/>
                </a:path>
              </a:pathLst>
            </a:custGeom>
            <a:solidFill>
              <a:srgbClr val="462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6"/>
            <p:cNvSpPr/>
            <p:nvPr/>
          </p:nvSpPr>
          <p:spPr>
            <a:xfrm>
              <a:off x="3435875" y="2706000"/>
              <a:ext cx="351250" cy="501500"/>
            </a:xfrm>
            <a:custGeom>
              <a:avLst/>
              <a:gdLst/>
              <a:ahLst/>
              <a:cxnLst/>
              <a:rect l="l" t="t" r="r" b="b"/>
              <a:pathLst>
                <a:path w="14050" h="20060" extrusionOk="0">
                  <a:moveTo>
                    <a:pt x="582" y="331"/>
                  </a:moveTo>
                  <a:lnTo>
                    <a:pt x="1559" y="1088"/>
                  </a:lnTo>
                  <a:lnTo>
                    <a:pt x="2350" y="1707"/>
                  </a:lnTo>
                  <a:lnTo>
                    <a:pt x="3266" y="2449"/>
                  </a:lnTo>
                  <a:lnTo>
                    <a:pt x="4304" y="3314"/>
                  </a:lnTo>
                  <a:lnTo>
                    <a:pt x="5418" y="4304"/>
                  </a:lnTo>
                  <a:lnTo>
                    <a:pt x="6580" y="5343"/>
                  </a:lnTo>
                  <a:lnTo>
                    <a:pt x="7767" y="6480"/>
                  </a:lnTo>
                  <a:lnTo>
                    <a:pt x="8930" y="7643"/>
                  </a:lnTo>
                  <a:lnTo>
                    <a:pt x="9474" y="8261"/>
                  </a:lnTo>
                  <a:lnTo>
                    <a:pt x="10043" y="8855"/>
                  </a:lnTo>
                  <a:lnTo>
                    <a:pt x="10562" y="9473"/>
                  </a:lnTo>
                  <a:lnTo>
                    <a:pt x="11057" y="10092"/>
                  </a:lnTo>
                  <a:lnTo>
                    <a:pt x="11527" y="10710"/>
                  </a:lnTo>
                  <a:lnTo>
                    <a:pt x="11972" y="11304"/>
                  </a:lnTo>
                  <a:lnTo>
                    <a:pt x="12368" y="11922"/>
                  </a:lnTo>
                  <a:lnTo>
                    <a:pt x="12739" y="12516"/>
                  </a:lnTo>
                  <a:lnTo>
                    <a:pt x="13060" y="13109"/>
                  </a:lnTo>
                  <a:lnTo>
                    <a:pt x="13308" y="13703"/>
                  </a:lnTo>
                  <a:lnTo>
                    <a:pt x="13530" y="14272"/>
                  </a:lnTo>
                  <a:lnTo>
                    <a:pt x="13679" y="14816"/>
                  </a:lnTo>
                  <a:lnTo>
                    <a:pt x="13778" y="15335"/>
                  </a:lnTo>
                  <a:lnTo>
                    <a:pt x="13802" y="15607"/>
                  </a:lnTo>
                  <a:lnTo>
                    <a:pt x="13827" y="15855"/>
                  </a:lnTo>
                  <a:lnTo>
                    <a:pt x="13802" y="16127"/>
                  </a:lnTo>
                  <a:lnTo>
                    <a:pt x="13778" y="16374"/>
                  </a:lnTo>
                  <a:lnTo>
                    <a:pt x="13728" y="16622"/>
                  </a:lnTo>
                  <a:lnTo>
                    <a:pt x="13654" y="16869"/>
                  </a:lnTo>
                  <a:lnTo>
                    <a:pt x="13580" y="17116"/>
                  </a:lnTo>
                  <a:lnTo>
                    <a:pt x="13456" y="17339"/>
                  </a:lnTo>
                  <a:lnTo>
                    <a:pt x="13308" y="17562"/>
                  </a:lnTo>
                  <a:lnTo>
                    <a:pt x="13159" y="17784"/>
                  </a:lnTo>
                  <a:lnTo>
                    <a:pt x="12962" y="17982"/>
                  </a:lnTo>
                  <a:lnTo>
                    <a:pt x="12764" y="18180"/>
                  </a:lnTo>
                  <a:lnTo>
                    <a:pt x="12516" y="18378"/>
                  </a:lnTo>
                  <a:lnTo>
                    <a:pt x="12269" y="18551"/>
                  </a:lnTo>
                  <a:lnTo>
                    <a:pt x="11972" y="18724"/>
                  </a:lnTo>
                  <a:lnTo>
                    <a:pt x="11651" y="18897"/>
                  </a:lnTo>
                  <a:lnTo>
                    <a:pt x="11304" y="19046"/>
                  </a:lnTo>
                  <a:lnTo>
                    <a:pt x="10933" y="19194"/>
                  </a:lnTo>
                  <a:lnTo>
                    <a:pt x="10463" y="19342"/>
                  </a:lnTo>
                  <a:lnTo>
                    <a:pt x="10018" y="19466"/>
                  </a:lnTo>
                  <a:lnTo>
                    <a:pt x="9573" y="19590"/>
                  </a:lnTo>
                  <a:lnTo>
                    <a:pt x="9128" y="19664"/>
                  </a:lnTo>
                  <a:lnTo>
                    <a:pt x="8732" y="19738"/>
                  </a:lnTo>
                  <a:lnTo>
                    <a:pt x="8311" y="19788"/>
                  </a:lnTo>
                  <a:lnTo>
                    <a:pt x="7940" y="19812"/>
                  </a:lnTo>
                  <a:lnTo>
                    <a:pt x="7545" y="19837"/>
                  </a:lnTo>
                  <a:lnTo>
                    <a:pt x="7001" y="19812"/>
                  </a:lnTo>
                  <a:lnTo>
                    <a:pt x="6456" y="19738"/>
                  </a:lnTo>
                  <a:lnTo>
                    <a:pt x="5937" y="19639"/>
                  </a:lnTo>
                  <a:lnTo>
                    <a:pt x="5467" y="19491"/>
                  </a:lnTo>
                  <a:lnTo>
                    <a:pt x="5022" y="19293"/>
                  </a:lnTo>
                  <a:lnTo>
                    <a:pt x="4601" y="19070"/>
                  </a:lnTo>
                  <a:lnTo>
                    <a:pt x="4181" y="18798"/>
                  </a:lnTo>
                  <a:lnTo>
                    <a:pt x="3810" y="18501"/>
                  </a:lnTo>
                  <a:lnTo>
                    <a:pt x="3538" y="18254"/>
                  </a:lnTo>
                  <a:lnTo>
                    <a:pt x="3290" y="18007"/>
                  </a:lnTo>
                  <a:lnTo>
                    <a:pt x="3043" y="17735"/>
                  </a:lnTo>
                  <a:lnTo>
                    <a:pt x="2820" y="17438"/>
                  </a:lnTo>
                  <a:lnTo>
                    <a:pt x="2598" y="17141"/>
                  </a:lnTo>
                  <a:lnTo>
                    <a:pt x="2400" y="16819"/>
                  </a:lnTo>
                  <a:lnTo>
                    <a:pt x="2202" y="16473"/>
                  </a:lnTo>
                  <a:lnTo>
                    <a:pt x="2029" y="16127"/>
                  </a:lnTo>
                  <a:lnTo>
                    <a:pt x="1683" y="15385"/>
                  </a:lnTo>
                  <a:lnTo>
                    <a:pt x="1386" y="14618"/>
                  </a:lnTo>
                  <a:lnTo>
                    <a:pt x="1139" y="13827"/>
                  </a:lnTo>
                  <a:lnTo>
                    <a:pt x="941" y="12986"/>
                  </a:lnTo>
                  <a:lnTo>
                    <a:pt x="743" y="12120"/>
                  </a:lnTo>
                  <a:lnTo>
                    <a:pt x="594" y="11254"/>
                  </a:lnTo>
                  <a:lnTo>
                    <a:pt x="471" y="10364"/>
                  </a:lnTo>
                  <a:lnTo>
                    <a:pt x="396" y="9473"/>
                  </a:lnTo>
                  <a:lnTo>
                    <a:pt x="322" y="8608"/>
                  </a:lnTo>
                  <a:lnTo>
                    <a:pt x="273" y="7717"/>
                  </a:lnTo>
                  <a:lnTo>
                    <a:pt x="248" y="6876"/>
                  </a:lnTo>
                  <a:lnTo>
                    <a:pt x="248" y="6035"/>
                  </a:lnTo>
                  <a:lnTo>
                    <a:pt x="248" y="4823"/>
                  </a:lnTo>
                  <a:lnTo>
                    <a:pt x="298" y="3710"/>
                  </a:lnTo>
                  <a:lnTo>
                    <a:pt x="347" y="2721"/>
                  </a:lnTo>
                  <a:lnTo>
                    <a:pt x="421" y="1830"/>
                  </a:lnTo>
                  <a:lnTo>
                    <a:pt x="545" y="594"/>
                  </a:lnTo>
                  <a:lnTo>
                    <a:pt x="582" y="331"/>
                  </a:lnTo>
                  <a:close/>
                  <a:moveTo>
                    <a:pt x="446" y="0"/>
                  </a:moveTo>
                  <a:lnTo>
                    <a:pt x="396" y="50"/>
                  </a:lnTo>
                  <a:lnTo>
                    <a:pt x="372" y="99"/>
                  </a:lnTo>
                  <a:lnTo>
                    <a:pt x="322" y="544"/>
                  </a:lnTo>
                  <a:lnTo>
                    <a:pt x="199" y="1806"/>
                  </a:lnTo>
                  <a:lnTo>
                    <a:pt x="124" y="2696"/>
                  </a:lnTo>
                  <a:lnTo>
                    <a:pt x="75" y="3710"/>
                  </a:lnTo>
                  <a:lnTo>
                    <a:pt x="25" y="4823"/>
                  </a:lnTo>
                  <a:lnTo>
                    <a:pt x="1" y="6035"/>
                  </a:lnTo>
                  <a:lnTo>
                    <a:pt x="25" y="7148"/>
                  </a:lnTo>
                  <a:lnTo>
                    <a:pt x="75" y="8311"/>
                  </a:lnTo>
                  <a:lnTo>
                    <a:pt x="149" y="9498"/>
                  </a:lnTo>
                  <a:lnTo>
                    <a:pt x="273" y="10685"/>
                  </a:lnTo>
                  <a:lnTo>
                    <a:pt x="471" y="11873"/>
                  </a:lnTo>
                  <a:lnTo>
                    <a:pt x="570" y="12466"/>
                  </a:lnTo>
                  <a:lnTo>
                    <a:pt x="693" y="13035"/>
                  </a:lnTo>
                  <a:lnTo>
                    <a:pt x="842" y="13604"/>
                  </a:lnTo>
                  <a:lnTo>
                    <a:pt x="990" y="14148"/>
                  </a:lnTo>
                  <a:lnTo>
                    <a:pt x="1188" y="14692"/>
                  </a:lnTo>
                  <a:lnTo>
                    <a:pt x="1361" y="15236"/>
                  </a:lnTo>
                  <a:lnTo>
                    <a:pt x="1584" y="15731"/>
                  </a:lnTo>
                  <a:lnTo>
                    <a:pt x="1806" y="16226"/>
                  </a:lnTo>
                  <a:lnTo>
                    <a:pt x="2078" y="16696"/>
                  </a:lnTo>
                  <a:lnTo>
                    <a:pt x="2350" y="17141"/>
                  </a:lnTo>
                  <a:lnTo>
                    <a:pt x="2647" y="17586"/>
                  </a:lnTo>
                  <a:lnTo>
                    <a:pt x="2944" y="17982"/>
                  </a:lnTo>
                  <a:lnTo>
                    <a:pt x="3290" y="18353"/>
                  </a:lnTo>
                  <a:lnTo>
                    <a:pt x="3661" y="18675"/>
                  </a:lnTo>
                  <a:lnTo>
                    <a:pt x="4057" y="18996"/>
                  </a:lnTo>
                  <a:lnTo>
                    <a:pt x="4478" y="19268"/>
                  </a:lnTo>
                  <a:lnTo>
                    <a:pt x="4923" y="19491"/>
                  </a:lnTo>
                  <a:lnTo>
                    <a:pt x="5393" y="19689"/>
                  </a:lnTo>
                  <a:lnTo>
                    <a:pt x="5887" y="19862"/>
                  </a:lnTo>
                  <a:lnTo>
                    <a:pt x="6407" y="19961"/>
                  </a:lnTo>
                  <a:lnTo>
                    <a:pt x="6976" y="20035"/>
                  </a:lnTo>
                  <a:lnTo>
                    <a:pt x="7545" y="20060"/>
                  </a:lnTo>
                  <a:lnTo>
                    <a:pt x="7940" y="20060"/>
                  </a:lnTo>
                  <a:lnTo>
                    <a:pt x="8336" y="20035"/>
                  </a:lnTo>
                  <a:lnTo>
                    <a:pt x="8757" y="19985"/>
                  </a:lnTo>
                  <a:lnTo>
                    <a:pt x="9177" y="19911"/>
                  </a:lnTo>
                  <a:lnTo>
                    <a:pt x="9622" y="19812"/>
                  </a:lnTo>
                  <a:lnTo>
                    <a:pt x="10068" y="19689"/>
                  </a:lnTo>
                  <a:lnTo>
                    <a:pt x="10538" y="19565"/>
                  </a:lnTo>
                  <a:lnTo>
                    <a:pt x="11008" y="19392"/>
                  </a:lnTo>
                  <a:lnTo>
                    <a:pt x="11403" y="19243"/>
                  </a:lnTo>
                  <a:lnTo>
                    <a:pt x="11750" y="19095"/>
                  </a:lnTo>
                  <a:lnTo>
                    <a:pt x="12096" y="18922"/>
                  </a:lnTo>
                  <a:lnTo>
                    <a:pt x="12393" y="18749"/>
                  </a:lnTo>
                  <a:lnTo>
                    <a:pt x="12665" y="18551"/>
                  </a:lnTo>
                  <a:lnTo>
                    <a:pt x="12912" y="18353"/>
                  </a:lnTo>
                  <a:lnTo>
                    <a:pt x="13135" y="18130"/>
                  </a:lnTo>
                  <a:lnTo>
                    <a:pt x="13333" y="17908"/>
                  </a:lnTo>
                  <a:lnTo>
                    <a:pt x="13506" y="17685"/>
                  </a:lnTo>
                  <a:lnTo>
                    <a:pt x="13654" y="17438"/>
                  </a:lnTo>
                  <a:lnTo>
                    <a:pt x="13778" y="17190"/>
                  </a:lnTo>
                  <a:lnTo>
                    <a:pt x="13877" y="16943"/>
                  </a:lnTo>
                  <a:lnTo>
                    <a:pt x="13951" y="16671"/>
                  </a:lnTo>
                  <a:lnTo>
                    <a:pt x="14000" y="16424"/>
                  </a:lnTo>
                  <a:lnTo>
                    <a:pt x="14050" y="16127"/>
                  </a:lnTo>
                  <a:lnTo>
                    <a:pt x="14050" y="15855"/>
                  </a:lnTo>
                  <a:lnTo>
                    <a:pt x="14050" y="15558"/>
                  </a:lnTo>
                  <a:lnTo>
                    <a:pt x="14000" y="15286"/>
                  </a:lnTo>
                  <a:lnTo>
                    <a:pt x="13976" y="14989"/>
                  </a:lnTo>
                  <a:lnTo>
                    <a:pt x="13901" y="14692"/>
                  </a:lnTo>
                  <a:lnTo>
                    <a:pt x="13802" y="14371"/>
                  </a:lnTo>
                  <a:lnTo>
                    <a:pt x="13704" y="14074"/>
                  </a:lnTo>
                  <a:lnTo>
                    <a:pt x="13456" y="13456"/>
                  </a:lnTo>
                  <a:lnTo>
                    <a:pt x="13159" y="12813"/>
                  </a:lnTo>
                  <a:lnTo>
                    <a:pt x="12788" y="12169"/>
                  </a:lnTo>
                  <a:lnTo>
                    <a:pt x="12393" y="11502"/>
                  </a:lnTo>
                  <a:lnTo>
                    <a:pt x="11923" y="10858"/>
                  </a:lnTo>
                  <a:lnTo>
                    <a:pt x="11552" y="10364"/>
                  </a:lnTo>
                  <a:lnTo>
                    <a:pt x="11181" y="9869"/>
                  </a:lnTo>
                  <a:lnTo>
                    <a:pt x="10340" y="8880"/>
                  </a:lnTo>
                  <a:lnTo>
                    <a:pt x="9474" y="7890"/>
                  </a:lnTo>
                  <a:lnTo>
                    <a:pt x="8559" y="6926"/>
                  </a:lnTo>
                  <a:lnTo>
                    <a:pt x="7619" y="6011"/>
                  </a:lnTo>
                  <a:lnTo>
                    <a:pt x="6654" y="5095"/>
                  </a:lnTo>
                  <a:lnTo>
                    <a:pt x="5739" y="4254"/>
                  </a:lnTo>
                  <a:lnTo>
                    <a:pt x="4824" y="3463"/>
                  </a:lnTo>
                  <a:lnTo>
                    <a:pt x="3958" y="2721"/>
                  </a:lnTo>
                  <a:lnTo>
                    <a:pt x="3167" y="2053"/>
                  </a:lnTo>
                  <a:lnTo>
                    <a:pt x="1806" y="965"/>
                  </a:lnTo>
                  <a:lnTo>
                    <a:pt x="891" y="272"/>
                  </a:lnTo>
                  <a:lnTo>
                    <a:pt x="570" y="25"/>
                  </a:lnTo>
                  <a:lnTo>
                    <a:pt x="495" y="0"/>
                  </a:lnTo>
                  <a:close/>
                </a:path>
              </a:pathLst>
            </a:custGeom>
            <a:solidFill>
              <a:srgbClr val="462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6"/>
            <p:cNvSpPr/>
            <p:nvPr/>
          </p:nvSpPr>
          <p:spPr>
            <a:xfrm>
              <a:off x="1417550" y="3689175"/>
              <a:ext cx="19825" cy="120600"/>
            </a:xfrm>
            <a:custGeom>
              <a:avLst/>
              <a:gdLst/>
              <a:ahLst/>
              <a:cxnLst/>
              <a:rect l="l" t="t" r="r" b="b"/>
              <a:pathLst>
                <a:path w="793" h="4824" extrusionOk="0">
                  <a:moveTo>
                    <a:pt x="792" y="1"/>
                  </a:moveTo>
                  <a:lnTo>
                    <a:pt x="545" y="1188"/>
                  </a:lnTo>
                  <a:lnTo>
                    <a:pt x="347" y="2400"/>
                  </a:lnTo>
                  <a:lnTo>
                    <a:pt x="330" y="2506"/>
                  </a:lnTo>
                  <a:lnTo>
                    <a:pt x="330" y="2506"/>
                  </a:lnTo>
                  <a:lnTo>
                    <a:pt x="594" y="2746"/>
                  </a:lnTo>
                  <a:lnTo>
                    <a:pt x="693" y="1386"/>
                  </a:lnTo>
                  <a:lnTo>
                    <a:pt x="792" y="1"/>
                  </a:lnTo>
                  <a:close/>
                  <a:moveTo>
                    <a:pt x="322" y="2499"/>
                  </a:moveTo>
                  <a:lnTo>
                    <a:pt x="233" y="3098"/>
                  </a:lnTo>
                  <a:lnTo>
                    <a:pt x="330" y="2506"/>
                  </a:lnTo>
                  <a:lnTo>
                    <a:pt x="330" y="2506"/>
                  </a:lnTo>
                  <a:lnTo>
                    <a:pt x="322" y="2499"/>
                  </a:lnTo>
                  <a:close/>
                  <a:moveTo>
                    <a:pt x="233" y="3098"/>
                  </a:moveTo>
                  <a:lnTo>
                    <a:pt x="149" y="3612"/>
                  </a:lnTo>
                  <a:lnTo>
                    <a:pt x="1" y="4824"/>
                  </a:lnTo>
                  <a:lnTo>
                    <a:pt x="149" y="3661"/>
                  </a:lnTo>
                  <a:lnTo>
                    <a:pt x="233" y="3098"/>
                  </a:lnTo>
                  <a:close/>
                </a:path>
              </a:pathLst>
            </a:custGeom>
            <a:solidFill>
              <a:srgbClr val="BF3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6"/>
            <p:cNvSpPr/>
            <p:nvPr/>
          </p:nvSpPr>
          <p:spPr>
            <a:xfrm>
              <a:off x="1417550" y="3689175"/>
              <a:ext cx="19825" cy="120600"/>
            </a:xfrm>
            <a:custGeom>
              <a:avLst/>
              <a:gdLst/>
              <a:ahLst/>
              <a:cxnLst/>
              <a:rect l="l" t="t" r="r" b="b"/>
              <a:pathLst>
                <a:path w="793" h="4824" fill="none" extrusionOk="0">
                  <a:moveTo>
                    <a:pt x="792" y="1"/>
                  </a:moveTo>
                  <a:lnTo>
                    <a:pt x="792" y="1"/>
                  </a:lnTo>
                  <a:lnTo>
                    <a:pt x="545" y="1188"/>
                  </a:lnTo>
                  <a:lnTo>
                    <a:pt x="347" y="2400"/>
                  </a:lnTo>
                  <a:lnTo>
                    <a:pt x="149" y="3612"/>
                  </a:lnTo>
                  <a:lnTo>
                    <a:pt x="1" y="4824"/>
                  </a:lnTo>
                  <a:lnTo>
                    <a:pt x="1" y="4824"/>
                  </a:lnTo>
                  <a:lnTo>
                    <a:pt x="149" y="3661"/>
                  </a:lnTo>
                  <a:lnTo>
                    <a:pt x="322" y="2499"/>
                  </a:lnTo>
                  <a:lnTo>
                    <a:pt x="322" y="2499"/>
                  </a:lnTo>
                  <a:lnTo>
                    <a:pt x="594" y="2746"/>
                  </a:lnTo>
                  <a:lnTo>
                    <a:pt x="594" y="2746"/>
                  </a:lnTo>
                  <a:lnTo>
                    <a:pt x="693" y="1386"/>
                  </a:lnTo>
                  <a:lnTo>
                    <a:pt x="79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6"/>
            <p:cNvSpPr/>
            <p:nvPr/>
          </p:nvSpPr>
          <p:spPr>
            <a:xfrm>
              <a:off x="1421875" y="4082450"/>
              <a:ext cx="96500" cy="333325"/>
            </a:xfrm>
            <a:custGeom>
              <a:avLst/>
              <a:gdLst/>
              <a:ahLst/>
              <a:cxnLst/>
              <a:rect l="l" t="t" r="r" b="b"/>
              <a:pathLst>
                <a:path w="3860" h="13333" extrusionOk="0">
                  <a:moveTo>
                    <a:pt x="3835" y="13333"/>
                  </a:moveTo>
                  <a:lnTo>
                    <a:pt x="3835" y="13333"/>
                  </a:lnTo>
                  <a:lnTo>
                    <a:pt x="3859" y="13333"/>
                  </a:lnTo>
                  <a:lnTo>
                    <a:pt x="3859" y="13333"/>
                  </a:lnTo>
                  <a:lnTo>
                    <a:pt x="3835" y="13333"/>
                  </a:lnTo>
                  <a:close/>
                  <a:moveTo>
                    <a:pt x="3810" y="13259"/>
                  </a:moveTo>
                  <a:lnTo>
                    <a:pt x="3810" y="13259"/>
                  </a:lnTo>
                  <a:lnTo>
                    <a:pt x="3835" y="13308"/>
                  </a:lnTo>
                  <a:lnTo>
                    <a:pt x="3835" y="13308"/>
                  </a:lnTo>
                  <a:lnTo>
                    <a:pt x="3810" y="13259"/>
                  </a:lnTo>
                  <a:close/>
                  <a:moveTo>
                    <a:pt x="1" y="1"/>
                  </a:moveTo>
                  <a:lnTo>
                    <a:pt x="1" y="1"/>
                  </a:lnTo>
                  <a:lnTo>
                    <a:pt x="347" y="1856"/>
                  </a:lnTo>
                  <a:lnTo>
                    <a:pt x="718" y="3662"/>
                  </a:lnTo>
                  <a:lnTo>
                    <a:pt x="1139" y="5393"/>
                  </a:lnTo>
                  <a:lnTo>
                    <a:pt x="1609" y="7075"/>
                  </a:lnTo>
                  <a:lnTo>
                    <a:pt x="2103" y="8707"/>
                  </a:lnTo>
                  <a:lnTo>
                    <a:pt x="2647" y="10266"/>
                  </a:lnTo>
                  <a:lnTo>
                    <a:pt x="3216" y="11799"/>
                  </a:lnTo>
                  <a:lnTo>
                    <a:pt x="3810" y="13259"/>
                  </a:lnTo>
                  <a:lnTo>
                    <a:pt x="3810" y="13259"/>
                  </a:lnTo>
                  <a:lnTo>
                    <a:pt x="3216" y="11799"/>
                  </a:lnTo>
                  <a:lnTo>
                    <a:pt x="2647" y="10266"/>
                  </a:lnTo>
                  <a:lnTo>
                    <a:pt x="2103" y="8707"/>
                  </a:lnTo>
                  <a:lnTo>
                    <a:pt x="1609" y="7075"/>
                  </a:lnTo>
                  <a:lnTo>
                    <a:pt x="1139" y="5393"/>
                  </a:lnTo>
                  <a:lnTo>
                    <a:pt x="718" y="3662"/>
                  </a:lnTo>
                  <a:lnTo>
                    <a:pt x="347" y="1856"/>
                  </a:lnTo>
                  <a:lnTo>
                    <a:pt x="1" y="1"/>
                  </a:lnTo>
                  <a:close/>
                </a:path>
              </a:pathLst>
            </a:custGeom>
            <a:solidFill>
              <a:srgbClr val="BF3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6"/>
            <p:cNvSpPr/>
            <p:nvPr/>
          </p:nvSpPr>
          <p:spPr>
            <a:xfrm>
              <a:off x="1517725" y="4415750"/>
              <a:ext cx="650" cy="25"/>
            </a:xfrm>
            <a:custGeom>
              <a:avLst/>
              <a:gdLst/>
              <a:ahLst/>
              <a:cxnLst/>
              <a:rect l="l" t="t" r="r" b="b"/>
              <a:pathLst>
                <a:path w="26" h="1" fill="none" extrusionOk="0">
                  <a:moveTo>
                    <a:pt x="1" y="1"/>
                  </a:moveTo>
                  <a:lnTo>
                    <a:pt x="1" y="1"/>
                  </a:lnTo>
                  <a:lnTo>
                    <a:pt x="25" y="1"/>
                  </a:lnTo>
                  <a:lnTo>
                    <a:pt x="25"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6"/>
            <p:cNvSpPr/>
            <p:nvPr/>
          </p:nvSpPr>
          <p:spPr>
            <a:xfrm>
              <a:off x="1517125" y="4413900"/>
              <a:ext cx="625" cy="1250"/>
            </a:xfrm>
            <a:custGeom>
              <a:avLst/>
              <a:gdLst/>
              <a:ahLst/>
              <a:cxnLst/>
              <a:rect l="l" t="t" r="r" b="b"/>
              <a:pathLst>
                <a:path w="25" h="50" fill="none" extrusionOk="0">
                  <a:moveTo>
                    <a:pt x="0" y="1"/>
                  </a:moveTo>
                  <a:lnTo>
                    <a:pt x="0" y="1"/>
                  </a:lnTo>
                  <a:lnTo>
                    <a:pt x="25" y="50"/>
                  </a:lnTo>
                  <a:lnTo>
                    <a:pt x="25" y="5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6"/>
            <p:cNvSpPr/>
            <p:nvPr/>
          </p:nvSpPr>
          <p:spPr>
            <a:xfrm>
              <a:off x="1421875" y="4082450"/>
              <a:ext cx="95250" cy="331475"/>
            </a:xfrm>
            <a:custGeom>
              <a:avLst/>
              <a:gdLst/>
              <a:ahLst/>
              <a:cxnLst/>
              <a:rect l="l" t="t" r="r" b="b"/>
              <a:pathLst>
                <a:path w="3810" h="13259" fill="none" extrusionOk="0">
                  <a:moveTo>
                    <a:pt x="1" y="1"/>
                  </a:moveTo>
                  <a:lnTo>
                    <a:pt x="1" y="1"/>
                  </a:lnTo>
                  <a:lnTo>
                    <a:pt x="347" y="1856"/>
                  </a:lnTo>
                  <a:lnTo>
                    <a:pt x="718" y="3662"/>
                  </a:lnTo>
                  <a:lnTo>
                    <a:pt x="1139" y="5393"/>
                  </a:lnTo>
                  <a:lnTo>
                    <a:pt x="1609" y="7075"/>
                  </a:lnTo>
                  <a:lnTo>
                    <a:pt x="2103" y="8707"/>
                  </a:lnTo>
                  <a:lnTo>
                    <a:pt x="2647" y="10266"/>
                  </a:lnTo>
                  <a:lnTo>
                    <a:pt x="3216" y="11799"/>
                  </a:lnTo>
                  <a:lnTo>
                    <a:pt x="3810" y="13259"/>
                  </a:lnTo>
                  <a:lnTo>
                    <a:pt x="3810" y="13259"/>
                  </a:lnTo>
                  <a:lnTo>
                    <a:pt x="3216" y="11799"/>
                  </a:lnTo>
                  <a:lnTo>
                    <a:pt x="2647" y="10266"/>
                  </a:lnTo>
                  <a:lnTo>
                    <a:pt x="2103" y="8707"/>
                  </a:lnTo>
                  <a:lnTo>
                    <a:pt x="1609" y="7075"/>
                  </a:lnTo>
                  <a:lnTo>
                    <a:pt x="1139" y="5393"/>
                  </a:lnTo>
                  <a:lnTo>
                    <a:pt x="718" y="3662"/>
                  </a:lnTo>
                  <a:lnTo>
                    <a:pt x="347" y="185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6"/>
            <p:cNvSpPr/>
            <p:nvPr/>
          </p:nvSpPr>
          <p:spPr>
            <a:xfrm>
              <a:off x="1409525" y="3933425"/>
              <a:ext cx="521300" cy="942425"/>
            </a:xfrm>
            <a:custGeom>
              <a:avLst/>
              <a:gdLst/>
              <a:ahLst/>
              <a:cxnLst/>
              <a:rect l="l" t="t" r="r" b="b"/>
              <a:pathLst>
                <a:path w="20852" h="37697" extrusionOk="0">
                  <a:moveTo>
                    <a:pt x="0" y="1"/>
                  </a:moveTo>
                  <a:lnTo>
                    <a:pt x="0" y="100"/>
                  </a:lnTo>
                  <a:lnTo>
                    <a:pt x="50" y="1584"/>
                  </a:lnTo>
                  <a:lnTo>
                    <a:pt x="74" y="2326"/>
                  </a:lnTo>
                  <a:lnTo>
                    <a:pt x="124" y="3043"/>
                  </a:lnTo>
                  <a:lnTo>
                    <a:pt x="198" y="3785"/>
                  </a:lnTo>
                  <a:lnTo>
                    <a:pt x="272" y="4527"/>
                  </a:lnTo>
                  <a:lnTo>
                    <a:pt x="371" y="5245"/>
                  </a:lnTo>
                  <a:lnTo>
                    <a:pt x="495" y="5962"/>
                  </a:lnTo>
                  <a:lnTo>
                    <a:pt x="841" y="7817"/>
                  </a:lnTo>
                  <a:lnTo>
                    <a:pt x="1212" y="9623"/>
                  </a:lnTo>
                  <a:lnTo>
                    <a:pt x="1633" y="11354"/>
                  </a:lnTo>
                  <a:lnTo>
                    <a:pt x="2103" y="13036"/>
                  </a:lnTo>
                  <a:lnTo>
                    <a:pt x="2597" y="14668"/>
                  </a:lnTo>
                  <a:lnTo>
                    <a:pt x="3141" y="16227"/>
                  </a:lnTo>
                  <a:lnTo>
                    <a:pt x="3710" y="17760"/>
                  </a:lnTo>
                  <a:lnTo>
                    <a:pt x="4304" y="19220"/>
                  </a:lnTo>
                  <a:lnTo>
                    <a:pt x="4329" y="19269"/>
                  </a:lnTo>
                  <a:lnTo>
                    <a:pt x="4329" y="19294"/>
                  </a:lnTo>
                  <a:lnTo>
                    <a:pt x="4353" y="19294"/>
                  </a:lnTo>
                  <a:lnTo>
                    <a:pt x="4700" y="20085"/>
                  </a:lnTo>
                  <a:lnTo>
                    <a:pt x="5071" y="20877"/>
                  </a:lnTo>
                  <a:lnTo>
                    <a:pt x="5442" y="21619"/>
                  </a:lnTo>
                  <a:lnTo>
                    <a:pt x="5813" y="22361"/>
                  </a:lnTo>
                  <a:lnTo>
                    <a:pt x="6209" y="23103"/>
                  </a:lnTo>
                  <a:lnTo>
                    <a:pt x="6629" y="23795"/>
                  </a:lnTo>
                  <a:lnTo>
                    <a:pt x="7050" y="24513"/>
                  </a:lnTo>
                  <a:lnTo>
                    <a:pt x="7470" y="25181"/>
                  </a:lnTo>
                  <a:lnTo>
                    <a:pt x="7915" y="25848"/>
                  </a:lnTo>
                  <a:lnTo>
                    <a:pt x="8360" y="26516"/>
                  </a:lnTo>
                  <a:lnTo>
                    <a:pt x="8830" y="27159"/>
                  </a:lnTo>
                  <a:lnTo>
                    <a:pt x="9300" y="27778"/>
                  </a:lnTo>
                  <a:lnTo>
                    <a:pt x="9795" y="28396"/>
                  </a:lnTo>
                  <a:lnTo>
                    <a:pt x="10265" y="28990"/>
                  </a:lnTo>
                  <a:lnTo>
                    <a:pt x="10784" y="29583"/>
                  </a:lnTo>
                  <a:lnTo>
                    <a:pt x="11304" y="30152"/>
                  </a:lnTo>
                  <a:lnTo>
                    <a:pt x="11823" y="30721"/>
                  </a:lnTo>
                  <a:lnTo>
                    <a:pt x="12343" y="31265"/>
                  </a:lnTo>
                  <a:lnTo>
                    <a:pt x="12887" y="31785"/>
                  </a:lnTo>
                  <a:lnTo>
                    <a:pt x="13456" y="32329"/>
                  </a:lnTo>
                  <a:lnTo>
                    <a:pt x="14000" y="32823"/>
                  </a:lnTo>
                  <a:lnTo>
                    <a:pt x="14593" y="33318"/>
                  </a:lnTo>
                  <a:lnTo>
                    <a:pt x="15162" y="33813"/>
                  </a:lnTo>
                  <a:lnTo>
                    <a:pt x="15756" y="34283"/>
                  </a:lnTo>
                  <a:lnTo>
                    <a:pt x="16968" y="35198"/>
                  </a:lnTo>
                  <a:lnTo>
                    <a:pt x="18229" y="36088"/>
                  </a:lnTo>
                  <a:lnTo>
                    <a:pt x="19516" y="36905"/>
                  </a:lnTo>
                  <a:lnTo>
                    <a:pt x="20851" y="37696"/>
                  </a:lnTo>
                  <a:lnTo>
                    <a:pt x="20134" y="36534"/>
                  </a:lnTo>
                  <a:lnTo>
                    <a:pt x="19466" y="35371"/>
                  </a:lnTo>
                  <a:lnTo>
                    <a:pt x="18873" y="34209"/>
                  </a:lnTo>
                  <a:lnTo>
                    <a:pt x="18328" y="33021"/>
                  </a:lnTo>
                  <a:lnTo>
                    <a:pt x="17834" y="31859"/>
                  </a:lnTo>
                  <a:lnTo>
                    <a:pt x="17388" y="30696"/>
                  </a:lnTo>
                  <a:lnTo>
                    <a:pt x="17017" y="29509"/>
                  </a:lnTo>
                  <a:lnTo>
                    <a:pt x="16671" y="28347"/>
                  </a:lnTo>
                  <a:lnTo>
                    <a:pt x="15855" y="27778"/>
                  </a:lnTo>
                  <a:lnTo>
                    <a:pt x="15063" y="27184"/>
                  </a:lnTo>
                  <a:lnTo>
                    <a:pt x="14297" y="26590"/>
                  </a:lnTo>
                  <a:lnTo>
                    <a:pt x="13530" y="25972"/>
                  </a:lnTo>
                  <a:lnTo>
                    <a:pt x="12788" y="25329"/>
                  </a:lnTo>
                  <a:lnTo>
                    <a:pt x="12071" y="24661"/>
                  </a:lnTo>
                  <a:lnTo>
                    <a:pt x="11378" y="23969"/>
                  </a:lnTo>
                  <a:lnTo>
                    <a:pt x="10710" y="23276"/>
                  </a:lnTo>
                  <a:lnTo>
                    <a:pt x="10042" y="22559"/>
                  </a:lnTo>
                  <a:lnTo>
                    <a:pt x="9399" y="21841"/>
                  </a:lnTo>
                  <a:lnTo>
                    <a:pt x="8781" y="21075"/>
                  </a:lnTo>
                  <a:lnTo>
                    <a:pt x="8187" y="20308"/>
                  </a:lnTo>
                  <a:lnTo>
                    <a:pt x="7618" y="19516"/>
                  </a:lnTo>
                  <a:lnTo>
                    <a:pt x="7050" y="18725"/>
                  </a:lnTo>
                  <a:lnTo>
                    <a:pt x="6530" y="17884"/>
                  </a:lnTo>
                  <a:lnTo>
                    <a:pt x="6011" y="17043"/>
                  </a:lnTo>
                  <a:lnTo>
                    <a:pt x="5516" y="16177"/>
                  </a:lnTo>
                  <a:lnTo>
                    <a:pt x="5071" y="15287"/>
                  </a:lnTo>
                  <a:lnTo>
                    <a:pt x="4626" y="14396"/>
                  </a:lnTo>
                  <a:lnTo>
                    <a:pt x="4205" y="13456"/>
                  </a:lnTo>
                  <a:lnTo>
                    <a:pt x="3809" y="12517"/>
                  </a:lnTo>
                  <a:lnTo>
                    <a:pt x="3414" y="11552"/>
                  </a:lnTo>
                  <a:lnTo>
                    <a:pt x="3067" y="10587"/>
                  </a:lnTo>
                  <a:lnTo>
                    <a:pt x="2746" y="9573"/>
                  </a:lnTo>
                  <a:lnTo>
                    <a:pt x="2449" y="8559"/>
                  </a:lnTo>
                  <a:lnTo>
                    <a:pt x="2177" y="7520"/>
                  </a:lnTo>
                  <a:lnTo>
                    <a:pt x="1930" y="6457"/>
                  </a:lnTo>
                  <a:lnTo>
                    <a:pt x="1682" y="5368"/>
                  </a:lnTo>
                  <a:lnTo>
                    <a:pt x="1484" y="4280"/>
                  </a:lnTo>
                  <a:lnTo>
                    <a:pt x="1311" y="3142"/>
                  </a:lnTo>
                  <a:lnTo>
                    <a:pt x="1163" y="2004"/>
                  </a:lnTo>
                  <a:lnTo>
                    <a:pt x="1039" y="842"/>
                  </a:lnTo>
                  <a:lnTo>
                    <a:pt x="396" y="347"/>
                  </a:lnTo>
                  <a:lnTo>
                    <a:pt x="0" y="1"/>
                  </a:lnTo>
                  <a:close/>
                </a:path>
              </a:pathLst>
            </a:custGeom>
            <a:solidFill>
              <a:srgbClr val="1741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6"/>
            <p:cNvSpPr/>
            <p:nvPr/>
          </p:nvSpPr>
          <p:spPr>
            <a:xfrm>
              <a:off x="1409525" y="3933425"/>
              <a:ext cx="521300" cy="942425"/>
            </a:xfrm>
            <a:custGeom>
              <a:avLst/>
              <a:gdLst/>
              <a:ahLst/>
              <a:cxnLst/>
              <a:rect l="l" t="t" r="r" b="b"/>
              <a:pathLst>
                <a:path w="20852" h="37697" fill="none" extrusionOk="0">
                  <a:moveTo>
                    <a:pt x="0" y="1"/>
                  </a:moveTo>
                  <a:lnTo>
                    <a:pt x="0" y="1"/>
                  </a:lnTo>
                  <a:lnTo>
                    <a:pt x="0" y="100"/>
                  </a:lnTo>
                  <a:lnTo>
                    <a:pt x="0" y="100"/>
                  </a:lnTo>
                  <a:lnTo>
                    <a:pt x="50" y="1584"/>
                  </a:lnTo>
                  <a:lnTo>
                    <a:pt x="74" y="2326"/>
                  </a:lnTo>
                  <a:lnTo>
                    <a:pt x="124" y="3043"/>
                  </a:lnTo>
                  <a:lnTo>
                    <a:pt x="198" y="3785"/>
                  </a:lnTo>
                  <a:lnTo>
                    <a:pt x="272" y="4527"/>
                  </a:lnTo>
                  <a:lnTo>
                    <a:pt x="371" y="5245"/>
                  </a:lnTo>
                  <a:lnTo>
                    <a:pt x="495" y="5962"/>
                  </a:lnTo>
                  <a:lnTo>
                    <a:pt x="495" y="5962"/>
                  </a:lnTo>
                  <a:lnTo>
                    <a:pt x="495" y="5962"/>
                  </a:lnTo>
                  <a:lnTo>
                    <a:pt x="841" y="7817"/>
                  </a:lnTo>
                  <a:lnTo>
                    <a:pt x="1212" y="9623"/>
                  </a:lnTo>
                  <a:lnTo>
                    <a:pt x="1633" y="11354"/>
                  </a:lnTo>
                  <a:lnTo>
                    <a:pt x="2103" y="13036"/>
                  </a:lnTo>
                  <a:lnTo>
                    <a:pt x="2597" y="14668"/>
                  </a:lnTo>
                  <a:lnTo>
                    <a:pt x="3141" y="16227"/>
                  </a:lnTo>
                  <a:lnTo>
                    <a:pt x="3710" y="17760"/>
                  </a:lnTo>
                  <a:lnTo>
                    <a:pt x="4304" y="19220"/>
                  </a:lnTo>
                  <a:lnTo>
                    <a:pt x="4304" y="19220"/>
                  </a:lnTo>
                  <a:lnTo>
                    <a:pt x="4304" y="19220"/>
                  </a:lnTo>
                  <a:lnTo>
                    <a:pt x="4304" y="19220"/>
                  </a:lnTo>
                  <a:lnTo>
                    <a:pt x="4329" y="19269"/>
                  </a:lnTo>
                  <a:lnTo>
                    <a:pt x="4329" y="19269"/>
                  </a:lnTo>
                  <a:lnTo>
                    <a:pt x="4329" y="19294"/>
                  </a:lnTo>
                  <a:lnTo>
                    <a:pt x="4329" y="19294"/>
                  </a:lnTo>
                  <a:lnTo>
                    <a:pt x="4353" y="19294"/>
                  </a:lnTo>
                  <a:lnTo>
                    <a:pt x="4353" y="19294"/>
                  </a:lnTo>
                  <a:lnTo>
                    <a:pt x="4700" y="20085"/>
                  </a:lnTo>
                  <a:lnTo>
                    <a:pt x="5071" y="20877"/>
                  </a:lnTo>
                  <a:lnTo>
                    <a:pt x="5442" y="21619"/>
                  </a:lnTo>
                  <a:lnTo>
                    <a:pt x="5813" y="22361"/>
                  </a:lnTo>
                  <a:lnTo>
                    <a:pt x="6209" y="23103"/>
                  </a:lnTo>
                  <a:lnTo>
                    <a:pt x="6629" y="23795"/>
                  </a:lnTo>
                  <a:lnTo>
                    <a:pt x="7050" y="24513"/>
                  </a:lnTo>
                  <a:lnTo>
                    <a:pt x="7470" y="25181"/>
                  </a:lnTo>
                  <a:lnTo>
                    <a:pt x="7915" y="25848"/>
                  </a:lnTo>
                  <a:lnTo>
                    <a:pt x="8360" y="26516"/>
                  </a:lnTo>
                  <a:lnTo>
                    <a:pt x="8830" y="27159"/>
                  </a:lnTo>
                  <a:lnTo>
                    <a:pt x="9300" y="27778"/>
                  </a:lnTo>
                  <a:lnTo>
                    <a:pt x="9795" y="28396"/>
                  </a:lnTo>
                  <a:lnTo>
                    <a:pt x="10265" y="28990"/>
                  </a:lnTo>
                  <a:lnTo>
                    <a:pt x="10784" y="29583"/>
                  </a:lnTo>
                  <a:lnTo>
                    <a:pt x="11304" y="30152"/>
                  </a:lnTo>
                  <a:lnTo>
                    <a:pt x="11823" y="30721"/>
                  </a:lnTo>
                  <a:lnTo>
                    <a:pt x="12343" y="31265"/>
                  </a:lnTo>
                  <a:lnTo>
                    <a:pt x="12887" y="31785"/>
                  </a:lnTo>
                  <a:lnTo>
                    <a:pt x="13456" y="32329"/>
                  </a:lnTo>
                  <a:lnTo>
                    <a:pt x="14000" y="32823"/>
                  </a:lnTo>
                  <a:lnTo>
                    <a:pt x="14593" y="33318"/>
                  </a:lnTo>
                  <a:lnTo>
                    <a:pt x="15162" y="33813"/>
                  </a:lnTo>
                  <a:lnTo>
                    <a:pt x="15756" y="34283"/>
                  </a:lnTo>
                  <a:lnTo>
                    <a:pt x="16968" y="35198"/>
                  </a:lnTo>
                  <a:lnTo>
                    <a:pt x="18229" y="36088"/>
                  </a:lnTo>
                  <a:lnTo>
                    <a:pt x="19516" y="36905"/>
                  </a:lnTo>
                  <a:lnTo>
                    <a:pt x="20851" y="37696"/>
                  </a:lnTo>
                  <a:lnTo>
                    <a:pt x="20851" y="37696"/>
                  </a:lnTo>
                  <a:lnTo>
                    <a:pt x="20134" y="36534"/>
                  </a:lnTo>
                  <a:lnTo>
                    <a:pt x="19466" y="35371"/>
                  </a:lnTo>
                  <a:lnTo>
                    <a:pt x="18873" y="34209"/>
                  </a:lnTo>
                  <a:lnTo>
                    <a:pt x="18328" y="33021"/>
                  </a:lnTo>
                  <a:lnTo>
                    <a:pt x="17834" y="31859"/>
                  </a:lnTo>
                  <a:lnTo>
                    <a:pt x="17388" y="30696"/>
                  </a:lnTo>
                  <a:lnTo>
                    <a:pt x="17017" y="29509"/>
                  </a:lnTo>
                  <a:lnTo>
                    <a:pt x="16671" y="28347"/>
                  </a:lnTo>
                  <a:lnTo>
                    <a:pt x="16671" y="28347"/>
                  </a:lnTo>
                  <a:lnTo>
                    <a:pt x="15855" y="27778"/>
                  </a:lnTo>
                  <a:lnTo>
                    <a:pt x="15063" y="27184"/>
                  </a:lnTo>
                  <a:lnTo>
                    <a:pt x="14297" y="26590"/>
                  </a:lnTo>
                  <a:lnTo>
                    <a:pt x="13530" y="25972"/>
                  </a:lnTo>
                  <a:lnTo>
                    <a:pt x="12788" y="25329"/>
                  </a:lnTo>
                  <a:lnTo>
                    <a:pt x="12071" y="24661"/>
                  </a:lnTo>
                  <a:lnTo>
                    <a:pt x="11378" y="23969"/>
                  </a:lnTo>
                  <a:lnTo>
                    <a:pt x="10710" y="23276"/>
                  </a:lnTo>
                  <a:lnTo>
                    <a:pt x="10042" y="22559"/>
                  </a:lnTo>
                  <a:lnTo>
                    <a:pt x="9399" y="21841"/>
                  </a:lnTo>
                  <a:lnTo>
                    <a:pt x="8781" y="21075"/>
                  </a:lnTo>
                  <a:lnTo>
                    <a:pt x="8187" y="20308"/>
                  </a:lnTo>
                  <a:lnTo>
                    <a:pt x="7618" y="19516"/>
                  </a:lnTo>
                  <a:lnTo>
                    <a:pt x="7050" y="18725"/>
                  </a:lnTo>
                  <a:lnTo>
                    <a:pt x="6530" y="17884"/>
                  </a:lnTo>
                  <a:lnTo>
                    <a:pt x="6011" y="17043"/>
                  </a:lnTo>
                  <a:lnTo>
                    <a:pt x="5516" y="16177"/>
                  </a:lnTo>
                  <a:lnTo>
                    <a:pt x="5071" y="15287"/>
                  </a:lnTo>
                  <a:lnTo>
                    <a:pt x="4626" y="14396"/>
                  </a:lnTo>
                  <a:lnTo>
                    <a:pt x="4205" y="13456"/>
                  </a:lnTo>
                  <a:lnTo>
                    <a:pt x="3809" y="12517"/>
                  </a:lnTo>
                  <a:lnTo>
                    <a:pt x="3414" y="11552"/>
                  </a:lnTo>
                  <a:lnTo>
                    <a:pt x="3067" y="10587"/>
                  </a:lnTo>
                  <a:lnTo>
                    <a:pt x="2746" y="9573"/>
                  </a:lnTo>
                  <a:lnTo>
                    <a:pt x="2449" y="8559"/>
                  </a:lnTo>
                  <a:lnTo>
                    <a:pt x="2177" y="7520"/>
                  </a:lnTo>
                  <a:lnTo>
                    <a:pt x="1930" y="6457"/>
                  </a:lnTo>
                  <a:lnTo>
                    <a:pt x="1682" y="5368"/>
                  </a:lnTo>
                  <a:lnTo>
                    <a:pt x="1484" y="4280"/>
                  </a:lnTo>
                  <a:lnTo>
                    <a:pt x="1311" y="3142"/>
                  </a:lnTo>
                  <a:lnTo>
                    <a:pt x="1163" y="2004"/>
                  </a:lnTo>
                  <a:lnTo>
                    <a:pt x="1039" y="842"/>
                  </a:lnTo>
                  <a:lnTo>
                    <a:pt x="1039" y="842"/>
                  </a:lnTo>
                  <a:lnTo>
                    <a:pt x="396" y="34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6"/>
            <p:cNvSpPr/>
            <p:nvPr/>
          </p:nvSpPr>
          <p:spPr>
            <a:xfrm>
              <a:off x="3461850" y="4969800"/>
              <a:ext cx="95250" cy="43925"/>
            </a:xfrm>
            <a:custGeom>
              <a:avLst/>
              <a:gdLst/>
              <a:ahLst/>
              <a:cxnLst/>
              <a:rect l="l" t="t" r="r" b="b"/>
              <a:pathLst>
                <a:path w="3810" h="1757" extrusionOk="0">
                  <a:moveTo>
                    <a:pt x="3810" y="1"/>
                  </a:moveTo>
                  <a:lnTo>
                    <a:pt x="2870" y="471"/>
                  </a:lnTo>
                  <a:lnTo>
                    <a:pt x="2227" y="792"/>
                  </a:lnTo>
                  <a:lnTo>
                    <a:pt x="2227" y="792"/>
                  </a:lnTo>
                  <a:lnTo>
                    <a:pt x="3018" y="421"/>
                  </a:lnTo>
                  <a:lnTo>
                    <a:pt x="3810" y="1"/>
                  </a:lnTo>
                  <a:close/>
                  <a:moveTo>
                    <a:pt x="2227" y="792"/>
                  </a:moveTo>
                  <a:lnTo>
                    <a:pt x="1410" y="1163"/>
                  </a:lnTo>
                  <a:lnTo>
                    <a:pt x="852" y="1408"/>
                  </a:lnTo>
                  <a:lnTo>
                    <a:pt x="852" y="1408"/>
                  </a:lnTo>
                  <a:lnTo>
                    <a:pt x="965" y="1361"/>
                  </a:lnTo>
                  <a:lnTo>
                    <a:pt x="1930" y="941"/>
                  </a:lnTo>
                  <a:lnTo>
                    <a:pt x="2227" y="792"/>
                  </a:lnTo>
                  <a:close/>
                  <a:moveTo>
                    <a:pt x="852" y="1408"/>
                  </a:moveTo>
                  <a:lnTo>
                    <a:pt x="1" y="1757"/>
                  </a:lnTo>
                  <a:lnTo>
                    <a:pt x="619" y="1510"/>
                  </a:lnTo>
                  <a:lnTo>
                    <a:pt x="852" y="1408"/>
                  </a:lnTo>
                  <a:close/>
                </a:path>
              </a:pathLst>
            </a:custGeom>
            <a:solidFill>
              <a:srgbClr val="BF3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6"/>
            <p:cNvSpPr/>
            <p:nvPr/>
          </p:nvSpPr>
          <p:spPr>
            <a:xfrm>
              <a:off x="3461850" y="4969800"/>
              <a:ext cx="95250" cy="43925"/>
            </a:xfrm>
            <a:custGeom>
              <a:avLst/>
              <a:gdLst/>
              <a:ahLst/>
              <a:cxnLst/>
              <a:rect l="l" t="t" r="r" b="b"/>
              <a:pathLst>
                <a:path w="3810" h="1757" fill="none" extrusionOk="0">
                  <a:moveTo>
                    <a:pt x="3810" y="1"/>
                  </a:moveTo>
                  <a:lnTo>
                    <a:pt x="3810" y="1"/>
                  </a:lnTo>
                  <a:lnTo>
                    <a:pt x="3018" y="421"/>
                  </a:lnTo>
                  <a:lnTo>
                    <a:pt x="2227" y="792"/>
                  </a:lnTo>
                  <a:lnTo>
                    <a:pt x="1410" y="1163"/>
                  </a:lnTo>
                  <a:lnTo>
                    <a:pt x="619" y="1510"/>
                  </a:lnTo>
                  <a:lnTo>
                    <a:pt x="619" y="1510"/>
                  </a:lnTo>
                  <a:lnTo>
                    <a:pt x="1" y="1757"/>
                  </a:lnTo>
                  <a:lnTo>
                    <a:pt x="1" y="1757"/>
                  </a:lnTo>
                  <a:lnTo>
                    <a:pt x="965" y="1361"/>
                  </a:lnTo>
                  <a:lnTo>
                    <a:pt x="1930" y="941"/>
                  </a:lnTo>
                  <a:lnTo>
                    <a:pt x="2870" y="471"/>
                  </a:lnTo>
                  <a:lnTo>
                    <a:pt x="38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6"/>
            <p:cNvSpPr/>
            <p:nvPr/>
          </p:nvSpPr>
          <p:spPr>
            <a:xfrm>
              <a:off x="3477300" y="4789875"/>
              <a:ext cx="217700" cy="217675"/>
            </a:xfrm>
            <a:custGeom>
              <a:avLst/>
              <a:gdLst/>
              <a:ahLst/>
              <a:cxnLst/>
              <a:rect l="l" t="t" r="r" b="b"/>
              <a:pathLst>
                <a:path w="8708" h="8707" extrusionOk="0">
                  <a:moveTo>
                    <a:pt x="4428" y="0"/>
                  </a:moveTo>
                  <a:lnTo>
                    <a:pt x="4008" y="1113"/>
                  </a:lnTo>
                  <a:lnTo>
                    <a:pt x="3538" y="2226"/>
                  </a:lnTo>
                  <a:lnTo>
                    <a:pt x="3043" y="3339"/>
                  </a:lnTo>
                  <a:lnTo>
                    <a:pt x="2499" y="4452"/>
                  </a:lnTo>
                  <a:lnTo>
                    <a:pt x="1930" y="5541"/>
                  </a:lnTo>
                  <a:lnTo>
                    <a:pt x="1312" y="6604"/>
                  </a:lnTo>
                  <a:lnTo>
                    <a:pt x="669" y="7668"/>
                  </a:lnTo>
                  <a:lnTo>
                    <a:pt x="1" y="8707"/>
                  </a:lnTo>
                  <a:lnTo>
                    <a:pt x="792" y="8360"/>
                  </a:lnTo>
                  <a:lnTo>
                    <a:pt x="1609" y="7989"/>
                  </a:lnTo>
                  <a:lnTo>
                    <a:pt x="2400" y="7618"/>
                  </a:lnTo>
                  <a:lnTo>
                    <a:pt x="3192" y="7198"/>
                  </a:lnTo>
                  <a:lnTo>
                    <a:pt x="3909" y="6827"/>
                  </a:lnTo>
                  <a:lnTo>
                    <a:pt x="4626" y="6406"/>
                  </a:lnTo>
                  <a:lnTo>
                    <a:pt x="5319" y="5986"/>
                  </a:lnTo>
                  <a:lnTo>
                    <a:pt x="6011" y="5565"/>
                  </a:lnTo>
                  <a:lnTo>
                    <a:pt x="6704" y="5095"/>
                  </a:lnTo>
                  <a:lnTo>
                    <a:pt x="7396" y="4625"/>
                  </a:lnTo>
                  <a:lnTo>
                    <a:pt x="8064" y="4131"/>
                  </a:lnTo>
                  <a:lnTo>
                    <a:pt x="8707" y="3636"/>
                  </a:lnTo>
                  <a:lnTo>
                    <a:pt x="7594" y="2770"/>
                  </a:lnTo>
                  <a:lnTo>
                    <a:pt x="6506" y="1880"/>
                  </a:lnTo>
                  <a:lnTo>
                    <a:pt x="5442" y="940"/>
                  </a:lnTo>
                  <a:lnTo>
                    <a:pt x="4428" y="0"/>
                  </a:lnTo>
                  <a:close/>
                </a:path>
              </a:pathLst>
            </a:custGeom>
            <a:solidFill>
              <a:srgbClr val="1741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6"/>
            <p:cNvSpPr/>
            <p:nvPr/>
          </p:nvSpPr>
          <p:spPr>
            <a:xfrm>
              <a:off x="3461850" y="4789875"/>
              <a:ext cx="233150" cy="223850"/>
            </a:xfrm>
            <a:custGeom>
              <a:avLst/>
              <a:gdLst/>
              <a:ahLst/>
              <a:cxnLst/>
              <a:rect l="l" t="t" r="r" b="b"/>
              <a:pathLst>
                <a:path w="9326" h="8954" fill="none" extrusionOk="0">
                  <a:moveTo>
                    <a:pt x="5046" y="0"/>
                  </a:moveTo>
                  <a:lnTo>
                    <a:pt x="5046" y="0"/>
                  </a:lnTo>
                  <a:lnTo>
                    <a:pt x="4626" y="1113"/>
                  </a:lnTo>
                  <a:lnTo>
                    <a:pt x="4156" y="2226"/>
                  </a:lnTo>
                  <a:lnTo>
                    <a:pt x="3661" y="3339"/>
                  </a:lnTo>
                  <a:lnTo>
                    <a:pt x="3117" y="4452"/>
                  </a:lnTo>
                  <a:lnTo>
                    <a:pt x="2548" y="5541"/>
                  </a:lnTo>
                  <a:lnTo>
                    <a:pt x="1930" y="6604"/>
                  </a:lnTo>
                  <a:lnTo>
                    <a:pt x="1287" y="7668"/>
                  </a:lnTo>
                  <a:lnTo>
                    <a:pt x="619" y="8707"/>
                  </a:lnTo>
                  <a:lnTo>
                    <a:pt x="619" y="8707"/>
                  </a:lnTo>
                  <a:lnTo>
                    <a:pt x="1" y="8954"/>
                  </a:lnTo>
                  <a:lnTo>
                    <a:pt x="1" y="8954"/>
                  </a:lnTo>
                  <a:lnTo>
                    <a:pt x="1" y="8954"/>
                  </a:lnTo>
                  <a:lnTo>
                    <a:pt x="619" y="8707"/>
                  </a:lnTo>
                  <a:lnTo>
                    <a:pt x="619" y="8707"/>
                  </a:lnTo>
                  <a:lnTo>
                    <a:pt x="1410" y="8360"/>
                  </a:lnTo>
                  <a:lnTo>
                    <a:pt x="2227" y="7989"/>
                  </a:lnTo>
                  <a:lnTo>
                    <a:pt x="3018" y="7618"/>
                  </a:lnTo>
                  <a:lnTo>
                    <a:pt x="3810" y="7198"/>
                  </a:lnTo>
                  <a:lnTo>
                    <a:pt x="3810" y="7198"/>
                  </a:lnTo>
                  <a:lnTo>
                    <a:pt x="4527" y="6827"/>
                  </a:lnTo>
                  <a:lnTo>
                    <a:pt x="5244" y="6406"/>
                  </a:lnTo>
                  <a:lnTo>
                    <a:pt x="5937" y="5986"/>
                  </a:lnTo>
                  <a:lnTo>
                    <a:pt x="6629" y="5565"/>
                  </a:lnTo>
                  <a:lnTo>
                    <a:pt x="7322" y="5095"/>
                  </a:lnTo>
                  <a:lnTo>
                    <a:pt x="8014" y="4625"/>
                  </a:lnTo>
                  <a:lnTo>
                    <a:pt x="8682" y="4131"/>
                  </a:lnTo>
                  <a:lnTo>
                    <a:pt x="9325" y="3636"/>
                  </a:lnTo>
                  <a:lnTo>
                    <a:pt x="9325" y="3636"/>
                  </a:lnTo>
                  <a:lnTo>
                    <a:pt x="8212" y="2770"/>
                  </a:lnTo>
                  <a:lnTo>
                    <a:pt x="7124" y="1880"/>
                  </a:lnTo>
                  <a:lnTo>
                    <a:pt x="6060" y="940"/>
                  </a:lnTo>
                  <a:lnTo>
                    <a:pt x="504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6"/>
            <p:cNvSpPr/>
            <p:nvPr/>
          </p:nvSpPr>
          <p:spPr>
            <a:xfrm>
              <a:off x="1953050" y="4888175"/>
              <a:ext cx="267775" cy="111350"/>
            </a:xfrm>
            <a:custGeom>
              <a:avLst/>
              <a:gdLst/>
              <a:ahLst/>
              <a:cxnLst/>
              <a:rect l="l" t="t" r="r" b="b"/>
              <a:pathLst>
                <a:path w="10711" h="4454" extrusionOk="0">
                  <a:moveTo>
                    <a:pt x="1" y="1"/>
                  </a:moveTo>
                  <a:lnTo>
                    <a:pt x="223" y="125"/>
                  </a:lnTo>
                  <a:lnTo>
                    <a:pt x="335" y="182"/>
                  </a:lnTo>
                  <a:lnTo>
                    <a:pt x="335" y="182"/>
                  </a:lnTo>
                  <a:lnTo>
                    <a:pt x="1" y="1"/>
                  </a:lnTo>
                  <a:close/>
                  <a:moveTo>
                    <a:pt x="335" y="182"/>
                  </a:moveTo>
                  <a:lnTo>
                    <a:pt x="916" y="496"/>
                  </a:lnTo>
                  <a:lnTo>
                    <a:pt x="1831" y="941"/>
                  </a:lnTo>
                  <a:lnTo>
                    <a:pt x="2746" y="1386"/>
                  </a:lnTo>
                  <a:lnTo>
                    <a:pt x="3711" y="1831"/>
                  </a:lnTo>
                  <a:lnTo>
                    <a:pt x="4676" y="2252"/>
                  </a:lnTo>
                  <a:lnTo>
                    <a:pt x="5640" y="2647"/>
                  </a:lnTo>
                  <a:lnTo>
                    <a:pt x="5937" y="2766"/>
                  </a:lnTo>
                  <a:lnTo>
                    <a:pt x="5937" y="2766"/>
                  </a:lnTo>
                  <a:lnTo>
                    <a:pt x="4948" y="2351"/>
                  </a:lnTo>
                  <a:lnTo>
                    <a:pt x="3736" y="1831"/>
                  </a:lnTo>
                  <a:lnTo>
                    <a:pt x="2548" y="1287"/>
                  </a:lnTo>
                  <a:lnTo>
                    <a:pt x="1386" y="718"/>
                  </a:lnTo>
                  <a:lnTo>
                    <a:pt x="335" y="182"/>
                  </a:lnTo>
                  <a:close/>
                  <a:moveTo>
                    <a:pt x="5937" y="2766"/>
                  </a:moveTo>
                  <a:lnTo>
                    <a:pt x="6184" y="2870"/>
                  </a:lnTo>
                  <a:lnTo>
                    <a:pt x="6365" y="2937"/>
                  </a:lnTo>
                  <a:lnTo>
                    <a:pt x="6365" y="2937"/>
                  </a:lnTo>
                  <a:lnTo>
                    <a:pt x="5937" y="2766"/>
                  </a:lnTo>
                  <a:close/>
                  <a:moveTo>
                    <a:pt x="6365" y="2937"/>
                  </a:moveTo>
                  <a:lnTo>
                    <a:pt x="6630" y="3043"/>
                  </a:lnTo>
                  <a:lnTo>
                    <a:pt x="7916" y="3513"/>
                  </a:lnTo>
                  <a:lnTo>
                    <a:pt x="9227" y="3958"/>
                  </a:lnTo>
                  <a:lnTo>
                    <a:pt x="9227" y="3958"/>
                  </a:lnTo>
                  <a:lnTo>
                    <a:pt x="8732" y="3785"/>
                  </a:lnTo>
                  <a:lnTo>
                    <a:pt x="7446" y="3340"/>
                  </a:lnTo>
                  <a:lnTo>
                    <a:pt x="6365" y="2937"/>
                  </a:lnTo>
                  <a:close/>
                  <a:moveTo>
                    <a:pt x="9227" y="3958"/>
                  </a:moveTo>
                  <a:lnTo>
                    <a:pt x="9721" y="4131"/>
                  </a:lnTo>
                  <a:lnTo>
                    <a:pt x="10711" y="4453"/>
                  </a:lnTo>
                  <a:lnTo>
                    <a:pt x="10711" y="4453"/>
                  </a:lnTo>
                  <a:lnTo>
                    <a:pt x="9227" y="3958"/>
                  </a:lnTo>
                  <a:lnTo>
                    <a:pt x="9227" y="3958"/>
                  </a:lnTo>
                  <a:close/>
                </a:path>
              </a:pathLst>
            </a:custGeom>
            <a:solidFill>
              <a:srgbClr val="BF3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6"/>
            <p:cNvSpPr/>
            <p:nvPr/>
          </p:nvSpPr>
          <p:spPr>
            <a:xfrm>
              <a:off x="1930800" y="4875825"/>
              <a:ext cx="290025" cy="123700"/>
            </a:xfrm>
            <a:custGeom>
              <a:avLst/>
              <a:gdLst/>
              <a:ahLst/>
              <a:cxnLst/>
              <a:rect l="l" t="t" r="r" b="b"/>
              <a:pathLst>
                <a:path w="11601" h="4948" fill="none" extrusionOk="0">
                  <a:moveTo>
                    <a:pt x="0" y="0"/>
                  </a:moveTo>
                  <a:lnTo>
                    <a:pt x="0" y="0"/>
                  </a:lnTo>
                  <a:lnTo>
                    <a:pt x="1113" y="619"/>
                  </a:lnTo>
                  <a:lnTo>
                    <a:pt x="2276" y="1212"/>
                  </a:lnTo>
                  <a:lnTo>
                    <a:pt x="3438" y="1781"/>
                  </a:lnTo>
                  <a:lnTo>
                    <a:pt x="4626" y="2325"/>
                  </a:lnTo>
                  <a:lnTo>
                    <a:pt x="5838" y="2845"/>
                  </a:lnTo>
                  <a:lnTo>
                    <a:pt x="7074" y="3364"/>
                  </a:lnTo>
                  <a:lnTo>
                    <a:pt x="8336" y="3834"/>
                  </a:lnTo>
                  <a:lnTo>
                    <a:pt x="9622" y="4279"/>
                  </a:lnTo>
                  <a:lnTo>
                    <a:pt x="9622" y="4279"/>
                  </a:lnTo>
                  <a:lnTo>
                    <a:pt x="10611" y="4625"/>
                  </a:lnTo>
                  <a:lnTo>
                    <a:pt x="11601" y="4947"/>
                  </a:lnTo>
                  <a:lnTo>
                    <a:pt x="11601" y="4947"/>
                  </a:lnTo>
                  <a:lnTo>
                    <a:pt x="10117" y="4452"/>
                  </a:lnTo>
                  <a:lnTo>
                    <a:pt x="10117" y="4452"/>
                  </a:lnTo>
                  <a:lnTo>
                    <a:pt x="8806" y="4007"/>
                  </a:lnTo>
                  <a:lnTo>
                    <a:pt x="7520" y="3537"/>
                  </a:lnTo>
                  <a:lnTo>
                    <a:pt x="7520" y="3537"/>
                  </a:lnTo>
                  <a:lnTo>
                    <a:pt x="6530" y="3141"/>
                  </a:lnTo>
                  <a:lnTo>
                    <a:pt x="5566" y="2746"/>
                  </a:lnTo>
                  <a:lnTo>
                    <a:pt x="4601" y="2325"/>
                  </a:lnTo>
                  <a:lnTo>
                    <a:pt x="3636" y="1880"/>
                  </a:lnTo>
                  <a:lnTo>
                    <a:pt x="2721" y="1435"/>
                  </a:lnTo>
                  <a:lnTo>
                    <a:pt x="1806" y="990"/>
                  </a:lnTo>
                  <a:lnTo>
                    <a:pt x="891" y="495"/>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6"/>
            <p:cNvSpPr/>
            <p:nvPr/>
          </p:nvSpPr>
          <p:spPr>
            <a:xfrm>
              <a:off x="3092075" y="5064425"/>
              <a:ext cx="202850" cy="30925"/>
            </a:xfrm>
            <a:custGeom>
              <a:avLst/>
              <a:gdLst/>
              <a:ahLst/>
              <a:cxnLst/>
              <a:rect l="l" t="t" r="r" b="b"/>
              <a:pathLst>
                <a:path w="8114" h="1237" extrusionOk="0">
                  <a:moveTo>
                    <a:pt x="8113" y="0"/>
                  </a:moveTo>
                  <a:lnTo>
                    <a:pt x="6679" y="297"/>
                  </a:lnTo>
                  <a:lnTo>
                    <a:pt x="5071" y="594"/>
                  </a:lnTo>
                  <a:lnTo>
                    <a:pt x="3642" y="814"/>
                  </a:lnTo>
                  <a:lnTo>
                    <a:pt x="3642" y="814"/>
                  </a:lnTo>
                  <a:lnTo>
                    <a:pt x="4477" y="693"/>
                  </a:lnTo>
                  <a:lnTo>
                    <a:pt x="5393" y="544"/>
                  </a:lnTo>
                  <a:lnTo>
                    <a:pt x="6308" y="371"/>
                  </a:lnTo>
                  <a:lnTo>
                    <a:pt x="7223" y="198"/>
                  </a:lnTo>
                  <a:lnTo>
                    <a:pt x="8113" y="0"/>
                  </a:lnTo>
                  <a:close/>
                  <a:moveTo>
                    <a:pt x="3642" y="814"/>
                  </a:moveTo>
                  <a:lnTo>
                    <a:pt x="3307" y="862"/>
                  </a:lnTo>
                  <a:lnTo>
                    <a:pt x="3307" y="862"/>
                  </a:lnTo>
                  <a:lnTo>
                    <a:pt x="3463" y="841"/>
                  </a:lnTo>
                  <a:lnTo>
                    <a:pt x="3642" y="814"/>
                  </a:lnTo>
                  <a:close/>
                  <a:moveTo>
                    <a:pt x="3307" y="862"/>
                  </a:moveTo>
                  <a:lnTo>
                    <a:pt x="2355" y="990"/>
                  </a:lnTo>
                  <a:lnTo>
                    <a:pt x="2355" y="990"/>
                  </a:lnTo>
                  <a:lnTo>
                    <a:pt x="2598" y="965"/>
                  </a:lnTo>
                  <a:lnTo>
                    <a:pt x="3307" y="862"/>
                  </a:lnTo>
                  <a:close/>
                  <a:moveTo>
                    <a:pt x="2355" y="990"/>
                  </a:moveTo>
                  <a:lnTo>
                    <a:pt x="739" y="1158"/>
                  </a:lnTo>
                  <a:lnTo>
                    <a:pt x="739" y="1158"/>
                  </a:lnTo>
                  <a:lnTo>
                    <a:pt x="1806" y="1064"/>
                  </a:lnTo>
                  <a:lnTo>
                    <a:pt x="2355" y="990"/>
                  </a:lnTo>
                  <a:close/>
                  <a:moveTo>
                    <a:pt x="739" y="1158"/>
                  </a:moveTo>
                  <a:lnTo>
                    <a:pt x="124" y="1212"/>
                  </a:lnTo>
                  <a:lnTo>
                    <a:pt x="0" y="1237"/>
                  </a:lnTo>
                  <a:lnTo>
                    <a:pt x="693" y="1163"/>
                  </a:lnTo>
                  <a:lnTo>
                    <a:pt x="739" y="1158"/>
                  </a:lnTo>
                  <a:close/>
                </a:path>
              </a:pathLst>
            </a:custGeom>
            <a:solidFill>
              <a:srgbClr val="BF3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6"/>
            <p:cNvSpPr/>
            <p:nvPr/>
          </p:nvSpPr>
          <p:spPr>
            <a:xfrm>
              <a:off x="3092075" y="5064425"/>
              <a:ext cx="202850" cy="30925"/>
            </a:xfrm>
            <a:custGeom>
              <a:avLst/>
              <a:gdLst/>
              <a:ahLst/>
              <a:cxnLst/>
              <a:rect l="l" t="t" r="r" b="b"/>
              <a:pathLst>
                <a:path w="8114" h="1237" fill="none" extrusionOk="0">
                  <a:moveTo>
                    <a:pt x="8113" y="0"/>
                  </a:moveTo>
                  <a:lnTo>
                    <a:pt x="8113" y="0"/>
                  </a:lnTo>
                  <a:lnTo>
                    <a:pt x="6679" y="297"/>
                  </a:lnTo>
                  <a:lnTo>
                    <a:pt x="6679" y="297"/>
                  </a:lnTo>
                  <a:lnTo>
                    <a:pt x="5071" y="594"/>
                  </a:lnTo>
                  <a:lnTo>
                    <a:pt x="3463" y="841"/>
                  </a:lnTo>
                  <a:lnTo>
                    <a:pt x="1806" y="1064"/>
                  </a:lnTo>
                  <a:lnTo>
                    <a:pt x="124" y="1212"/>
                  </a:lnTo>
                  <a:lnTo>
                    <a:pt x="124" y="1212"/>
                  </a:lnTo>
                  <a:lnTo>
                    <a:pt x="0" y="1237"/>
                  </a:lnTo>
                  <a:lnTo>
                    <a:pt x="0" y="1237"/>
                  </a:lnTo>
                  <a:lnTo>
                    <a:pt x="693" y="1163"/>
                  </a:lnTo>
                  <a:lnTo>
                    <a:pt x="693" y="1163"/>
                  </a:lnTo>
                  <a:lnTo>
                    <a:pt x="2598" y="965"/>
                  </a:lnTo>
                  <a:lnTo>
                    <a:pt x="4477" y="693"/>
                  </a:lnTo>
                  <a:lnTo>
                    <a:pt x="5393" y="544"/>
                  </a:lnTo>
                  <a:lnTo>
                    <a:pt x="6308" y="371"/>
                  </a:lnTo>
                  <a:lnTo>
                    <a:pt x="7223" y="198"/>
                  </a:lnTo>
                  <a:lnTo>
                    <a:pt x="811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6"/>
            <p:cNvSpPr/>
            <p:nvPr/>
          </p:nvSpPr>
          <p:spPr>
            <a:xfrm>
              <a:off x="2618400" y="5075550"/>
              <a:ext cx="105150" cy="12400"/>
            </a:xfrm>
            <a:custGeom>
              <a:avLst/>
              <a:gdLst/>
              <a:ahLst/>
              <a:cxnLst/>
              <a:rect l="l" t="t" r="r" b="b"/>
              <a:pathLst>
                <a:path w="4206" h="496" extrusionOk="0">
                  <a:moveTo>
                    <a:pt x="1" y="0"/>
                  </a:moveTo>
                  <a:lnTo>
                    <a:pt x="4206" y="495"/>
                  </a:lnTo>
                  <a:lnTo>
                    <a:pt x="4206" y="495"/>
                  </a:lnTo>
                  <a:lnTo>
                    <a:pt x="4206" y="495"/>
                  </a:lnTo>
                  <a:lnTo>
                    <a:pt x="1" y="0"/>
                  </a:lnTo>
                  <a:close/>
                </a:path>
              </a:pathLst>
            </a:custGeom>
            <a:solidFill>
              <a:srgbClr val="BF3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6"/>
            <p:cNvSpPr/>
            <p:nvPr/>
          </p:nvSpPr>
          <p:spPr>
            <a:xfrm>
              <a:off x="2618400" y="5075550"/>
              <a:ext cx="105150" cy="12400"/>
            </a:xfrm>
            <a:custGeom>
              <a:avLst/>
              <a:gdLst/>
              <a:ahLst/>
              <a:cxnLst/>
              <a:rect l="l" t="t" r="r" b="b"/>
              <a:pathLst>
                <a:path w="4206" h="496" fill="none" extrusionOk="0">
                  <a:moveTo>
                    <a:pt x="1" y="0"/>
                  </a:moveTo>
                  <a:lnTo>
                    <a:pt x="4206" y="495"/>
                  </a:lnTo>
                  <a:lnTo>
                    <a:pt x="4206" y="495"/>
                  </a:lnTo>
                  <a:lnTo>
                    <a:pt x="4206" y="495"/>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6"/>
            <p:cNvSpPr/>
            <p:nvPr/>
          </p:nvSpPr>
          <p:spPr>
            <a:xfrm>
              <a:off x="1826300" y="4642075"/>
              <a:ext cx="1761725" cy="459475"/>
            </a:xfrm>
            <a:custGeom>
              <a:avLst/>
              <a:gdLst/>
              <a:ahLst/>
              <a:cxnLst/>
              <a:rect l="l" t="t" r="r" b="b"/>
              <a:pathLst>
                <a:path w="70469" h="18379" extrusionOk="0">
                  <a:moveTo>
                    <a:pt x="0" y="1"/>
                  </a:moveTo>
                  <a:lnTo>
                    <a:pt x="346" y="1163"/>
                  </a:lnTo>
                  <a:lnTo>
                    <a:pt x="717" y="2350"/>
                  </a:lnTo>
                  <a:lnTo>
                    <a:pt x="1163" y="3513"/>
                  </a:lnTo>
                  <a:lnTo>
                    <a:pt x="1657" y="4675"/>
                  </a:lnTo>
                  <a:lnTo>
                    <a:pt x="2202" y="5863"/>
                  </a:lnTo>
                  <a:lnTo>
                    <a:pt x="2795" y="7025"/>
                  </a:lnTo>
                  <a:lnTo>
                    <a:pt x="3463" y="8188"/>
                  </a:lnTo>
                  <a:lnTo>
                    <a:pt x="4180" y="9350"/>
                  </a:lnTo>
                  <a:lnTo>
                    <a:pt x="5071" y="9845"/>
                  </a:lnTo>
                  <a:lnTo>
                    <a:pt x="5986" y="10340"/>
                  </a:lnTo>
                  <a:lnTo>
                    <a:pt x="6901" y="10785"/>
                  </a:lnTo>
                  <a:lnTo>
                    <a:pt x="7816" y="11230"/>
                  </a:lnTo>
                  <a:lnTo>
                    <a:pt x="8781" y="11675"/>
                  </a:lnTo>
                  <a:lnTo>
                    <a:pt x="9746" y="12096"/>
                  </a:lnTo>
                  <a:lnTo>
                    <a:pt x="10710" y="12491"/>
                  </a:lnTo>
                  <a:lnTo>
                    <a:pt x="11700" y="12887"/>
                  </a:lnTo>
                  <a:lnTo>
                    <a:pt x="12986" y="13357"/>
                  </a:lnTo>
                  <a:lnTo>
                    <a:pt x="14297" y="13802"/>
                  </a:lnTo>
                  <a:lnTo>
                    <a:pt x="15781" y="14297"/>
                  </a:lnTo>
                  <a:lnTo>
                    <a:pt x="17388" y="14767"/>
                  </a:lnTo>
                  <a:lnTo>
                    <a:pt x="18996" y="15187"/>
                  </a:lnTo>
                  <a:lnTo>
                    <a:pt x="20629" y="15583"/>
                  </a:lnTo>
                  <a:lnTo>
                    <a:pt x="22261" y="15954"/>
                  </a:lnTo>
                  <a:lnTo>
                    <a:pt x="23918" y="16276"/>
                  </a:lnTo>
                  <a:lnTo>
                    <a:pt x="25551" y="16548"/>
                  </a:lnTo>
                  <a:lnTo>
                    <a:pt x="27208" y="16795"/>
                  </a:lnTo>
                  <a:lnTo>
                    <a:pt x="28890" y="17018"/>
                  </a:lnTo>
                  <a:lnTo>
                    <a:pt x="31685" y="17339"/>
                  </a:lnTo>
                  <a:lnTo>
                    <a:pt x="35890" y="17834"/>
                  </a:lnTo>
                  <a:lnTo>
                    <a:pt x="37003" y="17958"/>
                  </a:lnTo>
                  <a:lnTo>
                    <a:pt x="38116" y="18081"/>
                  </a:lnTo>
                  <a:lnTo>
                    <a:pt x="39229" y="18156"/>
                  </a:lnTo>
                  <a:lnTo>
                    <a:pt x="40342" y="18230"/>
                  </a:lnTo>
                  <a:lnTo>
                    <a:pt x="41455" y="18304"/>
                  </a:lnTo>
                  <a:lnTo>
                    <a:pt x="42568" y="18329"/>
                  </a:lnTo>
                  <a:lnTo>
                    <a:pt x="43681" y="18353"/>
                  </a:lnTo>
                  <a:lnTo>
                    <a:pt x="44794" y="18378"/>
                  </a:lnTo>
                  <a:lnTo>
                    <a:pt x="46253" y="18353"/>
                  </a:lnTo>
                  <a:lnTo>
                    <a:pt x="47713" y="18304"/>
                  </a:lnTo>
                  <a:lnTo>
                    <a:pt x="49172" y="18230"/>
                  </a:lnTo>
                  <a:lnTo>
                    <a:pt x="50631" y="18131"/>
                  </a:lnTo>
                  <a:lnTo>
                    <a:pt x="50755" y="18106"/>
                  </a:lnTo>
                  <a:lnTo>
                    <a:pt x="52437" y="17958"/>
                  </a:lnTo>
                  <a:lnTo>
                    <a:pt x="54094" y="17735"/>
                  </a:lnTo>
                  <a:lnTo>
                    <a:pt x="55702" y="17488"/>
                  </a:lnTo>
                  <a:lnTo>
                    <a:pt x="57310" y="17191"/>
                  </a:lnTo>
                  <a:lnTo>
                    <a:pt x="58744" y="16894"/>
                  </a:lnTo>
                  <a:lnTo>
                    <a:pt x="59610" y="16696"/>
                  </a:lnTo>
                  <a:lnTo>
                    <a:pt x="60476" y="16474"/>
                  </a:lnTo>
                  <a:lnTo>
                    <a:pt x="61317" y="16251"/>
                  </a:lnTo>
                  <a:lnTo>
                    <a:pt x="62158" y="16004"/>
                  </a:lnTo>
                  <a:lnTo>
                    <a:pt x="62999" y="15732"/>
                  </a:lnTo>
                  <a:lnTo>
                    <a:pt x="63815" y="15460"/>
                  </a:lnTo>
                  <a:lnTo>
                    <a:pt x="64631" y="15163"/>
                  </a:lnTo>
                  <a:lnTo>
                    <a:pt x="65423" y="14866"/>
                  </a:lnTo>
                  <a:lnTo>
                    <a:pt x="66041" y="14619"/>
                  </a:lnTo>
                  <a:lnTo>
                    <a:pt x="66709" y="13580"/>
                  </a:lnTo>
                  <a:lnTo>
                    <a:pt x="67352" y="12516"/>
                  </a:lnTo>
                  <a:lnTo>
                    <a:pt x="67970" y="11453"/>
                  </a:lnTo>
                  <a:lnTo>
                    <a:pt x="68539" y="10364"/>
                  </a:lnTo>
                  <a:lnTo>
                    <a:pt x="69083" y="9251"/>
                  </a:lnTo>
                  <a:lnTo>
                    <a:pt x="69578" y="8138"/>
                  </a:lnTo>
                  <a:lnTo>
                    <a:pt x="70048" y="7025"/>
                  </a:lnTo>
                  <a:lnTo>
                    <a:pt x="70468" y="5912"/>
                  </a:lnTo>
                  <a:lnTo>
                    <a:pt x="69924" y="5368"/>
                  </a:lnTo>
                  <a:lnTo>
                    <a:pt x="68960" y="5788"/>
                  </a:lnTo>
                  <a:lnTo>
                    <a:pt x="67945" y="6159"/>
                  </a:lnTo>
                  <a:lnTo>
                    <a:pt x="66882" y="6506"/>
                  </a:lnTo>
                  <a:lnTo>
                    <a:pt x="65818" y="6827"/>
                  </a:lnTo>
                  <a:lnTo>
                    <a:pt x="64705" y="7124"/>
                  </a:lnTo>
                  <a:lnTo>
                    <a:pt x="63567" y="7396"/>
                  </a:lnTo>
                  <a:lnTo>
                    <a:pt x="62380" y="7643"/>
                  </a:lnTo>
                  <a:lnTo>
                    <a:pt x="61193" y="7866"/>
                  </a:lnTo>
                  <a:lnTo>
                    <a:pt x="58324" y="8311"/>
                  </a:lnTo>
                  <a:lnTo>
                    <a:pt x="55455" y="8707"/>
                  </a:lnTo>
                  <a:lnTo>
                    <a:pt x="52610" y="9029"/>
                  </a:lnTo>
                  <a:lnTo>
                    <a:pt x="49790" y="9301"/>
                  </a:lnTo>
                  <a:lnTo>
                    <a:pt x="46995" y="9523"/>
                  </a:lnTo>
                  <a:lnTo>
                    <a:pt x="45586" y="9622"/>
                  </a:lnTo>
                  <a:lnTo>
                    <a:pt x="44200" y="9696"/>
                  </a:lnTo>
                  <a:lnTo>
                    <a:pt x="42815" y="9746"/>
                  </a:lnTo>
                  <a:lnTo>
                    <a:pt x="41455" y="9771"/>
                  </a:lnTo>
                  <a:lnTo>
                    <a:pt x="40070" y="9795"/>
                  </a:lnTo>
                  <a:lnTo>
                    <a:pt x="38709" y="9820"/>
                  </a:lnTo>
                  <a:lnTo>
                    <a:pt x="37300" y="9795"/>
                  </a:lnTo>
                  <a:lnTo>
                    <a:pt x="35890" y="9771"/>
                  </a:lnTo>
                  <a:lnTo>
                    <a:pt x="34505" y="9721"/>
                  </a:lnTo>
                  <a:lnTo>
                    <a:pt x="33095" y="9672"/>
                  </a:lnTo>
                  <a:lnTo>
                    <a:pt x="31734" y="9597"/>
                  </a:lnTo>
                  <a:lnTo>
                    <a:pt x="30349" y="9499"/>
                  </a:lnTo>
                  <a:lnTo>
                    <a:pt x="29014" y="9375"/>
                  </a:lnTo>
                  <a:lnTo>
                    <a:pt x="27653" y="9226"/>
                  </a:lnTo>
                  <a:lnTo>
                    <a:pt x="26318" y="9078"/>
                  </a:lnTo>
                  <a:lnTo>
                    <a:pt x="25007" y="8905"/>
                  </a:lnTo>
                  <a:lnTo>
                    <a:pt x="23696" y="8707"/>
                  </a:lnTo>
                  <a:lnTo>
                    <a:pt x="22410" y="8509"/>
                  </a:lnTo>
                  <a:lnTo>
                    <a:pt x="21123" y="8262"/>
                  </a:lnTo>
                  <a:lnTo>
                    <a:pt x="19862" y="8014"/>
                  </a:lnTo>
                  <a:lnTo>
                    <a:pt x="18600" y="7742"/>
                  </a:lnTo>
                  <a:lnTo>
                    <a:pt x="17364" y="7470"/>
                  </a:lnTo>
                  <a:lnTo>
                    <a:pt x="16152" y="7149"/>
                  </a:lnTo>
                  <a:lnTo>
                    <a:pt x="14940" y="6827"/>
                  </a:lnTo>
                  <a:lnTo>
                    <a:pt x="13752" y="6481"/>
                  </a:lnTo>
                  <a:lnTo>
                    <a:pt x="12590" y="6110"/>
                  </a:lnTo>
                  <a:lnTo>
                    <a:pt x="11427" y="5714"/>
                  </a:lnTo>
                  <a:lnTo>
                    <a:pt x="10290" y="5294"/>
                  </a:lnTo>
                  <a:lnTo>
                    <a:pt x="9177" y="4873"/>
                  </a:lnTo>
                  <a:lnTo>
                    <a:pt x="8064" y="4403"/>
                  </a:lnTo>
                  <a:lnTo>
                    <a:pt x="7000" y="3933"/>
                  </a:lnTo>
                  <a:lnTo>
                    <a:pt x="5936" y="3439"/>
                  </a:lnTo>
                  <a:lnTo>
                    <a:pt x="4898" y="2919"/>
                  </a:lnTo>
                  <a:lnTo>
                    <a:pt x="3859" y="2375"/>
                  </a:lnTo>
                  <a:lnTo>
                    <a:pt x="2869" y="1831"/>
                  </a:lnTo>
                  <a:lnTo>
                    <a:pt x="1880" y="1237"/>
                  </a:lnTo>
                  <a:lnTo>
                    <a:pt x="915" y="644"/>
                  </a:lnTo>
                  <a:lnTo>
                    <a:pt x="0" y="1"/>
                  </a:lnTo>
                  <a:close/>
                </a:path>
              </a:pathLst>
            </a:custGeom>
            <a:solidFill>
              <a:srgbClr val="CBA6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6"/>
            <p:cNvSpPr/>
            <p:nvPr/>
          </p:nvSpPr>
          <p:spPr>
            <a:xfrm>
              <a:off x="1826300" y="4642075"/>
              <a:ext cx="1761725" cy="459475"/>
            </a:xfrm>
            <a:custGeom>
              <a:avLst/>
              <a:gdLst/>
              <a:ahLst/>
              <a:cxnLst/>
              <a:rect l="l" t="t" r="r" b="b"/>
              <a:pathLst>
                <a:path w="70469" h="18379" fill="none" extrusionOk="0">
                  <a:moveTo>
                    <a:pt x="0" y="1"/>
                  </a:moveTo>
                  <a:lnTo>
                    <a:pt x="0" y="1"/>
                  </a:lnTo>
                  <a:lnTo>
                    <a:pt x="346" y="1163"/>
                  </a:lnTo>
                  <a:lnTo>
                    <a:pt x="717" y="2350"/>
                  </a:lnTo>
                  <a:lnTo>
                    <a:pt x="1163" y="3513"/>
                  </a:lnTo>
                  <a:lnTo>
                    <a:pt x="1657" y="4675"/>
                  </a:lnTo>
                  <a:lnTo>
                    <a:pt x="2202" y="5863"/>
                  </a:lnTo>
                  <a:lnTo>
                    <a:pt x="2795" y="7025"/>
                  </a:lnTo>
                  <a:lnTo>
                    <a:pt x="3463" y="8188"/>
                  </a:lnTo>
                  <a:lnTo>
                    <a:pt x="4180" y="9350"/>
                  </a:lnTo>
                  <a:lnTo>
                    <a:pt x="4180" y="9350"/>
                  </a:lnTo>
                  <a:lnTo>
                    <a:pt x="4180" y="9350"/>
                  </a:lnTo>
                  <a:lnTo>
                    <a:pt x="4180" y="9350"/>
                  </a:lnTo>
                  <a:lnTo>
                    <a:pt x="4180" y="9350"/>
                  </a:lnTo>
                  <a:lnTo>
                    <a:pt x="5071" y="9845"/>
                  </a:lnTo>
                  <a:lnTo>
                    <a:pt x="5986" y="10340"/>
                  </a:lnTo>
                  <a:lnTo>
                    <a:pt x="6901" y="10785"/>
                  </a:lnTo>
                  <a:lnTo>
                    <a:pt x="7816" y="11230"/>
                  </a:lnTo>
                  <a:lnTo>
                    <a:pt x="8781" y="11675"/>
                  </a:lnTo>
                  <a:lnTo>
                    <a:pt x="9746" y="12096"/>
                  </a:lnTo>
                  <a:lnTo>
                    <a:pt x="10710" y="12491"/>
                  </a:lnTo>
                  <a:lnTo>
                    <a:pt x="11700" y="12887"/>
                  </a:lnTo>
                  <a:lnTo>
                    <a:pt x="11700" y="12887"/>
                  </a:lnTo>
                  <a:lnTo>
                    <a:pt x="12986" y="13357"/>
                  </a:lnTo>
                  <a:lnTo>
                    <a:pt x="14297" y="13802"/>
                  </a:lnTo>
                  <a:lnTo>
                    <a:pt x="14297" y="13802"/>
                  </a:lnTo>
                  <a:lnTo>
                    <a:pt x="15781" y="14297"/>
                  </a:lnTo>
                  <a:lnTo>
                    <a:pt x="15781" y="14297"/>
                  </a:lnTo>
                  <a:lnTo>
                    <a:pt x="17388" y="14767"/>
                  </a:lnTo>
                  <a:lnTo>
                    <a:pt x="18996" y="15187"/>
                  </a:lnTo>
                  <a:lnTo>
                    <a:pt x="20629" y="15583"/>
                  </a:lnTo>
                  <a:lnTo>
                    <a:pt x="22261" y="15954"/>
                  </a:lnTo>
                  <a:lnTo>
                    <a:pt x="23918" y="16276"/>
                  </a:lnTo>
                  <a:lnTo>
                    <a:pt x="25551" y="16548"/>
                  </a:lnTo>
                  <a:lnTo>
                    <a:pt x="27208" y="16795"/>
                  </a:lnTo>
                  <a:lnTo>
                    <a:pt x="28890" y="17018"/>
                  </a:lnTo>
                  <a:lnTo>
                    <a:pt x="31685" y="17339"/>
                  </a:lnTo>
                  <a:lnTo>
                    <a:pt x="35890" y="17834"/>
                  </a:lnTo>
                  <a:lnTo>
                    <a:pt x="35890" y="17834"/>
                  </a:lnTo>
                  <a:lnTo>
                    <a:pt x="37003" y="17958"/>
                  </a:lnTo>
                  <a:lnTo>
                    <a:pt x="38116" y="18081"/>
                  </a:lnTo>
                  <a:lnTo>
                    <a:pt x="39229" y="18156"/>
                  </a:lnTo>
                  <a:lnTo>
                    <a:pt x="40342" y="18230"/>
                  </a:lnTo>
                  <a:lnTo>
                    <a:pt x="41455" y="18304"/>
                  </a:lnTo>
                  <a:lnTo>
                    <a:pt x="42568" y="18329"/>
                  </a:lnTo>
                  <a:lnTo>
                    <a:pt x="43681" y="18353"/>
                  </a:lnTo>
                  <a:lnTo>
                    <a:pt x="44794" y="18378"/>
                  </a:lnTo>
                  <a:lnTo>
                    <a:pt x="44794" y="18378"/>
                  </a:lnTo>
                  <a:lnTo>
                    <a:pt x="46253" y="18353"/>
                  </a:lnTo>
                  <a:lnTo>
                    <a:pt x="47713" y="18304"/>
                  </a:lnTo>
                  <a:lnTo>
                    <a:pt x="49172" y="18230"/>
                  </a:lnTo>
                  <a:lnTo>
                    <a:pt x="50631" y="18131"/>
                  </a:lnTo>
                  <a:lnTo>
                    <a:pt x="50631" y="18131"/>
                  </a:lnTo>
                  <a:lnTo>
                    <a:pt x="50755" y="18106"/>
                  </a:lnTo>
                  <a:lnTo>
                    <a:pt x="50755" y="18106"/>
                  </a:lnTo>
                  <a:lnTo>
                    <a:pt x="52437" y="17958"/>
                  </a:lnTo>
                  <a:lnTo>
                    <a:pt x="54094" y="17735"/>
                  </a:lnTo>
                  <a:lnTo>
                    <a:pt x="55702" y="17488"/>
                  </a:lnTo>
                  <a:lnTo>
                    <a:pt x="57310" y="17191"/>
                  </a:lnTo>
                  <a:lnTo>
                    <a:pt x="57310" y="17191"/>
                  </a:lnTo>
                  <a:lnTo>
                    <a:pt x="58744" y="16894"/>
                  </a:lnTo>
                  <a:lnTo>
                    <a:pt x="58744" y="16894"/>
                  </a:lnTo>
                  <a:lnTo>
                    <a:pt x="59610" y="16696"/>
                  </a:lnTo>
                  <a:lnTo>
                    <a:pt x="60476" y="16474"/>
                  </a:lnTo>
                  <a:lnTo>
                    <a:pt x="61317" y="16251"/>
                  </a:lnTo>
                  <a:lnTo>
                    <a:pt x="62158" y="16004"/>
                  </a:lnTo>
                  <a:lnTo>
                    <a:pt x="62999" y="15732"/>
                  </a:lnTo>
                  <a:lnTo>
                    <a:pt x="63815" y="15460"/>
                  </a:lnTo>
                  <a:lnTo>
                    <a:pt x="64631" y="15163"/>
                  </a:lnTo>
                  <a:lnTo>
                    <a:pt x="65423" y="14866"/>
                  </a:lnTo>
                  <a:lnTo>
                    <a:pt x="65423" y="14866"/>
                  </a:lnTo>
                  <a:lnTo>
                    <a:pt x="66041" y="14619"/>
                  </a:lnTo>
                  <a:lnTo>
                    <a:pt x="66041" y="14619"/>
                  </a:lnTo>
                  <a:lnTo>
                    <a:pt x="66709" y="13580"/>
                  </a:lnTo>
                  <a:lnTo>
                    <a:pt x="67352" y="12516"/>
                  </a:lnTo>
                  <a:lnTo>
                    <a:pt x="67970" y="11453"/>
                  </a:lnTo>
                  <a:lnTo>
                    <a:pt x="68539" y="10364"/>
                  </a:lnTo>
                  <a:lnTo>
                    <a:pt x="69083" y="9251"/>
                  </a:lnTo>
                  <a:lnTo>
                    <a:pt x="69578" y="8138"/>
                  </a:lnTo>
                  <a:lnTo>
                    <a:pt x="70048" y="7025"/>
                  </a:lnTo>
                  <a:lnTo>
                    <a:pt x="70468" y="5912"/>
                  </a:lnTo>
                  <a:lnTo>
                    <a:pt x="70468" y="5912"/>
                  </a:lnTo>
                  <a:lnTo>
                    <a:pt x="69924" y="5368"/>
                  </a:lnTo>
                  <a:lnTo>
                    <a:pt x="69924" y="5368"/>
                  </a:lnTo>
                  <a:lnTo>
                    <a:pt x="68960" y="5788"/>
                  </a:lnTo>
                  <a:lnTo>
                    <a:pt x="67945" y="6159"/>
                  </a:lnTo>
                  <a:lnTo>
                    <a:pt x="66882" y="6506"/>
                  </a:lnTo>
                  <a:lnTo>
                    <a:pt x="65818" y="6827"/>
                  </a:lnTo>
                  <a:lnTo>
                    <a:pt x="64705" y="7124"/>
                  </a:lnTo>
                  <a:lnTo>
                    <a:pt x="63567" y="7396"/>
                  </a:lnTo>
                  <a:lnTo>
                    <a:pt x="62380" y="7643"/>
                  </a:lnTo>
                  <a:lnTo>
                    <a:pt x="61193" y="7866"/>
                  </a:lnTo>
                  <a:lnTo>
                    <a:pt x="61193" y="7866"/>
                  </a:lnTo>
                  <a:lnTo>
                    <a:pt x="58324" y="8311"/>
                  </a:lnTo>
                  <a:lnTo>
                    <a:pt x="55455" y="8707"/>
                  </a:lnTo>
                  <a:lnTo>
                    <a:pt x="52610" y="9029"/>
                  </a:lnTo>
                  <a:lnTo>
                    <a:pt x="49790" y="9301"/>
                  </a:lnTo>
                  <a:lnTo>
                    <a:pt x="46995" y="9523"/>
                  </a:lnTo>
                  <a:lnTo>
                    <a:pt x="45586" y="9622"/>
                  </a:lnTo>
                  <a:lnTo>
                    <a:pt x="44200" y="9696"/>
                  </a:lnTo>
                  <a:lnTo>
                    <a:pt x="42815" y="9746"/>
                  </a:lnTo>
                  <a:lnTo>
                    <a:pt x="41455" y="9771"/>
                  </a:lnTo>
                  <a:lnTo>
                    <a:pt x="40070" y="9795"/>
                  </a:lnTo>
                  <a:lnTo>
                    <a:pt x="38709" y="9820"/>
                  </a:lnTo>
                  <a:lnTo>
                    <a:pt x="38709" y="9820"/>
                  </a:lnTo>
                  <a:lnTo>
                    <a:pt x="37300" y="9795"/>
                  </a:lnTo>
                  <a:lnTo>
                    <a:pt x="35890" y="9771"/>
                  </a:lnTo>
                  <a:lnTo>
                    <a:pt x="34505" y="9721"/>
                  </a:lnTo>
                  <a:lnTo>
                    <a:pt x="33095" y="9672"/>
                  </a:lnTo>
                  <a:lnTo>
                    <a:pt x="31734" y="9597"/>
                  </a:lnTo>
                  <a:lnTo>
                    <a:pt x="30349" y="9499"/>
                  </a:lnTo>
                  <a:lnTo>
                    <a:pt x="29014" y="9375"/>
                  </a:lnTo>
                  <a:lnTo>
                    <a:pt x="27653" y="9226"/>
                  </a:lnTo>
                  <a:lnTo>
                    <a:pt x="26318" y="9078"/>
                  </a:lnTo>
                  <a:lnTo>
                    <a:pt x="25007" y="8905"/>
                  </a:lnTo>
                  <a:lnTo>
                    <a:pt x="23696" y="8707"/>
                  </a:lnTo>
                  <a:lnTo>
                    <a:pt x="22410" y="8509"/>
                  </a:lnTo>
                  <a:lnTo>
                    <a:pt x="21123" y="8262"/>
                  </a:lnTo>
                  <a:lnTo>
                    <a:pt x="19862" y="8014"/>
                  </a:lnTo>
                  <a:lnTo>
                    <a:pt x="18600" y="7742"/>
                  </a:lnTo>
                  <a:lnTo>
                    <a:pt x="17364" y="7470"/>
                  </a:lnTo>
                  <a:lnTo>
                    <a:pt x="16152" y="7149"/>
                  </a:lnTo>
                  <a:lnTo>
                    <a:pt x="14940" y="6827"/>
                  </a:lnTo>
                  <a:lnTo>
                    <a:pt x="13752" y="6481"/>
                  </a:lnTo>
                  <a:lnTo>
                    <a:pt x="12590" y="6110"/>
                  </a:lnTo>
                  <a:lnTo>
                    <a:pt x="11427" y="5714"/>
                  </a:lnTo>
                  <a:lnTo>
                    <a:pt x="10290" y="5294"/>
                  </a:lnTo>
                  <a:lnTo>
                    <a:pt x="9177" y="4873"/>
                  </a:lnTo>
                  <a:lnTo>
                    <a:pt x="8064" y="4403"/>
                  </a:lnTo>
                  <a:lnTo>
                    <a:pt x="7000" y="3933"/>
                  </a:lnTo>
                  <a:lnTo>
                    <a:pt x="5936" y="3439"/>
                  </a:lnTo>
                  <a:lnTo>
                    <a:pt x="4898" y="2919"/>
                  </a:lnTo>
                  <a:lnTo>
                    <a:pt x="3859" y="2375"/>
                  </a:lnTo>
                  <a:lnTo>
                    <a:pt x="2869" y="1831"/>
                  </a:lnTo>
                  <a:lnTo>
                    <a:pt x="1880" y="1237"/>
                  </a:lnTo>
                  <a:lnTo>
                    <a:pt x="915" y="644"/>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6"/>
            <p:cNvSpPr/>
            <p:nvPr/>
          </p:nvSpPr>
          <p:spPr>
            <a:xfrm>
              <a:off x="1409525" y="3751625"/>
              <a:ext cx="26000" cy="202850"/>
            </a:xfrm>
            <a:custGeom>
              <a:avLst/>
              <a:gdLst/>
              <a:ahLst/>
              <a:cxnLst/>
              <a:rect l="l" t="t" r="r" b="b"/>
              <a:pathLst>
                <a:path w="1040" h="8114" extrusionOk="0">
                  <a:moveTo>
                    <a:pt x="643" y="1"/>
                  </a:moveTo>
                  <a:lnTo>
                    <a:pt x="470" y="1163"/>
                  </a:lnTo>
                  <a:lnTo>
                    <a:pt x="322" y="2326"/>
                  </a:lnTo>
                  <a:lnTo>
                    <a:pt x="173" y="3538"/>
                  </a:lnTo>
                  <a:lnTo>
                    <a:pt x="99" y="4750"/>
                  </a:lnTo>
                  <a:lnTo>
                    <a:pt x="25" y="5962"/>
                  </a:lnTo>
                  <a:lnTo>
                    <a:pt x="0" y="7174"/>
                  </a:lnTo>
                  <a:lnTo>
                    <a:pt x="0" y="7273"/>
                  </a:lnTo>
                  <a:lnTo>
                    <a:pt x="396" y="7619"/>
                  </a:lnTo>
                  <a:lnTo>
                    <a:pt x="1039" y="8114"/>
                  </a:lnTo>
                  <a:lnTo>
                    <a:pt x="965" y="7174"/>
                  </a:lnTo>
                  <a:lnTo>
                    <a:pt x="915" y="6234"/>
                  </a:lnTo>
                  <a:lnTo>
                    <a:pt x="866" y="5269"/>
                  </a:lnTo>
                  <a:lnTo>
                    <a:pt x="841" y="4280"/>
                  </a:lnTo>
                  <a:lnTo>
                    <a:pt x="841" y="3291"/>
                  </a:lnTo>
                  <a:lnTo>
                    <a:pt x="841" y="2277"/>
                  </a:lnTo>
                  <a:lnTo>
                    <a:pt x="866" y="1262"/>
                  </a:lnTo>
                  <a:lnTo>
                    <a:pt x="915" y="248"/>
                  </a:lnTo>
                  <a:lnTo>
                    <a:pt x="643" y="1"/>
                  </a:lnTo>
                  <a:close/>
                </a:path>
              </a:pathLst>
            </a:custGeom>
            <a:solidFill>
              <a:srgbClr val="D7D6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6"/>
            <p:cNvSpPr/>
            <p:nvPr/>
          </p:nvSpPr>
          <p:spPr>
            <a:xfrm>
              <a:off x="1409525" y="3751625"/>
              <a:ext cx="26000" cy="202850"/>
            </a:xfrm>
            <a:custGeom>
              <a:avLst/>
              <a:gdLst/>
              <a:ahLst/>
              <a:cxnLst/>
              <a:rect l="l" t="t" r="r" b="b"/>
              <a:pathLst>
                <a:path w="1040" h="8114" fill="none" extrusionOk="0">
                  <a:moveTo>
                    <a:pt x="643" y="1"/>
                  </a:moveTo>
                  <a:lnTo>
                    <a:pt x="643" y="1"/>
                  </a:lnTo>
                  <a:lnTo>
                    <a:pt x="470" y="1163"/>
                  </a:lnTo>
                  <a:lnTo>
                    <a:pt x="322" y="2326"/>
                  </a:lnTo>
                  <a:lnTo>
                    <a:pt x="322" y="2326"/>
                  </a:lnTo>
                  <a:lnTo>
                    <a:pt x="322" y="2326"/>
                  </a:lnTo>
                  <a:lnTo>
                    <a:pt x="173" y="3538"/>
                  </a:lnTo>
                  <a:lnTo>
                    <a:pt x="99" y="4750"/>
                  </a:lnTo>
                  <a:lnTo>
                    <a:pt x="25" y="5962"/>
                  </a:lnTo>
                  <a:lnTo>
                    <a:pt x="0" y="7174"/>
                  </a:lnTo>
                  <a:lnTo>
                    <a:pt x="0" y="7174"/>
                  </a:lnTo>
                  <a:lnTo>
                    <a:pt x="0" y="7273"/>
                  </a:lnTo>
                  <a:lnTo>
                    <a:pt x="0" y="7273"/>
                  </a:lnTo>
                  <a:lnTo>
                    <a:pt x="0" y="7273"/>
                  </a:lnTo>
                  <a:lnTo>
                    <a:pt x="396" y="7619"/>
                  </a:lnTo>
                  <a:lnTo>
                    <a:pt x="1039" y="8114"/>
                  </a:lnTo>
                  <a:lnTo>
                    <a:pt x="1039" y="8114"/>
                  </a:lnTo>
                  <a:lnTo>
                    <a:pt x="965" y="7174"/>
                  </a:lnTo>
                  <a:lnTo>
                    <a:pt x="915" y="6234"/>
                  </a:lnTo>
                  <a:lnTo>
                    <a:pt x="866" y="5269"/>
                  </a:lnTo>
                  <a:lnTo>
                    <a:pt x="841" y="4280"/>
                  </a:lnTo>
                  <a:lnTo>
                    <a:pt x="841" y="3291"/>
                  </a:lnTo>
                  <a:lnTo>
                    <a:pt x="841" y="2277"/>
                  </a:lnTo>
                  <a:lnTo>
                    <a:pt x="866" y="1262"/>
                  </a:lnTo>
                  <a:lnTo>
                    <a:pt x="915" y="248"/>
                  </a:lnTo>
                  <a:lnTo>
                    <a:pt x="915" y="248"/>
                  </a:lnTo>
                  <a:lnTo>
                    <a:pt x="64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6"/>
            <p:cNvSpPr/>
            <p:nvPr/>
          </p:nvSpPr>
          <p:spPr>
            <a:xfrm>
              <a:off x="2142275" y="1587375"/>
              <a:ext cx="837900" cy="511400"/>
            </a:xfrm>
            <a:custGeom>
              <a:avLst/>
              <a:gdLst/>
              <a:ahLst/>
              <a:cxnLst/>
              <a:rect l="l" t="t" r="r" b="b"/>
              <a:pathLst>
                <a:path w="33516" h="20456" extrusionOk="0">
                  <a:moveTo>
                    <a:pt x="1485" y="1"/>
                  </a:moveTo>
                  <a:lnTo>
                    <a:pt x="718" y="25"/>
                  </a:lnTo>
                  <a:lnTo>
                    <a:pt x="0" y="99"/>
                  </a:lnTo>
                  <a:lnTo>
                    <a:pt x="223" y="99"/>
                  </a:lnTo>
                  <a:lnTo>
                    <a:pt x="470" y="149"/>
                  </a:lnTo>
                  <a:lnTo>
                    <a:pt x="817" y="223"/>
                  </a:lnTo>
                  <a:lnTo>
                    <a:pt x="1237" y="347"/>
                  </a:lnTo>
                  <a:lnTo>
                    <a:pt x="1732" y="569"/>
                  </a:lnTo>
                  <a:lnTo>
                    <a:pt x="2325" y="866"/>
                  </a:lnTo>
                  <a:lnTo>
                    <a:pt x="2647" y="1039"/>
                  </a:lnTo>
                  <a:lnTo>
                    <a:pt x="2993" y="1262"/>
                  </a:lnTo>
                  <a:lnTo>
                    <a:pt x="3340" y="1509"/>
                  </a:lnTo>
                  <a:lnTo>
                    <a:pt x="3711" y="1781"/>
                  </a:lnTo>
                  <a:lnTo>
                    <a:pt x="4106" y="2103"/>
                  </a:lnTo>
                  <a:lnTo>
                    <a:pt x="4527" y="2449"/>
                  </a:lnTo>
                  <a:lnTo>
                    <a:pt x="4947" y="2845"/>
                  </a:lnTo>
                  <a:lnTo>
                    <a:pt x="5393" y="3290"/>
                  </a:lnTo>
                  <a:lnTo>
                    <a:pt x="5862" y="3760"/>
                  </a:lnTo>
                  <a:lnTo>
                    <a:pt x="6332" y="4280"/>
                  </a:lnTo>
                  <a:lnTo>
                    <a:pt x="6827" y="4848"/>
                  </a:lnTo>
                  <a:lnTo>
                    <a:pt x="7322" y="5467"/>
                  </a:lnTo>
                  <a:lnTo>
                    <a:pt x="7841" y="6135"/>
                  </a:lnTo>
                  <a:lnTo>
                    <a:pt x="8385" y="6852"/>
                  </a:lnTo>
                  <a:lnTo>
                    <a:pt x="8930" y="7619"/>
                  </a:lnTo>
                  <a:lnTo>
                    <a:pt x="9498" y="8460"/>
                  </a:lnTo>
                  <a:lnTo>
                    <a:pt x="10092" y="9350"/>
                  </a:lnTo>
                  <a:lnTo>
                    <a:pt x="10686" y="10290"/>
                  </a:lnTo>
                  <a:lnTo>
                    <a:pt x="11279" y="11304"/>
                  </a:lnTo>
                  <a:lnTo>
                    <a:pt x="11898" y="12392"/>
                  </a:lnTo>
                  <a:lnTo>
                    <a:pt x="12516" y="13481"/>
                  </a:lnTo>
                  <a:lnTo>
                    <a:pt x="13134" y="14470"/>
                  </a:lnTo>
                  <a:lnTo>
                    <a:pt x="13728" y="15361"/>
                  </a:lnTo>
                  <a:lnTo>
                    <a:pt x="14322" y="16177"/>
                  </a:lnTo>
                  <a:lnTo>
                    <a:pt x="14866" y="16919"/>
                  </a:lnTo>
                  <a:lnTo>
                    <a:pt x="15435" y="17587"/>
                  </a:lnTo>
                  <a:lnTo>
                    <a:pt x="15954" y="18180"/>
                  </a:lnTo>
                  <a:lnTo>
                    <a:pt x="16498" y="18675"/>
                  </a:lnTo>
                  <a:lnTo>
                    <a:pt x="16993" y="19120"/>
                  </a:lnTo>
                  <a:lnTo>
                    <a:pt x="17488" y="19491"/>
                  </a:lnTo>
                  <a:lnTo>
                    <a:pt x="17958" y="19788"/>
                  </a:lnTo>
                  <a:lnTo>
                    <a:pt x="18428" y="20035"/>
                  </a:lnTo>
                  <a:lnTo>
                    <a:pt x="18873" y="20233"/>
                  </a:lnTo>
                  <a:lnTo>
                    <a:pt x="19318" y="20357"/>
                  </a:lnTo>
                  <a:lnTo>
                    <a:pt x="19738" y="20431"/>
                  </a:lnTo>
                  <a:lnTo>
                    <a:pt x="20134" y="20456"/>
                  </a:lnTo>
                  <a:lnTo>
                    <a:pt x="20357" y="20431"/>
                  </a:lnTo>
                  <a:lnTo>
                    <a:pt x="20579" y="20431"/>
                  </a:lnTo>
                  <a:lnTo>
                    <a:pt x="21000" y="20332"/>
                  </a:lnTo>
                  <a:lnTo>
                    <a:pt x="21396" y="20209"/>
                  </a:lnTo>
                  <a:lnTo>
                    <a:pt x="21767" y="20011"/>
                  </a:lnTo>
                  <a:lnTo>
                    <a:pt x="22138" y="19788"/>
                  </a:lnTo>
                  <a:lnTo>
                    <a:pt x="22484" y="19516"/>
                  </a:lnTo>
                  <a:lnTo>
                    <a:pt x="22806" y="19219"/>
                  </a:lnTo>
                  <a:lnTo>
                    <a:pt x="23127" y="18873"/>
                  </a:lnTo>
                  <a:lnTo>
                    <a:pt x="23424" y="18502"/>
                  </a:lnTo>
                  <a:lnTo>
                    <a:pt x="23696" y="18131"/>
                  </a:lnTo>
                  <a:lnTo>
                    <a:pt x="23943" y="17710"/>
                  </a:lnTo>
                  <a:lnTo>
                    <a:pt x="24191" y="17290"/>
                  </a:lnTo>
                  <a:lnTo>
                    <a:pt x="24413" y="16869"/>
                  </a:lnTo>
                  <a:lnTo>
                    <a:pt x="24611" y="16424"/>
                  </a:lnTo>
                  <a:lnTo>
                    <a:pt x="24809" y="15979"/>
                  </a:lnTo>
                  <a:lnTo>
                    <a:pt x="24982" y="15534"/>
                  </a:lnTo>
                  <a:lnTo>
                    <a:pt x="25131" y="15089"/>
                  </a:lnTo>
                  <a:lnTo>
                    <a:pt x="25254" y="14643"/>
                  </a:lnTo>
                  <a:lnTo>
                    <a:pt x="25502" y="13703"/>
                  </a:lnTo>
                  <a:lnTo>
                    <a:pt x="25699" y="12739"/>
                  </a:lnTo>
                  <a:lnTo>
                    <a:pt x="25922" y="11725"/>
                  </a:lnTo>
                  <a:lnTo>
                    <a:pt x="26120" y="10686"/>
                  </a:lnTo>
                  <a:lnTo>
                    <a:pt x="26367" y="9647"/>
                  </a:lnTo>
                  <a:lnTo>
                    <a:pt x="26639" y="8608"/>
                  </a:lnTo>
                  <a:lnTo>
                    <a:pt x="26788" y="8113"/>
                  </a:lnTo>
                  <a:lnTo>
                    <a:pt x="26961" y="7619"/>
                  </a:lnTo>
                  <a:lnTo>
                    <a:pt x="27159" y="7124"/>
                  </a:lnTo>
                  <a:lnTo>
                    <a:pt x="27381" y="6654"/>
                  </a:lnTo>
                  <a:lnTo>
                    <a:pt x="27604" y="6209"/>
                  </a:lnTo>
                  <a:lnTo>
                    <a:pt x="27876" y="5764"/>
                  </a:lnTo>
                  <a:lnTo>
                    <a:pt x="28148" y="5318"/>
                  </a:lnTo>
                  <a:lnTo>
                    <a:pt x="28470" y="4923"/>
                  </a:lnTo>
                  <a:lnTo>
                    <a:pt x="28791" y="4527"/>
                  </a:lnTo>
                  <a:lnTo>
                    <a:pt x="29162" y="4156"/>
                  </a:lnTo>
                  <a:lnTo>
                    <a:pt x="29583" y="3834"/>
                  </a:lnTo>
                  <a:lnTo>
                    <a:pt x="30003" y="3513"/>
                  </a:lnTo>
                  <a:lnTo>
                    <a:pt x="30498" y="3216"/>
                  </a:lnTo>
                  <a:lnTo>
                    <a:pt x="31017" y="2969"/>
                  </a:lnTo>
                  <a:lnTo>
                    <a:pt x="31561" y="2746"/>
                  </a:lnTo>
                  <a:lnTo>
                    <a:pt x="32180" y="2548"/>
                  </a:lnTo>
                  <a:lnTo>
                    <a:pt x="32823" y="2400"/>
                  </a:lnTo>
                  <a:lnTo>
                    <a:pt x="33515" y="2276"/>
                  </a:lnTo>
                  <a:lnTo>
                    <a:pt x="32848" y="2350"/>
                  </a:lnTo>
                  <a:lnTo>
                    <a:pt x="32180" y="2474"/>
                  </a:lnTo>
                  <a:lnTo>
                    <a:pt x="31537" y="2647"/>
                  </a:lnTo>
                  <a:lnTo>
                    <a:pt x="30894" y="2870"/>
                  </a:lnTo>
                  <a:lnTo>
                    <a:pt x="30498" y="3043"/>
                  </a:lnTo>
                  <a:lnTo>
                    <a:pt x="30102" y="3216"/>
                  </a:lnTo>
                  <a:lnTo>
                    <a:pt x="29706" y="3439"/>
                  </a:lnTo>
                  <a:lnTo>
                    <a:pt x="29335" y="3661"/>
                  </a:lnTo>
                  <a:lnTo>
                    <a:pt x="28964" y="3909"/>
                  </a:lnTo>
                  <a:lnTo>
                    <a:pt x="28593" y="4181"/>
                  </a:lnTo>
                  <a:lnTo>
                    <a:pt x="28247" y="4453"/>
                  </a:lnTo>
                  <a:lnTo>
                    <a:pt x="27901" y="4750"/>
                  </a:lnTo>
                  <a:lnTo>
                    <a:pt x="27604" y="5046"/>
                  </a:lnTo>
                  <a:lnTo>
                    <a:pt x="27307" y="5343"/>
                  </a:lnTo>
                  <a:lnTo>
                    <a:pt x="27010" y="5665"/>
                  </a:lnTo>
                  <a:lnTo>
                    <a:pt x="26738" y="5986"/>
                  </a:lnTo>
                  <a:lnTo>
                    <a:pt x="26417" y="6407"/>
                  </a:lnTo>
                  <a:lnTo>
                    <a:pt x="26095" y="6852"/>
                  </a:lnTo>
                  <a:lnTo>
                    <a:pt x="25823" y="7322"/>
                  </a:lnTo>
                  <a:lnTo>
                    <a:pt x="25551" y="7792"/>
                  </a:lnTo>
                  <a:lnTo>
                    <a:pt x="25304" y="8287"/>
                  </a:lnTo>
                  <a:lnTo>
                    <a:pt x="25056" y="8806"/>
                  </a:lnTo>
                  <a:lnTo>
                    <a:pt x="24858" y="9325"/>
                  </a:lnTo>
                  <a:lnTo>
                    <a:pt x="24685" y="9870"/>
                  </a:lnTo>
                  <a:lnTo>
                    <a:pt x="24537" y="10265"/>
                  </a:lnTo>
                  <a:lnTo>
                    <a:pt x="24314" y="10760"/>
                  </a:lnTo>
                  <a:lnTo>
                    <a:pt x="24141" y="11032"/>
                  </a:lnTo>
                  <a:lnTo>
                    <a:pt x="23993" y="11279"/>
                  </a:lnTo>
                  <a:lnTo>
                    <a:pt x="23795" y="11527"/>
                  </a:lnTo>
                  <a:lnTo>
                    <a:pt x="23597" y="11749"/>
                  </a:lnTo>
                  <a:lnTo>
                    <a:pt x="23399" y="11972"/>
                  </a:lnTo>
                  <a:lnTo>
                    <a:pt x="23177" y="12170"/>
                  </a:lnTo>
                  <a:lnTo>
                    <a:pt x="22929" y="12343"/>
                  </a:lnTo>
                  <a:lnTo>
                    <a:pt x="22682" y="12491"/>
                  </a:lnTo>
                  <a:lnTo>
                    <a:pt x="22435" y="12640"/>
                  </a:lnTo>
                  <a:lnTo>
                    <a:pt x="22162" y="12763"/>
                  </a:lnTo>
                  <a:lnTo>
                    <a:pt x="21890" y="12862"/>
                  </a:lnTo>
                  <a:lnTo>
                    <a:pt x="21594" y="12937"/>
                  </a:lnTo>
                  <a:lnTo>
                    <a:pt x="21297" y="13011"/>
                  </a:lnTo>
                  <a:lnTo>
                    <a:pt x="21000" y="13060"/>
                  </a:lnTo>
                  <a:lnTo>
                    <a:pt x="20678" y="13085"/>
                  </a:lnTo>
                  <a:lnTo>
                    <a:pt x="20357" y="13085"/>
                  </a:lnTo>
                  <a:lnTo>
                    <a:pt x="19788" y="13060"/>
                  </a:lnTo>
                  <a:lnTo>
                    <a:pt x="19194" y="12986"/>
                  </a:lnTo>
                  <a:lnTo>
                    <a:pt x="18601" y="12838"/>
                  </a:lnTo>
                  <a:lnTo>
                    <a:pt x="17982" y="12640"/>
                  </a:lnTo>
                  <a:lnTo>
                    <a:pt x="17339" y="12368"/>
                  </a:lnTo>
                  <a:lnTo>
                    <a:pt x="16696" y="12046"/>
                  </a:lnTo>
                  <a:lnTo>
                    <a:pt x="16053" y="11675"/>
                  </a:lnTo>
                  <a:lnTo>
                    <a:pt x="15385" y="11230"/>
                  </a:lnTo>
                  <a:lnTo>
                    <a:pt x="14742" y="10735"/>
                  </a:lnTo>
                  <a:lnTo>
                    <a:pt x="14074" y="10166"/>
                  </a:lnTo>
                  <a:lnTo>
                    <a:pt x="13406" y="9548"/>
                  </a:lnTo>
                  <a:lnTo>
                    <a:pt x="12763" y="8855"/>
                  </a:lnTo>
                  <a:lnTo>
                    <a:pt x="12120" y="8089"/>
                  </a:lnTo>
                  <a:lnTo>
                    <a:pt x="11477" y="7272"/>
                  </a:lnTo>
                  <a:lnTo>
                    <a:pt x="10834" y="6382"/>
                  </a:lnTo>
                  <a:lnTo>
                    <a:pt x="10216" y="5417"/>
                  </a:lnTo>
                  <a:lnTo>
                    <a:pt x="9968" y="5046"/>
                  </a:lnTo>
                  <a:lnTo>
                    <a:pt x="9721" y="4651"/>
                  </a:lnTo>
                  <a:lnTo>
                    <a:pt x="9424" y="4280"/>
                  </a:lnTo>
                  <a:lnTo>
                    <a:pt x="9152" y="3909"/>
                  </a:lnTo>
                  <a:lnTo>
                    <a:pt x="8831" y="3538"/>
                  </a:lnTo>
                  <a:lnTo>
                    <a:pt x="8534" y="3191"/>
                  </a:lnTo>
                  <a:lnTo>
                    <a:pt x="8212" y="2870"/>
                  </a:lnTo>
                  <a:lnTo>
                    <a:pt x="7891" y="2548"/>
                  </a:lnTo>
                  <a:lnTo>
                    <a:pt x="7544" y="2251"/>
                  </a:lnTo>
                  <a:lnTo>
                    <a:pt x="7198" y="1955"/>
                  </a:lnTo>
                  <a:lnTo>
                    <a:pt x="6852" y="1682"/>
                  </a:lnTo>
                  <a:lnTo>
                    <a:pt x="6506" y="1435"/>
                  </a:lnTo>
                  <a:lnTo>
                    <a:pt x="6159" y="1188"/>
                  </a:lnTo>
                  <a:lnTo>
                    <a:pt x="5813" y="990"/>
                  </a:lnTo>
                  <a:lnTo>
                    <a:pt x="5442" y="792"/>
                  </a:lnTo>
                  <a:lnTo>
                    <a:pt x="5096" y="619"/>
                  </a:lnTo>
                  <a:lnTo>
                    <a:pt x="4650" y="446"/>
                  </a:lnTo>
                  <a:lnTo>
                    <a:pt x="4205" y="322"/>
                  </a:lnTo>
                  <a:lnTo>
                    <a:pt x="3513" y="174"/>
                  </a:lnTo>
                  <a:lnTo>
                    <a:pt x="2820" y="75"/>
                  </a:lnTo>
                  <a:lnTo>
                    <a:pt x="2152"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6"/>
            <p:cNvSpPr/>
            <p:nvPr/>
          </p:nvSpPr>
          <p:spPr>
            <a:xfrm>
              <a:off x="2142275" y="1587375"/>
              <a:ext cx="837900" cy="511400"/>
            </a:xfrm>
            <a:custGeom>
              <a:avLst/>
              <a:gdLst/>
              <a:ahLst/>
              <a:cxnLst/>
              <a:rect l="l" t="t" r="r" b="b"/>
              <a:pathLst>
                <a:path w="33516" h="20456" fill="none" extrusionOk="0">
                  <a:moveTo>
                    <a:pt x="1485" y="1"/>
                  </a:moveTo>
                  <a:lnTo>
                    <a:pt x="1485" y="1"/>
                  </a:lnTo>
                  <a:lnTo>
                    <a:pt x="718" y="25"/>
                  </a:lnTo>
                  <a:lnTo>
                    <a:pt x="0" y="99"/>
                  </a:lnTo>
                  <a:lnTo>
                    <a:pt x="0" y="99"/>
                  </a:lnTo>
                  <a:lnTo>
                    <a:pt x="0" y="99"/>
                  </a:lnTo>
                  <a:lnTo>
                    <a:pt x="50" y="99"/>
                  </a:lnTo>
                  <a:lnTo>
                    <a:pt x="50" y="99"/>
                  </a:lnTo>
                  <a:lnTo>
                    <a:pt x="223" y="99"/>
                  </a:lnTo>
                  <a:lnTo>
                    <a:pt x="470" y="149"/>
                  </a:lnTo>
                  <a:lnTo>
                    <a:pt x="817" y="223"/>
                  </a:lnTo>
                  <a:lnTo>
                    <a:pt x="1237" y="347"/>
                  </a:lnTo>
                  <a:lnTo>
                    <a:pt x="1732" y="569"/>
                  </a:lnTo>
                  <a:lnTo>
                    <a:pt x="2325" y="866"/>
                  </a:lnTo>
                  <a:lnTo>
                    <a:pt x="2647" y="1039"/>
                  </a:lnTo>
                  <a:lnTo>
                    <a:pt x="2993" y="1262"/>
                  </a:lnTo>
                  <a:lnTo>
                    <a:pt x="3340" y="1509"/>
                  </a:lnTo>
                  <a:lnTo>
                    <a:pt x="3711" y="1781"/>
                  </a:lnTo>
                  <a:lnTo>
                    <a:pt x="4106" y="2103"/>
                  </a:lnTo>
                  <a:lnTo>
                    <a:pt x="4527" y="2449"/>
                  </a:lnTo>
                  <a:lnTo>
                    <a:pt x="4947" y="2845"/>
                  </a:lnTo>
                  <a:lnTo>
                    <a:pt x="5393" y="3290"/>
                  </a:lnTo>
                  <a:lnTo>
                    <a:pt x="5862" y="3760"/>
                  </a:lnTo>
                  <a:lnTo>
                    <a:pt x="6332" y="4280"/>
                  </a:lnTo>
                  <a:lnTo>
                    <a:pt x="6827" y="4848"/>
                  </a:lnTo>
                  <a:lnTo>
                    <a:pt x="7322" y="5467"/>
                  </a:lnTo>
                  <a:lnTo>
                    <a:pt x="7841" y="6135"/>
                  </a:lnTo>
                  <a:lnTo>
                    <a:pt x="8385" y="6852"/>
                  </a:lnTo>
                  <a:lnTo>
                    <a:pt x="8930" y="7619"/>
                  </a:lnTo>
                  <a:lnTo>
                    <a:pt x="9498" y="8460"/>
                  </a:lnTo>
                  <a:lnTo>
                    <a:pt x="10092" y="9350"/>
                  </a:lnTo>
                  <a:lnTo>
                    <a:pt x="10686" y="10290"/>
                  </a:lnTo>
                  <a:lnTo>
                    <a:pt x="11279" y="11304"/>
                  </a:lnTo>
                  <a:lnTo>
                    <a:pt x="11898" y="12392"/>
                  </a:lnTo>
                  <a:lnTo>
                    <a:pt x="11898" y="12392"/>
                  </a:lnTo>
                  <a:lnTo>
                    <a:pt x="12516" y="13481"/>
                  </a:lnTo>
                  <a:lnTo>
                    <a:pt x="13134" y="14470"/>
                  </a:lnTo>
                  <a:lnTo>
                    <a:pt x="13728" y="15361"/>
                  </a:lnTo>
                  <a:lnTo>
                    <a:pt x="14322" y="16177"/>
                  </a:lnTo>
                  <a:lnTo>
                    <a:pt x="14866" y="16919"/>
                  </a:lnTo>
                  <a:lnTo>
                    <a:pt x="15435" y="17587"/>
                  </a:lnTo>
                  <a:lnTo>
                    <a:pt x="15954" y="18180"/>
                  </a:lnTo>
                  <a:lnTo>
                    <a:pt x="16498" y="18675"/>
                  </a:lnTo>
                  <a:lnTo>
                    <a:pt x="16993" y="19120"/>
                  </a:lnTo>
                  <a:lnTo>
                    <a:pt x="17488" y="19491"/>
                  </a:lnTo>
                  <a:lnTo>
                    <a:pt x="17958" y="19788"/>
                  </a:lnTo>
                  <a:lnTo>
                    <a:pt x="18428" y="20035"/>
                  </a:lnTo>
                  <a:lnTo>
                    <a:pt x="18873" y="20233"/>
                  </a:lnTo>
                  <a:lnTo>
                    <a:pt x="19318" y="20357"/>
                  </a:lnTo>
                  <a:lnTo>
                    <a:pt x="19738" y="20431"/>
                  </a:lnTo>
                  <a:lnTo>
                    <a:pt x="20134" y="20456"/>
                  </a:lnTo>
                  <a:lnTo>
                    <a:pt x="20134" y="20456"/>
                  </a:lnTo>
                  <a:lnTo>
                    <a:pt x="20357" y="20431"/>
                  </a:lnTo>
                  <a:lnTo>
                    <a:pt x="20579" y="20431"/>
                  </a:lnTo>
                  <a:lnTo>
                    <a:pt x="21000" y="20332"/>
                  </a:lnTo>
                  <a:lnTo>
                    <a:pt x="21396" y="20209"/>
                  </a:lnTo>
                  <a:lnTo>
                    <a:pt x="21767" y="20011"/>
                  </a:lnTo>
                  <a:lnTo>
                    <a:pt x="22138" y="19788"/>
                  </a:lnTo>
                  <a:lnTo>
                    <a:pt x="22484" y="19516"/>
                  </a:lnTo>
                  <a:lnTo>
                    <a:pt x="22806" y="19219"/>
                  </a:lnTo>
                  <a:lnTo>
                    <a:pt x="23127" y="18873"/>
                  </a:lnTo>
                  <a:lnTo>
                    <a:pt x="23424" y="18502"/>
                  </a:lnTo>
                  <a:lnTo>
                    <a:pt x="23696" y="18131"/>
                  </a:lnTo>
                  <a:lnTo>
                    <a:pt x="23943" y="17710"/>
                  </a:lnTo>
                  <a:lnTo>
                    <a:pt x="24191" y="17290"/>
                  </a:lnTo>
                  <a:lnTo>
                    <a:pt x="24413" y="16869"/>
                  </a:lnTo>
                  <a:lnTo>
                    <a:pt x="24611" y="16424"/>
                  </a:lnTo>
                  <a:lnTo>
                    <a:pt x="24809" y="15979"/>
                  </a:lnTo>
                  <a:lnTo>
                    <a:pt x="24982" y="15534"/>
                  </a:lnTo>
                  <a:lnTo>
                    <a:pt x="24982" y="15534"/>
                  </a:lnTo>
                  <a:lnTo>
                    <a:pt x="25131" y="15089"/>
                  </a:lnTo>
                  <a:lnTo>
                    <a:pt x="25254" y="14643"/>
                  </a:lnTo>
                  <a:lnTo>
                    <a:pt x="25502" y="13703"/>
                  </a:lnTo>
                  <a:lnTo>
                    <a:pt x="25699" y="12739"/>
                  </a:lnTo>
                  <a:lnTo>
                    <a:pt x="25922" y="11725"/>
                  </a:lnTo>
                  <a:lnTo>
                    <a:pt x="26120" y="10686"/>
                  </a:lnTo>
                  <a:lnTo>
                    <a:pt x="26367" y="9647"/>
                  </a:lnTo>
                  <a:lnTo>
                    <a:pt x="26639" y="8608"/>
                  </a:lnTo>
                  <a:lnTo>
                    <a:pt x="26788" y="8113"/>
                  </a:lnTo>
                  <a:lnTo>
                    <a:pt x="26961" y="7619"/>
                  </a:lnTo>
                  <a:lnTo>
                    <a:pt x="27159" y="7124"/>
                  </a:lnTo>
                  <a:lnTo>
                    <a:pt x="27381" y="6654"/>
                  </a:lnTo>
                  <a:lnTo>
                    <a:pt x="27604" y="6209"/>
                  </a:lnTo>
                  <a:lnTo>
                    <a:pt x="27876" y="5764"/>
                  </a:lnTo>
                  <a:lnTo>
                    <a:pt x="28148" y="5318"/>
                  </a:lnTo>
                  <a:lnTo>
                    <a:pt x="28470" y="4923"/>
                  </a:lnTo>
                  <a:lnTo>
                    <a:pt x="28791" y="4527"/>
                  </a:lnTo>
                  <a:lnTo>
                    <a:pt x="29162" y="4156"/>
                  </a:lnTo>
                  <a:lnTo>
                    <a:pt x="29583" y="3834"/>
                  </a:lnTo>
                  <a:lnTo>
                    <a:pt x="30003" y="3513"/>
                  </a:lnTo>
                  <a:lnTo>
                    <a:pt x="30498" y="3216"/>
                  </a:lnTo>
                  <a:lnTo>
                    <a:pt x="31017" y="2969"/>
                  </a:lnTo>
                  <a:lnTo>
                    <a:pt x="31561" y="2746"/>
                  </a:lnTo>
                  <a:lnTo>
                    <a:pt x="32180" y="2548"/>
                  </a:lnTo>
                  <a:lnTo>
                    <a:pt x="32823" y="2400"/>
                  </a:lnTo>
                  <a:lnTo>
                    <a:pt x="33515" y="2276"/>
                  </a:lnTo>
                  <a:lnTo>
                    <a:pt x="33515" y="2276"/>
                  </a:lnTo>
                  <a:lnTo>
                    <a:pt x="32848" y="2350"/>
                  </a:lnTo>
                  <a:lnTo>
                    <a:pt x="32180" y="2474"/>
                  </a:lnTo>
                  <a:lnTo>
                    <a:pt x="31537" y="2647"/>
                  </a:lnTo>
                  <a:lnTo>
                    <a:pt x="30894" y="2870"/>
                  </a:lnTo>
                  <a:lnTo>
                    <a:pt x="30894" y="2870"/>
                  </a:lnTo>
                  <a:lnTo>
                    <a:pt x="30498" y="3043"/>
                  </a:lnTo>
                  <a:lnTo>
                    <a:pt x="30102" y="3216"/>
                  </a:lnTo>
                  <a:lnTo>
                    <a:pt x="29706" y="3439"/>
                  </a:lnTo>
                  <a:lnTo>
                    <a:pt x="29335" y="3661"/>
                  </a:lnTo>
                  <a:lnTo>
                    <a:pt x="28964" y="3909"/>
                  </a:lnTo>
                  <a:lnTo>
                    <a:pt x="28593" y="4181"/>
                  </a:lnTo>
                  <a:lnTo>
                    <a:pt x="28247" y="4453"/>
                  </a:lnTo>
                  <a:lnTo>
                    <a:pt x="27901" y="4750"/>
                  </a:lnTo>
                  <a:lnTo>
                    <a:pt x="27901" y="4750"/>
                  </a:lnTo>
                  <a:lnTo>
                    <a:pt x="27604" y="5046"/>
                  </a:lnTo>
                  <a:lnTo>
                    <a:pt x="27307" y="5343"/>
                  </a:lnTo>
                  <a:lnTo>
                    <a:pt x="27010" y="5665"/>
                  </a:lnTo>
                  <a:lnTo>
                    <a:pt x="26738" y="5986"/>
                  </a:lnTo>
                  <a:lnTo>
                    <a:pt x="26738" y="5986"/>
                  </a:lnTo>
                  <a:lnTo>
                    <a:pt x="26417" y="6407"/>
                  </a:lnTo>
                  <a:lnTo>
                    <a:pt x="26095" y="6852"/>
                  </a:lnTo>
                  <a:lnTo>
                    <a:pt x="25823" y="7322"/>
                  </a:lnTo>
                  <a:lnTo>
                    <a:pt x="25551" y="7792"/>
                  </a:lnTo>
                  <a:lnTo>
                    <a:pt x="25304" y="8287"/>
                  </a:lnTo>
                  <a:lnTo>
                    <a:pt x="25056" y="8806"/>
                  </a:lnTo>
                  <a:lnTo>
                    <a:pt x="24858" y="9325"/>
                  </a:lnTo>
                  <a:lnTo>
                    <a:pt x="24685" y="9870"/>
                  </a:lnTo>
                  <a:lnTo>
                    <a:pt x="24685" y="9870"/>
                  </a:lnTo>
                  <a:lnTo>
                    <a:pt x="24537" y="10265"/>
                  </a:lnTo>
                  <a:lnTo>
                    <a:pt x="24537" y="10265"/>
                  </a:lnTo>
                  <a:lnTo>
                    <a:pt x="24314" y="10760"/>
                  </a:lnTo>
                  <a:lnTo>
                    <a:pt x="24314" y="10760"/>
                  </a:lnTo>
                  <a:lnTo>
                    <a:pt x="24141" y="11032"/>
                  </a:lnTo>
                  <a:lnTo>
                    <a:pt x="23993" y="11279"/>
                  </a:lnTo>
                  <a:lnTo>
                    <a:pt x="23795" y="11527"/>
                  </a:lnTo>
                  <a:lnTo>
                    <a:pt x="23597" y="11749"/>
                  </a:lnTo>
                  <a:lnTo>
                    <a:pt x="23399" y="11972"/>
                  </a:lnTo>
                  <a:lnTo>
                    <a:pt x="23177" y="12170"/>
                  </a:lnTo>
                  <a:lnTo>
                    <a:pt x="22929" y="12343"/>
                  </a:lnTo>
                  <a:lnTo>
                    <a:pt x="22682" y="12491"/>
                  </a:lnTo>
                  <a:lnTo>
                    <a:pt x="22435" y="12640"/>
                  </a:lnTo>
                  <a:lnTo>
                    <a:pt x="22162" y="12763"/>
                  </a:lnTo>
                  <a:lnTo>
                    <a:pt x="21890" y="12862"/>
                  </a:lnTo>
                  <a:lnTo>
                    <a:pt x="21594" y="12937"/>
                  </a:lnTo>
                  <a:lnTo>
                    <a:pt x="21297" y="13011"/>
                  </a:lnTo>
                  <a:lnTo>
                    <a:pt x="21000" y="13060"/>
                  </a:lnTo>
                  <a:lnTo>
                    <a:pt x="20678" y="13085"/>
                  </a:lnTo>
                  <a:lnTo>
                    <a:pt x="20357" y="13085"/>
                  </a:lnTo>
                  <a:lnTo>
                    <a:pt x="20357" y="13085"/>
                  </a:lnTo>
                  <a:lnTo>
                    <a:pt x="19788" y="13060"/>
                  </a:lnTo>
                  <a:lnTo>
                    <a:pt x="19194" y="12986"/>
                  </a:lnTo>
                  <a:lnTo>
                    <a:pt x="18601" y="12838"/>
                  </a:lnTo>
                  <a:lnTo>
                    <a:pt x="17982" y="12640"/>
                  </a:lnTo>
                  <a:lnTo>
                    <a:pt x="17339" y="12368"/>
                  </a:lnTo>
                  <a:lnTo>
                    <a:pt x="16696" y="12046"/>
                  </a:lnTo>
                  <a:lnTo>
                    <a:pt x="16053" y="11675"/>
                  </a:lnTo>
                  <a:lnTo>
                    <a:pt x="15385" y="11230"/>
                  </a:lnTo>
                  <a:lnTo>
                    <a:pt x="14742" y="10735"/>
                  </a:lnTo>
                  <a:lnTo>
                    <a:pt x="14074" y="10166"/>
                  </a:lnTo>
                  <a:lnTo>
                    <a:pt x="13406" y="9548"/>
                  </a:lnTo>
                  <a:lnTo>
                    <a:pt x="12763" y="8855"/>
                  </a:lnTo>
                  <a:lnTo>
                    <a:pt x="12120" y="8089"/>
                  </a:lnTo>
                  <a:lnTo>
                    <a:pt x="11477" y="7272"/>
                  </a:lnTo>
                  <a:lnTo>
                    <a:pt x="10834" y="6382"/>
                  </a:lnTo>
                  <a:lnTo>
                    <a:pt x="10216" y="5417"/>
                  </a:lnTo>
                  <a:lnTo>
                    <a:pt x="10216" y="5417"/>
                  </a:lnTo>
                  <a:lnTo>
                    <a:pt x="9968" y="5046"/>
                  </a:lnTo>
                  <a:lnTo>
                    <a:pt x="9721" y="4651"/>
                  </a:lnTo>
                  <a:lnTo>
                    <a:pt x="9424" y="4280"/>
                  </a:lnTo>
                  <a:lnTo>
                    <a:pt x="9152" y="3909"/>
                  </a:lnTo>
                  <a:lnTo>
                    <a:pt x="8831" y="3538"/>
                  </a:lnTo>
                  <a:lnTo>
                    <a:pt x="8534" y="3191"/>
                  </a:lnTo>
                  <a:lnTo>
                    <a:pt x="8212" y="2870"/>
                  </a:lnTo>
                  <a:lnTo>
                    <a:pt x="7891" y="2548"/>
                  </a:lnTo>
                  <a:lnTo>
                    <a:pt x="7544" y="2251"/>
                  </a:lnTo>
                  <a:lnTo>
                    <a:pt x="7198" y="1955"/>
                  </a:lnTo>
                  <a:lnTo>
                    <a:pt x="6852" y="1682"/>
                  </a:lnTo>
                  <a:lnTo>
                    <a:pt x="6506" y="1435"/>
                  </a:lnTo>
                  <a:lnTo>
                    <a:pt x="6159" y="1188"/>
                  </a:lnTo>
                  <a:lnTo>
                    <a:pt x="5813" y="990"/>
                  </a:lnTo>
                  <a:lnTo>
                    <a:pt x="5442" y="792"/>
                  </a:lnTo>
                  <a:lnTo>
                    <a:pt x="5096" y="619"/>
                  </a:lnTo>
                  <a:lnTo>
                    <a:pt x="5096" y="619"/>
                  </a:lnTo>
                  <a:lnTo>
                    <a:pt x="4650" y="446"/>
                  </a:lnTo>
                  <a:lnTo>
                    <a:pt x="4205" y="322"/>
                  </a:lnTo>
                  <a:lnTo>
                    <a:pt x="4205" y="322"/>
                  </a:lnTo>
                  <a:lnTo>
                    <a:pt x="3513" y="174"/>
                  </a:lnTo>
                  <a:lnTo>
                    <a:pt x="2820" y="75"/>
                  </a:lnTo>
                  <a:lnTo>
                    <a:pt x="2152" y="1"/>
                  </a:lnTo>
                  <a:lnTo>
                    <a:pt x="14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6"/>
            <p:cNvSpPr/>
            <p:nvPr/>
          </p:nvSpPr>
          <p:spPr>
            <a:xfrm>
              <a:off x="3096400" y="1672100"/>
              <a:ext cx="729075" cy="471200"/>
            </a:xfrm>
            <a:custGeom>
              <a:avLst/>
              <a:gdLst/>
              <a:ahLst/>
              <a:cxnLst/>
              <a:rect l="l" t="t" r="r" b="b"/>
              <a:pathLst>
                <a:path w="29163" h="18848" extrusionOk="0">
                  <a:moveTo>
                    <a:pt x="1" y="0"/>
                  </a:moveTo>
                  <a:lnTo>
                    <a:pt x="372" y="297"/>
                  </a:lnTo>
                  <a:lnTo>
                    <a:pt x="718" y="618"/>
                  </a:lnTo>
                  <a:lnTo>
                    <a:pt x="1015" y="989"/>
                  </a:lnTo>
                  <a:lnTo>
                    <a:pt x="1262" y="1385"/>
                  </a:lnTo>
                  <a:lnTo>
                    <a:pt x="1509" y="1855"/>
                  </a:lnTo>
                  <a:lnTo>
                    <a:pt x="1732" y="2375"/>
                  </a:lnTo>
                  <a:lnTo>
                    <a:pt x="1979" y="2968"/>
                  </a:lnTo>
                  <a:lnTo>
                    <a:pt x="2202" y="3636"/>
                  </a:lnTo>
                  <a:lnTo>
                    <a:pt x="2746" y="5244"/>
                  </a:lnTo>
                  <a:lnTo>
                    <a:pt x="3439" y="7247"/>
                  </a:lnTo>
                  <a:lnTo>
                    <a:pt x="3859" y="8435"/>
                  </a:lnTo>
                  <a:lnTo>
                    <a:pt x="4354" y="9721"/>
                  </a:lnTo>
                  <a:lnTo>
                    <a:pt x="4923" y="11180"/>
                  </a:lnTo>
                  <a:lnTo>
                    <a:pt x="5566" y="12738"/>
                  </a:lnTo>
                  <a:lnTo>
                    <a:pt x="5937" y="13579"/>
                  </a:lnTo>
                  <a:lnTo>
                    <a:pt x="6333" y="14321"/>
                  </a:lnTo>
                  <a:lnTo>
                    <a:pt x="6728" y="15014"/>
                  </a:lnTo>
                  <a:lnTo>
                    <a:pt x="7149" y="15632"/>
                  </a:lnTo>
                  <a:lnTo>
                    <a:pt x="7594" y="16201"/>
                  </a:lnTo>
                  <a:lnTo>
                    <a:pt x="8039" y="16696"/>
                  </a:lnTo>
                  <a:lnTo>
                    <a:pt x="8484" y="17141"/>
                  </a:lnTo>
                  <a:lnTo>
                    <a:pt x="8954" y="17512"/>
                  </a:lnTo>
                  <a:lnTo>
                    <a:pt x="9400" y="17858"/>
                  </a:lnTo>
                  <a:lnTo>
                    <a:pt x="9870" y="18130"/>
                  </a:lnTo>
                  <a:lnTo>
                    <a:pt x="10340" y="18378"/>
                  </a:lnTo>
                  <a:lnTo>
                    <a:pt x="10809" y="18551"/>
                  </a:lnTo>
                  <a:lnTo>
                    <a:pt x="11279" y="18699"/>
                  </a:lnTo>
                  <a:lnTo>
                    <a:pt x="11749" y="18774"/>
                  </a:lnTo>
                  <a:lnTo>
                    <a:pt x="12195" y="18848"/>
                  </a:lnTo>
                  <a:lnTo>
                    <a:pt x="13060" y="18848"/>
                  </a:lnTo>
                  <a:lnTo>
                    <a:pt x="13456" y="18798"/>
                  </a:lnTo>
                  <a:lnTo>
                    <a:pt x="13827" y="18724"/>
                  </a:lnTo>
                  <a:lnTo>
                    <a:pt x="14198" y="18625"/>
                  </a:lnTo>
                  <a:lnTo>
                    <a:pt x="14569" y="18501"/>
                  </a:lnTo>
                  <a:lnTo>
                    <a:pt x="14915" y="18353"/>
                  </a:lnTo>
                  <a:lnTo>
                    <a:pt x="15237" y="18205"/>
                  </a:lnTo>
                  <a:lnTo>
                    <a:pt x="15534" y="18007"/>
                  </a:lnTo>
                  <a:lnTo>
                    <a:pt x="15806" y="17809"/>
                  </a:lnTo>
                  <a:lnTo>
                    <a:pt x="16078" y="17611"/>
                  </a:lnTo>
                  <a:lnTo>
                    <a:pt x="16301" y="17388"/>
                  </a:lnTo>
                  <a:lnTo>
                    <a:pt x="16523" y="17141"/>
                  </a:lnTo>
                  <a:lnTo>
                    <a:pt x="16696" y="16894"/>
                  </a:lnTo>
                  <a:lnTo>
                    <a:pt x="16845" y="16646"/>
                  </a:lnTo>
                  <a:lnTo>
                    <a:pt x="16968" y="16374"/>
                  </a:lnTo>
                  <a:lnTo>
                    <a:pt x="17067" y="16127"/>
                  </a:lnTo>
                  <a:lnTo>
                    <a:pt x="17265" y="15484"/>
                  </a:lnTo>
                  <a:lnTo>
                    <a:pt x="17488" y="14890"/>
                  </a:lnTo>
                  <a:lnTo>
                    <a:pt x="17785" y="14272"/>
                  </a:lnTo>
                  <a:lnTo>
                    <a:pt x="18106" y="13703"/>
                  </a:lnTo>
                  <a:lnTo>
                    <a:pt x="18452" y="13109"/>
                  </a:lnTo>
                  <a:lnTo>
                    <a:pt x="18848" y="12565"/>
                  </a:lnTo>
                  <a:lnTo>
                    <a:pt x="19269" y="12021"/>
                  </a:lnTo>
                  <a:lnTo>
                    <a:pt x="19714" y="11477"/>
                  </a:lnTo>
                  <a:lnTo>
                    <a:pt x="20184" y="10982"/>
                  </a:lnTo>
                  <a:lnTo>
                    <a:pt x="20678" y="10463"/>
                  </a:lnTo>
                  <a:lnTo>
                    <a:pt x="21173" y="9993"/>
                  </a:lnTo>
                  <a:lnTo>
                    <a:pt x="21693" y="9523"/>
                  </a:lnTo>
                  <a:lnTo>
                    <a:pt x="22212" y="9078"/>
                  </a:lnTo>
                  <a:lnTo>
                    <a:pt x="22731" y="8657"/>
                  </a:lnTo>
                  <a:lnTo>
                    <a:pt x="23795" y="7841"/>
                  </a:lnTo>
                  <a:lnTo>
                    <a:pt x="24834" y="7124"/>
                  </a:lnTo>
                  <a:lnTo>
                    <a:pt x="25823" y="6481"/>
                  </a:lnTo>
                  <a:lnTo>
                    <a:pt x="26738" y="5912"/>
                  </a:lnTo>
                  <a:lnTo>
                    <a:pt x="27530" y="5466"/>
                  </a:lnTo>
                  <a:lnTo>
                    <a:pt x="28198" y="5095"/>
                  </a:lnTo>
                  <a:lnTo>
                    <a:pt x="28717" y="4823"/>
                  </a:lnTo>
                  <a:lnTo>
                    <a:pt x="29162" y="4601"/>
                  </a:lnTo>
                  <a:lnTo>
                    <a:pt x="28643" y="4527"/>
                  </a:lnTo>
                  <a:lnTo>
                    <a:pt x="28099" y="4502"/>
                  </a:lnTo>
                  <a:lnTo>
                    <a:pt x="27530" y="4527"/>
                  </a:lnTo>
                  <a:lnTo>
                    <a:pt x="26961" y="4601"/>
                  </a:lnTo>
                  <a:lnTo>
                    <a:pt x="26392" y="4749"/>
                  </a:lnTo>
                  <a:lnTo>
                    <a:pt x="25823" y="4922"/>
                  </a:lnTo>
                  <a:lnTo>
                    <a:pt x="25131" y="5194"/>
                  </a:lnTo>
                  <a:lnTo>
                    <a:pt x="24438" y="5516"/>
                  </a:lnTo>
                  <a:lnTo>
                    <a:pt x="23746" y="5887"/>
                  </a:lnTo>
                  <a:lnTo>
                    <a:pt x="23053" y="6283"/>
                  </a:lnTo>
                  <a:lnTo>
                    <a:pt x="22360" y="6728"/>
                  </a:lnTo>
                  <a:lnTo>
                    <a:pt x="21668" y="7198"/>
                  </a:lnTo>
                  <a:lnTo>
                    <a:pt x="20307" y="8162"/>
                  </a:lnTo>
                  <a:lnTo>
                    <a:pt x="19343" y="8855"/>
                  </a:lnTo>
                  <a:lnTo>
                    <a:pt x="18403" y="9523"/>
                  </a:lnTo>
                  <a:lnTo>
                    <a:pt x="17438" y="10141"/>
                  </a:lnTo>
                  <a:lnTo>
                    <a:pt x="16968" y="10438"/>
                  </a:lnTo>
                  <a:lnTo>
                    <a:pt x="16498" y="10685"/>
                  </a:lnTo>
                  <a:lnTo>
                    <a:pt x="16004" y="10933"/>
                  </a:lnTo>
                  <a:lnTo>
                    <a:pt x="15534" y="11155"/>
                  </a:lnTo>
                  <a:lnTo>
                    <a:pt x="15064" y="11353"/>
                  </a:lnTo>
                  <a:lnTo>
                    <a:pt x="14594" y="11526"/>
                  </a:lnTo>
                  <a:lnTo>
                    <a:pt x="14124" y="11650"/>
                  </a:lnTo>
                  <a:lnTo>
                    <a:pt x="13629" y="11749"/>
                  </a:lnTo>
                  <a:lnTo>
                    <a:pt x="13159" y="11823"/>
                  </a:lnTo>
                  <a:lnTo>
                    <a:pt x="12689" y="11848"/>
                  </a:lnTo>
                  <a:lnTo>
                    <a:pt x="12219" y="11823"/>
                  </a:lnTo>
                  <a:lnTo>
                    <a:pt x="11749" y="11749"/>
                  </a:lnTo>
                  <a:lnTo>
                    <a:pt x="11279" y="11650"/>
                  </a:lnTo>
                  <a:lnTo>
                    <a:pt x="10809" y="11502"/>
                  </a:lnTo>
                  <a:lnTo>
                    <a:pt x="10340" y="11279"/>
                  </a:lnTo>
                  <a:lnTo>
                    <a:pt x="9870" y="11032"/>
                  </a:lnTo>
                  <a:lnTo>
                    <a:pt x="9400" y="10710"/>
                  </a:lnTo>
                  <a:lnTo>
                    <a:pt x="8930" y="10339"/>
                  </a:lnTo>
                  <a:lnTo>
                    <a:pt x="8559" y="9968"/>
                  </a:lnTo>
                  <a:lnTo>
                    <a:pt x="8163" y="9572"/>
                  </a:lnTo>
                  <a:lnTo>
                    <a:pt x="7767" y="9152"/>
                  </a:lnTo>
                  <a:lnTo>
                    <a:pt x="7371" y="8657"/>
                  </a:lnTo>
                  <a:lnTo>
                    <a:pt x="6976" y="8138"/>
                  </a:lnTo>
                  <a:lnTo>
                    <a:pt x="6605" y="7544"/>
                  </a:lnTo>
                  <a:lnTo>
                    <a:pt x="6209" y="6926"/>
                  </a:lnTo>
                  <a:lnTo>
                    <a:pt x="5813" y="6258"/>
                  </a:lnTo>
                  <a:lnTo>
                    <a:pt x="5467" y="5689"/>
                  </a:lnTo>
                  <a:lnTo>
                    <a:pt x="5145" y="5145"/>
                  </a:lnTo>
                  <a:lnTo>
                    <a:pt x="4799" y="4650"/>
                  </a:lnTo>
                  <a:lnTo>
                    <a:pt x="4477" y="4156"/>
                  </a:lnTo>
                  <a:lnTo>
                    <a:pt x="4131" y="3686"/>
                  </a:lnTo>
                  <a:lnTo>
                    <a:pt x="3785" y="3240"/>
                  </a:lnTo>
                  <a:lnTo>
                    <a:pt x="3414" y="2845"/>
                  </a:lnTo>
                  <a:lnTo>
                    <a:pt x="3068" y="2449"/>
                  </a:lnTo>
                  <a:lnTo>
                    <a:pt x="2697" y="2078"/>
                  </a:lnTo>
                  <a:lnTo>
                    <a:pt x="2350" y="1707"/>
                  </a:lnTo>
                  <a:lnTo>
                    <a:pt x="1979" y="1385"/>
                  </a:lnTo>
                  <a:lnTo>
                    <a:pt x="1608" y="1088"/>
                  </a:lnTo>
                  <a:lnTo>
                    <a:pt x="1237" y="792"/>
                  </a:lnTo>
                  <a:lnTo>
                    <a:pt x="866" y="544"/>
                  </a:lnTo>
                  <a:lnTo>
                    <a:pt x="495" y="297"/>
                  </a:lnTo>
                  <a:lnTo>
                    <a:pt x="124" y="74"/>
                  </a:lnTo>
                  <a:lnTo>
                    <a:pt x="1"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6"/>
            <p:cNvSpPr/>
            <p:nvPr/>
          </p:nvSpPr>
          <p:spPr>
            <a:xfrm>
              <a:off x="3096400" y="1672100"/>
              <a:ext cx="729075" cy="471200"/>
            </a:xfrm>
            <a:custGeom>
              <a:avLst/>
              <a:gdLst/>
              <a:ahLst/>
              <a:cxnLst/>
              <a:rect l="l" t="t" r="r" b="b"/>
              <a:pathLst>
                <a:path w="29163" h="18848" fill="none" extrusionOk="0">
                  <a:moveTo>
                    <a:pt x="1" y="0"/>
                  </a:moveTo>
                  <a:lnTo>
                    <a:pt x="1" y="0"/>
                  </a:lnTo>
                  <a:lnTo>
                    <a:pt x="372" y="297"/>
                  </a:lnTo>
                  <a:lnTo>
                    <a:pt x="718" y="618"/>
                  </a:lnTo>
                  <a:lnTo>
                    <a:pt x="1015" y="989"/>
                  </a:lnTo>
                  <a:lnTo>
                    <a:pt x="1262" y="1385"/>
                  </a:lnTo>
                  <a:lnTo>
                    <a:pt x="1509" y="1855"/>
                  </a:lnTo>
                  <a:lnTo>
                    <a:pt x="1732" y="2375"/>
                  </a:lnTo>
                  <a:lnTo>
                    <a:pt x="1979" y="2968"/>
                  </a:lnTo>
                  <a:lnTo>
                    <a:pt x="2202" y="3636"/>
                  </a:lnTo>
                  <a:lnTo>
                    <a:pt x="2746" y="5244"/>
                  </a:lnTo>
                  <a:lnTo>
                    <a:pt x="3439" y="7247"/>
                  </a:lnTo>
                  <a:lnTo>
                    <a:pt x="3859" y="8435"/>
                  </a:lnTo>
                  <a:lnTo>
                    <a:pt x="4354" y="9721"/>
                  </a:lnTo>
                  <a:lnTo>
                    <a:pt x="4923" y="11180"/>
                  </a:lnTo>
                  <a:lnTo>
                    <a:pt x="5566" y="12738"/>
                  </a:lnTo>
                  <a:lnTo>
                    <a:pt x="5566" y="12738"/>
                  </a:lnTo>
                  <a:lnTo>
                    <a:pt x="5937" y="13579"/>
                  </a:lnTo>
                  <a:lnTo>
                    <a:pt x="6333" y="14321"/>
                  </a:lnTo>
                  <a:lnTo>
                    <a:pt x="6728" y="15014"/>
                  </a:lnTo>
                  <a:lnTo>
                    <a:pt x="7149" y="15632"/>
                  </a:lnTo>
                  <a:lnTo>
                    <a:pt x="7594" y="16201"/>
                  </a:lnTo>
                  <a:lnTo>
                    <a:pt x="8039" y="16696"/>
                  </a:lnTo>
                  <a:lnTo>
                    <a:pt x="8484" y="17141"/>
                  </a:lnTo>
                  <a:lnTo>
                    <a:pt x="8954" y="17512"/>
                  </a:lnTo>
                  <a:lnTo>
                    <a:pt x="9400" y="17858"/>
                  </a:lnTo>
                  <a:lnTo>
                    <a:pt x="9870" y="18130"/>
                  </a:lnTo>
                  <a:lnTo>
                    <a:pt x="10340" y="18378"/>
                  </a:lnTo>
                  <a:lnTo>
                    <a:pt x="10809" y="18551"/>
                  </a:lnTo>
                  <a:lnTo>
                    <a:pt x="11279" y="18699"/>
                  </a:lnTo>
                  <a:lnTo>
                    <a:pt x="11749" y="18774"/>
                  </a:lnTo>
                  <a:lnTo>
                    <a:pt x="12195" y="18848"/>
                  </a:lnTo>
                  <a:lnTo>
                    <a:pt x="12640" y="18848"/>
                  </a:lnTo>
                  <a:lnTo>
                    <a:pt x="12640" y="18848"/>
                  </a:lnTo>
                  <a:lnTo>
                    <a:pt x="13060" y="18848"/>
                  </a:lnTo>
                  <a:lnTo>
                    <a:pt x="13456" y="18798"/>
                  </a:lnTo>
                  <a:lnTo>
                    <a:pt x="13827" y="18724"/>
                  </a:lnTo>
                  <a:lnTo>
                    <a:pt x="14198" y="18625"/>
                  </a:lnTo>
                  <a:lnTo>
                    <a:pt x="14569" y="18501"/>
                  </a:lnTo>
                  <a:lnTo>
                    <a:pt x="14915" y="18353"/>
                  </a:lnTo>
                  <a:lnTo>
                    <a:pt x="15237" y="18205"/>
                  </a:lnTo>
                  <a:lnTo>
                    <a:pt x="15534" y="18007"/>
                  </a:lnTo>
                  <a:lnTo>
                    <a:pt x="15806" y="17809"/>
                  </a:lnTo>
                  <a:lnTo>
                    <a:pt x="16078" y="17611"/>
                  </a:lnTo>
                  <a:lnTo>
                    <a:pt x="16301" y="17388"/>
                  </a:lnTo>
                  <a:lnTo>
                    <a:pt x="16523" y="17141"/>
                  </a:lnTo>
                  <a:lnTo>
                    <a:pt x="16696" y="16894"/>
                  </a:lnTo>
                  <a:lnTo>
                    <a:pt x="16845" y="16646"/>
                  </a:lnTo>
                  <a:lnTo>
                    <a:pt x="16968" y="16374"/>
                  </a:lnTo>
                  <a:lnTo>
                    <a:pt x="17067" y="16127"/>
                  </a:lnTo>
                  <a:lnTo>
                    <a:pt x="17067" y="16127"/>
                  </a:lnTo>
                  <a:lnTo>
                    <a:pt x="17265" y="15484"/>
                  </a:lnTo>
                  <a:lnTo>
                    <a:pt x="17488" y="14890"/>
                  </a:lnTo>
                  <a:lnTo>
                    <a:pt x="17785" y="14272"/>
                  </a:lnTo>
                  <a:lnTo>
                    <a:pt x="18106" y="13703"/>
                  </a:lnTo>
                  <a:lnTo>
                    <a:pt x="18452" y="13109"/>
                  </a:lnTo>
                  <a:lnTo>
                    <a:pt x="18848" y="12565"/>
                  </a:lnTo>
                  <a:lnTo>
                    <a:pt x="19269" y="12021"/>
                  </a:lnTo>
                  <a:lnTo>
                    <a:pt x="19714" y="11477"/>
                  </a:lnTo>
                  <a:lnTo>
                    <a:pt x="20184" y="10982"/>
                  </a:lnTo>
                  <a:lnTo>
                    <a:pt x="20678" y="10463"/>
                  </a:lnTo>
                  <a:lnTo>
                    <a:pt x="21173" y="9993"/>
                  </a:lnTo>
                  <a:lnTo>
                    <a:pt x="21693" y="9523"/>
                  </a:lnTo>
                  <a:lnTo>
                    <a:pt x="22212" y="9078"/>
                  </a:lnTo>
                  <a:lnTo>
                    <a:pt x="22731" y="8657"/>
                  </a:lnTo>
                  <a:lnTo>
                    <a:pt x="23795" y="7841"/>
                  </a:lnTo>
                  <a:lnTo>
                    <a:pt x="24834" y="7124"/>
                  </a:lnTo>
                  <a:lnTo>
                    <a:pt x="25823" y="6481"/>
                  </a:lnTo>
                  <a:lnTo>
                    <a:pt x="26738" y="5912"/>
                  </a:lnTo>
                  <a:lnTo>
                    <a:pt x="27530" y="5466"/>
                  </a:lnTo>
                  <a:lnTo>
                    <a:pt x="28198" y="5095"/>
                  </a:lnTo>
                  <a:lnTo>
                    <a:pt x="28717" y="4823"/>
                  </a:lnTo>
                  <a:lnTo>
                    <a:pt x="29162" y="4601"/>
                  </a:lnTo>
                  <a:lnTo>
                    <a:pt x="29162" y="4601"/>
                  </a:lnTo>
                  <a:lnTo>
                    <a:pt x="28643" y="4527"/>
                  </a:lnTo>
                  <a:lnTo>
                    <a:pt x="28099" y="4502"/>
                  </a:lnTo>
                  <a:lnTo>
                    <a:pt x="28099" y="4502"/>
                  </a:lnTo>
                  <a:lnTo>
                    <a:pt x="27530" y="4527"/>
                  </a:lnTo>
                  <a:lnTo>
                    <a:pt x="26961" y="4601"/>
                  </a:lnTo>
                  <a:lnTo>
                    <a:pt x="26392" y="4749"/>
                  </a:lnTo>
                  <a:lnTo>
                    <a:pt x="25823" y="4922"/>
                  </a:lnTo>
                  <a:lnTo>
                    <a:pt x="25823" y="4922"/>
                  </a:lnTo>
                  <a:lnTo>
                    <a:pt x="25131" y="5194"/>
                  </a:lnTo>
                  <a:lnTo>
                    <a:pt x="24438" y="5516"/>
                  </a:lnTo>
                  <a:lnTo>
                    <a:pt x="23746" y="5887"/>
                  </a:lnTo>
                  <a:lnTo>
                    <a:pt x="23053" y="6283"/>
                  </a:lnTo>
                  <a:lnTo>
                    <a:pt x="22360" y="6728"/>
                  </a:lnTo>
                  <a:lnTo>
                    <a:pt x="21668" y="7198"/>
                  </a:lnTo>
                  <a:lnTo>
                    <a:pt x="20307" y="8162"/>
                  </a:lnTo>
                  <a:lnTo>
                    <a:pt x="20307" y="8162"/>
                  </a:lnTo>
                  <a:lnTo>
                    <a:pt x="19343" y="8855"/>
                  </a:lnTo>
                  <a:lnTo>
                    <a:pt x="18403" y="9523"/>
                  </a:lnTo>
                  <a:lnTo>
                    <a:pt x="17438" y="10141"/>
                  </a:lnTo>
                  <a:lnTo>
                    <a:pt x="16968" y="10438"/>
                  </a:lnTo>
                  <a:lnTo>
                    <a:pt x="16498" y="10685"/>
                  </a:lnTo>
                  <a:lnTo>
                    <a:pt x="16004" y="10933"/>
                  </a:lnTo>
                  <a:lnTo>
                    <a:pt x="15534" y="11155"/>
                  </a:lnTo>
                  <a:lnTo>
                    <a:pt x="15064" y="11353"/>
                  </a:lnTo>
                  <a:lnTo>
                    <a:pt x="14594" y="11526"/>
                  </a:lnTo>
                  <a:lnTo>
                    <a:pt x="14124" y="11650"/>
                  </a:lnTo>
                  <a:lnTo>
                    <a:pt x="13629" y="11749"/>
                  </a:lnTo>
                  <a:lnTo>
                    <a:pt x="13159" y="11823"/>
                  </a:lnTo>
                  <a:lnTo>
                    <a:pt x="12689" y="11848"/>
                  </a:lnTo>
                  <a:lnTo>
                    <a:pt x="12689" y="11848"/>
                  </a:lnTo>
                  <a:lnTo>
                    <a:pt x="12219" y="11823"/>
                  </a:lnTo>
                  <a:lnTo>
                    <a:pt x="11749" y="11749"/>
                  </a:lnTo>
                  <a:lnTo>
                    <a:pt x="11279" y="11650"/>
                  </a:lnTo>
                  <a:lnTo>
                    <a:pt x="10809" y="11502"/>
                  </a:lnTo>
                  <a:lnTo>
                    <a:pt x="10340" y="11279"/>
                  </a:lnTo>
                  <a:lnTo>
                    <a:pt x="9870" y="11032"/>
                  </a:lnTo>
                  <a:lnTo>
                    <a:pt x="9400" y="10710"/>
                  </a:lnTo>
                  <a:lnTo>
                    <a:pt x="8930" y="10339"/>
                  </a:lnTo>
                  <a:lnTo>
                    <a:pt x="8930" y="10339"/>
                  </a:lnTo>
                  <a:lnTo>
                    <a:pt x="8559" y="9968"/>
                  </a:lnTo>
                  <a:lnTo>
                    <a:pt x="8163" y="9572"/>
                  </a:lnTo>
                  <a:lnTo>
                    <a:pt x="7767" y="9152"/>
                  </a:lnTo>
                  <a:lnTo>
                    <a:pt x="7371" y="8657"/>
                  </a:lnTo>
                  <a:lnTo>
                    <a:pt x="6976" y="8138"/>
                  </a:lnTo>
                  <a:lnTo>
                    <a:pt x="6605" y="7544"/>
                  </a:lnTo>
                  <a:lnTo>
                    <a:pt x="6209" y="6926"/>
                  </a:lnTo>
                  <a:lnTo>
                    <a:pt x="5813" y="6258"/>
                  </a:lnTo>
                  <a:lnTo>
                    <a:pt x="5813" y="6258"/>
                  </a:lnTo>
                  <a:lnTo>
                    <a:pt x="5467" y="5689"/>
                  </a:lnTo>
                  <a:lnTo>
                    <a:pt x="5145" y="5145"/>
                  </a:lnTo>
                  <a:lnTo>
                    <a:pt x="4799" y="4650"/>
                  </a:lnTo>
                  <a:lnTo>
                    <a:pt x="4477" y="4156"/>
                  </a:lnTo>
                  <a:lnTo>
                    <a:pt x="4131" y="3686"/>
                  </a:lnTo>
                  <a:lnTo>
                    <a:pt x="3785" y="3240"/>
                  </a:lnTo>
                  <a:lnTo>
                    <a:pt x="3414" y="2845"/>
                  </a:lnTo>
                  <a:lnTo>
                    <a:pt x="3068" y="2449"/>
                  </a:lnTo>
                  <a:lnTo>
                    <a:pt x="2697" y="2078"/>
                  </a:lnTo>
                  <a:lnTo>
                    <a:pt x="2350" y="1707"/>
                  </a:lnTo>
                  <a:lnTo>
                    <a:pt x="1979" y="1385"/>
                  </a:lnTo>
                  <a:lnTo>
                    <a:pt x="1608" y="1088"/>
                  </a:lnTo>
                  <a:lnTo>
                    <a:pt x="1237" y="792"/>
                  </a:lnTo>
                  <a:lnTo>
                    <a:pt x="866" y="544"/>
                  </a:lnTo>
                  <a:lnTo>
                    <a:pt x="495" y="297"/>
                  </a:lnTo>
                  <a:lnTo>
                    <a:pt x="124" y="74"/>
                  </a:lnTo>
                  <a:lnTo>
                    <a:pt x="124" y="7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6"/>
            <p:cNvSpPr/>
            <p:nvPr/>
          </p:nvSpPr>
          <p:spPr>
            <a:xfrm>
              <a:off x="3240475" y="2734425"/>
              <a:ext cx="168225" cy="814425"/>
            </a:xfrm>
            <a:custGeom>
              <a:avLst/>
              <a:gdLst/>
              <a:ahLst/>
              <a:cxnLst/>
              <a:rect l="l" t="t" r="r" b="b"/>
              <a:pathLst>
                <a:path w="6729" h="32577" extrusionOk="0">
                  <a:moveTo>
                    <a:pt x="6555" y="1"/>
                  </a:moveTo>
                  <a:lnTo>
                    <a:pt x="6506" y="50"/>
                  </a:lnTo>
                  <a:lnTo>
                    <a:pt x="6234" y="471"/>
                  </a:lnTo>
                  <a:lnTo>
                    <a:pt x="5912" y="1015"/>
                  </a:lnTo>
                  <a:lnTo>
                    <a:pt x="5492" y="1732"/>
                  </a:lnTo>
                  <a:lnTo>
                    <a:pt x="4997" y="2647"/>
                  </a:lnTo>
                  <a:lnTo>
                    <a:pt x="4453" y="3736"/>
                  </a:lnTo>
                  <a:lnTo>
                    <a:pt x="3859" y="4997"/>
                  </a:lnTo>
                  <a:lnTo>
                    <a:pt x="3266" y="6407"/>
                  </a:lnTo>
                  <a:lnTo>
                    <a:pt x="2944" y="7149"/>
                  </a:lnTo>
                  <a:lnTo>
                    <a:pt x="2647" y="7965"/>
                  </a:lnTo>
                  <a:lnTo>
                    <a:pt x="2350" y="8782"/>
                  </a:lnTo>
                  <a:lnTo>
                    <a:pt x="2054" y="9647"/>
                  </a:lnTo>
                  <a:lnTo>
                    <a:pt x="1782" y="10562"/>
                  </a:lnTo>
                  <a:lnTo>
                    <a:pt x="1509" y="11478"/>
                  </a:lnTo>
                  <a:lnTo>
                    <a:pt x="1262" y="12442"/>
                  </a:lnTo>
                  <a:lnTo>
                    <a:pt x="1015" y="13432"/>
                  </a:lnTo>
                  <a:lnTo>
                    <a:pt x="817" y="14446"/>
                  </a:lnTo>
                  <a:lnTo>
                    <a:pt x="619" y="15485"/>
                  </a:lnTo>
                  <a:lnTo>
                    <a:pt x="446" y="16573"/>
                  </a:lnTo>
                  <a:lnTo>
                    <a:pt x="297" y="17661"/>
                  </a:lnTo>
                  <a:lnTo>
                    <a:pt x="174" y="18774"/>
                  </a:lnTo>
                  <a:lnTo>
                    <a:pt x="75" y="19912"/>
                  </a:lnTo>
                  <a:lnTo>
                    <a:pt x="25" y="21075"/>
                  </a:lnTo>
                  <a:lnTo>
                    <a:pt x="1" y="22237"/>
                  </a:lnTo>
                  <a:lnTo>
                    <a:pt x="25" y="23474"/>
                  </a:lnTo>
                  <a:lnTo>
                    <a:pt x="100" y="24711"/>
                  </a:lnTo>
                  <a:lnTo>
                    <a:pt x="199" y="25972"/>
                  </a:lnTo>
                  <a:lnTo>
                    <a:pt x="347" y="27258"/>
                  </a:lnTo>
                  <a:lnTo>
                    <a:pt x="570" y="28544"/>
                  </a:lnTo>
                  <a:lnTo>
                    <a:pt x="817" y="29855"/>
                  </a:lnTo>
                  <a:lnTo>
                    <a:pt x="1138" y="31166"/>
                  </a:lnTo>
                  <a:lnTo>
                    <a:pt x="1509" y="32502"/>
                  </a:lnTo>
                  <a:lnTo>
                    <a:pt x="1534" y="32551"/>
                  </a:lnTo>
                  <a:lnTo>
                    <a:pt x="1559" y="32576"/>
                  </a:lnTo>
                  <a:lnTo>
                    <a:pt x="1658" y="32576"/>
                  </a:lnTo>
                  <a:lnTo>
                    <a:pt x="1707" y="32551"/>
                  </a:lnTo>
                  <a:lnTo>
                    <a:pt x="1732" y="32527"/>
                  </a:lnTo>
                  <a:lnTo>
                    <a:pt x="1732" y="32477"/>
                  </a:lnTo>
                  <a:lnTo>
                    <a:pt x="1732" y="32428"/>
                  </a:lnTo>
                  <a:lnTo>
                    <a:pt x="1361" y="31117"/>
                  </a:lnTo>
                  <a:lnTo>
                    <a:pt x="1040" y="29806"/>
                  </a:lnTo>
                  <a:lnTo>
                    <a:pt x="792" y="28520"/>
                  </a:lnTo>
                  <a:lnTo>
                    <a:pt x="594" y="27233"/>
                  </a:lnTo>
                  <a:lnTo>
                    <a:pt x="421" y="25947"/>
                  </a:lnTo>
                  <a:lnTo>
                    <a:pt x="322" y="24711"/>
                  </a:lnTo>
                  <a:lnTo>
                    <a:pt x="273" y="23474"/>
                  </a:lnTo>
                  <a:lnTo>
                    <a:pt x="248" y="22237"/>
                  </a:lnTo>
                  <a:lnTo>
                    <a:pt x="248" y="21075"/>
                  </a:lnTo>
                  <a:lnTo>
                    <a:pt x="322" y="19937"/>
                  </a:lnTo>
                  <a:lnTo>
                    <a:pt x="396" y="18799"/>
                  </a:lnTo>
                  <a:lnTo>
                    <a:pt x="520" y="17686"/>
                  </a:lnTo>
                  <a:lnTo>
                    <a:pt x="668" y="16598"/>
                  </a:lnTo>
                  <a:lnTo>
                    <a:pt x="842" y="15534"/>
                  </a:lnTo>
                  <a:lnTo>
                    <a:pt x="1040" y="14495"/>
                  </a:lnTo>
                  <a:lnTo>
                    <a:pt x="1262" y="13481"/>
                  </a:lnTo>
                  <a:lnTo>
                    <a:pt x="1485" y="12492"/>
                  </a:lnTo>
                  <a:lnTo>
                    <a:pt x="1732" y="11552"/>
                  </a:lnTo>
                  <a:lnTo>
                    <a:pt x="2004" y="10612"/>
                  </a:lnTo>
                  <a:lnTo>
                    <a:pt x="2276" y="9721"/>
                  </a:lnTo>
                  <a:lnTo>
                    <a:pt x="2573" y="8856"/>
                  </a:lnTo>
                  <a:lnTo>
                    <a:pt x="2870" y="8040"/>
                  </a:lnTo>
                  <a:lnTo>
                    <a:pt x="3167" y="7248"/>
                  </a:lnTo>
                  <a:lnTo>
                    <a:pt x="3463" y="6481"/>
                  </a:lnTo>
                  <a:lnTo>
                    <a:pt x="4082" y="5071"/>
                  </a:lnTo>
                  <a:lnTo>
                    <a:pt x="4651" y="3835"/>
                  </a:lnTo>
                  <a:lnTo>
                    <a:pt x="5220" y="2746"/>
                  </a:lnTo>
                  <a:lnTo>
                    <a:pt x="5690" y="1856"/>
                  </a:lnTo>
                  <a:lnTo>
                    <a:pt x="6110" y="1139"/>
                  </a:lnTo>
                  <a:lnTo>
                    <a:pt x="6432" y="594"/>
                  </a:lnTo>
                  <a:lnTo>
                    <a:pt x="6629" y="273"/>
                  </a:lnTo>
                  <a:lnTo>
                    <a:pt x="6679" y="199"/>
                  </a:lnTo>
                  <a:lnTo>
                    <a:pt x="6704" y="174"/>
                  </a:lnTo>
                  <a:lnTo>
                    <a:pt x="6728" y="125"/>
                  </a:lnTo>
                  <a:lnTo>
                    <a:pt x="6728" y="100"/>
                  </a:lnTo>
                  <a:lnTo>
                    <a:pt x="6704" y="50"/>
                  </a:lnTo>
                  <a:lnTo>
                    <a:pt x="6679" y="26"/>
                  </a:lnTo>
                  <a:lnTo>
                    <a:pt x="6629" y="1"/>
                  </a:lnTo>
                  <a:close/>
                </a:path>
              </a:pathLst>
            </a:custGeom>
            <a:solidFill>
              <a:srgbClr val="462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6"/>
            <p:cNvSpPr/>
            <p:nvPr/>
          </p:nvSpPr>
          <p:spPr>
            <a:xfrm>
              <a:off x="3445150" y="2706000"/>
              <a:ext cx="184925" cy="786575"/>
            </a:xfrm>
            <a:custGeom>
              <a:avLst/>
              <a:gdLst/>
              <a:ahLst/>
              <a:cxnLst/>
              <a:rect l="l" t="t" r="r" b="b"/>
              <a:pathLst>
                <a:path w="7397" h="31463" extrusionOk="0">
                  <a:moveTo>
                    <a:pt x="75" y="0"/>
                  </a:moveTo>
                  <a:lnTo>
                    <a:pt x="25" y="25"/>
                  </a:lnTo>
                  <a:lnTo>
                    <a:pt x="1" y="74"/>
                  </a:lnTo>
                  <a:lnTo>
                    <a:pt x="1" y="124"/>
                  </a:lnTo>
                  <a:lnTo>
                    <a:pt x="25" y="173"/>
                  </a:lnTo>
                  <a:lnTo>
                    <a:pt x="25" y="198"/>
                  </a:lnTo>
                  <a:lnTo>
                    <a:pt x="471" y="1088"/>
                  </a:lnTo>
                  <a:lnTo>
                    <a:pt x="842" y="1929"/>
                  </a:lnTo>
                  <a:lnTo>
                    <a:pt x="1336" y="3018"/>
                  </a:lnTo>
                  <a:lnTo>
                    <a:pt x="1881" y="4329"/>
                  </a:lnTo>
                  <a:lnTo>
                    <a:pt x="2474" y="5837"/>
                  </a:lnTo>
                  <a:lnTo>
                    <a:pt x="3117" y="7569"/>
                  </a:lnTo>
                  <a:lnTo>
                    <a:pt x="3760" y="9449"/>
                  </a:lnTo>
                  <a:lnTo>
                    <a:pt x="4082" y="10438"/>
                  </a:lnTo>
                  <a:lnTo>
                    <a:pt x="4403" y="11477"/>
                  </a:lnTo>
                  <a:lnTo>
                    <a:pt x="4725" y="12540"/>
                  </a:lnTo>
                  <a:lnTo>
                    <a:pt x="5022" y="13629"/>
                  </a:lnTo>
                  <a:lnTo>
                    <a:pt x="5319" y="14767"/>
                  </a:lnTo>
                  <a:lnTo>
                    <a:pt x="5591" y="15929"/>
                  </a:lnTo>
                  <a:lnTo>
                    <a:pt x="5863" y="17116"/>
                  </a:lnTo>
                  <a:lnTo>
                    <a:pt x="6110" y="18304"/>
                  </a:lnTo>
                  <a:lnTo>
                    <a:pt x="6333" y="19540"/>
                  </a:lnTo>
                  <a:lnTo>
                    <a:pt x="6555" y="20777"/>
                  </a:lnTo>
                  <a:lnTo>
                    <a:pt x="6728" y="22038"/>
                  </a:lnTo>
                  <a:lnTo>
                    <a:pt x="6877" y="23300"/>
                  </a:lnTo>
                  <a:lnTo>
                    <a:pt x="7001" y="24586"/>
                  </a:lnTo>
                  <a:lnTo>
                    <a:pt x="7099" y="25872"/>
                  </a:lnTo>
                  <a:lnTo>
                    <a:pt x="7149" y="27158"/>
                  </a:lnTo>
                  <a:lnTo>
                    <a:pt x="7174" y="28469"/>
                  </a:lnTo>
                  <a:lnTo>
                    <a:pt x="7149" y="29904"/>
                  </a:lnTo>
                  <a:lnTo>
                    <a:pt x="7075" y="31339"/>
                  </a:lnTo>
                  <a:lnTo>
                    <a:pt x="7075" y="31363"/>
                  </a:lnTo>
                  <a:lnTo>
                    <a:pt x="7099" y="31413"/>
                  </a:lnTo>
                  <a:lnTo>
                    <a:pt x="7124" y="31438"/>
                  </a:lnTo>
                  <a:lnTo>
                    <a:pt x="7174" y="31462"/>
                  </a:lnTo>
                  <a:lnTo>
                    <a:pt x="7223" y="31438"/>
                  </a:lnTo>
                  <a:lnTo>
                    <a:pt x="7273" y="31438"/>
                  </a:lnTo>
                  <a:lnTo>
                    <a:pt x="7297" y="31388"/>
                  </a:lnTo>
                  <a:lnTo>
                    <a:pt x="7297" y="31339"/>
                  </a:lnTo>
                  <a:lnTo>
                    <a:pt x="7372" y="29904"/>
                  </a:lnTo>
                  <a:lnTo>
                    <a:pt x="7396" y="28469"/>
                  </a:lnTo>
                  <a:lnTo>
                    <a:pt x="7396" y="27109"/>
                  </a:lnTo>
                  <a:lnTo>
                    <a:pt x="7322" y="25773"/>
                  </a:lnTo>
                  <a:lnTo>
                    <a:pt x="7223" y="24438"/>
                  </a:lnTo>
                  <a:lnTo>
                    <a:pt x="7099" y="23102"/>
                  </a:lnTo>
                  <a:lnTo>
                    <a:pt x="6926" y="21791"/>
                  </a:lnTo>
                  <a:lnTo>
                    <a:pt x="6753" y="20505"/>
                  </a:lnTo>
                  <a:lnTo>
                    <a:pt x="6531" y="19219"/>
                  </a:lnTo>
                  <a:lnTo>
                    <a:pt x="6283" y="17957"/>
                  </a:lnTo>
                  <a:lnTo>
                    <a:pt x="6011" y="16721"/>
                  </a:lnTo>
                  <a:lnTo>
                    <a:pt x="5739" y="15484"/>
                  </a:lnTo>
                  <a:lnTo>
                    <a:pt x="5442" y="14297"/>
                  </a:lnTo>
                  <a:lnTo>
                    <a:pt x="5121" y="13159"/>
                  </a:lnTo>
                  <a:lnTo>
                    <a:pt x="4824" y="12021"/>
                  </a:lnTo>
                  <a:lnTo>
                    <a:pt x="4478" y="10933"/>
                  </a:lnTo>
                  <a:lnTo>
                    <a:pt x="4156" y="9869"/>
                  </a:lnTo>
                  <a:lnTo>
                    <a:pt x="3810" y="8855"/>
                  </a:lnTo>
                  <a:lnTo>
                    <a:pt x="3142" y="6950"/>
                  </a:lnTo>
                  <a:lnTo>
                    <a:pt x="2499" y="5244"/>
                  </a:lnTo>
                  <a:lnTo>
                    <a:pt x="1881" y="3760"/>
                  </a:lnTo>
                  <a:lnTo>
                    <a:pt x="1336" y="2474"/>
                  </a:lnTo>
                  <a:lnTo>
                    <a:pt x="891" y="1459"/>
                  </a:lnTo>
                  <a:lnTo>
                    <a:pt x="545" y="693"/>
                  </a:lnTo>
                  <a:lnTo>
                    <a:pt x="223" y="50"/>
                  </a:lnTo>
                  <a:lnTo>
                    <a:pt x="199" y="25"/>
                  </a:lnTo>
                  <a:lnTo>
                    <a:pt x="149" y="0"/>
                  </a:lnTo>
                  <a:close/>
                </a:path>
              </a:pathLst>
            </a:custGeom>
            <a:solidFill>
              <a:srgbClr val="462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6"/>
            <p:cNvSpPr/>
            <p:nvPr/>
          </p:nvSpPr>
          <p:spPr>
            <a:xfrm>
              <a:off x="1285225" y="4442350"/>
              <a:ext cx="1879225" cy="802025"/>
            </a:xfrm>
            <a:custGeom>
              <a:avLst/>
              <a:gdLst/>
              <a:ahLst/>
              <a:cxnLst/>
              <a:rect l="l" t="t" r="r" b="b"/>
              <a:pathLst>
                <a:path w="75169" h="32081" extrusionOk="0">
                  <a:moveTo>
                    <a:pt x="12862" y="0"/>
                  </a:moveTo>
                  <a:lnTo>
                    <a:pt x="12491" y="25"/>
                  </a:lnTo>
                  <a:lnTo>
                    <a:pt x="12120" y="50"/>
                  </a:lnTo>
                  <a:lnTo>
                    <a:pt x="11749" y="124"/>
                  </a:lnTo>
                  <a:lnTo>
                    <a:pt x="11378" y="198"/>
                  </a:lnTo>
                  <a:lnTo>
                    <a:pt x="11007" y="297"/>
                  </a:lnTo>
                  <a:lnTo>
                    <a:pt x="10315" y="495"/>
                  </a:lnTo>
                  <a:lnTo>
                    <a:pt x="9647" y="767"/>
                  </a:lnTo>
                  <a:lnTo>
                    <a:pt x="9004" y="1089"/>
                  </a:lnTo>
                  <a:lnTo>
                    <a:pt x="8410" y="1435"/>
                  </a:lnTo>
                  <a:lnTo>
                    <a:pt x="7866" y="1831"/>
                  </a:lnTo>
                  <a:lnTo>
                    <a:pt x="7322" y="2276"/>
                  </a:lnTo>
                  <a:lnTo>
                    <a:pt x="6852" y="2721"/>
                  </a:lnTo>
                  <a:lnTo>
                    <a:pt x="6382" y="3241"/>
                  </a:lnTo>
                  <a:lnTo>
                    <a:pt x="5962" y="3760"/>
                  </a:lnTo>
                  <a:lnTo>
                    <a:pt x="5591" y="4304"/>
                  </a:lnTo>
                  <a:lnTo>
                    <a:pt x="5220" y="4873"/>
                  </a:lnTo>
                  <a:lnTo>
                    <a:pt x="4923" y="5467"/>
                  </a:lnTo>
                  <a:lnTo>
                    <a:pt x="4626" y="6085"/>
                  </a:lnTo>
                  <a:lnTo>
                    <a:pt x="4379" y="6703"/>
                  </a:lnTo>
                  <a:lnTo>
                    <a:pt x="4181" y="7346"/>
                  </a:lnTo>
                  <a:lnTo>
                    <a:pt x="3983" y="7990"/>
                  </a:lnTo>
                  <a:lnTo>
                    <a:pt x="3834" y="8633"/>
                  </a:lnTo>
                  <a:lnTo>
                    <a:pt x="3736" y="9300"/>
                  </a:lnTo>
                  <a:lnTo>
                    <a:pt x="3637" y="9944"/>
                  </a:lnTo>
                  <a:lnTo>
                    <a:pt x="3587" y="10587"/>
                  </a:lnTo>
                  <a:lnTo>
                    <a:pt x="3587" y="11230"/>
                  </a:lnTo>
                  <a:lnTo>
                    <a:pt x="3587" y="11873"/>
                  </a:lnTo>
                  <a:lnTo>
                    <a:pt x="3637" y="12491"/>
                  </a:lnTo>
                  <a:lnTo>
                    <a:pt x="3736" y="13110"/>
                  </a:lnTo>
                  <a:lnTo>
                    <a:pt x="3834" y="13703"/>
                  </a:lnTo>
                  <a:lnTo>
                    <a:pt x="3983" y="14272"/>
                  </a:lnTo>
                  <a:lnTo>
                    <a:pt x="4156" y="14816"/>
                  </a:lnTo>
                  <a:lnTo>
                    <a:pt x="4379" y="15360"/>
                  </a:lnTo>
                  <a:lnTo>
                    <a:pt x="4626" y="15855"/>
                  </a:lnTo>
                  <a:lnTo>
                    <a:pt x="4898" y="16325"/>
                  </a:lnTo>
                  <a:lnTo>
                    <a:pt x="5195" y="16746"/>
                  </a:lnTo>
                  <a:lnTo>
                    <a:pt x="5838" y="17562"/>
                  </a:lnTo>
                  <a:lnTo>
                    <a:pt x="6456" y="18304"/>
                  </a:lnTo>
                  <a:lnTo>
                    <a:pt x="7075" y="19021"/>
                  </a:lnTo>
                  <a:lnTo>
                    <a:pt x="7668" y="19664"/>
                  </a:lnTo>
                  <a:lnTo>
                    <a:pt x="8262" y="20283"/>
                  </a:lnTo>
                  <a:lnTo>
                    <a:pt x="8806" y="20827"/>
                  </a:lnTo>
                  <a:lnTo>
                    <a:pt x="9820" y="21767"/>
                  </a:lnTo>
                  <a:lnTo>
                    <a:pt x="10566" y="22425"/>
                  </a:lnTo>
                  <a:lnTo>
                    <a:pt x="10566" y="22425"/>
                  </a:lnTo>
                  <a:lnTo>
                    <a:pt x="10439" y="22336"/>
                  </a:lnTo>
                  <a:lnTo>
                    <a:pt x="9894" y="21989"/>
                  </a:lnTo>
                  <a:lnTo>
                    <a:pt x="9276" y="21618"/>
                  </a:lnTo>
                  <a:lnTo>
                    <a:pt x="8608" y="21297"/>
                  </a:lnTo>
                  <a:lnTo>
                    <a:pt x="8262" y="21148"/>
                  </a:lnTo>
                  <a:lnTo>
                    <a:pt x="7891" y="21000"/>
                  </a:lnTo>
                  <a:lnTo>
                    <a:pt x="7545" y="20876"/>
                  </a:lnTo>
                  <a:lnTo>
                    <a:pt x="7174" y="20777"/>
                  </a:lnTo>
                  <a:lnTo>
                    <a:pt x="6803" y="20703"/>
                  </a:lnTo>
                  <a:lnTo>
                    <a:pt x="6432" y="20654"/>
                  </a:lnTo>
                  <a:lnTo>
                    <a:pt x="6061" y="20629"/>
                  </a:lnTo>
                  <a:lnTo>
                    <a:pt x="5714" y="20629"/>
                  </a:lnTo>
                  <a:lnTo>
                    <a:pt x="5343" y="20678"/>
                  </a:lnTo>
                  <a:lnTo>
                    <a:pt x="4997" y="20753"/>
                  </a:lnTo>
                  <a:lnTo>
                    <a:pt x="4651" y="20851"/>
                  </a:lnTo>
                  <a:lnTo>
                    <a:pt x="4304" y="21000"/>
                  </a:lnTo>
                  <a:lnTo>
                    <a:pt x="3958" y="21198"/>
                  </a:lnTo>
                  <a:lnTo>
                    <a:pt x="3637" y="21445"/>
                  </a:lnTo>
                  <a:lnTo>
                    <a:pt x="3340" y="21717"/>
                  </a:lnTo>
                  <a:lnTo>
                    <a:pt x="3043" y="22063"/>
                  </a:lnTo>
                  <a:lnTo>
                    <a:pt x="2796" y="22434"/>
                  </a:lnTo>
                  <a:lnTo>
                    <a:pt x="2573" y="22805"/>
                  </a:lnTo>
                  <a:lnTo>
                    <a:pt x="2375" y="23152"/>
                  </a:lnTo>
                  <a:lnTo>
                    <a:pt x="2251" y="23523"/>
                  </a:lnTo>
                  <a:lnTo>
                    <a:pt x="2128" y="23869"/>
                  </a:lnTo>
                  <a:lnTo>
                    <a:pt x="2054" y="24240"/>
                  </a:lnTo>
                  <a:lnTo>
                    <a:pt x="2029" y="24586"/>
                  </a:lnTo>
                  <a:lnTo>
                    <a:pt x="2004" y="24908"/>
                  </a:lnTo>
                  <a:lnTo>
                    <a:pt x="2029" y="25254"/>
                  </a:lnTo>
                  <a:lnTo>
                    <a:pt x="2054" y="25576"/>
                  </a:lnTo>
                  <a:lnTo>
                    <a:pt x="2128" y="25897"/>
                  </a:lnTo>
                  <a:lnTo>
                    <a:pt x="2202" y="26219"/>
                  </a:lnTo>
                  <a:lnTo>
                    <a:pt x="2301" y="26516"/>
                  </a:lnTo>
                  <a:lnTo>
                    <a:pt x="2400" y="26812"/>
                  </a:lnTo>
                  <a:lnTo>
                    <a:pt x="2524" y="27109"/>
                  </a:lnTo>
                  <a:lnTo>
                    <a:pt x="2672" y="27381"/>
                  </a:lnTo>
                  <a:lnTo>
                    <a:pt x="2969" y="27901"/>
                  </a:lnTo>
                  <a:lnTo>
                    <a:pt x="3290" y="28346"/>
                  </a:lnTo>
                  <a:lnTo>
                    <a:pt x="3612" y="28766"/>
                  </a:lnTo>
                  <a:lnTo>
                    <a:pt x="3909" y="29088"/>
                  </a:lnTo>
                  <a:lnTo>
                    <a:pt x="4156" y="29385"/>
                  </a:lnTo>
                  <a:lnTo>
                    <a:pt x="4379" y="29583"/>
                  </a:lnTo>
                  <a:lnTo>
                    <a:pt x="4552" y="29756"/>
                  </a:lnTo>
                  <a:lnTo>
                    <a:pt x="3463" y="29756"/>
                  </a:lnTo>
                  <a:lnTo>
                    <a:pt x="3068" y="29805"/>
                  </a:lnTo>
                  <a:lnTo>
                    <a:pt x="2622" y="29855"/>
                  </a:lnTo>
                  <a:lnTo>
                    <a:pt x="2202" y="29929"/>
                  </a:lnTo>
                  <a:lnTo>
                    <a:pt x="1757" y="30053"/>
                  </a:lnTo>
                  <a:lnTo>
                    <a:pt x="1336" y="30201"/>
                  </a:lnTo>
                  <a:lnTo>
                    <a:pt x="965" y="30374"/>
                  </a:lnTo>
                  <a:lnTo>
                    <a:pt x="792" y="30473"/>
                  </a:lnTo>
                  <a:lnTo>
                    <a:pt x="619" y="30597"/>
                  </a:lnTo>
                  <a:lnTo>
                    <a:pt x="471" y="30720"/>
                  </a:lnTo>
                  <a:lnTo>
                    <a:pt x="347" y="30869"/>
                  </a:lnTo>
                  <a:lnTo>
                    <a:pt x="223" y="31017"/>
                  </a:lnTo>
                  <a:lnTo>
                    <a:pt x="149" y="31190"/>
                  </a:lnTo>
                  <a:lnTo>
                    <a:pt x="75" y="31388"/>
                  </a:lnTo>
                  <a:lnTo>
                    <a:pt x="25" y="31586"/>
                  </a:lnTo>
                  <a:lnTo>
                    <a:pt x="1" y="31784"/>
                  </a:lnTo>
                  <a:lnTo>
                    <a:pt x="25" y="32031"/>
                  </a:lnTo>
                  <a:lnTo>
                    <a:pt x="71062" y="32031"/>
                  </a:lnTo>
                  <a:lnTo>
                    <a:pt x="75168" y="32081"/>
                  </a:lnTo>
                  <a:lnTo>
                    <a:pt x="75094" y="32007"/>
                  </a:lnTo>
                  <a:lnTo>
                    <a:pt x="74896" y="31784"/>
                  </a:lnTo>
                  <a:lnTo>
                    <a:pt x="74575" y="31487"/>
                  </a:lnTo>
                  <a:lnTo>
                    <a:pt x="74352" y="31314"/>
                  </a:lnTo>
                  <a:lnTo>
                    <a:pt x="74129" y="31166"/>
                  </a:lnTo>
                  <a:lnTo>
                    <a:pt x="73833" y="30993"/>
                  </a:lnTo>
                  <a:lnTo>
                    <a:pt x="73536" y="30844"/>
                  </a:lnTo>
                  <a:lnTo>
                    <a:pt x="73190" y="30720"/>
                  </a:lnTo>
                  <a:lnTo>
                    <a:pt x="72843" y="30622"/>
                  </a:lnTo>
                  <a:lnTo>
                    <a:pt x="72423" y="30572"/>
                  </a:lnTo>
                  <a:lnTo>
                    <a:pt x="72002" y="30523"/>
                  </a:lnTo>
                  <a:lnTo>
                    <a:pt x="71557" y="30547"/>
                  </a:lnTo>
                  <a:lnTo>
                    <a:pt x="71062" y="30622"/>
                  </a:lnTo>
                  <a:lnTo>
                    <a:pt x="70988" y="30622"/>
                  </a:lnTo>
                  <a:lnTo>
                    <a:pt x="70939" y="30572"/>
                  </a:lnTo>
                  <a:lnTo>
                    <a:pt x="70865" y="30498"/>
                  </a:lnTo>
                  <a:lnTo>
                    <a:pt x="70815" y="30399"/>
                  </a:lnTo>
                  <a:lnTo>
                    <a:pt x="70741" y="30102"/>
                  </a:lnTo>
                  <a:lnTo>
                    <a:pt x="70667" y="29706"/>
                  </a:lnTo>
                  <a:lnTo>
                    <a:pt x="70592" y="29261"/>
                  </a:lnTo>
                  <a:lnTo>
                    <a:pt x="70494" y="28742"/>
                  </a:lnTo>
                  <a:lnTo>
                    <a:pt x="70345" y="28173"/>
                  </a:lnTo>
                  <a:lnTo>
                    <a:pt x="70147" y="27604"/>
                  </a:lnTo>
                  <a:lnTo>
                    <a:pt x="70024" y="27332"/>
                  </a:lnTo>
                  <a:lnTo>
                    <a:pt x="69900" y="27035"/>
                  </a:lnTo>
                  <a:lnTo>
                    <a:pt x="69727" y="26763"/>
                  </a:lnTo>
                  <a:lnTo>
                    <a:pt x="69554" y="26516"/>
                  </a:lnTo>
                  <a:lnTo>
                    <a:pt x="69356" y="26268"/>
                  </a:lnTo>
                  <a:lnTo>
                    <a:pt x="69133" y="26021"/>
                  </a:lnTo>
                  <a:lnTo>
                    <a:pt x="68861" y="25798"/>
                  </a:lnTo>
                  <a:lnTo>
                    <a:pt x="68589" y="25600"/>
                  </a:lnTo>
                  <a:lnTo>
                    <a:pt x="68267" y="25427"/>
                  </a:lnTo>
                  <a:lnTo>
                    <a:pt x="67921" y="25254"/>
                  </a:lnTo>
                  <a:lnTo>
                    <a:pt x="67525" y="25130"/>
                  </a:lnTo>
                  <a:lnTo>
                    <a:pt x="67105" y="25032"/>
                  </a:lnTo>
                  <a:lnTo>
                    <a:pt x="66660" y="24982"/>
                  </a:lnTo>
                  <a:lnTo>
                    <a:pt x="66165" y="24933"/>
                  </a:lnTo>
                  <a:lnTo>
                    <a:pt x="65621" y="24957"/>
                  </a:lnTo>
                  <a:lnTo>
                    <a:pt x="65027" y="24982"/>
                  </a:lnTo>
                  <a:lnTo>
                    <a:pt x="64879" y="24537"/>
                  </a:lnTo>
                  <a:lnTo>
                    <a:pt x="64656" y="24017"/>
                  </a:lnTo>
                  <a:lnTo>
                    <a:pt x="64384" y="23350"/>
                  </a:lnTo>
                  <a:lnTo>
                    <a:pt x="63988" y="22558"/>
                  </a:lnTo>
                  <a:lnTo>
                    <a:pt x="63518" y="21643"/>
                  </a:lnTo>
                  <a:lnTo>
                    <a:pt x="62974" y="20678"/>
                  </a:lnTo>
                  <a:lnTo>
                    <a:pt x="62653" y="20159"/>
                  </a:lnTo>
                  <a:lnTo>
                    <a:pt x="62306" y="19664"/>
                  </a:lnTo>
                  <a:lnTo>
                    <a:pt x="61935" y="19145"/>
                  </a:lnTo>
                  <a:lnTo>
                    <a:pt x="61540" y="18625"/>
                  </a:lnTo>
                  <a:lnTo>
                    <a:pt x="61144" y="18131"/>
                  </a:lnTo>
                  <a:lnTo>
                    <a:pt x="60699" y="17611"/>
                  </a:lnTo>
                  <a:lnTo>
                    <a:pt x="60229" y="17141"/>
                  </a:lnTo>
                  <a:lnTo>
                    <a:pt x="59734" y="16647"/>
                  </a:lnTo>
                  <a:lnTo>
                    <a:pt x="59215" y="16201"/>
                  </a:lnTo>
                  <a:lnTo>
                    <a:pt x="58671" y="15756"/>
                  </a:lnTo>
                  <a:lnTo>
                    <a:pt x="58102" y="15360"/>
                  </a:lnTo>
                  <a:lnTo>
                    <a:pt x="57508" y="14965"/>
                  </a:lnTo>
                  <a:lnTo>
                    <a:pt x="56890" y="14618"/>
                  </a:lnTo>
                  <a:lnTo>
                    <a:pt x="56247" y="14322"/>
                  </a:lnTo>
                  <a:lnTo>
                    <a:pt x="55554" y="14049"/>
                  </a:lnTo>
                  <a:lnTo>
                    <a:pt x="54861" y="13802"/>
                  </a:lnTo>
                  <a:lnTo>
                    <a:pt x="54119" y="13629"/>
                  </a:lnTo>
                  <a:lnTo>
                    <a:pt x="53353" y="13505"/>
                  </a:lnTo>
                  <a:lnTo>
                    <a:pt x="52586" y="13406"/>
                  </a:lnTo>
                  <a:lnTo>
                    <a:pt x="51869" y="13357"/>
                  </a:lnTo>
                  <a:lnTo>
                    <a:pt x="51176" y="13357"/>
                  </a:lnTo>
                  <a:lnTo>
                    <a:pt x="50508" y="13382"/>
                  </a:lnTo>
                  <a:lnTo>
                    <a:pt x="49865" y="13406"/>
                  </a:lnTo>
                  <a:lnTo>
                    <a:pt x="49247" y="13481"/>
                  </a:lnTo>
                  <a:lnTo>
                    <a:pt x="48678" y="13580"/>
                  </a:lnTo>
                  <a:lnTo>
                    <a:pt x="48134" y="13703"/>
                  </a:lnTo>
                  <a:lnTo>
                    <a:pt x="47614" y="13852"/>
                  </a:lnTo>
                  <a:lnTo>
                    <a:pt x="47120" y="14000"/>
                  </a:lnTo>
                  <a:lnTo>
                    <a:pt x="46650" y="14173"/>
                  </a:lnTo>
                  <a:lnTo>
                    <a:pt x="46204" y="14371"/>
                  </a:lnTo>
                  <a:lnTo>
                    <a:pt x="45784" y="14569"/>
                  </a:lnTo>
                  <a:lnTo>
                    <a:pt x="45413" y="14792"/>
                  </a:lnTo>
                  <a:lnTo>
                    <a:pt x="45042" y="15014"/>
                  </a:lnTo>
                  <a:lnTo>
                    <a:pt x="44720" y="15237"/>
                  </a:lnTo>
                  <a:lnTo>
                    <a:pt x="44399" y="15459"/>
                  </a:lnTo>
                  <a:lnTo>
                    <a:pt x="44102" y="15682"/>
                  </a:lnTo>
                  <a:lnTo>
                    <a:pt x="43607" y="16127"/>
                  </a:lnTo>
                  <a:lnTo>
                    <a:pt x="43187" y="16572"/>
                  </a:lnTo>
                  <a:lnTo>
                    <a:pt x="42841" y="16943"/>
                  </a:lnTo>
                  <a:lnTo>
                    <a:pt x="42593" y="17290"/>
                  </a:lnTo>
                  <a:lnTo>
                    <a:pt x="42420" y="17537"/>
                  </a:lnTo>
                  <a:lnTo>
                    <a:pt x="42272" y="17784"/>
                  </a:lnTo>
                  <a:lnTo>
                    <a:pt x="42197" y="17265"/>
                  </a:lnTo>
                  <a:lnTo>
                    <a:pt x="42074" y="16696"/>
                  </a:lnTo>
                  <a:lnTo>
                    <a:pt x="41876" y="15954"/>
                  </a:lnTo>
                  <a:lnTo>
                    <a:pt x="41653" y="15064"/>
                  </a:lnTo>
                  <a:lnTo>
                    <a:pt x="41356" y="14074"/>
                  </a:lnTo>
                  <a:lnTo>
                    <a:pt x="40985" y="13011"/>
                  </a:lnTo>
                  <a:lnTo>
                    <a:pt x="40565" y="11898"/>
                  </a:lnTo>
                  <a:lnTo>
                    <a:pt x="40318" y="11329"/>
                  </a:lnTo>
                  <a:lnTo>
                    <a:pt x="40046" y="10785"/>
                  </a:lnTo>
                  <a:lnTo>
                    <a:pt x="39773" y="10240"/>
                  </a:lnTo>
                  <a:lnTo>
                    <a:pt x="39477" y="9696"/>
                  </a:lnTo>
                  <a:lnTo>
                    <a:pt x="39155" y="9177"/>
                  </a:lnTo>
                  <a:lnTo>
                    <a:pt x="38834" y="8657"/>
                  </a:lnTo>
                  <a:lnTo>
                    <a:pt x="38463" y="8187"/>
                  </a:lnTo>
                  <a:lnTo>
                    <a:pt x="38092" y="7717"/>
                  </a:lnTo>
                  <a:lnTo>
                    <a:pt x="37696" y="7297"/>
                  </a:lnTo>
                  <a:lnTo>
                    <a:pt x="37275" y="6926"/>
                  </a:lnTo>
                  <a:lnTo>
                    <a:pt x="36830" y="6580"/>
                  </a:lnTo>
                  <a:lnTo>
                    <a:pt x="36360" y="6258"/>
                  </a:lnTo>
                  <a:lnTo>
                    <a:pt x="35865" y="6011"/>
                  </a:lnTo>
                  <a:lnTo>
                    <a:pt x="35618" y="5912"/>
                  </a:lnTo>
                  <a:lnTo>
                    <a:pt x="35346" y="5813"/>
                  </a:lnTo>
                  <a:lnTo>
                    <a:pt x="35099" y="5739"/>
                  </a:lnTo>
                  <a:lnTo>
                    <a:pt x="34827" y="5665"/>
                  </a:lnTo>
                  <a:lnTo>
                    <a:pt x="34530" y="5615"/>
                  </a:lnTo>
                  <a:lnTo>
                    <a:pt x="34258" y="5566"/>
                  </a:lnTo>
                  <a:lnTo>
                    <a:pt x="33343" y="5516"/>
                  </a:lnTo>
                  <a:lnTo>
                    <a:pt x="32502" y="5491"/>
                  </a:lnTo>
                  <a:lnTo>
                    <a:pt x="31685" y="5516"/>
                  </a:lnTo>
                  <a:lnTo>
                    <a:pt x="30943" y="5590"/>
                  </a:lnTo>
                  <a:lnTo>
                    <a:pt x="30226" y="5714"/>
                  </a:lnTo>
                  <a:lnTo>
                    <a:pt x="29583" y="5862"/>
                  </a:lnTo>
                  <a:lnTo>
                    <a:pt x="28965" y="6036"/>
                  </a:lnTo>
                  <a:lnTo>
                    <a:pt x="28371" y="6258"/>
                  </a:lnTo>
                  <a:lnTo>
                    <a:pt x="27852" y="6481"/>
                  </a:lnTo>
                  <a:lnTo>
                    <a:pt x="27357" y="6753"/>
                  </a:lnTo>
                  <a:lnTo>
                    <a:pt x="26887" y="7050"/>
                  </a:lnTo>
                  <a:lnTo>
                    <a:pt x="26466" y="7346"/>
                  </a:lnTo>
                  <a:lnTo>
                    <a:pt x="26095" y="7668"/>
                  </a:lnTo>
                  <a:lnTo>
                    <a:pt x="25749" y="7990"/>
                  </a:lnTo>
                  <a:lnTo>
                    <a:pt x="25428" y="8336"/>
                  </a:lnTo>
                  <a:lnTo>
                    <a:pt x="25131" y="8682"/>
                  </a:lnTo>
                  <a:lnTo>
                    <a:pt x="24883" y="9028"/>
                  </a:lnTo>
                  <a:lnTo>
                    <a:pt x="24636" y="9375"/>
                  </a:lnTo>
                  <a:lnTo>
                    <a:pt x="24438" y="9696"/>
                  </a:lnTo>
                  <a:lnTo>
                    <a:pt x="24265" y="10042"/>
                  </a:lnTo>
                  <a:lnTo>
                    <a:pt x="24092" y="10364"/>
                  </a:lnTo>
                  <a:lnTo>
                    <a:pt x="23968" y="10686"/>
                  </a:lnTo>
                  <a:lnTo>
                    <a:pt x="23746" y="11279"/>
                  </a:lnTo>
                  <a:lnTo>
                    <a:pt x="23597" y="11749"/>
                  </a:lnTo>
                  <a:lnTo>
                    <a:pt x="23523" y="12145"/>
                  </a:lnTo>
                  <a:lnTo>
                    <a:pt x="23449" y="12491"/>
                  </a:lnTo>
                  <a:lnTo>
                    <a:pt x="23300" y="11898"/>
                  </a:lnTo>
                  <a:lnTo>
                    <a:pt x="23078" y="11205"/>
                  </a:lnTo>
                  <a:lnTo>
                    <a:pt x="22756" y="10339"/>
                  </a:lnTo>
                  <a:lnTo>
                    <a:pt x="22360" y="9300"/>
                  </a:lnTo>
                  <a:lnTo>
                    <a:pt x="21891" y="8163"/>
                  </a:lnTo>
                  <a:lnTo>
                    <a:pt x="21618" y="7569"/>
                  </a:lnTo>
                  <a:lnTo>
                    <a:pt x="21297" y="6951"/>
                  </a:lnTo>
                  <a:lnTo>
                    <a:pt x="20975" y="6357"/>
                  </a:lnTo>
                  <a:lnTo>
                    <a:pt x="20629" y="5739"/>
                  </a:lnTo>
                  <a:lnTo>
                    <a:pt x="20258" y="5120"/>
                  </a:lnTo>
                  <a:lnTo>
                    <a:pt x="19862" y="4527"/>
                  </a:lnTo>
                  <a:lnTo>
                    <a:pt x="19442" y="3933"/>
                  </a:lnTo>
                  <a:lnTo>
                    <a:pt x="18997" y="3364"/>
                  </a:lnTo>
                  <a:lnTo>
                    <a:pt x="18527" y="2820"/>
                  </a:lnTo>
                  <a:lnTo>
                    <a:pt x="18057" y="2325"/>
                  </a:lnTo>
                  <a:lnTo>
                    <a:pt x="17537" y="1831"/>
                  </a:lnTo>
                  <a:lnTo>
                    <a:pt x="16993" y="1410"/>
                  </a:lnTo>
                  <a:lnTo>
                    <a:pt x="16424" y="1014"/>
                  </a:lnTo>
                  <a:lnTo>
                    <a:pt x="16127" y="866"/>
                  </a:lnTo>
                  <a:lnTo>
                    <a:pt x="15831" y="693"/>
                  </a:lnTo>
                  <a:lnTo>
                    <a:pt x="15534" y="544"/>
                  </a:lnTo>
                  <a:lnTo>
                    <a:pt x="15212" y="421"/>
                  </a:lnTo>
                  <a:lnTo>
                    <a:pt x="14891" y="322"/>
                  </a:lnTo>
                  <a:lnTo>
                    <a:pt x="14569" y="223"/>
                  </a:lnTo>
                  <a:lnTo>
                    <a:pt x="14248" y="124"/>
                  </a:lnTo>
                  <a:lnTo>
                    <a:pt x="13901" y="75"/>
                  </a:lnTo>
                  <a:lnTo>
                    <a:pt x="13555" y="25"/>
                  </a:lnTo>
                  <a:lnTo>
                    <a:pt x="1320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6"/>
            <p:cNvSpPr/>
            <p:nvPr/>
          </p:nvSpPr>
          <p:spPr>
            <a:xfrm>
              <a:off x="4181625" y="3955075"/>
              <a:ext cx="2619400" cy="1235500"/>
            </a:xfrm>
            <a:custGeom>
              <a:avLst/>
              <a:gdLst/>
              <a:ahLst/>
              <a:cxnLst/>
              <a:rect l="l" t="t" r="r" b="b"/>
              <a:pathLst>
                <a:path w="104776" h="49420" extrusionOk="0">
                  <a:moveTo>
                    <a:pt x="46773" y="1"/>
                  </a:moveTo>
                  <a:lnTo>
                    <a:pt x="46278" y="25"/>
                  </a:lnTo>
                  <a:lnTo>
                    <a:pt x="45784" y="75"/>
                  </a:lnTo>
                  <a:lnTo>
                    <a:pt x="45289" y="124"/>
                  </a:lnTo>
                  <a:lnTo>
                    <a:pt x="44819" y="223"/>
                  </a:lnTo>
                  <a:lnTo>
                    <a:pt x="44374" y="297"/>
                  </a:lnTo>
                  <a:lnTo>
                    <a:pt x="43953" y="421"/>
                  </a:lnTo>
                  <a:lnTo>
                    <a:pt x="43533" y="545"/>
                  </a:lnTo>
                  <a:lnTo>
                    <a:pt x="43137" y="668"/>
                  </a:lnTo>
                  <a:lnTo>
                    <a:pt x="42766" y="817"/>
                  </a:lnTo>
                  <a:lnTo>
                    <a:pt x="42420" y="990"/>
                  </a:lnTo>
                  <a:lnTo>
                    <a:pt x="42074" y="1163"/>
                  </a:lnTo>
                  <a:lnTo>
                    <a:pt x="41752" y="1361"/>
                  </a:lnTo>
                  <a:lnTo>
                    <a:pt x="41455" y="1559"/>
                  </a:lnTo>
                  <a:lnTo>
                    <a:pt x="41158" y="1781"/>
                  </a:lnTo>
                  <a:lnTo>
                    <a:pt x="40886" y="1979"/>
                  </a:lnTo>
                  <a:lnTo>
                    <a:pt x="40639" y="2227"/>
                  </a:lnTo>
                  <a:lnTo>
                    <a:pt x="40392" y="2474"/>
                  </a:lnTo>
                  <a:lnTo>
                    <a:pt x="40169" y="2721"/>
                  </a:lnTo>
                  <a:lnTo>
                    <a:pt x="39946" y="2969"/>
                  </a:lnTo>
                  <a:lnTo>
                    <a:pt x="39748" y="3241"/>
                  </a:lnTo>
                  <a:lnTo>
                    <a:pt x="39402" y="3785"/>
                  </a:lnTo>
                  <a:lnTo>
                    <a:pt x="39081" y="4354"/>
                  </a:lnTo>
                  <a:lnTo>
                    <a:pt x="38833" y="4947"/>
                  </a:lnTo>
                  <a:lnTo>
                    <a:pt x="38611" y="5566"/>
                  </a:lnTo>
                  <a:lnTo>
                    <a:pt x="38462" y="6184"/>
                  </a:lnTo>
                  <a:lnTo>
                    <a:pt x="38314" y="6803"/>
                  </a:lnTo>
                  <a:lnTo>
                    <a:pt x="38215" y="7421"/>
                  </a:lnTo>
                  <a:lnTo>
                    <a:pt x="38141" y="8039"/>
                  </a:lnTo>
                  <a:lnTo>
                    <a:pt x="38116" y="8658"/>
                  </a:lnTo>
                  <a:lnTo>
                    <a:pt x="38091" y="9251"/>
                  </a:lnTo>
                  <a:lnTo>
                    <a:pt x="38091" y="9845"/>
                  </a:lnTo>
                  <a:lnTo>
                    <a:pt x="38116" y="10414"/>
                  </a:lnTo>
                  <a:lnTo>
                    <a:pt x="38165" y="10933"/>
                  </a:lnTo>
                  <a:lnTo>
                    <a:pt x="38289" y="11923"/>
                  </a:lnTo>
                  <a:lnTo>
                    <a:pt x="38413" y="12739"/>
                  </a:lnTo>
                  <a:lnTo>
                    <a:pt x="38536" y="13382"/>
                  </a:lnTo>
                  <a:lnTo>
                    <a:pt x="38660" y="13926"/>
                  </a:lnTo>
                  <a:lnTo>
                    <a:pt x="38660" y="13926"/>
                  </a:lnTo>
                  <a:lnTo>
                    <a:pt x="38215" y="13802"/>
                  </a:lnTo>
                  <a:lnTo>
                    <a:pt x="37720" y="13679"/>
                  </a:lnTo>
                  <a:lnTo>
                    <a:pt x="37028" y="13555"/>
                  </a:lnTo>
                  <a:lnTo>
                    <a:pt x="36211" y="13431"/>
                  </a:lnTo>
                  <a:lnTo>
                    <a:pt x="35272" y="13332"/>
                  </a:lnTo>
                  <a:lnTo>
                    <a:pt x="34777" y="13308"/>
                  </a:lnTo>
                  <a:lnTo>
                    <a:pt x="34257" y="13283"/>
                  </a:lnTo>
                  <a:lnTo>
                    <a:pt x="33713" y="13308"/>
                  </a:lnTo>
                  <a:lnTo>
                    <a:pt x="33169" y="13332"/>
                  </a:lnTo>
                  <a:lnTo>
                    <a:pt x="32600" y="13382"/>
                  </a:lnTo>
                  <a:lnTo>
                    <a:pt x="32031" y="13481"/>
                  </a:lnTo>
                  <a:lnTo>
                    <a:pt x="31462" y="13580"/>
                  </a:lnTo>
                  <a:lnTo>
                    <a:pt x="30894" y="13728"/>
                  </a:lnTo>
                  <a:lnTo>
                    <a:pt x="30349" y="13926"/>
                  </a:lnTo>
                  <a:lnTo>
                    <a:pt x="29781" y="14124"/>
                  </a:lnTo>
                  <a:lnTo>
                    <a:pt x="29236" y="14396"/>
                  </a:lnTo>
                  <a:lnTo>
                    <a:pt x="28692" y="14693"/>
                  </a:lnTo>
                  <a:lnTo>
                    <a:pt x="28173" y="15039"/>
                  </a:lnTo>
                  <a:lnTo>
                    <a:pt x="27653" y="15460"/>
                  </a:lnTo>
                  <a:lnTo>
                    <a:pt x="27183" y="15905"/>
                  </a:lnTo>
                  <a:lnTo>
                    <a:pt x="26713" y="16424"/>
                  </a:lnTo>
                  <a:lnTo>
                    <a:pt x="26491" y="16696"/>
                  </a:lnTo>
                  <a:lnTo>
                    <a:pt x="26293" y="16968"/>
                  </a:lnTo>
                  <a:lnTo>
                    <a:pt x="26070" y="17290"/>
                  </a:lnTo>
                  <a:lnTo>
                    <a:pt x="25872" y="17612"/>
                  </a:lnTo>
                  <a:lnTo>
                    <a:pt x="25699" y="17933"/>
                  </a:lnTo>
                  <a:lnTo>
                    <a:pt x="25526" y="18279"/>
                  </a:lnTo>
                  <a:lnTo>
                    <a:pt x="25353" y="18650"/>
                  </a:lnTo>
                  <a:lnTo>
                    <a:pt x="25180" y="19046"/>
                  </a:lnTo>
                  <a:lnTo>
                    <a:pt x="24908" y="19838"/>
                  </a:lnTo>
                  <a:lnTo>
                    <a:pt x="24685" y="20604"/>
                  </a:lnTo>
                  <a:lnTo>
                    <a:pt x="24487" y="21346"/>
                  </a:lnTo>
                  <a:lnTo>
                    <a:pt x="24364" y="22113"/>
                  </a:lnTo>
                  <a:lnTo>
                    <a:pt x="24265" y="22830"/>
                  </a:lnTo>
                  <a:lnTo>
                    <a:pt x="24215" y="23548"/>
                  </a:lnTo>
                  <a:lnTo>
                    <a:pt x="24215" y="24265"/>
                  </a:lnTo>
                  <a:lnTo>
                    <a:pt x="24240" y="24933"/>
                  </a:lnTo>
                  <a:lnTo>
                    <a:pt x="24289" y="25601"/>
                  </a:lnTo>
                  <a:lnTo>
                    <a:pt x="24388" y="26269"/>
                  </a:lnTo>
                  <a:lnTo>
                    <a:pt x="24487" y="26887"/>
                  </a:lnTo>
                  <a:lnTo>
                    <a:pt x="24636" y="27505"/>
                  </a:lnTo>
                  <a:lnTo>
                    <a:pt x="24784" y="28099"/>
                  </a:lnTo>
                  <a:lnTo>
                    <a:pt x="24957" y="28668"/>
                  </a:lnTo>
                  <a:lnTo>
                    <a:pt x="25155" y="29212"/>
                  </a:lnTo>
                  <a:lnTo>
                    <a:pt x="25353" y="29731"/>
                  </a:lnTo>
                  <a:lnTo>
                    <a:pt x="25576" y="30226"/>
                  </a:lnTo>
                  <a:lnTo>
                    <a:pt x="25798" y="30696"/>
                  </a:lnTo>
                  <a:lnTo>
                    <a:pt x="26244" y="31537"/>
                  </a:lnTo>
                  <a:lnTo>
                    <a:pt x="26689" y="32304"/>
                  </a:lnTo>
                  <a:lnTo>
                    <a:pt x="27109" y="32922"/>
                  </a:lnTo>
                  <a:lnTo>
                    <a:pt x="27480" y="33417"/>
                  </a:lnTo>
                  <a:lnTo>
                    <a:pt x="27752" y="33788"/>
                  </a:lnTo>
                  <a:lnTo>
                    <a:pt x="28024" y="34085"/>
                  </a:lnTo>
                  <a:lnTo>
                    <a:pt x="27332" y="34159"/>
                  </a:lnTo>
                  <a:lnTo>
                    <a:pt x="26540" y="34233"/>
                  </a:lnTo>
                  <a:lnTo>
                    <a:pt x="25526" y="34357"/>
                  </a:lnTo>
                  <a:lnTo>
                    <a:pt x="24339" y="34555"/>
                  </a:lnTo>
                  <a:lnTo>
                    <a:pt x="23028" y="34802"/>
                  </a:lnTo>
                  <a:lnTo>
                    <a:pt x="22335" y="34975"/>
                  </a:lnTo>
                  <a:lnTo>
                    <a:pt x="21643" y="35148"/>
                  </a:lnTo>
                  <a:lnTo>
                    <a:pt x="20926" y="35371"/>
                  </a:lnTo>
                  <a:lnTo>
                    <a:pt x="20233" y="35593"/>
                  </a:lnTo>
                  <a:lnTo>
                    <a:pt x="19516" y="35841"/>
                  </a:lnTo>
                  <a:lnTo>
                    <a:pt x="18823" y="36113"/>
                  </a:lnTo>
                  <a:lnTo>
                    <a:pt x="18155" y="36434"/>
                  </a:lnTo>
                  <a:lnTo>
                    <a:pt x="17488" y="36781"/>
                  </a:lnTo>
                  <a:lnTo>
                    <a:pt x="16869" y="37127"/>
                  </a:lnTo>
                  <a:lnTo>
                    <a:pt x="16300" y="37523"/>
                  </a:lnTo>
                  <a:lnTo>
                    <a:pt x="15756" y="37968"/>
                  </a:lnTo>
                  <a:lnTo>
                    <a:pt x="15509" y="38191"/>
                  </a:lnTo>
                  <a:lnTo>
                    <a:pt x="15261" y="38438"/>
                  </a:lnTo>
                  <a:lnTo>
                    <a:pt x="15039" y="38685"/>
                  </a:lnTo>
                  <a:lnTo>
                    <a:pt x="14816" y="38933"/>
                  </a:lnTo>
                  <a:lnTo>
                    <a:pt x="14643" y="39205"/>
                  </a:lnTo>
                  <a:lnTo>
                    <a:pt x="14445" y="39477"/>
                  </a:lnTo>
                  <a:lnTo>
                    <a:pt x="14297" y="39749"/>
                  </a:lnTo>
                  <a:lnTo>
                    <a:pt x="14148" y="40046"/>
                  </a:lnTo>
                  <a:lnTo>
                    <a:pt x="14025" y="40342"/>
                  </a:lnTo>
                  <a:lnTo>
                    <a:pt x="13926" y="40664"/>
                  </a:lnTo>
                  <a:lnTo>
                    <a:pt x="13827" y="40986"/>
                  </a:lnTo>
                  <a:lnTo>
                    <a:pt x="13753" y="41307"/>
                  </a:lnTo>
                  <a:lnTo>
                    <a:pt x="13728" y="41653"/>
                  </a:lnTo>
                  <a:lnTo>
                    <a:pt x="13703" y="42000"/>
                  </a:lnTo>
                  <a:lnTo>
                    <a:pt x="13703" y="42371"/>
                  </a:lnTo>
                  <a:lnTo>
                    <a:pt x="13728" y="42742"/>
                  </a:lnTo>
                  <a:lnTo>
                    <a:pt x="13777" y="43137"/>
                  </a:lnTo>
                  <a:lnTo>
                    <a:pt x="13818" y="43353"/>
                  </a:lnTo>
                  <a:lnTo>
                    <a:pt x="13818" y="43353"/>
                  </a:lnTo>
                  <a:lnTo>
                    <a:pt x="13233" y="43236"/>
                  </a:lnTo>
                  <a:lnTo>
                    <a:pt x="12466" y="43162"/>
                  </a:lnTo>
                  <a:lnTo>
                    <a:pt x="11626" y="43088"/>
                  </a:lnTo>
                  <a:lnTo>
                    <a:pt x="10661" y="43038"/>
                  </a:lnTo>
                  <a:lnTo>
                    <a:pt x="10166" y="43038"/>
                  </a:lnTo>
                  <a:lnTo>
                    <a:pt x="9647" y="43063"/>
                  </a:lnTo>
                  <a:lnTo>
                    <a:pt x="9127" y="43088"/>
                  </a:lnTo>
                  <a:lnTo>
                    <a:pt x="8583" y="43137"/>
                  </a:lnTo>
                  <a:lnTo>
                    <a:pt x="8039" y="43212"/>
                  </a:lnTo>
                  <a:lnTo>
                    <a:pt x="7470" y="43311"/>
                  </a:lnTo>
                  <a:lnTo>
                    <a:pt x="6926" y="43434"/>
                  </a:lnTo>
                  <a:lnTo>
                    <a:pt x="6357" y="43583"/>
                  </a:lnTo>
                  <a:lnTo>
                    <a:pt x="5788" y="43756"/>
                  </a:lnTo>
                  <a:lnTo>
                    <a:pt x="5244" y="43954"/>
                  </a:lnTo>
                  <a:lnTo>
                    <a:pt x="4700" y="44201"/>
                  </a:lnTo>
                  <a:lnTo>
                    <a:pt x="4156" y="44473"/>
                  </a:lnTo>
                  <a:lnTo>
                    <a:pt x="3636" y="44795"/>
                  </a:lnTo>
                  <a:lnTo>
                    <a:pt x="3142" y="45141"/>
                  </a:lnTo>
                  <a:lnTo>
                    <a:pt x="2647" y="45537"/>
                  </a:lnTo>
                  <a:lnTo>
                    <a:pt x="2177" y="45957"/>
                  </a:lnTo>
                  <a:lnTo>
                    <a:pt x="1707" y="46452"/>
                  </a:lnTo>
                  <a:lnTo>
                    <a:pt x="1287" y="46971"/>
                  </a:lnTo>
                  <a:lnTo>
                    <a:pt x="767" y="47713"/>
                  </a:lnTo>
                  <a:lnTo>
                    <a:pt x="396" y="48282"/>
                  </a:lnTo>
                  <a:lnTo>
                    <a:pt x="173" y="48727"/>
                  </a:lnTo>
                  <a:lnTo>
                    <a:pt x="50" y="49024"/>
                  </a:lnTo>
                  <a:lnTo>
                    <a:pt x="0" y="49247"/>
                  </a:lnTo>
                  <a:lnTo>
                    <a:pt x="0" y="49346"/>
                  </a:lnTo>
                  <a:lnTo>
                    <a:pt x="25" y="49420"/>
                  </a:lnTo>
                  <a:lnTo>
                    <a:pt x="104775" y="49420"/>
                  </a:lnTo>
                  <a:lnTo>
                    <a:pt x="104701" y="48777"/>
                  </a:lnTo>
                  <a:lnTo>
                    <a:pt x="104577" y="48010"/>
                  </a:lnTo>
                  <a:lnTo>
                    <a:pt x="104404" y="47045"/>
                  </a:lnTo>
                  <a:lnTo>
                    <a:pt x="104132" y="45883"/>
                  </a:lnTo>
                  <a:lnTo>
                    <a:pt x="103984" y="45265"/>
                  </a:lnTo>
                  <a:lnTo>
                    <a:pt x="103786" y="44621"/>
                  </a:lnTo>
                  <a:lnTo>
                    <a:pt x="103588" y="43954"/>
                  </a:lnTo>
                  <a:lnTo>
                    <a:pt x="103341" y="43261"/>
                  </a:lnTo>
                  <a:lnTo>
                    <a:pt x="103068" y="42593"/>
                  </a:lnTo>
                  <a:lnTo>
                    <a:pt x="102772" y="41901"/>
                  </a:lnTo>
                  <a:lnTo>
                    <a:pt x="102450" y="41208"/>
                  </a:lnTo>
                  <a:lnTo>
                    <a:pt x="102079" y="40540"/>
                  </a:lnTo>
                  <a:lnTo>
                    <a:pt x="101683" y="39897"/>
                  </a:lnTo>
                  <a:lnTo>
                    <a:pt x="101238" y="39279"/>
                  </a:lnTo>
                  <a:lnTo>
                    <a:pt x="100768" y="38685"/>
                  </a:lnTo>
                  <a:lnTo>
                    <a:pt x="100249" y="38116"/>
                  </a:lnTo>
                  <a:lnTo>
                    <a:pt x="99977" y="37844"/>
                  </a:lnTo>
                  <a:lnTo>
                    <a:pt x="99705" y="37597"/>
                  </a:lnTo>
                  <a:lnTo>
                    <a:pt x="99408" y="37350"/>
                  </a:lnTo>
                  <a:lnTo>
                    <a:pt x="99111" y="37127"/>
                  </a:lnTo>
                  <a:lnTo>
                    <a:pt x="98789" y="36904"/>
                  </a:lnTo>
                  <a:lnTo>
                    <a:pt x="98468" y="36706"/>
                  </a:lnTo>
                  <a:lnTo>
                    <a:pt x="98122" y="36509"/>
                  </a:lnTo>
                  <a:lnTo>
                    <a:pt x="97775" y="36335"/>
                  </a:lnTo>
                  <a:lnTo>
                    <a:pt x="97429" y="36187"/>
                  </a:lnTo>
                  <a:lnTo>
                    <a:pt x="97058" y="36039"/>
                  </a:lnTo>
                  <a:lnTo>
                    <a:pt x="96662" y="35915"/>
                  </a:lnTo>
                  <a:lnTo>
                    <a:pt x="96266" y="35816"/>
                  </a:lnTo>
                  <a:lnTo>
                    <a:pt x="95871" y="35742"/>
                  </a:lnTo>
                  <a:lnTo>
                    <a:pt x="95426" y="35692"/>
                  </a:lnTo>
                  <a:lnTo>
                    <a:pt x="95005" y="35643"/>
                  </a:lnTo>
                  <a:lnTo>
                    <a:pt x="94560" y="35618"/>
                  </a:lnTo>
                  <a:lnTo>
                    <a:pt x="94090" y="35618"/>
                  </a:lnTo>
                  <a:lnTo>
                    <a:pt x="93620" y="35643"/>
                  </a:lnTo>
                  <a:lnTo>
                    <a:pt x="93125" y="35717"/>
                  </a:lnTo>
                  <a:lnTo>
                    <a:pt x="92631" y="35791"/>
                  </a:lnTo>
                  <a:lnTo>
                    <a:pt x="92606" y="35272"/>
                  </a:lnTo>
                  <a:lnTo>
                    <a:pt x="92556" y="34703"/>
                  </a:lnTo>
                  <a:lnTo>
                    <a:pt x="92482" y="33961"/>
                  </a:lnTo>
                  <a:lnTo>
                    <a:pt x="92358" y="33071"/>
                  </a:lnTo>
                  <a:lnTo>
                    <a:pt x="92185" y="32081"/>
                  </a:lnTo>
                  <a:lnTo>
                    <a:pt x="92062" y="31562"/>
                  </a:lnTo>
                  <a:lnTo>
                    <a:pt x="91913" y="31018"/>
                  </a:lnTo>
                  <a:lnTo>
                    <a:pt x="91765" y="30473"/>
                  </a:lnTo>
                  <a:lnTo>
                    <a:pt x="91567" y="29929"/>
                  </a:lnTo>
                  <a:lnTo>
                    <a:pt x="91369" y="29360"/>
                  </a:lnTo>
                  <a:lnTo>
                    <a:pt x="91146" y="28816"/>
                  </a:lnTo>
                  <a:lnTo>
                    <a:pt x="90874" y="28272"/>
                  </a:lnTo>
                  <a:lnTo>
                    <a:pt x="90602" y="27753"/>
                  </a:lnTo>
                  <a:lnTo>
                    <a:pt x="90281" y="27233"/>
                  </a:lnTo>
                  <a:lnTo>
                    <a:pt x="89934" y="26739"/>
                  </a:lnTo>
                  <a:lnTo>
                    <a:pt x="89563" y="26244"/>
                  </a:lnTo>
                  <a:lnTo>
                    <a:pt x="89143" y="25799"/>
                  </a:lnTo>
                  <a:lnTo>
                    <a:pt x="88698" y="25403"/>
                  </a:lnTo>
                  <a:lnTo>
                    <a:pt x="88228" y="25032"/>
                  </a:lnTo>
                  <a:lnTo>
                    <a:pt x="87708" y="24686"/>
                  </a:lnTo>
                  <a:lnTo>
                    <a:pt x="87436" y="24537"/>
                  </a:lnTo>
                  <a:lnTo>
                    <a:pt x="87140" y="24389"/>
                  </a:lnTo>
                  <a:lnTo>
                    <a:pt x="86843" y="24265"/>
                  </a:lnTo>
                  <a:lnTo>
                    <a:pt x="86546" y="24141"/>
                  </a:lnTo>
                  <a:lnTo>
                    <a:pt x="86224" y="24042"/>
                  </a:lnTo>
                  <a:lnTo>
                    <a:pt x="85903" y="23968"/>
                  </a:lnTo>
                  <a:lnTo>
                    <a:pt x="85557" y="23894"/>
                  </a:lnTo>
                  <a:lnTo>
                    <a:pt x="85210" y="23845"/>
                  </a:lnTo>
                  <a:lnTo>
                    <a:pt x="84864" y="23795"/>
                  </a:lnTo>
                  <a:lnTo>
                    <a:pt x="84493" y="23770"/>
                  </a:lnTo>
                  <a:lnTo>
                    <a:pt x="84518" y="23103"/>
                  </a:lnTo>
                  <a:lnTo>
                    <a:pt x="84518" y="22361"/>
                  </a:lnTo>
                  <a:lnTo>
                    <a:pt x="84493" y="21396"/>
                  </a:lnTo>
                  <a:lnTo>
                    <a:pt x="84443" y="20233"/>
                  </a:lnTo>
                  <a:lnTo>
                    <a:pt x="84320" y="18947"/>
                  </a:lnTo>
                  <a:lnTo>
                    <a:pt x="84221" y="18255"/>
                  </a:lnTo>
                  <a:lnTo>
                    <a:pt x="84122" y="17562"/>
                  </a:lnTo>
                  <a:lnTo>
                    <a:pt x="83998" y="16845"/>
                  </a:lnTo>
                  <a:lnTo>
                    <a:pt x="83825" y="16103"/>
                  </a:lnTo>
                  <a:lnTo>
                    <a:pt x="83652" y="15385"/>
                  </a:lnTo>
                  <a:lnTo>
                    <a:pt x="83454" y="14668"/>
                  </a:lnTo>
                  <a:lnTo>
                    <a:pt x="83207" y="13951"/>
                  </a:lnTo>
                  <a:lnTo>
                    <a:pt x="82935" y="13258"/>
                  </a:lnTo>
                  <a:lnTo>
                    <a:pt x="82613" y="12590"/>
                  </a:lnTo>
                  <a:lnTo>
                    <a:pt x="82267" y="11923"/>
                  </a:lnTo>
                  <a:lnTo>
                    <a:pt x="81896" y="11304"/>
                  </a:lnTo>
                  <a:lnTo>
                    <a:pt x="81451" y="10711"/>
                  </a:lnTo>
                  <a:lnTo>
                    <a:pt x="81228" y="10439"/>
                  </a:lnTo>
                  <a:lnTo>
                    <a:pt x="80981" y="10166"/>
                  </a:lnTo>
                  <a:lnTo>
                    <a:pt x="80733" y="9919"/>
                  </a:lnTo>
                  <a:lnTo>
                    <a:pt x="80486" y="9672"/>
                  </a:lnTo>
                  <a:lnTo>
                    <a:pt x="80214" y="9449"/>
                  </a:lnTo>
                  <a:lnTo>
                    <a:pt x="79917" y="9227"/>
                  </a:lnTo>
                  <a:lnTo>
                    <a:pt x="79620" y="9029"/>
                  </a:lnTo>
                  <a:lnTo>
                    <a:pt x="79299" y="8856"/>
                  </a:lnTo>
                  <a:lnTo>
                    <a:pt x="78977" y="8682"/>
                  </a:lnTo>
                  <a:lnTo>
                    <a:pt x="78631" y="8534"/>
                  </a:lnTo>
                  <a:lnTo>
                    <a:pt x="78285" y="8386"/>
                  </a:lnTo>
                  <a:lnTo>
                    <a:pt x="77938" y="8262"/>
                  </a:lnTo>
                  <a:lnTo>
                    <a:pt x="77543" y="8163"/>
                  </a:lnTo>
                  <a:lnTo>
                    <a:pt x="77147" y="8089"/>
                  </a:lnTo>
                  <a:lnTo>
                    <a:pt x="76751" y="8039"/>
                  </a:lnTo>
                  <a:lnTo>
                    <a:pt x="76331" y="7990"/>
                  </a:lnTo>
                  <a:lnTo>
                    <a:pt x="75465" y="7940"/>
                  </a:lnTo>
                  <a:lnTo>
                    <a:pt x="73808" y="7940"/>
                  </a:lnTo>
                  <a:lnTo>
                    <a:pt x="73016" y="7990"/>
                  </a:lnTo>
                  <a:lnTo>
                    <a:pt x="72200" y="8039"/>
                  </a:lnTo>
                  <a:lnTo>
                    <a:pt x="71433" y="8138"/>
                  </a:lnTo>
                  <a:lnTo>
                    <a:pt x="70666" y="8237"/>
                  </a:lnTo>
                  <a:lnTo>
                    <a:pt x="69949" y="8361"/>
                  </a:lnTo>
                  <a:lnTo>
                    <a:pt x="69207" y="8485"/>
                  </a:lnTo>
                  <a:lnTo>
                    <a:pt x="68515" y="8658"/>
                  </a:lnTo>
                  <a:lnTo>
                    <a:pt x="67847" y="8806"/>
                  </a:lnTo>
                  <a:lnTo>
                    <a:pt x="67179" y="9004"/>
                  </a:lnTo>
                  <a:lnTo>
                    <a:pt x="65942" y="9375"/>
                  </a:lnTo>
                  <a:lnTo>
                    <a:pt x="64804" y="9771"/>
                  </a:lnTo>
                  <a:lnTo>
                    <a:pt x="63766" y="10191"/>
                  </a:lnTo>
                  <a:lnTo>
                    <a:pt x="62850" y="10587"/>
                  </a:lnTo>
                  <a:lnTo>
                    <a:pt x="62059" y="10983"/>
                  </a:lnTo>
                  <a:lnTo>
                    <a:pt x="61391" y="11329"/>
                  </a:lnTo>
                  <a:lnTo>
                    <a:pt x="60847" y="11626"/>
                  </a:lnTo>
                  <a:lnTo>
                    <a:pt x="60476" y="11848"/>
                  </a:lnTo>
                  <a:lnTo>
                    <a:pt x="60154" y="12046"/>
                  </a:lnTo>
                  <a:lnTo>
                    <a:pt x="59956" y="11477"/>
                  </a:lnTo>
                  <a:lnTo>
                    <a:pt x="59734" y="10834"/>
                  </a:lnTo>
                  <a:lnTo>
                    <a:pt x="59412" y="10018"/>
                  </a:lnTo>
                  <a:lnTo>
                    <a:pt x="58967" y="9053"/>
                  </a:lnTo>
                  <a:lnTo>
                    <a:pt x="58720" y="8509"/>
                  </a:lnTo>
                  <a:lnTo>
                    <a:pt x="58423" y="7965"/>
                  </a:lnTo>
                  <a:lnTo>
                    <a:pt x="58101" y="7396"/>
                  </a:lnTo>
                  <a:lnTo>
                    <a:pt x="57755" y="6803"/>
                  </a:lnTo>
                  <a:lnTo>
                    <a:pt x="57384" y="6234"/>
                  </a:lnTo>
                  <a:lnTo>
                    <a:pt x="56964" y="5640"/>
                  </a:lnTo>
                  <a:lnTo>
                    <a:pt x="56543" y="5046"/>
                  </a:lnTo>
                  <a:lnTo>
                    <a:pt x="56073" y="4478"/>
                  </a:lnTo>
                  <a:lnTo>
                    <a:pt x="55554" y="3909"/>
                  </a:lnTo>
                  <a:lnTo>
                    <a:pt x="55034" y="3364"/>
                  </a:lnTo>
                  <a:lnTo>
                    <a:pt x="54465" y="2845"/>
                  </a:lnTo>
                  <a:lnTo>
                    <a:pt x="53847" y="2350"/>
                  </a:lnTo>
                  <a:lnTo>
                    <a:pt x="53204" y="1905"/>
                  </a:lnTo>
                  <a:lnTo>
                    <a:pt x="52536" y="1485"/>
                  </a:lnTo>
                  <a:lnTo>
                    <a:pt x="51819" y="1089"/>
                  </a:lnTo>
                  <a:lnTo>
                    <a:pt x="51448" y="916"/>
                  </a:lnTo>
                  <a:lnTo>
                    <a:pt x="51077" y="767"/>
                  </a:lnTo>
                  <a:lnTo>
                    <a:pt x="50681" y="619"/>
                  </a:lnTo>
                  <a:lnTo>
                    <a:pt x="50285" y="495"/>
                  </a:lnTo>
                  <a:lnTo>
                    <a:pt x="49890" y="372"/>
                  </a:lnTo>
                  <a:lnTo>
                    <a:pt x="49469" y="273"/>
                  </a:lnTo>
                  <a:lnTo>
                    <a:pt x="49049" y="174"/>
                  </a:lnTo>
                  <a:lnTo>
                    <a:pt x="48603" y="124"/>
                  </a:lnTo>
                  <a:lnTo>
                    <a:pt x="48158" y="50"/>
                  </a:lnTo>
                  <a:lnTo>
                    <a:pt x="47713" y="25"/>
                  </a:lnTo>
                  <a:lnTo>
                    <a:pt x="47243" y="1"/>
                  </a:lnTo>
                  <a:close/>
                </a:path>
              </a:pathLst>
            </a:custGeom>
            <a:solidFill>
              <a:srgbClr val="CE31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6"/>
            <p:cNvSpPr/>
            <p:nvPr/>
          </p:nvSpPr>
          <p:spPr>
            <a:xfrm>
              <a:off x="4181625" y="3955075"/>
              <a:ext cx="2619400" cy="1235500"/>
            </a:xfrm>
            <a:custGeom>
              <a:avLst/>
              <a:gdLst/>
              <a:ahLst/>
              <a:cxnLst/>
              <a:rect l="l" t="t" r="r" b="b"/>
              <a:pathLst>
                <a:path w="104776" h="49420" fill="none" extrusionOk="0">
                  <a:moveTo>
                    <a:pt x="84493" y="23770"/>
                  </a:moveTo>
                  <a:lnTo>
                    <a:pt x="84493" y="23770"/>
                  </a:lnTo>
                  <a:lnTo>
                    <a:pt x="84518" y="23103"/>
                  </a:lnTo>
                  <a:lnTo>
                    <a:pt x="84518" y="22361"/>
                  </a:lnTo>
                  <a:lnTo>
                    <a:pt x="84493" y="21396"/>
                  </a:lnTo>
                  <a:lnTo>
                    <a:pt x="84443" y="20233"/>
                  </a:lnTo>
                  <a:lnTo>
                    <a:pt x="84320" y="18947"/>
                  </a:lnTo>
                  <a:lnTo>
                    <a:pt x="84221" y="18255"/>
                  </a:lnTo>
                  <a:lnTo>
                    <a:pt x="84122" y="17562"/>
                  </a:lnTo>
                  <a:lnTo>
                    <a:pt x="83998" y="16845"/>
                  </a:lnTo>
                  <a:lnTo>
                    <a:pt x="83825" y="16103"/>
                  </a:lnTo>
                  <a:lnTo>
                    <a:pt x="83652" y="15385"/>
                  </a:lnTo>
                  <a:lnTo>
                    <a:pt x="83454" y="14668"/>
                  </a:lnTo>
                  <a:lnTo>
                    <a:pt x="83207" y="13951"/>
                  </a:lnTo>
                  <a:lnTo>
                    <a:pt x="82935" y="13258"/>
                  </a:lnTo>
                  <a:lnTo>
                    <a:pt x="82613" y="12590"/>
                  </a:lnTo>
                  <a:lnTo>
                    <a:pt x="82267" y="11923"/>
                  </a:lnTo>
                  <a:lnTo>
                    <a:pt x="81896" y="11304"/>
                  </a:lnTo>
                  <a:lnTo>
                    <a:pt x="81451" y="10711"/>
                  </a:lnTo>
                  <a:lnTo>
                    <a:pt x="81228" y="10439"/>
                  </a:lnTo>
                  <a:lnTo>
                    <a:pt x="80981" y="10166"/>
                  </a:lnTo>
                  <a:lnTo>
                    <a:pt x="80733" y="9919"/>
                  </a:lnTo>
                  <a:lnTo>
                    <a:pt x="80486" y="9672"/>
                  </a:lnTo>
                  <a:lnTo>
                    <a:pt x="80214" y="9449"/>
                  </a:lnTo>
                  <a:lnTo>
                    <a:pt x="79917" y="9227"/>
                  </a:lnTo>
                  <a:lnTo>
                    <a:pt x="79620" y="9029"/>
                  </a:lnTo>
                  <a:lnTo>
                    <a:pt x="79299" y="8856"/>
                  </a:lnTo>
                  <a:lnTo>
                    <a:pt x="78977" y="8682"/>
                  </a:lnTo>
                  <a:lnTo>
                    <a:pt x="78631" y="8534"/>
                  </a:lnTo>
                  <a:lnTo>
                    <a:pt x="78285" y="8386"/>
                  </a:lnTo>
                  <a:lnTo>
                    <a:pt x="77938" y="8262"/>
                  </a:lnTo>
                  <a:lnTo>
                    <a:pt x="77543" y="8163"/>
                  </a:lnTo>
                  <a:lnTo>
                    <a:pt x="77147" y="8089"/>
                  </a:lnTo>
                  <a:lnTo>
                    <a:pt x="76751" y="8039"/>
                  </a:lnTo>
                  <a:lnTo>
                    <a:pt x="76331" y="7990"/>
                  </a:lnTo>
                  <a:lnTo>
                    <a:pt x="76331" y="7990"/>
                  </a:lnTo>
                  <a:lnTo>
                    <a:pt x="75465" y="7940"/>
                  </a:lnTo>
                  <a:lnTo>
                    <a:pt x="74649" y="7940"/>
                  </a:lnTo>
                  <a:lnTo>
                    <a:pt x="73808" y="7940"/>
                  </a:lnTo>
                  <a:lnTo>
                    <a:pt x="73016" y="7990"/>
                  </a:lnTo>
                  <a:lnTo>
                    <a:pt x="72200" y="8039"/>
                  </a:lnTo>
                  <a:lnTo>
                    <a:pt x="71433" y="8138"/>
                  </a:lnTo>
                  <a:lnTo>
                    <a:pt x="70666" y="8237"/>
                  </a:lnTo>
                  <a:lnTo>
                    <a:pt x="69949" y="8361"/>
                  </a:lnTo>
                  <a:lnTo>
                    <a:pt x="69207" y="8485"/>
                  </a:lnTo>
                  <a:lnTo>
                    <a:pt x="68515" y="8658"/>
                  </a:lnTo>
                  <a:lnTo>
                    <a:pt x="67847" y="8806"/>
                  </a:lnTo>
                  <a:lnTo>
                    <a:pt x="67179" y="9004"/>
                  </a:lnTo>
                  <a:lnTo>
                    <a:pt x="65942" y="9375"/>
                  </a:lnTo>
                  <a:lnTo>
                    <a:pt x="64804" y="9771"/>
                  </a:lnTo>
                  <a:lnTo>
                    <a:pt x="63766" y="10191"/>
                  </a:lnTo>
                  <a:lnTo>
                    <a:pt x="62850" y="10587"/>
                  </a:lnTo>
                  <a:lnTo>
                    <a:pt x="62059" y="10983"/>
                  </a:lnTo>
                  <a:lnTo>
                    <a:pt x="61391" y="11329"/>
                  </a:lnTo>
                  <a:lnTo>
                    <a:pt x="60847" y="11626"/>
                  </a:lnTo>
                  <a:lnTo>
                    <a:pt x="60476" y="11848"/>
                  </a:lnTo>
                  <a:lnTo>
                    <a:pt x="60154" y="12046"/>
                  </a:lnTo>
                  <a:lnTo>
                    <a:pt x="60154" y="12046"/>
                  </a:lnTo>
                  <a:lnTo>
                    <a:pt x="59956" y="11477"/>
                  </a:lnTo>
                  <a:lnTo>
                    <a:pt x="59734" y="10834"/>
                  </a:lnTo>
                  <a:lnTo>
                    <a:pt x="59412" y="10018"/>
                  </a:lnTo>
                  <a:lnTo>
                    <a:pt x="58967" y="9053"/>
                  </a:lnTo>
                  <a:lnTo>
                    <a:pt x="58720" y="8509"/>
                  </a:lnTo>
                  <a:lnTo>
                    <a:pt x="58423" y="7965"/>
                  </a:lnTo>
                  <a:lnTo>
                    <a:pt x="58101" y="7396"/>
                  </a:lnTo>
                  <a:lnTo>
                    <a:pt x="57755" y="6803"/>
                  </a:lnTo>
                  <a:lnTo>
                    <a:pt x="57384" y="6234"/>
                  </a:lnTo>
                  <a:lnTo>
                    <a:pt x="56964" y="5640"/>
                  </a:lnTo>
                  <a:lnTo>
                    <a:pt x="56543" y="5046"/>
                  </a:lnTo>
                  <a:lnTo>
                    <a:pt x="56073" y="4478"/>
                  </a:lnTo>
                  <a:lnTo>
                    <a:pt x="55554" y="3909"/>
                  </a:lnTo>
                  <a:lnTo>
                    <a:pt x="55034" y="3364"/>
                  </a:lnTo>
                  <a:lnTo>
                    <a:pt x="54465" y="2845"/>
                  </a:lnTo>
                  <a:lnTo>
                    <a:pt x="53847" y="2350"/>
                  </a:lnTo>
                  <a:lnTo>
                    <a:pt x="53204" y="1905"/>
                  </a:lnTo>
                  <a:lnTo>
                    <a:pt x="52536" y="1485"/>
                  </a:lnTo>
                  <a:lnTo>
                    <a:pt x="51819" y="1089"/>
                  </a:lnTo>
                  <a:lnTo>
                    <a:pt x="51448" y="916"/>
                  </a:lnTo>
                  <a:lnTo>
                    <a:pt x="51077" y="767"/>
                  </a:lnTo>
                  <a:lnTo>
                    <a:pt x="50681" y="619"/>
                  </a:lnTo>
                  <a:lnTo>
                    <a:pt x="50285" y="495"/>
                  </a:lnTo>
                  <a:lnTo>
                    <a:pt x="49890" y="372"/>
                  </a:lnTo>
                  <a:lnTo>
                    <a:pt x="49469" y="273"/>
                  </a:lnTo>
                  <a:lnTo>
                    <a:pt x="49049" y="174"/>
                  </a:lnTo>
                  <a:lnTo>
                    <a:pt x="48603" y="124"/>
                  </a:lnTo>
                  <a:lnTo>
                    <a:pt x="48158" y="50"/>
                  </a:lnTo>
                  <a:lnTo>
                    <a:pt x="47713" y="25"/>
                  </a:lnTo>
                  <a:lnTo>
                    <a:pt x="47243" y="1"/>
                  </a:lnTo>
                  <a:lnTo>
                    <a:pt x="46773" y="1"/>
                  </a:lnTo>
                  <a:lnTo>
                    <a:pt x="46278" y="25"/>
                  </a:lnTo>
                  <a:lnTo>
                    <a:pt x="45784" y="75"/>
                  </a:lnTo>
                  <a:lnTo>
                    <a:pt x="45784" y="75"/>
                  </a:lnTo>
                  <a:lnTo>
                    <a:pt x="45289" y="124"/>
                  </a:lnTo>
                  <a:lnTo>
                    <a:pt x="44819" y="223"/>
                  </a:lnTo>
                  <a:lnTo>
                    <a:pt x="44374" y="297"/>
                  </a:lnTo>
                  <a:lnTo>
                    <a:pt x="43953" y="421"/>
                  </a:lnTo>
                  <a:lnTo>
                    <a:pt x="43533" y="545"/>
                  </a:lnTo>
                  <a:lnTo>
                    <a:pt x="43137" y="668"/>
                  </a:lnTo>
                  <a:lnTo>
                    <a:pt x="42766" y="817"/>
                  </a:lnTo>
                  <a:lnTo>
                    <a:pt x="42420" y="990"/>
                  </a:lnTo>
                  <a:lnTo>
                    <a:pt x="42074" y="1163"/>
                  </a:lnTo>
                  <a:lnTo>
                    <a:pt x="41752" y="1361"/>
                  </a:lnTo>
                  <a:lnTo>
                    <a:pt x="41455" y="1559"/>
                  </a:lnTo>
                  <a:lnTo>
                    <a:pt x="41158" y="1781"/>
                  </a:lnTo>
                  <a:lnTo>
                    <a:pt x="40886" y="1979"/>
                  </a:lnTo>
                  <a:lnTo>
                    <a:pt x="40639" y="2227"/>
                  </a:lnTo>
                  <a:lnTo>
                    <a:pt x="40392" y="2474"/>
                  </a:lnTo>
                  <a:lnTo>
                    <a:pt x="40169" y="2721"/>
                  </a:lnTo>
                  <a:lnTo>
                    <a:pt x="39946" y="2969"/>
                  </a:lnTo>
                  <a:lnTo>
                    <a:pt x="39748" y="3241"/>
                  </a:lnTo>
                  <a:lnTo>
                    <a:pt x="39402" y="3785"/>
                  </a:lnTo>
                  <a:lnTo>
                    <a:pt x="39081" y="4354"/>
                  </a:lnTo>
                  <a:lnTo>
                    <a:pt x="38833" y="4947"/>
                  </a:lnTo>
                  <a:lnTo>
                    <a:pt x="38611" y="5566"/>
                  </a:lnTo>
                  <a:lnTo>
                    <a:pt x="38462" y="6184"/>
                  </a:lnTo>
                  <a:lnTo>
                    <a:pt x="38314" y="6803"/>
                  </a:lnTo>
                  <a:lnTo>
                    <a:pt x="38215" y="7421"/>
                  </a:lnTo>
                  <a:lnTo>
                    <a:pt x="38141" y="8039"/>
                  </a:lnTo>
                  <a:lnTo>
                    <a:pt x="38116" y="8658"/>
                  </a:lnTo>
                  <a:lnTo>
                    <a:pt x="38091" y="9251"/>
                  </a:lnTo>
                  <a:lnTo>
                    <a:pt x="38091" y="9845"/>
                  </a:lnTo>
                  <a:lnTo>
                    <a:pt x="38116" y="10414"/>
                  </a:lnTo>
                  <a:lnTo>
                    <a:pt x="38165" y="10933"/>
                  </a:lnTo>
                  <a:lnTo>
                    <a:pt x="38289" y="11923"/>
                  </a:lnTo>
                  <a:lnTo>
                    <a:pt x="38413" y="12739"/>
                  </a:lnTo>
                  <a:lnTo>
                    <a:pt x="38536" y="13382"/>
                  </a:lnTo>
                  <a:lnTo>
                    <a:pt x="38660" y="13926"/>
                  </a:lnTo>
                  <a:lnTo>
                    <a:pt x="38660" y="13926"/>
                  </a:lnTo>
                  <a:lnTo>
                    <a:pt x="38215" y="13802"/>
                  </a:lnTo>
                  <a:lnTo>
                    <a:pt x="37720" y="13679"/>
                  </a:lnTo>
                  <a:lnTo>
                    <a:pt x="37028" y="13555"/>
                  </a:lnTo>
                  <a:lnTo>
                    <a:pt x="36211" y="13431"/>
                  </a:lnTo>
                  <a:lnTo>
                    <a:pt x="35272" y="13332"/>
                  </a:lnTo>
                  <a:lnTo>
                    <a:pt x="34777" y="13308"/>
                  </a:lnTo>
                  <a:lnTo>
                    <a:pt x="34257" y="13283"/>
                  </a:lnTo>
                  <a:lnTo>
                    <a:pt x="33713" y="13308"/>
                  </a:lnTo>
                  <a:lnTo>
                    <a:pt x="33169" y="13332"/>
                  </a:lnTo>
                  <a:lnTo>
                    <a:pt x="32600" y="13382"/>
                  </a:lnTo>
                  <a:lnTo>
                    <a:pt x="32031" y="13481"/>
                  </a:lnTo>
                  <a:lnTo>
                    <a:pt x="31462" y="13580"/>
                  </a:lnTo>
                  <a:lnTo>
                    <a:pt x="30894" y="13728"/>
                  </a:lnTo>
                  <a:lnTo>
                    <a:pt x="30349" y="13926"/>
                  </a:lnTo>
                  <a:lnTo>
                    <a:pt x="29781" y="14124"/>
                  </a:lnTo>
                  <a:lnTo>
                    <a:pt x="29236" y="14396"/>
                  </a:lnTo>
                  <a:lnTo>
                    <a:pt x="28692" y="14693"/>
                  </a:lnTo>
                  <a:lnTo>
                    <a:pt x="28173" y="15039"/>
                  </a:lnTo>
                  <a:lnTo>
                    <a:pt x="27653" y="15460"/>
                  </a:lnTo>
                  <a:lnTo>
                    <a:pt x="27183" y="15905"/>
                  </a:lnTo>
                  <a:lnTo>
                    <a:pt x="26713" y="16424"/>
                  </a:lnTo>
                  <a:lnTo>
                    <a:pt x="26491" y="16696"/>
                  </a:lnTo>
                  <a:lnTo>
                    <a:pt x="26293" y="16968"/>
                  </a:lnTo>
                  <a:lnTo>
                    <a:pt x="26070" y="17290"/>
                  </a:lnTo>
                  <a:lnTo>
                    <a:pt x="25872" y="17612"/>
                  </a:lnTo>
                  <a:lnTo>
                    <a:pt x="25699" y="17933"/>
                  </a:lnTo>
                  <a:lnTo>
                    <a:pt x="25526" y="18279"/>
                  </a:lnTo>
                  <a:lnTo>
                    <a:pt x="25353" y="18650"/>
                  </a:lnTo>
                  <a:lnTo>
                    <a:pt x="25180" y="19046"/>
                  </a:lnTo>
                  <a:lnTo>
                    <a:pt x="25180" y="19046"/>
                  </a:lnTo>
                  <a:lnTo>
                    <a:pt x="24908" y="19838"/>
                  </a:lnTo>
                  <a:lnTo>
                    <a:pt x="24685" y="20604"/>
                  </a:lnTo>
                  <a:lnTo>
                    <a:pt x="24487" y="21346"/>
                  </a:lnTo>
                  <a:lnTo>
                    <a:pt x="24364" y="22113"/>
                  </a:lnTo>
                  <a:lnTo>
                    <a:pt x="24265" y="22830"/>
                  </a:lnTo>
                  <a:lnTo>
                    <a:pt x="24215" y="23548"/>
                  </a:lnTo>
                  <a:lnTo>
                    <a:pt x="24215" y="24265"/>
                  </a:lnTo>
                  <a:lnTo>
                    <a:pt x="24240" y="24933"/>
                  </a:lnTo>
                  <a:lnTo>
                    <a:pt x="24289" y="25601"/>
                  </a:lnTo>
                  <a:lnTo>
                    <a:pt x="24388" y="26269"/>
                  </a:lnTo>
                  <a:lnTo>
                    <a:pt x="24487" y="26887"/>
                  </a:lnTo>
                  <a:lnTo>
                    <a:pt x="24636" y="27505"/>
                  </a:lnTo>
                  <a:lnTo>
                    <a:pt x="24784" y="28099"/>
                  </a:lnTo>
                  <a:lnTo>
                    <a:pt x="24957" y="28668"/>
                  </a:lnTo>
                  <a:lnTo>
                    <a:pt x="25155" y="29212"/>
                  </a:lnTo>
                  <a:lnTo>
                    <a:pt x="25353" y="29731"/>
                  </a:lnTo>
                  <a:lnTo>
                    <a:pt x="25576" y="30226"/>
                  </a:lnTo>
                  <a:lnTo>
                    <a:pt x="25798" y="30696"/>
                  </a:lnTo>
                  <a:lnTo>
                    <a:pt x="26244" y="31537"/>
                  </a:lnTo>
                  <a:lnTo>
                    <a:pt x="26689" y="32304"/>
                  </a:lnTo>
                  <a:lnTo>
                    <a:pt x="27109" y="32922"/>
                  </a:lnTo>
                  <a:lnTo>
                    <a:pt x="27480" y="33417"/>
                  </a:lnTo>
                  <a:lnTo>
                    <a:pt x="27752" y="33788"/>
                  </a:lnTo>
                  <a:lnTo>
                    <a:pt x="28024" y="34085"/>
                  </a:lnTo>
                  <a:lnTo>
                    <a:pt x="28024" y="34085"/>
                  </a:lnTo>
                  <a:lnTo>
                    <a:pt x="27332" y="34159"/>
                  </a:lnTo>
                  <a:lnTo>
                    <a:pt x="26540" y="34233"/>
                  </a:lnTo>
                  <a:lnTo>
                    <a:pt x="25526" y="34357"/>
                  </a:lnTo>
                  <a:lnTo>
                    <a:pt x="24339" y="34555"/>
                  </a:lnTo>
                  <a:lnTo>
                    <a:pt x="23028" y="34802"/>
                  </a:lnTo>
                  <a:lnTo>
                    <a:pt x="22335" y="34975"/>
                  </a:lnTo>
                  <a:lnTo>
                    <a:pt x="21643" y="35148"/>
                  </a:lnTo>
                  <a:lnTo>
                    <a:pt x="20926" y="35371"/>
                  </a:lnTo>
                  <a:lnTo>
                    <a:pt x="20233" y="35593"/>
                  </a:lnTo>
                  <a:lnTo>
                    <a:pt x="19516" y="35841"/>
                  </a:lnTo>
                  <a:lnTo>
                    <a:pt x="18823" y="36113"/>
                  </a:lnTo>
                  <a:lnTo>
                    <a:pt x="18155" y="36434"/>
                  </a:lnTo>
                  <a:lnTo>
                    <a:pt x="17488" y="36781"/>
                  </a:lnTo>
                  <a:lnTo>
                    <a:pt x="16869" y="37127"/>
                  </a:lnTo>
                  <a:lnTo>
                    <a:pt x="16300" y="37523"/>
                  </a:lnTo>
                  <a:lnTo>
                    <a:pt x="15756" y="37968"/>
                  </a:lnTo>
                  <a:lnTo>
                    <a:pt x="15509" y="38191"/>
                  </a:lnTo>
                  <a:lnTo>
                    <a:pt x="15261" y="38438"/>
                  </a:lnTo>
                  <a:lnTo>
                    <a:pt x="15039" y="38685"/>
                  </a:lnTo>
                  <a:lnTo>
                    <a:pt x="14816" y="38933"/>
                  </a:lnTo>
                  <a:lnTo>
                    <a:pt x="14643" y="39205"/>
                  </a:lnTo>
                  <a:lnTo>
                    <a:pt x="14445" y="39477"/>
                  </a:lnTo>
                  <a:lnTo>
                    <a:pt x="14297" y="39749"/>
                  </a:lnTo>
                  <a:lnTo>
                    <a:pt x="14148" y="40046"/>
                  </a:lnTo>
                  <a:lnTo>
                    <a:pt x="14025" y="40342"/>
                  </a:lnTo>
                  <a:lnTo>
                    <a:pt x="13926" y="40664"/>
                  </a:lnTo>
                  <a:lnTo>
                    <a:pt x="13827" y="40986"/>
                  </a:lnTo>
                  <a:lnTo>
                    <a:pt x="13753" y="41307"/>
                  </a:lnTo>
                  <a:lnTo>
                    <a:pt x="13728" y="41653"/>
                  </a:lnTo>
                  <a:lnTo>
                    <a:pt x="13703" y="42000"/>
                  </a:lnTo>
                  <a:lnTo>
                    <a:pt x="13703" y="42371"/>
                  </a:lnTo>
                  <a:lnTo>
                    <a:pt x="13728" y="42742"/>
                  </a:lnTo>
                  <a:lnTo>
                    <a:pt x="13777" y="43137"/>
                  </a:lnTo>
                  <a:lnTo>
                    <a:pt x="13852" y="43533"/>
                  </a:lnTo>
                  <a:lnTo>
                    <a:pt x="14693" y="43533"/>
                  </a:lnTo>
                  <a:lnTo>
                    <a:pt x="14693" y="43533"/>
                  </a:lnTo>
                  <a:lnTo>
                    <a:pt x="14297" y="43434"/>
                  </a:lnTo>
                  <a:lnTo>
                    <a:pt x="13852" y="43360"/>
                  </a:lnTo>
                  <a:lnTo>
                    <a:pt x="13233" y="43236"/>
                  </a:lnTo>
                  <a:lnTo>
                    <a:pt x="12466" y="43162"/>
                  </a:lnTo>
                  <a:lnTo>
                    <a:pt x="11626" y="43088"/>
                  </a:lnTo>
                  <a:lnTo>
                    <a:pt x="10661" y="43038"/>
                  </a:lnTo>
                  <a:lnTo>
                    <a:pt x="10166" y="43038"/>
                  </a:lnTo>
                  <a:lnTo>
                    <a:pt x="9647" y="43063"/>
                  </a:lnTo>
                  <a:lnTo>
                    <a:pt x="9127" y="43088"/>
                  </a:lnTo>
                  <a:lnTo>
                    <a:pt x="8583" y="43137"/>
                  </a:lnTo>
                  <a:lnTo>
                    <a:pt x="8039" y="43212"/>
                  </a:lnTo>
                  <a:lnTo>
                    <a:pt x="7470" y="43311"/>
                  </a:lnTo>
                  <a:lnTo>
                    <a:pt x="6926" y="43434"/>
                  </a:lnTo>
                  <a:lnTo>
                    <a:pt x="6357" y="43583"/>
                  </a:lnTo>
                  <a:lnTo>
                    <a:pt x="5788" y="43756"/>
                  </a:lnTo>
                  <a:lnTo>
                    <a:pt x="5244" y="43954"/>
                  </a:lnTo>
                  <a:lnTo>
                    <a:pt x="4700" y="44201"/>
                  </a:lnTo>
                  <a:lnTo>
                    <a:pt x="4156" y="44473"/>
                  </a:lnTo>
                  <a:lnTo>
                    <a:pt x="3636" y="44795"/>
                  </a:lnTo>
                  <a:lnTo>
                    <a:pt x="3142" y="45141"/>
                  </a:lnTo>
                  <a:lnTo>
                    <a:pt x="2647" y="45537"/>
                  </a:lnTo>
                  <a:lnTo>
                    <a:pt x="2177" y="45957"/>
                  </a:lnTo>
                  <a:lnTo>
                    <a:pt x="1707" y="46452"/>
                  </a:lnTo>
                  <a:lnTo>
                    <a:pt x="1287" y="46971"/>
                  </a:lnTo>
                  <a:lnTo>
                    <a:pt x="1287" y="46971"/>
                  </a:lnTo>
                  <a:lnTo>
                    <a:pt x="767" y="47713"/>
                  </a:lnTo>
                  <a:lnTo>
                    <a:pt x="396" y="48282"/>
                  </a:lnTo>
                  <a:lnTo>
                    <a:pt x="173" y="48727"/>
                  </a:lnTo>
                  <a:lnTo>
                    <a:pt x="50" y="49024"/>
                  </a:lnTo>
                  <a:lnTo>
                    <a:pt x="0" y="49247"/>
                  </a:lnTo>
                  <a:lnTo>
                    <a:pt x="0" y="49346"/>
                  </a:lnTo>
                  <a:lnTo>
                    <a:pt x="25" y="49420"/>
                  </a:lnTo>
                  <a:lnTo>
                    <a:pt x="25" y="49420"/>
                  </a:lnTo>
                  <a:lnTo>
                    <a:pt x="104775" y="49420"/>
                  </a:lnTo>
                  <a:lnTo>
                    <a:pt x="104775" y="49420"/>
                  </a:lnTo>
                  <a:lnTo>
                    <a:pt x="104701" y="48777"/>
                  </a:lnTo>
                  <a:lnTo>
                    <a:pt x="104577" y="48010"/>
                  </a:lnTo>
                  <a:lnTo>
                    <a:pt x="104404" y="47045"/>
                  </a:lnTo>
                  <a:lnTo>
                    <a:pt x="104132" y="45883"/>
                  </a:lnTo>
                  <a:lnTo>
                    <a:pt x="103984" y="45265"/>
                  </a:lnTo>
                  <a:lnTo>
                    <a:pt x="103786" y="44621"/>
                  </a:lnTo>
                  <a:lnTo>
                    <a:pt x="103588" y="43954"/>
                  </a:lnTo>
                  <a:lnTo>
                    <a:pt x="103341" y="43261"/>
                  </a:lnTo>
                  <a:lnTo>
                    <a:pt x="103068" y="42593"/>
                  </a:lnTo>
                  <a:lnTo>
                    <a:pt x="102772" y="41901"/>
                  </a:lnTo>
                  <a:lnTo>
                    <a:pt x="102450" y="41208"/>
                  </a:lnTo>
                  <a:lnTo>
                    <a:pt x="102079" y="40540"/>
                  </a:lnTo>
                  <a:lnTo>
                    <a:pt x="101683" y="39897"/>
                  </a:lnTo>
                  <a:lnTo>
                    <a:pt x="101238" y="39279"/>
                  </a:lnTo>
                  <a:lnTo>
                    <a:pt x="100768" y="38685"/>
                  </a:lnTo>
                  <a:lnTo>
                    <a:pt x="100249" y="38116"/>
                  </a:lnTo>
                  <a:lnTo>
                    <a:pt x="99977" y="37844"/>
                  </a:lnTo>
                  <a:lnTo>
                    <a:pt x="99705" y="37597"/>
                  </a:lnTo>
                  <a:lnTo>
                    <a:pt x="99408" y="37350"/>
                  </a:lnTo>
                  <a:lnTo>
                    <a:pt x="99111" y="37127"/>
                  </a:lnTo>
                  <a:lnTo>
                    <a:pt x="98789" y="36904"/>
                  </a:lnTo>
                  <a:lnTo>
                    <a:pt x="98468" y="36706"/>
                  </a:lnTo>
                  <a:lnTo>
                    <a:pt x="98122" y="36509"/>
                  </a:lnTo>
                  <a:lnTo>
                    <a:pt x="97775" y="36335"/>
                  </a:lnTo>
                  <a:lnTo>
                    <a:pt x="97429" y="36187"/>
                  </a:lnTo>
                  <a:lnTo>
                    <a:pt x="97058" y="36039"/>
                  </a:lnTo>
                  <a:lnTo>
                    <a:pt x="96662" y="35915"/>
                  </a:lnTo>
                  <a:lnTo>
                    <a:pt x="96266" y="35816"/>
                  </a:lnTo>
                  <a:lnTo>
                    <a:pt x="95871" y="35742"/>
                  </a:lnTo>
                  <a:lnTo>
                    <a:pt x="95426" y="35692"/>
                  </a:lnTo>
                  <a:lnTo>
                    <a:pt x="95005" y="35643"/>
                  </a:lnTo>
                  <a:lnTo>
                    <a:pt x="94560" y="35618"/>
                  </a:lnTo>
                  <a:lnTo>
                    <a:pt x="94090" y="35618"/>
                  </a:lnTo>
                  <a:lnTo>
                    <a:pt x="93620" y="35643"/>
                  </a:lnTo>
                  <a:lnTo>
                    <a:pt x="93125" y="35717"/>
                  </a:lnTo>
                  <a:lnTo>
                    <a:pt x="92631" y="35791"/>
                  </a:lnTo>
                  <a:lnTo>
                    <a:pt x="92631" y="35791"/>
                  </a:lnTo>
                  <a:lnTo>
                    <a:pt x="92606" y="35272"/>
                  </a:lnTo>
                  <a:lnTo>
                    <a:pt x="92556" y="34703"/>
                  </a:lnTo>
                  <a:lnTo>
                    <a:pt x="92482" y="33961"/>
                  </a:lnTo>
                  <a:lnTo>
                    <a:pt x="92358" y="33071"/>
                  </a:lnTo>
                  <a:lnTo>
                    <a:pt x="92185" y="32081"/>
                  </a:lnTo>
                  <a:lnTo>
                    <a:pt x="92062" y="31562"/>
                  </a:lnTo>
                  <a:lnTo>
                    <a:pt x="91913" y="31018"/>
                  </a:lnTo>
                  <a:lnTo>
                    <a:pt x="91765" y="30473"/>
                  </a:lnTo>
                  <a:lnTo>
                    <a:pt x="91567" y="29929"/>
                  </a:lnTo>
                  <a:lnTo>
                    <a:pt x="91369" y="29360"/>
                  </a:lnTo>
                  <a:lnTo>
                    <a:pt x="91146" y="28816"/>
                  </a:lnTo>
                  <a:lnTo>
                    <a:pt x="90874" y="28272"/>
                  </a:lnTo>
                  <a:lnTo>
                    <a:pt x="90602" y="27753"/>
                  </a:lnTo>
                  <a:lnTo>
                    <a:pt x="90281" y="27233"/>
                  </a:lnTo>
                  <a:lnTo>
                    <a:pt x="89934" y="26739"/>
                  </a:lnTo>
                  <a:lnTo>
                    <a:pt x="89563" y="26244"/>
                  </a:lnTo>
                  <a:lnTo>
                    <a:pt x="89143" y="25799"/>
                  </a:lnTo>
                  <a:lnTo>
                    <a:pt x="88698" y="25403"/>
                  </a:lnTo>
                  <a:lnTo>
                    <a:pt x="88228" y="25032"/>
                  </a:lnTo>
                  <a:lnTo>
                    <a:pt x="87708" y="24686"/>
                  </a:lnTo>
                  <a:lnTo>
                    <a:pt x="87436" y="24537"/>
                  </a:lnTo>
                  <a:lnTo>
                    <a:pt x="87140" y="24389"/>
                  </a:lnTo>
                  <a:lnTo>
                    <a:pt x="86843" y="24265"/>
                  </a:lnTo>
                  <a:lnTo>
                    <a:pt x="86546" y="24141"/>
                  </a:lnTo>
                  <a:lnTo>
                    <a:pt x="86224" y="24042"/>
                  </a:lnTo>
                  <a:lnTo>
                    <a:pt x="85903" y="23968"/>
                  </a:lnTo>
                  <a:lnTo>
                    <a:pt x="85557" y="23894"/>
                  </a:lnTo>
                  <a:lnTo>
                    <a:pt x="85210" y="23845"/>
                  </a:lnTo>
                  <a:lnTo>
                    <a:pt x="84864" y="23795"/>
                  </a:lnTo>
                  <a:lnTo>
                    <a:pt x="84493" y="2377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6"/>
            <p:cNvSpPr/>
            <p:nvPr/>
          </p:nvSpPr>
          <p:spPr>
            <a:xfrm>
              <a:off x="4616950" y="1644275"/>
              <a:ext cx="450800" cy="879950"/>
            </a:xfrm>
            <a:custGeom>
              <a:avLst/>
              <a:gdLst/>
              <a:ahLst/>
              <a:cxnLst/>
              <a:rect l="l" t="t" r="r" b="b"/>
              <a:pathLst>
                <a:path w="18032" h="35198" extrusionOk="0">
                  <a:moveTo>
                    <a:pt x="10587" y="0"/>
                  </a:moveTo>
                  <a:lnTo>
                    <a:pt x="0" y="32971"/>
                  </a:lnTo>
                  <a:lnTo>
                    <a:pt x="6876" y="35172"/>
                  </a:lnTo>
                  <a:lnTo>
                    <a:pt x="7025" y="35197"/>
                  </a:lnTo>
                  <a:lnTo>
                    <a:pt x="7173" y="35172"/>
                  </a:lnTo>
                  <a:lnTo>
                    <a:pt x="7322" y="35123"/>
                  </a:lnTo>
                  <a:lnTo>
                    <a:pt x="7495" y="34999"/>
                  </a:lnTo>
                  <a:lnTo>
                    <a:pt x="7693" y="34851"/>
                  </a:lnTo>
                  <a:lnTo>
                    <a:pt x="7866" y="34678"/>
                  </a:lnTo>
                  <a:lnTo>
                    <a:pt x="8064" y="34455"/>
                  </a:lnTo>
                  <a:lnTo>
                    <a:pt x="8286" y="34208"/>
                  </a:lnTo>
                  <a:lnTo>
                    <a:pt x="8732" y="33589"/>
                  </a:lnTo>
                  <a:lnTo>
                    <a:pt x="9202" y="32823"/>
                  </a:lnTo>
                  <a:lnTo>
                    <a:pt x="9696" y="31932"/>
                  </a:lnTo>
                  <a:lnTo>
                    <a:pt x="10240" y="30918"/>
                  </a:lnTo>
                  <a:lnTo>
                    <a:pt x="10760" y="29805"/>
                  </a:lnTo>
                  <a:lnTo>
                    <a:pt x="11329" y="28593"/>
                  </a:lnTo>
                  <a:lnTo>
                    <a:pt x="11898" y="27282"/>
                  </a:lnTo>
                  <a:lnTo>
                    <a:pt x="12466" y="25872"/>
                  </a:lnTo>
                  <a:lnTo>
                    <a:pt x="13035" y="24388"/>
                  </a:lnTo>
                  <a:lnTo>
                    <a:pt x="13604" y="22830"/>
                  </a:lnTo>
                  <a:lnTo>
                    <a:pt x="14173" y="21197"/>
                  </a:lnTo>
                  <a:lnTo>
                    <a:pt x="14717" y="19516"/>
                  </a:lnTo>
                  <a:lnTo>
                    <a:pt x="15261" y="17834"/>
                  </a:lnTo>
                  <a:lnTo>
                    <a:pt x="15731" y="16176"/>
                  </a:lnTo>
                  <a:lnTo>
                    <a:pt x="16177" y="14569"/>
                  </a:lnTo>
                  <a:lnTo>
                    <a:pt x="16572" y="13035"/>
                  </a:lnTo>
                  <a:lnTo>
                    <a:pt x="16943" y="11551"/>
                  </a:lnTo>
                  <a:lnTo>
                    <a:pt x="17240" y="10166"/>
                  </a:lnTo>
                  <a:lnTo>
                    <a:pt x="17512" y="8830"/>
                  </a:lnTo>
                  <a:lnTo>
                    <a:pt x="17710" y="7618"/>
                  </a:lnTo>
                  <a:lnTo>
                    <a:pt x="17883" y="6505"/>
                  </a:lnTo>
                  <a:lnTo>
                    <a:pt x="17982" y="5491"/>
                  </a:lnTo>
                  <a:lnTo>
                    <a:pt x="18032" y="4601"/>
                  </a:lnTo>
                  <a:lnTo>
                    <a:pt x="18032" y="3834"/>
                  </a:lnTo>
                  <a:lnTo>
                    <a:pt x="18007" y="3488"/>
                  </a:lnTo>
                  <a:lnTo>
                    <a:pt x="17982" y="3191"/>
                  </a:lnTo>
                  <a:lnTo>
                    <a:pt x="17933" y="2943"/>
                  </a:lnTo>
                  <a:lnTo>
                    <a:pt x="17859" y="2721"/>
                  </a:lnTo>
                  <a:lnTo>
                    <a:pt x="17784" y="2523"/>
                  </a:lnTo>
                  <a:lnTo>
                    <a:pt x="17685" y="2375"/>
                  </a:lnTo>
                  <a:lnTo>
                    <a:pt x="17586" y="2276"/>
                  </a:lnTo>
                  <a:lnTo>
                    <a:pt x="17463" y="2201"/>
                  </a:lnTo>
                  <a:lnTo>
                    <a:pt x="105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6"/>
            <p:cNvSpPr/>
            <p:nvPr/>
          </p:nvSpPr>
          <p:spPr>
            <a:xfrm>
              <a:off x="4616950" y="1644275"/>
              <a:ext cx="450800" cy="879950"/>
            </a:xfrm>
            <a:custGeom>
              <a:avLst/>
              <a:gdLst/>
              <a:ahLst/>
              <a:cxnLst/>
              <a:rect l="l" t="t" r="r" b="b"/>
              <a:pathLst>
                <a:path w="18032" h="35198" fill="none" extrusionOk="0">
                  <a:moveTo>
                    <a:pt x="0" y="32971"/>
                  </a:moveTo>
                  <a:lnTo>
                    <a:pt x="6876" y="35172"/>
                  </a:lnTo>
                  <a:lnTo>
                    <a:pt x="6876" y="35172"/>
                  </a:lnTo>
                  <a:lnTo>
                    <a:pt x="7025" y="35197"/>
                  </a:lnTo>
                  <a:lnTo>
                    <a:pt x="7173" y="35172"/>
                  </a:lnTo>
                  <a:lnTo>
                    <a:pt x="7322" y="35123"/>
                  </a:lnTo>
                  <a:lnTo>
                    <a:pt x="7495" y="34999"/>
                  </a:lnTo>
                  <a:lnTo>
                    <a:pt x="7693" y="34851"/>
                  </a:lnTo>
                  <a:lnTo>
                    <a:pt x="7866" y="34678"/>
                  </a:lnTo>
                  <a:lnTo>
                    <a:pt x="8064" y="34455"/>
                  </a:lnTo>
                  <a:lnTo>
                    <a:pt x="8286" y="34208"/>
                  </a:lnTo>
                  <a:lnTo>
                    <a:pt x="8732" y="33589"/>
                  </a:lnTo>
                  <a:lnTo>
                    <a:pt x="9202" y="32823"/>
                  </a:lnTo>
                  <a:lnTo>
                    <a:pt x="9696" y="31932"/>
                  </a:lnTo>
                  <a:lnTo>
                    <a:pt x="10240" y="30918"/>
                  </a:lnTo>
                  <a:lnTo>
                    <a:pt x="10760" y="29805"/>
                  </a:lnTo>
                  <a:lnTo>
                    <a:pt x="11329" y="28593"/>
                  </a:lnTo>
                  <a:lnTo>
                    <a:pt x="11898" y="27282"/>
                  </a:lnTo>
                  <a:lnTo>
                    <a:pt x="12466" y="25872"/>
                  </a:lnTo>
                  <a:lnTo>
                    <a:pt x="13035" y="24388"/>
                  </a:lnTo>
                  <a:lnTo>
                    <a:pt x="13604" y="22830"/>
                  </a:lnTo>
                  <a:lnTo>
                    <a:pt x="14173" y="21197"/>
                  </a:lnTo>
                  <a:lnTo>
                    <a:pt x="14717" y="19516"/>
                  </a:lnTo>
                  <a:lnTo>
                    <a:pt x="14717" y="19516"/>
                  </a:lnTo>
                  <a:lnTo>
                    <a:pt x="15261" y="17834"/>
                  </a:lnTo>
                  <a:lnTo>
                    <a:pt x="15731" y="16176"/>
                  </a:lnTo>
                  <a:lnTo>
                    <a:pt x="16177" y="14569"/>
                  </a:lnTo>
                  <a:lnTo>
                    <a:pt x="16572" y="13035"/>
                  </a:lnTo>
                  <a:lnTo>
                    <a:pt x="16943" y="11551"/>
                  </a:lnTo>
                  <a:lnTo>
                    <a:pt x="17240" y="10166"/>
                  </a:lnTo>
                  <a:lnTo>
                    <a:pt x="17512" y="8830"/>
                  </a:lnTo>
                  <a:lnTo>
                    <a:pt x="17710" y="7618"/>
                  </a:lnTo>
                  <a:lnTo>
                    <a:pt x="17883" y="6505"/>
                  </a:lnTo>
                  <a:lnTo>
                    <a:pt x="17982" y="5491"/>
                  </a:lnTo>
                  <a:lnTo>
                    <a:pt x="18032" y="4601"/>
                  </a:lnTo>
                  <a:lnTo>
                    <a:pt x="18032" y="3834"/>
                  </a:lnTo>
                  <a:lnTo>
                    <a:pt x="18007" y="3488"/>
                  </a:lnTo>
                  <a:lnTo>
                    <a:pt x="17982" y="3191"/>
                  </a:lnTo>
                  <a:lnTo>
                    <a:pt x="17933" y="2943"/>
                  </a:lnTo>
                  <a:lnTo>
                    <a:pt x="17859" y="2721"/>
                  </a:lnTo>
                  <a:lnTo>
                    <a:pt x="17784" y="2523"/>
                  </a:lnTo>
                  <a:lnTo>
                    <a:pt x="17685" y="2375"/>
                  </a:lnTo>
                  <a:lnTo>
                    <a:pt x="17586" y="2276"/>
                  </a:lnTo>
                  <a:lnTo>
                    <a:pt x="17463" y="2201"/>
                  </a:lnTo>
                  <a:lnTo>
                    <a:pt x="10587" y="0"/>
                  </a:lnTo>
                  <a:lnTo>
                    <a:pt x="0" y="3297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6"/>
            <p:cNvSpPr/>
            <p:nvPr/>
          </p:nvSpPr>
          <p:spPr>
            <a:xfrm>
              <a:off x="4602725" y="1643650"/>
              <a:ext cx="293125" cy="825525"/>
            </a:xfrm>
            <a:custGeom>
              <a:avLst/>
              <a:gdLst/>
              <a:ahLst/>
              <a:cxnLst/>
              <a:rect l="l" t="t" r="r" b="b"/>
              <a:pathLst>
                <a:path w="11725" h="33021" extrusionOk="0">
                  <a:moveTo>
                    <a:pt x="11007" y="0"/>
                  </a:moveTo>
                  <a:lnTo>
                    <a:pt x="10859" y="25"/>
                  </a:lnTo>
                  <a:lnTo>
                    <a:pt x="10710" y="99"/>
                  </a:lnTo>
                  <a:lnTo>
                    <a:pt x="10537" y="198"/>
                  </a:lnTo>
                  <a:lnTo>
                    <a:pt x="10339" y="347"/>
                  </a:lnTo>
                  <a:lnTo>
                    <a:pt x="10166" y="520"/>
                  </a:lnTo>
                  <a:lnTo>
                    <a:pt x="9944" y="742"/>
                  </a:lnTo>
                  <a:lnTo>
                    <a:pt x="9746" y="1014"/>
                  </a:lnTo>
                  <a:lnTo>
                    <a:pt x="9301" y="1633"/>
                  </a:lnTo>
                  <a:lnTo>
                    <a:pt x="8831" y="2375"/>
                  </a:lnTo>
                  <a:lnTo>
                    <a:pt x="8311" y="3265"/>
                  </a:lnTo>
                  <a:lnTo>
                    <a:pt x="7792" y="4279"/>
                  </a:lnTo>
                  <a:lnTo>
                    <a:pt x="7248" y="5392"/>
                  </a:lnTo>
                  <a:lnTo>
                    <a:pt x="6703" y="6604"/>
                  </a:lnTo>
                  <a:lnTo>
                    <a:pt x="6135" y="7940"/>
                  </a:lnTo>
                  <a:lnTo>
                    <a:pt x="5566" y="9350"/>
                  </a:lnTo>
                  <a:lnTo>
                    <a:pt x="4997" y="10834"/>
                  </a:lnTo>
                  <a:lnTo>
                    <a:pt x="4428" y="12392"/>
                  </a:lnTo>
                  <a:lnTo>
                    <a:pt x="3859" y="14000"/>
                  </a:lnTo>
                  <a:lnTo>
                    <a:pt x="3315" y="15682"/>
                  </a:lnTo>
                  <a:lnTo>
                    <a:pt x="2771" y="17389"/>
                  </a:lnTo>
                  <a:lnTo>
                    <a:pt x="2301" y="19021"/>
                  </a:lnTo>
                  <a:lnTo>
                    <a:pt x="1856" y="20629"/>
                  </a:lnTo>
                  <a:lnTo>
                    <a:pt x="1460" y="22162"/>
                  </a:lnTo>
                  <a:lnTo>
                    <a:pt x="1089" y="23646"/>
                  </a:lnTo>
                  <a:lnTo>
                    <a:pt x="792" y="25056"/>
                  </a:lnTo>
                  <a:lnTo>
                    <a:pt x="520" y="26367"/>
                  </a:lnTo>
                  <a:lnTo>
                    <a:pt x="322" y="27579"/>
                  </a:lnTo>
                  <a:lnTo>
                    <a:pt x="149" y="28717"/>
                  </a:lnTo>
                  <a:lnTo>
                    <a:pt x="50" y="29731"/>
                  </a:lnTo>
                  <a:lnTo>
                    <a:pt x="0" y="30622"/>
                  </a:lnTo>
                  <a:lnTo>
                    <a:pt x="0" y="31388"/>
                  </a:lnTo>
                  <a:lnTo>
                    <a:pt x="0" y="31710"/>
                  </a:lnTo>
                  <a:lnTo>
                    <a:pt x="50" y="32007"/>
                  </a:lnTo>
                  <a:lnTo>
                    <a:pt x="99" y="32279"/>
                  </a:lnTo>
                  <a:lnTo>
                    <a:pt x="174" y="32501"/>
                  </a:lnTo>
                  <a:lnTo>
                    <a:pt x="248" y="32675"/>
                  </a:lnTo>
                  <a:lnTo>
                    <a:pt x="347" y="32823"/>
                  </a:lnTo>
                  <a:lnTo>
                    <a:pt x="446" y="32922"/>
                  </a:lnTo>
                  <a:lnTo>
                    <a:pt x="569" y="32996"/>
                  </a:lnTo>
                  <a:lnTo>
                    <a:pt x="718" y="33021"/>
                  </a:lnTo>
                  <a:lnTo>
                    <a:pt x="866" y="32996"/>
                  </a:lnTo>
                  <a:lnTo>
                    <a:pt x="1015" y="32922"/>
                  </a:lnTo>
                  <a:lnTo>
                    <a:pt x="1188" y="32823"/>
                  </a:lnTo>
                  <a:lnTo>
                    <a:pt x="1386" y="32675"/>
                  </a:lnTo>
                  <a:lnTo>
                    <a:pt x="1559" y="32501"/>
                  </a:lnTo>
                  <a:lnTo>
                    <a:pt x="1757" y="32279"/>
                  </a:lnTo>
                  <a:lnTo>
                    <a:pt x="1979" y="32007"/>
                  </a:lnTo>
                  <a:lnTo>
                    <a:pt x="2424" y="31388"/>
                  </a:lnTo>
                  <a:lnTo>
                    <a:pt x="2894" y="30646"/>
                  </a:lnTo>
                  <a:lnTo>
                    <a:pt x="3389" y="29756"/>
                  </a:lnTo>
                  <a:lnTo>
                    <a:pt x="3933" y="28742"/>
                  </a:lnTo>
                  <a:lnTo>
                    <a:pt x="4453" y="27629"/>
                  </a:lnTo>
                  <a:lnTo>
                    <a:pt x="5022" y="26417"/>
                  </a:lnTo>
                  <a:lnTo>
                    <a:pt x="5590" y="25081"/>
                  </a:lnTo>
                  <a:lnTo>
                    <a:pt x="6159" y="23671"/>
                  </a:lnTo>
                  <a:lnTo>
                    <a:pt x="6728" y="22187"/>
                  </a:lnTo>
                  <a:lnTo>
                    <a:pt x="7297" y="20629"/>
                  </a:lnTo>
                  <a:lnTo>
                    <a:pt x="7866" y="19021"/>
                  </a:lnTo>
                  <a:lnTo>
                    <a:pt x="8410" y="17339"/>
                  </a:lnTo>
                  <a:lnTo>
                    <a:pt x="8954" y="15632"/>
                  </a:lnTo>
                  <a:lnTo>
                    <a:pt x="9424" y="14000"/>
                  </a:lnTo>
                  <a:lnTo>
                    <a:pt x="9869" y="12392"/>
                  </a:lnTo>
                  <a:lnTo>
                    <a:pt x="10265" y="10859"/>
                  </a:lnTo>
                  <a:lnTo>
                    <a:pt x="10636" y="9375"/>
                  </a:lnTo>
                  <a:lnTo>
                    <a:pt x="10933" y="7965"/>
                  </a:lnTo>
                  <a:lnTo>
                    <a:pt x="11205" y="6654"/>
                  </a:lnTo>
                  <a:lnTo>
                    <a:pt x="11403" y="5442"/>
                  </a:lnTo>
                  <a:lnTo>
                    <a:pt x="11576" y="4304"/>
                  </a:lnTo>
                  <a:lnTo>
                    <a:pt x="11675" y="3290"/>
                  </a:lnTo>
                  <a:lnTo>
                    <a:pt x="11725" y="2400"/>
                  </a:lnTo>
                  <a:lnTo>
                    <a:pt x="11725" y="1633"/>
                  </a:lnTo>
                  <a:lnTo>
                    <a:pt x="11700" y="1311"/>
                  </a:lnTo>
                  <a:lnTo>
                    <a:pt x="11675" y="1014"/>
                  </a:lnTo>
                  <a:lnTo>
                    <a:pt x="11626" y="742"/>
                  </a:lnTo>
                  <a:lnTo>
                    <a:pt x="11551" y="520"/>
                  </a:lnTo>
                  <a:lnTo>
                    <a:pt x="11477" y="347"/>
                  </a:lnTo>
                  <a:lnTo>
                    <a:pt x="11378" y="198"/>
                  </a:lnTo>
                  <a:lnTo>
                    <a:pt x="11279" y="99"/>
                  </a:lnTo>
                  <a:lnTo>
                    <a:pt x="11156" y="25"/>
                  </a:lnTo>
                  <a:lnTo>
                    <a:pt x="11007" y="0"/>
                  </a:lnTo>
                  <a:close/>
                </a:path>
              </a:pathLst>
            </a:custGeom>
            <a:solidFill>
              <a:srgbClr val="EA9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6"/>
            <p:cNvSpPr/>
            <p:nvPr/>
          </p:nvSpPr>
          <p:spPr>
            <a:xfrm>
              <a:off x="4602725" y="1643650"/>
              <a:ext cx="293125" cy="825525"/>
            </a:xfrm>
            <a:custGeom>
              <a:avLst/>
              <a:gdLst/>
              <a:ahLst/>
              <a:cxnLst/>
              <a:rect l="l" t="t" r="r" b="b"/>
              <a:pathLst>
                <a:path w="11725" h="33021" fill="none" extrusionOk="0">
                  <a:moveTo>
                    <a:pt x="11156" y="25"/>
                  </a:moveTo>
                  <a:lnTo>
                    <a:pt x="11156" y="25"/>
                  </a:lnTo>
                  <a:lnTo>
                    <a:pt x="11279" y="99"/>
                  </a:lnTo>
                  <a:lnTo>
                    <a:pt x="11378" y="198"/>
                  </a:lnTo>
                  <a:lnTo>
                    <a:pt x="11477" y="347"/>
                  </a:lnTo>
                  <a:lnTo>
                    <a:pt x="11551" y="520"/>
                  </a:lnTo>
                  <a:lnTo>
                    <a:pt x="11626" y="742"/>
                  </a:lnTo>
                  <a:lnTo>
                    <a:pt x="11675" y="1014"/>
                  </a:lnTo>
                  <a:lnTo>
                    <a:pt x="11700" y="1311"/>
                  </a:lnTo>
                  <a:lnTo>
                    <a:pt x="11725" y="1633"/>
                  </a:lnTo>
                  <a:lnTo>
                    <a:pt x="11725" y="2400"/>
                  </a:lnTo>
                  <a:lnTo>
                    <a:pt x="11675" y="3290"/>
                  </a:lnTo>
                  <a:lnTo>
                    <a:pt x="11576" y="4304"/>
                  </a:lnTo>
                  <a:lnTo>
                    <a:pt x="11403" y="5442"/>
                  </a:lnTo>
                  <a:lnTo>
                    <a:pt x="11205" y="6654"/>
                  </a:lnTo>
                  <a:lnTo>
                    <a:pt x="10933" y="7965"/>
                  </a:lnTo>
                  <a:lnTo>
                    <a:pt x="10636" y="9375"/>
                  </a:lnTo>
                  <a:lnTo>
                    <a:pt x="10265" y="10859"/>
                  </a:lnTo>
                  <a:lnTo>
                    <a:pt x="9869" y="12392"/>
                  </a:lnTo>
                  <a:lnTo>
                    <a:pt x="9424" y="14000"/>
                  </a:lnTo>
                  <a:lnTo>
                    <a:pt x="8954" y="15632"/>
                  </a:lnTo>
                  <a:lnTo>
                    <a:pt x="8410" y="17339"/>
                  </a:lnTo>
                  <a:lnTo>
                    <a:pt x="8410" y="17339"/>
                  </a:lnTo>
                  <a:lnTo>
                    <a:pt x="7866" y="19021"/>
                  </a:lnTo>
                  <a:lnTo>
                    <a:pt x="7297" y="20629"/>
                  </a:lnTo>
                  <a:lnTo>
                    <a:pt x="6728" y="22187"/>
                  </a:lnTo>
                  <a:lnTo>
                    <a:pt x="6159" y="23671"/>
                  </a:lnTo>
                  <a:lnTo>
                    <a:pt x="5590" y="25081"/>
                  </a:lnTo>
                  <a:lnTo>
                    <a:pt x="5022" y="26417"/>
                  </a:lnTo>
                  <a:lnTo>
                    <a:pt x="4453" y="27629"/>
                  </a:lnTo>
                  <a:lnTo>
                    <a:pt x="3933" y="28742"/>
                  </a:lnTo>
                  <a:lnTo>
                    <a:pt x="3389" y="29756"/>
                  </a:lnTo>
                  <a:lnTo>
                    <a:pt x="2894" y="30646"/>
                  </a:lnTo>
                  <a:lnTo>
                    <a:pt x="2424" y="31388"/>
                  </a:lnTo>
                  <a:lnTo>
                    <a:pt x="1979" y="32007"/>
                  </a:lnTo>
                  <a:lnTo>
                    <a:pt x="1757" y="32279"/>
                  </a:lnTo>
                  <a:lnTo>
                    <a:pt x="1559" y="32501"/>
                  </a:lnTo>
                  <a:lnTo>
                    <a:pt x="1386" y="32675"/>
                  </a:lnTo>
                  <a:lnTo>
                    <a:pt x="1188" y="32823"/>
                  </a:lnTo>
                  <a:lnTo>
                    <a:pt x="1015" y="32922"/>
                  </a:lnTo>
                  <a:lnTo>
                    <a:pt x="866" y="32996"/>
                  </a:lnTo>
                  <a:lnTo>
                    <a:pt x="718" y="33021"/>
                  </a:lnTo>
                  <a:lnTo>
                    <a:pt x="569" y="32996"/>
                  </a:lnTo>
                  <a:lnTo>
                    <a:pt x="569" y="32996"/>
                  </a:lnTo>
                  <a:lnTo>
                    <a:pt x="446" y="32922"/>
                  </a:lnTo>
                  <a:lnTo>
                    <a:pt x="347" y="32823"/>
                  </a:lnTo>
                  <a:lnTo>
                    <a:pt x="248" y="32675"/>
                  </a:lnTo>
                  <a:lnTo>
                    <a:pt x="174" y="32501"/>
                  </a:lnTo>
                  <a:lnTo>
                    <a:pt x="99" y="32279"/>
                  </a:lnTo>
                  <a:lnTo>
                    <a:pt x="50" y="32007"/>
                  </a:lnTo>
                  <a:lnTo>
                    <a:pt x="0" y="31710"/>
                  </a:lnTo>
                  <a:lnTo>
                    <a:pt x="0" y="31388"/>
                  </a:lnTo>
                  <a:lnTo>
                    <a:pt x="0" y="30622"/>
                  </a:lnTo>
                  <a:lnTo>
                    <a:pt x="50" y="29731"/>
                  </a:lnTo>
                  <a:lnTo>
                    <a:pt x="149" y="28717"/>
                  </a:lnTo>
                  <a:lnTo>
                    <a:pt x="322" y="27579"/>
                  </a:lnTo>
                  <a:lnTo>
                    <a:pt x="520" y="26367"/>
                  </a:lnTo>
                  <a:lnTo>
                    <a:pt x="792" y="25056"/>
                  </a:lnTo>
                  <a:lnTo>
                    <a:pt x="1089" y="23646"/>
                  </a:lnTo>
                  <a:lnTo>
                    <a:pt x="1460" y="22162"/>
                  </a:lnTo>
                  <a:lnTo>
                    <a:pt x="1856" y="20629"/>
                  </a:lnTo>
                  <a:lnTo>
                    <a:pt x="2301" y="19021"/>
                  </a:lnTo>
                  <a:lnTo>
                    <a:pt x="2771" y="17389"/>
                  </a:lnTo>
                  <a:lnTo>
                    <a:pt x="3315" y="15682"/>
                  </a:lnTo>
                  <a:lnTo>
                    <a:pt x="3315" y="15682"/>
                  </a:lnTo>
                  <a:lnTo>
                    <a:pt x="3859" y="14000"/>
                  </a:lnTo>
                  <a:lnTo>
                    <a:pt x="4428" y="12392"/>
                  </a:lnTo>
                  <a:lnTo>
                    <a:pt x="4997" y="10834"/>
                  </a:lnTo>
                  <a:lnTo>
                    <a:pt x="5566" y="9350"/>
                  </a:lnTo>
                  <a:lnTo>
                    <a:pt x="6135" y="7940"/>
                  </a:lnTo>
                  <a:lnTo>
                    <a:pt x="6703" y="6604"/>
                  </a:lnTo>
                  <a:lnTo>
                    <a:pt x="7248" y="5392"/>
                  </a:lnTo>
                  <a:lnTo>
                    <a:pt x="7792" y="4279"/>
                  </a:lnTo>
                  <a:lnTo>
                    <a:pt x="8311" y="3265"/>
                  </a:lnTo>
                  <a:lnTo>
                    <a:pt x="8831" y="2375"/>
                  </a:lnTo>
                  <a:lnTo>
                    <a:pt x="9301" y="1633"/>
                  </a:lnTo>
                  <a:lnTo>
                    <a:pt x="9746" y="1014"/>
                  </a:lnTo>
                  <a:lnTo>
                    <a:pt x="9944" y="742"/>
                  </a:lnTo>
                  <a:lnTo>
                    <a:pt x="10166" y="520"/>
                  </a:lnTo>
                  <a:lnTo>
                    <a:pt x="10339" y="347"/>
                  </a:lnTo>
                  <a:lnTo>
                    <a:pt x="10537" y="198"/>
                  </a:lnTo>
                  <a:lnTo>
                    <a:pt x="10710" y="99"/>
                  </a:lnTo>
                  <a:lnTo>
                    <a:pt x="10859" y="25"/>
                  </a:lnTo>
                  <a:lnTo>
                    <a:pt x="11007" y="0"/>
                  </a:lnTo>
                  <a:lnTo>
                    <a:pt x="11156" y="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6"/>
            <p:cNvSpPr/>
            <p:nvPr/>
          </p:nvSpPr>
          <p:spPr>
            <a:xfrm>
              <a:off x="4612000" y="1669000"/>
              <a:ext cx="272100" cy="781625"/>
            </a:xfrm>
            <a:custGeom>
              <a:avLst/>
              <a:gdLst/>
              <a:ahLst/>
              <a:cxnLst/>
              <a:rect l="l" t="t" r="r" b="b"/>
              <a:pathLst>
                <a:path w="10884" h="31265" extrusionOk="0">
                  <a:moveTo>
                    <a:pt x="10339" y="0"/>
                  </a:moveTo>
                  <a:lnTo>
                    <a:pt x="10216" y="25"/>
                  </a:lnTo>
                  <a:lnTo>
                    <a:pt x="10092" y="99"/>
                  </a:lnTo>
                  <a:lnTo>
                    <a:pt x="9944" y="198"/>
                  </a:lnTo>
                  <a:lnTo>
                    <a:pt x="9771" y="347"/>
                  </a:lnTo>
                  <a:lnTo>
                    <a:pt x="9622" y="520"/>
                  </a:lnTo>
                  <a:lnTo>
                    <a:pt x="9251" y="990"/>
                  </a:lnTo>
                  <a:lnTo>
                    <a:pt x="8855" y="1583"/>
                  </a:lnTo>
                  <a:lnTo>
                    <a:pt x="8435" y="2325"/>
                  </a:lnTo>
                  <a:lnTo>
                    <a:pt x="7990" y="3166"/>
                  </a:lnTo>
                  <a:lnTo>
                    <a:pt x="7520" y="4131"/>
                  </a:lnTo>
                  <a:lnTo>
                    <a:pt x="7025" y="5195"/>
                  </a:lnTo>
                  <a:lnTo>
                    <a:pt x="6506" y="6357"/>
                  </a:lnTo>
                  <a:lnTo>
                    <a:pt x="5986" y="7594"/>
                  </a:lnTo>
                  <a:lnTo>
                    <a:pt x="5467" y="8930"/>
                  </a:lnTo>
                  <a:lnTo>
                    <a:pt x="4923" y="10339"/>
                  </a:lnTo>
                  <a:lnTo>
                    <a:pt x="4403" y="11824"/>
                  </a:lnTo>
                  <a:lnTo>
                    <a:pt x="3884" y="13357"/>
                  </a:lnTo>
                  <a:lnTo>
                    <a:pt x="3340" y="14965"/>
                  </a:lnTo>
                  <a:lnTo>
                    <a:pt x="2845" y="16548"/>
                  </a:lnTo>
                  <a:lnTo>
                    <a:pt x="2375" y="18106"/>
                  </a:lnTo>
                  <a:lnTo>
                    <a:pt x="1954" y="19640"/>
                  </a:lnTo>
                  <a:lnTo>
                    <a:pt x="1559" y="21074"/>
                  </a:lnTo>
                  <a:lnTo>
                    <a:pt x="1212" y="22484"/>
                  </a:lnTo>
                  <a:lnTo>
                    <a:pt x="916" y="23795"/>
                  </a:lnTo>
                  <a:lnTo>
                    <a:pt x="644" y="25032"/>
                  </a:lnTo>
                  <a:lnTo>
                    <a:pt x="421" y="26194"/>
                  </a:lnTo>
                  <a:lnTo>
                    <a:pt x="248" y="27258"/>
                  </a:lnTo>
                  <a:lnTo>
                    <a:pt x="124" y="28198"/>
                  </a:lnTo>
                  <a:lnTo>
                    <a:pt x="50" y="29039"/>
                  </a:lnTo>
                  <a:lnTo>
                    <a:pt x="0" y="29756"/>
                  </a:lnTo>
                  <a:lnTo>
                    <a:pt x="25" y="30325"/>
                  </a:lnTo>
                  <a:lnTo>
                    <a:pt x="75" y="30572"/>
                  </a:lnTo>
                  <a:lnTo>
                    <a:pt x="124" y="30795"/>
                  </a:lnTo>
                  <a:lnTo>
                    <a:pt x="174" y="30968"/>
                  </a:lnTo>
                  <a:lnTo>
                    <a:pt x="248" y="31092"/>
                  </a:lnTo>
                  <a:lnTo>
                    <a:pt x="322" y="31191"/>
                  </a:lnTo>
                  <a:lnTo>
                    <a:pt x="446" y="31240"/>
                  </a:lnTo>
                  <a:lnTo>
                    <a:pt x="545" y="31265"/>
                  </a:lnTo>
                  <a:lnTo>
                    <a:pt x="668" y="31215"/>
                  </a:lnTo>
                  <a:lnTo>
                    <a:pt x="817" y="31166"/>
                  </a:lnTo>
                  <a:lnTo>
                    <a:pt x="965" y="31067"/>
                  </a:lnTo>
                  <a:lnTo>
                    <a:pt x="1114" y="30918"/>
                  </a:lnTo>
                  <a:lnTo>
                    <a:pt x="1287" y="30745"/>
                  </a:lnTo>
                  <a:lnTo>
                    <a:pt x="1658" y="30275"/>
                  </a:lnTo>
                  <a:lnTo>
                    <a:pt x="2029" y="29682"/>
                  </a:lnTo>
                  <a:lnTo>
                    <a:pt x="2474" y="28940"/>
                  </a:lnTo>
                  <a:lnTo>
                    <a:pt x="2919" y="28099"/>
                  </a:lnTo>
                  <a:lnTo>
                    <a:pt x="3389" y="27134"/>
                  </a:lnTo>
                  <a:lnTo>
                    <a:pt x="3884" y="26071"/>
                  </a:lnTo>
                  <a:lnTo>
                    <a:pt x="4378" y="24908"/>
                  </a:lnTo>
                  <a:lnTo>
                    <a:pt x="4898" y="23671"/>
                  </a:lnTo>
                  <a:lnTo>
                    <a:pt x="5417" y="22336"/>
                  </a:lnTo>
                  <a:lnTo>
                    <a:pt x="5961" y="20926"/>
                  </a:lnTo>
                  <a:lnTo>
                    <a:pt x="6481" y="19442"/>
                  </a:lnTo>
                  <a:lnTo>
                    <a:pt x="7025" y="17908"/>
                  </a:lnTo>
                  <a:lnTo>
                    <a:pt x="7544" y="16300"/>
                  </a:lnTo>
                  <a:lnTo>
                    <a:pt x="8039" y="14717"/>
                  </a:lnTo>
                  <a:lnTo>
                    <a:pt x="8509" y="13159"/>
                  </a:lnTo>
                  <a:lnTo>
                    <a:pt x="8930" y="11626"/>
                  </a:lnTo>
                  <a:lnTo>
                    <a:pt x="9325" y="10166"/>
                  </a:lnTo>
                  <a:lnTo>
                    <a:pt x="9672" y="8781"/>
                  </a:lnTo>
                  <a:lnTo>
                    <a:pt x="9993" y="7470"/>
                  </a:lnTo>
                  <a:lnTo>
                    <a:pt x="10265" y="6234"/>
                  </a:lnTo>
                  <a:lnTo>
                    <a:pt x="10463" y="5071"/>
                  </a:lnTo>
                  <a:lnTo>
                    <a:pt x="10661" y="4007"/>
                  </a:lnTo>
                  <a:lnTo>
                    <a:pt x="10785" y="3068"/>
                  </a:lnTo>
                  <a:lnTo>
                    <a:pt x="10859" y="2227"/>
                  </a:lnTo>
                  <a:lnTo>
                    <a:pt x="10884" y="1509"/>
                  </a:lnTo>
                  <a:lnTo>
                    <a:pt x="10859" y="916"/>
                  </a:lnTo>
                  <a:lnTo>
                    <a:pt x="10834" y="693"/>
                  </a:lnTo>
                  <a:lnTo>
                    <a:pt x="10785" y="470"/>
                  </a:lnTo>
                  <a:lnTo>
                    <a:pt x="10710" y="297"/>
                  </a:lnTo>
                  <a:lnTo>
                    <a:pt x="10636" y="174"/>
                  </a:lnTo>
                  <a:lnTo>
                    <a:pt x="10562" y="75"/>
                  </a:lnTo>
                  <a:lnTo>
                    <a:pt x="10463" y="25"/>
                  </a:lnTo>
                  <a:lnTo>
                    <a:pt x="1033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6"/>
            <p:cNvSpPr/>
            <p:nvPr/>
          </p:nvSpPr>
          <p:spPr>
            <a:xfrm>
              <a:off x="4784525" y="1874300"/>
              <a:ext cx="819350" cy="641875"/>
            </a:xfrm>
            <a:custGeom>
              <a:avLst/>
              <a:gdLst/>
              <a:ahLst/>
              <a:cxnLst/>
              <a:rect l="l" t="t" r="r" b="b"/>
              <a:pathLst>
                <a:path w="32774" h="25675" extrusionOk="0">
                  <a:moveTo>
                    <a:pt x="28643" y="0"/>
                  </a:moveTo>
                  <a:lnTo>
                    <a:pt x="0" y="19466"/>
                  </a:lnTo>
                  <a:lnTo>
                    <a:pt x="4057" y="25427"/>
                  </a:lnTo>
                  <a:lnTo>
                    <a:pt x="4156" y="25526"/>
                  </a:lnTo>
                  <a:lnTo>
                    <a:pt x="4304" y="25600"/>
                  </a:lnTo>
                  <a:lnTo>
                    <a:pt x="4453" y="25650"/>
                  </a:lnTo>
                  <a:lnTo>
                    <a:pt x="4650" y="25675"/>
                  </a:lnTo>
                  <a:lnTo>
                    <a:pt x="4898" y="25675"/>
                  </a:lnTo>
                  <a:lnTo>
                    <a:pt x="5170" y="25650"/>
                  </a:lnTo>
                  <a:lnTo>
                    <a:pt x="5442" y="25600"/>
                  </a:lnTo>
                  <a:lnTo>
                    <a:pt x="5788" y="25526"/>
                  </a:lnTo>
                  <a:lnTo>
                    <a:pt x="6505" y="25304"/>
                  </a:lnTo>
                  <a:lnTo>
                    <a:pt x="7346" y="25007"/>
                  </a:lnTo>
                  <a:lnTo>
                    <a:pt x="8286" y="24611"/>
                  </a:lnTo>
                  <a:lnTo>
                    <a:pt x="9325" y="24141"/>
                  </a:lnTo>
                  <a:lnTo>
                    <a:pt x="10438" y="23597"/>
                  </a:lnTo>
                  <a:lnTo>
                    <a:pt x="11626" y="22979"/>
                  </a:lnTo>
                  <a:lnTo>
                    <a:pt x="12887" y="22286"/>
                  </a:lnTo>
                  <a:lnTo>
                    <a:pt x="14198" y="21519"/>
                  </a:lnTo>
                  <a:lnTo>
                    <a:pt x="15558" y="20703"/>
                  </a:lnTo>
                  <a:lnTo>
                    <a:pt x="16968" y="19837"/>
                  </a:lnTo>
                  <a:lnTo>
                    <a:pt x="18427" y="18897"/>
                  </a:lnTo>
                  <a:lnTo>
                    <a:pt x="19887" y="17908"/>
                  </a:lnTo>
                  <a:lnTo>
                    <a:pt x="21346" y="16919"/>
                  </a:lnTo>
                  <a:lnTo>
                    <a:pt x="22756" y="15905"/>
                  </a:lnTo>
                  <a:lnTo>
                    <a:pt x="24067" y="14915"/>
                  </a:lnTo>
                  <a:lnTo>
                    <a:pt x="25353" y="13950"/>
                  </a:lnTo>
                  <a:lnTo>
                    <a:pt x="26540" y="13011"/>
                  </a:lnTo>
                  <a:lnTo>
                    <a:pt x="27629" y="12095"/>
                  </a:lnTo>
                  <a:lnTo>
                    <a:pt x="28643" y="11230"/>
                  </a:lnTo>
                  <a:lnTo>
                    <a:pt x="29583" y="10389"/>
                  </a:lnTo>
                  <a:lnTo>
                    <a:pt x="30399" y="9597"/>
                  </a:lnTo>
                  <a:lnTo>
                    <a:pt x="31091" y="8880"/>
                  </a:lnTo>
                  <a:lnTo>
                    <a:pt x="31685" y="8187"/>
                  </a:lnTo>
                  <a:lnTo>
                    <a:pt x="32155" y="7594"/>
                  </a:lnTo>
                  <a:lnTo>
                    <a:pt x="32353" y="7322"/>
                  </a:lnTo>
                  <a:lnTo>
                    <a:pt x="32501" y="7074"/>
                  </a:lnTo>
                  <a:lnTo>
                    <a:pt x="32625" y="6827"/>
                  </a:lnTo>
                  <a:lnTo>
                    <a:pt x="32699" y="6604"/>
                  </a:lnTo>
                  <a:lnTo>
                    <a:pt x="32773" y="6406"/>
                  </a:lnTo>
                  <a:lnTo>
                    <a:pt x="32773" y="6233"/>
                  </a:lnTo>
                  <a:lnTo>
                    <a:pt x="32749" y="6085"/>
                  </a:lnTo>
                  <a:lnTo>
                    <a:pt x="32699" y="5961"/>
                  </a:lnTo>
                  <a:lnTo>
                    <a:pt x="286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6"/>
            <p:cNvSpPr/>
            <p:nvPr/>
          </p:nvSpPr>
          <p:spPr>
            <a:xfrm>
              <a:off x="4784525" y="1874300"/>
              <a:ext cx="819350" cy="641875"/>
            </a:xfrm>
            <a:custGeom>
              <a:avLst/>
              <a:gdLst/>
              <a:ahLst/>
              <a:cxnLst/>
              <a:rect l="l" t="t" r="r" b="b"/>
              <a:pathLst>
                <a:path w="32774" h="25675" fill="none" extrusionOk="0">
                  <a:moveTo>
                    <a:pt x="0" y="19466"/>
                  </a:moveTo>
                  <a:lnTo>
                    <a:pt x="4057" y="25427"/>
                  </a:lnTo>
                  <a:lnTo>
                    <a:pt x="4057" y="25427"/>
                  </a:lnTo>
                  <a:lnTo>
                    <a:pt x="4156" y="25526"/>
                  </a:lnTo>
                  <a:lnTo>
                    <a:pt x="4304" y="25600"/>
                  </a:lnTo>
                  <a:lnTo>
                    <a:pt x="4453" y="25650"/>
                  </a:lnTo>
                  <a:lnTo>
                    <a:pt x="4650" y="25675"/>
                  </a:lnTo>
                  <a:lnTo>
                    <a:pt x="4898" y="25675"/>
                  </a:lnTo>
                  <a:lnTo>
                    <a:pt x="5170" y="25650"/>
                  </a:lnTo>
                  <a:lnTo>
                    <a:pt x="5442" y="25600"/>
                  </a:lnTo>
                  <a:lnTo>
                    <a:pt x="5788" y="25526"/>
                  </a:lnTo>
                  <a:lnTo>
                    <a:pt x="6505" y="25304"/>
                  </a:lnTo>
                  <a:lnTo>
                    <a:pt x="7346" y="25007"/>
                  </a:lnTo>
                  <a:lnTo>
                    <a:pt x="8286" y="24611"/>
                  </a:lnTo>
                  <a:lnTo>
                    <a:pt x="9325" y="24141"/>
                  </a:lnTo>
                  <a:lnTo>
                    <a:pt x="10438" y="23597"/>
                  </a:lnTo>
                  <a:lnTo>
                    <a:pt x="11626" y="22979"/>
                  </a:lnTo>
                  <a:lnTo>
                    <a:pt x="12887" y="22286"/>
                  </a:lnTo>
                  <a:lnTo>
                    <a:pt x="14198" y="21519"/>
                  </a:lnTo>
                  <a:lnTo>
                    <a:pt x="15558" y="20703"/>
                  </a:lnTo>
                  <a:lnTo>
                    <a:pt x="16968" y="19837"/>
                  </a:lnTo>
                  <a:lnTo>
                    <a:pt x="18427" y="18897"/>
                  </a:lnTo>
                  <a:lnTo>
                    <a:pt x="19887" y="17908"/>
                  </a:lnTo>
                  <a:lnTo>
                    <a:pt x="19887" y="17908"/>
                  </a:lnTo>
                  <a:lnTo>
                    <a:pt x="21346" y="16919"/>
                  </a:lnTo>
                  <a:lnTo>
                    <a:pt x="22756" y="15905"/>
                  </a:lnTo>
                  <a:lnTo>
                    <a:pt x="24067" y="14915"/>
                  </a:lnTo>
                  <a:lnTo>
                    <a:pt x="25353" y="13950"/>
                  </a:lnTo>
                  <a:lnTo>
                    <a:pt x="26540" y="13011"/>
                  </a:lnTo>
                  <a:lnTo>
                    <a:pt x="27629" y="12095"/>
                  </a:lnTo>
                  <a:lnTo>
                    <a:pt x="28643" y="11230"/>
                  </a:lnTo>
                  <a:lnTo>
                    <a:pt x="29583" y="10389"/>
                  </a:lnTo>
                  <a:lnTo>
                    <a:pt x="30399" y="9597"/>
                  </a:lnTo>
                  <a:lnTo>
                    <a:pt x="31091" y="8880"/>
                  </a:lnTo>
                  <a:lnTo>
                    <a:pt x="31685" y="8187"/>
                  </a:lnTo>
                  <a:lnTo>
                    <a:pt x="32155" y="7594"/>
                  </a:lnTo>
                  <a:lnTo>
                    <a:pt x="32353" y="7322"/>
                  </a:lnTo>
                  <a:lnTo>
                    <a:pt x="32501" y="7074"/>
                  </a:lnTo>
                  <a:lnTo>
                    <a:pt x="32625" y="6827"/>
                  </a:lnTo>
                  <a:lnTo>
                    <a:pt x="32699" y="6604"/>
                  </a:lnTo>
                  <a:lnTo>
                    <a:pt x="32773" y="6406"/>
                  </a:lnTo>
                  <a:lnTo>
                    <a:pt x="32773" y="6233"/>
                  </a:lnTo>
                  <a:lnTo>
                    <a:pt x="32749" y="6085"/>
                  </a:lnTo>
                  <a:lnTo>
                    <a:pt x="32699" y="5961"/>
                  </a:lnTo>
                  <a:lnTo>
                    <a:pt x="28643" y="0"/>
                  </a:lnTo>
                  <a:lnTo>
                    <a:pt x="0" y="1946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6"/>
            <p:cNvSpPr/>
            <p:nvPr/>
          </p:nvSpPr>
          <p:spPr>
            <a:xfrm>
              <a:off x="4782675" y="1868100"/>
              <a:ext cx="719775" cy="499050"/>
            </a:xfrm>
            <a:custGeom>
              <a:avLst/>
              <a:gdLst/>
              <a:ahLst/>
              <a:cxnLst/>
              <a:rect l="l" t="t" r="r" b="b"/>
              <a:pathLst>
                <a:path w="28791" h="19962" extrusionOk="0">
                  <a:moveTo>
                    <a:pt x="27876" y="1"/>
                  </a:moveTo>
                  <a:lnTo>
                    <a:pt x="27628" y="26"/>
                  </a:lnTo>
                  <a:lnTo>
                    <a:pt x="27332" y="75"/>
                  </a:lnTo>
                  <a:lnTo>
                    <a:pt x="27010" y="149"/>
                  </a:lnTo>
                  <a:lnTo>
                    <a:pt x="26268" y="372"/>
                  </a:lnTo>
                  <a:lnTo>
                    <a:pt x="25427" y="669"/>
                  </a:lnTo>
                  <a:lnTo>
                    <a:pt x="24487" y="1065"/>
                  </a:lnTo>
                  <a:lnTo>
                    <a:pt x="23448" y="1534"/>
                  </a:lnTo>
                  <a:lnTo>
                    <a:pt x="22335" y="2079"/>
                  </a:lnTo>
                  <a:lnTo>
                    <a:pt x="21148" y="2697"/>
                  </a:lnTo>
                  <a:lnTo>
                    <a:pt x="19887" y="3390"/>
                  </a:lnTo>
                  <a:lnTo>
                    <a:pt x="18576" y="4132"/>
                  </a:lnTo>
                  <a:lnTo>
                    <a:pt x="17215" y="4973"/>
                  </a:lnTo>
                  <a:lnTo>
                    <a:pt x="15805" y="5838"/>
                  </a:lnTo>
                  <a:lnTo>
                    <a:pt x="14371" y="6778"/>
                  </a:lnTo>
                  <a:lnTo>
                    <a:pt x="12887" y="7768"/>
                  </a:lnTo>
                  <a:lnTo>
                    <a:pt x="11427" y="8757"/>
                  </a:lnTo>
                  <a:lnTo>
                    <a:pt x="10042" y="9771"/>
                  </a:lnTo>
                  <a:lnTo>
                    <a:pt x="8707" y="10760"/>
                  </a:lnTo>
                  <a:lnTo>
                    <a:pt x="7445" y="11725"/>
                  </a:lnTo>
                  <a:lnTo>
                    <a:pt x="6258" y="12665"/>
                  </a:lnTo>
                  <a:lnTo>
                    <a:pt x="5145" y="13580"/>
                  </a:lnTo>
                  <a:lnTo>
                    <a:pt x="4131" y="14446"/>
                  </a:lnTo>
                  <a:lnTo>
                    <a:pt x="3216" y="15287"/>
                  </a:lnTo>
                  <a:lnTo>
                    <a:pt x="2399" y="16078"/>
                  </a:lnTo>
                  <a:lnTo>
                    <a:pt x="1682" y="16796"/>
                  </a:lnTo>
                  <a:lnTo>
                    <a:pt x="1088" y="17488"/>
                  </a:lnTo>
                  <a:lnTo>
                    <a:pt x="619" y="18082"/>
                  </a:lnTo>
                  <a:lnTo>
                    <a:pt x="421" y="18354"/>
                  </a:lnTo>
                  <a:lnTo>
                    <a:pt x="272" y="18601"/>
                  </a:lnTo>
                  <a:lnTo>
                    <a:pt x="149" y="18849"/>
                  </a:lnTo>
                  <a:lnTo>
                    <a:pt x="74" y="19071"/>
                  </a:lnTo>
                  <a:lnTo>
                    <a:pt x="25" y="19269"/>
                  </a:lnTo>
                  <a:lnTo>
                    <a:pt x="0" y="19442"/>
                  </a:lnTo>
                  <a:lnTo>
                    <a:pt x="25" y="19591"/>
                  </a:lnTo>
                  <a:lnTo>
                    <a:pt x="74" y="19714"/>
                  </a:lnTo>
                  <a:lnTo>
                    <a:pt x="173" y="19813"/>
                  </a:lnTo>
                  <a:lnTo>
                    <a:pt x="297" y="19887"/>
                  </a:lnTo>
                  <a:lnTo>
                    <a:pt x="470" y="19937"/>
                  </a:lnTo>
                  <a:lnTo>
                    <a:pt x="668" y="19962"/>
                  </a:lnTo>
                  <a:lnTo>
                    <a:pt x="915" y="19962"/>
                  </a:lnTo>
                  <a:lnTo>
                    <a:pt x="1163" y="19937"/>
                  </a:lnTo>
                  <a:lnTo>
                    <a:pt x="1459" y="19887"/>
                  </a:lnTo>
                  <a:lnTo>
                    <a:pt x="1781" y="19813"/>
                  </a:lnTo>
                  <a:lnTo>
                    <a:pt x="2523" y="19591"/>
                  </a:lnTo>
                  <a:lnTo>
                    <a:pt x="3364" y="19294"/>
                  </a:lnTo>
                  <a:lnTo>
                    <a:pt x="4304" y="18898"/>
                  </a:lnTo>
                  <a:lnTo>
                    <a:pt x="5343" y="18428"/>
                  </a:lnTo>
                  <a:lnTo>
                    <a:pt x="6456" y="17884"/>
                  </a:lnTo>
                  <a:lnTo>
                    <a:pt x="7643" y="17266"/>
                  </a:lnTo>
                  <a:lnTo>
                    <a:pt x="8905" y="16573"/>
                  </a:lnTo>
                  <a:lnTo>
                    <a:pt x="10215" y="15806"/>
                  </a:lnTo>
                  <a:lnTo>
                    <a:pt x="11576" y="14990"/>
                  </a:lnTo>
                  <a:lnTo>
                    <a:pt x="12986" y="14100"/>
                  </a:lnTo>
                  <a:lnTo>
                    <a:pt x="14420" y="13184"/>
                  </a:lnTo>
                  <a:lnTo>
                    <a:pt x="15904" y="12195"/>
                  </a:lnTo>
                  <a:lnTo>
                    <a:pt x="17364" y="11181"/>
                  </a:lnTo>
                  <a:lnTo>
                    <a:pt x="18749" y="10192"/>
                  </a:lnTo>
                  <a:lnTo>
                    <a:pt x="20084" y="9202"/>
                  </a:lnTo>
                  <a:lnTo>
                    <a:pt x="21346" y="8237"/>
                  </a:lnTo>
                  <a:lnTo>
                    <a:pt x="22558" y="7298"/>
                  </a:lnTo>
                  <a:lnTo>
                    <a:pt x="23646" y="6382"/>
                  </a:lnTo>
                  <a:lnTo>
                    <a:pt x="24660" y="5492"/>
                  </a:lnTo>
                  <a:lnTo>
                    <a:pt x="25575" y="4651"/>
                  </a:lnTo>
                  <a:lnTo>
                    <a:pt x="26392" y="3884"/>
                  </a:lnTo>
                  <a:lnTo>
                    <a:pt x="27109" y="3142"/>
                  </a:lnTo>
                  <a:lnTo>
                    <a:pt x="27703" y="2474"/>
                  </a:lnTo>
                  <a:lnTo>
                    <a:pt x="28173" y="1881"/>
                  </a:lnTo>
                  <a:lnTo>
                    <a:pt x="28370" y="1584"/>
                  </a:lnTo>
                  <a:lnTo>
                    <a:pt x="28519" y="1337"/>
                  </a:lnTo>
                  <a:lnTo>
                    <a:pt x="28643" y="1114"/>
                  </a:lnTo>
                  <a:lnTo>
                    <a:pt x="28717" y="891"/>
                  </a:lnTo>
                  <a:lnTo>
                    <a:pt x="28766" y="693"/>
                  </a:lnTo>
                  <a:lnTo>
                    <a:pt x="28791" y="520"/>
                  </a:lnTo>
                  <a:lnTo>
                    <a:pt x="28766" y="372"/>
                  </a:lnTo>
                  <a:lnTo>
                    <a:pt x="28717" y="248"/>
                  </a:lnTo>
                  <a:lnTo>
                    <a:pt x="28618" y="149"/>
                  </a:lnTo>
                  <a:lnTo>
                    <a:pt x="28494" y="75"/>
                  </a:lnTo>
                  <a:lnTo>
                    <a:pt x="28321" y="26"/>
                  </a:lnTo>
                  <a:lnTo>
                    <a:pt x="28123" y="1"/>
                  </a:lnTo>
                  <a:close/>
                </a:path>
              </a:pathLst>
            </a:custGeom>
            <a:solidFill>
              <a:srgbClr val="EA9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6"/>
            <p:cNvSpPr/>
            <p:nvPr/>
          </p:nvSpPr>
          <p:spPr>
            <a:xfrm>
              <a:off x="4782675" y="1868100"/>
              <a:ext cx="719775" cy="499050"/>
            </a:xfrm>
            <a:custGeom>
              <a:avLst/>
              <a:gdLst/>
              <a:ahLst/>
              <a:cxnLst/>
              <a:rect l="l" t="t" r="r" b="b"/>
              <a:pathLst>
                <a:path w="28791" h="19962" fill="none" extrusionOk="0">
                  <a:moveTo>
                    <a:pt x="28717" y="248"/>
                  </a:moveTo>
                  <a:lnTo>
                    <a:pt x="28717" y="248"/>
                  </a:lnTo>
                  <a:lnTo>
                    <a:pt x="28766" y="372"/>
                  </a:lnTo>
                  <a:lnTo>
                    <a:pt x="28791" y="520"/>
                  </a:lnTo>
                  <a:lnTo>
                    <a:pt x="28766" y="693"/>
                  </a:lnTo>
                  <a:lnTo>
                    <a:pt x="28717" y="891"/>
                  </a:lnTo>
                  <a:lnTo>
                    <a:pt x="28643" y="1114"/>
                  </a:lnTo>
                  <a:lnTo>
                    <a:pt x="28519" y="1337"/>
                  </a:lnTo>
                  <a:lnTo>
                    <a:pt x="28370" y="1584"/>
                  </a:lnTo>
                  <a:lnTo>
                    <a:pt x="28173" y="1881"/>
                  </a:lnTo>
                  <a:lnTo>
                    <a:pt x="27703" y="2474"/>
                  </a:lnTo>
                  <a:lnTo>
                    <a:pt x="27109" y="3142"/>
                  </a:lnTo>
                  <a:lnTo>
                    <a:pt x="26392" y="3884"/>
                  </a:lnTo>
                  <a:lnTo>
                    <a:pt x="25575" y="4651"/>
                  </a:lnTo>
                  <a:lnTo>
                    <a:pt x="24660" y="5492"/>
                  </a:lnTo>
                  <a:lnTo>
                    <a:pt x="23646" y="6382"/>
                  </a:lnTo>
                  <a:lnTo>
                    <a:pt x="22558" y="7298"/>
                  </a:lnTo>
                  <a:lnTo>
                    <a:pt x="21346" y="8237"/>
                  </a:lnTo>
                  <a:lnTo>
                    <a:pt x="20084" y="9202"/>
                  </a:lnTo>
                  <a:lnTo>
                    <a:pt x="18749" y="10192"/>
                  </a:lnTo>
                  <a:lnTo>
                    <a:pt x="17364" y="11181"/>
                  </a:lnTo>
                  <a:lnTo>
                    <a:pt x="15904" y="12195"/>
                  </a:lnTo>
                  <a:lnTo>
                    <a:pt x="15904" y="12195"/>
                  </a:lnTo>
                  <a:lnTo>
                    <a:pt x="14420" y="13184"/>
                  </a:lnTo>
                  <a:lnTo>
                    <a:pt x="12986" y="14100"/>
                  </a:lnTo>
                  <a:lnTo>
                    <a:pt x="11576" y="14990"/>
                  </a:lnTo>
                  <a:lnTo>
                    <a:pt x="10215" y="15806"/>
                  </a:lnTo>
                  <a:lnTo>
                    <a:pt x="8905" y="16573"/>
                  </a:lnTo>
                  <a:lnTo>
                    <a:pt x="7643" y="17266"/>
                  </a:lnTo>
                  <a:lnTo>
                    <a:pt x="6456" y="17884"/>
                  </a:lnTo>
                  <a:lnTo>
                    <a:pt x="5343" y="18428"/>
                  </a:lnTo>
                  <a:lnTo>
                    <a:pt x="4304" y="18898"/>
                  </a:lnTo>
                  <a:lnTo>
                    <a:pt x="3364" y="19294"/>
                  </a:lnTo>
                  <a:lnTo>
                    <a:pt x="2523" y="19591"/>
                  </a:lnTo>
                  <a:lnTo>
                    <a:pt x="1781" y="19813"/>
                  </a:lnTo>
                  <a:lnTo>
                    <a:pt x="1459" y="19887"/>
                  </a:lnTo>
                  <a:lnTo>
                    <a:pt x="1163" y="19937"/>
                  </a:lnTo>
                  <a:lnTo>
                    <a:pt x="915" y="19962"/>
                  </a:lnTo>
                  <a:lnTo>
                    <a:pt x="668" y="19962"/>
                  </a:lnTo>
                  <a:lnTo>
                    <a:pt x="470" y="19937"/>
                  </a:lnTo>
                  <a:lnTo>
                    <a:pt x="297" y="19887"/>
                  </a:lnTo>
                  <a:lnTo>
                    <a:pt x="173" y="19813"/>
                  </a:lnTo>
                  <a:lnTo>
                    <a:pt x="74" y="19714"/>
                  </a:lnTo>
                  <a:lnTo>
                    <a:pt x="74" y="19714"/>
                  </a:lnTo>
                  <a:lnTo>
                    <a:pt x="25" y="19591"/>
                  </a:lnTo>
                  <a:lnTo>
                    <a:pt x="0" y="19442"/>
                  </a:lnTo>
                  <a:lnTo>
                    <a:pt x="25" y="19269"/>
                  </a:lnTo>
                  <a:lnTo>
                    <a:pt x="74" y="19071"/>
                  </a:lnTo>
                  <a:lnTo>
                    <a:pt x="149" y="18849"/>
                  </a:lnTo>
                  <a:lnTo>
                    <a:pt x="272" y="18601"/>
                  </a:lnTo>
                  <a:lnTo>
                    <a:pt x="421" y="18354"/>
                  </a:lnTo>
                  <a:lnTo>
                    <a:pt x="619" y="18082"/>
                  </a:lnTo>
                  <a:lnTo>
                    <a:pt x="1088" y="17488"/>
                  </a:lnTo>
                  <a:lnTo>
                    <a:pt x="1682" y="16796"/>
                  </a:lnTo>
                  <a:lnTo>
                    <a:pt x="2399" y="16078"/>
                  </a:lnTo>
                  <a:lnTo>
                    <a:pt x="3216" y="15287"/>
                  </a:lnTo>
                  <a:lnTo>
                    <a:pt x="4131" y="14446"/>
                  </a:lnTo>
                  <a:lnTo>
                    <a:pt x="5145" y="13580"/>
                  </a:lnTo>
                  <a:lnTo>
                    <a:pt x="6258" y="12665"/>
                  </a:lnTo>
                  <a:lnTo>
                    <a:pt x="7445" y="11725"/>
                  </a:lnTo>
                  <a:lnTo>
                    <a:pt x="8707" y="10760"/>
                  </a:lnTo>
                  <a:lnTo>
                    <a:pt x="10042" y="9771"/>
                  </a:lnTo>
                  <a:lnTo>
                    <a:pt x="11427" y="8757"/>
                  </a:lnTo>
                  <a:lnTo>
                    <a:pt x="12887" y="7768"/>
                  </a:lnTo>
                  <a:lnTo>
                    <a:pt x="12887" y="7768"/>
                  </a:lnTo>
                  <a:lnTo>
                    <a:pt x="14371" y="6778"/>
                  </a:lnTo>
                  <a:lnTo>
                    <a:pt x="15805" y="5838"/>
                  </a:lnTo>
                  <a:lnTo>
                    <a:pt x="17215" y="4973"/>
                  </a:lnTo>
                  <a:lnTo>
                    <a:pt x="18576" y="4132"/>
                  </a:lnTo>
                  <a:lnTo>
                    <a:pt x="19887" y="3390"/>
                  </a:lnTo>
                  <a:lnTo>
                    <a:pt x="21148" y="2697"/>
                  </a:lnTo>
                  <a:lnTo>
                    <a:pt x="22335" y="2079"/>
                  </a:lnTo>
                  <a:lnTo>
                    <a:pt x="23448" y="1534"/>
                  </a:lnTo>
                  <a:lnTo>
                    <a:pt x="24487" y="1065"/>
                  </a:lnTo>
                  <a:lnTo>
                    <a:pt x="25427" y="669"/>
                  </a:lnTo>
                  <a:lnTo>
                    <a:pt x="26268" y="372"/>
                  </a:lnTo>
                  <a:lnTo>
                    <a:pt x="27010" y="149"/>
                  </a:lnTo>
                  <a:lnTo>
                    <a:pt x="27332" y="75"/>
                  </a:lnTo>
                  <a:lnTo>
                    <a:pt x="27628" y="26"/>
                  </a:lnTo>
                  <a:lnTo>
                    <a:pt x="27876" y="1"/>
                  </a:lnTo>
                  <a:lnTo>
                    <a:pt x="28123" y="1"/>
                  </a:lnTo>
                  <a:lnTo>
                    <a:pt x="28321" y="26"/>
                  </a:lnTo>
                  <a:lnTo>
                    <a:pt x="28494" y="75"/>
                  </a:lnTo>
                  <a:lnTo>
                    <a:pt x="28618" y="149"/>
                  </a:lnTo>
                  <a:lnTo>
                    <a:pt x="28717" y="24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6"/>
            <p:cNvSpPr/>
            <p:nvPr/>
          </p:nvSpPr>
          <p:spPr>
            <a:xfrm>
              <a:off x="4799350" y="1884800"/>
              <a:ext cx="680850" cy="469375"/>
            </a:xfrm>
            <a:custGeom>
              <a:avLst/>
              <a:gdLst/>
              <a:ahLst/>
              <a:cxnLst/>
              <a:rect l="l" t="t" r="r" b="b"/>
              <a:pathLst>
                <a:path w="27234" h="18775" extrusionOk="0">
                  <a:moveTo>
                    <a:pt x="26442" y="1"/>
                  </a:moveTo>
                  <a:lnTo>
                    <a:pt x="26195" y="50"/>
                  </a:lnTo>
                  <a:lnTo>
                    <a:pt x="25626" y="199"/>
                  </a:lnTo>
                  <a:lnTo>
                    <a:pt x="24933" y="421"/>
                  </a:lnTo>
                  <a:lnTo>
                    <a:pt x="24166" y="718"/>
                  </a:lnTo>
                  <a:lnTo>
                    <a:pt x="23276" y="1114"/>
                  </a:lnTo>
                  <a:lnTo>
                    <a:pt x="22311" y="1584"/>
                  </a:lnTo>
                  <a:lnTo>
                    <a:pt x="21273" y="2128"/>
                  </a:lnTo>
                  <a:lnTo>
                    <a:pt x="20159" y="2722"/>
                  </a:lnTo>
                  <a:lnTo>
                    <a:pt x="18972" y="3389"/>
                  </a:lnTo>
                  <a:lnTo>
                    <a:pt x="17736" y="4131"/>
                  </a:lnTo>
                  <a:lnTo>
                    <a:pt x="16449" y="4898"/>
                  </a:lnTo>
                  <a:lnTo>
                    <a:pt x="15138" y="5739"/>
                  </a:lnTo>
                  <a:lnTo>
                    <a:pt x="13753" y="6630"/>
                  </a:lnTo>
                  <a:lnTo>
                    <a:pt x="12368" y="7569"/>
                  </a:lnTo>
                  <a:lnTo>
                    <a:pt x="10983" y="8509"/>
                  </a:lnTo>
                  <a:lnTo>
                    <a:pt x="9672" y="9449"/>
                  </a:lnTo>
                  <a:lnTo>
                    <a:pt x="8386" y="10389"/>
                  </a:lnTo>
                  <a:lnTo>
                    <a:pt x="7199" y="11304"/>
                  </a:lnTo>
                  <a:lnTo>
                    <a:pt x="6061" y="12170"/>
                  </a:lnTo>
                  <a:lnTo>
                    <a:pt x="4997" y="13036"/>
                  </a:lnTo>
                  <a:lnTo>
                    <a:pt x="4033" y="13852"/>
                  </a:lnTo>
                  <a:lnTo>
                    <a:pt x="3142" y="14619"/>
                  </a:lnTo>
                  <a:lnTo>
                    <a:pt x="2351" y="15336"/>
                  </a:lnTo>
                  <a:lnTo>
                    <a:pt x="1683" y="16004"/>
                  </a:lnTo>
                  <a:lnTo>
                    <a:pt x="1089" y="16622"/>
                  </a:lnTo>
                  <a:lnTo>
                    <a:pt x="644" y="17166"/>
                  </a:lnTo>
                  <a:lnTo>
                    <a:pt x="298" y="17636"/>
                  </a:lnTo>
                  <a:lnTo>
                    <a:pt x="174" y="17859"/>
                  </a:lnTo>
                  <a:lnTo>
                    <a:pt x="75" y="18057"/>
                  </a:lnTo>
                  <a:lnTo>
                    <a:pt x="26" y="18230"/>
                  </a:lnTo>
                  <a:lnTo>
                    <a:pt x="1" y="18378"/>
                  </a:lnTo>
                  <a:lnTo>
                    <a:pt x="1" y="18502"/>
                  </a:lnTo>
                  <a:lnTo>
                    <a:pt x="50" y="18601"/>
                  </a:lnTo>
                  <a:lnTo>
                    <a:pt x="125" y="18675"/>
                  </a:lnTo>
                  <a:lnTo>
                    <a:pt x="248" y="18749"/>
                  </a:lnTo>
                  <a:lnTo>
                    <a:pt x="397" y="18774"/>
                  </a:lnTo>
                  <a:lnTo>
                    <a:pt x="792" y="18774"/>
                  </a:lnTo>
                  <a:lnTo>
                    <a:pt x="1040" y="18725"/>
                  </a:lnTo>
                  <a:lnTo>
                    <a:pt x="1609" y="18576"/>
                  </a:lnTo>
                  <a:lnTo>
                    <a:pt x="2277" y="18354"/>
                  </a:lnTo>
                  <a:lnTo>
                    <a:pt x="3068" y="18057"/>
                  </a:lnTo>
                  <a:lnTo>
                    <a:pt x="3934" y="17661"/>
                  </a:lnTo>
                  <a:lnTo>
                    <a:pt x="4898" y="17191"/>
                  </a:lnTo>
                  <a:lnTo>
                    <a:pt x="5937" y="16647"/>
                  </a:lnTo>
                  <a:lnTo>
                    <a:pt x="7050" y="16053"/>
                  </a:lnTo>
                  <a:lnTo>
                    <a:pt x="8238" y="15386"/>
                  </a:lnTo>
                  <a:lnTo>
                    <a:pt x="9474" y="14644"/>
                  </a:lnTo>
                  <a:lnTo>
                    <a:pt x="10760" y="13877"/>
                  </a:lnTo>
                  <a:lnTo>
                    <a:pt x="12096" y="13036"/>
                  </a:lnTo>
                  <a:lnTo>
                    <a:pt x="13456" y="12145"/>
                  </a:lnTo>
                  <a:lnTo>
                    <a:pt x="14842" y="11205"/>
                  </a:lnTo>
                  <a:lnTo>
                    <a:pt x="16227" y="10266"/>
                  </a:lnTo>
                  <a:lnTo>
                    <a:pt x="17562" y="9326"/>
                  </a:lnTo>
                  <a:lnTo>
                    <a:pt x="18824" y="8386"/>
                  </a:lnTo>
                  <a:lnTo>
                    <a:pt x="20036" y="7471"/>
                  </a:lnTo>
                  <a:lnTo>
                    <a:pt x="21174" y="6605"/>
                  </a:lnTo>
                  <a:lnTo>
                    <a:pt x="22212" y="5739"/>
                  </a:lnTo>
                  <a:lnTo>
                    <a:pt x="23202" y="4923"/>
                  </a:lnTo>
                  <a:lnTo>
                    <a:pt x="24068" y="4156"/>
                  </a:lnTo>
                  <a:lnTo>
                    <a:pt x="24859" y="3439"/>
                  </a:lnTo>
                  <a:lnTo>
                    <a:pt x="25552" y="2771"/>
                  </a:lnTo>
                  <a:lnTo>
                    <a:pt x="26120" y="2153"/>
                  </a:lnTo>
                  <a:lnTo>
                    <a:pt x="26590" y="1608"/>
                  </a:lnTo>
                  <a:lnTo>
                    <a:pt x="26937" y="1139"/>
                  </a:lnTo>
                  <a:lnTo>
                    <a:pt x="27060" y="916"/>
                  </a:lnTo>
                  <a:lnTo>
                    <a:pt x="27135" y="718"/>
                  </a:lnTo>
                  <a:lnTo>
                    <a:pt x="27209" y="545"/>
                  </a:lnTo>
                  <a:lnTo>
                    <a:pt x="27234" y="397"/>
                  </a:lnTo>
                  <a:lnTo>
                    <a:pt x="27209" y="273"/>
                  </a:lnTo>
                  <a:lnTo>
                    <a:pt x="27159" y="174"/>
                  </a:lnTo>
                  <a:lnTo>
                    <a:pt x="27085" y="100"/>
                  </a:lnTo>
                  <a:lnTo>
                    <a:pt x="26961" y="25"/>
                  </a:lnTo>
                  <a:lnTo>
                    <a:pt x="2681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6"/>
            <p:cNvSpPr/>
            <p:nvPr/>
          </p:nvSpPr>
          <p:spPr>
            <a:xfrm>
              <a:off x="3879850" y="1910150"/>
              <a:ext cx="801425" cy="672200"/>
            </a:xfrm>
            <a:custGeom>
              <a:avLst/>
              <a:gdLst/>
              <a:ahLst/>
              <a:cxnLst/>
              <a:rect l="l" t="t" r="r" b="b"/>
              <a:pathLst>
                <a:path w="32057" h="26888" extrusionOk="0">
                  <a:moveTo>
                    <a:pt x="4478" y="1"/>
                  </a:moveTo>
                  <a:lnTo>
                    <a:pt x="100" y="5764"/>
                  </a:lnTo>
                  <a:lnTo>
                    <a:pt x="50" y="5888"/>
                  </a:lnTo>
                  <a:lnTo>
                    <a:pt x="1" y="6036"/>
                  </a:lnTo>
                  <a:lnTo>
                    <a:pt x="26" y="6209"/>
                  </a:lnTo>
                  <a:lnTo>
                    <a:pt x="50" y="6407"/>
                  </a:lnTo>
                  <a:lnTo>
                    <a:pt x="125" y="6630"/>
                  </a:lnTo>
                  <a:lnTo>
                    <a:pt x="248" y="6877"/>
                  </a:lnTo>
                  <a:lnTo>
                    <a:pt x="397" y="7124"/>
                  </a:lnTo>
                  <a:lnTo>
                    <a:pt x="570" y="7421"/>
                  </a:lnTo>
                  <a:lnTo>
                    <a:pt x="990" y="8040"/>
                  </a:lnTo>
                  <a:lnTo>
                    <a:pt x="1559" y="8732"/>
                  </a:lnTo>
                  <a:lnTo>
                    <a:pt x="2227" y="9499"/>
                  </a:lnTo>
                  <a:lnTo>
                    <a:pt x="2994" y="10340"/>
                  </a:lnTo>
                  <a:lnTo>
                    <a:pt x="3884" y="11206"/>
                  </a:lnTo>
                  <a:lnTo>
                    <a:pt x="4849" y="12145"/>
                  </a:lnTo>
                  <a:lnTo>
                    <a:pt x="5913" y="13110"/>
                  </a:lnTo>
                  <a:lnTo>
                    <a:pt x="7026" y="14124"/>
                  </a:lnTo>
                  <a:lnTo>
                    <a:pt x="8262" y="15138"/>
                  </a:lnTo>
                  <a:lnTo>
                    <a:pt x="9524" y="16202"/>
                  </a:lnTo>
                  <a:lnTo>
                    <a:pt x="10884" y="17265"/>
                  </a:lnTo>
                  <a:lnTo>
                    <a:pt x="12269" y="18354"/>
                  </a:lnTo>
                  <a:lnTo>
                    <a:pt x="13704" y="19417"/>
                  </a:lnTo>
                  <a:lnTo>
                    <a:pt x="15089" y="20432"/>
                  </a:lnTo>
                  <a:lnTo>
                    <a:pt x="16449" y="21371"/>
                  </a:lnTo>
                  <a:lnTo>
                    <a:pt x="17785" y="22262"/>
                  </a:lnTo>
                  <a:lnTo>
                    <a:pt x="19046" y="23078"/>
                  </a:lnTo>
                  <a:lnTo>
                    <a:pt x="20258" y="23845"/>
                  </a:lnTo>
                  <a:lnTo>
                    <a:pt x="21421" y="24513"/>
                  </a:lnTo>
                  <a:lnTo>
                    <a:pt x="22509" y="25131"/>
                  </a:lnTo>
                  <a:lnTo>
                    <a:pt x="23523" y="25650"/>
                  </a:lnTo>
                  <a:lnTo>
                    <a:pt x="24439" y="26096"/>
                  </a:lnTo>
                  <a:lnTo>
                    <a:pt x="25255" y="26442"/>
                  </a:lnTo>
                  <a:lnTo>
                    <a:pt x="25972" y="26689"/>
                  </a:lnTo>
                  <a:lnTo>
                    <a:pt x="26294" y="26788"/>
                  </a:lnTo>
                  <a:lnTo>
                    <a:pt x="26590" y="26838"/>
                  </a:lnTo>
                  <a:lnTo>
                    <a:pt x="26863" y="26887"/>
                  </a:lnTo>
                  <a:lnTo>
                    <a:pt x="27283" y="26887"/>
                  </a:lnTo>
                  <a:lnTo>
                    <a:pt x="27456" y="26838"/>
                  </a:lnTo>
                  <a:lnTo>
                    <a:pt x="27605" y="26764"/>
                  </a:lnTo>
                  <a:lnTo>
                    <a:pt x="27703" y="26665"/>
                  </a:lnTo>
                  <a:lnTo>
                    <a:pt x="32057" y="20926"/>
                  </a:lnTo>
                  <a:lnTo>
                    <a:pt x="44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6"/>
            <p:cNvSpPr/>
            <p:nvPr/>
          </p:nvSpPr>
          <p:spPr>
            <a:xfrm>
              <a:off x="3879850" y="1910150"/>
              <a:ext cx="801425" cy="672200"/>
            </a:xfrm>
            <a:custGeom>
              <a:avLst/>
              <a:gdLst/>
              <a:ahLst/>
              <a:cxnLst/>
              <a:rect l="l" t="t" r="r" b="b"/>
              <a:pathLst>
                <a:path w="32057" h="26888" fill="none" extrusionOk="0">
                  <a:moveTo>
                    <a:pt x="4478" y="1"/>
                  </a:moveTo>
                  <a:lnTo>
                    <a:pt x="100" y="5764"/>
                  </a:lnTo>
                  <a:lnTo>
                    <a:pt x="100" y="5764"/>
                  </a:lnTo>
                  <a:lnTo>
                    <a:pt x="50" y="5888"/>
                  </a:lnTo>
                  <a:lnTo>
                    <a:pt x="1" y="6036"/>
                  </a:lnTo>
                  <a:lnTo>
                    <a:pt x="26" y="6209"/>
                  </a:lnTo>
                  <a:lnTo>
                    <a:pt x="50" y="6407"/>
                  </a:lnTo>
                  <a:lnTo>
                    <a:pt x="125" y="6630"/>
                  </a:lnTo>
                  <a:lnTo>
                    <a:pt x="248" y="6877"/>
                  </a:lnTo>
                  <a:lnTo>
                    <a:pt x="397" y="7124"/>
                  </a:lnTo>
                  <a:lnTo>
                    <a:pt x="570" y="7421"/>
                  </a:lnTo>
                  <a:lnTo>
                    <a:pt x="990" y="8040"/>
                  </a:lnTo>
                  <a:lnTo>
                    <a:pt x="1559" y="8732"/>
                  </a:lnTo>
                  <a:lnTo>
                    <a:pt x="2227" y="9499"/>
                  </a:lnTo>
                  <a:lnTo>
                    <a:pt x="2994" y="10340"/>
                  </a:lnTo>
                  <a:lnTo>
                    <a:pt x="3884" y="11206"/>
                  </a:lnTo>
                  <a:lnTo>
                    <a:pt x="4849" y="12145"/>
                  </a:lnTo>
                  <a:lnTo>
                    <a:pt x="5913" y="13110"/>
                  </a:lnTo>
                  <a:lnTo>
                    <a:pt x="7026" y="14124"/>
                  </a:lnTo>
                  <a:lnTo>
                    <a:pt x="8262" y="15138"/>
                  </a:lnTo>
                  <a:lnTo>
                    <a:pt x="9524" y="16202"/>
                  </a:lnTo>
                  <a:lnTo>
                    <a:pt x="10884" y="17265"/>
                  </a:lnTo>
                  <a:lnTo>
                    <a:pt x="12269" y="18354"/>
                  </a:lnTo>
                  <a:lnTo>
                    <a:pt x="12269" y="18354"/>
                  </a:lnTo>
                  <a:lnTo>
                    <a:pt x="13704" y="19417"/>
                  </a:lnTo>
                  <a:lnTo>
                    <a:pt x="15089" y="20432"/>
                  </a:lnTo>
                  <a:lnTo>
                    <a:pt x="16449" y="21371"/>
                  </a:lnTo>
                  <a:lnTo>
                    <a:pt x="17785" y="22262"/>
                  </a:lnTo>
                  <a:lnTo>
                    <a:pt x="19046" y="23078"/>
                  </a:lnTo>
                  <a:lnTo>
                    <a:pt x="20258" y="23845"/>
                  </a:lnTo>
                  <a:lnTo>
                    <a:pt x="21421" y="24513"/>
                  </a:lnTo>
                  <a:lnTo>
                    <a:pt x="22509" y="25131"/>
                  </a:lnTo>
                  <a:lnTo>
                    <a:pt x="23523" y="25650"/>
                  </a:lnTo>
                  <a:lnTo>
                    <a:pt x="24439" y="26096"/>
                  </a:lnTo>
                  <a:lnTo>
                    <a:pt x="25255" y="26442"/>
                  </a:lnTo>
                  <a:lnTo>
                    <a:pt x="25972" y="26689"/>
                  </a:lnTo>
                  <a:lnTo>
                    <a:pt x="26294" y="26788"/>
                  </a:lnTo>
                  <a:lnTo>
                    <a:pt x="26590" y="26838"/>
                  </a:lnTo>
                  <a:lnTo>
                    <a:pt x="26863" y="26887"/>
                  </a:lnTo>
                  <a:lnTo>
                    <a:pt x="27085" y="26887"/>
                  </a:lnTo>
                  <a:lnTo>
                    <a:pt x="27283" y="26887"/>
                  </a:lnTo>
                  <a:lnTo>
                    <a:pt x="27456" y="26838"/>
                  </a:lnTo>
                  <a:lnTo>
                    <a:pt x="27605" y="26764"/>
                  </a:lnTo>
                  <a:lnTo>
                    <a:pt x="27703" y="26665"/>
                  </a:lnTo>
                  <a:lnTo>
                    <a:pt x="32057" y="20926"/>
                  </a:lnTo>
                  <a:lnTo>
                    <a:pt x="447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6"/>
            <p:cNvSpPr/>
            <p:nvPr/>
          </p:nvSpPr>
          <p:spPr>
            <a:xfrm>
              <a:off x="3989300" y="1904600"/>
              <a:ext cx="694450" cy="534275"/>
            </a:xfrm>
            <a:custGeom>
              <a:avLst/>
              <a:gdLst/>
              <a:ahLst/>
              <a:cxnLst/>
              <a:rect l="l" t="t" r="r" b="b"/>
              <a:pathLst>
                <a:path w="27778" h="21371" extrusionOk="0">
                  <a:moveTo>
                    <a:pt x="694" y="0"/>
                  </a:moveTo>
                  <a:lnTo>
                    <a:pt x="496" y="25"/>
                  </a:lnTo>
                  <a:lnTo>
                    <a:pt x="323" y="74"/>
                  </a:lnTo>
                  <a:lnTo>
                    <a:pt x="199" y="124"/>
                  </a:lnTo>
                  <a:lnTo>
                    <a:pt x="100" y="223"/>
                  </a:lnTo>
                  <a:lnTo>
                    <a:pt x="26" y="347"/>
                  </a:lnTo>
                  <a:lnTo>
                    <a:pt x="1" y="495"/>
                  </a:lnTo>
                  <a:lnTo>
                    <a:pt x="1" y="668"/>
                  </a:lnTo>
                  <a:lnTo>
                    <a:pt x="50" y="866"/>
                  </a:lnTo>
                  <a:lnTo>
                    <a:pt x="125" y="1089"/>
                  </a:lnTo>
                  <a:lnTo>
                    <a:pt x="224" y="1336"/>
                  </a:lnTo>
                  <a:lnTo>
                    <a:pt x="372" y="1608"/>
                  </a:lnTo>
                  <a:lnTo>
                    <a:pt x="545" y="1880"/>
                  </a:lnTo>
                  <a:lnTo>
                    <a:pt x="990" y="2498"/>
                  </a:lnTo>
                  <a:lnTo>
                    <a:pt x="1535" y="3216"/>
                  </a:lnTo>
                  <a:lnTo>
                    <a:pt x="2202" y="3983"/>
                  </a:lnTo>
                  <a:lnTo>
                    <a:pt x="2994" y="4799"/>
                  </a:lnTo>
                  <a:lnTo>
                    <a:pt x="3860" y="5689"/>
                  </a:lnTo>
                  <a:lnTo>
                    <a:pt x="4824" y="6604"/>
                  </a:lnTo>
                  <a:lnTo>
                    <a:pt x="5888" y="7569"/>
                  </a:lnTo>
                  <a:lnTo>
                    <a:pt x="7026" y="8583"/>
                  </a:lnTo>
                  <a:lnTo>
                    <a:pt x="8238" y="9622"/>
                  </a:lnTo>
                  <a:lnTo>
                    <a:pt x="9524" y="10661"/>
                  </a:lnTo>
                  <a:lnTo>
                    <a:pt x="10859" y="11749"/>
                  </a:lnTo>
                  <a:lnTo>
                    <a:pt x="12269" y="12813"/>
                  </a:lnTo>
                  <a:lnTo>
                    <a:pt x="13679" y="13876"/>
                  </a:lnTo>
                  <a:lnTo>
                    <a:pt x="15089" y="14890"/>
                  </a:lnTo>
                  <a:lnTo>
                    <a:pt x="16449" y="15830"/>
                  </a:lnTo>
                  <a:lnTo>
                    <a:pt x="17760" y="16721"/>
                  </a:lnTo>
                  <a:lnTo>
                    <a:pt x="19046" y="17562"/>
                  </a:lnTo>
                  <a:lnTo>
                    <a:pt x="20258" y="18304"/>
                  </a:lnTo>
                  <a:lnTo>
                    <a:pt x="21421" y="18996"/>
                  </a:lnTo>
                  <a:lnTo>
                    <a:pt x="22485" y="19590"/>
                  </a:lnTo>
                  <a:lnTo>
                    <a:pt x="23499" y="20109"/>
                  </a:lnTo>
                  <a:lnTo>
                    <a:pt x="24414" y="20555"/>
                  </a:lnTo>
                  <a:lnTo>
                    <a:pt x="25255" y="20901"/>
                  </a:lnTo>
                  <a:lnTo>
                    <a:pt x="25972" y="21148"/>
                  </a:lnTo>
                  <a:lnTo>
                    <a:pt x="26294" y="21247"/>
                  </a:lnTo>
                  <a:lnTo>
                    <a:pt x="26566" y="21321"/>
                  </a:lnTo>
                  <a:lnTo>
                    <a:pt x="26838" y="21346"/>
                  </a:lnTo>
                  <a:lnTo>
                    <a:pt x="27085" y="21371"/>
                  </a:lnTo>
                  <a:lnTo>
                    <a:pt x="27283" y="21346"/>
                  </a:lnTo>
                  <a:lnTo>
                    <a:pt x="27431" y="21297"/>
                  </a:lnTo>
                  <a:lnTo>
                    <a:pt x="27580" y="21247"/>
                  </a:lnTo>
                  <a:lnTo>
                    <a:pt x="27679" y="21148"/>
                  </a:lnTo>
                  <a:lnTo>
                    <a:pt x="27753" y="21025"/>
                  </a:lnTo>
                  <a:lnTo>
                    <a:pt x="27778" y="20876"/>
                  </a:lnTo>
                  <a:lnTo>
                    <a:pt x="27778" y="20703"/>
                  </a:lnTo>
                  <a:lnTo>
                    <a:pt x="27728" y="20505"/>
                  </a:lnTo>
                  <a:lnTo>
                    <a:pt x="27654" y="20282"/>
                  </a:lnTo>
                  <a:lnTo>
                    <a:pt x="27530" y="20035"/>
                  </a:lnTo>
                  <a:lnTo>
                    <a:pt x="27407" y="19763"/>
                  </a:lnTo>
                  <a:lnTo>
                    <a:pt x="27234" y="19491"/>
                  </a:lnTo>
                  <a:lnTo>
                    <a:pt x="26788" y="18873"/>
                  </a:lnTo>
                  <a:lnTo>
                    <a:pt x="26219" y="18155"/>
                  </a:lnTo>
                  <a:lnTo>
                    <a:pt x="25552" y="17389"/>
                  </a:lnTo>
                  <a:lnTo>
                    <a:pt x="24785" y="16572"/>
                  </a:lnTo>
                  <a:lnTo>
                    <a:pt x="23919" y="15682"/>
                  </a:lnTo>
                  <a:lnTo>
                    <a:pt x="22930" y="14767"/>
                  </a:lnTo>
                  <a:lnTo>
                    <a:pt x="21891" y="13802"/>
                  </a:lnTo>
                  <a:lnTo>
                    <a:pt x="20753" y="12788"/>
                  </a:lnTo>
                  <a:lnTo>
                    <a:pt x="19541" y="11749"/>
                  </a:lnTo>
                  <a:lnTo>
                    <a:pt x="18255" y="10710"/>
                  </a:lnTo>
                  <a:lnTo>
                    <a:pt x="16919" y="9622"/>
                  </a:lnTo>
                  <a:lnTo>
                    <a:pt x="15509" y="8558"/>
                  </a:lnTo>
                  <a:lnTo>
                    <a:pt x="14075" y="7495"/>
                  </a:lnTo>
                  <a:lnTo>
                    <a:pt x="12690" y="6481"/>
                  </a:lnTo>
                  <a:lnTo>
                    <a:pt x="11329" y="5541"/>
                  </a:lnTo>
                  <a:lnTo>
                    <a:pt x="10018" y="4650"/>
                  </a:lnTo>
                  <a:lnTo>
                    <a:pt x="8732" y="3809"/>
                  </a:lnTo>
                  <a:lnTo>
                    <a:pt x="7520" y="3067"/>
                  </a:lnTo>
                  <a:lnTo>
                    <a:pt x="6358" y="2375"/>
                  </a:lnTo>
                  <a:lnTo>
                    <a:pt x="5269" y="1781"/>
                  </a:lnTo>
                  <a:lnTo>
                    <a:pt x="4280" y="1262"/>
                  </a:lnTo>
                  <a:lnTo>
                    <a:pt x="3340" y="816"/>
                  </a:lnTo>
                  <a:lnTo>
                    <a:pt x="2524" y="470"/>
                  </a:lnTo>
                  <a:lnTo>
                    <a:pt x="1807" y="223"/>
                  </a:lnTo>
                  <a:lnTo>
                    <a:pt x="1485" y="124"/>
                  </a:lnTo>
                  <a:lnTo>
                    <a:pt x="1188" y="50"/>
                  </a:lnTo>
                  <a:lnTo>
                    <a:pt x="941" y="25"/>
                  </a:lnTo>
                  <a:lnTo>
                    <a:pt x="694" y="0"/>
                  </a:lnTo>
                  <a:close/>
                </a:path>
              </a:pathLst>
            </a:custGeom>
            <a:solidFill>
              <a:srgbClr val="EA9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6"/>
            <p:cNvSpPr/>
            <p:nvPr/>
          </p:nvSpPr>
          <p:spPr>
            <a:xfrm>
              <a:off x="3989300" y="1904600"/>
              <a:ext cx="694450" cy="534275"/>
            </a:xfrm>
            <a:custGeom>
              <a:avLst/>
              <a:gdLst/>
              <a:ahLst/>
              <a:cxnLst/>
              <a:rect l="l" t="t" r="r" b="b"/>
              <a:pathLst>
                <a:path w="27778" h="21371" fill="none" extrusionOk="0">
                  <a:moveTo>
                    <a:pt x="27679" y="21148"/>
                  </a:moveTo>
                  <a:lnTo>
                    <a:pt x="27679" y="21148"/>
                  </a:lnTo>
                  <a:lnTo>
                    <a:pt x="27580" y="21247"/>
                  </a:lnTo>
                  <a:lnTo>
                    <a:pt x="27431" y="21297"/>
                  </a:lnTo>
                  <a:lnTo>
                    <a:pt x="27283" y="21346"/>
                  </a:lnTo>
                  <a:lnTo>
                    <a:pt x="27085" y="21371"/>
                  </a:lnTo>
                  <a:lnTo>
                    <a:pt x="26838" y="21346"/>
                  </a:lnTo>
                  <a:lnTo>
                    <a:pt x="26566" y="21321"/>
                  </a:lnTo>
                  <a:lnTo>
                    <a:pt x="26294" y="21247"/>
                  </a:lnTo>
                  <a:lnTo>
                    <a:pt x="25972" y="21148"/>
                  </a:lnTo>
                  <a:lnTo>
                    <a:pt x="25255" y="20901"/>
                  </a:lnTo>
                  <a:lnTo>
                    <a:pt x="24414" y="20555"/>
                  </a:lnTo>
                  <a:lnTo>
                    <a:pt x="23499" y="20109"/>
                  </a:lnTo>
                  <a:lnTo>
                    <a:pt x="22485" y="19590"/>
                  </a:lnTo>
                  <a:lnTo>
                    <a:pt x="21421" y="18996"/>
                  </a:lnTo>
                  <a:lnTo>
                    <a:pt x="20258" y="18304"/>
                  </a:lnTo>
                  <a:lnTo>
                    <a:pt x="19046" y="17562"/>
                  </a:lnTo>
                  <a:lnTo>
                    <a:pt x="17760" y="16721"/>
                  </a:lnTo>
                  <a:lnTo>
                    <a:pt x="16449" y="15830"/>
                  </a:lnTo>
                  <a:lnTo>
                    <a:pt x="15089" y="14890"/>
                  </a:lnTo>
                  <a:lnTo>
                    <a:pt x="13679" y="13876"/>
                  </a:lnTo>
                  <a:lnTo>
                    <a:pt x="12269" y="12813"/>
                  </a:lnTo>
                  <a:lnTo>
                    <a:pt x="12269" y="12813"/>
                  </a:lnTo>
                  <a:lnTo>
                    <a:pt x="10859" y="11749"/>
                  </a:lnTo>
                  <a:lnTo>
                    <a:pt x="9524" y="10661"/>
                  </a:lnTo>
                  <a:lnTo>
                    <a:pt x="8238" y="9622"/>
                  </a:lnTo>
                  <a:lnTo>
                    <a:pt x="7026" y="8583"/>
                  </a:lnTo>
                  <a:lnTo>
                    <a:pt x="5888" y="7569"/>
                  </a:lnTo>
                  <a:lnTo>
                    <a:pt x="4824" y="6604"/>
                  </a:lnTo>
                  <a:lnTo>
                    <a:pt x="3860" y="5689"/>
                  </a:lnTo>
                  <a:lnTo>
                    <a:pt x="2994" y="4799"/>
                  </a:lnTo>
                  <a:lnTo>
                    <a:pt x="2202" y="3983"/>
                  </a:lnTo>
                  <a:lnTo>
                    <a:pt x="1535" y="3216"/>
                  </a:lnTo>
                  <a:lnTo>
                    <a:pt x="990" y="2498"/>
                  </a:lnTo>
                  <a:lnTo>
                    <a:pt x="545" y="1880"/>
                  </a:lnTo>
                  <a:lnTo>
                    <a:pt x="372" y="1608"/>
                  </a:lnTo>
                  <a:lnTo>
                    <a:pt x="224" y="1336"/>
                  </a:lnTo>
                  <a:lnTo>
                    <a:pt x="125" y="1089"/>
                  </a:lnTo>
                  <a:lnTo>
                    <a:pt x="50" y="866"/>
                  </a:lnTo>
                  <a:lnTo>
                    <a:pt x="1" y="668"/>
                  </a:lnTo>
                  <a:lnTo>
                    <a:pt x="1" y="495"/>
                  </a:lnTo>
                  <a:lnTo>
                    <a:pt x="26" y="347"/>
                  </a:lnTo>
                  <a:lnTo>
                    <a:pt x="100" y="223"/>
                  </a:lnTo>
                  <a:lnTo>
                    <a:pt x="100" y="223"/>
                  </a:lnTo>
                  <a:lnTo>
                    <a:pt x="199" y="124"/>
                  </a:lnTo>
                  <a:lnTo>
                    <a:pt x="323" y="74"/>
                  </a:lnTo>
                  <a:lnTo>
                    <a:pt x="496" y="25"/>
                  </a:lnTo>
                  <a:lnTo>
                    <a:pt x="694" y="0"/>
                  </a:lnTo>
                  <a:lnTo>
                    <a:pt x="941" y="25"/>
                  </a:lnTo>
                  <a:lnTo>
                    <a:pt x="1188" y="50"/>
                  </a:lnTo>
                  <a:lnTo>
                    <a:pt x="1485" y="124"/>
                  </a:lnTo>
                  <a:lnTo>
                    <a:pt x="1807" y="223"/>
                  </a:lnTo>
                  <a:lnTo>
                    <a:pt x="2524" y="470"/>
                  </a:lnTo>
                  <a:lnTo>
                    <a:pt x="3340" y="816"/>
                  </a:lnTo>
                  <a:lnTo>
                    <a:pt x="4280" y="1262"/>
                  </a:lnTo>
                  <a:lnTo>
                    <a:pt x="5269" y="1781"/>
                  </a:lnTo>
                  <a:lnTo>
                    <a:pt x="6358" y="2375"/>
                  </a:lnTo>
                  <a:lnTo>
                    <a:pt x="7520" y="3067"/>
                  </a:lnTo>
                  <a:lnTo>
                    <a:pt x="8732" y="3809"/>
                  </a:lnTo>
                  <a:lnTo>
                    <a:pt x="10018" y="4650"/>
                  </a:lnTo>
                  <a:lnTo>
                    <a:pt x="11329" y="5541"/>
                  </a:lnTo>
                  <a:lnTo>
                    <a:pt x="12690" y="6481"/>
                  </a:lnTo>
                  <a:lnTo>
                    <a:pt x="14075" y="7495"/>
                  </a:lnTo>
                  <a:lnTo>
                    <a:pt x="15509" y="8558"/>
                  </a:lnTo>
                  <a:lnTo>
                    <a:pt x="15509" y="8558"/>
                  </a:lnTo>
                  <a:lnTo>
                    <a:pt x="16919" y="9622"/>
                  </a:lnTo>
                  <a:lnTo>
                    <a:pt x="18255" y="10710"/>
                  </a:lnTo>
                  <a:lnTo>
                    <a:pt x="19541" y="11749"/>
                  </a:lnTo>
                  <a:lnTo>
                    <a:pt x="20753" y="12788"/>
                  </a:lnTo>
                  <a:lnTo>
                    <a:pt x="21891" y="13802"/>
                  </a:lnTo>
                  <a:lnTo>
                    <a:pt x="22930" y="14767"/>
                  </a:lnTo>
                  <a:lnTo>
                    <a:pt x="23919" y="15682"/>
                  </a:lnTo>
                  <a:lnTo>
                    <a:pt x="24785" y="16572"/>
                  </a:lnTo>
                  <a:lnTo>
                    <a:pt x="25552" y="17389"/>
                  </a:lnTo>
                  <a:lnTo>
                    <a:pt x="26219" y="18155"/>
                  </a:lnTo>
                  <a:lnTo>
                    <a:pt x="26788" y="18873"/>
                  </a:lnTo>
                  <a:lnTo>
                    <a:pt x="27234" y="19491"/>
                  </a:lnTo>
                  <a:lnTo>
                    <a:pt x="27407" y="19763"/>
                  </a:lnTo>
                  <a:lnTo>
                    <a:pt x="27530" y="20035"/>
                  </a:lnTo>
                  <a:lnTo>
                    <a:pt x="27654" y="20282"/>
                  </a:lnTo>
                  <a:lnTo>
                    <a:pt x="27728" y="20505"/>
                  </a:lnTo>
                  <a:lnTo>
                    <a:pt x="27778" y="20703"/>
                  </a:lnTo>
                  <a:lnTo>
                    <a:pt x="27778" y="20876"/>
                  </a:lnTo>
                  <a:lnTo>
                    <a:pt x="27753" y="21025"/>
                  </a:lnTo>
                  <a:lnTo>
                    <a:pt x="27679" y="2114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6"/>
            <p:cNvSpPr/>
            <p:nvPr/>
          </p:nvSpPr>
          <p:spPr>
            <a:xfrm>
              <a:off x="4005400" y="1918200"/>
              <a:ext cx="656700" cy="502750"/>
            </a:xfrm>
            <a:custGeom>
              <a:avLst/>
              <a:gdLst/>
              <a:ahLst/>
              <a:cxnLst/>
              <a:rect l="l" t="t" r="r" b="b"/>
              <a:pathLst>
                <a:path w="26268" h="20110" extrusionOk="0">
                  <a:moveTo>
                    <a:pt x="421" y="0"/>
                  </a:moveTo>
                  <a:lnTo>
                    <a:pt x="272" y="25"/>
                  </a:lnTo>
                  <a:lnTo>
                    <a:pt x="148" y="75"/>
                  </a:lnTo>
                  <a:lnTo>
                    <a:pt x="74" y="149"/>
                  </a:lnTo>
                  <a:lnTo>
                    <a:pt x="25" y="248"/>
                  </a:lnTo>
                  <a:lnTo>
                    <a:pt x="0" y="371"/>
                  </a:lnTo>
                  <a:lnTo>
                    <a:pt x="25" y="545"/>
                  </a:lnTo>
                  <a:lnTo>
                    <a:pt x="74" y="718"/>
                  </a:lnTo>
                  <a:lnTo>
                    <a:pt x="148" y="891"/>
                  </a:lnTo>
                  <a:lnTo>
                    <a:pt x="247" y="1113"/>
                  </a:lnTo>
                  <a:lnTo>
                    <a:pt x="569" y="1608"/>
                  </a:lnTo>
                  <a:lnTo>
                    <a:pt x="1014" y="2177"/>
                  </a:lnTo>
                  <a:lnTo>
                    <a:pt x="1558" y="2820"/>
                  </a:lnTo>
                  <a:lnTo>
                    <a:pt x="2201" y="3537"/>
                  </a:lnTo>
                  <a:lnTo>
                    <a:pt x="2943" y="4304"/>
                  </a:lnTo>
                  <a:lnTo>
                    <a:pt x="3784" y="5120"/>
                  </a:lnTo>
                  <a:lnTo>
                    <a:pt x="4724" y="5986"/>
                  </a:lnTo>
                  <a:lnTo>
                    <a:pt x="5738" y="6877"/>
                  </a:lnTo>
                  <a:lnTo>
                    <a:pt x="6827" y="7816"/>
                  </a:lnTo>
                  <a:lnTo>
                    <a:pt x="7965" y="8781"/>
                  </a:lnTo>
                  <a:lnTo>
                    <a:pt x="9201" y="9771"/>
                  </a:lnTo>
                  <a:lnTo>
                    <a:pt x="10463" y="10785"/>
                  </a:lnTo>
                  <a:lnTo>
                    <a:pt x="11798" y="11799"/>
                  </a:lnTo>
                  <a:lnTo>
                    <a:pt x="13134" y="12813"/>
                  </a:lnTo>
                  <a:lnTo>
                    <a:pt x="14445" y="13777"/>
                  </a:lnTo>
                  <a:lnTo>
                    <a:pt x="15731" y="14668"/>
                  </a:lnTo>
                  <a:lnTo>
                    <a:pt x="16993" y="15534"/>
                  </a:lnTo>
                  <a:lnTo>
                    <a:pt x="18180" y="16325"/>
                  </a:lnTo>
                  <a:lnTo>
                    <a:pt x="19318" y="17042"/>
                  </a:lnTo>
                  <a:lnTo>
                    <a:pt x="20406" y="17710"/>
                  </a:lnTo>
                  <a:lnTo>
                    <a:pt x="21420" y="18304"/>
                  </a:lnTo>
                  <a:lnTo>
                    <a:pt x="22360" y="18823"/>
                  </a:lnTo>
                  <a:lnTo>
                    <a:pt x="23226" y="19244"/>
                  </a:lnTo>
                  <a:lnTo>
                    <a:pt x="23968" y="19590"/>
                  </a:lnTo>
                  <a:lnTo>
                    <a:pt x="24635" y="19862"/>
                  </a:lnTo>
                  <a:lnTo>
                    <a:pt x="25204" y="20035"/>
                  </a:lnTo>
                  <a:lnTo>
                    <a:pt x="25452" y="20085"/>
                  </a:lnTo>
                  <a:lnTo>
                    <a:pt x="25650" y="20110"/>
                  </a:lnTo>
                  <a:lnTo>
                    <a:pt x="25847" y="20110"/>
                  </a:lnTo>
                  <a:lnTo>
                    <a:pt x="25996" y="20085"/>
                  </a:lnTo>
                  <a:lnTo>
                    <a:pt x="26095" y="20035"/>
                  </a:lnTo>
                  <a:lnTo>
                    <a:pt x="26194" y="19961"/>
                  </a:lnTo>
                  <a:lnTo>
                    <a:pt x="26243" y="19862"/>
                  </a:lnTo>
                  <a:lnTo>
                    <a:pt x="26268" y="19738"/>
                  </a:lnTo>
                  <a:lnTo>
                    <a:pt x="26243" y="19565"/>
                  </a:lnTo>
                  <a:lnTo>
                    <a:pt x="26194" y="19392"/>
                  </a:lnTo>
                  <a:lnTo>
                    <a:pt x="26120" y="19219"/>
                  </a:lnTo>
                  <a:lnTo>
                    <a:pt x="25996" y="18996"/>
                  </a:lnTo>
                  <a:lnTo>
                    <a:pt x="25674" y="18502"/>
                  </a:lnTo>
                  <a:lnTo>
                    <a:pt x="25254" y="17933"/>
                  </a:lnTo>
                  <a:lnTo>
                    <a:pt x="24710" y="17290"/>
                  </a:lnTo>
                  <a:lnTo>
                    <a:pt x="24042" y="16572"/>
                  </a:lnTo>
                  <a:lnTo>
                    <a:pt x="23300" y="15806"/>
                  </a:lnTo>
                  <a:lnTo>
                    <a:pt x="22459" y="14989"/>
                  </a:lnTo>
                  <a:lnTo>
                    <a:pt x="21544" y="14149"/>
                  </a:lnTo>
                  <a:lnTo>
                    <a:pt x="20530" y="13233"/>
                  </a:lnTo>
                  <a:lnTo>
                    <a:pt x="19441" y="12293"/>
                  </a:lnTo>
                  <a:lnTo>
                    <a:pt x="18279" y="11329"/>
                  </a:lnTo>
                  <a:lnTo>
                    <a:pt x="17067" y="10339"/>
                  </a:lnTo>
                  <a:lnTo>
                    <a:pt x="15781" y="9325"/>
                  </a:lnTo>
                  <a:lnTo>
                    <a:pt x="14470" y="8311"/>
                  </a:lnTo>
                  <a:lnTo>
                    <a:pt x="13109" y="7297"/>
                  </a:lnTo>
                  <a:lnTo>
                    <a:pt x="11798" y="6332"/>
                  </a:lnTo>
                  <a:lnTo>
                    <a:pt x="10512" y="5442"/>
                  </a:lnTo>
                  <a:lnTo>
                    <a:pt x="9275" y="4576"/>
                  </a:lnTo>
                  <a:lnTo>
                    <a:pt x="8063" y="3785"/>
                  </a:lnTo>
                  <a:lnTo>
                    <a:pt x="6926" y="3067"/>
                  </a:lnTo>
                  <a:lnTo>
                    <a:pt x="5837" y="2400"/>
                  </a:lnTo>
                  <a:lnTo>
                    <a:pt x="4823" y="1806"/>
                  </a:lnTo>
                  <a:lnTo>
                    <a:pt x="3883" y="1287"/>
                  </a:lnTo>
                  <a:lnTo>
                    <a:pt x="3042" y="866"/>
                  </a:lnTo>
                  <a:lnTo>
                    <a:pt x="2276" y="520"/>
                  </a:lnTo>
                  <a:lnTo>
                    <a:pt x="1608" y="248"/>
                  </a:lnTo>
                  <a:lnTo>
                    <a:pt x="1039" y="75"/>
                  </a:lnTo>
                  <a:lnTo>
                    <a:pt x="816" y="25"/>
                  </a:lnTo>
                  <a:lnTo>
                    <a:pt x="59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6"/>
            <p:cNvSpPr/>
            <p:nvPr/>
          </p:nvSpPr>
          <p:spPr>
            <a:xfrm>
              <a:off x="3338175" y="2597150"/>
              <a:ext cx="2937225" cy="2587875"/>
            </a:xfrm>
            <a:custGeom>
              <a:avLst/>
              <a:gdLst/>
              <a:ahLst/>
              <a:cxnLst/>
              <a:rect l="l" t="t" r="r" b="b"/>
              <a:pathLst>
                <a:path w="117489" h="103515" extrusionOk="0">
                  <a:moveTo>
                    <a:pt x="80363" y="1"/>
                  </a:moveTo>
                  <a:lnTo>
                    <a:pt x="31290" y="3711"/>
                  </a:lnTo>
                  <a:lnTo>
                    <a:pt x="30523" y="4552"/>
                  </a:lnTo>
                  <a:lnTo>
                    <a:pt x="29608" y="5566"/>
                  </a:lnTo>
                  <a:lnTo>
                    <a:pt x="28371" y="6951"/>
                  </a:lnTo>
                  <a:lnTo>
                    <a:pt x="26912" y="8683"/>
                  </a:lnTo>
                  <a:lnTo>
                    <a:pt x="25205" y="10736"/>
                  </a:lnTo>
                  <a:lnTo>
                    <a:pt x="23325" y="13085"/>
                  </a:lnTo>
                  <a:lnTo>
                    <a:pt x="22336" y="14347"/>
                  </a:lnTo>
                  <a:lnTo>
                    <a:pt x="21297" y="15707"/>
                  </a:lnTo>
                  <a:lnTo>
                    <a:pt x="20258" y="17092"/>
                  </a:lnTo>
                  <a:lnTo>
                    <a:pt x="19195" y="18552"/>
                  </a:lnTo>
                  <a:lnTo>
                    <a:pt x="18106" y="20085"/>
                  </a:lnTo>
                  <a:lnTo>
                    <a:pt x="16993" y="21643"/>
                  </a:lnTo>
                  <a:lnTo>
                    <a:pt x="15880" y="23276"/>
                  </a:lnTo>
                  <a:lnTo>
                    <a:pt x="14792" y="24933"/>
                  </a:lnTo>
                  <a:lnTo>
                    <a:pt x="13679" y="26665"/>
                  </a:lnTo>
                  <a:lnTo>
                    <a:pt x="12590" y="28421"/>
                  </a:lnTo>
                  <a:lnTo>
                    <a:pt x="11502" y="30202"/>
                  </a:lnTo>
                  <a:lnTo>
                    <a:pt x="10439" y="32032"/>
                  </a:lnTo>
                  <a:lnTo>
                    <a:pt x="9400" y="33887"/>
                  </a:lnTo>
                  <a:lnTo>
                    <a:pt x="8410" y="35792"/>
                  </a:lnTo>
                  <a:lnTo>
                    <a:pt x="7421" y="37696"/>
                  </a:lnTo>
                  <a:lnTo>
                    <a:pt x="6481" y="39650"/>
                  </a:lnTo>
                  <a:lnTo>
                    <a:pt x="5591" y="41604"/>
                  </a:lnTo>
                  <a:lnTo>
                    <a:pt x="4750" y="43583"/>
                  </a:lnTo>
                  <a:lnTo>
                    <a:pt x="4107" y="45191"/>
                  </a:lnTo>
                  <a:lnTo>
                    <a:pt x="3488" y="46823"/>
                  </a:lnTo>
                  <a:lnTo>
                    <a:pt x="2919" y="48431"/>
                  </a:lnTo>
                  <a:lnTo>
                    <a:pt x="2400" y="50063"/>
                  </a:lnTo>
                  <a:lnTo>
                    <a:pt x="1881" y="51795"/>
                  </a:lnTo>
                  <a:lnTo>
                    <a:pt x="1435" y="53551"/>
                  </a:lnTo>
                  <a:lnTo>
                    <a:pt x="1040" y="55282"/>
                  </a:lnTo>
                  <a:lnTo>
                    <a:pt x="866" y="56173"/>
                  </a:lnTo>
                  <a:lnTo>
                    <a:pt x="693" y="57038"/>
                  </a:lnTo>
                  <a:lnTo>
                    <a:pt x="644" y="57310"/>
                  </a:lnTo>
                  <a:lnTo>
                    <a:pt x="421" y="58819"/>
                  </a:lnTo>
                  <a:lnTo>
                    <a:pt x="223" y="60279"/>
                  </a:lnTo>
                  <a:lnTo>
                    <a:pt x="100" y="61763"/>
                  </a:lnTo>
                  <a:lnTo>
                    <a:pt x="25" y="63247"/>
                  </a:lnTo>
                  <a:lnTo>
                    <a:pt x="1" y="64706"/>
                  </a:lnTo>
                  <a:lnTo>
                    <a:pt x="25" y="66165"/>
                  </a:lnTo>
                  <a:lnTo>
                    <a:pt x="75" y="66883"/>
                  </a:lnTo>
                  <a:lnTo>
                    <a:pt x="124" y="67600"/>
                  </a:lnTo>
                  <a:lnTo>
                    <a:pt x="199" y="68317"/>
                  </a:lnTo>
                  <a:lnTo>
                    <a:pt x="273" y="69035"/>
                  </a:lnTo>
                  <a:lnTo>
                    <a:pt x="372" y="69752"/>
                  </a:lnTo>
                  <a:lnTo>
                    <a:pt x="495" y="70469"/>
                  </a:lnTo>
                  <a:lnTo>
                    <a:pt x="619" y="71162"/>
                  </a:lnTo>
                  <a:lnTo>
                    <a:pt x="767" y="71879"/>
                  </a:lnTo>
                  <a:lnTo>
                    <a:pt x="941" y="72572"/>
                  </a:lnTo>
                  <a:lnTo>
                    <a:pt x="1114" y="73264"/>
                  </a:lnTo>
                  <a:lnTo>
                    <a:pt x="1312" y="73957"/>
                  </a:lnTo>
                  <a:lnTo>
                    <a:pt x="1534" y="74649"/>
                  </a:lnTo>
                  <a:lnTo>
                    <a:pt x="1757" y="75317"/>
                  </a:lnTo>
                  <a:lnTo>
                    <a:pt x="2029" y="76010"/>
                  </a:lnTo>
                  <a:lnTo>
                    <a:pt x="2276" y="76678"/>
                  </a:lnTo>
                  <a:lnTo>
                    <a:pt x="2573" y="77345"/>
                  </a:lnTo>
                  <a:lnTo>
                    <a:pt x="2870" y="78013"/>
                  </a:lnTo>
                  <a:lnTo>
                    <a:pt x="3216" y="78656"/>
                  </a:lnTo>
                  <a:lnTo>
                    <a:pt x="3562" y="79324"/>
                  </a:lnTo>
                  <a:lnTo>
                    <a:pt x="3909" y="79967"/>
                  </a:lnTo>
                  <a:lnTo>
                    <a:pt x="4453" y="80882"/>
                  </a:lnTo>
                  <a:lnTo>
                    <a:pt x="5047" y="81773"/>
                  </a:lnTo>
                  <a:lnTo>
                    <a:pt x="5640" y="82639"/>
                  </a:lnTo>
                  <a:lnTo>
                    <a:pt x="6258" y="83504"/>
                  </a:lnTo>
                  <a:lnTo>
                    <a:pt x="6926" y="84345"/>
                  </a:lnTo>
                  <a:lnTo>
                    <a:pt x="7594" y="85161"/>
                  </a:lnTo>
                  <a:lnTo>
                    <a:pt x="8311" y="85953"/>
                  </a:lnTo>
                  <a:lnTo>
                    <a:pt x="9029" y="86744"/>
                  </a:lnTo>
                  <a:lnTo>
                    <a:pt x="9795" y="87511"/>
                  </a:lnTo>
                  <a:lnTo>
                    <a:pt x="10562" y="88253"/>
                  </a:lnTo>
                  <a:lnTo>
                    <a:pt x="11378" y="88971"/>
                  </a:lnTo>
                  <a:lnTo>
                    <a:pt x="12195" y="89688"/>
                  </a:lnTo>
                  <a:lnTo>
                    <a:pt x="13036" y="90380"/>
                  </a:lnTo>
                  <a:lnTo>
                    <a:pt x="13901" y="91073"/>
                  </a:lnTo>
                  <a:lnTo>
                    <a:pt x="14792" y="91716"/>
                  </a:lnTo>
                  <a:lnTo>
                    <a:pt x="15707" y="92359"/>
                  </a:lnTo>
                  <a:lnTo>
                    <a:pt x="16499" y="92879"/>
                  </a:lnTo>
                  <a:lnTo>
                    <a:pt x="17290" y="93398"/>
                  </a:lnTo>
                  <a:lnTo>
                    <a:pt x="18106" y="93893"/>
                  </a:lnTo>
                  <a:lnTo>
                    <a:pt x="18922" y="94387"/>
                  </a:lnTo>
                  <a:lnTo>
                    <a:pt x="19763" y="94857"/>
                  </a:lnTo>
                  <a:lnTo>
                    <a:pt x="20604" y="95327"/>
                  </a:lnTo>
                  <a:lnTo>
                    <a:pt x="21470" y="95772"/>
                  </a:lnTo>
                  <a:lnTo>
                    <a:pt x="22336" y="96218"/>
                  </a:lnTo>
                  <a:lnTo>
                    <a:pt x="23820" y="96910"/>
                  </a:lnTo>
                  <a:lnTo>
                    <a:pt x="25329" y="97578"/>
                  </a:lnTo>
                  <a:lnTo>
                    <a:pt x="26887" y="98196"/>
                  </a:lnTo>
                  <a:lnTo>
                    <a:pt x="28445" y="98790"/>
                  </a:lnTo>
                  <a:lnTo>
                    <a:pt x="30028" y="99359"/>
                  </a:lnTo>
                  <a:lnTo>
                    <a:pt x="31661" y="99878"/>
                  </a:lnTo>
                  <a:lnTo>
                    <a:pt x="33293" y="100348"/>
                  </a:lnTo>
                  <a:lnTo>
                    <a:pt x="34950" y="100818"/>
                  </a:lnTo>
                  <a:lnTo>
                    <a:pt x="36632" y="101239"/>
                  </a:lnTo>
                  <a:lnTo>
                    <a:pt x="38339" y="101610"/>
                  </a:lnTo>
                  <a:lnTo>
                    <a:pt x="40046" y="101956"/>
                  </a:lnTo>
                  <a:lnTo>
                    <a:pt x="41802" y="102278"/>
                  </a:lnTo>
                  <a:lnTo>
                    <a:pt x="43533" y="102550"/>
                  </a:lnTo>
                  <a:lnTo>
                    <a:pt x="45289" y="102797"/>
                  </a:lnTo>
                  <a:lnTo>
                    <a:pt x="47070" y="102995"/>
                  </a:lnTo>
                  <a:lnTo>
                    <a:pt x="48851" y="103168"/>
                  </a:lnTo>
                  <a:lnTo>
                    <a:pt x="50187" y="103292"/>
                  </a:lnTo>
                  <a:lnTo>
                    <a:pt x="51522" y="103366"/>
                  </a:lnTo>
                  <a:lnTo>
                    <a:pt x="52858" y="103440"/>
                  </a:lnTo>
                  <a:lnTo>
                    <a:pt x="54194" y="103490"/>
                  </a:lnTo>
                  <a:lnTo>
                    <a:pt x="55529" y="103514"/>
                  </a:lnTo>
                  <a:lnTo>
                    <a:pt x="58225" y="103514"/>
                  </a:lnTo>
                  <a:lnTo>
                    <a:pt x="59561" y="103490"/>
                  </a:lnTo>
                  <a:lnTo>
                    <a:pt x="60921" y="103440"/>
                  </a:lnTo>
                  <a:lnTo>
                    <a:pt x="62257" y="103366"/>
                  </a:lnTo>
                  <a:lnTo>
                    <a:pt x="63593" y="103292"/>
                  </a:lnTo>
                  <a:lnTo>
                    <a:pt x="64928" y="103193"/>
                  </a:lnTo>
                  <a:lnTo>
                    <a:pt x="66264" y="103069"/>
                  </a:lnTo>
                  <a:lnTo>
                    <a:pt x="67600" y="102921"/>
                  </a:lnTo>
                  <a:lnTo>
                    <a:pt x="68935" y="102748"/>
                  </a:lnTo>
                  <a:lnTo>
                    <a:pt x="70271" y="102574"/>
                  </a:lnTo>
                  <a:lnTo>
                    <a:pt x="71582" y="102377"/>
                  </a:lnTo>
                  <a:lnTo>
                    <a:pt x="72893" y="102154"/>
                  </a:lnTo>
                  <a:lnTo>
                    <a:pt x="74204" y="101931"/>
                  </a:lnTo>
                  <a:lnTo>
                    <a:pt x="75490" y="101659"/>
                  </a:lnTo>
                  <a:lnTo>
                    <a:pt x="76776" y="101387"/>
                  </a:lnTo>
                  <a:lnTo>
                    <a:pt x="78062" y="101090"/>
                  </a:lnTo>
                  <a:lnTo>
                    <a:pt x="79349" y="100769"/>
                  </a:lnTo>
                  <a:lnTo>
                    <a:pt x="80610" y="100447"/>
                  </a:lnTo>
                  <a:lnTo>
                    <a:pt x="81847" y="100101"/>
                  </a:lnTo>
                  <a:lnTo>
                    <a:pt x="83083" y="99730"/>
                  </a:lnTo>
                  <a:lnTo>
                    <a:pt x="84320" y="99334"/>
                  </a:lnTo>
                  <a:lnTo>
                    <a:pt x="85532" y="98938"/>
                  </a:lnTo>
                  <a:lnTo>
                    <a:pt x="86744" y="98493"/>
                  </a:lnTo>
                  <a:lnTo>
                    <a:pt x="87931" y="98048"/>
                  </a:lnTo>
                  <a:lnTo>
                    <a:pt x="89119" y="97578"/>
                  </a:lnTo>
                  <a:lnTo>
                    <a:pt x="90281" y="97108"/>
                  </a:lnTo>
                  <a:lnTo>
                    <a:pt x="91419" y="96589"/>
                  </a:lnTo>
                  <a:lnTo>
                    <a:pt x="92557" y="96069"/>
                  </a:lnTo>
                  <a:lnTo>
                    <a:pt x="93670" y="95550"/>
                  </a:lnTo>
                  <a:lnTo>
                    <a:pt x="94758" y="94981"/>
                  </a:lnTo>
                  <a:lnTo>
                    <a:pt x="95846" y="94412"/>
                  </a:lnTo>
                  <a:lnTo>
                    <a:pt x="96910" y="93794"/>
                  </a:lnTo>
                  <a:lnTo>
                    <a:pt x="97949" y="93175"/>
                  </a:lnTo>
                  <a:lnTo>
                    <a:pt x="98963" y="92557"/>
                  </a:lnTo>
                  <a:lnTo>
                    <a:pt x="99977" y="91889"/>
                  </a:lnTo>
                  <a:lnTo>
                    <a:pt x="100942" y="91221"/>
                  </a:lnTo>
                  <a:lnTo>
                    <a:pt x="101906" y="90529"/>
                  </a:lnTo>
                  <a:lnTo>
                    <a:pt x="102846" y="89836"/>
                  </a:lnTo>
                  <a:lnTo>
                    <a:pt x="103761" y="89094"/>
                  </a:lnTo>
                  <a:lnTo>
                    <a:pt x="104652" y="88352"/>
                  </a:lnTo>
                  <a:lnTo>
                    <a:pt x="105517" y="87585"/>
                  </a:lnTo>
                  <a:lnTo>
                    <a:pt x="106358" y="86794"/>
                  </a:lnTo>
                  <a:lnTo>
                    <a:pt x="107175" y="86002"/>
                  </a:lnTo>
                  <a:lnTo>
                    <a:pt x="107966" y="85186"/>
                  </a:lnTo>
                  <a:lnTo>
                    <a:pt x="108733" y="84345"/>
                  </a:lnTo>
                  <a:lnTo>
                    <a:pt x="109475" y="83479"/>
                  </a:lnTo>
                  <a:lnTo>
                    <a:pt x="110192" y="82589"/>
                  </a:lnTo>
                  <a:lnTo>
                    <a:pt x="110860" y="81699"/>
                  </a:lnTo>
                  <a:lnTo>
                    <a:pt x="111503" y="80783"/>
                  </a:lnTo>
                  <a:lnTo>
                    <a:pt x="112146" y="79844"/>
                  </a:lnTo>
                  <a:lnTo>
                    <a:pt x="112740" y="78904"/>
                  </a:lnTo>
                  <a:lnTo>
                    <a:pt x="113284" y="77939"/>
                  </a:lnTo>
                  <a:lnTo>
                    <a:pt x="113828" y="76950"/>
                  </a:lnTo>
                  <a:lnTo>
                    <a:pt x="114323" y="75935"/>
                  </a:lnTo>
                  <a:lnTo>
                    <a:pt x="114793" y="74921"/>
                  </a:lnTo>
                  <a:lnTo>
                    <a:pt x="115213" y="73858"/>
                  </a:lnTo>
                  <a:lnTo>
                    <a:pt x="115609" y="72794"/>
                  </a:lnTo>
                  <a:lnTo>
                    <a:pt x="115980" y="71731"/>
                  </a:lnTo>
                  <a:lnTo>
                    <a:pt x="116227" y="70865"/>
                  </a:lnTo>
                  <a:lnTo>
                    <a:pt x="116450" y="70024"/>
                  </a:lnTo>
                  <a:lnTo>
                    <a:pt x="116673" y="69183"/>
                  </a:lnTo>
                  <a:lnTo>
                    <a:pt x="116846" y="68317"/>
                  </a:lnTo>
                  <a:lnTo>
                    <a:pt x="117019" y="67452"/>
                  </a:lnTo>
                  <a:lnTo>
                    <a:pt x="117143" y="66611"/>
                  </a:lnTo>
                  <a:lnTo>
                    <a:pt x="117266" y="65745"/>
                  </a:lnTo>
                  <a:lnTo>
                    <a:pt x="117340" y="64879"/>
                  </a:lnTo>
                  <a:lnTo>
                    <a:pt x="117415" y="64013"/>
                  </a:lnTo>
                  <a:lnTo>
                    <a:pt x="117464" y="63148"/>
                  </a:lnTo>
                  <a:lnTo>
                    <a:pt x="117489" y="62282"/>
                  </a:lnTo>
                  <a:lnTo>
                    <a:pt x="117489" y="61416"/>
                  </a:lnTo>
                  <a:lnTo>
                    <a:pt x="117464" y="60551"/>
                  </a:lnTo>
                  <a:lnTo>
                    <a:pt x="117439" y="59685"/>
                  </a:lnTo>
                  <a:lnTo>
                    <a:pt x="117390" y="58819"/>
                  </a:lnTo>
                  <a:lnTo>
                    <a:pt x="117291" y="57954"/>
                  </a:lnTo>
                  <a:lnTo>
                    <a:pt x="117217" y="57063"/>
                  </a:lnTo>
                  <a:lnTo>
                    <a:pt x="117093" y="56197"/>
                  </a:lnTo>
                  <a:lnTo>
                    <a:pt x="116969" y="55332"/>
                  </a:lnTo>
                  <a:lnTo>
                    <a:pt x="116821" y="54466"/>
                  </a:lnTo>
                  <a:lnTo>
                    <a:pt x="116648" y="53600"/>
                  </a:lnTo>
                  <a:lnTo>
                    <a:pt x="116475" y="52735"/>
                  </a:lnTo>
                  <a:lnTo>
                    <a:pt x="116277" y="51869"/>
                  </a:lnTo>
                  <a:lnTo>
                    <a:pt x="116054" y="51003"/>
                  </a:lnTo>
                  <a:lnTo>
                    <a:pt x="115807" y="50137"/>
                  </a:lnTo>
                  <a:lnTo>
                    <a:pt x="115560" y="49272"/>
                  </a:lnTo>
                  <a:lnTo>
                    <a:pt x="115040" y="47540"/>
                  </a:lnTo>
                  <a:lnTo>
                    <a:pt x="114447" y="45834"/>
                  </a:lnTo>
                  <a:lnTo>
                    <a:pt x="113779" y="44127"/>
                  </a:lnTo>
                  <a:lnTo>
                    <a:pt x="113037" y="42321"/>
                  </a:lnTo>
                  <a:lnTo>
                    <a:pt x="112245" y="40541"/>
                  </a:lnTo>
                  <a:lnTo>
                    <a:pt x="111380" y="38760"/>
                  </a:lnTo>
                  <a:lnTo>
                    <a:pt x="110489" y="37004"/>
                  </a:lnTo>
                  <a:lnTo>
                    <a:pt x="109549" y="35247"/>
                  </a:lnTo>
                  <a:lnTo>
                    <a:pt x="108560" y="33541"/>
                  </a:lnTo>
                  <a:lnTo>
                    <a:pt x="107546" y="31834"/>
                  </a:lnTo>
                  <a:lnTo>
                    <a:pt x="106507" y="30177"/>
                  </a:lnTo>
                  <a:lnTo>
                    <a:pt x="105443" y="28520"/>
                  </a:lnTo>
                  <a:lnTo>
                    <a:pt x="104355" y="26912"/>
                  </a:lnTo>
                  <a:lnTo>
                    <a:pt x="103242" y="25304"/>
                  </a:lnTo>
                  <a:lnTo>
                    <a:pt x="102129" y="23746"/>
                  </a:lnTo>
                  <a:lnTo>
                    <a:pt x="100991" y="22237"/>
                  </a:lnTo>
                  <a:lnTo>
                    <a:pt x="99853" y="20753"/>
                  </a:lnTo>
                  <a:lnTo>
                    <a:pt x="98716" y="19294"/>
                  </a:lnTo>
                  <a:lnTo>
                    <a:pt x="97553" y="17884"/>
                  </a:lnTo>
                  <a:lnTo>
                    <a:pt x="96415" y="16499"/>
                  </a:lnTo>
                  <a:lnTo>
                    <a:pt x="95277" y="15188"/>
                  </a:lnTo>
                  <a:lnTo>
                    <a:pt x="94164" y="13902"/>
                  </a:lnTo>
                  <a:lnTo>
                    <a:pt x="93076" y="12640"/>
                  </a:lnTo>
                  <a:lnTo>
                    <a:pt x="91988" y="11453"/>
                  </a:lnTo>
                  <a:lnTo>
                    <a:pt x="90924" y="10315"/>
                  </a:lnTo>
                  <a:lnTo>
                    <a:pt x="88896" y="8163"/>
                  </a:lnTo>
                  <a:lnTo>
                    <a:pt x="87016" y="6259"/>
                  </a:lnTo>
                  <a:lnTo>
                    <a:pt x="85309" y="4552"/>
                  </a:lnTo>
                  <a:lnTo>
                    <a:pt x="83801" y="3117"/>
                  </a:lnTo>
                  <a:lnTo>
                    <a:pt x="82515" y="1930"/>
                  </a:lnTo>
                  <a:lnTo>
                    <a:pt x="82490" y="1905"/>
                  </a:lnTo>
                  <a:lnTo>
                    <a:pt x="80932" y="496"/>
                  </a:lnTo>
                  <a:lnTo>
                    <a:pt x="8036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6"/>
            <p:cNvSpPr/>
            <p:nvPr/>
          </p:nvSpPr>
          <p:spPr>
            <a:xfrm>
              <a:off x="3338175" y="2597150"/>
              <a:ext cx="2937225" cy="2587875"/>
            </a:xfrm>
            <a:custGeom>
              <a:avLst/>
              <a:gdLst/>
              <a:ahLst/>
              <a:cxnLst/>
              <a:rect l="l" t="t" r="r" b="b"/>
              <a:pathLst>
                <a:path w="117489" h="103515" fill="none" extrusionOk="0">
                  <a:moveTo>
                    <a:pt x="115980" y="71731"/>
                  </a:moveTo>
                  <a:lnTo>
                    <a:pt x="115980" y="71731"/>
                  </a:lnTo>
                  <a:lnTo>
                    <a:pt x="115609" y="72794"/>
                  </a:lnTo>
                  <a:lnTo>
                    <a:pt x="115213" y="73858"/>
                  </a:lnTo>
                  <a:lnTo>
                    <a:pt x="114793" y="74921"/>
                  </a:lnTo>
                  <a:lnTo>
                    <a:pt x="114323" y="75935"/>
                  </a:lnTo>
                  <a:lnTo>
                    <a:pt x="113828" y="76950"/>
                  </a:lnTo>
                  <a:lnTo>
                    <a:pt x="113284" y="77939"/>
                  </a:lnTo>
                  <a:lnTo>
                    <a:pt x="112740" y="78904"/>
                  </a:lnTo>
                  <a:lnTo>
                    <a:pt x="112146" y="79844"/>
                  </a:lnTo>
                  <a:lnTo>
                    <a:pt x="111503" y="80783"/>
                  </a:lnTo>
                  <a:lnTo>
                    <a:pt x="110860" y="81699"/>
                  </a:lnTo>
                  <a:lnTo>
                    <a:pt x="110192" y="82589"/>
                  </a:lnTo>
                  <a:lnTo>
                    <a:pt x="109475" y="83479"/>
                  </a:lnTo>
                  <a:lnTo>
                    <a:pt x="108733" y="84345"/>
                  </a:lnTo>
                  <a:lnTo>
                    <a:pt x="107966" y="85186"/>
                  </a:lnTo>
                  <a:lnTo>
                    <a:pt x="107175" y="86002"/>
                  </a:lnTo>
                  <a:lnTo>
                    <a:pt x="106358" y="86794"/>
                  </a:lnTo>
                  <a:lnTo>
                    <a:pt x="105517" y="87585"/>
                  </a:lnTo>
                  <a:lnTo>
                    <a:pt x="104652" y="88352"/>
                  </a:lnTo>
                  <a:lnTo>
                    <a:pt x="103761" y="89094"/>
                  </a:lnTo>
                  <a:lnTo>
                    <a:pt x="102846" y="89836"/>
                  </a:lnTo>
                  <a:lnTo>
                    <a:pt x="101906" y="90529"/>
                  </a:lnTo>
                  <a:lnTo>
                    <a:pt x="100942" y="91221"/>
                  </a:lnTo>
                  <a:lnTo>
                    <a:pt x="99977" y="91889"/>
                  </a:lnTo>
                  <a:lnTo>
                    <a:pt x="98963" y="92557"/>
                  </a:lnTo>
                  <a:lnTo>
                    <a:pt x="97949" y="93175"/>
                  </a:lnTo>
                  <a:lnTo>
                    <a:pt x="96910" y="93794"/>
                  </a:lnTo>
                  <a:lnTo>
                    <a:pt x="95846" y="94412"/>
                  </a:lnTo>
                  <a:lnTo>
                    <a:pt x="94758" y="94981"/>
                  </a:lnTo>
                  <a:lnTo>
                    <a:pt x="93670" y="95550"/>
                  </a:lnTo>
                  <a:lnTo>
                    <a:pt x="92557" y="96069"/>
                  </a:lnTo>
                  <a:lnTo>
                    <a:pt x="91419" y="96589"/>
                  </a:lnTo>
                  <a:lnTo>
                    <a:pt x="90281" y="97108"/>
                  </a:lnTo>
                  <a:lnTo>
                    <a:pt x="89119" y="97578"/>
                  </a:lnTo>
                  <a:lnTo>
                    <a:pt x="87931" y="98048"/>
                  </a:lnTo>
                  <a:lnTo>
                    <a:pt x="86744" y="98493"/>
                  </a:lnTo>
                  <a:lnTo>
                    <a:pt x="85532" y="98938"/>
                  </a:lnTo>
                  <a:lnTo>
                    <a:pt x="84320" y="99334"/>
                  </a:lnTo>
                  <a:lnTo>
                    <a:pt x="83083" y="99730"/>
                  </a:lnTo>
                  <a:lnTo>
                    <a:pt x="81847" y="100101"/>
                  </a:lnTo>
                  <a:lnTo>
                    <a:pt x="80610" y="100447"/>
                  </a:lnTo>
                  <a:lnTo>
                    <a:pt x="79349" y="100769"/>
                  </a:lnTo>
                  <a:lnTo>
                    <a:pt x="78062" y="101090"/>
                  </a:lnTo>
                  <a:lnTo>
                    <a:pt x="76776" y="101387"/>
                  </a:lnTo>
                  <a:lnTo>
                    <a:pt x="75490" y="101659"/>
                  </a:lnTo>
                  <a:lnTo>
                    <a:pt x="74204" y="101931"/>
                  </a:lnTo>
                  <a:lnTo>
                    <a:pt x="72893" y="102154"/>
                  </a:lnTo>
                  <a:lnTo>
                    <a:pt x="71582" y="102377"/>
                  </a:lnTo>
                  <a:lnTo>
                    <a:pt x="70271" y="102574"/>
                  </a:lnTo>
                  <a:lnTo>
                    <a:pt x="68935" y="102748"/>
                  </a:lnTo>
                  <a:lnTo>
                    <a:pt x="67600" y="102921"/>
                  </a:lnTo>
                  <a:lnTo>
                    <a:pt x="66264" y="103069"/>
                  </a:lnTo>
                  <a:lnTo>
                    <a:pt x="64928" y="103193"/>
                  </a:lnTo>
                  <a:lnTo>
                    <a:pt x="63593" y="103292"/>
                  </a:lnTo>
                  <a:lnTo>
                    <a:pt x="62257" y="103366"/>
                  </a:lnTo>
                  <a:lnTo>
                    <a:pt x="60921" y="103440"/>
                  </a:lnTo>
                  <a:lnTo>
                    <a:pt x="59561" y="103490"/>
                  </a:lnTo>
                  <a:lnTo>
                    <a:pt x="58225" y="103514"/>
                  </a:lnTo>
                  <a:lnTo>
                    <a:pt x="56890" y="103514"/>
                  </a:lnTo>
                  <a:lnTo>
                    <a:pt x="55529" y="103514"/>
                  </a:lnTo>
                  <a:lnTo>
                    <a:pt x="54194" y="103490"/>
                  </a:lnTo>
                  <a:lnTo>
                    <a:pt x="52858" y="103440"/>
                  </a:lnTo>
                  <a:lnTo>
                    <a:pt x="51522" y="103366"/>
                  </a:lnTo>
                  <a:lnTo>
                    <a:pt x="50187" y="103292"/>
                  </a:lnTo>
                  <a:lnTo>
                    <a:pt x="48851" y="103168"/>
                  </a:lnTo>
                  <a:lnTo>
                    <a:pt x="48851" y="103168"/>
                  </a:lnTo>
                  <a:lnTo>
                    <a:pt x="47070" y="102995"/>
                  </a:lnTo>
                  <a:lnTo>
                    <a:pt x="45289" y="102797"/>
                  </a:lnTo>
                  <a:lnTo>
                    <a:pt x="43533" y="102550"/>
                  </a:lnTo>
                  <a:lnTo>
                    <a:pt x="41802" y="102278"/>
                  </a:lnTo>
                  <a:lnTo>
                    <a:pt x="40046" y="101956"/>
                  </a:lnTo>
                  <a:lnTo>
                    <a:pt x="38339" y="101610"/>
                  </a:lnTo>
                  <a:lnTo>
                    <a:pt x="36632" y="101239"/>
                  </a:lnTo>
                  <a:lnTo>
                    <a:pt x="34950" y="100818"/>
                  </a:lnTo>
                  <a:lnTo>
                    <a:pt x="33293" y="100348"/>
                  </a:lnTo>
                  <a:lnTo>
                    <a:pt x="31661" y="99878"/>
                  </a:lnTo>
                  <a:lnTo>
                    <a:pt x="30028" y="99359"/>
                  </a:lnTo>
                  <a:lnTo>
                    <a:pt x="28445" y="98790"/>
                  </a:lnTo>
                  <a:lnTo>
                    <a:pt x="26887" y="98196"/>
                  </a:lnTo>
                  <a:lnTo>
                    <a:pt x="25329" y="97578"/>
                  </a:lnTo>
                  <a:lnTo>
                    <a:pt x="23820" y="96910"/>
                  </a:lnTo>
                  <a:lnTo>
                    <a:pt x="22336" y="96218"/>
                  </a:lnTo>
                  <a:lnTo>
                    <a:pt x="22336" y="96218"/>
                  </a:lnTo>
                  <a:lnTo>
                    <a:pt x="21470" y="95772"/>
                  </a:lnTo>
                  <a:lnTo>
                    <a:pt x="20604" y="95327"/>
                  </a:lnTo>
                  <a:lnTo>
                    <a:pt x="19763" y="94857"/>
                  </a:lnTo>
                  <a:lnTo>
                    <a:pt x="18922" y="94387"/>
                  </a:lnTo>
                  <a:lnTo>
                    <a:pt x="18106" y="93893"/>
                  </a:lnTo>
                  <a:lnTo>
                    <a:pt x="17290" y="93398"/>
                  </a:lnTo>
                  <a:lnTo>
                    <a:pt x="16499" y="92879"/>
                  </a:lnTo>
                  <a:lnTo>
                    <a:pt x="15707" y="92359"/>
                  </a:lnTo>
                  <a:lnTo>
                    <a:pt x="15707" y="92359"/>
                  </a:lnTo>
                  <a:lnTo>
                    <a:pt x="14792" y="91716"/>
                  </a:lnTo>
                  <a:lnTo>
                    <a:pt x="13901" y="91073"/>
                  </a:lnTo>
                  <a:lnTo>
                    <a:pt x="13036" y="90380"/>
                  </a:lnTo>
                  <a:lnTo>
                    <a:pt x="12195" y="89688"/>
                  </a:lnTo>
                  <a:lnTo>
                    <a:pt x="11378" y="88971"/>
                  </a:lnTo>
                  <a:lnTo>
                    <a:pt x="10562" y="88253"/>
                  </a:lnTo>
                  <a:lnTo>
                    <a:pt x="9795" y="87511"/>
                  </a:lnTo>
                  <a:lnTo>
                    <a:pt x="9029" y="86744"/>
                  </a:lnTo>
                  <a:lnTo>
                    <a:pt x="8311" y="85953"/>
                  </a:lnTo>
                  <a:lnTo>
                    <a:pt x="7594" y="85161"/>
                  </a:lnTo>
                  <a:lnTo>
                    <a:pt x="6926" y="84345"/>
                  </a:lnTo>
                  <a:lnTo>
                    <a:pt x="6258" y="83504"/>
                  </a:lnTo>
                  <a:lnTo>
                    <a:pt x="5640" y="82639"/>
                  </a:lnTo>
                  <a:lnTo>
                    <a:pt x="5047" y="81773"/>
                  </a:lnTo>
                  <a:lnTo>
                    <a:pt x="4453" y="80882"/>
                  </a:lnTo>
                  <a:lnTo>
                    <a:pt x="3909" y="79967"/>
                  </a:lnTo>
                  <a:lnTo>
                    <a:pt x="3909" y="79967"/>
                  </a:lnTo>
                  <a:lnTo>
                    <a:pt x="3562" y="79324"/>
                  </a:lnTo>
                  <a:lnTo>
                    <a:pt x="3216" y="78656"/>
                  </a:lnTo>
                  <a:lnTo>
                    <a:pt x="2870" y="78013"/>
                  </a:lnTo>
                  <a:lnTo>
                    <a:pt x="2573" y="77345"/>
                  </a:lnTo>
                  <a:lnTo>
                    <a:pt x="2276" y="76678"/>
                  </a:lnTo>
                  <a:lnTo>
                    <a:pt x="2029" y="76010"/>
                  </a:lnTo>
                  <a:lnTo>
                    <a:pt x="1757" y="75317"/>
                  </a:lnTo>
                  <a:lnTo>
                    <a:pt x="1534" y="74649"/>
                  </a:lnTo>
                  <a:lnTo>
                    <a:pt x="1312" y="73957"/>
                  </a:lnTo>
                  <a:lnTo>
                    <a:pt x="1114" y="73264"/>
                  </a:lnTo>
                  <a:lnTo>
                    <a:pt x="941" y="72572"/>
                  </a:lnTo>
                  <a:lnTo>
                    <a:pt x="767" y="71879"/>
                  </a:lnTo>
                  <a:lnTo>
                    <a:pt x="619" y="71162"/>
                  </a:lnTo>
                  <a:lnTo>
                    <a:pt x="495" y="70469"/>
                  </a:lnTo>
                  <a:lnTo>
                    <a:pt x="372" y="69752"/>
                  </a:lnTo>
                  <a:lnTo>
                    <a:pt x="273" y="69035"/>
                  </a:lnTo>
                  <a:lnTo>
                    <a:pt x="199" y="68317"/>
                  </a:lnTo>
                  <a:lnTo>
                    <a:pt x="124" y="67600"/>
                  </a:lnTo>
                  <a:lnTo>
                    <a:pt x="75" y="66883"/>
                  </a:lnTo>
                  <a:lnTo>
                    <a:pt x="25" y="66165"/>
                  </a:lnTo>
                  <a:lnTo>
                    <a:pt x="1" y="64706"/>
                  </a:lnTo>
                  <a:lnTo>
                    <a:pt x="25" y="63247"/>
                  </a:lnTo>
                  <a:lnTo>
                    <a:pt x="100" y="61763"/>
                  </a:lnTo>
                  <a:lnTo>
                    <a:pt x="223" y="60279"/>
                  </a:lnTo>
                  <a:lnTo>
                    <a:pt x="421" y="58819"/>
                  </a:lnTo>
                  <a:lnTo>
                    <a:pt x="644" y="57310"/>
                  </a:lnTo>
                  <a:lnTo>
                    <a:pt x="644" y="57310"/>
                  </a:lnTo>
                  <a:lnTo>
                    <a:pt x="693" y="57038"/>
                  </a:lnTo>
                  <a:lnTo>
                    <a:pt x="693" y="57038"/>
                  </a:lnTo>
                  <a:lnTo>
                    <a:pt x="866" y="56173"/>
                  </a:lnTo>
                  <a:lnTo>
                    <a:pt x="1040" y="55282"/>
                  </a:lnTo>
                  <a:lnTo>
                    <a:pt x="1435" y="53551"/>
                  </a:lnTo>
                  <a:lnTo>
                    <a:pt x="1881" y="51795"/>
                  </a:lnTo>
                  <a:lnTo>
                    <a:pt x="2400" y="50063"/>
                  </a:lnTo>
                  <a:lnTo>
                    <a:pt x="2400" y="50063"/>
                  </a:lnTo>
                  <a:lnTo>
                    <a:pt x="2919" y="48431"/>
                  </a:lnTo>
                  <a:lnTo>
                    <a:pt x="3488" y="46823"/>
                  </a:lnTo>
                  <a:lnTo>
                    <a:pt x="4107" y="45191"/>
                  </a:lnTo>
                  <a:lnTo>
                    <a:pt x="4750" y="43583"/>
                  </a:lnTo>
                  <a:lnTo>
                    <a:pt x="4750" y="43583"/>
                  </a:lnTo>
                  <a:lnTo>
                    <a:pt x="5591" y="41604"/>
                  </a:lnTo>
                  <a:lnTo>
                    <a:pt x="6481" y="39650"/>
                  </a:lnTo>
                  <a:lnTo>
                    <a:pt x="7421" y="37696"/>
                  </a:lnTo>
                  <a:lnTo>
                    <a:pt x="8410" y="35792"/>
                  </a:lnTo>
                  <a:lnTo>
                    <a:pt x="9400" y="33887"/>
                  </a:lnTo>
                  <a:lnTo>
                    <a:pt x="10439" y="32032"/>
                  </a:lnTo>
                  <a:lnTo>
                    <a:pt x="11502" y="30202"/>
                  </a:lnTo>
                  <a:lnTo>
                    <a:pt x="12590" y="28421"/>
                  </a:lnTo>
                  <a:lnTo>
                    <a:pt x="13679" y="26665"/>
                  </a:lnTo>
                  <a:lnTo>
                    <a:pt x="14792" y="24933"/>
                  </a:lnTo>
                  <a:lnTo>
                    <a:pt x="15880" y="23276"/>
                  </a:lnTo>
                  <a:lnTo>
                    <a:pt x="16993" y="21643"/>
                  </a:lnTo>
                  <a:lnTo>
                    <a:pt x="18106" y="20085"/>
                  </a:lnTo>
                  <a:lnTo>
                    <a:pt x="19195" y="18552"/>
                  </a:lnTo>
                  <a:lnTo>
                    <a:pt x="20258" y="17092"/>
                  </a:lnTo>
                  <a:lnTo>
                    <a:pt x="21297" y="15707"/>
                  </a:lnTo>
                  <a:lnTo>
                    <a:pt x="22336" y="14347"/>
                  </a:lnTo>
                  <a:lnTo>
                    <a:pt x="23325" y="13085"/>
                  </a:lnTo>
                  <a:lnTo>
                    <a:pt x="25205" y="10736"/>
                  </a:lnTo>
                  <a:lnTo>
                    <a:pt x="26912" y="8683"/>
                  </a:lnTo>
                  <a:lnTo>
                    <a:pt x="28371" y="6951"/>
                  </a:lnTo>
                  <a:lnTo>
                    <a:pt x="29608" y="5566"/>
                  </a:lnTo>
                  <a:lnTo>
                    <a:pt x="30523" y="4552"/>
                  </a:lnTo>
                  <a:lnTo>
                    <a:pt x="31290" y="3711"/>
                  </a:lnTo>
                  <a:lnTo>
                    <a:pt x="80363" y="1"/>
                  </a:lnTo>
                  <a:lnTo>
                    <a:pt x="80363" y="1"/>
                  </a:lnTo>
                  <a:lnTo>
                    <a:pt x="80932" y="496"/>
                  </a:lnTo>
                  <a:lnTo>
                    <a:pt x="82490" y="1905"/>
                  </a:lnTo>
                  <a:lnTo>
                    <a:pt x="82490" y="1905"/>
                  </a:lnTo>
                  <a:lnTo>
                    <a:pt x="82515" y="1930"/>
                  </a:lnTo>
                  <a:lnTo>
                    <a:pt x="82515" y="1930"/>
                  </a:lnTo>
                  <a:lnTo>
                    <a:pt x="83801" y="3117"/>
                  </a:lnTo>
                  <a:lnTo>
                    <a:pt x="85309" y="4552"/>
                  </a:lnTo>
                  <a:lnTo>
                    <a:pt x="87016" y="6259"/>
                  </a:lnTo>
                  <a:lnTo>
                    <a:pt x="88896" y="8163"/>
                  </a:lnTo>
                  <a:lnTo>
                    <a:pt x="90924" y="10315"/>
                  </a:lnTo>
                  <a:lnTo>
                    <a:pt x="91988" y="11453"/>
                  </a:lnTo>
                  <a:lnTo>
                    <a:pt x="93076" y="12640"/>
                  </a:lnTo>
                  <a:lnTo>
                    <a:pt x="94164" y="13902"/>
                  </a:lnTo>
                  <a:lnTo>
                    <a:pt x="95277" y="15188"/>
                  </a:lnTo>
                  <a:lnTo>
                    <a:pt x="96415" y="16499"/>
                  </a:lnTo>
                  <a:lnTo>
                    <a:pt x="97553" y="17884"/>
                  </a:lnTo>
                  <a:lnTo>
                    <a:pt x="98716" y="19294"/>
                  </a:lnTo>
                  <a:lnTo>
                    <a:pt x="99853" y="20753"/>
                  </a:lnTo>
                  <a:lnTo>
                    <a:pt x="100991" y="22237"/>
                  </a:lnTo>
                  <a:lnTo>
                    <a:pt x="102129" y="23746"/>
                  </a:lnTo>
                  <a:lnTo>
                    <a:pt x="103242" y="25304"/>
                  </a:lnTo>
                  <a:lnTo>
                    <a:pt x="104355" y="26912"/>
                  </a:lnTo>
                  <a:lnTo>
                    <a:pt x="105443" y="28520"/>
                  </a:lnTo>
                  <a:lnTo>
                    <a:pt x="106507" y="30177"/>
                  </a:lnTo>
                  <a:lnTo>
                    <a:pt x="107546" y="31834"/>
                  </a:lnTo>
                  <a:lnTo>
                    <a:pt x="108560" y="33541"/>
                  </a:lnTo>
                  <a:lnTo>
                    <a:pt x="109549" y="35247"/>
                  </a:lnTo>
                  <a:lnTo>
                    <a:pt x="110489" y="37004"/>
                  </a:lnTo>
                  <a:lnTo>
                    <a:pt x="111380" y="38760"/>
                  </a:lnTo>
                  <a:lnTo>
                    <a:pt x="112245" y="40541"/>
                  </a:lnTo>
                  <a:lnTo>
                    <a:pt x="113037" y="42321"/>
                  </a:lnTo>
                  <a:lnTo>
                    <a:pt x="113779" y="44127"/>
                  </a:lnTo>
                  <a:lnTo>
                    <a:pt x="113779" y="44127"/>
                  </a:lnTo>
                  <a:lnTo>
                    <a:pt x="113779" y="44127"/>
                  </a:lnTo>
                  <a:lnTo>
                    <a:pt x="114447" y="45834"/>
                  </a:lnTo>
                  <a:lnTo>
                    <a:pt x="115040" y="47540"/>
                  </a:lnTo>
                  <a:lnTo>
                    <a:pt x="115560" y="49272"/>
                  </a:lnTo>
                  <a:lnTo>
                    <a:pt x="115807" y="50137"/>
                  </a:lnTo>
                  <a:lnTo>
                    <a:pt x="116054" y="51003"/>
                  </a:lnTo>
                  <a:lnTo>
                    <a:pt x="116277" y="51869"/>
                  </a:lnTo>
                  <a:lnTo>
                    <a:pt x="116475" y="52735"/>
                  </a:lnTo>
                  <a:lnTo>
                    <a:pt x="116648" y="53600"/>
                  </a:lnTo>
                  <a:lnTo>
                    <a:pt x="116821" y="54466"/>
                  </a:lnTo>
                  <a:lnTo>
                    <a:pt x="116969" y="55332"/>
                  </a:lnTo>
                  <a:lnTo>
                    <a:pt x="117093" y="56197"/>
                  </a:lnTo>
                  <a:lnTo>
                    <a:pt x="117217" y="57063"/>
                  </a:lnTo>
                  <a:lnTo>
                    <a:pt x="117291" y="57954"/>
                  </a:lnTo>
                  <a:lnTo>
                    <a:pt x="117390" y="58819"/>
                  </a:lnTo>
                  <a:lnTo>
                    <a:pt x="117439" y="59685"/>
                  </a:lnTo>
                  <a:lnTo>
                    <a:pt x="117464" y="60551"/>
                  </a:lnTo>
                  <a:lnTo>
                    <a:pt x="117489" y="61416"/>
                  </a:lnTo>
                  <a:lnTo>
                    <a:pt x="117489" y="62282"/>
                  </a:lnTo>
                  <a:lnTo>
                    <a:pt x="117464" y="63148"/>
                  </a:lnTo>
                  <a:lnTo>
                    <a:pt x="117415" y="64013"/>
                  </a:lnTo>
                  <a:lnTo>
                    <a:pt x="117340" y="64879"/>
                  </a:lnTo>
                  <a:lnTo>
                    <a:pt x="117266" y="65745"/>
                  </a:lnTo>
                  <a:lnTo>
                    <a:pt x="117143" y="66611"/>
                  </a:lnTo>
                  <a:lnTo>
                    <a:pt x="117019" y="67452"/>
                  </a:lnTo>
                  <a:lnTo>
                    <a:pt x="116846" y="68317"/>
                  </a:lnTo>
                  <a:lnTo>
                    <a:pt x="116673" y="69183"/>
                  </a:lnTo>
                  <a:lnTo>
                    <a:pt x="116450" y="70024"/>
                  </a:lnTo>
                  <a:lnTo>
                    <a:pt x="116227" y="70865"/>
                  </a:lnTo>
                  <a:lnTo>
                    <a:pt x="115980" y="7173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6"/>
            <p:cNvSpPr/>
            <p:nvPr/>
          </p:nvSpPr>
          <p:spPr>
            <a:xfrm>
              <a:off x="3770425" y="1855125"/>
              <a:ext cx="1989275" cy="834800"/>
            </a:xfrm>
            <a:custGeom>
              <a:avLst/>
              <a:gdLst/>
              <a:ahLst/>
              <a:cxnLst/>
              <a:rect l="l" t="t" r="r" b="b"/>
              <a:pathLst>
                <a:path w="79571" h="33392" extrusionOk="0">
                  <a:moveTo>
                    <a:pt x="56469" y="1"/>
                  </a:moveTo>
                  <a:lnTo>
                    <a:pt x="55999" y="25"/>
                  </a:lnTo>
                  <a:lnTo>
                    <a:pt x="55553" y="75"/>
                  </a:lnTo>
                  <a:lnTo>
                    <a:pt x="55108" y="149"/>
                  </a:lnTo>
                  <a:lnTo>
                    <a:pt x="54663" y="223"/>
                  </a:lnTo>
                  <a:lnTo>
                    <a:pt x="54267" y="322"/>
                  </a:lnTo>
                  <a:lnTo>
                    <a:pt x="53871" y="446"/>
                  </a:lnTo>
                  <a:lnTo>
                    <a:pt x="53476" y="569"/>
                  </a:lnTo>
                  <a:lnTo>
                    <a:pt x="53080" y="718"/>
                  </a:lnTo>
                  <a:lnTo>
                    <a:pt x="52709" y="866"/>
                  </a:lnTo>
                  <a:lnTo>
                    <a:pt x="52338" y="1039"/>
                  </a:lnTo>
                  <a:lnTo>
                    <a:pt x="51621" y="1410"/>
                  </a:lnTo>
                  <a:lnTo>
                    <a:pt x="50953" y="1831"/>
                  </a:lnTo>
                  <a:lnTo>
                    <a:pt x="50285" y="2301"/>
                  </a:lnTo>
                  <a:lnTo>
                    <a:pt x="49642" y="2795"/>
                  </a:lnTo>
                  <a:lnTo>
                    <a:pt x="49048" y="3340"/>
                  </a:lnTo>
                  <a:lnTo>
                    <a:pt x="48455" y="3909"/>
                  </a:lnTo>
                  <a:lnTo>
                    <a:pt x="47886" y="4477"/>
                  </a:lnTo>
                  <a:lnTo>
                    <a:pt x="47342" y="5071"/>
                  </a:lnTo>
                  <a:lnTo>
                    <a:pt x="46822" y="5665"/>
                  </a:lnTo>
                  <a:lnTo>
                    <a:pt x="46327" y="6283"/>
                  </a:lnTo>
                  <a:lnTo>
                    <a:pt x="45858" y="6901"/>
                  </a:lnTo>
                  <a:lnTo>
                    <a:pt x="44942" y="8089"/>
                  </a:lnTo>
                  <a:lnTo>
                    <a:pt x="44077" y="9226"/>
                  </a:lnTo>
                  <a:lnTo>
                    <a:pt x="43285" y="10290"/>
                  </a:lnTo>
                  <a:lnTo>
                    <a:pt x="42889" y="10760"/>
                  </a:lnTo>
                  <a:lnTo>
                    <a:pt x="42518" y="11180"/>
                  </a:lnTo>
                  <a:lnTo>
                    <a:pt x="42172" y="11576"/>
                  </a:lnTo>
                  <a:lnTo>
                    <a:pt x="41801" y="11898"/>
                  </a:lnTo>
                  <a:lnTo>
                    <a:pt x="41455" y="12170"/>
                  </a:lnTo>
                  <a:lnTo>
                    <a:pt x="41109" y="12392"/>
                  </a:lnTo>
                  <a:lnTo>
                    <a:pt x="40960" y="12491"/>
                  </a:lnTo>
                  <a:lnTo>
                    <a:pt x="40787" y="12566"/>
                  </a:lnTo>
                  <a:lnTo>
                    <a:pt x="40614" y="12615"/>
                  </a:lnTo>
                  <a:lnTo>
                    <a:pt x="40465" y="12640"/>
                  </a:lnTo>
                  <a:lnTo>
                    <a:pt x="40119" y="12640"/>
                  </a:lnTo>
                  <a:lnTo>
                    <a:pt x="39971" y="12615"/>
                  </a:lnTo>
                  <a:lnTo>
                    <a:pt x="39798" y="12566"/>
                  </a:lnTo>
                  <a:lnTo>
                    <a:pt x="39649" y="12491"/>
                  </a:lnTo>
                  <a:lnTo>
                    <a:pt x="39476" y="12417"/>
                  </a:lnTo>
                  <a:lnTo>
                    <a:pt x="39303" y="12294"/>
                  </a:lnTo>
                  <a:lnTo>
                    <a:pt x="39154" y="12170"/>
                  </a:lnTo>
                  <a:lnTo>
                    <a:pt x="38709" y="11725"/>
                  </a:lnTo>
                  <a:lnTo>
                    <a:pt x="38264" y="11279"/>
                  </a:lnTo>
                  <a:lnTo>
                    <a:pt x="37819" y="10785"/>
                  </a:lnTo>
                  <a:lnTo>
                    <a:pt x="37374" y="10265"/>
                  </a:lnTo>
                  <a:lnTo>
                    <a:pt x="35543" y="8113"/>
                  </a:lnTo>
                  <a:lnTo>
                    <a:pt x="34579" y="7000"/>
                  </a:lnTo>
                  <a:lnTo>
                    <a:pt x="34084" y="6481"/>
                  </a:lnTo>
                  <a:lnTo>
                    <a:pt x="33565" y="5962"/>
                  </a:lnTo>
                  <a:lnTo>
                    <a:pt x="33020" y="5442"/>
                  </a:lnTo>
                  <a:lnTo>
                    <a:pt x="32476" y="4972"/>
                  </a:lnTo>
                  <a:lnTo>
                    <a:pt x="31907" y="4527"/>
                  </a:lnTo>
                  <a:lnTo>
                    <a:pt x="31314" y="4106"/>
                  </a:lnTo>
                  <a:lnTo>
                    <a:pt x="30844" y="3834"/>
                  </a:lnTo>
                  <a:lnTo>
                    <a:pt x="30374" y="3562"/>
                  </a:lnTo>
                  <a:lnTo>
                    <a:pt x="29879" y="3315"/>
                  </a:lnTo>
                  <a:lnTo>
                    <a:pt x="29360" y="3117"/>
                  </a:lnTo>
                  <a:lnTo>
                    <a:pt x="28840" y="2944"/>
                  </a:lnTo>
                  <a:lnTo>
                    <a:pt x="28296" y="2795"/>
                  </a:lnTo>
                  <a:lnTo>
                    <a:pt x="27752" y="2672"/>
                  </a:lnTo>
                  <a:lnTo>
                    <a:pt x="27158" y="2598"/>
                  </a:lnTo>
                  <a:lnTo>
                    <a:pt x="26738" y="2548"/>
                  </a:lnTo>
                  <a:lnTo>
                    <a:pt x="26317" y="2523"/>
                  </a:lnTo>
                  <a:lnTo>
                    <a:pt x="25897" y="2523"/>
                  </a:lnTo>
                  <a:lnTo>
                    <a:pt x="25452" y="2548"/>
                  </a:lnTo>
                  <a:lnTo>
                    <a:pt x="25427" y="2548"/>
                  </a:lnTo>
                  <a:lnTo>
                    <a:pt x="24982" y="2598"/>
                  </a:lnTo>
                  <a:lnTo>
                    <a:pt x="24536" y="2647"/>
                  </a:lnTo>
                  <a:lnTo>
                    <a:pt x="24042" y="2746"/>
                  </a:lnTo>
                  <a:lnTo>
                    <a:pt x="23572" y="2845"/>
                  </a:lnTo>
                  <a:lnTo>
                    <a:pt x="23325" y="2894"/>
                  </a:lnTo>
                  <a:lnTo>
                    <a:pt x="23325" y="2919"/>
                  </a:lnTo>
                  <a:lnTo>
                    <a:pt x="23003" y="3018"/>
                  </a:lnTo>
                  <a:lnTo>
                    <a:pt x="22681" y="3142"/>
                  </a:lnTo>
                  <a:lnTo>
                    <a:pt x="22409" y="3290"/>
                  </a:lnTo>
                  <a:lnTo>
                    <a:pt x="22137" y="3439"/>
                  </a:lnTo>
                  <a:lnTo>
                    <a:pt x="21865" y="3612"/>
                  </a:lnTo>
                  <a:lnTo>
                    <a:pt x="21643" y="3810"/>
                  </a:lnTo>
                  <a:lnTo>
                    <a:pt x="21395" y="4007"/>
                  </a:lnTo>
                  <a:lnTo>
                    <a:pt x="21197" y="4230"/>
                  </a:lnTo>
                  <a:lnTo>
                    <a:pt x="20999" y="4477"/>
                  </a:lnTo>
                  <a:lnTo>
                    <a:pt x="20802" y="4725"/>
                  </a:lnTo>
                  <a:lnTo>
                    <a:pt x="20628" y="4972"/>
                  </a:lnTo>
                  <a:lnTo>
                    <a:pt x="20480" y="5244"/>
                  </a:lnTo>
                  <a:lnTo>
                    <a:pt x="20183" y="5813"/>
                  </a:lnTo>
                  <a:lnTo>
                    <a:pt x="19936" y="6407"/>
                  </a:lnTo>
                  <a:lnTo>
                    <a:pt x="19738" y="7025"/>
                  </a:lnTo>
                  <a:lnTo>
                    <a:pt x="19565" y="7693"/>
                  </a:lnTo>
                  <a:lnTo>
                    <a:pt x="19416" y="8361"/>
                  </a:lnTo>
                  <a:lnTo>
                    <a:pt x="19293" y="9029"/>
                  </a:lnTo>
                  <a:lnTo>
                    <a:pt x="19194" y="9696"/>
                  </a:lnTo>
                  <a:lnTo>
                    <a:pt x="19120" y="10389"/>
                  </a:lnTo>
                  <a:lnTo>
                    <a:pt x="18971" y="11700"/>
                  </a:lnTo>
                  <a:lnTo>
                    <a:pt x="18823" y="12912"/>
                  </a:lnTo>
                  <a:lnTo>
                    <a:pt x="18749" y="13481"/>
                  </a:lnTo>
                  <a:lnTo>
                    <a:pt x="18674" y="14000"/>
                  </a:lnTo>
                  <a:lnTo>
                    <a:pt x="18576" y="14495"/>
                  </a:lnTo>
                  <a:lnTo>
                    <a:pt x="18452" y="14915"/>
                  </a:lnTo>
                  <a:lnTo>
                    <a:pt x="18303" y="15262"/>
                  </a:lnTo>
                  <a:lnTo>
                    <a:pt x="18229" y="15435"/>
                  </a:lnTo>
                  <a:lnTo>
                    <a:pt x="18130" y="15583"/>
                  </a:lnTo>
                  <a:lnTo>
                    <a:pt x="18031" y="15707"/>
                  </a:lnTo>
                  <a:lnTo>
                    <a:pt x="17932" y="15806"/>
                  </a:lnTo>
                  <a:lnTo>
                    <a:pt x="17809" y="15880"/>
                  </a:lnTo>
                  <a:lnTo>
                    <a:pt x="17685" y="15954"/>
                  </a:lnTo>
                  <a:lnTo>
                    <a:pt x="17537" y="15979"/>
                  </a:lnTo>
                  <a:lnTo>
                    <a:pt x="17388" y="16004"/>
                  </a:lnTo>
                  <a:lnTo>
                    <a:pt x="17240" y="16004"/>
                  </a:lnTo>
                  <a:lnTo>
                    <a:pt x="17067" y="15979"/>
                  </a:lnTo>
                  <a:lnTo>
                    <a:pt x="16869" y="15929"/>
                  </a:lnTo>
                  <a:lnTo>
                    <a:pt x="16671" y="15855"/>
                  </a:lnTo>
                  <a:lnTo>
                    <a:pt x="16473" y="15756"/>
                  </a:lnTo>
                  <a:lnTo>
                    <a:pt x="16250" y="15633"/>
                  </a:lnTo>
                  <a:lnTo>
                    <a:pt x="15731" y="15311"/>
                  </a:lnTo>
                  <a:lnTo>
                    <a:pt x="15187" y="14841"/>
                  </a:lnTo>
                  <a:lnTo>
                    <a:pt x="14519" y="14297"/>
                  </a:lnTo>
                  <a:lnTo>
                    <a:pt x="13802" y="13802"/>
                  </a:lnTo>
                  <a:lnTo>
                    <a:pt x="13084" y="13332"/>
                  </a:lnTo>
                  <a:lnTo>
                    <a:pt x="12342" y="12912"/>
                  </a:lnTo>
                  <a:lnTo>
                    <a:pt x="11576" y="12516"/>
                  </a:lnTo>
                  <a:lnTo>
                    <a:pt x="10784" y="12170"/>
                  </a:lnTo>
                  <a:lnTo>
                    <a:pt x="10017" y="11898"/>
                  </a:lnTo>
                  <a:lnTo>
                    <a:pt x="9226" y="11650"/>
                  </a:lnTo>
                  <a:lnTo>
                    <a:pt x="8434" y="11453"/>
                  </a:lnTo>
                  <a:lnTo>
                    <a:pt x="7668" y="11304"/>
                  </a:lnTo>
                  <a:lnTo>
                    <a:pt x="6901" y="11205"/>
                  </a:lnTo>
                  <a:lnTo>
                    <a:pt x="6134" y="11180"/>
                  </a:lnTo>
                  <a:lnTo>
                    <a:pt x="5417" y="11180"/>
                  </a:lnTo>
                  <a:lnTo>
                    <a:pt x="5071" y="11230"/>
                  </a:lnTo>
                  <a:lnTo>
                    <a:pt x="4724" y="11255"/>
                  </a:lnTo>
                  <a:lnTo>
                    <a:pt x="4378" y="11329"/>
                  </a:lnTo>
                  <a:lnTo>
                    <a:pt x="4032" y="11403"/>
                  </a:lnTo>
                  <a:lnTo>
                    <a:pt x="3710" y="11502"/>
                  </a:lnTo>
                  <a:lnTo>
                    <a:pt x="3413" y="11601"/>
                  </a:lnTo>
                  <a:lnTo>
                    <a:pt x="2894" y="11799"/>
                  </a:lnTo>
                  <a:lnTo>
                    <a:pt x="2424" y="12071"/>
                  </a:lnTo>
                  <a:lnTo>
                    <a:pt x="2003" y="12368"/>
                  </a:lnTo>
                  <a:lnTo>
                    <a:pt x="1781" y="12541"/>
                  </a:lnTo>
                  <a:lnTo>
                    <a:pt x="1583" y="12714"/>
                  </a:lnTo>
                  <a:lnTo>
                    <a:pt x="1410" y="12912"/>
                  </a:lnTo>
                  <a:lnTo>
                    <a:pt x="1237" y="13110"/>
                  </a:lnTo>
                  <a:lnTo>
                    <a:pt x="1064" y="13332"/>
                  </a:lnTo>
                  <a:lnTo>
                    <a:pt x="915" y="13555"/>
                  </a:lnTo>
                  <a:lnTo>
                    <a:pt x="767" y="13802"/>
                  </a:lnTo>
                  <a:lnTo>
                    <a:pt x="618" y="14050"/>
                  </a:lnTo>
                  <a:lnTo>
                    <a:pt x="495" y="14322"/>
                  </a:lnTo>
                  <a:lnTo>
                    <a:pt x="396" y="14594"/>
                  </a:lnTo>
                  <a:lnTo>
                    <a:pt x="297" y="14891"/>
                  </a:lnTo>
                  <a:lnTo>
                    <a:pt x="223" y="15187"/>
                  </a:lnTo>
                  <a:lnTo>
                    <a:pt x="148" y="15509"/>
                  </a:lnTo>
                  <a:lnTo>
                    <a:pt x="74" y="15831"/>
                  </a:lnTo>
                  <a:lnTo>
                    <a:pt x="49" y="16177"/>
                  </a:lnTo>
                  <a:lnTo>
                    <a:pt x="0" y="16523"/>
                  </a:lnTo>
                  <a:lnTo>
                    <a:pt x="0" y="16894"/>
                  </a:lnTo>
                  <a:lnTo>
                    <a:pt x="0" y="17290"/>
                  </a:lnTo>
                  <a:lnTo>
                    <a:pt x="25" y="18106"/>
                  </a:lnTo>
                  <a:lnTo>
                    <a:pt x="148" y="18972"/>
                  </a:lnTo>
                  <a:lnTo>
                    <a:pt x="322" y="19887"/>
                  </a:lnTo>
                  <a:lnTo>
                    <a:pt x="569" y="20876"/>
                  </a:lnTo>
                  <a:lnTo>
                    <a:pt x="915" y="22014"/>
                  </a:lnTo>
                  <a:lnTo>
                    <a:pt x="1286" y="23078"/>
                  </a:lnTo>
                  <a:lnTo>
                    <a:pt x="1682" y="24092"/>
                  </a:lnTo>
                  <a:lnTo>
                    <a:pt x="2127" y="25007"/>
                  </a:lnTo>
                  <a:lnTo>
                    <a:pt x="2597" y="25873"/>
                  </a:lnTo>
                  <a:lnTo>
                    <a:pt x="3092" y="26689"/>
                  </a:lnTo>
                  <a:lnTo>
                    <a:pt x="3586" y="27431"/>
                  </a:lnTo>
                  <a:lnTo>
                    <a:pt x="4106" y="28124"/>
                  </a:lnTo>
                  <a:lnTo>
                    <a:pt x="4650" y="28742"/>
                  </a:lnTo>
                  <a:lnTo>
                    <a:pt x="5219" y="29336"/>
                  </a:lnTo>
                  <a:lnTo>
                    <a:pt x="5763" y="29855"/>
                  </a:lnTo>
                  <a:lnTo>
                    <a:pt x="6332" y="30350"/>
                  </a:lnTo>
                  <a:lnTo>
                    <a:pt x="6901" y="30770"/>
                  </a:lnTo>
                  <a:lnTo>
                    <a:pt x="7470" y="31166"/>
                  </a:lnTo>
                  <a:lnTo>
                    <a:pt x="8014" y="31512"/>
                  </a:lnTo>
                  <a:lnTo>
                    <a:pt x="8583" y="31834"/>
                  </a:lnTo>
                  <a:lnTo>
                    <a:pt x="9127" y="32106"/>
                  </a:lnTo>
                  <a:lnTo>
                    <a:pt x="9646" y="32353"/>
                  </a:lnTo>
                  <a:lnTo>
                    <a:pt x="10166" y="32551"/>
                  </a:lnTo>
                  <a:lnTo>
                    <a:pt x="10661" y="32749"/>
                  </a:lnTo>
                  <a:lnTo>
                    <a:pt x="11130" y="32897"/>
                  </a:lnTo>
                  <a:lnTo>
                    <a:pt x="11576" y="33021"/>
                  </a:lnTo>
                  <a:lnTo>
                    <a:pt x="12392" y="33194"/>
                  </a:lnTo>
                  <a:lnTo>
                    <a:pt x="13060" y="33318"/>
                  </a:lnTo>
                  <a:lnTo>
                    <a:pt x="13579" y="33367"/>
                  </a:lnTo>
                  <a:lnTo>
                    <a:pt x="14000" y="33392"/>
                  </a:lnTo>
                  <a:lnTo>
                    <a:pt x="63073" y="29682"/>
                  </a:lnTo>
                  <a:lnTo>
                    <a:pt x="64136" y="29385"/>
                  </a:lnTo>
                  <a:lnTo>
                    <a:pt x="65200" y="29063"/>
                  </a:lnTo>
                  <a:lnTo>
                    <a:pt x="66239" y="28668"/>
                  </a:lnTo>
                  <a:lnTo>
                    <a:pt x="67253" y="28247"/>
                  </a:lnTo>
                  <a:lnTo>
                    <a:pt x="68242" y="27777"/>
                  </a:lnTo>
                  <a:lnTo>
                    <a:pt x="69207" y="27258"/>
                  </a:lnTo>
                  <a:lnTo>
                    <a:pt x="70147" y="26714"/>
                  </a:lnTo>
                  <a:lnTo>
                    <a:pt x="71062" y="26145"/>
                  </a:lnTo>
                  <a:lnTo>
                    <a:pt x="71928" y="25551"/>
                  </a:lnTo>
                  <a:lnTo>
                    <a:pt x="72768" y="24908"/>
                  </a:lnTo>
                  <a:lnTo>
                    <a:pt x="73585" y="24240"/>
                  </a:lnTo>
                  <a:lnTo>
                    <a:pt x="74351" y="23572"/>
                  </a:lnTo>
                  <a:lnTo>
                    <a:pt x="75069" y="22855"/>
                  </a:lnTo>
                  <a:lnTo>
                    <a:pt x="75761" y="22138"/>
                  </a:lnTo>
                  <a:lnTo>
                    <a:pt x="76380" y="21421"/>
                  </a:lnTo>
                  <a:lnTo>
                    <a:pt x="76973" y="20678"/>
                  </a:lnTo>
                  <a:lnTo>
                    <a:pt x="77493" y="19912"/>
                  </a:lnTo>
                  <a:lnTo>
                    <a:pt x="77963" y="19170"/>
                  </a:lnTo>
                  <a:lnTo>
                    <a:pt x="78383" y="18403"/>
                  </a:lnTo>
                  <a:lnTo>
                    <a:pt x="78754" y="17636"/>
                  </a:lnTo>
                  <a:lnTo>
                    <a:pt x="79051" y="16869"/>
                  </a:lnTo>
                  <a:lnTo>
                    <a:pt x="79175" y="16498"/>
                  </a:lnTo>
                  <a:lnTo>
                    <a:pt x="79274" y="16127"/>
                  </a:lnTo>
                  <a:lnTo>
                    <a:pt x="79373" y="15756"/>
                  </a:lnTo>
                  <a:lnTo>
                    <a:pt x="79447" y="15361"/>
                  </a:lnTo>
                  <a:lnTo>
                    <a:pt x="79521" y="14990"/>
                  </a:lnTo>
                  <a:lnTo>
                    <a:pt x="79546" y="14643"/>
                  </a:lnTo>
                  <a:lnTo>
                    <a:pt x="79570" y="14272"/>
                  </a:lnTo>
                  <a:lnTo>
                    <a:pt x="79570" y="13901"/>
                  </a:lnTo>
                  <a:lnTo>
                    <a:pt x="79570" y="13555"/>
                  </a:lnTo>
                  <a:lnTo>
                    <a:pt x="79521" y="13184"/>
                  </a:lnTo>
                  <a:lnTo>
                    <a:pt x="79472" y="12838"/>
                  </a:lnTo>
                  <a:lnTo>
                    <a:pt x="79397" y="12491"/>
                  </a:lnTo>
                  <a:lnTo>
                    <a:pt x="79298" y="12145"/>
                  </a:lnTo>
                  <a:lnTo>
                    <a:pt x="79199" y="11824"/>
                  </a:lnTo>
                  <a:lnTo>
                    <a:pt x="79051" y="11502"/>
                  </a:lnTo>
                  <a:lnTo>
                    <a:pt x="78903" y="11180"/>
                  </a:lnTo>
                  <a:lnTo>
                    <a:pt x="78729" y="10859"/>
                  </a:lnTo>
                  <a:lnTo>
                    <a:pt x="78532" y="10537"/>
                  </a:lnTo>
                  <a:lnTo>
                    <a:pt x="78309" y="10241"/>
                  </a:lnTo>
                  <a:lnTo>
                    <a:pt x="78086" y="9944"/>
                  </a:lnTo>
                  <a:lnTo>
                    <a:pt x="77814" y="9647"/>
                  </a:lnTo>
                  <a:lnTo>
                    <a:pt x="77517" y="9375"/>
                  </a:lnTo>
                  <a:lnTo>
                    <a:pt x="77245" y="9128"/>
                  </a:lnTo>
                  <a:lnTo>
                    <a:pt x="76973" y="8905"/>
                  </a:lnTo>
                  <a:lnTo>
                    <a:pt x="76677" y="8682"/>
                  </a:lnTo>
                  <a:lnTo>
                    <a:pt x="76380" y="8484"/>
                  </a:lnTo>
                  <a:lnTo>
                    <a:pt x="76083" y="8311"/>
                  </a:lnTo>
                  <a:lnTo>
                    <a:pt x="75786" y="8138"/>
                  </a:lnTo>
                  <a:lnTo>
                    <a:pt x="75489" y="7990"/>
                  </a:lnTo>
                  <a:lnTo>
                    <a:pt x="75192" y="7866"/>
                  </a:lnTo>
                  <a:lnTo>
                    <a:pt x="74574" y="7643"/>
                  </a:lnTo>
                  <a:lnTo>
                    <a:pt x="73956" y="7470"/>
                  </a:lnTo>
                  <a:lnTo>
                    <a:pt x="73337" y="7347"/>
                  </a:lnTo>
                  <a:lnTo>
                    <a:pt x="72694" y="7272"/>
                  </a:lnTo>
                  <a:lnTo>
                    <a:pt x="72076" y="7248"/>
                  </a:lnTo>
                  <a:lnTo>
                    <a:pt x="71433" y="7272"/>
                  </a:lnTo>
                  <a:lnTo>
                    <a:pt x="70814" y="7322"/>
                  </a:lnTo>
                  <a:lnTo>
                    <a:pt x="70196" y="7421"/>
                  </a:lnTo>
                  <a:lnTo>
                    <a:pt x="69578" y="7545"/>
                  </a:lnTo>
                  <a:lnTo>
                    <a:pt x="68959" y="7693"/>
                  </a:lnTo>
                  <a:lnTo>
                    <a:pt x="68366" y="7866"/>
                  </a:lnTo>
                  <a:lnTo>
                    <a:pt x="67772" y="8064"/>
                  </a:lnTo>
                  <a:lnTo>
                    <a:pt x="67203" y="8287"/>
                  </a:lnTo>
                  <a:lnTo>
                    <a:pt x="66634" y="8509"/>
                  </a:lnTo>
                  <a:lnTo>
                    <a:pt x="66090" y="8756"/>
                  </a:lnTo>
                  <a:lnTo>
                    <a:pt x="65571" y="9029"/>
                  </a:lnTo>
                  <a:lnTo>
                    <a:pt x="64606" y="9548"/>
                  </a:lnTo>
                  <a:lnTo>
                    <a:pt x="63716" y="10067"/>
                  </a:lnTo>
                  <a:lnTo>
                    <a:pt x="62974" y="10537"/>
                  </a:lnTo>
                  <a:lnTo>
                    <a:pt x="62355" y="10983"/>
                  </a:lnTo>
                  <a:lnTo>
                    <a:pt x="61885" y="11329"/>
                  </a:lnTo>
                  <a:lnTo>
                    <a:pt x="61589" y="11551"/>
                  </a:lnTo>
                  <a:lnTo>
                    <a:pt x="61465" y="11650"/>
                  </a:lnTo>
                  <a:lnTo>
                    <a:pt x="61663" y="11205"/>
                  </a:lnTo>
                  <a:lnTo>
                    <a:pt x="61861" y="10686"/>
                  </a:lnTo>
                  <a:lnTo>
                    <a:pt x="62108" y="10018"/>
                  </a:lnTo>
                  <a:lnTo>
                    <a:pt x="62380" y="9226"/>
                  </a:lnTo>
                  <a:lnTo>
                    <a:pt x="62627" y="8336"/>
                  </a:lnTo>
                  <a:lnTo>
                    <a:pt x="62726" y="7841"/>
                  </a:lnTo>
                  <a:lnTo>
                    <a:pt x="62825" y="7371"/>
                  </a:lnTo>
                  <a:lnTo>
                    <a:pt x="62899" y="6852"/>
                  </a:lnTo>
                  <a:lnTo>
                    <a:pt x="62949" y="6357"/>
                  </a:lnTo>
                  <a:lnTo>
                    <a:pt x="62974" y="5838"/>
                  </a:lnTo>
                  <a:lnTo>
                    <a:pt x="62998" y="5318"/>
                  </a:lnTo>
                  <a:lnTo>
                    <a:pt x="62974" y="4824"/>
                  </a:lnTo>
                  <a:lnTo>
                    <a:pt x="62899" y="4304"/>
                  </a:lnTo>
                  <a:lnTo>
                    <a:pt x="62801" y="3810"/>
                  </a:lnTo>
                  <a:lnTo>
                    <a:pt x="62677" y="3340"/>
                  </a:lnTo>
                  <a:lnTo>
                    <a:pt x="62504" y="2870"/>
                  </a:lnTo>
                  <a:lnTo>
                    <a:pt x="62281" y="2449"/>
                  </a:lnTo>
                  <a:lnTo>
                    <a:pt x="62009" y="2029"/>
                  </a:lnTo>
                  <a:lnTo>
                    <a:pt x="61836" y="1831"/>
                  </a:lnTo>
                  <a:lnTo>
                    <a:pt x="61687" y="1633"/>
                  </a:lnTo>
                  <a:lnTo>
                    <a:pt x="61490" y="1460"/>
                  </a:lnTo>
                  <a:lnTo>
                    <a:pt x="61292" y="1287"/>
                  </a:lnTo>
                  <a:lnTo>
                    <a:pt x="61069" y="1138"/>
                  </a:lnTo>
                  <a:lnTo>
                    <a:pt x="60847" y="965"/>
                  </a:lnTo>
                  <a:lnTo>
                    <a:pt x="60599" y="817"/>
                  </a:lnTo>
                  <a:lnTo>
                    <a:pt x="60352" y="693"/>
                  </a:lnTo>
                  <a:lnTo>
                    <a:pt x="60055" y="569"/>
                  </a:lnTo>
                  <a:lnTo>
                    <a:pt x="59783" y="470"/>
                  </a:lnTo>
                  <a:lnTo>
                    <a:pt x="59461" y="347"/>
                  </a:lnTo>
                  <a:lnTo>
                    <a:pt x="59140" y="273"/>
                  </a:lnTo>
                  <a:lnTo>
                    <a:pt x="58769" y="198"/>
                  </a:lnTo>
                  <a:lnTo>
                    <a:pt x="58423" y="124"/>
                  </a:lnTo>
                  <a:lnTo>
                    <a:pt x="57903" y="75"/>
                  </a:lnTo>
                  <a:lnTo>
                    <a:pt x="57408" y="25"/>
                  </a:lnTo>
                  <a:lnTo>
                    <a:pt x="5693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6"/>
            <p:cNvSpPr/>
            <p:nvPr/>
          </p:nvSpPr>
          <p:spPr>
            <a:xfrm>
              <a:off x="3770425" y="1855125"/>
              <a:ext cx="1989275" cy="834800"/>
            </a:xfrm>
            <a:custGeom>
              <a:avLst/>
              <a:gdLst/>
              <a:ahLst/>
              <a:cxnLst/>
              <a:rect l="l" t="t" r="r" b="b"/>
              <a:pathLst>
                <a:path w="79571" h="33392" fill="none" extrusionOk="0">
                  <a:moveTo>
                    <a:pt x="63073" y="29682"/>
                  </a:moveTo>
                  <a:lnTo>
                    <a:pt x="14000" y="33392"/>
                  </a:lnTo>
                  <a:lnTo>
                    <a:pt x="14000" y="33392"/>
                  </a:lnTo>
                  <a:lnTo>
                    <a:pt x="13579" y="33367"/>
                  </a:lnTo>
                  <a:lnTo>
                    <a:pt x="13060" y="33318"/>
                  </a:lnTo>
                  <a:lnTo>
                    <a:pt x="12392" y="33194"/>
                  </a:lnTo>
                  <a:lnTo>
                    <a:pt x="11576" y="33021"/>
                  </a:lnTo>
                  <a:lnTo>
                    <a:pt x="11130" y="32897"/>
                  </a:lnTo>
                  <a:lnTo>
                    <a:pt x="10661" y="32749"/>
                  </a:lnTo>
                  <a:lnTo>
                    <a:pt x="10166" y="32551"/>
                  </a:lnTo>
                  <a:lnTo>
                    <a:pt x="9646" y="32353"/>
                  </a:lnTo>
                  <a:lnTo>
                    <a:pt x="9127" y="32106"/>
                  </a:lnTo>
                  <a:lnTo>
                    <a:pt x="8583" y="31834"/>
                  </a:lnTo>
                  <a:lnTo>
                    <a:pt x="8014" y="31512"/>
                  </a:lnTo>
                  <a:lnTo>
                    <a:pt x="7470" y="31166"/>
                  </a:lnTo>
                  <a:lnTo>
                    <a:pt x="6901" y="30770"/>
                  </a:lnTo>
                  <a:lnTo>
                    <a:pt x="6332" y="30350"/>
                  </a:lnTo>
                  <a:lnTo>
                    <a:pt x="5763" y="29855"/>
                  </a:lnTo>
                  <a:lnTo>
                    <a:pt x="5219" y="29336"/>
                  </a:lnTo>
                  <a:lnTo>
                    <a:pt x="4650" y="28742"/>
                  </a:lnTo>
                  <a:lnTo>
                    <a:pt x="4106" y="28124"/>
                  </a:lnTo>
                  <a:lnTo>
                    <a:pt x="3586" y="27431"/>
                  </a:lnTo>
                  <a:lnTo>
                    <a:pt x="3092" y="26689"/>
                  </a:lnTo>
                  <a:lnTo>
                    <a:pt x="2597" y="25873"/>
                  </a:lnTo>
                  <a:lnTo>
                    <a:pt x="2127" y="25007"/>
                  </a:lnTo>
                  <a:lnTo>
                    <a:pt x="1682" y="24092"/>
                  </a:lnTo>
                  <a:lnTo>
                    <a:pt x="1286" y="23078"/>
                  </a:lnTo>
                  <a:lnTo>
                    <a:pt x="915" y="22014"/>
                  </a:lnTo>
                  <a:lnTo>
                    <a:pt x="569" y="20876"/>
                  </a:lnTo>
                  <a:lnTo>
                    <a:pt x="569" y="20876"/>
                  </a:lnTo>
                  <a:lnTo>
                    <a:pt x="322" y="19887"/>
                  </a:lnTo>
                  <a:lnTo>
                    <a:pt x="148" y="18972"/>
                  </a:lnTo>
                  <a:lnTo>
                    <a:pt x="25" y="18106"/>
                  </a:lnTo>
                  <a:lnTo>
                    <a:pt x="0" y="17290"/>
                  </a:lnTo>
                  <a:lnTo>
                    <a:pt x="0" y="16894"/>
                  </a:lnTo>
                  <a:lnTo>
                    <a:pt x="0" y="16523"/>
                  </a:lnTo>
                  <a:lnTo>
                    <a:pt x="49" y="16177"/>
                  </a:lnTo>
                  <a:lnTo>
                    <a:pt x="74" y="15831"/>
                  </a:lnTo>
                  <a:lnTo>
                    <a:pt x="148" y="15509"/>
                  </a:lnTo>
                  <a:lnTo>
                    <a:pt x="223" y="15187"/>
                  </a:lnTo>
                  <a:lnTo>
                    <a:pt x="297" y="14891"/>
                  </a:lnTo>
                  <a:lnTo>
                    <a:pt x="396" y="14594"/>
                  </a:lnTo>
                  <a:lnTo>
                    <a:pt x="495" y="14322"/>
                  </a:lnTo>
                  <a:lnTo>
                    <a:pt x="618" y="14050"/>
                  </a:lnTo>
                  <a:lnTo>
                    <a:pt x="767" y="13802"/>
                  </a:lnTo>
                  <a:lnTo>
                    <a:pt x="915" y="13555"/>
                  </a:lnTo>
                  <a:lnTo>
                    <a:pt x="1064" y="13332"/>
                  </a:lnTo>
                  <a:lnTo>
                    <a:pt x="1237" y="13110"/>
                  </a:lnTo>
                  <a:lnTo>
                    <a:pt x="1410" y="12912"/>
                  </a:lnTo>
                  <a:lnTo>
                    <a:pt x="1583" y="12714"/>
                  </a:lnTo>
                  <a:lnTo>
                    <a:pt x="1781" y="12541"/>
                  </a:lnTo>
                  <a:lnTo>
                    <a:pt x="2003" y="12368"/>
                  </a:lnTo>
                  <a:lnTo>
                    <a:pt x="2424" y="12071"/>
                  </a:lnTo>
                  <a:lnTo>
                    <a:pt x="2894" y="11799"/>
                  </a:lnTo>
                  <a:lnTo>
                    <a:pt x="3413" y="11601"/>
                  </a:lnTo>
                  <a:lnTo>
                    <a:pt x="3413" y="11601"/>
                  </a:lnTo>
                  <a:lnTo>
                    <a:pt x="3710" y="11502"/>
                  </a:lnTo>
                  <a:lnTo>
                    <a:pt x="4032" y="11403"/>
                  </a:lnTo>
                  <a:lnTo>
                    <a:pt x="4378" y="11329"/>
                  </a:lnTo>
                  <a:lnTo>
                    <a:pt x="4724" y="11255"/>
                  </a:lnTo>
                  <a:lnTo>
                    <a:pt x="5071" y="11230"/>
                  </a:lnTo>
                  <a:lnTo>
                    <a:pt x="5417" y="11180"/>
                  </a:lnTo>
                  <a:lnTo>
                    <a:pt x="6134" y="11180"/>
                  </a:lnTo>
                  <a:lnTo>
                    <a:pt x="6901" y="11205"/>
                  </a:lnTo>
                  <a:lnTo>
                    <a:pt x="7668" y="11304"/>
                  </a:lnTo>
                  <a:lnTo>
                    <a:pt x="8434" y="11453"/>
                  </a:lnTo>
                  <a:lnTo>
                    <a:pt x="9226" y="11650"/>
                  </a:lnTo>
                  <a:lnTo>
                    <a:pt x="10017" y="11898"/>
                  </a:lnTo>
                  <a:lnTo>
                    <a:pt x="10784" y="12170"/>
                  </a:lnTo>
                  <a:lnTo>
                    <a:pt x="11576" y="12516"/>
                  </a:lnTo>
                  <a:lnTo>
                    <a:pt x="12342" y="12912"/>
                  </a:lnTo>
                  <a:lnTo>
                    <a:pt x="13084" y="13332"/>
                  </a:lnTo>
                  <a:lnTo>
                    <a:pt x="13802" y="13802"/>
                  </a:lnTo>
                  <a:lnTo>
                    <a:pt x="14519" y="14297"/>
                  </a:lnTo>
                  <a:lnTo>
                    <a:pt x="15187" y="14841"/>
                  </a:lnTo>
                  <a:lnTo>
                    <a:pt x="15187" y="14841"/>
                  </a:lnTo>
                  <a:lnTo>
                    <a:pt x="15731" y="15311"/>
                  </a:lnTo>
                  <a:lnTo>
                    <a:pt x="16250" y="15633"/>
                  </a:lnTo>
                  <a:lnTo>
                    <a:pt x="16473" y="15756"/>
                  </a:lnTo>
                  <a:lnTo>
                    <a:pt x="16671" y="15855"/>
                  </a:lnTo>
                  <a:lnTo>
                    <a:pt x="16869" y="15929"/>
                  </a:lnTo>
                  <a:lnTo>
                    <a:pt x="17067" y="15979"/>
                  </a:lnTo>
                  <a:lnTo>
                    <a:pt x="17240" y="16004"/>
                  </a:lnTo>
                  <a:lnTo>
                    <a:pt x="17388" y="16004"/>
                  </a:lnTo>
                  <a:lnTo>
                    <a:pt x="17537" y="15979"/>
                  </a:lnTo>
                  <a:lnTo>
                    <a:pt x="17685" y="15954"/>
                  </a:lnTo>
                  <a:lnTo>
                    <a:pt x="17809" y="15880"/>
                  </a:lnTo>
                  <a:lnTo>
                    <a:pt x="17932" y="15806"/>
                  </a:lnTo>
                  <a:lnTo>
                    <a:pt x="18031" y="15707"/>
                  </a:lnTo>
                  <a:lnTo>
                    <a:pt x="18130" y="15583"/>
                  </a:lnTo>
                  <a:lnTo>
                    <a:pt x="18229" y="15435"/>
                  </a:lnTo>
                  <a:lnTo>
                    <a:pt x="18303" y="15262"/>
                  </a:lnTo>
                  <a:lnTo>
                    <a:pt x="18452" y="14915"/>
                  </a:lnTo>
                  <a:lnTo>
                    <a:pt x="18576" y="14495"/>
                  </a:lnTo>
                  <a:lnTo>
                    <a:pt x="18674" y="14000"/>
                  </a:lnTo>
                  <a:lnTo>
                    <a:pt x="18749" y="13481"/>
                  </a:lnTo>
                  <a:lnTo>
                    <a:pt x="18823" y="12912"/>
                  </a:lnTo>
                  <a:lnTo>
                    <a:pt x="18971" y="11700"/>
                  </a:lnTo>
                  <a:lnTo>
                    <a:pt x="19120" y="10389"/>
                  </a:lnTo>
                  <a:lnTo>
                    <a:pt x="19194" y="9696"/>
                  </a:lnTo>
                  <a:lnTo>
                    <a:pt x="19293" y="9029"/>
                  </a:lnTo>
                  <a:lnTo>
                    <a:pt x="19416" y="8361"/>
                  </a:lnTo>
                  <a:lnTo>
                    <a:pt x="19565" y="7693"/>
                  </a:lnTo>
                  <a:lnTo>
                    <a:pt x="19738" y="7025"/>
                  </a:lnTo>
                  <a:lnTo>
                    <a:pt x="19936" y="6407"/>
                  </a:lnTo>
                  <a:lnTo>
                    <a:pt x="20183" y="5813"/>
                  </a:lnTo>
                  <a:lnTo>
                    <a:pt x="20480" y="5244"/>
                  </a:lnTo>
                  <a:lnTo>
                    <a:pt x="20628" y="4972"/>
                  </a:lnTo>
                  <a:lnTo>
                    <a:pt x="20802" y="4725"/>
                  </a:lnTo>
                  <a:lnTo>
                    <a:pt x="20999" y="4477"/>
                  </a:lnTo>
                  <a:lnTo>
                    <a:pt x="21197" y="4230"/>
                  </a:lnTo>
                  <a:lnTo>
                    <a:pt x="21395" y="4007"/>
                  </a:lnTo>
                  <a:lnTo>
                    <a:pt x="21643" y="3810"/>
                  </a:lnTo>
                  <a:lnTo>
                    <a:pt x="21865" y="3612"/>
                  </a:lnTo>
                  <a:lnTo>
                    <a:pt x="22137" y="3439"/>
                  </a:lnTo>
                  <a:lnTo>
                    <a:pt x="22409" y="3290"/>
                  </a:lnTo>
                  <a:lnTo>
                    <a:pt x="22681" y="3142"/>
                  </a:lnTo>
                  <a:lnTo>
                    <a:pt x="23003" y="3018"/>
                  </a:lnTo>
                  <a:lnTo>
                    <a:pt x="23325" y="2919"/>
                  </a:lnTo>
                  <a:lnTo>
                    <a:pt x="23325" y="2894"/>
                  </a:lnTo>
                  <a:lnTo>
                    <a:pt x="23325" y="2894"/>
                  </a:lnTo>
                  <a:lnTo>
                    <a:pt x="23572" y="2845"/>
                  </a:lnTo>
                  <a:lnTo>
                    <a:pt x="23572" y="2845"/>
                  </a:lnTo>
                  <a:lnTo>
                    <a:pt x="24042" y="2746"/>
                  </a:lnTo>
                  <a:lnTo>
                    <a:pt x="24536" y="2647"/>
                  </a:lnTo>
                  <a:lnTo>
                    <a:pt x="24982" y="2598"/>
                  </a:lnTo>
                  <a:lnTo>
                    <a:pt x="25427" y="2548"/>
                  </a:lnTo>
                  <a:lnTo>
                    <a:pt x="25452" y="2548"/>
                  </a:lnTo>
                  <a:lnTo>
                    <a:pt x="25452" y="2548"/>
                  </a:lnTo>
                  <a:lnTo>
                    <a:pt x="25897" y="2523"/>
                  </a:lnTo>
                  <a:lnTo>
                    <a:pt x="26317" y="2523"/>
                  </a:lnTo>
                  <a:lnTo>
                    <a:pt x="26738" y="2548"/>
                  </a:lnTo>
                  <a:lnTo>
                    <a:pt x="27158" y="2598"/>
                  </a:lnTo>
                  <a:lnTo>
                    <a:pt x="27158" y="2598"/>
                  </a:lnTo>
                  <a:lnTo>
                    <a:pt x="27752" y="2672"/>
                  </a:lnTo>
                  <a:lnTo>
                    <a:pt x="28296" y="2795"/>
                  </a:lnTo>
                  <a:lnTo>
                    <a:pt x="28840" y="2944"/>
                  </a:lnTo>
                  <a:lnTo>
                    <a:pt x="29360" y="3117"/>
                  </a:lnTo>
                  <a:lnTo>
                    <a:pt x="29879" y="3315"/>
                  </a:lnTo>
                  <a:lnTo>
                    <a:pt x="30374" y="3562"/>
                  </a:lnTo>
                  <a:lnTo>
                    <a:pt x="30844" y="3834"/>
                  </a:lnTo>
                  <a:lnTo>
                    <a:pt x="31314" y="4106"/>
                  </a:lnTo>
                  <a:lnTo>
                    <a:pt x="31314" y="4106"/>
                  </a:lnTo>
                  <a:lnTo>
                    <a:pt x="31314" y="4106"/>
                  </a:lnTo>
                  <a:lnTo>
                    <a:pt x="31907" y="4527"/>
                  </a:lnTo>
                  <a:lnTo>
                    <a:pt x="32476" y="4972"/>
                  </a:lnTo>
                  <a:lnTo>
                    <a:pt x="33020" y="5442"/>
                  </a:lnTo>
                  <a:lnTo>
                    <a:pt x="33565" y="5962"/>
                  </a:lnTo>
                  <a:lnTo>
                    <a:pt x="34084" y="6481"/>
                  </a:lnTo>
                  <a:lnTo>
                    <a:pt x="34579" y="7000"/>
                  </a:lnTo>
                  <a:lnTo>
                    <a:pt x="35543" y="8113"/>
                  </a:lnTo>
                  <a:lnTo>
                    <a:pt x="37374" y="10265"/>
                  </a:lnTo>
                  <a:lnTo>
                    <a:pt x="37819" y="10785"/>
                  </a:lnTo>
                  <a:lnTo>
                    <a:pt x="38264" y="11279"/>
                  </a:lnTo>
                  <a:lnTo>
                    <a:pt x="38709" y="11725"/>
                  </a:lnTo>
                  <a:lnTo>
                    <a:pt x="39154" y="12170"/>
                  </a:lnTo>
                  <a:lnTo>
                    <a:pt x="39154" y="12170"/>
                  </a:lnTo>
                  <a:lnTo>
                    <a:pt x="39303" y="12294"/>
                  </a:lnTo>
                  <a:lnTo>
                    <a:pt x="39476" y="12417"/>
                  </a:lnTo>
                  <a:lnTo>
                    <a:pt x="39649" y="12491"/>
                  </a:lnTo>
                  <a:lnTo>
                    <a:pt x="39798" y="12566"/>
                  </a:lnTo>
                  <a:lnTo>
                    <a:pt x="39971" y="12615"/>
                  </a:lnTo>
                  <a:lnTo>
                    <a:pt x="40119" y="12640"/>
                  </a:lnTo>
                  <a:lnTo>
                    <a:pt x="40292" y="12640"/>
                  </a:lnTo>
                  <a:lnTo>
                    <a:pt x="40465" y="12640"/>
                  </a:lnTo>
                  <a:lnTo>
                    <a:pt x="40614" y="12615"/>
                  </a:lnTo>
                  <a:lnTo>
                    <a:pt x="40787" y="12566"/>
                  </a:lnTo>
                  <a:lnTo>
                    <a:pt x="40960" y="12491"/>
                  </a:lnTo>
                  <a:lnTo>
                    <a:pt x="41109" y="12392"/>
                  </a:lnTo>
                  <a:lnTo>
                    <a:pt x="41455" y="12170"/>
                  </a:lnTo>
                  <a:lnTo>
                    <a:pt x="41801" y="11898"/>
                  </a:lnTo>
                  <a:lnTo>
                    <a:pt x="42172" y="11576"/>
                  </a:lnTo>
                  <a:lnTo>
                    <a:pt x="42518" y="11180"/>
                  </a:lnTo>
                  <a:lnTo>
                    <a:pt x="42889" y="10760"/>
                  </a:lnTo>
                  <a:lnTo>
                    <a:pt x="43285" y="10290"/>
                  </a:lnTo>
                  <a:lnTo>
                    <a:pt x="44077" y="9226"/>
                  </a:lnTo>
                  <a:lnTo>
                    <a:pt x="44942" y="8089"/>
                  </a:lnTo>
                  <a:lnTo>
                    <a:pt x="45858" y="6901"/>
                  </a:lnTo>
                  <a:lnTo>
                    <a:pt x="46327" y="6283"/>
                  </a:lnTo>
                  <a:lnTo>
                    <a:pt x="46822" y="5665"/>
                  </a:lnTo>
                  <a:lnTo>
                    <a:pt x="47342" y="5071"/>
                  </a:lnTo>
                  <a:lnTo>
                    <a:pt x="47886" y="4477"/>
                  </a:lnTo>
                  <a:lnTo>
                    <a:pt x="48455" y="3909"/>
                  </a:lnTo>
                  <a:lnTo>
                    <a:pt x="49048" y="3340"/>
                  </a:lnTo>
                  <a:lnTo>
                    <a:pt x="49642" y="2795"/>
                  </a:lnTo>
                  <a:lnTo>
                    <a:pt x="50285" y="2301"/>
                  </a:lnTo>
                  <a:lnTo>
                    <a:pt x="50953" y="1831"/>
                  </a:lnTo>
                  <a:lnTo>
                    <a:pt x="51621" y="1410"/>
                  </a:lnTo>
                  <a:lnTo>
                    <a:pt x="52338" y="1039"/>
                  </a:lnTo>
                  <a:lnTo>
                    <a:pt x="52709" y="866"/>
                  </a:lnTo>
                  <a:lnTo>
                    <a:pt x="53080" y="718"/>
                  </a:lnTo>
                  <a:lnTo>
                    <a:pt x="53476" y="569"/>
                  </a:lnTo>
                  <a:lnTo>
                    <a:pt x="53871" y="446"/>
                  </a:lnTo>
                  <a:lnTo>
                    <a:pt x="54267" y="322"/>
                  </a:lnTo>
                  <a:lnTo>
                    <a:pt x="54663" y="223"/>
                  </a:lnTo>
                  <a:lnTo>
                    <a:pt x="54663" y="223"/>
                  </a:lnTo>
                  <a:lnTo>
                    <a:pt x="55108" y="149"/>
                  </a:lnTo>
                  <a:lnTo>
                    <a:pt x="55553" y="75"/>
                  </a:lnTo>
                  <a:lnTo>
                    <a:pt x="55999" y="25"/>
                  </a:lnTo>
                  <a:lnTo>
                    <a:pt x="56469" y="1"/>
                  </a:lnTo>
                  <a:lnTo>
                    <a:pt x="56939" y="1"/>
                  </a:lnTo>
                  <a:lnTo>
                    <a:pt x="57408" y="25"/>
                  </a:lnTo>
                  <a:lnTo>
                    <a:pt x="57903" y="75"/>
                  </a:lnTo>
                  <a:lnTo>
                    <a:pt x="58423" y="124"/>
                  </a:lnTo>
                  <a:lnTo>
                    <a:pt x="58423" y="124"/>
                  </a:lnTo>
                  <a:lnTo>
                    <a:pt x="58769" y="198"/>
                  </a:lnTo>
                  <a:lnTo>
                    <a:pt x="59140" y="273"/>
                  </a:lnTo>
                  <a:lnTo>
                    <a:pt x="59461" y="347"/>
                  </a:lnTo>
                  <a:lnTo>
                    <a:pt x="59783" y="470"/>
                  </a:lnTo>
                  <a:lnTo>
                    <a:pt x="60055" y="569"/>
                  </a:lnTo>
                  <a:lnTo>
                    <a:pt x="60352" y="693"/>
                  </a:lnTo>
                  <a:lnTo>
                    <a:pt x="60599" y="817"/>
                  </a:lnTo>
                  <a:lnTo>
                    <a:pt x="60847" y="965"/>
                  </a:lnTo>
                  <a:lnTo>
                    <a:pt x="61069" y="1138"/>
                  </a:lnTo>
                  <a:lnTo>
                    <a:pt x="61292" y="1287"/>
                  </a:lnTo>
                  <a:lnTo>
                    <a:pt x="61490" y="1460"/>
                  </a:lnTo>
                  <a:lnTo>
                    <a:pt x="61687" y="1633"/>
                  </a:lnTo>
                  <a:lnTo>
                    <a:pt x="61836" y="1831"/>
                  </a:lnTo>
                  <a:lnTo>
                    <a:pt x="62009" y="2029"/>
                  </a:lnTo>
                  <a:lnTo>
                    <a:pt x="62281" y="2449"/>
                  </a:lnTo>
                  <a:lnTo>
                    <a:pt x="62504" y="2870"/>
                  </a:lnTo>
                  <a:lnTo>
                    <a:pt x="62677" y="3340"/>
                  </a:lnTo>
                  <a:lnTo>
                    <a:pt x="62801" y="3810"/>
                  </a:lnTo>
                  <a:lnTo>
                    <a:pt x="62899" y="4304"/>
                  </a:lnTo>
                  <a:lnTo>
                    <a:pt x="62974" y="4824"/>
                  </a:lnTo>
                  <a:lnTo>
                    <a:pt x="62998" y="5318"/>
                  </a:lnTo>
                  <a:lnTo>
                    <a:pt x="62974" y="5838"/>
                  </a:lnTo>
                  <a:lnTo>
                    <a:pt x="62949" y="6357"/>
                  </a:lnTo>
                  <a:lnTo>
                    <a:pt x="62899" y="6852"/>
                  </a:lnTo>
                  <a:lnTo>
                    <a:pt x="62825" y="7371"/>
                  </a:lnTo>
                  <a:lnTo>
                    <a:pt x="62726" y="7841"/>
                  </a:lnTo>
                  <a:lnTo>
                    <a:pt x="62627" y="8336"/>
                  </a:lnTo>
                  <a:lnTo>
                    <a:pt x="62380" y="9226"/>
                  </a:lnTo>
                  <a:lnTo>
                    <a:pt x="62108" y="10018"/>
                  </a:lnTo>
                  <a:lnTo>
                    <a:pt x="61861" y="10686"/>
                  </a:lnTo>
                  <a:lnTo>
                    <a:pt x="61663" y="11205"/>
                  </a:lnTo>
                  <a:lnTo>
                    <a:pt x="61465" y="11650"/>
                  </a:lnTo>
                  <a:lnTo>
                    <a:pt x="61465" y="11650"/>
                  </a:lnTo>
                  <a:lnTo>
                    <a:pt x="61589" y="11551"/>
                  </a:lnTo>
                  <a:lnTo>
                    <a:pt x="61589" y="11551"/>
                  </a:lnTo>
                  <a:lnTo>
                    <a:pt x="61885" y="11329"/>
                  </a:lnTo>
                  <a:lnTo>
                    <a:pt x="62355" y="10983"/>
                  </a:lnTo>
                  <a:lnTo>
                    <a:pt x="62974" y="10537"/>
                  </a:lnTo>
                  <a:lnTo>
                    <a:pt x="63716" y="10067"/>
                  </a:lnTo>
                  <a:lnTo>
                    <a:pt x="64606" y="9548"/>
                  </a:lnTo>
                  <a:lnTo>
                    <a:pt x="65571" y="9029"/>
                  </a:lnTo>
                  <a:lnTo>
                    <a:pt x="66090" y="8756"/>
                  </a:lnTo>
                  <a:lnTo>
                    <a:pt x="66634" y="8509"/>
                  </a:lnTo>
                  <a:lnTo>
                    <a:pt x="67203" y="8287"/>
                  </a:lnTo>
                  <a:lnTo>
                    <a:pt x="67772" y="8064"/>
                  </a:lnTo>
                  <a:lnTo>
                    <a:pt x="68366" y="7866"/>
                  </a:lnTo>
                  <a:lnTo>
                    <a:pt x="68959" y="7693"/>
                  </a:lnTo>
                  <a:lnTo>
                    <a:pt x="69578" y="7545"/>
                  </a:lnTo>
                  <a:lnTo>
                    <a:pt x="70196" y="7421"/>
                  </a:lnTo>
                  <a:lnTo>
                    <a:pt x="70814" y="7322"/>
                  </a:lnTo>
                  <a:lnTo>
                    <a:pt x="71433" y="7272"/>
                  </a:lnTo>
                  <a:lnTo>
                    <a:pt x="72076" y="7248"/>
                  </a:lnTo>
                  <a:lnTo>
                    <a:pt x="72694" y="7272"/>
                  </a:lnTo>
                  <a:lnTo>
                    <a:pt x="73337" y="7347"/>
                  </a:lnTo>
                  <a:lnTo>
                    <a:pt x="73956" y="7470"/>
                  </a:lnTo>
                  <a:lnTo>
                    <a:pt x="74574" y="7643"/>
                  </a:lnTo>
                  <a:lnTo>
                    <a:pt x="75192" y="7866"/>
                  </a:lnTo>
                  <a:lnTo>
                    <a:pt x="75489" y="7990"/>
                  </a:lnTo>
                  <a:lnTo>
                    <a:pt x="75786" y="8138"/>
                  </a:lnTo>
                  <a:lnTo>
                    <a:pt x="76083" y="8311"/>
                  </a:lnTo>
                  <a:lnTo>
                    <a:pt x="76380" y="8484"/>
                  </a:lnTo>
                  <a:lnTo>
                    <a:pt x="76677" y="8682"/>
                  </a:lnTo>
                  <a:lnTo>
                    <a:pt x="76973" y="8905"/>
                  </a:lnTo>
                  <a:lnTo>
                    <a:pt x="77245" y="9128"/>
                  </a:lnTo>
                  <a:lnTo>
                    <a:pt x="77517" y="9375"/>
                  </a:lnTo>
                  <a:lnTo>
                    <a:pt x="77517" y="9375"/>
                  </a:lnTo>
                  <a:lnTo>
                    <a:pt x="77814" y="9647"/>
                  </a:lnTo>
                  <a:lnTo>
                    <a:pt x="78086" y="9944"/>
                  </a:lnTo>
                  <a:lnTo>
                    <a:pt x="78309" y="10241"/>
                  </a:lnTo>
                  <a:lnTo>
                    <a:pt x="78532" y="10537"/>
                  </a:lnTo>
                  <a:lnTo>
                    <a:pt x="78729" y="10859"/>
                  </a:lnTo>
                  <a:lnTo>
                    <a:pt x="78903" y="11180"/>
                  </a:lnTo>
                  <a:lnTo>
                    <a:pt x="79051" y="11502"/>
                  </a:lnTo>
                  <a:lnTo>
                    <a:pt x="79199" y="11824"/>
                  </a:lnTo>
                  <a:lnTo>
                    <a:pt x="79298" y="12145"/>
                  </a:lnTo>
                  <a:lnTo>
                    <a:pt x="79397" y="12491"/>
                  </a:lnTo>
                  <a:lnTo>
                    <a:pt x="79472" y="12838"/>
                  </a:lnTo>
                  <a:lnTo>
                    <a:pt x="79521" y="13184"/>
                  </a:lnTo>
                  <a:lnTo>
                    <a:pt x="79570" y="13555"/>
                  </a:lnTo>
                  <a:lnTo>
                    <a:pt x="79570" y="13901"/>
                  </a:lnTo>
                  <a:lnTo>
                    <a:pt x="79570" y="14272"/>
                  </a:lnTo>
                  <a:lnTo>
                    <a:pt x="79546" y="14643"/>
                  </a:lnTo>
                  <a:lnTo>
                    <a:pt x="79521" y="14990"/>
                  </a:lnTo>
                  <a:lnTo>
                    <a:pt x="79447" y="15361"/>
                  </a:lnTo>
                  <a:lnTo>
                    <a:pt x="79373" y="15756"/>
                  </a:lnTo>
                  <a:lnTo>
                    <a:pt x="79274" y="16127"/>
                  </a:lnTo>
                  <a:lnTo>
                    <a:pt x="79175" y="16498"/>
                  </a:lnTo>
                  <a:lnTo>
                    <a:pt x="79051" y="16869"/>
                  </a:lnTo>
                  <a:lnTo>
                    <a:pt x="78754" y="17636"/>
                  </a:lnTo>
                  <a:lnTo>
                    <a:pt x="78383" y="18403"/>
                  </a:lnTo>
                  <a:lnTo>
                    <a:pt x="77963" y="19170"/>
                  </a:lnTo>
                  <a:lnTo>
                    <a:pt x="77493" y="19912"/>
                  </a:lnTo>
                  <a:lnTo>
                    <a:pt x="76973" y="20678"/>
                  </a:lnTo>
                  <a:lnTo>
                    <a:pt x="76380" y="21421"/>
                  </a:lnTo>
                  <a:lnTo>
                    <a:pt x="75761" y="22138"/>
                  </a:lnTo>
                  <a:lnTo>
                    <a:pt x="75069" y="22855"/>
                  </a:lnTo>
                  <a:lnTo>
                    <a:pt x="74351" y="23572"/>
                  </a:lnTo>
                  <a:lnTo>
                    <a:pt x="73585" y="24240"/>
                  </a:lnTo>
                  <a:lnTo>
                    <a:pt x="72768" y="24908"/>
                  </a:lnTo>
                  <a:lnTo>
                    <a:pt x="71928" y="25551"/>
                  </a:lnTo>
                  <a:lnTo>
                    <a:pt x="71062" y="26145"/>
                  </a:lnTo>
                  <a:lnTo>
                    <a:pt x="70147" y="26714"/>
                  </a:lnTo>
                  <a:lnTo>
                    <a:pt x="69207" y="27258"/>
                  </a:lnTo>
                  <a:lnTo>
                    <a:pt x="68242" y="27777"/>
                  </a:lnTo>
                  <a:lnTo>
                    <a:pt x="67253" y="28247"/>
                  </a:lnTo>
                  <a:lnTo>
                    <a:pt x="66239" y="28668"/>
                  </a:lnTo>
                  <a:lnTo>
                    <a:pt x="65200" y="29063"/>
                  </a:lnTo>
                  <a:lnTo>
                    <a:pt x="64136" y="29385"/>
                  </a:lnTo>
                  <a:lnTo>
                    <a:pt x="63073" y="2968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6"/>
            <p:cNvSpPr/>
            <p:nvPr/>
          </p:nvSpPr>
          <p:spPr>
            <a:xfrm>
              <a:off x="3930575" y="3151200"/>
              <a:ext cx="1024025" cy="1083400"/>
            </a:xfrm>
            <a:custGeom>
              <a:avLst/>
              <a:gdLst/>
              <a:ahLst/>
              <a:cxnLst/>
              <a:rect l="l" t="t" r="r" b="b"/>
              <a:pathLst>
                <a:path w="40961" h="43336" extrusionOk="0">
                  <a:moveTo>
                    <a:pt x="20431" y="1"/>
                  </a:moveTo>
                  <a:lnTo>
                    <a:pt x="19392" y="26"/>
                  </a:lnTo>
                  <a:lnTo>
                    <a:pt x="18378" y="100"/>
                  </a:lnTo>
                  <a:lnTo>
                    <a:pt x="17388" y="223"/>
                  </a:lnTo>
                  <a:lnTo>
                    <a:pt x="16399" y="397"/>
                  </a:lnTo>
                  <a:lnTo>
                    <a:pt x="15434" y="619"/>
                  </a:lnTo>
                  <a:lnTo>
                    <a:pt x="14470" y="891"/>
                  </a:lnTo>
                  <a:lnTo>
                    <a:pt x="13555" y="1213"/>
                  </a:lnTo>
                  <a:lnTo>
                    <a:pt x="12639" y="1584"/>
                  </a:lnTo>
                  <a:lnTo>
                    <a:pt x="11749" y="2004"/>
                  </a:lnTo>
                  <a:lnTo>
                    <a:pt x="10883" y="2450"/>
                  </a:lnTo>
                  <a:lnTo>
                    <a:pt x="10042" y="2944"/>
                  </a:lnTo>
                  <a:lnTo>
                    <a:pt x="9226" y="3464"/>
                  </a:lnTo>
                  <a:lnTo>
                    <a:pt x="8459" y="4057"/>
                  </a:lnTo>
                  <a:lnTo>
                    <a:pt x="7693" y="4651"/>
                  </a:lnTo>
                  <a:lnTo>
                    <a:pt x="6951" y="5294"/>
                  </a:lnTo>
                  <a:lnTo>
                    <a:pt x="6258" y="5987"/>
                  </a:lnTo>
                  <a:lnTo>
                    <a:pt x="5590" y="6704"/>
                  </a:lnTo>
                  <a:lnTo>
                    <a:pt x="4947" y="7446"/>
                  </a:lnTo>
                  <a:lnTo>
                    <a:pt x="4353" y="8213"/>
                  </a:lnTo>
                  <a:lnTo>
                    <a:pt x="3760" y="9029"/>
                  </a:lnTo>
                  <a:lnTo>
                    <a:pt x="3240" y="9870"/>
                  </a:lnTo>
                  <a:lnTo>
                    <a:pt x="2746" y="10736"/>
                  </a:lnTo>
                  <a:lnTo>
                    <a:pt x="2276" y="11626"/>
                  </a:lnTo>
                  <a:lnTo>
                    <a:pt x="1855" y="12541"/>
                  </a:lnTo>
                  <a:lnTo>
                    <a:pt x="1484" y="13456"/>
                  </a:lnTo>
                  <a:lnTo>
                    <a:pt x="1138" y="14421"/>
                  </a:lnTo>
                  <a:lnTo>
                    <a:pt x="841" y="15410"/>
                  </a:lnTo>
                  <a:lnTo>
                    <a:pt x="594" y="16400"/>
                  </a:lnTo>
                  <a:lnTo>
                    <a:pt x="371" y="17414"/>
                  </a:lnTo>
                  <a:lnTo>
                    <a:pt x="223" y="18453"/>
                  </a:lnTo>
                  <a:lnTo>
                    <a:pt x="99" y="19492"/>
                  </a:lnTo>
                  <a:lnTo>
                    <a:pt x="25" y="20555"/>
                  </a:lnTo>
                  <a:lnTo>
                    <a:pt x="0" y="21619"/>
                  </a:lnTo>
                  <a:lnTo>
                    <a:pt x="50" y="22658"/>
                  </a:lnTo>
                  <a:lnTo>
                    <a:pt x="124" y="23696"/>
                  </a:lnTo>
                  <a:lnTo>
                    <a:pt x="248" y="24711"/>
                  </a:lnTo>
                  <a:lnTo>
                    <a:pt x="396" y="25725"/>
                  </a:lnTo>
                  <a:lnTo>
                    <a:pt x="619" y="26739"/>
                  </a:lnTo>
                  <a:lnTo>
                    <a:pt x="891" y="27728"/>
                  </a:lnTo>
                  <a:lnTo>
                    <a:pt x="1187" y="28693"/>
                  </a:lnTo>
                  <a:lnTo>
                    <a:pt x="1509" y="29633"/>
                  </a:lnTo>
                  <a:lnTo>
                    <a:pt x="1905" y="30573"/>
                  </a:lnTo>
                  <a:lnTo>
                    <a:pt x="2325" y="31463"/>
                  </a:lnTo>
                  <a:lnTo>
                    <a:pt x="2770" y="32353"/>
                  </a:lnTo>
                  <a:lnTo>
                    <a:pt x="3265" y="33219"/>
                  </a:lnTo>
                  <a:lnTo>
                    <a:pt x="3809" y="34060"/>
                  </a:lnTo>
                  <a:lnTo>
                    <a:pt x="4378" y="34852"/>
                  </a:lnTo>
                  <a:lnTo>
                    <a:pt x="4972" y="35643"/>
                  </a:lnTo>
                  <a:lnTo>
                    <a:pt x="5615" y="36385"/>
                  </a:lnTo>
                  <a:lnTo>
                    <a:pt x="6283" y="37127"/>
                  </a:lnTo>
                  <a:lnTo>
                    <a:pt x="6975" y="37795"/>
                  </a:lnTo>
                  <a:lnTo>
                    <a:pt x="7693" y="38463"/>
                  </a:lnTo>
                  <a:lnTo>
                    <a:pt x="8459" y="39081"/>
                  </a:lnTo>
                  <a:lnTo>
                    <a:pt x="9251" y="39675"/>
                  </a:lnTo>
                  <a:lnTo>
                    <a:pt x="10042" y="40219"/>
                  </a:lnTo>
                  <a:lnTo>
                    <a:pt x="10883" y="40714"/>
                  </a:lnTo>
                  <a:lnTo>
                    <a:pt x="11749" y="41184"/>
                  </a:lnTo>
                  <a:lnTo>
                    <a:pt x="12639" y="41604"/>
                  </a:lnTo>
                  <a:lnTo>
                    <a:pt x="13555" y="42000"/>
                  </a:lnTo>
                  <a:lnTo>
                    <a:pt x="14470" y="42346"/>
                  </a:lnTo>
                  <a:lnTo>
                    <a:pt x="15434" y="42618"/>
                  </a:lnTo>
                  <a:lnTo>
                    <a:pt x="16399" y="42866"/>
                  </a:lnTo>
                  <a:lnTo>
                    <a:pt x="17388" y="43063"/>
                  </a:lnTo>
                  <a:lnTo>
                    <a:pt x="18403" y="43212"/>
                  </a:lnTo>
                  <a:lnTo>
                    <a:pt x="19466" y="43311"/>
                  </a:lnTo>
                  <a:lnTo>
                    <a:pt x="20530" y="43336"/>
                  </a:lnTo>
                  <a:lnTo>
                    <a:pt x="21593" y="43311"/>
                  </a:lnTo>
                  <a:lnTo>
                    <a:pt x="22632" y="43237"/>
                  </a:lnTo>
                  <a:lnTo>
                    <a:pt x="23671" y="43113"/>
                  </a:lnTo>
                  <a:lnTo>
                    <a:pt x="24685" y="42915"/>
                  </a:lnTo>
                  <a:lnTo>
                    <a:pt x="25699" y="42692"/>
                  </a:lnTo>
                  <a:lnTo>
                    <a:pt x="26664" y="42396"/>
                  </a:lnTo>
                  <a:lnTo>
                    <a:pt x="27628" y="42049"/>
                  </a:lnTo>
                  <a:lnTo>
                    <a:pt x="28568" y="41654"/>
                  </a:lnTo>
                  <a:lnTo>
                    <a:pt x="29508" y="41233"/>
                  </a:lnTo>
                  <a:lnTo>
                    <a:pt x="30399" y="40738"/>
                  </a:lnTo>
                  <a:lnTo>
                    <a:pt x="31264" y="40219"/>
                  </a:lnTo>
                  <a:lnTo>
                    <a:pt x="32105" y="39625"/>
                  </a:lnTo>
                  <a:lnTo>
                    <a:pt x="32922" y="39007"/>
                  </a:lnTo>
                  <a:lnTo>
                    <a:pt x="33713" y="38364"/>
                  </a:lnTo>
                  <a:lnTo>
                    <a:pt x="34480" y="37647"/>
                  </a:lnTo>
                  <a:lnTo>
                    <a:pt x="35197" y="36905"/>
                  </a:lnTo>
                  <a:lnTo>
                    <a:pt x="35890" y="36138"/>
                  </a:lnTo>
                  <a:lnTo>
                    <a:pt x="36533" y="35322"/>
                  </a:lnTo>
                  <a:lnTo>
                    <a:pt x="37151" y="34456"/>
                  </a:lnTo>
                  <a:lnTo>
                    <a:pt x="37720" y="33590"/>
                  </a:lnTo>
                  <a:lnTo>
                    <a:pt x="38240" y="32650"/>
                  </a:lnTo>
                  <a:lnTo>
                    <a:pt x="38734" y="31710"/>
                  </a:lnTo>
                  <a:lnTo>
                    <a:pt x="39179" y="30721"/>
                  </a:lnTo>
                  <a:lnTo>
                    <a:pt x="39575" y="29707"/>
                  </a:lnTo>
                  <a:lnTo>
                    <a:pt x="39921" y="28668"/>
                  </a:lnTo>
                  <a:lnTo>
                    <a:pt x="40218" y="27604"/>
                  </a:lnTo>
                  <a:lnTo>
                    <a:pt x="40490" y="26516"/>
                  </a:lnTo>
                  <a:lnTo>
                    <a:pt x="40688" y="25403"/>
                  </a:lnTo>
                  <a:lnTo>
                    <a:pt x="40837" y="24241"/>
                  </a:lnTo>
                  <a:lnTo>
                    <a:pt x="40911" y="23078"/>
                  </a:lnTo>
                  <a:lnTo>
                    <a:pt x="40960" y="21916"/>
                  </a:lnTo>
                  <a:lnTo>
                    <a:pt x="40936" y="20753"/>
                  </a:lnTo>
                  <a:lnTo>
                    <a:pt x="40861" y="19591"/>
                  </a:lnTo>
                  <a:lnTo>
                    <a:pt x="40713" y="18477"/>
                  </a:lnTo>
                  <a:lnTo>
                    <a:pt x="40515" y="17364"/>
                  </a:lnTo>
                  <a:lnTo>
                    <a:pt x="40292" y="16276"/>
                  </a:lnTo>
                  <a:lnTo>
                    <a:pt x="39996" y="15213"/>
                  </a:lnTo>
                  <a:lnTo>
                    <a:pt x="39649" y="14174"/>
                  </a:lnTo>
                  <a:lnTo>
                    <a:pt x="39254" y="13135"/>
                  </a:lnTo>
                  <a:lnTo>
                    <a:pt x="38833" y="12145"/>
                  </a:lnTo>
                  <a:lnTo>
                    <a:pt x="38338" y="11181"/>
                  </a:lnTo>
                  <a:lnTo>
                    <a:pt x="37819" y="10241"/>
                  </a:lnTo>
                  <a:lnTo>
                    <a:pt x="37250" y="9350"/>
                  </a:lnTo>
                  <a:lnTo>
                    <a:pt x="36657" y="8485"/>
                  </a:lnTo>
                  <a:lnTo>
                    <a:pt x="35989" y="7644"/>
                  </a:lnTo>
                  <a:lnTo>
                    <a:pt x="35321" y="6828"/>
                  </a:lnTo>
                  <a:lnTo>
                    <a:pt x="34604" y="6061"/>
                  </a:lnTo>
                  <a:lnTo>
                    <a:pt x="33837" y="5343"/>
                  </a:lnTo>
                  <a:lnTo>
                    <a:pt x="33045" y="4651"/>
                  </a:lnTo>
                  <a:lnTo>
                    <a:pt x="32229" y="4008"/>
                  </a:lnTo>
                  <a:lnTo>
                    <a:pt x="31388" y="3414"/>
                  </a:lnTo>
                  <a:lnTo>
                    <a:pt x="30498" y="2845"/>
                  </a:lnTo>
                  <a:lnTo>
                    <a:pt x="29607" y="2326"/>
                  </a:lnTo>
                  <a:lnTo>
                    <a:pt x="28667" y="1856"/>
                  </a:lnTo>
                  <a:lnTo>
                    <a:pt x="27703" y="1460"/>
                  </a:lnTo>
                  <a:lnTo>
                    <a:pt x="26713" y="1089"/>
                  </a:lnTo>
                  <a:lnTo>
                    <a:pt x="25724" y="768"/>
                  </a:lnTo>
                  <a:lnTo>
                    <a:pt x="24685" y="496"/>
                  </a:lnTo>
                  <a:lnTo>
                    <a:pt x="23646" y="298"/>
                  </a:lnTo>
                  <a:lnTo>
                    <a:pt x="22583" y="149"/>
                  </a:lnTo>
                  <a:lnTo>
                    <a:pt x="22063" y="75"/>
                  </a:lnTo>
                  <a:lnTo>
                    <a:pt x="21519" y="50"/>
                  </a:lnTo>
                  <a:lnTo>
                    <a:pt x="20975" y="26"/>
                  </a:lnTo>
                  <a:lnTo>
                    <a:pt x="2043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6"/>
            <p:cNvSpPr/>
            <p:nvPr/>
          </p:nvSpPr>
          <p:spPr>
            <a:xfrm>
              <a:off x="3891600" y="3104225"/>
              <a:ext cx="1111850" cy="1176750"/>
            </a:xfrm>
            <a:custGeom>
              <a:avLst/>
              <a:gdLst/>
              <a:ahLst/>
              <a:cxnLst/>
              <a:rect l="l" t="t" r="r" b="b"/>
              <a:pathLst>
                <a:path w="44474" h="47070" extrusionOk="0">
                  <a:moveTo>
                    <a:pt x="22633" y="99"/>
                  </a:moveTo>
                  <a:lnTo>
                    <a:pt x="23202" y="124"/>
                  </a:lnTo>
                  <a:lnTo>
                    <a:pt x="23771" y="148"/>
                  </a:lnTo>
                  <a:lnTo>
                    <a:pt x="24340" y="223"/>
                  </a:lnTo>
                  <a:lnTo>
                    <a:pt x="24908" y="272"/>
                  </a:lnTo>
                  <a:lnTo>
                    <a:pt x="25453" y="371"/>
                  </a:lnTo>
                  <a:lnTo>
                    <a:pt x="26541" y="569"/>
                  </a:lnTo>
                  <a:lnTo>
                    <a:pt x="27629" y="841"/>
                  </a:lnTo>
                  <a:lnTo>
                    <a:pt x="28693" y="1138"/>
                  </a:lnTo>
                  <a:lnTo>
                    <a:pt x="29732" y="1509"/>
                  </a:lnTo>
                  <a:lnTo>
                    <a:pt x="30746" y="1929"/>
                  </a:lnTo>
                  <a:lnTo>
                    <a:pt x="31735" y="2424"/>
                  </a:lnTo>
                  <a:lnTo>
                    <a:pt x="32675" y="2943"/>
                  </a:lnTo>
                  <a:lnTo>
                    <a:pt x="33615" y="3488"/>
                  </a:lnTo>
                  <a:lnTo>
                    <a:pt x="34530" y="4106"/>
                  </a:lnTo>
                  <a:lnTo>
                    <a:pt x="35396" y="4774"/>
                  </a:lnTo>
                  <a:lnTo>
                    <a:pt x="36237" y="5466"/>
                  </a:lnTo>
                  <a:lnTo>
                    <a:pt x="37053" y="6208"/>
                  </a:lnTo>
                  <a:lnTo>
                    <a:pt x="37845" y="6975"/>
                  </a:lnTo>
                  <a:lnTo>
                    <a:pt x="38562" y="7791"/>
                  </a:lnTo>
                  <a:lnTo>
                    <a:pt x="39279" y="8657"/>
                  </a:lnTo>
                  <a:lnTo>
                    <a:pt x="39947" y="9548"/>
                  </a:lnTo>
                  <a:lnTo>
                    <a:pt x="40565" y="10463"/>
                  </a:lnTo>
                  <a:lnTo>
                    <a:pt x="41134" y="11427"/>
                  </a:lnTo>
                  <a:lnTo>
                    <a:pt x="41678" y="12417"/>
                  </a:lnTo>
                  <a:lnTo>
                    <a:pt x="42173" y="13431"/>
                  </a:lnTo>
                  <a:lnTo>
                    <a:pt x="42618" y="14470"/>
                  </a:lnTo>
                  <a:lnTo>
                    <a:pt x="43039" y="15558"/>
                  </a:lnTo>
                  <a:lnTo>
                    <a:pt x="43385" y="16646"/>
                  </a:lnTo>
                  <a:lnTo>
                    <a:pt x="43682" y="17759"/>
                  </a:lnTo>
                  <a:lnTo>
                    <a:pt x="43929" y="18922"/>
                  </a:lnTo>
                  <a:lnTo>
                    <a:pt x="44127" y="20084"/>
                  </a:lnTo>
                  <a:lnTo>
                    <a:pt x="44275" y="21272"/>
                  </a:lnTo>
                  <a:lnTo>
                    <a:pt x="44350" y="22459"/>
                  </a:lnTo>
                  <a:lnTo>
                    <a:pt x="44399" y="23696"/>
                  </a:lnTo>
                  <a:lnTo>
                    <a:pt x="44374" y="24388"/>
                  </a:lnTo>
                  <a:lnTo>
                    <a:pt x="44350" y="25081"/>
                  </a:lnTo>
                  <a:lnTo>
                    <a:pt x="44251" y="26268"/>
                  </a:lnTo>
                  <a:lnTo>
                    <a:pt x="44127" y="27406"/>
                  </a:lnTo>
                  <a:lnTo>
                    <a:pt x="43929" y="28544"/>
                  </a:lnTo>
                  <a:lnTo>
                    <a:pt x="43682" y="29657"/>
                  </a:lnTo>
                  <a:lnTo>
                    <a:pt x="43385" y="30745"/>
                  </a:lnTo>
                  <a:lnTo>
                    <a:pt x="43063" y="31809"/>
                  </a:lnTo>
                  <a:lnTo>
                    <a:pt x="42668" y="32847"/>
                  </a:lnTo>
                  <a:lnTo>
                    <a:pt x="42247" y="33861"/>
                  </a:lnTo>
                  <a:lnTo>
                    <a:pt x="41777" y="34826"/>
                  </a:lnTo>
                  <a:lnTo>
                    <a:pt x="41258" y="35791"/>
                  </a:lnTo>
                  <a:lnTo>
                    <a:pt x="40714" y="36706"/>
                  </a:lnTo>
                  <a:lnTo>
                    <a:pt x="40120" y="37596"/>
                  </a:lnTo>
                  <a:lnTo>
                    <a:pt x="39502" y="38437"/>
                  </a:lnTo>
                  <a:lnTo>
                    <a:pt x="38834" y="39254"/>
                  </a:lnTo>
                  <a:lnTo>
                    <a:pt x="38141" y="40045"/>
                  </a:lnTo>
                  <a:lnTo>
                    <a:pt x="37424" y="40787"/>
                  </a:lnTo>
                  <a:lnTo>
                    <a:pt x="36657" y="41504"/>
                  </a:lnTo>
                  <a:lnTo>
                    <a:pt x="35866" y="42172"/>
                  </a:lnTo>
                  <a:lnTo>
                    <a:pt x="35050" y="42815"/>
                  </a:lnTo>
                  <a:lnTo>
                    <a:pt x="34209" y="43409"/>
                  </a:lnTo>
                  <a:lnTo>
                    <a:pt x="33343" y="43953"/>
                  </a:lnTo>
                  <a:lnTo>
                    <a:pt x="32452" y="44473"/>
                  </a:lnTo>
                  <a:lnTo>
                    <a:pt x="31513" y="44918"/>
                  </a:lnTo>
                  <a:lnTo>
                    <a:pt x="30573" y="45363"/>
                  </a:lnTo>
                  <a:lnTo>
                    <a:pt x="29633" y="45734"/>
                  </a:lnTo>
                  <a:lnTo>
                    <a:pt x="28643" y="46056"/>
                  </a:lnTo>
                  <a:lnTo>
                    <a:pt x="27654" y="46328"/>
                  </a:lnTo>
                  <a:lnTo>
                    <a:pt x="26640" y="46575"/>
                  </a:lnTo>
                  <a:lnTo>
                    <a:pt x="25601" y="46748"/>
                  </a:lnTo>
                  <a:lnTo>
                    <a:pt x="24562" y="46897"/>
                  </a:lnTo>
                  <a:lnTo>
                    <a:pt x="23523" y="46971"/>
                  </a:lnTo>
                  <a:lnTo>
                    <a:pt x="22460" y="46995"/>
                  </a:lnTo>
                  <a:lnTo>
                    <a:pt x="21817" y="46971"/>
                  </a:lnTo>
                  <a:lnTo>
                    <a:pt x="21174" y="46946"/>
                  </a:lnTo>
                  <a:lnTo>
                    <a:pt x="20530" y="46897"/>
                  </a:lnTo>
                  <a:lnTo>
                    <a:pt x="19887" y="46847"/>
                  </a:lnTo>
                  <a:lnTo>
                    <a:pt x="18824" y="46674"/>
                  </a:lnTo>
                  <a:lnTo>
                    <a:pt x="17785" y="46476"/>
                  </a:lnTo>
                  <a:lnTo>
                    <a:pt x="16771" y="46204"/>
                  </a:lnTo>
                  <a:lnTo>
                    <a:pt x="15757" y="45907"/>
                  </a:lnTo>
                  <a:lnTo>
                    <a:pt x="14792" y="45561"/>
                  </a:lnTo>
                  <a:lnTo>
                    <a:pt x="13827" y="45165"/>
                  </a:lnTo>
                  <a:lnTo>
                    <a:pt x="12888" y="44720"/>
                  </a:lnTo>
                  <a:lnTo>
                    <a:pt x="11972" y="44225"/>
                  </a:lnTo>
                  <a:lnTo>
                    <a:pt x="11107" y="43706"/>
                  </a:lnTo>
                  <a:lnTo>
                    <a:pt x="10241" y="43137"/>
                  </a:lnTo>
                  <a:lnTo>
                    <a:pt x="9425" y="42543"/>
                  </a:lnTo>
                  <a:lnTo>
                    <a:pt x="8608" y="41900"/>
                  </a:lnTo>
                  <a:lnTo>
                    <a:pt x="7842" y="41208"/>
                  </a:lnTo>
                  <a:lnTo>
                    <a:pt x="7100" y="40490"/>
                  </a:lnTo>
                  <a:lnTo>
                    <a:pt x="6382" y="39748"/>
                  </a:lnTo>
                  <a:lnTo>
                    <a:pt x="5715" y="38981"/>
                  </a:lnTo>
                  <a:lnTo>
                    <a:pt x="5071" y="38165"/>
                  </a:lnTo>
                  <a:lnTo>
                    <a:pt x="4453" y="37324"/>
                  </a:lnTo>
                  <a:lnTo>
                    <a:pt x="3884" y="36459"/>
                  </a:lnTo>
                  <a:lnTo>
                    <a:pt x="3340" y="35568"/>
                  </a:lnTo>
                  <a:lnTo>
                    <a:pt x="2845" y="34653"/>
                  </a:lnTo>
                  <a:lnTo>
                    <a:pt x="2375" y="33713"/>
                  </a:lnTo>
                  <a:lnTo>
                    <a:pt x="1955" y="32748"/>
                  </a:lnTo>
                  <a:lnTo>
                    <a:pt x="1559" y="31784"/>
                  </a:lnTo>
                  <a:lnTo>
                    <a:pt x="1213" y="30770"/>
                  </a:lnTo>
                  <a:lnTo>
                    <a:pt x="916" y="29756"/>
                  </a:lnTo>
                  <a:lnTo>
                    <a:pt x="669" y="28717"/>
                  </a:lnTo>
                  <a:lnTo>
                    <a:pt x="446" y="27653"/>
                  </a:lnTo>
                  <a:lnTo>
                    <a:pt x="273" y="26590"/>
                  </a:lnTo>
                  <a:lnTo>
                    <a:pt x="174" y="25526"/>
                  </a:lnTo>
                  <a:lnTo>
                    <a:pt x="100" y="24438"/>
                  </a:lnTo>
                  <a:lnTo>
                    <a:pt x="75" y="23325"/>
                  </a:lnTo>
                  <a:lnTo>
                    <a:pt x="75" y="22335"/>
                  </a:lnTo>
                  <a:lnTo>
                    <a:pt x="149" y="21197"/>
                  </a:lnTo>
                  <a:lnTo>
                    <a:pt x="273" y="20060"/>
                  </a:lnTo>
                  <a:lnTo>
                    <a:pt x="446" y="18947"/>
                  </a:lnTo>
                  <a:lnTo>
                    <a:pt x="694" y="17858"/>
                  </a:lnTo>
                  <a:lnTo>
                    <a:pt x="966" y="16795"/>
                  </a:lnTo>
                  <a:lnTo>
                    <a:pt x="1262" y="15731"/>
                  </a:lnTo>
                  <a:lnTo>
                    <a:pt x="1633" y="14692"/>
                  </a:lnTo>
                  <a:lnTo>
                    <a:pt x="2054" y="13678"/>
                  </a:lnTo>
                  <a:lnTo>
                    <a:pt x="2499" y="12714"/>
                  </a:lnTo>
                  <a:lnTo>
                    <a:pt x="2994" y="11749"/>
                  </a:lnTo>
                  <a:lnTo>
                    <a:pt x="3538" y="10809"/>
                  </a:lnTo>
                  <a:lnTo>
                    <a:pt x="4107" y="9919"/>
                  </a:lnTo>
                  <a:lnTo>
                    <a:pt x="4725" y="9028"/>
                  </a:lnTo>
                  <a:lnTo>
                    <a:pt x="5368" y="8187"/>
                  </a:lnTo>
                  <a:lnTo>
                    <a:pt x="6061" y="7396"/>
                  </a:lnTo>
                  <a:lnTo>
                    <a:pt x="6778" y="6604"/>
                  </a:lnTo>
                  <a:lnTo>
                    <a:pt x="7520" y="5887"/>
                  </a:lnTo>
                  <a:lnTo>
                    <a:pt x="8312" y="5170"/>
                  </a:lnTo>
                  <a:lnTo>
                    <a:pt x="9128" y="4526"/>
                  </a:lnTo>
                  <a:lnTo>
                    <a:pt x="9994" y="3883"/>
                  </a:lnTo>
                  <a:lnTo>
                    <a:pt x="10859" y="3314"/>
                  </a:lnTo>
                  <a:lnTo>
                    <a:pt x="11774" y="2770"/>
                  </a:lnTo>
                  <a:lnTo>
                    <a:pt x="12690" y="2276"/>
                  </a:lnTo>
                  <a:lnTo>
                    <a:pt x="13654" y="1830"/>
                  </a:lnTo>
                  <a:lnTo>
                    <a:pt x="14619" y="1435"/>
                  </a:lnTo>
                  <a:lnTo>
                    <a:pt x="15633" y="1088"/>
                  </a:lnTo>
                  <a:lnTo>
                    <a:pt x="16647" y="792"/>
                  </a:lnTo>
                  <a:lnTo>
                    <a:pt x="17686" y="544"/>
                  </a:lnTo>
                  <a:lnTo>
                    <a:pt x="18750" y="346"/>
                  </a:lnTo>
                  <a:lnTo>
                    <a:pt x="19838" y="198"/>
                  </a:lnTo>
                  <a:lnTo>
                    <a:pt x="20926" y="124"/>
                  </a:lnTo>
                  <a:lnTo>
                    <a:pt x="22039" y="99"/>
                  </a:lnTo>
                  <a:close/>
                  <a:moveTo>
                    <a:pt x="22039" y="0"/>
                  </a:moveTo>
                  <a:lnTo>
                    <a:pt x="20926" y="50"/>
                  </a:lnTo>
                  <a:lnTo>
                    <a:pt x="19813" y="124"/>
                  </a:lnTo>
                  <a:lnTo>
                    <a:pt x="18750" y="272"/>
                  </a:lnTo>
                  <a:lnTo>
                    <a:pt x="17686" y="470"/>
                  </a:lnTo>
                  <a:lnTo>
                    <a:pt x="16622" y="717"/>
                  </a:lnTo>
                  <a:lnTo>
                    <a:pt x="15608" y="1014"/>
                  </a:lnTo>
                  <a:lnTo>
                    <a:pt x="14594" y="1360"/>
                  </a:lnTo>
                  <a:lnTo>
                    <a:pt x="13630" y="1781"/>
                  </a:lnTo>
                  <a:lnTo>
                    <a:pt x="12665" y="2226"/>
                  </a:lnTo>
                  <a:lnTo>
                    <a:pt x="11725" y="2721"/>
                  </a:lnTo>
                  <a:lnTo>
                    <a:pt x="10810" y="3240"/>
                  </a:lnTo>
                  <a:lnTo>
                    <a:pt x="9944" y="3834"/>
                  </a:lnTo>
                  <a:lnTo>
                    <a:pt x="9078" y="4452"/>
                  </a:lnTo>
                  <a:lnTo>
                    <a:pt x="8262" y="5120"/>
                  </a:lnTo>
                  <a:lnTo>
                    <a:pt x="7471" y="5813"/>
                  </a:lnTo>
                  <a:lnTo>
                    <a:pt x="6729" y="6555"/>
                  </a:lnTo>
                  <a:lnTo>
                    <a:pt x="6011" y="7346"/>
                  </a:lnTo>
                  <a:lnTo>
                    <a:pt x="5319" y="8138"/>
                  </a:lnTo>
                  <a:lnTo>
                    <a:pt x="4651" y="9003"/>
                  </a:lnTo>
                  <a:lnTo>
                    <a:pt x="4033" y="9869"/>
                  </a:lnTo>
                  <a:lnTo>
                    <a:pt x="3464" y="10784"/>
                  </a:lnTo>
                  <a:lnTo>
                    <a:pt x="2920" y="11699"/>
                  </a:lnTo>
                  <a:lnTo>
                    <a:pt x="2425" y="12664"/>
                  </a:lnTo>
                  <a:lnTo>
                    <a:pt x="1980" y="13653"/>
                  </a:lnTo>
                  <a:lnTo>
                    <a:pt x="1559" y="14668"/>
                  </a:lnTo>
                  <a:lnTo>
                    <a:pt x="1213" y="15706"/>
                  </a:lnTo>
                  <a:lnTo>
                    <a:pt x="891" y="16770"/>
                  </a:lnTo>
                  <a:lnTo>
                    <a:pt x="619" y="17858"/>
                  </a:lnTo>
                  <a:lnTo>
                    <a:pt x="372" y="18947"/>
                  </a:lnTo>
                  <a:lnTo>
                    <a:pt x="199" y="20060"/>
                  </a:lnTo>
                  <a:lnTo>
                    <a:pt x="75" y="21197"/>
                  </a:lnTo>
                  <a:lnTo>
                    <a:pt x="1" y="22335"/>
                  </a:lnTo>
                  <a:lnTo>
                    <a:pt x="1" y="23325"/>
                  </a:lnTo>
                  <a:lnTo>
                    <a:pt x="26" y="24438"/>
                  </a:lnTo>
                  <a:lnTo>
                    <a:pt x="100" y="25526"/>
                  </a:lnTo>
                  <a:lnTo>
                    <a:pt x="199" y="26614"/>
                  </a:lnTo>
                  <a:lnTo>
                    <a:pt x="372" y="27678"/>
                  </a:lnTo>
                  <a:lnTo>
                    <a:pt x="595" y="28741"/>
                  </a:lnTo>
                  <a:lnTo>
                    <a:pt x="842" y="29780"/>
                  </a:lnTo>
                  <a:lnTo>
                    <a:pt x="1139" y="30794"/>
                  </a:lnTo>
                  <a:lnTo>
                    <a:pt x="1485" y="31809"/>
                  </a:lnTo>
                  <a:lnTo>
                    <a:pt x="1881" y="32798"/>
                  </a:lnTo>
                  <a:lnTo>
                    <a:pt x="2301" y="33763"/>
                  </a:lnTo>
                  <a:lnTo>
                    <a:pt x="2771" y="34702"/>
                  </a:lnTo>
                  <a:lnTo>
                    <a:pt x="3266" y="35618"/>
                  </a:lnTo>
                  <a:lnTo>
                    <a:pt x="3810" y="36508"/>
                  </a:lnTo>
                  <a:lnTo>
                    <a:pt x="4379" y="37374"/>
                  </a:lnTo>
                  <a:lnTo>
                    <a:pt x="4997" y="38215"/>
                  </a:lnTo>
                  <a:lnTo>
                    <a:pt x="5640" y="39031"/>
                  </a:lnTo>
                  <a:lnTo>
                    <a:pt x="6333" y="39798"/>
                  </a:lnTo>
                  <a:lnTo>
                    <a:pt x="7050" y="40564"/>
                  </a:lnTo>
                  <a:lnTo>
                    <a:pt x="7792" y="41282"/>
                  </a:lnTo>
                  <a:lnTo>
                    <a:pt x="8559" y="41950"/>
                  </a:lnTo>
                  <a:lnTo>
                    <a:pt x="9375" y="42593"/>
                  </a:lnTo>
                  <a:lnTo>
                    <a:pt x="10191" y="43211"/>
                  </a:lnTo>
                  <a:lnTo>
                    <a:pt x="11057" y="43780"/>
                  </a:lnTo>
                  <a:lnTo>
                    <a:pt x="11948" y="44299"/>
                  </a:lnTo>
                  <a:lnTo>
                    <a:pt x="12863" y="44794"/>
                  </a:lnTo>
                  <a:lnTo>
                    <a:pt x="13803" y="45239"/>
                  </a:lnTo>
                  <a:lnTo>
                    <a:pt x="14767" y="45635"/>
                  </a:lnTo>
                  <a:lnTo>
                    <a:pt x="15732" y="45981"/>
                  </a:lnTo>
                  <a:lnTo>
                    <a:pt x="16746" y="46278"/>
                  </a:lnTo>
                  <a:lnTo>
                    <a:pt x="17760" y="46550"/>
                  </a:lnTo>
                  <a:lnTo>
                    <a:pt x="18799" y="46748"/>
                  </a:lnTo>
                  <a:lnTo>
                    <a:pt x="19863" y="46921"/>
                  </a:lnTo>
                  <a:lnTo>
                    <a:pt x="20530" y="46971"/>
                  </a:lnTo>
                  <a:lnTo>
                    <a:pt x="21174" y="47020"/>
                  </a:lnTo>
                  <a:lnTo>
                    <a:pt x="21817" y="47070"/>
                  </a:lnTo>
                  <a:lnTo>
                    <a:pt x="22460" y="47070"/>
                  </a:lnTo>
                  <a:lnTo>
                    <a:pt x="23523" y="47045"/>
                  </a:lnTo>
                  <a:lnTo>
                    <a:pt x="24587" y="46971"/>
                  </a:lnTo>
                  <a:lnTo>
                    <a:pt x="25626" y="46822"/>
                  </a:lnTo>
                  <a:lnTo>
                    <a:pt x="26640" y="46649"/>
                  </a:lnTo>
                  <a:lnTo>
                    <a:pt x="27679" y="46402"/>
                  </a:lnTo>
                  <a:lnTo>
                    <a:pt x="28668" y="46130"/>
                  </a:lnTo>
                  <a:lnTo>
                    <a:pt x="29657" y="45808"/>
                  </a:lnTo>
                  <a:lnTo>
                    <a:pt x="30622" y="45412"/>
                  </a:lnTo>
                  <a:lnTo>
                    <a:pt x="31562" y="44992"/>
                  </a:lnTo>
                  <a:lnTo>
                    <a:pt x="32477" y="44522"/>
                  </a:lnTo>
                  <a:lnTo>
                    <a:pt x="33368" y="44027"/>
                  </a:lnTo>
                  <a:lnTo>
                    <a:pt x="34258" y="43458"/>
                  </a:lnTo>
                  <a:lnTo>
                    <a:pt x="35099" y="42865"/>
                  </a:lnTo>
                  <a:lnTo>
                    <a:pt x="35915" y="42246"/>
                  </a:lnTo>
                  <a:lnTo>
                    <a:pt x="36707" y="41554"/>
                  </a:lnTo>
                  <a:lnTo>
                    <a:pt x="37473" y="40837"/>
                  </a:lnTo>
                  <a:lnTo>
                    <a:pt x="38191" y="40095"/>
                  </a:lnTo>
                  <a:lnTo>
                    <a:pt x="38908" y="39303"/>
                  </a:lnTo>
                  <a:lnTo>
                    <a:pt x="39551" y="38487"/>
                  </a:lnTo>
                  <a:lnTo>
                    <a:pt x="40194" y="37621"/>
                  </a:lnTo>
                  <a:lnTo>
                    <a:pt x="40788" y="36731"/>
                  </a:lnTo>
                  <a:lnTo>
                    <a:pt x="41332" y="35815"/>
                  </a:lnTo>
                  <a:lnTo>
                    <a:pt x="41851" y="34876"/>
                  </a:lnTo>
                  <a:lnTo>
                    <a:pt x="42321" y="33886"/>
                  </a:lnTo>
                  <a:lnTo>
                    <a:pt x="42742" y="32872"/>
                  </a:lnTo>
                  <a:lnTo>
                    <a:pt x="43113" y="31833"/>
                  </a:lnTo>
                  <a:lnTo>
                    <a:pt x="43459" y="30770"/>
                  </a:lnTo>
                  <a:lnTo>
                    <a:pt x="43756" y="29681"/>
                  </a:lnTo>
                  <a:lnTo>
                    <a:pt x="44003" y="28568"/>
                  </a:lnTo>
                  <a:lnTo>
                    <a:pt x="44201" y="27431"/>
                  </a:lnTo>
                  <a:lnTo>
                    <a:pt x="44350" y="26268"/>
                  </a:lnTo>
                  <a:lnTo>
                    <a:pt x="44424" y="25081"/>
                  </a:lnTo>
                  <a:lnTo>
                    <a:pt x="44449" y="24388"/>
                  </a:lnTo>
                  <a:lnTo>
                    <a:pt x="44473" y="23696"/>
                  </a:lnTo>
                  <a:lnTo>
                    <a:pt x="44449" y="22459"/>
                  </a:lnTo>
                  <a:lnTo>
                    <a:pt x="44350" y="21247"/>
                  </a:lnTo>
                  <a:lnTo>
                    <a:pt x="44201" y="20060"/>
                  </a:lnTo>
                  <a:lnTo>
                    <a:pt x="44003" y="18897"/>
                  </a:lnTo>
                  <a:lnTo>
                    <a:pt x="43756" y="17759"/>
                  </a:lnTo>
                  <a:lnTo>
                    <a:pt x="43459" y="16622"/>
                  </a:lnTo>
                  <a:lnTo>
                    <a:pt x="43113" y="15533"/>
                  </a:lnTo>
                  <a:lnTo>
                    <a:pt x="42692" y="14445"/>
                  </a:lnTo>
                  <a:lnTo>
                    <a:pt x="42247" y="13406"/>
                  </a:lnTo>
                  <a:lnTo>
                    <a:pt x="41753" y="12367"/>
                  </a:lnTo>
                  <a:lnTo>
                    <a:pt x="41208" y="11378"/>
                  </a:lnTo>
                  <a:lnTo>
                    <a:pt x="40639" y="10438"/>
                  </a:lnTo>
                  <a:lnTo>
                    <a:pt x="39996" y="9498"/>
                  </a:lnTo>
                  <a:lnTo>
                    <a:pt x="39329" y="8608"/>
                  </a:lnTo>
                  <a:lnTo>
                    <a:pt x="38636" y="7742"/>
                  </a:lnTo>
                  <a:lnTo>
                    <a:pt x="37894" y="6926"/>
                  </a:lnTo>
                  <a:lnTo>
                    <a:pt x="37102" y="6159"/>
                  </a:lnTo>
                  <a:lnTo>
                    <a:pt x="36286" y="5417"/>
                  </a:lnTo>
                  <a:lnTo>
                    <a:pt x="35445" y="4700"/>
                  </a:lnTo>
                  <a:lnTo>
                    <a:pt x="34580" y="4056"/>
                  </a:lnTo>
                  <a:lnTo>
                    <a:pt x="33664" y="3438"/>
                  </a:lnTo>
                  <a:lnTo>
                    <a:pt x="32724" y="2869"/>
                  </a:lnTo>
                  <a:lnTo>
                    <a:pt x="31760" y="2350"/>
                  </a:lnTo>
                  <a:lnTo>
                    <a:pt x="30770" y="1880"/>
                  </a:lnTo>
                  <a:lnTo>
                    <a:pt x="29756" y="1459"/>
                  </a:lnTo>
                  <a:lnTo>
                    <a:pt x="28718" y="1088"/>
                  </a:lnTo>
                  <a:lnTo>
                    <a:pt x="27654" y="767"/>
                  </a:lnTo>
                  <a:lnTo>
                    <a:pt x="26566" y="495"/>
                  </a:lnTo>
                  <a:lnTo>
                    <a:pt x="25477" y="297"/>
                  </a:lnTo>
                  <a:lnTo>
                    <a:pt x="24908" y="198"/>
                  </a:lnTo>
                  <a:lnTo>
                    <a:pt x="24340" y="124"/>
                  </a:lnTo>
                  <a:lnTo>
                    <a:pt x="23795" y="74"/>
                  </a:lnTo>
                  <a:lnTo>
                    <a:pt x="23227" y="50"/>
                  </a:lnTo>
                  <a:lnTo>
                    <a:pt x="22658" y="25"/>
                  </a:lnTo>
                  <a:lnTo>
                    <a:pt x="22064" y="0"/>
                  </a:lnTo>
                  <a:close/>
                </a:path>
              </a:pathLst>
            </a:custGeom>
            <a:solidFill>
              <a:srgbClr val="F0C3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6"/>
            <p:cNvSpPr/>
            <p:nvPr/>
          </p:nvSpPr>
          <p:spPr>
            <a:xfrm>
              <a:off x="4021475" y="3257575"/>
              <a:ext cx="823675" cy="872525"/>
            </a:xfrm>
            <a:custGeom>
              <a:avLst/>
              <a:gdLst/>
              <a:ahLst/>
              <a:cxnLst/>
              <a:rect l="l" t="t" r="r" b="b"/>
              <a:pathLst>
                <a:path w="32947" h="34901" extrusionOk="0">
                  <a:moveTo>
                    <a:pt x="15756" y="0"/>
                  </a:moveTo>
                  <a:lnTo>
                    <a:pt x="14940" y="50"/>
                  </a:lnTo>
                  <a:lnTo>
                    <a:pt x="14123" y="149"/>
                  </a:lnTo>
                  <a:lnTo>
                    <a:pt x="13332" y="297"/>
                  </a:lnTo>
                  <a:lnTo>
                    <a:pt x="12540" y="470"/>
                  </a:lnTo>
                  <a:lnTo>
                    <a:pt x="11774" y="668"/>
                  </a:lnTo>
                  <a:lnTo>
                    <a:pt x="11032" y="940"/>
                  </a:lnTo>
                  <a:lnTo>
                    <a:pt x="10290" y="1212"/>
                  </a:lnTo>
                  <a:lnTo>
                    <a:pt x="9572" y="1534"/>
                  </a:lnTo>
                  <a:lnTo>
                    <a:pt x="8855" y="1905"/>
                  </a:lnTo>
                  <a:lnTo>
                    <a:pt x="8187" y="2300"/>
                  </a:lnTo>
                  <a:lnTo>
                    <a:pt x="7519" y="2721"/>
                  </a:lnTo>
                  <a:lnTo>
                    <a:pt x="6876" y="3191"/>
                  </a:lnTo>
                  <a:lnTo>
                    <a:pt x="6258" y="3661"/>
                  </a:lnTo>
                  <a:lnTo>
                    <a:pt x="5664" y="4180"/>
                  </a:lnTo>
                  <a:lnTo>
                    <a:pt x="5095" y="4724"/>
                  </a:lnTo>
                  <a:lnTo>
                    <a:pt x="4551" y="5318"/>
                  </a:lnTo>
                  <a:lnTo>
                    <a:pt x="4032" y="5912"/>
                  </a:lnTo>
                  <a:lnTo>
                    <a:pt x="3537" y="6530"/>
                  </a:lnTo>
                  <a:lnTo>
                    <a:pt x="3067" y="7198"/>
                  </a:lnTo>
                  <a:lnTo>
                    <a:pt x="2622" y="7866"/>
                  </a:lnTo>
                  <a:lnTo>
                    <a:pt x="2226" y="8558"/>
                  </a:lnTo>
                  <a:lnTo>
                    <a:pt x="1855" y="9276"/>
                  </a:lnTo>
                  <a:lnTo>
                    <a:pt x="1509" y="10018"/>
                  </a:lnTo>
                  <a:lnTo>
                    <a:pt x="1187" y="10784"/>
                  </a:lnTo>
                  <a:lnTo>
                    <a:pt x="915" y="11551"/>
                  </a:lnTo>
                  <a:lnTo>
                    <a:pt x="668" y="12343"/>
                  </a:lnTo>
                  <a:lnTo>
                    <a:pt x="470" y="13159"/>
                  </a:lnTo>
                  <a:lnTo>
                    <a:pt x="297" y="13975"/>
                  </a:lnTo>
                  <a:lnTo>
                    <a:pt x="149" y="14816"/>
                  </a:lnTo>
                  <a:lnTo>
                    <a:pt x="50" y="15657"/>
                  </a:lnTo>
                  <a:lnTo>
                    <a:pt x="0" y="16523"/>
                  </a:lnTo>
                  <a:lnTo>
                    <a:pt x="0" y="17388"/>
                  </a:lnTo>
                  <a:lnTo>
                    <a:pt x="0" y="18229"/>
                  </a:lnTo>
                  <a:lnTo>
                    <a:pt x="74" y="19070"/>
                  </a:lnTo>
                  <a:lnTo>
                    <a:pt x="173" y="19911"/>
                  </a:lnTo>
                  <a:lnTo>
                    <a:pt x="322" y="20728"/>
                  </a:lnTo>
                  <a:lnTo>
                    <a:pt x="495" y="21544"/>
                  </a:lnTo>
                  <a:lnTo>
                    <a:pt x="693" y="22335"/>
                  </a:lnTo>
                  <a:lnTo>
                    <a:pt x="940" y="23127"/>
                  </a:lnTo>
                  <a:lnTo>
                    <a:pt x="1212" y="23894"/>
                  </a:lnTo>
                  <a:lnTo>
                    <a:pt x="1534" y="24660"/>
                  </a:lnTo>
                  <a:lnTo>
                    <a:pt x="1880" y="25378"/>
                  </a:lnTo>
                  <a:lnTo>
                    <a:pt x="2251" y="26095"/>
                  </a:lnTo>
                  <a:lnTo>
                    <a:pt x="2647" y="26812"/>
                  </a:lnTo>
                  <a:lnTo>
                    <a:pt x="3092" y="27480"/>
                  </a:lnTo>
                  <a:lnTo>
                    <a:pt x="3537" y="28123"/>
                  </a:lnTo>
                  <a:lnTo>
                    <a:pt x="4032" y="28766"/>
                  </a:lnTo>
                  <a:lnTo>
                    <a:pt x="4551" y="29360"/>
                  </a:lnTo>
                  <a:lnTo>
                    <a:pt x="5095" y="29954"/>
                  </a:lnTo>
                  <a:lnTo>
                    <a:pt x="5664" y="30498"/>
                  </a:lnTo>
                  <a:lnTo>
                    <a:pt x="6258" y="31042"/>
                  </a:lnTo>
                  <a:lnTo>
                    <a:pt x="6876" y="31537"/>
                  </a:lnTo>
                  <a:lnTo>
                    <a:pt x="7519" y="32007"/>
                  </a:lnTo>
                  <a:lnTo>
                    <a:pt x="8162" y="32452"/>
                  </a:lnTo>
                  <a:lnTo>
                    <a:pt x="8855" y="32847"/>
                  </a:lnTo>
                  <a:lnTo>
                    <a:pt x="9548" y="33219"/>
                  </a:lnTo>
                  <a:lnTo>
                    <a:pt x="10265" y="33565"/>
                  </a:lnTo>
                  <a:lnTo>
                    <a:pt x="11007" y="33862"/>
                  </a:lnTo>
                  <a:lnTo>
                    <a:pt x="11774" y="34134"/>
                  </a:lnTo>
                  <a:lnTo>
                    <a:pt x="12540" y="34356"/>
                  </a:lnTo>
                  <a:lnTo>
                    <a:pt x="13332" y="34554"/>
                  </a:lnTo>
                  <a:lnTo>
                    <a:pt x="14148" y="34703"/>
                  </a:lnTo>
                  <a:lnTo>
                    <a:pt x="14964" y="34802"/>
                  </a:lnTo>
                  <a:lnTo>
                    <a:pt x="15830" y="34876"/>
                  </a:lnTo>
                  <a:lnTo>
                    <a:pt x="16671" y="34900"/>
                  </a:lnTo>
                  <a:lnTo>
                    <a:pt x="17512" y="34876"/>
                  </a:lnTo>
                  <a:lnTo>
                    <a:pt x="18353" y="34802"/>
                  </a:lnTo>
                  <a:lnTo>
                    <a:pt x="19169" y="34678"/>
                  </a:lnTo>
                  <a:lnTo>
                    <a:pt x="19986" y="34529"/>
                  </a:lnTo>
                  <a:lnTo>
                    <a:pt x="20802" y="34332"/>
                  </a:lnTo>
                  <a:lnTo>
                    <a:pt x="21569" y="34084"/>
                  </a:lnTo>
                  <a:lnTo>
                    <a:pt x="22360" y="33812"/>
                  </a:lnTo>
                  <a:lnTo>
                    <a:pt x="23102" y="33491"/>
                  </a:lnTo>
                  <a:lnTo>
                    <a:pt x="23844" y="33120"/>
                  </a:lnTo>
                  <a:lnTo>
                    <a:pt x="24561" y="32724"/>
                  </a:lnTo>
                  <a:lnTo>
                    <a:pt x="25254" y="32303"/>
                  </a:lnTo>
                  <a:lnTo>
                    <a:pt x="25922" y="31833"/>
                  </a:lnTo>
                  <a:lnTo>
                    <a:pt x="26565" y="31339"/>
                  </a:lnTo>
                  <a:lnTo>
                    <a:pt x="27208" y="30795"/>
                  </a:lnTo>
                  <a:lnTo>
                    <a:pt x="27802" y="30226"/>
                  </a:lnTo>
                  <a:lnTo>
                    <a:pt x="28370" y="29632"/>
                  </a:lnTo>
                  <a:lnTo>
                    <a:pt x="28915" y="29014"/>
                  </a:lnTo>
                  <a:lnTo>
                    <a:pt x="29434" y="28346"/>
                  </a:lnTo>
                  <a:lnTo>
                    <a:pt x="29929" y="27678"/>
                  </a:lnTo>
                  <a:lnTo>
                    <a:pt x="30374" y="26961"/>
                  </a:lnTo>
                  <a:lnTo>
                    <a:pt x="30794" y="26219"/>
                  </a:lnTo>
                  <a:lnTo>
                    <a:pt x="31190" y="25452"/>
                  </a:lnTo>
                  <a:lnTo>
                    <a:pt x="31536" y="24660"/>
                  </a:lnTo>
                  <a:lnTo>
                    <a:pt x="31858" y="23869"/>
                  </a:lnTo>
                  <a:lnTo>
                    <a:pt x="32130" y="23028"/>
                  </a:lnTo>
                  <a:lnTo>
                    <a:pt x="32377" y="22162"/>
                  </a:lnTo>
                  <a:lnTo>
                    <a:pt x="32575" y="21297"/>
                  </a:lnTo>
                  <a:lnTo>
                    <a:pt x="32724" y="20406"/>
                  </a:lnTo>
                  <a:lnTo>
                    <a:pt x="32847" y="19491"/>
                  </a:lnTo>
                  <a:lnTo>
                    <a:pt x="32922" y="18551"/>
                  </a:lnTo>
                  <a:lnTo>
                    <a:pt x="32946" y="17636"/>
                  </a:lnTo>
                  <a:lnTo>
                    <a:pt x="32922" y="16696"/>
                  </a:lnTo>
                  <a:lnTo>
                    <a:pt x="32872" y="15781"/>
                  </a:lnTo>
                  <a:lnTo>
                    <a:pt x="32748" y="14890"/>
                  </a:lnTo>
                  <a:lnTo>
                    <a:pt x="32600" y="14000"/>
                  </a:lnTo>
                  <a:lnTo>
                    <a:pt x="32402" y="13134"/>
                  </a:lnTo>
                  <a:lnTo>
                    <a:pt x="32180" y="12268"/>
                  </a:lnTo>
                  <a:lnTo>
                    <a:pt x="31907" y="11452"/>
                  </a:lnTo>
                  <a:lnTo>
                    <a:pt x="31586" y="10636"/>
                  </a:lnTo>
                  <a:lnTo>
                    <a:pt x="31240" y="9820"/>
                  </a:lnTo>
                  <a:lnTo>
                    <a:pt x="30869" y="9053"/>
                  </a:lnTo>
                  <a:lnTo>
                    <a:pt x="30448" y="8311"/>
                  </a:lnTo>
                  <a:lnTo>
                    <a:pt x="30003" y="7594"/>
                  </a:lnTo>
                  <a:lnTo>
                    <a:pt x="29508" y="6876"/>
                  </a:lnTo>
                  <a:lnTo>
                    <a:pt x="29014" y="6209"/>
                  </a:lnTo>
                  <a:lnTo>
                    <a:pt x="28469" y="5565"/>
                  </a:lnTo>
                  <a:lnTo>
                    <a:pt x="27901" y="4947"/>
                  </a:lnTo>
                  <a:lnTo>
                    <a:pt x="27282" y="4378"/>
                  </a:lnTo>
                  <a:lnTo>
                    <a:pt x="26664" y="3809"/>
                  </a:lnTo>
                  <a:lnTo>
                    <a:pt x="26021" y="3290"/>
                  </a:lnTo>
                  <a:lnTo>
                    <a:pt x="25328" y="2795"/>
                  </a:lnTo>
                  <a:lnTo>
                    <a:pt x="24636" y="2350"/>
                  </a:lnTo>
                  <a:lnTo>
                    <a:pt x="23918" y="1929"/>
                  </a:lnTo>
                  <a:lnTo>
                    <a:pt x="23176" y="1558"/>
                  </a:lnTo>
                  <a:lnTo>
                    <a:pt x="22409" y="1212"/>
                  </a:lnTo>
                  <a:lnTo>
                    <a:pt x="21618" y="915"/>
                  </a:lnTo>
                  <a:lnTo>
                    <a:pt x="20826" y="643"/>
                  </a:lnTo>
                  <a:lnTo>
                    <a:pt x="20010" y="421"/>
                  </a:lnTo>
                  <a:lnTo>
                    <a:pt x="19169" y="248"/>
                  </a:lnTo>
                  <a:lnTo>
                    <a:pt x="18328" y="124"/>
                  </a:lnTo>
                  <a:lnTo>
                    <a:pt x="17463" y="50"/>
                  </a:lnTo>
                  <a:lnTo>
                    <a:pt x="165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6"/>
            <p:cNvSpPr/>
            <p:nvPr/>
          </p:nvSpPr>
          <p:spPr>
            <a:xfrm>
              <a:off x="4462975" y="3490075"/>
              <a:ext cx="198525" cy="42675"/>
            </a:xfrm>
            <a:custGeom>
              <a:avLst/>
              <a:gdLst/>
              <a:ahLst/>
              <a:cxnLst/>
              <a:rect l="l" t="t" r="r" b="b"/>
              <a:pathLst>
                <a:path w="7941" h="1707" extrusionOk="0">
                  <a:moveTo>
                    <a:pt x="569" y="0"/>
                  </a:moveTo>
                  <a:lnTo>
                    <a:pt x="446" y="25"/>
                  </a:lnTo>
                  <a:lnTo>
                    <a:pt x="322" y="99"/>
                  </a:lnTo>
                  <a:lnTo>
                    <a:pt x="223" y="173"/>
                  </a:lnTo>
                  <a:lnTo>
                    <a:pt x="149" y="272"/>
                  </a:lnTo>
                  <a:lnTo>
                    <a:pt x="75" y="396"/>
                  </a:lnTo>
                  <a:lnTo>
                    <a:pt x="25" y="544"/>
                  </a:lnTo>
                  <a:lnTo>
                    <a:pt x="0" y="668"/>
                  </a:lnTo>
                  <a:lnTo>
                    <a:pt x="0" y="817"/>
                  </a:lnTo>
                  <a:lnTo>
                    <a:pt x="50" y="965"/>
                  </a:lnTo>
                  <a:lnTo>
                    <a:pt x="99" y="1089"/>
                  </a:lnTo>
                  <a:lnTo>
                    <a:pt x="174" y="1188"/>
                  </a:lnTo>
                  <a:lnTo>
                    <a:pt x="273" y="1287"/>
                  </a:lnTo>
                  <a:lnTo>
                    <a:pt x="396" y="1361"/>
                  </a:lnTo>
                  <a:lnTo>
                    <a:pt x="520" y="1410"/>
                  </a:lnTo>
                  <a:lnTo>
                    <a:pt x="644" y="1410"/>
                  </a:lnTo>
                  <a:lnTo>
                    <a:pt x="7198" y="1707"/>
                  </a:lnTo>
                  <a:lnTo>
                    <a:pt x="7347" y="1707"/>
                  </a:lnTo>
                  <a:lnTo>
                    <a:pt x="7470" y="1658"/>
                  </a:lnTo>
                  <a:lnTo>
                    <a:pt x="7594" y="1608"/>
                  </a:lnTo>
                  <a:lnTo>
                    <a:pt x="7718" y="1509"/>
                  </a:lnTo>
                  <a:lnTo>
                    <a:pt x="7792" y="1410"/>
                  </a:lnTo>
                  <a:lnTo>
                    <a:pt x="7866" y="1287"/>
                  </a:lnTo>
                  <a:lnTo>
                    <a:pt x="7915" y="1163"/>
                  </a:lnTo>
                  <a:lnTo>
                    <a:pt x="7940" y="1014"/>
                  </a:lnTo>
                  <a:lnTo>
                    <a:pt x="7940" y="866"/>
                  </a:lnTo>
                  <a:lnTo>
                    <a:pt x="7891" y="718"/>
                  </a:lnTo>
                  <a:lnTo>
                    <a:pt x="7841" y="594"/>
                  </a:lnTo>
                  <a:lnTo>
                    <a:pt x="7767" y="495"/>
                  </a:lnTo>
                  <a:lnTo>
                    <a:pt x="7668" y="396"/>
                  </a:lnTo>
                  <a:lnTo>
                    <a:pt x="7544" y="322"/>
                  </a:lnTo>
                  <a:lnTo>
                    <a:pt x="7421" y="272"/>
                  </a:lnTo>
                  <a:lnTo>
                    <a:pt x="7272" y="248"/>
                  </a:lnTo>
                  <a:lnTo>
                    <a:pt x="7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6"/>
            <p:cNvSpPr/>
            <p:nvPr/>
          </p:nvSpPr>
          <p:spPr>
            <a:xfrm>
              <a:off x="4474725" y="3543875"/>
              <a:ext cx="167600" cy="42675"/>
            </a:xfrm>
            <a:custGeom>
              <a:avLst/>
              <a:gdLst/>
              <a:ahLst/>
              <a:cxnLst/>
              <a:rect l="l" t="t" r="r" b="b"/>
              <a:pathLst>
                <a:path w="6704" h="1707" extrusionOk="0">
                  <a:moveTo>
                    <a:pt x="718" y="0"/>
                  </a:moveTo>
                  <a:lnTo>
                    <a:pt x="569" y="25"/>
                  </a:lnTo>
                  <a:lnTo>
                    <a:pt x="446" y="50"/>
                  </a:lnTo>
                  <a:lnTo>
                    <a:pt x="322" y="124"/>
                  </a:lnTo>
                  <a:lnTo>
                    <a:pt x="223" y="198"/>
                  </a:lnTo>
                  <a:lnTo>
                    <a:pt x="124" y="297"/>
                  </a:lnTo>
                  <a:lnTo>
                    <a:pt x="75" y="421"/>
                  </a:lnTo>
                  <a:lnTo>
                    <a:pt x="25" y="544"/>
                  </a:lnTo>
                  <a:lnTo>
                    <a:pt x="0" y="693"/>
                  </a:lnTo>
                  <a:lnTo>
                    <a:pt x="0" y="841"/>
                  </a:lnTo>
                  <a:lnTo>
                    <a:pt x="25" y="965"/>
                  </a:lnTo>
                  <a:lnTo>
                    <a:pt x="99" y="1089"/>
                  </a:lnTo>
                  <a:lnTo>
                    <a:pt x="174" y="1212"/>
                  </a:lnTo>
                  <a:lnTo>
                    <a:pt x="273" y="1286"/>
                  </a:lnTo>
                  <a:lnTo>
                    <a:pt x="371" y="1361"/>
                  </a:lnTo>
                  <a:lnTo>
                    <a:pt x="495" y="1410"/>
                  </a:lnTo>
                  <a:lnTo>
                    <a:pt x="644" y="1435"/>
                  </a:lnTo>
                  <a:lnTo>
                    <a:pt x="5961" y="1707"/>
                  </a:lnTo>
                  <a:lnTo>
                    <a:pt x="6110" y="1682"/>
                  </a:lnTo>
                  <a:lnTo>
                    <a:pt x="6234" y="1657"/>
                  </a:lnTo>
                  <a:lnTo>
                    <a:pt x="6357" y="1608"/>
                  </a:lnTo>
                  <a:lnTo>
                    <a:pt x="6456" y="1509"/>
                  </a:lnTo>
                  <a:lnTo>
                    <a:pt x="6555" y="1410"/>
                  </a:lnTo>
                  <a:lnTo>
                    <a:pt x="6629" y="1286"/>
                  </a:lnTo>
                  <a:lnTo>
                    <a:pt x="6679" y="1163"/>
                  </a:lnTo>
                  <a:lnTo>
                    <a:pt x="6703" y="1014"/>
                  </a:lnTo>
                  <a:lnTo>
                    <a:pt x="6679" y="866"/>
                  </a:lnTo>
                  <a:lnTo>
                    <a:pt x="6654" y="718"/>
                  </a:lnTo>
                  <a:lnTo>
                    <a:pt x="6580" y="594"/>
                  </a:lnTo>
                  <a:lnTo>
                    <a:pt x="6506" y="495"/>
                  </a:lnTo>
                  <a:lnTo>
                    <a:pt x="6407" y="396"/>
                  </a:lnTo>
                  <a:lnTo>
                    <a:pt x="6308" y="322"/>
                  </a:lnTo>
                  <a:lnTo>
                    <a:pt x="6159" y="272"/>
                  </a:lnTo>
                  <a:lnTo>
                    <a:pt x="6036" y="248"/>
                  </a:lnTo>
                  <a:lnTo>
                    <a:pt x="7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6"/>
            <p:cNvSpPr/>
            <p:nvPr/>
          </p:nvSpPr>
          <p:spPr>
            <a:xfrm>
              <a:off x="4473475" y="3605075"/>
              <a:ext cx="167600" cy="42700"/>
            </a:xfrm>
            <a:custGeom>
              <a:avLst/>
              <a:gdLst/>
              <a:ahLst/>
              <a:cxnLst/>
              <a:rect l="l" t="t" r="r" b="b"/>
              <a:pathLst>
                <a:path w="6704" h="1708" extrusionOk="0">
                  <a:moveTo>
                    <a:pt x="595" y="1"/>
                  </a:moveTo>
                  <a:lnTo>
                    <a:pt x="446" y="26"/>
                  </a:lnTo>
                  <a:lnTo>
                    <a:pt x="347" y="100"/>
                  </a:lnTo>
                  <a:lnTo>
                    <a:pt x="224" y="174"/>
                  </a:lnTo>
                  <a:lnTo>
                    <a:pt x="149" y="273"/>
                  </a:lnTo>
                  <a:lnTo>
                    <a:pt x="75" y="397"/>
                  </a:lnTo>
                  <a:lnTo>
                    <a:pt x="26" y="520"/>
                  </a:lnTo>
                  <a:lnTo>
                    <a:pt x="1" y="669"/>
                  </a:lnTo>
                  <a:lnTo>
                    <a:pt x="26" y="817"/>
                  </a:lnTo>
                  <a:lnTo>
                    <a:pt x="50" y="941"/>
                  </a:lnTo>
                  <a:lnTo>
                    <a:pt x="100" y="1065"/>
                  </a:lnTo>
                  <a:lnTo>
                    <a:pt x="174" y="1188"/>
                  </a:lnTo>
                  <a:lnTo>
                    <a:pt x="273" y="1287"/>
                  </a:lnTo>
                  <a:lnTo>
                    <a:pt x="397" y="1337"/>
                  </a:lnTo>
                  <a:lnTo>
                    <a:pt x="520" y="1386"/>
                  </a:lnTo>
                  <a:lnTo>
                    <a:pt x="644" y="1411"/>
                  </a:lnTo>
                  <a:lnTo>
                    <a:pt x="5962" y="1708"/>
                  </a:lnTo>
                  <a:lnTo>
                    <a:pt x="6110" y="1708"/>
                  </a:lnTo>
                  <a:lnTo>
                    <a:pt x="6234" y="1683"/>
                  </a:lnTo>
                  <a:lnTo>
                    <a:pt x="6358" y="1609"/>
                  </a:lnTo>
                  <a:lnTo>
                    <a:pt x="6481" y="1534"/>
                  </a:lnTo>
                  <a:lnTo>
                    <a:pt x="6556" y="1436"/>
                  </a:lnTo>
                  <a:lnTo>
                    <a:pt x="6630" y="1312"/>
                  </a:lnTo>
                  <a:lnTo>
                    <a:pt x="6679" y="1188"/>
                  </a:lnTo>
                  <a:lnTo>
                    <a:pt x="6704" y="1040"/>
                  </a:lnTo>
                  <a:lnTo>
                    <a:pt x="6704" y="891"/>
                  </a:lnTo>
                  <a:lnTo>
                    <a:pt x="6655" y="743"/>
                  </a:lnTo>
                  <a:lnTo>
                    <a:pt x="6605" y="619"/>
                  </a:lnTo>
                  <a:lnTo>
                    <a:pt x="6531" y="520"/>
                  </a:lnTo>
                  <a:lnTo>
                    <a:pt x="6432" y="421"/>
                  </a:lnTo>
                  <a:lnTo>
                    <a:pt x="6308" y="347"/>
                  </a:lnTo>
                  <a:lnTo>
                    <a:pt x="6185" y="298"/>
                  </a:lnTo>
                  <a:lnTo>
                    <a:pt x="6036" y="273"/>
                  </a:lnTo>
                  <a:lnTo>
                    <a:pt x="7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6"/>
            <p:cNvSpPr/>
            <p:nvPr/>
          </p:nvSpPr>
          <p:spPr>
            <a:xfrm>
              <a:off x="4605825" y="3550050"/>
              <a:ext cx="38350" cy="97725"/>
            </a:xfrm>
            <a:custGeom>
              <a:avLst/>
              <a:gdLst/>
              <a:ahLst/>
              <a:cxnLst/>
              <a:rect l="l" t="t" r="r" b="b"/>
              <a:pathLst>
                <a:path w="1534" h="3909" extrusionOk="0">
                  <a:moveTo>
                    <a:pt x="866" y="1"/>
                  </a:moveTo>
                  <a:lnTo>
                    <a:pt x="717" y="25"/>
                  </a:lnTo>
                  <a:lnTo>
                    <a:pt x="594" y="50"/>
                  </a:lnTo>
                  <a:lnTo>
                    <a:pt x="470" y="124"/>
                  </a:lnTo>
                  <a:lnTo>
                    <a:pt x="346" y="198"/>
                  </a:lnTo>
                  <a:lnTo>
                    <a:pt x="247" y="297"/>
                  </a:lnTo>
                  <a:lnTo>
                    <a:pt x="198" y="421"/>
                  </a:lnTo>
                  <a:lnTo>
                    <a:pt x="149" y="569"/>
                  </a:lnTo>
                  <a:lnTo>
                    <a:pt x="124" y="718"/>
                  </a:lnTo>
                  <a:lnTo>
                    <a:pt x="0" y="3142"/>
                  </a:lnTo>
                  <a:lnTo>
                    <a:pt x="0" y="3290"/>
                  </a:lnTo>
                  <a:lnTo>
                    <a:pt x="50" y="3439"/>
                  </a:lnTo>
                  <a:lnTo>
                    <a:pt x="99" y="3562"/>
                  </a:lnTo>
                  <a:lnTo>
                    <a:pt x="173" y="3686"/>
                  </a:lnTo>
                  <a:lnTo>
                    <a:pt x="272" y="3760"/>
                  </a:lnTo>
                  <a:lnTo>
                    <a:pt x="396" y="3834"/>
                  </a:lnTo>
                  <a:lnTo>
                    <a:pt x="520" y="3884"/>
                  </a:lnTo>
                  <a:lnTo>
                    <a:pt x="668" y="3909"/>
                  </a:lnTo>
                  <a:lnTo>
                    <a:pt x="816" y="3909"/>
                  </a:lnTo>
                  <a:lnTo>
                    <a:pt x="940" y="3884"/>
                  </a:lnTo>
                  <a:lnTo>
                    <a:pt x="1064" y="3810"/>
                  </a:lnTo>
                  <a:lnTo>
                    <a:pt x="1187" y="3735"/>
                  </a:lnTo>
                  <a:lnTo>
                    <a:pt x="1262" y="3637"/>
                  </a:lnTo>
                  <a:lnTo>
                    <a:pt x="1336" y="3513"/>
                  </a:lnTo>
                  <a:lnTo>
                    <a:pt x="1385" y="3364"/>
                  </a:lnTo>
                  <a:lnTo>
                    <a:pt x="1410" y="3216"/>
                  </a:lnTo>
                  <a:lnTo>
                    <a:pt x="1534" y="767"/>
                  </a:lnTo>
                  <a:lnTo>
                    <a:pt x="1534" y="619"/>
                  </a:lnTo>
                  <a:lnTo>
                    <a:pt x="1484" y="495"/>
                  </a:lnTo>
                  <a:lnTo>
                    <a:pt x="1435" y="372"/>
                  </a:lnTo>
                  <a:lnTo>
                    <a:pt x="1336" y="248"/>
                  </a:lnTo>
                  <a:lnTo>
                    <a:pt x="1237" y="149"/>
                  </a:lnTo>
                  <a:lnTo>
                    <a:pt x="1138" y="75"/>
                  </a:lnTo>
                  <a:lnTo>
                    <a:pt x="990" y="25"/>
                  </a:lnTo>
                  <a:lnTo>
                    <a:pt x="86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6"/>
            <p:cNvSpPr/>
            <p:nvPr/>
          </p:nvSpPr>
          <p:spPr>
            <a:xfrm>
              <a:off x="4471625" y="3543875"/>
              <a:ext cx="37125" cy="96475"/>
            </a:xfrm>
            <a:custGeom>
              <a:avLst/>
              <a:gdLst/>
              <a:ahLst/>
              <a:cxnLst/>
              <a:rect l="l" t="t" r="r" b="b"/>
              <a:pathLst>
                <a:path w="1485" h="3859" extrusionOk="0">
                  <a:moveTo>
                    <a:pt x="842" y="0"/>
                  </a:moveTo>
                  <a:lnTo>
                    <a:pt x="693" y="25"/>
                  </a:lnTo>
                  <a:lnTo>
                    <a:pt x="570" y="50"/>
                  </a:lnTo>
                  <a:lnTo>
                    <a:pt x="446" y="124"/>
                  </a:lnTo>
                  <a:lnTo>
                    <a:pt x="347" y="198"/>
                  </a:lnTo>
                  <a:lnTo>
                    <a:pt x="248" y="297"/>
                  </a:lnTo>
                  <a:lnTo>
                    <a:pt x="199" y="421"/>
                  </a:lnTo>
                  <a:lnTo>
                    <a:pt x="149" y="544"/>
                  </a:lnTo>
                  <a:lnTo>
                    <a:pt x="124" y="693"/>
                  </a:lnTo>
                  <a:lnTo>
                    <a:pt x="1" y="3092"/>
                  </a:lnTo>
                  <a:lnTo>
                    <a:pt x="1" y="3240"/>
                  </a:lnTo>
                  <a:lnTo>
                    <a:pt x="50" y="3389"/>
                  </a:lnTo>
                  <a:lnTo>
                    <a:pt x="100" y="3513"/>
                  </a:lnTo>
                  <a:lnTo>
                    <a:pt x="174" y="3636"/>
                  </a:lnTo>
                  <a:lnTo>
                    <a:pt x="273" y="3710"/>
                  </a:lnTo>
                  <a:lnTo>
                    <a:pt x="397" y="3785"/>
                  </a:lnTo>
                  <a:lnTo>
                    <a:pt x="520" y="3834"/>
                  </a:lnTo>
                  <a:lnTo>
                    <a:pt x="644" y="3859"/>
                  </a:lnTo>
                  <a:lnTo>
                    <a:pt x="792" y="3859"/>
                  </a:lnTo>
                  <a:lnTo>
                    <a:pt x="916" y="3809"/>
                  </a:lnTo>
                  <a:lnTo>
                    <a:pt x="1040" y="3760"/>
                  </a:lnTo>
                  <a:lnTo>
                    <a:pt x="1163" y="3686"/>
                  </a:lnTo>
                  <a:lnTo>
                    <a:pt x="1237" y="3587"/>
                  </a:lnTo>
                  <a:lnTo>
                    <a:pt x="1312" y="3463"/>
                  </a:lnTo>
                  <a:lnTo>
                    <a:pt x="1361" y="3315"/>
                  </a:lnTo>
                  <a:lnTo>
                    <a:pt x="1386" y="3166"/>
                  </a:lnTo>
                  <a:lnTo>
                    <a:pt x="1485" y="767"/>
                  </a:lnTo>
                  <a:lnTo>
                    <a:pt x="1485" y="619"/>
                  </a:lnTo>
                  <a:lnTo>
                    <a:pt x="1460" y="470"/>
                  </a:lnTo>
                  <a:lnTo>
                    <a:pt x="1386" y="346"/>
                  </a:lnTo>
                  <a:lnTo>
                    <a:pt x="1312" y="248"/>
                  </a:lnTo>
                  <a:lnTo>
                    <a:pt x="1213" y="149"/>
                  </a:lnTo>
                  <a:lnTo>
                    <a:pt x="1114" y="74"/>
                  </a:lnTo>
                  <a:lnTo>
                    <a:pt x="965" y="25"/>
                  </a:lnTo>
                  <a:lnTo>
                    <a:pt x="84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6"/>
            <p:cNvSpPr/>
            <p:nvPr/>
          </p:nvSpPr>
          <p:spPr>
            <a:xfrm>
              <a:off x="4440100" y="3691650"/>
              <a:ext cx="218925" cy="58150"/>
            </a:xfrm>
            <a:custGeom>
              <a:avLst/>
              <a:gdLst/>
              <a:ahLst/>
              <a:cxnLst/>
              <a:rect l="l" t="t" r="r" b="b"/>
              <a:pathLst>
                <a:path w="8757" h="2326" extrusionOk="0">
                  <a:moveTo>
                    <a:pt x="742" y="1"/>
                  </a:moveTo>
                  <a:lnTo>
                    <a:pt x="569" y="50"/>
                  </a:lnTo>
                  <a:lnTo>
                    <a:pt x="421" y="124"/>
                  </a:lnTo>
                  <a:lnTo>
                    <a:pt x="297" y="223"/>
                  </a:lnTo>
                  <a:lnTo>
                    <a:pt x="173" y="372"/>
                  </a:lnTo>
                  <a:lnTo>
                    <a:pt x="99" y="520"/>
                  </a:lnTo>
                  <a:lnTo>
                    <a:pt x="25" y="693"/>
                  </a:lnTo>
                  <a:lnTo>
                    <a:pt x="0" y="866"/>
                  </a:lnTo>
                  <a:lnTo>
                    <a:pt x="0" y="1064"/>
                  </a:lnTo>
                  <a:lnTo>
                    <a:pt x="50" y="1237"/>
                  </a:lnTo>
                  <a:lnTo>
                    <a:pt x="124" y="1411"/>
                  </a:lnTo>
                  <a:lnTo>
                    <a:pt x="223" y="1534"/>
                  </a:lnTo>
                  <a:lnTo>
                    <a:pt x="347" y="1658"/>
                  </a:lnTo>
                  <a:lnTo>
                    <a:pt x="495" y="1757"/>
                  </a:lnTo>
                  <a:lnTo>
                    <a:pt x="668" y="1831"/>
                  </a:lnTo>
                  <a:lnTo>
                    <a:pt x="841" y="1856"/>
                  </a:lnTo>
                  <a:lnTo>
                    <a:pt x="7792" y="2326"/>
                  </a:lnTo>
                  <a:lnTo>
                    <a:pt x="7990" y="2301"/>
                  </a:lnTo>
                  <a:lnTo>
                    <a:pt x="8163" y="2276"/>
                  </a:lnTo>
                  <a:lnTo>
                    <a:pt x="8311" y="2177"/>
                  </a:lnTo>
                  <a:lnTo>
                    <a:pt x="8459" y="2078"/>
                  </a:lnTo>
                  <a:lnTo>
                    <a:pt x="8583" y="1955"/>
                  </a:lnTo>
                  <a:lnTo>
                    <a:pt x="8682" y="1782"/>
                  </a:lnTo>
                  <a:lnTo>
                    <a:pt x="8732" y="1608"/>
                  </a:lnTo>
                  <a:lnTo>
                    <a:pt x="8756" y="1435"/>
                  </a:lnTo>
                  <a:lnTo>
                    <a:pt x="8756" y="1237"/>
                  </a:lnTo>
                  <a:lnTo>
                    <a:pt x="8707" y="1064"/>
                  </a:lnTo>
                  <a:lnTo>
                    <a:pt x="8633" y="891"/>
                  </a:lnTo>
                  <a:lnTo>
                    <a:pt x="8534" y="743"/>
                  </a:lnTo>
                  <a:lnTo>
                    <a:pt x="8385" y="619"/>
                  </a:lnTo>
                  <a:lnTo>
                    <a:pt x="8237" y="520"/>
                  </a:lnTo>
                  <a:lnTo>
                    <a:pt x="8064" y="446"/>
                  </a:lnTo>
                  <a:lnTo>
                    <a:pt x="7891" y="421"/>
                  </a:lnTo>
                  <a:lnTo>
                    <a:pt x="91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6"/>
            <p:cNvSpPr/>
            <p:nvPr/>
          </p:nvSpPr>
          <p:spPr>
            <a:xfrm>
              <a:off x="4433900" y="3874700"/>
              <a:ext cx="218925" cy="60625"/>
            </a:xfrm>
            <a:custGeom>
              <a:avLst/>
              <a:gdLst/>
              <a:ahLst/>
              <a:cxnLst/>
              <a:rect l="l" t="t" r="r" b="b"/>
              <a:pathLst>
                <a:path w="8757" h="2425" extrusionOk="0">
                  <a:moveTo>
                    <a:pt x="743" y="0"/>
                  </a:moveTo>
                  <a:lnTo>
                    <a:pt x="595" y="25"/>
                  </a:lnTo>
                  <a:lnTo>
                    <a:pt x="421" y="99"/>
                  </a:lnTo>
                  <a:lnTo>
                    <a:pt x="298" y="198"/>
                  </a:lnTo>
                  <a:lnTo>
                    <a:pt x="174" y="346"/>
                  </a:lnTo>
                  <a:lnTo>
                    <a:pt x="100" y="495"/>
                  </a:lnTo>
                  <a:lnTo>
                    <a:pt x="26" y="668"/>
                  </a:lnTo>
                  <a:lnTo>
                    <a:pt x="1" y="841"/>
                  </a:lnTo>
                  <a:lnTo>
                    <a:pt x="26" y="1039"/>
                  </a:lnTo>
                  <a:lnTo>
                    <a:pt x="50" y="1212"/>
                  </a:lnTo>
                  <a:lnTo>
                    <a:pt x="125" y="1385"/>
                  </a:lnTo>
                  <a:lnTo>
                    <a:pt x="224" y="1509"/>
                  </a:lnTo>
                  <a:lnTo>
                    <a:pt x="372" y="1633"/>
                  </a:lnTo>
                  <a:lnTo>
                    <a:pt x="496" y="1732"/>
                  </a:lnTo>
                  <a:lnTo>
                    <a:pt x="669" y="1806"/>
                  </a:lnTo>
                  <a:lnTo>
                    <a:pt x="842" y="1830"/>
                  </a:lnTo>
                  <a:lnTo>
                    <a:pt x="7792" y="2424"/>
                  </a:lnTo>
                  <a:lnTo>
                    <a:pt x="7965" y="2424"/>
                  </a:lnTo>
                  <a:lnTo>
                    <a:pt x="8139" y="2375"/>
                  </a:lnTo>
                  <a:lnTo>
                    <a:pt x="8312" y="2300"/>
                  </a:lnTo>
                  <a:lnTo>
                    <a:pt x="8435" y="2201"/>
                  </a:lnTo>
                  <a:lnTo>
                    <a:pt x="8559" y="2078"/>
                  </a:lnTo>
                  <a:lnTo>
                    <a:pt x="8658" y="1929"/>
                  </a:lnTo>
                  <a:lnTo>
                    <a:pt x="8707" y="1756"/>
                  </a:lnTo>
                  <a:lnTo>
                    <a:pt x="8757" y="1558"/>
                  </a:lnTo>
                  <a:lnTo>
                    <a:pt x="8732" y="1361"/>
                  </a:lnTo>
                  <a:lnTo>
                    <a:pt x="8683" y="1187"/>
                  </a:lnTo>
                  <a:lnTo>
                    <a:pt x="8609" y="1014"/>
                  </a:lnTo>
                  <a:lnTo>
                    <a:pt x="8510" y="866"/>
                  </a:lnTo>
                  <a:lnTo>
                    <a:pt x="8386" y="742"/>
                  </a:lnTo>
                  <a:lnTo>
                    <a:pt x="8238" y="643"/>
                  </a:lnTo>
                  <a:lnTo>
                    <a:pt x="8064" y="569"/>
                  </a:lnTo>
                  <a:lnTo>
                    <a:pt x="7867" y="544"/>
                  </a:lnTo>
                  <a:lnTo>
                    <a:pt x="94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6"/>
            <p:cNvSpPr/>
            <p:nvPr/>
          </p:nvSpPr>
          <p:spPr>
            <a:xfrm>
              <a:off x="4438250" y="3783175"/>
              <a:ext cx="221400" cy="60000"/>
            </a:xfrm>
            <a:custGeom>
              <a:avLst/>
              <a:gdLst/>
              <a:ahLst/>
              <a:cxnLst/>
              <a:rect l="l" t="t" r="r" b="b"/>
              <a:pathLst>
                <a:path w="8856" h="2400" extrusionOk="0">
                  <a:moveTo>
                    <a:pt x="767" y="0"/>
                  </a:moveTo>
                  <a:lnTo>
                    <a:pt x="594" y="50"/>
                  </a:lnTo>
                  <a:lnTo>
                    <a:pt x="445" y="124"/>
                  </a:lnTo>
                  <a:lnTo>
                    <a:pt x="297" y="223"/>
                  </a:lnTo>
                  <a:lnTo>
                    <a:pt x="173" y="347"/>
                  </a:lnTo>
                  <a:lnTo>
                    <a:pt x="99" y="495"/>
                  </a:lnTo>
                  <a:lnTo>
                    <a:pt x="25" y="668"/>
                  </a:lnTo>
                  <a:lnTo>
                    <a:pt x="0" y="866"/>
                  </a:lnTo>
                  <a:lnTo>
                    <a:pt x="25" y="1064"/>
                  </a:lnTo>
                  <a:lnTo>
                    <a:pt x="50" y="1237"/>
                  </a:lnTo>
                  <a:lnTo>
                    <a:pt x="124" y="1410"/>
                  </a:lnTo>
                  <a:lnTo>
                    <a:pt x="247" y="1559"/>
                  </a:lnTo>
                  <a:lnTo>
                    <a:pt x="371" y="1682"/>
                  </a:lnTo>
                  <a:lnTo>
                    <a:pt x="520" y="1781"/>
                  </a:lnTo>
                  <a:lnTo>
                    <a:pt x="668" y="1831"/>
                  </a:lnTo>
                  <a:lnTo>
                    <a:pt x="866" y="1880"/>
                  </a:lnTo>
                  <a:lnTo>
                    <a:pt x="7890" y="2400"/>
                  </a:lnTo>
                  <a:lnTo>
                    <a:pt x="8088" y="2400"/>
                  </a:lnTo>
                  <a:lnTo>
                    <a:pt x="8261" y="2350"/>
                  </a:lnTo>
                  <a:lnTo>
                    <a:pt x="8410" y="2276"/>
                  </a:lnTo>
                  <a:lnTo>
                    <a:pt x="8558" y="2177"/>
                  </a:lnTo>
                  <a:lnTo>
                    <a:pt x="8682" y="2029"/>
                  </a:lnTo>
                  <a:lnTo>
                    <a:pt x="8781" y="1880"/>
                  </a:lnTo>
                  <a:lnTo>
                    <a:pt x="8830" y="1707"/>
                  </a:lnTo>
                  <a:lnTo>
                    <a:pt x="8855" y="1509"/>
                  </a:lnTo>
                  <a:lnTo>
                    <a:pt x="8855" y="1311"/>
                  </a:lnTo>
                  <a:lnTo>
                    <a:pt x="8806" y="1138"/>
                  </a:lnTo>
                  <a:lnTo>
                    <a:pt x="8731" y="965"/>
                  </a:lnTo>
                  <a:lnTo>
                    <a:pt x="8632" y="817"/>
                  </a:lnTo>
                  <a:lnTo>
                    <a:pt x="8509" y="693"/>
                  </a:lnTo>
                  <a:lnTo>
                    <a:pt x="8336" y="594"/>
                  </a:lnTo>
                  <a:lnTo>
                    <a:pt x="8162" y="520"/>
                  </a:lnTo>
                  <a:lnTo>
                    <a:pt x="7989" y="495"/>
                  </a:lnTo>
                  <a:lnTo>
                    <a:pt x="9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6"/>
            <p:cNvSpPr/>
            <p:nvPr/>
          </p:nvSpPr>
          <p:spPr>
            <a:xfrm>
              <a:off x="4608900" y="3702775"/>
              <a:ext cx="55675" cy="233150"/>
            </a:xfrm>
            <a:custGeom>
              <a:avLst/>
              <a:gdLst/>
              <a:ahLst/>
              <a:cxnLst/>
              <a:rect l="l" t="t" r="r" b="b"/>
              <a:pathLst>
                <a:path w="2227" h="9326" extrusionOk="0">
                  <a:moveTo>
                    <a:pt x="1163" y="1"/>
                  </a:moveTo>
                  <a:lnTo>
                    <a:pt x="990" y="50"/>
                  </a:lnTo>
                  <a:lnTo>
                    <a:pt x="817" y="125"/>
                  </a:lnTo>
                  <a:lnTo>
                    <a:pt x="669" y="224"/>
                  </a:lnTo>
                  <a:lnTo>
                    <a:pt x="545" y="372"/>
                  </a:lnTo>
                  <a:lnTo>
                    <a:pt x="471" y="520"/>
                  </a:lnTo>
                  <a:lnTo>
                    <a:pt x="397" y="694"/>
                  </a:lnTo>
                  <a:lnTo>
                    <a:pt x="372" y="891"/>
                  </a:lnTo>
                  <a:lnTo>
                    <a:pt x="1" y="8287"/>
                  </a:lnTo>
                  <a:lnTo>
                    <a:pt x="26" y="8485"/>
                  </a:lnTo>
                  <a:lnTo>
                    <a:pt x="50" y="8658"/>
                  </a:lnTo>
                  <a:lnTo>
                    <a:pt x="149" y="8831"/>
                  </a:lnTo>
                  <a:lnTo>
                    <a:pt x="248" y="8980"/>
                  </a:lnTo>
                  <a:lnTo>
                    <a:pt x="372" y="9103"/>
                  </a:lnTo>
                  <a:lnTo>
                    <a:pt x="520" y="9202"/>
                  </a:lnTo>
                  <a:lnTo>
                    <a:pt x="693" y="9276"/>
                  </a:lnTo>
                  <a:lnTo>
                    <a:pt x="891" y="9326"/>
                  </a:lnTo>
                  <a:lnTo>
                    <a:pt x="1064" y="9301"/>
                  </a:lnTo>
                  <a:lnTo>
                    <a:pt x="1238" y="9276"/>
                  </a:lnTo>
                  <a:lnTo>
                    <a:pt x="1411" y="9202"/>
                  </a:lnTo>
                  <a:lnTo>
                    <a:pt x="1559" y="9103"/>
                  </a:lnTo>
                  <a:lnTo>
                    <a:pt x="1658" y="8955"/>
                  </a:lnTo>
                  <a:lnTo>
                    <a:pt x="1757" y="8806"/>
                  </a:lnTo>
                  <a:lnTo>
                    <a:pt x="1831" y="8633"/>
                  </a:lnTo>
                  <a:lnTo>
                    <a:pt x="1856" y="8435"/>
                  </a:lnTo>
                  <a:lnTo>
                    <a:pt x="2227" y="1015"/>
                  </a:lnTo>
                  <a:lnTo>
                    <a:pt x="2227" y="817"/>
                  </a:lnTo>
                  <a:lnTo>
                    <a:pt x="2177" y="619"/>
                  </a:lnTo>
                  <a:lnTo>
                    <a:pt x="2103" y="471"/>
                  </a:lnTo>
                  <a:lnTo>
                    <a:pt x="1980" y="323"/>
                  </a:lnTo>
                  <a:lnTo>
                    <a:pt x="1856" y="174"/>
                  </a:lnTo>
                  <a:lnTo>
                    <a:pt x="1707" y="100"/>
                  </a:lnTo>
                  <a:lnTo>
                    <a:pt x="1534" y="26"/>
                  </a:lnTo>
                  <a:lnTo>
                    <a:pt x="13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6"/>
            <p:cNvSpPr/>
            <p:nvPr/>
          </p:nvSpPr>
          <p:spPr>
            <a:xfrm>
              <a:off x="4431450" y="3691650"/>
              <a:ext cx="53200" cy="228825"/>
            </a:xfrm>
            <a:custGeom>
              <a:avLst/>
              <a:gdLst/>
              <a:ahLst/>
              <a:cxnLst/>
              <a:rect l="l" t="t" r="r" b="b"/>
              <a:pathLst>
                <a:path w="2128" h="9153" extrusionOk="0">
                  <a:moveTo>
                    <a:pt x="1113" y="1"/>
                  </a:moveTo>
                  <a:lnTo>
                    <a:pt x="940" y="50"/>
                  </a:lnTo>
                  <a:lnTo>
                    <a:pt x="767" y="124"/>
                  </a:lnTo>
                  <a:lnTo>
                    <a:pt x="643" y="223"/>
                  </a:lnTo>
                  <a:lnTo>
                    <a:pt x="519" y="372"/>
                  </a:lnTo>
                  <a:lnTo>
                    <a:pt x="445" y="520"/>
                  </a:lnTo>
                  <a:lnTo>
                    <a:pt x="371" y="693"/>
                  </a:lnTo>
                  <a:lnTo>
                    <a:pt x="346" y="891"/>
                  </a:lnTo>
                  <a:lnTo>
                    <a:pt x="0" y="8138"/>
                  </a:lnTo>
                  <a:lnTo>
                    <a:pt x="25" y="8336"/>
                  </a:lnTo>
                  <a:lnTo>
                    <a:pt x="50" y="8509"/>
                  </a:lnTo>
                  <a:lnTo>
                    <a:pt x="124" y="8683"/>
                  </a:lnTo>
                  <a:lnTo>
                    <a:pt x="223" y="8831"/>
                  </a:lnTo>
                  <a:lnTo>
                    <a:pt x="371" y="8955"/>
                  </a:lnTo>
                  <a:lnTo>
                    <a:pt x="495" y="9054"/>
                  </a:lnTo>
                  <a:lnTo>
                    <a:pt x="668" y="9128"/>
                  </a:lnTo>
                  <a:lnTo>
                    <a:pt x="841" y="9152"/>
                  </a:lnTo>
                  <a:lnTo>
                    <a:pt x="1039" y="9152"/>
                  </a:lnTo>
                  <a:lnTo>
                    <a:pt x="1212" y="9103"/>
                  </a:lnTo>
                  <a:lnTo>
                    <a:pt x="1360" y="9029"/>
                  </a:lnTo>
                  <a:lnTo>
                    <a:pt x="1484" y="8930"/>
                  </a:lnTo>
                  <a:lnTo>
                    <a:pt x="1608" y="8806"/>
                  </a:lnTo>
                  <a:lnTo>
                    <a:pt x="1707" y="8658"/>
                  </a:lnTo>
                  <a:lnTo>
                    <a:pt x="1756" y="8485"/>
                  </a:lnTo>
                  <a:lnTo>
                    <a:pt x="1781" y="8287"/>
                  </a:lnTo>
                  <a:lnTo>
                    <a:pt x="2127" y="990"/>
                  </a:lnTo>
                  <a:lnTo>
                    <a:pt x="2127" y="792"/>
                  </a:lnTo>
                  <a:lnTo>
                    <a:pt x="2078" y="619"/>
                  </a:lnTo>
                  <a:lnTo>
                    <a:pt x="2004" y="471"/>
                  </a:lnTo>
                  <a:lnTo>
                    <a:pt x="1905" y="322"/>
                  </a:lnTo>
                  <a:lnTo>
                    <a:pt x="1781" y="199"/>
                  </a:lnTo>
                  <a:lnTo>
                    <a:pt x="1633" y="100"/>
                  </a:lnTo>
                  <a:lnTo>
                    <a:pt x="1459" y="25"/>
                  </a:lnTo>
                  <a:lnTo>
                    <a:pt x="128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6"/>
            <p:cNvSpPr/>
            <p:nvPr/>
          </p:nvSpPr>
          <p:spPr>
            <a:xfrm>
              <a:off x="4519250" y="3697225"/>
              <a:ext cx="54425" cy="230675"/>
            </a:xfrm>
            <a:custGeom>
              <a:avLst/>
              <a:gdLst/>
              <a:ahLst/>
              <a:cxnLst/>
              <a:rect l="l" t="t" r="r" b="b"/>
              <a:pathLst>
                <a:path w="2177" h="9227" extrusionOk="0">
                  <a:moveTo>
                    <a:pt x="1138" y="0"/>
                  </a:moveTo>
                  <a:lnTo>
                    <a:pt x="965" y="50"/>
                  </a:lnTo>
                  <a:lnTo>
                    <a:pt x="792" y="124"/>
                  </a:lnTo>
                  <a:lnTo>
                    <a:pt x="668" y="223"/>
                  </a:lnTo>
                  <a:lnTo>
                    <a:pt x="544" y="371"/>
                  </a:lnTo>
                  <a:lnTo>
                    <a:pt x="446" y="520"/>
                  </a:lnTo>
                  <a:lnTo>
                    <a:pt x="396" y="693"/>
                  </a:lnTo>
                  <a:lnTo>
                    <a:pt x="371" y="891"/>
                  </a:lnTo>
                  <a:lnTo>
                    <a:pt x="0" y="8212"/>
                  </a:lnTo>
                  <a:lnTo>
                    <a:pt x="25" y="8410"/>
                  </a:lnTo>
                  <a:lnTo>
                    <a:pt x="75" y="8583"/>
                  </a:lnTo>
                  <a:lnTo>
                    <a:pt x="149" y="8756"/>
                  </a:lnTo>
                  <a:lnTo>
                    <a:pt x="248" y="8905"/>
                  </a:lnTo>
                  <a:lnTo>
                    <a:pt x="371" y="9028"/>
                  </a:lnTo>
                  <a:lnTo>
                    <a:pt x="520" y="9127"/>
                  </a:lnTo>
                  <a:lnTo>
                    <a:pt x="693" y="9202"/>
                  </a:lnTo>
                  <a:lnTo>
                    <a:pt x="866" y="9226"/>
                  </a:lnTo>
                  <a:lnTo>
                    <a:pt x="1064" y="9226"/>
                  </a:lnTo>
                  <a:lnTo>
                    <a:pt x="1237" y="9177"/>
                  </a:lnTo>
                  <a:lnTo>
                    <a:pt x="1385" y="9103"/>
                  </a:lnTo>
                  <a:lnTo>
                    <a:pt x="1534" y="9004"/>
                  </a:lnTo>
                  <a:lnTo>
                    <a:pt x="1633" y="8880"/>
                  </a:lnTo>
                  <a:lnTo>
                    <a:pt x="1732" y="8732"/>
                  </a:lnTo>
                  <a:lnTo>
                    <a:pt x="1806" y="8558"/>
                  </a:lnTo>
                  <a:lnTo>
                    <a:pt x="1831" y="8361"/>
                  </a:lnTo>
                  <a:lnTo>
                    <a:pt x="2177" y="990"/>
                  </a:lnTo>
                  <a:lnTo>
                    <a:pt x="2177" y="817"/>
                  </a:lnTo>
                  <a:lnTo>
                    <a:pt x="2127" y="619"/>
                  </a:lnTo>
                  <a:lnTo>
                    <a:pt x="2053" y="446"/>
                  </a:lnTo>
                  <a:lnTo>
                    <a:pt x="1954" y="322"/>
                  </a:lnTo>
                  <a:lnTo>
                    <a:pt x="1831" y="173"/>
                  </a:lnTo>
                  <a:lnTo>
                    <a:pt x="1682" y="99"/>
                  </a:lnTo>
                  <a:lnTo>
                    <a:pt x="1509" y="25"/>
                  </a:lnTo>
                  <a:lnTo>
                    <a:pt x="131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6"/>
            <p:cNvSpPr/>
            <p:nvPr/>
          </p:nvSpPr>
          <p:spPr>
            <a:xfrm>
              <a:off x="4339925" y="3621775"/>
              <a:ext cx="41450" cy="154625"/>
            </a:xfrm>
            <a:custGeom>
              <a:avLst/>
              <a:gdLst/>
              <a:ahLst/>
              <a:cxnLst/>
              <a:rect l="l" t="t" r="r" b="b"/>
              <a:pathLst>
                <a:path w="1658" h="6185" extrusionOk="0">
                  <a:moveTo>
                    <a:pt x="817" y="1"/>
                  </a:moveTo>
                  <a:lnTo>
                    <a:pt x="693" y="50"/>
                  </a:lnTo>
                  <a:lnTo>
                    <a:pt x="569" y="124"/>
                  </a:lnTo>
                  <a:lnTo>
                    <a:pt x="446" y="199"/>
                  </a:lnTo>
                  <a:lnTo>
                    <a:pt x="347" y="322"/>
                  </a:lnTo>
                  <a:lnTo>
                    <a:pt x="272" y="446"/>
                  </a:lnTo>
                  <a:lnTo>
                    <a:pt x="223" y="594"/>
                  </a:lnTo>
                  <a:lnTo>
                    <a:pt x="198" y="743"/>
                  </a:lnTo>
                  <a:lnTo>
                    <a:pt x="0" y="5368"/>
                  </a:lnTo>
                  <a:lnTo>
                    <a:pt x="0" y="5517"/>
                  </a:lnTo>
                  <a:lnTo>
                    <a:pt x="50" y="5665"/>
                  </a:lnTo>
                  <a:lnTo>
                    <a:pt x="99" y="5813"/>
                  </a:lnTo>
                  <a:lnTo>
                    <a:pt x="173" y="5912"/>
                  </a:lnTo>
                  <a:lnTo>
                    <a:pt x="297" y="6036"/>
                  </a:lnTo>
                  <a:lnTo>
                    <a:pt x="396" y="6110"/>
                  </a:lnTo>
                  <a:lnTo>
                    <a:pt x="545" y="6160"/>
                  </a:lnTo>
                  <a:lnTo>
                    <a:pt x="693" y="6184"/>
                  </a:lnTo>
                  <a:lnTo>
                    <a:pt x="841" y="6184"/>
                  </a:lnTo>
                  <a:lnTo>
                    <a:pt x="965" y="6135"/>
                  </a:lnTo>
                  <a:lnTo>
                    <a:pt x="1113" y="6085"/>
                  </a:lnTo>
                  <a:lnTo>
                    <a:pt x="1212" y="5986"/>
                  </a:lnTo>
                  <a:lnTo>
                    <a:pt x="1311" y="5888"/>
                  </a:lnTo>
                  <a:lnTo>
                    <a:pt x="1385" y="5764"/>
                  </a:lnTo>
                  <a:lnTo>
                    <a:pt x="1435" y="5615"/>
                  </a:lnTo>
                  <a:lnTo>
                    <a:pt x="1460" y="5467"/>
                  </a:lnTo>
                  <a:lnTo>
                    <a:pt x="1658" y="817"/>
                  </a:lnTo>
                  <a:lnTo>
                    <a:pt x="1658" y="669"/>
                  </a:lnTo>
                  <a:lnTo>
                    <a:pt x="1633" y="520"/>
                  </a:lnTo>
                  <a:lnTo>
                    <a:pt x="1559" y="372"/>
                  </a:lnTo>
                  <a:lnTo>
                    <a:pt x="1484" y="248"/>
                  </a:lnTo>
                  <a:lnTo>
                    <a:pt x="1385" y="149"/>
                  </a:lnTo>
                  <a:lnTo>
                    <a:pt x="1262" y="75"/>
                  </a:lnTo>
                  <a:lnTo>
                    <a:pt x="1113" y="25"/>
                  </a:lnTo>
                  <a:lnTo>
                    <a:pt x="96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6"/>
            <p:cNvSpPr/>
            <p:nvPr/>
          </p:nvSpPr>
          <p:spPr>
            <a:xfrm>
              <a:off x="4197700" y="3550675"/>
              <a:ext cx="210875" cy="55050"/>
            </a:xfrm>
            <a:custGeom>
              <a:avLst/>
              <a:gdLst/>
              <a:ahLst/>
              <a:cxnLst/>
              <a:rect l="l" t="t" r="r" b="b"/>
              <a:pathLst>
                <a:path w="8435" h="2202" extrusionOk="0">
                  <a:moveTo>
                    <a:pt x="891" y="0"/>
                  </a:moveTo>
                  <a:lnTo>
                    <a:pt x="718" y="25"/>
                  </a:lnTo>
                  <a:lnTo>
                    <a:pt x="545" y="50"/>
                  </a:lnTo>
                  <a:lnTo>
                    <a:pt x="396" y="149"/>
                  </a:lnTo>
                  <a:lnTo>
                    <a:pt x="273" y="248"/>
                  </a:lnTo>
                  <a:lnTo>
                    <a:pt x="174" y="371"/>
                  </a:lnTo>
                  <a:lnTo>
                    <a:pt x="75" y="520"/>
                  </a:lnTo>
                  <a:lnTo>
                    <a:pt x="25" y="693"/>
                  </a:lnTo>
                  <a:lnTo>
                    <a:pt x="0" y="891"/>
                  </a:lnTo>
                  <a:lnTo>
                    <a:pt x="0" y="1064"/>
                  </a:lnTo>
                  <a:lnTo>
                    <a:pt x="50" y="1237"/>
                  </a:lnTo>
                  <a:lnTo>
                    <a:pt x="124" y="1410"/>
                  </a:lnTo>
                  <a:lnTo>
                    <a:pt x="223" y="1559"/>
                  </a:lnTo>
                  <a:lnTo>
                    <a:pt x="347" y="1657"/>
                  </a:lnTo>
                  <a:lnTo>
                    <a:pt x="470" y="1756"/>
                  </a:lnTo>
                  <a:lnTo>
                    <a:pt x="644" y="1831"/>
                  </a:lnTo>
                  <a:lnTo>
                    <a:pt x="817" y="1855"/>
                  </a:lnTo>
                  <a:lnTo>
                    <a:pt x="7520" y="2202"/>
                  </a:lnTo>
                  <a:lnTo>
                    <a:pt x="7693" y="2202"/>
                  </a:lnTo>
                  <a:lnTo>
                    <a:pt x="7866" y="2152"/>
                  </a:lnTo>
                  <a:lnTo>
                    <a:pt x="8014" y="2078"/>
                  </a:lnTo>
                  <a:lnTo>
                    <a:pt x="8138" y="1954"/>
                  </a:lnTo>
                  <a:lnTo>
                    <a:pt x="8262" y="1831"/>
                  </a:lnTo>
                  <a:lnTo>
                    <a:pt x="8336" y="1682"/>
                  </a:lnTo>
                  <a:lnTo>
                    <a:pt x="8410" y="1509"/>
                  </a:lnTo>
                  <a:lnTo>
                    <a:pt x="8435" y="1311"/>
                  </a:lnTo>
                  <a:lnTo>
                    <a:pt x="8435" y="1113"/>
                  </a:lnTo>
                  <a:lnTo>
                    <a:pt x="8385" y="940"/>
                  </a:lnTo>
                  <a:lnTo>
                    <a:pt x="8311" y="767"/>
                  </a:lnTo>
                  <a:lnTo>
                    <a:pt x="8212" y="643"/>
                  </a:lnTo>
                  <a:lnTo>
                    <a:pt x="8089" y="520"/>
                  </a:lnTo>
                  <a:lnTo>
                    <a:pt x="7940" y="421"/>
                  </a:lnTo>
                  <a:lnTo>
                    <a:pt x="7767" y="347"/>
                  </a:lnTo>
                  <a:lnTo>
                    <a:pt x="7594" y="322"/>
                  </a:lnTo>
                  <a:lnTo>
                    <a:pt x="8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6"/>
            <p:cNvSpPr/>
            <p:nvPr/>
          </p:nvSpPr>
          <p:spPr>
            <a:xfrm>
              <a:off x="4266950" y="3555000"/>
              <a:ext cx="56925" cy="344450"/>
            </a:xfrm>
            <a:custGeom>
              <a:avLst/>
              <a:gdLst/>
              <a:ahLst/>
              <a:cxnLst/>
              <a:rect l="l" t="t" r="r" b="b"/>
              <a:pathLst>
                <a:path w="2277" h="13778" extrusionOk="0">
                  <a:moveTo>
                    <a:pt x="1262" y="0"/>
                  </a:moveTo>
                  <a:lnTo>
                    <a:pt x="1114" y="50"/>
                  </a:lnTo>
                  <a:lnTo>
                    <a:pt x="941" y="124"/>
                  </a:lnTo>
                  <a:lnTo>
                    <a:pt x="817" y="223"/>
                  </a:lnTo>
                  <a:lnTo>
                    <a:pt x="718" y="371"/>
                  </a:lnTo>
                  <a:lnTo>
                    <a:pt x="619" y="520"/>
                  </a:lnTo>
                  <a:lnTo>
                    <a:pt x="570" y="693"/>
                  </a:lnTo>
                  <a:lnTo>
                    <a:pt x="545" y="891"/>
                  </a:lnTo>
                  <a:lnTo>
                    <a:pt x="1" y="12788"/>
                  </a:lnTo>
                  <a:lnTo>
                    <a:pt x="1" y="12986"/>
                  </a:lnTo>
                  <a:lnTo>
                    <a:pt x="50" y="13159"/>
                  </a:lnTo>
                  <a:lnTo>
                    <a:pt x="124" y="13332"/>
                  </a:lnTo>
                  <a:lnTo>
                    <a:pt x="223" y="13481"/>
                  </a:lnTo>
                  <a:lnTo>
                    <a:pt x="347" y="13580"/>
                  </a:lnTo>
                  <a:lnTo>
                    <a:pt x="495" y="13679"/>
                  </a:lnTo>
                  <a:lnTo>
                    <a:pt x="644" y="13753"/>
                  </a:lnTo>
                  <a:lnTo>
                    <a:pt x="817" y="13778"/>
                  </a:lnTo>
                  <a:lnTo>
                    <a:pt x="990" y="13778"/>
                  </a:lnTo>
                  <a:lnTo>
                    <a:pt x="1163" y="13753"/>
                  </a:lnTo>
                  <a:lnTo>
                    <a:pt x="1312" y="13679"/>
                  </a:lnTo>
                  <a:lnTo>
                    <a:pt x="1435" y="13580"/>
                  </a:lnTo>
                  <a:lnTo>
                    <a:pt x="1559" y="13431"/>
                  </a:lnTo>
                  <a:lnTo>
                    <a:pt x="1633" y="13283"/>
                  </a:lnTo>
                  <a:lnTo>
                    <a:pt x="1707" y="13134"/>
                  </a:lnTo>
                  <a:lnTo>
                    <a:pt x="1732" y="12937"/>
                  </a:lnTo>
                  <a:lnTo>
                    <a:pt x="2276" y="965"/>
                  </a:lnTo>
                  <a:lnTo>
                    <a:pt x="2252" y="767"/>
                  </a:lnTo>
                  <a:lnTo>
                    <a:pt x="2227" y="594"/>
                  </a:lnTo>
                  <a:lnTo>
                    <a:pt x="2153" y="446"/>
                  </a:lnTo>
                  <a:lnTo>
                    <a:pt x="2054" y="297"/>
                  </a:lnTo>
                  <a:lnTo>
                    <a:pt x="1930" y="174"/>
                  </a:lnTo>
                  <a:lnTo>
                    <a:pt x="1782" y="75"/>
                  </a:lnTo>
                  <a:lnTo>
                    <a:pt x="1608" y="25"/>
                  </a:lnTo>
                  <a:lnTo>
                    <a:pt x="143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6"/>
            <p:cNvSpPr/>
            <p:nvPr/>
          </p:nvSpPr>
          <p:spPr>
            <a:xfrm>
              <a:off x="4172975" y="3626100"/>
              <a:ext cx="82875" cy="188625"/>
            </a:xfrm>
            <a:custGeom>
              <a:avLst/>
              <a:gdLst/>
              <a:ahLst/>
              <a:cxnLst/>
              <a:rect l="l" t="t" r="r" b="b"/>
              <a:pathLst>
                <a:path w="3315" h="7545" extrusionOk="0">
                  <a:moveTo>
                    <a:pt x="2647" y="1"/>
                  </a:moveTo>
                  <a:lnTo>
                    <a:pt x="2498" y="26"/>
                  </a:lnTo>
                  <a:lnTo>
                    <a:pt x="2375" y="75"/>
                  </a:lnTo>
                  <a:lnTo>
                    <a:pt x="2276" y="125"/>
                  </a:lnTo>
                  <a:lnTo>
                    <a:pt x="2177" y="224"/>
                  </a:lnTo>
                  <a:lnTo>
                    <a:pt x="2078" y="322"/>
                  </a:lnTo>
                  <a:lnTo>
                    <a:pt x="2028" y="446"/>
                  </a:lnTo>
                  <a:lnTo>
                    <a:pt x="1979" y="595"/>
                  </a:lnTo>
                  <a:lnTo>
                    <a:pt x="1954" y="718"/>
                  </a:lnTo>
                  <a:lnTo>
                    <a:pt x="1905" y="1485"/>
                  </a:lnTo>
                  <a:lnTo>
                    <a:pt x="1806" y="2252"/>
                  </a:lnTo>
                  <a:lnTo>
                    <a:pt x="1633" y="2969"/>
                  </a:lnTo>
                  <a:lnTo>
                    <a:pt x="1435" y="3711"/>
                  </a:lnTo>
                  <a:lnTo>
                    <a:pt x="1187" y="4404"/>
                  </a:lnTo>
                  <a:lnTo>
                    <a:pt x="866" y="5071"/>
                  </a:lnTo>
                  <a:lnTo>
                    <a:pt x="519" y="5739"/>
                  </a:lnTo>
                  <a:lnTo>
                    <a:pt x="148" y="6358"/>
                  </a:lnTo>
                  <a:lnTo>
                    <a:pt x="74" y="6481"/>
                  </a:lnTo>
                  <a:lnTo>
                    <a:pt x="25" y="6605"/>
                  </a:lnTo>
                  <a:lnTo>
                    <a:pt x="0" y="6753"/>
                  </a:lnTo>
                  <a:lnTo>
                    <a:pt x="0" y="6877"/>
                  </a:lnTo>
                  <a:lnTo>
                    <a:pt x="25" y="7025"/>
                  </a:lnTo>
                  <a:lnTo>
                    <a:pt x="74" y="7149"/>
                  </a:lnTo>
                  <a:lnTo>
                    <a:pt x="148" y="7273"/>
                  </a:lnTo>
                  <a:lnTo>
                    <a:pt x="247" y="7372"/>
                  </a:lnTo>
                  <a:lnTo>
                    <a:pt x="371" y="7471"/>
                  </a:lnTo>
                  <a:lnTo>
                    <a:pt x="495" y="7520"/>
                  </a:lnTo>
                  <a:lnTo>
                    <a:pt x="618" y="7545"/>
                  </a:lnTo>
                  <a:lnTo>
                    <a:pt x="767" y="7520"/>
                  </a:lnTo>
                  <a:lnTo>
                    <a:pt x="891" y="7495"/>
                  </a:lnTo>
                  <a:lnTo>
                    <a:pt x="1014" y="7421"/>
                  </a:lnTo>
                  <a:lnTo>
                    <a:pt x="1138" y="7322"/>
                  </a:lnTo>
                  <a:lnTo>
                    <a:pt x="1237" y="7199"/>
                  </a:lnTo>
                  <a:lnTo>
                    <a:pt x="1459" y="6852"/>
                  </a:lnTo>
                  <a:lnTo>
                    <a:pt x="1682" y="6506"/>
                  </a:lnTo>
                  <a:lnTo>
                    <a:pt x="1880" y="6135"/>
                  </a:lnTo>
                  <a:lnTo>
                    <a:pt x="2078" y="5764"/>
                  </a:lnTo>
                  <a:lnTo>
                    <a:pt x="2424" y="4997"/>
                  </a:lnTo>
                  <a:lnTo>
                    <a:pt x="2721" y="4206"/>
                  </a:lnTo>
                  <a:lnTo>
                    <a:pt x="2943" y="3390"/>
                  </a:lnTo>
                  <a:lnTo>
                    <a:pt x="3117" y="2549"/>
                  </a:lnTo>
                  <a:lnTo>
                    <a:pt x="3240" y="1708"/>
                  </a:lnTo>
                  <a:lnTo>
                    <a:pt x="3314" y="842"/>
                  </a:lnTo>
                  <a:lnTo>
                    <a:pt x="3314" y="669"/>
                  </a:lnTo>
                  <a:lnTo>
                    <a:pt x="3265" y="520"/>
                  </a:lnTo>
                  <a:lnTo>
                    <a:pt x="3216" y="372"/>
                  </a:lnTo>
                  <a:lnTo>
                    <a:pt x="3117" y="248"/>
                  </a:lnTo>
                  <a:lnTo>
                    <a:pt x="3018" y="149"/>
                  </a:lnTo>
                  <a:lnTo>
                    <a:pt x="2919" y="75"/>
                  </a:lnTo>
                  <a:lnTo>
                    <a:pt x="2770" y="26"/>
                  </a:lnTo>
                  <a:lnTo>
                    <a:pt x="264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6"/>
            <p:cNvSpPr/>
            <p:nvPr/>
          </p:nvSpPr>
          <p:spPr>
            <a:xfrm>
              <a:off x="4201400" y="3464725"/>
              <a:ext cx="211500" cy="53200"/>
            </a:xfrm>
            <a:custGeom>
              <a:avLst/>
              <a:gdLst/>
              <a:ahLst/>
              <a:cxnLst/>
              <a:rect l="l" t="t" r="r" b="b"/>
              <a:pathLst>
                <a:path w="8460" h="2128" extrusionOk="0">
                  <a:moveTo>
                    <a:pt x="718" y="0"/>
                  </a:moveTo>
                  <a:lnTo>
                    <a:pt x="570" y="50"/>
                  </a:lnTo>
                  <a:lnTo>
                    <a:pt x="421" y="124"/>
                  </a:lnTo>
                  <a:lnTo>
                    <a:pt x="273" y="223"/>
                  </a:lnTo>
                  <a:lnTo>
                    <a:pt x="174" y="371"/>
                  </a:lnTo>
                  <a:lnTo>
                    <a:pt x="75" y="520"/>
                  </a:lnTo>
                  <a:lnTo>
                    <a:pt x="26" y="693"/>
                  </a:lnTo>
                  <a:lnTo>
                    <a:pt x="1" y="866"/>
                  </a:lnTo>
                  <a:lnTo>
                    <a:pt x="1" y="1064"/>
                  </a:lnTo>
                  <a:lnTo>
                    <a:pt x="50" y="1237"/>
                  </a:lnTo>
                  <a:lnTo>
                    <a:pt x="125" y="1410"/>
                  </a:lnTo>
                  <a:lnTo>
                    <a:pt x="223" y="1534"/>
                  </a:lnTo>
                  <a:lnTo>
                    <a:pt x="347" y="1657"/>
                  </a:lnTo>
                  <a:lnTo>
                    <a:pt x="471" y="1756"/>
                  </a:lnTo>
                  <a:lnTo>
                    <a:pt x="644" y="1806"/>
                  </a:lnTo>
                  <a:lnTo>
                    <a:pt x="817" y="1831"/>
                  </a:lnTo>
                  <a:lnTo>
                    <a:pt x="7520" y="2127"/>
                  </a:lnTo>
                  <a:lnTo>
                    <a:pt x="7693" y="2127"/>
                  </a:lnTo>
                  <a:lnTo>
                    <a:pt x="7866" y="2078"/>
                  </a:lnTo>
                  <a:lnTo>
                    <a:pt x="8015" y="1979"/>
                  </a:lnTo>
                  <a:lnTo>
                    <a:pt x="8163" y="1880"/>
                  </a:lnTo>
                  <a:lnTo>
                    <a:pt x="8287" y="1756"/>
                  </a:lnTo>
                  <a:lnTo>
                    <a:pt x="8361" y="1583"/>
                  </a:lnTo>
                  <a:lnTo>
                    <a:pt x="8435" y="1410"/>
                  </a:lnTo>
                  <a:lnTo>
                    <a:pt x="8460" y="1237"/>
                  </a:lnTo>
                  <a:lnTo>
                    <a:pt x="8435" y="1039"/>
                  </a:lnTo>
                  <a:lnTo>
                    <a:pt x="8411" y="866"/>
                  </a:lnTo>
                  <a:lnTo>
                    <a:pt x="8336" y="693"/>
                  </a:lnTo>
                  <a:lnTo>
                    <a:pt x="8213" y="544"/>
                  </a:lnTo>
                  <a:lnTo>
                    <a:pt x="8089" y="421"/>
                  </a:lnTo>
                  <a:lnTo>
                    <a:pt x="7941" y="346"/>
                  </a:lnTo>
                  <a:lnTo>
                    <a:pt x="7792" y="272"/>
                  </a:lnTo>
                  <a:lnTo>
                    <a:pt x="7619" y="248"/>
                  </a:lnTo>
                  <a:lnTo>
                    <a:pt x="8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6"/>
            <p:cNvSpPr/>
            <p:nvPr/>
          </p:nvSpPr>
          <p:spPr>
            <a:xfrm>
              <a:off x="4559450" y="3700325"/>
              <a:ext cx="1715950" cy="1485325"/>
            </a:xfrm>
            <a:custGeom>
              <a:avLst/>
              <a:gdLst/>
              <a:ahLst/>
              <a:cxnLst/>
              <a:rect l="l" t="t" r="r" b="b"/>
              <a:pathLst>
                <a:path w="68638" h="59413" extrusionOk="0">
                  <a:moveTo>
                    <a:pt x="64928" y="0"/>
                  </a:moveTo>
                  <a:lnTo>
                    <a:pt x="63666" y="173"/>
                  </a:lnTo>
                  <a:lnTo>
                    <a:pt x="62430" y="346"/>
                  </a:lnTo>
                  <a:lnTo>
                    <a:pt x="61193" y="519"/>
                  </a:lnTo>
                  <a:lnTo>
                    <a:pt x="59981" y="717"/>
                  </a:lnTo>
                  <a:lnTo>
                    <a:pt x="58769" y="940"/>
                  </a:lnTo>
                  <a:lnTo>
                    <a:pt x="57582" y="1187"/>
                  </a:lnTo>
                  <a:lnTo>
                    <a:pt x="56419" y="1435"/>
                  </a:lnTo>
                  <a:lnTo>
                    <a:pt x="55257" y="1682"/>
                  </a:lnTo>
                  <a:lnTo>
                    <a:pt x="54119" y="1979"/>
                  </a:lnTo>
                  <a:lnTo>
                    <a:pt x="53006" y="2276"/>
                  </a:lnTo>
                  <a:lnTo>
                    <a:pt x="51893" y="2572"/>
                  </a:lnTo>
                  <a:lnTo>
                    <a:pt x="50804" y="2894"/>
                  </a:lnTo>
                  <a:lnTo>
                    <a:pt x="49716" y="3240"/>
                  </a:lnTo>
                  <a:lnTo>
                    <a:pt x="48653" y="3587"/>
                  </a:lnTo>
                  <a:lnTo>
                    <a:pt x="47614" y="3958"/>
                  </a:lnTo>
                  <a:lnTo>
                    <a:pt x="46575" y="4329"/>
                  </a:lnTo>
                  <a:lnTo>
                    <a:pt x="45536" y="4724"/>
                  </a:lnTo>
                  <a:lnTo>
                    <a:pt x="44547" y="5120"/>
                  </a:lnTo>
                  <a:lnTo>
                    <a:pt x="43557" y="5516"/>
                  </a:lnTo>
                  <a:lnTo>
                    <a:pt x="42568" y="5961"/>
                  </a:lnTo>
                  <a:lnTo>
                    <a:pt x="41603" y="6382"/>
                  </a:lnTo>
                  <a:lnTo>
                    <a:pt x="40663" y="6827"/>
                  </a:lnTo>
                  <a:lnTo>
                    <a:pt x="39723" y="7297"/>
                  </a:lnTo>
                  <a:lnTo>
                    <a:pt x="38784" y="7767"/>
                  </a:lnTo>
                  <a:lnTo>
                    <a:pt x="37893" y="8237"/>
                  </a:lnTo>
                  <a:lnTo>
                    <a:pt x="36978" y="8731"/>
                  </a:lnTo>
                  <a:lnTo>
                    <a:pt x="36112" y="9226"/>
                  </a:lnTo>
                  <a:lnTo>
                    <a:pt x="35247" y="9721"/>
                  </a:lnTo>
                  <a:lnTo>
                    <a:pt x="33540" y="10759"/>
                  </a:lnTo>
                  <a:lnTo>
                    <a:pt x="31907" y="11848"/>
                  </a:lnTo>
                  <a:lnTo>
                    <a:pt x="30300" y="12961"/>
                  </a:lnTo>
                  <a:lnTo>
                    <a:pt x="28766" y="14099"/>
                  </a:lnTo>
                  <a:lnTo>
                    <a:pt x="27282" y="15261"/>
                  </a:lnTo>
                  <a:lnTo>
                    <a:pt x="25823" y="16448"/>
                  </a:lnTo>
                  <a:lnTo>
                    <a:pt x="24438" y="17660"/>
                  </a:lnTo>
                  <a:lnTo>
                    <a:pt x="23102" y="18897"/>
                  </a:lnTo>
                  <a:lnTo>
                    <a:pt x="21791" y="20134"/>
                  </a:lnTo>
                  <a:lnTo>
                    <a:pt x="20554" y="21420"/>
                  </a:lnTo>
                  <a:lnTo>
                    <a:pt x="19342" y="22681"/>
                  </a:lnTo>
                  <a:lnTo>
                    <a:pt x="18180" y="23992"/>
                  </a:lnTo>
                  <a:lnTo>
                    <a:pt x="17067" y="25279"/>
                  </a:lnTo>
                  <a:lnTo>
                    <a:pt x="16003" y="26590"/>
                  </a:lnTo>
                  <a:lnTo>
                    <a:pt x="14964" y="27900"/>
                  </a:lnTo>
                  <a:lnTo>
                    <a:pt x="13975" y="29211"/>
                  </a:lnTo>
                  <a:lnTo>
                    <a:pt x="13035" y="30547"/>
                  </a:lnTo>
                  <a:lnTo>
                    <a:pt x="12120" y="31858"/>
                  </a:lnTo>
                  <a:lnTo>
                    <a:pt x="11254" y="33169"/>
                  </a:lnTo>
                  <a:lnTo>
                    <a:pt x="10438" y="34455"/>
                  </a:lnTo>
                  <a:lnTo>
                    <a:pt x="9646" y="35766"/>
                  </a:lnTo>
                  <a:lnTo>
                    <a:pt x="8880" y="37027"/>
                  </a:lnTo>
                  <a:lnTo>
                    <a:pt x="8162" y="38314"/>
                  </a:lnTo>
                  <a:lnTo>
                    <a:pt x="7495" y="39550"/>
                  </a:lnTo>
                  <a:lnTo>
                    <a:pt x="6851" y="40787"/>
                  </a:lnTo>
                  <a:lnTo>
                    <a:pt x="6233" y="41999"/>
                  </a:lnTo>
                  <a:lnTo>
                    <a:pt x="5664" y="43186"/>
                  </a:lnTo>
                  <a:lnTo>
                    <a:pt x="5120" y="44349"/>
                  </a:lnTo>
                  <a:lnTo>
                    <a:pt x="4601" y="45487"/>
                  </a:lnTo>
                  <a:lnTo>
                    <a:pt x="4131" y="46600"/>
                  </a:lnTo>
                  <a:lnTo>
                    <a:pt x="3685" y="47688"/>
                  </a:lnTo>
                  <a:lnTo>
                    <a:pt x="3265" y="48727"/>
                  </a:lnTo>
                  <a:lnTo>
                    <a:pt x="2523" y="50706"/>
                  </a:lnTo>
                  <a:lnTo>
                    <a:pt x="1880" y="52511"/>
                  </a:lnTo>
                  <a:lnTo>
                    <a:pt x="1336" y="54144"/>
                  </a:lnTo>
                  <a:lnTo>
                    <a:pt x="915" y="55554"/>
                  </a:lnTo>
                  <a:lnTo>
                    <a:pt x="569" y="56766"/>
                  </a:lnTo>
                  <a:lnTo>
                    <a:pt x="297" y="57730"/>
                  </a:lnTo>
                  <a:lnTo>
                    <a:pt x="124" y="58447"/>
                  </a:lnTo>
                  <a:lnTo>
                    <a:pt x="0" y="59041"/>
                  </a:lnTo>
                  <a:lnTo>
                    <a:pt x="1484" y="59165"/>
                  </a:lnTo>
                  <a:lnTo>
                    <a:pt x="2993" y="59264"/>
                  </a:lnTo>
                  <a:lnTo>
                    <a:pt x="4477" y="59338"/>
                  </a:lnTo>
                  <a:lnTo>
                    <a:pt x="5986" y="59387"/>
                  </a:lnTo>
                  <a:lnTo>
                    <a:pt x="7495" y="59412"/>
                  </a:lnTo>
                  <a:lnTo>
                    <a:pt x="9003" y="59387"/>
                  </a:lnTo>
                  <a:lnTo>
                    <a:pt x="10512" y="59363"/>
                  </a:lnTo>
                  <a:lnTo>
                    <a:pt x="11996" y="59313"/>
                  </a:lnTo>
                  <a:lnTo>
                    <a:pt x="14321" y="59189"/>
                  </a:lnTo>
                  <a:lnTo>
                    <a:pt x="16622" y="59016"/>
                  </a:lnTo>
                  <a:lnTo>
                    <a:pt x="18922" y="58769"/>
                  </a:lnTo>
                  <a:lnTo>
                    <a:pt x="21197" y="58472"/>
                  </a:lnTo>
                  <a:lnTo>
                    <a:pt x="23448" y="58126"/>
                  </a:lnTo>
                  <a:lnTo>
                    <a:pt x="25699" y="57730"/>
                  </a:lnTo>
                  <a:lnTo>
                    <a:pt x="26812" y="57508"/>
                  </a:lnTo>
                  <a:lnTo>
                    <a:pt x="27925" y="57260"/>
                  </a:lnTo>
                  <a:lnTo>
                    <a:pt x="29038" y="57013"/>
                  </a:lnTo>
                  <a:lnTo>
                    <a:pt x="30126" y="56741"/>
                  </a:lnTo>
                  <a:lnTo>
                    <a:pt x="31215" y="56469"/>
                  </a:lnTo>
                  <a:lnTo>
                    <a:pt x="32303" y="56172"/>
                  </a:lnTo>
                  <a:lnTo>
                    <a:pt x="33367" y="55850"/>
                  </a:lnTo>
                  <a:lnTo>
                    <a:pt x="34430" y="55529"/>
                  </a:lnTo>
                  <a:lnTo>
                    <a:pt x="35494" y="55207"/>
                  </a:lnTo>
                  <a:lnTo>
                    <a:pt x="36533" y="54861"/>
                  </a:lnTo>
                  <a:lnTo>
                    <a:pt x="37572" y="54490"/>
                  </a:lnTo>
                  <a:lnTo>
                    <a:pt x="38610" y="54119"/>
                  </a:lnTo>
                  <a:lnTo>
                    <a:pt x="39624" y="53723"/>
                  </a:lnTo>
                  <a:lnTo>
                    <a:pt x="40639" y="53303"/>
                  </a:lnTo>
                  <a:lnTo>
                    <a:pt x="41628" y="52882"/>
                  </a:lnTo>
                  <a:lnTo>
                    <a:pt x="42617" y="52462"/>
                  </a:lnTo>
                  <a:lnTo>
                    <a:pt x="43582" y="52017"/>
                  </a:lnTo>
                  <a:lnTo>
                    <a:pt x="44547" y="51547"/>
                  </a:lnTo>
                  <a:lnTo>
                    <a:pt x="45487" y="51077"/>
                  </a:lnTo>
                  <a:lnTo>
                    <a:pt x="46426" y="50582"/>
                  </a:lnTo>
                  <a:lnTo>
                    <a:pt x="47366" y="50062"/>
                  </a:lnTo>
                  <a:lnTo>
                    <a:pt x="48257" y="49568"/>
                  </a:lnTo>
                  <a:lnTo>
                    <a:pt x="49147" y="49024"/>
                  </a:lnTo>
                  <a:lnTo>
                    <a:pt x="50038" y="48479"/>
                  </a:lnTo>
                  <a:lnTo>
                    <a:pt x="50903" y="47911"/>
                  </a:lnTo>
                  <a:lnTo>
                    <a:pt x="51744" y="47342"/>
                  </a:lnTo>
                  <a:lnTo>
                    <a:pt x="52585" y="46748"/>
                  </a:lnTo>
                  <a:lnTo>
                    <a:pt x="53402" y="46154"/>
                  </a:lnTo>
                  <a:lnTo>
                    <a:pt x="54193" y="45536"/>
                  </a:lnTo>
                  <a:lnTo>
                    <a:pt x="54985" y="44918"/>
                  </a:lnTo>
                  <a:lnTo>
                    <a:pt x="55751" y="44275"/>
                  </a:lnTo>
                  <a:lnTo>
                    <a:pt x="56493" y="43607"/>
                  </a:lnTo>
                  <a:lnTo>
                    <a:pt x="57235" y="42939"/>
                  </a:lnTo>
                  <a:lnTo>
                    <a:pt x="57928" y="42271"/>
                  </a:lnTo>
                  <a:lnTo>
                    <a:pt x="58620" y="41554"/>
                  </a:lnTo>
                  <a:lnTo>
                    <a:pt x="59313" y="40861"/>
                  </a:lnTo>
                  <a:lnTo>
                    <a:pt x="59956" y="40119"/>
                  </a:lnTo>
                  <a:lnTo>
                    <a:pt x="60599" y="39377"/>
                  </a:lnTo>
                  <a:lnTo>
                    <a:pt x="61193" y="38635"/>
                  </a:lnTo>
                  <a:lnTo>
                    <a:pt x="61786" y="37868"/>
                  </a:lnTo>
                  <a:lnTo>
                    <a:pt x="62355" y="37077"/>
                  </a:lnTo>
                  <a:lnTo>
                    <a:pt x="62924" y="36285"/>
                  </a:lnTo>
                  <a:lnTo>
                    <a:pt x="63444" y="35494"/>
                  </a:lnTo>
                  <a:lnTo>
                    <a:pt x="63938" y="34653"/>
                  </a:lnTo>
                  <a:lnTo>
                    <a:pt x="64433" y="33837"/>
                  </a:lnTo>
                  <a:lnTo>
                    <a:pt x="64878" y="32971"/>
                  </a:lnTo>
                  <a:lnTo>
                    <a:pt x="65323" y="32105"/>
                  </a:lnTo>
                  <a:lnTo>
                    <a:pt x="65719" y="31240"/>
                  </a:lnTo>
                  <a:lnTo>
                    <a:pt x="66115" y="30349"/>
                  </a:lnTo>
                  <a:lnTo>
                    <a:pt x="66486" y="29434"/>
                  </a:lnTo>
                  <a:lnTo>
                    <a:pt x="66808" y="28519"/>
                  </a:lnTo>
                  <a:lnTo>
                    <a:pt x="67129" y="27604"/>
                  </a:lnTo>
                  <a:lnTo>
                    <a:pt x="67426" y="26540"/>
                  </a:lnTo>
                  <a:lnTo>
                    <a:pt x="67723" y="25501"/>
                  </a:lnTo>
                  <a:lnTo>
                    <a:pt x="67945" y="24438"/>
                  </a:lnTo>
                  <a:lnTo>
                    <a:pt x="68143" y="23374"/>
                  </a:lnTo>
                  <a:lnTo>
                    <a:pt x="68316" y="22310"/>
                  </a:lnTo>
                  <a:lnTo>
                    <a:pt x="68440" y="21247"/>
                  </a:lnTo>
                  <a:lnTo>
                    <a:pt x="68539" y="20183"/>
                  </a:lnTo>
                  <a:lnTo>
                    <a:pt x="68613" y="19120"/>
                  </a:lnTo>
                  <a:lnTo>
                    <a:pt x="68638" y="18031"/>
                  </a:lnTo>
                  <a:lnTo>
                    <a:pt x="68638" y="16968"/>
                  </a:lnTo>
                  <a:lnTo>
                    <a:pt x="68588" y="15880"/>
                  </a:lnTo>
                  <a:lnTo>
                    <a:pt x="68539" y="14816"/>
                  </a:lnTo>
                  <a:lnTo>
                    <a:pt x="68440" y="13728"/>
                  </a:lnTo>
                  <a:lnTo>
                    <a:pt x="68316" y="12664"/>
                  </a:lnTo>
                  <a:lnTo>
                    <a:pt x="68168" y="11576"/>
                  </a:lnTo>
                  <a:lnTo>
                    <a:pt x="67995" y="10512"/>
                  </a:lnTo>
                  <a:lnTo>
                    <a:pt x="67747" y="9176"/>
                  </a:lnTo>
                  <a:lnTo>
                    <a:pt x="67451" y="7866"/>
                  </a:lnTo>
                  <a:lnTo>
                    <a:pt x="67104" y="6555"/>
                  </a:lnTo>
                  <a:lnTo>
                    <a:pt x="66758" y="5219"/>
                  </a:lnTo>
                  <a:lnTo>
                    <a:pt x="66338" y="3908"/>
                  </a:lnTo>
                  <a:lnTo>
                    <a:pt x="65917" y="2597"/>
                  </a:lnTo>
                  <a:lnTo>
                    <a:pt x="65447" y="1311"/>
                  </a:lnTo>
                  <a:lnTo>
                    <a:pt x="649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6"/>
            <p:cNvSpPr/>
            <p:nvPr/>
          </p:nvSpPr>
          <p:spPr>
            <a:xfrm>
              <a:off x="4559450" y="3700325"/>
              <a:ext cx="1715950" cy="1485325"/>
            </a:xfrm>
            <a:custGeom>
              <a:avLst/>
              <a:gdLst/>
              <a:ahLst/>
              <a:cxnLst/>
              <a:rect l="l" t="t" r="r" b="b"/>
              <a:pathLst>
                <a:path w="68638" h="59413" fill="none" extrusionOk="0">
                  <a:moveTo>
                    <a:pt x="67129" y="27604"/>
                  </a:moveTo>
                  <a:lnTo>
                    <a:pt x="67129" y="27604"/>
                  </a:lnTo>
                  <a:lnTo>
                    <a:pt x="66808" y="28519"/>
                  </a:lnTo>
                  <a:lnTo>
                    <a:pt x="66486" y="29434"/>
                  </a:lnTo>
                  <a:lnTo>
                    <a:pt x="66115" y="30349"/>
                  </a:lnTo>
                  <a:lnTo>
                    <a:pt x="65719" y="31240"/>
                  </a:lnTo>
                  <a:lnTo>
                    <a:pt x="65323" y="32105"/>
                  </a:lnTo>
                  <a:lnTo>
                    <a:pt x="64878" y="32971"/>
                  </a:lnTo>
                  <a:lnTo>
                    <a:pt x="64433" y="33837"/>
                  </a:lnTo>
                  <a:lnTo>
                    <a:pt x="63938" y="34653"/>
                  </a:lnTo>
                  <a:lnTo>
                    <a:pt x="63444" y="35494"/>
                  </a:lnTo>
                  <a:lnTo>
                    <a:pt x="62924" y="36285"/>
                  </a:lnTo>
                  <a:lnTo>
                    <a:pt x="62355" y="37077"/>
                  </a:lnTo>
                  <a:lnTo>
                    <a:pt x="61786" y="37868"/>
                  </a:lnTo>
                  <a:lnTo>
                    <a:pt x="61193" y="38635"/>
                  </a:lnTo>
                  <a:lnTo>
                    <a:pt x="60599" y="39377"/>
                  </a:lnTo>
                  <a:lnTo>
                    <a:pt x="59956" y="40119"/>
                  </a:lnTo>
                  <a:lnTo>
                    <a:pt x="59313" y="40861"/>
                  </a:lnTo>
                  <a:lnTo>
                    <a:pt x="58620" y="41554"/>
                  </a:lnTo>
                  <a:lnTo>
                    <a:pt x="57928" y="42271"/>
                  </a:lnTo>
                  <a:lnTo>
                    <a:pt x="57235" y="42939"/>
                  </a:lnTo>
                  <a:lnTo>
                    <a:pt x="56493" y="43607"/>
                  </a:lnTo>
                  <a:lnTo>
                    <a:pt x="55751" y="44275"/>
                  </a:lnTo>
                  <a:lnTo>
                    <a:pt x="54985" y="44918"/>
                  </a:lnTo>
                  <a:lnTo>
                    <a:pt x="54193" y="45536"/>
                  </a:lnTo>
                  <a:lnTo>
                    <a:pt x="53402" y="46154"/>
                  </a:lnTo>
                  <a:lnTo>
                    <a:pt x="52585" y="46748"/>
                  </a:lnTo>
                  <a:lnTo>
                    <a:pt x="51744" y="47342"/>
                  </a:lnTo>
                  <a:lnTo>
                    <a:pt x="50903" y="47911"/>
                  </a:lnTo>
                  <a:lnTo>
                    <a:pt x="50038" y="48479"/>
                  </a:lnTo>
                  <a:lnTo>
                    <a:pt x="49147" y="49024"/>
                  </a:lnTo>
                  <a:lnTo>
                    <a:pt x="48257" y="49568"/>
                  </a:lnTo>
                  <a:lnTo>
                    <a:pt x="47366" y="50062"/>
                  </a:lnTo>
                  <a:lnTo>
                    <a:pt x="46426" y="50582"/>
                  </a:lnTo>
                  <a:lnTo>
                    <a:pt x="45487" y="51077"/>
                  </a:lnTo>
                  <a:lnTo>
                    <a:pt x="44547" y="51547"/>
                  </a:lnTo>
                  <a:lnTo>
                    <a:pt x="43582" y="52017"/>
                  </a:lnTo>
                  <a:lnTo>
                    <a:pt x="42617" y="52462"/>
                  </a:lnTo>
                  <a:lnTo>
                    <a:pt x="41628" y="52882"/>
                  </a:lnTo>
                  <a:lnTo>
                    <a:pt x="40639" y="53303"/>
                  </a:lnTo>
                  <a:lnTo>
                    <a:pt x="39624" y="53723"/>
                  </a:lnTo>
                  <a:lnTo>
                    <a:pt x="38610" y="54119"/>
                  </a:lnTo>
                  <a:lnTo>
                    <a:pt x="37572" y="54490"/>
                  </a:lnTo>
                  <a:lnTo>
                    <a:pt x="36533" y="54861"/>
                  </a:lnTo>
                  <a:lnTo>
                    <a:pt x="35494" y="55207"/>
                  </a:lnTo>
                  <a:lnTo>
                    <a:pt x="34430" y="55529"/>
                  </a:lnTo>
                  <a:lnTo>
                    <a:pt x="33367" y="55850"/>
                  </a:lnTo>
                  <a:lnTo>
                    <a:pt x="32303" y="56172"/>
                  </a:lnTo>
                  <a:lnTo>
                    <a:pt x="31215" y="56469"/>
                  </a:lnTo>
                  <a:lnTo>
                    <a:pt x="30126" y="56741"/>
                  </a:lnTo>
                  <a:lnTo>
                    <a:pt x="29038" y="57013"/>
                  </a:lnTo>
                  <a:lnTo>
                    <a:pt x="27925" y="57260"/>
                  </a:lnTo>
                  <a:lnTo>
                    <a:pt x="26812" y="57508"/>
                  </a:lnTo>
                  <a:lnTo>
                    <a:pt x="25699" y="57730"/>
                  </a:lnTo>
                  <a:lnTo>
                    <a:pt x="23448" y="58126"/>
                  </a:lnTo>
                  <a:lnTo>
                    <a:pt x="21197" y="58472"/>
                  </a:lnTo>
                  <a:lnTo>
                    <a:pt x="18922" y="58769"/>
                  </a:lnTo>
                  <a:lnTo>
                    <a:pt x="16622" y="59016"/>
                  </a:lnTo>
                  <a:lnTo>
                    <a:pt x="14321" y="59189"/>
                  </a:lnTo>
                  <a:lnTo>
                    <a:pt x="11996" y="59313"/>
                  </a:lnTo>
                  <a:lnTo>
                    <a:pt x="11996" y="59313"/>
                  </a:lnTo>
                  <a:lnTo>
                    <a:pt x="10512" y="59363"/>
                  </a:lnTo>
                  <a:lnTo>
                    <a:pt x="9003" y="59387"/>
                  </a:lnTo>
                  <a:lnTo>
                    <a:pt x="7495" y="59412"/>
                  </a:lnTo>
                  <a:lnTo>
                    <a:pt x="5986" y="59387"/>
                  </a:lnTo>
                  <a:lnTo>
                    <a:pt x="4477" y="59338"/>
                  </a:lnTo>
                  <a:lnTo>
                    <a:pt x="2993" y="59264"/>
                  </a:lnTo>
                  <a:lnTo>
                    <a:pt x="1484" y="59165"/>
                  </a:lnTo>
                  <a:lnTo>
                    <a:pt x="0" y="59041"/>
                  </a:lnTo>
                  <a:lnTo>
                    <a:pt x="0" y="59041"/>
                  </a:lnTo>
                  <a:lnTo>
                    <a:pt x="124" y="58447"/>
                  </a:lnTo>
                  <a:lnTo>
                    <a:pt x="297" y="57730"/>
                  </a:lnTo>
                  <a:lnTo>
                    <a:pt x="569" y="56766"/>
                  </a:lnTo>
                  <a:lnTo>
                    <a:pt x="915" y="55554"/>
                  </a:lnTo>
                  <a:lnTo>
                    <a:pt x="1336" y="54144"/>
                  </a:lnTo>
                  <a:lnTo>
                    <a:pt x="1880" y="52511"/>
                  </a:lnTo>
                  <a:lnTo>
                    <a:pt x="2523" y="50706"/>
                  </a:lnTo>
                  <a:lnTo>
                    <a:pt x="3265" y="48727"/>
                  </a:lnTo>
                  <a:lnTo>
                    <a:pt x="3685" y="47688"/>
                  </a:lnTo>
                  <a:lnTo>
                    <a:pt x="4131" y="46600"/>
                  </a:lnTo>
                  <a:lnTo>
                    <a:pt x="4601" y="45487"/>
                  </a:lnTo>
                  <a:lnTo>
                    <a:pt x="5120" y="44349"/>
                  </a:lnTo>
                  <a:lnTo>
                    <a:pt x="5664" y="43186"/>
                  </a:lnTo>
                  <a:lnTo>
                    <a:pt x="6233" y="41999"/>
                  </a:lnTo>
                  <a:lnTo>
                    <a:pt x="6851" y="40787"/>
                  </a:lnTo>
                  <a:lnTo>
                    <a:pt x="7495" y="39550"/>
                  </a:lnTo>
                  <a:lnTo>
                    <a:pt x="8162" y="38314"/>
                  </a:lnTo>
                  <a:lnTo>
                    <a:pt x="8880" y="37027"/>
                  </a:lnTo>
                  <a:lnTo>
                    <a:pt x="9646" y="35766"/>
                  </a:lnTo>
                  <a:lnTo>
                    <a:pt x="10438" y="34455"/>
                  </a:lnTo>
                  <a:lnTo>
                    <a:pt x="11254" y="33169"/>
                  </a:lnTo>
                  <a:lnTo>
                    <a:pt x="12120" y="31858"/>
                  </a:lnTo>
                  <a:lnTo>
                    <a:pt x="13035" y="30547"/>
                  </a:lnTo>
                  <a:lnTo>
                    <a:pt x="13975" y="29211"/>
                  </a:lnTo>
                  <a:lnTo>
                    <a:pt x="14964" y="27900"/>
                  </a:lnTo>
                  <a:lnTo>
                    <a:pt x="16003" y="26590"/>
                  </a:lnTo>
                  <a:lnTo>
                    <a:pt x="17067" y="25279"/>
                  </a:lnTo>
                  <a:lnTo>
                    <a:pt x="18180" y="23992"/>
                  </a:lnTo>
                  <a:lnTo>
                    <a:pt x="19342" y="22681"/>
                  </a:lnTo>
                  <a:lnTo>
                    <a:pt x="20554" y="21420"/>
                  </a:lnTo>
                  <a:lnTo>
                    <a:pt x="21791" y="20134"/>
                  </a:lnTo>
                  <a:lnTo>
                    <a:pt x="23102" y="18897"/>
                  </a:lnTo>
                  <a:lnTo>
                    <a:pt x="24438" y="17660"/>
                  </a:lnTo>
                  <a:lnTo>
                    <a:pt x="25823" y="16448"/>
                  </a:lnTo>
                  <a:lnTo>
                    <a:pt x="27282" y="15261"/>
                  </a:lnTo>
                  <a:lnTo>
                    <a:pt x="28766" y="14099"/>
                  </a:lnTo>
                  <a:lnTo>
                    <a:pt x="30300" y="12961"/>
                  </a:lnTo>
                  <a:lnTo>
                    <a:pt x="31907" y="11848"/>
                  </a:lnTo>
                  <a:lnTo>
                    <a:pt x="33540" y="10759"/>
                  </a:lnTo>
                  <a:lnTo>
                    <a:pt x="35247" y="9721"/>
                  </a:lnTo>
                  <a:lnTo>
                    <a:pt x="36112" y="9226"/>
                  </a:lnTo>
                  <a:lnTo>
                    <a:pt x="36978" y="8731"/>
                  </a:lnTo>
                  <a:lnTo>
                    <a:pt x="37893" y="8237"/>
                  </a:lnTo>
                  <a:lnTo>
                    <a:pt x="38784" y="7767"/>
                  </a:lnTo>
                  <a:lnTo>
                    <a:pt x="39723" y="7297"/>
                  </a:lnTo>
                  <a:lnTo>
                    <a:pt x="40663" y="6827"/>
                  </a:lnTo>
                  <a:lnTo>
                    <a:pt x="41603" y="6382"/>
                  </a:lnTo>
                  <a:lnTo>
                    <a:pt x="42568" y="5961"/>
                  </a:lnTo>
                  <a:lnTo>
                    <a:pt x="43557" y="5516"/>
                  </a:lnTo>
                  <a:lnTo>
                    <a:pt x="44547" y="5120"/>
                  </a:lnTo>
                  <a:lnTo>
                    <a:pt x="45536" y="4724"/>
                  </a:lnTo>
                  <a:lnTo>
                    <a:pt x="46575" y="4329"/>
                  </a:lnTo>
                  <a:lnTo>
                    <a:pt x="47614" y="3958"/>
                  </a:lnTo>
                  <a:lnTo>
                    <a:pt x="48653" y="3587"/>
                  </a:lnTo>
                  <a:lnTo>
                    <a:pt x="49716" y="3240"/>
                  </a:lnTo>
                  <a:lnTo>
                    <a:pt x="50804" y="2894"/>
                  </a:lnTo>
                  <a:lnTo>
                    <a:pt x="51893" y="2572"/>
                  </a:lnTo>
                  <a:lnTo>
                    <a:pt x="53006" y="2276"/>
                  </a:lnTo>
                  <a:lnTo>
                    <a:pt x="54119" y="1979"/>
                  </a:lnTo>
                  <a:lnTo>
                    <a:pt x="55257" y="1682"/>
                  </a:lnTo>
                  <a:lnTo>
                    <a:pt x="56419" y="1435"/>
                  </a:lnTo>
                  <a:lnTo>
                    <a:pt x="57582" y="1187"/>
                  </a:lnTo>
                  <a:lnTo>
                    <a:pt x="58769" y="940"/>
                  </a:lnTo>
                  <a:lnTo>
                    <a:pt x="59981" y="717"/>
                  </a:lnTo>
                  <a:lnTo>
                    <a:pt x="61193" y="519"/>
                  </a:lnTo>
                  <a:lnTo>
                    <a:pt x="62430" y="346"/>
                  </a:lnTo>
                  <a:lnTo>
                    <a:pt x="63666" y="173"/>
                  </a:lnTo>
                  <a:lnTo>
                    <a:pt x="64928" y="0"/>
                  </a:lnTo>
                  <a:lnTo>
                    <a:pt x="64928" y="0"/>
                  </a:lnTo>
                  <a:lnTo>
                    <a:pt x="64928" y="0"/>
                  </a:lnTo>
                  <a:lnTo>
                    <a:pt x="65447" y="1311"/>
                  </a:lnTo>
                  <a:lnTo>
                    <a:pt x="65917" y="2597"/>
                  </a:lnTo>
                  <a:lnTo>
                    <a:pt x="66338" y="3908"/>
                  </a:lnTo>
                  <a:lnTo>
                    <a:pt x="66758" y="5219"/>
                  </a:lnTo>
                  <a:lnTo>
                    <a:pt x="67104" y="6555"/>
                  </a:lnTo>
                  <a:lnTo>
                    <a:pt x="67451" y="7866"/>
                  </a:lnTo>
                  <a:lnTo>
                    <a:pt x="67747" y="9176"/>
                  </a:lnTo>
                  <a:lnTo>
                    <a:pt x="67995" y="10512"/>
                  </a:lnTo>
                  <a:lnTo>
                    <a:pt x="67995" y="10512"/>
                  </a:lnTo>
                  <a:lnTo>
                    <a:pt x="68168" y="11576"/>
                  </a:lnTo>
                  <a:lnTo>
                    <a:pt x="68316" y="12664"/>
                  </a:lnTo>
                  <a:lnTo>
                    <a:pt x="68440" y="13728"/>
                  </a:lnTo>
                  <a:lnTo>
                    <a:pt x="68539" y="14816"/>
                  </a:lnTo>
                  <a:lnTo>
                    <a:pt x="68588" y="15880"/>
                  </a:lnTo>
                  <a:lnTo>
                    <a:pt x="68638" y="16968"/>
                  </a:lnTo>
                  <a:lnTo>
                    <a:pt x="68638" y="18031"/>
                  </a:lnTo>
                  <a:lnTo>
                    <a:pt x="68613" y="19120"/>
                  </a:lnTo>
                  <a:lnTo>
                    <a:pt x="68539" y="20183"/>
                  </a:lnTo>
                  <a:lnTo>
                    <a:pt x="68440" y="21247"/>
                  </a:lnTo>
                  <a:lnTo>
                    <a:pt x="68316" y="22310"/>
                  </a:lnTo>
                  <a:lnTo>
                    <a:pt x="68143" y="23374"/>
                  </a:lnTo>
                  <a:lnTo>
                    <a:pt x="67945" y="24438"/>
                  </a:lnTo>
                  <a:lnTo>
                    <a:pt x="67723" y="25501"/>
                  </a:lnTo>
                  <a:lnTo>
                    <a:pt x="67426" y="26540"/>
                  </a:lnTo>
                  <a:lnTo>
                    <a:pt x="67129" y="276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6"/>
            <p:cNvSpPr/>
            <p:nvPr/>
          </p:nvSpPr>
          <p:spPr>
            <a:xfrm>
              <a:off x="4859350" y="3963125"/>
              <a:ext cx="1416050" cy="1220050"/>
            </a:xfrm>
            <a:custGeom>
              <a:avLst/>
              <a:gdLst/>
              <a:ahLst/>
              <a:cxnLst/>
              <a:rect l="l" t="t" r="r" b="b"/>
              <a:pathLst>
                <a:path w="56642" h="48802" extrusionOk="0">
                  <a:moveTo>
                    <a:pt x="55999" y="0"/>
                  </a:moveTo>
                  <a:lnTo>
                    <a:pt x="54342" y="149"/>
                  </a:lnTo>
                  <a:lnTo>
                    <a:pt x="52734" y="346"/>
                  </a:lnTo>
                  <a:lnTo>
                    <a:pt x="51151" y="594"/>
                  </a:lnTo>
                  <a:lnTo>
                    <a:pt x="49593" y="891"/>
                  </a:lnTo>
                  <a:lnTo>
                    <a:pt x="48059" y="1187"/>
                  </a:lnTo>
                  <a:lnTo>
                    <a:pt x="46550" y="1558"/>
                  </a:lnTo>
                  <a:lnTo>
                    <a:pt x="45091" y="1929"/>
                  </a:lnTo>
                  <a:lnTo>
                    <a:pt x="43632" y="2375"/>
                  </a:lnTo>
                  <a:lnTo>
                    <a:pt x="42222" y="2820"/>
                  </a:lnTo>
                  <a:lnTo>
                    <a:pt x="40837" y="3315"/>
                  </a:lnTo>
                  <a:lnTo>
                    <a:pt x="39476" y="3834"/>
                  </a:lnTo>
                  <a:lnTo>
                    <a:pt x="38141" y="4378"/>
                  </a:lnTo>
                  <a:lnTo>
                    <a:pt x="36830" y="4947"/>
                  </a:lnTo>
                  <a:lnTo>
                    <a:pt x="35543" y="5565"/>
                  </a:lnTo>
                  <a:lnTo>
                    <a:pt x="34282" y="6208"/>
                  </a:lnTo>
                  <a:lnTo>
                    <a:pt x="33045" y="6852"/>
                  </a:lnTo>
                  <a:lnTo>
                    <a:pt x="31833" y="7544"/>
                  </a:lnTo>
                  <a:lnTo>
                    <a:pt x="30671" y="8261"/>
                  </a:lnTo>
                  <a:lnTo>
                    <a:pt x="29508" y="8979"/>
                  </a:lnTo>
                  <a:lnTo>
                    <a:pt x="28371" y="9746"/>
                  </a:lnTo>
                  <a:lnTo>
                    <a:pt x="27257" y="10512"/>
                  </a:lnTo>
                  <a:lnTo>
                    <a:pt x="26194" y="11304"/>
                  </a:lnTo>
                  <a:lnTo>
                    <a:pt x="25130" y="12120"/>
                  </a:lnTo>
                  <a:lnTo>
                    <a:pt x="24091" y="12961"/>
                  </a:lnTo>
                  <a:lnTo>
                    <a:pt x="23102" y="13802"/>
                  </a:lnTo>
                  <a:lnTo>
                    <a:pt x="22113" y="14668"/>
                  </a:lnTo>
                  <a:lnTo>
                    <a:pt x="21148" y="15533"/>
                  </a:lnTo>
                  <a:lnTo>
                    <a:pt x="20208" y="16424"/>
                  </a:lnTo>
                  <a:lnTo>
                    <a:pt x="19293" y="17339"/>
                  </a:lnTo>
                  <a:lnTo>
                    <a:pt x="18403" y="18254"/>
                  </a:lnTo>
                  <a:lnTo>
                    <a:pt x="17537" y="19169"/>
                  </a:lnTo>
                  <a:lnTo>
                    <a:pt x="16696" y="20109"/>
                  </a:lnTo>
                  <a:lnTo>
                    <a:pt x="15855" y="21049"/>
                  </a:lnTo>
                  <a:lnTo>
                    <a:pt x="15063" y="22014"/>
                  </a:lnTo>
                  <a:lnTo>
                    <a:pt x="14272" y="22954"/>
                  </a:lnTo>
                  <a:lnTo>
                    <a:pt x="13505" y="23918"/>
                  </a:lnTo>
                  <a:lnTo>
                    <a:pt x="12788" y="24883"/>
                  </a:lnTo>
                  <a:lnTo>
                    <a:pt x="12071" y="25848"/>
                  </a:lnTo>
                  <a:lnTo>
                    <a:pt x="11353" y="26837"/>
                  </a:lnTo>
                  <a:lnTo>
                    <a:pt x="10685" y="27802"/>
                  </a:lnTo>
                  <a:lnTo>
                    <a:pt x="10042" y="28766"/>
                  </a:lnTo>
                  <a:lnTo>
                    <a:pt x="9399" y="29756"/>
                  </a:lnTo>
                  <a:lnTo>
                    <a:pt x="8781" y="30720"/>
                  </a:lnTo>
                  <a:lnTo>
                    <a:pt x="8187" y="31685"/>
                  </a:lnTo>
                  <a:lnTo>
                    <a:pt x="7050" y="33614"/>
                  </a:lnTo>
                  <a:lnTo>
                    <a:pt x="5986" y="35494"/>
                  </a:lnTo>
                  <a:lnTo>
                    <a:pt x="4997" y="37374"/>
                  </a:lnTo>
                  <a:lnTo>
                    <a:pt x="4081" y="39179"/>
                  </a:lnTo>
                  <a:lnTo>
                    <a:pt x="3240" y="40960"/>
                  </a:lnTo>
                  <a:lnTo>
                    <a:pt x="2474" y="42692"/>
                  </a:lnTo>
                  <a:lnTo>
                    <a:pt x="1756" y="44324"/>
                  </a:lnTo>
                  <a:lnTo>
                    <a:pt x="1113" y="45907"/>
                  </a:lnTo>
                  <a:lnTo>
                    <a:pt x="520" y="47391"/>
                  </a:lnTo>
                  <a:lnTo>
                    <a:pt x="0" y="48801"/>
                  </a:lnTo>
                  <a:lnTo>
                    <a:pt x="0" y="48801"/>
                  </a:lnTo>
                  <a:lnTo>
                    <a:pt x="1113" y="48752"/>
                  </a:lnTo>
                  <a:lnTo>
                    <a:pt x="2226" y="48677"/>
                  </a:lnTo>
                  <a:lnTo>
                    <a:pt x="4452" y="48504"/>
                  </a:lnTo>
                  <a:lnTo>
                    <a:pt x="5912" y="48381"/>
                  </a:lnTo>
                  <a:lnTo>
                    <a:pt x="7371" y="48208"/>
                  </a:lnTo>
                  <a:lnTo>
                    <a:pt x="8830" y="48010"/>
                  </a:lnTo>
                  <a:lnTo>
                    <a:pt x="10290" y="47812"/>
                  </a:lnTo>
                  <a:lnTo>
                    <a:pt x="11724" y="47564"/>
                  </a:lnTo>
                  <a:lnTo>
                    <a:pt x="13159" y="47317"/>
                  </a:lnTo>
                  <a:lnTo>
                    <a:pt x="14593" y="47045"/>
                  </a:lnTo>
                  <a:lnTo>
                    <a:pt x="16003" y="46723"/>
                  </a:lnTo>
                  <a:lnTo>
                    <a:pt x="17710" y="46328"/>
                  </a:lnTo>
                  <a:lnTo>
                    <a:pt x="19417" y="45882"/>
                  </a:lnTo>
                  <a:lnTo>
                    <a:pt x="20901" y="45487"/>
                  </a:lnTo>
                  <a:lnTo>
                    <a:pt x="22360" y="45042"/>
                  </a:lnTo>
                  <a:lnTo>
                    <a:pt x="23819" y="44572"/>
                  </a:lnTo>
                  <a:lnTo>
                    <a:pt x="25229" y="44102"/>
                  </a:lnTo>
                  <a:lnTo>
                    <a:pt x="26639" y="43582"/>
                  </a:lnTo>
                  <a:lnTo>
                    <a:pt x="28049" y="43038"/>
                  </a:lnTo>
                  <a:lnTo>
                    <a:pt x="29409" y="42469"/>
                  </a:lnTo>
                  <a:lnTo>
                    <a:pt x="30770" y="41876"/>
                  </a:lnTo>
                  <a:lnTo>
                    <a:pt x="32081" y="41257"/>
                  </a:lnTo>
                  <a:lnTo>
                    <a:pt x="33392" y="40614"/>
                  </a:lnTo>
                  <a:lnTo>
                    <a:pt x="34678" y="39946"/>
                  </a:lnTo>
                  <a:lnTo>
                    <a:pt x="35915" y="39254"/>
                  </a:lnTo>
                  <a:lnTo>
                    <a:pt x="37151" y="38512"/>
                  </a:lnTo>
                  <a:lnTo>
                    <a:pt x="38338" y="37770"/>
                  </a:lnTo>
                  <a:lnTo>
                    <a:pt x="39526" y="37003"/>
                  </a:lnTo>
                  <a:lnTo>
                    <a:pt x="40663" y="36187"/>
                  </a:lnTo>
                  <a:lnTo>
                    <a:pt x="41406" y="35642"/>
                  </a:lnTo>
                  <a:lnTo>
                    <a:pt x="42148" y="35049"/>
                  </a:lnTo>
                  <a:lnTo>
                    <a:pt x="43285" y="34158"/>
                  </a:lnTo>
                  <a:lnTo>
                    <a:pt x="44374" y="33218"/>
                  </a:lnTo>
                  <a:lnTo>
                    <a:pt x="45412" y="32254"/>
                  </a:lnTo>
                  <a:lnTo>
                    <a:pt x="46427" y="31240"/>
                  </a:lnTo>
                  <a:lnTo>
                    <a:pt x="47416" y="30226"/>
                  </a:lnTo>
                  <a:lnTo>
                    <a:pt x="48331" y="29187"/>
                  </a:lnTo>
                  <a:lnTo>
                    <a:pt x="49222" y="28098"/>
                  </a:lnTo>
                  <a:lnTo>
                    <a:pt x="50063" y="26985"/>
                  </a:lnTo>
                  <a:lnTo>
                    <a:pt x="50879" y="25848"/>
                  </a:lnTo>
                  <a:lnTo>
                    <a:pt x="51621" y="24685"/>
                  </a:lnTo>
                  <a:lnTo>
                    <a:pt x="52338" y="23473"/>
                  </a:lnTo>
                  <a:lnTo>
                    <a:pt x="53006" y="22261"/>
                  </a:lnTo>
                  <a:lnTo>
                    <a:pt x="53600" y="21000"/>
                  </a:lnTo>
                  <a:lnTo>
                    <a:pt x="54168" y="19738"/>
                  </a:lnTo>
                  <a:lnTo>
                    <a:pt x="54663" y="18427"/>
                  </a:lnTo>
                  <a:lnTo>
                    <a:pt x="54910" y="17759"/>
                  </a:lnTo>
                  <a:lnTo>
                    <a:pt x="55133" y="17092"/>
                  </a:lnTo>
                  <a:lnTo>
                    <a:pt x="55380" y="16275"/>
                  </a:lnTo>
                  <a:lnTo>
                    <a:pt x="55603" y="15434"/>
                  </a:lnTo>
                  <a:lnTo>
                    <a:pt x="55801" y="14618"/>
                  </a:lnTo>
                  <a:lnTo>
                    <a:pt x="55974" y="13802"/>
                  </a:lnTo>
                  <a:lnTo>
                    <a:pt x="56147" y="12986"/>
                  </a:lnTo>
                  <a:lnTo>
                    <a:pt x="56271" y="12145"/>
                  </a:lnTo>
                  <a:lnTo>
                    <a:pt x="56395" y="11329"/>
                  </a:lnTo>
                  <a:lnTo>
                    <a:pt x="56469" y="10488"/>
                  </a:lnTo>
                  <a:lnTo>
                    <a:pt x="56543" y="9647"/>
                  </a:lnTo>
                  <a:lnTo>
                    <a:pt x="56592" y="8806"/>
                  </a:lnTo>
                  <a:lnTo>
                    <a:pt x="56617" y="7989"/>
                  </a:lnTo>
                  <a:lnTo>
                    <a:pt x="56642" y="7148"/>
                  </a:lnTo>
                  <a:lnTo>
                    <a:pt x="56642" y="6307"/>
                  </a:lnTo>
                  <a:lnTo>
                    <a:pt x="56592" y="5466"/>
                  </a:lnTo>
                  <a:lnTo>
                    <a:pt x="56568" y="4625"/>
                  </a:lnTo>
                  <a:lnTo>
                    <a:pt x="56493" y="3785"/>
                  </a:lnTo>
                  <a:lnTo>
                    <a:pt x="56395" y="2845"/>
                  </a:lnTo>
                  <a:lnTo>
                    <a:pt x="56296" y="1880"/>
                  </a:lnTo>
                  <a:lnTo>
                    <a:pt x="56147" y="940"/>
                  </a:lnTo>
                  <a:lnTo>
                    <a:pt x="5599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6"/>
            <p:cNvSpPr/>
            <p:nvPr/>
          </p:nvSpPr>
          <p:spPr>
            <a:xfrm>
              <a:off x="4859350" y="3963125"/>
              <a:ext cx="1416050" cy="1220050"/>
            </a:xfrm>
            <a:custGeom>
              <a:avLst/>
              <a:gdLst/>
              <a:ahLst/>
              <a:cxnLst/>
              <a:rect l="l" t="t" r="r" b="b"/>
              <a:pathLst>
                <a:path w="56642" h="48802" fill="none" extrusionOk="0">
                  <a:moveTo>
                    <a:pt x="56493" y="3785"/>
                  </a:moveTo>
                  <a:lnTo>
                    <a:pt x="56493" y="3785"/>
                  </a:lnTo>
                  <a:lnTo>
                    <a:pt x="56568" y="4625"/>
                  </a:lnTo>
                  <a:lnTo>
                    <a:pt x="56592" y="5466"/>
                  </a:lnTo>
                  <a:lnTo>
                    <a:pt x="56642" y="6307"/>
                  </a:lnTo>
                  <a:lnTo>
                    <a:pt x="56642" y="7148"/>
                  </a:lnTo>
                  <a:lnTo>
                    <a:pt x="56617" y="7989"/>
                  </a:lnTo>
                  <a:lnTo>
                    <a:pt x="56592" y="8806"/>
                  </a:lnTo>
                  <a:lnTo>
                    <a:pt x="56543" y="9647"/>
                  </a:lnTo>
                  <a:lnTo>
                    <a:pt x="56469" y="10488"/>
                  </a:lnTo>
                  <a:lnTo>
                    <a:pt x="56395" y="11329"/>
                  </a:lnTo>
                  <a:lnTo>
                    <a:pt x="56271" y="12145"/>
                  </a:lnTo>
                  <a:lnTo>
                    <a:pt x="56147" y="12986"/>
                  </a:lnTo>
                  <a:lnTo>
                    <a:pt x="55974" y="13802"/>
                  </a:lnTo>
                  <a:lnTo>
                    <a:pt x="55801" y="14618"/>
                  </a:lnTo>
                  <a:lnTo>
                    <a:pt x="55603" y="15434"/>
                  </a:lnTo>
                  <a:lnTo>
                    <a:pt x="55380" y="16275"/>
                  </a:lnTo>
                  <a:lnTo>
                    <a:pt x="55133" y="17092"/>
                  </a:lnTo>
                  <a:lnTo>
                    <a:pt x="55133" y="17092"/>
                  </a:lnTo>
                  <a:lnTo>
                    <a:pt x="54910" y="17759"/>
                  </a:lnTo>
                  <a:lnTo>
                    <a:pt x="54663" y="18427"/>
                  </a:lnTo>
                  <a:lnTo>
                    <a:pt x="54168" y="19738"/>
                  </a:lnTo>
                  <a:lnTo>
                    <a:pt x="53600" y="21000"/>
                  </a:lnTo>
                  <a:lnTo>
                    <a:pt x="53006" y="22261"/>
                  </a:lnTo>
                  <a:lnTo>
                    <a:pt x="52338" y="23473"/>
                  </a:lnTo>
                  <a:lnTo>
                    <a:pt x="51621" y="24685"/>
                  </a:lnTo>
                  <a:lnTo>
                    <a:pt x="50879" y="25848"/>
                  </a:lnTo>
                  <a:lnTo>
                    <a:pt x="50063" y="26985"/>
                  </a:lnTo>
                  <a:lnTo>
                    <a:pt x="49222" y="28098"/>
                  </a:lnTo>
                  <a:lnTo>
                    <a:pt x="48331" y="29187"/>
                  </a:lnTo>
                  <a:lnTo>
                    <a:pt x="47416" y="30226"/>
                  </a:lnTo>
                  <a:lnTo>
                    <a:pt x="46427" y="31240"/>
                  </a:lnTo>
                  <a:lnTo>
                    <a:pt x="45412" y="32254"/>
                  </a:lnTo>
                  <a:lnTo>
                    <a:pt x="44374" y="33218"/>
                  </a:lnTo>
                  <a:lnTo>
                    <a:pt x="43285" y="34158"/>
                  </a:lnTo>
                  <a:lnTo>
                    <a:pt x="42148" y="35049"/>
                  </a:lnTo>
                  <a:lnTo>
                    <a:pt x="42148" y="35049"/>
                  </a:lnTo>
                  <a:lnTo>
                    <a:pt x="41406" y="35642"/>
                  </a:lnTo>
                  <a:lnTo>
                    <a:pt x="40663" y="36187"/>
                  </a:lnTo>
                  <a:lnTo>
                    <a:pt x="40663" y="36187"/>
                  </a:lnTo>
                  <a:lnTo>
                    <a:pt x="39526" y="37003"/>
                  </a:lnTo>
                  <a:lnTo>
                    <a:pt x="38338" y="37770"/>
                  </a:lnTo>
                  <a:lnTo>
                    <a:pt x="37151" y="38512"/>
                  </a:lnTo>
                  <a:lnTo>
                    <a:pt x="35915" y="39254"/>
                  </a:lnTo>
                  <a:lnTo>
                    <a:pt x="34678" y="39946"/>
                  </a:lnTo>
                  <a:lnTo>
                    <a:pt x="33392" y="40614"/>
                  </a:lnTo>
                  <a:lnTo>
                    <a:pt x="32081" y="41257"/>
                  </a:lnTo>
                  <a:lnTo>
                    <a:pt x="30770" y="41876"/>
                  </a:lnTo>
                  <a:lnTo>
                    <a:pt x="29409" y="42469"/>
                  </a:lnTo>
                  <a:lnTo>
                    <a:pt x="28049" y="43038"/>
                  </a:lnTo>
                  <a:lnTo>
                    <a:pt x="26639" y="43582"/>
                  </a:lnTo>
                  <a:lnTo>
                    <a:pt x="25229" y="44102"/>
                  </a:lnTo>
                  <a:lnTo>
                    <a:pt x="23819" y="44572"/>
                  </a:lnTo>
                  <a:lnTo>
                    <a:pt x="22360" y="45042"/>
                  </a:lnTo>
                  <a:lnTo>
                    <a:pt x="20901" y="45487"/>
                  </a:lnTo>
                  <a:lnTo>
                    <a:pt x="19417" y="45882"/>
                  </a:lnTo>
                  <a:lnTo>
                    <a:pt x="19417" y="45882"/>
                  </a:lnTo>
                  <a:lnTo>
                    <a:pt x="17710" y="46328"/>
                  </a:lnTo>
                  <a:lnTo>
                    <a:pt x="16003" y="46723"/>
                  </a:lnTo>
                  <a:lnTo>
                    <a:pt x="16003" y="46723"/>
                  </a:lnTo>
                  <a:lnTo>
                    <a:pt x="14593" y="47045"/>
                  </a:lnTo>
                  <a:lnTo>
                    <a:pt x="13159" y="47317"/>
                  </a:lnTo>
                  <a:lnTo>
                    <a:pt x="11724" y="47564"/>
                  </a:lnTo>
                  <a:lnTo>
                    <a:pt x="10290" y="47812"/>
                  </a:lnTo>
                  <a:lnTo>
                    <a:pt x="8830" y="48010"/>
                  </a:lnTo>
                  <a:lnTo>
                    <a:pt x="7371" y="48208"/>
                  </a:lnTo>
                  <a:lnTo>
                    <a:pt x="5912" y="48381"/>
                  </a:lnTo>
                  <a:lnTo>
                    <a:pt x="4452" y="48504"/>
                  </a:lnTo>
                  <a:lnTo>
                    <a:pt x="4452" y="48504"/>
                  </a:lnTo>
                  <a:lnTo>
                    <a:pt x="2226" y="48677"/>
                  </a:lnTo>
                  <a:lnTo>
                    <a:pt x="1113" y="48752"/>
                  </a:lnTo>
                  <a:lnTo>
                    <a:pt x="0" y="48801"/>
                  </a:lnTo>
                  <a:lnTo>
                    <a:pt x="0" y="48801"/>
                  </a:lnTo>
                  <a:lnTo>
                    <a:pt x="520" y="47391"/>
                  </a:lnTo>
                  <a:lnTo>
                    <a:pt x="1113" y="45907"/>
                  </a:lnTo>
                  <a:lnTo>
                    <a:pt x="1756" y="44324"/>
                  </a:lnTo>
                  <a:lnTo>
                    <a:pt x="2474" y="42692"/>
                  </a:lnTo>
                  <a:lnTo>
                    <a:pt x="3240" y="40960"/>
                  </a:lnTo>
                  <a:lnTo>
                    <a:pt x="4081" y="39179"/>
                  </a:lnTo>
                  <a:lnTo>
                    <a:pt x="4997" y="37374"/>
                  </a:lnTo>
                  <a:lnTo>
                    <a:pt x="5986" y="35494"/>
                  </a:lnTo>
                  <a:lnTo>
                    <a:pt x="7050" y="33614"/>
                  </a:lnTo>
                  <a:lnTo>
                    <a:pt x="8187" y="31685"/>
                  </a:lnTo>
                  <a:lnTo>
                    <a:pt x="8781" y="30720"/>
                  </a:lnTo>
                  <a:lnTo>
                    <a:pt x="9399" y="29756"/>
                  </a:lnTo>
                  <a:lnTo>
                    <a:pt x="10042" y="28766"/>
                  </a:lnTo>
                  <a:lnTo>
                    <a:pt x="10685" y="27802"/>
                  </a:lnTo>
                  <a:lnTo>
                    <a:pt x="11353" y="26837"/>
                  </a:lnTo>
                  <a:lnTo>
                    <a:pt x="12071" y="25848"/>
                  </a:lnTo>
                  <a:lnTo>
                    <a:pt x="12788" y="24883"/>
                  </a:lnTo>
                  <a:lnTo>
                    <a:pt x="13505" y="23918"/>
                  </a:lnTo>
                  <a:lnTo>
                    <a:pt x="14272" y="22954"/>
                  </a:lnTo>
                  <a:lnTo>
                    <a:pt x="15063" y="22014"/>
                  </a:lnTo>
                  <a:lnTo>
                    <a:pt x="15855" y="21049"/>
                  </a:lnTo>
                  <a:lnTo>
                    <a:pt x="16696" y="20109"/>
                  </a:lnTo>
                  <a:lnTo>
                    <a:pt x="17537" y="19169"/>
                  </a:lnTo>
                  <a:lnTo>
                    <a:pt x="18403" y="18254"/>
                  </a:lnTo>
                  <a:lnTo>
                    <a:pt x="19293" y="17339"/>
                  </a:lnTo>
                  <a:lnTo>
                    <a:pt x="20208" y="16424"/>
                  </a:lnTo>
                  <a:lnTo>
                    <a:pt x="21148" y="15533"/>
                  </a:lnTo>
                  <a:lnTo>
                    <a:pt x="22113" y="14668"/>
                  </a:lnTo>
                  <a:lnTo>
                    <a:pt x="23102" y="13802"/>
                  </a:lnTo>
                  <a:lnTo>
                    <a:pt x="24091" y="12961"/>
                  </a:lnTo>
                  <a:lnTo>
                    <a:pt x="25130" y="12120"/>
                  </a:lnTo>
                  <a:lnTo>
                    <a:pt x="26194" y="11304"/>
                  </a:lnTo>
                  <a:lnTo>
                    <a:pt x="27257" y="10512"/>
                  </a:lnTo>
                  <a:lnTo>
                    <a:pt x="28371" y="9746"/>
                  </a:lnTo>
                  <a:lnTo>
                    <a:pt x="29508" y="8979"/>
                  </a:lnTo>
                  <a:lnTo>
                    <a:pt x="30671" y="8261"/>
                  </a:lnTo>
                  <a:lnTo>
                    <a:pt x="31833" y="7544"/>
                  </a:lnTo>
                  <a:lnTo>
                    <a:pt x="33045" y="6852"/>
                  </a:lnTo>
                  <a:lnTo>
                    <a:pt x="34282" y="6208"/>
                  </a:lnTo>
                  <a:lnTo>
                    <a:pt x="35543" y="5565"/>
                  </a:lnTo>
                  <a:lnTo>
                    <a:pt x="36830" y="4947"/>
                  </a:lnTo>
                  <a:lnTo>
                    <a:pt x="38141" y="4378"/>
                  </a:lnTo>
                  <a:lnTo>
                    <a:pt x="39476" y="3834"/>
                  </a:lnTo>
                  <a:lnTo>
                    <a:pt x="40837" y="3315"/>
                  </a:lnTo>
                  <a:lnTo>
                    <a:pt x="42222" y="2820"/>
                  </a:lnTo>
                  <a:lnTo>
                    <a:pt x="43632" y="2375"/>
                  </a:lnTo>
                  <a:lnTo>
                    <a:pt x="45091" y="1929"/>
                  </a:lnTo>
                  <a:lnTo>
                    <a:pt x="46550" y="1558"/>
                  </a:lnTo>
                  <a:lnTo>
                    <a:pt x="48059" y="1187"/>
                  </a:lnTo>
                  <a:lnTo>
                    <a:pt x="49593" y="891"/>
                  </a:lnTo>
                  <a:lnTo>
                    <a:pt x="51151" y="594"/>
                  </a:lnTo>
                  <a:lnTo>
                    <a:pt x="52734" y="346"/>
                  </a:lnTo>
                  <a:lnTo>
                    <a:pt x="54342" y="149"/>
                  </a:lnTo>
                  <a:lnTo>
                    <a:pt x="55999" y="0"/>
                  </a:lnTo>
                  <a:lnTo>
                    <a:pt x="55999" y="0"/>
                  </a:lnTo>
                  <a:lnTo>
                    <a:pt x="56147" y="940"/>
                  </a:lnTo>
                  <a:lnTo>
                    <a:pt x="56296" y="1880"/>
                  </a:lnTo>
                  <a:lnTo>
                    <a:pt x="56395" y="2845"/>
                  </a:lnTo>
                  <a:lnTo>
                    <a:pt x="56493" y="378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6"/>
            <p:cNvSpPr/>
            <p:nvPr/>
          </p:nvSpPr>
          <p:spPr>
            <a:xfrm>
              <a:off x="3338175" y="3686700"/>
              <a:ext cx="572000" cy="1315900"/>
            </a:xfrm>
            <a:custGeom>
              <a:avLst/>
              <a:gdLst/>
              <a:ahLst/>
              <a:cxnLst/>
              <a:rect l="l" t="t" r="r" b="b"/>
              <a:pathLst>
                <a:path w="22880" h="52636" extrusionOk="0">
                  <a:moveTo>
                    <a:pt x="4750" y="1"/>
                  </a:moveTo>
                  <a:lnTo>
                    <a:pt x="4107" y="1609"/>
                  </a:lnTo>
                  <a:lnTo>
                    <a:pt x="3488" y="3241"/>
                  </a:lnTo>
                  <a:lnTo>
                    <a:pt x="2919" y="4849"/>
                  </a:lnTo>
                  <a:lnTo>
                    <a:pt x="2400" y="6481"/>
                  </a:lnTo>
                  <a:lnTo>
                    <a:pt x="2103" y="7446"/>
                  </a:lnTo>
                  <a:lnTo>
                    <a:pt x="1831" y="8435"/>
                  </a:lnTo>
                  <a:lnTo>
                    <a:pt x="1584" y="9400"/>
                  </a:lnTo>
                  <a:lnTo>
                    <a:pt x="1336" y="10365"/>
                  </a:lnTo>
                  <a:lnTo>
                    <a:pt x="1114" y="11354"/>
                  </a:lnTo>
                  <a:lnTo>
                    <a:pt x="916" y="12319"/>
                  </a:lnTo>
                  <a:lnTo>
                    <a:pt x="718" y="13283"/>
                  </a:lnTo>
                  <a:lnTo>
                    <a:pt x="570" y="14273"/>
                  </a:lnTo>
                  <a:lnTo>
                    <a:pt x="421" y="15237"/>
                  </a:lnTo>
                  <a:lnTo>
                    <a:pt x="298" y="16202"/>
                  </a:lnTo>
                  <a:lnTo>
                    <a:pt x="199" y="17167"/>
                  </a:lnTo>
                  <a:lnTo>
                    <a:pt x="100" y="18131"/>
                  </a:lnTo>
                  <a:lnTo>
                    <a:pt x="50" y="19096"/>
                  </a:lnTo>
                  <a:lnTo>
                    <a:pt x="1" y="20036"/>
                  </a:lnTo>
                  <a:lnTo>
                    <a:pt x="1" y="21000"/>
                  </a:lnTo>
                  <a:lnTo>
                    <a:pt x="1" y="21940"/>
                  </a:lnTo>
                  <a:lnTo>
                    <a:pt x="50" y="22905"/>
                  </a:lnTo>
                  <a:lnTo>
                    <a:pt x="100" y="23845"/>
                  </a:lnTo>
                  <a:lnTo>
                    <a:pt x="199" y="24785"/>
                  </a:lnTo>
                  <a:lnTo>
                    <a:pt x="322" y="25700"/>
                  </a:lnTo>
                  <a:lnTo>
                    <a:pt x="446" y="26640"/>
                  </a:lnTo>
                  <a:lnTo>
                    <a:pt x="619" y="27555"/>
                  </a:lnTo>
                  <a:lnTo>
                    <a:pt x="817" y="28470"/>
                  </a:lnTo>
                  <a:lnTo>
                    <a:pt x="1040" y="29385"/>
                  </a:lnTo>
                  <a:lnTo>
                    <a:pt x="1287" y="30276"/>
                  </a:lnTo>
                  <a:lnTo>
                    <a:pt x="1584" y="31191"/>
                  </a:lnTo>
                  <a:lnTo>
                    <a:pt x="1881" y="32057"/>
                  </a:lnTo>
                  <a:lnTo>
                    <a:pt x="2227" y="32947"/>
                  </a:lnTo>
                  <a:lnTo>
                    <a:pt x="2598" y="33813"/>
                  </a:lnTo>
                  <a:lnTo>
                    <a:pt x="3018" y="34679"/>
                  </a:lnTo>
                  <a:lnTo>
                    <a:pt x="3439" y="35544"/>
                  </a:lnTo>
                  <a:lnTo>
                    <a:pt x="3909" y="36385"/>
                  </a:lnTo>
                  <a:lnTo>
                    <a:pt x="4453" y="37300"/>
                  </a:lnTo>
                  <a:lnTo>
                    <a:pt x="5047" y="38191"/>
                  </a:lnTo>
                  <a:lnTo>
                    <a:pt x="5640" y="39057"/>
                  </a:lnTo>
                  <a:lnTo>
                    <a:pt x="6258" y="39922"/>
                  </a:lnTo>
                  <a:lnTo>
                    <a:pt x="6926" y="40763"/>
                  </a:lnTo>
                  <a:lnTo>
                    <a:pt x="7594" y="41579"/>
                  </a:lnTo>
                  <a:lnTo>
                    <a:pt x="8311" y="42371"/>
                  </a:lnTo>
                  <a:lnTo>
                    <a:pt x="9029" y="43162"/>
                  </a:lnTo>
                  <a:lnTo>
                    <a:pt x="9795" y="43929"/>
                  </a:lnTo>
                  <a:lnTo>
                    <a:pt x="10562" y="44671"/>
                  </a:lnTo>
                  <a:lnTo>
                    <a:pt x="11378" y="45389"/>
                  </a:lnTo>
                  <a:lnTo>
                    <a:pt x="12195" y="46106"/>
                  </a:lnTo>
                  <a:lnTo>
                    <a:pt x="13036" y="46798"/>
                  </a:lnTo>
                  <a:lnTo>
                    <a:pt x="13901" y="47491"/>
                  </a:lnTo>
                  <a:lnTo>
                    <a:pt x="14792" y="48134"/>
                  </a:lnTo>
                  <a:lnTo>
                    <a:pt x="15707" y="48777"/>
                  </a:lnTo>
                  <a:lnTo>
                    <a:pt x="16499" y="49297"/>
                  </a:lnTo>
                  <a:lnTo>
                    <a:pt x="17290" y="49816"/>
                  </a:lnTo>
                  <a:lnTo>
                    <a:pt x="18106" y="50311"/>
                  </a:lnTo>
                  <a:lnTo>
                    <a:pt x="18922" y="50805"/>
                  </a:lnTo>
                  <a:lnTo>
                    <a:pt x="19763" y="51275"/>
                  </a:lnTo>
                  <a:lnTo>
                    <a:pt x="20604" y="51745"/>
                  </a:lnTo>
                  <a:lnTo>
                    <a:pt x="21470" y="52190"/>
                  </a:lnTo>
                  <a:lnTo>
                    <a:pt x="22336" y="52636"/>
                  </a:lnTo>
                  <a:lnTo>
                    <a:pt x="22484" y="51028"/>
                  </a:lnTo>
                  <a:lnTo>
                    <a:pt x="22608" y="49445"/>
                  </a:lnTo>
                  <a:lnTo>
                    <a:pt x="22707" y="47911"/>
                  </a:lnTo>
                  <a:lnTo>
                    <a:pt x="22781" y="46378"/>
                  </a:lnTo>
                  <a:lnTo>
                    <a:pt x="22831" y="44894"/>
                  </a:lnTo>
                  <a:lnTo>
                    <a:pt x="22855" y="43459"/>
                  </a:lnTo>
                  <a:lnTo>
                    <a:pt x="22880" y="42025"/>
                  </a:lnTo>
                  <a:lnTo>
                    <a:pt x="22855" y="40640"/>
                  </a:lnTo>
                  <a:lnTo>
                    <a:pt x="22831" y="39254"/>
                  </a:lnTo>
                  <a:lnTo>
                    <a:pt x="22781" y="37919"/>
                  </a:lnTo>
                  <a:lnTo>
                    <a:pt x="22707" y="36633"/>
                  </a:lnTo>
                  <a:lnTo>
                    <a:pt x="22633" y="35346"/>
                  </a:lnTo>
                  <a:lnTo>
                    <a:pt x="22534" y="34085"/>
                  </a:lnTo>
                  <a:lnTo>
                    <a:pt x="22410" y="32873"/>
                  </a:lnTo>
                  <a:lnTo>
                    <a:pt x="22286" y="31661"/>
                  </a:lnTo>
                  <a:lnTo>
                    <a:pt x="22113" y="30498"/>
                  </a:lnTo>
                  <a:lnTo>
                    <a:pt x="21965" y="29336"/>
                  </a:lnTo>
                  <a:lnTo>
                    <a:pt x="21767" y="28223"/>
                  </a:lnTo>
                  <a:lnTo>
                    <a:pt x="21569" y="27135"/>
                  </a:lnTo>
                  <a:lnTo>
                    <a:pt x="21371" y="26071"/>
                  </a:lnTo>
                  <a:lnTo>
                    <a:pt x="21124" y="25032"/>
                  </a:lnTo>
                  <a:lnTo>
                    <a:pt x="20901" y="24018"/>
                  </a:lnTo>
                  <a:lnTo>
                    <a:pt x="20629" y="23029"/>
                  </a:lnTo>
                  <a:lnTo>
                    <a:pt x="20382" y="22064"/>
                  </a:lnTo>
                  <a:lnTo>
                    <a:pt x="20110" y="21099"/>
                  </a:lnTo>
                  <a:lnTo>
                    <a:pt x="19813" y="20184"/>
                  </a:lnTo>
                  <a:lnTo>
                    <a:pt x="19516" y="19294"/>
                  </a:lnTo>
                  <a:lnTo>
                    <a:pt x="19195" y="18428"/>
                  </a:lnTo>
                  <a:lnTo>
                    <a:pt x="18873" y="17587"/>
                  </a:lnTo>
                  <a:lnTo>
                    <a:pt x="18551" y="16746"/>
                  </a:lnTo>
                  <a:lnTo>
                    <a:pt x="18205" y="15955"/>
                  </a:lnTo>
                  <a:lnTo>
                    <a:pt x="17859" y="15163"/>
                  </a:lnTo>
                  <a:lnTo>
                    <a:pt x="17488" y="14396"/>
                  </a:lnTo>
                  <a:lnTo>
                    <a:pt x="17117" y="13654"/>
                  </a:lnTo>
                  <a:lnTo>
                    <a:pt x="16746" y="12937"/>
                  </a:lnTo>
                  <a:lnTo>
                    <a:pt x="16375" y="12244"/>
                  </a:lnTo>
                  <a:lnTo>
                    <a:pt x="15979" y="11577"/>
                  </a:lnTo>
                  <a:lnTo>
                    <a:pt x="15583" y="10909"/>
                  </a:lnTo>
                  <a:lnTo>
                    <a:pt x="15188" y="10290"/>
                  </a:lnTo>
                  <a:lnTo>
                    <a:pt x="14792" y="9672"/>
                  </a:lnTo>
                  <a:lnTo>
                    <a:pt x="13976" y="8485"/>
                  </a:lnTo>
                  <a:lnTo>
                    <a:pt x="13135" y="7396"/>
                  </a:lnTo>
                  <a:lnTo>
                    <a:pt x="12294" y="6358"/>
                  </a:lnTo>
                  <a:lnTo>
                    <a:pt x="11428" y="5418"/>
                  </a:lnTo>
                  <a:lnTo>
                    <a:pt x="10562" y="4527"/>
                  </a:lnTo>
                  <a:lnTo>
                    <a:pt x="9697" y="3711"/>
                  </a:lnTo>
                  <a:lnTo>
                    <a:pt x="8856" y="2944"/>
                  </a:lnTo>
                  <a:lnTo>
                    <a:pt x="7990" y="2252"/>
                  </a:lnTo>
                  <a:lnTo>
                    <a:pt x="7174" y="1609"/>
                  </a:lnTo>
                  <a:lnTo>
                    <a:pt x="6333" y="1015"/>
                  </a:lnTo>
                  <a:lnTo>
                    <a:pt x="5541" y="496"/>
                  </a:lnTo>
                  <a:lnTo>
                    <a:pt x="47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6"/>
            <p:cNvSpPr/>
            <p:nvPr/>
          </p:nvSpPr>
          <p:spPr>
            <a:xfrm>
              <a:off x="3338175" y="3686700"/>
              <a:ext cx="572000" cy="1315900"/>
            </a:xfrm>
            <a:custGeom>
              <a:avLst/>
              <a:gdLst/>
              <a:ahLst/>
              <a:cxnLst/>
              <a:rect l="l" t="t" r="r" b="b"/>
              <a:pathLst>
                <a:path w="22880" h="52636" fill="none" extrusionOk="0">
                  <a:moveTo>
                    <a:pt x="22336" y="52636"/>
                  </a:moveTo>
                  <a:lnTo>
                    <a:pt x="22336" y="52636"/>
                  </a:lnTo>
                  <a:lnTo>
                    <a:pt x="21470" y="52190"/>
                  </a:lnTo>
                  <a:lnTo>
                    <a:pt x="20604" y="51745"/>
                  </a:lnTo>
                  <a:lnTo>
                    <a:pt x="19763" y="51275"/>
                  </a:lnTo>
                  <a:lnTo>
                    <a:pt x="18922" y="50805"/>
                  </a:lnTo>
                  <a:lnTo>
                    <a:pt x="18106" y="50311"/>
                  </a:lnTo>
                  <a:lnTo>
                    <a:pt x="17290" y="49816"/>
                  </a:lnTo>
                  <a:lnTo>
                    <a:pt x="16499" y="49297"/>
                  </a:lnTo>
                  <a:lnTo>
                    <a:pt x="15707" y="48777"/>
                  </a:lnTo>
                  <a:lnTo>
                    <a:pt x="15707" y="48777"/>
                  </a:lnTo>
                  <a:lnTo>
                    <a:pt x="14792" y="48134"/>
                  </a:lnTo>
                  <a:lnTo>
                    <a:pt x="13901" y="47491"/>
                  </a:lnTo>
                  <a:lnTo>
                    <a:pt x="13036" y="46798"/>
                  </a:lnTo>
                  <a:lnTo>
                    <a:pt x="12195" y="46106"/>
                  </a:lnTo>
                  <a:lnTo>
                    <a:pt x="11378" y="45389"/>
                  </a:lnTo>
                  <a:lnTo>
                    <a:pt x="10562" y="44671"/>
                  </a:lnTo>
                  <a:lnTo>
                    <a:pt x="9795" y="43929"/>
                  </a:lnTo>
                  <a:lnTo>
                    <a:pt x="9029" y="43162"/>
                  </a:lnTo>
                  <a:lnTo>
                    <a:pt x="8311" y="42371"/>
                  </a:lnTo>
                  <a:lnTo>
                    <a:pt x="7594" y="41579"/>
                  </a:lnTo>
                  <a:lnTo>
                    <a:pt x="6926" y="40763"/>
                  </a:lnTo>
                  <a:lnTo>
                    <a:pt x="6258" y="39922"/>
                  </a:lnTo>
                  <a:lnTo>
                    <a:pt x="5640" y="39057"/>
                  </a:lnTo>
                  <a:lnTo>
                    <a:pt x="5047" y="38191"/>
                  </a:lnTo>
                  <a:lnTo>
                    <a:pt x="4453" y="37300"/>
                  </a:lnTo>
                  <a:lnTo>
                    <a:pt x="3909" y="36385"/>
                  </a:lnTo>
                  <a:lnTo>
                    <a:pt x="3909" y="36385"/>
                  </a:lnTo>
                  <a:lnTo>
                    <a:pt x="3439" y="35544"/>
                  </a:lnTo>
                  <a:lnTo>
                    <a:pt x="3018" y="34679"/>
                  </a:lnTo>
                  <a:lnTo>
                    <a:pt x="2598" y="33813"/>
                  </a:lnTo>
                  <a:lnTo>
                    <a:pt x="2227" y="32947"/>
                  </a:lnTo>
                  <a:lnTo>
                    <a:pt x="1881" y="32057"/>
                  </a:lnTo>
                  <a:lnTo>
                    <a:pt x="1584" y="31191"/>
                  </a:lnTo>
                  <a:lnTo>
                    <a:pt x="1287" y="30276"/>
                  </a:lnTo>
                  <a:lnTo>
                    <a:pt x="1040" y="29385"/>
                  </a:lnTo>
                  <a:lnTo>
                    <a:pt x="817" y="28470"/>
                  </a:lnTo>
                  <a:lnTo>
                    <a:pt x="619" y="27555"/>
                  </a:lnTo>
                  <a:lnTo>
                    <a:pt x="446" y="26640"/>
                  </a:lnTo>
                  <a:lnTo>
                    <a:pt x="322" y="25700"/>
                  </a:lnTo>
                  <a:lnTo>
                    <a:pt x="199" y="24785"/>
                  </a:lnTo>
                  <a:lnTo>
                    <a:pt x="100" y="23845"/>
                  </a:lnTo>
                  <a:lnTo>
                    <a:pt x="50" y="22905"/>
                  </a:lnTo>
                  <a:lnTo>
                    <a:pt x="1" y="21940"/>
                  </a:lnTo>
                  <a:lnTo>
                    <a:pt x="1" y="21000"/>
                  </a:lnTo>
                  <a:lnTo>
                    <a:pt x="1" y="20036"/>
                  </a:lnTo>
                  <a:lnTo>
                    <a:pt x="50" y="19096"/>
                  </a:lnTo>
                  <a:lnTo>
                    <a:pt x="100" y="18131"/>
                  </a:lnTo>
                  <a:lnTo>
                    <a:pt x="199" y="17167"/>
                  </a:lnTo>
                  <a:lnTo>
                    <a:pt x="298" y="16202"/>
                  </a:lnTo>
                  <a:lnTo>
                    <a:pt x="421" y="15237"/>
                  </a:lnTo>
                  <a:lnTo>
                    <a:pt x="570" y="14273"/>
                  </a:lnTo>
                  <a:lnTo>
                    <a:pt x="718" y="13283"/>
                  </a:lnTo>
                  <a:lnTo>
                    <a:pt x="916" y="12319"/>
                  </a:lnTo>
                  <a:lnTo>
                    <a:pt x="1114" y="11354"/>
                  </a:lnTo>
                  <a:lnTo>
                    <a:pt x="1336" y="10365"/>
                  </a:lnTo>
                  <a:lnTo>
                    <a:pt x="1584" y="9400"/>
                  </a:lnTo>
                  <a:lnTo>
                    <a:pt x="1831" y="8435"/>
                  </a:lnTo>
                  <a:lnTo>
                    <a:pt x="2103" y="7446"/>
                  </a:lnTo>
                  <a:lnTo>
                    <a:pt x="2400" y="6481"/>
                  </a:lnTo>
                  <a:lnTo>
                    <a:pt x="2400" y="6481"/>
                  </a:lnTo>
                  <a:lnTo>
                    <a:pt x="2919" y="4849"/>
                  </a:lnTo>
                  <a:lnTo>
                    <a:pt x="3488" y="3241"/>
                  </a:lnTo>
                  <a:lnTo>
                    <a:pt x="4107" y="1609"/>
                  </a:lnTo>
                  <a:lnTo>
                    <a:pt x="4750" y="1"/>
                  </a:lnTo>
                  <a:lnTo>
                    <a:pt x="4750" y="1"/>
                  </a:lnTo>
                  <a:lnTo>
                    <a:pt x="5541" y="496"/>
                  </a:lnTo>
                  <a:lnTo>
                    <a:pt x="6333" y="1015"/>
                  </a:lnTo>
                  <a:lnTo>
                    <a:pt x="7174" y="1609"/>
                  </a:lnTo>
                  <a:lnTo>
                    <a:pt x="7990" y="2252"/>
                  </a:lnTo>
                  <a:lnTo>
                    <a:pt x="8856" y="2944"/>
                  </a:lnTo>
                  <a:lnTo>
                    <a:pt x="9697" y="3711"/>
                  </a:lnTo>
                  <a:lnTo>
                    <a:pt x="10562" y="4527"/>
                  </a:lnTo>
                  <a:lnTo>
                    <a:pt x="11428" y="5418"/>
                  </a:lnTo>
                  <a:lnTo>
                    <a:pt x="12294" y="6358"/>
                  </a:lnTo>
                  <a:lnTo>
                    <a:pt x="13135" y="7396"/>
                  </a:lnTo>
                  <a:lnTo>
                    <a:pt x="13976" y="8485"/>
                  </a:lnTo>
                  <a:lnTo>
                    <a:pt x="14792" y="9672"/>
                  </a:lnTo>
                  <a:lnTo>
                    <a:pt x="15188" y="10290"/>
                  </a:lnTo>
                  <a:lnTo>
                    <a:pt x="15583" y="10909"/>
                  </a:lnTo>
                  <a:lnTo>
                    <a:pt x="15979" y="11577"/>
                  </a:lnTo>
                  <a:lnTo>
                    <a:pt x="16375" y="12244"/>
                  </a:lnTo>
                  <a:lnTo>
                    <a:pt x="16746" y="12937"/>
                  </a:lnTo>
                  <a:lnTo>
                    <a:pt x="17117" y="13654"/>
                  </a:lnTo>
                  <a:lnTo>
                    <a:pt x="17488" y="14396"/>
                  </a:lnTo>
                  <a:lnTo>
                    <a:pt x="17859" y="15163"/>
                  </a:lnTo>
                  <a:lnTo>
                    <a:pt x="18205" y="15955"/>
                  </a:lnTo>
                  <a:lnTo>
                    <a:pt x="18551" y="16746"/>
                  </a:lnTo>
                  <a:lnTo>
                    <a:pt x="18873" y="17587"/>
                  </a:lnTo>
                  <a:lnTo>
                    <a:pt x="19195" y="18428"/>
                  </a:lnTo>
                  <a:lnTo>
                    <a:pt x="19516" y="19294"/>
                  </a:lnTo>
                  <a:lnTo>
                    <a:pt x="19813" y="20184"/>
                  </a:lnTo>
                  <a:lnTo>
                    <a:pt x="20110" y="21099"/>
                  </a:lnTo>
                  <a:lnTo>
                    <a:pt x="20382" y="22064"/>
                  </a:lnTo>
                  <a:lnTo>
                    <a:pt x="20629" y="23029"/>
                  </a:lnTo>
                  <a:lnTo>
                    <a:pt x="20901" y="24018"/>
                  </a:lnTo>
                  <a:lnTo>
                    <a:pt x="21124" y="25032"/>
                  </a:lnTo>
                  <a:lnTo>
                    <a:pt x="21371" y="26071"/>
                  </a:lnTo>
                  <a:lnTo>
                    <a:pt x="21569" y="27135"/>
                  </a:lnTo>
                  <a:lnTo>
                    <a:pt x="21767" y="28223"/>
                  </a:lnTo>
                  <a:lnTo>
                    <a:pt x="21965" y="29336"/>
                  </a:lnTo>
                  <a:lnTo>
                    <a:pt x="22113" y="30498"/>
                  </a:lnTo>
                  <a:lnTo>
                    <a:pt x="22286" y="31661"/>
                  </a:lnTo>
                  <a:lnTo>
                    <a:pt x="22410" y="32873"/>
                  </a:lnTo>
                  <a:lnTo>
                    <a:pt x="22534" y="34085"/>
                  </a:lnTo>
                  <a:lnTo>
                    <a:pt x="22633" y="35346"/>
                  </a:lnTo>
                  <a:lnTo>
                    <a:pt x="22707" y="36633"/>
                  </a:lnTo>
                  <a:lnTo>
                    <a:pt x="22781" y="37919"/>
                  </a:lnTo>
                  <a:lnTo>
                    <a:pt x="22831" y="39254"/>
                  </a:lnTo>
                  <a:lnTo>
                    <a:pt x="22855" y="40640"/>
                  </a:lnTo>
                  <a:lnTo>
                    <a:pt x="22880" y="42025"/>
                  </a:lnTo>
                  <a:lnTo>
                    <a:pt x="22855" y="43459"/>
                  </a:lnTo>
                  <a:lnTo>
                    <a:pt x="22831" y="44894"/>
                  </a:lnTo>
                  <a:lnTo>
                    <a:pt x="22781" y="46378"/>
                  </a:lnTo>
                  <a:lnTo>
                    <a:pt x="22707" y="47911"/>
                  </a:lnTo>
                  <a:lnTo>
                    <a:pt x="22608" y="49445"/>
                  </a:lnTo>
                  <a:lnTo>
                    <a:pt x="22484" y="51028"/>
                  </a:lnTo>
                  <a:lnTo>
                    <a:pt x="22336" y="5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6"/>
            <p:cNvSpPr/>
            <p:nvPr/>
          </p:nvSpPr>
          <p:spPr>
            <a:xfrm>
              <a:off x="3338175" y="3848725"/>
              <a:ext cx="393925" cy="1057425"/>
            </a:xfrm>
            <a:custGeom>
              <a:avLst/>
              <a:gdLst/>
              <a:ahLst/>
              <a:cxnLst/>
              <a:rect l="l" t="t" r="r" b="b"/>
              <a:pathLst>
                <a:path w="15757" h="42297" extrusionOk="0">
                  <a:moveTo>
                    <a:pt x="2400" y="0"/>
                  </a:moveTo>
                  <a:lnTo>
                    <a:pt x="2103" y="965"/>
                  </a:lnTo>
                  <a:lnTo>
                    <a:pt x="1831" y="1954"/>
                  </a:lnTo>
                  <a:lnTo>
                    <a:pt x="1584" y="2919"/>
                  </a:lnTo>
                  <a:lnTo>
                    <a:pt x="1336" y="3884"/>
                  </a:lnTo>
                  <a:lnTo>
                    <a:pt x="1114" y="4873"/>
                  </a:lnTo>
                  <a:lnTo>
                    <a:pt x="916" y="5838"/>
                  </a:lnTo>
                  <a:lnTo>
                    <a:pt x="718" y="6802"/>
                  </a:lnTo>
                  <a:lnTo>
                    <a:pt x="570" y="7792"/>
                  </a:lnTo>
                  <a:lnTo>
                    <a:pt x="421" y="8756"/>
                  </a:lnTo>
                  <a:lnTo>
                    <a:pt x="298" y="9721"/>
                  </a:lnTo>
                  <a:lnTo>
                    <a:pt x="199" y="10686"/>
                  </a:lnTo>
                  <a:lnTo>
                    <a:pt x="100" y="11650"/>
                  </a:lnTo>
                  <a:lnTo>
                    <a:pt x="50" y="12615"/>
                  </a:lnTo>
                  <a:lnTo>
                    <a:pt x="1" y="13555"/>
                  </a:lnTo>
                  <a:lnTo>
                    <a:pt x="1" y="14519"/>
                  </a:lnTo>
                  <a:lnTo>
                    <a:pt x="1" y="15459"/>
                  </a:lnTo>
                  <a:lnTo>
                    <a:pt x="50" y="16424"/>
                  </a:lnTo>
                  <a:lnTo>
                    <a:pt x="100" y="17364"/>
                  </a:lnTo>
                  <a:lnTo>
                    <a:pt x="199" y="18304"/>
                  </a:lnTo>
                  <a:lnTo>
                    <a:pt x="322" y="19219"/>
                  </a:lnTo>
                  <a:lnTo>
                    <a:pt x="446" y="20159"/>
                  </a:lnTo>
                  <a:lnTo>
                    <a:pt x="619" y="21074"/>
                  </a:lnTo>
                  <a:lnTo>
                    <a:pt x="817" y="21989"/>
                  </a:lnTo>
                  <a:lnTo>
                    <a:pt x="1040" y="22904"/>
                  </a:lnTo>
                  <a:lnTo>
                    <a:pt x="1287" y="23795"/>
                  </a:lnTo>
                  <a:lnTo>
                    <a:pt x="1584" y="24710"/>
                  </a:lnTo>
                  <a:lnTo>
                    <a:pt x="1881" y="25576"/>
                  </a:lnTo>
                  <a:lnTo>
                    <a:pt x="2227" y="26466"/>
                  </a:lnTo>
                  <a:lnTo>
                    <a:pt x="2598" y="27332"/>
                  </a:lnTo>
                  <a:lnTo>
                    <a:pt x="3018" y="28198"/>
                  </a:lnTo>
                  <a:lnTo>
                    <a:pt x="3439" y="29063"/>
                  </a:lnTo>
                  <a:lnTo>
                    <a:pt x="3909" y="29904"/>
                  </a:lnTo>
                  <a:lnTo>
                    <a:pt x="4453" y="30819"/>
                  </a:lnTo>
                  <a:lnTo>
                    <a:pt x="5047" y="31710"/>
                  </a:lnTo>
                  <a:lnTo>
                    <a:pt x="5640" y="32576"/>
                  </a:lnTo>
                  <a:lnTo>
                    <a:pt x="6258" y="33441"/>
                  </a:lnTo>
                  <a:lnTo>
                    <a:pt x="6926" y="34282"/>
                  </a:lnTo>
                  <a:lnTo>
                    <a:pt x="7594" y="35098"/>
                  </a:lnTo>
                  <a:lnTo>
                    <a:pt x="8311" y="35890"/>
                  </a:lnTo>
                  <a:lnTo>
                    <a:pt x="9029" y="36681"/>
                  </a:lnTo>
                  <a:lnTo>
                    <a:pt x="9795" y="37448"/>
                  </a:lnTo>
                  <a:lnTo>
                    <a:pt x="10562" y="38190"/>
                  </a:lnTo>
                  <a:lnTo>
                    <a:pt x="11378" y="38908"/>
                  </a:lnTo>
                  <a:lnTo>
                    <a:pt x="12195" y="39625"/>
                  </a:lnTo>
                  <a:lnTo>
                    <a:pt x="13036" y="40317"/>
                  </a:lnTo>
                  <a:lnTo>
                    <a:pt x="13901" y="41010"/>
                  </a:lnTo>
                  <a:lnTo>
                    <a:pt x="14792" y="41653"/>
                  </a:lnTo>
                  <a:lnTo>
                    <a:pt x="15707" y="42296"/>
                  </a:lnTo>
                  <a:lnTo>
                    <a:pt x="15756" y="39823"/>
                  </a:lnTo>
                  <a:lnTo>
                    <a:pt x="15732" y="37448"/>
                  </a:lnTo>
                  <a:lnTo>
                    <a:pt x="15658" y="35173"/>
                  </a:lnTo>
                  <a:lnTo>
                    <a:pt x="15559" y="32971"/>
                  </a:lnTo>
                  <a:lnTo>
                    <a:pt x="15385" y="30844"/>
                  </a:lnTo>
                  <a:lnTo>
                    <a:pt x="15188" y="28816"/>
                  </a:lnTo>
                  <a:lnTo>
                    <a:pt x="14940" y="26862"/>
                  </a:lnTo>
                  <a:lnTo>
                    <a:pt x="14668" y="24982"/>
                  </a:lnTo>
                  <a:lnTo>
                    <a:pt x="14347" y="23201"/>
                  </a:lnTo>
                  <a:lnTo>
                    <a:pt x="13976" y="21470"/>
                  </a:lnTo>
                  <a:lnTo>
                    <a:pt x="13605" y="19837"/>
                  </a:lnTo>
                  <a:lnTo>
                    <a:pt x="13184" y="18279"/>
                  </a:lnTo>
                  <a:lnTo>
                    <a:pt x="12739" y="16770"/>
                  </a:lnTo>
                  <a:lnTo>
                    <a:pt x="12269" y="15360"/>
                  </a:lnTo>
                  <a:lnTo>
                    <a:pt x="11799" y="14000"/>
                  </a:lnTo>
                  <a:lnTo>
                    <a:pt x="11280" y="12714"/>
                  </a:lnTo>
                  <a:lnTo>
                    <a:pt x="10760" y="11502"/>
                  </a:lnTo>
                  <a:lnTo>
                    <a:pt x="10216" y="10339"/>
                  </a:lnTo>
                  <a:lnTo>
                    <a:pt x="9647" y="9251"/>
                  </a:lnTo>
                  <a:lnTo>
                    <a:pt x="9103" y="8212"/>
                  </a:lnTo>
                  <a:lnTo>
                    <a:pt x="8534" y="7223"/>
                  </a:lnTo>
                  <a:lnTo>
                    <a:pt x="7940" y="6308"/>
                  </a:lnTo>
                  <a:lnTo>
                    <a:pt x="7372" y="5467"/>
                  </a:lnTo>
                  <a:lnTo>
                    <a:pt x="6778" y="4650"/>
                  </a:lnTo>
                  <a:lnTo>
                    <a:pt x="6209" y="3908"/>
                  </a:lnTo>
                  <a:lnTo>
                    <a:pt x="5640" y="3216"/>
                  </a:lnTo>
                  <a:lnTo>
                    <a:pt x="5071" y="2548"/>
                  </a:lnTo>
                  <a:lnTo>
                    <a:pt x="4502" y="1954"/>
                  </a:lnTo>
                  <a:lnTo>
                    <a:pt x="3958" y="1410"/>
                  </a:lnTo>
                  <a:lnTo>
                    <a:pt x="3414" y="891"/>
                  </a:lnTo>
                  <a:lnTo>
                    <a:pt x="2895" y="421"/>
                  </a:lnTo>
                  <a:lnTo>
                    <a:pt x="240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6"/>
            <p:cNvSpPr/>
            <p:nvPr/>
          </p:nvSpPr>
          <p:spPr>
            <a:xfrm>
              <a:off x="3338175" y="3848725"/>
              <a:ext cx="393925" cy="1057425"/>
            </a:xfrm>
            <a:custGeom>
              <a:avLst/>
              <a:gdLst/>
              <a:ahLst/>
              <a:cxnLst/>
              <a:rect l="l" t="t" r="r" b="b"/>
              <a:pathLst>
                <a:path w="15757" h="42297" fill="none" extrusionOk="0">
                  <a:moveTo>
                    <a:pt x="15707" y="42296"/>
                  </a:moveTo>
                  <a:lnTo>
                    <a:pt x="15707" y="42296"/>
                  </a:lnTo>
                  <a:lnTo>
                    <a:pt x="14792" y="41653"/>
                  </a:lnTo>
                  <a:lnTo>
                    <a:pt x="13901" y="41010"/>
                  </a:lnTo>
                  <a:lnTo>
                    <a:pt x="13036" y="40317"/>
                  </a:lnTo>
                  <a:lnTo>
                    <a:pt x="12195" y="39625"/>
                  </a:lnTo>
                  <a:lnTo>
                    <a:pt x="11378" y="38908"/>
                  </a:lnTo>
                  <a:lnTo>
                    <a:pt x="10562" y="38190"/>
                  </a:lnTo>
                  <a:lnTo>
                    <a:pt x="9795" y="37448"/>
                  </a:lnTo>
                  <a:lnTo>
                    <a:pt x="9029" y="36681"/>
                  </a:lnTo>
                  <a:lnTo>
                    <a:pt x="8311" y="35890"/>
                  </a:lnTo>
                  <a:lnTo>
                    <a:pt x="7594" y="35098"/>
                  </a:lnTo>
                  <a:lnTo>
                    <a:pt x="6926" y="34282"/>
                  </a:lnTo>
                  <a:lnTo>
                    <a:pt x="6258" y="33441"/>
                  </a:lnTo>
                  <a:lnTo>
                    <a:pt x="5640" y="32576"/>
                  </a:lnTo>
                  <a:lnTo>
                    <a:pt x="5047" y="31710"/>
                  </a:lnTo>
                  <a:lnTo>
                    <a:pt x="4453" y="30819"/>
                  </a:lnTo>
                  <a:lnTo>
                    <a:pt x="3909" y="29904"/>
                  </a:lnTo>
                  <a:lnTo>
                    <a:pt x="3909" y="29904"/>
                  </a:lnTo>
                  <a:lnTo>
                    <a:pt x="3439" y="29063"/>
                  </a:lnTo>
                  <a:lnTo>
                    <a:pt x="3018" y="28198"/>
                  </a:lnTo>
                  <a:lnTo>
                    <a:pt x="2598" y="27332"/>
                  </a:lnTo>
                  <a:lnTo>
                    <a:pt x="2227" y="26466"/>
                  </a:lnTo>
                  <a:lnTo>
                    <a:pt x="1881" y="25576"/>
                  </a:lnTo>
                  <a:lnTo>
                    <a:pt x="1584" y="24710"/>
                  </a:lnTo>
                  <a:lnTo>
                    <a:pt x="1287" y="23795"/>
                  </a:lnTo>
                  <a:lnTo>
                    <a:pt x="1040" y="22904"/>
                  </a:lnTo>
                  <a:lnTo>
                    <a:pt x="817" y="21989"/>
                  </a:lnTo>
                  <a:lnTo>
                    <a:pt x="619" y="21074"/>
                  </a:lnTo>
                  <a:lnTo>
                    <a:pt x="446" y="20159"/>
                  </a:lnTo>
                  <a:lnTo>
                    <a:pt x="322" y="19219"/>
                  </a:lnTo>
                  <a:lnTo>
                    <a:pt x="199" y="18304"/>
                  </a:lnTo>
                  <a:lnTo>
                    <a:pt x="100" y="17364"/>
                  </a:lnTo>
                  <a:lnTo>
                    <a:pt x="50" y="16424"/>
                  </a:lnTo>
                  <a:lnTo>
                    <a:pt x="1" y="15459"/>
                  </a:lnTo>
                  <a:lnTo>
                    <a:pt x="1" y="14519"/>
                  </a:lnTo>
                  <a:lnTo>
                    <a:pt x="1" y="13555"/>
                  </a:lnTo>
                  <a:lnTo>
                    <a:pt x="50" y="12615"/>
                  </a:lnTo>
                  <a:lnTo>
                    <a:pt x="100" y="11650"/>
                  </a:lnTo>
                  <a:lnTo>
                    <a:pt x="199" y="10686"/>
                  </a:lnTo>
                  <a:lnTo>
                    <a:pt x="298" y="9721"/>
                  </a:lnTo>
                  <a:lnTo>
                    <a:pt x="421" y="8756"/>
                  </a:lnTo>
                  <a:lnTo>
                    <a:pt x="570" y="7792"/>
                  </a:lnTo>
                  <a:lnTo>
                    <a:pt x="718" y="6802"/>
                  </a:lnTo>
                  <a:lnTo>
                    <a:pt x="916" y="5838"/>
                  </a:lnTo>
                  <a:lnTo>
                    <a:pt x="1114" y="4873"/>
                  </a:lnTo>
                  <a:lnTo>
                    <a:pt x="1336" y="3884"/>
                  </a:lnTo>
                  <a:lnTo>
                    <a:pt x="1584" y="2919"/>
                  </a:lnTo>
                  <a:lnTo>
                    <a:pt x="1831" y="1954"/>
                  </a:lnTo>
                  <a:lnTo>
                    <a:pt x="2103" y="965"/>
                  </a:lnTo>
                  <a:lnTo>
                    <a:pt x="2400" y="0"/>
                  </a:lnTo>
                  <a:lnTo>
                    <a:pt x="2400" y="0"/>
                  </a:lnTo>
                  <a:lnTo>
                    <a:pt x="2895" y="421"/>
                  </a:lnTo>
                  <a:lnTo>
                    <a:pt x="3414" y="891"/>
                  </a:lnTo>
                  <a:lnTo>
                    <a:pt x="3958" y="1410"/>
                  </a:lnTo>
                  <a:lnTo>
                    <a:pt x="4502" y="1954"/>
                  </a:lnTo>
                  <a:lnTo>
                    <a:pt x="5071" y="2548"/>
                  </a:lnTo>
                  <a:lnTo>
                    <a:pt x="5640" y="3216"/>
                  </a:lnTo>
                  <a:lnTo>
                    <a:pt x="6209" y="3908"/>
                  </a:lnTo>
                  <a:lnTo>
                    <a:pt x="6778" y="4650"/>
                  </a:lnTo>
                  <a:lnTo>
                    <a:pt x="7372" y="5467"/>
                  </a:lnTo>
                  <a:lnTo>
                    <a:pt x="7940" y="6308"/>
                  </a:lnTo>
                  <a:lnTo>
                    <a:pt x="8534" y="7223"/>
                  </a:lnTo>
                  <a:lnTo>
                    <a:pt x="9103" y="8212"/>
                  </a:lnTo>
                  <a:lnTo>
                    <a:pt x="9647" y="9251"/>
                  </a:lnTo>
                  <a:lnTo>
                    <a:pt x="10216" y="10339"/>
                  </a:lnTo>
                  <a:lnTo>
                    <a:pt x="10760" y="11502"/>
                  </a:lnTo>
                  <a:lnTo>
                    <a:pt x="11280" y="12714"/>
                  </a:lnTo>
                  <a:lnTo>
                    <a:pt x="11799" y="14000"/>
                  </a:lnTo>
                  <a:lnTo>
                    <a:pt x="12269" y="15360"/>
                  </a:lnTo>
                  <a:lnTo>
                    <a:pt x="12739" y="16770"/>
                  </a:lnTo>
                  <a:lnTo>
                    <a:pt x="13184" y="18279"/>
                  </a:lnTo>
                  <a:lnTo>
                    <a:pt x="13605" y="19837"/>
                  </a:lnTo>
                  <a:lnTo>
                    <a:pt x="13976" y="21470"/>
                  </a:lnTo>
                  <a:lnTo>
                    <a:pt x="14347" y="23201"/>
                  </a:lnTo>
                  <a:lnTo>
                    <a:pt x="14668" y="24982"/>
                  </a:lnTo>
                  <a:lnTo>
                    <a:pt x="14940" y="26862"/>
                  </a:lnTo>
                  <a:lnTo>
                    <a:pt x="15188" y="28816"/>
                  </a:lnTo>
                  <a:lnTo>
                    <a:pt x="15385" y="30844"/>
                  </a:lnTo>
                  <a:lnTo>
                    <a:pt x="15559" y="32971"/>
                  </a:lnTo>
                  <a:lnTo>
                    <a:pt x="15658" y="35173"/>
                  </a:lnTo>
                  <a:lnTo>
                    <a:pt x="15732" y="37448"/>
                  </a:lnTo>
                  <a:lnTo>
                    <a:pt x="15756" y="39823"/>
                  </a:lnTo>
                  <a:lnTo>
                    <a:pt x="15707" y="422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6"/>
            <p:cNvSpPr/>
            <p:nvPr/>
          </p:nvSpPr>
          <p:spPr>
            <a:xfrm>
              <a:off x="5401025" y="2645400"/>
              <a:ext cx="781625" cy="1088950"/>
            </a:xfrm>
            <a:custGeom>
              <a:avLst/>
              <a:gdLst/>
              <a:ahLst/>
              <a:cxnLst/>
              <a:rect l="l" t="t" r="r" b="b"/>
              <a:pathLst>
                <a:path w="31265" h="43558" extrusionOk="0">
                  <a:moveTo>
                    <a:pt x="1" y="0"/>
                  </a:moveTo>
                  <a:lnTo>
                    <a:pt x="990" y="1212"/>
                  </a:lnTo>
                  <a:lnTo>
                    <a:pt x="1955" y="2449"/>
                  </a:lnTo>
                  <a:lnTo>
                    <a:pt x="3191" y="4106"/>
                  </a:lnTo>
                  <a:lnTo>
                    <a:pt x="4675" y="6109"/>
                  </a:lnTo>
                  <a:lnTo>
                    <a:pt x="6333" y="8459"/>
                  </a:lnTo>
                  <a:lnTo>
                    <a:pt x="7198" y="9745"/>
                  </a:lnTo>
                  <a:lnTo>
                    <a:pt x="8113" y="11106"/>
                  </a:lnTo>
                  <a:lnTo>
                    <a:pt x="9053" y="12540"/>
                  </a:lnTo>
                  <a:lnTo>
                    <a:pt x="9993" y="14025"/>
                  </a:lnTo>
                  <a:lnTo>
                    <a:pt x="10958" y="15583"/>
                  </a:lnTo>
                  <a:lnTo>
                    <a:pt x="11922" y="17191"/>
                  </a:lnTo>
                  <a:lnTo>
                    <a:pt x="12887" y="18848"/>
                  </a:lnTo>
                  <a:lnTo>
                    <a:pt x="13852" y="20554"/>
                  </a:lnTo>
                  <a:lnTo>
                    <a:pt x="14816" y="22311"/>
                  </a:lnTo>
                  <a:lnTo>
                    <a:pt x="15756" y="24116"/>
                  </a:lnTo>
                  <a:lnTo>
                    <a:pt x="16671" y="25947"/>
                  </a:lnTo>
                  <a:lnTo>
                    <a:pt x="17562" y="27826"/>
                  </a:lnTo>
                  <a:lnTo>
                    <a:pt x="18428" y="29706"/>
                  </a:lnTo>
                  <a:lnTo>
                    <a:pt x="19269" y="31635"/>
                  </a:lnTo>
                  <a:lnTo>
                    <a:pt x="20035" y="33589"/>
                  </a:lnTo>
                  <a:lnTo>
                    <a:pt x="20777" y="35568"/>
                  </a:lnTo>
                  <a:lnTo>
                    <a:pt x="21445" y="37547"/>
                  </a:lnTo>
                  <a:lnTo>
                    <a:pt x="21767" y="38536"/>
                  </a:lnTo>
                  <a:lnTo>
                    <a:pt x="22064" y="39550"/>
                  </a:lnTo>
                  <a:lnTo>
                    <a:pt x="22360" y="40540"/>
                  </a:lnTo>
                  <a:lnTo>
                    <a:pt x="22632" y="41529"/>
                  </a:lnTo>
                  <a:lnTo>
                    <a:pt x="22880" y="42543"/>
                  </a:lnTo>
                  <a:lnTo>
                    <a:pt x="23102" y="43557"/>
                  </a:lnTo>
                  <a:lnTo>
                    <a:pt x="25081" y="43137"/>
                  </a:lnTo>
                  <a:lnTo>
                    <a:pt x="27109" y="42791"/>
                  </a:lnTo>
                  <a:lnTo>
                    <a:pt x="29162" y="42469"/>
                  </a:lnTo>
                  <a:lnTo>
                    <a:pt x="31265" y="42197"/>
                  </a:lnTo>
                  <a:lnTo>
                    <a:pt x="30523" y="40391"/>
                  </a:lnTo>
                  <a:lnTo>
                    <a:pt x="29731" y="38611"/>
                  </a:lnTo>
                  <a:lnTo>
                    <a:pt x="28866" y="36830"/>
                  </a:lnTo>
                  <a:lnTo>
                    <a:pt x="27975" y="35074"/>
                  </a:lnTo>
                  <a:lnTo>
                    <a:pt x="27035" y="33317"/>
                  </a:lnTo>
                  <a:lnTo>
                    <a:pt x="26046" y="31611"/>
                  </a:lnTo>
                  <a:lnTo>
                    <a:pt x="25032" y="29904"/>
                  </a:lnTo>
                  <a:lnTo>
                    <a:pt x="23993" y="28247"/>
                  </a:lnTo>
                  <a:lnTo>
                    <a:pt x="22929" y="26590"/>
                  </a:lnTo>
                  <a:lnTo>
                    <a:pt x="21841" y="24982"/>
                  </a:lnTo>
                  <a:lnTo>
                    <a:pt x="20728" y="23374"/>
                  </a:lnTo>
                  <a:lnTo>
                    <a:pt x="19615" y="21816"/>
                  </a:lnTo>
                  <a:lnTo>
                    <a:pt x="18477" y="20307"/>
                  </a:lnTo>
                  <a:lnTo>
                    <a:pt x="17339" y="18823"/>
                  </a:lnTo>
                  <a:lnTo>
                    <a:pt x="16202" y="17364"/>
                  </a:lnTo>
                  <a:lnTo>
                    <a:pt x="15039" y="15954"/>
                  </a:lnTo>
                  <a:lnTo>
                    <a:pt x="13901" y="14569"/>
                  </a:lnTo>
                  <a:lnTo>
                    <a:pt x="12763" y="13258"/>
                  </a:lnTo>
                  <a:lnTo>
                    <a:pt x="11650" y="11972"/>
                  </a:lnTo>
                  <a:lnTo>
                    <a:pt x="10562" y="10710"/>
                  </a:lnTo>
                  <a:lnTo>
                    <a:pt x="9474" y="9523"/>
                  </a:lnTo>
                  <a:lnTo>
                    <a:pt x="8410" y="8385"/>
                  </a:lnTo>
                  <a:lnTo>
                    <a:pt x="6382" y="6233"/>
                  </a:lnTo>
                  <a:lnTo>
                    <a:pt x="4502" y="4329"/>
                  </a:lnTo>
                  <a:lnTo>
                    <a:pt x="2795" y="2622"/>
                  </a:lnTo>
                  <a:lnTo>
                    <a:pt x="1287" y="1187"/>
                  </a:lnTo>
                  <a:lnTo>
                    <a:pt x="1"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6"/>
            <p:cNvSpPr/>
            <p:nvPr/>
          </p:nvSpPr>
          <p:spPr>
            <a:xfrm>
              <a:off x="5401025" y="2645400"/>
              <a:ext cx="790900" cy="1088950"/>
            </a:xfrm>
            <a:custGeom>
              <a:avLst/>
              <a:gdLst/>
              <a:ahLst/>
              <a:cxnLst/>
              <a:rect l="l" t="t" r="r" b="b"/>
              <a:pathLst>
                <a:path w="31636" h="43558" fill="none" extrusionOk="0">
                  <a:moveTo>
                    <a:pt x="1" y="0"/>
                  </a:moveTo>
                  <a:lnTo>
                    <a:pt x="1" y="0"/>
                  </a:lnTo>
                  <a:lnTo>
                    <a:pt x="990" y="1212"/>
                  </a:lnTo>
                  <a:lnTo>
                    <a:pt x="1955" y="2449"/>
                  </a:lnTo>
                  <a:lnTo>
                    <a:pt x="3191" y="4106"/>
                  </a:lnTo>
                  <a:lnTo>
                    <a:pt x="4675" y="6109"/>
                  </a:lnTo>
                  <a:lnTo>
                    <a:pt x="6333" y="8459"/>
                  </a:lnTo>
                  <a:lnTo>
                    <a:pt x="7198" y="9745"/>
                  </a:lnTo>
                  <a:lnTo>
                    <a:pt x="8113" y="11106"/>
                  </a:lnTo>
                  <a:lnTo>
                    <a:pt x="9053" y="12540"/>
                  </a:lnTo>
                  <a:lnTo>
                    <a:pt x="9993" y="14025"/>
                  </a:lnTo>
                  <a:lnTo>
                    <a:pt x="10958" y="15583"/>
                  </a:lnTo>
                  <a:lnTo>
                    <a:pt x="11922" y="17191"/>
                  </a:lnTo>
                  <a:lnTo>
                    <a:pt x="12887" y="18848"/>
                  </a:lnTo>
                  <a:lnTo>
                    <a:pt x="13852" y="20554"/>
                  </a:lnTo>
                  <a:lnTo>
                    <a:pt x="14816" y="22311"/>
                  </a:lnTo>
                  <a:lnTo>
                    <a:pt x="15756" y="24116"/>
                  </a:lnTo>
                  <a:lnTo>
                    <a:pt x="16671" y="25947"/>
                  </a:lnTo>
                  <a:lnTo>
                    <a:pt x="17562" y="27826"/>
                  </a:lnTo>
                  <a:lnTo>
                    <a:pt x="18428" y="29706"/>
                  </a:lnTo>
                  <a:lnTo>
                    <a:pt x="19269" y="31635"/>
                  </a:lnTo>
                  <a:lnTo>
                    <a:pt x="20035" y="33589"/>
                  </a:lnTo>
                  <a:lnTo>
                    <a:pt x="20777" y="35568"/>
                  </a:lnTo>
                  <a:lnTo>
                    <a:pt x="21445" y="37547"/>
                  </a:lnTo>
                  <a:lnTo>
                    <a:pt x="21767" y="38536"/>
                  </a:lnTo>
                  <a:lnTo>
                    <a:pt x="22064" y="39550"/>
                  </a:lnTo>
                  <a:lnTo>
                    <a:pt x="22360" y="40540"/>
                  </a:lnTo>
                  <a:lnTo>
                    <a:pt x="22632" y="41529"/>
                  </a:lnTo>
                  <a:lnTo>
                    <a:pt x="22880" y="42543"/>
                  </a:lnTo>
                  <a:lnTo>
                    <a:pt x="23102" y="43557"/>
                  </a:lnTo>
                  <a:lnTo>
                    <a:pt x="23102" y="43557"/>
                  </a:lnTo>
                  <a:lnTo>
                    <a:pt x="25081" y="43137"/>
                  </a:lnTo>
                  <a:lnTo>
                    <a:pt x="27109" y="42791"/>
                  </a:lnTo>
                  <a:lnTo>
                    <a:pt x="29162" y="42469"/>
                  </a:lnTo>
                  <a:lnTo>
                    <a:pt x="31265" y="42197"/>
                  </a:lnTo>
                  <a:lnTo>
                    <a:pt x="31265" y="42197"/>
                  </a:lnTo>
                  <a:lnTo>
                    <a:pt x="31265" y="42197"/>
                  </a:lnTo>
                  <a:lnTo>
                    <a:pt x="31636" y="43112"/>
                  </a:lnTo>
                  <a:lnTo>
                    <a:pt x="31636" y="43112"/>
                  </a:lnTo>
                  <a:lnTo>
                    <a:pt x="31265" y="42197"/>
                  </a:lnTo>
                  <a:lnTo>
                    <a:pt x="31265" y="42197"/>
                  </a:lnTo>
                  <a:lnTo>
                    <a:pt x="31265" y="42197"/>
                  </a:lnTo>
                  <a:lnTo>
                    <a:pt x="30523" y="40391"/>
                  </a:lnTo>
                  <a:lnTo>
                    <a:pt x="29731" y="38611"/>
                  </a:lnTo>
                  <a:lnTo>
                    <a:pt x="28866" y="36830"/>
                  </a:lnTo>
                  <a:lnTo>
                    <a:pt x="27975" y="35074"/>
                  </a:lnTo>
                  <a:lnTo>
                    <a:pt x="27035" y="33317"/>
                  </a:lnTo>
                  <a:lnTo>
                    <a:pt x="26046" y="31611"/>
                  </a:lnTo>
                  <a:lnTo>
                    <a:pt x="25032" y="29904"/>
                  </a:lnTo>
                  <a:lnTo>
                    <a:pt x="23993" y="28247"/>
                  </a:lnTo>
                  <a:lnTo>
                    <a:pt x="22929" y="26590"/>
                  </a:lnTo>
                  <a:lnTo>
                    <a:pt x="21841" y="24982"/>
                  </a:lnTo>
                  <a:lnTo>
                    <a:pt x="20728" y="23374"/>
                  </a:lnTo>
                  <a:lnTo>
                    <a:pt x="19615" y="21816"/>
                  </a:lnTo>
                  <a:lnTo>
                    <a:pt x="18477" y="20307"/>
                  </a:lnTo>
                  <a:lnTo>
                    <a:pt x="17339" y="18823"/>
                  </a:lnTo>
                  <a:lnTo>
                    <a:pt x="16202" y="17364"/>
                  </a:lnTo>
                  <a:lnTo>
                    <a:pt x="15039" y="15954"/>
                  </a:lnTo>
                  <a:lnTo>
                    <a:pt x="13901" y="14569"/>
                  </a:lnTo>
                  <a:lnTo>
                    <a:pt x="12763" y="13258"/>
                  </a:lnTo>
                  <a:lnTo>
                    <a:pt x="11650" y="11972"/>
                  </a:lnTo>
                  <a:lnTo>
                    <a:pt x="10562" y="10710"/>
                  </a:lnTo>
                  <a:lnTo>
                    <a:pt x="9474" y="9523"/>
                  </a:lnTo>
                  <a:lnTo>
                    <a:pt x="8410" y="8385"/>
                  </a:lnTo>
                  <a:lnTo>
                    <a:pt x="6382" y="6233"/>
                  </a:lnTo>
                  <a:lnTo>
                    <a:pt x="4502" y="4329"/>
                  </a:lnTo>
                  <a:lnTo>
                    <a:pt x="2795" y="2622"/>
                  </a:lnTo>
                  <a:lnTo>
                    <a:pt x="1287" y="118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6"/>
            <p:cNvSpPr/>
            <p:nvPr/>
          </p:nvSpPr>
          <p:spPr>
            <a:xfrm>
              <a:off x="3896550" y="3917975"/>
              <a:ext cx="2378850" cy="1258400"/>
            </a:xfrm>
            <a:custGeom>
              <a:avLst/>
              <a:gdLst/>
              <a:ahLst/>
              <a:cxnLst/>
              <a:rect l="l" t="t" r="r" b="b"/>
              <a:pathLst>
                <a:path w="95154" h="50336" extrusionOk="0">
                  <a:moveTo>
                    <a:pt x="94165" y="1"/>
                  </a:moveTo>
                  <a:lnTo>
                    <a:pt x="94338" y="891"/>
                  </a:lnTo>
                  <a:lnTo>
                    <a:pt x="94502" y="1758"/>
                  </a:lnTo>
                  <a:lnTo>
                    <a:pt x="94387" y="1114"/>
                  </a:lnTo>
                  <a:lnTo>
                    <a:pt x="94165" y="1"/>
                  </a:lnTo>
                  <a:close/>
                  <a:moveTo>
                    <a:pt x="94502" y="1758"/>
                  </a:moveTo>
                  <a:lnTo>
                    <a:pt x="94585" y="2227"/>
                  </a:lnTo>
                  <a:lnTo>
                    <a:pt x="94733" y="3154"/>
                  </a:lnTo>
                  <a:lnTo>
                    <a:pt x="94709" y="2944"/>
                  </a:lnTo>
                  <a:lnTo>
                    <a:pt x="94536" y="1880"/>
                  </a:lnTo>
                  <a:lnTo>
                    <a:pt x="94511" y="1806"/>
                  </a:lnTo>
                  <a:lnTo>
                    <a:pt x="94502" y="1758"/>
                  </a:lnTo>
                  <a:close/>
                  <a:moveTo>
                    <a:pt x="94733" y="3154"/>
                  </a:moveTo>
                  <a:lnTo>
                    <a:pt x="94832" y="4032"/>
                  </a:lnTo>
                  <a:lnTo>
                    <a:pt x="94956" y="5096"/>
                  </a:lnTo>
                  <a:lnTo>
                    <a:pt x="95026" y="5847"/>
                  </a:lnTo>
                  <a:lnTo>
                    <a:pt x="95005" y="5541"/>
                  </a:lnTo>
                  <a:lnTo>
                    <a:pt x="94907" y="4428"/>
                  </a:lnTo>
                  <a:lnTo>
                    <a:pt x="94758" y="3315"/>
                  </a:lnTo>
                  <a:lnTo>
                    <a:pt x="94733" y="3154"/>
                  </a:lnTo>
                  <a:close/>
                  <a:moveTo>
                    <a:pt x="95026" y="5847"/>
                  </a:moveTo>
                  <a:lnTo>
                    <a:pt x="95074" y="6568"/>
                  </a:lnTo>
                  <a:lnTo>
                    <a:pt x="95055" y="6159"/>
                  </a:lnTo>
                  <a:lnTo>
                    <a:pt x="95026" y="5847"/>
                  </a:lnTo>
                  <a:close/>
                  <a:moveTo>
                    <a:pt x="95074" y="6568"/>
                  </a:moveTo>
                  <a:lnTo>
                    <a:pt x="95104" y="7223"/>
                  </a:lnTo>
                  <a:lnTo>
                    <a:pt x="95130" y="7766"/>
                  </a:lnTo>
                  <a:lnTo>
                    <a:pt x="95129" y="7742"/>
                  </a:lnTo>
                  <a:lnTo>
                    <a:pt x="95080" y="6654"/>
                  </a:lnTo>
                  <a:lnTo>
                    <a:pt x="95074" y="6568"/>
                  </a:lnTo>
                  <a:close/>
                  <a:moveTo>
                    <a:pt x="95130" y="7766"/>
                  </a:moveTo>
                  <a:lnTo>
                    <a:pt x="95154" y="8855"/>
                  </a:lnTo>
                  <a:lnTo>
                    <a:pt x="95154" y="8287"/>
                  </a:lnTo>
                  <a:lnTo>
                    <a:pt x="95130" y="7766"/>
                  </a:lnTo>
                  <a:close/>
                  <a:moveTo>
                    <a:pt x="95154" y="9350"/>
                  </a:moveTo>
                  <a:lnTo>
                    <a:pt x="95129" y="10389"/>
                  </a:lnTo>
                  <a:lnTo>
                    <a:pt x="95154" y="9622"/>
                  </a:lnTo>
                  <a:lnTo>
                    <a:pt x="95154" y="9350"/>
                  </a:lnTo>
                  <a:close/>
                  <a:moveTo>
                    <a:pt x="471" y="36138"/>
                  </a:moveTo>
                  <a:lnTo>
                    <a:pt x="397" y="37869"/>
                  </a:lnTo>
                  <a:lnTo>
                    <a:pt x="298" y="39675"/>
                  </a:lnTo>
                  <a:lnTo>
                    <a:pt x="174" y="41505"/>
                  </a:lnTo>
                  <a:lnTo>
                    <a:pt x="1" y="43385"/>
                  </a:lnTo>
                  <a:lnTo>
                    <a:pt x="1485" y="44077"/>
                  </a:lnTo>
                  <a:lnTo>
                    <a:pt x="2994" y="44745"/>
                  </a:lnTo>
                  <a:lnTo>
                    <a:pt x="4552" y="45363"/>
                  </a:lnTo>
                  <a:lnTo>
                    <a:pt x="6110" y="45957"/>
                  </a:lnTo>
                  <a:lnTo>
                    <a:pt x="7693" y="46526"/>
                  </a:lnTo>
                  <a:lnTo>
                    <a:pt x="9326" y="47045"/>
                  </a:lnTo>
                  <a:lnTo>
                    <a:pt x="10958" y="47515"/>
                  </a:lnTo>
                  <a:lnTo>
                    <a:pt x="12615" y="47985"/>
                  </a:lnTo>
                  <a:lnTo>
                    <a:pt x="14297" y="48406"/>
                  </a:lnTo>
                  <a:lnTo>
                    <a:pt x="16004" y="48777"/>
                  </a:lnTo>
                  <a:lnTo>
                    <a:pt x="17711" y="49123"/>
                  </a:lnTo>
                  <a:lnTo>
                    <a:pt x="19467" y="49445"/>
                  </a:lnTo>
                  <a:lnTo>
                    <a:pt x="21198" y="49717"/>
                  </a:lnTo>
                  <a:lnTo>
                    <a:pt x="22954" y="49964"/>
                  </a:lnTo>
                  <a:lnTo>
                    <a:pt x="24735" y="50162"/>
                  </a:lnTo>
                  <a:lnTo>
                    <a:pt x="26516" y="50335"/>
                  </a:lnTo>
                  <a:lnTo>
                    <a:pt x="26714" y="49519"/>
                  </a:lnTo>
                  <a:lnTo>
                    <a:pt x="26937" y="48554"/>
                  </a:lnTo>
                  <a:lnTo>
                    <a:pt x="27283" y="47317"/>
                  </a:lnTo>
                  <a:lnTo>
                    <a:pt x="27753" y="45759"/>
                  </a:lnTo>
                  <a:lnTo>
                    <a:pt x="28346" y="43954"/>
                  </a:lnTo>
                  <a:lnTo>
                    <a:pt x="29064" y="41925"/>
                  </a:lnTo>
                  <a:lnTo>
                    <a:pt x="29484" y="40812"/>
                  </a:lnTo>
                  <a:lnTo>
                    <a:pt x="29929" y="39675"/>
                  </a:lnTo>
                  <a:lnTo>
                    <a:pt x="28470" y="39749"/>
                  </a:lnTo>
                  <a:lnTo>
                    <a:pt x="27011" y="39798"/>
                  </a:lnTo>
                  <a:lnTo>
                    <a:pt x="25551" y="39823"/>
                  </a:lnTo>
                  <a:lnTo>
                    <a:pt x="24092" y="39848"/>
                  </a:lnTo>
                  <a:lnTo>
                    <a:pt x="22534" y="39823"/>
                  </a:lnTo>
                  <a:lnTo>
                    <a:pt x="20951" y="39798"/>
                  </a:lnTo>
                  <a:lnTo>
                    <a:pt x="19417" y="39724"/>
                  </a:lnTo>
                  <a:lnTo>
                    <a:pt x="17859" y="39625"/>
                  </a:lnTo>
                  <a:lnTo>
                    <a:pt x="16325" y="39501"/>
                  </a:lnTo>
                  <a:lnTo>
                    <a:pt x="14792" y="39353"/>
                  </a:lnTo>
                  <a:lnTo>
                    <a:pt x="13283" y="39155"/>
                  </a:lnTo>
                  <a:lnTo>
                    <a:pt x="11774" y="38933"/>
                  </a:lnTo>
                  <a:lnTo>
                    <a:pt x="10315" y="38710"/>
                  </a:lnTo>
                  <a:lnTo>
                    <a:pt x="8831" y="38438"/>
                  </a:lnTo>
                  <a:lnTo>
                    <a:pt x="7396" y="38116"/>
                  </a:lnTo>
                  <a:lnTo>
                    <a:pt x="5962" y="37795"/>
                  </a:lnTo>
                  <a:lnTo>
                    <a:pt x="4552" y="37424"/>
                  </a:lnTo>
                  <a:lnTo>
                    <a:pt x="3167" y="37028"/>
                  </a:lnTo>
                  <a:lnTo>
                    <a:pt x="1806" y="36583"/>
                  </a:lnTo>
                  <a:lnTo>
                    <a:pt x="471" y="36138"/>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6"/>
            <p:cNvSpPr/>
            <p:nvPr/>
          </p:nvSpPr>
          <p:spPr>
            <a:xfrm>
              <a:off x="4859350" y="5182525"/>
              <a:ext cx="11775" cy="650"/>
            </a:xfrm>
            <a:custGeom>
              <a:avLst/>
              <a:gdLst/>
              <a:ahLst/>
              <a:cxnLst/>
              <a:rect l="l" t="t" r="r" b="b"/>
              <a:pathLst>
                <a:path w="471" h="26" fill="none" extrusionOk="0">
                  <a:moveTo>
                    <a:pt x="470" y="0"/>
                  </a:moveTo>
                  <a:lnTo>
                    <a:pt x="470" y="0"/>
                  </a:lnTo>
                  <a:lnTo>
                    <a:pt x="0" y="25"/>
                  </a:lnTo>
                  <a:lnTo>
                    <a:pt x="0" y="25"/>
                  </a:lnTo>
                  <a:lnTo>
                    <a:pt x="0" y="25"/>
                  </a:lnTo>
                  <a:lnTo>
                    <a:pt x="0" y="25"/>
                  </a:lnTo>
                  <a:lnTo>
                    <a:pt x="4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6"/>
            <p:cNvSpPr/>
            <p:nvPr/>
          </p:nvSpPr>
          <p:spPr>
            <a:xfrm>
              <a:off x="4871700" y="5182525"/>
              <a:ext cx="650" cy="25"/>
            </a:xfrm>
            <a:custGeom>
              <a:avLst/>
              <a:gdLst/>
              <a:ahLst/>
              <a:cxnLst/>
              <a:rect l="l" t="t" r="r" b="b"/>
              <a:pathLst>
                <a:path w="26" h="1" fill="none" extrusionOk="0">
                  <a:moveTo>
                    <a:pt x="26" y="0"/>
                  </a:moveTo>
                  <a:lnTo>
                    <a:pt x="26" y="0"/>
                  </a:lnTo>
                  <a:lnTo>
                    <a:pt x="1" y="0"/>
                  </a:lnTo>
                  <a:lnTo>
                    <a:pt x="1" y="0"/>
                  </a:lnTo>
                  <a:lnTo>
                    <a:pt x="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6"/>
            <p:cNvSpPr/>
            <p:nvPr/>
          </p:nvSpPr>
          <p:spPr>
            <a:xfrm>
              <a:off x="3896550" y="4821400"/>
              <a:ext cx="748250" cy="354975"/>
            </a:xfrm>
            <a:custGeom>
              <a:avLst/>
              <a:gdLst/>
              <a:ahLst/>
              <a:cxnLst/>
              <a:rect l="l" t="t" r="r" b="b"/>
              <a:pathLst>
                <a:path w="29930" h="14199" fill="none" extrusionOk="0">
                  <a:moveTo>
                    <a:pt x="471" y="1"/>
                  </a:moveTo>
                  <a:lnTo>
                    <a:pt x="471" y="1"/>
                  </a:lnTo>
                  <a:lnTo>
                    <a:pt x="397" y="1732"/>
                  </a:lnTo>
                  <a:lnTo>
                    <a:pt x="298" y="3538"/>
                  </a:lnTo>
                  <a:lnTo>
                    <a:pt x="174" y="5368"/>
                  </a:lnTo>
                  <a:lnTo>
                    <a:pt x="1" y="7248"/>
                  </a:lnTo>
                  <a:lnTo>
                    <a:pt x="1" y="7248"/>
                  </a:lnTo>
                  <a:lnTo>
                    <a:pt x="1485" y="7940"/>
                  </a:lnTo>
                  <a:lnTo>
                    <a:pt x="2994" y="8608"/>
                  </a:lnTo>
                  <a:lnTo>
                    <a:pt x="4552" y="9226"/>
                  </a:lnTo>
                  <a:lnTo>
                    <a:pt x="6110" y="9820"/>
                  </a:lnTo>
                  <a:lnTo>
                    <a:pt x="7693" y="10389"/>
                  </a:lnTo>
                  <a:lnTo>
                    <a:pt x="9326" y="10908"/>
                  </a:lnTo>
                  <a:lnTo>
                    <a:pt x="10958" y="11378"/>
                  </a:lnTo>
                  <a:lnTo>
                    <a:pt x="12615" y="11848"/>
                  </a:lnTo>
                  <a:lnTo>
                    <a:pt x="14297" y="12269"/>
                  </a:lnTo>
                  <a:lnTo>
                    <a:pt x="16004" y="12640"/>
                  </a:lnTo>
                  <a:lnTo>
                    <a:pt x="17711" y="12986"/>
                  </a:lnTo>
                  <a:lnTo>
                    <a:pt x="19467" y="13308"/>
                  </a:lnTo>
                  <a:lnTo>
                    <a:pt x="21198" y="13580"/>
                  </a:lnTo>
                  <a:lnTo>
                    <a:pt x="22954" y="13827"/>
                  </a:lnTo>
                  <a:lnTo>
                    <a:pt x="24735" y="14025"/>
                  </a:lnTo>
                  <a:lnTo>
                    <a:pt x="26516" y="14198"/>
                  </a:lnTo>
                  <a:lnTo>
                    <a:pt x="26516" y="14198"/>
                  </a:lnTo>
                  <a:lnTo>
                    <a:pt x="26516" y="14198"/>
                  </a:lnTo>
                  <a:lnTo>
                    <a:pt x="26516" y="14198"/>
                  </a:lnTo>
                  <a:lnTo>
                    <a:pt x="26714" y="13382"/>
                  </a:lnTo>
                  <a:lnTo>
                    <a:pt x="26937" y="12417"/>
                  </a:lnTo>
                  <a:lnTo>
                    <a:pt x="27283" y="11180"/>
                  </a:lnTo>
                  <a:lnTo>
                    <a:pt x="27753" y="9622"/>
                  </a:lnTo>
                  <a:lnTo>
                    <a:pt x="28346" y="7817"/>
                  </a:lnTo>
                  <a:lnTo>
                    <a:pt x="29064" y="5788"/>
                  </a:lnTo>
                  <a:lnTo>
                    <a:pt x="29484" y="4675"/>
                  </a:lnTo>
                  <a:lnTo>
                    <a:pt x="29929" y="3538"/>
                  </a:lnTo>
                  <a:lnTo>
                    <a:pt x="29929" y="3538"/>
                  </a:lnTo>
                  <a:lnTo>
                    <a:pt x="28470" y="3612"/>
                  </a:lnTo>
                  <a:lnTo>
                    <a:pt x="27011" y="3661"/>
                  </a:lnTo>
                  <a:lnTo>
                    <a:pt x="25551" y="3686"/>
                  </a:lnTo>
                  <a:lnTo>
                    <a:pt x="24092" y="3711"/>
                  </a:lnTo>
                  <a:lnTo>
                    <a:pt x="24092" y="3711"/>
                  </a:lnTo>
                  <a:lnTo>
                    <a:pt x="22534" y="3686"/>
                  </a:lnTo>
                  <a:lnTo>
                    <a:pt x="20951" y="3661"/>
                  </a:lnTo>
                  <a:lnTo>
                    <a:pt x="19417" y="3587"/>
                  </a:lnTo>
                  <a:lnTo>
                    <a:pt x="17859" y="3488"/>
                  </a:lnTo>
                  <a:lnTo>
                    <a:pt x="16325" y="3364"/>
                  </a:lnTo>
                  <a:lnTo>
                    <a:pt x="14792" y="3216"/>
                  </a:lnTo>
                  <a:lnTo>
                    <a:pt x="13283" y="3018"/>
                  </a:lnTo>
                  <a:lnTo>
                    <a:pt x="11774" y="2796"/>
                  </a:lnTo>
                  <a:lnTo>
                    <a:pt x="10315" y="2573"/>
                  </a:lnTo>
                  <a:lnTo>
                    <a:pt x="8831" y="2301"/>
                  </a:lnTo>
                  <a:lnTo>
                    <a:pt x="7396" y="1979"/>
                  </a:lnTo>
                  <a:lnTo>
                    <a:pt x="5962" y="1658"/>
                  </a:lnTo>
                  <a:lnTo>
                    <a:pt x="4552" y="1287"/>
                  </a:lnTo>
                  <a:lnTo>
                    <a:pt x="3167" y="891"/>
                  </a:lnTo>
                  <a:lnTo>
                    <a:pt x="1806" y="446"/>
                  </a:lnTo>
                  <a:lnTo>
                    <a:pt x="4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6"/>
            <p:cNvSpPr/>
            <p:nvPr/>
          </p:nvSpPr>
          <p:spPr>
            <a:xfrm>
              <a:off x="6250650" y="3917975"/>
              <a:ext cx="24750" cy="259725"/>
            </a:xfrm>
            <a:custGeom>
              <a:avLst/>
              <a:gdLst/>
              <a:ahLst/>
              <a:cxnLst/>
              <a:rect l="l" t="t" r="r" b="b"/>
              <a:pathLst>
                <a:path w="990" h="10389" fill="none" extrusionOk="0">
                  <a:moveTo>
                    <a:pt x="1" y="1"/>
                  </a:moveTo>
                  <a:lnTo>
                    <a:pt x="1" y="1"/>
                  </a:lnTo>
                  <a:lnTo>
                    <a:pt x="174" y="891"/>
                  </a:lnTo>
                  <a:lnTo>
                    <a:pt x="347" y="1806"/>
                  </a:lnTo>
                  <a:lnTo>
                    <a:pt x="347" y="1806"/>
                  </a:lnTo>
                  <a:lnTo>
                    <a:pt x="347" y="1806"/>
                  </a:lnTo>
                  <a:lnTo>
                    <a:pt x="347" y="1806"/>
                  </a:lnTo>
                  <a:lnTo>
                    <a:pt x="372" y="1880"/>
                  </a:lnTo>
                  <a:lnTo>
                    <a:pt x="372" y="1880"/>
                  </a:lnTo>
                  <a:lnTo>
                    <a:pt x="545" y="2944"/>
                  </a:lnTo>
                  <a:lnTo>
                    <a:pt x="668" y="4032"/>
                  </a:lnTo>
                  <a:lnTo>
                    <a:pt x="792" y="5096"/>
                  </a:lnTo>
                  <a:lnTo>
                    <a:pt x="891" y="6159"/>
                  </a:lnTo>
                  <a:lnTo>
                    <a:pt x="940" y="7223"/>
                  </a:lnTo>
                  <a:lnTo>
                    <a:pt x="990" y="8287"/>
                  </a:lnTo>
                  <a:lnTo>
                    <a:pt x="990" y="9350"/>
                  </a:lnTo>
                  <a:lnTo>
                    <a:pt x="965" y="10389"/>
                  </a:lnTo>
                  <a:lnTo>
                    <a:pt x="965" y="10389"/>
                  </a:lnTo>
                  <a:lnTo>
                    <a:pt x="990" y="9622"/>
                  </a:lnTo>
                  <a:lnTo>
                    <a:pt x="990" y="8855"/>
                  </a:lnTo>
                  <a:lnTo>
                    <a:pt x="990" y="8855"/>
                  </a:lnTo>
                  <a:lnTo>
                    <a:pt x="965" y="7742"/>
                  </a:lnTo>
                  <a:lnTo>
                    <a:pt x="916" y="6654"/>
                  </a:lnTo>
                  <a:lnTo>
                    <a:pt x="841" y="5541"/>
                  </a:lnTo>
                  <a:lnTo>
                    <a:pt x="743" y="4428"/>
                  </a:lnTo>
                  <a:lnTo>
                    <a:pt x="594" y="3315"/>
                  </a:lnTo>
                  <a:lnTo>
                    <a:pt x="421" y="2227"/>
                  </a:lnTo>
                  <a:lnTo>
                    <a:pt x="223" y="1114"/>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6"/>
            <p:cNvSpPr/>
            <p:nvPr/>
          </p:nvSpPr>
          <p:spPr>
            <a:xfrm>
              <a:off x="4559450" y="3700325"/>
              <a:ext cx="1715950" cy="1484700"/>
            </a:xfrm>
            <a:custGeom>
              <a:avLst/>
              <a:gdLst/>
              <a:ahLst/>
              <a:cxnLst/>
              <a:rect l="l" t="t" r="r" b="b"/>
              <a:pathLst>
                <a:path w="68638" h="59388" extrusionOk="0">
                  <a:moveTo>
                    <a:pt x="68020" y="10586"/>
                  </a:moveTo>
                  <a:lnTo>
                    <a:pt x="68168" y="11526"/>
                  </a:lnTo>
                  <a:lnTo>
                    <a:pt x="68235" y="12023"/>
                  </a:lnTo>
                  <a:lnTo>
                    <a:pt x="68193" y="11650"/>
                  </a:lnTo>
                  <a:lnTo>
                    <a:pt x="68020" y="10586"/>
                  </a:lnTo>
                  <a:close/>
                  <a:moveTo>
                    <a:pt x="64928" y="0"/>
                  </a:moveTo>
                  <a:lnTo>
                    <a:pt x="62825" y="272"/>
                  </a:lnTo>
                  <a:lnTo>
                    <a:pt x="60772" y="594"/>
                  </a:lnTo>
                  <a:lnTo>
                    <a:pt x="58744" y="940"/>
                  </a:lnTo>
                  <a:lnTo>
                    <a:pt x="56765" y="1360"/>
                  </a:lnTo>
                  <a:lnTo>
                    <a:pt x="57062" y="2721"/>
                  </a:lnTo>
                  <a:lnTo>
                    <a:pt x="57310" y="4081"/>
                  </a:lnTo>
                  <a:lnTo>
                    <a:pt x="57532" y="5466"/>
                  </a:lnTo>
                  <a:lnTo>
                    <a:pt x="57705" y="6827"/>
                  </a:lnTo>
                  <a:lnTo>
                    <a:pt x="57829" y="8187"/>
                  </a:lnTo>
                  <a:lnTo>
                    <a:pt x="57903" y="9523"/>
                  </a:lnTo>
                  <a:lnTo>
                    <a:pt x="57953" y="10883"/>
                  </a:lnTo>
                  <a:lnTo>
                    <a:pt x="57953" y="12219"/>
                  </a:lnTo>
                  <a:lnTo>
                    <a:pt x="59140" y="11922"/>
                  </a:lnTo>
                  <a:lnTo>
                    <a:pt x="60352" y="11650"/>
                  </a:lnTo>
                  <a:lnTo>
                    <a:pt x="61564" y="11403"/>
                  </a:lnTo>
                  <a:lnTo>
                    <a:pt x="62825" y="11155"/>
                  </a:lnTo>
                  <a:lnTo>
                    <a:pt x="64087" y="10957"/>
                  </a:lnTo>
                  <a:lnTo>
                    <a:pt x="65373" y="10784"/>
                  </a:lnTo>
                  <a:lnTo>
                    <a:pt x="66659" y="10636"/>
                  </a:lnTo>
                  <a:lnTo>
                    <a:pt x="67995" y="10512"/>
                  </a:lnTo>
                  <a:lnTo>
                    <a:pt x="67822" y="9597"/>
                  </a:lnTo>
                  <a:lnTo>
                    <a:pt x="67649" y="8707"/>
                  </a:lnTo>
                  <a:lnTo>
                    <a:pt x="67401" y="7717"/>
                  </a:lnTo>
                  <a:lnTo>
                    <a:pt x="67179" y="6753"/>
                  </a:lnTo>
                  <a:lnTo>
                    <a:pt x="66906" y="5763"/>
                  </a:lnTo>
                  <a:lnTo>
                    <a:pt x="66610" y="4798"/>
                  </a:lnTo>
                  <a:lnTo>
                    <a:pt x="66313" y="3834"/>
                  </a:lnTo>
                  <a:lnTo>
                    <a:pt x="65991" y="2844"/>
                  </a:lnTo>
                  <a:lnTo>
                    <a:pt x="65645" y="1880"/>
                  </a:lnTo>
                  <a:lnTo>
                    <a:pt x="65299" y="915"/>
                  </a:lnTo>
                  <a:lnTo>
                    <a:pt x="64928" y="0"/>
                  </a:lnTo>
                  <a:close/>
                  <a:moveTo>
                    <a:pt x="68235" y="12023"/>
                  </a:moveTo>
                  <a:lnTo>
                    <a:pt x="68316" y="12738"/>
                  </a:lnTo>
                  <a:lnTo>
                    <a:pt x="68385" y="13329"/>
                  </a:lnTo>
                  <a:lnTo>
                    <a:pt x="68292" y="12441"/>
                  </a:lnTo>
                  <a:lnTo>
                    <a:pt x="68235" y="12023"/>
                  </a:lnTo>
                  <a:close/>
                  <a:moveTo>
                    <a:pt x="68385" y="13329"/>
                  </a:moveTo>
                  <a:lnTo>
                    <a:pt x="68391" y="13381"/>
                  </a:lnTo>
                  <a:lnTo>
                    <a:pt x="68465" y="14068"/>
                  </a:lnTo>
                  <a:lnTo>
                    <a:pt x="68440" y="13802"/>
                  </a:lnTo>
                  <a:lnTo>
                    <a:pt x="68385" y="13329"/>
                  </a:lnTo>
                  <a:close/>
                  <a:moveTo>
                    <a:pt x="68465" y="14068"/>
                  </a:moveTo>
                  <a:lnTo>
                    <a:pt x="68506" y="14511"/>
                  </a:lnTo>
                  <a:lnTo>
                    <a:pt x="68489" y="14297"/>
                  </a:lnTo>
                  <a:lnTo>
                    <a:pt x="68465" y="14068"/>
                  </a:lnTo>
                  <a:close/>
                  <a:moveTo>
                    <a:pt x="68506" y="14511"/>
                  </a:moveTo>
                  <a:lnTo>
                    <a:pt x="68548" y="15053"/>
                  </a:lnTo>
                  <a:lnTo>
                    <a:pt x="68539" y="14865"/>
                  </a:lnTo>
                  <a:lnTo>
                    <a:pt x="68506" y="14511"/>
                  </a:lnTo>
                  <a:close/>
                  <a:moveTo>
                    <a:pt x="68548" y="15053"/>
                  </a:moveTo>
                  <a:lnTo>
                    <a:pt x="68588" y="15929"/>
                  </a:lnTo>
                  <a:lnTo>
                    <a:pt x="68638" y="16993"/>
                  </a:lnTo>
                  <a:lnTo>
                    <a:pt x="68638" y="16869"/>
                  </a:lnTo>
                  <a:lnTo>
                    <a:pt x="68588" y="15583"/>
                  </a:lnTo>
                  <a:lnTo>
                    <a:pt x="68548" y="15053"/>
                  </a:lnTo>
                  <a:close/>
                  <a:moveTo>
                    <a:pt x="68638" y="18056"/>
                  </a:moveTo>
                  <a:lnTo>
                    <a:pt x="68632" y="18316"/>
                  </a:lnTo>
                  <a:lnTo>
                    <a:pt x="68638" y="18155"/>
                  </a:lnTo>
                  <a:lnTo>
                    <a:pt x="68638" y="18056"/>
                  </a:lnTo>
                  <a:close/>
                  <a:moveTo>
                    <a:pt x="68632" y="18316"/>
                  </a:moveTo>
                  <a:lnTo>
                    <a:pt x="68588" y="19441"/>
                  </a:lnTo>
                  <a:lnTo>
                    <a:pt x="68613" y="19095"/>
                  </a:lnTo>
                  <a:lnTo>
                    <a:pt x="68632" y="18316"/>
                  </a:lnTo>
                  <a:close/>
                  <a:moveTo>
                    <a:pt x="67129" y="27604"/>
                  </a:moveTo>
                  <a:lnTo>
                    <a:pt x="66808" y="28519"/>
                  </a:lnTo>
                  <a:lnTo>
                    <a:pt x="66672" y="28904"/>
                  </a:lnTo>
                  <a:lnTo>
                    <a:pt x="66906" y="28271"/>
                  </a:lnTo>
                  <a:lnTo>
                    <a:pt x="67129" y="27604"/>
                  </a:lnTo>
                  <a:close/>
                  <a:moveTo>
                    <a:pt x="66672" y="28904"/>
                  </a:moveTo>
                  <a:lnTo>
                    <a:pt x="66659" y="28939"/>
                  </a:lnTo>
                  <a:lnTo>
                    <a:pt x="66343" y="29778"/>
                  </a:lnTo>
                  <a:lnTo>
                    <a:pt x="66486" y="29434"/>
                  </a:lnTo>
                  <a:lnTo>
                    <a:pt x="66672" y="28904"/>
                  </a:lnTo>
                  <a:close/>
                  <a:moveTo>
                    <a:pt x="66343" y="29778"/>
                  </a:moveTo>
                  <a:lnTo>
                    <a:pt x="66115" y="30324"/>
                  </a:lnTo>
                  <a:lnTo>
                    <a:pt x="65921" y="30791"/>
                  </a:lnTo>
                  <a:lnTo>
                    <a:pt x="65921" y="30791"/>
                  </a:lnTo>
                  <a:lnTo>
                    <a:pt x="66164" y="30250"/>
                  </a:lnTo>
                  <a:lnTo>
                    <a:pt x="66343" y="29778"/>
                  </a:lnTo>
                  <a:close/>
                  <a:moveTo>
                    <a:pt x="65921" y="30791"/>
                  </a:moveTo>
                  <a:lnTo>
                    <a:pt x="65596" y="31512"/>
                  </a:lnTo>
                  <a:lnTo>
                    <a:pt x="65464" y="31792"/>
                  </a:lnTo>
                  <a:lnTo>
                    <a:pt x="65464" y="31792"/>
                  </a:lnTo>
                  <a:lnTo>
                    <a:pt x="65744" y="31215"/>
                  </a:lnTo>
                  <a:lnTo>
                    <a:pt x="65921" y="30791"/>
                  </a:lnTo>
                  <a:close/>
                  <a:moveTo>
                    <a:pt x="65464" y="31792"/>
                  </a:moveTo>
                  <a:lnTo>
                    <a:pt x="65323" y="32081"/>
                  </a:lnTo>
                  <a:lnTo>
                    <a:pt x="64903" y="32946"/>
                  </a:lnTo>
                  <a:lnTo>
                    <a:pt x="64816" y="33110"/>
                  </a:lnTo>
                  <a:lnTo>
                    <a:pt x="65002" y="32773"/>
                  </a:lnTo>
                  <a:lnTo>
                    <a:pt x="65464" y="31792"/>
                  </a:lnTo>
                  <a:close/>
                  <a:moveTo>
                    <a:pt x="64816" y="33110"/>
                  </a:moveTo>
                  <a:lnTo>
                    <a:pt x="64334" y="33985"/>
                  </a:lnTo>
                  <a:lnTo>
                    <a:pt x="64178" y="34249"/>
                  </a:lnTo>
                  <a:lnTo>
                    <a:pt x="64178" y="34249"/>
                  </a:lnTo>
                  <a:lnTo>
                    <a:pt x="64458" y="33787"/>
                  </a:lnTo>
                  <a:lnTo>
                    <a:pt x="64816" y="33110"/>
                  </a:lnTo>
                  <a:close/>
                  <a:moveTo>
                    <a:pt x="64178" y="34249"/>
                  </a:moveTo>
                  <a:lnTo>
                    <a:pt x="63963" y="34603"/>
                  </a:lnTo>
                  <a:lnTo>
                    <a:pt x="63580" y="35255"/>
                  </a:lnTo>
                  <a:lnTo>
                    <a:pt x="63617" y="35197"/>
                  </a:lnTo>
                  <a:lnTo>
                    <a:pt x="64178" y="34249"/>
                  </a:lnTo>
                  <a:close/>
                  <a:moveTo>
                    <a:pt x="63580" y="35255"/>
                  </a:moveTo>
                  <a:lnTo>
                    <a:pt x="63122" y="35972"/>
                  </a:lnTo>
                  <a:lnTo>
                    <a:pt x="63122" y="35972"/>
                  </a:lnTo>
                  <a:lnTo>
                    <a:pt x="63468" y="35444"/>
                  </a:lnTo>
                  <a:lnTo>
                    <a:pt x="63580" y="35255"/>
                  </a:lnTo>
                  <a:close/>
                  <a:moveTo>
                    <a:pt x="63122" y="35972"/>
                  </a:moveTo>
                  <a:lnTo>
                    <a:pt x="62949" y="36236"/>
                  </a:lnTo>
                  <a:lnTo>
                    <a:pt x="62615" y="36722"/>
                  </a:lnTo>
                  <a:lnTo>
                    <a:pt x="62615" y="36722"/>
                  </a:lnTo>
                  <a:lnTo>
                    <a:pt x="62875" y="36360"/>
                  </a:lnTo>
                  <a:lnTo>
                    <a:pt x="63122" y="35972"/>
                  </a:lnTo>
                  <a:close/>
                  <a:moveTo>
                    <a:pt x="62615" y="36722"/>
                  </a:moveTo>
                  <a:lnTo>
                    <a:pt x="62129" y="37400"/>
                  </a:lnTo>
                  <a:lnTo>
                    <a:pt x="62129" y="37400"/>
                  </a:lnTo>
                  <a:lnTo>
                    <a:pt x="62405" y="37027"/>
                  </a:lnTo>
                  <a:lnTo>
                    <a:pt x="62615" y="36722"/>
                  </a:lnTo>
                  <a:close/>
                  <a:moveTo>
                    <a:pt x="62129" y="37400"/>
                  </a:moveTo>
                  <a:lnTo>
                    <a:pt x="61926" y="37673"/>
                  </a:lnTo>
                  <a:lnTo>
                    <a:pt x="62059" y="37497"/>
                  </a:lnTo>
                  <a:lnTo>
                    <a:pt x="62129" y="37400"/>
                  </a:lnTo>
                  <a:close/>
                  <a:moveTo>
                    <a:pt x="61926" y="37673"/>
                  </a:moveTo>
                  <a:lnTo>
                    <a:pt x="61218" y="38610"/>
                  </a:lnTo>
                  <a:lnTo>
                    <a:pt x="60772" y="39155"/>
                  </a:lnTo>
                  <a:lnTo>
                    <a:pt x="61267" y="38561"/>
                  </a:lnTo>
                  <a:lnTo>
                    <a:pt x="61836" y="37794"/>
                  </a:lnTo>
                  <a:lnTo>
                    <a:pt x="61926" y="37673"/>
                  </a:lnTo>
                  <a:close/>
                  <a:moveTo>
                    <a:pt x="60772" y="39155"/>
                  </a:moveTo>
                  <a:lnTo>
                    <a:pt x="60649" y="39303"/>
                  </a:lnTo>
                  <a:lnTo>
                    <a:pt x="60175" y="39872"/>
                  </a:lnTo>
                  <a:lnTo>
                    <a:pt x="60327" y="39699"/>
                  </a:lnTo>
                  <a:lnTo>
                    <a:pt x="60772" y="39155"/>
                  </a:lnTo>
                  <a:close/>
                  <a:moveTo>
                    <a:pt x="60175" y="39872"/>
                  </a:moveTo>
                  <a:lnTo>
                    <a:pt x="59556" y="40574"/>
                  </a:lnTo>
                  <a:lnTo>
                    <a:pt x="59556" y="40574"/>
                  </a:lnTo>
                  <a:lnTo>
                    <a:pt x="60030" y="40045"/>
                  </a:lnTo>
                  <a:lnTo>
                    <a:pt x="60175" y="39872"/>
                  </a:lnTo>
                  <a:close/>
                  <a:moveTo>
                    <a:pt x="59556" y="40574"/>
                  </a:moveTo>
                  <a:lnTo>
                    <a:pt x="59387" y="40762"/>
                  </a:lnTo>
                  <a:lnTo>
                    <a:pt x="59375" y="40776"/>
                  </a:lnTo>
                  <a:lnTo>
                    <a:pt x="59375" y="40776"/>
                  </a:lnTo>
                  <a:lnTo>
                    <a:pt x="59412" y="40738"/>
                  </a:lnTo>
                  <a:lnTo>
                    <a:pt x="59556" y="40574"/>
                  </a:lnTo>
                  <a:close/>
                  <a:moveTo>
                    <a:pt x="59375" y="40776"/>
                  </a:moveTo>
                  <a:lnTo>
                    <a:pt x="58423" y="41752"/>
                  </a:lnTo>
                  <a:lnTo>
                    <a:pt x="57408" y="42766"/>
                  </a:lnTo>
                  <a:lnTo>
                    <a:pt x="56450" y="43656"/>
                  </a:lnTo>
                  <a:lnTo>
                    <a:pt x="56450" y="43656"/>
                  </a:lnTo>
                  <a:lnTo>
                    <a:pt x="56592" y="43533"/>
                  </a:lnTo>
                  <a:lnTo>
                    <a:pt x="57310" y="42865"/>
                  </a:lnTo>
                  <a:lnTo>
                    <a:pt x="58027" y="42172"/>
                  </a:lnTo>
                  <a:lnTo>
                    <a:pt x="58719" y="41480"/>
                  </a:lnTo>
                  <a:lnTo>
                    <a:pt x="59375" y="40776"/>
                  </a:lnTo>
                  <a:close/>
                  <a:moveTo>
                    <a:pt x="56450" y="43656"/>
                  </a:moveTo>
                  <a:lnTo>
                    <a:pt x="55850" y="44176"/>
                  </a:lnTo>
                  <a:lnTo>
                    <a:pt x="55262" y="44686"/>
                  </a:lnTo>
                  <a:lnTo>
                    <a:pt x="55262" y="44686"/>
                  </a:lnTo>
                  <a:lnTo>
                    <a:pt x="55281" y="44670"/>
                  </a:lnTo>
                  <a:lnTo>
                    <a:pt x="56370" y="43730"/>
                  </a:lnTo>
                  <a:lnTo>
                    <a:pt x="56450" y="43656"/>
                  </a:lnTo>
                  <a:close/>
                  <a:moveTo>
                    <a:pt x="55262" y="44686"/>
                  </a:moveTo>
                  <a:lnTo>
                    <a:pt x="54144" y="45561"/>
                  </a:lnTo>
                  <a:lnTo>
                    <a:pt x="53525" y="46056"/>
                  </a:lnTo>
                  <a:lnTo>
                    <a:pt x="54317" y="45437"/>
                  </a:lnTo>
                  <a:lnTo>
                    <a:pt x="55108" y="44819"/>
                  </a:lnTo>
                  <a:lnTo>
                    <a:pt x="55262" y="44686"/>
                  </a:lnTo>
                  <a:close/>
                  <a:moveTo>
                    <a:pt x="53525" y="46056"/>
                  </a:moveTo>
                  <a:lnTo>
                    <a:pt x="53031" y="46427"/>
                  </a:lnTo>
                  <a:lnTo>
                    <a:pt x="53031" y="46427"/>
                  </a:lnTo>
                  <a:lnTo>
                    <a:pt x="53402" y="46154"/>
                  </a:lnTo>
                  <a:lnTo>
                    <a:pt x="53525" y="46056"/>
                  </a:lnTo>
                  <a:close/>
                  <a:moveTo>
                    <a:pt x="53031" y="46427"/>
                  </a:moveTo>
                  <a:lnTo>
                    <a:pt x="52659" y="46699"/>
                  </a:lnTo>
                  <a:lnTo>
                    <a:pt x="52407" y="46880"/>
                  </a:lnTo>
                  <a:lnTo>
                    <a:pt x="52407" y="46880"/>
                  </a:lnTo>
                  <a:lnTo>
                    <a:pt x="52734" y="46649"/>
                  </a:lnTo>
                  <a:lnTo>
                    <a:pt x="53031" y="46427"/>
                  </a:lnTo>
                  <a:close/>
                  <a:moveTo>
                    <a:pt x="52407" y="46880"/>
                  </a:moveTo>
                  <a:lnTo>
                    <a:pt x="51893" y="47243"/>
                  </a:lnTo>
                  <a:lnTo>
                    <a:pt x="51052" y="47812"/>
                  </a:lnTo>
                  <a:lnTo>
                    <a:pt x="50833" y="47960"/>
                  </a:lnTo>
                  <a:lnTo>
                    <a:pt x="50833" y="47960"/>
                  </a:lnTo>
                  <a:lnTo>
                    <a:pt x="51522" y="47515"/>
                  </a:lnTo>
                  <a:lnTo>
                    <a:pt x="52407" y="46880"/>
                  </a:lnTo>
                  <a:close/>
                  <a:moveTo>
                    <a:pt x="50833" y="47960"/>
                  </a:moveTo>
                  <a:lnTo>
                    <a:pt x="50334" y="48282"/>
                  </a:lnTo>
                  <a:lnTo>
                    <a:pt x="49147" y="49024"/>
                  </a:lnTo>
                  <a:lnTo>
                    <a:pt x="48302" y="49531"/>
                  </a:lnTo>
                  <a:lnTo>
                    <a:pt x="48302" y="49531"/>
                  </a:lnTo>
                  <a:lnTo>
                    <a:pt x="48455" y="49444"/>
                  </a:lnTo>
                  <a:lnTo>
                    <a:pt x="49320" y="48925"/>
                  </a:lnTo>
                  <a:lnTo>
                    <a:pt x="50211" y="48381"/>
                  </a:lnTo>
                  <a:lnTo>
                    <a:pt x="50833" y="47960"/>
                  </a:lnTo>
                  <a:close/>
                  <a:moveTo>
                    <a:pt x="48302" y="49531"/>
                  </a:moveTo>
                  <a:lnTo>
                    <a:pt x="47539" y="49964"/>
                  </a:lnTo>
                  <a:lnTo>
                    <a:pt x="46624" y="50458"/>
                  </a:lnTo>
                  <a:lnTo>
                    <a:pt x="45709" y="50953"/>
                  </a:lnTo>
                  <a:lnTo>
                    <a:pt x="44769" y="51423"/>
                  </a:lnTo>
                  <a:lnTo>
                    <a:pt x="44077" y="51769"/>
                  </a:lnTo>
                  <a:lnTo>
                    <a:pt x="44077" y="51769"/>
                  </a:lnTo>
                  <a:lnTo>
                    <a:pt x="45388" y="51126"/>
                  </a:lnTo>
                  <a:lnTo>
                    <a:pt x="46674" y="50458"/>
                  </a:lnTo>
                  <a:lnTo>
                    <a:pt x="47911" y="49766"/>
                  </a:lnTo>
                  <a:lnTo>
                    <a:pt x="48302" y="49531"/>
                  </a:lnTo>
                  <a:close/>
                  <a:moveTo>
                    <a:pt x="44077" y="51769"/>
                  </a:moveTo>
                  <a:lnTo>
                    <a:pt x="43140" y="52211"/>
                  </a:lnTo>
                  <a:lnTo>
                    <a:pt x="43140" y="52211"/>
                  </a:lnTo>
                  <a:lnTo>
                    <a:pt x="43829" y="51893"/>
                  </a:lnTo>
                  <a:lnTo>
                    <a:pt x="44077" y="51769"/>
                  </a:lnTo>
                  <a:close/>
                  <a:moveTo>
                    <a:pt x="43140" y="52211"/>
                  </a:moveTo>
                  <a:lnTo>
                    <a:pt x="42865" y="52338"/>
                  </a:lnTo>
                  <a:lnTo>
                    <a:pt x="42403" y="52546"/>
                  </a:lnTo>
                  <a:lnTo>
                    <a:pt x="42403" y="52546"/>
                  </a:lnTo>
                  <a:lnTo>
                    <a:pt x="42766" y="52388"/>
                  </a:lnTo>
                  <a:lnTo>
                    <a:pt x="43140" y="52211"/>
                  </a:lnTo>
                  <a:close/>
                  <a:moveTo>
                    <a:pt x="42403" y="52546"/>
                  </a:moveTo>
                  <a:lnTo>
                    <a:pt x="41405" y="52981"/>
                  </a:lnTo>
                  <a:lnTo>
                    <a:pt x="40589" y="53322"/>
                  </a:lnTo>
                  <a:lnTo>
                    <a:pt x="40589" y="53322"/>
                  </a:lnTo>
                  <a:lnTo>
                    <a:pt x="40886" y="53204"/>
                  </a:lnTo>
                  <a:lnTo>
                    <a:pt x="41875" y="52783"/>
                  </a:lnTo>
                  <a:lnTo>
                    <a:pt x="42403" y="52546"/>
                  </a:lnTo>
                  <a:close/>
                  <a:moveTo>
                    <a:pt x="40589" y="53322"/>
                  </a:moveTo>
                  <a:lnTo>
                    <a:pt x="39897" y="53600"/>
                  </a:lnTo>
                  <a:lnTo>
                    <a:pt x="38882" y="53995"/>
                  </a:lnTo>
                  <a:lnTo>
                    <a:pt x="38525" y="54135"/>
                  </a:lnTo>
                  <a:lnTo>
                    <a:pt x="38525" y="54135"/>
                  </a:lnTo>
                  <a:lnTo>
                    <a:pt x="38635" y="54094"/>
                  </a:lnTo>
                  <a:lnTo>
                    <a:pt x="40045" y="53550"/>
                  </a:lnTo>
                  <a:lnTo>
                    <a:pt x="40589" y="53322"/>
                  </a:lnTo>
                  <a:close/>
                  <a:moveTo>
                    <a:pt x="38525" y="54135"/>
                  </a:moveTo>
                  <a:lnTo>
                    <a:pt x="37460" y="54527"/>
                  </a:lnTo>
                  <a:lnTo>
                    <a:pt x="37460" y="54527"/>
                  </a:lnTo>
                  <a:lnTo>
                    <a:pt x="37868" y="54391"/>
                  </a:lnTo>
                  <a:lnTo>
                    <a:pt x="38525" y="54135"/>
                  </a:lnTo>
                  <a:close/>
                  <a:moveTo>
                    <a:pt x="37460" y="54527"/>
                  </a:moveTo>
                  <a:lnTo>
                    <a:pt x="36830" y="54737"/>
                  </a:lnTo>
                  <a:lnTo>
                    <a:pt x="36483" y="54861"/>
                  </a:lnTo>
                  <a:lnTo>
                    <a:pt x="37225" y="54614"/>
                  </a:lnTo>
                  <a:lnTo>
                    <a:pt x="37460" y="54527"/>
                  </a:lnTo>
                  <a:close/>
                  <a:moveTo>
                    <a:pt x="36483" y="54861"/>
                  </a:moveTo>
                  <a:lnTo>
                    <a:pt x="35815" y="55084"/>
                  </a:lnTo>
                  <a:lnTo>
                    <a:pt x="34560" y="55488"/>
                  </a:lnTo>
                  <a:lnTo>
                    <a:pt x="34560" y="55488"/>
                  </a:lnTo>
                  <a:lnTo>
                    <a:pt x="34752" y="55430"/>
                  </a:lnTo>
                  <a:lnTo>
                    <a:pt x="35791" y="55108"/>
                  </a:lnTo>
                  <a:lnTo>
                    <a:pt x="36483" y="54861"/>
                  </a:lnTo>
                  <a:close/>
                  <a:moveTo>
                    <a:pt x="34560" y="55488"/>
                  </a:moveTo>
                  <a:lnTo>
                    <a:pt x="33688" y="55751"/>
                  </a:lnTo>
                  <a:lnTo>
                    <a:pt x="32671" y="56059"/>
                  </a:lnTo>
                  <a:lnTo>
                    <a:pt x="32671" y="56059"/>
                  </a:lnTo>
                  <a:lnTo>
                    <a:pt x="32897" y="55999"/>
                  </a:lnTo>
                  <a:lnTo>
                    <a:pt x="34356" y="55554"/>
                  </a:lnTo>
                  <a:lnTo>
                    <a:pt x="34560" y="55488"/>
                  </a:lnTo>
                  <a:close/>
                  <a:moveTo>
                    <a:pt x="32671" y="56059"/>
                  </a:moveTo>
                  <a:lnTo>
                    <a:pt x="31413" y="56394"/>
                  </a:lnTo>
                  <a:lnTo>
                    <a:pt x="30275" y="56691"/>
                  </a:lnTo>
                  <a:lnTo>
                    <a:pt x="30275" y="56691"/>
                  </a:lnTo>
                  <a:lnTo>
                    <a:pt x="30473" y="56642"/>
                  </a:lnTo>
                  <a:lnTo>
                    <a:pt x="31561" y="56370"/>
                  </a:lnTo>
                  <a:lnTo>
                    <a:pt x="32625" y="56073"/>
                  </a:lnTo>
                  <a:lnTo>
                    <a:pt x="32671" y="56059"/>
                  </a:lnTo>
                  <a:close/>
                  <a:moveTo>
                    <a:pt x="30275" y="56691"/>
                  </a:moveTo>
                  <a:lnTo>
                    <a:pt x="29384" y="56914"/>
                  </a:lnTo>
                  <a:lnTo>
                    <a:pt x="29365" y="56919"/>
                  </a:lnTo>
                  <a:lnTo>
                    <a:pt x="29365" y="56919"/>
                  </a:lnTo>
                  <a:lnTo>
                    <a:pt x="29706" y="56840"/>
                  </a:lnTo>
                  <a:lnTo>
                    <a:pt x="30275" y="56691"/>
                  </a:lnTo>
                  <a:close/>
                  <a:moveTo>
                    <a:pt x="29365" y="56919"/>
                  </a:moveTo>
                  <a:lnTo>
                    <a:pt x="27999" y="57235"/>
                  </a:lnTo>
                  <a:lnTo>
                    <a:pt x="27047" y="57453"/>
                  </a:lnTo>
                  <a:lnTo>
                    <a:pt x="27047" y="57453"/>
                  </a:lnTo>
                  <a:lnTo>
                    <a:pt x="28296" y="57186"/>
                  </a:lnTo>
                  <a:lnTo>
                    <a:pt x="29365" y="56919"/>
                  </a:lnTo>
                  <a:close/>
                  <a:moveTo>
                    <a:pt x="27047" y="57453"/>
                  </a:moveTo>
                  <a:lnTo>
                    <a:pt x="26310" y="57610"/>
                  </a:lnTo>
                  <a:lnTo>
                    <a:pt x="26310" y="57610"/>
                  </a:lnTo>
                  <a:lnTo>
                    <a:pt x="26589" y="57557"/>
                  </a:lnTo>
                  <a:lnTo>
                    <a:pt x="27047" y="57453"/>
                  </a:lnTo>
                  <a:close/>
                  <a:moveTo>
                    <a:pt x="26310" y="57610"/>
                  </a:moveTo>
                  <a:lnTo>
                    <a:pt x="25664" y="57733"/>
                  </a:lnTo>
                  <a:lnTo>
                    <a:pt x="25664" y="57733"/>
                  </a:lnTo>
                  <a:lnTo>
                    <a:pt x="26095" y="57656"/>
                  </a:lnTo>
                  <a:lnTo>
                    <a:pt x="26310" y="57610"/>
                  </a:lnTo>
                  <a:close/>
                  <a:moveTo>
                    <a:pt x="25664" y="57733"/>
                  </a:moveTo>
                  <a:lnTo>
                    <a:pt x="24028" y="58023"/>
                  </a:lnTo>
                  <a:lnTo>
                    <a:pt x="24028" y="58023"/>
                  </a:lnTo>
                  <a:lnTo>
                    <a:pt x="25155" y="57829"/>
                  </a:lnTo>
                  <a:lnTo>
                    <a:pt x="25664" y="57733"/>
                  </a:lnTo>
                  <a:close/>
                  <a:moveTo>
                    <a:pt x="24028" y="58023"/>
                  </a:moveTo>
                  <a:lnTo>
                    <a:pt x="23756" y="58070"/>
                  </a:lnTo>
                  <a:lnTo>
                    <a:pt x="23756" y="58070"/>
                  </a:lnTo>
                  <a:lnTo>
                    <a:pt x="23869" y="58052"/>
                  </a:lnTo>
                  <a:lnTo>
                    <a:pt x="24028" y="58023"/>
                  </a:lnTo>
                  <a:close/>
                  <a:moveTo>
                    <a:pt x="23756" y="58070"/>
                  </a:moveTo>
                  <a:lnTo>
                    <a:pt x="21905" y="58375"/>
                  </a:lnTo>
                  <a:lnTo>
                    <a:pt x="21905" y="58375"/>
                  </a:lnTo>
                  <a:lnTo>
                    <a:pt x="22286" y="58324"/>
                  </a:lnTo>
                  <a:lnTo>
                    <a:pt x="23720" y="58076"/>
                  </a:lnTo>
                  <a:lnTo>
                    <a:pt x="23756" y="58070"/>
                  </a:lnTo>
                  <a:close/>
                  <a:moveTo>
                    <a:pt x="21905" y="58375"/>
                  </a:moveTo>
                  <a:lnTo>
                    <a:pt x="20826" y="58522"/>
                  </a:lnTo>
                  <a:lnTo>
                    <a:pt x="19367" y="58720"/>
                  </a:lnTo>
                  <a:lnTo>
                    <a:pt x="19367" y="58720"/>
                  </a:lnTo>
                  <a:lnTo>
                    <a:pt x="21618" y="58423"/>
                  </a:lnTo>
                  <a:lnTo>
                    <a:pt x="21905" y="58375"/>
                  </a:lnTo>
                  <a:close/>
                  <a:moveTo>
                    <a:pt x="19367" y="58720"/>
                  </a:moveTo>
                  <a:lnTo>
                    <a:pt x="17302" y="58944"/>
                  </a:lnTo>
                  <a:lnTo>
                    <a:pt x="17302" y="58944"/>
                  </a:lnTo>
                  <a:lnTo>
                    <a:pt x="17908" y="58893"/>
                  </a:lnTo>
                  <a:lnTo>
                    <a:pt x="19367" y="58720"/>
                  </a:lnTo>
                  <a:close/>
                  <a:moveTo>
                    <a:pt x="17302" y="58944"/>
                  </a:moveTo>
                  <a:lnTo>
                    <a:pt x="16448" y="59016"/>
                  </a:lnTo>
                  <a:lnTo>
                    <a:pt x="14222" y="59189"/>
                  </a:lnTo>
                  <a:lnTo>
                    <a:pt x="13720" y="59223"/>
                  </a:lnTo>
                  <a:lnTo>
                    <a:pt x="13720" y="59223"/>
                  </a:lnTo>
                  <a:lnTo>
                    <a:pt x="14791" y="59165"/>
                  </a:lnTo>
                  <a:lnTo>
                    <a:pt x="17091" y="58967"/>
                  </a:lnTo>
                  <a:lnTo>
                    <a:pt x="17302" y="58944"/>
                  </a:lnTo>
                  <a:close/>
                  <a:moveTo>
                    <a:pt x="13720" y="59223"/>
                  </a:moveTo>
                  <a:lnTo>
                    <a:pt x="12516" y="59288"/>
                  </a:lnTo>
                  <a:lnTo>
                    <a:pt x="12466" y="59288"/>
                  </a:lnTo>
                  <a:lnTo>
                    <a:pt x="11996" y="59313"/>
                  </a:lnTo>
                  <a:lnTo>
                    <a:pt x="13109" y="59264"/>
                  </a:lnTo>
                  <a:lnTo>
                    <a:pt x="13720" y="59223"/>
                  </a:lnTo>
                  <a:close/>
                  <a:moveTo>
                    <a:pt x="17759" y="46427"/>
                  </a:moveTo>
                  <a:lnTo>
                    <a:pt x="16003" y="46773"/>
                  </a:lnTo>
                  <a:lnTo>
                    <a:pt x="14222" y="47094"/>
                  </a:lnTo>
                  <a:lnTo>
                    <a:pt x="12441" y="47391"/>
                  </a:lnTo>
                  <a:lnTo>
                    <a:pt x="10636" y="47663"/>
                  </a:lnTo>
                  <a:lnTo>
                    <a:pt x="8830" y="47886"/>
                  </a:lnTo>
                  <a:lnTo>
                    <a:pt x="7025" y="48084"/>
                  </a:lnTo>
                  <a:lnTo>
                    <a:pt x="5219" y="48232"/>
                  </a:lnTo>
                  <a:lnTo>
                    <a:pt x="3413" y="48381"/>
                  </a:lnTo>
                  <a:lnTo>
                    <a:pt x="2968" y="49518"/>
                  </a:lnTo>
                  <a:lnTo>
                    <a:pt x="2548" y="50631"/>
                  </a:lnTo>
                  <a:lnTo>
                    <a:pt x="1830" y="52660"/>
                  </a:lnTo>
                  <a:lnTo>
                    <a:pt x="1237" y="54465"/>
                  </a:lnTo>
                  <a:lnTo>
                    <a:pt x="767" y="56023"/>
                  </a:lnTo>
                  <a:lnTo>
                    <a:pt x="421" y="57260"/>
                  </a:lnTo>
                  <a:lnTo>
                    <a:pt x="198" y="58225"/>
                  </a:lnTo>
                  <a:lnTo>
                    <a:pt x="0" y="59041"/>
                  </a:lnTo>
                  <a:lnTo>
                    <a:pt x="2004" y="59214"/>
                  </a:lnTo>
                  <a:lnTo>
                    <a:pt x="4032" y="59313"/>
                  </a:lnTo>
                  <a:lnTo>
                    <a:pt x="6060" y="59387"/>
                  </a:lnTo>
                  <a:lnTo>
                    <a:pt x="10042" y="59387"/>
                  </a:lnTo>
                  <a:lnTo>
                    <a:pt x="11996" y="59313"/>
                  </a:lnTo>
                  <a:lnTo>
                    <a:pt x="12516" y="57953"/>
                  </a:lnTo>
                  <a:lnTo>
                    <a:pt x="13085" y="56493"/>
                  </a:lnTo>
                  <a:lnTo>
                    <a:pt x="13703" y="54985"/>
                  </a:lnTo>
                  <a:lnTo>
                    <a:pt x="14371" y="53377"/>
                  </a:lnTo>
                  <a:lnTo>
                    <a:pt x="15137" y="51720"/>
                  </a:lnTo>
                  <a:lnTo>
                    <a:pt x="15929" y="49988"/>
                  </a:lnTo>
                  <a:lnTo>
                    <a:pt x="16819" y="48232"/>
                  </a:lnTo>
                  <a:lnTo>
                    <a:pt x="17759" y="46427"/>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6"/>
            <p:cNvSpPr/>
            <p:nvPr/>
          </p:nvSpPr>
          <p:spPr>
            <a:xfrm>
              <a:off x="4559450" y="4390400"/>
              <a:ext cx="1678250" cy="794625"/>
            </a:xfrm>
            <a:custGeom>
              <a:avLst/>
              <a:gdLst/>
              <a:ahLst/>
              <a:cxnLst/>
              <a:rect l="l" t="t" r="r" b="b"/>
              <a:pathLst>
                <a:path w="67130" h="31785" fill="none" extrusionOk="0">
                  <a:moveTo>
                    <a:pt x="67129" y="1"/>
                  </a:moveTo>
                  <a:lnTo>
                    <a:pt x="67129" y="1"/>
                  </a:lnTo>
                  <a:lnTo>
                    <a:pt x="66906" y="668"/>
                  </a:lnTo>
                  <a:lnTo>
                    <a:pt x="66659" y="1336"/>
                  </a:lnTo>
                  <a:lnTo>
                    <a:pt x="66164" y="2647"/>
                  </a:lnTo>
                  <a:lnTo>
                    <a:pt x="65596" y="3909"/>
                  </a:lnTo>
                  <a:lnTo>
                    <a:pt x="65002" y="5170"/>
                  </a:lnTo>
                  <a:lnTo>
                    <a:pt x="64334" y="6382"/>
                  </a:lnTo>
                  <a:lnTo>
                    <a:pt x="63617" y="7594"/>
                  </a:lnTo>
                  <a:lnTo>
                    <a:pt x="62875" y="8757"/>
                  </a:lnTo>
                  <a:lnTo>
                    <a:pt x="62059" y="9894"/>
                  </a:lnTo>
                  <a:lnTo>
                    <a:pt x="61218" y="11007"/>
                  </a:lnTo>
                  <a:lnTo>
                    <a:pt x="60327" y="12096"/>
                  </a:lnTo>
                  <a:lnTo>
                    <a:pt x="59412" y="13135"/>
                  </a:lnTo>
                  <a:lnTo>
                    <a:pt x="58423" y="14149"/>
                  </a:lnTo>
                  <a:lnTo>
                    <a:pt x="57408" y="15163"/>
                  </a:lnTo>
                  <a:lnTo>
                    <a:pt x="56370" y="16127"/>
                  </a:lnTo>
                  <a:lnTo>
                    <a:pt x="55281" y="17067"/>
                  </a:lnTo>
                  <a:lnTo>
                    <a:pt x="54144" y="17958"/>
                  </a:lnTo>
                  <a:lnTo>
                    <a:pt x="54144" y="17958"/>
                  </a:lnTo>
                  <a:lnTo>
                    <a:pt x="53402" y="18551"/>
                  </a:lnTo>
                  <a:lnTo>
                    <a:pt x="52659" y="19096"/>
                  </a:lnTo>
                  <a:lnTo>
                    <a:pt x="52659" y="19096"/>
                  </a:lnTo>
                  <a:lnTo>
                    <a:pt x="51522" y="19912"/>
                  </a:lnTo>
                  <a:lnTo>
                    <a:pt x="50334" y="20679"/>
                  </a:lnTo>
                  <a:lnTo>
                    <a:pt x="49147" y="21421"/>
                  </a:lnTo>
                  <a:lnTo>
                    <a:pt x="47911" y="22163"/>
                  </a:lnTo>
                  <a:lnTo>
                    <a:pt x="46674" y="22855"/>
                  </a:lnTo>
                  <a:lnTo>
                    <a:pt x="45388" y="23523"/>
                  </a:lnTo>
                  <a:lnTo>
                    <a:pt x="44077" y="24166"/>
                  </a:lnTo>
                  <a:lnTo>
                    <a:pt x="42766" y="24785"/>
                  </a:lnTo>
                  <a:lnTo>
                    <a:pt x="41405" y="25378"/>
                  </a:lnTo>
                  <a:lnTo>
                    <a:pt x="40045" y="25947"/>
                  </a:lnTo>
                  <a:lnTo>
                    <a:pt x="38635" y="26491"/>
                  </a:lnTo>
                  <a:lnTo>
                    <a:pt x="37225" y="27011"/>
                  </a:lnTo>
                  <a:lnTo>
                    <a:pt x="35815" y="27481"/>
                  </a:lnTo>
                  <a:lnTo>
                    <a:pt x="34356" y="27951"/>
                  </a:lnTo>
                  <a:lnTo>
                    <a:pt x="32897" y="28396"/>
                  </a:lnTo>
                  <a:lnTo>
                    <a:pt x="31413" y="28791"/>
                  </a:lnTo>
                  <a:lnTo>
                    <a:pt x="31413" y="28791"/>
                  </a:lnTo>
                  <a:lnTo>
                    <a:pt x="29706" y="29237"/>
                  </a:lnTo>
                  <a:lnTo>
                    <a:pt x="27999" y="29632"/>
                  </a:lnTo>
                  <a:lnTo>
                    <a:pt x="27999" y="29632"/>
                  </a:lnTo>
                  <a:lnTo>
                    <a:pt x="26589" y="29954"/>
                  </a:lnTo>
                  <a:lnTo>
                    <a:pt x="25155" y="30226"/>
                  </a:lnTo>
                  <a:lnTo>
                    <a:pt x="23720" y="30473"/>
                  </a:lnTo>
                  <a:lnTo>
                    <a:pt x="22286" y="30721"/>
                  </a:lnTo>
                  <a:lnTo>
                    <a:pt x="20826" y="30919"/>
                  </a:lnTo>
                  <a:lnTo>
                    <a:pt x="19367" y="31117"/>
                  </a:lnTo>
                  <a:lnTo>
                    <a:pt x="17908" y="31290"/>
                  </a:lnTo>
                  <a:lnTo>
                    <a:pt x="16448" y="31413"/>
                  </a:lnTo>
                  <a:lnTo>
                    <a:pt x="16448" y="31413"/>
                  </a:lnTo>
                  <a:lnTo>
                    <a:pt x="14222" y="31586"/>
                  </a:lnTo>
                  <a:lnTo>
                    <a:pt x="13109" y="31661"/>
                  </a:lnTo>
                  <a:lnTo>
                    <a:pt x="11996" y="31710"/>
                  </a:lnTo>
                  <a:lnTo>
                    <a:pt x="11996" y="31710"/>
                  </a:lnTo>
                  <a:lnTo>
                    <a:pt x="12516" y="30350"/>
                  </a:lnTo>
                  <a:lnTo>
                    <a:pt x="13085" y="28890"/>
                  </a:lnTo>
                  <a:lnTo>
                    <a:pt x="13703" y="27382"/>
                  </a:lnTo>
                  <a:lnTo>
                    <a:pt x="14371" y="25774"/>
                  </a:lnTo>
                  <a:lnTo>
                    <a:pt x="15137" y="24117"/>
                  </a:lnTo>
                  <a:lnTo>
                    <a:pt x="15929" y="22385"/>
                  </a:lnTo>
                  <a:lnTo>
                    <a:pt x="16819" y="20629"/>
                  </a:lnTo>
                  <a:lnTo>
                    <a:pt x="17759" y="18824"/>
                  </a:lnTo>
                  <a:lnTo>
                    <a:pt x="17759" y="18824"/>
                  </a:lnTo>
                  <a:lnTo>
                    <a:pt x="16003" y="19170"/>
                  </a:lnTo>
                  <a:lnTo>
                    <a:pt x="14222" y="19491"/>
                  </a:lnTo>
                  <a:lnTo>
                    <a:pt x="12441" y="19788"/>
                  </a:lnTo>
                  <a:lnTo>
                    <a:pt x="10636" y="20060"/>
                  </a:lnTo>
                  <a:lnTo>
                    <a:pt x="8830" y="20283"/>
                  </a:lnTo>
                  <a:lnTo>
                    <a:pt x="7025" y="20481"/>
                  </a:lnTo>
                  <a:lnTo>
                    <a:pt x="5219" y="20629"/>
                  </a:lnTo>
                  <a:lnTo>
                    <a:pt x="3413" y="20778"/>
                  </a:lnTo>
                  <a:lnTo>
                    <a:pt x="3413" y="20778"/>
                  </a:lnTo>
                  <a:lnTo>
                    <a:pt x="2968" y="21915"/>
                  </a:lnTo>
                  <a:lnTo>
                    <a:pt x="2548" y="23028"/>
                  </a:lnTo>
                  <a:lnTo>
                    <a:pt x="1830" y="25057"/>
                  </a:lnTo>
                  <a:lnTo>
                    <a:pt x="1237" y="26862"/>
                  </a:lnTo>
                  <a:lnTo>
                    <a:pt x="767" y="28420"/>
                  </a:lnTo>
                  <a:lnTo>
                    <a:pt x="421" y="29657"/>
                  </a:lnTo>
                  <a:lnTo>
                    <a:pt x="198" y="30622"/>
                  </a:lnTo>
                  <a:lnTo>
                    <a:pt x="0" y="31438"/>
                  </a:lnTo>
                  <a:lnTo>
                    <a:pt x="0" y="31438"/>
                  </a:lnTo>
                  <a:lnTo>
                    <a:pt x="2004" y="31611"/>
                  </a:lnTo>
                  <a:lnTo>
                    <a:pt x="4032" y="31710"/>
                  </a:lnTo>
                  <a:lnTo>
                    <a:pt x="6060" y="31784"/>
                  </a:lnTo>
                  <a:lnTo>
                    <a:pt x="8088" y="31784"/>
                  </a:lnTo>
                  <a:lnTo>
                    <a:pt x="8088" y="31784"/>
                  </a:lnTo>
                  <a:lnTo>
                    <a:pt x="10042" y="31784"/>
                  </a:lnTo>
                  <a:lnTo>
                    <a:pt x="11996" y="31710"/>
                  </a:lnTo>
                  <a:lnTo>
                    <a:pt x="11996" y="31710"/>
                  </a:lnTo>
                  <a:lnTo>
                    <a:pt x="11996" y="31710"/>
                  </a:lnTo>
                  <a:lnTo>
                    <a:pt x="11996" y="31710"/>
                  </a:lnTo>
                  <a:lnTo>
                    <a:pt x="12466" y="31685"/>
                  </a:lnTo>
                  <a:lnTo>
                    <a:pt x="12466" y="31685"/>
                  </a:lnTo>
                  <a:lnTo>
                    <a:pt x="12491" y="31685"/>
                  </a:lnTo>
                  <a:lnTo>
                    <a:pt x="12491" y="31685"/>
                  </a:lnTo>
                  <a:lnTo>
                    <a:pt x="12516" y="31685"/>
                  </a:lnTo>
                  <a:lnTo>
                    <a:pt x="12516" y="31685"/>
                  </a:lnTo>
                  <a:lnTo>
                    <a:pt x="14791" y="31562"/>
                  </a:lnTo>
                  <a:lnTo>
                    <a:pt x="17091" y="31364"/>
                  </a:lnTo>
                  <a:lnTo>
                    <a:pt x="19367" y="31117"/>
                  </a:lnTo>
                  <a:lnTo>
                    <a:pt x="21618" y="30820"/>
                  </a:lnTo>
                  <a:lnTo>
                    <a:pt x="23869" y="30449"/>
                  </a:lnTo>
                  <a:lnTo>
                    <a:pt x="26095" y="30053"/>
                  </a:lnTo>
                  <a:lnTo>
                    <a:pt x="28296" y="29583"/>
                  </a:lnTo>
                  <a:lnTo>
                    <a:pt x="29384" y="29311"/>
                  </a:lnTo>
                  <a:lnTo>
                    <a:pt x="30473" y="29039"/>
                  </a:lnTo>
                  <a:lnTo>
                    <a:pt x="31561" y="28767"/>
                  </a:lnTo>
                  <a:lnTo>
                    <a:pt x="32625" y="28470"/>
                  </a:lnTo>
                  <a:lnTo>
                    <a:pt x="33688" y="28148"/>
                  </a:lnTo>
                  <a:lnTo>
                    <a:pt x="34752" y="27827"/>
                  </a:lnTo>
                  <a:lnTo>
                    <a:pt x="35791" y="27505"/>
                  </a:lnTo>
                  <a:lnTo>
                    <a:pt x="36830" y="27134"/>
                  </a:lnTo>
                  <a:lnTo>
                    <a:pt x="37868" y="26788"/>
                  </a:lnTo>
                  <a:lnTo>
                    <a:pt x="38882" y="26392"/>
                  </a:lnTo>
                  <a:lnTo>
                    <a:pt x="39897" y="25997"/>
                  </a:lnTo>
                  <a:lnTo>
                    <a:pt x="40886" y="25601"/>
                  </a:lnTo>
                  <a:lnTo>
                    <a:pt x="41875" y="25180"/>
                  </a:lnTo>
                  <a:lnTo>
                    <a:pt x="42865" y="24735"/>
                  </a:lnTo>
                  <a:lnTo>
                    <a:pt x="43829" y="24290"/>
                  </a:lnTo>
                  <a:lnTo>
                    <a:pt x="44769" y="23820"/>
                  </a:lnTo>
                  <a:lnTo>
                    <a:pt x="45709" y="23350"/>
                  </a:lnTo>
                  <a:lnTo>
                    <a:pt x="46624" y="22855"/>
                  </a:lnTo>
                  <a:lnTo>
                    <a:pt x="47539" y="22361"/>
                  </a:lnTo>
                  <a:lnTo>
                    <a:pt x="48455" y="21841"/>
                  </a:lnTo>
                  <a:lnTo>
                    <a:pt x="49320" y="21322"/>
                  </a:lnTo>
                  <a:lnTo>
                    <a:pt x="50211" y="20778"/>
                  </a:lnTo>
                  <a:lnTo>
                    <a:pt x="51052" y="20209"/>
                  </a:lnTo>
                  <a:lnTo>
                    <a:pt x="51893" y="19640"/>
                  </a:lnTo>
                  <a:lnTo>
                    <a:pt x="52734" y="19046"/>
                  </a:lnTo>
                  <a:lnTo>
                    <a:pt x="53525" y="18453"/>
                  </a:lnTo>
                  <a:lnTo>
                    <a:pt x="54317" y="17834"/>
                  </a:lnTo>
                  <a:lnTo>
                    <a:pt x="55108" y="17216"/>
                  </a:lnTo>
                  <a:lnTo>
                    <a:pt x="55850" y="16573"/>
                  </a:lnTo>
                  <a:lnTo>
                    <a:pt x="56592" y="15930"/>
                  </a:lnTo>
                  <a:lnTo>
                    <a:pt x="57310" y="15262"/>
                  </a:lnTo>
                  <a:lnTo>
                    <a:pt x="58027" y="14569"/>
                  </a:lnTo>
                  <a:lnTo>
                    <a:pt x="58719" y="13877"/>
                  </a:lnTo>
                  <a:lnTo>
                    <a:pt x="59387" y="13159"/>
                  </a:lnTo>
                  <a:lnTo>
                    <a:pt x="60030" y="12442"/>
                  </a:lnTo>
                  <a:lnTo>
                    <a:pt x="60649" y="11700"/>
                  </a:lnTo>
                  <a:lnTo>
                    <a:pt x="61267" y="10958"/>
                  </a:lnTo>
                  <a:lnTo>
                    <a:pt x="61836" y="10191"/>
                  </a:lnTo>
                  <a:lnTo>
                    <a:pt x="62405" y="9424"/>
                  </a:lnTo>
                  <a:lnTo>
                    <a:pt x="62949" y="8633"/>
                  </a:lnTo>
                  <a:lnTo>
                    <a:pt x="63468" y="7841"/>
                  </a:lnTo>
                  <a:lnTo>
                    <a:pt x="63963" y="7000"/>
                  </a:lnTo>
                  <a:lnTo>
                    <a:pt x="64458" y="6184"/>
                  </a:lnTo>
                  <a:lnTo>
                    <a:pt x="64903" y="5343"/>
                  </a:lnTo>
                  <a:lnTo>
                    <a:pt x="65323" y="4478"/>
                  </a:lnTo>
                  <a:lnTo>
                    <a:pt x="65744" y="3612"/>
                  </a:lnTo>
                  <a:lnTo>
                    <a:pt x="66115" y="2721"/>
                  </a:lnTo>
                  <a:lnTo>
                    <a:pt x="66486" y="1831"/>
                  </a:lnTo>
                  <a:lnTo>
                    <a:pt x="66808" y="916"/>
                  </a:lnTo>
                  <a:lnTo>
                    <a:pt x="6712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6"/>
            <p:cNvSpPr/>
            <p:nvPr/>
          </p:nvSpPr>
          <p:spPr>
            <a:xfrm>
              <a:off x="6259925" y="3964975"/>
              <a:ext cx="15475" cy="221400"/>
            </a:xfrm>
            <a:custGeom>
              <a:avLst/>
              <a:gdLst/>
              <a:ahLst/>
              <a:cxnLst/>
              <a:rect l="l" t="t" r="r" b="b"/>
              <a:pathLst>
                <a:path w="619" h="8856" fill="none" extrusionOk="0">
                  <a:moveTo>
                    <a:pt x="1" y="0"/>
                  </a:moveTo>
                  <a:lnTo>
                    <a:pt x="1" y="0"/>
                  </a:lnTo>
                  <a:lnTo>
                    <a:pt x="149" y="940"/>
                  </a:lnTo>
                  <a:lnTo>
                    <a:pt x="273" y="1855"/>
                  </a:lnTo>
                  <a:lnTo>
                    <a:pt x="372" y="2795"/>
                  </a:lnTo>
                  <a:lnTo>
                    <a:pt x="470" y="3711"/>
                  </a:lnTo>
                  <a:lnTo>
                    <a:pt x="470" y="3711"/>
                  </a:lnTo>
                  <a:lnTo>
                    <a:pt x="569" y="4997"/>
                  </a:lnTo>
                  <a:lnTo>
                    <a:pt x="619" y="6283"/>
                  </a:lnTo>
                  <a:lnTo>
                    <a:pt x="619" y="7569"/>
                  </a:lnTo>
                  <a:lnTo>
                    <a:pt x="569" y="8855"/>
                  </a:lnTo>
                  <a:lnTo>
                    <a:pt x="569" y="8855"/>
                  </a:lnTo>
                  <a:lnTo>
                    <a:pt x="594" y="8509"/>
                  </a:lnTo>
                  <a:lnTo>
                    <a:pt x="594" y="8509"/>
                  </a:lnTo>
                  <a:lnTo>
                    <a:pt x="619" y="7470"/>
                  </a:lnTo>
                  <a:lnTo>
                    <a:pt x="619" y="6407"/>
                  </a:lnTo>
                  <a:lnTo>
                    <a:pt x="569" y="5343"/>
                  </a:lnTo>
                  <a:lnTo>
                    <a:pt x="520" y="4279"/>
                  </a:lnTo>
                  <a:lnTo>
                    <a:pt x="421" y="3216"/>
                  </a:lnTo>
                  <a:lnTo>
                    <a:pt x="297" y="2152"/>
                  </a:lnTo>
                  <a:lnTo>
                    <a:pt x="174" y="106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6"/>
            <p:cNvSpPr/>
            <p:nvPr/>
          </p:nvSpPr>
          <p:spPr>
            <a:xfrm>
              <a:off x="5978575" y="3700325"/>
              <a:ext cx="280750" cy="305475"/>
            </a:xfrm>
            <a:custGeom>
              <a:avLst/>
              <a:gdLst/>
              <a:ahLst/>
              <a:cxnLst/>
              <a:rect l="l" t="t" r="r" b="b"/>
              <a:pathLst>
                <a:path w="11230" h="12219" fill="none" extrusionOk="0">
                  <a:moveTo>
                    <a:pt x="8163" y="0"/>
                  </a:moveTo>
                  <a:lnTo>
                    <a:pt x="8163" y="0"/>
                  </a:lnTo>
                  <a:lnTo>
                    <a:pt x="8163" y="0"/>
                  </a:lnTo>
                  <a:lnTo>
                    <a:pt x="6060" y="272"/>
                  </a:lnTo>
                  <a:lnTo>
                    <a:pt x="4007" y="594"/>
                  </a:lnTo>
                  <a:lnTo>
                    <a:pt x="1979" y="940"/>
                  </a:lnTo>
                  <a:lnTo>
                    <a:pt x="0" y="1360"/>
                  </a:lnTo>
                  <a:lnTo>
                    <a:pt x="0" y="1360"/>
                  </a:lnTo>
                  <a:lnTo>
                    <a:pt x="297" y="2721"/>
                  </a:lnTo>
                  <a:lnTo>
                    <a:pt x="545" y="4081"/>
                  </a:lnTo>
                  <a:lnTo>
                    <a:pt x="767" y="5466"/>
                  </a:lnTo>
                  <a:lnTo>
                    <a:pt x="940" y="6827"/>
                  </a:lnTo>
                  <a:lnTo>
                    <a:pt x="1064" y="8187"/>
                  </a:lnTo>
                  <a:lnTo>
                    <a:pt x="1138" y="9523"/>
                  </a:lnTo>
                  <a:lnTo>
                    <a:pt x="1188" y="10883"/>
                  </a:lnTo>
                  <a:lnTo>
                    <a:pt x="1188" y="12219"/>
                  </a:lnTo>
                  <a:lnTo>
                    <a:pt x="1188" y="12219"/>
                  </a:lnTo>
                  <a:lnTo>
                    <a:pt x="2375" y="11922"/>
                  </a:lnTo>
                  <a:lnTo>
                    <a:pt x="3587" y="11650"/>
                  </a:lnTo>
                  <a:lnTo>
                    <a:pt x="4799" y="11403"/>
                  </a:lnTo>
                  <a:lnTo>
                    <a:pt x="6060" y="11155"/>
                  </a:lnTo>
                  <a:lnTo>
                    <a:pt x="7322" y="10957"/>
                  </a:lnTo>
                  <a:lnTo>
                    <a:pt x="8608" y="10784"/>
                  </a:lnTo>
                  <a:lnTo>
                    <a:pt x="9894" y="10636"/>
                  </a:lnTo>
                  <a:lnTo>
                    <a:pt x="11230" y="10512"/>
                  </a:lnTo>
                  <a:lnTo>
                    <a:pt x="11230" y="10512"/>
                  </a:lnTo>
                  <a:lnTo>
                    <a:pt x="11057" y="9597"/>
                  </a:lnTo>
                  <a:lnTo>
                    <a:pt x="10884" y="8707"/>
                  </a:lnTo>
                  <a:lnTo>
                    <a:pt x="10884" y="8707"/>
                  </a:lnTo>
                  <a:lnTo>
                    <a:pt x="10884" y="8707"/>
                  </a:lnTo>
                  <a:lnTo>
                    <a:pt x="10636" y="7717"/>
                  </a:lnTo>
                  <a:lnTo>
                    <a:pt x="10414" y="6753"/>
                  </a:lnTo>
                  <a:lnTo>
                    <a:pt x="10141" y="5763"/>
                  </a:lnTo>
                  <a:lnTo>
                    <a:pt x="9845" y="4798"/>
                  </a:lnTo>
                  <a:lnTo>
                    <a:pt x="9548" y="3834"/>
                  </a:lnTo>
                  <a:lnTo>
                    <a:pt x="9226" y="2844"/>
                  </a:lnTo>
                  <a:lnTo>
                    <a:pt x="8880" y="1880"/>
                  </a:lnTo>
                  <a:lnTo>
                    <a:pt x="8534" y="915"/>
                  </a:lnTo>
                  <a:lnTo>
                    <a:pt x="8534" y="915"/>
                  </a:lnTo>
                  <a:lnTo>
                    <a:pt x="8534" y="915"/>
                  </a:lnTo>
                  <a:lnTo>
                    <a:pt x="81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6"/>
            <p:cNvSpPr/>
            <p:nvPr/>
          </p:nvSpPr>
          <p:spPr>
            <a:xfrm>
              <a:off x="4859350" y="3963125"/>
              <a:ext cx="1416050" cy="1220050"/>
            </a:xfrm>
            <a:custGeom>
              <a:avLst/>
              <a:gdLst/>
              <a:ahLst/>
              <a:cxnLst/>
              <a:rect l="l" t="t" r="r" b="b"/>
              <a:pathLst>
                <a:path w="56642" h="48802" extrusionOk="0">
                  <a:moveTo>
                    <a:pt x="55999" y="0"/>
                  </a:moveTo>
                  <a:lnTo>
                    <a:pt x="54663" y="124"/>
                  </a:lnTo>
                  <a:lnTo>
                    <a:pt x="53377" y="272"/>
                  </a:lnTo>
                  <a:lnTo>
                    <a:pt x="52091" y="445"/>
                  </a:lnTo>
                  <a:lnTo>
                    <a:pt x="50829" y="643"/>
                  </a:lnTo>
                  <a:lnTo>
                    <a:pt x="49568" y="891"/>
                  </a:lnTo>
                  <a:lnTo>
                    <a:pt x="48356" y="1138"/>
                  </a:lnTo>
                  <a:lnTo>
                    <a:pt x="47144" y="1410"/>
                  </a:lnTo>
                  <a:lnTo>
                    <a:pt x="45957" y="1707"/>
                  </a:lnTo>
                  <a:lnTo>
                    <a:pt x="45907" y="2820"/>
                  </a:lnTo>
                  <a:lnTo>
                    <a:pt x="45833" y="3908"/>
                  </a:lnTo>
                  <a:lnTo>
                    <a:pt x="45709" y="4997"/>
                  </a:lnTo>
                  <a:lnTo>
                    <a:pt x="45561" y="6085"/>
                  </a:lnTo>
                  <a:lnTo>
                    <a:pt x="45363" y="7148"/>
                  </a:lnTo>
                  <a:lnTo>
                    <a:pt x="45140" y="8212"/>
                  </a:lnTo>
                  <a:lnTo>
                    <a:pt x="44868" y="9276"/>
                  </a:lnTo>
                  <a:lnTo>
                    <a:pt x="44547" y="10314"/>
                  </a:lnTo>
                  <a:lnTo>
                    <a:pt x="44176" y="11329"/>
                  </a:lnTo>
                  <a:lnTo>
                    <a:pt x="43780" y="12343"/>
                  </a:lnTo>
                  <a:lnTo>
                    <a:pt x="43335" y="13357"/>
                  </a:lnTo>
                  <a:lnTo>
                    <a:pt x="42865" y="14346"/>
                  </a:lnTo>
                  <a:lnTo>
                    <a:pt x="42321" y="15311"/>
                  </a:lnTo>
                  <a:lnTo>
                    <a:pt x="41727" y="16275"/>
                  </a:lnTo>
                  <a:lnTo>
                    <a:pt x="41109" y="17215"/>
                  </a:lnTo>
                  <a:lnTo>
                    <a:pt x="40416" y="18130"/>
                  </a:lnTo>
                  <a:lnTo>
                    <a:pt x="39798" y="18897"/>
                  </a:lnTo>
                  <a:lnTo>
                    <a:pt x="39130" y="19664"/>
                  </a:lnTo>
                  <a:lnTo>
                    <a:pt x="38437" y="20406"/>
                  </a:lnTo>
                  <a:lnTo>
                    <a:pt x="37695" y="21123"/>
                  </a:lnTo>
                  <a:lnTo>
                    <a:pt x="36929" y="21865"/>
                  </a:lnTo>
                  <a:lnTo>
                    <a:pt x="36137" y="22558"/>
                  </a:lnTo>
                  <a:lnTo>
                    <a:pt x="35271" y="23275"/>
                  </a:lnTo>
                  <a:lnTo>
                    <a:pt x="34406" y="23943"/>
                  </a:lnTo>
                  <a:lnTo>
                    <a:pt x="33491" y="24611"/>
                  </a:lnTo>
                  <a:lnTo>
                    <a:pt x="32551" y="25279"/>
                  </a:lnTo>
                  <a:lnTo>
                    <a:pt x="31586" y="25922"/>
                  </a:lnTo>
                  <a:lnTo>
                    <a:pt x="30572" y="26565"/>
                  </a:lnTo>
                  <a:lnTo>
                    <a:pt x="29558" y="27183"/>
                  </a:lnTo>
                  <a:lnTo>
                    <a:pt x="28494" y="27777"/>
                  </a:lnTo>
                  <a:lnTo>
                    <a:pt x="27406" y="28371"/>
                  </a:lnTo>
                  <a:lnTo>
                    <a:pt x="26293" y="28939"/>
                  </a:lnTo>
                  <a:lnTo>
                    <a:pt x="25155" y="29508"/>
                  </a:lnTo>
                  <a:lnTo>
                    <a:pt x="23993" y="30052"/>
                  </a:lnTo>
                  <a:lnTo>
                    <a:pt x="22805" y="30572"/>
                  </a:lnTo>
                  <a:lnTo>
                    <a:pt x="21593" y="31091"/>
                  </a:lnTo>
                  <a:lnTo>
                    <a:pt x="20381" y="31586"/>
                  </a:lnTo>
                  <a:lnTo>
                    <a:pt x="19120" y="32056"/>
                  </a:lnTo>
                  <a:lnTo>
                    <a:pt x="17858" y="32526"/>
                  </a:lnTo>
                  <a:lnTo>
                    <a:pt x="16572" y="32971"/>
                  </a:lnTo>
                  <a:lnTo>
                    <a:pt x="15286" y="33392"/>
                  </a:lnTo>
                  <a:lnTo>
                    <a:pt x="13950" y="33812"/>
                  </a:lnTo>
                  <a:lnTo>
                    <a:pt x="12615" y="34208"/>
                  </a:lnTo>
                  <a:lnTo>
                    <a:pt x="11279" y="34579"/>
                  </a:lnTo>
                  <a:lnTo>
                    <a:pt x="9919" y="34950"/>
                  </a:lnTo>
                  <a:lnTo>
                    <a:pt x="8534" y="35296"/>
                  </a:lnTo>
                  <a:lnTo>
                    <a:pt x="7148" y="35618"/>
                  </a:lnTo>
                  <a:lnTo>
                    <a:pt x="5763" y="35915"/>
                  </a:lnTo>
                  <a:lnTo>
                    <a:pt x="4823" y="37720"/>
                  </a:lnTo>
                  <a:lnTo>
                    <a:pt x="3933" y="39476"/>
                  </a:lnTo>
                  <a:lnTo>
                    <a:pt x="3141" y="41208"/>
                  </a:lnTo>
                  <a:lnTo>
                    <a:pt x="2375" y="42865"/>
                  </a:lnTo>
                  <a:lnTo>
                    <a:pt x="1707" y="44473"/>
                  </a:lnTo>
                  <a:lnTo>
                    <a:pt x="1089" y="45981"/>
                  </a:lnTo>
                  <a:lnTo>
                    <a:pt x="520" y="47441"/>
                  </a:lnTo>
                  <a:lnTo>
                    <a:pt x="0" y="48801"/>
                  </a:lnTo>
                  <a:lnTo>
                    <a:pt x="1113" y="48752"/>
                  </a:lnTo>
                  <a:lnTo>
                    <a:pt x="2226" y="48677"/>
                  </a:lnTo>
                  <a:lnTo>
                    <a:pt x="4452" y="48504"/>
                  </a:lnTo>
                  <a:lnTo>
                    <a:pt x="5912" y="48381"/>
                  </a:lnTo>
                  <a:lnTo>
                    <a:pt x="7371" y="48208"/>
                  </a:lnTo>
                  <a:lnTo>
                    <a:pt x="8830" y="48010"/>
                  </a:lnTo>
                  <a:lnTo>
                    <a:pt x="10290" y="47812"/>
                  </a:lnTo>
                  <a:lnTo>
                    <a:pt x="11724" y="47564"/>
                  </a:lnTo>
                  <a:lnTo>
                    <a:pt x="13159" y="47317"/>
                  </a:lnTo>
                  <a:lnTo>
                    <a:pt x="14593" y="47045"/>
                  </a:lnTo>
                  <a:lnTo>
                    <a:pt x="16003" y="46723"/>
                  </a:lnTo>
                  <a:lnTo>
                    <a:pt x="17710" y="46328"/>
                  </a:lnTo>
                  <a:lnTo>
                    <a:pt x="19417" y="45882"/>
                  </a:lnTo>
                  <a:lnTo>
                    <a:pt x="20901" y="45487"/>
                  </a:lnTo>
                  <a:lnTo>
                    <a:pt x="22360" y="45042"/>
                  </a:lnTo>
                  <a:lnTo>
                    <a:pt x="23819" y="44572"/>
                  </a:lnTo>
                  <a:lnTo>
                    <a:pt x="25229" y="44102"/>
                  </a:lnTo>
                  <a:lnTo>
                    <a:pt x="26639" y="43582"/>
                  </a:lnTo>
                  <a:lnTo>
                    <a:pt x="28049" y="43038"/>
                  </a:lnTo>
                  <a:lnTo>
                    <a:pt x="29409" y="42469"/>
                  </a:lnTo>
                  <a:lnTo>
                    <a:pt x="30770" y="41876"/>
                  </a:lnTo>
                  <a:lnTo>
                    <a:pt x="32081" y="41257"/>
                  </a:lnTo>
                  <a:lnTo>
                    <a:pt x="33392" y="40614"/>
                  </a:lnTo>
                  <a:lnTo>
                    <a:pt x="34678" y="39946"/>
                  </a:lnTo>
                  <a:lnTo>
                    <a:pt x="35915" y="39254"/>
                  </a:lnTo>
                  <a:lnTo>
                    <a:pt x="37151" y="38512"/>
                  </a:lnTo>
                  <a:lnTo>
                    <a:pt x="38338" y="37770"/>
                  </a:lnTo>
                  <a:lnTo>
                    <a:pt x="39526" y="37003"/>
                  </a:lnTo>
                  <a:lnTo>
                    <a:pt x="40663" y="36187"/>
                  </a:lnTo>
                  <a:lnTo>
                    <a:pt x="41406" y="35642"/>
                  </a:lnTo>
                  <a:lnTo>
                    <a:pt x="42148" y="35049"/>
                  </a:lnTo>
                  <a:lnTo>
                    <a:pt x="43285" y="34158"/>
                  </a:lnTo>
                  <a:lnTo>
                    <a:pt x="44374" y="33218"/>
                  </a:lnTo>
                  <a:lnTo>
                    <a:pt x="45412" y="32254"/>
                  </a:lnTo>
                  <a:lnTo>
                    <a:pt x="46427" y="31240"/>
                  </a:lnTo>
                  <a:lnTo>
                    <a:pt x="47416" y="30226"/>
                  </a:lnTo>
                  <a:lnTo>
                    <a:pt x="48331" y="29187"/>
                  </a:lnTo>
                  <a:lnTo>
                    <a:pt x="49222" y="28098"/>
                  </a:lnTo>
                  <a:lnTo>
                    <a:pt x="50063" y="26985"/>
                  </a:lnTo>
                  <a:lnTo>
                    <a:pt x="50879" y="25848"/>
                  </a:lnTo>
                  <a:lnTo>
                    <a:pt x="51621" y="24685"/>
                  </a:lnTo>
                  <a:lnTo>
                    <a:pt x="52338" y="23473"/>
                  </a:lnTo>
                  <a:lnTo>
                    <a:pt x="53006" y="22261"/>
                  </a:lnTo>
                  <a:lnTo>
                    <a:pt x="53600" y="21000"/>
                  </a:lnTo>
                  <a:lnTo>
                    <a:pt x="54168" y="19738"/>
                  </a:lnTo>
                  <a:lnTo>
                    <a:pt x="54663" y="18427"/>
                  </a:lnTo>
                  <a:lnTo>
                    <a:pt x="54910" y="17759"/>
                  </a:lnTo>
                  <a:lnTo>
                    <a:pt x="55133" y="17092"/>
                  </a:lnTo>
                  <a:lnTo>
                    <a:pt x="55430" y="16078"/>
                  </a:lnTo>
                  <a:lnTo>
                    <a:pt x="55702" y="15063"/>
                  </a:lnTo>
                  <a:lnTo>
                    <a:pt x="55925" y="14049"/>
                  </a:lnTo>
                  <a:lnTo>
                    <a:pt x="56122" y="13035"/>
                  </a:lnTo>
                  <a:lnTo>
                    <a:pt x="56296" y="11996"/>
                  </a:lnTo>
                  <a:lnTo>
                    <a:pt x="56419" y="10982"/>
                  </a:lnTo>
                  <a:lnTo>
                    <a:pt x="56518" y="9943"/>
                  </a:lnTo>
                  <a:lnTo>
                    <a:pt x="56592" y="8929"/>
                  </a:lnTo>
                  <a:lnTo>
                    <a:pt x="56642" y="7643"/>
                  </a:lnTo>
                  <a:lnTo>
                    <a:pt x="56642" y="6357"/>
                  </a:lnTo>
                  <a:lnTo>
                    <a:pt x="56592" y="5071"/>
                  </a:lnTo>
                  <a:lnTo>
                    <a:pt x="56493" y="3785"/>
                  </a:lnTo>
                  <a:lnTo>
                    <a:pt x="56395" y="2869"/>
                  </a:lnTo>
                  <a:lnTo>
                    <a:pt x="56296" y="1929"/>
                  </a:lnTo>
                  <a:lnTo>
                    <a:pt x="56172" y="1014"/>
                  </a:lnTo>
                  <a:lnTo>
                    <a:pt x="56024" y="74"/>
                  </a:lnTo>
                  <a:lnTo>
                    <a:pt x="55999"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6"/>
            <p:cNvSpPr/>
            <p:nvPr/>
          </p:nvSpPr>
          <p:spPr>
            <a:xfrm>
              <a:off x="4859350" y="3963125"/>
              <a:ext cx="1416050" cy="1220050"/>
            </a:xfrm>
            <a:custGeom>
              <a:avLst/>
              <a:gdLst/>
              <a:ahLst/>
              <a:cxnLst/>
              <a:rect l="l" t="t" r="r" b="b"/>
              <a:pathLst>
                <a:path w="56642" h="48802" fill="none" extrusionOk="0">
                  <a:moveTo>
                    <a:pt x="55999" y="0"/>
                  </a:moveTo>
                  <a:lnTo>
                    <a:pt x="55999" y="0"/>
                  </a:lnTo>
                  <a:lnTo>
                    <a:pt x="55999" y="0"/>
                  </a:lnTo>
                  <a:lnTo>
                    <a:pt x="55999" y="0"/>
                  </a:lnTo>
                  <a:lnTo>
                    <a:pt x="54663" y="124"/>
                  </a:lnTo>
                  <a:lnTo>
                    <a:pt x="53377" y="272"/>
                  </a:lnTo>
                  <a:lnTo>
                    <a:pt x="52091" y="445"/>
                  </a:lnTo>
                  <a:lnTo>
                    <a:pt x="50829" y="643"/>
                  </a:lnTo>
                  <a:lnTo>
                    <a:pt x="49568" y="891"/>
                  </a:lnTo>
                  <a:lnTo>
                    <a:pt x="48356" y="1138"/>
                  </a:lnTo>
                  <a:lnTo>
                    <a:pt x="47144" y="1410"/>
                  </a:lnTo>
                  <a:lnTo>
                    <a:pt x="45957" y="1707"/>
                  </a:lnTo>
                  <a:lnTo>
                    <a:pt x="45957" y="1707"/>
                  </a:lnTo>
                  <a:lnTo>
                    <a:pt x="45907" y="2820"/>
                  </a:lnTo>
                  <a:lnTo>
                    <a:pt x="45833" y="3908"/>
                  </a:lnTo>
                  <a:lnTo>
                    <a:pt x="45709" y="4997"/>
                  </a:lnTo>
                  <a:lnTo>
                    <a:pt x="45561" y="6085"/>
                  </a:lnTo>
                  <a:lnTo>
                    <a:pt x="45363" y="7148"/>
                  </a:lnTo>
                  <a:lnTo>
                    <a:pt x="45140" y="8212"/>
                  </a:lnTo>
                  <a:lnTo>
                    <a:pt x="44868" y="9276"/>
                  </a:lnTo>
                  <a:lnTo>
                    <a:pt x="44547" y="10314"/>
                  </a:lnTo>
                  <a:lnTo>
                    <a:pt x="44176" y="11329"/>
                  </a:lnTo>
                  <a:lnTo>
                    <a:pt x="43780" y="12343"/>
                  </a:lnTo>
                  <a:lnTo>
                    <a:pt x="43335" y="13357"/>
                  </a:lnTo>
                  <a:lnTo>
                    <a:pt x="42865" y="14346"/>
                  </a:lnTo>
                  <a:lnTo>
                    <a:pt x="42321" y="15311"/>
                  </a:lnTo>
                  <a:lnTo>
                    <a:pt x="41727" y="16275"/>
                  </a:lnTo>
                  <a:lnTo>
                    <a:pt x="41109" y="17215"/>
                  </a:lnTo>
                  <a:lnTo>
                    <a:pt x="40416" y="18130"/>
                  </a:lnTo>
                  <a:lnTo>
                    <a:pt x="40416" y="18130"/>
                  </a:lnTo>
                  <a:lnTo>
                    <a:pt x="39798" y="18897"/>
                  </a:lnTo>
                  <a:lnTo>
                    <a:pt x="39130" y="19664"/>
                  </a:lnTo>
                  <a:lnTo>
                    <a:pt x="38437" y="20406"/>
                  </a:lnTo>
                  <a:lnTo>
                    <a:pt x="37695" y="21123"/>
                  </a:lnTo>
                  <a:lnTo>
                    <a:pt x="36929" y="21865"/>
                  </a:lnTo>
                  <a:lnTo>
                    <a:pt x="36137" y="22558"/>
                  </a:lnTo>
                  <a:lnTo>
                    <a:pt x="35271" y="23275"/>
                  </a:lnTo>
                  <a:lnTo>
                    <a:pt x="34406" y="23943"/>
                  </a:lnTo>
                  <a:lnTo>
                    <a:pt x="33491" y="24611"/>
                  </a:lnTo>
                  <a:lnTo>
                    <a:pt x="32551" y="25279"/>
                  </a:lnTo>
                  <a:lnTo>
                    <a:pt x="31586" y="25922"/>
                  </a:lnTo>
                  <a:lnTo>
                    <a:pt x="30572" y="26565"/>
                  </a:lnTo>
                  <a:lnTo>
                    <a:pt x="29558" y="27183"/>
                  </a:lnTo>
                  <a:lnTo>
                    <a:pt x="28494" y="27777"/>
                  </a:lnTo>
                  <a:lnTo>
                    <a:pt x="27406" y="28371"/>
                  </a:lnTo>
                  <a:lnTo>
                    <a:pt x="26293" y="28939"/>
                  </a:lnTo>
                  <a:lnTo>
                    <a:pt x="25155" y="29508"/>
                  </a:lnTo>
                  <a:lnTo>
                    <a:pt x="23993" y="30052"/>
                  </a:lnTo>
                  <a:lnTo>
                    <a:pt x="22805" y="30572"/>
                  </a:lnTo>
                  <a:lnTo>
                    <a:pt x="21593" y="31091"/>
                  </a:lnTo>
                  <a:lnTo>
                    <a:pt x="20381" y="31586"/>
                  </a:lnTo>
                  <a:lnTo>
                    <a:pt x="19120" y="32056"/>
                  </a:lnTo>
                  <a:lnTo>
                    <a:pt x="17858" y="32526"/>
                  </a:lnTo>
                  <a:lnTo>
                    <a:pt x="16572" y="32971"/>
                  </a:lnTo>
                  <a:lnTo>
                    <a:pt x="15286" y="33392"/>
                  </a:lnTo>
                  <a:lnTo>
                    <a:pt x="13950" y="33812"/>
                  </a:lnTo>
                  <a:lnTo>
                    <a:pt x="12615" y="34208"/>
                  </a:lnTo>
                  <a:lnTo>
                    <a:pt x="11279" y="34579"/>
                  </a:lnTo>
                  <a:lnTo>
                    <a:pt x="9919" y="34950"/>
                  </a:lnTo>
                  <a:lnTo>
                    <a:pt x="8534" y="35296"/>
                  </a:lnTo>
                  <a:lnTo>
                    <a:pt x="7148" y="35618"/>
                  </a:lnTo>
                  <a:lnTo>
                    <a:pt x="5763" y="35915"/>
                  </a:lnTo>
                  <a:lnTo>
                    <a:pt x="5763" y="35915"/>
                  </a:lnTo>
                  <a:lnTo>
                    <a:pt x="4823" y="37720"/>
                  </a:lnTo>
                  <a:lnTo>
                    <a:pt x="3933" y="39476"/>
                  </a:lnTo>
                  <a:lnTo>
                    <a:pt x="3141" y="41208"/>
                  </a:lnTo>
                  <a:lnTo>
                    <a:pt x="2375" y="42865"/>
                  </a:lnTo>
                  <a:lnTo>
                    <a:pt x="1707" y="44473"/>
                  </a:lnTo>
                  <a:lnTo>
                    <a:pt x="1089" y="45981"/>
                  </a:lnTo>
                  <a:lnTo>
                    <a:pt x="520" y="47441"/>
                  </a:lnTo>
                  <a:lnTo>
                    <a:pt x="0" y="48801"/>
                  </a:lnTo>
                  <a:lnTo>
                    <a:pt x="0" y="48801"/>
                  </a:lnTo>
                  <a:lnTo>
                    <a:pt x="1113" y="48752"/>
                  </a:lnTo>
                  <a:lnTo>
                    <a:pt x="2226" y="48677"/>
                  </a:lnTo>
                  <a:lnTo>
                    <a:pt x="4452" y="48504"/>
                  </a:lnTo>
                  <a:lnTo>
                    <a:pt x="4452" y="48504"/>
                  </a:lnTo>
                  <a:lnTo>
                    <a:pt x="5912" y="48381"/>
                  </a:lnTo>
                  <a:lnTo>
                    <a:pt x="7371" y="48208"/>
                  </a:lnTo>
                  <a:lnTo>
                    <a:pt x="8830" y="48010"/>
                  </a:lnTo>
                  <a:lnTo>
                    <a:pt x="10290" y="47812"/>
                  </a:lnTo>
                  <a:lnTo>
                    <a:pt x="11724" y="47564"/>
                  </a:lnTo>
                  <a:lnTo>
                    <a:pt x="13159" y="47317"/>
                  </a:lnTo>
                  <a:lnTo>
                    <a:pt x="14593" y="47045"/>
                  </a:lnTo>
                  <a:lnTo>
                    <a:pt x="16003" y="46723"/>
                  </a:lnTo>
                  <a:lnTo>
                    <a:pt x="16003" y="46723"/>
                  </a:lnTo>
                  <a:lnTo>
                    <a:pt x="17710" y="46328"/>
                  </a:lnTo>
                  <a:lnTo>
                    <a:pt x="19417" y="45882"/>
                  </a:lnTo>
                  <a:lnTo>
                    <a:pt x="19417" y="45882"/>
                  </a:lnTo>
                  <a:lnTo>
                    <a:pt x="20901" y="45487"/>
                  </a:lnTo>
                  <a:lnTo>
                    <a:pt x="22360" y="45042"/>
                  </a:lnTo>
                  <a:lnTo>
                    <a:pt x="23819" y="44572"/>
                  </a:lnTo>
                  <a:lnTo>
                    <a:pt x="25229" y="44102"/>
                  </a:lnTo>
                  <a:lnTo>
                    <a:pt x="26639" y="43582"/>
                  </a:lnTo>
                  <a:lnTo>
                    <a:pt x="28049" y="43038"/>
                  </a:lnTo>
                  <a:lnTo>
                    <a:pt x="29409" y="42469"/>
                  </a:lnTo>
                  <a:lnTo>
                    <a:pt x="30770" y="41876"/>
                  </a:lnTo>
                  <a:lnTo>
                    <a:pt x="32081" y="41257"/>
                  </a:lnTo>
                  <a:lnTo>
                    <a:pt x="33392" y="40614"/>
                  </a:lnTo>
                  <a:lnTo>
                    <a:pt x="34678" y="39946"/>
                  </a:lnTo>
                  <a:lnTo>
                    <a:pt x="35915" y="39254"/>
                  </a:lnTo>
                  <a:lnTo>
                    <a:pt x="37151" y="38512"/>
                  </a:lnTo>
                  <a:lnTo>
                    <a:pt x="38338" y="37770"/>
                  </a:lnTo>
                  <a:lnTo>
                    <a:pt x="39526" y="37003"/>
                  </a:lnTo>
                  <a:lnTo>
                    <a:pt x="40663" y="36187"/>
                  </a:lnTo>
                  <a:lnTo>
                    <a:pt x="40663" y="36187"/>
                  </a:lnTo>
                  <a:lnTo>
                    <a:pt x="41406" y="35642"/>
                  </a:lnTo>
                  <a:lnTo>
                    <a:pt x="42148" y="35049"/>
                  </a:lnTo>
                  <a:lnTo>
                    <a:pt x="42148" y="35049"/>
                  </a:lnTo>
                  <a:lnTo>
                    <a:pt x="43285" y="34158"/>
                  </a:lnTo>
                  <a:lnTo>
                    <a:pt x="44374" y="33218"/>
                  </a:lnTo>
                  <a:lnTo>
                    <a:pt x="45412" y="32254"/>
                  </a:lnTo>
                  <a:lnTo>
                    <a:pt x="46427" y="31240"/>
                  </a:lnTo>
                  <a:lnTo>
                    <a:pt x="47416" y="30226"/>
                  </a:lnTo>
                  <a:lnTo>
                    <a:pt x="48331" y="29187"/>
                  </a:lnTo>
                  <a:lnTo>
                    <a:pt x="49222" y="28098"/>
                  </a:lnTo>
                  <a:lnTo>
                    <a:pt x="50063" y="26985"/>
                  </a:lnTo>
                  <a:lnTo>
                    <a:pt x="50879" y="25848"/>
                  </a:lnTo>
                  <a:lnTo>
                    <a:pt x="51621" y="24685"/>
                  </a:lnTo>
                  <a:lnTo>
                    <a:pt x="52338" y="23473"/>
                  </a:lnTo>
                  <a:lnTo>
                    <a:pt x="53006" y="22261"/>
                  </a:lnTo>
                  <a:lnTo>
                    <a:pt x="53600" y="21000"/>
                  </a:lnTo>
                  <a:lnTo>
                    <a:pt x="54168" y="19738"/>
                  </a:lnTo>
                  <a:lnTo>
                    <a:pt x="54663" y="18427"/>
                  </a:lnTo>
                  <a:lnTo>
                    <a:pt x="54910" y="17759"/>
                  </a:lnTo>
                  <a:lnTo>
                    <a:pt x="55133" y="17092"/>
                  </a:lnTo>
                  <a:lnTo>
                    <a:pt x="55133" y="17092"/>
                  </a:lnTo>
                  <a:lnTo>
                    <a:pt x="55133" y="17092"/>
                  </a:lnTo>
                  <a:lnTo>
                    <a:pt x="55430" y="16078"/>
                  </a:lnTo>
                  <a:lnTo>
                    <a:pt x="55702" y="15063"/>
                  </a:lnTo>
                  <a:lnTo>
                    <a:pt x="55925" y="14049"/>
                  </a:lnTo>
                  <a:lnTo>
                    <a:pt x="56122" y="13035"/>
                  </a:lnTo>
                  <a:lnTo>
                    <a:pt x="56296" y="11996"/>
                  </a:lnTo>
                  <a:lnTo>
                    <a:pt x="56419" y="10982"/>
                  </a:lnTo>
                  <a:lnTo>
                    <a:pt x="56518" y="9943"/>
                  </a:lnTo>
                  <a:lnTo>
                    <a:pt x="56592" y="8929"/>
                  </a:lnTo>
                  <a:lnTo>
                    <a:pt x="56592" y="8929"/>
                  </a:lnTo>
                  <a:lnTo>
                    <a:pt x="56642" y="7643"/>
                  </a:lnTo>
                  <a:lnTo>
                    <a:pt x="56642" y="6357"/>
                  </a:lnTo>
                  <a:lnTo>
                    <a:pt x="56592" y="5071"/>
                  </a:lnTo>
                  <a:lnTo>
                    <a:pt x="56493" y="3785"/>
                  </a:lnTo>
                  <a:lnTo>
                    <a:pt x="56493" y="3785"/>
                  </a:lnTo>
                  <a:lnTo>
                    <a:pt x="56395" y="2869"/>
                  </a:lnTo>
                  <a:lnTo>
                    <a:pt x="56296" y="1929"/>
                  </a:lnTo>
                  <a:lnTo>
                    <a:pt x="56172" y="1014"/>
                  </a:lnTo>
                  <a:lnTo>
                    <a:pt x="56024" y="74"/>
                  </a:lnTo>
                  <a:lnTo>
                    <a:pt x="56024" y="74"/>
                  </a:lnTo>
                  <a:lnTo>
                    <a:pt x="559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6"/>
            <p:cNvSpPr/>
            <p:nvPr/>
          </p:nvSpPr>
          <p:spPr>
            <a:xfrm>
              <a:off x="3338800" y="4099775"/>
              <a:ext cx="5600" cy="74850"/>
            </a:xfrm>
            <a:custGeom>
              <a:avLst/>
              <a:gdLst/>
              <a:ahLst/>
              <a:cxnLst/>
              <a:rect l="l" t="t" r="r" b="b"/>
              <a:pathLst>
                <a:path w="224" h="2994" extrusionOk="0">
                  <a:moveTo>
                    <a:pt x="223" y="0"/>
                  </a:moveTo>
                  <a:lnTo>
                    <a:pt x="99" y="1485"/>
                  </a:lnTo>
                  <a:lnTo>
                    <a:pt x="0" y="2993"/>
                  </a:lnTo>
                  <a:lnTo>
                    <a:pt x="99" y="1509"/>
                  </a:lnTo>
                  <a:lnTo>
                    <a:pt x="223" y="0"/>
                  </a:lnTo>
                  <a:close/>
                </a:path>
              </a:pathLst>
            </a:custGeom>
            <a:solidFill>
              <a:srgbClr val="1F3E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6"/>
            <p:cNvSpPr/>
            <p:nvPr/>
          </p:nvSpPr>
          <p:spPr>
            <a:xfrm>
              <a:off x="3435875" y="4595700"/>
              <a:ext cx="25" cy="650"/>
            </a:xfrm>
            <a:custGeom>
              <a:avLst/>
              <a:gdLst/>
              <a:ahLst/>
              <a:cxnLst/>
              <a:rect l="l" t="t" r="r" b="b"/>
              <a:pathLst>
                <a:path w="1" h="26" fill="none" extrusionOk="0">
                  <a:moveTo>
                    <a:pt x="1" y="0"/>
                  </a:moveTo>
                  <a:lnTo>
                    <a:pt x="1" y="0"/>
                  </a:lnTo>
                  <a:lnTo>
                    <a:pt x="1" y="25"/>
                  </a:lnTo>
                  <a:lnTo>
                    <a:pt x="1" y="25"/>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6"/>
            <p:cNvSpPr/>
            <p:nvPr/>
          </p:nvSpPr>
          <p:spPr>
            <a:xfrm>
              <a:off x="3361675" y="44108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6"/>
            <p:cNvSpPr/>
            <p:nvPr/>
          </p:nvSpPr>
          <p:spPr>
            <a:xfrm>
              <a:off x="3338175" y="4062050"/>
              <a:ext cx="23525" cy="348775"/>
            </a:xfrm>
            <a:custGeom>
              <a:avLst/>
              <a:gdLst/>
              <a:ahLst/>
              <a:cxnLst/>
              <a:rect l="l" t="t" r="r" b="b"/>
              <a:pathLst>
                <a:path w="941" h="13951" fill="none" extrusionOk="0">
                  <a:moveTo>
                    <a:pt x="446" y="1"/>
                  </a:moveTo>
                  <a:lnTo>
                    <a:pt x="446" y="1"/>
                  </a:lnTo>
                  <a:lnTo>
                    <a:pt x="248" y="1509"/>
                  </a:lnTo>
                  <a:lnTo>
                    <a:pt x="124" y="3018"/>
                  </a:lnTo>
                  <a:lnTo>
                    <a:pt x="25" y="4502"/>
                  </a:lnTo>
                  <a:lnTo>
                    <a:pt x="1" y="5986"/>
                  </a:lnTo>
                  <a:lnTo>
                    <a:pt x="1" y="5986"/>
                  </a:lnTo>
                  <a:lnTo>
                    <a:pt x="25" y="7000"/>
                  </a:lnTo>
                  <a:lnTo>
                    <a:pt x="50" y="8015"/>
                  </a:lnTo>
                  <a:lnTo>
                    <a:pt x="124" y="9004"/>
                  </a:lnTo>
                  <a:lnTo>
                    <a:pt x="223" y="10018"/>
                  </a:lnTo>
                  <a:lnTo>
                    <a:pt x="347" y="11007"/>
                  </a:lnTo>
                  <a:lnTo>
                    <a:pt x="520" y="11997"/>
                  </a:lnTo>
                  <a:lnTo>
                    <a:pt x="718" y="12961"/>
                  </a:lnTo>
                  <a:lnTo>
                    <a:pt x="941" y="13951"/>
                  </a:lnTo>
                  <a:lnTo>
                    <a:pt x="941" y="13951"/>
                  </a:lnTo>
                  <a:lnTo>
                    <a:pt x="718" y="12961"/>
                  </a:lnTo>
                  <a:lnTo>
                    <a:pt x="520" y="11997"/>
                  </a:lnTo>
                  <a:lnTo>
                    <a:pt x="347" y="11007"/>
                  </a:lnTo>
                  <a:lnTo>
                    <a:pt x="223" y="10018"/>
                  </a:lnTo>
                  <a:lnTo>
                    <a:pt x="124" y="9004"/>
                  </a:lnTo>
                  <a:lnTo>
                    <a:pt x="50" y="8015"/>
                  </a:lnTo>
                  <a:lnTo>
                    <a:pt x="25" y="7000"/>
                  </a:lnTo>
                  <a:lnTo>
                    <a:pt x="1" y="5986"/>
                  </a:lnTo>
                  <a:lnTo>
                    <a:pt x="1" y="5986"/>
                  </a:lnTo>
                  <a:lnTo>
                    <a:pt x="25" y="4502"/>
                  </a:lnTo>
                  <a:lnTo>
                    <a:pt x="124" y="2994"/>
                  </a:lnTo>
                  <a:lnTo>
                    <a:pt x="248" y="1509"/>
                  </a:lnTo>
                  <a:lnTo>
                    <a:pt x="44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6"/>
            <p:cNvSpPr/>
            <p:nvPr/>
          </p:nvSpPr>
          <p:spPr>
            <a:xfrm>
              <a:off x="3730225" y="4738550"/>
              <a:ext cx="178100" cy="264050"/>
            </a:xfrm>
            <a:custGeom>
              <a:avLst/>
              <a:gdLst/>
              <a:ahLst/>
              <a:cxnLst/>
              <a:rect l="l" t="t" r="r" b="b"/>
              <a:pathLst>
                <a:path w="7124" h="10562" extrusionOk="0">
                  <a:moveTo>
                    <a:pt x="0" y="0"/>
                  </a:moveTo>
                  <a:lnTo>
                    <a:pt x="50" y="1608"/>
                  </a:lnTo>
                  <a:lnTo>
                    <a:pt x="74" y="3265"/>
                  </a:lnTo>
                  <a:lnTo>
                    <a:pt x="50" y="4972"/>
                  </a:lnTo>
                  <a:lnTo>
                    <a:pt x="25" y="6703"/>
                  </a:lnTo>
                  <a:lnTo>
                    <a:pt x="817" y="7223"/>
                  </a:lnTo>
                  <a:lnTo>
                    <a:pt x="1608" y="7742"/>
                  </a:lnTo>
                  <a:lnTo>
                    <a:pt x="2424" y="8237"/>
                  </a:lnTo>
                  <a:lnTo>
                    <a:pt x="3240" y="8731"/>
                  </a:lnTo>
                  <a:lnTo>
                    <a:pt x="4081" y="9201"/>
                  </a:lnTo>
                  <a:lnTo>
                    <a:pt x="4922" y="9671"/>
                  </a:lnTo>
                  <a:lnTo>
                    <a:pt x="5788" y="10116"/>
                  </a:lnTo>
                  <a:lnTo>
                    <a:pt x="6654" y="10562"/>
                  </a:lnTo>
                  <a:lnTo>
                    <a:pt x="6827" y="8682"/>
                  </a:lnTo>
                  <a:lnTo>
                    <a:pt x="6951" y="6852"/>
                  </a:lnTo>
                  <a:lnTo>
                    <a:pt x="7050" y="5046"/>
                  </a:lnTo>
                  <a:lnTo>
                    <a:pt x="7124" y="3315"/>
                  </a:lnTo>
                  <a:lnTo>
                    <a:pt x="6184" y="2944"/>
                  </a:lnTo>
                  <a:lnTo>
                    <a:pt x="5269" y="2572"/>
                  </a:lnTo>
                  <a:lnTo>
                    <a:pt x="4354" y="2201"/>
                  </a:lnTo>
                  <a:lnTo>
                    <a:pt x="3438" y="1781"/>
                  </a:lnTo>
                  <a:lnTo>
                    <a:pt x="2548" y="1361"/>
                  </a:lnTo>
                  <a:lnTo>
                    <a:pt x="1682" y="940"/>
                  </a:lnTo>
                  <a:lnTo>
                    <a:pt x="841" y="470"/>
                  </a:lnTo>
                  <a:lnTo>
                    <a:pt x="0"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6"/>
            <p:cNvSpPr/>
            <p:nvPr/>
          </p:nvSpPr>
          <p:spPr>
            <a:xfrm>
              <a:off x="3730225" y="4738550"/>
              <a:ext cx="178100" cy="264050"/>
            </a:xfrm>
            <a:custGeom>
              <a:avLst/>
              <a:gdLst/>
              <a:ahLst/>
              <a:cxnLst/>
              <a:rect l="l" t="t" r="r" b="b"/>
              <a:pathLst>
                <a:path w="7124" h="10562" fill="none" extrusionOk="0">
                  <a:moveTo>
                    <a:pt x="0" y="0"/>
                  </a:moveTo>
                  <a:lnTo>
                    <a:pt x="0" y="0"/>
                  </a:lnTo>
                  <a:lnTo>
                    <a:pt x="50" y="1608"/>
                  </a:lnTo>
                  <a:lnTo>
                    <a:pt x="74" y="3265"/>
                  </a:lnTo>
                  <a:lnTo>
                    <a:pt x="50" y="4972"/>
                  </a:lnTo>
                  <a:lnTo>
                    <a:pt x="25" y="6703"/>
                  </a:lnTo>
                  <a:lnTo>
                    <a:pt x="25" y="6703"/>
                  </a:lnTo>
                  <a:lnTo>
                    <a:pt x="817" y="7223"/>
                  </a:lnTo>
                  <a:lnTo>
                    <a:pt x="1608" y="7742"/>
                  </a:lnTo>
                  <a:lnTo>
                    <a:pt x="2424" y="8237"/>
                  </a:lnTo>
                  <a:lnTo>
                    <a:pt x="3240" y="8731"/>
                  </a:lnTo>
                  <a:lnTo>
                    <a:pt x="4081" y="9201"/>
                  </a:lnTo>
                  <a:lnTo>
                    <a:pt x="4922" y="9671"/>
                  </a:lnTo>
                  <a:lnTo>
                    <a:pt x="5788" y="10116"/>
                  </a:lnTo>
                  <a:lnTo>
                    <a:pt x="6654" y="10562"/>
                  </a:lnTo>
                  <a:lnTo>
                    <a:pt x="6654" y="10562"/>
                  </a:lnTo>
                  <a:lnTo>
                    <a:pt x="6654" y="10562"/>
                  </a:lnTo>
                  <a:lnTo>
                    <a:pt x="6827" y="8682"/>
                  </a:lnTo>
                  <a:lnTo>
                    <a:pt x="6951" y="6852"/>
                  </a:lnTo>
                  <a:lnTo>
                    <a:pt x="7050" y="5046"/>
                  </a:lnTo>
                  <a:lnTo>
                    <a:pt x="7124" y="3315"/>
                  </a:lnTo>
                  <a:lnTo>
                    <a:pt x="7124" y="3315"/>
                  </a:lnTo>
                  <a:lnTo>
                    <a:pt x="6184" y="2944"/>
                  </a:lnTo>
                  <a:lnTo>
                    <a:pt x="5269" y="2572"/>
                  </a:lnTo>
                  <a:lnTo>
                    <a:pt x="4354" y="2201"/>
                  </a:lnTo>
                  <a:lnTo>
                    <a:pt x="3438" y="1781"/>
                  </a:lnTo>
                  <a:lnTo>
                    <a:pt x="2548" y="1361"/>
                  </a:lnTo>
                  <a:lnTo>
                    <a:pt x="1682" y="940"/>
                  </a:lnTo>
                  <a:lnTo>
                    <a:pt x="841" y="47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6"/>
            <p:cNvSpPr/>
            <p:nvPr/>
          </p:nvSpPr>
          <p:spPr>
            <a:xfrm>
              <a:off x="3338175" y="4023100"/>
              <a:ext cx="393925" cy="883050"/>
            </a:xfrm>
            <a:custGeom>
              <a:avLst/>
              <a:gdLst/>
              <a:ahLst/>
              <a:cxnLst/>
              <a:rect l="l" t="t" r="r" b="b"/>
              <a:pathLst>
                <a:path w="15757" h="35322" extrusionOk="0">
                  <a:moveTo>
                    <a:pt x="693" y="0"/>
                  </a:moveTo>
                  <a:lnTo>
                    <a:pt x="644" y="272"/>
                  </a:lnTo>
                  <a:lnTo>
                    <a:pt x="446" y="1559"/>
                  </a:lnTo>
                  <a:lnTo>
                    <a:pt x="248" y="3067"/>
                  </a:lnTo>
                  <a:lnTo>
                    <a:pt x="124" y="4552"/>
                  </a:lnTo>
                  <a:lnTo>
                    <a:pt x="25" y="6060"/>
                  </a:lnTo>
                  <a:lnTo>
                    <a:pt x="1" y="7544"/>
                  </a:lnTo>
                  <a:lnTo>
                    <a:pt x="25" y="8558"/>
                  </a:lnTo>
                  <a:lnTo>
                    <a:pt x="50" y="9573"/>
                  </a:lnTo>
                  <a:lnTo>
                    <a:pt x="124" y="10562"/>
                  </a:lnTo>
                  <a:lnTo>
                    <a:pt x="223" y="11576"/>
                  </a:lnTo>
                  <a:lnTo>
                    <a:pt x="347" y="12565"/>
                  </a:lnTo>
                  <a:lnTo>
                    <a:pt x="520" y="13555"/>
                  </a:lnTo>
                  <a:lnTo>
                    <a:pt x="718" y="14519"/>
                  </a:lnTo>
                  <a:lnTo>
                    <a:pt x="941" y="15509"/>
                  </a:lnTo>
                  <a:lnTo>
                    <a:pt x="1188" y="16474"/>
                  </a:lnTo>
                  <a:lnTo>
                    <a:pt x="1485" y="17413"/>
                  </a:lnTo>
                  <a:lnTo>
                    <a:pt x="1782" y="18353"/>
                  </a:lnTo>
                  <a:lnTo>
                    <a:pt x="2153" y="19293"/>
                  </a:lnTo>
                  <a:lnTo>
                    <a:pt x="2524" y="20208"/>
                  </a:lnTo>
                  <a:lnTo>
                    <a:pt x="2944" y="21124"/>
                  </a:lnTo>
                  <a:lnTo>
                    <a:pt x="3414" y="22014"/>
                  </a:lnTo>
                  <a:lnTo>
                    <a:pt x="3909" y="22904"/>
                  </a:lnTo>
                  <a:lnTo>
                    <a:pt x="3909" y="22929"/>
                  </a:lnTo>
                  <a:lnTo>
                    <a:pt x="4453" y="23844"/>
                  </a:lnTo>
                  <a:lnTo>
                    <a:pt x="5047" y="24735"/>
                  </a:lnTo>
                  <a:lnTo>
                    <a:pt x="5640" y="25601"/>
                  </a:lnTo>
                  <a:lnTo>
                    <a:pt x="6258" y="26466"/>
                  </a:lnTo>
                  <a:lnTo>
                    <a:pt x="6926" y="27307"/>
                  </a:lnTo>
                  <a:lnTo>
                    <a:pt x="7594" y="28123"/>
                  </a:lnTo>
                  <a:lnTo>
                    <a:pt x="8311" y="28915"/>
                  </a:lnTo>
                  <a:lnTo>
                    <a:pt x="9029" y="29706"/>
                  </a:lnTo>
                  <a:lnTo>
                    <a:pt x="9795" y="30473"/>
                  </a:lnTo>
                  <a:lnTo>
                    <a:pt x="10562" y="31215"/>
                  </a:lnTo>
                  <a:lnTo>
                    <a:pt x="11378" y="31933"/>
                  </a:lnTo>
                  <a:lnTo>
                    <a:pt x="12195" y="32650"/>
                  </a:lnTo>
                  <a:lnTo>
                    <a:pt x="13036" y="33342"/>
                  </a:lnTo>
                  <a:lnTo>
                    <a:pt x="13901" y="34035"/>
                  </a:lnTo>
                  <a:lnTo>
                    <a:pt x="14792" y="34678"/>
                  </a:lnTo>
                  <a:lnTo>
                    <a:pt x="15707" y="35321"/>
                  </a:lnTo>
                  <a:lnTo>
                    <a:pt x="15732" y="33590"/>
                  </a:lnTo>
                  <a:lnTo>
                    <a:pt x="15756" y="31883"/>
                  </a:lnTo>
                  <a:lnTo>
                    <a:pt x="15732" y="30226"/>
                  </a:lnTo>
                  <a:lnTo>
                    <a:pt x="15682" y="28618"/>
                  </a:lnTo>
                  <a:lnTo>
                    <a:pt x="14792" y="28074"/>
                  </a:lnTo>
                  <a:lnTo>
                    <a:pt x="13926" y="27530"/>
                  </a:lnTo>
                  <a:lnTo>
                    <a:pt x="13060" y="26936"/>
                  </a:lnTo>
                  <a:lnTo>
                    <a:pt x="12244" y="26343"/>
                  </a:lnTo>
                  <a:lnTo>
                    <a:pt x="11428" y="25724"/>
                  </a:lnTo>
                  <a:lnTo>
                    <a:pt x="10661" y="25081"/>
                  </a:lnTo>
                  <a:lnTo>
                    <a:pt x="9894" y="24389"/>
                  </a:lnTo>
                  <a:lnTo>
                    <a:pt x="9152" y="23721"/>
                  </a:lnTo>
                  <a:lnTo>
                    <a:pt x="8460" y="23003"/>
                  </a:lnTo>
                  <a:lnTo>
                    <a:pt x="7767" y="22261"/>
                  </a:lnTo>
                  <a:lnTo>
                    <a:pt x="7124" y="21495"/>
                  </a:lnTo>
                  <a:lnTo>
                    <a:pt x="6506" y="20728"/>
                  </a:lnTo>
                  <a:lnTo>
                    <a:pt x="5887" y="19912"/>
                  </a:lnTo>
                  <a:lnTo>
                    <a:pt x="5319" y="19095"/>
                  </a:lnTo>
                  <a:lnTo>
                    <a:pt x="4799" y="18230"/>
                  </a:lnTo>
                  <a:lnTo>
                    <a:pt x="4280" y="17364"/>
                  </a:lnTo>
                  <a:lnTo>
                    <a:pt x="3810" y="16449"/>
                  </a:lnTo>
                  <a:lnTo>
                    <a:pt x="3365" y="15534"/>
                  </a:lnTo>
                  <a:lnTo>
                    <a:pt x="2944" y="14594"/>
                  </a:lnTo>
                  <a:lnTo>
                    <a:pt x="2548" y="13604"/>
                  </a:lnTo>
                  <a:lnTo>
                    <a:pt x="2202" y="12615"/>
                  </a:lnTo>
                  <a:lnTo>
                    <a:pt x="1881" y="11601"/>
                  </a:lnTo>
                  <a:lnTo>
                    <a:pt x="1608" y="10562"/>
                  </a:lnTo>
                  <a:lnTo>
                    <a:pt x="1361" y="9474"/>
                  </a:lnTo>
                  <a:lnTo>
                    <a:pt x="1138" y="8385"/>
                  </a:lnTo>
                  <a:lnTo>
                    <a:pt x="965" y="7272"/>
                  </a:lnTo>
                  <a:lnTo>
                    <a:pt x="817" y="6110"/>
                  </a:lnTo>
                  <a:lnTo>
                    <a:pt x="718" y="4947"/>
                  </a:lnTo>
                  <a:lnTo>
                    <a:pt x="669" y="3760"/>
                  </a:lnTo>
                  <a:lnTo>
                    <a:pt x="619" y="2523"/>
                  </a:lnTo>
                  <a:lnTo>
                    <a:pt x="644" y="1262"/>
                  </a:lnTo>
                  <a:lnTo>
                    <a:pt x="693"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6"/>
            <p:cNvSpPr/>
            <p:nvPr/>
          </p:nvSpPr>
          <p:spPr>
            <a:xfrm>
              <a:off x="3338175" y="4023100"/>
              <a:ext cx="393925" cy="883050"/>
            </a:xfrm>
            <a:custGeom>
              <a:avLst/>
              <a:gdLst/>
              <a:ahLst/>
              <a:cxnLst/>
              <a:rect l="l" t="t" r="r" b="b"/>
              <a:pathLst>
                <a:path w="15757" h="35322" fill="none" extrusionOk="0">
                  <a:moveTo>
                    <a:pt x="693" y="0"/>
                  </a:moveTo>
                  <a:lnTo>
                    <a:pt x="693" y="0"/>
                  </a:lnTo>
                  <a:lnTo>
                    <a:pt x="644" y="272"/>
                  </a:lnTo>
                  <a:lnTo>
                    <a:pt x="644" y="272"/>
                  </a:lnTo>
                  <a:lnTo>
                    <a:pt x="446" y="1559"/>
                  </a:lnTo>
                  <a:lnTo>
                    <a:pt x="446" y="1559"/>
                  </a:lnTo>
                  <a:lnTo>
                    <a:pt x="446" y="1559"/>
                  </a:lnTo>
                  <a:lnTo>
                    <a:pt x="248" y="3067"/>
                  </a:lnTo>
                  <a:lnTo>
                    <a:pt x="124" y="4552"/>
                  </a:lnTo>
                  <a:lnTo>
                    <a:pt x="25" y="6060"/>
                  </a:lnTo>
                  <a:lnTo>
                    <a:pt x="1" y="7544"/>
                  </a:lnTo>
                  <a:lnTo>
                    <a:pt x="1" y="7544"/>
                  </a:lnTo>
                  <a:lnTo>
                    <a:pt x="25" y="8558"/>
                  </a:lnTo>
                  <a:lnTo>
                    <a:pt x="50" y="9573"/>
                  </a:lnTo>
                  <a:lnTo>
                    <a:pt x="124" y="10562"/>
                  </a:lnTo>
                  <a:lnTo>
                    <a:pt x="223" y="11576"/>
                  </a:lnTo>
                  <a:lnTo>
                    <a:pt x="347" y="12565"/>
                  </a:lnTo>
                  <a:lnTo>
                    <a:pt x="520" y="13555"/>
                  </a:lnTo>
                  <a:lnTo>
                    <a:pt x="718" y="14519"/>
                  </a:lnTo>
                  <a:lnTo>
                    <a:pt x="941" y="15509"/>
                  </a:lnTo>
                  <a:lnTo>
                    <a:pt x="941" y="15509"/>
                  </a:lnTo>
                  <a:lnTo>
                    <a:pt x="941" y="15509"/>
                  </a:lnTo>
                  <a:lnTo>
                    <a:pt x="941" y="15509"/>
                  </a:lnTo>
                  <a:lnTo>
                    <a:pt x="941" y="15509"/>
                  </a:lnTo>
                  <a:lnTo>
                    <a:pt x="941" y="15509"/>
                  </a:lnTo>
                  <a:lnTo>
                    <a:pt x="1188" y="16474"/>
                  </a:lnTo>
                  <a:lnTo>
                    <a:pt x="1485" y="17413"/>
                  </a:lnTo>
                  <a:lnTo>
                    <a:pt x="1782" y="18353"/>
                  </a:lnTo>
                  <a:lnTo>
                    <a:pt x="2153" y="19293"/>
                  </a:lnTo>
                  <a:lnTo>
                    <a:pt x="2524" y="20208"/>
                  </a:lnTo>
                  <a:lnTo>
                    <a:pt x="2944" y="21124"/>
                  </a:lnTo>
                  <a:lnTo>
                    <a:pt x="3414" y="22014"/>
                  </a:lnTo>
                  <a:lnTo>
                    <a:pt x="3909" y="22904"/>
                  </a:lnTo>
                  <a:lnTo>
                    <a:pt x="3909" y="22904"/>
                  </a:lnTo>
                  <a:lnTo>
                    <a:pt x="3909" y="22929"/>
                  </a:lnTo>
                  <a:lnTo>
                    <a:pt x="3909" y="22929"/>
                  </a:lnTo>
                  <a:lnTo>
                    <a:pt x="3909" y="22929"/>
                  </a:lnTo>
                  <a:lnTo>
                    <a:pt x="4453" y="23844"/>
                  </a:lnTo>
                  <a:lnTo>
                    <a:pt x="5047" y="24735"/>
                  </a:lnTo>
                  <a:lnTo>
                    <a:pt x="5640" y="25601"/>
                  </a:lnTo>
                  <a:lnTo>
                    <a:pt x="6258" y="26466"/>
                  </a:lnTo>
                  <a:lnTo>
                    <a:pt x="6926" y="27307"/>
                  </a:lnTo>
                  <a:lnTo>
                    <a:pt x="7594" y="28123"/>
                  </a:lnTo>
                  <a:lnTo>
                    <a:pt x="8311" y="28915"/>
                  </a:lnTo>
                  <a:lnTo>
                    <a:pt x="9029" y="29706"/>
                  </a:lnTo>
                  <a:lnTo>
                    <a:pt x="9795" y="30473"/>
                  </a:lnTo>
                  <a:lnTo>
                    <a:pt x="10562" y="31215"/>
                  </a:lnTo>
                  <a:lnTo>
                    <a:pt x="11378" y="31933"/>
                  </a:lnTo>
                  <a:lnTo>
                    <a:pt x="12195" y="32650"/>
                  </a:lnTo>
                  <a:lnTo>
                    <a:pt x="13036" y="33342"/>
                  </a:lnTo>
                  <a:lnTo>
                    <a:pt x="13901" y="34035"/>
                  </a:lnTo>
                  <a:lnTo>
                    <a:pt x="14792" y="34678"/>
                  </a:lnTo>
                  <a:lnTo>
                    <a:pt x="15707" y="35321"/>
                  </a:lnTo>
                  <a:lnTo>
                    <a:pt x="15707" y="35321"/>
                  </a:lnTo>
                  <a:lnTo>
                    <a:pt x="15707" y="35321"/>
                  </a:lnTo>
                  <a:lnTo>
                    <a:pt x="15732" y="33590"/>
                  </a:lnTo>
                  <a:lnTo>
                    <a:pt x="15756" y="31883"/>
                  </a:lnTo>
                  <a:lnTo>
                    <a:pt x="15732" y="30226"/>
                  </a:lnTo>
                  <a:lnTo>
                    <a:pt x="15682" y="28618"/>
                  </a:lnTo>
                  <a:lnTo>
                    <a:pt x="15682" y="28618"/>
                  </a:lnTo>
                  <a:lnTo>
                    <a:pt x="14792" y="28074"/>
                  </a:lnTo>
                  <a:lnTo>
                    <a:pt x="13926" y="27530"/>
                  </a:lnTo>
                  <a:lnTo>
                    <a:pt x="13060" y="26936"/>
                  </a:lnTo>
                  <a:lnTo>
                    <a:pt x="12244" y="26343"/>
                  </a:lnTo>
                  <a:lnTo>
                    <a:pt x="11428" y="25724"/>
                  </a:lnTo>
                  <a:lnTo>
                    <a:pt x="10661" y="25081"/>
                  </a:lnTo>
                  <a:lnTo>
                    <a:pt x="9894" y="24389"/>
                  </a:lnTo>
                  <a:lnTo>
                    <a:pt x="9152" y="23721"/>
                  </a:lnTo>
                  <a:lnTo>
                    <a:pt x="8460" y="23003"/>
                  </a:lnTo>
                  <a:lnTo>
                    <a:pt x="7767" y="22261"/>
                  </a:lnTo>
                  <a:lnTo>
                    <a:pt x="7124" y="21495"/>
                  </a:lnTo>
                  <a:lnTo>
                    <a:pt x="6506" y="20728"/>
                  </a:lnTo>
                  <a:lnTo>
                    <a:pt x="5887" y="19912"/>
                  </a:lnTo>
                  <a:lnTo>
                    <a:pt x="5319" y="19095"/>
                  </a:lnTo>
                  <a:lnTo>
                    <a:pt x="4799" y="18230"/>
                  </a:lnTo>
                  <a:lnTo>
                    <a:pt x="4280" y="17364"/>
                  </a:lnTo>
                  <a:lnTo>
                    <a:pt x="3810" y="16449"/>
                  </a:lnTo>
                  <a:lnTo>
                    <a:pt x="3365" y="15534"/>
                  </a:lnTo>
                  <a:lnTo>
                    <a:pt x="2944" y="14594"/>
                  </a:lnTo>
                  <a:lnTo>
                    <a:pt x="2548" y="13604"/>
                  </a:lnTo>
                  <a:lnTo>
                    <a:pt x="2202" y="12615"/>
                  </a:lnTo>
                  <a:lnTo>
                    <a:pt x="1881" y="11601"/>
                  </a:lnTo>
                  <a:lnTo>
                    <a:pt x="1608" y="10562"/>
                  </a:lnTo>
                  <a:lnTo>
                    <a:pt x="1361" y="9474"/>
                  </a:lnTo>
                  <a:lnTo>
                    <a:pt x="1138" y="8385"/>
                  </a:lnTo>
                  <a:lnTo>
                    <a:pt x="965" y="7272"/>
                  </a:lnTo>
                  <a:lnTo>
                    <a:pt x="817" y="6110"/>
                  </a:lnTo>
                  <a:lnTo>
                    <a:pt x="718" y="4947"/>
                  </a:lnTo>
                  <a:lnTo>
                    <a:pt x="669" y="3760"/>
                  </a:lnTo>
                  <a:lnTo>
                    <a:pt x="619" y="2523"/>
                  </a:lnTo>
                  <a:lnTo>
                    <a:pt x="644" y="1262"/>
                  </a:lnTo>
                  <a:lnTo>
                    <a:pt x="69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6"/>
            <p:cNvSpPr/>
            <p:nvPr/>
          </p:nvSpPr>
          <p:spPr>
            <a:xfrm>
              <a:off x="5229125" y="2036300"/>
              <a:ext cx="530575" cy="570150"/>
            </a:xfrm>
            <a:custGeom>
              <a:avLst/>
              <a:gdLst/>
              <a:ahLst/>
              <a:cxnLst/>
              <a:rect l="l" t="t" r="r" b="b"/>
              <a:pathLst>
                <a:path w="21223" h="22806" extrusionOk="0">
                  <a:moveTo>
                    <a:pt x="13678" y="1"/>
                  </a:moveTo>
                  <a:lnTo>
                    <a:pt x="13233" y="25"/>
                  </a:lnTo>
                  <a:lnTo>
                    <a:pt x="12788" y="50"/>
                  </a:lnTo>
                  <a:lnTo>
                    <a:pt x="12318" y="100"/>
                  </a:lnTo>
                  <a:lnTo>
                    <a:pt x="11873" y="174"/>
                  </a:lnTo>
                  <a:lnTo>
                    <a:pt x="11428" y="248"/>
                  </a:lnTo>
                  <a:lnTo>
                    <a:pt x="10982" y="347"/>
                  </a:lnTo>
                  <a:lnTo>
                    <a:pt x="10117" y="594"/>
                  </a:lnTo>
                  <a:lnTo>
                    <a:pt x="9276" y="866"/>
                  </a:lnTo>
                  <a:lnTo>
                    <a:pt x="8460" y="1188"/>
                  </a:lnTo>
                  <a:lnTo>
                    <a:pt x="7693" y="1534"/>
                  </a:lnTo>
                  <a:lnTo>
                    <a:pt x="6951" y="1905"/>
                  </a:lnTo>
                  <a:lnTo>
                    <a:pt x="6258" y="2276"/>
                  </a:lnTo>
                  <a:lnTo>
                    <a:pt x="5640" y="2672"/>
                  </a:lnTo>
                  <a:lnTo>
                    <a:pt x="5046" y="3018"/>
                  </a:lnTo>
                  <a:lnTo>
                    <a:pt x="4527" y="3365"/>
                  </a:lnTo>
                  <a:lnTo>
                    <a:pt x="3735" y="3933"/>
                  </a:lnTo>
                  <a:lnTo>
                    <a:pt x="3241" y="4304"/>
                  </a:lnTo>
                  <a:lnTo>
                    <a:pt x="3117" y="4403"/>
                  </a:lnTo>
                  <a:lnTo>
                    <a:pt x="3117" y="4403"/>
                  </a:lnTo>
                  <a:lnTo>
                    <a:pt x="3364" y="4280"/>
                  </a:lnTo>
                  <a:lnTo>
                    <a:pt x="4032" y="3933"/>
                  </a:lnTo>
                  <a:lnTo>
                    <a:pt x="5046" y="3464"/>
                  </a:lnTo>
                  <a:lnTo>
                    <a:pt x="6308" y="2919"/>
                  </a:lnTo>
                  <a:lnTo>
                    <a:pt x="7025" y="2623"/>
                  </a:lnTo>
                  <a:lnTo>
                    <a:pt x="7742" y="2350"/>
                  </a:lnTo>
                  <a:lnTo>
                    <a:pt x="8509" y="2103"/>
                  </a:lnTo>
                  <a:lnTo>
                    <a:pt x="9276" y="1881"/>
                  </a:lnTo>
                  <a:lnTo>
                    <a:pt x="10043" y="1683"/>
                  </a:lnTo>
                  <a:lnTo>
                    <a:pt x="10809" y="1534"/>
                  </a:lnTo>
                  <a:lnTo>
                    <a:pt x="11527" y="1435"/>
                  </a:lnTo>
                  <a:lnTo>
                    <a:pt x="11898" y="1411"/>
                  </a:lnTo>
                  <a:lnTo>
                    <a:pt x="12244" y="1411"/>
                  </a:lnTo>
                  <a:lnTo>
                    <a:pt x="12689" y="1435"/>
                  </a:lnTo>
                  <a:lnTo>
                    <a:pt x="13110" y="1485"/>
                  </a:lnTo>
                  <a:lnTo>
                    <a:pt x="13530" y="1559"/>
                  </a:lnTo>
                  <a:lnTo>
                    <a:pt x="13901" y="1707"/>
                  </a:lnTo>
                  <a:lnTo>
                    <a:pt x="14173" y="1856"/>
                  </a:lnTo>
                  <a:lnTo>
                    <a:pt x="14445" y="2054"/>
                  </a:lnTo>
                  <a:lnTo>
                    <a:pt x="14742" y="2301"/>
                  </a:lnTo>
                  <a:lnTo>
                    <a:pt x="14989" y="2598"/>
                  </a:lnTo>
                  <a:lnTo>
                    <a:pt x="15237" y="2944"/>
                  </a:lnTo>
                  <a:lnTo>
                    <a:pt x="15459" y="3340"/>
                  </a:lnTo>
                  <a:lnTo>
                    <a:pt x="15682" y="3760"/>
                  </a:lnTo>
                  <a:lnTo>
                    <a:pt x="15855" y="4230"/>
                  </a:lnTo>
                  <a:lnTo>
                    <a:pt x="16003" y="4750"/>
                  </a:lnTo>
                  <a:lnTo>
                    <a:pt x="16102" y="5294"/>
                  </a:lnTo>
                  <a:lnTo>
                    <a:pt x="16152" y="5887"/>
                  </a:lnTo>
                  <a:lnTo>
                    <a:pt x="16177" y="6506"/>
                  </a:lnTo>
                  <a:lnTo>
                    <a:pt x="16152" y="7149"/>
                  </a:lnTo>
                  <a:lnTo>
                    <a:pt x="16053" y="7817"/>
                  </a:lnTo>
                  <a:lnTo>
                    <a:pt x="15905" y="8534"/>
                  </a:lnTo>
                  <a:lnTo>
                    <a:pt x="15682" y="9276"/>
                  </a:lnTo>
                  <a:lnTo>
                    <a:pt x="15410" y="10018"/>
                  </a:lnTo>
                  <a:lnTo>
                    <a:pt x="15237" y="10414"/>
                  </a:lnTo>
                  <a:lnTo>
                    <a:pt x="15064" y="10785"/>
                  </a:lnTo>
                  <a:lnTo>
                    <a:pt x="14866" y="11181"/>
                  </a:lnTo>
                  <a:lnTo>
                    <a:pt x="14618" y="11576"/>
                  </a:lnTo>
                  <a:lnTo>
                    <a:pt x="14396" y="11997"/>
                  </a:lnTo>
                  <a:lnTo>
                    <a:pt x="14124" y="12393"/>
                  </a:lnTo>
                  <a:lnTo>
                    <a:pt x="13827" y="12813"/>
                  </a:lnTo>
                  <a:lnTo>
                    <a:pt x="13530" y="13234"/>
                  </a:lnTo>
                  <a:lnTo>
                    <a:pt x="13184" y="13654"/>
                  </a:lnTo>
                  <a:lnTo>
                    <a:pt x="12837" y="14075"/>
                  </a:lnTo>
                  <a:lnTo>
                    <a:pt x="12442" y="14495"/>
                  </a:lnTo>
                  <a:lnTo>
                    <a:pt x="12046" y="14916"/>
                  </a:lnTo>
                  <a:lnTo>
                    <a:pt x="11626" y="15361"/>
                  </a:lnTo>
                  <a:lnTo>
                    <a:pt x="11156" y="15781"/>
                  </a:lnTo>
                  <a:lnTo>
                    <a:pt x="10686" y="16226"/>
                  </a:lnTo>
                  <a:lnTo>
                    <a:pt x="10166" y="16647"/>
                  </a:lnTo>
                  <a:lnTo>
                    <a:pt x="9647" y="17092"/>
                  </a:lnTo>
                  <a:lnTo>
                    <a:pt x="9078" y="17537"/>
                  </a:lnTo>
                  <a:lnTo>
                    <a:pt x="8484" y="17958"/>
                  </a:lnTo>
                  <a:lnTo>
                    <a:pt x="7866" y="18403"/>
                  </a:lnTo>
                  <a:lnTo>
                    <a:pt x="7223" y="18848"/>
                  </a:lnTo>
                  <a:lnTo>
                    <a:pt x="6555" y="19294"/>
                  </a:lnTo>
                  <a:lnTo>
                    <a:pt x="5838" y="19739"/>
                  </a:lnTo>
                  <a:lnTo>
                    <a:pt x="5096" y="20184"/>
                  </a:lnTo>
                  <a:lnTo>
                    <a:pt x="4329" y="20604"/>
                  </a:lnTo>
                  <a:lnTo>
                    <a:pt x="3537" y="21050"/>
                  </a:lnTo>
                  <a:lnTo>
                    <a:pt x="2696" y="21495"/>
                  </a:lnTo>
                  <a:lnTo>
                    <a:pt x="1831" y="21915"/>
                  </a:lnTo>
                  <a:lnTo>
                    <a:pt x="940" y="22361"/>
                  </a:lnTo>
                  <a:lnTo>
                    <a:pt x="0" y="22806"/>
                  </a:lnTo>
                  <a:lnTo>
                    <a:pt x="4725" y="22435"/>
                  </a:lnTo>
                  <a:lnTo>
                    <a:pt x="5566" y="22212"/>
                  </a:lnTo>
                  <a:lnTo>
                    <a:pt x="6382" y="21965"/>
                  </a:lnTo>
                  <a:lnTo>
                    <a:pt x="7198" y="21693"/>
                  </a:lnTo>
                  <a:lnTo>
                    <a:pt x="7990" y="21371"/>
                  </a:lnTo>
                  <a:lnTo>
                    <a:pt x="8781" y="21050"/>
                  </a:lnTo>
                  <a:lnTo>
                    <a:pt x="9548" y="20679"/>
                  </a:lnTo>
                  <a:lnTo>
                    <a:pt x="10315" y="20308"/>
                  </a:lnTo>
                  <a:lnTo>
                    <a:pt x="11057" y="19912"/>
                  </a:lnTo>
                  <a:lnTo>
                    <a:pt x="11774" y="19491"/>
                  </a:lnTo>
                  <a:lnTo>
                    <a:pt x="12491" y="19046"/>
                  </a:lnTo>
                  <a:lnTo>
                    <a:pt x="13184" y="18576"/>
                  </a:lnTo>
                  <a:lnTo>
                    <a:pt x="13852" y="18106"/>
                  </a:lnTo>
                  <a:lnTo>
                    <a:pt x="14495" y="17587"/>
                  </a:lnTo>
                  <a:lnTo>
                    <a:pt x="15138" y="17092"/>
                  </a:lnTo>
                  <a:lnTo>
                    <a:pt x="15731" y="16573"/>
                  </a:lnTo>
                  <a:lnTo>
                    <a:pt x="16300" y="16029"/>
                  </a:lnTo>
                  <a:lnTo>
                    <a:pt x="16869" y="15484"/>
                  </a:lnTo>
                  <a:lnTo>
                    <a:pt x="17389" y="14916"/>
                  </a:lnTo>
                  <a:lnTo>
                    <a:pt x="17883" y="14347"/>
                  </a:lnTo>
                  <a:lnTo>
                    <a:pt x="18353" y="13778"/>
                  </a:lnTo>
                  <a:lnTo>
                    <a:pt x="18774" y="13209"/>
                  </a:lnTo>
                  <a:lnTo>
                    <a:pt x="19194" y="12615"/>
                  </a:lnTo>
                  <a:lnTo>
                    <a:pt x="19565" y="12022"/>
                  </a:lnTo>
                  <a:lnTo>
                    <a:pt x="19887" y="11428"/>
                  </a:lnTo>
                  <a:lnTo>
                    <a:pt x="20208" y="10834"/>
                  </a:lnTo>
                  <a:lnTo>
                    <a:pt x="20456" y="10241"/>
                  </a:lnTo>
                  <a:lnTo>
                    <a:pt x="20703" y="9672"/>
                  </a:lnTo>
                  <a:lnTo>
                    <a:pt x="20876" y="9078"/>
                  </a:lnTo>
                  <a:lnTo>
                    <a:pt x="21025" y="8485"/>
                  </a:lnTo>
                  <a:lnTo>
                    <a:pt x="21148" y="7916"/>
                  </a:lnTo>
                  <a:lnTo>
                    <a:pt x="21198" y="7347"/>
                  </a:lnTo>
                  <a:lnTo>
                    <a:pt x="21222" y="6778"/>
                  </a:lnTo>
                  <a:lnTo>
                    <a:pt x="21222" y="6456"/>
                  </a:lnTo>
                  <a:lnTo>
                    <a:pt x="21198" y="6135"/>
                  </a:lnTo>
                  <a:lnTo>
                    <a:pt x="21148" y="5813"/>
                  </a:lnTo>
                  <a:lnTo>
                    <a:pt x="21099" y="5492"/>
                  </a:lnTo>
                  <a:lnTo>
                    <a:pt x="21049" y="5195"/>
                  </a:lnTo>
                  <a:lnTo>
                    <a:pt x="20950" y="4898"/>
                  </a:lnTo>
                  <a:lnTo>
                    <a:pt x="20851" y="4601"/>
                  </a:lnTo>
                  <a:lnTo>
                    <a:pt x="20728" y="4304"/>
                  </a:lnTo>
                  <a:lnTo>
                    <a:pt x="20604" y="4008"/>
                  </a:lnTo>
                  <a:lnTo>
                    <a:pt x="20456" y="3711"/>
                  </a:lnTo>
                  <a:lnTo>
                    <a:pt x="20283" y="3439"/>
                  </a:lnTo>
                  <a:lnTo>
                    <a:pt x="20109" y="3167"/>
                  </a:lnTo>
                  <a:lnTo>
                    <a:pt x="19887" y="2895"/>
                  </a:lnTo>
                  <a:lnTo>
                    <a:pt x="19664" y="2647"/>
                  </a:lnTo>
                  <a:lnTo>
                    <a:pt x="19442" y="2375"/>
                  </a:lnTo>
                  <a:lnTo>
                    <a:pt x="19169" y="2128"/>
                  </a:lnTo>
                  <a:lnTo>
                    <a:pt x="18873" y="1856"/>
                  </a:lnTo>
                  <a:lnTo>
                    <a:pt x="18551" y="1584"/>
                  </a:lnTo>
                  <a:lnTo>
                    <a:pt x="18205" y="1361"/>
                  </a:lnTo>
                  <a:lnTo>
                    <a:pt x="17883" y="1138"/>
                  </a:lnTo>
                  <a:lnTo>
                    <a:pt x="17537" y="941"/>
                  </a:lnTo>
                  <a:lnTo>
                    <a:pt x="17215" y="767"/>
                  </a:lnTo>
                  <a:lnTo>
                    <a:pt x="16869" y="619"/>
                  </a:lnTo>
                  <a:lnTo>
                    <a:pt x="16523" y="495"/>
                  </a:lnTo>
                  <a:lnTo>
                    <a:pt x="16177" y="372"/>
                  </a:lnTo>
                  <a:lnTo>
                    <a:pt x="15830" y="273"/>
                  </a:lnTo>
                  <a:lnTo>
                    <a:pt x="15459" y="174"/>
                  </a:lnTo>
                  <a:lnTo>
                    <a:pt x="15113" y="124"/>
                  </a:lnTo>
                  <a:lnTo>
                    <a:pt x="14742" y="75"/>
                  </a:lnTo>
                  <a:lnTo>
                    <a:pt x="14396" y="25"/>
                  </a:lnTo>
                  <a:lnTo>
                    <a:pt x="13678"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6"/>
            <p:cNvSpPr/>
            <p:nvPr/>
          </p:nvSpPr>
          <p:spPr>
            <a:xfrm>
              <a:off x="5307025" y="214637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6"/>
            <p:cNvSpPr/>
            <p:nvPr/>
          </p:nvSpPr>
          <p:spPr>
            <a:xfrm>
              <a:off x="5229125" y="2036300"/>
              <a:ext cx="530575" cy="570150"/>
            </a:xfrm>
            <a:custGeom>
              <a:avLst/>
              <a:gdLst/>
              <a:ahLst/>
              <a:cxnLst/>
              <a:rect l="l" t="t" r="r" b="b"/>
              <a:pathLst>
                <a:path w="21223" h="22806" fill="none" extrusionOk="0">
                  <a:moveTo>
                    <a:pt x="13678" y="1"/>
                  </a:moveTo>
                  <a:lnTo>
                    <a:pt x="13678" y="1"/>
                  </a:lnTo>
                  <a:lnTo>
                    <a:pt x="13233" y="25"/>
                  </a:lnTo>
                  <a:lnTo>
                    <a:pt x="12788" y="50"/>
                  </a:lnTo>
                  <a:lnTo>
                    <a:pt x="12318" y="100"/>
                  </a:lnTo>
                  <a:lnTo>
                    <a:pt x="11873" y="174"/>
                  </a:lnTo>
                  <a:lnTo>
                    <a:pt x="11428" y="248"/>
                  </a:lnTo>
                  <a:lnTo>
                    <a:pt x="10982" y="347"/>
                  </a:lnTo>
                  <a:lnTo>
                    <a:pt x="10117" y="594"/>
                  </a:lnTo>
                  <a:lnTo>
                    <a:pt x="9276" y="866"/>
                  </a:lnTo>
                  <a:lnTo>
                    <a:pt x="8460" y="1188"/>
                  </a:lnTo>
                  <a:lnTo>
                    <a:pt x="7693" y="1534"/>
                  </a:lnTo>
                  <a:lnTo>
                    <a:pt x="6951" y="1905"/>
                  </a:lnTo>
                  <a:lnTo>
                    <a:pt x="6258" y="2276"/>
                  </a:lnTo>
                  <a:lnTo>
                    <a:pt x="5640" y="2672"/>
                  </a:lnTo>
                  <a:lnTo>
                    <a:pt x="5046" y="3018"/>
                  </a:lnTo>
                  <a:lnTo>
                    <a:pt x="4527" y="3365"/>
                  </a:lnTo>
                  <a:lnTo>
                    <a:pt x="3735" y="3933"/>
                  </a:lnTo>
                  <a:lnTo>
                    <a:pt x="3241" y="4304"/>
                  </a:lnTo>
                  <a:lnTo>
                    <a:pt x="3241" y="4304"/>
                  </a:lnTo>
                  <a:lnTo>
                    <a:pt x="3117" y="4403"/>
                  </a:lnTo>
                  <a:lnTo>
                    <a:pt x="3117" y="4403"/>
                  </a:lnTo>
                  <a:lnTo>
                    <a:pt x="3364" y="4280"/>
                  </a:lnTo>
                  <a:lnTo>
                    <a:pt x="4032" y="3933"/>
                  </a:lnTo>
                  <a:lnTo>
                    <a:pt x="5046" y="3464"/>
                  </a:lnTo>
                  <a:lnTo>
                    <a:pt x="6308" y="2919"/>
                  </a:lnTo>
                  <a:lnTo>
                    <a:pt x="7025" y="2623"/>
                  </a:lnTo>
                  <a:lnTo>
                    <a:pt x="7742" y="2350"/>
                  </a:lnTo>
                  <a:lnTo>
                    <a:pt x="8509" y="2103"/>
                  </a:lnTo>
                  <a:lnTo>
                    <a:pt x="9276" y="1881"/>
                  </a:lnTo>
                  <a:lnTo>
                    <a:pt x="10043" y="1683"/>
                  </a:lnTo>
                  <a:lnTo>
                    <a:pt x="10809" y="1534"/>
                  </a:lnTo>
                  <a:lnTo>
                    <a:pt x="11527" y="1435"/>
                  </a:lnTo>
                  <a:lnTo>
                    <a:pt x="11898" y="1411"/>
                  </a:lnTo>
                  <a:lnTo>
                    <a:pt x="12244" y="1411"/>
                  </a:lnTo>
                  <a:lnTo>
                    <a:pt x="12244" y="1411"/>
                  </a:lnTo>
                  <a:lnTo>
                    <a:pt x="12689" y="1435"/>
                  </a:lnTo>
                  <a:lnTo>
                    <a:pt x="13110" y="1485"/>
                  </a:lnTo>
                  <a:lnTo>
                    <a:pt x="13530" y="1559"/>
                  </a:lnTo>
                  <a:lnTo>
                    <a:pt x="13901" y="1707"/>
                  </a:lnTo>
                  <a:lnTo>
                    <a:pt x="13901" y="1707"/>
                  </a:lnTo>
                  <a:lnTo>
                    <a:pt x="14173" y="1856"/>
                  </a:lnTo>
                  <a:lnTo>
                    <a:pt x="14445" y="2054"/>
                  </a:lnTo>
                  <a:lnTo>
                    <a:pt x="14742" y="2301"/>
                  </a:lnTo>
                  <a:lnTo>
                    <a:pt x="14989" y="2598"/>
                  </a:lnTo>
                  <a:lnTo>
                    <a:pt x="15237" y="2944"/>
                  </a:lnTo>
                  <a:lnTo>
                    <a:pt x="15459" y="3340"/>
                  </a:lnTo>
                  <a:lnTo>
                    <a:pt x="15682" y="3760"/>
                  </a:lnTo>
                  <a:lnTo>
                    <a:pt x="15855" y="4230"/>
                  </a:lnTo>
                  <a:lnTo>
                    <a:pt x="16003" y="4750"/>
                  </a:lnTo>
                  <a:lnTo>
                    <a:pt x="16102" y="5294"/>
                  </a:lnTo>
                  <a:lnTo>
                    <a:pt x="16152" y="5887"/>
                  </a:lnTo>
                  <a:lnTo>
                    <a:pt x="16177" y="6506"/>
                  </a:lnTo>
                  <a:lnTo>
                    <a:pt x="16152" y="7149"/>
                  </a:lnTo>
                  <a:lnTo>
                    <a:pt x="16053" y="7817"/>
                  </a:lnTo>
                  <a:lnTo>
                    <a:pt x="15905" y="8534"/>
                  </a:lnTo>
                  <a:lnTo>
                    <a:pt x="15682" y="9276"/>
                  </a:lnTo>
                  <a:lnTo>
                    <a:pt x="15410" y="10018"/>
                  </a:lnTo>
                  <a:lnTo>
                    <a:pt x="15237" y="10414"/>
                  </a:lnTo>
                  <a:lnTo>
                    <a:pt x="15064" y="10785"/>
                  </a:lnTo>
                  <a:lnTo>
                    <a:pt x="14866" y="11181"/>
                  </a:lnTo>
                  <a:lnTo>
                    <a:pt x="14618" y="11576"/>
                  </a:lnTo>
                  <a:lnTo>
                    <a:pt x="14396" y="11997"/>
                  </a:lnTo>
                  <a:lnTo>
                    <a:pt x="14124" y="12393"/>
                  </a:lnTo>
                  <a:lnTo>
                    <a:pt x="13827" y="12813"/>
                  </a:lnTo>
                  <a:lnTo>
                    <a:pt x="13530" y="13234"/>
                  </a:lnTo>
                  <a:lnTo>
                    <a:pt x="13184" y="13654"/>
                  </a:lnTo>
                  <a:lnTo>
                    <a:pt x="12837" y="14075"/>
                  </a:lnTo>
                  <a:lnTo>
                    <a:pt x="12442" y="14495"/>
                  </a:lnTo>
                  <a:lnTo>
                    <a:pt x="12046" y="14916"/>
                  </a:lnTo>
                  <a:lnTo>
                    <a:pt x="11626" y="15361"/>
                  </a:lnTo>
                  <a:lnTo>
                    <a:pt x="11156" y="15781"/>
                  </a:lnTo>
                  <a:lnTo>
                    <a:pt x="10686" y="16226"/>
                  </a:lnTo>
                  <a:lnTo>
                    <a:pt x="10166" y="16647"/>
                  </a:lnTo>
                  <a:lnTo>
                    <a:pt x="9647" y="17092"/>
                  </a:lnTo>
                  <a:lnTo>
                    <a:pt x="9078" y="17537"/>
                  </a:lnTo>
                  <a:lnTo>
                    <a:pt x="8484" y="17958"/>
                  </a:lnTo>
                  <a:lnTo>
                    <a:pt x="7866" y="18403"/>
                  </a:lnTo>
                  <a:lnTo>
                    <a:pt x="7223" y="18848"/>
                  </a:lnTo>
                  <a:lnTo>
                    <a:pt x="6555" y="19294"/>
                  </a:lnTo>
                  <a:lnTo>
                    <a:pt x="5838" y="19739"/>
                  </a:lnTo>
                  <a:lnTo>
                    <a:pt x="5096" y="20184"/>
                  </a:lnTo>
                  <a:lnTo>
                    <a:pt x="4329" y="20604"/>
                  </a:lnTo>
                  <a:lnTo>
                    <a:pt x="3537" y="21050"/>
                  </a:lnTo>
                  <a:lnTo>
                    <a:pt x="2696" y="21495"/>
                  </a:lnTo>
                  <a:lnTo>
                    <a:pt x="1831" y="21915"/>
                  </a:lnTo>
                  <a:lnTo>
                    <a:pt x="940" y="22361"/>
                  </a:lnTo>
                  <a:lnTo>
                    <a:pt x="0" y="22806"/>
                  </a:lnTo>
                  <a:lnTo>
                    <a:pt x="4725" y="22435"/>
                  </a:lnTo>
                  <a:lnTo>
                    <a:pt x="4725" y="22435"/>
                  </a:lnTo>
                  <a:lnTo>
                    <a:pt x="5566" y="22212"/>
                  </a:lnTo>
                  <a:lnTo>
                    <a:pt x="6382" y="21965"/>
                  </a:lnTo>
                  <a:lnTo>
                    <a:pt x="7198" y="21693"/>
                  </a:lnTo>
                  <a:lnTo>
                    <a:pt x="7990" y="21371"/>
                  </a:lnTo>
                  <a:lnTo>
                    <a:pt x="8781" y="21050"/>
                  </a:lnTo>
                  <a:lnTo>
                    <a:pt x="9548" y="20679"/>
                  </a:lnTo>
                  <a:lnTo>
                    <a:pt x="10315" y="20308"/>
                  </a:lnTo>
                  <a:lnTo>
                    <a:pt x="11057" y="19912"/>
                  </a:lnTo>
                  <a:lnTo>
                    <a:pt x="11774" y="19491"/>
                  </a:lnTo>
                  <a:lnTo>
                    <a:pt x="12491" y="19046"/>
                  </a:lnTo>
                  <a:lnTo>
                    <a:pt x="13184" y="18576"/>
                  </a:lnTo>
                  <a:lnTo>
                    <a:pt x="13852" y="18106"/>
                  </a:lnTo>
                  <a:lnTo>
                    <a:pt x="14495" y="17587"/>
                  </a:lnTo>
                  <a:lnTo>
                    <a:pt x="15138" y="17092"/>
                  </a:lnTo>
                  <a:lnTo>
                    <a:pt x="15731" y="16573"/>
                  </a:lnTo>
                  <a:lnTo>
                    <a:pt x="16300" y="16029"/>
                  </a:lnTo>
                  <a:lnTo>
                    <a:pt x="16869" y="15484"/>
                  </a:lnTo>
                  <a:lnTo>
                    <a:pt x="17389" y="14916"/>
                  </a:lnTo>
                  <a:lnTo>
                    <a:pt x="17883" y="14347"/>
                  </a:lnTo>
                  <a:lnTo>
                    <a:pt x="18353" y="13778"/>
                  </a:lnTo>
                  <a:lnTo>
                    <a:pt x="18774" y="13209"/>
                  </a:lnTo>
                  <a:lnTo>
                    <a:pt x="19194" y="12615"/>
                  </a:lnTo>
                  <a:lnTo>
                    <a:pt x="19565" y="12022"/>
                  </a:lnTo>
                  <a:lnTo>
                    <a:pt x="19887" y="11428"/>
                  </a:lnTo>
                  <a:lnTo>
                    <a:pt x="20208" y="10834"/>
                  </a:lnTo>
                  <a:lnTo>
                    <a:pt x="20456" y="10241"/>
                  </a:lnTo>
                  <a:lnTo>
                    <a:pt x="20703" y="9672"/>
                  </a:lnTo>
                  <a:lnTo>
                    <a:pt x="20876" y="9078"/>
                  </a:lnTo>
                  <a:lnTo>
                    <a:pt x="21025" y="8485"/>
                  </a:lnTo>
                  <a:lnTo>
                    <a:pt x="21148" y="7916"/>
                  </a:lnTo>
                  <a:lnTo>
                    <a:pt x="21198" y="7347"/>
                  </a:lnTo>
                  <a:lnTo>
                    <a:pt x="21222" y="6778"/>
                  </a:lnTo>
                  <a:lnTo>
                    <a:pt x="21222" y="6778"/>
                  </a:lnTo>
                  <a:lnTo>
                    <a:pt x="21222" y="6456"/>
                  </a:lnTo>
                  <a:lnTo>
                    <a:pt x="21198" y="6135"/>
                  </a:lnTo>
                  <a:lnTo>
                    <a:pt x="21148" y="5813"/>
                  </a:lnTo>
                  <a:lnTo>
                    <a:pt x="21099" y="5492"/>
                  </a:lnTo>
                  <a:lnTo>
                    <a:pt x="21049" y="5195"/>
                  </a:lnTo>
                  <a:lnTo>
                    <a:pt x="20950" y="4898"/>
                  </a:lnTo>
                  <a:lnTo>
                    <a:pt x="20851" y="4601"/>
                  </a:lnTo>
                  <a:lnTo>
                    <a:pt x="20728" y="4304"/>
                  </a:lnTo>
                  <a:lnTo>
                    <a:pt x="20604" y="4008"/>
                  </a:lnTo>
                  <a:lnTo>
                    <a:pt x="20456" y="3711"/>
                  </a:lnTo>
                  <a:lnTo>
                    <a:pt x="20283" y="3439"/>
                  </a:lnTo>
                  <a:lnTo>
                    <a:pt x="20109" y="3167"/>
                  </a:lnTo>
                  <a:lnTo>
                    <a:pt x="19887" y="2895"/>
                  </a:lnTo>
                  <a:lnTo>
                    <a:pt x="19664" y="2647"/>
                  </a:lnTo>
                  <a:lnTo>
                    <a:pt x="19442" y="2375"/>
                  </a:lnTo>
                  <a:lnTo>
                    <a:pt x="19169" y="2128"/>
                  </a:lnTo>
                  <a:lnTo>
                    <a:pt x="19169" y="2128"/>
                  </a:lnTo>
                  <a:lnTo>
                    <a:pt x="18873" y="1856"/>
                  </a:lnTo>
                  <a:lnTo>
                    <a:pt x="18551" y="1584"/>
                  </a:lnTo>
                  <a:lnTo>
                    <a:pt x="18205" y="1361"/>
                  </a:lnTo>
                  <a:lnTo>
                    <a:pt x="17883" y="1138"/>
                  </a:lnTo>
                  <a:lnTo>
                    <a:pt x="17537" y="941"/>
                  </a:lnTo>
                  <a:lnTo>
                    <a:pt x="17215" y="767"/>
                  </a:lnTo>
                  <a:lnTo>
                    <a:pt x="16869" y="619"/>
                  </a:lnTo>
                  <a:lnTo>
                    <a:pt x="16523" y="495"/>
                  </a:lnTo>
                  <a:lnTo>
                    <a:pt x="16177" y="372"/>
                  </a:lnTo>
                  <a:lnTo>
                    <a:pt x="15830" y="273"/>
                  </a:lnTo>
                  <a:lnTo>
                    <a:pt x="15459" y="174"/>
                  </a:lnTo>
                  <a:lnTo>
                    <a:pt x="15113" y="124"/>
                  </a:lnTo>
                  <a:lnTo>
                    <a:pt x="14742" y="75"/>
                  </a:lnTo>
                  <a:lnTo>
                    <a:pt x="14396" y="25"/>
                  </a:lnTo>
                  <a:lnTo>
                    <a:pt x="1367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6"/>
            <p:cNvSpPr/>
            <p:nvPr/>
          </p:nvSpPr>
          <p:spPr>
            <a:xfrm>
              <a:off x="4553250" y="1860700"/>
              <a:ext cx="583750" cy="431025"/>
            </a:xfrm>
            <a:custGeom>
              <a:avLst/>
              <a:gdLst/>
              <a:ahLst/>
              <a:cxnLst/>
              <a:rect l="l" t="t" r="r" b="b"/>
              <a:pathLst>
                <a:path w="23350" h="17241" extrusionOk="0">
                  <a:moveTo>
                    <a:pt x="23350" y="0"/>
                  </a:moveTo>
                  <a:lnTo>
                    <a:pt x="22633" y="173"/>
                  </a:lnTo>
                  <a:lnTo>
                    <a:pt x="21965" y="421"/>
                  </a:lnTo>
                  <a:lnTo>
                    <a:pt x="21297" y="693"/>
                  </a:lnTo>
                  <a:lnTo>
                    <a:pt x="20654" y="1014"/>
                  </a:lnTo>
                  <a:lnTo>
                    <a:pt x="20036" y="1361"/>
                  </a:lnTo>
                  <a:lnTo>
                    <a:pt x="19442" y="1732"/>
                  </a:lnTo>
                  <a:lnTo>
                    <a:pt x="18873" y="2152"/>
                  </a:lnTo>
                  <a:lnTo>
                    <a:pt x="18329" y="2597"/>
                  </a:lnTo>
                  <a:lnTo>
                    <a:pt x="17785" y="3067"/>
                  </a:lnTo>
                  <a:lnTo>
                    <a:pt x="17265" y="3562"/>
                  </a:lnTo>
                  <a:lnTo>
                    <a:pt x="16771" y="4057"/>
                  </a:lnTo>
                  <a:lnTo>
                    <a:pt x="16276" y="4576"/>
                  </a:lnTo>
                  <a:lnTo>
                    <a:pt x="15831" y="5095"/>
                  </a:lnTo>
                  <a:lnTo>
                    <a:pt x="15361" y="5640"/>
                  </a:lnTo>
                  <a:lnTo>
                    <a:pt x="14520" y="6703"/>
                  </a:lnTo>
                  <a:lnTo>
                    <a:pt x="13704" y="7767"/>
                  </a:lnTo>
                  <a:lnTo>
                    <a:pt x="12937" y="8781"/>
                  </a:lnTo>
                  <a:lnTo>
                    <a:pt x="12244" y="9721"/>
                  </a:lnTo>
                  <a:lnTo>
                    <a:pt x="11552" y="10562"/>
                  </a:lnTo>
                  <a:lnTo>
                    <a:pt x="11230" y="10933"/>
                  </a:lnTo>
                  <a:lnTo>
                    <a:pt x="10909" y="11279"/>
                  </a:lnTo>
                  <a:lnTo>
                    <a:pt x="10587" y="11576"/>
                  </a:lnTo>
                  <a:lnTo>
                    <a:pt x="10290" y="11848"/>
                  </a:lnTo>
                  <a:lnTo>
                    <a:pt x="9993" y="12071"/>
                  </a:lnTo>
                  <a:lnTo>
                    <a:pt x="9697" y="12244"/>
                  </a:lnTo>
                  <a:lnTo>
                    <a:pt x="9400" y="12367"/>
                  </a:lnTo>
                  <a:lnTo>
                    <a:pt x="9103" y="12417"/>
                  </a:lnTo>
                  <a:lnTo>
                    <a:pt x="8781" y="12417"/>
                  </a:lnTo>
                  <a:lnTo>
                    <a:pt x="8633" y="12392"/>
                  </a:lnTo>
                  <a:lnTo>
                    <a:pt x="8435" y="12318"/>
                  </a:lnTo>
                  <a:lnTo>
                    <a:pt x="8237" y="12219"/>
                  </a:lnTo>
                  <a:lnTo>
                    <a:pt x="8039" y="12095"/>
                  </a:lnTo>
                  <a:lnTo>
                    <a:pt x="7841" y="11947"/>
                  </a:lnTo>
                  <a:lnTo>
                    <a:pt x="7495" y="11625"/>
                  </a:lnTo>
                  <a:lnTo>
                    <a:pt x="7174" y="11279"/>
                  </a:lnTo>
                  <a:lnTo>
                    <a:pt x="6506" y="10562"/>
                  </a:lnTo>
                  <a:lnTo>
                    <a:pt x="5838" y="9795"/>
                  </a:lnTo>
                  <a:lnTo>
                    <a:pt x="5170" y="9003"/>
                  </a:lnTo>
                  <a:lnTo>
                    <a:pt x="4799" y="8558"/>
                  </a:lnTo>
                  <a:lnTo>
                    <a:pt x="3711" y="7297"/>
                  </a:lnTo>
                  <a:lnTo>
                    <a:pt x="3142" y="6654"/>
                  </a:lnTo>
                  <a:lnTo>
                    <a:pt x="2573" y="6035"/>
                  </a:lnTo>
                  <a:lnTo>
                    <a:pt x="1955" y="5466"/>
                  </a:lnTo>
                  <a:lnTo>
                    <a:pt x="1336" y="4898"/>
                  </a:lnTo>
                  <a:lnTo>
                    <a:pt x="669" y="4378"/>
                  </a:lnTo>
                  <a:lnTo>
                    <a:pt x="1" y="3883"/>
                  </a:lnTo>
                  <a:lnTo>
                    <a:pt x="1" y="3883"/>
                  </a:lnTo>
                  <a:lnTo>
                    <a:pt x="149" y="4452"/>
                  </a:lnTo>
                  <a:lnTo>
                    <a:pt x="347" y="5120"/>
                  </a:lnTo>
                  <a:lnTo>
                    <a:pt x="619" y="5961"/>
                  </a:lnTo>
                  <a:lnTo>
                    <a:pt x="965" y="6975"/>
                  </a:lnTo>
                  <a:lnTo>
                    <a:pt x="1411" y="8088"/>
                  </a:lnTo>
                  <a:lnTo>
                    <a:pt x="1905" y="9300"/>
                  </a:lnTo>
                  <a:lnTo>
                    <a:pt x="2177" y="9919"/>
                  </a:lnTo>
                  <a:lnTo>
                    <a:pt x="2474" y="10537"/>
                  </a:lnTo>
                  <a:lnTo>
                    <a:pt x="2796" y="11155"/>
                  </a:lnTo>
                  <a:lnTo>
                    <a:pt x="3117" y="11774"/>
                  </a:lnTo>
                  <a:lnTo>
                    <a:pt x="3488" y="12392"/>
                  </a:lnTo>
                  <a:lnTo>
                    <a:pt x="3835" y="12986"/>
                  </a:lnTo>
                  <a:lnTo>
                    <a:pt x="4230" y="13555"/>
                  </a:lnTo>
                  <a:lnTo>
                    <a:pt x="4626" y="14123"/>
                  </a:lnTo>
                  <a:lnTo>
                    <a:pt x="5047" y="14643"/>
                  </a:lnTo>
                  <a:lnTo>
                    <a:pt x="5492" y="15138"/>
                  </a:lnTo>
                  <a:lnTo>
                    <a:pt x="5937" y="15583"/>
                  </a:lnTo>
                  <a:lnTo>
                    <a:pt x="6407" y="15979"/>
                  </a:lnTo>
                  <a:lnTo>
                    <a:pt x="6902" y="16350"/>
                  </a:lnTo>
                  <a:lnTo>
                    <a:pt x="7396" y="16646"/>
                  </a:lnTo>
                  <a:lnTo>
                    <a:pt x="7668" y="16770"/>
                  </a:lnTo>
                  <a:lnTo>
                    <a:pt x="7916" y="16894"/>
                  </a:lnTo>
                  <a:lnTo>
                    <a:pt x="8188" y="16993"/>
                  </a:lnTo>
                  <a:lnTo>
                    <a:pt x="8460" y="17092"/>
                  </a:lnTo>
                  <a:lnTo>
                    <a:pt x="8732" y="17141"/>
                  </a:lnTo>
                  <a:lnTo>
                    <a:pt x="9004" y="17191"/>
                  </a:lnTo>
                  <a:lnTo>
                    <a:pt x="9276" y="17240"/>
                  </a:lnTo>
                  <a:lnTo>
                    <a:pt x="9894" y="17240"/>
                  </a:lnTo>
                  <a:lnTo>
                    <a:pt x="10167" y="17215"/>
                  </a:lnTo>
                  <a:lnTo>
                    <a:pt x="10439" y="17166"/>
                  </a:lnTo>
                  <a:lnTo>
                    <a:pt x="10661" y="17092"/>
                  </a:lnTo>
                  <a:lnTo>
                    <a:pt x="10909" y="17017"/>
                  </a:lnTo>
                  <a:lnTo>
                    <a:pt x="11131" y="16918"/>
                  </a:lnTo>
                  <a:lnTo>
                    <a:pt x="11354" y="16795"/>
                  </a:lnTo>
                  <a:lnTo>
                    <a:pt x="11552" y="16671"/>
                  </a:lnTo>
                  <a:lnTo>
                    <a:pt x="11750" y="16523"/>
                  </a:lnTo>
                  <a:lnTo>
                    <a:pt x="11923" y="16350"/>
                  </a:lnTo>
                  <a:lnTo>
                    <a:pt x="12121" y="16176"/>
                  </a:lnTo>
                  <a:lnTo>
                    <a:pt x="12294" y="15979"/>
                  </a:lnTo>
                  <a:lnTo>
                    <a:pt x="12615" y="15558"/>
                  </a:lnTo>
                  <a:lnTo>
                    <a:pt x="12912" y="15088"/>
                  </a:lnTo>
                  <a:lnTo>
                    <a:pt x="13209" y="14569"/>
                  </a:lnTo>
                  <a:lnTo>
                    <a:pt x="13481" y="14000"/>
                  </a:lnTo>
                  <a:lnTo>
                    <a:pt x="13728" y="13406"/>
                  </a:lnTo>
                  <a:lnTo>
                    <a:pt x="13976" y="12763"/>
                  </a:lnTo>
                  <a:lnTo>
                    <a:pt x="14470" y="11427"/>
                  </a:lnTo>
                  <a:lnTo>
                    <a:pt x="14990" y="10018"/>
                  </a:lnTo>
                  <a:lnTo>
                    <a:pt x="15559" y="8558"/>
                  </a:lnTo>
                  <a:lnTo>
                    <a:pt x="15855" y="7816"/>
                  </a:lnTo>
                  <a:lnTo>
                    <a:pt x="16177" y="7099"/>
                  </a:lnTo>
                  <a:lnTo>
                    <a:pt x="16548" y="6357"/>
                  </a:lnTo>
                  <a:lnTo>
                    <a:pt x="16919" y="5640"/>
                  </a:lnTo>
                  <a:lnTo>
                    <a:pt x="17339" y="4947"/>
                  </a:lnTo>
                  <a:lnTo>
                    <a:pt x="17809" y="4279"/>
                  </a:lnTo>
                  <a:lnTo>
                    <a:pt x="18304" y="3611"/>
                  </a:lnTo>
                  <a:lnTo>
                    <a:pt x="18848" y="2968"/>
                  </a:lnTo>
                  <a:lnTo>
                    <a:pt x="19145" y="2671"/>
                  </a:lnTo>
                  <a:lnTo>
                    <a:pt x="19442" y="2375"/>
                  </a:lnTo>
                  <a:lnTo>
                    <a:pt x="19763" y="2103"/>
                  </a:lnTo>
                  <a:lnTo>
                    <a:pt x="20110" y="1806"/>
                  </a:lnTo>
                  <a:lnTo>
                    <a:pt x="20456" y="1558"/>
                  </a:lnTo>
                  <a:lnTo>
                    <a:pt x="20802" y="1286"/>
                  </a:lnTo>
                  <a:lnTo>
                    <a:pt x="21198" y="1064"/>
                  </a:lnTo>
                  <a:lnTo>
                    <a:pt x="21594" y="816"/>
                  </a:lnTo>
                  <a:lnTo>
                    <a:pt x="21990" y="594"/>
                  </a:lnTo>
                  <a:lnTo>
                    <a:pt x="22410" y="396"/>
                  </a:lnTo>
                  <a:lnTo>
                    <a:pt x="22855" y="198"/>
                  </a:lnTo>
                  <a:lnTo>
                    <a:pt x="23325" y="25"/>
                  </a:lnTo>
                  <a:lnTo>
                    <a:pt x="23350"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6"/>
            <p:cNvSpPr/>
            <p:nvPr/>
          </p:nvSpPr>
          <p:spPr>
            <a:xfrm>
              <a:off x="4553250" y="1860700"/>
              <a:ext cx="583750" cy="431025"/>
            </a:xfrm>
            <a:custGeom>
              <a:avLst/>
              <a:gdLst/>
              <a:ahLst/>
              <a:cxnLst/>
              <a:rect l="l" t="t" r="r" b="b"/>
              <a:pathLst>
                <a:path w="23350" h="17241" fill="none" extrusionOk="0">
                  <a:moveTo>
                    <a:pt x="23350" y="0"/>
                  </a:moveTo>
                  <a:lnTo>
                    <a:pt x="23350" y="0"/>
                  </a:lnTo>
                  <a:lnTo>
                    <a:pt x="22633" y="173"/>
                  </a:lnTo>
                  <a:lnTo>
                    <a:pt x="21965" y="421"/>
                  </a:lnTo>
                  <a:lnTo>
                    <a:pt x="21297" y="693"/>
                  </a:lnTo>
                  <a:lnTo>
                    <a:pt x="20654" y="1014"/>
                  </a:lnTo>
                  <a:lnTo>
                    <a:pt x="20036" y="1361"/>
                  </a:lnTo>
                  <a:lnTo>
                    <a:pt x="19442" y="1732"/>
                  </a:lnTo>
                  <a:lnTo>
                    <a:pt x="18873" y="2152"/>
                  </a:lnTo>
                  <a:lnTo>
                    <a:pt x="18329" y="2597"/>
                  </a:lnTo>
                  <a:lnTo>
                    <a:pt x="17785" y="3067"/>
                  </a:lnTo>
                  <a:lnTo>
                    <a:pt x="17265" y="3562"/>
                  </a:lnTo>
                  <a:lnTo>
                    <a:pt x="16771" y="4057"/>
                  </a:lnTo>
                  <a:lnTo>
                    <a:pt x="16276" y="4576"/>
                  </a:lnTo>
                  <a:lnTo>
                    <a:pt x="15831" y="5095"/>
                  </a:lnTo>
                  <a:lnTo>
                    <a:pt x="15361" y="5640"/>
                  </a:lnTo>
                  <a:lnTo>
                    <a:pt x="14520" y="6703"/>
                  </a:lnTo>
                  <a:lnTo>
                    <a:pt x="13704" y="7767"/>
                  </a:lnTo>
                  <a:lnTo>
                    <a:pt x="12937" y="8781"/>
                  </a:lnTo>
                  <a:lnTo>
                    <a:pt x="12244" y="9721"/>
                  </a:lnTo>
                  <a:lnTo>
                    <a:pt x="11552" y="10562"/>
                  </a:lnTo>
                  <a:lnTo>
                    <a:pt x="11230" y="10933"/>
                  </a:lnTo>
                  <a:lnTo>
                    <a:pt x="10909" y="11279"/>
                  </a:lnTo>
                  <a:lnTo>
                    <a:pt x="10587" y="11576"/>
                  </a:lnTo>
                  <a:lnTo>
                    <a:pt x="10290" y="11848"/>
                  </a:lnTo>
                  <a:lnTo>
                    <a:pt x="9993" y="12071"/>
                  </a:lnTo>
                  <a:lnTo>
                    <a:pt x="9697" y="12244"/>
                  </a:lnTo>
                  <a:lnTo>
                    <a:pt x="9400" y="12367"/>
                  </a:lnTo>
                  <a:lnTo>
                    <a:pt x="9103" y="12417"/>
                  </a:lnTo>
                  <a:lnTo>
                    <a:pt x="9103" y="12417"/>
                  </a:lnTo>
                  <a:lnTo>
                    <a:pt x="8955" y="12417"/>
                  </a:lnTo>
                  <a:lnTo>
                    <a:pt x="8955" y="12417"/>
                  </a:lnTo>
                  <a:lnTo>
                    <a:pt x="8781" y="12417"/>
                  </a:lnTo>
                  <a:lnTo>
                    <a:pt x="8633" y="12392"/>
                  </a:lnTo>
                  <a:lnTo>
                    <a:pt x="8633" y="12392"/>
                  </a:lnTo>
                  <a:lnTo>
                    <a:pt x="8435" y="12318"/>
                  </a:lnTo>
                  <a:lnTo>
                    <a:pt x="8237" y="12219"/>
                  </a:lnTo>
                  <a:lnTo>
                    <a:pt x="8039" y="12095"/>
                  </a:lnTo>
                  <a:lnTo>
                    <a:pt x="7841" y="11947"/>
                  </a:lnTo>
                  <a:lnTo>
                    <a:pt x="7841" y="11947"/>
                  </a:lnTo>
                  <a:lnTo>
                    <a:pt x="7495" y="11625"/>
                  </a:lnTo>
                  <a:lnTo>
                    <a:pt x="7174" y="11279"/>
                  </a:lnTo>
                  <a:lnTo>
                    <a:pt x="6506" y="10562"/>
                  </a:lnTo>
                  <a:lnTo>
                    <a:pt x="5838" y="9795"/>
                  </a:lnTo>
                  <a:lnTo>
                    <a:pt x="5170" y="9003"/>
                  </a:lnTo>
                  <a:lnTo>
                    <a:pt x="5170" y="9003"/>
                  </a:lnTo>
                  <a:lnTo>
                    <a:pt x="4799" y="8558"/>
                  </a:lnTo>
                  <a:lnTo>
                    <a:pt x="4799" y="8558"/>
                  </a:lnTo>
                  <a:lnTo>
                    <a:pt x="3711" y="7297"/>
                  </a:lnTo>
                  <a:lnTo>
                    <a:pt x="3142" y="6654"/>
                  </a:lnTo>
                  <a:lnTo>
                    <a:pt x="2573" y="6035"/>
                  </a:lnTo>
                  <a:lnTo>
                    <a:pt x="1955" y="5466"/>
                  </a:lnTo>
                  <a:lnTo>
                    <a:pt x="1336" y="4898"/>
                  </a:lnTo>
                  <a:lnTo>
                    <a:pt x="669" y="4378"/>
                  </a:lnTo>
                  <a:lnTo>
                    <a:pt x="1" y="3883"/>
                  </a:lnTo>
                  <a:lnTo>
                    <a:pt x="1" y="3883"/>
                  </a:lnTo>
                  <a:lnTo>
                    <a:pt x="149" y="4452"/>
                  </a:lnTo>
                  <a:lnTo>
                    <a:pt x="347" y="5120"/>
                  </a:lnTo>
                  <a:lnTo>
                    <a:pt x="619" y="5961"/>
                  </a:lnTo>
                  <a:lnTo>
                    <a:pt x="965" y="6975"/>
                  </a:lnTo>
                  <a:lnTo>
                    <a:pt x="1411" y="8088"/>
                  </a:lnTo>
                  <a:lnTo>
                    <a:pt x="1905" y="9300"/>
                  </a:lnTo>
                  <a:lnTo>
                    <a:pt x="2177" y="9919"/>
                  </a:lnTo>
                  <a:lnTo>
                    <a:pt x="2474" y="10537"/>
                  </a:lnTo>
                  <a:lnTo>
                    <a:pt x="2796" y="11155"/>
                  </a:lnTo>
                  <a:lnTo>
                    <a:pt x="3117" y="11774"/>
                  </a:lnTo>
                  <a:lnTo>
                    <a:pt x="3488" y="12392"/>
                  </a:lnTo>
                  <a:lnTo>
                    <a:pt x="3835" y="12986"/>
                  </a:lnTo>
                  <a:lnTo>
                    <a:pt x="4230" y="13555"/>
                  </a:lnTo>
                  <a:lnTo>
                    <a:pt x="4626" y="14123"/>
                  </a:lnTo>
                  <a:lnTo>
                    <a:pt x="5047" y="14643"/>
                  </a:lnTo>
                  <a:lnTo>
                    <a:pt x="5492" y="15138"/>
                  </a:lnTo>
                  <a:lnTo>
                    <a:pt x="5937" y="15583"/>
                  </a:lnTo>
                  <a:lnTo>
                    <a:pt x="6407" y="15979"/>
                  </a:lnTo>
                  <a:lnTo>
                    <a:pt x="6902" y="16350"/>
                  </a:lnTo>
                  <a:lnTo>
                    <a:pt x="7396" y="16646"/>
                  </a:lnTo>
                  <a:lnTo>
                    <a:pt x="7668" y="16770"/>
                  </a:lnTo>
                  <a:lnTo>
                    <a:pt x="7916" y="16894"/>
                  </a:lnTo>
                  <a:lnTo>
                    <a:pt x="8188" y="16993"/>
                  </a:lnTo>
                  <a:lnTo>
                    <a:pt x="8460" y="17092"/>
                  </a:lnTo>
                  <a:lnTo>
                    <a:pt x="8732" y="17141"/>
                  </a:lnTo>
                  <a:lnTo>
                    <a:pt x="9004" y="17191"/>
                  </a:lnTo>
                  <a:lnTo>
                    <a:pt x="9276" y="17240"/>
                  </a:lnTo>
                  <a:lnTo>
                    <a:pt x="9573" y="17240"/>
                  </a:lnTo>
                  <a:lnTo>
                    <a:pt x="9573" y="17240"/>
                  </a:lnTo>
                  <a:lnTo>
                    <a:pt x="9622" y="17240"/>
                  </a:lnTo>
                  <a:lnTo>
                    <a:pt x="9622" y="17240"/>
                  </a:lnTo>
                  <a:lnTo>
                    <a:pt x="9894" y="17240"/>
                  </a:lnTo>
                  <a:lnTo>
                    <a:pt x="10167" y="17215"/>
                  </a:lnTo>
                  <a:lnTo>
                    <a:pt x="10439" y="17166"/>
                  </a:lnTo>
                  <a:lnTo>
                    <a:pt x="10661" y="17092"/>
                  </a:lnTo>
                  <a:lnTo>
                    <a:pt x="10909" y="17017"/>
                  </a:lnTo>
                  <a:lnTo>
                    <a:pt x="11131" y="16918"/>
                  </a:lnTo>
                  <a:lnTo>
                    <a:pt x="11354" y="16795"/>
                  </a:lnTo>
                  <a:lnTo>
                    <a:pt x="11552" y="16671"/>
                  </a:lnTo>
                  <a:lnTo>
                    <a:pt x="11750" y="16523"/>
                  </a:lnTo>
                  <a:lnTo>
                    <a:pt x="11923" y="16350"/>
                  </a:lnTo>
                  <a:lnTo>
                    <a:pt x="12121" y="16176"/>
                  </a:lnTo>
                  <a:lnTo>
                    <a:pt x="12294" y="15979"/>
                  </a:lnTo>
                  <a:lnTo>
                    <a:pt x="12615" y="15558"/>
                  </a:lnTo>
                  <a:lnTo>
                    <a:pt x="12912" y="15088"/>
                  </a:lnTo>
                  <a:lnTo>
                    <a:pt x="13209" y="14569"/>
                  </a:lnTo>
                  <a:lnTo>
                    <a:pt x="13481" y="14000"/>
                  </a:lnTo>
                  <a:lnTo>
                    <a:pt x="13728" y="13406"/>
                  </a:lnTo>
                  <a:lnTo>
                    <a:pt x="13976" y="12763"/>
                  </a:lnTo>
                  <a:lnTo>
                    <a:pt x="14470" y="11427"/>
                  </a:lnTo>
                  <a:lnTo>
                    <a:pt x="14990" y="10018"/>
                  </a:lnTo>
                  <a:lnTo>
                    <a:pt x="15559" y="8558"/>
                  </a:lnTo>
                  <a:lnTo>
                    <a:pt x="15855" y="7816"/>
                  </a:lnTo>
                  <a:lnTo>
                    <a:pt x="16177" y="7099"/>
                  </a:lnTo>
                  <a:lnTo>
                    <a:pt x="16548" y="6357"/>
                  </a:lnTo>
                  <a:lnTo>
                    <a:pt x="16919" y="5640"/>
                  </a:lnTo>
                  <a:lnTo>
                    <a:pt x="17339" y="4947"/>
                  </a:lnTo>
                  <a:lnTo>
                    <a:pt x="17809" y="4279"/>
                  </a:lnTo>
                  <a:lnTo>
                    <a:pt x="18304" y="3611"/>
                  </a:lnTo>
                  <a:lnTo>
                    <a:pt x="18848" y="2968"/>
                  </a:lnTo>
                  <a:lnTo>
                    <a:pt x="19145" y="2671"/>
                  </a:lnTo>
                  <a:lnTo>
                    <a:pt x="19442" y="2375"/>
                  </a:lnTo>
                  <a:lnTo>
                    <a:pt x="19763" y="2103"/>
                  </a:lnTo>
                  <a:lnTo>
                    <a:pt x="20110" y="1806"/>
                  </a:lnTo>
                  <a:lnTo>
                    <a:pt x="20456" y="1558"/>
                  </a:lnTo>
                  <a:lnTo>
                    <a:pt x="20802" y="1286"/>
                  </a:lnTo>
                  <a:lnTo>
                    <a:pt x="21198" y="1064"/>
                  </a:lnTo>
                  <a:lnTo>
                    <a:pt x="21594" y="816"/>
                  </a:lnTo>
                  <a:lnTo>
                    <a:pt x="21990" y="594"/>
                  </a:lnTo>
                  <a:lnTo>
                    <a:pt x="22410" y="396"/>
                  </a:lnTo>
                  <a:lnTo>
                    <a:pt x="22855" y="198"/>
                  </a:lnTo>
                  <a:lnTo>
                    <a:pt x="23325" y="25"/>
                  </a:lnTo>
                  <a:lnTo>
                    <a:pt x="23325" y="25"/>
                  </a:lnTo>
                  <a:lnTo>
                    <a:pt x="233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6"/>
            <p:cNvSpPr/>
            <p:nvPr/>
          </p:nvSpPr>
          <p:spPr>
            <a:xfrm>
              <a:off x="3855750" y="1928100"/>
              <a:ext cx="497800" cy="463775"/>
            </a:xfrm>
            <a:custGeom>
              <a:avLst/>
              <a:gdLst/>
              <a:ahLst/>
              <a:cxnLst/>
              <a:rect l="l" t="t" r="r" b="b"/>
              <a:pathLst>
                <a:path w="19912" h="18551" extrusionOk="0">
                  <a:moveTo>
                    <a:pt x="19912" y="0"/>
                  </a:moveTo>
                  <a:lnTo>
                    <a:pt x="19516" y="124"/>
                  </a:lnTo>
                  <a:lnTo>
                    <a:pt x="19120" y="297"/>
                  </a:lnTo>
                  <a:lnTo>
                    <a:pt x="18774" y="495"/>
                  </a:lnTo>
                  <a:lnTo>
                    <a:pt x="18452" y="693"/>
                  </a:lnTo>
                  <a:lnTo>
                    <a:pt x="18155" y="940"/>
                  </a:lnTo>
                  <a:lnTo>
                    <a:pt x="17883" y="1212"/>
                  </a:lnTo>
                  <a:lnTo>
                    <a:pt x="17636" y="1509"/>
                  </a:lnTo>
                  <a:lnTo>
                    <a:pt x="17389" y="1806"/>
                  </a:lnTo>
                  <a:lnTo>
                    <a:pt x="17166" y="2127"/>
                  </a:lnTo>
                  <a:lnTo>
                    <a:pt x="16993" y="2474"/>
                  </a:lnTo>
                  <a:lnTo>
                    <a:pt x="16795" y="2820"/>
                  </a:lnTo>
                  <a:lnTo>
                    <a:pt x="16647" y="3191"/>
                  </a:lnTo>
                  <a:lnTo>
                    <a:pt x="16498" y="3587"/>
                  </a:lnTo>
                  <a:lnTo>
                    <a:pt x="16374" y="3982"/>
                  </a:lnTo>
                  <a:lnTo>
                    <a:pt x="16152" y="4799"/>
                  </a:lnTo>
                  <a:lnTo>
                    <a:pt x="16003" y="5392"/>
                  </a:lnTo>
                  <a:lnTo>
                    <a:pt x="15905" y="6011"/>
                  </a:lnTo>
                  <a:lnTo>
                    <a:pt x="15731" y="7247"/>
                  </a:lnTo>
                  <a:lnTo>
                    <a:pt x="15583" y="8459"/>
                  </a:lnTo>
                  <a:lnTo>
                    <a:pt x="15459" y="9622"/>
                  </a:lnTo>
                  <a:lnTo>
                    <a:pt x="15410" y="10166"/>
                  </a:lnTo>
                  <a:lnTo>
                    <a:pt x="15311" y="10784"/>
                  </a:lnTo>
                  <a:lnTo>
                    <a:pt x="15212" y="11353"/>
                  </a:lnTo>
                  <a:lnTo>
                    <a:pt x="15088" y="11848"/>
                  </a:lnTo>
                  <a:lnTo>
                    <a:pt x="14940" y="12268"/>
                  </a:lnTo>
                  <a:lnTo>
                    <a:pt x="14841" y="12466"/>
                  </a:lnTo>
                  <a:lnTo>
                    <a:pt x="14742" y="12615"/>
                  </a:lnTo>
                  <a:lnTo>
                    <a:pt x="14643" y="12763"/>
                  </a:lnTo>
                  <a:lnTo>
                    <a:pt x="14519" y="12887"/>
                  </a:lnTo>
                  <a:lnTo>
                    <a:pt x="14396" y="12961"/>
                  </a:lnTo>
                  <a:lnTo>
                    <a:pt x="14247" y="13035"/>
                  </a:lnTo>
                  <a:lnTo>
                    <a:pt x="14074" y="13085"/>
                  </a:lnTo>
                  <a:lnTo>
                    <a:pt x="13703" y="13085"/>
                  </a:lnTo>
                  <a:lnTo>
                    <a:pt x="13505" y="13035"/>
                  </a:lnTo>
                  <a:lnTo>
                    <a:pt x="13258" y="12936"/>
                  </a:lnTo>
                  <a:lnTo>
                    <a:pt x="13011" y="12813"/>
                  </a:lnTo>
                  <a:lnTo>
                    <a:pt x="12739" y="12664"/>
                  </a:lnTo>
                  <a:lnTo>
                    <a:pt x="12442" y="12466"/>
                  </a:lnTo>
                  <a:lnTo>
                    <a:pt x="12120" y="12219"/>
                  </a:lnTo>
                  <a:lnTo>
                    <a:pt x="11774" y="11922"/>
                  </a:lnTo>
                  <a:lnTo>
                    <a:pt x="11279" y="11526"/>
                  </a:lnTo>
                  <a:lnTo>
                    <a:pt x="10760" y="11131"/>
                  </a:lnTo>
                  <a:lnTo>
                    <a:pt x="10216" y="10760"/>
                  </a:lnTo>
                  <a:lnTo>
                    <a:pt x="9671" y="10413"/>
                  </a:lnTo>
                  <a:lnTo>
                    <a:pt x="9103" y="10092"/>
                  </a:lnTo>
                  <a:lnTo>
                    <a:pt x="8534" y="9795"/>
                  </a:lnTo>
                  <a:lnTo>
                    <a:pt x="7965" y="9498"/>
                  </a:lnTo>
                  <a:lnTo>
                    <a:pt x="7371" y="9251"/>
                  </a:lnTo>
                  <a:lnTo>
                    <a:pt x="6778" y="9028"/>
                  </a:lnTo>
                  <a:lnTo>
                    <a:pt x="6184" y="8830"/>
                  </a:lnTo>
                  <a:lnTo>
                    <a:pt x="5590" y="8657"/>
                  </a:lnTo>
                  <a:lnTo>
                    <a:pt x="5021" y="8534"/>
                  </a:lnTo>
                  <a:lnTo>
                    <a:pt x="4428" y="8410"/>
                  </a:lnTo>
                  <a:lnTo>
                    <a:pt x="3859" y="8336"/>
                  </a:lnTo>
                  <a:lnTo>
                    <a:pt x="3265" y="8286"/>
                  </a:lnTo>
                  <a:lnTo>
                    <a:pt x="2721" y="8261"/>
                  </a:lnTo>
                  <a:lnTo>
                    <a:pt x="2597" y="8261"/>
                  </a:lnTo>
                  <a:lnTo>
                    <a:pt x="1905" y="8286"/>
                  </a:lnTo>
                  <a:lnTo>
                    <a:pt x="1237" y="8360"/>
                  </a:lnTo>
                  <a:lnTo>
                    <a:pt x="916" y="8410"/>
                  </a:lnTo>
                  <a:lnTo>
                    <a:pt x="594" y="8484"/>
                  </a:lnTo>
                  <a:lnTo>
                    <a:pt x="297" y="8583"/>
                  </a:lnTo>
                  <a:lnTo>
                    <a:pt x="0" y="8682"/>
                  </a:lnTo>
                  <a:lnTo>
                    <a:pt x="470" y="8880"/>
                  </a:lnTo>
                  <a:lnTo>
                    <a:pt x="1732" y="9498"/>
                  </a:lnTo>
                  <a:lnTo>
                    <a:pt x="3562" y="10389"/>
                  </a:lnTo>
                  <a:lnTo>
                    <a:pt x="4626" y="10933"/>
                  </a:lnTo>
                  <a:lnTo>
                    <a:pt x="5763" y="11526"/>
                  </a:lnTo>
                  <a:lnTo>
                    <a:pt x="6926" y="12145"/>
                  </a:lnTo>
                  <a:lnTo>
                    <a:pt x="8088" y="12813"/>
                  </a:lnTo>
                  <a:lnTo>
                    <a:pt x="9251" y="13480"/>
                  </a:lnTo>
                  <a:lnTo>
                    <a:pt x="10364" y="14198"/>
                  </a:lnTo>
                  <a:lnTo>
                    <a:pt x="11403" y="14890"/>
                  </a:lnTo>
                  <a:lnTo>
                    <a:pt x="12343" y="15558"/>
                  </a:lnTo>
                  <a:lnTo>
                    <a:pt x="12763" y="15904"/>
                  </a:lnTo>
                  <a:lnTo>
                    <a:pt x="13159" y="16251"/>
                  </a:lnTo>
                  <a:lnTo>
                    <a:pt x="13505" y="16572"/>
                  </a:lnTo>
                  <a:lnTo>
                    <a:pt x="13802" y="16894"/>
                  </a:lnTo>
                  <a:lnTo>
                    <a:pt x="14198" y="17290"/>
                  </a:lnTo>
                  <a:lnTo>
                    <a:pt x="14544" y="17636"/>
                  </a:lnTo>
                  <a:lnTo>
                    <a:pt x="14890" y="17933"/>
                  </a:lnTo>
                  <a:lnTo>
                    <a:pt x="15187" y="18155"/>
                  </a:lnTo>
                  <a:lnTo>
                    <a:pt x="15459" y="18328"/>
                  </a:lnTo>
                  <a:lnTo>
                    <a:pt x="15731" y="18452"/>
                  </a:lnTo>
                  <a:lnTo>
                    <a:pt x="15979" y="18526"/>
                  </a:lnTo>
                  <a:lnTo>
                    <a:pt x="16177" y="18551"/>
                  </a:lnTo>
                  <a:lnTo>
                    <a:pt x="16325" y="18551"/>
                  </a:lnTo>
                  <a:lnTo>
                    <a:pt x="16449" y="18502"/>
                  </a:lnTo>
                  <a:lnTo>
                    <a:pt x="16572" y="18452"/>
                  </a:lnTo>
                  <a:lnTo>
                    <a:pt x="16696" y="18378"/>
                  </a:lnTo>
                  <a:lnTo>
                    <a:pt x="16795" y="18279"/>
                  </a:lnTo>
                  <a:lnTo>
                    <a:pt x="16894" y="18155"/>
                  </a:lnTo>
                  <a:lnTo>
                    <a:pt x="16993" y="18007"/>
                  </a:lnTo>
                  <a:lnTo>
                    <a:pt x="17067" y="17858"/>
                  </a:lnTo>
                  <a:lnTo>
                    <a:pt x="17215" y="17487"/>
                  </a:lnTo>
                  <a:lnTo>
                    <a:pt x="17314" y="17067"/>
                  </a:lnTo>
                  <a:lnTo>
                    <a:pt x="17413" y="16547"/>
                  </a:lnTo>
                  <a:lnTo>
                    <a:pt x="17488" y="16003"/>
                  </a:lnTo>
                  <a:lnTo>
                    <a:pt x="17537" y="15410"/>
                  </a:lnTo>
                  <a:lnTo>
                    <a:pt x="17586" y="14742"/>
                  </a:lnTo>
                  <a:lnTo>
                    <a:pt x="17611" y="13332"/>
                  </a:lnTo>
                  <a:lnTo>
                    <a:pt x="17636" y="11798"/>
                  </a:lnTo>
                  <a:lnTo>
                    <a:pt x="17636" y="10191"/>
                  </a:lnTo>
                  <a:lnTo>
                    <a:pt x="17636" y="8558"/>
                  </a:lnTo>
                  <a:lnTo>
                    <a:pt x="17685" y="6951"/>
                  </a:lnTo>
                  <a:lnTo>
                    <a:pt x="17735" y="6159"/>
                  </a:lnTo>
                  <a:lnTo>
                    <a:pt x="17784" y="5392"/>
                  </a:lnTo>
                  <a:lnTo>
                    <a:pt x="17883" y="4650"/>
                  </a:lnTo>
                  <a:lnTo>
                    <a:pt x="17982" y="3933"/>
                  </a:lnTo>
                  <a:lnTo>
                    <a:pt x="18106" y="3265"/>
                  </a:lnTo>
                  <a:lnTo>
                    <a:pt x="18254" y="2622"/>
                  </a:lnTo>
                  <a:lnTo>
                    <a:pt x="18427" y="2028"/>
                  </a:lnTo>
                  <a:lnTo>
                    <a:pt x="18650" y="1484"/>
                  </a:lnTo>
                  <a:lnTo>
                    <a:pt x="18774" y="1262"/>
                  </a:lnTo>
                  <a:lnTo>
                    <a:pt x="18922" y="1014"/>
                  </a:lnTo>
                  <a:lnTo>
                    <a:pt x="19046" y="792"/>
                  </a:lnTo>
                  <a:lnTo>
                    <a:pt x="19194" y="594"/>
                  </a:lnTo>
                  <a:lnTo>
                    <a:pt x="19367" y="421"/>
                  </a:lnTo>
                  <a:lnTo>
                    <a:pt x="19540" y="272"/>
                  </a:lnTo>
                  <a:lnTo>
                    <a:pt x="19714" y="124"/>
                  </a:lnTo>
                  <a:lnTo>
                    <a:pt x="1991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6"/>
            <p:cNvSpPr/>
            <p:nvPr/>
          </p:nvSpPr>
          <p:spPr>
            <a:xfrm>
              <a:off x="3855750" y="1928100"/>
              <a:ext cx="497800" cy="463775"/>
            </a:xfrm>
            <a:custGeom>
              <a:avLst/>
              <a:gdLst/>
              <a:ahLst/>
              <a:cxnLst/>
              <a:rect l="l" t="t" r="r" b="b"/>
              <a:pathLst>
                <a:path w="19912" h="18551" fill="none" extrusionOk="0">
                  <a:moveTo>
                    <a:pt x="19912" y="0"/>
                  </a:moveTo>
                  <a:lnTo>
                    <a:pt x="19912" y="0"/>
                  </a:lnTo>
                  <a:lnTo>
                    <a:pt x="19516" y="124"/>
                  </a:lnTo>
                  <a:lnTo>
                    <a:pt x="19120" y="297"/>
                  </a:lnTo>
                  <a:lnTo>
                    <a:pt x="18774" y="495"/>
                  </a:lnTo>
                  <a:lnTo>
                    <a:pt x="18452" y="693"/>
                  </a:lnTo>
                  <a:lnTo>
                    <a:pt x="18155" y="940"/>
                  </a:lnTo>
                  <a:lnTo>
                    <a:pt x="17883" y="1212"/>
                  </a:lnTo>
                  <a:lnTo>
                    <a:pt x="17636" y="1509"/>
                  </a:lnTo>
                  <a:lnTo>
                    <a:pt x="17389" y="1806"/>
                  </a:lnTo>
                  <a:lnTo>
                    <a:pt x="17166" y="2127"/>
                  </a:lnTo>
                  <a:lnTo>
                    <a:pt x="16993" y="2474"/>
                  </a:lnTo>
                  <a:lnTo>
                    <a:pt x="16795" y="2820"/>
                  </a:lnTo>
                  <a:lnTo>
                    <a:pt x="16647" y="3191"/>
                  </a:lnTo>
                  <a:lnTo>
                    <a:pt x="16498" y="3587"/>
                  </a:lnTo>
                  <a:lnTo>
                    <a:pt x="16374" y="3982"/>
                  </a:lnTo>
                  <a:lnTo>
                    <a:pt x="16152" y="4799"/>
                  </a:lnTo>
                  <a:lnTo>
                    <a:pt x="16152" y="4799"/>
                  </a:lnTo>
                  <a:lnTo>
                    <a:pt x="16003" y="5392"/>
                  </a:lnTo>
                  <a:lnTo>
                    <a:pt x="15905" y="6011"/>
                  </a:lnTo>
                  <a:lnTo>
                    <a:pt x="15731" y="7247"/>
                  </a:lnTo>
                  <a:lnTo>
                    <a:pt x="15583" y="8459"/>
                  </a:lnTo>
                  <a:lnTo>
                    <a:pt x="15459" y="9622"/>
                  </a:lnTo>
                  <a:lnTo>
                    <a:pt x="15459" y="9622"/>
                  </a:lnTo>
                  <a:lnTo>
                    <a:pt x="15410" y="10166"/>
                  </a:lnTo>
                  <a:lnTo>
                    <a:pt x="15410" y="10166"/>
                  </a:lnTo>
                  <a:lnTo>
                    <a:pt x="15311" y="10784"/>
                  </a:lnTo>
                  <a:lnTo>
                    <a:pt x="15212" y="11353"/>
                  </a:lnTo>
                  <a:lnTo>
                    <a:pt x="15088" y="11848"/>
                  </a:lnTo>
                  <a:lnTo>
                    <a:pt x="14940" y="12268"/>
                  </a:lnTo>
                  <a:lnTo>
                    <a:pt x="14841" y="12466"/>
                  </a:lnTo>
                  <a:lnTo>
                    <a:pt x="14742" y="12615"/>
                  </a:lnTo>
                  <a:lnTo>
                    <a:pt x="14643" y="12763"/>
                  </a:lnTo>
                  <a:lnTo>
                    <a:pt x="14519" y="12887"/>
                  </a:lnTo>
                  <a:lnTo>
                    <a:pt x="14396" y="12961"/>
                  </a:lnTo>
                  <a:lnTo>
                    <a:pt x="14247" y="13035"/>
                  </a:lnTo>
                  <a:lnTo>
                    <a:pt x="14074" y="13085"/>
                  </a:lnTo>
                  <a:lnTo>
                    <a:pt x="13901" y="13085"/>
                  </a:lnTo>
                  <a:lnTo>
                    <a:pt x="13901" y="13085"/>
                  </a:lnTo>
                  <a:lnTo>
                    <a:pt x="13703" y="13085"/>
                  </a:lnTo>
                  <a:lnTo>
                    <a:pt x="13505" y="13035"/>
                  </a:lnTo>
                  <a:lnTo>
                    <a:pt x="13258" y="12936"/>
                  </a:lnTo>
                  <a:lnTo>
                    <a:pt x="13011" y="12813"/>
                  </a:lnTo>
                  <a:lnTo>
                    <a:pt x="12739" y="12664"/>
                  </a:lnTo>
                  <a:lnTo>
                    <a:pt x="12442" y="12466"/>
                  </a:lnTo>
                  <a:lnTo>
                    <a:pt x="12120" y="12219"/>
                  </a:lnTo>
                  <a:lnTo>
                    <a:pt x="11774" y="11922"/>
                  </a:lnTo>
                  <a:lnTo>
                    <a:pt x="11774" y="11922"/>
                  </a:lnTo>
                  <a:lnTo>
                    <a:pt x="11279" y="11526"/>
                  </a:lnTo>
                  <a:lnTo>
                    <a:pt x="10760" y="11131"/>
                  </a:lnTo>
                  <a:lnTo>
                    <a:pt x="10216" y="10760"/>
                  </a:lnTo>
                  <a:lnTo>
                    <a:pt x="9671" y="10413"/>
                  </a:lnTo>
                  <a:lnTo>
                    <a:pt x="9103" y="10092"/>
                  </a:lnTo>
                  <a:lnTo>
                    <a:pt x="8534" y="9795"/>
                  </a:lnTo>
                  <a:lnTo>
                    <a:pt x="7965" y="9498"/>
                  </a:lnTo>
                  <a:lnTo>
                    <a:pt x="7371" y="9251"/>
                  </a:lnTo>
                  <a:lnTo>
                    <a:pt x="6778" y="9028"/>
                  </a:lnTo>
                  <a:lnTo>
                    <a:pt x="6184" y="8830"/>
                  </a:lnTo>
                  <a:lnTo>
                    <a:pt x="5590" y="8657"/>
                  </a:lnTo>
                  <a:lnTo>
                    <a:pt x="5021" y="8534"/>
                  </a:lnTo>
                  <a:lnTo>
                    <a:pt x="4428" y="8410"/>
                  </a:lnTo>
                  <a:lnTo>
                    <a:pt x="3859" y="8336"/>
                  </a:lnTo>
                  <a:lnTo>
                    <a:pt x="3265" y="8286"/>
                  </a:lnTo>
                  <a:lnTo>
                    <a:pt x="2721" y="8261"/>
                  </a:lnTo>
                  <a:lnTo>
                    <a:pt x="2721" y="8261"/>
                  </a:lnTo>
                  <a:lnTo>
                    <a:pt x="2597" y="8261"/>
                  </a:lnTo>
                  <a:lnTo>
                    <a:pt x="2597" y="8261"/>
                  </a:lnTo>
                  <a:lnTo>
                    <a:pt x="1905" y="8286"/>
                  </a:lnTo>
                  <a:lnTo>
                    <a:pt x="1237" y="8360"/>
                  </a:lnTo>
                  <a:lnTo>
                    <a:pt x="916" y="8410"/>
                  </a:lnTo>
                  <a:lnTo>
                    <a:pt x="594" y="8484"/>
                  </a:lnTo>
                  <a:lnTo>
                    <a:pt x="297" y="8583"/>
                  </a:lnTo>
                  <a:lnTo>
                    <a:pt x="0" y="8682"/>
                  </a:lnTo>
                  <a:lnTo>
                    <a:pt x="0" y="8682"/>
                  </a:lnTo>
                  <a:lnTo>
                    <a:pt x="470" y="8880"/>
                  </a:lnTo>
                  <a:lnTo>
                    <a:pt x="1732" y="9498"/>
                  </a:lnTo>
                  <a:lnTo>
                    <a:pt x="3562" y="10389"/>
                  </a:lnTo>
                  <a:lnTo>
                    <a:pt x="4626" y="10933"/>
                  </a:lnTo>
                  <a:lnTo>
                    <a:pt x="5763" y="11526"/>
                  </a:lnTo>
                  <a:lnTo>
                    <a:pt x="6926" y="12145"/>
                  </a:lnTo>
                  <a:lnTo>
                    <a:pt x="8088" y="12813"/>
                  </a:lnTo>
                  <a:lnTo>
                    <a:pt x="9251" y="13480"/>
                  </a:lnTo>
                  <a:lnTo>
                    <a:pt x="10364" y="14198"/>
                  </a:lnTo>
                  <a:lnTo>
                    <a:pt x="11403" y="14890"/>
                  </a:lnTo>
                  <a:lnTo>
                    <a:pt x="12343" y="15558"/>
                  </a:lnTo>
                  <a:lnTo>
                    <a:pt x="12763" y="15904"/>
                  </a:lnTo>
                  <a:lnTo>
                    <a:pt x="13159" y="16251"/>
                  </a:lnTo>
                  <a:lnTo>
                    <a:pt x="13505" y="16572"/>
                  </a:lnTo>
                  <a:lnTo>
                    <a:pt x="13802" y="16894"/>
                  </a:lnTo>
                  <a:lnTo>
                    <a:pt x="13802" y="16894"/>
                  </a:lnTo>
                  <a:lnTo>
                    <a:pt x="14198" y="17290"/>
                  </a:lnTo>
                  <a:lnTo>
                    <a:pt x="14544" y="17636"/>
                  </a:lnTo>
                  <a:lnTo>
                    <a:pt x="14890" y="17933"/>
                  </a:lnTo>
                  <a:lnTo>
                    <a:pt x="15187" y="18155"/>
                  </a:lnTo>
                  <a:lnTo>
                    <a:pt x="15459" y="18328"/>
                  </a:lnTo>
                  <a:lnTo>
                    <a:pt x="15731" y="18452"/>
                  </a:lnTo>
                  <a:lnTo>
                    <a:pt x="15979" y="18526"/>
                  </a:lnTo>
                  <a:lnTo>
                    <a:pt x="16177" y="18551"/>
                  </a:lnTo>
                  <a:lnTo>
                    <a:pt x="16177" y="18551"/>
                  </a:lnTo>
                  <a:lnTo>
                    <a:pt x="16325" y="18551"/>
                  </a:lnTo>
                  <a:lnTo>
                    <a:pt x="16449" y="18502"/>
                  </a:lnTo>
                  <a:lnTo>
                    <a:pt x="16572" y="18452"/>
                  </a:lnTo>
                  <a:lnTo>
                    <a:pt x="16696" y="18378"/>
                  </a:lnTo>
                  <a:lnTo>
                    <a:pt x="16795" y="18279"/>
                  </a:lnTo>
                  <a:lnTo>
                    <a:pt x="16894" y="18155"/>
                  </a:lnTo>
                  <a:lnTo>
                    <a:pt x="16993" y="18007"/>
                  </a:lnTo>
                  <a:lnTo>
                    <a:pt x="17067" y="17858"/>
                  </a:lnTo>
                  <a:lnTo>
                    <a:pt x="17215" y="17487"/>
                  </a:lnTo>
                  <a:lnTo>
                    <a:pt x="17314" y="17067"/>
                  </a:lnTo>
                  <a:lnTo>
                    <a:pt x="17413" y="16547"/>
                  </a:lnTo>
                  <a:lnTo>
                    <a:pt x="17488" y="16003"/>
                  </a:lnTo>
                  <a:lnTo>
                    <a:pt x="17537" y="15410"/>
                  </a:lnTo>
                  <a:lnTo>
                    <a:pt x="17586" y="14742"/>
                  </a:lnTo>
                  <a:lnTo>
                    <a:pt x="17611" y="13332"/>
                  </a:lnTo>
                  <a:lnTo>
                    <a:pt x="17636" y="11798"/>
                  </a:lnTo>
                  <a:lnTo>
                    <a:pt x="17636" y="10191"/>
                  </a:lnTo>
                  <a:lnTo>
                    <a:pt x="17636" y="8558"/>
                  </a:lnTo>
                  <a:lnTo>
                    <a:pt x="17685" y="6951"/>
                  </a:lnTo>
                  <a:lnTo>
                    <a:pt x="17735" y="6159"/>
                  </a:lnTo>
                  <a:lnTo>
                    <a:pt x="17784" y="5392"/>
                  </a:lnTo>
                  <a:lnTo>
                    <a:pt x="17883" y="4650"/>
                  </a:lnTo>
                  <a:lnTo>
                    <a:pt x="17982" y="3933"/>
                  </a:lnTo>
                  <a:lnTo>
                    <a:pt x="18106" y="3265"/>
                  </a:lnTo>
                  <a:lnTo>
                    <a:pt x="18254" y="2622"/>
                  </a:lnTo>
                  <a:lnTo>
                    <a:pt x="18427" y="2028"/>
                  </a:lnTo>
                  <a:lnTo>
                    <a:pt x="18650" y="1484"/>
                  </a:lnTo>
                  <a:lnTo>
                    <a:pt x="18774" y="1262"/>
                  </a:lnTo>
                  <a:lnTo>
                    <a:pt x="18922" y="1014"/>
                  </a:lnTo>
                  <a:lnTo>
                    <a:pt x="19046" y="792"/>
                  </a:lnTo>
                  <a:lnTo>
                    <a:pt x="19194" y="594"/>
                  </a:lnTo>
                  <a:lnTo>
                    <a:pt x="19367" y="421"/>
                  </a:lnTo>
                  <a:lnTo>
                    <a:pt x="19540" y="272"/>
                  </a:lnTo>
                  <a:lnTo>
                    <a:pt x="19714" y="124"/>
                  </a:lnTo>
                  <a:lnTo>
                    <a:pt x="1991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6"/>
            <p:cNvSpPr/>
            <p:nvPr/>
          </p:nvSpPr>
          <p:spPr>
            <a:xfrm>
              <a:off x="4406700" y="1918200"/>
              <a:ext cx="42700" cy="3125"/>
            </a:xfrm>
            <a:custGeom>
              <a:avLst/>
              <a:gdLst/>
              <a:ahLst/>
              <a:cxnLst/>
              <a:rect l="l" t="t" r="r" b="b"/>
              <a:pathLst>
                <a:path w="1708" h="125" extrusionOk="0">
                  <a:moveTo>
                    <a:pt x="446" y="0"/>
                  </a:moveTo>
                  <a:lnTo>
                    <a:pt x="1" y="25"/>
                  </a:lnTo>
                  <a:lnTo>
                    <a:pt x="471" y="99"/>
                  </a:lnTo>
                  <a:lnTo>
                    <a:pt x="916" y="124"/>
                  </a:lnTo>
                  <a:lnTo>
                    <a:pt x="1336" y="99"/>
                  </a:lnTo>
                  <a:lnTo>
                    <a:pt x="1707" y="75"/>
                  </a:lnTo>
                  <a:lnTo>
                    <a:pt x="1287" y="25"/>
                  </a:lnTo>
                  <a:lnTo>
                    <a:pt x="866" y="0"/>
                  </a:lnTo>
                  <a:close/>
                </a:path>
              </a:pathLst>
            </a:custGeom>
            <a:solidFill>
              <a:srgbClr val="3834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6"/>
            <p:cNvSpPr/>
            <p:nvPr/>
          </p:nvSpPr>
          <p:spPr>
            <a:xfrm>
              <a:off x="4061650" y="2590350"/>
              <a:ext cx="1346200" cy="167000"/>
            </a:xfrm>
            <a:custGeom>
              <a:avLst/>
              <a:gdLst/>
              <a:ahLst/>
              <a:cxnLst/>
              <a:rect l="l" t="t" r="r" b="b"/>
              <a:pathLst>
                <a:path w="53848" h="6680" extrusionOk="0">
                  <a:moveTo>
                    <a:pt x="53221" y="279"/>
                  </a:moveTo>
                  <a:lnTo>
                    <a:pt x="52982" y="421"/>
                  </a:lnTo>
                  <a:lnTo>
                    <a:pt x="52289" y="768"/>
                  </a:lnTo>
                  <a:lnTo>
                    <a:pt x="51374" y="1188"/>
                  </a:lnTo>
                  <a:lnTo>
                    <a:pt x="50236" y="1683"/>
                  </a:lnTo>
                  <a:lnTo>
                    <a:pt x="48876" y="2227"/>
                  </a:lnTo>
                  <a:lnTo>
                    <a:pt x="47293" y="2796"/>
                  </a:lnTo>
                  <a:lnTo>
                    <a:pt x="46427" y="3093"/>
                  </a:lnTo>
                  <a:lnTo>
                    <a:pt x="45487" y="3389"/>
                  </a:lnTo>
                  <a:lnTo>
                    <a:pt x="44498" y="3661"/>
                  </a:lnTo>
                  <a:lnTo>
                    <a:pt x="43459" y="3958"/>
                  </a:lnTo>
                  <a:lnTo>
                    <a:pt x="42346" y="4255"/>
                  </a:lnTo>
                  <a:lnTo>
                    <a:pt x="41184" y="4527"/>
                  </a:lnTo>
                  <a:lnTo>
                    <a:pt x="39972" y="4799"/>
                  </a:lnTo>
                  <a:lnTo>
                    <a:pt x="38710" y="5047"/>
                  </a:lnTo>
                  <a:lnTo>
                    <a:pt x="37375" y="5294"/>
                  </a:lnTo>
                  <a:lnTo>
                    <a:pt x="35989" y="5517"/>
                  </a:lnTo>
                  <a:lnTo>
                    <a:pt x="34555" y="5714"/>
                  </a:lnTo>
                  <a:lnTo>
                    <a:pt x="33071" y="5888"/>
                  </a:lnTo>
                  <a:lnTo>
                    <a:pt x="31512" y="6061"/>
                  </a:lnTo>
                  <a:lnTo>
                    <a:pt x="29905" y="6209"/>
                  </a:lnTo>
                  <a:lnTo>
                    <a:pt x="28248" y="6308"/>
                  </a:lnTo>
                  <a:lnTo>
                    <a:pt x="26516" y="6382"/>
                  </a:lnTo>
                  <a:lnTo>
                    <a:pt x="24735" y="6432"/>
                  </a:lnTo>
                  <a:lnTo>
                    <a:pt x="22905" y="6456"/>
                  </a:lnTo>
                  <a:lnTo>
                    <a:pt x="21668" y="6456"/>
                  </a:lnTo>
                  <a:lnTo>
                    <a:pt x="20407" y="6432"/>
                  </a:lnTo>
                  <a:lnTo>
                    <a:pt x="19121" y="6382"/>
                  </a:lnTo>
                  <a:lnTo>
                    <a:pt x="17810" y="6333"/>
                  </a:lnTo>
                  <a:lnTo>
                    <a:pt x="16474" y="6259"/>
                  </a:lnTo>
                  <a:lnTo>
                    <a:pt x="15089" y="6160"/>
                  </a:lnTo>
                  <a:lnTo>
                    <a:pt x="13704" y="6036"/>
                  </a:lnTo>
                  <a:lnTo>
                    <a:pt x="12294" y="5912"/>
                  </a:lnTo>
                  <a:lnTo>
                    <a:pt x="10859" y="5764"/>
                  </a:lnTo>
                  <a:lnTo>
                    <a:pt x="9400" y="5591"/>
                  </a:lnTo>
                  <a:lnTo>
                    <a:pt x="7916" y="5393"/>
                  </a:lnTo>
                  <a:lnTo>
                    <a:pt x="6407" y="5170"/>
                  </a:lnTo>
                  <a:lnTo>
                    <a:pt x="4874" y="4923"/>
                  </a:lnTo>
                  <a:lnTo>
                    <a:pt x="3315" y="4651"/>
                  </a:lnTo>
                  <a:lnTo>
                    <a:pt x="1732" y="4354"/>
                  </a:lnTo>
                  <a:lnTo>
                    <a:pt x="1353" y="4284"/>
                  </a:lnTo>
                  <a:lnTo>
                    <a:pt x="1353" y="4284"/>
                  </a:lnTo>
                  <a:lnTo>
                    <a:pt x="2425" y="4305"/>
                  </a:lnTo>
                  <a:lnTo>
                    <a:pt x="4132" y="4305"/>
                  </a:lnTo>
                  <a:lnTo>
                    <a:pt x="7619" y="4280"/>
                  </a:lnTo>
                  <a:lnTo>
                    <a:pt x="9721" y="4230"/>
                  </a:lnTo>
                  <a:lnTo>
                    <a:pt x="12047" y="4181"/>
                  </a:lnTo>
                  <a:lnTo>
                    <a:pt x="14569" y="4082"/>
                  </a:lnTo>
                  <a:lnTo>
                    <a:pt x="17315" y="3983"/>
                  </a:lnTo>
                  <a:lnTo>
                    <a:pt x="20258" y="3810"/>
                  </a:lnTo>
                  <a:lnTo>
                    <a:pt x="23375" y="3637"/>
                  </a:lnTo>
                  <a:lnTo>
                    <a:pt x="26689" y="3389"/>
                  </a:lnTo>
                  <a:lnTo>
                    <a:pt x="30127" y="3117"/>
                  </a:lnTo>
                  <a:lnTo>
                    <a:pt x="33763" y="2771"/>
                  </a:lnTo>
                  <a:lnTo>
                    <a:pt x="37498" y="2375"/>
                  </a:lnTo>
                  <a:lnTo>
                    <a:pt x="41406" y="1930"/>
                  </a:lnTo>
                  <a:lnTo>
                    <a:pt x="45413" y="1435"/>
                  </a:lnTo>
                  <a:lnTo>
                    <a:pt x="49544" y="842"/>
                  </a:lnTo>
                  <a:lnTo>
                    <a:pt x="53221" y="279"/>
                  </a:lnTo>
                  <a:close/>
                  <a:moveTo>
                    <a:pt x="53674" y="1"/>
                  </a:moveTo>
                  <a:lnTo>
                    <a:pt x="53666" y="10"/>
                  </a:lnTo>
                  <a:lnTo>
                    <a:pt x="53666" y="10"/>
                  </a:lnTo>
                  <a:lnTo>
                    <a:pt x="49494" y="644"/>
                  </a:lnTo>
                  <a:lnTo>
                    <a:pt x="45388" y="1213"/>
                  </a:lnTo>
                  <a:lnTo>
                    <a:pt x="41381" y="1732"/>
                  </a:lnTo>
                  <a:lnTo>
                    <a:pt x="37498" y="2177"/>
                  </a:lnTo>
                  <a:lnTo>
                    <a:pt x="33739" y="2573"/>
                  </a:lnTo>
                  <a:lnTo>
                    <a:pt x="30127" y="2895"/>
                  </a:lnTo>
                  <a:lnTo>
                    <a:pt x="26665" y="3167"/>
                  </a:lnTo>
                  <a:lnTo>
                    <a:pt x="23375" y="3414"/>
                  </a:lnTo>
                  <a:lnTo>
                    <a:pt x="20258" y="3612"/>
                  </a:lnTo>
                  <a:lnTo>
                    <a:pt x="17315" y="3760"/>
                  </a:lnTo>
                  <a:lnTo>
                    <a:pt x="14569" y="3884"/>
                  </a:lnTo>
                  <a:lnTo>
                    <a:pt x="12022" y="3958"/>
                  </a:lnTo>
                  <a:lnTo>
                    <a:pt x="9721" y="4032"/>
                  </a:lnTo>
                  <a:lnTo>
                    <a:pt x="7619" y="4057"/>
                  </a:lnTo>
                  <a:lnTo>
                    <a:pt x="4132" y="4107"/>
                  </a:lnTo>
                  <a:lnTo>
                    <a:pt x="2425" y="4082"/>
                  </a:lnTo>
                  <a:lnTo>
                    <a:pt x="1163" y="4082"/>
                  </a:lnTo>
                  <a:lnTo>
                    <a:pt x="372" y="4057"/>
                  </a:lnTo>
                  <a:lnTo>
                    <a:pt x="75" y="4057"/>
                  </a:lnTo>
                  <a:lnTo>
                    <a:pt x="50" y="4082"/>
                  </a:lnTo>
                  <a:lnTo>
                    <a:pt x="26" y="4107"/>
                  </a:lnTo>
                  <a:lnTo>
                    <a:pt x="1" y="4131"/>
                  </a:lnTo>
                  <a:lnTo>
                    <a:pt x="1" y="4181"/>
                  </a:lnTo>
                  <a:lnTo>
                    <a:pt x="26" y="4206"/>
                  </a:lnTo>
                  <a:lnTo>
                    <a:pt x="50" y="4230"/>
                  </a:lnTo>
                  <a:lnTo>
                    <a:pt x="100" y="4255"/>
                  </a:lnTo>
                  <a:lnTo>
                    <a:pt x="1708" y="4577"/>
                  </a:lnTo>
                  <a:lnTo>
                    <a:pt x="3291" y="4873"/>
                  </a:lnTo>
                  <a:lnTo>
                    <a:pt x="4849" y="5121"/>
                  </a:lnTo>
                  <a:lnTo>
                    <a:pt x="6382" y="5368"/>
                  </a:lnTo>
                  <a:lnTo>
                    <a:pt x="7891" y="5591"/>
                  </a:lnTo>
                  <a:lnTo>
                    <a:pt x="9375" y="5789"/>
                  </a:lnTo>
                  <a:lnTo>
                    <a:pt x="10835" y="5962"/>
                  </a:lnTo>
                  <a:lnTo>
                    <a:pt x="12269" y="6110"/>
                  </a:lnTo>
                  <a:lnTo>
                    <a:pt x="13704" y="6259"/>
                  </a:lnTo>
                  <a:lnTo>
                    <a:pt x="15089" y="6357"/>
                  </a:lnTo>
                  <a:lnTo>
                    <a:pt x="16449" y="6456"/>
                  </a:lnTo>
                  <a:lnTo>
                    <a:pt x="17785" y="6531"/>
                  </a:lnTo>
                  <a:lnTo>
                    <a:pt x="19096" y="6605"/>
                  </a:lnTo>
                  <a:lnTo>
                    <a:pt x="20407" y="6630"/>
                  </a:lnTo>
                  <a:lnTo>
                    <a:pt x="21668" y="6654"/>
                  </a:lnTo>
                  <a:lnTo>
                    <a:pt x="22905" y="6679"/>
                  </a:lnTo>
                  <a:lnTo>
                    <a:pt x="24809" y="6654"/>
                  </a:lnTo>
                  <a:lnTo>
                    <a:pt x="26640" y="6605"/>
                  </a:lnTo>
                  <a:lnTo>
                    <a:pt x="28421" y="6506"/>
                  </a:lnTo>
                  <a:lnTo>
                    <a:pt x="30127" y="6382"/>
                  </a:lnTo>
                  <a:lnTo>
                    <a:pt x="31785" y="6259"/>
                  </a:lnTo>
                  <a:lnTo>
                    <a:pt x="33368" y="6085"/>
                  </a:lnTo>
                  <a:lnTo>
                    <a:pt x="34926" y="5888"/>
                  </a:lnTo>
                  <a:lnTo>
                    <a:pt x="36385" y="5665"/>
                  </a:lnTo>
                  <a:lnTo>
                    <a:pt x="37795" y="5418"/>
                  </a:lnTo>
                  <a:lnTo>
                    <a:pt x="39155" y="5170"/>
                  </a:lnTo>
                  <a:lnTo>
                    <a:pt x="40466" y="4898"/>
                  </a:lnTo>
                  <a:lnTo>
                    <a:pt x="41703" y="4626"/>
                  </a:lnTo>
                  <a:lnTo>
                    <a:pt x="42866" y="4329"/>
                  </a:lnTo>
                  <a:lnTo>
                    <a:pt x="43979" y="4032"/>
                  </a:lnTo>
                  <a:lnTo>
                    <a:pt x="45042" y="3736"/>
                  </a:lnTo>
                  <a:lnTo>
                    <a:pt x="46032" y="3439"/>
                  </a:lnTo>
                  <a:lnTo>
                    <a:pt x="46971" y="3142"/>
                  </a:lnTo>
                  <a:lnTo>
                    <a:pt x="47862" y="2820"/>
                  </a:lnTo>
                  <a:lnTo>
                    <a:pt x="48678" y="2524"/>
                  </a:lnTo>
                  <a:lnTo>
                    <a:pt x="49420" y="2252"/>
                  </a:lnTo>
                  <a:lnTo>
                    <a:pt x="50756" y="1707"/>
                  </a:lnTo>
                  <a:lnTo>
                    <a:pt x="51844" y="1213"/>
                  </a:lnTo>
                  <a:lnTo>
                    <a:pt x="52710" y="792"/>
                  </a:lnTo>
                  <a:lnTo>
                    <a:pt x="53303" y="471"/>
                  </a:lnTo>
                  <a:lnTo>
                    <a:pt x="53798" y="199"/>
                  </a:lnTo>
                  <a:lnTo>
                    <a:pt x="53848" y="124"/>
                  </a:lnTo>
                  <a:lnTo>
                    <a:pt x="53848" y="50"/>
                  </a:lnTo>
                  <a:lnTo>
                    <a:pt x="53798" y="1"/>
                  </a:lnTo>
                  <a:lnTo>
                    <a:pt x="53724" y="1"/>
                  </a:lnTo>
                  <a:lnTo>
                    <a:pt x="53680" y="7"/>
                  </a:lnTo>
                  <a:lnTo>
                    <a:pt x="53680" y="7"/>
                  </a:lnTo>
                  <a:lnTo>
                    <a:pt x="536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6"/>
            <p:cNvSpPr/>
            <p:nvPr/>
          </p:nvSpPr>
          <p:spPr>
            <a:xfrm>
              <a:off x="4195850" y="2655275"/>
              <a:ext cx="150275" cy="150300"/>
            </a:xfrm>
            <a:custGeom>
              <a:avLst/>
              <a:gdLst/>
              <a:ahLst/>
              <a:cxnLst/>
              <a:rect l="l" t="t" r="r" b="b"/>
              <a:pathLst>
                <a:path w="6011" h="6012" extrusionOk="0">
                  <a:moveTo>
                    <a:pt x="2795" y="1"/>
                  </a:moveTo>
                  <a:lnTo>
                    <a:pt x="2474" y="50"/>
                  </a:lnTo>
                  <a:lnTo>
                    <a:pt x="2177" y="125"/>
                  </a:lnTo>
                  <a:lnTo>
                    <a:pt x="1905" y="199"/>
                  </a:lnTo>
                  <a:lnTo>
                    <a:pt x="1633" y="322"/>
                  </a:lnTo>
                  <a:lnTo>
                    <a:pt x="1385" y="471"/>
                  </a:lnTo>
                  <a:lnTo>
                    <a:pt x="1138" y="644"/>
                  </a:lnTo>
                  <a:lnTo>
                    <a:pt x="940" y="842"/>
                  </a:lnTo>
                  <a:lnTo>
                    <a:pt x="742" y="1040"/>
                  </a:lnTo>
                  <a:lnTo>
                    <a:pt x="569" y="1262"/>
                  </a:lnTo>
                  <a:lnTo>
                    <a:pt x="396" y="1510"/>
                  </a:lnTo>
                  <a:lnTo>
                    <a:pt x="272" y="1782"/>
                  </a:lnTo>
                  <a:lnTo>
                    <a:pt x="173" y="2054"/>
                  </a:lnTo>
                  <a:lnTo>
                    <a:pt x="74" y="2326"/>
                  </a:lnTo>
                  <a:lnTo>
                    <a:pt x="25" y="2623"/>
                  </a:lnTo>
                  <a:lnTo>
                    <a:pt x="0" y="2920"/>
                  </a:lnTo>
                  <a:lnTo>
                    <a:pt x="25" y="3216"/>
                  </a:lnTo>
                  <a:lnTo>
                    <a:pt x="50" y="3538"/>
                  </a:lnTo>
                  <a:lnTo>
                    <a:pt x="124" y="3835"/>
                  </a:lnTo>
                  <a:lnTo>
                    <a:pt x="223" y="4107"/>
                  </a:lnTo>
                  <a:lnTo>
                    <a:pt x="347" y="4379"/>
                  </a:lnTo>
                  <a:lnTo>
                    <a:pt x="495" y="4626"/>
                  </a:lnTo>
                  <a:lnTo>
                    <a:pt x="668" y="4849"/>
                  </a:lnTo>
                  <a:lnTo>
                    <a:pt x="841" y="5071"/>
                  </a:lnTo>
                  <a:lnTo>
                    <a:pt x="1064" y="5269"/>
                  </a:lnTo>
                  <a:lnTo>
                    <a:pt x="1286" y="5442"/>
                  </a:lnTo>
                  <a:lnTo>
                    <a:pt x="1534" y="5616"/>
                  </a:lnTo>
                  <a:lnTo>
                    <a:pt x="1781" y="5739"/>
                  </a:lnTo>
                  <a:lnTo>
                    <a:pt x="2053" y="5838"/>
                  </a:lnTo>
                  <a:lnTo>
                    <a:pt x="2325" y="5937"/>
                  </a:lnTo>
                  <a:lnTo>
                    <a:pt x="2622" y="5987"/>
                  </a:lnTo>
                  <a:lnTo>
                    <a:pt x="2919" y="6011"/>
                  </a:lnTo>
                  <a:lnTo>
                    <a:pt x="3240" y="5987"/>
                  </a:lnTo>
                  <a:lnTo>
                    <a:pt x="3537" y="5962"/>
                  </a:lnTo>
                  <a:lnTo>
                    <a:pt x="3834" y="5888"/>
                  </a:lnTo>
                  <a:lnTo>
                    <a:pt x="4106" y="5789"/>
                  </a:lnTo>
                  <a:lnTo>
                    <a:pt x="4378" y="5665"/>
                  </a:lnTo>
                  <a:lnTo>
                    <a:pt x="4626" y="5517"/>
                  </a:lnTo>
                  <a:lnTo>
                    <a:pt x="4873" y="5343"/>
                  </a:lnTo>
                  <a:lnTo>
                    <a:pt x="5096" y="5170"/>
                  </a:lnTo>
                  <a:lnTo>
                    <a:pt x="5293" y="4948"/>
                  </a:lnTo>
                  <a:lnTo>
                    <a:pt x="5467" y="4725"/>
                  </a:lnTo>
                  <a:lnTo>
                    <a:pt x="5615" y="4478"/>
                  </a:lnTo>
                  <a:lnTo>
                    <a:pt x="5763" y="4230"/>
                  </a:lnTo>
                  <a:lnTo>
                    <a:pt x="5862" y="3958"/>
                  </a:lnTo>
                  <a:lnTo>
                    <a:pt x="5936" y="3662"/>
                  </a:lnTo>
                  <a:lnTo>
                    <a:pt x="5986" y="3389"/>
                  </a:lnTo>
                  <a:lnTo>
                    <a:pt x="6011" y="3093"/>
                  </a:lnTo>
                  <a:lnTo>
                    <a:pt x="6011" y="2771"/>
                  </a:lnTo>
                  <a:lnTo>
                    <a:pt x="5961" y="2474"/>
                  </a:lnTo>
                  <a:lnTo>
                    <a:pt x="5887" y="2177"/>
                  </a:lnTo>
                  <a:lnTo>
                    <a:pt x="5813" y="1905"/>
                  </a:lnTo>
                  <a:lnTo>
                    <a:pt x="5689" y="1633"/>
                  </a:lnTo>
                  <a:lnTo>
                    <a:pt x="5541" y="1386"/>
                  </a:lnTo>
                  <a:lnTo>
                    <a:pt x="5368" y="1139"/>
                  </a:lnTo>
                  <a:lnTo>
                    <a:pt x="5170" y="916"/>
                  </a:lnTo>
                  <a:lnTo>
                    <a:pt x="4972" y="718"/>
                  </a:lnTo>
                  <a:lnTo>
                    <a:pt x="4749" y="545"/>
                  </a:lnTo>
                  <a:lnTo>
                    <a:pt x="4502" y="397"/>
                  </a:lnTo>
                  <a:lnTo>
                    <a:pt x="4230" y="248"/>
                  </a:lnTo>
                  <a:lnTo>
                    <a:pt x="3958" y="149"/>
                  </a:lnTo>
                  <a:lnTo>
                    <a:pt x="3686" y="75"/>
                  </a:lnTo>
                  <a:lnTo>
                    <a:pt x="3389" y="26"/>
                  </a:lnTo>
                  <a:lnTo>
                    <a:pt x="30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6"/>
            <p:cNvSpPr/>
            <p:nvPr/>
          </p:nvSpPr>
          <p:spPr>
            <a:xfrm>
              <a:off x="3973850" y="2744325"/>
              <a:ext cx="307975" cy="194800"/>
            </a:xfrm>
            <a:custGeom>
              <a:avLst/>
              <a:gdLst/>
              <a:ahLst/>
              <a:cxnLst/>
              <a:rect l="l" t="t" r="r" b="b"/>
              <a:pathLst>
                <a:path w="12319" h="7792" extrusionOk="0">
                  <a:moveTo>
                    <a:pt x="11923" y="1"/>
                  </a:moveTo>
                  <a:lnTo>
                    <a:pt x="11873" y="25"/>
                  </a:lnTo>
                  <a:lnTo>
                    <a:pt x="11848" y="50"/>
                  </a:lnTo>
                  <a:lnTo>
                    <a:pt x="11824" y="100"/>
                  </a:lnTo>
                  <a:lnTo>
                    <a:pt x="11848" y="124"/>
                  </a:lnTo>
                  <a:lnTo>
                    <a:pt x="11848" y="174"/>
                  </a:lnTo>
                  <a:lnTo>
                    <a:pt x="11898" y="223"/>
                  </a:lnTo>
                  <a:lnTo>
                    <a:pt x="11997" y="396"/>
                  </a:lnTo>
                  <a:lnTo>
                    <a:pt x="12071" y="668"/>
                  </a:lnTo>
                  <a:lnTo>
                    <a:pt x="12096" y="817"/>
                  </a:lnTo>
                  <a:lnTo>
                    <a:pt x="12120" y="1015"/>
                  </a:lnTo>
                  <a:lnTo>
                    <a:pt x="12096" y="1262"/>
                  </a:lnTo>
                  <a:lnTo>
                    <a:pt x="12022" y="1534"/>
                  </a:lnTo>
                  <a:lnTo>
                    <a:pt x="11898" y="1856"/>
                  </a:lnTo>
                  <a:lnTo>
                    <a:pt x="11725" y="2202"/>
                  </a:lnTo>
                  <a:lnTo>
                    <a:pt x="11527" y="2474"/>
                  </a:lnTo>
                  <a:lnTo>
                    <a:pt x="11279" y="2746"/>
                  </a:lnTo>
                  <a:lnTo>
                    <a:pt x="10983" y="3043"/>
                  </a:lnTo>
                  <a:lnTo>
                    <a:pt x="10636" y="3340"/>
                  </a:lnTo>
                  <a:lnTo>
                    <a:pt x="10216" y="3661"/>
                  </a:lnTo>
                  <a:lnTo>
                    <a:pt x="9721" y="4008"/>
                  </a:lnTo>
                  <a:lnTo>
                    <a:pt x="9152" y="4329"/>
                  </a:lnTo>
                  <a:lnTo>
                    <a:pt x="8534" y="4675"/>
                  </a:lnTo>
                  <a:lnTo>
                    <a:pt x="7817" y="5022"/>
                  </a:lnTo>
                  <a:lnTo>
                    <a:pt x="7000" y="5393"/>
                  </a:lnTo>
                  <a:lnTo>
                    <a:pt x="6110" y="5739"/>
                  </a:lnTo>
                  <a:lnTo>
                    <a:pt x="5096" y="6110"/>
                  </a:lnTo>
                  <a:lnTo>
                    <a:pt x="4008" y="6481"/>
                  </a:lnTo>
                  <a:lnTo>
                    <a:pt x="2820" y="6852"/>
                  </a:lnTo>
                  <a:lnTo>
                    <a:pt x="1509" y="7223"/>
                  </a:lnTo>
                  <a:lnTo>
                    <a:pt x="75" y="7594"/>
                  </a:lnTo>
                  <a:lnTo>
                    <a:pt x="50" y="7619"/>
                  </a:lnTo>
                  <a:lnTo>
                    <a:pt x="25" y="7644"/>
                  </a:lnTo>
                  <a:lnTo>
                    <a:pt x="1" y="7668"/>
                  </a:lnTo>
                  <a:lnTo>
                    <a:pt x="1" y="7718"/>
                  </a:lnTo>
                  <a:lnTo>
                    <a:pt x="25" y="7767"/>
                  </a:lnTo>
                  <a:lnTo>
                    <a:pt x="50" y="7792"/>
                  </a:lnTo>
                  <a:lnTo>
                    <a:pt x="124" y="7792"/>
                  </a:lnTo>
                  <a:lnTo>
                    <a:pt x="2004" y="7297"/>
                  </a:lnTo>
                  <a:lnTo>
                    <a:pt x="3686" y="6803"/>
                  </a:lnTo>
                  <a:lnTo>
                    <a:pt x="5170" y="6308"/>
                  </a:lnTo>
                  <a:lnTo>
                    <a:pt x="6481" y="5813"/>
                  </a:lnTo>
                  <a:lnTo>
                    <a:pt x="7644" y="5343"/>
                  </a:lnTo>
                  <a:lnTo>
                    <a:pt x="8633" y="4873"/>
                  </a:lnTo>
                  <a:lnTo>
                    <a:pt x="9474" y="4403"/>
                  </a:lnTo>
                  <a:lnTo>
                    <a:pt x="10166" y="3958"/>
                  </a:lnTo>
                  <a:lnTo>
                    <a:pt x="10488" y="3736"/>
                  </a:lnTo>
                  <a:lnTo>
                    <a:pt x="10760" y="3513"/>
                  </a:lnTo>
                  <a:lnTo>
                    <a:pt x="11007" y="3315"/>
                  </a:lnTo>
                  <a:lnTo>
                    <a:pt x="11230" y="3092"/>
                  </a:lnTo>
                  <a:lnTo>
                    <a:pt x="11428" y="2895"/>
                  </a:lnTo>
                  <a:lnTo>
                    <a:pt x="11626" y="2697"/>
                  </a:lnTo>
                  <a:lnTo>
                    <a:pt x="11898" y="2301"/>
                  </a:lnTo>
                  <a:lnTo>
                    <a:pt x="12096" y="1955"/>
                  </a:lnTo>
                  <a:lnTo>
                    <a:pt x="12219" y="1608"/>
                  </a:lnTo>
                  <a:lnTo>
                    <a:pt x="12294" y="1287"/>
                  </a:lnTo>
                  <a:lnTo>
                    <a:pt x="12318" y="1015"/>
                  </a:lnTo>
                  <a:lnTo>
                    <a:pt x="12318" y="792"/>
                  </a:lnTo>
                  <a:lnTo>
                    <a:pt x="12269" y="594"/>
                  </a:lnTo>
                  <a:lnTo>
                    <a:pt x="12219" y="446"/>
                  </a:lnTo>
                  <a:lnTo>
                    <a:pt x="12170" y="297"/>
                  </a:lnTo>
                  <a:lnTo>
                    <a:pt x="12071" y="100"/>
                  </a:lnTo>
                  <a:lnTo>
                    <a:pt x="12022" y="25"/>
                  </a:lnTo>
                  <a:lnTo>
                    <a:pt x="1199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6"/>
            <p:cNvSpPr/>
            <p:nvPr/>
          </p:nvSpPr>
          <p:spPr>
            <a:xfrm>
              <a:off x="3905225" y="2880975"/>
              <a:ext cx="116875" cy="116275"/>
            </a:xfrm>
            <a:custGeom>
              <a:avLst/>
              <a:gdLst/>
              <a:ahLst/>
              <a:cxnLst/>
              <a:rect l="l" t="t" r="r" b="b"/>
              <a:pathLst>
                <a:path w="4675" h="4651" extrusionOk="0">
                  <a:moveTo>
                    <a:pt x="2152" y="1"/>
                  </a:moveTo>
                  <a:lnTo>
                    <a:pt x="1929" y="26"/>
                  </a:lnTo>
                  <a:lnTo>
                    <a:pt x="1707" y="75"/>
                  </a:lnTo>
                  <a:lnTo>
                    <a:pt x="1484" y="149"/>
                  </a:lnTo>
                  <a:lnTo>
                    <a:pt x="1262" y="248"/>
                  </a:lnTo>
                  <a:lnTo>
                    <a:pt x="1088" y="372"/>
                  </a:lnTo>
                  <a:lnTo>
                    <a:pt x="891" y="496"/>
                  </a:lnTo>
                  <a:lnTo>
                    <a:pt x="717" y="644"/>
                  </a:lnTo>
                  <a:lnTo>
                    <a:pt x="569" y="792"/>
                  </a:lnTo>
                  <a:lnTo>
                    <a:pt x="445" y="990"/>
                  </a:lnTo>
                  <a:lnTo>
                    <a:pt x="322" y="1163"/>
                  </a:lnTo>
                  <a:lnTo>
                    <a:pt x="223" y="1361"/>
                  </a:lnTo>
                  <a:lnTo>
                    <a:pt x="124" y="1584"/>
                  </a:lnTo>
                  <a:lnTo>
                    <a:pt x="74" y="1807"/>
                  </a:lnTo>
                  <a:lnTo>
                    <a:pt x="25" y="2029"/>
                  </a:lnTo>
                  <a:lnTo>
                    <a:pt x="0" y="2252"/>
                  </a:lnTo>
                  <a:lnTo>
                    <a:pt x="25" y="2499"/>
                  </a:lnTo>
                  <a:lnTo>
                    <a:pt x="50" y="2722"/>
                  </a:lnTo>
                  <a:lnTo>
                    <a:pt x="99" y="2969"/>
                  </a:lnTo>
                  <a:lnTo>
                    <a:pt x="173" y="3192"/>
                  </a:lnTo>
                  <a:lnTo>
                    <a:pt x="272" y="3390"/>
                  </a:lnTo>
                  <a:lnTo>
                    <a:pt x="371" y="3587"/>
                  </a:lnTo>
                  <a:lnTo>
                    <a:pt x="520" y="3761"/>
                  </a:lnTo>
                  <a:lnTo>
                    <a:pt x="668" y="3934"/>
                  </a:lnTo>
                  <a:lnTo>
                    <a:pt x="816" y="4082"/>
                  </a:lnTo>
                  <a:lnTo>
                    <a:pt x="989" y="4230"/>
                  </a:lnTo>
                  <a:lnTo>
                    <a:pt x="1187" y="4354"/>
                  </a:lnTo>
                  <a:lnTo>
                    <a:pt x="1385" y="4453"/>
                  </a:lnTo>
                  <a:lnTo>
                    <a:pt x="1608" y="4527"/>
                  </a:lnTo>
                  <a:lnTo>
                    <a:pt x="1806" y="4602"/>
                  </a:lnTo>
                  <a:lnTo>
                    <a:pt x="2053" y="4626"/>
                  </a:lnTo>
                  <a:lnTo>
                    <a:pt x="2276" y="4651"/>
                  </a:lnTo>
                  <a:lnTo>
                    <a:pt x="2523" y="4651"/>
                  </a:lnTo>
                  <a:lnTo>
                    <a:pt x="2746" y="4602"/>
                  </a:lnTo>
                  <a:lnTo>
                    <a:pt x="2968" y="4552"/>
                  </a:lnTo>
                  <a:lnTo>
                    <a:pt x="3191" y="4478"/>
                  </a:lnTo>
                  <a:lnTo>
                    <a:pt x="3413" y="4404"/>
                  </a:lnTo>
                  <a:lnTo>
                    <a:pt x="3587" y="4280"/>
                  </a:lnTo>
                  <a:lnTo>
                    <a:pt x="3784" y="4156"/>
                  </a:lnTo>
                  <a:lnTo>
                    <a:pt x="3958" y="4008"/>
                  </a:lnTo>
                  <a:lnTo>
                    <a:pt x="4106" y="3835"/>
                  </a:lnTo>
                  <a:lnTo>
                    <a:pt x="4230" y="3662"/>
                  </a:lnTo>
                  <a:lnTo>
                    <a:pt x="4353" y="3464"/>
                  </a:lnTo>
                  <a:lnTo>
                    <a:pt x="4452" y="3266"/>
                  </a:lnTo>
                  <a:lnTo>
                    <a:pt x="4551" y="3068"/>
                  </a:lnTo>
                  <a:lnTo>
                    <a:pt x="4601" y="2845"/>
                  </a:lnTo>
                  <a:lnTo>
                    <a:pt x="4650" y="2623"/>
                  </a:lnTo>
                  <a:lnTo>
                    <a:pt x="4675" y="2375"/>
                  </a:lnTo>
                  <a:lnTo>
                    <a:pt x="4650" y="2153"/>
                  </a:lnTo>
                  <a:lnTo>
                    <a:pt x="4625" y="1905"/>
                  </a:lnTo>
                  <a:lnTo>
                    <a:pt x="4576" y="1683"/>
                  </a:lnTo>
                  <a:lnTo>
                    <a:pt x="4502" y="1460"/>
                  </a:lnTo>
                  <a:lnTo>
                    <a:pt x="4403" y="1262"/>
                  </a:lnTo>
                  <a:lnTo>
                    <a:pt x="4304" y="1064"/>
                  </a:lnTo>
                  <a:lnTo>
                    <a:pt x="4155" y="867"/>
                  </a:lnTo>
                  <a:lnTo>
                    <a:pt x="4007" y="718"/>
                  </a:lnTo>
                  <a:lnTo>
                    <a:pt x="3859" y="545"/>
                  </a:lnTo>
                  <a:lnTo>
                    <a:pt x="3686" y="421"/>
                  </a:lnTo>
                  <a:lnTo>
                    <a:pt x="3488" y="298"/>
                  </a:lnTo>
                  <a:lnTo>
                    <a:pt x="3290" y="199"/>
                  </a:lnTo>
                  <a:lnTo>
                    <a:pt x="3092" y="125"/>
                  </a:lnTo>
                  <a:lnTo>
                    <a:pt x="2869" y="50"/>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6"/>
            <p:cNvSpPr/>
            <p:nvPr/>
          </p:nvSpPr>
          <p:spPr>
            <a:xfrm>
              <a:off x="4284875" y="2743100"/>
              <a:ext cx="566450" cy="189850"/>
            </a:xfrm>
            <a:custGeom>
              <a:avLst/>
              <a:gdLst/>
              <a:ahLst/>
              <a:cxnLst/>
              <a:rect l="l" t="t" r="r" b="b"/>
              <a:pathLst>
                <a:path w="22658" h="7594" extrusionOk="0">
                  <a:moveTo>
                    <a:pt x="75" y="0"/>
                  </a:moveTo>
                  <a:lnTo>
                    <a:pt x="26" y="25"/>
                  </a:lnTo>
                  <a:lnTo>
                    <a:pt x="26" y="74"/>
                  </a:lnTo>
                  <a:lnTo>
                    <a:pt x="1" y="124"/>
                  </a:lnTo>
                  <a:lnTo>
                    <a:pt x="26" y="149"/>
                  </a:lnTo>
                  <a:lnTo>
                    <a:pt x="50" y="173"/>
                  </a:lnTo>
                  <a:lnTo>
                    <a:pt x="397" y="445"/>
                  </a:lnTo>
                  <a:lnTo>
                    <a:pt x="817" y="742"/>
                  </a:lnTo>
                  <a:lnTo>
                    <a:pt x="1411" y="1138"/>
                  </a:lnTo>
                  <a:lnTo>
                    <a:pt x="2178" y="1608"/>
                  </a:lnTo>
                  <a:lnTo>
                    <a:pt x="3118" y="2152"/>
                  </a:lnTo>
                  <a:lnTo>
                    <a:pt x="4231" y="2721"/>
                  </a:lnTo>
                  <a:lnTo>
                    <a:pt x="5517" y="3339"/>
                  </a:lnTo>
                  <a:lnTo>
                    <a:pt x="6234" y="3661"/>
                  </a:lnTo>
                  <a:lnTo>
                    <a:pt x="7001" y="3982"/>
                  </a:lnTo>
                  <a:lnTo>
                    <a:pt x="7817" y="4304"/>
                  </a:lnTo>
                  <a:lnTo>
                    <a:pt x="8658" y="4625"/>
                  </a:lnTo>
                  <a:lnTo>
                    <a:pt x="9573" y="4922"/>
                  </a:lnTo>
                  <a:lnTo>
                    <a:pt x="10513" y="5244"/>
                  </a:lnTo>
                  <a:lnTo>
                    <a:pt x="11502" y="5541"/>
                  </a:lnTo>
                  <a:lnTo>
                    <a:pt x="12541" y="5837"/>
                  </a:lnTo>
                  <a:lnTo>
                    <a:pt x="13630" y="6110"/>
                  </a:lnTo>
                  <a:lnTo>
                    <a:pt x="14743" y="6382"/>
                  </a:lnTo>
                  <a:lnTo>
                    <a:pt x="15930" y="6629"/>
                  </a:lnTo>
                  <a:lnTo>
                    <a:pt x="17167" y="6852"/>
                  </a:lnTo>
                  <a:lnTo>
                    <a:pt x="18428" y="7074"/>
                  </a:lnTo>
                  <a:lnTo>
                    <a:pt x="19764" y="7272"/>
                  </a:lnTo>
                  <a:lnTo>
                    <a:pt x="21124" y="7445"/>
                  </a:lnTo>
                  <a:lnTo>
                    <a:pt x="22534" y="7594"/>
                  </a:lnTo>
                  <a:lnTo>
                    <a:pt x="22583" y="7594"/>
                  </a:lnTo>
                  <a:lnTo>
                    <a:pt x="22608" y="7569"/>
                  </a:lnTo>
                  <a:lnTo>
                    <a:pt x="22658" y="7544"/>
                  </a:lnTo>
                  <a:lnTo>
                    <a:pt x="22658" y="7495"/>
                  </a:lnTo>
                  <a:lnTo>
                    <a:pt x="22658" y="7470"/>
                  </a:lnTo>
                  <a:lnTo>
                    <a:pt x="22633" y="7420"/>
                  </a:lnTo>
                  <a:lnTo>
                    <a:pt x="22608" y="7396"/>
                  </a:lnTo>
                  <a:lnTo>
                    <a:pt x="22559" y="7396"/>
                  </a:lnTo>
                  <a:lnTo>
                    <a:pt x="21149" y="7247"/>
                  </a:lnTo>
                  <a:lnTo>
                    <a:pt x="19788" y="7074"/>
                  </a:lnTo>
                  <a:lnTo>
                    <a:pt x="18453" y="6876"/>
                  </a:lnTo>
                  <a:lnTo>
                    <a:pt x="17191" y="6654"/>
                  </a:lnTo>
                  <a:lnTo>
                    <a:pt x="15979" y="6431"/>
                  </a:lnTo>
                  <a:lnTo>
                    <a:pt x="14792" y="6159"/>
                  </a:lnTo>
                  <a:lnTo>
                    <a:pt x="13679" y="5912"/>
                  </a:lnTo>
                  <a:lnTo>
                    <a:pt x="12591" y="5615"/>
                  </a:lnTo>
                  <a:lnTo>
                    <a:pt x="11552" y="5343"/>
                  </a:lnTo>
                  <a:lnTo>
                    <a:pt x="10563" y="5021"/>
                  </a:lnTo>
                  <a:lnTo>
                    <a:pt x="9623" y="4724"/>
                  </a:lnTo>
                  <a:lnTo>
                    <a:pt x="8732" y="4403"/>
                  </a:lnTo>
                  <a:lnTo>
                    <a:pt x="7891" y="4106"/>
                  </a:lnTo>
                  <a:lnTo>
                    <a:pt x="7075" y="3785"/>
                  </a:lnTo>
                  <a:lnTo>
                    <a:pt x="6333" y="3463"/>
                  </a:lnTo>
                  <a:lnTo>
                    <a:pt x="5616" y="3166"/>
                  </a:lnTo>
                  <a:lnTo>
                    <a:pt x="4330" y="2548"/>
                  </a:lnTo>
                  <a:lnTo>
                    <a:pt x="3216" y="1954"/>
                  </a:lnTo>
                  <a:lnTo>
                    <a:pt x="2277" y="1435"/>
                  </a:lnTo>
                  <a:lnTo>
                    <a:pt x="1510" y="965"/>
                  </a:lnTo>
                  <a:lnTo>
                    <a:pt x="941" y="569"/>
                  </a:lnTo>
                  <a:lnTo>
                    <a:pt x="520" y="272"/>
                  </a:lnTo>
                  <a:lnTo>
                    <a:pt x="273" y="74"/>
                  </a:lnTo>
                  <a:lnTo>
                    <a:pt x="199" y="50"/>
                  </a:lnTo>
                  <a:lnTo>
                    <a:pt x="199" y="25"/>
                  </a:lnTo>
                  <a:lnTo>
                    <a:pt x="1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6"/>
            <p:cNvSpPr/>
            <p:nvPr/>
          </p:nvSpPr>
          <p:spPr>
            <a:xfrm>
              <a:off x="4782675" y="2872950"/>
              <a:ext cx="116275" cy="116275"/>
            </a:xfrm>
            <a:custGeom>
              <a:avLst/>
              <a:gdLst/>
              <a:ahLst/>
              <a:cxnLst/>
              <a:rect l="l" t="t" r="r" b="b"/>
              <a:pathLst>
                <a:path w="4651" h="4651" extrusionOk="0">
                  <a:moveTo>
                    <a:pt x="2152" y="0"/>
                  </a:moveTo>
                  <a:lnTo>
                    <a:pt x="1905" y="25"/>
                  </a:lnTo>
                  <a:lnTo>
                    <a:pt x="1682" y="75"/>
                  </a:lnTo>
                  <a:lnTo>
                    <a:pt x="1459" y="149"/>
                  </a:lnTo>
                  <a:lnTo>
                    <a:pt x="1262" y="248"/>
                  </a:lnTo>
                  <a:lnTo>
                    <a:pt x="1064" y="371"/>
                  </a:lnTo>
                  <a:lnTo>
                    <a:pt x="891" y="495"/>
                  </a:lnTo>
                  <a:lnTo>
                    <a:pt x="717" y="643"/>
                  </a:lnTo>
                  <a:lnTo>
                    <a:pt x="569" y="817"/>
                  </a:lnTo>
                  <a:lnTo>
                    <a:pt x="421" y="990"/>
                  </a:lnTo>
                  <a:lnTo>
                    <a:pt x="297" y="1163"/>
                  </a:lnTo>
                  <a:lnTo>
                    <a:pt x="198" y="1361"/>
                  </a:lnTo>
                  <a:lnTo>
                    <a:pt x="124" y="1583"/>
                  </a:lnTo>
                  <a:lnTo>
                    <a:pt x="50" y="1806"/>
                  </a:lnTo>
                  <a:lnTo>
                    <a:pt x="25" y="2029"/>
                  </a:lnTo>
                  <a:lnTo>
                    <a:pt x="0" y="2251"/>
                  </a:lnTo>
                  <a:lnTo>
                    <a:pt x="0" y="2499"/>
                  </a:lnTo>
                  <a:lnTo>
                    <a:pt x="25" y="2746"/>
                  </a:lnTo>
                  <a:lnTo>
                    <a:pt x="99" y="2968"/>
                  </a:lnTo>
                  <a:lnTo>
                    <a:pt x="173" y="3191"/>
                  </a:lnTo>
                  <a:lnTo>
                    <a:pt x="247" y="3389"/>
                  </a:lnTo>
                  <a:lnTo>
                    <a:pt x="371" y="3587"/>
                  </a:lnTo>
                  <a:lnTo>
                    <a:pt x="495" y="3760"/>
                  </a:lnTo>
                  <a:lnTo>
                    <a:pt x="643" y="3933"/>
                  </a:lnTo>
                  <a:lnTo>
                    <a:pt x="816" y="4082"/>
                  </a:lnTo>
                  <a:lnTo>
                    <a:pt x="990" y="4230"/>
                  </a:lnTo>
                  <a:lnTo>
                    <a:pt x="1187" y="4354"/>
                  </a:lnTo>
                  <a:lnTo>
                    <a:pt x="1385" y="4453"/>
                  </a:lnTo>
                  <a:lnTo>
                    <a:pt x="1583" y="4527"/>
                  </a:lnTo>
                  <a:lnTo>
                    <a:pt x="1806" y="4601"/>
                  </a:lnTo>
                  <a:lnTo>
                    <a:pt x="2028" y="4626"/>
                  </a:lnTo>
                  <a:lnTo>
                    <a:pt x="2276" y="4650"/>
                  </a:lnTo>
                  <a:lnTo>
                    <a:pt x="2498" y="4650"/>
                  </a:lnTo>
                  <a:lnTo>
                    <a:pt x="2746" y="4626"/>
                  </a:lnTo>
                  <a:lnTo>
                    <a:pt x="2968" y="4576"/>
                  </a:lnTo>
                  <a:lnTo>
                    <a:pt x="3191" y="4502"/>
                  </a:lnTo>
                  <a:lnTo>
                    <a:pt x="3389" y="4403"/>
                  </a:lnTo>
                  <a:lnTo>
                    <a:pt x="3587" y="4279"/>
                  </a:lnTo>
                  <a:lnTo>
                    <a:pt x="3760" y="4156"/>
                  </a:lnTo>
                  <a:lnTo>
                    <a:pt x="3933" y="4007"/>
                  </a:lnTo>
                  <a:lnTo>
                    <a:pt x="4106" y="3834"/>
                  </a:lnTo>
                  <a:lnTo>
                    <a:pt x="4230" y="3661"/>
                  </a:lnTo>
                  <a:lnTo>
                    <a:pt x="4353" y="3488"/>
                  </a:lnTo>
                  <a:lnTo>
                    <a:pt x="4452" y="3265"/>
                  </a:lnTo>
                  <a:lnTo>
                    <a:pt x="4527" y="3067"/>
                  </a:lnTo>
                  <a:lnTo>
                    <a:pt x="4601" y="2845"/>
                  </a:lnTo>
                  <a:lnTo>
                    <a:pt x="4650" y="2622"/>
                  </a:lnTo>
                  <a:lnTo>
                    <a:pt x="4650" y="2400"/>
                  </a:lnTo>
                  <a:lnTo>
                    <a:pt x="4650" y="2152"/>
                  </a:lnTo>
                  <a:lnTo>
                    <a:pt x="4625" y="1905"/>
                  </a:lnTo>
                  <a:lnTo>
                    <a:pt x="4576" y="1682"/>
                  </a:lnTo>
                  <a:lnTo>
                    <a:pt x="4502" y="1460"/>
                  </a:lnTo>
                  <a:lnTo>
                    <a:pt x="4403" y="1262"/>
                  </a:lnTo>
                  <a:lnTo>
                    <a:pt x="4279" y="1064"/>
                  </a:lnTo>
                  <a:lnTo>
                    <a:pt x="4156" y="891"/>
                  </a:lnTo>
                  <a:lnTo>
                    <a:pt x="4007" y="718"/>
                  </a:lnTo>
                  <a:lnTo>
                    <a:pt x="3834" y="569"/>
                  </a:lnTo>
                  <a:lnTo>
                    <a:pt x="3661" y="421"/>
                  </a:lnTo>
                  <a:lnTo>
                    <a:pt x="3488" y="297"/>
                  </a:lnTo>
                  <a:lnTo>
                    <a:pt x="3290" y="198"/>
                  </a:lnTo>
                  <a:lnTo>
                    <a:pt x="3067" y="124"/>
                  </a:lnTo>
                  <a:lnTo>
                    <a:pt x="2845" y="50"/>
                  </a:lnTo>
                  <a:lnTo>
                    <a:pt x="2622" y="25"/>
                  </a:lnTo>
                  <a:lnTo>
                    <a:pt x="239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6"/>
            <p:cNvSpPr/>
            <p:nvPr/>
          </p:nvSpPr>
          <p:spPr>
            <a:xfrm>
              <a:off x="4006625" y="4446050"/>
              <a:ext cx="2297850" cy="875625"/>
            </a:xfrm>
            <a:custGeom>
              <a:avLst/>
              <a:gdLst/>
              <a:ahLst/>
              <a:cxnLst/>
              <a:rect l="l" t="t" r="r" b="b"/>
              <a:pathLst>
                <a:path w="91914" h="35025" extrusionOk="0">
                  <a:moveTo>
                    <a:pt x="58374" y="1"/>
                  </a:moveTo>
                  <a:lnTo>
                    <a:pt x="57854" y="25"/>
                  </a:lnTo>
                  <a:lnTo>
                    <a:pt x="57360" y="75"/>
                  </a:lnTo>
                  <a:lnTo>
                    <a:pt x="56865" y="149"/>
                  </a:lnTo>
                  <a:lnTo>
                    <a:pt x="56370" y="273"/>
                  </a:lnTo>
                  <a:lnTo>
                    <a:pt x="55925" y="396"/>
                  </a:lnTo>
                  <a:lnTo>
                    <a:pt x="55455" y="570"/>
                  </a:lnTo>
                  <a:lnTo>
                    <a:pt x="55034" y="767"/>
                  </a:lnTo>
                  <a:lnTo>
                    <a:pt x="54589" y="965"/>
                  </a:lnTo>
                  <a:lnTo>
                    <a:pt x="54194" y="1213"/>
                  </a:lnTo>
                  <a:lnTo>
                    <a:pt x="53798" y="1460"/>
                  </a:lnTo>
                  <a:lnTo>
                    <a:pt x="53402" y="1757"/>
                  </a:lnTo>
                  <a:lnTo>
                    <a:pt x="53031" y="2054"/>
                  </a:lnTo>
                  <a:lnTo>
                    <a:pt x="52660" y="2375"/>
                  </a:lnTo>
                  <a:lnTo>
                    <a:pt x="52314" y="2722"/>
                  </a:lnTo>
                  <a:lnTo>
                    <a:pt x="51967" y="3068"/>
                  </a:lnTo>
                  <a:lnTo>
                    <a:pt x="51646" y="3439"/>
                  </a:lnTo>
                  <a:lnTo>
                    <a:pt x="51324" y="3835"/>
                  </a:lnTo>
                  <a:lnTo>
                    <a:pt x="51003" y="4230"/>
                  </a:lnTo>
                  <a:lnTo>
                    <a:pt x="50706" y="4651"/>
                  </a:lnTo>
                  <a:lnTo>
                    <a:pt x="50434" y="5071"/>
                  </a:lnTo>
                  <a:lnTo>
                    <a:pt x="49890" y="5962"/>
                  </a:lnTo>
                  <a:lnTo>
                    <a:pt x="49395" y="6877"/>
                  </a:lnTo>
                  <a:lnTo>
                    <a:pt x="48925" y="7817"/>
                  </a:lnTo>
                  <a:lnTo>
                    <a:pt x="48505" y="8781"/>
                  </a:lnTo>
                  <a:lnTo>
                    <a:pt x="48109" y="9746"/>
                  </a:lnTo>
                  <a:lnTo>
                    <a:pt x="47763" y="10711"/>
                  </a:lnTo>
                  <a:lnTo>
                    <a:pt x="47441" y="11675"/>
                  </a:lnTo>
                  <a:lnTo>
                    <a:pt x="47169" y="12615"/>
                  </a:lnTo>
                  <a:lnTo>
                    <a:pt x="46922" y="13530"/>
                  </a:lnTo>
                  <a:lnTo>
                    <a:pt x="46699" y="14396"/>
                  </a:lnTo>
                  <a:lnTo>
                    <a:pt x="46501" y="15237"/>
                  </a:lnTo>
                  <a:lnTo>
                    <a:pt x="46328" y="16029"/>
                  </a:lnTo>
                  <a:lnTo>
                    <a:pt x="46056" y="17389"/>
                  </a:lnTo>
                  <a:lnTo>
                    <a:pt x="45883" y="18477"/>
                  </a:lnTo>
                  <a:lnTo>
                    <a:pt x="45759" y="19417"/>
                  </a:lnTo>
                  <a:lnTo>
                    <a:pt x="45710" y="19120"/>
                  </a:lnTo>
                  <a:lnTo>
                    <a:pt x="45660" y="18774"/>
                  </a:lnTo>
                  <a:lnTo>
                    <a:pt x="45536" y="18354"/>
                  </a:lnTo>
                  <a:lnTo>
                    <a:pt x="45339" y="17859"/>
                  </a:lnTo>
                  <a:lnTo>
                    <a:pt x="45215" y="17587"/>
                  </a:lnTo>
                  <a:lnTo>
                    <a:pt x="45067" y="17290"/>
                  </a:lnTo>
                  <a:lnTo>
                    <a:pt x="44893" y="17018"/>
                  </a:lnTo>
                  <a:lnTo>
                    <a:pt x="44696" y="16721"/>
                  </a:lnTo>
                  <a:lnTo>
                    <a:pt x="44473" y="16449"/>
                  </a:lnTo>
                  <a:lnTo>
                    <a:pt x="44226" y="16152"/>
                  </a:lnTo>
                  <a:lnTo>
                    <a:pt x="43929" y="15880"/>
                  </a:lnTo>
                  <a:lnTo>
                    <a:pt x="43607" y="15608"/>
                  </a:lnTo>
                  <a:lnTo>
                    <a:pt x="43236" y="15361"/>
                  </a:lnTo>
                  <a:lnTo>
                    <a:pt x="42840" y="15113"/>
                  </a:lnTo>
                  <a:lnTo>
                    <a:pt x="42420" y="14891"/>
                  </a:lnTo>
                  <a:lnTo>
                    <a:pt x="41925" y="14693"/>
                  </a:lnTo>
                  <a:lnTo>
                    <a:pt x="41406" y="14520"/>
                  </a:lnTo>
                  <a:lnTo>
                    <a:pt x="40862" y="14347"/>
                  </a:lnTo>
                  <a:lnTo>
                    <a:pt x="40243" y="14223"/>
                  </a:lnTo>
                  <a:lnTo>
                    <a:pt x="39576" y="14149"/>
                  </a:lnTo>
                  <a:lnTo>
                    <a:pt x="38858" y="14075"/>
                  </a:lnTo>
                  <a:lnTo>
                    <a:pt x="37275" y="14075"/>
                  </a:lnTo>
                  <a:lnTo>
                    <a:pt x="36410" y="14149"/>
                  </a:lnTo>
                  <a:lnTo>
                    <a:pt x="35470" y="14272"/>
                  </a:lnTo>
                  <a:lnTo>
                    <a:pt x="34480" y="14421"/>
                  </a:lnTo>
                  <a:lnTo>
                    <a:pt x="34035" y="14520"/>
                  </a:lnTo>
                  <a:lnTo>
                    <a:pt x="33590" y="14644"/>
                  </a:lnTo>
                  <a:lnTo>
                    <a:pt x="33145" y="14817"/>
                  </a:lnTo>
                  <a:lnTo>
                    <a:pt x="32699" y="14990"/>
                  </a:lnTo>
                  <a:lnTo>
                    <a:pt x="32279" y="15188"/>
                  </a:lnTo>
                  <a:lnTo>
                    <a:pt x="31834" y="15410"/>
                  </a:lnTo>
                  <a:lnTo>
                    <a:pt x="31413" y="15658"/>
                  </a:lnTo>
                  <a:lnTo>
                    <a:pt x="30993" y="15954"/>
                  </a:lnTo>
                  <a:lnTo>
                    <a:pt x="30597" y="16227"/>
                  </a:lnTo>
                  <a:lnTo>
                    <a:pt x="30176" y="16548"/>
                  </a:lnTo>
                  <a:lnTo>
                    <a:pt x="29781" y="16894"/>
                  </a:lnTo>
                  <a:lnTo>
                    <a:pt x="29385" y="17241"/>
                  </a:lnTo>
                  <a:lnTo>
                    <a:pt x="28989" y="17612"/>
                  </a:lnTo>
                  <a:lnTo>
                    <a:pt x="28618" y="17983"/>
                  </a:lnTo>
                  <a:lnTo>
                    <a:pt x="27851" y="18799"/>
                  </a:lnTo>
                  <a:lnTo>
                    <a:pt x="27134" y="19665"/>
                  </a:lnTo>
                  <a:lnTo>
                    <a:pt x="26442" y="20555"/>
                  </a:lnTo>
                  <a:lnTo>
                    <a:pt x="25749" y="21495"/>
                  </a:lnTo>
                  <a:lnTo>
                    <a:pt x="25106" y="22460"/>
                  </a:lnTo>
                  <a:lnTo>
                    <a:pt x="24488" y="23449"/>
                  </a:lnTo>
                  <a:lnTo>
                    <a:pt x="23894" y="24438"/>
                  </a:lnTo>
                  <a:lnTo>
                    <a:pt x="23325" y="25428"/>
                  </a:lnTo>
                  <a:lnTo>
                    <a:pt x="22781" y="26417"/>
                  </a:lnTo>
                  <a:lnTo>
                    <a:pt x="22558" y="26318"/>
                  </a:lnTo>
                  <a:lnTo>
                    <a:pt x="22286" y="26194"/>
                  </a:lnTo>
                  <a:lnTo>
                    <a:pt x="21915" y="26046"/>
                  </a:lnTo>
                  <a:lnTo>
                    <a:pt x="21495" y="25922"/>
                  </a:lnTo>
                  <a:lnTo>
                    <a:pt x="20975" y="25799"/>
                  </a:lnTo>
                  <a:lnTo>
                    <a:pt x="20431" y="25700"/>
                  </a:lnTo>
                  <a:lnTo>
                    <a:pt x="20134" y="25650"/>
                  </a:lnTo>
                  <a:lnTo>
                    <a:pt x="19219" y="25650"/>
                  </a:lnTo>
                  <a:lnTo>
                    <a:pt x="18922" y="25700"/>
                  </a:lnTo>
                  <a:lnTo>
                    <a:pt x="18601" y="25749"/>
                  </a:lnTo>
                  <a:lnTo>
                    <a:pt x="18279" y="25823"/>
                  </a:lnTo>
                  <a:lnTo>
                    <a:pt x="17958" y="25947"/>
                  </a:lnTo>
                  <a:lnTo>
                    <a:pt x="17661" y="26071"/>
                  </a:lnTo>
                  <a:lnTo>
                    <a:pt x="17339" y="26244"/>
                  </a:lnTo>
                  <a:lnTo>
                    <a:pt x="17043" y="26442"/>
                  </a:lnTo>
                  <a:lnTo>
                    <a:pt x="16746" y="26664"/>
                  </a:lnTo>
                  <a:lnTo>
                    <a:pt x="16449" y="26937"/>
                  </a:lnTo>
                  <a:lnTo>
                    <a:pt x="16177" y="27258"/>
                  </a:lnTo>
                  <a:lnTo>
                    <a:pt x="15905" y="27604"/>
                  </a:lnTo>
                  <a:lnTo>
                    <a:pt x="15657" y="28000"/>
                  </a:lnTo>
                  <a:lnTo>
                    <a:pt x="15435" y="28421"/>
                  </a:lnTo>
                  <a:lnTo>
                    <a:pt x="15212" y="28915"/>
                  </a:lnTo>
                  <a:lnTo>
                    <a:pt x="15113" y="28693"/>
                  </a:lnTo>
                  <a:lnTo>
                    <a:pt x="14891" y="28099"/>
                  </a:lnTo>
                  <a:lnTo>
                    <a:pt x="14693" y="27728"/>
                  </a:lnTo>
                  <a:lnTo>
                    <a:pt x="14495" y="27308"/>
                  </a:lnTo>
                  <a:lnTo>
                    <a:pt x="14223" y="26862"/>
                  </a:lnTo>
                  <a:lnTo>
                    <a:pt x="13926" y="26417"/>
                  </a:lnTo>
                  <a:lnTo>
                    <a:pt x="13604" y="25997"/>
                  </a:lnTo>
                  <a:lnTo>
                    <a:pt x="13233" y="25601"/>
                  </a:lnTo>
                  <a:lnTo>
                    <a:pt x="13036" y="25428"/>
                  </a:lnTo>
                  <a:lnTo>
                    <a:pt x="12838" y="25279"/>
                  </a:lnTo>
                  <a:lnTo>
                    <a:pt x="12615" y="25131"/>
                  </a:lnTo>
                  <a:lnTo>
                    <a:pt x="12392" y="25007"/>
                  </a:lnTo>
                  <a:lnTo>
                    <a:pt x="12145" y="24908"/>
                  </a:lnTo>
                  <a:lnTo>
                    <a:pt x="11922" y="24834"/>
                  </a:lnTo>
                  <a:lnTo>
                    <a:pt x="11650" y="24785"/>
                  </a:lnTo>
                  <a:lnTo>
                    <a:pt x="11403" y="24760"/>
                  </a:lnTo>
                  <a:lnTo>
                    <a:pt x="11131" y="24760"/>
                  </a:lnTo>
                  <a:lnTo>
                    <a:pt x="10859" y="24809"/>
                  </a:lnTo>
                  <a:lnTo>
                    <a:pt x="10562" y="24884"/>
                  </a:lnTo>
                  <a:lnTo>
                    <a:pt x="10265" y="24982"/>
                  </a:lnTo>
                  <a:lnTo>
                    <a:pt x="9672" y="25279"/>
                  </a:lnTo>
                  <a:lnTo>
                    <a:pt x="9103" y="25626"/>
                  </a:lnTo>
                  <a:lnTo>
                    <a:pt x="8583" y="25997"/>
                  </a:lnTo>
                  <a:lnTo>
                    <a:pt x="8089" y="26392"/>
                  </a:lnTo>
                  <a:lnTo>
                    <a:pt x="7643" y="26838"/>
                  </a:lnTo>
                  <a:lnTo>
                    <a:pt x="7223" y="27308"/>
                  </a:lnTo>
                  <a:lnTo>
                    <a:pt x="6852" y="27777"/>
                  </a:lnTo>
                  <a:lnTo>
                    <a:pt x="6530" y="28272"/>
                  </a:lnTo>
                  <a:lnTo>
                    <a:pt x="6258" y="28767"/>
                  </a:lnTo>
                  <a:lnTo>
                    <a:pt x="6036" y="29262"/>
                  </a:lnTo>
                  <a:lnTo>
                    <a:pt x="5887" y="29756"/>
                  </a:lnTo>
                  <a:lnTo>
                    <a:pt x="5788" y="30251"/>
                  </a:lnTo>
                  <a:lnTo>
                    <a:pt x="5739" y="30474"/>
                  </a:lnTo>
                  <a:lnTo>
                    <a:pt x="5739" y="30721"/>
                  </a:lnTo>
                  <a:lnTo>
                    <a:pt x="5739" y="30943"/>
                  </a:lnTo>
                  <a:lnTo>
                    <a:pt x="5764" y="31166"/>
                  </a:lnTo>
                  <a:lnTo>
                    <a:pt x="5813" y="31364"/>
                  </a:lnTo>
                  <a:lnTo>
                    <a:pt x="5863" y="31587"/>
                  </a:lnTo>
                  <a:lnTo>
                    <a:pt x="5937" y="31784"/>
                  </a:lnTo>
                  <a:lnTo>
                    <a:pt x="6036" y="31958"/>
                  </a:lnTo>
                  <a:lnTo>
                    <a:pt x="6036" y="31958"/>
                  </a:lnTo>
                  <a:lnTo>
                    <a:pt x="5813" y="31883"/>
                  </a:lnTo>
                  <a:lnTo>
                    <a:pt x="5566" y="31834"/>
                  </a:lnTo>
                  <a:lnTo>
                    <a:pt x="5244" y="31760"/>
                  </a:lnTo>
                  <a:lnTo>
                    <a:pt x="4873" y="31686"/>
                  </a:lnTo>
                  <a:lnTo>
                    <a:pt x="4428" y="31611"/>
                  </a:lnTo>
                  <a:lnTo>
                    <a:pt x="3958" y="31587"/>
                  </a:lnTo>
                  <a:lnTo>
                    <a:pt x="3463" y="31611"/>
                  </a:lnTo>
                  <a:lnTo>
                    <a:pt x="3191" y="31636"/>
                  </a:lnTo>
                  <a:lnTo>
                    <a:pt x="2944" y="31686"/>
                  </a:lnTo>
                  <a:lnTo>
                    <a:pt x="2672" y="31760"/>
                  </a:lnTo>
                  <a:lnTo>
                    <a:pt x="2425" y="31834"/>
                  </a:lnTo>
                  <a:lnTo>
                    <a:pt x="2177" y="31933"/>
                  </a:lnTo>
                  <a:lnTo>
                    <a:pt x="1930" y="32057"/>
                  </a:lnTo>
                  <a:lnTo>
                    <a:pt x="1682" y="32180"/>
                  </a:lnTo>
                  <a:lnTo>
                    <a:pt x="1435" y="32353"/>
                  </a:lnTo>
                  <a:lnTo>
                    <a:pt x="1213" y="32551"/>
                  </a:lnTo>
                  <a:lnTo>
                    <a:pt x="990" y="32774"/>
                  </a:lnTo>
                  <a:lnTo>
                    <a:pt x="792" y="33021"/>
                  </a:lnTo>
                  <a:lnTo>
                    <a:pt x="594" y="33293"/>
                  </a:lnTo>
                  <a:lnTo>
                    <a:pt x="421" y="33615"/>
                  </a:lnTo>
                  <a:lnTo>
                    <a:pt x="273" y="33961"/>
                  </a:lnTo>
                  <a:lnTo>
                    <a:pt x="124" y="34332"/>
                  </a:lnTo>
                  <a:lnTo>
                    <a:pt x="1" y="34753"/>
                  </a:lnTo>
                  <a:lnTo>
                    <a:pt x="19021" y="34975"/>
                  </a:lnTo>
                  <a:lnTo>
                    <a:pt x="18997" y="35000"/>
                  </a:lnTo>
                  <a:lnTo>
                    <a:pt x="22163" y="35000"/>
                  </a:lnTo>
                  <a:lnTo>
                    <a:pt x="22781" y="35025"/>
                  </a:lnTo>
                  <a:lnTo>
                    <a:pt x="22781" y="35000"/>
                  </a:lnTo>
                  <a:lnTo>
                    <a:pt x="75069" y="35025"/>
                  </a:lnTo>
                  <a:lnTo>
                    <a:pt x="91493" y="35025"/>
                  </a:lnTo>
                  <a:lnTo>
                    <a:pt x="91617" y="34975"/>
                  </a:lnTo>
                  <a:lnTo>
                    <a:pt x="91740" y="34901"/>
                  </a:lnTo>
                  <a:lnTo>
                    <a:pt x="91790" y="34852"/>
                  </a:lnTo>
                  <a:lnTo>
                    <a:pt x="91864" y="34753"/>
                  </a:lnTo>
                  <a:lnTo>
                    <a:pt x="91889" y="34654"/>
                  </a:lnTo>
                  <a:lnTo>
                    <a:pt x="91913" y="34530"/>
                  </a:lnTo>
                  <a:lnTo>
                    <a:pt x="91913" y="34382"/>
                  </a:lnTo>
                  <a:lnTo>
                    <a:pt x="91864" y="34184"/>
                  </a:lnTo>
                  <a:lnTo>
                    <a:pt x="91790" y="33986"/>
                  </a:lnTo>
                  <a:lnTo>
                    <a:pt x="91691" y="33714"/>
                  </a:lnTo>
                  <a:lnTo>
                    <a:pt x="91542" y="33442"/>
                  </a:lnTo>
                  <a:lnTo>
                    <a:pt x="91345" y="33095"/>
                  </a:lnTo>
                  <a:lnTo>
                    <a:pt x="91097" y="32799"/>
                  </a:lnTo>
                  <a:lnTo>
                    <a:pt x="90875" y="32551"/>
                  </a:lnTo>
                  <a:lnTo>
                    <a:pt x="90627" y="32353"/>
                  </a:lnTo>
                  <a:lnTo>
                    <a:pt x="90380" y="32230"/>
                  </a:lnTo>
                  <a:lnTo>
                    <a:pt x="90133" y="32155"/>
                  </a:lnTo>
                  <a:lnTo>
                    <a:pt x="89885" y="32106"/>
                  </a:lnTo>
                  <a:lnTo>
                    <a:pt x="89638" y="32106"/>
                  </a:lnTo>
                  <a:lnTo>
                    <a:pt x="89415" y="32131"/>
                  </a:lnTo>
                  <a:lnTo>
                    <a:pt x="89217" y="32180"/>
                  </a:lnTo>
                  <a:lnTo>
                    <a:pt x="89019" y="32230"/>
                  </a:lnTo>
                  <a:lnTo>
                    <a:pt x="88698" y="32378"/>
                  </a:lnTo>
                  <a:lnTo>
                    <a:pt x="88475" y="32502"/>
                  </a:lnTo>
                  <a:lnTo>
                    <a:pt x="88401" y="32551"/>
                  </a:lnTo>
                  <a:lnTo>
                    <a:pt x="88574" y="32304"/>
                  </a:lnTo>
                  <a:lnTo>
                    <a:pt x="88747" y="32007"/>
                  </a:lnTo>
                  <a:lnTo>
                    <a:pt x="88995" y="31587"/>
                  </a:lnTo>
                  <a:lnTo>
                    <a:pt x="89242" y="31117"/>
                  </a:lnTo>
                  <a:lnTo>
                    <a:pt x="89489" y="30572"/>
                  </a:lnTo>
                  <a:lnTo>
                    <a:pt x="89737" y="29954"/>
                  </a:lnTo>
                  <a:lnTo>
                    <a:pt x="89959" y="29311"/>
                  </a:lnTo>
                  <a:lnTo>
                    <a:pt x="90034" y="28989"/>
                  </a:lnTo>
                  <a:lnTo>
                    <a:pt x="90108" y="28643"/>
                  </a:lnTo>
                  <a:lnTo>
                    <a:pt x="90182" y="28297"/>
                  </a:lnTo>
                  <a:lnTo>
                    <a:pt x="90207" y="27975"/>
                  </a:lnTo>
                  <a:lnTo>
                    <a:pt x="90231" y="27629"/>
                  </a:lnTo>
                  <a:lnTo>
                    <a:pt x="90231" y="27308"/>
                  </a:lnTo>
                  <a:lnTo>
                    <a:pt x="90182" y="26961"/>
                  </a:lnTo>
                  <a:lnTo>
                    <a:pt x="90133" y="26640"/>
                  </a:lnTo>
                  <a:lnTo>
                    <a:pt x="90034" y="26318"/>
                  </a:lnTo>
                  <a:lnTo>
                    <a:pt x="89910" y="26021"/>
                  </a:lnTo>
                  <a:lnTo>
                    <a:pt x="89762" y="25725"/>
                  </a:lnTo>
                  <a:lnTo>
                    <a:pt x="89564" y="25452"/>
                  </a:lnTo>
                  <a:lnTo>
                    <a:pt x="89316" y="25180"/>
                  </a:lnTo>
                  <a:lnTo>
                    <a:pt x="89044" y="24933"/>
                  </a:lnTo>
                  <a:lnTo>
                    <a:pt x="88723" y="24710"/>
                  </a:lnTo>
                  <a:lnTo>
                    <a:pt x="88352" y="24488"/>
                  </a:lnTo>
                  <a:lnTo>
                    <a:pt x="87956" y="24315"/>
                  </a:lnTo>
                  <a:lnTo>
                    <a:pt x="87560" y="24191"/>
                  </a:lnTo>
                  <a:lnTo>
                    <a:pt x="87164" y="24117"/>
                  </a:lnTo>
                  <a:lnTo>
                    <a:pt x="86744" y="24092"/>
                  </a:lnTo>
                  <a:lnTo>
                    <a:pt x="86323" y="24092"/>
                  </a:lnTo>
                  <a:lnTo>
                    <a:pt x="85903" y="24117"/>
                  </a:lnTo>
                  <a:lnTo>
                    <a:pt x="85507" y="24191"/>
                  </a:lnTo>
                  <a:lnTo>
                    <a:pt x="85087" y="24315"/>
                  </a:lnTo>
                  <a:lnTo>
                    <a:pt x="84666" y="24438"/>
                  </a:lnTo>
                  <a:lnTo>
                    <a:pt x="84270" y="24587"/>
                  </a:lnTo>
                  <a:lnTo>
                    <a:pt x="83850" y="24785"/>
                  </a:lnTo>
                  <a:lnTo>
                    <a:pt x="83454" y="24982"/>
                  </a:lnTo>
                  <a:lnTo>
                    <a:pt x="83083" y="25180"/>
                  </a:lnTo>
                  <a:lnTo>
                    <a:pt x="82687" y="25428"/>
                  </a:lnTo>
                  <a:lnTo>
                    <a:pt x="81970" y="25922"/>
                  </a:lnTo>
                  <a:lnTo>
                    <a:pt x="81278" y="26442"/>
                  </a:lnTo>
                  <a:lnTo>
                    <a:pt x="80659" y="26961"/>
                  </a:lnTo>
                  <a:lnTo>
                    <a:pt x="80090" y="27456"/>
                  </a:lnTo>
                  <a:lnTo>
                    <a:pt x="79620" y="27926"/>
                  </a:lnTo>
                  <a:lnTo>
                    <a:pt x="78953" y="28643"/>
                  </a:lnTo>
                  <a:lnTo>
                    <a:pt x="78705" y="28915"/>
                  </a:lnTo>
                  <a:lnTo>
                    <a:pt x="79027" y="28198"/>
                  </a:lnTo>
                  <a:lnTo>
                    <a:pt x="79348" y="27456"/>
                  </a:lnTo>
                  <a:lnTo>
                    <a:pt x="79645" y="26689"/>
                  </a:lnTo>
                  <a:lnTo>
                    <a:pt x="79917" y="25898"/>
                  </a:lnTo>
                  <a:lnTo>
                    <a:pt x="80165" y="25106"/>
                  </a:lnTo>
                  <a:lnTo>
                    <a:pt x="80387" y="24290"/>
                  </a:lnTo>
                  <a:lnTo>
                    <a:pt x="80560" y="23474"/>
                  </a:lnTo>
                  <a:lnTo>
                    <a:pt x="80709" y="22633"/>
                  </a:lnTo>
                  <a:lnTo>
                    <a:pt x="80832" y="21816"/>
                  </a:lnTo>
                  <a:lnTo>
                    <a:pt x="80882" y="20976"/>
                  </a:lnTo>
                  <a:lnTo>
                    <a:pt x="80907" y="20135"/>
                  </a:lnTo>
                  <a:lnTo>
                    <a:pt x="80857" y="19318"/>
                  </a:lnTo>
                  <a:lnTo>
                    <a:pt x="80808" y="18898"/>
                  </a:lnTo>
                  <a:lnTo>
                    <a:pt x="80758" y="18477"/>
                  </a:lnTo>
                  <a:lnTo>
                    <a:pt x="80684" y="18082"/>
                  </a:lnTo>
                  <a:lnTo>
                    <a:pt x="80610" y="17686"/>
                  </a:lnTo>
                  <a:lnTo>
                    <a:pt x="80486" y="17265"/>
                  </a:lnTo>
                  <a:lnTo>
                    <a:pt x="80362" y="16870"/>
                  </a:lnTo>
                  <a:lnTo>
                    <a:pt x="80239" y="16474"/>
                  </a:lnTo>
                  <a:lnTo>
                    <a:pt x="80090" y="16078"/>
                  </a:lnTo>
                  <a:lnTo>
                    <a:pt x="79744" y="15386"/>
                  </a:lnTo>
                  <a:lnTo>
                    <a:pt x="79571" y="15064"/>
                  </a:lnTo>
                  <a:lnTo>
                    <a:pt x="79398" y="14767"/>
                  </a:lnTo>
                  <a:lnTo>
                    <a:pt x="79225" y="14495"/>
                  </a:lnTo>
                  <a:lnTo>
                    <a:pt x="79027" y="14223"/>
                  </a:lnTo>
                  <a:lnTo>
                    <a:pt x="78829" y="14000"/>
                  </a:lnTo>
                  <a:lnTo>
                    <a:pt x="78656" y="13778"/>
                  </a:lnTo>
                  <a:lnTo>
                    <a:pt x="78458" y="13580"/>
                  </a:lnTo>
                  <a:lnTo>
                    <a:pt x="78260" y="13407"/>
                  </a:lnTo>
                  <a:lnTo>
                    <a:pt x="78037" y="13234"/>
                  </a:lnTo>
                  <a:lnTo>
                    <a:pt x="77840" y="13110"/>
                  </a:lnTo>
                  <a:lnTo>
                    <a:pt x="77642" y="12986"/>
                  </a:lnTo>
                  <a:lnTo>
                    <a:pt x="77419" y="12863"/>
                  </a:lnTo>
                  <a:lnTo>
                    <a:pt x="77221" y="12788"/>
                  </a:lnTo>
                  <a:lnTo>
                    <a:pt x="76999" y="12689"/>
                  </a:lnTo>
                  <a:lnTo>
                    <a:pt x="76578" y="12591"/>
                  </a:lnTo>
                  <a:lnTo>
                    <a:pt x="76133" y="12541"/>
                  </a:lnTo>
                  <a:lnTo>
                    <a:pt x="75712" y="12541"/>
                  </a:lnTo>
                  <a:lnTo>
                    <a:pt x="75267" y="12566"/>
                  </a:lnTo>
                  <a:lnTo>
                    <a:pt x="74847" y="12665"/>
                  </a:lnTo>
                  <a:lnTo>
                    <a:pt x="74401" y="12764"/>
                  </a:lnTo>
                  <a:lnTo>
                    <a:pt x="73981" y="12912"/>
                  </a:lnTo>
                  <a:lnTo>
                    <a:pt x="73585" y="13110"/>
                  </a:lnTo>
                  <a:lnTo>
                    <a:pt x="73165" y="13308"/>
                  </a:lnTo>
                  <a:lnTo>
                    <a:pt x="72769" y="13530"/>
                  </a:lnTo>
                  <a:lnTo>
                    <a:pt x="72398" y="13778"/>
                  </a:lnTo>
                  <a:lnTo>
                    <a:pt x="72027" y="14025"/>
                  </a:lnTo>
                  <a:lnTo>
                    <a:pt x="71359" y="14520"/>
                  </a:lnTo>
                  <a:lnTo>
                    <a:pt x="70790" y="15015"/>
                  </a:lnTo>
                  <a:lnTo>
                    <a:pt x="70320" y="15460"/>
                  </a:lnTo>
                  <a:lnTo>
                    <a:pt x="69949" y="15831"/>
                  </a:lnTo>
                  <a:lnTo>
                    <a:pt x="69652" y="16152"/>
                  </a:lnTo>
                  <a:lnTo>
                    <a:pt x="69751" y="15583"/>
                  </a:lnTo>
                  <a:lnTo>
                    <a:pt x="69875" y="14940"/>
                  </a:lnTo>
                  <a:lnTo>
                    <a:pt x="69974" y="14075"/>
                  </a:lnTo>
                  <a:lnTo>
                    <a:pt x="70024" y="13580"/>
                  </a:lnTo>
                  <a:lnTo>
                    <a:pt x="70048" y="13036"/>
                  </a:lnTo>
                  <a:lnTo>
                    <a:pt x="70073" y="12467"/>
                  </a:lnTo>
                  <a:lnTo>
                    <a:pt x="70073" y="11873"/>
                  </a:lnTo>
                  <a:lnTo>
                    <a:pt x="70048" y="11230"/>
                  </a:lnTo>
                  <a:lnTo>
                    <a:pt x="69974" y="10587"/>
                  </a:lnTo>
                  <a:lnTo>
                    <a:pt x="69900" y="9944"/>
                  </a:lnTo>
                  <a:lnTo>
                    <a:pt x="69776" y="9251"/>
                  </a:lnTo>
                  <a:lnTo>
                    <a:pt x="69628" y="8584"/>
                  </a:lnTo>
                  <a:lnTo>
                    <a:pt x="69455" y="7891"/>
                  </a:lnTo>
                  <a:lnTo>
                    <a:pt x="69207" y="7198"/>
                  </a:lnTo>
                  <a:lnTo>
                    <a:pt x="68935" y="6531"/>
                  </a:lnTo>
                  <a:lnTo>
                    <a:pt x="68589" y="5838"/>
                  </a:lnTo>
                  <a:lnTo>
                    <a:pt x="68218" y="5195"/>
                  </a:lnTo>
                  <a:lnTo>
                    <a:pt x="67995" y="4873"/>
                  </a:lnTo>
                  <a:lnTo>
                    <a:pt x="67773" y="4552"/>
                  </a:lnTo>
                  <a:lnTo>
                    <a:pt x="67525" y="4230"/>
                  </a:lnTo>
                  <a:lnTo>
                    <a:pt x="67253" y="3909"/>
                  </a:lnTo>
                  <a:lnTo>
                    <a:pt x="66981" y="3612"/>
                  </a:lnTo>
                  <a:lnTo>
                    <a:pt x="66684" y="3315"/>
                  </a:lnTo>
                  <a:lnTo>
                    <a:pt x="66388" y="3043"/>
                  </a:lnTo>
                  <a:lnTo>
                    <a:pt x="66066" y="2771"/>
                  </a:lnTo>
                  <a:lnTo>
                    <a:pt x="65720" y="2499"/>
                  </a:lnTo>
                  <a:lnTo>
                    <a:pt x="65349" y="2227"/>
                  </a:lnTo>
                  <a:lnTo>
                    <a:pt x="64953" y="1979"/>
                  </a:lnTo>
                  <a:lnTo>
                    <a:pt x="64557" y="1732"/>
                  </a:lnTo>
                  <a:lnTo>
                    <a:pt x="64137" y="1510"/>
                  </a:lnTo>
                  <a:lnTo>
                    <a:pt x="63692" y="1287"/>
                  </a:lnTo>
                  <a:lnTo>
                    <a:pt x="63222" y="1089"/>
                  </a:lnTo>
                  <a:lnTo>
                    <a:pt x="62752" y="891"/>
                  </a:lnTo>
                  <a:lnTo>
                    <a:pt x="62232" y="718"/>
                  </a:lnTo>
                  <a:lnTo>
                    <a:pt x="61713" y="545"/>
                  </a:lnTo>
                  <a:lnTo>
                    <a:pt x="61169" y="396"/>
                  </a:lnTo>
                  <a:lnTo>
                    <a:pt x="60600" y="248"/>
                  </a:lnTo>
                  <a:lnTo>
                    <a:pt x="60006" y="124"/>
                  </a:lnTo>
                  <a:lnTo>
                    <a:pt x="59462" y="50"/>
                  </a:lnTo>
                  <a:lnTo>
                    <a:pt x="589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6"/>
            <p:cNvSpPr/>
            <p:nvPr/>
          </p:nvSpPr>
          <p:spPr>
            <a:xfrm>
              <a:off x="4543975" y="1178025"/>
              <a:ext cx="407525" cy="299925"/>
            </a:xfrm>
            <a:custGeom>
              <a:avLst/>
              <a:gdLst/>
              <a:ahLst/>
              <a:cxnLst/>
              <a:rect l="l" t="t" r="r" b="b"/>
              <a:pathLst>
                <a:path w="16301" h="11997" extrusionOk="0">
                  <a:moveTo>
                    <a:pt x="1881" y="0"/>
                  </a:moveTo>
                  <a:lnTo>
                    <a:pt x="25" y="3018"/>
                  </a:lnTo>
                  <a:lnTo>
                    <a:pt x="1" y="3092"/>
                  </a:lnTo>
                  <a:lnTo>
                    <a:pt x="1" y="3166"/>
                  </a:lnTo>
                  <a:lnTo>
                    <a:pt x="1" y="3241"/>
                  </a:lnTo>
                  <a:lnTo>
                    <a:pt x="50" y="3339"/>
                  </a:lnTo>
                  <a:lnTo>
                    <a:pt x="149" y="3562"/>
                  </a:lnTo>
                  <a:lnTo>
                    <a:pt x="322" y="3809"/>
                  </a:lnTo>
                  <a:lnTo>
                    <a:pt x="570" y="4081"/>
                  </a:lnTo>
                  <a:lnTo>
                    <a:pt x="891" y="4403"/>
                  </a:lnTo>
                  <a:lnTo>
                    <a:pt x="1237" y="4749"/>
                  </a:lnTo>
                  <a:lnTo>
                    <a:pt x="1658" y="5096"/>
                  </a:lnTo>
                  <a:lnTo>
                    <a:pt x="2128" y="5491"/>
                  </a:lnTo>
                  <a:lnTo>
                    <a:pt x="2647" y="5887"/>
                  </a:lnTo>
                  <a:lnTo>
                    <a:pt x="3810" y="6753"/>
                  </a:lnTo>
                  <a:lnTo>
                    <a:pt x="5121" y="7643"/>
                  </a:lnTo>
                  <a:lnTo>
                    <a:pt x="6555" y="8558"/>
                  </a:lnTo>
                  <a:lnTo>
                    <a:pt x="8039" y="9424"/>
                  </a:lnTo>
                  <a:lnTo>
                    <a:pt x="9424" y="10191"/>
                  </a:lnTo>
                  <a:lnTo>
                    <a:pt x="10711" y="10834"/>
                  </a:lnTo>
                  <a:lnTo>
                    <a:pt x="11304" y="11106"/>
                  </a:lnTo>
                  <a:lnTo>
                    <a:pt x="11873" y="11353"/>
                  </a:lnTo>
                  <a:lnTo>
                    <a:pt x="12393" y="11551"/>
                  </a:lnTo>
                  <a:lnTo>
                    <a:pt x="12838" y="11724"/>
                  </a:lnTo>
                  <a:lnTo>
                    <a:pt x="13258" y="11848"/>
                  </a:lnTo>
                  <a:lnTo>
                    <a:pt x="13629" y="11947"/>
                  </a:lnTo>
                  <a:lnTo>
                    <a:pt x="13926" y="11972"/>
                  </a:lnTo>
                  <a:lnTo>
                    <a:pt x="14173" y="11997"/>
                  </a:lnTo>
                  <a:lnTo>
                    <a:pt x="14272" y="11972"/>
                  </a:lnTo>
                  <a:lnTo>
                    <a:pt x="14347" y="11947"/>
                  </a:lnTo>
                  <a:lnTo>
                    <a:pt x="14421" y="11898"/>
                  </a:lnTo>
                  <a:lnTo>
                    <a:pt x="14470" y="11848"/>
                  </a:lnTo>
                  <a:lnTo>
                    <a:pt x="16301" y="8831"/>
                  </a:lnTo>
                  <a:lnTo>
                    <a:pt x="18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6"/>
            <p:cNvSpPr/>
            <p:nvPr/>
          </p:nvSpPr>
          <p:spPr>
            <a:xfrm>
              <a:off x="4589750" y="1174925"/>
              <a:ext cx="362375" cy="227575"/>
            </a:xfrm>
            <a:custGeom>
              <a:avLst/>
              <a:gdLst/>
              <a:ahLst/>
              <a:cxnLst/>
              <a:rect l="l" t="t" r="r" b="b"/>
              <a:pathLst>
                <a:path w="14495" h="9103" extrusionOk="0">
                  <a:moveTo>
                    <a:pt x="322" y="1"/>
                  </a:moveTo>
                  <a:lnTo>
                    <a:pt x="223" y="25"/>
                  </a:lnTo>
                  <a:lnTo>
                    <a:pt x="148" y="50"/>
                  </a:lnTo>
                  <a:lnTo>
                    <a:pt x="99" y="75"/>
                  </a:lnTo>
                  <a:lnTo>
                    <a:pt x="50" y="124"/>
                  </a:lnTo>
                  <a:lnTo>
                    <a:pt x="25" y="199"/>
                  </a:lnTo>
                  <a:lnTo>
                    <a:pt x="0" y="273"/>
                  </a:lnTo>
                  <a:lnTo>
                    <a:pt x="25" y="347"/>
                  </a:lnTo>
                  <a:lnTo>
                    <a:pt x="50" y="446"/>
                  </a:lnTo>
                  <a:lnTo>
                    <a:pt x="173" y="668"/>
                  </a:lnTo>
                  <a:lnTo>
                    <a:pt x="346" y="916"/>
                  </a:lnTo>
                  <a:lnTo>
                    <a:pt x="594" y="1213"/>
                  </a:lnTo>
                  <a:lnTo>
                    <a:pt x="890" y="1509"/>
                  </a:lnTo>
                  <a:lnTo>
                    <a:pt x="1261" y="1856"/>
                  </a:lnTo>
                  <a:lnTo>
                    <a:pt x="1682" y="2227"/>
                  </a:lnTo>
                  <a:lnTo>
                    <a:pt x="2152" y="2598"/>
                  </a:lnTo>
                  <a:lnTo>
                    <a:pt x="2647" y="3018"/>
                  </a:lnTo>
                  <a:lnTo>
                    <a:pt x="3809" y="3859"/>
                  </a:lnTo>
                  <a:lnTo>
                    <a:pt x="5145" y="4750"/>
                  </a:lnTo>
                  <a:lnTo>
                    <a:pt x="6579" y="5665"/>
                  </a:lnTo>
                  <a:lnTo>
                    <a:pt x="8039" y="6531"/>
                  </a:lnTo>
                  <a:lnTo>
                    <a:pt x="9449" y="7297"/>
                  </a:lnTo>
                  <a:lnTo>
                    <a:pt x="10735" y="7940"/>
                  </a:lnTo>
                  <a:lnTo>
                    <a:pt x="11328" y="8212"/>
                  </a:lnTo>
                  <a:lnTo>
                    <a:pt x="11873" y="8460"/>
                  </a:lnTo>
                  <a:lnTo>
                    <a:pt x="12392" y="8658"/>
                  </a:lnTo>
                  <a:lnTo>
                    <a:pt x="12862" y="8831"/>
                  </a:lnTo>
                  <a:lnTo>
                    <a:pt x="13282" y="8955"/>
                  </a:lnTo>
                  <a:lnTo>
                    <a:pt x="13629" y="9053"/>
                  </a:lnTo>
                  <a:lnTo>
                    <a:pt x="13950" y="9103"/>
                  </a:lnTo>
                  <a:lnTo>
                    <a:pt x="14198" y="9103"/>
                  </a:lnTo>
                  <a:lnTo>
                    <a:pt x="14296" y="9078"/>
                  </a:lnTo>
                  <a:lnTo>
                    <a:pt x="14371" y="9053"/>
                  </a:lnTo>
                  <a:lnTo>
                    <a:pt x="14420" y="9004"/>
                  </a:lnTo>
                  <a:lnTo>
                    <a:pt x="14470" y="8955"/>
                  </a:lnTo>
                  <a:lnTo>
                    <a:pt x="14494" y="8905"/>
                  </a:lnTo>
                  <a:lnTo>
                    <a:pt x="14494" y="8831"/>
                  </a:lnTo>
                  <a:lnTo>
                    <a:pt x="14494" y="8732"/>
                  </a:lnTo>
                  <a:lnTo>
                    <a:pt x="14470" y="8658"/>
                  </a:lnTo>
                  <a:lnTo>
                    <a:pt x="14346" y="8435"/>
                  </a:lnTo>
                  <a:lnTo>
                    <a:pt x="14173" y="8188"/>
                  </a:lnTo>
                  <a:lnTo>
                    <a:pt x="13925" y="7891"/>
                  </a:lnTo>
                  <a:lnTo>
                    <a:pt x="13629" y="7594"/>
                  </a:lnTo>
                  <a:lnTo>
                    <a:pt x="13258" y="7248"/>
                  </a:lnTo>
                  <a:lnTo>
                    <a:pt x="12837" y="6877"/>
                  </a:lnTo>
                  <a:lnTo>
                    <a:pt x="12367" y="6506"/>
                  </a:lnTo>
                  <a:lnTo>
                    <a:pt x="11848" y="6085"/>
                  </a:lnTo>
                  <a:lnTo>
                    <a:pt x="10685" y="5244"/>
                  </a:lnTo>
                  <a:lnTo>
                    <a:pt x="9374" y="4354"/>
                  </a:lnTo>
                  <a:lnTo>
                    <a:pt x="7940" y="3439"/>
                  </a:lnTo>
                  <a:lnTo>
                    <a:pt x="6480" y="2573"/>
                  </a:lnTo>
                  <a:lnTo>
                    <a:pt x="5071" y="1806"/>
                  </a:lnTo>
                  <a:lnTo>
                    <a:pt x="3784" y="1163"/>
                  </a:lnTo>
                  <a:lnTo>
                    <a:pt x="3191" y="891"/>
                  </a:lnTo>
                  <a:lnTo>
                    <a:pt x="2647" y="644"/>
                  </a:lnTo>
                  <a:lnTo>
                    <a:pt x="2127" y="446"/>
                  </a:lnTo>
                  <a:lnTo>
                    <a:pt x="1657" y="273"/>
                  </a:lnTo>
                  <a:lnTo>
                    <a:pt x="1237" y="124"/>
                  </a:lnTo>
                  <a:lnTo>
                    <a:pt x="866" y="50"/>
                  </a:lnTo>
                  <a:lnTo>
                    <a:pt x="569" y="1"/>
                  </a:lnTo>
                  <a:close/>
                </a:path>
              </a:pathLst>
            </a:custGeom>
            <a:solidFill>
              <a:srgbClr val="EA9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6"/>
            <p:cNvSpPr/>
            <p:nvPr/>
          </p:nvSpPr>
          <p:spPr>
            <a:xfrm>
              <a:off x="4598400" y="1180500"/>
              <a:ext cx="342600" cy="213975"/>
            </a:xfrm>
            <a:custGeom>
              <a:avLst/>
              <a:gdLst/>
              <a:ahLst/>
              <a:cxnLst/>
              <a:rect l="l" t="t" r="r" b="b"/>
              <a:pathLst>
                <a:path w="13704" h="8559" extrusionOk="0">
                  <a:moveTo>
                    <a:pt x="272" y="0"/>
                  </a:moveTo>
                  <a:lnTo>
                    <a:pt x="124" y="50"/>
                  </a:lnTo>
                  <a:lnTo>
                    <a:pt x="50" y="74"/>
                  </a:lnTo>
                  <a:lnTo>
                    <a:pt x="25" y="124"/>
                  </a:lnTo>
                  <a:lnTo>
                    <a:pt x="0" y="173"/>
                  </a:lnTo>
                  <a:lnTo>
                    <a:pt x="0" y="223"/>
                  </a:lnTo>
                  <a:lnTo>
                    <a:pt x="50" y="371"/>
                  </a:lnTo>
                  <a:lnTo>
                    <a:pt x="149" y="569"/>
                  </a:lnTo>
                  <a:lnTo>
                    <a:pt x="347" y="792"/>
                  </a:lnTo>
                  <a:lnTo>
                    <a:pt x="569" y="1064"/>
                  </a:lnTo>
                  <a:lnTo>
                    <a:pt x="866" y="1336"/>
                  </a:lnTo>
                  <a:lnTo>
                    <a:pt x="1212" y="1657"/>
                  </a:lnTo>
                  <a:lnTo>
                    <a:pt x="1633" y="1979"/>
                  </a:lnTo>
                  <a:lnTo>
                    <a:pt x="2573" y="2721"/>
                  </a:lnTo>
                  <a:lnTo>
                    <a:pt x="3686" y="3513"/>
                  </a:lnTo>
                  <a:lnTo>
                    <a:pt x="4922" y="4354"/>
                  </a:lnTo>
                  <a:lnTo>
                    <a:pt x="6283" y="5219"/>
                  </a:lnTo>
                  <a:lnTo>
                    <a:pt x="7668" y="6035"/>
                  </a:lnTo>
                  <a:lnTo>
                    <a:pt x="9004" y="6753"/>
                  </a:lnTo>
                  <a:lnTo>
                    <a:pt x="10216" y="7396"/>
                  </a:lnTo>
                  <a:lnTo>
                    <a:pt x="11279" y="7891"/>
                  </a:lnTo>
                  <a:lnTo>
                    <a:pt x="11774" y="8088"/>
                  </a:lnTo>
                  <a:lnTo>
                    <a:pt x="12194" y="8262"/>
                  </a:lnTo>
                  <a:lnTo>
                    <a:pt x="12590" y="8410"/>
                  </a:lnTo>
                  <a:lnTo>
                    <a:pt x="12936" y="8509"/>
                  </a:lnTo>
                  <a:lnTo>
                    <a:pt x="13208" y="8558"/>
                  </a:lnTo>
                  <a:lnTo>
                    <a:pt x="13431" y="8558"/>
                  </a:lnTo>
                  <a:lnTo>
                    <a:pt x="13579" y="8534"/>
                  </a:lnTo>
                  <a:lnTo>
                    <a:pt x="13654" y="8509"/>
                  </a:lnTo>
                  <a:lnTo>
                    <a:pt x="13678" y="8459"/>
                  </a:lnTo>
                  <a:lnTo>
                    <a:pt x="13703" y="8410"/>
                  </a:lnTo>
                  <a:lnTo>
                    <a:pt x="13703" y="8360"/>
                  </a:lnTo>
                  <a:lnTo>
                    <a:pt x="13654" y="8187"/>
                  </a:lnTo>
                  <a:lnTo>
                    <a:pt x="13555" y="8014"/>
                  </a:lnTo>
                  <a:lnTo>
                    <a:pt x="13357" y="7792"/>
                  </a:lnTo>
                  <a:lnTo>
                    <a:pt x="13134" y="7520"/>
                  </a:lnTo>
                  <a:lnTo>
                    <a:pt x="12837" y="7247"/>
                  </a:lnTo>
                  <a:lnTo>
                    <a:pt x="12491" y="6926"/>
                  </a:lnTo>
                  <a:lnTo>
                    <a:pt x="12071" y="6604"/>
                  </a:lnTo>
                  <a:lnTo>
                    <a:pt x="11131" y="5862"/>
                  </a:lnTo>
                  <a:lnTo>
                    <a:pt x="10018" y="5071"/>
                  </a:lnTo>
                  <a:lnTo>
                    <a:pt x="8781" y="4230"/>
                  </a:lnTo>
                  <a:lnTo>
                    <a:pt x="7421" y="3364"/>
                  </a:lnTo>
                  <a:lnTo>
                    <a:pt x="6035" y="2548"/>
                  </a:lnTo>
                  <a:lnTo>
                    <a:pt x="4700" y="1806"/>
                  </a:lnTo>
                  <a:lnTo>
                    <a:pt x="3488" y="1188"/>
                  </a:lnTo>
                  <a:lnTo>
                    <a:pt x="2424" y="693"/>
                  </a:lnTo>
                  <a:lnTo>
                    <a:pt x="1930" y="470"/>
                  </a:lnTo>
                  <a:lnTo>
                    <a:pt x="1509" y="322"/>
                  </a:lnTo>
                  <a:lnTo>
                    <a:pt x="1113" y="173"/>
                  </a:lnTo>
                  <a:lnTo>
                    <a:pt x="767" y="74"/>
                  </a:lnTo>
                  <a:lnTo>
                    <a:pt x="495" y="25"/>
                  </a:lnTo>
                  <a:lnTo>
                    <a:pt x="27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6"/>
            <p:cNvSpPr/>
            <p:nvPr/>
          </p:nvSpPr>
          <p:spPr>
            <a:xfrm>
              <a:off x="4007250" y="243050"/>
              <a:ext cx="432875" cy="426075"/>
            </a:xfrm>
            <a:custGeom>
              <a:avLst/>
              <a:gdLst/>
              <a:ahLst/>
              <a:cxnLst/>
              <a:rect l="l" t="t" r="r" b="b"/>
              <a:pathLst>
                <a:path w="17315" h="17043" extrusionOk="0">
                  <a:moveTo>
                    <a:pt x="9622" y="1"/>
                  </a:moveTo>
                  <a:lnTo>
                    <a:pt x="10166" y="397"/>
                  </a:lnTo>
                  <a:lnTo>
                    <a:pt x="9795" y="322"/>
                  </a:lnTo>
                  <a:lnTo>
                    <a:pt x="9424" y="273"/>
                  </a:lnTo>
                  <a:lnTo>
                    <a:pt x="9053" y="248"/>
                  </a:lnTo>
                  <a:lnTo>
                    <a:pt x="8682" y="223"/>
                  </a:lnTo>
                  <a:lnTo>
                    <a:pt x="8311" y="223"/>
                  </a:lnTo>
                  <a:lnTo>
                    <a:pt x="7940" y="248"/>
                  </a:lnTo>
                  <a:lnTo>
                    <a:pt x="7569" y="273"/>
                  </a:lnTo>
                  <a:lnTo>
                    <a:pt x="7223" y="298"/>
                  </a:lnTo>
                  <a:lnTo>
                    <a:pt x="6852" y="372"/>
                  </a:lnTo>
                  <a:lnTo>
                    <a:pt x="6505" y="446"/>
                  </a:lnTo>
                  <a:lnTo>
                    <a:pt x="6134" y="520"/>
                  </a:lnTo>
                  <a:lnTo>
                    <a:pt x="5788" y="619"/>
                  </a:lnTo>
                  <a:lnTo>
                    <a:pt x="5467" y="743"/>
                  </a:lnTo>
                  <a:lnTo>
                    <a:pt x="5120" y="867"/>
                  </a:lnTo>
                  <a:lnTo>
                    <a:pt x="4799" y="1015"/>
                  </a:lnTo>
                  <a:lnTo>
                    <a:pt x="4477" y="1163"/>
                  </a:lnTo>
                  <a:lnTo>
                    <a:pt x="4156" y="1337"/>
                  </a:lnTo>
                  <a:lnTo>
                    <a:pt x="3834" y="1510"/>
                  </a:lnTo>
                  <a:lnTo>
                    <a:pt x="3537" y="1708"/>
                  </a:lnTo>
                  <a:lnTo>
                    <a:pt x="3265" y="1930"/>
                  </a:lnTo>
                  <a:lnTo>
                    <a:pt x="2968" y="2128"/>
                  </a:lnTo>
                  <a:lnTo>
                    <a:pt x="2696" y="2375"/>
                  </a:lnTo>
                  <a:lnTo>
                    <a:pt x="2424" y="2623"/>
                  </a:lnTo>
                  <a:lnTo>
                    <a:pt x="2177" y="2870"/>
                  </a:lnTo>
                  <a:lnTo>
                    <a:pt x="1954" y="3142"/>
                  </a:lnTo>
                  <a:lnTo>
                    <a:pt x="1707" y="3414"/>
                  </a:lnTo>
                  <a:lnTo>
                    <a:pt x="1484" y="3711"/>
                  </a:lnTo>
                  <a:lnTo>
                    <a:pt x="1286" y="4008"/>
                  </a:lnTo>
                  <a:lnTo>
                    <a:pt x="1089" y="4329"/>
                  </a:lnTo>
                  <a:lnTo>
                    <a:pt x="915" y="4651"/>
                  </a:lnTo>
                  <a:lnTo>
                    <a:pt x="742" y="4997"/>
                  </a:lnTo>
                  <a:lnTo>
                    <a:pt x="594" y="5344"/>
                  </a:lnTo>
                  <a:lnTo>
                    <a:pt x="371" y="5987"/>
                  </a:lnTo>
                  <a:lnTo>
                    <a:pt x="198" y="6630"/>
                  </a:lnTo>
                  <a:lnTo>
                    <a:pt x="74" y="7273"/>
                  </a:lnTo>
                  <a:lnTo>
                    <a:pt x="0" y="7941"/>
                  </a:lnTo>
                  <a:lnTo>
                    <a:pt x="0" y="8584"/>
                  </a:lnTo>
                  <a:lnTo>
                    <a:pt x="50" y="9227"/>
                  </a:lnTo>
                  <a:lnTo>
                    <a:pt x="124" y="9870"/>
                  </a:lnTo>
                  <a:lnTo>
                    <a:pt x="272" y="10513"/>
                  </a:lnTo>
                  <a:lnTo>
                    <a:pt x="470" y="11131"/>
                  </a:lnTo>
                  <a:lnTo>
                    <a:pt x="693" y="11725"/>
                  </a:lnTo>
                  <a:lnTo>
                    <a:pt x="990" y="12319"/>
                  </a:lnTo>
                  <a:lnTo>
                    <a:pt x="1311" y="12888"/>
                  </a:lnTo>
                  <a:lnTo>
                    <a:pt x="1682" y="13432"/>
                  </a:lnTo>
                  <a:lnTo>
                    <a:pt x="2103" y="13951"/>
                  </a:lnTo>
                  <a:lnTo>
                    <a:pt x="2548" y="14421"/>
                  </a:lnTo>
                  <a:lnTo>
                    <a:pt x="3043" y="14891"/>
                  </a:lnTo>
                  <a:lnTo>
                    <a:pt x="2993" y="14965"/>
                  </a:lnTo>
                  <a:lnTo>
                    <a:pt x="2993" y="15064"/>
                  </a:lnTo>
                  <a:lnTo>
                    <a:pt x="3043" y="15163"/>
                  </a:lnTo>
                  <a:lnTo>
                    <a:pt x="3142" y="15287"/>
                  </a:lnTo>
                  <a:lnTo>
                    <a:pt x="3364" y="15485"/>
                  </a:lnTo>
                  <a:lnTo>
                    <a:pt x="3636" y="15658"/>
                  </a:lnTo>
                  <a:lnTo>
                    <a:pt x="3933" y="15831"/>
                  </a:lnTo>
                  <a:lnTo>
                    <a:pt x="4230" y="16004"/>
                  </a:lnTo>
                  <a:lnTo>
                    <a:pt x="4576" y="16128"/>
                  </a:lnTo>
                  <a:lnTo>
                    <a:pt x="4922" y="16276"/>
                  </a:lnTo>
                  <a:lnTo>
                    <a:pt x="5590" y="16499"/>
                  </a:lnTo>
                  <a:lnTo>
                    <a:pt x="6233" y="16672"/>
                  </a:lnTo>
                  <a:lnTo>
                    <a:pt x="6753" y="16796"/>
                  </a:lnTo>
                  <a:lnTo>
                    <a:pt x="7247" y="16894"/>
                  </a:lnTo>
                  <a:lnTo>
                    <a:pt x="7618" y="16944"/>
                  </a:lnTo>
                  <a:lnTo>
                    <a:pt x="7989" y="16993"/>
                  </a:lnTo>
                  <a:lnTo>
                    <a:pt x="8360" y="17043"/>
                  </a:lnTo>
                  <a:lnTo>
                    <a:pt x="9449" y="17043"/>
                  </a:lnTo>
                  <a:lnTo>
                    <a:pt x="9820" y="16993"/>
                  </a:lnTo>
                  <a:lnTo>
                    <a:pt x="10166" y="16969"/>
                  </a:lnTo>
                  <a:lnTo>
                    <a:pt x="10537" y="16894"/>
                  </a:lnTo>
                  <a:lnTo>
                    <a:pt x="10883" y="16820"/>
                  </a:lnTo>
                  <a:lnTo>
                    <a:pt x="11576" y="16647"/>
                  </a:lnTo>
                  <a:lnTo>
                    <a:pt x="12244" y="16400"/>
                  </a:lnTo>
                  <a:lnTo>
                    <a:pt x="12565" y="16251"/>
                  </a:lnTo>
                  <a:lnTo>
                    <a:pt x="12887" y="16103"/>
                  </a:lnTo>
                  <a:lnTo>
                    <a:pt x="13208" y="15930"/>
                  </a:lnTo>
                  <a:lnTo>
                    <a:pt x="13505" y="15732"/>
                  </a:lnTo>
                  <a:lnTo>
                    <a:pt x="13802" y="15534"/>
                  </a:lnTo>
                  <a:lnTo>
                    <a:pt x="14099" y="15336"/>
                  </a:lnTo>
                  <a:lnTo>
                    <a:pt x="14371" y="15114"/>
                  </a:lnTo>
                  <a:lnTo>
                    <a:pt x="14643" y="14891"/>
                  </a:lnTo>
                  <a:lnTo>
                    <a:pt x="14915" y="14644"/>
                  </a:lnTo>
                  <a:lnTo>
                    <a:pt x="15162" y="14396"/>
                  </a:lnTo>
                  <a:lnTo>
                    <a:pt x="15385" y="14124"/>
                  </a:lnTo>
                  <a:lnTo>
                    <a:pt x="15632" y="13852"/>
                  </a:lnTo>
                  <a:lnTo>
                    <a:pt x="15830" y="13555"/>
                  </a:lnTo>
                  <a:lnTo>
                    <a:pt x="16053" y="13259"/>
                  </a:lnTo>
                  <a:lnTo>
                    <a:pt x="16226" y="12937"/>
                  </a:lnTo>
                  <a:lnTo>
                    <a:pt x="16399" y="12615"/>
                  </a:lnTo>
                  <a:lnTo>
                    <a:pt x="16572" y="12269"/>
                  </a:lnTo>
                  <a:lnTo>
                    <a:pt x="16721" y="11948"/>
                  </a:lnTo>
                  <a:lnTo>
                    <a:pt x="16943" y="11379"/>
                  </a:lnTo>
                  <a:lnTo>
                    <a:pt x="17092" y="10785"/>
                  </a:lnTo>
                  <a:lnTo>
                    <a:pt x="17215" y="10216"/>
                  </a:lnTo>
                  <a:lnTo>
                    <a:pt x="17290" y="9647"/>
                  </a:lnTo>
                  <a:lnTo>
                    <a:pt x="17314" y="9054"/>
                  </a:lnTo>
                  <a:lnTo>
                    <a:pt x="17314" y="8485"/>
                  </a:lnTo>
                  <a:lnTo>
                    <a:pt x="17265" y="7916"/>
                  </a:lnTo>
                  <a:lnTo>
                    <a:pt x="17191" y="7347"/>
                  </a:lnTo>
                  <a:lnTo>
                    <a:pt x="17042" y="6778"/>
                  </a:lnTo>
                  <a:lnTo>
                    <a:pt x="16894" y="6234"/>
                  </a:lnTo>
                  <a:lnTo>
                    <a:pt x="16671" y="5690"/>
                  </a:lnTo>
                  <a:lnTo>
                    <a:pt x="16449" y="5170"/>
                  </a:lnTo>
                  <a:lnTo>
                    <a:pt x="16177" y="4651"/>
                  </a:lnTo>
                  <a:lnTo>
                    <a:pt x="15855" y="4156"/>
                  </a:lnTo>
                  <a:lnTo>
                    <a:pt x="15509" y="3686"/>
                  </a:lnTo>
                  <a:lnTo>
                    <a:pt x="15138" y="3241"/>
                  </a:lnTo>
                  <a:lnTo>
                    <a:pt x="15063" y="3142"/>
                  </a:lnTo>
                  <a:lnTo>
                    <a:pt x="14767" y="2845"/>
                  </a:lnTo>
                  <a:lnTo>
                    <a:pt x="14420" y="2524"/>
                  </a:lnTo>
                  <a:lnTo>
                    <a:pt x="14074" y="2227"/>
                  </a:lnTo>
                  <a:lnTo>
                    <a:pt x="13703" y="1930"/>
                  </a:lnTo>
                  <a:lnTo>
                    <a:pt x="13307" y="1658"/>
                  </a:lnTo>
                  <a:lnTo>
                    <a:pt x="12961" y="1435"/>
                  </a:lnTo>
                  <a:lnTo>
                    <a:pt x="12565" y="1213"/>
                  </a:lnTo>
                  <a:lnTo>
                    <a:pt x="12145" y="990"/>
                  </a:lnTo>
                  <a:lnTo>
                    <a:pt x="11724" y="768"/>
                  </a:lnTo>
                  <a:lnTo>
                    <a:pt x="11230" y="545"/>
                  </a:lnTo>
                  <a:lnTo>
                    <a:pt x="10735" y="347"/>
                  </a:lnTo>
                  <a:lnTo>
                    <a:pt x="10191" y="174"/>
                  </a:lnTo>
                  <a:lnTo>
                    <a:pt x="9622" y="1"/>
                  </a:lnTo>
                  <a:close/>
                </a:path>
              </a:pathLst>
            </a:custGeom>
            <a:solidFill>
              <a:srgbClr val="C17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6"/>
            <p:cNvSpPr/>
            <p:nvPr/>
          </p:nvSpPr>
          <p:spPr>
            <a:xfrm>
              <a:off x="3988700" y="238125"/>
              <a:ext cx="419875" cy="419875"/>
            </a:xfrm>
            <a:custGeom>
              <a:avLst/>
              <a:gdLst/>
              <a:ahLst/>
              <a:cxnLst/>
              <a:rect l="l" t="t" r="r" b="b"/>
              <a:pathLst>
                <a:path w="16795" h="16795" extrusionOk="0">
                  <a:moveTo>
                    <a:pt x="8163" y="0"/>
                  </a:moveTo>
                  <a:lnTo>
                    <a:pt x="7742" y="25"/>
                  </a:lnTo>
                  <a:lnTo>
                    <a:pt x="7346" y="49"/>
                  </a:lnTo>
                  <a:lnTo>
                    <a:pt x="6926" y="124"/>
                  </a:lnTo>
                  <a:lnTo>
                    <a:pt x="6530" y="198"/>
                  </a:lnTo>
                  <a:lnTo>
                    <a:pt x="6134" y="297"/>
                  </a:lnTo>
                  <a:lnTo>
                    <a:pt x="5763" y="420"/>
                  </a:lnTo>
                  <a:lnTo>
                    <a:pt x="5368" y="544"/>
                  </a:lnTo>
                  <a:lnTo>
                    <a:pt x="4997" y="717"/>
                  </a:lnTo>
                  <a:lnTo>
                    <a:pt x="4650" y="890"/>
                  </a:lnTo>
                  <a:lnTo>
                    <a:pt x="4279" y="1064"/>
                  </a:lnTo>
                  <a:lnTo>
                    <a:pt x="3933" y="1286"/>
                  </a:lnTo>
                  <a:lnTo>
                    <a:pt x="3611" y="1509"/>
                  </a:lnTo>
                  <a:lnTo>
                    <a:pt x="3265" y="1731"/>
                  </a:lnTo>
                  <a:lnTo>
                    <a:pt x="2968" y="1979"/>
                  </a:lnTo>
                  <a:lnTo>
                    <a:pt x="2647" y="2251"/>
                  </a:lnTo>
                  <a:lnTo>
                    <a:pt x="2375" y="2548"/>
                  </a:lnTo>
                  <a:lnTo>
                    <a:pt x="2078" y="2844"/>
                  </a:lnTo>
                  <a:lnTo>
                    <a:pt x="1831" y="3166"/>
                  </a:lnTo>
                  <a:lnTo>
                    <a:pt x="1583" y="3488"/>
                  </a:lnTo>
                  <a:lnTo>
                    <a:pt x="1336" y="3834"/>
                  </a:lnTo>
                  <a:lnTo>
                    <a:pt x="1113" y="4180"/>
                  </a:lnTo>
                  <a:lnTo>
                    <a:pt x="915" y="4551"/>
                  </a:lnTo>
                  <a:lnTo>
                    <a:pt x="742" y="4947"/>
                  </a:lnTo>
                  <a:lnTo>
                    <a:pt x="569" y="5343"/>
                  </a:lnTo>
                  <a:lnTo>
                    <a:pt x="421" y="5738"/>
                  </a:lnTo>
                  <a:lnTo>
                    <a:pt x="297" y="6159"/>
                  </a:lnTo>
                  <a:lnTo>
                    <a:pt x="198" y="6579"/>
                  </a:lnTo>
                  <a:lnTo>
                    <a:pt x="124" y="6975"/>
                  </a:lnTo>
                  <a:lnTo>
                    <a:pt x="50" y="7396"/>
                  </a:lnTo>
                  <a:lnTo>
                    <a:pt x="25" y="7816"/>
                  </a:lnTo>
                  <a:lnTo>
                    <a:pt x="0" y="8237"/>
                  </a:lnTo>
                  <a:lnTo>
                    <a:pt x="0" y="8632"/>
                  </a:lnTo>
                  <a:lnTo>
                    <a:pt x="25" y="9053"/>
                  </a:lnTo>
                  <a:lnTo>
                    <a:pt x="50" y="9449"/>
                  </a:lnTo>
                  <a:lnTo>
                    <a:pt x="124" y="9869"/>
                  </a:lnTo>
                  <a:lnTo>
                    <a:pt x="198" y="10265"/>
                  </a:lnTo>
                  <a:lnTo>
                    <a:pt x="297" y="10661"/>
                  </a:lnTo>
                  <a:lnTo>
                    <a:pt x="421" y="11032"/>
                  </a:lnTo>
                  <a:lnTo>
                    <a:pt x="569" y="11427"/>
                  </a:lnTo>
                  <a:lnTo>
                    <a:pt x="718" y="11798"/>
                  </a:lnTo>
                  <a:lnTo>
                    <a:pt x="891" y="12169"/>
                  </a:lnTo>
                  <a:lnTo>
                    <a:pt x="1064" y="12516"/>
                  </a:lnTo>
                  <a:lnTo>
                    <a:pt x="1286" y="12862"/>
                  </a:lnTo>
                  <a:lnTo>
                    <a:pt x="1509" y="13208"/>
                  </a:lnTo>
                  <a:lnTo>
                    <a:pt x="1732" y="13530"/>
                  </a:lnTo>
                  <a:lnTo>
                    <a:pt x="2004" y="13851"/>
                  </a:lnTo>
                  <a:lnTo>
                    <a:pt x="2276" y="14148"/>
                  </a:lnTo>
                  <a:lnTo>
                    <a:pt x="2548" y="14445"/>
                  </a:lnTo>
                  <a:lnTo>
                    <a:pt x="2845" y="14717"/>
                  </a:lnTo>
                  <a:lnTo>
                    <a:pt x="3166" y="14964"/>
                  </a:lnTo>
                  <a:lnTo>
                    <a:pt x="3488" y="15212"/>
                  </a:lnTo>
                  <a:lnTo>
                    <a:pt x="3834" y="15459"/>
                  </a:lnTo>
                  <a:lnTo>
                    <a:pt x="4180" y="15682"/>
                  </a:lnTo>
                  <a:lnTo>
                    <a:pt x="4551" y="15879"/>
                  </a:lnTo>
                  <a:lnTo>
                    <a:pt x="4947" y="16053"/>
                  </a:lnTo>
                  <a:lnTo>
                    <a:pt x="5343" y="16226"/>
                  </a:lnTo>
                  <a:lnTo>
                    <a:pt x="5739" y="16374"/>
                  </a:lnTo>
                  <a:lnTo>
                    <a:pt x="6159" y="16498"/>
                  </a:lnTo>
                  <a:lnTo>
                    <a:pt x="6580" y="16597"/>
                  </a:lnTo>
                  <a:lnTo>
                    <a:pt x="7000" y="16671"/>
                  </a:lnTo>
                  <a:lnTo>
                    <a:pt x="7396" y="16745"/>
                  </a:lnTo>
                  <a:lnTo>
                    <a:pt x="7816" y="16795"/>
                  </a:lnTo>
                  <a:lnTo>
                    <a:pt x="8657" y="16795"/>
                  </a:lnTo>
                  <a:lnTo>
                    <a:pt x="9053" y="16770"/>
                  </a:lnTo>
                  <a:lnTo>
                    <a:pt x="9473" y="16745"/>
                  </a:lnTo>
                  <a:lnTo>
                    <a:pt x="9869" y="16671"/>
                  </a:lnTo>
                  <a:lnTo>
                    <a:pt x="10265" y="16597"/>
                  </a:lnTo>
                  <a:lnTo>
                    <a:pt x="10661" y="16498"/>
                  </a:lnTo>
                  <a:lnTo>
                    <a:pt x="11032" y="16374"/>
                  </a:lnTo>
                  <a:lnTo>
                    <a:pt x="11428" y="16251"/>
                  </a:lnTo>
                  <a:lnTo>
                    <a:pt x="11799" y="16077"/>
                  </a:lnTo>
                  <a:lnTo>
                    <a:pt x="12170" y="15904"/>
                  </a:lnTo>
                  <a:lnTo>
                    <a:pt x="12516" y="15731"/>
                  </a:lnTo>
                  <a:lnTo>
                    <a:pt x="12862" y="15508"/>
                  </a:lnTo>
                  <a:lnTo>
                    <a:pt x="13208" y="15286"/>
                  </a:lnTo>
                  <a:lnTo>
                    <a:pt x="13530" y="15063"/>
                  </a:lnTo>
                  <a:lnTo>
                    <a:pt x="13851" y="14791"/>
                  </a:lnTo>
                  <a:lnTo>
                    <a:pt x="14148" y="14544"/>
                  </a:lnTo>
                  <a:lnTo>
                    <a:pt x="14445" y="14247"/>
                  </a:lnTo>
                  <a:lnTo>
                    <a:pt x="14717" y="13950"/>
                  </a:lnTo>
                  <a:lnTo>
                    <a:pt x="14989" y="13629"/>
                  </a:lnTo>
                  <a:lnTo>
                    <a:pt x="15237" y="13307"/>
                  </a:lnTo>
                  <a:lnTo>
                    <a:pt x="15459" y="12961"/>
                  </a:lnTo>
                  <a:lnTo>
                    <a:pt x="15682" y="12615"/>
                  </a:lnTo>
                  <a:lnTo>
                    <a:pt x="15880" y="12244"/>
                  </a:lnTo>
                  <a:lnTo>
                    <a:pt x="16053" y="11848"/>
                  </a:lnTo>
                  <a:lnTo>
                    <a:pt x="16226" y="11452"/>
                  </a:lnTo>
                  <a:lnTo>
                    <a:pt x="16374" y="11056"/>
                  </a:lnTo>
                  <a:lnTo>
                    <a:pt x="16498" y="10636"/>
                  </a:lnTo>
                  <a:lnTo>
                    <a:pt x="16597" y="10215"/>
                  </a:lnTo>
                  <a:lnTo>
                    <a:pt x="16696" y="9795"/>
                  </a:lnTo>
                  <a:lnTo>
                    <a:pt x="16745" y="9399"/>
                  </a:lnTo>
                  <a:lnTo>
                    <a:pt x="16795" y="8979"/>
                  </a:lnTo>
                  <a:lnTo>
                    <a:pt x="16795" y="8558"/>
                  </a:lnTo>
                  <a:lnTo>
                    <a:pt x="16795" y="8138"/>
                  </a:lnTo>
                  <a:lnTo>
                    <a:pt x="16795" y="7742"/>
                  </a:lnTo>
                  <a:lnTo>
                    <a:pt x="16745" y="7321"/>
                  </a:lnTo>
                  <a:lnTo>
                    <a:pt x="16671" y="6926"/>
                  </a:lnTo>
                  <a:lnTo>
                    <a:pt x="16597" y="6530"/>
                  </a:lnTo>
                  <a:lnTo>
                    <a:pt x="16498" y="6134"/>
                  </a:lnTo>
                  <a:lnTo>
                    <a:pt x="16374" y="5763"/>
                  </a:lnTo>
                  <a:lnTo>
                    <a:pt x="16251" y="5367"/>
                  </a:lnTo>
                  <a:lnTo>
                    <a:pt x="16078" y="4996"/>
                  </a:lnTo>
                  <a:lnTo>
                    <a:pt x="15929" y="4625"/>
                  </a:lnTo>
                  <a:lnTo>
                    <a:pt x="15731" y="4279"/>
                  </a:lnTo>
                  <a:lnTo>
                    <a:pt x="15533" y="3933"/>
                  </a:lnTo>
                  <a:lnTo>
                    <a:pt x="15311" y="3586"/>
                  </a:lnTo>
                  <a:lnTo>
                    <a:pt x="15063" y="3265"/>
                  </a:lnTo>
                  <a:lnTo>
                    <a:pt x="14816" y="2943"/>
                  </a:lnTo>
                  <a:lnTo>
                    <a:pt x="14544" y="2647"/>
                  </a:lnTo>
                  <a:lnTo>
                    <a:pt x="14247" y="2350"/>
                  </a:lnTo>
                  <a:lnTo>
                    <a:pt x="13950" y="2078"/>
                  </a:lnTo>
                  <a:lnTo>
                    <a:pt x="13629" y="1830"/>
                  </a:lnTo>
                  <a:lnTo>
                    <a:pt x="13307" y="1558"/>
                  </a:lnTo>
                  <a:lnTo>
                    <a:pt x="12961" y="1336"/>
                  </a:lnTo>
                  <a:lnTo>
                    <a:pt x="12615" y="1113"/>
                  </a:lnTo>
                  <a:lnTo>
                    <a:pt x="12244" y="915"/>
                  </a:lnTo>
                  <a:lnTo>
                    <a:pt x="11848" y="742"/>
                  </a:lnTo>
                  <a:lnTo>
                    <a:pt x="11452" y="569"/>
                  </a:lnTo>
                  <a:lnTo>
                    <a:pt x="11056" y="420"/>
                  </a:lnTo>
                  <a:lnTo>
                    <a:pt x="10636" y="297"/>
                  </a:lnTo>
                  <a:lnTo>
                    <a:pt x="10216" y="198"/>
                  </a:lnTo>
                  <a:lnTo>
                    <a:pt x="9820" y="99"/>
                  </a:lnTo>
                  <a:lnTo>
                    <a:pt x="9399" y="49"/>
                  </a:lnTo>
                  <a:lnTo>
                    <a:pt x="8979" y="0"/>
                  </a:lnTo>
                  <a:close/>
                </a:path>
              </a:pathLst>
            </a:custGeom>
            <a:solidFill>
              <a:srgbClr val="F0C3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6"/>
            <p:cNvSpPr/>
            <p:nvPr/>
          </p:nvSpPr>
          <p:spPr>
            <a:xfrm>
              <a:off x="4014050" y="263475"/>
              <a:ext cx="369175" cy="369175"/>
            </a:xfrm>
            <a:custGeom>
              <a:avLst/>
              <a:gdLst/>
              <a:ahLst/>
              <a:cxnLst/>
              <a:rect l="l" t="t" r="r" b="b"/>
              <a:pathLst>
                <a:path w="14767" h="14767" extrusionOk="0">
                  <a:moveTo>
                    <a:pt x="7173" y="0"/>
                  </a:moveTo>
                  <a:lnTo>
                    <a:pt x="6802" y="25"/>
                  </a:lnTo>
                  <a:lnTo>
                    <a:pt x="6456" y="50"/>
                  </a:lnTo>
                  <a:lnTo>
                    <a:pt x="6110" y="99"/>
                  </a:lnTo>
                  <a:lnTo>
                    <a:pt x="5739" y="173"/>
                  </a:lnTo>
                  <a:lnTo>
                    <a:pt x="5392" y="272"/>
                  </a:lnTo>
                  <a:lnTo>
                    <a:pt x="5071" y="371"/>
                  </a:lnTo>
                  <a:lnTo>
                    <a:pt x="4725" y="495"/>
                  </a:lnTo>
                  <a:lnTo>
                    <a:pt x="4403" y="618"/>
                  </a:lnTo>
                  <a:lnTo>
                    <a:pt x="4082" y="767"/>
                  </a:lnTo>
                  <a:lnTo>
                    <a:pt x="3760" y="940"/>
                  </a:lnTo>
                  <a:lnTo>
                    <a:pt x="3463" y="1113"/>
                  </a:lnTo>
                  <a:lnTo>
                    <a:pt x="3166" y="1311"/>
                  </a:lnTo>
                  <a:lnTo>
                    <a:pt x="2870" y="1534"/>
                  </a:lnTo>
                  <a:lnTo>
                    <a:pt x="2597" y="1756"/>
                  </a:lnTo>
                  <a:lnTo>
                    <a:pt x="2350" y="1979"/>
                  </a:lnTo>
                  <a:lnTo>
                    <a:pt x="2078" y="2251"/>
                  </a:lnTo>
                  <a:lnTo>
                    <a:pt x="1831" y="2498"/>
                  </a:lnTo>
                  <a:lnTo>
                    <a:pt x="1608" y="2770"/>
                  </a:lnTo>
                  <a:lnTo>
                    <a:pt x="1385" y="3067"/>
                  </a:lnTo>
                  <a:lnTo>
                    <a:pt x="1188" y="3364"/>
                  </a:lnTo>
                  <a:lnTo>
                    <a:pt x="990" y="3686"/>
                  </a:lnTo>
                  <a:lnTo>
                    <a:pt x="817" y="4007"/>
                  </a:lnTo>
                  <a:lnTo>
                    <a:pt x="643" y="4353"/>
                  </a:lnTo>
                  <a:lnTo>
                    <a:pt x="520" y="4700"/>
                  </a:lnTo>
                  <a:lnTo>
                    <a:pt x="371" y="5046"/>
                  </a:lnTo>
                  <a:lnTo>
                    <a:pt x="272" y="5417"/>
                  </a:lnTo>
                  <a:lnTo>
                    <a:pt x="173" y="5788"/>
                  </a:lnTo>
                  <a:lnTo>
                    <a:pt x="99" y="6134"/>
                  </a:lnTo>
                  <a:lnTo>
                    <a:pt x="50" y="6505"/>
                  </a:lnTo>
                  <a:lnTo>
                    <a:pt x="25" y="6876"/>
                  </a:lnTo>
                  <a:lnTo>
                    <a:pt x="0" y="7247"/>
                  </a:lnTo>
                  <a:lnTo>
                    <a:pt x="0" y="7594"/>
                  </a:lnTo>
                  <a:lnTo>
                    <a:pt x="25" y="7965"/>
                  </a:lnTo>
                  <a:lnTo>
                    <a:pt x="50" y="8311"/>
                  </a:lnTo>
                  <a:lnTo>
                    <a:pt x="124" y="8682"/>
                  </a:lnTo>
                  <a:lnTo>
                    <a:pt x="173" y="9028"/>
                  </a:lnTo>
                  <a:lnTo>
                    <a:pt x="272" y="9374"/>
                  </a:lnTo>
                  <a:lnTo>
                    <a:pt x="371" y="9696"/>
                  </a:lnTo>
                  <a:lnTo>
                    <a:pt x="495" y="10042"/>
                  </a:lnTo>
                  <a:lnTo>
                    <a:pt x="643" y="10364"/>
                  </a:lnTo>
                  <a:lnTo>
                    <a:pt x="792" y="10685"/>
                  </a:lnTo>
                  <a:lnTo>
                    <a:pt x="940" y="11007"/>
                  </a:lnTo>
                  <a:lnTo>
                    <a:pt x="1138" y="11304"/>
                  </a:lnTo>
                  <a:lnTo>
                    <a:pt x="1336" y="11601"/>
                  </a:lnTo>
                  <a:lnTo>
                    <a:pt x="1534" y="11897"/>
                  </a:lnTo>
                  <a:lnTo>
                    <a:pt x="1756" y="12169"/>
                  </a:lnTo>
                  <a:lnTo>
                    <a:pt x="2004" y="12442"/>
                  </a:lnTo>
                  <a:lnTo>
                    <a:pt x="2251" y="12689"/>
                  </a:lnTo>
                  <a:lnTo>
                    <a:pt x="2499" y="12936"/>
                  </a:lnTo>
                  <a:lnTo>
                    <a:pt x="2795" y="13159"/>
                  </a:lnTo>
                  <a:lnTo>
                    <a:pt x="3067" y="13381"/>
                  </a:lnTo>
                  <a:lnTo>
                    <a:pt x="3364" y="13579"/>
                  </a:lnTo>
                  <a:lnTo>
                    <a:pt x="3686" y="13777"/>
                  </a:lnTo>
                  <a:lnTo>
                    <a:pt x="4007" y="13950"/>
                  </a:lnTo>
                  <a:lnTo>
                    <a:pt x="4354" y="14123"/>
                  </a:lnTo>
                  <a:lnTo>
                    <a:pt x="4700" y="14272"/>
                  </a:lnTo>
                  <a:lnTo>
                    <a:pt x="5046" y="14396"/>
                  </a:lnTo>
                  <a:lnTo>
                    <a:pt x="5417" y="14494"/>
                  </a:lnTo>
                  <a:lnTo>
                    <a:pt x="5788" y="14593"/>
                  </a:lnTo>
                  <a:lnTo>
                    <a:pt x="6159" y="14668"/>
                  </a:lnTo>
                  <a:lnTo>
                    <a:pt x="6505" y="14717"/>
                  </a:lnTo>
                  <a:lnTo>
                    <a:pt x="6876" y="14742"/>
                  </a:lnTo>
                  <a:lnTo>
                    <a:pt x="7248" y="14767"/>
                  </a:lnTo>
                  <a:lnTo>
                    <a:pt x="7594" y="14767"/>
                  </a:lnTo>
                  <a:lnTo>
                    <a:pt x="7965" y="14742"/>
                  </a:lnTo>
                  <a:lnTo>
                    <a:pt x="8311" y="14717"/>
                  </a:lnTo>
                  <a:lnTo>
                    <a:pt x="8682" y="14668"/>
                  </a:lnTo>
                  <a:lnTo>
                    <a:pt x="9028" y="14593"/>
                  </a:lnTo>
                  <a:lnTo>
                    <a:pt x="9375" y="14494"/>
                  </a:lnTo>
                  <a:lnTo>
                    <a:pt x="9721" y="14396"/>
                  </a:lnTo>
                  <a:lnTo>
                    <a:pt x="10042" y="14272"/>
                  </a:lnTo>
                  <a:lnTo>
                    <a:pt x="10364" y="14148"/>
                  </a:lnTo>
                  <a:lnTo>
                    <a:pt x="10686" y="13975"/>
                  </a:lnTo>
                  <a:lnTo>
                    <a:pt x="11007" y="13827"/>
                  </a:lnTo>
                  <a:lnTo>
                    <a:pt x="11304" y="13629"/>
                  </a:lnTo>
                  <a:lnTo>
                    <a:pt x="11601" y="13456"/>
                  </a:lnTo>
                  <a:lnTo>
                    <a:pt x="11898" y="13233"/>
                  </a:lnTo>
                  <a:lnTo>
                    <a:pt x="12170" y="13010"/>
                  </a:lnTo>
                  <a:lnTo>
                    <a:pt x="12442" y="12763"/>
                  </a:lnTo>
                  <a:lnTo>
                    <a:pt x="12689" y="12516"/>
                  </a:lnTo>
                  <a:lnTo>
                    <a:pt x="12936" y="12268"/>
                  </a:lnTo>
                  <a:lnTo>
                    <a:pt x="13159" y="11972"/>
                  </a:lnTo>
                  <a:lnTo>
                    <a:pt x="13382" y="11699"/>
                  </a:lnTo>
                  <a:lnTo>
                    <a:pt x="13580" y="11403"/>
                  </a:lnTo>
                  <a:lnTo>
                    <a:pt x="13777" y="11081"/>
                  </a:lnTo>
                  <a:lnTo>
                    <a:pt x="13951" y="10760"/>
                  </a:lnTo>
                  <a:lnTo>
                    <a:pt x="14124" y="10413"/>
                  </a:lnTo>
                  <a:lnTo>
                    <a:pt x="14272" y="10067"/>
                  </a:lnTo>
                  <a:lnTo>
                    <a:pt x="14396" y="9721"/>
                  </a:lnTo>
                  <a:lnTo>
                    <a:pt x="14495" y="9350"/>
                  </a:lnTo>
                  <a:lnTo>
                    <a:pt x="14594" y="8979"/>
                  </a:lnTo>
                  <a:lnTo>
                    <a:pt x="14668" y="8632"/>
                  </a:lnTo>
                  <a:lnTo>
                    <a:pt x="14717" y="8261"/>
                  </a:lnTo>
                  <a:lnTo>
                    <a:pt x="14767" y="7890"/>
                  </a:lnTo>
                  <a:lnTo>
                    <a:pt x="14767" y="7519"/>
                  </a:lnTo>
                  <a:lnTo>
                    <a:pt x="14767" y="7173"/>
                  </a:lnTo>
                  <a:lnTo>
                    <a:pt x="14742" y="6802"/>
                  </a:lnTo>
                  <a:lnTo>
                    <a:pt x="14717" y="6456"/>
                  </a:lnTo>
                  <a:lnTo>
                    <a:pt x="14668" y="6085"/>
                  </a:lnTo>
                  <a:lnTo>
                    <a:pt x="14594" y="5738"/>
                  </a:lnTo>
                  <a:lnTo>
                    <a:pt x="14495" y="5392"/>
                  </a:lnTo>
                  <a:lnTo>
                    <a:pt x="14396" y="5071"/>
                  </a:lnTo>
                  <a:lnTo>
                    <a:pt x="14272" y="4724"/>
                  </a:lnTo>
                  <a:lnTo>
                    <a:pt x="14148" y="4403"/>
                  </a:lnTo>
                  <a:lnTo>
                    <a:pt x="14000" y="4081"/>
                  </a:lnTo>
                  <a:lnTo>
                    <a:pt x="13827" y="3760"/>
                  </a:lnTo>
                  <a:lnTo>
                    <a:pt x="13654" y="3463"/>
                  </a:lnTo>
                  <a:lnTo>
                    <a:pt x="13456" y="3166"/>
                  </a:lnTo>
                  <a:lnTo>
                    <a:pt x="13233" y="2869"/>
                  </a:lnTo>
                  <a:lnTo>
                    <a:pt x="13011" y="2597"/>
                  </a:lnTo>
                  <a:lnTo>
                    <a:pt x="12788" y="2325"/>
                  </a:lnTo>
                  <a:lnTo>
                    <a:pt x="12516" y="2078"/>
                  </a:lnTo>
                  <a:lnTo>
                    <a:pt x="12269" y="1830"/>
                  </a:lnTo>
                  <a:lnTo>
                    <a:pt x="11997" y="1608"/>
                  </a:lnTo>
                  <a:lnTo>
                    <a:pt x="11700" y="1385"/>
                  </a:lnTo>
                  <a:lnTo>
                    <a:pt x="11403" y="1187"/>
                  </a:lnTo>
                  <a:lnTo>
                    <a:pt x="11081" y="989"/>
                  </a:lnTo>
                  <a:lnTo>
                    <a:pt x="10760" y="816"/>
                  </a:lnTo>
                  <a:lnTo>
                    <a:pt x="10414" y="643"/>
                  </a:lnTo>
                  <a:lnTo>
                    <a:pt x="10067" y="495"/>
                  </a:lnTo>
                  <a:lnTo>
                    <a:pt x="9721" y="371"/>
                  </a:lnTo>
                  <a:lnTo>
                    <a:pt x="9350" y="272"/>
                  </a:lnTo>
                  <a:lnTo>
                    <a:pt x="9004" y="173"/>
                  </a:lnTo>
                  <a:lnTo>
                    <a:pt x="8633" y="99"/>
                  </a:lnTo>
                  <a:lnTo>
                    <a:pt x="8262" y="50"/>
                  </a:lnTo>
                  <a:lnTo>
                    <a:pt x="7891" y="25"/>
                  </a:lnTo>
                  <a:lnTo>
                    <a:pt x="7544" y="0"/>
                  </a:lnTo>
                  <a:close/>
                </a:path>
              </a:pathLst>
            </a:custGeom>
            <a:solidFill>
              <a:srgbClr val="EA9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6"/>
            <p:cNvSpPr/>
            <p:nvPr/>
          </p:nvSpPr>
          <p:spPr>
            <a:xfrm>
              <a:off x="3009225" y="813200"/>
              <a:ext cx="389575" cy="383400"/>
            </a:xfrm>
            <a:custGeom>
              <a:avLst/>
              <a:gdLst/>
              <a:ahLst/>
              <a:cxnLst/>
              <a:rect l="l" t="t" r="r" b="b"/>
              <a:pathLst>
                <a:path w="15583" h="15336" extrusionOk="0">
                  <a:moveTo>
                    <a:pt x="6901" y="0"/>
                  </a:moveTo>
                  <a:lnTo>
                    <a:pt x="6406" y="148"/>
                  </a:lnTo>
                  <a:lnTo>
                    <a:pt x="5912" y="322"/>
                  </a:lnTo>
                  <a:lnTo>
                    <a:pt x="5466" y="495"/>
                  </a:lnTo>
                  <a:lnTo>
                    <a:pt x="5046" y="693"/>
                  </a:lnTo>
                  <a:lnTo>
                    <a:pt x="4650" y="890"/>
                  </a:lnTo>
                  <a:lnTo>
                    <a:pt x="4279" y="1088"/>
                  </a:lnTo>
                  <a:lnTo>
                    <a:pt x="3611" y="1484"/>
                  </a:lnTo>
                  <a:lnTo>
                    <a:pt x="3265" y="1731"/>
                  </a:lnTo>
                  <a:lnTo>
                    <a:pt x="2919" y="2003"/>
                  </a:lnTo>
                  <a:lnTo>
                    <a:pt x="2597" y="2276"/>
                  </a:lnTo>
                  <a:lnTo>
                    <a:pt x="2300" y="2548"/>
                  </a:lnTo>
                  <a:lnTo>
                    <a:pt x="2028" y="2820"/>
                  </a:lnTo>
                  <a:lnTo>
                    <a:pt x="1954" y="2919"/>
                  </a:lnTo>
                  <a:lnTo>
                    <a:pt x="1608" y="3314"/>
                  </a:lnTo>
                  <a:lnTo>
                    <a:pt x="1311" y="3735"/>
                  </a:lnTo>
                  <a:lnTo>
                    <a:pt x="1039" y="4180"/>
                  </a:lnTo>
                  <a:lnTo>
                    <a:pt x="792" y="4650"/>
                  </a:lnTo>
                  <a:lnTo>
                    <a:pt x="569" y="5120"/>
                  </a:lnTo>
                  <a:lnTo>
                    <a:pt x="396" y="5590"/>
                  </a:lnTo>
                  <a:lnTo>
                    <a:pt x="247" y="6085"/>
                  </a:lnTo>
                  <a:lnTo>
                    <a:pt x="124" y="6604"/>
                  </a:lnTo>
                  <a:lnTo>
                    <a:pt x="49" y="7099"/>
                  </a:lnTo>
                  <a:lnTo>
                    <a:pt x="0" y="7618"/>
                  </a:lnTo>
                  <a:lnTo>
                    <a:pt x="0" y="8138"/>
                  </a:lnTo>
                  <a:lnTo>
                    <a:pt x="25" y="8657"/>
                  </a:lnTo>
                  <a:lnTo>
                    <a:pt x="99" y="9176"/>
                  </a:lnTo>
                  <a:lnTo>
                    <a:pt x="198" y="9696"/>
                  </a:lnTo>
                  <a:lnTo>
                    <a:pt x="346" y="10215"/>
                  </a:lnTo>
                  <a:lnTo>
                    <a:pt x="519" y="10735"/>
                  </a:lnTo>
                  <a:lnTo>
                    <a:pt x="668" y="11032"/>
                  </a:lnTo>
                  <a:lnTo>
                    <a:pt x="816" y="11328"/>
                  </a:lnTo>
                  <a:lnTo>
                    <a:pt x="965" y="11625"/>
                  </a:lnTo>
                  <a:lnTo>
                    <a:pt x="1138" y="11897"/>
                  </a:lnTo>
                  <a:lnTo>
                    <a:pt x="1534" y="12441"/>
                  </a:lnTo>
                  <a:lnTo>
                    <a:pt x="1954" y="12936"/>
                  </a:lnTo>
                  <a:lnTo>
                    <a:pt x="2399" y="13381"/>
                  </a:lnTo>
                  <a:lnTo>
                    <a:pt x="2894" y="13777"/>
                  </a:lnTo>
                  <a:lnTo>
                    <a:pt x="3413" y="14148"/>
                  </a:lnTo>
                  <a:lnTo>
                    <a:pt x="3982" y="14470"/>
                  </a:lnTo>
                  <a:lnTo>
                    <a:pt x="4551" y="14742"/>
                  </a:lnTo>
                  <a:lnTo>
                    <a:pt x="5169" y="14964"/>
                  </a:lnTo>
                  <a:lnTo>
                    <a:pt x="5788" y="15137"/>
                  </a:lnTo>
                  <a:lnTo>
                    <a:pt x="6431" y="15236"/>
                  </a:lnTo>
                  <a:lnTo>
                    <a:pt x="7074" y="15311"/>
                  </a:lnTo>
                  <a:lnTo>
                    <a:pt x="7742" y="15335"/>
                  </a:lnTo>
                  <a:lnTo>
                    <a:pt x="8385" y="15286"/>
                  </a:lnTo>
                  <a:lnTo>
                    <a:pt x="9053" y="15187"/>
                  </a:lnTo>
                  <a:lnTo>
                    <a:pt x="9498" y="15088"/>
                  </a:lnTo>
                  <a:lnTo>
                    <a:pt x="9968" y="14989"/>
                  </a:lnTo>
                  <a:lnTo>
                    <a:pt x="10537" y="14816"/>
                  </a:lnTo>
                  <a:lnTo>
                    <a:pt x="11155" y="14618"/>
                  </a:lnTo>
                  <a:lnTo>
                    <a:pt x="11749" y="14371"/>
                  </a:lnTo>
                  <a:lnTo>
                    <a:pt x="12046" y="14222"/>
                  </a:lnTo>
                  <a:lnTo>
                    <a:pt x="12318" y="14074"/>
                  </a:lnTo>
                  <a:lnTo>
                    <a:pt x="12540" y="13925"/>
                  </a:lnTo>
                  <a:lnTo>
                    <a:pt x="12763" y="13752"/>
                  </a:lnTo>
                  <a:lnTo>
                    <a:pt x="12837" y="13629"/>
                  </a:lnTo>
                  <a:lnTo>
                    <a:pt x="12862" y="13554"/>
                  </a:lnTo>
                  <a:lnTo>
                    <a:pt x="12862" y="13456"/>
                  </a:lnTo>
                  <a:lnTo>
                    <a:pt x="12837" y="13381"/>
                  </a:lnTo>
                  <a:lnTo>
                    <a:pt x="13282" y="12961"/>
                  </a:lnTo>
                  <a:lnTo>
                    <a:pt x="13678" y="12540"/>
                  </a:lnTo>
                  <a:lnTo>
                    <a:pt x="14049" y="12070"/>
                  </a:lnTo>
                  <a:lnTo>
                    <a:pt x="14395" y="11576"/>
                  </a:lnTo>
                  <a:lnTo>
                    <a:pt x="14692" y="11081"/>
                  </a:lnTo>
                  <a:lnTo>
                    <a:pt x="14940" y="10537"/>
                  </a:lnTo>
                  <a:lnTo>
                    <a:pt x="15162" y="9993"/>
                  </a:lnTo>
                  <a:lnTo>
                    <a:pt x="15335" y="9449"/>
                  </a:lnTo>
                  <a:lnTo>
                    <a:pt x="15459" y="8880"/>
                  </a:lnTo>
                  <a:lnTo>
                    <a:pt x="15533" y="8286"/>
                  </a:lnTo>
                  <a:lnTo>
                    <a:pt x="15583" y="7717"/>
                  </a:lnTo>
                  <a:lnTo>
                    <a:pt x="15558" y="7124"/>
                  </a:lnTo>
                  <a:lnTo>
                    <a:pt x="15508" y="6530"/>
                  </a:lnTo>
                  <a:lnTo>
                    <a:pt x="15410" y="5961"/>
                  </a:lnTo>
                  <a:lnTo>
                    <a:pt x="15236" y="5367"/>
                  </a:lnTo>
                  <a:lnTo>
                    <a:pt x="15039" y="4798"/>
                  </a:lnTo>
                  <a:lnTo>
                    <a:pt x="14890" y="4477"/>
                  </a:lnTo>
                  <a:lnTo>
                    <a:pt x="14742" y="4180"/>
                  </a:lnTo>
                  <a:lnTo>
                    <a:pt x="14593" y="3883"/>
                  </a:lnTo>
                  <a:lnTo>
                    <a:pt x="14420" y="3611"/>
                  </a:lnTo>
                  <a:lnTo>
                    <a:pt x="14222" y="3339"/>
                  </a:lnTo>
                  <a:lnTo>
                    <a:pt x="14024" y="3067"/>
                  </a:lnTo>
                  <a:lnTo>
                    <a:pt x="13604" y="2572"/>
                  </a:lnTo>
                  <a:lnTo>
                    <a:pt x="13159" y="2127"/>
                  </a:lnTo>
                  <a:lnTo>
                    <a:pt x="12639" y="1707"/>
                  </a:lnTo>
                  <a:lnTo>
                    <a:pt x="12120" y="1360"/>
                  </a:lnTo>
                  <a:lnTo>
                    <a:pt x="11551" y="1039"/>
                  </a:lnTo>
                  <a:lnTo>
                    <a:pt x="10957" y="767"/>
                  </a:lnTo>
                  <a:lnTo>
                    <a:pt x="10364" y="544"/>
                  </a:lnTo>
                  <a:lnTo>
                    <a:pt x="9721" y="396"/>
                  </a:lnTo>
                  <a:lnTo>
                    <a:pt x="9078" y="272"/>
                  </a:lnTo>
                  <a:lnTo>
                    <a:pt x="8434" y="198"/>
                  </a:lnTo>
                  <a:lnTo>
                    <a:pt x="7767" y="198"/>
                  </a:lnTo>
                  <a:lnTo>
                    <a:pt x="7099" y="247"/>
                  </a:lnTo>
                  <a:lnTo>
                    <a:pt x="6431" y="346"/>
                  </a:lnTo>
                  <a:lnTo>
                    <a:pt x="6431" y="346"/>
                  </a:lnTo>
                  <a:lnTo>
                    <a:pt x="6901" y="0"/>
                  </a:lnTo>
                  <a:close/>
                </a:path>
              </a:pathLst>
            </a:custGeom>
            <a:solidFill>
              <a:srgbClr val="C17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6"/>
            <p:cNvSpPr/>
            <p:nvPr/>
          </p:nvSpPr>
          <p:spPr>
            <a:xfrm>
              <a:off x="3037050" y="808250"/>
              <a:ext cx="378450" cy="377825"/>
            </a:xfrm>
            <a:custGeom>
              <a:avLst/>
              <a:gdLst/>
              <a:ahLst/>
              <a:cxnLst/>
              <a:rect l="l" t="t" r="r" b="b"/>
              <a:pathLst>
                <a:path w="15138" h="15113" extrusionOk="0">
                  <a:moveTo>
                    <a:pt x="7420" y="0"/>
                  </a:moveTo>
                  <a:lnTo>
                    <a:pt x="7049" y="25"/>
                  </a:lnTo>
                  <a:lnTo>
                    <a:pt x="6678" y="50"/>
                  </a:lnTo>
                  <a:lnTo>
                    <a:pt x="6307" y="99"/>
                  </a:lnTo>
                  <a:lnTo>
                    <a:pt x="5936" y="173"/>
                  </a:lnTo>
                  <a:lnTo>
                    <a:pt x="5565" y="272"/>
                  </a:lnTo>
                  <a:lnTo>
                    <a:pt x="5194" y="396"/>
                  </a:lnTo>
                  <a:lnTo>
                    <a:pt x="4823" y="520"/>
                  </a:lnTo>
                  <a:lnTo>
                    <a:pt x="4452" y="668"/>
                  </a:lnTo>
                  <a:lnTo>
                    <a:pt x="4131" y="841"/>
                  </a:lnTo>
                  <a:lnTo>
                    <a:pt x="3784" y="1014"/>
                  </a:lnTo>
                  <a:lnTo>
                    <a:pt x="3463" y="1212"/>
                  </a:lnTo>
                  <a:lnTo>
                    <a:pt x="3166" y="1435"/>
                  </a:lnTo>
                  <a:lnTo>
                    <a:pt x="2869" y="1657"/>
                  </a:lnTo>
                  <a:lnTo>
                    <a:pt x="2572" y="1880"/>
                  </a:lnTo>
                  <a:lnTo>
                    <a:pt x="2300" y="2127"/>
                  </a:lnTo>
                  <a:lnTo>
                    <a:pt x="2053" y="2399"/>
                  </a:lnTo>
                  <a:lnTo>
                    <a:pt x="1806" y="2671"/>
                  </a:lnTo>
                  <a:lnTo>
                    <a:pt x="1583" y="2944"/>
                  </a:lnTo>
                  <a:lnTo>
                    <a:pt x="1360" y="3240"/>
                  </a:lnTo>
                  <a:lnTo>
                    <a:pt x="1163" y="3537"/>
                  </a:lnTo>
                  <a:lnTo>
                    <a:pt x="989" y="3859"/>
                  </a:lnTo>
                  <a:lnTo>
                    <a:pt x="816" y="4180"/>
                  </a:lnTo>
                  <a:lnTo>
                    <a:pt x="668" y="4502"/>
                  </a:lnTo>
                  <a:lnTo>
                    <a:pt x="519" y="4848"/>
                  </a:lnTo>
                  <a:lnTo>
                    <a:pt x="396" y="5194"/>
                  </a:lnTo>
                  <a:lnTo>
                    <a:pt x="297" y="5541"/>
                  </a:lnTo>
                  <a:lnTo>
                    <a:pt x="198" y="5887"/>
                  </a:lnTo>
                  <a:lnTo>
                    <a:pt x="124" y="6233"/>
                  </a:lnTo>
                  <a:lnTo>
                    <a:pt x="74" y="6604"/>
                  </a:lnTo>
                  <a:lnTo>
                    <a:pt x="25" y="6975"/>
                  </a:lnTo>
                  <a:lnTo>
                    <a:pt x="25" y="7346"/>
                  </a:lnTo>
                  <a:lnTo>
                    <a:pt x="0" y="7717"/>
                  </a:lnTo>
                  <a:lnTo>
                    <a:pt x="25" y="8088"/>
                  </a:lnTo>
                  <a:lnTo>
                    <a:pt x="74" y="8459"/>
                  </a:lnTo>
                  <a:lnTo>
                    <a:pt x="124" y="8830"/>
                  </a:lnTo>
                  <a:lnTo>
                    <a:pt x="198" y="9201"/>
                  </a:lnTo>
                  <a:lnTo>
                    <a:pt x="297" y="9572"/>
                  </a:lnTo>
                  <a:lnTo>
                    <a:pt x="396" y="9943"/>
                  </a:lnTo>
                  <a:lnTo>
                    <a:pt x="544" y="10314"/>
                  </a:lnTo>
                  <a:lnTo>
                    <a:pt x="693" y="10685"/>
                  </a:lnTo>
                  <a:lnTo>
                    <a:pt x="841" y="11007"/>
                  </a:lnTo>
                  <a:lnTo>
                    <a:pt x="1039" y="11353"/>
                  </a:lnTo>
                  <a:lnTo>
                    <a:pt x="1212" y="11675"/>
                  </a:lnTo>
                  <a:lnTo>
                    <a:pt x="1435" y="11972"/>
                  </a:lnTo>
                  <a:lnTo>
                    <a:pt x="1657" y="12268"/>
                  </a:lnTo>
                  <a:lnTo>
                    <a:pt x="1905" y="12565"/>
                  </a:lnTo>
                  <a:lnTo>
                    <a:pt x="2152" y="12837"/>
                  </a:lnTo>
                  <a:lnTo>
                    <a:pt x="2399" y="13085"/>
                  </a:lnTo>
                  <a:lnTo>
                    <a:pt x="2671" y="13332"/>
                  </a:lnTo>
                  <a:lnTo>
                    <a:pt x="2968" y="13555"/>
                  </a:lnTo>
                  <a:lnTo>
                    <a:pt x="3265" y="13777"/>
                  </a:lnTo>
                  <a:lnTo>
                    <a:pt x="3562" y="13975"/>
                  </a:lnTo>
                  <a:lnTo>
                    <a:pt x="3859" y="14148"/>
                  </a:lnTo>
                  <a:lnTo>
                    <a:pt x="4180" y="14321"/>
                  </a:lnTo>
                  <a:lnTo>
                    <a:pt x="4526" y="14470"/>
                  </a:lnTo>
                  <a:lnTo>
                    <a:pt x="4848" y="14618"/>
                  </a:lnTo>
                  <a:lnTo>
                    <a:pt x="5194" y="14742"/>
                  </a:lnTo>
                  <a:lnTo>
                    <a:pt x="5541" y="14841"/>
                  </a:lnTo>
                  <a:lnTo>
                    <a:pt x="5887" y="14940"/>
                  </a:lnTo>
                  <a:lnTo>
                    <a:pt x="6258" y="15014"/>
                  </a:lnTo>
                  <a:lnTo>
                    <a:pt x="6604" y="15063"/>
                  </a:lnTo>
                  <a:lnTo>
                    <a:pt x="6975" y="15113"/>
                  </a:lnTo>
                  <a:lnTo>
                    <a:pt x="8088" y="15113"/>
                  </a:lnTo>
                  <a:lnTo>
                    <a:pt x="8459" y="15063"/>
                  </a:lnTo>
                  <a:lnTo>
                    <a:pt x="8830" y="15014"/>
                  </a:lnTo>
                  <a:lnTo>
                    <a:pt x="9226" y="14940"/>
                  </a:lnTo>
                  <a:lnTo>
                    <a:pt x="9597" y="14841"/>
                  </a:lnTo>
                  <a:lnTo>
                    <a:pt x="9968" y="14742"/>
                  </a:lnTo>
                  <a:lnTo>
                    <a:pt x="10339" y="14593"/>
                  </a:lnTo>
                  <a:lnTo>
                    <a:pt x="10685" y="14445"/>
                  </a:lnTo>
                  <a:lnTo>
                    <a:pt x="11032" y="14297"/>
                  </a:lnTo>
                  <a:lnTo>
                    <a:pt x="11353" y="14099"/>
                  </a:lnTo>
                  <a:lnTo>
                    <a:pt x="11675" y="13926"/>
                  </a:lnTo>
                  <a:lnTo>
                    <a:pt x="11996" y="13703"/>
                  </a:lnTo>
                  <a:lnTo>
                    <a:pt x="12293" y="13480"/>
                  </a:lnTo>
                  <a:lnTo>
                    <a:pt x="12565" y="13233"/>
                  </a:lnTo>
                  <a:lnTo>
                    <a:pt x="12837" y="12986"/>
                  </a:lnTo>
                  <a:lnTo>
                    <a:pt x="13085" y="12738"/>
                  </a:lnTo>
                  <a:lnTo>
                    <a:pt x="13332" y="12466"/>
                  </a:lnTo>
                  <a:lnTo>
                    <a:pt x="13554" y="12169"/>
                  </a:lnTo>
                  <a:lnTo>
                    <a:pt x="13777" y="11873"/>
                  </a:lnTo>
                  <a:lnTo>
                    <a:pt x="13975" y="11576"/>
                  </a:lnTo>
                  <a:lnTo>
                    <a:pt x="14173" y="11279"/>
                  </a:lnTo>
                  <a:lnTo>
                    <a:pt x="14321" y="10957"/>
                  </a:lnTo>
                  <a:lnTo>
                    <a:pt x="14494" y="10611"/>
                  </a:lnTo>
                  <a:lnTo>
                    <a:pt x="14618" y="10290"/>
                  </a:lnTo>
                  <a:lnTo>
                    <a:pt x="14742" y="9943"/>
                  </a:lnTo>
                  <a:lnTo>
                    <a:pt x="14865" y="9597"/>
                  </a:lnTo>
                  <a:lnTo>
                    <a:pt x="14940" y="9251"/>
                  </a:lnTo>
                  <a:lnTo>
                    <a:pt x="15014" y="8880"/>
                  </a:lnTo>
                  <a:lnTo>
                    <a:pt x="15063" y="8509"/>
                  </a:lnTo>
                  <a:lnTo>
                    <a:pt x="15113" y="8162"/>
                  </a:lnTo>
                  <a:lnTo>
                    <a:pt x="15137" y="7791"/>
                  </a:lnTo>
                  <a:lnTo>
                    <a:pt x="15137" y="7420"/>
                  </a:lnTo>
                  <a:lnTo>
                    <a:pt x="15113" y="7049"/>
                  </a:lnTo>
                  <a:lnTo>
                    <a:pt x="15088" y="6678"/>
                  </a:lnTo>
                  <a:lnTo>
                    <a:pt x="15039" y="6307"/>
                  </a:lnTo>
                  <a:lnTo>
                    <a:pt x="14964" y="5912"/>
                  </a:lnTo>
                  <a:lnTo>
                    <a:pt x="14865" y="5541"/>
                  </a:lnTo>
                  <a:lnTo>
                    <a:pt x="14742" y="5170"/>
                  </a:lnTo>
                  <a:lnTo>
                    <a:pt x="14618" y="4799"/>
                  </a:lnTo>
                  <a:lnTo>
                    <a:pt x="14470" y="4452"/>
                  </a:lnTo>
                  <a:lnTo>
                    <a:pt x="14297" y="4106"/>
                  </a:lnTo>
                  <a:lnTo>
                    <a:pt x="14123" y="3785"/>
                  </a:lnTo>
                  <a:lnTo>
                    <a:pt x="13926" y="3463"/>
                  </a:lnTo>
                  <a:lnTo>
                    <a:pt x="13703" y="3141"/>
                  </a:lnTo>
                  <a:lnTo>
                    <a:pt x="13480" y="2845"/>
                  </a:lnTo>
                  <a:lnTo>
                    <a:pt x="13258" y="2573"/>
                  </a:lnTo>
                  <a:lnTo>
                    <a:pt x="13010" y="2300"/>
                  </a:lnTo>
                  <a:lnTo>
                    <a:pt x="12738" y="2053"/>
                  </a:lnTo>
                  <a:lnTo>
                    <a:pt x="12466" y="1806"/>
                  </a:lnTo>
                  <a:lnTo>
                    <a:pt x="12194" y="1583"/>
                  </a:lnTo>
                  <a:lnTo>
                    <a:pt x="11897" y="1361"/>
                  </a:lnTo>
                  <a:lnTo>
                    <a:pt x="11576" y="1163"/>
                  </a:lnTo>
                  <a:lnTo>
                    <a:pt x="11279" y="965"/>
                  </a:lnTo>
                  <a:lnTo>
                    <a:pt x="10957" y="792"/>
                  </a:lnTo>
                  <a:lnTo>
                    <a:pt x="10636" y="643"/>
                  </a:lnTo>
                  <a:lnTo>
                    <a:pt x="10290" y="520"/>
                  </a:lnTo>
                  <a:lnTo>
                    <a:pt x="9943" y="396"/>
                  </a:lnTo>
                  <a:lnTo>
                    <a:pt x="9597" y="272"/>
                  </a:lnTo>
                  <a:lnTo>
                    <a:pt x="9251" y="198"/>
                  </a:lnTo>
                  <a:lnTo>
                    <a:pt x="8880" y="124"/>
                  </a:lnTo>
                  <a:lnTo>
                    <a:pt x="8533" y="74"/>
                  </a:lnTo>
                  <a:lnTo>
                    <a:pt x="8162" y="25"/>
                  </a:lnTo>
                  <a:lnTo>
                    <a:pt x="7791" y="0"/>
                  </a:lnTo>
                  <a:close/>
                </a:path>
              </a:pathLst>
            </a:custGeom>
            <a:solidFill>
              <a:srgbClr val="F0C3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6"/>
            <p:cNvSpPr/>
            <p:nvPr/>
          </p:nvSpPr>
          <p:spPr>
            <a:xfrm>
              <a:off x="3060525" y="831125"/>
              <a:ext cx="332100" cy="332075"/>
            </a:xfrm>
            <a:custGeom>
              <a:avLst/>
              <a:gdLst/>
              <a:ahLst/>
              <a:cxnLst/>
              <a:rect l="l" t="t" r="r" b="b"/>
              <a:pathLst>
                <a:path w="13284" h="13283" extrusionOk="0">
                  <a:moveTo>
                    <a:pt x="6506" y="0"/>
                  </a:moveTo>
                  <a:lnTo>
                    <a:pt x="6185" y="25"/>
                  </a:lnTo>
                  <a:lnTo>
                    <a:pt x="5838" y="50"/>
                  </a:lnTo>
                  <a:lnTo>
                    <a:pt x="5517" y="99"/>
                  </a:lnTo>
                  <a:lnTo>
                    <a:pt x="5195" y="173"/>
                  </a:lnTo>
                  <a:lnTo>
                    <a:pt x="4874" y="248"/>
                  </a:lnTo>
                  <a:lnTo>
                    <a:pt x="4527" y="347"/>
                  </a:lnTo>
                  <a:lnTo>
                    <a:pt x="4206" y="470"/>
                  </a:lnTo>
                  <a:lnTo>
                    <a:pt x="3909" y="594"/>
                  </a:lnTo>
                  <a:lnTo>
                    <a:pt x="3587" y="742"/>
                  </a:lnTo>
                  <a:lnTo>
                    <a:pt x="3315" y="891"/>
                  </a:lnTo>
                  <a:lnTo>
                    <a:pt x="3019" y="1064"/>
                  </a:lnTo>
                  <a:lnTo>
                    <a:pt x="2746" y="1262"/>
                  </a:lnTo>
                  <a:lnTo>
                    <a:pt x="2499" y="1460"/>
                  </a:lnTo>
                  <a:lnTo>
                    <a:pt x="2252" y="1658"/>
                  </a:lnTo>
                  <a:lnTo>
                    <a:pt x="2004" y="1880"/>
                  </a:lnTo>
                  <a:lnTo>
                    <a:pt x="1782" y="2103"/>
                  </a:lnTo>
                  <a:lnTo>
                    <a:pt x="1559" y="2350"/>
                  </a:lnTo>
                  <a:lnTo>
                    <a:pt x="1361" y="2597"/>
                  </a:lnTo>
                  <a:lnTo>
                    <a:pt x="1188" y="2845"/>
                  </a:lnTo>
                  <a:lnTo>
                    <a:pt x="1015" y="3117"/>
                  </a:lnTo>
                  <a:lnTo>
                    <a:pt x="842" y="3389"/>
                  </a:lnTo>
                  <a:lnTo>
                    <a:pt x="694" y="3686"/>
                  </a:lnTo>
                  <a:lnTo>
                    <a:pt x="545" y="3958"/>
                  </a:lnTo>
                  <a:lnTo>
                    <a:pt x="446" y="4255"/>
                  </a:lnTo>
                  <a:lnTo>
                    <a:pt x="323" y="4551"/>
                  </a:lnTo>
                  <a:lnTo>
                    <a:pt x="224" y="4873"/>
                  </a:lnTo>
                  <a:lnTo>
                    <a:pt x="149" y="5170"/>
                  </a:lnTo>
                  <a:lnTo>
                    <a:pt x="100" y="5491"/>
                  </a:lnTo>
                  <a:lnTo>
                    <a:pt x="50" y="5813"/>
                  </a:lnTo>
                  <a:lnTo>
                    <a:pt x="1" y="6134"/>
                  </a:lnTo>
                  <a:lnTo>
                    <a:pt x="1" y="6456"/>
                  </a:lnTo>
                  <a:lnTo>
                    <a:pt x="1" y="6778"/>
                  </a:lnTo>
                  <a:lnTo>
                    <a:pt x="1" y="7099"/>
                  </a:lnTo>
                  <a:lnTo>
                    <a:pt x="26" y="7445"/>
                  </a:lnTo>
                  <a:lnTo>
                    <a:pt x="75" y="7767"/>
                  </a:lnTo>
                  <a:lnTo>
                    <a:pt x="149" y="8088"/>
                  </a:lnTo>
                  <a:lnTo>
                    <a:pt x="224" y="8410"/>
                  </a:lnTo>
                  <a:lnTo>
                    <a:pt x="323" y="8756"/>
                  </a:lnTo>
                  <a:lnTo>
                    <a:pt x="446" y="9078"/>
                  </a:lnTo>
                  <a:lnTo>
                    <a:pt x="570" y="9375"/>
                  </a:lnTo>
                  <a:lnTo>
                    <a:pt x="718" y="9671"/>
                  </a:lnTo>
                  <a:lnTo>
                    <a:pt x="891" y="9968"/>
                  </a:lnTo>
                  <a:lnTo>
                    <a:pt x="1065" y="10265"/>
                  </a:lnTo>
                  <a:lnTo>
                    <a:pt x="1238" y="10537"/>
                  </a:lnTo>
                  <a:lnTo>
                    <a:pt x="1436" y="10785"/>
                  </a:lnTo>
                  <a:lnTo>
                    <a:pt x="1633" y="11032"/>
                  </a:lnTo>
                  <a:lnTo>
                    <a:pt x="1856" y="11279"/>
                  </a:lnTo>
                  <a:lnTo>
                    <a:pt x="2103" y="11502"/>
                  </a:lnTo>
                  <a:lnTo>
                    <a:pt x="2326" y="11700"/>
                  </a:lnTo>
                  <a:lnTo>
                    <a:pt x="2573" y="11922"/>
                  </a:lnTo>
                  <a:lnTo>
                    <a:pt x="2845" y="12095"/>
                  </a:lnTo>
                  <a:lnTo>
                    <a:pt x="3117" y="12269"/>
                  </a:lnTo>
                  <a:lnTo>
                    <a:pt x="3390" y="12442"/>
                  </a:lnTo>
                  <a:lnTo>
                    <a:pt x="3662" y="12590"/>
                  </a:lnTo>
                  <a:lnTo>
                    <a:pt x="3958" y="12714"/>
                  </a:lnTo>
                  <a:lnTo>
                    <a:pt x="4255" y="12837"/>
                  </a:lnTo>
                  <a:lnTo>
                    <a:pt x="4552" y="12961"/>
                  </a:lnTo>
                  <a:lnTo>
                    <a:pt x="4849" y="13060"/>
                  </a:lnTo>
                  <a:lnTo>
                    <a:pt x="5170" y="13134"/>
                  </a:lnTo>
                  <a:lnTo>
                    <a:pt x="5467" y="13184"/>
                  </a:lnTo>
                  <a:lnTo>
                    <a:pt x="5789" y="13233"/>
                  </a:lnTo>
                  <a:lnTo>
                    <a:pt x="6110" y="13283"/>
                  </a:lnTo>
                  <a:lnTo>
                    <a:pt x="7100" y="13283"/>
                  </a:lnTo>
                  <a:lnTo>
                    <a:pt x="7421" y="13258"/>
                  </a:lnTo>
                  <a:lnTo>
                    <a:pt x="7743" y="13208"/>
                  </a:lnTo>
                  <a:lnTo>
                    <a:pt x="8089" y="13134"/>
                  </a:lnTo>
                  <a:lnTo>
                    <a:pt x="8411" y="13060"/>
                  </a:lnTo>
                  <a:lnTo>
                    <a:pt x="8732" y="12961"/>
                  </a:lnTo>
                  <a:lnTo>
                    <a:pt x="9054" y="12837"/>
                  </a:lnTo>
                  <a:lnTo>
                    <a:pt x="9375" y="12714"/>
                  </a:lnTo>
                  <a:lnTo>
                    <a:pt x="9672" y="12565"/>
                  </a:lnTo>
                  <a:lnTo>
                    <a:pt x="9969" y="12392"/>
                  </a:lnTo>
                  <a:lnTo>
                    <a:pt x="10241" y="12219"/>
                  </a:lnTo>
                  <a:lnTo>
                    <a:pt x="10513" y="12046"/>
                  </a:lnTo>
                  <a:lnTo>
                    <a:pt x="10760" y="11848"/>
                  </a:lnTo>
                  <a:lnTo>
                    <a:pt x="11032" y="11650"/>
                  </a:lnTo>
                  <a:lnTo>
                    <a:pt x="11255" y="11428"/>
                  </a:lnTo>
                  <a:lnTo>
                    <a:pt x="11478" y="11180"/>
                  </a:lnTo>
                  <a:lnTo>
                    <a:pt x="11700" y="10958"/>
                  </a:lnTo>
                  <a:lnTo>
                    <a:pt x="11898" y="10710"/>
                  </a:lnTo>
                  <a:lnTo>
                    <a:pt x="12096" y="10438"/>
                  </a:lnTo>
                  <a:lnTo>
                    <a:pt x="12269" y="10166"/>
                  </a:lnTo>
                  <a:lnTo>
                    <a:pt x="12418" y="9894"/>
                  </a:lnTo>
                  <a:lnTo>
                    <a:pt x="12566" y="9622"/>
                  </a:lnTo>
                  <a:lnTo>
                    <a:pt x="12714" y="9325"/>
                  </a:lnTo>
                  <a:lnTo>
                    <a:pt x="12838" y="9028"/>
                  </a:lnTo>
                  <a:lnTo>
                    <a:pt x="12937" y="8732"/>
                  </a:lnTo>
                  <a:lnTo>
                    <a:pt x="13036" y="8435"/>
                  </a:lnTo>
                  <a:lnTo>
                    <a:pt x="13110" y="8113"/>
                  </a:lnTo>
                  <a:lnTo>
                    <a:pt x="13184" y="7816"/>
                  </a:lnTo>
                  <a:lnTo>
                    <a:pt x="13234" y="7495"/>
                  </a:lnTo>
                  <a:lnTo>
                    <a:pt x="13259" y="7173"/>
                  </a:lnTo>
                  <a:lnTo>
                    <a:pt x="13283" y="6852"/>
                  </a:lnTo>
                  <a:lnTo>
                    <a:pt x="13283" y="6530"/>
                  </a:lnTo>
                  <a:lnTo>
                    <a:pt x="13259" y="6184"/>
                  </a:lnTo>
                  <a:lnTo>
                    <a:pt x="13234" y="5862"/>
                  </a:lnTo>
                  <a:lnTo>
                    <a:pt x="13184" y="5541"/>
                  </a:lnTo>
                  <a:lnTo>
                    <a:pt x="13110" y="5195"/>
                  </a:lnTo>
                  <a:lnTo>
                    <a:pt x="13036" y="4873"/>
                  </a:lnTo>
                  <a:lnTo>
                    <a:pt x="12937" y="4551"/>
                  </a:lnTo>
                  <a:lnTo>
                    <a:pt x="12813" y="4230"/>
                  </a:lnTo>
                  <a:lnTo>
                    <a:pt x="12690" y="3908"/>
                  </a:lnTo>
                  <a:lnTo>
                    <a:pt x="12541" y="3612"/>
                  </a:lnTo>
                  <a:lnTo>
                    <a:pt x="12393" y="3315"/>
                  </a:lnTo>
                  <a:lnTo>
                    <a:pt x="12220" y="3043"/>
                  </a:lnTo>
                  <a:lnTo>
                    <a:pt x="12022" y="2771"/>
                  </a:lnTo>
                  <a:lnTo>
                    <a:pt x="11824" y="2498"/>
                  </a:lnTo>
                  <a:lnTo>
                    <a:pt x="11626" y="2251"/>
                  </a:lnTo>
                  <a:lnTo>
                    <a:pt x="11404" y="2029"/>
                  </a:lnTo>
                  <a:lnTo>
                    <a:pt x="11181" y="1806"/>
                  </a:lnTo>
                  <a:lnTo>
                    <a:pt x="10934" y="1583"/>
                  </a:lnTo>
                  <a:lnTo>
                    <a:pt x="10686" y="1385"/>
                  </a:lnTo>
                  <a:lnTo>
                    <a:pt x="10439" y="1188"/>
                  </a:lnTo>
                  <a:lnTo>
                    <a:pt x="10167" y="1014"/>
                  </a:lnTo>
                  <a:lnTo>
                    <a:pt x="9895" y="866"/>
                  </a:lnTo>
                  <a:lnTo>
                    <a:pt x="9598" y="718"/>
                  </a:lnTo>
                  <a:lnTo>
                    <a:pt x="9326" y="569"/>
                  </a:lnTo>
                  <a:lnTo>
                    <a:pt x="9029" y="446"/>
                  </a:lnTo>
                  <a:lnTo>
                    <a:pt x="8732" y="347"/>
                  </a:lnTo>
                  <a:lnTo>
                    <a:pt x="8411" y="248"/>
                  </a:lnTo>
                  <a:lnTo>
                    <a:pt x="8114" y="173"/>
                  </a:lnTo>
                  <a:lnTo>
                    <a:pt x="7792" y="99"/>
                  </a:lnTo>
                  <a:lnTo>
                    <a:pt x="7471" y="50"/>
                  </a:lnTo>
                  <a:lnTo>
                    <a:pt x="7149" y="25"/>
                  </a:lnTo>
                  <a:lnTo>
                    <a:pt x="68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6"/>
            <p:cNvSpPr/>
            <p:nvPr/>
          </p:nvSpPr>
          <p:spPr>
            <a:xfrm>
              <a:off x="3636225" y="1134725"/>
              <a:ext cx="523150" cy="382175"/>
            </a:xfrm>
            <a:custGeom>
              <a:avLst/>
              <a:gdLst/>
              <a:ahLst/>
              <a:cxnLst/>
              <a:rect l="l" t="t" r="r" b="b"/>
              <a:pathLst>
                <a:path w="20926" h="15287" extrusionOk="0">
                  <a:moveTo>
                    <a:pt x="18551" y="1"/>
                  </a:moveTo>
                  <a:lnTo>
                    <a:pt x="1" y="11230"/>
                  </a:lnTo>
                  <a:lnTo>
                    <a:pt x="2350" y="15114"/>
                  </a:lnTo>
                  <a:lnTo>
                    <a:pt x="2400" y="15163"/>
                  </a:lnTo>
                  <a:lnTo>
                    <a:pt x="2474" y="15213"/>
                  </a:lnTo>
                  <a:lnTo>
                    <a:pt x="2598" y="15262"/>
                  </a:lnTo>
                  <a:lnTo>
                    <a:pt x="2721" y="15287"/>
                  </a:lnTo>
                  <a:lnTo>
                    <a:pt x="3018" y="15287"/>
                  </a:lnTo>
                  <a:lnTo>
                    <a:pt x="3414" y="15213"/>
                  </a:lnTo>
                  <a:lnTo>
                    <a:pt x="3884" y="15114"/>
                  </a:lnTo>
                  <a:lnTo>
                    <a:pt x="4428" y="14940"/>
                  </a:lnTo>
                  <a:lnTo>
                    <a:pt x="5022" y="14743"/>
                  </a:lnTo>
                  <a:lnTo>
                    <a:pt x="5665" y="14471"/>
                  </a:lnTo>
                  <a:lnTo>
                    <a:pt x="6382" y="14174"/>
                  </a:lnTo>
                  <a:lnTo>
                    <a:pt x="7149" y="13827"/>
                  </a:lnTo>
                  <a:lnTo>
                    <a:pt x="7965" y="13432"/>
                  </a:lnTo>
                  <a:lnTo>
                    <a:pt x="8806" y="12986"/>
                  </a:lnTo>
                  <a:lnTo>
                    <a:pt x="9697" y="12541"/>
                  </a:lnTo>
                  <a:lnTo>
                    <a:pt x="10587" y="12022"/>
                  </a:lnTo>
                  <a:lnTo>
                    <a:pt x="11527" y="11502"/>
                  </a:lnTo>
                  <a:lnTo>
                    <a:pt x="12492" y="10934"/>
                  </a:lnTo>
                  <a:lnTo>
                    <a:pt x="13431" y="10340"/>
                  </a:lnTo>
                  <a:lnTo>
                    <a:pt x="14322" y="9771"/>
                  </a:lnTo>
                  <a:lnTo>
                    <a:pt x="15212" y="9202"/>
                  </a:lnTo>
                  <a:lnTo>
                    <a:pt x="16029" y="8633"/>
                  </a:lnTo>
                  <a:lnTo>
                    <a:pt x="16795" y="8064"/>
                  </a:lnTo>
                  <a:lnTo>
                    <a:pt x="17513" y="7545"/>
                  </a:lnTo>
                  <a:lnTo>
                    <a:pt x="18180" y="7025"/>
                  </a:lnTo>
                  <a:lnTo>
                    <a:pt x="18774" y="6531"/>
                  </a:lnTo>
                  <a:lnTo>
                    <a:pt x="19318" y="6061"/>
                  </a:lnTo>
                  <a:lnTo>
                    <a:pt x="19788" y="5640"/>
                  </a:lnTo>
                  <a:lnTo>
                    <a:pt x="20184" y="5245"/>
                  </a:lnTo>
                  <a:lnTo>
                    <a:pt x="20481" y="4874"/>
                  </a:lnTo>
                  <a:lnTo>
                    <a:pt x="20728" y="4552"/>
                  </a:lnTo>
                  <a:lnTo>
                    <a:pt x="20876" y="4280"/>
                  </a:lnTo>
                  <a:lnTo>
                    <a:pt x="20901" y="4156"/>
                  </a:lnTo>
                  <a:lnTo>
                    <a:pt x="20926" y="4057"/>
                  </a:lnTo>
                  <a:lnTo>
                    <a:pt x="20926" y="3958"/>
                  </a:lnTo>
                  <a:lnTo>
                    <a:pt x="20876" y="3884"/>
                  </a:lnTo>
                  <a:lnTo>
                    <a:pt x="185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6"/>
            <p:cNvSpPr/>
            <p:nvPr/>
          </p:nvSpPr>
          <p:spPr>
            <a:xfrm>
              <a:off x="3635600" y="1130400"/>
              <a:ext cx="465050" cy="289425"/>
            </a:xfrm>
            <a:custGeom>
              <a:avLst/>
              <a:gdLst/>
              <a:ahLst/>
              <a:cxnLst/>
              <a:rect l="l" t="t" r="r" b="b"/>
              <a:pathLst>
                <a:path w="18602" h="11577" extrusionOk="0">
                  <a:moveTo>
                    <a:pt x="17884" y="1"/>
                  </a:moveTo>
                  <a:lnTo>
                    <a:pt x="17488" y="75"/>
                  </a:lnTo>
                  <a:lnTo>
                    <a:pt x="17043" y="174"/>
                  </a:lnTo>
                  <a:lnTo>
                    <a:pt x="16499" y="347"/>
                  </a:lnTo>
                  <a:lnTo>
                    <a:pt x="15905" y="545"/>
                  </a:lnTo>
                  <a:lnTo>
                    <a:pt x="15237" y="817"/>
                  </a:lnTo>
                  <a:lnTo>
                    <a:pt x="14520" y="1114"/>
                  </a:lnTo>
                  <a:lnTo>
                    <a:pt x="13753" y="1460"/>
                  </a:lnTo>
                  <a:lnTo>
                    <a:pt x="12962" y="1856"/>
                  </a:lnTo>
                  <a:lnTo>
                    <a:pt x="12096" y="2276"/>
                  </a:lnTo>
                  <a:lnTo>
                    <a:pt x="11230" y="2746"/>
                  </a:lnTo>
                  <a:lnTo>
                    <a:pt x="10315" y="3266"/>
                  </a:lnTo>
                  <a:lnTo>
                    <a:pt x="9375" y="3785"/>
                  </a:lnTo>
                  <a:lnTo>
                    <a:pt x="8435" y="4354"/>
                  </a:lnTo>
                  <a:lnTo>
                    <a:pt x="7495" y="4948"/>
                  </a:lnTo>
                  <a:lnTo>
                    <a:pt x="6580" y="5517"/>
                  </a:lnTo>
                  <a:lnTo>
                    <a:pt x="5715" y="6085"/>
                  </a:lnTo>
                  <a:lnTo>
                    <a:pt x="4898" y="6654"/>
                  </a:lnTo>
                  <a:lnTo>
                    <a:pt x="4107" y="7198"/>
                  </a:lnTo>
                  <a:lnTo>
                    <a:pt x="3390" y="7743"/>
                  </a:lnTo>
                  <a:lnTo>
                    <a:pt x="2722" y="8262"/>
                  </a:lnTo>
                  <a:lnTo>
                    <a:pt x="2128" y="8757"/>
                  </a:lnTo>
                  <a:lnTo>
                    <a:pt x="1584" y="9227"/>
                  </a:lnTo>
                  <a:lnTo>
                    <a:pt x="1114" y="9647"/>
                  </a:lnTo>
                  <a:lnTo>
                    <a:pt x="743" y="10043"/>
                  </a:lnTo>
                  <a:lnTo>
                    <a:pt x="421" y="10414"/>
                  </a:lnTo>
                  <a:lnTo>
                    <a:pt x="199" y="10736"/>
                  </a:lnTo>
                  <a:lnTo>
                    <a:pt x="50" y="11008"/>
                  </a:lnTo>
                  <a:lnTo>
                    <a:pt x="1" y="11131"/>
                  </a:lnTo>
                  <a:lnTo>
                    <a:pt x="1" y="11230"/>
                  </a:lnTo>
                  <a:lnTo>
                    <a:pt x="1" y="11329"/>
                  </a:lnTo>
                  <a:lnTo>
                    <a:pt x="26" y="11403"/>
                  </a:lnTo>
                  <a:lnTo>
                    <a:pt x="75" y="11478"/>
                  </a:lnTo>
                  <a:lnTo>
                    <a:pt x="174" y="11527"/>
                  </a:lnTo>
                  <a:lnTo>
                    <a:pt x="273" y="11576"/>
                  </a:lnTo>
                  <a:lnTo>
                    <a:pt x="693" y="11576"/>
                  </a:lnTo>
                  <a:lnTo>
                    <a:pt x="1089" y="11527"/>
                  </a:lnTo>
                  <a:lnTo>
                    <a:pt x="1559" y="11428"/>
                  </a:lnTo>
                  <a:lnTo>
                    <a:pt x="2103" y="11255"/>
                  </a:lnTo>
                  <a:lnTo>
                    <a:pt x="2697" y="11032"/>
                  </a:lnTo>
                  <a:lnTo>
                    <a:pt x="3365" y="10785"/>
                  </a:lnTo>
                  <a:lnTo>
                    <a:pt x="4082" y="10463"/>
                  </a:lnTo>
                  <a:lnTo>
                    <a:pt x="4849" y="10117"/>
                  </a:lnTo>
                  <a:lnTo>
                    <a:pt x="5640" y="9746"/>
                  </a:lnTo>
                  <a:lnTo>
                    <a:pt x="6481" y="9301"/>
                  </a:lnTo>
                  <a:lnTo>
                    <a:pt x="7372" y="8831"/>
                  </a:lnTo>
                  <a:lnTo>
                    <a:pt x="8287" y="8336"/>
                  </a:lnTo>
                  <a:lnTo>
                    <a:pt x="9227" y="7792"/>
                  </a:lnTo>
                  <a:lnTo>
                    <a:pt x="10167" y="7223"/>
                  </a:lnTo>
                  <a:lnTo>
                    <a:pt x="11107" y="6654"/>
                  </a:lnTo>
                  <a:lnTo>
                    <a:pt x="12022" y="6061"/>
                  </a:lnTo>
                  <a:lnTo>
                    <a:pt x="12888" y="5492"/>
                  </a:lnTo>
                  <a:lnTo>
                    <a:pt x="13704" y="4923"/>
                  </a:lnTo>
                  <a:lnTo>
                    <a:pt x="14471" y="4379"/>
                  </a:lnTo>
                  <a:lnTo>
                    <a:pt x="15188" y="3835"/>
                  </a:lnTo>
                  <a:lnTo>
                    <a:pt x="15856" y="3340"/>
                  </a:lnTo>
                  <a:lnTo>
                    <a:pt x="16474" y="2845"/>
                  </a:lnTo>
                  <a:lnTo>
                    <a:pt x="16993" y="2375"/>
                  </a:lnTo>
                  <a:lnTo>
                    <a:pt x="17463" y="1955"/>
                  </a:lnTo>
                  <a:lnTo>
                    <a:pt x="17859" y="1534"/>
                  </a:lnTo>
                  <a:lnTo>
                    <a:pt x="18181" y="1188"/>
                  </a:lnTo>
                  <a:lnTo>
                    <a:pt x="18403" y="866"/>
                  </a:lnTo>
                  <a:lnTo>
                    <a:pt x="18552" y="594"/>
                  </a:lnTo>
                  <a:lnTo>
                    <a:pt x="18601" y="471"/>
                  </a:lnTo>
                  <a:lnTo>
                    <a:pt x="18601" y="347"/>
                  </a:lnTo>
                  <a:lnTo>
                    <a:pt x="18601" y="273"/>
                  </a:lnTo>
                  <a:lnTo>
                    <a:pt x="18576" y="174"/>
                  </a:lnTo>
                  <a:lnTo>
                    <a:pt x="18502" y="124"/>
                  </a:lnTo>
                  <a:lnTo>
                    <a:pt x="18428" y="75"/>
                  </a:lnTo>
                  <a:lnTo>
                    <a:pt x="18329" y="26"/>
                  </a:lnTo>
                  <a:lnTo>
                    <a:pt x="18205" y="1"/>
                  </a:lnTo>
                  <a:close/>
                </a:path>
              </a:pathLst>
            </a:custGeom>
            <a:solidFill>
              <a:srgbClr val="EA9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6"/>
            <p:cNvSpPr/>
            <p:nvPr/>
          </p:nvSpPr>
          <p:spPr>
            <a:xfrm>
              <a:off x="3646125" y="1140300"/>
              <a:ext cx="440300" cy="272100"/>
            </a:xfrm>
            <a:custGeom>
              <a:avLst/>
              <a:gdLst/>
              <a:ahLst/>
              <a:cxnLst/>
              <a:rect l="l" t="t" r="r" b="b"/>
              <a:pathLst>
                <a:path w="17612" h="10884" extrusionOk="0">
                  <a:moveTo>
                    <a:pt x="17240" y="1"/>
                  </a:moveTo>
                  <a:lnTo>
                    <a:pt x="16968" y="25"/>
                  </a:lnTo>
                  <a:lnTo>
                    <a:pt x="16597" y="99"/>
                  </a:lnTo>
                  <a:lnTo>
                    <a:pt x="16177" y="198"/>
                  </a:lnTo>
                  <a:lnTo>
                    <a:pt x="15682" y="372"/>
                  </a:lnTo>
                  <a:lnTo>
                    <a:pt x="15113" y="594"/>
                  </a:lnTo>
                  <a:lnTo>
                    <a:pt x="14495" y="841"/>
                  </a:lnTo>
                  <a:lnTo>
                    <a:pt x="13827" y="1163"/>
                  </a:lnTo>
                  <a:lnTo>
                    <a:pt x="13110" y="1485"/>
                  </a:lnTo>
                  <a:lnTo>
                    <a:pt x="11551" y="2301"/>
                  </a:lnTo>
                  <a:lnTo>
                    <a:pt x="9869" y="3216"/>
                  </a:lnTo>
                  <a:lnTo>
                    <a:pt x="8089" y="4255"/>
                  </a:lnTo>
                  <a:lnTo>
                    <a:pt x="6332" y="5368"/>
                  </a:lnTo>
                  <a:lnTo>
                    <a:pt x="4725" y="6431"/>
                  </a:lnTo>
                  <a:lnTo>
                    <a:pt x="3290" y="7446"/>
                  </a:lnTo>
                  <a:lnTo>
                    <a:pt x="2672" y="7916"/>
                  </a:lnTo>
                  <a:lnTo>
                    <a:pt x="2078" y="8361"/>
                  </a:lnTo>
                  <a:lnTo>
                    <a:pt x="1583" y="8806"/>
                  </a:lnTo>
                  <a:lnTo>
                    <a:pt x="1113" y="9202"/>
                  </a:lnTo>
                  <a:lnTo>
                    <a:pt x="742" y="9548"/>
                  </a:lnTo>
                  <a:lnTo>
                    <a:pt x="446" y="9894"/>
                  </a:lnTo>
                  <a:lnTo>
                    <a:pt x="198" y="10166"/>
                  </a:lnTo>
                  <a:lnTo>
                    <a:pt x="50" y="10414"/>
                  </a:lnTo>
                  <a:lnTo>
                    <a:pt x="25" y="10513"/>
                  </a:lnTo>
                  <a:lnTo>
                    <a:pt x="0" y="10612"/>
                  </a:lnTo>
                  <a:lnTo>
                    <a:pt x="0" y="10686"/>
                  </a:lnTo>
                  <a:lnTo>
                    <a:pt x="25" y="10760"/>
                  </a:lnTo>
                  <a:lnTo>
                    <a:pt x="75" y="10809"/>
                  </a:lnTo>
                  <a:lnTo>
                    <a:pt x="149" y="10859"/>
                  </a:lnTo>
                  <a:lnTo>
                    <a:pt x="223" y="10884"/>
                  </a:lnTo>
                  <a:lnTo>
                    <a:pt x="643" y="10884"/>
                  </a:lnTo>
                  <a:lnTo>
                    <a:pt x="990" y="10809"/>
                  </a:lnTo>
                  <a:lnTo>
                    <a:pt x="1435" y="10686"/>
                  </a:lnTo>
                  <a:lnTo>
                    <a:pt x="1930" y="10513"/>
                  </a:lnTo>
                  <a:lnTo>
                    <a:pt x="2474" y="10290"/>
                  </a:lnTo>
                  <a:lnTo>
                    <a:pt x="3092" y="10043"/>
                  </a:lnTo>
                  <a:lnTo>
                    <a:pt x="3760" y="9746"/>
                  </a:lnTo>
                  <a:lnTo>
                    <a:pt x="4477" y="9400"/>
                  </a:lnTo>
                  <a:lnTo>
                    <a:pt x="6036" y="8608"/>
                  </a:lnTo>
                  <a:lnTo>
                    <a:pt x="7742" y="7668"/>
                  </a:lnTo>
                  <a:lnTo>
                    <a:pt x="9523" y="6629"/>
                  </a:lnTo>
                  <a:lnTo>
                    <a:pt x="11279" y="5541"/>
                  </a:lnTo>
                  <a:lnTo>
                    <a:pt x="12862" y="4453"/>
                  </a:lnTo>
                  <a:lnTo>
                    <a:pt x="14297" y="3463"/>
                  </a:lnTo>
                  <a:lnTo>
                    <a:pt x="14940" y="2969"/>
                  </a:lnTo>
                  <a:lnTo>
                    <a:pt x="15509" y="2523"/>
                  </a:lnTo>
                  <a:lnTo>
                    <a:pt x="16028" y="2103"/>
                  </a:lnTo>
                  <a:lnTo>
                    <a:pt x="16473" y="1707"/>
                  </a:lnTo>
                  <a:lnTo>
                    <a:pt x="16845" y="1336"/>
                  </a:lnTo>
                  <a:lnTo>
                    <a:pt x="17166" y="1015"/>
                  </a:lnTo>
                  <a:lnTo>
                    <a:pt x="17389" y="718"/>
                  </a:lnTo>
                  <a:lnTo>
                    <a:pt x="17537" y="470"/>
                  </a:lnTo>
                  <a:lnTo>
                    <a:pt x="17587" y="372"/>
                  </a:lnTo>
                  <a:lnTo>
                    <a:pt x="17611" y="273"/>
                  </a:lnTo>
                  <a:lnTo>
                    <a:pt x="17611" y="198"/>
                  </a:lnTo>
                  <a:lnTo>
                    <a:pt x="17587" y="124"/>
                  </a:lnTo>
                  <a:lnTo>
                    <a:pt x="17537" y="75"/>
                  </a:lnTo>
                  <a:lnTo>
                    <a:pt x="17463" y="25"/>
                  </a:lnTo>
                  <a:lnTo>
                    <a:pt x="1736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561227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4497"/>
                                        </p:tgtEl>
                                        <p:attrNameLst>
                                          <p:attrName>style.visibility</p:attrName>
                                        </p:attrNameLst>
                                      </p:cBhvr>
                                      <p:to>
                                        <p:strVal val="visible"/>
                                      </p:to>
                                    </p:set>
                                    <p:animEffect transition="in" filter="wheel(1)">
                                      <p:cBhvr>
                                        <p:cTn id="7" dur="1000"/>
                                        <p:tgtEl>
                                          <p:spTgt spid="4497"/>
                                        </p:tgtEl>
                                      </p:cBhvr>
                                    </p:animEffect>
                                  </p:childTnLst>
                                </p:cTn>
                              </p:par>
                              <p:par>
                                <p:cTn id="8" presetID="21" presetClass="entr" presetSubtype="1" fill="hold" nodeType="withEffect">
                                  <p:stCondLst>
                                    <p:cond delay="0"/>
                                  </p:stCondLst>
                                  <p:childTnLst>
                                    <p:set>
                                      <p:cBhvr>
                                        <p:cTn id="9" dur="1" fill="hold">
                                          <p:stCondLst>
                                            <p:cond delay="0"/>
                                          </p:stCondLst>
                                        </p:cTn>
                                        <p:tgtEl>
                                          <p:spTgt spid="4526"/>
                                        </p:tgtEl>
                                        <p:attrNameLst>
                                          <p:attrName>style.visibility</p:attrName>
                                        </p:attrNameLst>
                                      </p:cBhvr>
                                      <p:to>
                                        <p:strVal val="visible"/>
                                      </p:to>
                                    </p:set>
                                    <p:animEffect transition="in" filter="wheel(1)">
                                      <p:cBhvr>
                                        <p:cTn id="10" dur="1000"/>
                                        <p:tgtEl>
                                          <p:spTgt spid="4526"/>
                                        </p:tgtEl>
                                      </p:cBhvr>
                                    </p:animEffect>
                                  </p:childTnLst>
                                </p:cTn>
                              </p:par>
                              <p:par>
                                <p:cTn id="11" presetID="21" presetClass="entr" presetSubtype="1" fill="hold" grpId="0" nodeType="withEffect">
                                  <p:stCondLst>
                                    <p:cond delay="0"/>
                                  </p:stCondLst>
                                  <p:childTnLst>
                                    <p:set>
                                      <p:cBhvr>
                                        <p:cTn id="12" dur="1" fill="hold">
                                          <p:stCondLst>
                                            <p:cond delay="0"/>
                                          </p:stCondLst>
                                        </p:cTn>
                                        <p:tgtEl>
                                          <p:spTgt spid="4490"/>
                                        </p:tgtEl>
                                        <p:attrNameLst>
                                          <p:attrName>style.visibility</p:attrName>
                                        </p:attrNameLst>
                                      </p:cBhvr>
                                      <p:to>
                                        <p:strVal val="visible"/>
                                      </p:to>
                                    </p:set>
                                    <p:animEffect transition="in" filter="wheel(1)">
                                      <p:cBhvr>
                                        <p:cTn id="13" dur="1000"/>
                                        <p:tgtEl>
                                          <p:spTgt spid="4490"/>
                                        </p:tgtEl>
                                      </p:cBhvr>
                                    </p:animEffect>
                                  </p:childTnLst>
                                </p:cTn>
                              </p:par>
                            </p:childTnLst>
                          </p:cTn>
                        </p:par>
                      </p:childTnLst>
                    </p:cTn>
                  </p:par>
                  <p:par>
                    <p:cTn id="14" fill="hold">
                      <p:stCondLst>
                        <p:cond delay="indefinite"/>
                      </p:stCondLst>
                      <p:childTnLst>
                        <p:par>
                          <p:cTn id="15" fill="hold">
                            <p:stCondLst>
                              <p:cond delay="0"/>
                            </p:stCondLst>
                            <p:childTnLst>
                              <p:par>
                                <p:cTn id="16" presetID="21" presetClass="entr" presetSubtype="1" fill="hold" grpId="0" nodeType="clickEffect">
                                  <p:stCondLst>
                                    <p:cond delay="0"/>
                                  </p:stCondLst>
                                  <p:childTnLst>
                                    <p:set>
                                      <p:cBhvr>
                                        <p:cTn id="17" dur="1" fill="hold">
                                          <p:stCondLst>
                                            <p:cond delay="0"/>
                                          </p:stCondLst>
                                        </p:cTn>
                                        <p:tgtEl>
                                          <p:spTgt spid="4491"/>
                                        </p:tgtEl>
                                        <p:attrNameLst>
                                          <p:attrName>style.visibility</p:attrName>
                                        </p:attrNameLst>
                                      </p:cBhvr>
                                      <p:to>
                                        <p:strVal val="visible"/>
                                      </p:to>
                                    </p:set>
                                    <p:animEffect transition="in" filter="wheel(1)">
                                      <p:cBhvr>
                                        <p:cTn id="18" dur="1000"/>
                                        <p:tgtEl>
                                          <p:spTgt spid="4491"/>
                                        </p:tgtEl>
                                      </p:cBhvr>
                                    </p:animEffect>
                                  </p:childTnLst>
                                </p:cTn>
                              </p:par>
                            </p:childTnLst>
                          </p:cTn>
                        </p:par>
                      </p:childTnLst>
                    </p:cTn>
                  </p:par>
                  <p:par>
                    <p:cTn id="19" fill="hold">
                      <p:stCondLst>
                        <p:cond delay="indefinite"/>
                      </p:stCondLst>
                      <p:childTnLst>
                        <p:par>
                          <p:cTn id="20" fill="hold">
                            <p:stCondLst>
                              <p:cond delay="0"/>
                            </p:stCondLst>
                            <p:childTnLst>
                              <p:par>
                                <p:cTn id="21" presetID="21" presetClass="entr" presetSubtype="1" fill="hold" nodeType="clickEffect">
                                  <p:stCondLst>
                                    <p:cond delay="0"/>
                                  </p:stCondLst>
                                  <p:childTnLst>
                                    <p:set>
                                      <p:cBhvr>
                                        <p:cTn id="22" dur="1" fill="hold">
                                          <p:stCondLst>
                                            <p:cond delay="0"/>
                                          </p:stCondLst>
                                        </p:cTn>
                                        <p:tgtEl>
                                          <p:spTgt spid="4514"/>
                                        </p:tgtEl>
                                        <p:attrNameLst>
                                          <p:attrName>style.visibility</p:attrName>
                                        </p:attrNameLst>
                                      </p:cBhvr>
                                      <p:to>
                                        <p:strVal val="visible"/>
                                      </p:to>
                                    </p:set>
                                    <p:animEffect transition="in" filter="wheel(1)">
                                      <p:cBhvr>
                                        <p:cTn id="23" dur="1000"/>
                                        <p:tgtEl>
                                          <p:spTgt spid="4514"/>
                                        </p:tgtEl>
                                      </p:cBhvr>
                                    </p:animEffect>
                                  </p:childTnLst>
                                </p:cTn>
                              </p:par>
                              <p:par>
                                <p:cTn id="24" presetID="21" presetClass="entr" presetSubtype="1" fill="hold" grpId="0" nodeType="withEffect">
                                  <p:stCondLst>
                                    <p:cond delay="0"/>
                                  </p:stCondLst>
                                  <p:childTnLst>
                                    <p:set>
                                      <p:cBhvr>
                                        <p:cTn id="25" dur="1" fill="hold">
                                          <p:stCondLst>
                                            <p:cond delay="0"/>
                                          </p:stCondLst>
                                        </p:cTn>
                                        <p:tgtEl>
                                          <p:spTgt spid="4498"/>
                                        </p:tgtEl>
                                        <p:attrNameLst>
                                          <p:attrName>style.visibility</p:attrName>
                                        </p:attrNameLst>
                                      </p:cBhvr>
                                      <p:to>
                                        <p:strVal val="visible"/>
                                      </p:to>
                                    </p:set>
                                    <p:animEffect transition="in" filter="wheel(1)">
                                      <p:cBhvr>
                                        <p:cTn id="26" dur="1000"/>
                                        <p:tgtEl>
                                          <p:spTgt spid="4498"/>
                                        </p:tgtEl>
                                      </p:cBhvr>
                                    </p:animEffect>
                                  </p:childTnLst>
                                </p:cTn>
                              </p:par>
                              <p:par>
                                <p:cTn id="27" presetID="21" presetClass="entr" presetSubtype="1" fill="hold" grpId="0" nodeType="withEffect">
                                  <p:stCondLst>
                                    <p:cond delay="0"/>
                                  </p:stCondLst>
                                  <p:childTnLst>
                                    <p:set>
                                      <p:cBhvr>
                                        <p:cTn id="28" dur="1" fill="hold">
                                          <p:stCondLst>
                                            <p:cond delay="0"/>
                                          </p:stCondLst>
                                        </p:cTn>
                                        <p:tgtEl>
                                          <p:spTgt spid="4492"/>
                                        </p:tgtEl>
                                        <p:attrNameLst>
                                          <p:attrName>style.visibility</p:attrName>
                                        </p:attrNameLst>
                                      </p:cBhvr>
                                      <p:to>
                                        <p:strVal val="visible"/>
                                      </p:to>
                                    </p:set>
                                    <p:animEffect transition="in" filter="wheel(1)">
                                      <p:cBhvr>
                                        <p:cTn id="29" dur="1000"/>
                                        <p:tgtEl>
                                          <p:spTgt spid="4492"/>
                                        </p:tgtEl>
                                      </p:cBhvr>
                                    </p:animEffect>
                                  </p:childTnLst>
                                </p:cTn>
                              </p:par>
                            </p:childTnLst>
                          </p:cTn>
                        </p:par>
                      </p:childTnLst>
                    </p:cTn>
                  </p:par>
                  <p:par>
                    <p:cTn id="30" fill="hold">
                      <p:stCondLst>
                        <p:cond delay="indefinite"/>
                      </p:stCondLst>
                      <p:childTnLst>
                        <p:par>
                          <p:cTn id="31" fill="hold">
                            <p:stCondLst>
                              <p:cond delay="0"/>
                            </p:stCondLst>
                            <p:childTnLst>
                              <p:par>
                                <p:cTn id="32" presetID="21" presetClass="entr" presetSubtype="1" fill="hold" grpId="0" nodeType="clickEffect">
                                  <p:stCondLst>
                                    <p:cond delay="0"/>
                                  </p:stCondLst>
                                  <p:childTnLst>
                                    <p:set>
                                      <p:cBhvr>
                                        <p:cTn id="33" dur="1" fill="hold">
                                          <p:stCondLst>
                                            <p:cond delay="0"/>
                                          </p:stCondLst>
                                        </p:cTn>
                                        <p:tgtEl>
                                          <p:spTgt spid="4493"/>
                                        </p:tgtEl>
                                        <p:attrNameLst>
                                          <p:attrName>style.visibility</p:attrName>
                                        </p:attrNameLst>
                                      </p:cBhvr>
                                      <p:to>
                                        <p:strVal val="visible"/>
                                      </p:to>
                                    </p:set>
                                    <p:animEffect transition="in" filter="wheel(1)">
                                      <p:cBhvr>
                                        <p:cTn id="34" dur="1000"/>
                                        <p:tgtEl>
                                          <p:spTgt spid="4493"/>
                                        </p:tgtEl>
                                      </p:cBhvr>
                                    </p:animEffect>
                                  </p:childTnLst>
                                </p:cTn>
                              </p:par>
                            </p:childTnLst>
                          </p:cTn>
                        </p:par>
                      </p:childTnLst>
                    </p:cTn>
                  </p:par>
                  <p:par>
                    <p:cTn id="35" fill="hold">
                      <p:stCondLst>
                        <p:cond delay="indefinite"/>
                      </p:stCondLst>
                      <p:childTnLst>
                        <p:par>
                          <p:cTn id="36" fill="hold">
                            <p:stCondLst>
                              <p:cond delay="0"/>
                            </p:stCondLst>
                            <p:childTnLst>
                              <p:par>
                                <p:cTn id="37" presetID="21" presetClass="entr" presetSubtype="1" fill="hold" grpId="0" nodeType="clickEffect">
                                  <p:stCondLst>
                                    <p:cond delay="0"/>
                                  </p:stCondLst>
                                  <p:childTnLst>
                                    <p:set>
                                      <p:cBhvr>
                                        <p:cTn id="38" dur="1" fill="hold">
                                          <p:stCondLst>
                                            <p:cond delay="0"/>
                                          </p:stCondLst>
                                        </p:cTn>
                                        <p:tgtEl>
                                          <p:spTgt spid="4499"/>
                                        </p:tgtEl>
                                        <p:attrNameLst>
                                          <p:attrName>style.visibility</p:attrName>
                                        </p:attrNameLst>
                                      </p:cBhvr>
                                      <p:to>
                                        <p:strVal val="visible"/>
                                      </p:to>
                                    </p:set>
                                    <p:animEffect transition="in" filter="wheel(1)">
                                      <p:cBhvr>
                                        <p:cTn id="39" dur="1000"/>
                                        <p:tgtEl>
                                          <p:spTgt spid="4499"/>
                                        </p:tgtEl>
                                      </p:cBhvr>
                                    </p:animEffect>
                                  </p:childTnLst>
                                </p:cTn>
                              </p:par>
                              <p:par>
                                <p:cTn id="40" presetID="21" presetClass="entr" presetSubtype="1" fill="hold" nodeType="withEffect">
                                  <p:stCondLst>
                                    <p:cond delay="0"/>
                                  </p:stCondLst>
                                  <p:childTnLst>
                                    <p:set>
                                      <p:cBhvr>
                                        <p:cTn id="41" dur="1" fill="hold">
                                          <p:stCondLst>
                                            <p:cond delay="0"/>
                                          </p:stCondLst>
                                        </p:cTn>
                                        <p:tgtEl>
                                          <p:spTgt spid="4500"/>
                                        </p:tgtEl>
                                        <p:attrNameLst>
                                          <p:attrName>style.visibility</p:attrName>
                                        </p:attrNameLst>
                                      </p:cBhvr>
                                      <p:to>
                                        <p:strVal val="visible"/>
                                      </p:to>
                                    </p:set>
                                    <p:animEffect transition="in" filter="wheel(1)">
                                      <p:cBhvr>
                                        <p:cTn id="42" dur="1000"/>
                                        <p:tgtEl>
                                          <p:spTgt spid="4500"/>
                                        </p:tgtEl>
                                      </p:cBhvr>
                                    </p:animEffect>
                                  </p:childTnLst>
                                </p:cTn>
                              </p:par>
                              <p:par>
                                <p:cTn id="43" presetID="21" presetClass="entr" presetSubtype="1" fill="hold" grpId="0" nodeType="withEffect">
                                  <p:stCondLst>
                                    <p:cond delay="0"/>
                                  </p:stCondLst>
                                  <p:childTnLst>
                                    <p:set>
                                      <p:cBhvr>
                                        <p:cTn id="44" dur="1" fill="hold">
                                          <p:stCondLst>
                                            <p:cond delay="0"/>
                                          </p:stCondLst>
                                        </p:cTn>
                                        <p:tgtEl>
                                          <p:spTgt spid="4494"/>
                                        </p:tgtEl>
                                        <p:attrNameLst>
                                          <p:attrName>style.visibility</p:attrName>
                                        </p:attrNameLst>
                                      </p:cBhvr>
                                      <p:to>
                                        <p:strVal val="visible"/>
                                      </p:to>
                                    </p:set>
                                    <p:animEffect transition="in" filter="wheel(1)">
                                      <p:cBhvr>
                                        <p:cTn id="45" dur="1000"/>
                                        <p:tgtEl>
                                          <p:spTgt spid="4494"/>
                                        </p:tgtEl>
                                      </p:cBhvr>
                                    </p:animEffect>
                                  </p:childTnLst>
                                </p:cTn>
                              </p:par>
                            </p:childTnLst>
                          </p:cTn>
                        </p:par>
                      </p:childTnLst>
                    </p:cTn>
                  </p:par>
                  <p:par>
                    <p:cTn id="46" fill="hold">
                      <p:stCondLst>
                        <p:cond delay="indefinite"/>
                      </p:stCondLst>
                      <p:childTnLst>
                        <p:par>
                          <p:cTn id="47" fill="hold">
                            <p:stCondLst>
                              <p:cond delay="0"/>
                            </p:stCondLst>
                            <p:childTnLst>
                              <p:par>
                                <p:cTn id="48" presetID="21" presetClass="entr" presetSubtype="1" fill="hold" grpId="0" nodeType="clickEffect">
                                  <p:stCondLst>
                                    <p:cond delay="0"/>
                                  </p:stCondLst>
                                  <p:childTnLst>
                                    <p:set>
                                      <p:cBhvr>
                                        <p:cTn id="49" dur="1" fill="hold">
                                          <p:stCondLst>
                                            <p:cond delay="0"/>
                                          </p:stCondLst>
                                        </p:cTn>
                                        <p:tgtEl>
                                          <p:spTgt spid="4495"/>
                                        </p:tgtEl>
                                        <p:attrNameLst>
                                          <p:attrName>style.visibility</p:attrName>
                                        </p:attrNameLst>
                                      </p:cBhvr>
                                      <p:to>
                                        <p:strVal val="visible"/>
                                      </p:to>
                                    </p:set>
                                    <p:animEffect transition="in" filter="wheel(1)">
                                      <p:cBhvr>
                                        <p:cTn id="50" dur="1000"/>
                                        <p:tgtEl>
                                          <p:spTgt spid="44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0" grpId="0"/>
      <p:bldP spid="4491" grpId="0"/>
      <p:bldP spid="4492" grpId="0"/>
      <p:bldP spid="4493" grpId="0"/>
      <p:bldP spid="4494" grpId="0"/>
      <p:bldP spid="4495" grpId="0"/>
      <p:bldP spid="4497" grpId="0" animBg="1"/>
      <p:bldP spid="4498" grpId="0" animBg="1"/>
      <p:bldP spid="4499"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701"/>
        <p:cNvGrpSpPr/>
        <p:nvPr/>
      </p:nvGrpSpPr>
      <p:grpSpPr>
        <a:xfrm>
          <a:off x="0" y="0"/>
          <a:ext cx="0" cy="0"/>
          <a:chOff x="0" y="0"/>
          <a:chExt cx="0" cy="0"/>
        </a:xfrm>
      </p:grpSpPr>
      <p:sp>
        <p:nvSpPr>
          <p:cNvPr id="3703" name="Google Shape;3703;p49"/>
          <p:cNvSpPr txBox="1">
            <a:spLocks noGrp="1"/>
          </p:cNvSpPr>
          <p:nvPr>
            <p:ph type="title"/>
          </p:nvPr>
        </p:nvSpPr>
        <p:spPr>
          <a:xfrm>
            <a:off x="3626598" y="2130727"/>
            <a:ext cx="5234245" cy="1252500"/>
          </a:xfrm>
          <a:prstGeom prst="rect">
            <a:avLst/>
          </a:prstGeom>
        </p:spPr>
        <p:txBody>
          <a:bodyPr spcFirstLastPara="1" wrap="square" lIns="91425" tIns="91425" rIns="91425" bIns="91425" anchor="ctr" anchorCtr="0">
            <a:noAutofit/>
          </a:bodyPr>
          <a:lstStyle/>
          <a:p>
            <a:pPr lvl="0"/>
            <a:r>
              <a:rPr lang="en" dirty="0"/>
              <a:t>Thanks for listening</a:t>
            </a:r>
            <a:endParaRPr dirty="0"/>
          </a:p>
        </p:txBody>
      </p:sp>
      <p:grpSp>
        <p:nvGrpSpPr>
          <p:cNvPr id="437" name="Google Shape;4201;p62"/>
          <p:cNvGrpSpPr/>
          <p:nvPr/>
        </p:nvGrpSpPr>
        <p:grpSpPr>
          <a:xfrm>
            <a:off x="605436" y="1404281"/>
            <a:ext cx="3019653" cy="3020407"/>
            <a:chOff x="1177210" y="1348407"/>
            <a:chExt cx="3019653" cy="3020407"/>
          </a:xfrm>
          <a:solidFill>
            <a:srgbClr val="F6A02E"/>
          </a:solidFill>
        </p:grpSpPr>
        <p:sp>
          <p:nvSpPr>
            <p:cNvPr id="438" name="Google Shape;4202;p62"/>
            <p:cNvSpPr/>
            <p:nvPr/>
          </p:nvSpPr>
          <p:spPr>
            <a:xfrm>
              <a:off x="1177210" y="1348407"/>
              <a:ext cx="3019653" cy="3020407"/>
            </a:xfrm>
            <a:custGeom>
              <a:avLst/>
              <a:gdLst/>
              <a:ahLst/>
              <a:cxnLst/>
              <a:rect l="l" t="t" r="r" b="b"/>
              <a:pathLst>
                <a:path w="72038" h="72056" extrusionOk="0">
                  <a:moveTo>
                    <a:pt x="36019" y="0"/>
                  </a:moveTo>
                  <a:lnTo>
                    <a:pt x="35090" y="18"/>
                  </a:lnTo>
                  <a:lnTo>
                    <a:pt x="34160" y="55"/>
                  </a:lnTo>
                  <a:lnTo>
                    <a:pt x="33249" y="109"/>
                  </a:lnTo>
                  <a:lnTo>
                    <a:pt x="32337" y="201"/>
                  </a:lnTo>
                  <a:lnTo>
                    <a:pt x="31426" y="292"/>
                  </a:lnTo>
                  <a:lnTo>
                    <a:pt x="30533" y="419"/>
                  </a:lnTo>
                  <a:lnTo>
                    <a:pt x="29639" y="565"/>
                  </a:lnTo>
                  <a:lnTo>
                    <a:pt x="28764" y="747"/>
                  </a:lnTo>
                  <a:lnTo>
                    <a:pt x="27889" y="930"/>
                  </a:lnTo>
                  <a:lnTo>
                    <a:pt x="27015" y="1148"/>
                  </a:lnTo>
                  <a:lnTo>
                    <a:pt x="26158" y="1367"/>
                  </a:lnTo>
                  <a:lnTo>
                    <a:pt x="25301" y="1622"/>
                  </a:lnTo>
                  <a:lnTo>
                    <a:pt x="24463" y="1896"/>
                  </a:lnTo>
                  <a:lnTo>
                    <a:pt x="23624" y="2187"/>
                  </a:lnTo>
                  <a:lnTo>
                    <a:pt x="22804" y="2497"/>
                  </a:lnTo>
                  <a:lnTo>
                    <a:pt x="22002" y="2844"/>
                  </a:lnTo>
                  <a:lnTo>
                    <a:pt x="21200" y="3190"/>
                  </a:lnTo>
                  <a:lnTo>
                    <a:pt x="20398" y="3554"/>
                  </a:lnTo>
                  <a:lnTo>
                    <a:pt x="19614" y="3955"/>
                  </a:lnTo>
                  <a:lnTo>
                    <a:pt x="18848" y="4357"/>
                  </a:lnTo>
                  <a:lnTo>
                    <a:pt x="18083" y="4776"/>
                  </a:lnTo>
                  <a:lnTo>
                    <a:pt x="17335" y="5231"/>
                  </a:lnTo>
                  <a:lnTo>
                    <a:pt x="16606" y="5687"/>
                  </a:lnTo>
                  <a:lnTo>
                    <a:pt x="15877" y="6161"/>
                  </a:lnTo>
                  <a:lnTo>
                    <a:pt x="15166" y="6653"/>
                  </a:lnTo>
                  <a:lnTo>
                    <a:pt x="14474" y="7164"/>
                  </a:lnTo>
                  <a:lnTo>
                    <a:pt x="13781" y="7692"/>
                  </a:lnTo>
                  <a:lnTo>
                    <a:pt x="13107" y="8239"/>
                  </a:lnTo>
                  <a:lnTo>
                    <a:pt x="12450" y="8786"/>
                  </a:lnTo>
                  <a:lnTo>
                    <a:pt x="11794" y="9369"/>
                  </a:lnTo>
                  <a:lnTo>
                    <a:pt x="11156" y="9953"/>
                  </a:lnTo>
                  <a:lnTo>
                    <a:pt x="10555" y="10554"/>
                  </a:lnTo>
                  <a:lnTo>
                    <a:pt x="9935" y="11174"/>
                  </a:lnTo>
                  <a:lnTo>
                    <a:pt x="9352" y="11812"/>
                  </a:lnTo>
                  <a:lnTo>
                    <a:pt x="8787" y="12450"/>
                  </a:lnTo>
                  <a:lnTo>
                    <a:pt x="8221" y="13124"/>
                  </a:lnTo>
                  <a:lnTo>
                    <a:pt x="7675" y="13799"/>
                  </a:lnTo>
                  <a:lnTo>
                    <a:pt x="7146" y="14473"/>
                  </a:lnTo>
                  <a:lnTo>
                    <a:pt x="6636" y="15184"/>
                  </a:lnTo>
                  <a:lnTo>
                    <a:pt x="6143" y="15895"/>
                  </a:lnTo>
                  <a:lnTo>
                    <a:pt x="5670" y="16606"/>
                  </a:lnTo>
                  <a:lnTo>
                    <a:pt x="5214" y="17353"/>
                  </a:lnTo>
                  <a:lnTo>
                    <a:pt x="4776" y="18100"/>
                  </a:lnTo>
                  <a:lnTo>
                    <a:pt x="4339" y="18866"/>
                  </a:lnTo>
                  <a:lnTo>
                    <a:pt x="3938" y="19632"/>
                  </a:lnTo>
                  <a:lnTo>
                    <a:pt x="3555" y="20415"/>
                  </a:lnTo>
                  <a:lnTo>
                    <a:pt x="3172" y="21199"/>
                  </a:lnTo>
                  <a:lnTo>
                    <a:pt x="2826" y="22001"/>
                  </a:lnTo>
                  <a:lnTo>
                    <a:pt x="2498" y="22822"/>
                  </a:lnTo>
                  <a:lnTo>
                    <a:pt x="2188" y="23642"/>
                  </a:lnTo>
                  <a:lnTo>
                    <a:pt x="1896" y="24480"/>
                  </a:lnTo>
                  <a:lnTo>
                    <a:pt x="1623" y="25319"/>
                  </a:lnTo>
                  <a:lnTo>
                    <a:pt x="1368" y="26176"/>
                  </a:lnTo>
                  <a:lnTo>
                    <a:pt x="1131" y="27032"/>
                  </a:lnTo>
                  <a:lnTo>
                    <a:pt x="912" y="27889"/>
                  </a:lnTo>
                  <a:lnTo>
                    <a:pt x="730" y="28764"/>
                  </a:lnTo>
                  <a:lnTo>
                    <a:pt x="566" y="29657"/>
                  </a:lnTo>
                  <a:lnTo>
                    <a:pt x="420" y="30550"/>
                  </a:lnTo>
                  <a:lnTo>
                    <a:pt x="292" y="31443"/>
                  </a:lnTo>
                  <a:lnTo>
                    <a:pt x="183" y="32355"/>
                  </a:lnTo>
                  <a:lnTo>
                    <a:pt x="92" y="33266"/>
                  </a:lnTo>
                  <a:lnTo>
                    <a:pt x="37" y="34178"/>
                  </a:lnTo>
                  <a:lnTo>
                    <a:pt x="1" y="35107"/>
                  </a:lnTo>
                  <a:lnTo>
                    <a:pt x="1" y="36037"/>
                  </a:lnTo>
                  <a:lnTo>
                    <a:pt x="1" y="36967"/>
                  </a:lnTo>
                  <a:lnTo>
                    <a:pt x="37" y="37878"/>
                  </a:lnTo>
                  <a:lnTo>
                    <a:pt x="92" y="38808"/>
                  </a:lnTo>
                  <a:lnTo>
                    <a:pt x="183" y="39719"/>
                  </a:lnTo>
                  <a:lnTo>
                    <a:pt x="292" y="40612"/>
                  </a:lnTo>
                  <a:lnTo>
                    <a:pt x="420" y="41524"/>
                  </a:lnTo>
                  <a:lnTo>
                    <a:pt x="566" y="42399"/>
                  </a:lnTo>
                  <a:lnTo>
                    <a:pt x="730" y="43292"/>
                  </a:lnTo>
                  <a:lnTo>
                    <a:pt x="912" y="44167"/>
                  </a:lnTo>
                  <a:lnTo>
                    <a:pt x="1131" y="45042"/>
                  </a:lnTo>
                  <a:lnTo>
                    <a:pt x="1368" y="45898"/>
                  </a:lnTo>
                  <a:lnTo>
                    <a:pt x="1623" y="46737"/>
                  </a:lnTo>
                  <a:lnTo>
                    <a:pt x="1896" y="47575"/>
                  </a:lnTo>
                  <a:lnTo>
                    <a:pt x="2188" y="48414"/>
                  </a:lnTo>
                  <a:lnTo>
                    <a:pt x="2498" y="49234"/>
                  </a:lnTo>
                  <a:lnTo>
                    <a:pt x="2826" y="50054"/>
                  </a:lnTo>
                  <a:lnTo>
                    <a:pt x="3172" y="50856"/>
                  </a:lnTo>
                  <a:lnTo>
                    <a:pt x="3555" y="51640"/>
                  </a:lnTo>
                  <a:lnTo>
                    <a:pt x="3938" y="52424"/>
                  </a:lnTo>
                  <a:lnTo>
                    <a:pt x="4339" y="53208"/>
                  </a:lnTo>
                  <a:lnTo>
                    <a:pt x="4776" y="53955"/>
                  </a:lnTo>
                  <a:lnTo>
                    <a:pt x="5214" y="54702"/>
                  </a:lnTo>
                  <a:lnTo>
                    <a:pt x="5670" y="55450"/>
                  </a:lnTo>
                  <a:lnTo>
                    <a:pt x="6143" y="56179"/>
                  </a:lnTo>
                  <a:lnTo>
                    <a:pt x="6636" y="56890"/>
                  </a:lnTo>
                  <a:lnTo>
                    <a:pt x="7146" y="57583"/>
                  </a:lnTo>
                  <a:lnTo>
                    <a:pt x="7675" y="58275"/>
                  </a:lnTo>
                  <a:lnTo>
                    <a:pt x="8221" y="58950"/>
                  </a:lnTo>
                  <a:lnTo>
                    <a:pt x="8787" y="59606"/>
                  </a:lnTo>
                  <a:lnTo>
                    <a:pt x="9352" y="60244"/>
                  </a:lnTo>
                  <a:lnTo>
                    <a:pt x="9935" y="60882"/>
                  </a:lnTo>
                  <a:lnTo>
                    <a:pt x="10555" y="61502"/>
                  </a:lnTo>
                  <a:lnTo>
                    <a:pt x="11156" y="62103"/>
                  </a:lnTo>
                  <a:lnTo>
                    <a:pt x="11794" y="62686"/>
                  </a:lnTo>
                  <a:lnTo>
                    <a:pt x="12450" y="63270"/>
                  </a:lnTo>
                  <a:lnTo>
                    <a:pt x="13107" y="63835"/>
                  </a:lnTo>
                  <a:lnTo>
                    <a:pt x="13781" y="64363"/>
                  </a:lnTo>
                  <a:lnTo>
                    <a:pt x="14474" y="64892"/>
                  </a:lnTo>
                  <a:lnTo>
                    <a:pt x="15166" y="65402"/>
                  </a:lnTo>
                  <a:lnTo>
                    <a:pt x="15877" y="65895"/>
                  </a:lnTo>
                  <a:lnTo>
                    <a:pt x="16606" y="66387"/>
                  </a:lnTo>
                  <a:lnTo>
                    <a:pt x="17335" y="66842"/>
                  </a:lnTo>
                  <a:lnTo>
                    <a:pt x="18083" y="67280"/>
                  </a:lnTo>
                  <a:lnTo>
                    <a:pt x="18848" y="67699"/>
                  </a:lnTo>
                  <a:lnTo>
                    <a:pt x="19614" y="68118"/>
                  </a:lnTo>
                  <a:lnTo>
                    <a:pt x="20398" y="68501"/>
                  </a:lnTo>
                  <a:lnTo>
                    <a:pt x="21200" y="68866"/>
                  </a:lnTo>
                  <a:lnTo>
                    <a:pt x="22002" y="69230"/>
                  </a:lnTo>
                  <a:lnTo>
                    <a:pt x="22804" y="69558"/>
                  </a:lnTo>
                  <a:lnTo>
                    <a:pt x="23624" y="69868"/>
                  </a:lnTo>
                  <a:lnTo>
                    <a:pt x="24463" y="70160"/>
                  </a:lnTo>
                  <a:lnTo>
                    <a:pt x="25301" y="70433"/>
                  </a:lnTo>
                  <a:lnTo>
                    <a:pt x="26158" y="70688"/>
                  </a:lnTo>
                  <a:lnTo>
                    <a:pt x="27015" y="70925"/>
                  </a:lnTo>
                  <a:lnTo>
                    <a:pt x="27889" y="71126"/>
                  </a:lnTo>
                  <a:lnTo>
                    <a:pt x="28764" y="71326"/>
                  </a:lnTo>
                  <a:lnTo>
                    <a:pt x="29639" y="71491"/>
                  </a:lnTo>
                  <a:lnTo>
                    <a:pt x="30533" y="71636"/>
                  </a:lnTo>
                  <a:lnTo>
                    <a:pt x="31426" y="71764"/>
                  </a:lnTo>
                  <a:lnTo>
                    <a:pt x="32337" y="71873"/>
                  </a:lnTo>
                  <a:lnTo>
                    <a:pt x="33249" y="71946"/>
                  </a:lnTo>
                  <a:lnTo>
                    <a:pt x="34160" y="72001"/>
                  </a:lnTo>
                  <a:lnTo>
                    <a:pt x="35090" y="72037"/>
                  </a:lnTo>
                  <a:lnTo>
                    <a:pt x="36019" y="72056"/>
                  </a:lnTo>
                  <a:lnTo>
                    <a:pt x="36949" y="72037"/>
                  </a:lnTo>
                  <a:lnTo>
                    <a:pt x="37878" y="72001"/>
                  </a:lnTo>
                  <a:lnTo>
                    <a:pt x="38790" y="71946"/>
                  </a:lnTo>
                  <a:lnTo>
                    <a:pt x="39701" y="71873"/>
                  </a:lnTo>
                  <a:lnTo>
                    <a:pt x="40613" y="71764"/>
                  </a:lnTo>
                  <a:lnTo>
                    <a:pt x="41506" y="71636"/>
                  </a:lnTo>
                  <a:lnTo>
                    <a:pt x="42399" y="71491"/>
                  </a:lnTo>
                  <a:lnTo>
                    <a:pt x="43274" y="71326"/>
                  </a:lnTo>
                  <a:lnTo>
                    <a:pt x="44149" y="71126"/>
                  </a:lnTo>
                  <a:lnTo>
                    <a:pt x="45024" y="70925"/>
                  </a:lnTo>
                  <a:lnTo>
                    <a:pt x="45881" y="70688"/>
                  </a:lnTo>
                  <a:lnTo>
                    <a:pt x="46737" y="70433"/>
                  </a:lnTo>
                  <a:lnTo>
                    <a:pt x="47576" y="70160"/>
                  </a:lnTo>
                  <a:lnTo>
                    <a:pt x="48396" y="69868"/>
                  </a:lnTo>
                  <a:lnTo>
                    <a:pt x="49235" y="69558"/>
                  </a:lnTo>
                  <a:lnTo>
                    <a:pt x="50037" y="69230"/>
                  </a:lnTo>
                  <a:lnTo>
                    <a:pt x="50839" y="68866"/>
                  </a:lnTo>
                  <a:lnTo>
                    <a:pt x="51641" y="68501"/>
                  </a:lnTo>
                  <a:lnTo>
                    <a:pt x="52424" y="68118"/>
                  </a:lnTo>
                  <a:lnTo>
                    <a:pt x="53190" y="67699"/>
                  </a:lnTo>
                  <a:lnTo>
                    <a:pt x="53956" y="67280"/>
                  </a:lnTo>
                  <a:lnTo>
                    <a:pt x="54703" y="66842"/>
                  </a:lnTo>
                  <a:lnTo>
                    <a:pt x="55432" y="66387"/>
                  </a:lnTo>
                  <a:lnTo>
                    <a:pt x="56161" y="65895"/>
                  </a:lnTo>
                  <a:lnTo>
                    <a:pt x="56872" y="65402"/>
                  </a:lnTo>
                  <a:lnTo>
                    <a:pt x="57565" y="64892"/>
                  </a:lnTo>
                  <a:lnTo>
                    <a:pt x="58257" y="64363"/>
                  </a:lnTo>
                  <a:lnTo>
                    <a:pt x="58932" y="63835"/>
                  </a:lnTo>
                  <a:lnTo>
                    <a:pt x="59588" y="63270"/>
                  </a:lnTo>
                  <a:lnTo>
                    <a:pt x="60244" y="62686"/>
                  </a:lnTo>
                  <a:lnTo>
                    <a:pt x="60864" y="62103"/>
                  </a:lnTo>
                  <a:lnTo>
                    <a:pt x="61484" y="61502"/>
                  </a:lnTo>
                  <a:lnTo>
                    <a:pt x="62085" y="60882"/>
                  </a:lnTo>
                  <a:lnTo>
                    <a:pt x="62687" y="60244"/>
                  </a:lnTo>
                  <a:lnTo>
                    <a:pt x="63252" y="59606"/>
                  </a:lnTo>
                  <a:lnTo>
                    <a:pt x="63817" y="58950"/>
                  </a:lnTo>
                  <a:lnTo>
                    <a:pt x="64364" y="58275"/>
                  </a:lnTo>
                  <a:lnTo>
                    <a:pt x="64892" y="57583"/>
                  </a:lnTo>
                  <a:lnTo>
                    <a:pt x="65403" y="56890"/>
                  </a:lnTo>
                  <a:lnTo>
                    <a:pt x="65895" y="56179"/>
                  </a:lnTo>
                  <a:lnTo>
                    <a:pt x="66369" y="55450"/>
                  </a:lnTo>
                  <a:lnTo>
                    <a:pt x="66825" y="54702"/>
                  </a:lnTo>
                  <a:lnTo>
                    <a:pt x="67262" y="53955"/>
                  </a:lnTo>
                  <a:lnTo>
                    <a:pt x="67699" y="53208"/>
                  </a:lnTo>
                  <a:lnTo>
                    <a:pt x="68100" y="52424"/>
                  </a:lnTo>
                  <a:lnTo>
                    <a:pt x="68483" y="51640"/>
                  </a:lnTo>
                  <a:lnTo>
                    <a:pt x="68866" y="50856"/>
                  </a:lnTo>
                  <a:lnTo>
                    <a:pt x="69212" y="50054"/>
                  </a:lnTo>
                  <a:lnTo>
                    <a:pt x="69541" y="49234"/>
                  </a:lnTo>
                  <a:lnTo>
                    <a:pt x="69850" y="48414"/>
                  </a:lnTo>
                  <a:lnTo>
                    <a:pt x="70142" y="47575"/>
                  </a:lnTo>
                  <a:lnTo>
                    <a:pt x="70415" y="46737"/>
                  </a:lnTo>
                  <a:lnTo>
                    <a:pt x="70671" y="45898"/>
                  </a:lnTo>
                  <a:lnTo>
                    <a:pt x="70908" y="45042"/>
                  </a:lnTo>
                  <a:lnTo>
                    <a:pt x="71126" y="44167"/>
                  </a:lnTo>
                  <a:lnTo>
                    <a:pt x="71309" y="43292"/>
                  </a:lnTo>
                  <a:lnTo>
                    <a:pt x="71473" y="42399"/>
                  </a:lnTo>
                  <a:lnTo>
                    <a:pt x="71618" y="41524"/>
                  </a:lnTo>
                  <a:lnTo>
                    <a:pt x="71746" y="40612"/>
                  </a:lnTo>
                  <a:lnTo>
                    <a:pt x="71855" y="39719"/>
                  </a:lnTo>
                  <a:lnTo>
                    <a:pt x="71928" y="38808"/>
                  </a:lnTo>
                  <a:lnTo>
                    <a:pt x="72001" y="37878"/>
                  </a:lnTo>
                  <a:lnTo>
                    <a:pt x="72038" y="36967"/>
                  </a:lnTo>
                  <a:lnTo>
                    <a:pt x="72038" y="36037"/>
                  </a:lnTo>
                  <a:lnTo>
                    <a:pt x="72038" y="35107"/>
                  </a:lnTo>
                  <a:lnTo>
                    <a:pt x="72001" y="34178"/>
                  </a:lnTo>
                  <a:lnTo>
                    <a:pt x="71928" y="33266"/>
                  </a:lnTo>
                  <a:lnTo>
                    <a:pt x="71855" y="32355"/>
                  </a:lnTo>
                  <a:lnTo>
                    <a:pt x="71746" y="31443"/>
                  </a:lnTo>
                  <a:lnTo>
                    <a:pt x="71618" y="30550"/>
                  </a:lnTo>
                  <a:lnTo>
                    <a:pt x="71473" y="29657"/>
                  </a:lnTo>
                  <a:lnTo>
                    <a:pt x="71309" y="28764"/>
                  </a:lnTo>
                  <a:lnTo>
                    <a:pt x="71126" y="27889"/>
                  </a:lnTo>
                  <a:lnTo>
                    <a:pt x="70908" y="27032"/>
                  </a:lnTo>
                  <a:lnTo>
                    <a:pt x="70671" y="26176"/>
                  </a:lnTo>
                  <a:lnTo>
                    <a:pt x="70415" y="25319"/>
                  </a:lnTo>
                  <a:lnTo>
                    <a:pt x="70142" y="24480"/>
                  </a:lnTo>
                  <a:lnTo>
                    <a:pt x="69850" y="23642"/>
                  </a:lnTo>
                  <a:lnTo>
                    <a:pt x="69541" y="22822"/>
                  </a:lnTo>
                  <a:lnTo>
                    <a:pt x="69212" y="22001"/>
                  </a:lnTo>
                  <a:lnTo>
                    <a:pt x="68866" y="21199"/>
                  </a:lnTo>
                  <a:lnTo>
                    <a:pt x="68483" y="20415"/>
                  </a:lnTo>
                  <a:lnTo>
                    <a:pt x="68100" y="19632"/>
                  </a:lnTo>
                  <a:lnTo>
                    <a:pt x="67699" y="18866"/>
                  </a:lnTo>
                  <a:lnTo>
                    <a:pt x="67262" y="18100"/>
                  </a:lnTo>
                  <a:lnTo>
                    <a:pt x="66825" y="17353"/>
                  </a:lnTo>
                  <a:lnTo>
                    <a:pt x="66369" y="16606"/>
                  </a:lnTo>
                  <a:lnTo>
                    <a:pt x="65895" y="15895"/>
                  </a:lnTo>
                  <a:lnTo>
                    <a:pt x="65403" y="15184"/>
                  </a:lnTo>
                  <a:lnTo>
                    <a:pt x="64892" y="14473"/>
                  </a:lnTo>
                  <a:lnTo>
                    <a:pt x="64364" y="13799"/>
                  </a:lnTo>
                  <a:lnTo>
                    <a:pt x="63817" y="13124"/>
                  </a:lnTo>
                  <a:lnTo>
                    <a:pt x="63252" y="12450"/>
                  </a:lnTo>
                  <a:lnTo>
                    <a:pt x="62687" y="11812"/>
                  </a:lnTo>
                  <a:lnTo>
                    <a:pt x="62085" y="11174"/>
                  </a:lnTo>
                  <a:lnTo>
                    <a:pt x="61484" y="10554"/>
                  </a:lnTo>
                  <a:lnTo>
                    <a:pt x="60864" y="9953"/>
                  </a:lnTo>
                  <a:lnTo>
                    <a:pt x="60244" y="9369"/>
                  </a:lnTo>
                  <a:lnTo>
                    <a:pt x="59588" y="8786"/>
                  </a:lnTo>
                  <a:lnTo>
                    <a:pt x="58932" y="8239"/>
                  </a:lnTo>
                  <a:lnTo>
                    <a:pt x="58257" y="7692"/>
                  </a:lnTo>
                  <a:lnTo>
                    <a:pt x="57565" y="7164"/>
                  </a:lnTo>
                  <a:lnTo>
                    <a:pt x="56872" y="6653"/>
                  </a:lnTo>
                  <a:lnTo>
                    <a:pt x="56161" y="6161"/>
                  </a:lnTo>
                  <a:lnTo>
                    <a:pt x="55432" y="5687"/>
                  </a:lnTo>
                  <a:lnTo>
                    <a:pt x="54703" y="5231"/>
                  </a:lnTo>
                  <a:lnTo>
                    <a:pt x="53956" y="4776"/>
                  </a:lnTo>
                  <a:lnTo>
                    <a:pt x="53190" y="4357"/>
                  </a:lnTo>
                  <a:lnTo>
                    <a:pt x="52424" y="3955"/>
                  </a:lnTo>
                  <a:lnTo>
                    <a:pt x="51641" y="3554"/>
                  </a:lnTo>
                  <a:lnTo>
                    <a:pt x="50839" y="3190"/>
                  </a:lnTo>
                  <a:lnTo>
                    <a:pt x="50037" y="2844"/>
                  </a:lnTo>
                  <a:lnTo>
                    <a:pt x="49235" y="2497"/>
                  </a:lnTo>
                  <a:lnTo>
                    <a:pt x="48396" y="2187"/>
                  </a:lnTo>
                  <a:lnTo>
                    <a:pt x="47576" y="1896"/>
                  </a:lnTo>
                  <a:lnTo>
                    <a:pt x="46737" y="1622"/>
                  </a:lnTo>
                  <a:lnTo>
                    <a:pt x="45881" y="1367"/>
                  </a:lnTo>
                  <a:lnTo>
                    <a:pt x="45024" y="1148"/>
                  </a:lnTo>
                  <a:lnTo>
                    <a:pt x="44149" y="930"/>
                  </a:lnTo>
                  <a:lnTo>
                    <a:pt x="43274" y="747"/>
                  </a:lnTo>
                  <a:lnTo>
                    <a:pt x="42399" y="565"/>
                  </a:lnTo>
                  <a:lnTo>
                    <a:pt x="41506" y="419"/>
                  </a:lnTo>
                  <a:lnTo>
                    <a:pt x="40613" y="292"/>
                  </a:lnTo>
                  <a:lnTo>
                    <a:pt x="39701" y="201"/>
                  </a:lnTo>
                  <a:lnTo>
                    <a:pt x="38790" y="109"/>
                  </a:lnTo>
                  <a:lnTo>
                    <a:pt x="37878" y="55"/>
                  </a:lnTo>
                  <a:lnTo>
                    <a:pt x="36949" y="18"/>
                  </a:lnTo>
                  <a:lnTo>
                    <a:pt x="3601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203;p62"/>
            <p:cNvSpPr/>
            <p:nvPr/>
          </p:nvSpPr>
          <p:spPr>
            <a:xfrm>
              <a:off x="1346850" y="1518005"/>
              <a:ext cx="2680415" cy="2681169"/>
            </a:xfrm>
            <a:custGeom>
              <a:avLst/>
              <a:gdLst/>
              <a:ahLst/>
              <a:cxnLst/>
              <a:rect l="l" t="t" r="r" b="b"/>
              <a:pathLst>
                <a:path w="63945" h="63963" extrusionOk="0">
                  <a:moveTo>
                    <a:pt x="31972" y="1"/>
                  </a:moveTo>
                  <a:lnTo>
                    <a:pt x="31152" y="19"/>
                  </a:lnTo>
                  <a:lnTo>
                    <a:pt x="30332" y="55"/>
                  </a:lnTo>
                  <a:lnTo>
                    <a:pt x="29511" y="92"/>
                  </a:lnTo>
                  <a:lnTo>
                    <a:pt x="28709" y="165"/>
                  </a:lnTo>
                  <a:lnTo>
                    <a:pt x="27889" y="256"/>
                  </a:lnTo>
                  <a:lnTo>
                    <a:pt x="27105" y="365"/>
                  </a:lnTo>
                  <a:lnTo>
                    <a:pt x="26303" y="511"/>
                  </a:lnTo>
                  <a:lnTo>
                    <a:pt x="25519" y="657"/>
                  </a:lnTo>
                  <a:lnTo>
                    <a:pt x="24754" y="821"/>
                  </a:lnTo>
                  <a:lnTo>
                    <a:pt x="23970" y="1021"/>
                  </a:lnTo>
                  <a:lnTo>
                    <a:pt x="23223" y="1222"/>
                  </a:lnTo>
                  <a:lnTo>
                    <a:pt x="22457" y="1441"/>
                  </a:lnTo>
                  <a:lnTo>
                    <a:pt x="21710" y="1678"/>
                  </a:lnTo>
                  <a:lnTo>
                    <a:pt x="20981" y="1951"/>
                  </a:lnTo>
                  <a:lnTo>
                    <a:pt x="20252" y="2224"/>
                  </a:lnTo>
                  <a:lnTo>
                    <a:pt x="19522" y="2516"/>
                  </a:lnTo>
                  <a:lnTo>
                    <a:pt x="18812" y="2826"/>
                  </a:lnTo>
                  <a:lnTo>
                    <a:pt x="18101" y="3154"/>
                  </a:lnTo>
                  <a:lnTo>
                    <a:pt x="17408" y="3500"/>
                  </a:lnTo>
                  <a:lnTo>
                    <a:pt x="16734" y="3865"/>
                  </a:lnTo>
                  <a:lnTo>
                    <a:pt x="16059" y="4248"/>
                  </a:lnTo>
                  <a:lnTo>
                    <a:pt x="15385" y="4631"/>
                  </a:lnTo>
                  <a:lnTo>
                    <a:pt x="14728" y="5050"/>
                  </a:lnTo>
                  <a:lnTo>
                    <a:pt x="14091" y="5469"/>
                  </a:lnTo>
                  <a:lnTo>
                    <a:pt x="13453" y="5907"/>
                  </a:lnTo>
                  <a:lnTo>
                    <a:pt x="12833" y="6362"/>
                  </a:lnTo>
                  <a:lnTo>
                    <a:pt x="12231" y="6818"/>
                  </a:lnTo>
                  <a:lnTo>
                    <a:pt x="11630" y="7310"/>
                  </a:lnTo>
                  <a:lnTo>
                    <a:pt x="11046" y="7802"/>
                  </a:lnTo>
                  <a:lnTo>
                    <a:pt x="10463" y="8313"/>
                  </a:lnTo>
                  <a:lnTo>
                    <a:pt x="9916" y="8841"/>
                  </a:lnTo>
                  <a:lnTo>
                    <a:pt x="9351" y="9370"/>
                  </a:lnTo>
                  <a:lnTo>
                    <a:pt x="8823" y="9917"/>
                  </a:lnTo>
                  <a:lnTo>
                    <a:pt x="8294" y="10482"/>
                  </a:lnTo>
                  <a:lnTo>
                    <a:pt x="7784" y="11065"/>
                  </a:lnTo>
                  <a:lnTo>
                    <a:pt x="7291" y="11648"/>
                  </a:lnTo>
                  <a:lnTo>
                    <a:pt x="6818" y="12250"/>
                  </a:lnTo>
                  <a:lnTo>
                    <a:pt x="6344" y="12851"/>
                  </a:lnTo>
                  <a:lnTo>
                    <a:pt x="5888" y="13471"/>
                  </a:lnTo>
                  <a:lnTo>
                    <a:pt x="5450" y="14109"/>
                  </a:lnTo>
                  <a:lnTo>
                    <a:pt x="5031" y="14747"/>
                  </a:lnTo>
                  <a:lnTo>
                    <a:pt x="4630" y="15403"/>
                  </a:lnTo>
                  <a:lnTo>
                    <a:pt x="4229" y="16060"/>
                  </a:lnTo>
                  <a:lnTo>
                    <a:pt x="3846" y="16734"/>
                  </a:lnTo>
                  <a:lnTo>
                    <a:pt x="3500" y="17427"/>
                  </a:lnTo>
                  <a:lnTo>
                    <a:pt x="3154" y="18119"/>
                  </a:lnTo>
                  <a:lnTo>
                    <a:pt x="2826" y="18830"/>
                  </a:lnTo>
                  <a:lnTo>
                    <a:pt x="2497" y="19541"/>
                  </a:lnTo>
                  <a:lnTo>
                    <a:pt x="2206" y="20252"/>
                  </a:lnTo>
                  <a:lnTo>
                    <a:pt x="1932" y="20981"/>
                  </a:lnTo>
                  <a:lnTo>
                    <a:pt x="1677" y="21729"/>
                  </a:lnTo>
                  <a:lnTo>
                    <a:pt x="1422" y="22476"/>
                  </a:lnTo>
                  <a:lnTo>
                    <a:pt x="1203" y="23223"/>
                  </a:lnTo>
                  <a:lnTo>
                    <a:pt x="1003" y="23989"/>
                  </a:lnTo>
                  <a:lnTo>
                    <a:pt x="821" y="24754"/>
                  </a:lnTo>
                  <a:lnTo>
                    <a:pt x="638" y="25538"/>
                  </a:lnTo>
                  <a:lnTo>
                    <a:pt x="492" y="26322"/>
                  </a:lnTo>
                  <a:lnTo>
                    <a:pt x="365" y="27106"/>
                  </a:lnTo>
                  <a:lnTo>
                    <a:pt x="255" y="27908"/>
                  </a:lnTo>
                  <a:lnTo>
                    <a:pt x="164" y="28710"/>
                  </a:lnTo>
                  <a:lnTo>
                    <a:pt x="91" y="29530"/>
                  </a:lnTo>
                  <a:lnTo>
                    <a:pt x="37" y="30332"/>
                  </a:lnTo>
                  <a:lnTo>
                    <a:pt x="0" y="31152"/>
                  </a:lnTo>
                  <a:lnTo>
                    <a:pt x="0" y="31991"/>
                  </a:lnTo>
                  <a:lnTo>
                    <a:pt x="0" y="32811"/>
                  </a:lnTo>
                  <a:lnTo>
                    <a:pt x="37" y="33631"/>
                  </a:lnTo>
                  <a:lnTo>
                    <a:pt x="91" y="34452"/>
                  </a:lnTo>
                  <a:lnTo>
                    <a:pt x="164" y="35254"/>
                  </a:lnTo>
                  <a:lnTo>
                    <a:pt x="255" y="36056"/>
                  </a:lnTo>
                  <a:lnTo>
                    <a:pt x="365" y="36858"/>
                  </a:lnTo>
                  <a:lnTo>
                    <a:pt x="492" y="37642"/>
                  </a:lnTo>
                  <a:lnTo>
                    <a:pt x="638" y="38425"/>
                  </a:lnTo>
                  <a:lnTo>
                    <a:pt x="821" y="39209"/>
                  </a:lnTo>
                  <a:lnTo>
                    <a:pt x="1003" y="39975"/>
                  </a:lnTo>
                  <a:lnTo>
                    <a:pt x="1203" y="40740"/>
                  </a:lnTo>
                  <a:lnTo>
                    <a:pt x="1422" y="41488"/>
                  </a:lnTo>
                  <a:lnTo>
                    <a:pt x="1677" y="42235"/>
                  </a:lnTo>
                  <a:lnTo>
                    <a:pt x="1932" y="42982"/>
                  </a:lnTo>
                  <a:lnTo>
                    <a:pt x="2206" y="43712"/>
                  </a:lnTo>
                  <a:lnTo>
                    <a:pt x="2497" y="44441"/>
                  </a:lnTo>
                  <a:lnTo>
                    <a:pt x="2826" y="45152"/>
                  </a:lnTo>
                  <a:lnTo>
                    <a:pt x="3154" y="45844"/>
                  </a:lnTo>
                  <a:lnTo>
                    <a:pt x="3500" y="46537"/>
                  </a:lnTo>
                  <a:lnTo>
                    <a:pt x="3846" y="47230"/>
                  </a:lnTo>
                  <a:lnTo>
                    <a:pt x="4229" y="47904"/>
                  </a:lnTo>
                  <a:lnTo>
                    <a:pt x="4630" y="48560"/>
                  </a:lnTo>
                  <a:lnTo>
                    <a:pt x="5031" y="49216"/>
                  </a:lnTo>
                  <a:lnTo>
                    <a:pt x="5450" y="49873"/>
                  </a:lnTo>
                  <a:lnTo>
                    <a:pt x="5888" y="50492"/>
                  </a:lnTo>
                  <a:lnTo>
                    <a:pt x="6344" y="51112"/>
                  </a:lnTo>
                  <a:lnTo>
                    <a:pt x="6818" y="51732"/>
                  </a:lnTo>
                  <a:lnTo>
                    <a:pt x="7291" y="52333"/>
                  </a:lnTo>
                  <a:lnTo>
                    <a:pt x="7784" y="52917"/>
                  </a:lnTo>
                  <a:lnTo>
                    <a:pt x="8294" y="53482"/>
                  </a:lnTo>
                  <a:lnTo>
                    <a:pt x="8823" y="54047"/>
                  </a:lnTo>
                  <a:lnTo>
                    <a:pt x="9351" y="54594"/>
                  </a:lnTo>
                  <a:lnTo>
                    <a:pt x="9916" y="55141"/>
                  </a:lnTo>
                  <a:lnTo>
                    <a:pt x="10463" y="55651"/>
                  </a:lnTo>
                  <a:lnTo>
                    <a:pt x="11046" y="56161"/>
                  </a:lnTo>
                  <a:lnTo>
                    <a:pt x="11630" y="56654"/>
                  </a:lnTo>
                  <a:lnTo>
                    <a:pt x="12231" y="57146"/>
                  </a:lnTo>
                  <a:lnTo>
                    <a:pt x="12833" y="57601"/>
                  </a:lnTo>
                  <a:lnTo>
                    <a:pt x="13453" y="58057"/>
                  </a:lnTo>
                  <a:lnTo>
                    <a:pt x="14091" y="58495"/>
                  </a:lnTo>
                  <a:lnTo>
                    <a:pt x="14728" y="58932"/>
                  </a:lnTo>
                  <a:lnTo>
                    <a:pt x="15385" y="59333"/>
                  </a:lnTo>
                  <a:lnTo>
                    <a:pt x="16059" y="59734"/>
                  </a:lnTo>
                  <a:lnTo>
                    <a:pt x="16734" y="60099"/>
                  </a:lnTo>
                  <a:lnTo>
                    <a:pt x="17408" y="60463"/>
                  </a:lnTo>
                  <a:lnTo>
                    <a:pt x="18101" y="60810"/>
                  </a:lnTo>
                  <a:lnTo>
                    <a:pt x="18812" y="61138"/>
                  </a:lnTo>
                  <a:lnTo>
                    <a:pt x="19522" y="61447"/>
                  </a:lnTo>
                  <a:lnTo>
                    <a:pt x="20252" y="61739"/>
                  </a:lnTo>
                  <a:lnTo>
                    <a:pt x="20981" y="62031"/>
                  </a:lnTo>
                  <a:lnTo>
                    <a:pt x="21710" y="62286"/>
                  </a:lnTo>
                  <a:lnTo>
                    <a:pt x="22457" y="62523"/>
                  </a:lnTo>
                  <a:lnTo>
                    <a:pt x="23223" y="62742"/>
                  </a:lnTo>
                  <a:lnTo>
                    <a:pt x="23970" y="62960"/>
                  </a:lnTo>
                  <a:lnTo>
                    <a:pt x="24754" y="63143"/>
                  </a:lnTo>
                  <a:lnTo>
                    <a:pt x="25519" y="63307"/>
                  </a:lnTo>
                  <a:lnTo>
                    <a:pt x="26303" y="63471"/>
                  </a:lnTo>
                  <a:lnTo>
                    <a:pt x="27105" y="63598"/>
                  </a:lnTo>
                  <a:lnTo>
                    <a:pt x="27889" y="63708"/>
                  </a:lnTo>
                  <a:lnTo>
                    <a:pt x="28709" y="63799"/>
                  </a:lnTo>
                  <a:lnTo>
                    <a:pt x="29511" y="63872"/>
                  </a:lnTo>
                  <a:lnTo>
                    <a:pt x="30332" y="63927"/>
                  </a:lnTo>
                  <a:lnTo>
                    <a:pt x="31152" y="63945"/>
                  </a:lnTo>
                  <a:lnTo>
                    <a:pt x="31972" y="63963"/>
                  </a:lnTo>
                  <a:lnTo>
                    <a:pt x="32792" y="63945"/>
                  </a:lnTo>
                  <a:lnTo>
                    <a:pt x="33613" y="63927"/>
                  </a:lnTo>
                  <a:lnTo>
                    <a:pt x="34433" y="63872"/>
                  </a:lnTo>
                  <a:lnTo>
                    <a:pt x="35235" y="63799"/>
                  </a:lnTo>
                  <a:lnTo>
                    <a:pt x="36037" y="63708"/>
                  </a:lnTo>
                  <a:lnTo>
                    <a:pt x="36839" y="63598"/>
                  </a:lnTo>
                  <a:lnTo>
                    <a:pt x="37623" y="63471"/>
                  </a:lnTo>
                  <a:lnTo>
                    <a:pt x="38425" y="63307"/>
                  </a:lnTo>
                  <a:lnTo>
                    <a:pt x="39190" y="63143"/>
                  </a:lnTo>
                  <a:lnTo>
                    <a:pt x="39956" y="62960"/>
                  </a:lnTo>
                  <a:lnTo>
                    <a:pt x="40722" y="62742"/>
                  </a:lnTo>
                  <a:lnTo>
                    <a:pt x="41487" y="62523"/>
                  </a:lnTo>
                  <a:lnTo>
                    <a:pt x="42235" y="62286"/>
                  </a:lnTo>
                  <a:lnTo>
                    <a:pt x="42964" y="62031"/>
                  </a:lnTo>
                  <a:lnTo>
                    <a:pt x="43693" y="61739"/>
                  </a:lnTo>
                  <a:lnTo>
                    <a:pt x="44422" y="61447"/>
                  </a:lnTo>
                  <a:lnTo>
                    <a:pt x="45133" y="61138"/>
                  </a:lnTo>
                  <a:lnTo>
                    <a:pt x="45844" y="60810"/>
                  </a:lnTo>
                  <a:lnTo>
                    <a:pt x="46536" y="60463"/>
                  </a:lnTo>
                  <a:lnTo>
                    <a:pt x="47211" y="60099"/>
                  </a:lnTo>
                  <a:lnTo>
                    <a:pt x="47885" y="59734"/>
                  </a:lnTo>
                  <a:lnTo>
                    <a:pt x="48560" y="59333"/>
                  </a:lnTo>
                  <a:lnTo>
                    <a:pt x="49216" y="58932"/>
                  </a:lnTo>
                  <a:lnTo>
                    <a:pt x="49854" y="58495"/>
                  </a:lnTo>
                  <a:lnTo>
                    <a:pt x="50492" y="58057"/>
                  </a:lnTo>
                  <a:lnTo>
                    <a:pt x="51112" y="57601"/>
                  </a:lnTo>
                  <a:lnTo>
                    <a:pt x="51713" y="57146"/>
                  </a:lnTo>
                  <a:lnTo>
                    <a:pt x="52315" y="56654"/>
                  </a:lnTo>
                  <a:lnTo>
                    <a:pt x="52898" y="56161"/>
                  </a:lnTo>
                  <a:lnTo>
                    <a:pt x="53481" y="55651"/>
                  </a:lnTo>
                  <a:lnTo>
                    <a:pt x="54028" y="55141"/>
                  </a:lnTo>
                  <a:lnTo>
                    <a:pt x="54575" y="54594"/>
                  </a:lnTo>
                  <a:lnTo>
                    <a:pt x="55122" y="54047"/>
                  </a:lnTo>
                  <a:lnTo>
                    <a:pt x="55650" y="53482"/>
                  </a:lnTo>
                  <a:lnTo>
                    <a:pt x="56143" y="52917"/>
                  </a:lnTo>
                  <a:lnTo>
                    <a:pt x="56653" y="52333"/>
                  </a:lnTo>
                  <a:lnTo>
                    <a:pt x="57127" y="51732"/>
                  </a:lnTo>
                  <a:lnTo>
                    <a:pt x="57601" y="51112"/>
                  </a:lnTo>
                  <a:lnTo>
                    <a:pt x="58056" y="50492"/>
                  </a:lnTo>
                  <a:lnTo>
                    <a:pt x="58494" y="49873"/>
                  </a:lnTo>
                  <a:lnTo>
                    <a:pt x="58913" y="49216"/>
                  </a:lnTo>
                  <a:lnTo>
                    <a:pt x="59314" y="48560"/>
                  </a:lnTo>
                  <a:lnTo>
                    <a:pt x="59715" y="47904"/>
                  </a:lnTo>
                  <a:lnTo>
                    <a:pt x="60098" y="47230"/>
                  </a:lnTo>
                  <a:lnTo>
                    <a:pt x="60444" y="46537"/>
                  </a:lnTo>
                  <a:lnTo>
                    <a:pt x="60791" y="45844"/>
                  </a:lnTo>
                  <a:lnTo>
                    <a:pt x="61119" y="45152"/>
                  </a:lnTo>
                  <a:lnTo>
                    <a:pt x="61429" y="44441"/>
                  </a:lnTo>
                  <a:lnTo>
                    <a:pt x="61739" y="43712"/>
                  </a:lnTo>
                  <a:lnTo>
                    <a:pt x="62012" y="42982"/>
                  </a:lnTo>
                  <a:lnTo>
                    <a:pt x="62267" y="42235"/>
                  </a:lnTo>
                  <a:lnTo>
                    <a:pt x="62504" y="41488"/>
                  </a:lnTo>
                  <a:lnTo>
                    <a:pt x="62741" y="40740"/>
                  </a:lnTo>
                  <a:lnTo>
                    <a:pt x="62942" y="39975"/>
                  </a:lnTo>
                  <a:lnTo>
                    <a:pt x="63124" y="39209"/>
                  </a:lnTo>
                  <a:lnTo>
                    <a:pt x="63306" y="38425"/>
                  </a:lnTo>
                  <a:lnTo>
                    <a:pt x="63452" y="37642"/>
                  </a:lnTo>
                  <a:lnTo>
                    <a:pt x="63580" y="36858"/>
                  </a:lnTo>
                  <a:lnTo>
                    <a:pt x="63689" y="36056"/>
                  </a:lnTo>
                  <a:lnTo>
                    <a:pt x="63780" y="35254"/>
                  </a:lnTo>
                  <a:lnTo>
                    <a:pt x="63853" y="34452"/>
                  </a:lnTo>
                  <a:lnTo>
                    <a:pt x="63908" y="33631"/>
                  </a:lnTo>
                  <a:lnTo>
                    <a:pt x="63944" y="32811"/>
                  </a:lnTo>
                  <a:lnTo>
                    <a:pt x="63944" y="31991"/>
                  </a:lnTo>
                  <a:lnTo>
                    <a:pt x="63944" y="31152"/>
                  </a:lnTo>
                  <a:lnTo>
                    <a:pt x="63908" y="30332"/>
                  </a:lnTo>
                  <a:lnTo>
                    <a:pt x="63853" y="29530"/>
                  </a:lnTo>
                  <a:lnTo>
                    <a:pt x="63780" y="28710"/>
                  </a:lnTo>
                  <a:lnTo>
                    <a:pt x="63689" y="27908"/>
                  </a:lnTo>
                  <a:lnTo>
                    <a:pt x="63580" y="27106"/>
                  </a:lnTo>
                  <a:lnTo>
                    <a:pt x="63452" y="26322"/>
                  </a:lnTo>
                  <a:lnTo>
                    <a:pt x="63306" y="25538"/>
                  </a:lnTo>
                  <a:lnTo>
                    <a:pt x="63124" y="24754"/>
                  </a:lnTo>
                  <a:lnTo>
                    <a:pt x="62942" y="23989"/>
                  </a:lnTo>
                  <a:lnTo>
                    <a:pt x="62741" y="23223"/>
                  </a:lnTo>
                  <a:lnTo>
                    <a:pt x="62504" y="22476"/>
                  </a:lnTo>
                  <a:lnTo>
                    <a:pt x="62267" y="21729"/>
                  </a:lnTo>
                  <a:lnTo>
                    <a:pt x="62012" y="20981"/>
                  </a:lnTo>
                  <a:lnTo>
                    <a:pt x="61739" y="20252"/>
                  </a:lnTo>
                  <a:lnTo>
                    <a:pt x="61429" y="19541"/>
                  </a:lnTo>
                  <a:lnTo>
                    <a:pt x="61119" y="18830"/>
                  </a:lnTo>
                  <a:lnTo>
                    <a:pt x="60791" y="18119"/>
                  </a:lnTo>
                  <a:lnTo>
                    <a:pt x="60444" y="17427"/>
                  </a:lnTo>
                  <a:lnTo>
                    <a:pt x="60098" y="16734"/>
                  </a:lnTo>
                  <a:lnTo>
                    <a:pt x="59715" y="16060"/>
                  </a:lnTo>
                  <a:lnTo>
                    <a:pt x="59314" y="15403"/>
                  </a:lnTo>
                  <a:lnTo>
                    <a:pt x="58913" y="14747"/>
                  </a:lnTo>
                  <a:lnTo>
                    <a:pt x="58494" y="14109"/>
                  </a:lnTo>
                  <a:lnTo>
                    <a:pt x="58056" y="13471"/>
                  </a:lnTo>
                  <a:lnTo>
                    <a:pt x="57601" y="12851"/>
                  </a:lnTo>
                  <a:lnTo>
                    <a:pt x="57127" y="12250"/>
                  </a:lnTo>
                  <a:lnTo>
                    <a:pt x="56653" y="11648"/>
                  </a:lnTo>
                  <a:lnTo>
                    <a:pt x="56143" y="11065"/>
                  </a:lnTo>
                  <a:lnTo>
                    <a:pt x="55650" y="10482"/>
                  </a:lnTo>
                  <a:lnTo>
                    <a:pt x="55122" y="9917"/>
                  </a:lnTo>
                  <a:lnTo>
                    <a:pt x="54575" y="9370"/>
                  </a:lnTo>
                  <a:lnTo>
                    <a:pt x="54028" y="8841"/>
                  </a:lnTo>
                  <a:lnTo>
                    <a:pt x="53481" y="8313"/>
                  </a:lnTo>
                  <a:lnTo>
                    <a:pt x="52898" y="7802"/>
                  </a:lnTo>
                  <a:lnTo>
                    <a:pt x="52315" y="7310"/>
                  </a:lnTo>
                  <a:lnTo>
                    <a:pt x="51713" y="6818"/>
                  </a:lnTo>
                  <a:lnTo>
                    <a:pt x="51112" y="6362"/>
                  </a:lnTo>
                  <a:lnTo>
                    <a:pt x="50492" y="5907"/>
                  </a:lnTo>
                  <a:lnTo>
                    <a:pt x="49854" y="5469"/>
                  </a:lnTo>
                  <a:lnTo>
                    <a:pt x="49216" y="5050"/>
                  </a:lnTo>
                  <a:lnTo>
                    <a:pt x="48560" y="4631"/>
                  </a:lnTo>
                  <a:lnTo>
                    <a:pt x="47885" y="4248"/>
                  </a:lnTo>
                  <a:lnTo>
                    <a:pt x="47211" y="3865"/>
                  </a:lnTo>
                  <a:lnTo>
                    <a:pt x="46536" y="3500"/>
                  </a:lnTo>
                  <a:lnTo>
                    <a:pt x="45844" y="3154"/>
                  </a:lnTo>
                  <a:lnTo>
                    <a:pt x="45133" y="2826"/>
                  </a:lnTo>
                  <a:lnTo>
                    <a:pt x="44422" y="2516"/>
                  </a:lnTo>
                  <a:lnTo>
                    <a:pt x="43693" y="2224"/>
                  </a:lnTo>
                  <a:lnTo>
                    <a:pt x="42964" y="1951"/>
                  </a:lnTo>
                  <a:lnTo>
                    <a:pt x="42235" y="1678"/>
                  </a:lnTo>
                  <a:lnTo>
                    <a:pt x="41487" y="1441"/>
                  </a:lnTo>
                  <a:lnTo>
                    <a:pt x="40722" y="1222"/>
                  </a:lnTo>
                  <a:lnTo>
                    <a:pt x="39956" y="1021"/>
                  </a:lnTo>
                  <a:lnTo>
                    <a:pt x="39190" y="821"/>
                  </a:lnTo>
                  <a:lnTo>
                    <a:pt x="38425" y="657"/>
                  </a:lnTo>
                  <a:lnTo>
                    <a:pt x="37623" y="511"/>
                  </a:lnTo>
                  <a:lnTo>
                    <a:pt x="36839" y="365"/>
                  </a:lnTo>
                  <a:lnTo>
                    <a:pt x="36037" y="256"/>
                  </a:lnTo>
                  <a:lnTo>
                    <a:pt x="35235" y="165"/>
                  </a:lnTo>
                  <a:lnTo>
                    <a:pt x="34433" y="92"/>
                  </a:lnTo>
                  <a:lnTo>
                    <a:pt x="33613" y="55"/>
                  </a:lnTo>
                  <a:lnTo>
                    <a:pt x="32792" y="19"/>
                  </a:lnTo>
                  <a:lnTo>
                    <a:pt x="3197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204;p62"/>
            <p:cNvSpPr/>
            <p:nvPr/>
          </p:nvSpPr>
          <p:spPr>
            <a:xfrm>
              <a:off x="2048256" y="2219453"/>
              <a:ext cx="1277562" cy="1278316"/>
            </a:xfrm>
            <a:custGeom>
              <a:avLst/>
              <a:gdLst/>
              <a:ahLst/>
              <a:cxnLst/>
              <a:rect l="l" t="t" r="r" b="b"/>
              <a:pathLst>
                <a:path w="30478" h="30496" extrusionOk="0">
                  <a:moveTo>
                    <a:pt x="8112" y="0"/>
                  </a:moveTo>
                  <a:lnTo>
                    <a:pt x="8112" y="292"/>
                  </a:lnTo>
                  <a:lnTo>
                    <a:pt x="15093" y="292"/>
                  </a:lnTo>
                  <a:lnTo>
                    <a:pt x="15093" y="0"/>
                  </a:lnTo>
                  <a:close/>
                  <a:moveTo>
                    <a:pt x="15385" y="0"/>
                  </a:moveTo>
                  <a:lnTo>
                    <a:pt x="15385" y="292"/>
                  </a:lnTo>
                  <a:lnTo>
                    <a:pt x="22366" y="292"/>
                  </a:lnTo>
                  <a:lnTo>
                    <a:pt x="22366" y="0"/>
                  </a:lnTo>
                  <a:close/>
                  <a:moveTo>
                    <a:pt x="1" y="8130"/>
                  </a:moveTo>
                  <a:lnTo>
                    <a:pt x="1" y="15111"/>
                  </a:lnTo>
                  <a:lnTo>
                    <a:pt x="292" y="15111"/>
                  </a:lnTo>
                  <a:lnTo>
                    <a:pt x="292" y="8130"/>
                  </a:lnTo>
                  <a:close/>
                  <a:moveTo>
                    <a:pt x="30186" y="8130"/>
                  </a:moveTo>
                  <a:lnTo>
                    <a:pt x="30186" y="15111"/>
                  </a:lnTo>
                  <a:lnTo>
                    <a:pt x="30478" y="15111"/>
                  </a:lnTo>
                  <a:lnTo>
                    <a:pt x="30478" y="8130"/>
                  </a:lnTo>
                  <a:close/>
                  <a:moveTo>
                    <a:pt x="1" y="15403"/>
                  </a:moveTo>
                  <a:lnTo>
                    <a:pt x="1" y="22366"/>
                  </a:lnTo>
                  <a:lnTo>
                    <a:pt x="292" y="22366"/>
                  </a:lnTo>
                  <a:lnTo>
                    <a:pt x="292" y="15403"/>
                  </a:lnTo>
                  <a:close/>
                  <a:moveTo>
                    <a:pt x="30186" y="15403"/>
                  </a:moveTo>
                  <a:lnTo>
                    <a:pt x="30186" y="22366"/>
                  </a:lnTo>
                  <a:lnTo>
                    <a:pt x="30478" y="22366"/>
                  </a:lnTo>
                  <a:lnTo>
                    <a:pt x="30478" y="15403"/>
                  </a:lnTo>
                  <a:close/>
                  <a:moveTo>
                    <a:pt x="8112" y="30204"/>
                  </a:moveTo>
                  <a:lnTo>
                    <a:pt x="8112" y="30350"/>
                  </a:lnTo>
                  <a:lnTo>
                    <a:pt x="8112" y="30496"/>
                  </a:lnTo>
                  <a:lnTo>
                    <a:pt x="15093" y="30496"/>
                  </a:lnTo>
                  <a:lnTo>
                    <a:pt x="15093" y="30204"/>
                  </a:lnTo>
                  <a:close/>
                  <a:moveTo>
                    <a:pt x="15385" y="30204"/>
                  </a:moveTo>
                  <a:lnTo>
                    <a:pt x="15385" y="30496"/>
                  </a:lnTo>
                  <a:lnTo>
                    <a:pt x="22366" y="30496"/>
                  </a:lnTo>
                  <a:lnTo>
                    <a:pt x="22366" y="30204"/>
                  </a:lnTo>
                  <a:close/>
                </a:path>
              </a:pathLst>
            </a:custGeom>
            <a:grp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205;p62"/>
            <p:cNvSpPr/>
            <p:nvPr/>
          </p:nvSpPr>
          <p:spPr>
            <a:xfrm>
              <a:off x="2056681" y="3485487"/>
              <a:ext cx="624277" cy="12282"/>
            </a:xfrm>
            <a:custGeom>
              <a:avLst/>
              <a:gdLst/>
              <a:ahLst/>
              <a:cxnLst/>
              <a:rect l="l" t="t" r="r" b="b"/>
              <a:pathLst>
                <a:path w="14893" h="293" fill="none" extrusionOk="0">
                  <a:moveTo>
                    <a:pt x="14892" y="1"/>
                  </a:moveTo>
                  <a:lnTo>
                    <a:pt x="7911" y="1"/>
                  </a:lnTo>
                  <a:lnTo>
                    <a:pt x="7911" y="147"/>
                  </a:lnTo>
                  <a:lnTo>
                    <a:pt x="7911" y="293"/>
                  </a:lnTo>
                  <a:lnTo>
                    <a:pt x="0" y="293"/>
                  </a:lnTo>
                  <a:lnTo>
                    <a:pt x="14892" y="293"/>
                  </a:lnTo>
                  <a:lnTo>
                    <a:pt x="14892" y="1"/>
                  </a:lnTo>
                </a:path>
              </a:pathLst>
            </a:custGeom>
            <a:grp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206;p62"/>
            <p:cNvSpPr/>
            <p:nvPr/>
          </p:nvSpPr>
          <p:spPr>
            <a:xfrm>
              <a:off x="2693157" y="3485487"/>
              <a:ext cx="624277" cy="12282"/>
            </a:xfrm>
            <a:custGeom>
              <a:avLst/>
              <a:gdLst/>
              <a:ahLst/>
              <a:cxnLst/>
              <a:rect l="l" t="t" r="r" b="b"/>
              <a:pathLst>
                <a:path w="14893" h="293" fill="none" extrusionOk="0">
                  <a:moveTo>
                    <a:pt x="6981" y="1"/>
                  </a:moveTo>
                  <a:lnTo>
                    <a:pt x="0" y="1"/>
                  </a:lnTo>
                  <a:lnTo>
                    <a:pt x="0" y="293"/>
                  </a:lnTo>
                  <a:lnTo>
                    <a:pt x="14892" y="293"/>
                  </a:lnTo>
                  <a:lnTo>
                    <a:pt x="6981" y="293"/>
                  </a:lnTo>
                  <a:lnTo>
                    <a:pt x="6981" y="1"/>
                  </a:lnTo>
                </a:path>
              </a:pathLst>
            </a:custGeom>
            <a:grp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207;p62"/>
            <p:cNvSpPr/>
            <p:nvPr/>
          </p:nvSpPr>
          <p:spPr>
            <a:xfrm>
              <a:off x="2693157" y="2219453"/>
              <a:ext cx="292668" cy="12240"/>
            </a:xfrm>
            <a:custGeom>
              <a:avLst/>
              <a:gdLst/>
              <a:ahLst/>
              <a:cxnLst/>
              <a:rect l="l" t="t" r="r" b="b"/>
              <a:pathLst>
                <a:path w="6982" h="292" fill="none" extrusionOk="0">
                  <a:moveTo>
                    <a:pt x="6981" y="0"/>
                  </a:moveTo>
                  <a:lnTo>
                    <a:pt x="0" y="0"/>
                  </a:lnTo>
                  <a:lnTo>
                    <a:pt x="0" y="292"/>
                  </a:lnTo>
                  <a:lnTo>
                    <a:pt x="6981" y="292"/>
                  </a:lnTo>
                  <a:lnTo>
                    <a:pt x="6981" y="0"/>
                  </a:lnTo>
                </a:path>
              </a:pathLst>
            </a:custGeom>
            <a:grp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208;p62"/>
            <p:cNvSpPr/>
            <p:nvPr/>
          </p:nvSpPr>
          <p:spPr>
            <a:xfrm>
              <a:off x="2985783" y="2219453"/>
              <a:ext cx="340035" cy="340789"/>
            </a:xfrm>
            <a:custGeom>
              <a:avLst/>
              <a:gdLst/>
              <a:ahLst/>
              <a:cxnLst/>
              <a:rect l="l" t="t" r="r" b="b"/>
              <a:pathLst>
                <a:path w="8112" h="8130" extrusionOk="0">
                  <a:moveTo>
                    <a:pt x="7820" y="292"/>
                  </a:moveTo>
                  <a:lnTo>
                    <a:pt x="7820" y="7838"/>
                  </a:lnTo>
                  <a:lnTo>
                    <a:pt x="292" y="7838"/>
                  </a:lnTo>
                  <a:lnTo>
                    <a:pt x="292" y="292"/>
                  </a:lnTo>
                  <a:close/>
                  <a:moveTo>
                    <a:pt x="0" y="0"/>
                  </a:moveTo>
                  <a:lnTo>
                    <a:pt x="0" y="292"/>
                  </a:lnTo>
                  <a:lnTo>
                    <a:pt x="0" y="8130"/>
                  </a:lnTo>
                  <a:lnTo>
                    <a:pt x="8112" y="8130"/>
                  </a:lnTo>
                  <a:lnTo>
                    <a:pt x="8112" y="7984"/>
                  </a:lnTo>
                  <a:lnTo>
                    <a:pt x="8112" y="219"/>
                  </a:lnTo>
                  <a:lnTo>
                    <a:pt x="8075" y="255"/>
                  </a:lnTo>
                  <a:lnTo>
                    <a:pt x="7857" y="55"/>
                  </a:lnTo>
                  <a:lnTo>
                    <a:pt x="7911" y="0"/>
                  </a:lnTo>
                  <a:close/>
                </a:path>
              </a:pathLst>
            </a:custGeom>
            <a:grp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209;p62"/>
            <p:cNvSpPr/>
            <p:nvPr/>
          </p:nvSpPr>
          <p:spPr>
            <a:xfrm>
              <a:off x="3319656" y="2548002"/>
              <a:ext cx="6162" cy="6120"/>
            </a:xfrm>
            <a:custGeom>
              <a:avLst/>
              <a:gdLst/>
              <a:ahLst/>
              <a:cxnLst/>
              <a:rect l="l" t="t" r="r" b="b"/>
              <a:pathLst>
                <a:path w="147" h="146" fill="none" extrusionOk="0">
                  <a:moveTo>
                    <a:pt x="1" y="146"/>
                  </a:moveTo>
                  <a:lnTo>
                    <a:pt x="1" y="146"/>
                  </a:lnTo>
                  <a:lnTo>
                    <a:pt x="1" y="0"/>
                  </a:lnTo>
                  <a:lnTo>
                    <a:pt x="1" y="146"/>
                  </a:lnTo>
                  <a:lnTo>
                    <a:pt x="147" y="146"/>
                  </a:lnTo>
                  <a:lnTo>
                    <a:pt x="1" y="146"/>
                  </a:lnTo>
                </a:path>
              </a:pathLst>
            </a:custGeom>
            <a:grp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210;p62"/>
            <p:cNvSpPr/>
            <p:nvPr/>
          </p:nvSpPr>
          <p:spPr>
            <a:xfrm>
              <a:off x="2985783" y="2219453"/>
              <a:ext cx="340035" cy="340789"/>
            </a:xfrm>
            <a:custGeom>
              <a:avLst/>
              <a:gdLst/>
              <a:ahLst/>
              <a:cxnLst/>
              <a:rect l="l" t="t" r="r" b="b"/>
              <a:pathLst>
                <a:path w="8112" h="8130" fill="none" extrusionOk="0">
                  <a:moveTo>
                    <a:pt x="7911" y="0"/>
                  </a:moveTo>
                  <a:lnTo>
                    <a:pt x="0" y="0"/>
                  </a:lnTo>
                  <a:lnTo>
                    <a:pt x="0" y="292"/>
                  </a:lnTo>
                  <a:lnTo>
                    <a:pt x="0" y="8130"/>
                  </a:lnTo>
                  <a:lnTo>
                    <a:pt x="7820" y="8130"/>
                  </a:lnTo>
                  <a:lnTo>
                    <a:pt x="8112" y="8130"/>
                  </a:lnTo>
                  <a:lnTo>
                    <a:pt x="8112" y="7984"/>
                  </a:lnTo>
                  <a:lnTo>
                    <a:pt x="8112" y="219"/>
                  </a:lnTo>
                  <a:lnTo>
                    <a:pt x="8075" y="255"/>
                  </a:lnTo>
                  <a:lnTo>
                    <a:pt x="7857" y="55"/>
                  </a:lnTo>
                  <a:lnTo>
                    <a:pt x="7911" y="0"/>
                  </a:lnTo>
                </a:path>
              </a:pathLst>
            </a:custGeom>
            <a:grp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211;p62"/>
            <p:cNvSpPr/>
            <p:nvPr/>
          </p:nvSpPr>
          <p:spPr>
            <a:xfrm>
              <a:off x="2985783" y="3156938"/>
              <a:ext cx="340035" cy="340831"/>
            </a:xfrm>
            <a:custGeom>
              <a:avLst/>
              <a:gdLst/>
              <a:ahLst/>
              <a:cxnLst/>
              <a:rect l="l" t="t" r="r" b="b"/>
              <a:pathLst>
                <a:path w="8112" h="8131" extrusionOk="0">
                  <a:moveTo>
                    <a:pt x="7820" y="293"/>
                  </a:moveTo>
                  <a:lnTo>
                    <a:pt x="7820" y="7839"/>
                  </a:lnTo>
                  <a:lnTo>
                    <a:pt x="292" y="7839"/>
                  </a:lnTo>
                  <a:lnTo>
                    <a:pt x="292" y="293"/>
                  </a:lnTo>
                  <a:close/>
                  <a:moveTo>
                    <a:pt x="0" y="1"/>
                  </a:moveTo>
                  <a:lnTo>
                    <a:pt x="0" y="7839"/>
                  </a:lnTo>
                  <a:lnTo>
                    <a:pt x="0" y="8131"/>
                  </a:lnTo>
                  <a:lnTo>
                    <a:pt x="7911" y="8131"/>
                  </a:lnTo>
                  <a:lnTo>
                    <a:pt x="7857" y="8076"/>
                  </a:lnTo>
                  <a:lnTo>
                    <a:pt x="7966" y="7985"/>
                  </a:lnTo>
                  <a:lnTo>
                    <a:pt x="8075" y="7875"/>
                  </a:lnTo>
                  <a:lnTo>
                    <a:pt x="8112" y="7930"/>
                  </a:lnTo>
                  <a:lnTo>
                    <a:pt x="8112" y="1"/>
                  </a:lnTo>
                  <a:close/>
                </a:path>
              </a:pathLst>
            </a:custGeom>
            <a:grp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212;p62"/>
            <p:cNvSpPr/>
            <p:nvPr/>
          </p:nvSpPr>
          <p:spPr>
            <a:xfrm>
              <a:off x="2997981" y="3169178"/>
              <a:ext cx="315639" cy="316351"/>
            </a:xfrm>
            <a:custGeom>
              <a:avLst/>
              <a:gdLst/>
              <a:ahLst/>
              <a:cxnLst/>
              <a:rect l="l" t="t" r="r" b="b"/>
              <a:pathLst>
                <a:path w="7530" h="7547" fill="none" extrusionOk="0">
                  <a:moveTo>
                    <a:pt x="7529" y="1"/>
                  </a:moveTo>
                  <a:lnTo>
                    <a:pt x="7529" y="1"/>
                  </a:lnTo>
                  <a:lnTo>
                    <a:pt x="7529" y="7547"/>
                  </a:lnTo>
                  <a:lnTo>
                    <a:pt x="1" y="7547"/>
                  </a:lnTo>
                  <a:lnTo>
                    <a:pt x="1" y="1"/>
                  </a:lnTo>
                  <a:lnTo>
                    <a:pt x="7529" y="1"/>
                  </a:lnTo>
                </a:path>
              </a:pathLst>
            </a:custGeom>
            <a:grp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213;p62"/>
            <p:cNvSpPr/>
            <p:nvPr/>
          </p:nvSpPr>
          <p:spPr>
            <a:xfrm>
              <a:off x="2048256" y="2219453"/>
              <a:ext cx="340077" cy="340789"/>
            </a:xfrm>
            <a:custGeom>
              <a:avLst/>
              <a:gdLst/>
              <a:ahLst/>
              <a:cxnLst/>
              <a:rect l="l" t="t" r="r" b="b"/>
              <a:pathLst>
                <a:path w="8113" h="8130" extrusionOk="0">
                  <a:moveTo>
                    <a:pt x="7820" y="292"/>
                  </a:moveTo>
                  <a:lnTo>
                    <a:pt x="7820" y="7838"/>
                  </a:lnTo>
                  <a:lnTo>
                    <a:pt x="292" y="7838"/>
                  </a:lnTo>
                  <a:lnTo>
                    <a:pt x="292" y="292"/>
                  </a:lnTo>
                  <a:close/>
                  <a:moveTo>
                    <a:pt x="201" y="0"/>
                  </a:moveTo>
                  <a:lnTo>
                    <a:pt x="256" y="55"/>
                  </a:lnTo>
                  <a:lnTo>
                    <a:pt x="37" y="255"/>
                  </a:lnTo>
                  <a:lnTo>
                    <a:pt x="1" y="219"/>
                  </a:lnTo>
                  <a:lnTo>
                    <a:pt x="1" y="8130"/>
                  </a:lnTo>
                  <a:lnTo>
                    <a:pt x="8112" y="8130"/>
                  </a:lnTo>
                  <a:lnTo>
                    <a:pt x="8112" y="7984"/>
                  </a:lnTo>
                  <a:lnTo>
                    <a:pt x="8112" y="292"/>
                  </a:lnTo>
                  <a:lnTo>
                    <a:pt x="8112" y="0"/>
                  </a:lnTo>
                  <a:close/>
                </a:path>
              </a:pathLst>
            </a:custGeom>
            <a:grp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214;p62"/>
            <p:cNvSpPr/>
            <p:nvPr/>
          </p:nvSpPr>
          <p:spPr>
            <a:xfrm>
              <a:off x="2382171" y="2548002"/>
              <a:ext cx="6162" cy="6120"/>
            </a:xfrm>
            <a:custGeom>
              <a:avLst/>
              <a:gdLst/>
              <a:ahLst/>
              <a:cxnLst/>
              <a:rect l="l" t="t" r="r" b="b"/>
              <a:pathLst>
                <a:path w="147" h="146" fill="none" extrusionOk="0">
                  <a:moveTo>
                    <a:pt x="0" y="146"/>
                  </a:moveTo>
                  <a:lnTo>
                    <a:pt x="0" y="146"/>
                  </a:lnTo>
                  <a:lnTo>
                    <a:pt x="0" y="0"/>
                  </a:lnTo>
                  <a:lnTo>
                    <a:pt x="0" y="146"/>
                  </a:lnTo>
                  <a:lnTo>
                    <a:pt x="146" y="146"/>
                  </a:lnTo>
                  <a:lnTo>
                    <a:pt x="0" y="146"/>
                  </a:lnTo>
                </a:path>
              </a:pathLst>
            </a:custGeom>
            <a:grp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215;p62"/>
            <p:cNvSpPr/>
            <p:nvPr/>
          </p:nvSpPr>
          <p:spPr>
            <a:xfrm>
              <a:off x="2048256" y="2219453"/>
              <a:ext cx="340077" cy="340789"/>
            </a:xfrm>
            <a:custGeom>
              <a:avLst/>
              <a:gdLst/>
              <a:ahLst/>
              <a:cxnLst/>
              <a:rect l="l" t="t" r="r" b="b"/>
              <a:pathLst>
                <a:path w="8113" h="8130" fill="none" extrusionOk="0">
                  <a:moveTo>
                    <a:pt x="8112" y="0"/>
                  </a:moveTo>
                  <a:lnTo>
                    <a:pt x="201" y="0"/>
                  </a:lnTo>
                  <a:lnTo>
                    <a:pt x="256" y="55"/>
                  </a:lnTo>
                  <a:lnTo>
                    <a:pt x="37" y="255"/>
                  </a:lnTo>
                  <a:lnTo>
                    <a:pt x="1" y="219"/>
                  </a:lnTo>
                  <a:lnTo>
                    <a:pt x="1" y="8130"/>
                  </a:lnTo>
                  <a:lnTo>
                    <a:pt x="292" y="8130"/>
                  </a:lnTo>
                  <a:lnTo>
                    <a:pt x="8112" y="8130"/>
                  </a:lnTo>
                  <a:lnTo>
                    <a:pt x="8112" y="7984"/>
                  </a:lnTo>
                  <a:lnTo>
                    <a:pt x="8112" y="292"/>
                  </a:lnTo>
                  <a:lnTo>
                    <a:pt x="8112" y="0"/>
                  </a:lnTo>
                </a:path>
              </a:pathLst>
            </a:custGeom>
            <a:grp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216;p62"/>
            <p:cNvSpPr/>
            <p:nvPr/>
          </p:nvSpPr>
          <p:spPr>
            <a:xfrm>
              <a:off x="2048256" y="3156938"/>
              <a:ext cx="340077" cy="340831"/>
            </a:xfrm>
            <a:custGeom>
              <a:avLst/>
              <a:gdLst/>
              <a:ahLst/>
              <a:cxnLst/>
              <a:rect l="l" t="t" r="r" b="b"/>
              <a:pathLst>
                <a:path w="8113" h="8131" extrusionOk="0">
                  <a:moveTo>
                    <a:pt x="7820" y="293"/>
                  </a:moveTo>
                  <a:lnTo>
                    <a:pt x="7820" y="7839"/>
                  </a:lnTo>
                  <a:lnTo>
                    <a:pt x="292" y="7839"/>
                  </a:lnTo>
                  <a:lnTo>
                    <a:pt x="292" y="293"/>
                  </a:lnTo>
                  <a:close/>
                  <a:moveTo>
                    <a:pt x="1" y="1"/>
                  </a:moveTo>
                  <a:lnTo>
                    <a:pt x="1" y="7930"/>
                  </a:lnTo>
                  <a:lnTo>
                    <a:pt x="37" y="7875"/>
                  </a:lnTo>
                  <a:lnTo>
                    <a:pt x="256" y="8076"/>
                  </a:lnTo>
                  <a:lnTo>
                    <a:pt x="201" y="8131"/>
                  </a:lnTo>
                  <a:lnTo>
                    <a:pt x="8112" y="8131"/>
                  </a:lnTo>
                  <a:lnTo>
                    <a:pt x="8112" y="7985"/>
                  </a:lnTo>
                  <a:lnTo>
                    <a:pt x="8112" y="7839"/>
                  </a:lnTo>
                  <a:lnTo>
                    <a:pt x="8112" y="1"/>
                  </a:lnTo>
                  <a:close/>
                </a:path>
              </a:pathLst>
            </a:custGeom>
            <a:grp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217;p62"/>
            <p:cNvSpPr/>
            <p:nvPr/>
          </p:nvSpPr>
          <p:spPr>
            <a:xfrm>
              <a:off x="2382171" y="3485487"/>
              <a:ext cx="6162" cy="6162"/>
            </a:xfrm>
            <a:custGeom>
              <a:avLst/>
              <a:gdLst/>
              <a:ahLst/>
              <a:cxnLst/>
              <a:rect l="l" t="t" r="r" b="b"/>
              <a:pathLst>
                <a:path w="147" h="147" fill="none" extrusionOk="0">
                  <a:moveTo>
                    <a:pt x="0" y="147"/>
                  </a:moveTo>
                  <a:lnTo>
                    <a:pt x="0" y="147"/>
                  </a:lnTo>
                  <a:lnTo>
                    <a:pt x="0" y="1"/>
                  </a:lnTo>
                  <a:lnTo>
                    <a:pt x="0" y="147"/>
                  </a:lnTo>
                  <a:lnTo>
                    <a:pt x="146" y="147"/>
                  </a:lnTo>
                  <a:lnTo>
                    <a:pt x="0" y="147"/>
                  </a:lnTo>
                </a:path>
              </a:pathLst>
            </a:custGeom>
            <a:grp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218;p62"/>
            <p:cNvSpPr/>
            <p:nvPr/>
          </p:nvSpPr>
          <p:spPr>
            <a:xfrm>
              <a:off x="2060496" y="3169178"/>
              <a:ext cx="315597" cy="316351"/>
            </a:xfrm>
            <a:custGeom>
              <a:avLst/>
              <a:gdLst/>
              <a:ahLst/>
              <a:cxnLst/>
              <a:rect l="l" t="t" r="r" b="b"/>
              <a:pathLst>
                <a:path w="7529" h="7547" fill="none" extrusionOk="0">
                  <a:moveTo>
                    <a:pt x="0" y="7547"/>
                  </a:moveTo>
                  <a:lnTo>
                    <a:pt x="0" y="1"/>
                  </a:lnTo>
                  <a:lnTo>
                    <a:pt x="7528" y="1"/>
                  </a:lnTo>
                  <a:lnTo>
                    <a:pt x="7528" y="7547"/>
                  </a:lnTo>
                  <a:lnTo>
                    <a:pt x="0" y="7547"/>
                  </a:lnTo>
                </a:path>
              </a:pathLst>
            </a:custGeom>
            <a:grp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219;p62"/>
            <p:cNvSpPr/>
            <p:nvPr/>
          </p:nvSpPr>
          <p:spPr>
            <a:xfrm>
              <a:off x="2048256" y="3156938"/>
              <a:ext cx="340077" cy="340831"/>
            </a:xfrm>
            <a:custGeom>
              <a:avLst/>
              <a:gdLst/>
              <a:ahLst/>
              <a:cxnLst/>
              <a:rect l="l" t="t" r="r" b="b"/>
              <a:pathLst>
                <a:path w="8113" h="8131" fill="none" extrusionOk="0">
                  <a:moveTo>
                    <a:pt x="8112" y="1"/>
                  </a:moveTo>
                  <a:lnTo>
                    <a:pt x="292" y="1"/>
                  </a:lnTo>
                  <a:lnTo>
                    <a:pt x="1" y="1"/>
                  </a:lnTo>
                  <a:lnTo>
                    <a:pt x="1" y="7930"/>
                  </a:lnTo>
                  <a:lnTo>
                    <a:pt x="37" y="7875"/>
                  </a:lnTo>
                  <a:lnTo>
                    <a:pt x="256" y="8076"/>
                  </a:lnTo>
                  <a:lnTo>
                    <a:pt x="201" y="8131"/>
                  </a:lnTo>
                  <a:lnTo>
                    <a:pt x="8112" y="8131"/>
                  </a:lnTo>
                  <a:lnTo>
                    <a:pt x="8112" y="7985"/>
                  </a:lnTo>
                  <a:lnTo>
                    <a:pt x="8112" y="7839"/>
                  </a:lnTo>
                  <a:lnTo>
                    <a:pt x="8112" y="1"/>
                  </a:lnTo>
                </a:path>
              </a:pathLst>
            </a:custGeom>
            <a:grp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220;p62"/>
            <p:cNvSpPr/>
            <p:nvPr/>
          </p:nvSpPr>
          <p:spPr>
            <a:xfrm>
              <a:off x="1455333" y="1627284"/>
              <a:ext cx="2463408" cy="2462653"/>
            </a:xfrm>
            <a:custGeom>
              <a:avLst/>
              <a:gdLst/>
              <a:ahLst/>
              <a:cxnLst/>
              <a:rect l="l" t="t" r="r" b="b"/>
              <a:pathLst>
                <a:path w="58768" h="58750" extrusionOk="0">
                  <a:moveTo>
                    <a:pt x="29530" y="146"/>
                  </a:moveTo>
                  <a:lnTo>
                    <a:pt x="29530" y="292"/>
                  </a:lnTo>
                  <a:lnTo>
                    <a:pt x="30259" y="310"/>
                  </a:lnTo>
                  <a:lnTo>
                    <a:pt x="30988" y="328"/>
                  </a:lnTo>
                  <a:lnTo>
                    <a:pt x="31717" y="383"/>
                  </a:lnTo>
                  <a:lnTo>
                    <a:pt x="32428" y="456"/>
                  </a:lnTo>
                  <a:lnTo>
                    <a:pt x="33139" y="529"/>
                  </a:lnTo>
                  <a:lnTo>
                    <a:pt x="33850" y="638"/>
                  </a:lnTo>
                  <a:lnTo>
                    <a:pt x="34561" y="748"/>
                  </a:lnTo>
                  <a:lnTo>
                    <a:pt x="35254" y="875"/>
                  </a:lnTo>
                  <a:lnTo>
                    <a:pt x="35946" y="1039"/>
                  </a:lnTo>
                  <a:lnTo>
                    <a:pt x="36639" y="1203"/>
                  </a:lnTo>
                  <a:lnTo>
                    <a:pt x="37313" y="1386"/>
                  </a:lnTo>
                  <a:lnTo>
                    <a:pt x="37988" y="1586"/>
                  </a:lnTo>
                  <a:lnTo>
                    <a:pt x="38644" y="1805"/>
                  </a:lnTo>
                  <a:lnTo>
                    <a:pt x="39300" y="2024"/>
                  </a:lnTo>
                  <a:lnTo>
                    <a:pt x="39956" y="2279"/>
                  </a:lnTo>
                  <a:lnTo>
                    <a:pt x="40594" y="2534"/>
                  </a:lnTo>
                  <a:lnTo>
                    <a:pt x="41232" y="2807"/>
                  </a:lnTo>
                  <a:lnTo>
                    <a:pt x="41852" y="3099"/>
                  </a:lnTo>
                  <a:lnTo>
                    <a:pt x="42472" y="3391"/>
                  </a:lnTo>
                  <a:lnTo>
                    <a:pt x="43092" y="3719"/>
                  </a:lnTo>
                  <a:lnTo>
                    <a:pt x="43693" y="4047"/>
                  </a:lnTo>
                  <a:lnTo>
                    <a:pt x="44276" y="4393"/>
                  </a:lnTo>
                  <a:lnTo>
                    <a:pt x="44878" y="4758"/>
                  </a:lnTo>
                  <a:lnTo>
                    <a:pt x="45443" y="5122"/>
                  </a:lnTo>
                  <a:lnTo>
                    <a:pt x="46008" y="5505"/>
                  </a:lnTo>
                  <a:lnTo>
                    <a:pt x="46573" y="5906"/>
                  </a:lnTo>
                  <a:lnTo>
                    <a:pt x="47120" y="6325"/>
                  </a:lnTo>
                  <a:lnTo>
                    <a:pt x="47649" y="6745"/>
                  </a:lnTo>
                  <a:lnTo>
                    <a:pt x="48177" y="7182"/>
                  </a:lnTo>
                  <a:lnTo>
                    <a:pt x="48688" y="7620"/>
                  </a:lnTo>
                  <a:lnTo>
                    <a:pt x="49198" y="8075"/>
                  </a:lnTo>
                  <a:lnTo>
                    <a:pt x="49690" y="8549"/>
                  </a:lnTo>
                  <a:lnTo>
                    <a:pt x="49781" y="8458"/>
                  </a:lnTo>
                  <a:lnTo>
                    <a:pt x="50000" y="8659"/>
                  </a:lnTo>
                  <a:lnTo>
                    <a:pt x="49891" y="8750"/>
                  </a:lnTo>
                  <a:lnTo>
                    <a:pt x="49945" y="8804"/>
                  </a:lnTo>
                  <a:lnTo>
                    <a:pt x="50438" y="9315"/>
                  </a:lnTo>
                  <a:lnTo>
                    <a:pt x="50911" y="9807"/>
                  </a:lnTo>
                  <a:lnTo>
                    <a:pt x="51367" y="10336"/>
                  </a:lnTo>
                  <a:lnTo>
                    <a:pt x="51823" y="10864"/>
                  </a:lnTo>
                  <a:lnTo>
                    <a:pt x="52260" y="11411"/>
                  </a:lnTo>
                  <a:lnTo>
                    <a:pt x="52680" y="11958"/>
                  </a:lnTo>
                  <a:lnTo>
                    <a:pt x="53081" y="12523"/>
                  </a:lnTo>
                  <a:lnTo>
                    <a:pt x="53482" y="13088"/>
                  </a:lnTo>
                  <a:lnTo>
                    <a:pt x="53864" y="13671"/>
                  </a:lnTo>
                  <a:lnTo>
                    <a:pt x="54229" y="14255"/>
                  </a:lnTo>
                  <a:lnTo>
                    <a:pt x="54594" y="14856"/>
                  </a:lnTo>
                  <a:lnTo>
                    <a:pt x="54940" y="15476"/>
                  </a:lnTo>
                  <a:lnTo>
                    <a:pt x="55268" y="16077"/>
                  </a:lnTo>
                  <a:lnTo>
                    <a:pt x="55578" y="16715"/>
                  </a:lnTo>
                  <a:lnTo>
                    <a:pt x="55869" y="17353"/>
                  </a:lnTo>
                  <a:lnTo>
                    <a:pt x="56161" y="17991"/>
                  </a:lnTo>
                  <a:lnTo>
                    <a:pt x="56416" y="18648"/>
                  </a:lnTo>
                  <a:lnTo>
                    <a:pt x="56672" y="19304"/>
                  </a:lnTo>
                  <a:lnTo>
                    <a:pt x="56908" y="19978"/>
                  </a:lnTo>
                  <a:lnTo>
                    <a:pt x="57127" y="20653"/>
                  </a:lnTo>
                  <a:lnTo>
                    <a:pt x="57346" y="21327"/>
                  </a:lnTo>
                  <a:lnTo>
                    <a:pt x="57528" y="22020"/>
                  </a:lnTo>
                  <a:lnTo>
                    <a:pt x="57711" y="22712"/>
                  </a:lnTo>
                  <a:lnTo>
                    <a:pt x="57856" y="23405"/>
                  </a:lnTo>
                  <a:lnTo>
                    <a:pt x="58002" y="24116"/>
                  </a:lnTo>
                  <a:lnTo>
                    <a:pt x="58112" y="24827"/>
                  </a:lnTo>
                  <a:lnTo>
                    <a:pt x="58221" y="25556"/>
                  </a:lnTo>
                  <a:lnTo>
                    <a:pt x="58312" y="26285"/>
                  </a:lnTo>
                  <a:lnTo>
                    <a:pt x="58367" y="27014"/>
                  </a:lnTo>
                  <a:lnTo>
                    <a:pt x="58421" y="27743"/>
                  </a:lnTo>
                  <a:lnTo>
                    <a:pt x="58458" y="28491"/>
                  </a:lnTo>
                  <a:lnTo>
                    <a:pt x="58476" y="29238"/>
                  </a:lnTo>
                  <a:lnTo>
                    <a:pt x="58585" y="29238"/>
                  </a:lnTo>
                  <a:lnTo>
                    <a:pt x="58585" y="29384"/>
                  </a:lnTo>
                  <a:lnTo>
                    <a:pt x="58585" y="29530"/>
                  </a:lnTo>
                  <a:lnTo>
                    <a:pt x="58476" y="29530"/>
                  </a:lnTo>
                  <a:lnTo>
                    <a:pt x="58458" y="30277"/>
                  </a:lnTo>
                  <a:lnTo>
                    <a:pt x="58421" y="31006"/>
                  </a:lnTo>
                  <a:lnTo>
                    <a:pt x="58367" y="31754"/>
                  </a:lnTo>
                  <a:lnTo>
                    <a:pt x="58312" y="32483"/>
                  </a:lnTo>
                  <a:lnTo>
                    <a:pt x="58221" y="33194"/>
                  </a:lnTo>
                  <a:lnTo>
                    <a:pt x="58112" y="33923"/>
                  </a:lnTo>
                  <a:lnTo>
                    <a:pt x="58002" y="34634"/>
                  </a:lnTo>
                  <a:lnTo>
                    <a:pt x="57856" y="35344"/>
                  </a:lnTo>
                  <a:lnTo>
                    <a:pt x="57711" y="36037"/>
                  </a:lnTo>
                  <a:lnTo>
                    <a:pt x="57528" y="36748"/>
                  </a:lnTo>
                  <a:lnTo>
                    <a:pt x="57346" y="37422"/>
                  </a:lnTo>
                  <a:lnTo>
                    <a:pt x="57127" y="38115"/>
                  </a:lnTo>
                  <a:lnTo>
                    <a:pt x="56908" y="38790"/>
                  </a:lnTo>
                  <a:lnTo>
                    <a:pt x="56672" y="39446"/>
                  </a:lnTo>
                  <a:lnTo>
                    <a:pt x="56416" y="40102"/>
                  </a:lnTo>
                  <a:lnTo>
                    <a:pt x="56161" y="40758"/>
                  </a:lnTo>
                  <a:lnTo>
                    <a:pt x="55869" y="41414"/>
                  </a:lnTo>
                  <a:lnTo>
                    <a:pt x="55578" y="42034"/>
                  </a:lnTo>
                  <a:lnTo>
                    <a:pt x="55268" y="42672"/>
                  </a:lnTo>
                  <a:lnTo>
                    <a:pt x="54940" y="43292"/>
                  </a:lnTo>
                  <a:lnTo>
                    <a:pt x="54594" y="43893"/>
                  </a:lnTo>
                  <a:lnTo>
                    <a:pt x="54229" y="44495"/>
                  </a:lnTo>
                  <a:lnTo>
                    <a:pt x="53864" y="45078"/>
                  </a:lnTo>
                  <a:lnTo>
                    <a:pt x="53482" y="45662"/>
                  </a:lnTo>
                  <a:lnTo>
                    <a:pt x="53081" y="46245"/>
                  </a:lnTo>
                  <a:lnTo>
                    <a:pt x="52680" y="46792"/>
                  </a:lnTo>
                  <a:lnTo>
                    <a:pt x="52260" y="47357"/>
                  </a:lnTo>
                  <a:lnTo>
                    <a:pt x="51823" y="47885"/>
                  </a:lnTo>
                  <a:lnTo>
                    <a:pt x="51367" y="48414"/>
                  </a:lnTo>
                  <a:lnTo>
                    <a:pt x="50911" y="48943"/>
                  </a:lnTo>
                  <a:lnTo>
                    <a:pt x="50438" y="49453"/>
                  </a:lnTo>
                  <a:lnTo>
                    <a:pt x="49945" y="49945"/>
                  </a:lnTo>
                  <a:lnTo>
                    <a:pt x="49891" y="50000"/>
                  </a:lnTo>
                  <a:lnTo>
                    <a:pt x="50000" y="50109"/>
                  </a:lnTo>
                  <a:lnTo>
                    <a:pt x="49781" y="50310"/>
                  </a:lnTo>
                  <a:lnTo>
                    <a:pt x="49690" y="50200"/>
                  </a:lnTo>
                  <a:lnTo>
                    <a:pt x="49198" y="50674"/>
                  </a:lnTo>
                  <a:lnTo>
                    <a:pt x="48688" y="51130"/>
                  </a:lnTo>
                  <a:lnTo>
                    <a:pt x="48177" y="51586"/>
                  </a:lnTo>
                  <a:lnTo>
                    <a:pt x="47649" y="52005"/>
                  </a:lnTo>
                  <a:lnTo>
                    <a:pt x="47120" y="52442"/>
                  </a:lnTo>
                  <a:lnTo>
                    <a:pt x="46573" y="52843"/>
                  </a:lnTo>
                  <a:lnTo>
                    <a:pt x="46008" y="53244"/>
                  </a:lnTo>
                  <a:lnTo>
                    <a:pt x="45443" y="53627"/>
                  </a:lnTo>
                  <a:lnTo>
                    <a:pt x="44878" y="54010"/>
                  </a:lnTo>
                  <a:lnTo>
                    <a:pt x="44276" y="54356"/>
                  </a:lnTo>
                  <a:lnTo>
                    <a:pt x="43693" y="54703"/>
                  </a:lnTo>
                  <a:lnTo>
                    <a:pt x="43092" y="55031"/>
                  </a:lnTo>
                  <a:lnTo>
                    <a:pt x="42472" y="55359"/>
                  </a:lnTo>
                  <a:lnTo>
                    <a:pt x="41852" y="55651"/>
                  </a:lnTo>
                  <a:lnTo>
                    <a:pt x="41232" y="55942"/>
                  </a:lnTo>
                  <a:lnTo>
                    <a:pt x="40594" y="56216"/>
                  </a:lnTo>
                  <a:lnTo>
                    <a:pt x="39956" y="56489"/>
                  </a:lnTo>
                  <a:lnTo>
                    <a:pt x="39300" y="56726"/>
                  </a:lnTo>
                  <a:lnTo>
                    <a:pt x="38644" y="56963"/>
                  </a:lnTo>
                  <a:lnTo>
                    <a:pt x="37988" y="57164"/>
                  </a:lnTo>
                  <a:lnTo>
                    <a:pt x="37313" y="57364"/>
                  </a:lnTo>
                  <a:lnTo>
                    <a:pt x="36639" y="57546"/>
                  </a:lnTo>
                  <a:lnTo>
                    <a:pt x="35946" y="57729"/>
                  </a:lnTo>
                  <a:lnTo>
                    <a:pt x="35254" y="57874"/>
                  </a:lnTo>
                  <a:lnTo>
                    <a:pt x="34561" y="58002"/>
                  </a:lnTo>
                  <a:lnTo>
                    <a:pt x="33850" y="58130"/>
                  </a:lnTo>
                  <a:lnTo>
                    <a:pt x="33139" y="58221"/>
                  </a:lnTo>
                  <a:lnTo>
                    <a:pt x="32428" y="58312"/>
                  </a:lnTo>
                  <a:lnTo>
                    <a:pt x="31717" y="58367"/>
                  </a:lnTo>
                  <a:lnTo>
                    <a:pt x="30988" y="58421"/>
                  </a:lnTo>
                  <a:lnTo>
                    <a:pt x="30259" y="58458"/>
                  </a:lnTo>
                  <a:lnTo>
                    <a:pt x="29530" y="58458"/>
                  </a:lnTo>
                  <a:lnTo>
                    <a:pt x="29530" y="58604"/>
                  </a:lnTo>
                  <a:lnTo>
                    <a:pt x="29238" y="58604"/>
                  </a:lnTo>
                  <a:lnTo>
                    <a:pt x="29238" y="58458"/>
                  </a:lnTo>
                  <a:lnTo>
                    <a:pt x="28509" y="58458"/>
                  </a:lnTo>
                  <a:lnTo>
                    <a:pt x="27780" y="58421"/>
                  </a:lnTo>
                  <a:lnTo>
                    <a:pt x="27051" y="58367"/>
                  </a:lnTo>
                  <a:lnTo>
                    <a:pt x="26340" y="58312"/>
                  </a:lnTo>
                  <a:lnTo>
                    <a:pt x="25611" y="58221"/>
                  </a:lnTo>
                  <a:lnTo>
                    <a:pt x="24918" y="58130"/>
                  </a:lnTo>
                  <a:lnTo>
                    <a:pt x="24207" y="58002"/>
                  </a:lnTo>
                  <a:lnTo>
                    <a:pt x="23515" y="57874"/>
                  </a:lnTo>
                  <a:lnTo>
                    <a:pt x="22822" y="57729"/>
                  </a:lnTo>
                  <a:lnTo>
                    <a:pt x="22129" y="57546"/>
                  </a:lnTo>
                  <a:lnTo>
                    <a:pt x="21455" y="57364"/>
                  </a:lnTo>
                  <a:lnTo>
                    <a:pt x="20781" y="57164"/>
                  </a:lnTo>
                  <a:lnTo>
                    <a:pt x="20124" y="56963"/>
                  </a:lnTo>
                  <a:lnTo>
                    <a:pt x="19468" y="56726"/>
                  </a:lnTo>
                  <a:lnTo>
                    <a:pt x="18812" y="56489"/>
                  </a:lnTo>
                  <a:lnTo>
                    <a:pt x="18174" y="56216"/>
                  </a:lnTo>
                  <a:lnTo>
                    <a:pt x="17536" y="55942"/>
                  </a:lnTo>
                  <a:lnTo>
                    <a:pt x="16916" y="55651"/>
                  </a:lnTo>
                  <a:lnTo>
                    <a:pt x="16296" y="55359"/>
                  </a:lnTo>
                  <a:lnTo>
                    <a:pt x="15677" y="55031"/>
                  </a:lnTo>
                  <a:lnTo>
                    <a:pt x="15075" y="54703"/>
                  </a:lnTo>
                  <a:lnTo>
                    <a:pt x="14474" y="54356"/>
                  </a:lnTo>
                  <a:lnTo>
                    <a:pt x="13890" y="54010"/>
                  </a:lnTo>
                  <a:lnTo>
                    <a:pt x="13325" y="53627"/>
                  </a:lnTo>
                  <a:lnTo>
                    <a:pt x="12760" y="53244"/>
                  </a:lnTo>
                  <a:lnTo>
                    <a:pt x="12195" y="52843"/>
                  </a:lnTo>
                  <a:lnTo>
                    <a:pt x="11648" y="52442"/>
                  </a:lnTo>
                  <a:lnTo>
                    <a:pt x="11120" y="52005"/>
                  </a:lnTo>
                  <a:lnTo>
                    <a:pt x="10591" y="51586"/>
                  </a:lnTo>
                  <a:lnTo>
                    <a:pt x="10081" y="51130"/>
                  </a:lnTo>
                  <a:lnTo>
                    <a:pt x="9570" y="50674"/>
                  </a:lnTo>
                  <a:lnTo>
                    <a:pt x="9078" y="50200"/>
                  </a:lnTo>
                  <a:lnTo>
                    <a:pt x="8987" y="50310"/>
                  </a:lnTo>
                  <a:lnTo>
                    <a:pt x="8768" y="50109"/>
                  </a:lnTo>
                  <a:lnTo>
                    <a:pt x="8878" y="50000"/>
                  </a:lnTo>
                  <a:lnTo>
                    <a:pt x="8823" y="49945"/>
                  </a:lnTo>
                  <a:lnTo>
                    <a:pt x="8331" y="49453"/>
                  </a:lnTo>
                  <a:lnTo>
                    <a:pt x="7857" y="48943"/>
                  </a:lnTo>
                  <a:lnTo>
                    <a:pt x="7401" y="48414"/>
                  </a:lnTo>
                  <a:lnTo>
                    <a:pt x="6946" y="47885"/>
                  </a:lnTo>
                  <a:lnTo>
                    <a:pt x="6508" y="47357"/>
                  </a:lnTo>
                  <a:lnTo>
                    <a:pt x="6089" y="46792"/>
                  </a:lnTo>
                  <a:lnTo>
                    <a:pt x="5688" y="46245"/>
                  </a:lnTo>
                  <a:lnTo>
                    <a:pt x="5287" y="45662"/>
                  </a:lnTo>
                  <a:lnTo>
                    <a:pt x="4904" y="45078"/>
                  </a:lnTo>
                  <a:lnTo>
                    <a:pt x="4521" y="44495"/>
                  </a:lnTo>
                  <a:lnTo>
                    <a:pt x="4175" y="43893"/>
                  </a:lnTo>
                  <a:lnTo>
                    <a:pt x="3829" y="43292"/>
                  </a:lnTo>
                  <a:lnTo>
                    <a:pt x="3500" y="42672"/>
                  </a:lnTo>
                  <a:lnTo>
                    <a:pt x="3191" y="42034"/>
                  </a:lnTo>
                  <a:lnTo>
                    <a:pt x="2899" y="41414"/>
                  </a:lnTo>
                  <a:lnTo>
                    <a:pt x="2607" y="40758"/>
                  </a:lnTo>
                  <a:lnTo>
                    <a:pt x="2334" y="40102"/>
                  </a:lnTo>
                  <a:lnTo>
                    <a:pt x="2097" y="39446"/>
                  </a:lnTo>
                  <a:lnTo>
                    <a:pt x="1860" y="38790"/>
                  </a:lnTo>
                  <a:lnTo>
                    <a:pt x="1623" y="38115"/>
                  </a:lnTo>
                  <a:lnTo>
                    <a:pt x="1422" y="37422"/>
                  </a:lnTo>
                  <a:lnTo>
                    <a:pt x="1240" y="36748"/>
                  </a:lnTo>
                  <a:lnTo>
                    <a:pt x="1058" y="36037"/>
                  </a:lnTo>
                  <a:lnTo>
                    <a:pt x="912" y="35344"/>
                  </a:lnTo>
                  <a:lnTo>
                    <a:pt x="766" y="34634"/>
                  </a:lnTo>
                  <a:lnTo>
                    <a:pt x="657" y="33923"/>
                  </a:lnTo>
                  <a:lnTo>
                    <a:pt x="547" y="33194"/>
                  </a:lnTo>
                  <a:lnTo>
                    <a:pt x="456" y="32483"/>
                  </a:lnTo>
                  <a:lnTo>
                    <a:pt x="383" y="31754"/>
                  </a:lnTo>
                  <a:lnTo>
                    <a:pt x="347" y="31006"/>
                  </a:lnTo>
                  <a:lnTo>
                    <a:pt x="311" y="30277"/>
                  </a:lnTo>
                  <a:lnTo>
                    <a:pt x="292" y="29530"/>
                  </a:lnTo>
                  <a:lnTo>
                    <a:pt x="146" y="29530"/>
                  </a:lnTo>
                  <a:lnTo>
                    <a:pt x="146" y="29238"/>
                  </a:lnTo>
                  <a:lnTo>
                    <a:pt x="292" y="29238"/>
                  </a:lnTo>
                  <a:lnTo>
                    <a:pt x="311" y="28491"/>
                  </a:lnTo>
                  <a:lnTo>
                    <a:pt x="347" y="27743"/>
                  </a:lnTo>
                  <a:lnTo>
                    <a:pt x="383" y="27014"/>
                  </a:lnTo>
                  <a:lnTo>
                    <a:pt x="456" y="26285"/>
                  </a:lnTo>
                  <a:lnTo>
                    <a:pt x="547" y="25556"/>
                  </a:lnTo>
                  <a:lnTo>
                    <a:pt x="657" y="24827"/>
                  </a:lnTo>
                  <a:lnTo>
                    <a:pt x="766" y="24116"/>
                  </a:lnTo>
                  <a:lnTo>
                    <a:pt x="912" y="23405"/>
                  </a:lnTo>
                  <a:lnTo>
                    <a:pt x="1058" y="22712"/>
                  </a:lnTo>
                  <a:lnTo>
                    <a:pt x="1240" y="22020"/>
                  </a:lnTo>
                  <a:lnTo>
                    <a:pt x="1422" y="21327"/>
                  </a:lnTo>
                  <a:lnTo>
                    <a:pt x="1623" y="20653"/>
                  </a:lnTo>
                  <a:lnTo>
                    <a:pt x="1860" y="19978"/>
                  </a:lnTo>
                  <a:lnTo>
                    <a:pt x="2097" y="19304"/>
                  </a:lnTo>
                  <a:lnTo>
                    <a:pt x="2334" y="18648"/>
                  </a:lnTo>
                  <a:lnTo>
                    <a:pt x="2607" y="17991"/>
                  </a:lnTo>
                  <a:lnTo>
                    <a:pt x="2899" y="17353"/>
                  </a:lnTo>
                  <a:lnTo>
                    <a:pt x="3191" y="16715"/>
                  </a:lnTo>
                  <a:lnTo>
                    <a:pt x="3500" y="16077"/>
                  </a:lnTo>
                  <a:lnTo>
                    <a:pt x="3829" y="15476"/>
                  </a:lnTo>
                  <a:lnTo>
                    <a:pt x="4175" y="14856"/>
                  </a:lnTo>
                  <a:lnTo>
                    <a:pt x="4521" y="14255"/>
                  </a:lnTo>
                  <a:lnTo>
                    <a:pt x="4904" y="13671"/>
                  </a:lnTo>
                  <a:lnTo>
                    <a:pt x="5287" y="13088"/>
                  </a:lnTo>
                  <a:lnTo>
                    <a:pt x="5688" y="12523"/>
                  </a:lnTo>
                  <a:lnTo>
                    <a:pt x="6089" y="11958"/>
                  </a:lnTo>
                  <a:lnTo>
                    <a:pt x="6508" y="11411"/>
                  </a:lnTo>
                  <a:lnTo>
                    <a:pt x="6946" y="10864"/>
                  </a:lnTo>
                  <a:lnTo>
                    <a:pt x="7401" y="10336"/>
                  </a:lnTo>
                  <a:lnTo>
                    <a:pt x="7857" y="9807"/>
                  </a:lnTo>
                  <a:lnTo>
                    <a:pt x="8331" y="9315"/>
                  </a:lnTo>
                  <a:lnTo>
                    <a:pt x="8823" y="8804"/>
                  </a:lnTo>
                  <a:lnTo>
                    <a:pt x="8878" y="8750"/>
                  </a:lnTo>
                  <a:lnTo>
                    <a:pt x="8768" y="8659"/>
                  </a:lnTo>
                  <a:lnTo>
                    <a:pt x="8987" y="8458"/>
                  </a:lnTo>
                  <a:lnTo>
                    <a:pt x="9078" y="8549"/>
                  </a:lnTo>
                  <a:lnTo>
                    <a:pt x="9570" y="8075"/>
                  </a:lnTo>
                  <a:lnTo>
                    <a:pt x="10081" y="7620"/>
                  </a:lnTo>
                  <a:lnTo>
                    <a:pt x="10591" y="7182"/>
                  </a:lnTo>
                  <a:lnTo>
                    <a:pt x="11120" y="6745"/>
                  </a:lnTo>
                  <a:lnTo>
                    <a:pt x="11648" y="6325"/>
                  </a:lnTo>
                  <a:lnTo>
                    <a:pt x="12195" y="5906"/>
                  </a:lnTo>
                  <a:lnTo>
                    <a:pt x="12760" y="5505"/>
                  </a:lnTo>
                  <a:lnTo>
                    <a:pt x="13325" y="5122"/>
                  </a:lnTo>
                  <a:lnTo>
                    <a:pt x="13890" y="4758"/>
                  </a:lnTo>
                  <a:lnTo>
                    <a:pt x="14474" y="4393"/>
                  </a:lnTo>
                  <a:lnTo>
                    <a:pt x="15075" y="4047"/>
                  </a:lnTo>
                  <a:lnTo>
                    <a:pt x="15677" y="3719"/>
                  </a:lnTo>
                  <a:lnTo>
                    <a:pt x="16296" y="3391"/>
                  </a:lnTo>
                  <a:lnTo>
                    <a:pt x="16916" y="3099"/>
                  </a:lnTo>
                  <a:lnTo>
                    <a:pt x="17536" y="2807"/>
                  </a:lnTo>
                  <a:lnTo>
                    <a:pt x="18174" y="2534"/>
                  </a:lnTo>
                  <a:lnTo>
                    <a:pt x="18812" y="2279"/>
                  </a:lnTo>
                  <a:lnTo>
                    <a:pt x="19468" y="2024"/>
                  </a:lnTo>
                  <a:lnTo>
                    <a:pt x="20124" y="1805"/>
                  </a:lnTo>
                  <a:lnTo>
                    <a:pt x="20781" y="1586"/>
                  </a:lnTo>
                  <a:lnTo>
                    <a:pt x="21455" y="1386"/>
                  </a:lnTo>
                  <a:lnTo>
                    <a:pt x="22129" y="1203"/>
                  </a:lnTo>
                  <a:lnTo>
                    <a:pt x="22822" y="1039"/>
                  </a:lnTo>
                  <a:lnTo>
                    <a:pt x="23515" y="875"/>
                  </a:lnTo>
                  <a:lnTo>
                    <a:pt x="24207" y="748"/>
                  </a:lnTo>
                  <a:lnTo>
                    <a:pt x="24918" y="638"/>
                  </a:lnTo>
                  <a:lnTo>
                    <a:pt x="25611" y="529"/>
                  </a:lnTo>
                  <a:lnTo>
                    <a:pt x="26340" y="456"/>
                  </a:lnTo>
                  <a:lnTo>
                    <a:pt x="27051" y="383"/>
                  </a:lnTo>
                  <a:lnTo>
                    <a:pt x="27780" y="328"/>
                  </a:lnTo>
                  <a:lnTo>
                    <a:pt x="28509" y="310"/>
                  </a:lnTo>
                  <a:lnTo>
                    <a:pt x="29238" y="292"/>
                  </a:lnTo>
                  <a:lnTo>
                    <a:pt x="29238" y="146"/>
                  </a:lnTo>
                  <a:close/>
                  <a:moveTo>
                    <a:pt x="28619" y="0"/>
                  </a:moveTo>
                  <a:lnTo>
                    <a:pt x="27871" y="37"/>
                  </a:lnTo>
                  <a:lnTo>
                    <a:pt x="27124" y="91"/>
                  </a:lnTo>
                  <a:lnTo>
                    <a:pt x="26377" y="146"/>
                  </a:lnTo>
                  <a:lnTo>
                    <a:pt x="25647" y="237"/>
                  </a:lnTo>
                  <a:lnTo>
                    <a:pt x="24900" y="347"/>
                  </a:lnTo>
                  <a:lnTo>
                    <a:pt x="24189" y="456"/>
                  </a:lnTo>
                  <a:lnTo>
                    <a:pt x="23460" y="602"/>
                  </a:lnTo>
                  <a:lnTo>
                    <a:pt x="22749" y="748"/>
                  </a:lnTo>
                  <a:lnTo>
                    <a:pt x="22038" y="930"/>
                  </a:lnTo>
                  <a:lnTo>
                    <a:pt x="21346" y="1112"/>
                  </a:lnTo>
                  <a:lnTo>
                    <a:pt x="20653" y="1313"/>
                  </a:lnTo>
                  <a:lnTo>
                    <a:pt x="19960" y="1550"/>
                  </a:lnTo>
                  <a:lnTo>
                    <a:pt x="19286" y="1787"/>
                  </a:lnTo>
                  <a:lnTo>
                    <a:pt x="18611" y="2042"/>
                  </a:lnTo>
                  <a:lnTo>
                    <a:pt x="17955" y="2315"/>
                  </a:lnTo>
                  <a:lnTo>
                    <a:pt x="17299" y="2589"/>
                  </a:lnTo>
                  <a:lnTo>
                    <a:pt x="16643" y="2899"/>
                  </a:lnTo>
                  <a:lnTo>
                    <a:pt x="16005" y="3208"/>
                  </a:lnTo>
                  <a:lnTo>
                    <a:pt x="15385" y="3536"/>
                  </a:lnTo>
                  <a:lnTo>
                    <a:pt x="14765" y="3883"/>
                  </a:lnTo>
                  <a:lnTo>
                    <a:pt x="14146" y="4247"/>
                  </a:lnTo>
                  <a:lnTo>
                    <a:pt x="13544" y="4630"/>
                  </a:lnTo>
                  <a:lnTo>
                    <a:pt x="12961" y="5013"/>
                  </a:lnTo>
                  <a:lnTo>
                    <a:pt x="12377" y="5414"/>
                  </a:lnTo>
                  <a:lnTo>
                    <a:pt x="11812" y="5833"/>
                  </a:lnTo>
                  <a:lnTo>
                    <a:pt x="11247" y="6271"/>
                  </a:lnTo>
                  <a:lnTo>
                    <a:pt x="10700" y="6708"/>
                  </a:lnTo>
                  <a:lnTo>
                    <a:pt x="10154" y="7164"/>
                  </a:lnTo>
                  <a:lnTo>
                    <a:pt x="9625" y="7638"/>
                  </a:lnTo>
                  <a:lnTo>
                    <a:pt x="9115" y="8112"/>
                  </a:lnTo>
                  <a:lnTo>
                    <a:pt x="8604" y="8604"/>
                  </a:lnTo>
                  <a:lnTo>
                    <a:pt x="8112" y="9114"/>
                  </a:lnTo>
                  <a:lnTo>
                    <a:pt x="7638" y="9625"/>
                  </a:lnTo>
                  <a:lnTo>
                    <a:pt x="7164" y="10153"/>
                  </a:lnTo>
                  <a:lnTo>
                    <a:pt x="6709" y="10682"/>
                  </a:lnTo>
                  <a:lnTo>
                    <a:pt x="6271" y="11247"/>
                  </a:lnTo>
                  <a:lnTo>
                    <a:pt x="5834" y="11794"/>
                  </a:lnTo>
                  <a:lnTo>
                    <a:pt x="5433" y="12377"/>
                  </a:lnTo>
                  <a:lnTo>
                    <a:pt x="5032" y="12960"/>
                  </a:lnTo>
                  <a:lnTo>
                    <a:pt x="4631" y="13544"/>
                  </a:lnTo>
                  <a:lnTo>
                    <a:pt x="4266" y="14145"/>
                  </a:lnTo>
                  <a:lnTo>
                    <a:pt x="3901" y="14747"/>
                  </a:lnTo>
                  <a:lnTo>
                    <a:pt x="3555" y="15367"/>
                  </a:lnTo>
                  <a:lnTo>
                    <a:pt x="3227" y="16005"/>
                  </a:lnTo>
                  <a:lnTo>
                    <a:pt x="2899" y="16642"/>
                  </a:lnTo>
                  <a:lnTo>
                    <a:pt x="2607" y="17280"/>
                  </a:lnTo>
                  <a:lnTo>
                    <a:pt x="2316" y="17937"/>
                  </a:lnTo>
                  <a:lnTo>
                    <a:pt x="2042" y="18611"/>
                  </a:lnTo>
                  <a:lnTo>
                    <a:pt x="1787" y="19267"/>
                  </a:lnTo>
                  <a:lnTo>
                    <a:pt x="1550" y="19960"/>
                  </a:lnTo>
                  <a:lnTo>
                    <a:pt x="1331" y="20634"/>
                  </a:lnTo>
                  <a:lnTo>
                    <a:pt x="1113" y="21327"/>
                  </a:lnTo>
                  <a:lnTo>
                    <a:pt x="930" y="22038"/>
                  </a:lnTo>
                  <a:lnTo>
                    <a:pt x="766" y="22749"/>
                  </a:lnTo>
                  <a:lnTo>
                    <a:pt x="602" y="23460"/>
                  </a:lnTo>
                  <a:lnTo>
                    <a:pt x="456" y="24171"/>
                  </a:lnTo>
                  <a:lnTo>
                    <a:pt x="347" y="24900"/>
                  </a:lnTo>
                  <a:lnTo>
                    <a:pt x="238" y="25629"/>
                  </a:lnTo>
                  <a:lnTo>
                    <a:pt x="165" y="26376"/>
                  </a:lnTo>
                  <a:lnTo>
                    <a:pt x="92" y="27124"/>
                  </a:lnTo>
                  <a:lnTo>
                    <a:pt x="37" y="27871"/>
                  </a:lnTo>
                  <a:lnTo>
                    <a:pt x="19" y="28618"/>
                  </a:lnTo>
                  <a:lnTo>
                    <a:pt x="1" y="29384"/>
                  </a:lnTo>
                  <a:lnTo>
                    <a:pt x="19" y="30131"/>
                  </a:lnTo>
                  <a:lnTo>
                    <a:pt x="37" y="30897"/>
                  </a:lnTo>
                  <a:lnTo>
                    <a:pt x="92" y="31644"/>
                  </a:lnTo>
                  <a:lnTo>
                    <a:pt x="165" y="32373"/>
                  </a:lnTo>
                  <a:lnTo>
                    <a:pt x="238" y="33121"/>
                  </a:lnTo>
                  <a:lnTo>
                    <a:pt x="347" y="33850"/>
                  </a:lnTo>
                  <a:lnTo>
                    <a:pt x="456" y="34579"/>
                  </a:lnTo>
                  <a:lnTo>
                    <a:pt x="602" y="35290"/>
                  </a:lnTo>
                  <a:lnTo>
                    <a:pt x="766" y="36019"/>
                  </a:lnTo>
                  <a:lnTo>
                    <a:pt x="930" y="36712"/>
                  </a:lnTo>
                  <a:lnTo>
                    <a:pt x="1113" y="37422"/>
                  </a:lnTo>
                  <a:lnTo>
                    <a:pt x="1331" y="38115"/>
                  </a:lnTo>
                  <a:lnTo>
                    <a:pt x="1550" y="38808"/>
                  </a:lnTo>
                  <a:lnTo>
                    <a:pt x="1787" y="39482"/>
                  </a:lnTo>
                  <a:lnTo>
                    <a:pt x="2042" y="40157"/>
                  </a:lnTo>
                  <a:lnTo>
                    <a:pt x="2316" y="40813"/>
                  </a:lnTo>
                  <a:lnTo>
                    <a:pt x="2607" y="41469"/>
                  </a:lnTo>
                  <a:lnTo>
                    <a:pt x="2899" y="42107"/>
                  </a:lnTo>
                  <a:lnTo>
                    <a:pt x="3227" y="42745"/>
                  </a:lnTo>
                  <a:lnTo>
                    <a:pt x="3555" y="43383"/>
                  </a:lnTo>
                  <a:lnTo>
                    <a:pt x="3901" y="44003"/>
                  </a:lnTo>
                  <a:lnTo>
                    <a:pt x="4266" y="44604"/>
                  </a:lnTo>
                  <a:lnTo>
                    <a:pt x="4631" y="45206"/>
                  </a:lnTo>
                  <a:lnTo>
                    <a:pt x="5032" y="45807"/>
                  </a:lnTo>
                  <a:lnTo>
                    <a:pt x="5433" y="46391"/>
                  </a:lnTo>
                  <a:lnTo>
                    <a:pt x="5834" y="46956"/>
                  </a:lnTo>
                  <a:lnTo>
                    <a:pt x="6271" y="47521"/>
                  </a:lnTo>
                  <a:lnTo>
                    <a:pt x="6709" y="48068"/>
                  </a:lnTo>
                  <a:lnTo>
                    <a:pt x="7164" y="48596"/>
                  </a:lnTo>
                  <a:lnTo>
                    <a:pt x="7638" y="49125"/>
                  </a:lnTo>
                  <a:lnTo>
                    <a:pt x="8112" y="49654"/>
                  </a:lnTo>
                  <a:lnTo>
                    <a:pt x="8604" y="50146"/>
                  </a:lnTo>
                  <a:lnTo>
                    <a:pt x="9115" y="50638"/>
                  </a:lnTo>
                  <a:lnTo>
                    <a:pt x="9625" y="51130"/>
                  </a:lnTo>
                  <a:lnTo>
                    <a:pt x="10154" y="51586"/>
                  </a:lnTo>
                  <a:lnTo>
                    <a:pt x="10700" y="52041"/>
                  </a:lnTo>
                  <a:lnTo>
                    <a:pt x="11247" y="52497"/>
                  </a:lnTo>
                  <a:lnTo>
                    <a:pt x="11812" y="52916"/>
                  </a:lnTo>
                  <a:lnTo>
                    <a:pt x="12377" y="53336"/>
                  </a:lnTo>
                  <a:lnTo>
                    <a:pt x="12961" y="53737"/>
                  </a:lnTo>
                  <a:lnTo>
                    <a:pt x="13544" y="54119"/>
                  </a:lnTo>
                  <a:lnTo>
                    <a:pt x="14146" y="54502"/>
                  </a:lnTo>
                  <a:lnTo>
                    <a:pt x="14765" y="54867"/>
                  </a:lnTo>
                  <a:lnTo>
                    <a:pt x="15385" y="55213"/>
                  </a:lnTo>
                  <a:lnTo>
                    <a:pt x="16005" y="55541"/>
                  </a:lnTo>
                  <a:lnTo>
                    <a:pt x="16643" y="55851"/>
                  </a:lnTo>
                  <a:lnTo>
                    <a:pt x="17299" y="56161"/>
                  </a:lnTo>
                  <a:lnTo>
                    <a:pt x="17955" y="56453"/>
                  </a:lnTo>
                  <a:lnTo>
                    <a:pt x="18611" y="56726"/>
                  </a:lnTo>
                  <a:lnTo>
                    <a:pt x="19286" y="56981"/>
                  </a:lnTo>
                  <a:lnTo>
                    <a:pt x="19960" y="57218"/>
                  </a:lnTo>
                  <a:lnTo>
                    <a:pt x="20653" y="57437"/>
                  </a:lnTo>
                  <a:lnTo>
                    <a:pt x="21346" y="57637"/>
                  </a:lnTo>
                  <a:lnTo>
                    <a:pt x="22038" y="57838"/>
                  </a:lnTo>
                  <a:lnTo>
                    <a:pt x="22749" y="58002"/>
                  </a:lnTo>
                  <a:lnTo>
                    <a:pt x="23460" y="58166"/>
                  </a:lnTo>
                  <a:lnTo>
                    <a:pt x="24189" y="58294"/>
                  </a:lnTo>
                  <a:lnTo>
                    <a:pt x="24900" y="58421"/>
                  </a:lnTo>
                  <a:lnTo>
                    <a:pt x="25647" y="58512"/>
                  </a:lnTo>
                  <a:lnTo>
                    <a:pt x="26377" y="58604"/>
                  </a:lnTo>
                  <a:lnTo>
                    <a:pt x="27124" y="58676"/>
                  </a:lnTo>
                  <a:lnTo>
                    <a:pt x="27871" y="58713"/>
                  </a:lnTo>
                  <a:lnTo>
                    <a:pt x="28619" y="58749"/>
                  </a:lnTo>
                  <a:lnTo>
                    <a:pt x="30150" y="58749"/>
                  </a:lnTo>
                  <a:lnTo>
                    <a:pt x="30897" y="58713"/>
                  </a:lnTo>
                  <a:lnTo>
                    <a:pt x="31644" y="58676"/>
                  </a:lnTo>
                  <a:lnTo>
                    <a:pt x="32392" y="58604"/>
                  </a:lnTo>
                  <a:lnTo>
                    <a:pt x="33121" y="58512"/>
                  </a:lnTo>
                  <a:lnTo>
                    <a:pt x="33850" y="58421"/>
                  </a:lnTo>
                  <a:lnTo>
                    <a:pt x="34579" y="58294"/>
                  </a:lnTo>
                  <a:lnTo>
                    <a:pt x="35308" y="58166"/>
                  </a:lnTo>
                  <a:lnTo>
                    <a:pt x="36019" y="58002"/>
                  </a:lnTo>
                  <a:lnTo>
                    <a:pt x="36730" y="57838"/>
                  </a:lnTo>
                  <a:lnTo>
                    <a:pt x="37423" y="57637"/>
                  </a:lnTo>
                  <a:lnTo>
                    <a:pt x="38115" y="57437"/>
                  </a:lnTo>
                  <a:lnTo>
                    <a:pt x="38808" y="57218"/>
                  </a:lnTo>
                  <a:lnTo>
                    <a:pt x="39483" y="56981"/>
                  </a:lnTo>
                  <a:lnTo>
                    <a:pt x="40157" y="56726"/>
                  </a:lnTo>
                  <a:lnTo>
                    <a:pt x="40813" y="56453"/>
                  </a:lnTo>
                  <a:lnTo>
                    <a:pt x="41469" y="56161"/>
                  </a:lnTo>
                  <a:lnTo>
                    <a:pt x="42126" y="55851"/>
                  </a:lnTo>
                  <a:lnTo>
                    <a:pt x="42764" y="55541"/>
                  </a:lnTo>
                  <a:lnTo>
                    <a:pt x="43383" y="55213"/>
                  </a:lnTo>
                  <a:lnTo>
                    <a:pt x="44003" y="54867"/>
                  </a:lnTo>
                  <a:lnTo>
                    <a:pt x="44623" y="54502"/>
                  </a:lnTo>
                  <a:lnTo>
                    <a:pt x="45224" y="54119"/>
                  </a:lnTo>
                  <a:lnTo>
                    <a:pt x="45808" y="53737"/>
                  </a:lnTo>
                  <a:lnTo>
                    <a:pt x="46391" y="53336"/>
                  </a:lnTo>
                  <a:lnTo>
                    <a:pt x="46956" y="52916"/>
                  </a:lnTo>
                  <a:lnTo>
                    <a:pt x="47521" y="52497"/>
                  </a:lnTo>
                  <a:lnTo>
                    <a:pt x="48068" y="52041"/>
                  </a:lnTo>
                  <a:lnTo>
                    <a:pt x="48615" y="51586"/>
                  </a:lnTo>
                  <a:lnTo>
                    <a:pt x="49143" y="51130"/>
                  </a:lnTo>
                  <a:lnTo>
                    <a:pt x="49654" y="50638"/>
                  </a:lnTo>
                  <a:lnTo>
                    <a:pt x="50164" y="50146"/>
                  </a:lnTo>
                  <a:lnTo>
                    <a:pt x="50656" y="49654"/>
                  </a:lnTo>
                  <a:lnTo>
                    <a:pt x="51130" y="49125"/>
                  </a:lnTo>
                  <a:lnTo>
                    <a:pt x="51604" y="48596"/>
                  </a:lnTo>
                  <a:lnTo>
                    <a:pt x="52060" y="48068"/>
                  </a:lnTo>
                  <a:lnTo>
                    <a:pt x="52497" y="47521"/>
                  </a:lnTo>
                  <a:lnTo>
                    <a:pt x="52917" y="46956"/>
                  </a:lnTo>
                  <a:lnTo>
                    <a:pt x="53336" y="46391"/>
                  </a:lnTo>
                  <a:lnTo>
                    <a:pt x="53737" y="45807"/>
                  </a:lnTo>
                  <a:lnTo>
                    <a:pt x="54138" y="45206"/>
                  </a:lnTo>
                  <a:lnTo>
                    <a:pt x="54502" y="44604"/>
                  </a:lnTo>
                  <a:lnTo>
                    <a:pt x="54867" y="44003"/>
                  </a:lnTo>
                  <a:lnTo>
                    <a:pt x="55213" y="43383"/>
                  </a:lnTo>
                  <a:lnTo>
                    <a:pt x="55541" y="42745"/>
                  </a:lnTo>
                  <a:lnTo>
                    <a:pt x="55869" y="42107"/>
                  </a:lnTo>
                  <a:lnTo>
                    <a:pt x="56161" y="41469"/>
                  </a:lnTo>
                  <a:lnTo>
                    <a:pt x="56453" y="40813"/>
                  </a:lnTo>
                  <a:lnTo>
                    <a:pt x="56726" y="40157"/>
                  </a:lnTo>
                  <a:lnTo>
                    <a:pt x="56981" y="39482"/>
                  </a:lnTo>
                  <a:lnTo>
                    <a:pt x="57218" y="38808"/>
                  </a:lnTo>
                  <a:lnTo>
                    <a:pt x="57437" y="38115"/>
                  </a:lnTo>
                  <a:lnTo>
                    <a:pt x="57638" y="37422"/>
                  </a:lnTo>
                  <a:lnTo>
                    <a:pt x="57838" y="36712"/>
                  </a:lnTo>
                  <a:lnTo>
                    <a:pt x="58002" y="36019"/>
                  </a:lnTo>
                  <a:lnTo>
                    <a:pt x="58166" y="35290"/>
                  </a:lnTo>
                  <a:lnTo>
                    <a:pt x="58294" y="34579"/>
                  </a:lnTo>
                  <a:lnTo>
                    <a:pt x="58421" y="33850"/>
                  </a:lnTo>
                  <a:lnTo>
                    <a:pt x="58531" y="33121"/>
                  </a:lnTo>
                  <a:lnTo>
                    <a:pt x="58604" y="32373"/>
                  </a:lnTo>
                  <a:lnTo>
                    <a:pt x="58677" y="31644"/>
                  </a:lnTo>
                  <a:lnTo>
                    <a:pt x="58731" y="30897"/>
                  </a:lnTo>
                  <a:lnTo>
                    <a:pt x="58750" y="30131"/>
                  </a:lnTo>
                  <a:lnTo>
                    <a:pt x="58768" y="29384"/>
                  </a:lnTo>
                  <a:lnTo>
                    <a:pt x="58750" y="28618"/>
                  </a:lnTo>
                  <a:lnTo>
                    <a:pt x="58731" y="27871"/>
                  </a:lnTo>
                  <a:lnTo>
                    <a:pt x="58677" y="27124"/>
                  </a:lnTo>
                  <a:lnTo>
                    <a:pt x="58604" y="26376"/>
                  </a:lnTo>
                  <a:lnTo>
                    <a:pt x="58531" y="25629"/>
                  </a:lnTo>
                  <a:lnTo>
                    <a:pt x="58421" y="24900"/>
                  </a:lnTo>
                  <a:lnTo>
                    <a:pt x="58294" y="24171"/>
                  </a:lnTo>
                  <a:lnTo>
                    <a:pt x="58166" y="23460"/>
                  </a:lnTo>
                  <a:lnTo>
                    <a:pt x="58002" y="22749"/>
                  </a:lnTo>
                  <a:lnTo>
                    <a:pt x="57838" y="22038"/>
                  </a:lnTo>
                  <a:lnTo>
                    <a:pt x="57638" y="21327"/>
                  </a:lnTo>
                  <a:lnTo>
                    <a:pt x="57437" y="20634"/>
                  </a:lnTo>
                  <a:lnTo>
                    <a:pt x="57218" y="19960"/>
                  </a:lnTo>
                  <a:lnTo>
                    <a:pt x="56981" y="19267"/>
                  </a:lnTo>
                  <a:lnTo>
                    <a:pt x="56726" y="18611"/>
                  </a:lnTo>
                  <a:lnTo>
                    <a:pt x="56453" y="17937"/>
                  </a:lnTo>
                  <a:lnTo>
                    <a:pt x="56161" y="17280"/>
                  </a:lnTo>
                  <a:lnTo>
                    <a:pt x="55869" y="16642"/>
                  </a:lnTo>
                  <a:lnTo>
                    <a:pt x="55541" y="16005"/>
                  </a:lnTo>
                  <a:lnTo>
                    <a:pt x="55213" y="15367"/>
                  </a:lnTo>
                  <a:lnTo>
                    <a:pt x="54867" y="14747"/>
                  </a:lnTo>
                  <a:lnTo>
                    <a:pt x="54502" y="14145"/>
                  </a:lnTo>
                  <a:lnTo>
                    <a:pt x="54138" y="13544"/>
                  </a:lnTo>
                  <a:lnTo>
                    <a:pt x="53737" y="12960"/>
                  </a:lnTo>
                  <a:lnTo>
                    <a:pt x="53336" y="12377"/>
                  </a:lnTo>
                  <a:lnTo>
                    <a:pt x="52917" y="11794"/>
                  </a:lnTo>
                  <a:lnTo>
                    <a:pt x="52497" y="11247"/>
                  </a:lnTo>
                  <a:lnTo>
                    <a:pt x="52060" y="10682"/>
                  </a:lnTo>
                  <a:lnTo>
                    <a:pt x="51604" y="10153"/>
                  </a:lnTo>
                  <a:lnTo>
                    <a:pt x="51130" y="9625"/>
                  </a:lnTo>
                  <a:lnTo>
                    <a:pt x="50656" y="9114"/>
                  </a:lnTo>
                  <a:lnTo>
                    <a:pt x="50164" y="8604"/>
                  </a:lnTo>
                  <a:lnTo>
                    <a:pt x="49654" y="8112"/>
                  </a:lnTo>
                  <a:lnTo>
                    <a:pt x="49143" y="7638"/>
                  </a:lnTo>
                  <a:lnTo>
                    <a:pt x="48615" y="7164"/>
                  </a:lnTo>
                  <a:lnTo>
                    <a:pt x="48068" y="6708"/>
                  </a:lnTo>
                  <a:lnTo>
                    <a:pt x="47521" y="6271"/>
                  </a:lnTo>
                  <a:lnTo>
                    <a:pt x="46956" y="5833"/>
                  </a:lnTo>
                  <a:lnTo>
                    <a:pt x="46391" y="5414"/>
                  </a:lnTo>
                  <a:lnTo>
                    <a:pt x="45808" y="5013"/>
                  </a:lnTo>
                  <a:lnTo>
                    <a:pt x="45224" y="4630"/>
                  </a:lnTo>
                  <a:lnTo>
                    <a:pt x="44623" y="4247"/>
                  </a:lnTo>
                  <a:lnTo>
                    <a:pt x="44003" y="3883"/>
                  </a:lnTo>
                  <a:lnTo>
                    <a:pt x="43383" y="3536"/>
                  </a:lnTo>
                  <a:lnTo>
                    <a:pt x="42764" y="3208"/>
                  </a:lnTo>
                  <a:lnTo>
                    <a:pt x="42126" y="2899"/>
                  </a:lnTo>
                  <a:lnTo>
                    <a:pt x="41469" y="2589"/>
                  </a:lnTo>
                  <a:lnTo>
                    <a:pt x="40813" y="2315"/>
                  </a:lnTo>
                  <a:lnTo>
                    <a:pt x="40157" y="2042"/>
                  </a:lnTo>
                  <a:lnTo>
                    <a:pt x="39483" y="1787"/>
                  </a:lnTo>
                  <a:lnTo>
                    <a:pt x="38808" y="1550"/>
                  </a:lnTo>
                  <a:lnTo>
                    <a:pt x="38115" y="1313"/>
                  </a:lnTo>
                  <a:lnTo>
                    <a:pt x="37423" y="1112"/>
                  </a:lnTo>
                  <a:lnTo>
                    <a:pt x="36730" y="930"/>
                  </a:lnTo>
                  <a:lnTo>
                    <a:pt x="36019" y="748"/>
                  </a:lnTo>
                  <a:lnTo>
                    <a:pt x="35308" y="602"/>
                  </a:lnTo>
                  <a:lnTo>
                    <a:pt x="34579" y="456"/>
                  </a:lnTo>
                  <a:lnTo>
                    <a:pt x="33850" y="347"/>
                  </a:lnTo>
                  <a:lnTo>
                    <a:pt x="33121" y="237"/>
                  </a:lnTo>
                  <a:lnTo>
                    <a:pt x="32392" y="146"/>
                  </a:lnTo>
                  <a:lnTo>
                    <a:pt x="31644" y="91"/>
                  </a:lnTo>
                  <a:lnTo>
                    <a:pt x="30897" y="37"/>
                  </a:lnTo>
                  <a:lnTo>
                    <a:pt x="30150" y="0"/>
                  </a:lnTo>
                  <a:close/>
                </a:path>
              </a:pathLst>
            </a:custGeom>
            <a:grp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221;p62"/>
            <p:cNvSpPr/>
            <p:nvPr/>
          </p:nvSpPr>
          <p:spPr>
            <a:xfrm>
              <a:off x="3918699" y="2858946"/>
              <a:ext cx="42" cy="42"/>
            </a:xfrm>
            <a:custGeom>
              <a:avLst/>
              <a:gdLst/>
              <a:ahLst/>
              <a:cxnLst/>
              <a:rect l="l" t="t" r="r" b="b"/>
              <a:pathLst>
                <a:path w="1" h="1" fill="none" extrusionOk="0">
                  <a:moveTo>
                    <a:pt x="1" y="1"/>
                  </a:moveTo>
                  <a:lnTo>
                    <a:pt x="1" y="1"/>
                  </a:lnTo>
                  <a:lnTo>
                    <a:pt x="1" y="1"/>
                  </a:lnTo>
                </a:path>
              </a:pathLst>
            </a:custGeom>
            <a:grp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222;p62"/>
            <p:cNvSpPr/>
            <p:nvPr/>
          </p:nvSpPr>
          <p:spPr>
            <a:xfrm>
              <a:off x="1461453" y="2852868"/>
              <a:ext cx="2449659" cy="12240"/>
            </a:xfrm>
            <a:custGeom>
              <a:avLst/>
              <a:gdLst/>
              <a:ahLst/>
              <a:cxnLst/>
              <a:rect l="l" t="t" r="r" b="b"/>
              <a:pathLst>
                <a:path w="58440" h="292" extrusionOk="0">
                  <a:moveTo>
                    <a:pt x="0" y="0"/>
                  </a:moveTo>
                  <a:lnTo>
                    <a:pt x="0" y="292"/>
                  </a:lnTo>
                  <a:lnTo>
                    <a:pt x="29092" y="292"/>
                  </a:lnTo>
                  <a:lnTo>
                    <a:pt x="29092" y="0"/>
                  </a:lnTo>
                  <a:close/>
                  <a:moveTo>
                    <a:pt x="29384" y="0"/>
                  </a:moveTo>
                  <a:lnTo>
                    <a:pt x="29384" y="292"/>
                  </a:lnTo>
                  <a:lnTo>
                    <a:pt x="58439" y="292"/>
                  </a:lnTo>
                  <a:lnTo>
                    <a:pt x="58439" y="146"/>
                  </a:lnTo>
                  <a:lnTo>
                    <a:pt x="58439" y="0"/>
                  </a:lnTo>
                  <a:close/>
                </a:path>
              </a:pathLst>
            </a:custGeom>
            <a:grp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223;p62"/>
            <p:cNvSpPr/>
            <p:nvPr/>
          </p:nvSpPr>
          <p:spPr>
            <a:xfrm>
              <a:off x="2693157" y="2852868"/>
              <a:ext cx="1217955" cy="12240"/>
            </a:xfrm>
            <a:custGeom>
              <a:avLst/>
              <a:gdLst/>
              <a:ahLst/>
              <a:cxnLst/>
              <a:rect l="l" t="t" r="r" b="b"/>
              <a:pathLst>
                <a:path w="29056" h="292" fill="none" extrusionOk="0">
                  <a:moveTo>
                    <a:pt x="29055" y="0"/>
                  </a:moveTo>
                  <a:lnTo>
                    <a:pt x="28946" y="0"/>
                  </a:lnTo>
                  <a:lnTo>
                    <a:pt x="15093" y="0"/>
                  </a:lnTo>
                  <a:lnTo>
                    <a:pt x="14801" y="0"/>
                  </a:lnTo>
                  <a:lnTo>
                    <a:pt x="0" y="0"/>
                  </a:lnTo>
                  <a:lnTo>
                    <a:pt x="0" y="292"/>
                  </a:lnTo>
                  <a:lnTo>
                    <a:pt x="14801" y="292"/>
                  </a:lnTo>
                  <a:lnTo>
                    <a:pt x="15093" y="292"/>
                  </a:lnTo>
                  <a:lnTo>
                    <a:pt x="28946" y="292"/>
                  </a:lnTo>
                  <a:lnTo>
                    <a:pt x="29055" y="292"/>
                  </a:lnTo>
                  <a:lnTo>
                    <a:pt x="29055" y="146"/>
                  </a:lnTo>
                  <a:lnTo>
                    <a:pt x="29055" y="146"/>
                  </a:lnTo>
                  <a:lnTo>
                    <a:pt x="29055" y="0"/>
                  </a:lnTo>
                </a:path>
              </a:pathLst>
            </a:custGeom>
            <a:grp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224;p62"/>
            <p:cNvSpPr/>
            <p:nvPr/>
          </p:nvSpPr>
          <p:spPr>
            <a:xfrm>
              <a:off x="2680917" y="1633404"/>
              <a:ext cx="12282" cy="2450413"/>
            </a:xfrm>
            <a:custGeom>
              <a:avLst/>
              <a:gdLst/>
              <a:ahLst/>
              <a:cxnLst/>
              <a:rect l="l" t="t" r="r" b="b"/>
              <a:pathLst>
                <a:path w="293" h="58458" extrusionOk="0">
                  <a:moveTo>
                    <a:pt x="0" y="0"/>
                  </a:moveTo>
                  <a:lnTo>
                    <a:pt x="0" y="146"/>
                  </a:lnTo>
                  <a:lnTo>
                    <a:pt x="0" y="13981"/>
                  </a:lnTo>
                  <a:lnTo>
                    <a:pt x="0" y="14273"/>
                  </a:lnTo>
                  <a:lnTo>
                    <a:pt x="0" y="29092"/>
                  </a:lnTo>
                  <a:lnTo>
                    <a:pt x="0" y="29384"/>
                  </a:lnTo>
                  <a:lnTo>
                    <a:pt x="0" y="44185"/>
                  </a:lnTo>
                  <a:lnTo>
                    <a:pt x="0" y="44477"/>
                  </a:lnTo>
                  <a:lnTo>
                    <a:pt x="0" y="58312"/>
                  </a:lnTo>
                  <a:lnTo>
                    <a:pt x="0" y="58458"/>
                  </a:lnTo>
                  <a:lnTo>
                    <a:pt x="292" y="58458"/>
                  </a:lnTo>
                  <a:lnTo>
                    <a:pt x="292" y="58312"/>
                  </a:lnTo>
                  <a:lnTo>
                    <a:pt x="292" y="44477"/>
                  </a:lnTo>
                  <a:lnTo>
                    <a:pt x="292" y="44185"/>
                  </a:lnTo>
                  <a:lnTo>
                    <a:pt x="292" y="29384"/>
                  </a:lnTo>
                  <a:lnTo>
                    <a:pt x="292" y="29092"/>
                  </a:lnTo>
                  <a:lnTo>
                    <a:pt x="292" y="14273"/>
                  </a:lnTo>
                  <a:lnTo>
                    <a:pt x="292" y="13981"/>
                  </a:lnTo>
                  <a:lnTo>
                    <a:pt x="292" y="146"/>
                  </a:lnTo>
                  <a:lnTo>
                    <a:pt x="292" y="0"/>
                  </a:lnTo>
                  <a:close/>
                </a:path>
              </a:pathLst>
            </a:custGeom>
            <a:grp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225;p62"/>
            <p:cNvSpPr/>
            <p:nvPr/>
          </p:nvSpPr>
          <p:spPr>
            <a:xfrm>
              <a:off x="3315087" y="1981822"/>
              <a:ext cx="236163" cy="248361"/>
            </a:xfrm>
            <a:custGeom>
              <a:avLst/>
              <a:gdLst/>
              <a:ahLst/>
              <a:cxnLst/>
              <a:rect l="l" t="t" r="r" b="b"/>
              <a:pathLst>
                <a:path w="5634" h="5925" extrusionOk="0">
                  <a:moveTo>
                    <a:pt x="5414" y="0"/>
                  </a:moveTo>
                  <a:lnTo>
                    <a:pt x="5323" y="91"/>
                  </a:lnTo>
                  <a:lnTo>
                    <a:pt x="55" y="5669"/>
                  </a:lnTo>
                  <a:lnTo>
                    <a:pt x="1" y="5724"/>
                  </a:lnTo>
                  <a:lnTo>
                    <a:pt x="219" y="5924"/>
                  </a:lnTo>
                  <a:lnTo>
                    <a:pt x="256" y="5888"/>
                  </a:lnTo>
                  <a:lnTo>
                    <a:pt x="5524" y="292"/>
                  </a:lnTo>
                  <a:lnTo>
                    <a:pt x="5633" y="201"/>
                  </a:lnTo>
                  <a:lnTo>
                    <a:pt x="5414" y="0"/>
                  </a:lnTo>
                  <a:close/>
                </a:path>
              </a:pathLst>
            </a:custGeom>
            <a:grp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226;p62"/>
            <p:cNvSpPr/>
            <p:nvPr/>
          </p:nvSpPr>
          <p:spPr>
            <a:xfrm>
              <a:off x="1822866" y="1981822"/>
              <a:ext cx="236121" cy="248361"/>
            </a:xfrm>
            <a:custGeom>
              <a:avLst/>
              <a:gdLst/>
              <a:ahLst/>
              <a:cxnLst/>
              <a:rect l="l" t="t" r="r" b="b"/>
              <a:pathLst>
                <a:path w="5633" h="5925" extrusionOk="0">
                  <a:moveTo>
                    <a:pt x="219" y="0"/>
                  </a:moveTo>
                  <a:lnTo>
                    <a:pt x="0" y="201"/>
                  </a:lnTo>
                  <a:lnTo>
                    <a:pt x="110" y="292"/>
                  </a:lnTo>
                  <a:lnTo>
                    <a:pt x="5378" y="5888"/>
                  </a:lnTo>
                  <a:lnTo>
                    <a:pt x="5414" y="5924"/>
                  </a:lnTo>
                  <a:lnTo>
                    <a:pt x="5633" y="5724"/>
                  </a:lnTo>
                  <a:lnTo>
                    <a:pt x="5578" y="5669"/>
                  </a:lnTo>
                  <a:lnTo>
                    <a:pt x="310" y="91"/>
                  </a:lnTo>
                  <a:lnTo>
                    <a:pt x="219" y="0"/>
                  </a:lnTo>
                  <a:close/>
                </a:path>
              </a:pathLst>
            </a:custGeom>
            <a:grp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227;p62"/>
            <p:cNvSpPr/>
            <p:nvPr/>
          </p:nvSpPr>
          <p:spPr>
            <a:xfrm>
              <a:off x="3315087" y="3487038"/>
              <a:ext cx="236163" cy="249116"/>
            </a:xfrm>
            <a:custGeom>
              <a:avLst/>
              <a:gdLst/>
              <a:ahLst/>
              <a:cxnLst/>
              <a:rect l="l" t="t" r="r" b="b"/>
              <a:pathLst>
                <a:path w="5634" h="5943" extrusionOk="0">
                  <a:moveTo>
                    <a:pt x="219" y="0"/>
                  </a:moveTo>
                  <a:lnTo>
                    <a:pt x="110" y="110"/>
                  </a:lnTo>
                  <a:lnTo>
                    <a:pt x="1" y="201"/>
                  </a:lnTo>
                  <a:lnTo>
                    <a:pt x="55" y="256"/>
                  </a:lnTo>
                  <a:lnTo>
                    <a:pt x="5323" y="5833"/>
                  </a:lnTo>
                  <a:lnTo>
                    <a:pt x="5414" y="5943"/>
                  </a:lnTo>
                  <a:lnTo>
                    <a:pt x="5633" y="5742"/>
                  </a:lnTo>
                  <a:lnTo>
                    <a:pt x="5524" y="5633"/>
                  </a:lnTo>
                  <a:lnTo>
                    <a:pt x="256" y="55"/>
                  </a:lnTo>
                  <a:lnTo>
                    <a:pt x="219" y="0"/>
                  </a:lnTo>
                  <a:close/>
                </a:path>
              </a:pathLst>
            </a:custGeom>
            <a:grp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228;p62"/>
            <p:cNvSpPr/>
            <p:nvPr/>
          </p:nvSpPr>
          <p:spPr>
            <a:xfrm>
              <a:off x="3315087" y="3487038"/>
              <a:ext cx="236163" cy="249116"/>
            </a:xfrm>
            <a:custGeom>
              <a:avLst/>
              <a:gdLst/>
              <a:ahLst/>
              <a:cxnLst/>
              <a:rect l="l" t="t" r="r" b="b"/>
              <a:pathLst>
                <a:path w="5634" h="5943" fill="none" extrusionOk="0">
                  <a:moveTo>
                    <a:pt x="219" y="0"/>
                  </a:moveTo>
                  <a:lnTo>
                    <a:pt x="110" y="110"/>
                  </a:lnTo>
                  <a:lnTo>
                    <a:pt x="1" y="201"/>
                  </a:lnTo>
                  <a:lnTo>
                    <a:pt x="55" y="256"/>
                  </a:lnTo>
                  <a:lnTo>
                    <a:pt x="5323" y="5833"/>
                  </a:lnTo>
                  <a:lnTo>
                    <a:pt x="5414" y="5943"/>
                  </a:lnTo>
                  <a:lnTo>
                    <a:pt x="5633" y="5742"/>
                  </a:lnTo>
                  <a:lnTo>
                    <a:pt x="5524" y="5633"/>
                  </a:lnTo>
                  <a:lnTo>
                    <a:pt x="256" y="55"/>
                  </a:lnTo>
                  <a:lnTo>
                    <a:pt x="219" y="0"/>
                  </a:lnTo>
                </a:path>
              </a:pathLst>
            </a:custGeom>
            <a:grp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229;p62"/>
            <p:cNvSpPr/>
            <p:nvPr/>
          </p:nvSpPr>
          <p:spPr>
            <a:xfrm>
              <a:off x="1822866" y="3487038"/>
              <a:ext cx="236121" cy="249116"/>
            </a:xfrm>
            <a:custGeom>
              <a:avLst/>
              <a:gdLst/>
              <a:ahLst/>
              <a:cxnLst/>
              <a:rect l="l" t="t" r="r" b="b"/>
              <a:pathLst>
                <a:path w="5633" h="5943" extrusionOk="0">
                  <a:moveTo>
                    <a:pt x="5414" y="0"/>
                  </a:moveTo>
                  <a:lnTo>
                    <a:pt x="5378" y="55"/>
                  </a:lnTo>
                  <a:lnTo>
                    <a:pt x="110" y="5633"/>
                  </a:lnTo>
                  <a:lnTo>
                    <a:pt x="0" y="5742"/>
                  </a:lnTo>
                  <a:lnTo>
                    <a:pt x="219" y="5943"/>
                  </a:lnTo>
                  <a:lnTo>
                    <a:pt x="310" y="5833"/>
                  </a:lnTo>
                  <a:lnTo>
                    <a:pt x="5578" y="256"/>
                  </a:lnTo>
                  <a:lnTo>
                    <a:pt x="5633" y="201"/>
                  </a:lnTo>
                  <a:lnTo>
                    <a:pt x="5414" y="0"/>
                  </a:lnTo>
                  <a:close/>
                </a:path>
              </a:pathLst>
            </a:custGeom>
            <a:grp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230;p62"/>
            <p:cNvSpPr/>
            <p:nvPr/>
          </p:nvSpPr>
          <p:spPr>
            <a:xfrm>
              <a:off x="1822866" y="3487038"/>
              <a:ext cx="236121" cy="249116"/>
            </a:xfrm>
            <a:custGeom>
              <a:avLst/>
              <a:gdLst/>
              <a:ahLst/>
              <a:cxnLst/>
              <a:rect l="l" t="t" r="r" b="b"/>
              <a:pathLst>
                <a:path w="5633" h="5943" fill="none" extrusionOk="0">
                  <a:moveTo>
                    <a:pt x="5414" y="0"/>
                  </a:moveTo>
                  <a:lnTo>
                    <a:pt x="5378" y="55"/>
                  </a:lnTo>
                  <a:lnTo>
                    <a:pt x="110" y="5633"/>
                  </a:lnTo>
                  <a:lnTo>
                    <a:pt x="0" y="5742"/>
                  </a:lnTo>
                  <a:lnTo>
                    <a:pt x="219" y="5943"/>
                  </a:lnTo>
                  <a:lnTo>
                    <a:pt x="310" y="5833"/>
                  </a:lnTo>
                  <a:lnTo>
                    <a:pt x="5578" y="256"/>
                  </a:lnTo>
                  <a:lnTo>
                    <a:pt x="5633" y="201"/>
                  </a:lnTo>
                  <a:lnTo>
                    <a:pt x="5414" y="0"/>
                  </a:lnTo>
                </a:path>
              </a:pathLst>
            </a:custGeom>
            <a:grp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 name="Google Shape;4231;p62"/>
          <p:cNvGrpSpPr/>
          <p:nvPr/>
        </p:nvGrpSpPr>
        <p:grpSpPr>
          <a:xfrm>
            <a:off x="911645" y="2035940"/>
            <a:ext cx="2407234" cy="2529071"/>
            <a:chOff x="416650" y="-1653295"/>
            <a:chExt cx="6786675" cy="7130170"/>
          </a:xfrm>
        </p:grpSpPr>
        <p:sp>
          <p:nvSpPr>
            <p:cNvPr id="468" name="Google Shape;4232;p62"/>
            <p:cNvSpPr/>
            <p:nvPr/>
          </p:nvSpPr>
          <p:spPr>
            <a:xfrm>
              <a:off x="946750" y="4999100"/>
              <a:ext cx="5925075" cy="477775"/>
            </a:xfrm>
            <a:custGeom>
              <a:avLst/>
              <a:gdLst/>
              <a:ahLst/>
              <a:cxnLst/>
              <a:rect l="l" t="t" r="r" b="b"/>
              <a:pathLst>
                <a:path w="237003" h="19111" extrusionOk="0">
                  <a:moveTo>
                    <a:pt x="118518" y="1"/>
                  </a:moveTo>
                  <a:lnTo>
                    <a:pt x="112402" y="34"/>
                  </a:lnTo>
                  <a:lnTo>
                    <a:pt x="106387" y="100"/>
                  </a:lnTo>
                  <a:lnTo>
                    <a:pt x="100471" y="233"/>
                  </a:lnTo>
                  <a:lnTo>
                    <a:pt x="94621" y="433"/>
                  </a:lnTo>
                  <a:lnTo>
                    <a:pt x="88872" y="632"/>
                  </a:lnTo>
                  <a:lnTo>
                    <a:pt x="83255" y="898"/>
                  </a:lnTo>
                  <a:lnTo>
                    <a:pt x="77771" y="1164"/>
                  </a:lnTo>
                  <a:lnTo>
                    <a:pt x="72387" y="1496"/>
                  </a:lnTo>
                  <a:lnTo>
                    <a:pt x="67136" y="1862"/>
                  </a:lnTo>
                  <a:lnTo>
                    <a:pt x="62018" y="2227"/>
                  </a:lnTo>
                  <a:lnTo>
                    <a:pt x="57065" y="2626"/>
                  </a:lnTo>
                  <a:lnTo>
                    <a:pt x="52246" y="3025"/>
                  </a:lnTo>
                  <a:lnTo>
                    <a:pt x="47593" y="3457"/>
                  </a:lnTo>
                  <a:lnTo>
                    <a:pt x="43140" y="3889"/>
                  </a:lnTo>
                  <a:lnTo>
                    <a:pt x="38819" y="4321"/>
                  </a:lnTo>
                  <a:lnTo>
                    <a:pt x="34698" y="4786"/>
                  </a:lnTo>
                  <a:lnTo>
                    <a:pt x="30776" y="5219"/>
                  </a:lnTo>
                  <a:lnTo>
                    <a:pt x="27054" y="5684"/>
                  </a:lnTo>
                  <a:lnTo>
                    <a:pt x="20241" y="6548"/>
                  </a:lnTo>
                  <a:lnTo>
                    <a:pt x="14291" y="7346"/>
                  </a:lnTo>
                  <a:lnTo>
                    <a:pt x="9306" y="8077"/>
                  </a:lnTo>
                  <a:lnTo>
                    <a:pt x="5318" y="8675"/>
                  </a:lnTo>
                  <a:lnTo>
                    <a:pt x="2393" y="9140"/>
                  </a:lnTo>
                  <a:lnTo>
                    <a:pt x="0" y="9572"/>
                  </a:lnTo>
                  <a:lnTo>
                    <a:pt x="2393" y="9971"/>
                  </a:lnTo>
                  <a:lnTo>
                    <a:pt x="5318" y="10437"/>
                  </a:lnTo>
                  <a:lnTo>
                    <a:pt x="9306" y="11035"/>
                  </a:lnTo>
                  <a:lnTo>
                    <a:pt x="14291" y="11766"/>
                  </a:lnTo>
                  <a:lnTo>
                    <a:pt x="20241" y="12564"/>
                  </a:lnTo>
                  <a:lnTo>
                    <a:pt x="27054" y="13428"/>
                  </a:lnTo>
                  <a:lnTo>
                    <a:pt x="30776" y="13893"/>
                  </a:lnTo>
                  <a:lnTo>
                    <a:pt x="34698" y="14325"/>
                  </a:lnTo>
                  <a:lnTo>
                    <a:pt x="38819" y="14790"/>
                  </a:lnTo>
                  <a:lnTo>
                    <a:pt x="43140" y="15222"/>
                  </a:lnTo>
                  <a:lnTo>
                    <a:pt x="47593" y="15655"/>
                  </a:lnTo>
                  <a:lnTo>
                    <a:pt x="52246" y="16087"/>
                  </a:lnTo>
                  <a:lnTo>
                    <a:pt x="57065" y="16485"/>
                  </a:lnTo>
                  <a:lnTo>
                    <a:pt x="62018" y="16884"/>
                  </a:lnTo>
                  <a:lnTo>
                    <a:pt x="67136" y="17250"/>
                  </a:lnTo>
                  <a:lnTo>
                    <a:pt x="72387" y="17615"/>
                  </a:lnTo>
                  <a:lnTo>
                    <a:pt x="77771" y="17948"/>
                  </a:lnTo>
                  <a:lnTo>
                    <a:pt x="83255" y="18214"/>
                  </a:lnTo>
                  <a:lnTo>
                    <a:pt x="88872" y="18480"/>
                  </a:lnTo>
                  <a:lnTo>
                    <a:pt x="94621" y="18712"/>
                  </a:lnTo>
                  <a:lnTo>
                    <a:pt x="100471" y="18878"/>
                  </a:lnTo>
                  <a:lnTo>
                    <a:pt x="106387" y="19011"/>
                  </a:lnTo>
                  <a:lnTo>
                    <a:pt x="112402" y="19078"/>
                  </a:lnTo>
                  <a:lnTo>
                    <a:pt x="118518" y="19111"/>
                  </a:lnTo>
                  <a:lnTo>
                    <a:pt x="124600" y="19078"/>
                  </a:lnTo>
                  <a:lnTo>
                    <a:pt x="130615" y="19011"/>
                  </a:lnTo>
                  <a:lnTo>
                    <a:pt x="136565" y="18878"/>
                  </a:lnTo>
                  <a:lnTo>
                    <a:pt x="142381" y="18712"/>
                  </a:lnTo>
                  <a:lnTo>
                    <a:pt x="148131" y="18480"/>
                  </a:lnTo>
                  <a:lnTo>
                    <a:pt x="153747" y="18214"/>
                  </a:lnTo>
                  <a:lnTo>
                    <a:pt x="159264" y="17948"/>
                  </a:lnTo>
                  <a:lnTo>
                    <a:pt x="164615" y="17615"/>
                  </a:lnTo>
                  <a:lnTo>
                    <a:pt x="169867" y="17250"/>
                  </a:lnTo>
                  <a:lnTo>
                    <a:pt x="174985" y="16884"/>
                  </a:lnTo>
                  <a:lnTo>
                    <a:pt x="179937" y="16485"/>
                  </a:lnTo>
                  <a:lnTo>
                    <a:pt x="184756" y="16087"/>
                  </a:lnTo>
                  <a:lnTo>
                    <a:pt x="189409" y="15655"/>
                  </a:lnTo>
                  <a:lnTo>
                    <a:pt x="193896" y="15222"/>
                  </a:lnTo>
                  <a:lnTo>
                    <a:pt x="198183" y="14790"/>
                  </a:lnTo>
                  <a:lnTo>
                    <a:pt x="202304" y="14325"/>
                  </a:lnTo>
                  <a:lnTo>
                    <a:pt x="206226" y="13893"/>
                  </a:lnTo>
                  <a:lnTo>
                    <a:pt x="209948" y="13428"/>
                  </a:lnTo>
                  <a:lnTo>
                    <a:pt x="216762" y="12564"/>
                  </a:lnTo>
                  <a:lnTo>
                    <a:pt x="222711" y="11766"/>
                  </a:lnTo>
                  <a:lnTo>
                    <a:pt x="227696" y="11035"/>
                  </a:lnTo>
                  <a:lnTo>
                    <a:pt x="231684" y="10437"/>
                  </a:lnTo>
                  <a:lnTo>
                    <a:pt x="234609" y="9971"/>
                  </a:lnTo>
                  <a:lnTo>
                    <a:pt x="237002" y="9572"/>
                  </a:lnTo>
                  <a:lnTo>
                    <a:pt x="234609" y="9140"/>
                  </a:lnTo>
                  <a:lnTo>
                    <a:pt x="231684" y="8675"/>
                  </a:lnTo>
                  <a:lnTo>
                    <a:pt x="227696" y="8077"/>
                  </a:lnTo>
                  <a:lnTo>
                    <a:pt x="222711" y="7346"/>
                  </a:lnTo>
                  <a:lnTo>
                    <a:pt x="216762" y="6548"/>
                  </a:lnTo>
                  <a:lnTo>
                    <a:pt x="209948" y="5684"/>
                  </a:lnTo>
                  <a:lnTo>
                    <a:pt x="206226" y="5219"/>
                  </a:lnTo>
                  <a:lnTo>
                    <a:pt x="202304" y="4786"/>
                  </a:lnTo>
                  <a:lnTo>
                    <a:pt x="198183" y="4321"/>
                  </a:lnTo>
                  <a:lnTo>
                    <a:pt x="193896" y="3889"/>
                  </a:lnTo>
                  <a:lnTo>
                    <a:pt x="189409" y="3457"/>
                  </a:lnTo>
                  <a:lnTo>
                    <a:pt x="184756" y="3025"/>
                  </a:lnTo>
                  <a:lnTo>
                    <a:pt x="179937" y="2626"/>
                  </a:lnTo>
                  <a:lnTo>
                    <a:pt x="174985" y="2227"/>
                  </a:lnTo>
                  <a:lnTo>
                    <a:pt x="169867" y="1862"/>
                  </a:lnTo>
                  <a:lnTo>
                    <a:pt x="164615" y="1496"/>
                  </a:lnTo>
                  <a:lnTo>
                    <a:pt x="159264" y="1164"/>
                  </a:lnTo>
                  <a:lnTo>
                    <a:pt x="153747" y="898"/>
                  </a:lnTo>
                  <a:lnTo>
                    <a:pt x="148131" y="632"/>
                  </a:lnTo>
                  <a:lnTo>
                    <a:pt x="142381" y="433"/>
                  </a:lnTo>
                  <a:lnTo>
                    <a:pt x="136565" y="233"/>
                  </a:lnTo>
                  <a:lnTo>
                    <a:pt x="130615" y="100"/>
                  </a:lnTo>
                  <a:lnTo>
                    <a:pt x="124600" y="34"/>
                  </a:lnTo>
                  <a:lnTo>
                    <a:pt x="118518"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233;p62"/>
            <p:cNvSpPr/>
            <p:nvPr/>
          </p:nvSpPr>
          <p:spPr>
            <a:xfrm>
              <a:off x="4806200" y="1794375"/>
              <a:ext cx="1447425" cy="1275425"/>
            </a:xfrm>
            <a:custGeom>
              <a:avLst/>
              <a:gdLst/>
              <a:ahLst/>
              <a:cxnLst/>
              <a:rect l="l" t="t" r="r" b="b"/>
              <a:pathLst>
                <a:path w="57897" h="51017" extrusionOk="0">
                  <a:moveTo>
                    <a:pt x="28550" y="0"/>
                  </a:moveTo>
                  <a:lnTo>
                    <a:pt x="27819" y="33"/>
                  </a:lnTo>
                  <a:lnTo>
                    <a:pt x="27088" y="67"/>
                  </a:lnTo>
                  <a:lnTo>
                    <a:pt x="26356" y="166"/>
                  </a:lnTo>
                  <a:lnTo>
                    <a:pt x="25625" y="266"/>
                  </a:lnTo>
                  <a:lnTo>
                    <a:pt x="24861" y="366"/>
                  </a:lnTo>
                  <a:lnTo>
                    <a:pt x="24130" y="499"/>
                  </a:lnTo>
                  <a:lnTo>
                    <a:pt x="23399" y="665"/>
                  </a:lnTo>
                  <a:lnTo>
                    <a:pt x="22534" y="898"/>
                  </a:lnTo>
                  <a:lnTo>
                    <a:pt x="21670" y="1130"/>
                  </a:lnTo>
                  <a:lnTo>
                    <a:pt x="20806" y="1396"/>
                  </a:lnTo>
                  <a:lnTo>
                    <a:pt x="19975" y="1662"/>
                  </a:lnTo>
                  <a:lnTo>
                    <a:pt x="19111" y="1994"/>
                  </a:lnTo>
                  <a:lnTo>
                    <a:pt x="18280" y="2327"/>
                  </a:lnTo>
                  <a:lnTo>
                    <a:pt x="17416" y="2692"/>
                  </a:lnTo>
                  <a:lnTo>
                    <a:pt x="16585" y="3058"/>
                  </a:lnTo>
                  <a:lnTo>
                    <a:pt x="15754" y="3490"/>
                  </a:lnTo>
                  <a:lnTo>
                    <a:pt x="14957" y="3922"/>
                  </a:lnTo>
                  <a:lnTo>
                    <a:pt x="14159" y="4354"/>
                  </a:lnTo>
                  <a:lnTo>
                    <a:pt x="13361" y="4853"/>
                  </a:lnTo>
                  <a:lnTo>
                    <a:pt x="12564" y="5351"/>
                  </a:lnTo>
                  <a:lnTo>
                    <a:pt x="11799" y="5850"/>
                  </a:lnTo>
                  <a:lnTo>
                    <a:pt x="11068" y="6381"/>
                  </a:lnTo>
                  <a:lnTo>
                    <a:pt x="10304" y="6946"/>
                  </a:lnTo>
                  <a:lnTo>
                    <a:pt x="9606" y="7545"/>
                  </a:lnTo>
                  <a:lnTo>
                    <a:pt x="8875" y="8110"/>
                  </a:lnTo>
                  <a:lnTo>
                    <a:pt x="8210" y="8741"/>
                  </a:lnTo>
                  <a:lnTo>
                    <a:pt x="7545" y="9373"/>
                  </a:lnTo>
                  <a:lnTo>
                    <a:pt x="6881" y="10004"/>
                  </a:lnTo>
                  <a:lnTo>
                    <a:pt x="6282" y="10669"/>
                  </a:lnTo>
                  <a:lnTo>
                    <a:pt x="5684" y="11367"/>
                  </a:lnTo>
                  <a:lnTo>
                    <a:pt x="5086" y="12065"/>
                  </a:lnTo>
                  <a:lnTo>
                    <a:pt x="4554" y="12763"/>
                  </a:lnTo>
                  <a:lnTo>
                    <a:pt x="4022" y="13494"/>
                  </a:lnTo>
                  <a:lnTo>
                    <a:pt x="3524" y="14225"/>
                  </a:lnTo>
                  <a:lnTo>
                    <a:pt x="3058" y="14989"/>
                  </a:lnTo>
                  <a:lnTo>
                    <a:pt x="2626" y="15754"/>
                  </a:lnTo>
                  <a:lnTo>
                    <a:pt x="2194" y="16518"/>
                  </a:lnTo>
                  <a:lnTo>
                    <a:pt x="1829" y="17316"/>
                  </a:lnTo>
                  <a:lnTo>
                    <a:pt x="1496" y="18114"/>
                  </a:lnTo>
                  <a:lnTo>
                    <a:pt x="1064" y="19244"/>
                  </a:lnTo>
                  <a:lnTo>
                    <a:pt x="699" y="20407"/>
                  </a:lnTo>
                  <a:lnTo>
                    <a:pt x="400" y="21603"/>
                  </a:lnTo>
                  <a:lnTo>
                    <a:pt x="200" y="22800"/>
                  </a:lnTo>
                  <a:lnTo>
                    <a:pt x="134" y="23398"/>
                  </a:lnTo>
                  <a:lnTo>
                    <a:pt x="67" y="23996"/>
                  </a:lnTo>
                  <a:lnTo>
                    <a:pt x="34" y="24628"/>
                  </a:lnTo>
                  <a:lnTo>
                    <a:pt x="1" y="25226"/>
                  </a:lnTo>
                  <a:lnTo>
                    <a:pt x="34" y="25857"/>
                  </a:lnTo>
                  <a:lnTo>
                    <a:pt x="34" y="26489"/>
                  </a:lnTo>
                  <a:lnTo>
                    <a:pt x="100" y="27087"/>
                  </a:lnTo>
                  <a:lnTo>
                    <a:pt x="167" y="27719"/>
                  </a:lnTo>
                  <a:lnTo>
                    <a:pt x="233" y="28350"/>
                  </a:lnTo>
                  <a:lnTo>
                    <a:pt x="366" y="28982"/>
                  </a:lnTo>
                  <a:lnTo>
                    <a:pt x="499" y="29646"/>
                  </a:lnTo>
                  <a:lnTo>
                    <a:pt x="665" y="30278"/>
                  </a:lnTo>
                  <a:lnTo>
                    <a:pt x="832" y="30909"/>
                  </a:lnTo>
                  <a:lnTo>
                    <a:pt x="1064" y="31541"/>
                  </a:lnTo>
                  <a:lnTo>
                    <a:pt x="1297" y="32205"/>
                  </a:lnTo>
                  <a:lnTo>
                    <a:pt x="1530" y="32837"/>
                  </a:lnTo>
                  <a:lnTo>
                    <a:pt x="1829" y="33502"/>
                  </a:lnTo>
                  <a:lnTo>
                    <a:pt x="2128" y="34133"/>
                  </a:lnTo>
                  <a:lnTo>
                    <a:pt x="2460" y="34765"/>
                  </a:lnTo>
                  <a:lnTo>
                    <a:pt x="2826" y="35429"/>
                  </a:lnTo>
                  <a:lnTo>
                    <a:pt x="3225" y="36094"/>
                  </a:lnTo>
                  <a:lnTo>
                    <a:pt x="3623" y="36725"/>
                  </a:lnTo>
                  <a:lnTo>
                    <a:pt x="4056" y="37390"/>
                  </a:lnTo>
                  <a:lnTo>
                    <a:pt x="4521" y="38022"/>
                  </a:lnTo>
                  <a:lnTo>
                    <a:pt x="5019" y="38653"/>
                  </a:lnTo>
                  <a:lnTo>
                    <a:pt x="5518" y="39251"/>
                  </a:lnTo>
                  <a:lnTo>
                    <a:pt x="6016" y="39850"/>
                  </a:lnTo>
                  <a:lnTo>
                    <a:pt x="6548" y="40448"/>
                  </a:lnTo>
                  <a:lnTo>
                    <a:pt x="7113" y="41013"/>
                  </a:lnTo>
                  <a:lnTo>
                    <a:pt x="7678" y="41578"/>
                  </a:lnTo>
                  <a:lnTo>
                    <a:pt x="8276" y="42110"/>
                  </a:lnTo>
                  <a:lnTo>
                    <a:pt x="8908" y="42641"/>
                  </a:lnTo>
                  <a:lnTo>
                    <a:pt x="9539" y="43140"/>
                  </a:lnTo>
                  <a:lnTo>
                    <a:pt x="10171" y="43672"/>
                  </a:lnTo>
                  <a:lnTo>
                    <a:pt x="10836" y="44137"/>
                  </a:lnTo>
                  <a:lnTo>
                    <a:pt x="11500" y="44602"/>
                  </a:lnTo>
                  <a:lnTo>
                    <a:pt x="12198" y="45068"/>
                  </a:lnTo>
                  <a:lnTo>
                    <a:pt x="12896" y="45500"/>
                  </a:lnTo>
                  <a:lnTo>
                    <a:pt x="14325" y="46364"/>
                  </a:lnTo>
                  <a:lnTo>
                    <a:pt x="15821" y="47128"/>
                  </a:lnTo>
                  <a:lnTo>
                    <a:pt x="17350" y="47826"/>
                  </a:lnTo>
                  <a:lnTo>
                    <a:pt x="18912" y="48491"/>
                  </a:lnTo>
                  <a:lnTo>
                    <a:pt x="20507" y="49056"/>
                  </a:lnTo>
                  <a:lnTo>
                    <a:pt x="22136" y="49554"/>
                  </a:lnTo>
                  <a:lnTo>
                    <a:pt x="23797" y="49986"/>
                  </a:lnTo>
                  <a:lnTo>
                    <a:pt x="25459" y="50352"/>
                  </a:lnTo>
                  <a:lnTo>
                    <a:pt x="27121" y="50651"/>
                  </a:lnTo>
                  <a:lnTo>
                    <a:pt x="28816" y="50851"/>
                  </a:lnTo>
                  <a:lnTo>
                    <a:pt x="30511" y="50983"/>
                  </a:lnTo>
                  <a:lnTo>
                    <a:pt x="31342" y="51017"/>
                  </a:lnTo>
                  <a:lnTo>
                    <a:pt x="33037" y="51017"/>
                  </a:lnTo>
                  <a:lnTo>
                    <a:pt x="33868" y="50983"/>
                  </a:lnTo>
                  <a:lnTo>
                    <a:pt x="34699" y="50950"/>
                  </a:lnTo>
                  <a:lnTo>
                    <a:pt x="35529" y="50884"/>
                  </a:lnTo>
                  <a:lnTo>
                    <a:pt x="36360" y="50784"/>
                  </a:lnTo>
                  <a:lnTo>
                    <a:pt x="37158" y="50684"/>
                  </a:lnTo>
                  <a:lnTo>
                    <a:pt x="37989" y="50551"/>
                  </a:lnTo>
                  <a:lnTo>
                    <a:pt x="38787" y="50385"/>
                  </a:lnTo>
                  <a:lnTo>
                    <a:pt x="39584" y="50186"/>
                  </a:lnTo>
                  <a:lnTo>
                    <a:pt x="40382" y="49986"/>
                  </a:lnTo>
                  <a:lnTo>
                    <a:pt x="41179" y="49787"/>
                  </a:lnTo>
                  <a:lnTo>
                    <a:pt x="41944" y="49521"/>
                  </a:lnTo>
                  <a:lnTo>
                    <a:pt x="42708" y="49255"/>
                  </a:lnTo>
                  <a:lnTo>
                    <a:pt x="43473" y="48956"/>
                  </a:lnTo>
                  <a:lnTo>
                    <a:pt x="44204" y="48657"/>
                  </a:lnTo>
                  <a:lnTo>
                    <a:pt x="44968" y="48291"/>
                  </a:lnTo>
                  <a:lnTo>
                    <a:pt x="45666" y="47926"/>
                  </a:lnTo>
                  <a:lnTo>
                    <a:pt x="46397" y="47560"/>
                  </a:lnTo>
                  <a:lnTo>
                    <a:pt x="47095" y="47128"/>
                  </a:lnTo>
                  <a:lnTo>
                    <a:pt x="47760" y="46696"/>
                  </a:lnTo>
                  <a:lnTo>
                    <a:pt x="48425" y="46231"/>
                  </a:lnTo>
                  <a:lnTo>
                    <a:pt x="49090" y="45732"/>
                  </a:lnTo>
                  <a:lnTo>
                    <a:pt x="49721" y="45234"/>
                  </a:lnTo>
                  <a:lnTo>
                    <a:pt x="50352" y="44702"/>
                  </a:lnTo>
                  <a:lnTo>
                    <a:pt x="50951" y="44137"/>
                  </a:lnTo>
                  <a:lnTo>
                    <a:pt x="51549" y="43539"/>
                  </a:lnTo>
                  <a:lnTo>
                    <a:pt x="52214" y="42808"/>
                  </a:lnTo>
                  <a:lnTo>
                    <a:pt x="52845" y="42010"/>
                  </a:lnTo>
                  <a:lnTo>
                    <a:pt x="53443" y="41212"/>
                  </a:lnTo>
                  <a:lnTo>
                    <a:pt x="54008" y="40381"/>
                  </a:lnTo>
                  <a:lnTo>
                    <a:pt x="54540" y="39517"/>
                  </a:lnTo>
                  <a:lnTo>
                    <a:pt x="55039" y="38620"/>
                  </a:lnTo>
                  <a:lnTo>
                    <a:pt x="55471" y="37722"/>
                  </a:lnTo>
                  <a:lnTo>
                    <a:pt x="55870" y="36792"/>
                  </a:lnTo>
                  <a:lnTo>
                    <a:pt x="56268" y="35762"/>
                  </a:lnTo>
                  <a:lnTo>
                    <a:pt x="56634" y="34765"/>
                  </a:lnTo>
                  <a:lnTo>
                    <a:pt x="56933" y="33701"/>
                  </a:lnTo>
                  <a:lnTo>
                    <a:pt x="57199" y="32671"/>
                  </a:lnTo>
                  <a:lnTo>
                    <a:pt x="57432" y="31607"/>
                  </a:lnTo>
                  <a:lnTo>
                    <a:pt x="57598" y="30510"/>
                  </a:lnTo>
                  <a:lnTo>
                    <a:pt x="57731" y="29447"/>
                  </a:lnTo>
                  <a:lnTo>
                    <a:pt x="57830" y="28350"/>
                  </a:lnTo>
                  <a:lnTo>
                    <a:pt x="57897" y="27253"/>
                  </a:lnTo>
                  <a:lnTo>
                    <a:pt x="57897" y="26157"/>
                  </a:lnTo>
                  <a:lnTo>
                    <a:pt x="57864" y="25060"/>
                  </a:lnTo>
                  <a:lnTo>
                    <a:pt x="57797" y="23996"/>
                  </a:lnTo>
                  <a:lnTo>
                    <a:pt x="57664" y="22899"/>
                  </a:lnTo>
                  <a:lnTo>
                    <a:pt x="57498" y="21836"/>
                  </a:lnTo>
                  <a:lnTo>
                    <a:pt x="57265" y="20772"/>
                  </a:lnTo>
                  <a:lnTo>
                    <a:pt x="57033" y="19742"/>
                  </a:lnTo>
                  <a:lnTo>
                    <a:pt x="56667" y="18512"/>
                  </a:lnTo>
                  <a:lnTo>
                    <a:pt x="56268" y="17349"/>
                  </a:lnTo>
                  <a:lnTo>
                    <a:pt x="55803" y="16186"/>
                  </a:lnTo>
                  <a:lnTo>
                    <a:pt x="55305" y="15089"/>
                  </a:lnTo>
                  <a:lnTo>
                    <a:pt x="54740" y="14026"/>
                  </a:lnTo>
                  <a:lnTo>
                    <a:pt x="54141" y="13028"/>
                  </a:lnTo>
                  <a:lnTo>
                    <a:pt x="53510" y="12031"/>
                  </a:lnTo>
                  <a:lnTo>
                    <a:pt x="52845" y="11101"/>
                  </a:lnTo>
                  <a:lnTo>
                    <a:pt x="52147" y="10170"/>
                  </a:lnTo>
                  <a:lnTo>
                    <a:pt x="51383" y="9306"/>
                  </a:lnTo>
                  <a:lnTo>
                    <a:pt x="50618" y="8475"/>
                  </a:lnTo>
                  <a:lnTo>
                    <a:pt x="49787" y="7678"/>
                  </a:lnTo>
                  <a:lnTo>
                    <a:pt x="48957" y="6946"/>
                  </a:lnTo>
                  <a:lnTo>
                    <a:pt x="48059" y="6215"/>
                  </a:lnTo>
                  <a:lnTo>
                    <a:pt x="47162" y="5550"/>
                  </a:lnTo>
                  <a:lnTo>
                    <a:pt x="46231" y="4919"/>
                  </a:lnTo>
                  <a:lnTo>
                    <a:pt x="45301" y="4321"/>
                  </a:lnTo>
                  <a:lnTo>
                    <a:pt x="44304" y="3756"/>
                  </a:lnTo>
                  <a:lnTo>
                    <a:pt x="43307" y="3257"/>
                  </a:lnTo>
                  <a:lnTo>
                    <a:pt x="42309" y="2759"/>
                  </a:lnTo>
                  <a:lnTo>
                    <a:pt x="41279" y="2327"/>
                  </a:lnTo>
                  <a:lnTo>
                    <a:pt x="40216" y="1928"/>
                  </a:lnTo>
                  <a:lnTo>
                    <a:pt x="39152" y="1562"/>
                  </a:lnTo>
                  <a:lnTo>
                    <a:pt x="38089" y="1230"/>
                  </a:lnTo>
                  <a:lnTo>
                    <a:pt x="36992" y="931"/>
                  </a:lnTo>
                  <a:lnTo>
                    <a:pt x="35895" y="698"/>
                  </a:lnTo>
                  <a:lnTo>
                    <a:pt x="34798" y="465"/>
                  </a:lnTo>
                  <a:lnTo>
                    <a:pt x="33702" y="299"/>
                  </a:lnTo>
                  <a:lnTo>
                    <a:pt x="32572" y="166"/>
                  </a:lnTo>
                  <a:lnTo>
                    <a:pt x="31475" y="67"/>
                  </a:lnTo>
                  <a:lnTo>
                    <a:pt x="303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234;p62"/>
            <p:cNvSpPr/>
            <p:nvPr/>
          </p:nvSpPr>
          <p:spPr>
            <a:xfrm>
              <a:off x="4806200" y="1810975"/>
              <a:ext cx="1396750" cy="1258825"/>
            </a:xfrm>
            <a:custGeom>
              <a:avLst/>
              <a:gdLst/>
              <a:ahLst/>
              <a:cxnLst/>
              <a:rect l="l" t="t" r="r" b="b"/>
              <a:pathLst>
                <a:path w="55870" h="50353" extrusionOk="0">
                  <a:moveTo>
                    <a:pt x="23399" y="1"/>
                  </a:moveTo>
                  <a:lnTo>
                    <a:pt x="22534" y="234"/>
                  </a:lnTo>
                  <a:lnTo>
                    <a:pt x="21670" y="466"/>
                  </a:lnTo>
                  <a:lnTo>
                    <a:pt x="20806" y="732"/>
                  </a:lnTo>
                  <a:lnTo>
                    <a:pt x="19975" y="998"/>
                  </a:lnTo>
                  <a:lnTo>
                    <a:pt x="19111" y="1330"/>
                  </a:lnTo>
                  <a:lnTo>
                    <a:pt x="18280" y="1663"/>
                  </a:lnTo>
                  <a:lnTo>
                    <a:pt x="17416" y="2028"/>
                  </a:lnTo>
                  <a:lnTo>
                    <a:pt x="16585" y="2394"/>
                  </a:lnTo>
                  <a:lnTo>
                    <a:pt x="15754" y="2826"/>
                  </a:lnTo>
                  <a:lnTo>
                    <a:pt x="14957" y="3258"/>
                  </a:lnTo>
                  <a:lnTo>
                    <a:pt x="14159" y="3690"/>
                  </a:lnTo>
                  <a:lnTo>
                    <a:pt x="13361" y="4189"/>
                  </a:lnTo>
                  <a:lnTo>
                    <a:pt x="12564" y="4687"/>
                  </a:lnTo>
                  <a:lnTo>
                    <a:pt x="11799" y="5186"/>
                  </a:lnTo>
                  <a:lnTo>
                    <a:pt x="11068" y="5717"/>
                  </a:lnTo>
                  <a:lnTo>
                    <a:pt x="10304" y="6282"/>
                  </a:lnTo>
                  <a:lnTo>
                    <a:pt x="9606" y="6881"/>
                  </a:lnTo>
                  <a:lnTo>
                    <a:pt x="8875" y="7446"/>
                  </a:lnTo>
                  <a:lnTo>
                    <a:pt x="8210" y="8077"/>
                  </a:lnTo>
                  <a:lnTo>
                    <a:pt x="7545" y="8709"/>
                  </a:lnTo>
                  <a:lnTo>
                    <a:pt x="6881" y="9340"/>
                  </a:lnTo>
                  <a:lnTo>
                    <a:pt x="6282" y="10005"/>
                  </a:lnTo>
                  <a:lnTo>
                    <a:pt x="5684" y="10703"/>
                  </a:lnTo>
                  <a:lnTo>
                    <a:pt x="5086" y="11401"/>
                  </a:lnTo>
                  <a:lnTo>
                    <a:pt x="4554" y="12099"/>
                  </a:lnTo>
                  <a:lnTo>
                    <a:pt x="4022" y="12830"/>
                  </a:lnTo>
                  <a:lnTo>
                    <a:pt x="3524" y="13561"/>
                  </a:lnTo>
                  <a:lnTo>
                    <a:pt x="3058" y="14325"/>
                  </a:lnTo>
                  <a:lnTo>
                    <a:pt x="2626" y="15090"/>
                  </a:lnTo>
                  <a:lnTo>
                    <a:pt x="2194" y="15854"/>
                  </a:lnTo>
                  <a:lnTo>
                    <a:pt x="1829" y="16652"/>
                  </a:lnTo>
                  <a:lnTo>
                    <a:pt x="1496" y="17450"/>
                  </a:lnTo>
                  <a:lnTo>
                    <a:pt x="1064" y="18580"/>
                  </a:lnTo>
                  <a:lnTo>
                    <a:pt x="699" y="19743"/>
                  </a:lnTo>
                  <a:lnTo>
                    <a:pt x="400" y="20939"/>
                  </a:lnTo>
                  <a:lnTo>
                    <a:pt x="200" y="22136"/>
                  </a:lnTo>
                  <a:lnTo>
                    <a:pt x="134" y="22734"/>
                  </a:lnTo>
                  <a:lnTo>
                    <a:pt x="67" y="23332"/>
                  </a:lnTo>
                  <a:lnTo>
                    <a:pt x="34" y="23964"/>
                  </a:lnTo>
                  <a:lnTo>
                    <a:pt x="1" y="24562"/>
                  </a:lnTo>
                  <a:lnTo>
                    <a:pt x="34" y="25193"/>
                  </a:lnTo>
                  <a:lnTo>
                    <a:pt x="34" y="25825"/>
                  </a:lnTo>
                  <a:lnTo>
                    <a:pt x="100" y="26423"/>
                  </a:lnTo>
                  <a:lnTo>
                    <a:pt x="167" y="27055"/>
                  </a:lnTo>
                  <a:lnTo>
                    <a:pt x="233" y="27686"/>
                  </a:lnTo>
                  <a:lnTo>
                    <a:pt x="366" y="28318"/>
                  </a:lnTo>
                  <a:lnTo>
                    <a:pt x="499" y="28982"/>
                  </a:lnTo>
                  <a:lnTo>
                    <a:pt x="665" y="29614"/>
                  </a:lnTo>
                  <a:lnTo>
                    <a:pt x="832" y="30245"/>
                  </a:lnTo>
                  <a:lnTo>
                    <a:pt x="1064" y="30877"/>
                  </a:lnTo>
                  <a:lnTo>
                    <a:pt x="1297" y="31541"/>
                  </a:lnTo>
                  <a:lnTo>
                    <a:pt x="1530" y="32173"/>
                  </a:lnTo>
                  <a:lnTo>
                    <a:pt x="1829" y="32838"/>
                  </a:lnTo>
                  <a:lnTo>
                    <a:pt x="2128" y="33469"/>
                  </a:lnTo>
                  <a:lnTo>
                    <a:pt x="2460" y="34101"/>
                  </a:lnTo>
                  <a:lnTo>
                    <a:pt x="2826" y="34765"/>
                  </a:lnTo>
                  <a:lnTo>
                    <a:pt x="3225" y="35430"/>
                  </a:lnTo>
                  <a:lnTo>
                    <a:pt x="3623" y="36061"/>
                  </a:lnTo>
                  <a:lnTo>
                    <a:pt x="4056" y="36726"/>
                  </a:lnTo>
                  <a:lnTo>
                    <a:pt x="4521" y="37358"/>
                  </a:lnTo>
                  <a:lnTo>
                    <a:pt x="5019" y="37989"/>
                  </a:lnTo>
                  <a:lnTo>
                    <a:pt x="5518" y="38587"/>
                  </a:lnTo>
                  <a:lnTo>
                    <a:pt x="6016" y="39186"/>
                  </a:lnTo>
                  <a:lnTo>
                    <a:pt x="6548" y="39784"/>
                  </a:lnTo>
                  <a:lnTo>
                    <a:pt x="7113" y="40349"/>
                  </a:lnTo>
                  <a:lnTo>
                    <a:pt x="7678" y="40914"/>
                  </a:lnTo>
                  <a:lnTo>
                    <a:pt x="8276" y="41446"/>
                  </a:lnTo>
                  <a:lnTo>
                    <a:pt x="8908" y="41977"/>
                  </a:lnTo>
                  <a:lnTo>
                    <a:pt x="9539" y="42476"/>
                  </a:lnTo>
                  <a:lnTo>
                    <a:pt x="10171" y="43008"/>
                  </a:lnTo>
                  <a:lnTo>
                    <a:pt x="10836" y="43473"/>
                  </a:lnTo>
                  <a:lnTo>
                    <a:pt x="11500" y="43938"/>
                  </a:lnTo>
                  <a:lnTo>
                    <a:pt x="12198" y="44404"/>
                  </a:lnTo>
                  <a:lnTo>
                    <a:pt x="12896" y="44836"/>
                  </a:lnTo>
                  <a:lnTo>
                    <a:pt x="14325" y="45700"/>
                  </a:lnTo>
                  <a:lnTo>
                    <a:pt x="15821" y="46464"/>
                  </a:lnTo>
                  <a:lnTo>
                    <a:pt x="17350" y="47162"/>
                  </a:lnTo>
                  <a:lnTo>
                    <a:pt x="18912" y="47827"/>
                  </a:lnTo>
                  <a:lnTo>
                    <a:pt x="20507" y="48392"/>
                  </a:lnTo>
                  <a:lnTo>
                    <a:pt x="22136" y="48890"/>
                  </a:lnTo>
                  <a:lnTo>
                    <a:pt x="23797" y="49322"/>
                  </a:lnTo>
                  <a:lnTo>
                    <a:pt x="25459" y="49688"/>
                  </a:lnTo>
                  <a:lnTo>
                    <a:pt x="27121" y="49987"/>
                  </a:lnTo>
                  <a:lnTo>
                    <a:pt x="28816" y="50187"/>
                  </a:lnTo>
                  <a:lnTo>
                    <a:pt x="30511" y="50319"/>
                  </a:lnTo>
                  <a:lnTo>
                    <a:pt x="31342" y="50353"/>
                  </a:lnTo>
                  <a:lnTo>
                    <a:pt x="33037" y="50353"/>
                  </a:lnTo>
                  <a:lnTo>
                    <a:pt x="33868" y="50319"/>
                  </a:lnTo>
                  <a:lnTo>
                    <a:pt x="34699" y="50286"/>
                  </a:lnTo>
                  <a:lnTo>
                    <a:pt x="35529" y="50220"/>
                  </a:lnTo>
                  <a:lnTo>
                    <a:pt x="36360" y="50120"/>
                  </a:lnTo>
                  <a:lnTo>
                    <a:pt x="37158" y="50020"/>
                  </a:lnTo>
                  <a:lnTo>
                    <a:pt x="37989" y="49887"/>
                  </a:lnTo>
                  <a:lnTo>
                    <a:pt x="38787" y="49721"/>
                  </a:lnTo>
                  <a:lnTo>
                    <a:pt x="39584" y="49522"/>
                  </a:lnTo>
                  <a:lnTo>
                    <a:pt x="40382" y="49322"/>
                  </a:lnTo>
                  <a:lnTo>
                    <a:pt x="41179" y="49123"/>
                  </a:lnTo>
                  <a:lnTo>
                    <a:pt x="41944" y="48857"/>
                  </a:lnTo>
                  <a:lnTo>
                    <a:pt x="42708" y="48591"/>
                  </a:lnTo>
                  <a:lnTo>
                    <a:pt x="43473" y="48292"/>
                  </a:lnTo>
                  <a:lnTo>
                    <a:pt x="44204" y="47993"/>
                  </a:lnTo>
                  <a:lnTo>
                    <a:pt x="44968" y="47627"/>
                  </a:lnTo>
                  <a:lnTo>
                    <a:pt x="45666" y="47262"/>
                  </a:lnTo>
                  <a:lnTo>
                    <a:pt x="46397" y="46896"/>
                  </a:lnTo>
                  <a:lnTo>
                    <a:pt x="47095" y="46464"/>
                  </a:lnTo>
                  <a:lnTo>
                    <a:pt x="47760" y="46032"/>
                  </a:lnTo>
                  <a:lnTo>
                    <a:pt x="48425" y="45567"/>
                  </a:lnTo>
                  <a:lnTo>
                    <a:pt x="49090" y="45068"/>
                  </a:lnTo>
                  <a:lnTo>
                    <a:pt x="49721" y="44570"/>
                  </a:lnTo>
                  <a:lnTo>
                    <a:pt x="50352" y="44038"/>
                  </a:lnTo>
                  <a:lnTo>
                    <a:pt x="50951" y="43473"/>
                  </a:lnTo>
                  <a:lnTo>
                    <a:pt x="51549" y="42875"/>
                  </a:lnTo>
                  <a:lnTo>
                    <a:pt x="52214" y="42144"/>
                  </a:lnTo>
                  <a:lnTo>
                    <a:pt x="52845" y="41346"/>
                  </a:lnTo>
                  <a:lnTo>
                    <a:pt x="53443" y="40548"/>
                  </a:lnTo>
                  <a:lnTo>
                    <a:pt x="54008" y="39717"/>
                  </a:lnTo>
                  <a:lnTo>
                    <a:pt x="54540" y="38853"/>
                  </a:lnTo>
                  <a:lnTo>
                    <a:pt x="55039" y="37956"/>
                  </a:lnTo>
                  <a:lnTo>
                    <a:pt x="55471" y="37058"/>
                  </a:lnTo>
                  <a:lnTo>
                    <a:pt x="55870" y="36128"/>
                  </a:lnTo>
                  <a:lnTo>
                    <a:pt x="53875" y="36992"/>
                  </a:lnTo>
                  <a:lnTo>
                    <a:pt x="51848" y="37823"/>
                  </a:lnTo>
                  <a:lnTo>
                    <a:pt x="50818" y="38222"/>
                  </a:lnTo>
                  <a:lnTo>
                    <a:pt x="49787" y="38587"/>
                  </a:lnTo>
                  <a:lnTo>
                    <a:pt x="48757" y="38920"/>
                  </a:lnTo>
                  <a:lnTo>
                    <a:pt x="47727" y="39252"/>
                  </a:lnTo>
                  <a:lnTo>
                    <a:pt x="46364" y="39651"/>
                  </a:lnTo>
                  <a:lnTo>
                    <a:pt x="45035" y="39983"/>
                  </a:lnTo>
                  <a:lnTo>
                    <a:pt x="43672" y="40316"/>
                  </a:lnTo>
                  <a:lnTo>
                    <a:pt x="42276" y="40581"/>
                  </a:lnTo>
                  <a:lnTo>
                    <a:pt x="40914" y="40781"/>
                  </a:lnTo>
                  <a:lnTo>
                    <a:pt x="39518" y="40980"/>
                  </a:lnTo>
                  <a:lnTo>
                    <a:pt x="38122" y="41080"/>
                  </a:lnTo>
                  <a:lnTo>
                    <a:pt x="36759" y="41180"/>
                  </a:lnTo>
                  <a:lnTo>
                    <a:pt x="35363" y="41213"/>
                  </a:lnTo>
                  <a:lnTo>
                    <a:pt x="33967" y="41180"/>
                  </a:lnTo>
                  <a:lnTo>
                    <a:pt x="32605" y="41080"/>
                  </a:lnTo>
                  <a:lnTo>
                    <a:pt x="31209" y="40947"/>
                  </a:lnTo>
                  <a:lnTo>
                    <a:pt x="29846" y="40714"/>
                  </a:lnTo>
                  <a:lnTo>
                    <a:pt x="28484" y="40448"/>
                  </a:lnTo>
                  <a:lnTo>
                    <a:pt x="27154" y="40116"/>
                  </a:lnTo>
                  <a:lnTo>
                    <a:pt x="25825" y="39717"/>
                  </a:lnTo>
                  <a:lnTo>
                    <a:pt x="25160" y="39485"/>
                  </a:lnTo>
                  <a:lnTo>
                    <a:pt x="24529" y="39219"/>
                  </a:lnTo>
                  <a:lnTo>
                    <a:pt x="23897" y="38953"/>
                  </a:lnTo>
                  <a:lnTo>
                    <a:pt x="23232" y="38654"/>
                  </a:lnTo>
                  <a:lnTo>
                    <a:pt x="22634" y="38355"/>
                  </a:lnTo>
                  <a:lnTo>
                    <a:pt x="22003" y="38022"/>
                  </a:lnTo>
                  <a:lnTo>
                    <a:pt x="21404" y="37690"/>
                  </a:lnTo>
                  <a:lnTo>
                    <a:pt x="20773" y="37324"/>
                  </a:lnTo>
                  <a:lnTo>
                    <a:pt x="20208" y="36959"/>
                  </a:lnTo>
                  <a:lnTo>
                    <a:pt x="19610" y="36560"/>
                  </a:lnTo>
                  <a:lnTo>
                    <a:pt x="19045" y="36128"/>
                  </a:lnTo>
                  <a:lnTo>
                    <a:pt x="18513" y="35729"/>
                  </a:lnTo>
                  <a:lnTo>
                    <a:pt x="17948" y="35264"/>
                  </a:lnTo>
                  <a:lnTo>
                    <a:pt x="17449" y="34832"/>
                  </a:lnTo>
                  <a:lnTo>
                    <a:pt x="16918" y="34333"/>
                  </a:lnTo>
                  <a:lnTo>
                    <a:pt x="16419" y="33868"/>
                  </a:lnTo>
                  <a:lnTo>
                    <a:pt x="15954" y="33369"/>
                  </a:lnTo>
                  <a:lnTo>
                    <a:pt x="15489" y="32838"/>
                  </a:lnTo>
                  <a:lnTo>
                    <a:pt x="15056" y="32306"/>
                  </a:lnTo>
                  <a:lnTo>
                    <a:pt x="14624" y="31774"/>
                  </a:lnTo>
                  <a:lnTo>
                    <a:pt x="14192" y="31209"/>
                  </a:lnTo>
                  <a:lnTo>
                    <a:pt x="13827" y="30644"/>
                  </a:lnTo>
                  <a:lnTo>
                    <a:pt x="13461" y="30079"/>
                  </a:lnTo>
                  <a:lnTo>
                    <a:pt x="13096" y="29481"/>
                  </a:lnTo>
                  <a:lnTo>
                    <a:pt x="12763" y="28883"/>
                  </a:lnTo>
                  <a:lnTo>
                    <a:pt x="12464" y="28251"/>
                  </a:lnTo>
                  <a:lnTo>
                    <a:pt x="12165" y="27620"/>
                  </a:lnTo>
                  <a:lnTo>
                    <a:pt x="11932" y="26988"/>
                  </a:lnTo>
                  <a:lnTo>
                    <a:pt x="11700" y="26357"/>
                  </a:lnTo>
                  <a:lnTo>
                    <a:pt x="11467" y="25692"/>
                  </a:lnTo>
                  <a:lnTo>
                    <a:pt x="11301" y="25027"/>
                  </a:lnTo>
                  <a:lnTo>
                    <a:pt x="11135" y="24362"/>
                  </a:lnTo>
                  <a:lnTo>
                    <a:pt x="11002" y="23698"/>
                  </a:lnTo>
                  <a:lnTo>
                    <a:pt x="10902" y="23033"/>
                  </a:lnTo>
                  <a:lnTo>
                    <a:pt x="10836" y="22368"/>
                  </a:lnTo>
                  <a:lnTo>
                    <a:pt x="10769" y="21704"/>
                  </a:lnTo>
                  <a:lnTo>
                    <a:pt x="10736" y="21072"/>
                  </a:lnTo>
                  <a:lnTo>
                    <a:pt x="10736" y="20407"/>
                  </a:lnTo>
                  <a:lnTo>
                    <a:pt x="10769" y="19743"/>
                  </a:lnTo>
                  <a:lnTo>
                    <a:pt x="10802" y="19078"/>
                  </a:lnTo>
                  <a:lnTo>
                    <a:pt x="10869" y="18413"/>
                  </a:lnTo>
                  <a:lnTo>
                    <a:pt x="10935" y="17749"/>
                  </a:lnTo>
                  <a:lnTo>
                    <a:pt x="11035" y="17117"/>
                  </a:lnTo>
                  <a:lnTo>
                    <a:pt x="11168" y="16452"/>
                  </a:lnTo>
                  <a:lnTo>
                    <a:pt x="11334" y="15821"/>
                  </a:lnTo>
                  <a:lnTo>
                    <a:pt x="11500" y="15156"/>
                  </a:lnTo>
                  <a:lnTo>
                    <a:pt x="11666" y="14525"/>
                  </a:lnTo>
                  <a:lnTo>
                    <a:pt x="11899" y="13893"/>
                  </a:lnTo>
                  <a:lnTo>
                    <a:pt x="12364" y="12630"/>
                  </a:lnTo>
                  <a:lnTo>
                    <a:pt x="12896" y="11401"/>
                  </a:lnTo>
                  <a:lnTo>
                    <a:pt x="13528" y="10204"/>
                  </a:lnTo>
                  <a:lnTo>
                    <a:pt x="14192" y="9041"/>
                  </a:lnTo>
                  <a:lnTo>
                    <a:pt x="14923" y="7911"/>
                  </a:lnTo>
                  <a:lnTo>
                    <a:pt x="15721" y="6814"/>
                  </a:lnTo>
                  <a:lnTo>
                    <a:pt x="16585" y="5784"/>
                  </a:lnTo>
                  <a:lnTo>
                    <a:pt x="17483" y="4787"/>
                  </a:lnTo>
                  <a:lnTo>
                    <a:pt x="18147" y="4122"/>
                  </a:lnTo>
                  <a:lnTo>
                    <a:pt x="18845" y="3457"/>
                  </a:lnTo>
                  <a:lnTo>
                    <a:pt x="19543" y="2826"/>
                  </a:lnTo>
                  <a:lnTo>
                    <a:pt x="20274" y="2228"/>
                  </a:lnTo>
                  <a:lnTo>
                    <a:pt x="21039" y="1629"/>
                  </a:lnTo>
                  <a:lnTo>
                    <a:pt x="21803" y="1064"/>
                  </a:lnTo>
                  <a:lnTo>
                    <a:pt x="22601" y="533"/>
                  </a:lnTo>
                  <a:lnTo>
                    <a:pt x="23399"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235;p62"/>
            <p:cNvSpPr/>
            <p:nvPr/>
          </p:nvSpPr>
          <p:spPr>
            <a:xfrm>
              <a:off x="5510800" y="1930625"/>
              <a:ext cx="586625" cy="541775"/>
            </a:xfrm>
            <a:custGeom>
              <a:avLst/>
              <a:gdLst/>
              <a:ahLst/>
              <a:cxnLst/>
              <a:rect l="l" t="t" r="r" b="b"/>
              <a:pathLst>
                <a:path w="23465" h="21671" extrusionOk="0">
                  <a:moveTo>
                    <a:pt x="6182" y="1"/>
                  </a:moveTo>
                  <a:lnTo>
                    <a:pt x="5717" y="34"/>
                  </a:lnTo>
                  <a:lnTo>
                    <a:pt x="5252" y="100"/>
                  </a:lnTo>
                  <a:lnTo>
                    <a:pt x="4820" y="200"/>
                  </a:lnTo>
                  <a:lnTo>
                    <a:pt x="4388" y="333"/>
                  </a:lnTo>
                  <a:lnTo>
                    <a:pt x="3989" y="466"/>
                  </a:lnTo>
                  <a:lnTo>
                    <a:pt x="3590" y="665"/>
                  </a:lnTo>
                  <a:lnTo>
                    <a:pt x="3224" y="865"/>
                  </a:lnTo>
                  <a:lnTo>
                    <a:pt x="2892" y="1098"/>
                  </a:lnTo>
                  <a:lnTo>
                    <a:pt x="2560" y="1363"/>
                  </a:lnTo>
                  <a:lnTo>
                    <a:pt x="2260" y="1663"/>
                  </a:lnTo>
                  <a:lnTo>
                    <a:pt x="1961" y="1962"/>
                  </a:lnTo>
                  <a:lnTo>
                    <a:pt x="1695" y="2261"/>
                  </a:lnTo>
                  <a:lnTo>
                    <a:pt x="1463" y="2626"/>
                  </a:lnTo>
                  <a:lnTo>
                    <a:pt x="1230" y="2959"/>
                  </a:lnTo>
                  <a:lnTo>
                    <a:pt x="1031" y="3358"/>
                  </a:lnTo>
                  <a:lnTo>
                    <a:pt x="831" y="3756"/>
                  </a:lnTo>
                  <a:lnTo>
                    <a:pt x="665" y="4155"/>
                  </a:lnTo>
                  <a:lnTo>
                    <a:pt x="499" y="4554"/>
                  </a:lnTo>
                  <a:lnTo>
                    <a:pt x="366" y="4986"/>
                  </a:lnTo>
                  <a:lnTo>
                    <a:pt x="266" y="5451"/>
                  </a:lnTo>
                  <a:lnTo>
                    <a:pt x="167" y="5883"/>
                  </a:lnTo>
                  <a:lnTo>
                    <a:pt x="100" y="6349"/>
                  </a:lnTo>
                  <a:lnTo>
                    <a:pt x="67" y="6814"/>
                  </a:lnTo>
                  <a:lnTo>
                    <a:pt x="34" y="7279"/>
                  </a:lnTo>
                  <a:lnTo>
                    <a:pt x="0" y="7778"/>
                  </a:lnTo>
                  <a:lnTo>
                    <a:pt x="34" y="8276"/>
                  </a:lnTo>
                  <a:lnTo>
                    <a:pt x="67" y="8742"/>
                  </a:lnTo>
                  <a:lnTo>
                    <a:pt x="100" y="9207"/>
                  </a:lnTo>
                  <a:lnTo>
                    <a:pt x="167" y="9672"/>
                  </a:lnTo>
                  <a:lnTo>
                    <a:pt x="266" y="10138"/>
                  </a:lnTo>
                  <a:lnTo>
                    <a:pt x="366" y="10603"/>
                  </a:lnTo>
                  <a:lnTo>
                    <a:pt x="499" y="11035"/>
                  </a:lnTo>
                  <a:lnTo>
                    <a:pt x="665" y="11467"/>
                  </a:lnTo>
                  <a:lnTo>
                    <a:pt x="997" y="12298"/>
                  </a:lnTo>
                  <a:lnTo>
                    <a:pt x="1430" y="13096"/>
                  </a:lnTo>
                  <a:lnTo>
                    <a:pt x="1895" y="13860"/>
                  </a:lnTo>
                  <a:lnTo>
                    <a:pt x="2427" y="14591"/>
                  </a:lnTo>
                  <a:lnTo>
                    <a:pt x="3025" y="15256"/>
                  </a:lnTo>
                  <a:lnTo>
                    <a:pt x="3656" y="15921"/>
                  </a:lnTo>
                  <a:lnTo>
                    <a:pt x="4354" y="16519"/>
                  </a:lnTo>
                  <a:lnTo>
                    <a:pt x="5052" y="17117"/>
                  </a:lnTo>
                  <a:lnTo>
                    <a:pt x="5817" y="17649"/>
                  </a:lnTo>
                  <a:lnTo>
                    <a:pt x="6614" y="18147"/>
                  </a:lnTo>
                  <a:lnTo>
                    <a:pt x="7445" y="18613"/>
                  </a:lnTo>
                  <a:lnTo>
                    <a:pt x="8276" y="19011"/>
                  </a:lnTo>
                  <a:lnTo>
                    <a:pt x="9772" y="19676"/>
                  </a:lnTo>
                  <a:lnTo>
                    <a:pt x="10636" y="20042"/>
                  </a:lnTo>
                  <a:lnTo>
                    <a:pt x="11566" y="20374"/>
                  </a:lnTo>
                  <a:lnTo>
                    <a:pt x="12530" y="20707"/>
                  </a:lnTo>
                  <a:lnTo>
                    <a:pt x="13527" y="21006"/>
                  </a:lnTo>
                  <a:lnTo>
                    <a:pt x="14558" y="21272"/>
                  </a:lnTo>
                  <a:lnTo>
                    <a:pt x="15588" y="21471"/>
                  </a:lnTo>
                  <a:lnTo>
                    <a:pt x="16585" y="21604"/>
                  </a:lnTo>
                  <a:lnTo>
                    <a:pt x="17117" y="21637"/>
                  </a:lnTo>
                  <a:lnTo>
                    <a:pt x="17615" y="21670"/>
                  </a:lnTo>
                  <a:lnTo>
                    <a:pt x="18081" y="21670"/>
                  </a:lnTo>
                  <a:lnTo>
                    <a:pt x="18579" y="21637"/>
                  </a:lnTo>
                  <a:lnTo>
                    <a:pt x="19044" y="21571"/>
                  </a:lnTo>
                  <a:lnTo>
                    <a:pt x="19510" y="21504"/>
                  </a:lnTo>
                  <a:lnTo>
                    <a:pt x="19942" y="21404"/>
                  </a:lnTo>
                  <a:lnTo>
                    <a:pt x="20374" y="21272"/>
                  </a:lnTo>
                  <a:lnTo>
                    <a:pt x="20806" y="21105"/>
                  </a:lnTo>
                  <a:lnTo>
                    <a:pt x="21171" y="20906"/>
                  </a:lnTo>
                  <a:lnTo>
                    <a:pt x="21570" y="20673"/>
                  </a:lnTo>
                  <a:lnTo>
                    <a:pt x="21903" y="20407"/>
                  </a:lnTo>
                  <a:lnTo>
                    <a:pt x="22235" y="20075"/>
                  </a:lnTo>
                  <a:lnTo>
                    <a:pt x="22534" y="19743"/>
                  </a:lnTo>
                  <a:lnTo>
                    <a:pt x="22800" y="19344"/>
                  </a:lnTo>
                  <a:lnTo>
                    <a:pt x="23033" y="18945"/>
                  </a:lnTo>
                  <a:lnTo>
                    <a:pt x="23199" y="18513"/>
                  </a:lnTo>
                  <a:lnTo>
                    <a:pt x="23332" y="18048"/>
                  </a:lnTo>
                  <a:lnTo>
                    <a:pt x="23431" y="17582"/>
                  </a:lnTo>
                  <a:lnTo>
                    <a:pt x="23465" y="17117"/>
                  </a:lnTo>
                  <a:lnTo>
                    <a:pt x="23465" y="16619"/>
                  </a:lnTo>
                  <a:lnTo>
                    <a:pt x="23431" y="16120"/>
                  </a:lnTo>
                  <a:lnTo>
                    <a:pt x="23365" y="15655"/>
                  </a:lnTo>
                  <a:lnTo>
                    <a:pt x="23265" y="15156"/>
                  </a:lnTo>
                  <a:lnTo>
                    <a:pt x="23166" y="14658"/>
                  </a:lnTo>
                  <a:lnTo>
                    <a:pt x="22999" y="14159"/>
                  </a:lnTo>
                  <a:lnTo>
                    <a:pt x="22833" y="13694"/>
                  </a:lnTo>
                  <a:lnTo>
                    <a:pt x="22667" y="13229"/>
                  </a:lnTo>
                  <a:lnTo>
                    <a:pt x="22235" y="12298"/>
                  </a:lnTo>
                  <a:lnTo>
                    <a:pt x="21736" y="11334"/>
                  </a:lnTo>
                  <a:lnTo>
                    <a:pt x="21205" y="10403"/>
                  </a:lnTo>
                  <a:lnTo>
                    <a:pt x="20640" y="9506"/>
                  </a:lnTo>
                  <a:lnTo>
                    <a:pt x="20008" y="8609"/>
                  </a:lnTo>
                  <a:lnTo>
                    <a:pt x="19377" y="7778"/>
                  </a:lnTo>
                  <a:lnTo>
                    <a:pt x="18679" y="6947"/>
                  </a:lnTo>
                  <a:lnTo>
                    <a:pt x="17948" y="6149"/>
                  </a:lnTo>
                  <a:lnTo>
                    <a:pt x="17183" y="5385"/>
                  </a:lnTo>
                  <a:lnTo>
                    <a:pt x="16419" y="4687"/>
                  </a:lnTo>
                  <a:lnTo>
                    <a:pt x="15588" y="3989"/>
                  </a:lnTo>
                  <a:lnTo>
                    <a:pt x="14724" y="3358"/>
                  </a:lnTo>
                  <a:lnTo>
                    <a:pt x="13860" y="2759"/>
                  </a:lnTo>
                  <a:lnTo>
                    <a:pt x="12929" y="2194"/>
                  </a:lnTo>
                  <a:lnTo>
                    <a:pt x="11998" y="1663"/>
                  </a:lnTo>
                  <a:lnTo>
                    <a:pt x="11035" y="1197"/>
                  </a:lnTo>
                  <a:lnTo>
                    <a:pt x="10038" y="765"/>
                  </a:lnTo>
                  <a:lnTo>
                    <a:pt x="9439" y="533"/>
                  </a:lnTo>
                  <a:lnTo>
                    <a:pt x="8841" y="366"/>
                  </a:lnTo>
                  <a:lnTo>
                    <a:pt x="8276" y="200"/>
                  </a:lnTo>
                  <a:lnTo>
                    <a:pt x="7711" y="100"/>
                  </a:lnTo>
                  <a:lnTo>
                    <a:pt x="7179" y="34"/>
                  </a:lnTo>
                  <a:lnTo>
                    <a:pt x="66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236;p62"/>
            <p:cNvSpPr/>
            <p:nvPr/>
          </p:nvSpPr>
          <p:spPr>
            <a:xfrm>
              <a:off x="5256550" y="1731225"/>
              <a:ext cx="814300" cy="370600"/>
            </a:xfrm>
            <a:custGeom>
              <a:avLst/>
              <a:gdLst/>
              <a:ahLst/>
              <a:cxnLst/>
              <a:rect l="l" t="t" r="r" b="b"/>
              <a:pathLst>
                <a:path w="32572" h="14824" extrusionOk="0">
                  <a:moveTo>
                    <a:pt x="11633" y="0"/>
                  </a:moveTo>
                  <a:lnTo>
                    <a:pt x="10868" y="33"/>
                  </a:lnTo>
                  <a:lnTo>
                    <a:pt x="10037" y="100"/>
                  </a:lnTo>
                  <a:lnTo>
                    <a:pt x="9406" y="200"/>
                  </a:lnTo>
                  <a:lnTo>
                    <a:pt x="8775" y="333"/>
                  </a:lnTo>
                  <a:lnTo>
                    <a:pt x="8077" y="532"/>
                  </a:lnTo>
                  <a:lnTo>
                    <a:pt x="7412" y="765"/>
                  </a:lnTo>
                  <a:lnTo>
                    <a:pt x="6714" y="1031"/>
                  </a:lnTo>
                  <a:lnTo>
                    <a:pt x="6016" y="1330"/>
                  </a:lnTo>
                  <a:lnTo>
                    <a:pt x="5318" y="1662"/>
                  </a:lnTo>
                  <a:lnTo>
                    <a:pt x="4620" y="2028"/>
                  </a:lnTo>
                  <a:lnTo>
                    <a:pt x="3922" y="2426"/>
                  </a:lnTo>
                  <a:lnTo>
                    <a:pt x="3291" y="2825"/>
                  </a:lnTo>
                  <a:lnTo>
                    <a:pt x="2626" y="3257"/>
                  </a:lnTo>
                  <a:lnTo>
                    <a:pt x="2028" y="3689"/>
                  </a:lnTo>
                  <a:lnTo>
                    <a:pt x="1463" y="4155"/>
                  </a:lnTo>
                  <a:lnTo>
                    <a:pt x="931" y="4587"/>
                  </a:lnTo>
                  <a:lnTo>
                    <a:pt x="432" y="5052"/>
                  </a:lnTo>
                  <a:lnTo>
                    <a:pt x="0" y="5517"/>
                  </a:lnTo>
                  <a:lnTo>
                    <a:pt x="532" y="5816"/>
                  </a:lnTo>
                  <a:lnTo>
                    <a:pt x="1064" y="6049"/>
                  </a:lnTo>
                  <a:lnTo>
                    <a:pt x="1629" y="6282"/>
                  </a:lnTo>
                  <a:lnTo>
                    <a:pt x="2194" y="6448"/>
                  </a:lnTo>
                  <a:lnTo>
                    <a:pt x="2759" y="6614"/>
                  </a:lnTo>
                  <a:lnTo>
                    <a:pt x="3357" y="6747"/>
                  </a:lnTo>
                  <a:lnTo>
                    <a:pt x="3955" y="6847"/>
                  </a:lnTo>
                  <a:lnTo>
                    <a:pt x="4520" y="6913"/>
                  </a:lnTo>
                  <a:lnTo>
                    <a:pt x="5119" y="6946"/>
                  </a:lnTo>
                  <a:lnTo>
                    <a:pt x="5717" y="6946"/>
                  </a:lnTo>
                  <a:lnTo>
                    <a:pt x="6315" y="6913"/>
                  </a:lnTo>
                  <a:lnTo>
                    <a:pt x="6913" y="6847"/>
                  </a:lnTo>
                  <a:lnTo>
                    <a:pt x="7512" y="6747"/>
                  </a:lnTo>
                  <a:lnTo>
                    <a:pt x="8110" y="6647"/>
                  </a:lnTo>
                  <a:lnTo>
                    <a:pt x="8675" y="6481"/>
                  </a:lnTo>
                  <a:lnTo>
                    <a:pt x="9240" y="6282"/>
                  </a:lnTo>
                  <a:lnTo>
                    <a:pt x="8775" y="6780"/>
                  </a:lnTo>
                  <a:lnTo>
                    <a:pt x="8309" y="7279"/>
                  </a:lnTo>
                  <a:lnTo>
                    <a:pt x="7877" y="7811"/>
                  </a:lnTo>
                  <a:lnTo>
                    <a:pt x="7445" y="8342"/>
                  </a:lnTo>
                  <a:lnTo>
                    <a:pt x="7046" y="8907"/>
                  </a:lnTo>
                  <a:lnTo>
                    <a:pt x="6681" y="9472"/>
                  </a:lnTo>
                  <a:lnTo>
                    <a:pt x="6348" y="10071"/>
                  </a:lnTo>
                  <a:lnTo>
                    <a:pt x="6049" y="10669"/>
                  </a:lnTo>
                  <a:lnTo>
                    <a:pt x="6747" y="10868"/>
                  </a:lnTo>
                  <a:lnTo>
                    <a:pt x="7445" y="11034"/>
                  </a:lnTo>
                  <a:lnTo>
                    <a:pt x="8143" y="11134"/>
                  </a:lnTo>
                  <a:lnTo>
                    <a:pt x="8874" y="11167"/>
                  </a:lnTo>
                  <a:lnTo>
                    <a:pt x="9605" y="11167"/>
                  </a:lnTo>
                  <a:lnTo>
                    <a:pt x="10303" y="11134"/>
                  </a:lnTo>
                  <a:lnTo>
                    <a:pt x="11035" y="11034"/>
                  </a:lnTo>
                  <a:lnTo>
                    <a:pt x="11733" y="10901"/>
                  </a:lnTo>
                  <a:lnTo>
                    <a:pt x="12430" y="10735"/>
                  </a:lnTo>
                  <a:lnTo>
                    <a:pt x="13128" y="10503"/>
                  </a:lnTo>
                  <a:lnTo>
                    <a:pt x="13793" y="10237"/>
                  </a:lnTo>
                  <a:lnTo>
                    <a:pt x="14458" y="9938"/>
                  </a:lnTo>
                  <a:lnTo>
                    <a:pt x="15089" y="9572"/>
                  </a:lnTo>
                  <a:lnTo>
                    <a:pt x="15688" y="9173"/>
                  </a:lnTo>
                  <a:lnTo>
                    <a:pt x="16286" y="8741"/>
                  </a:lnTo>
                  <a:lnTo>
                    <a:pt x="16818" y="8276"/>
                  </a:lnTo>
                  <a:lnTo>
                    <a:pt x="17117" y="8774"/>
                  </a:lnTo>
                  <a:lnTo>
                    <a:pt x="17449" y="9273"/>
                  </a:lnTo>
                  <a:lnTo>
                    <a:pt x="17781" y="9771"/>
                  </a:lnTo>
                  <a:lnTo>
                    <a:pt x="18114" y="10237"/>
                  </a:lnTo>
                  <a:lnTo>
                    <a:pt x="18513" y="10702"/>
                  </a:lnTo>
                  <a:lnTo>
                    <a:pt x="18878" y="11167"/>
                  </a:lnTo>
                  <a:lnTo>
                    <a:pt x="19709" y="11998"/>
                  </a:lnTo>
                  <a:lnTo>
                    <a:pt x="20573" y="12796"/>
                  </a:lnTo>
                  <a:lnTo>
                    <a:pt x="21005" y="13195"/>
                  </a:lnTo>
                  <a:lnTo>
                    <a:pt x="21470" y="13560"/>
                  </a:lnTo>
                  <a:lnTo>
                    <a:pt x="21969" y="13893"/>
                  </a:lnTo>
                  <a:lnTo>
                    <a:pt x="22434" y="14225"/>
                  </a:lnTo>
                  <a:lnTo>
                    <a:pt x="22933" y="14524"/>
                  </a:lnTo>
                  <a:lnTo>
                    <a:pt x="23465" y="14823"/>
                  </a:lnTo>
                  <a:lnTo>
                    <a:pt x="23398" y="14026"/>
                  </a:lnTo>
                  <a:lnTo>
                    <a:pt x="23298" y="13228"/>
                  </a:lnTo>
                  <a:lnTo>
                    <a:pt x="23199" y="12397"/>
                  </a:lnTo>
                  <a:lnTo>
                    <a:pt x="23033" y="11599"/>
                  </a:lnTo>
                  <a:lnTo>
                    <a:pt x="22833" y="10802"/>
                  </a:lnTo>
                  <a:lnTo>
                    <a:pt x="22634" y="10037"/>
                  </a:lnTo>
                  <a:lnTo>
                    <a:pt x="22368" y="9240"/>
                  </a:lnTo>
                  <a:lnTo>
                    <a:pt x="22102" y="8475"/>
                  </a:lnTo>
                  <a:lnTo>
                    <a:pt x="22667" y="8874"/>
                  </a:lnTo>
                  <a:lnTo>
                    <a:pt x="23265" y="9206"/>
                  </a:lnTo>
                  <a:lnTo>
                    <a:pt x="23863" y="9506"/>
                  </a:lnTo>
                  <a:lnTo>
                    <a:pt x="24462" y="9771"/>
                  </a:lnTo>
                  <a:lnTo>
                    <a:pt x="25093" y="10004"/>
                  </a:lnTo>
                  <a:lnTo>
                    <a:pt x="25758" y="10204"/>
                  </a:lnTo>
                  <a:lnTo>
                    <a:pt x="26423" y="10370"/>
                  </a:lnTo>
                  <a:lnTo>
                    <a:pt x="27087" y="10536"/>
                  </a:lnTo>
                  <a:lnTo>
                    <a:pt x="27752" y="10636"/>
                  </a:lnTo>
                  <a:lnTo>
                    <a:pt x="28417" y="10735"/>
                  </a:lnTo>
                  <a:lnTo>
                    <a:pt x="29813" y="10901"/>
                  </a:lnTo>
                  <a:lnTo>
                    <a:pt x="31175" y="11001"/>
                  </a:lnTo>
                  <a:lnTo>
                    <a:pt x="32571" y="11101"/>
                  </a:lnTo>
                  <a:lnTo>
                    <a:pt x="32571" y="11101"/>
                  </a:lnTo>
                  <a:lnTo>
                    <a:pt x="32372" y="10536"/>
                  </a:lnTo>
                  <a:lnTo>
                    <a:pt x="32106" y="9971"/>
                  </a:lnTo>
                  <a:lnTo>
                    <a:pt x="31807" y="9373"/>
                  </a:lnTo>
                  <a:lnTo>
                    <a:pt x="31474" y="8774"/>
                  </a:lnTo>
                  <a:lnTo>
                    <a:pt x="31109" y="8176"/>
                  </a:lnTo>
                  <a:lnTo>
                    <a:pt x="30710" y="7578"/>
                  </a:lnTo>
                  <a:lnTo>
                    <a:pt x="30311" y="6980"/>
                  </a:lnTo>
                  <a:lnTo>
                    <a:pt x="29846" y="6415"/>
                  </a:lnTo>
                  <a:lnTo>
                    <a:pt x="29381" y="5850"/>
                  </a:lnTo>
                  <a:lnTo>
                    <a:pt x="28915" y="5318"/>
                  </a:lnTo>
                  <a:lnTo>
                    <a:pt x="28417" y="4819"/>
                  </a:lnTo>
                  <a:lnTo>
                    <a:pt x="27918" y="4321"/>
                  </a:lnTo>
                  <a:lnTo>
                    <a:pt x="27386" y="3889"/>
                  </a:lnTo>
                  <a:lnTo>
                    <a:pt x="26888" y="3490"/>
                  </a:lnTo>
                  <a:lnTo>
                    <a:pt x="26356" y="3158"/>
                  </a:lnTo>
                  <a:lnTo>
                    <a:pt x="25858" y="2859"/>
                  </a:lnTo>
                  <a:lnTo>
                    <a:pt x="25326" y="2593"/>
                  </a:lnTo>
                  <a:lnTo>
                    <a:pt x="24794" y="2393"/>
                  </a:lnTo>
                  <a:lnTo>
                    <a:pt x="24262" y="2260"/>
                  </a:lnTo>
                  <a:lnTo>
                    <a:pt x="23697" y="2127"/>
                  </a:lnTo>
                  <a:lnTo>
                    <a:pt x="23132" y="2061"/>
                  </a:lnTo>
                  <a:lnTo>
                    <a:pt x="22567" y="2028"/>
                  </a:lnTo>
                  <a:lnTo>
                    <a:pt x="22035" y="1994"/>
                  </a:lnTo>
                  <a:lnTo>
                    <a:pt x="21470" y="2028"/>
                  </a:lnTo>
                  <a:lnTo>
                    <a:pt x="20972" y="2094"/>
                  </a:lnTo>
                  <a:lnTo>
                    <a:pt x="20473" y="2161"/>
                  </a:lnTo>
                  <a:lnTo>
                    <a:pt x="19975" y="2260"/>
                  </a:lnTo>
                  <a:lnTo>
                    <a:pt x="19543" y="2393"/>
                  </a:lnTo>
                  <a:lnTo>
                    <a:pt x="19111" y="2526"/>
                  </a:lnTo>
                  <a:lnTo>
                    <a:pt x="18745" y="2692"/>
                  </a:lnTo>
                  <a:lnTo>
                    <a:pt x="18413" y="2892"/>
                  </a:lnTo>
                  <a:lnTo>
                    <a:pt x="18147" y="3058"/>
                  </a:lnTo>
                  <a:lnTo>
                    <a:pt x="17948" y="2825"/>
                  </a:lnTo>
                  <a:lnTo>
                    <a:pt x="17715" y="2559"/>
                  </a:lnTo>
                  <a:lnTo>
                    <a:pt x="17449" y="2293"/>
                  </a:lnTo>
                  <a:lnTo>
                    <a:pt x="17117" y="2028"/>
                  </a:lnTo>
                  <a:lnTo>
                    <a:pt x="16784" y="1728"/>
                  </a:lnTo>
                  <a:lnTo>
                    <a:pt x="16385" y="1463"/>
                  </a:lnTo>
                  <a:lnTo>
                    <a:pt x="15920" y="1163"/>
                  </a:lnTo>
                  <a:lnTo>
                    <a:pt x="15455" y="931"/>
                  </a:lnTo>
                  <a:lnTo>
                    <a:pt x="14923" y="698"/>
                  </a:lnTo>
                  <a:lnTo>
                    <a:pt x="14358" y="466"/>
                  </a:lnTo>
                  <a:lnTo>
                    <a:pt x="13727" y="299"/>
                  </a:lnTo>
                  <a:lnTo>
                    <a:pt x="13095" y="166"/>
                  </a:lnTo>
                  <a:lnTo>
                    <a:pt x="12397" y="67"/>
                  </a:lnTo>
                  <a:lnTo>
                    <a:pt x="1163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237;p62"/>
            <p:cNvSpPr/>
            <p:nvPr/>
          </p:nvSpPr>
          <p:spPr>
            <a:xfrm>
              <a:off x="1807550" y="1558400"/>
              <a:ext cx="3109200" cy="3587800"/>
            </a:xfrm>
            <a:custGeom>
              <a:avLst/>
              <a:gdLst/>
              <a:ahLst/>
              <a:cxnLst/>
              <a:rect l="l" t="t" r="r" b="b"/>
              <a:pathLst>
                <a:path w="124368" h="143512" extrusionOk="0">
                  <a:moveTo>
                    <a:pt x="59791" y="0"/>
                  </a:moveTo>
                  <a:lnTo>
                    <a:pt x="59791" y="532"/>
                  </a:lnTo>
                  <a:lnTo>
                    <a:pt x="59757" y="1163"/>
                  </a:lnTo>
                  <a:lnTo>
                    <a:pt x="59658" y="2028"/>
                  </a:lnTo>
                  <a:lnTo>
                    <a:pt x="59458" y="3091"/>
                  </a:lnTo>
                  <a:lnTo>
                    <a:pt x="59192" y="4387"/>
                  </a:lnTo>
                  <a:lnTo>
                    <a:pt x="58993" y="5085"/>
                  </a:lnTo>
                  <a:lnTo>
                    <a:pt x="58760" y="5850"/>
                  </a:lnTo>
                  <a:lnTo>
                    <a:pt x="58494" y="6647"/>
                  </a:lnTo>
                  <a:lnTo>
                    <a:pt x="58195" y="7478"/>
                  </a:lnTo>
                  <a:lnTo>
                    <a:pt x="57863" y="8376"/>
                  </a:lnTo>
                  <a:lnTo>
                    <a:pt x="57464" y="9306"/>
                  </a:lnTo>
                  <a:lnTo>
                    <a:pt x="57032" y="10270"/>
                  </a:lnTo>
                  <a:lnTo>
                    <a:pt x="56534" y="11267"/>
                  </a:lnTo>
                  <a:lnTo>
                    <a:pt x="55969" y="12297"/>
                  </a:lnTo>
                  <a:lnTo>
                    <a:pt x="55370" y="13361"/>
                  </a:lnTo>
                  <a:lnTo>
                    <a:pt x="54706" y="14424"/>
                  </a:lnTo>
                  <a:lnTo>
                    <a:pt x="53941" y="15554"/>
                  </a:lnTo>
                  <a:lnTo>
                    <a:pt x="53144" y="16718"/>
                  </a:lnTo>
                  <a:lnTo>
                    <a:pt x="52279" y="17881"/>
                  </a:lnTo>
                  <a:lnTo>
                    <a:pt x="51316" y="19077"/>
                  </a:lnTo>
                  <a:lnTo>
                    <a:pt x="50319" y="20307"/>
                  </a:lnTo>
                  <a:lnTo>
                    <a:pt x="49189" y="21537"/>
                  </a:lnTo>
                  <a:lnTo>
                    <a:pt x="48025" y="22800"/>
                  </a:lnTo>
                  <a:lnTo>
                    <a:pt x="46729" y="24063"/>
                  </a:lnTo>
                  <a:lnTo>
                    <a:pt x="45400" y="25359"/>
                  </a:lnTo>
                  <a:lnTo>
                    <a:pt x="43937" y="26655"/>
                  </a:lnTo>
                  <a:lnTo>
                    <a:pt x="42475" y="27885"/>
                  </a:lnTo>
                  <a:lnTo>
                    <a:pt x="40913" y="29148"/>
                  </a:lnTo>
                  <a:lnTo>
                    <a:pt x="39351" y="30344"/>
                  </a:lnTo>
                  <a:lnTo>
                    <a:pt x="37722" y="31574"/>
                  </a:lnTo>
                  <a:lnTo>
                    <a:pt x="36061" y="32770"/>
                  </a:lnTo>
                  <a:lnTo>
                    <a:pt x="32671" y="35230"/>
                  </a:lnTo>
                  <a:lnTo>
                    <a:pt x="29247" y="37689"/>
                  </a:lnTo>
                  <a:lnTo>
                    <a:pt x="27519" y="38986"/>
                  </a:lnTo>
                  <a:lnTo>
                    <a:pt x="25791" y="40282"/>
                  </a:lnTo>
                  <a:lnTo>
                    <a:pt x="24063" y="41611"/>
                  </a:lnTo>
                  <a:lnTo>
                    <a:pt x="22368" y="43007"/>
                  </a:lnTo>
                  <a:lnTo>
                    <a:pt x="20673" y="44403"/>
                  </a:lnTo>
                  <a:lnTo>
                    <a:pt x="19011" y="45899"/>
                  </a:lnTo>
                  <a:lnTo>
                    <a:pt x="17382" y="47427"/>
                  </a:lnTo>
                  <a:lnTo>
                    <a:pt x="15787" y="49023"/>
                  </a:lnTo>
                  <a:lnTo>
                    <a:pt x="15023" y="49820"/>
                  </a:lnTo>
                  <a:lnTo>
                    <a:pt x="14225" y="50651"/>
                  </a:lnTo>
                  <a:lnTo>
                    <a:pt x="13460" y="51515"/>
                  </a:lnTo>
                  <a:lnTo>
                    <a:pt x="12729" y="52379"/>
                  </a:lnTo>
                  <a:lnTo>
                    <a:pt x="11998" y="53277"/>
                  </a:lnTo>
                  <a:lnTo>
                    <a:pt x="11267" y="54207"/>
                  </a:lnTo>
                  <a:lnTo>
                    <a:pt x="10569" y="55138"/>
                  </a:lnTo>
                  <a:lnTo>
                    <a:pt x="9871" y="56069"/>
                  </a:lnTo>
                  <a:lnTo>
                    <a:pt x="9206" y="57066"/>
                  </a:lnTo>
                  <a:lnTo>
                    <a:pt x="8542" y="58063"/>
                  </a:lnTo>
                  <a:lnTo>
                    <a:pt x="7910" y="59093"/>
                  </a:lnTo>
                  <a:lnTo>
                    <a:pt x="7279" y="60123"/>
                  </a:lnTo>
                  <a:lnTo>
                    <a:pt x="6680" y="61187"/>
                  </a:lnTo>
                  <a:lnTo>
                    <a:pt x="6115" y="62284"/>
                  </a:lnTo>
                  <a:lnTo>
                    <a:pt x="5550" y="63414"/>
                  </a:lnTo>
                  <a:lnTo>
                    <a:pt x="5019" y="64577"/>
                  </a:lnTo>
                  <a:lnTo>
                    <a:pt x="4487" y="65740"/>
                  </a:lnTo>
                  <a:lnTo>
                    <a:pt x="3988" y="66937"/>
                  </a:lnTo>
                  <a:lnTo>
                    <a:pt x="3523" y="68166"/>
                  </a:lnTo>
                  <a:lnTo>
                    <a:pt x="3058" y="69429"/>
                  </a:lnTo>
                  <a:lnTo>
                    <a:pt x="2659" y="70725"/>
                  </a:lnTo>
                  <a:lnTo>
                    <a:pt x="2260" y="72055"/>
                  </a:lnTo>
                  <a:lnTo>
                    <a:pt x="1861" y="73418"/>
                  </a:lnTo>
                  <a:lnTo>
                    <a:pt x="1529" y="74813"/>
                  </a:lnTo>
                  <a:lnTo>
                    <a:pt x="1197" y="76209"/>
                  </a:lnTo>
                  <a:lnTo>
                    <a:pt x="931" y="77672"/>
                  </a:lnTo>
                  <a:lnTo>
                    <a:pt x="665" y="79167"/>
                  </a:lnTo>
                  <a:lnTo>
                    <a:pt x="432" y="80696"/>
                  </a:lnTo>
                  <a:lnTo>
                    <a:pt x="233" y="82225"/>
                  </a:lnTo>
                  <a:lnTo>
                    <a:pt x="100" y="83754"/>
                  </a:lnTo>
                  <a:lnTo>
                    <a:pt x="33" y="85283"/>
                  </a:lnTo>
                  <a:lnTo>
                    <a:pt x="0" y="86811"/>
                  </a:lnTo>
                  <a:lnTo>
                    <a:pt x="33" y="88307"/>
                  </a:lnTo>
                  <a:lnTo>
                    <a:pt x="100" y="89836"/>
                  </a:lnTo>
                  <a:lnTo>
                    <a:pt x="233" y="91331"/>
                  </a:lnTo>
                  <a:lnTo>
                    <a:pt x="366" y="92827"/>
                  </a:lnTo>
                  <a:lnTo>
                    <a:pt x="598" y="94289"/>
                  </a:lnTo>
                  <a:lnTo>
                    <a:pt x="831" y="95785"/>
                  </a:lnTo>
                  <a:lnTo>
                    <a:pt x="1130" y="97247"/>
                  </a:lnTo>
                  <a:lnTo>
                    <a:pt x="1462" y="98677"/>
                  </a:lnTo>
                  <a:lnTo>
                    <a:pt x="1828" y="100106"/>
                  </a:lnTo>
                  <a:lnTo>
                    <a:pt x="2227" y="101535"/>
                  </a:lnTo>
                  <a:lnTo>
                    <a:pt x="2659" y="102964"/>
                  </a:lnTo>
                  <a:lnTo>
                    <a:pt x="3124" y="104360"/>
                  </a:lnTo>
                  <a:lnTo>
                    <a:pt x="3623" y="105756"/>
                  </a:lnTo>
                  <a:lnTo>
                    <a:pt x="4155" y="107118"/>
                  </a:lnTo>
                  <a:lnTo>
                    <a:pt x="4686" y="108481"/>
                  </a:lnTo>
                  <a:lnTo>
                    <a:pt x="5285" y="109810"/>
                  </a:lnTo>
                  <a:lnTo>
                    <a:pt x="5883" y="111140"/>
                  </a:lnTo>
                  <a:lnTo>
                    <a:pt x="6481" y="112436"/>
                  </a:lnTo>
                  <a:lnTo>
                    <a:pt x="7146" y="113732"/>
                  </a:lnTo>
                  <a:lnTo>
                    <a:pt x="7810" y="114995"/>
                  </a:lnTo>
                  <a:lnTo>
                    <a:pt x="8475" y="116258"/>
                  </a:lnTo>
                  <a:lnTo>
                    <a:pt x="9173" y="117488"/>
                  </a:lnTo>
                  <a:lnTo>
                    <a:pt x="9871" y="118684"/>
                  </a:lnTo>
                  <a:lnTo>
                    <a:pt x="10602" y="119881"/>
                  </a:lnTo>
                  <a:lnTo>
                    <a:pt x="12065" y="122207"/>
                  </a:lnTo>
                  <a:lnTo>
                    <a:pt x="13527" y="124401"/>
                  </a:lnTo>
                  <a:lnTo>
                    <a:pt x="15056" y="126528"/>
                  </a:lnTo>
                  <a:lnTo>
                    <a:pt x="16551" y="128555"/>
                  </a:lnTo>
                  <a:lnTo>
                    <a:pt x="18047" y="130483"/>
                  </a:lnTo>
                  <a:lnTo>
                    <a:pt x="19509" y="132278"/>
                  </a:lnTo>
                  <a:lnTo>
                    <a:pt x="20938" y="133973"/>
                  </a:lnTo>
                  <a:lnTo>
                    <a:pt x="22301" y="135568"/>
                  </a:lnTo>
                  <a:lnTo>
                    <a:pt x="23597" y="136997"/>
                  </a:lnTo>
                  <a:lnTo>
                    <a:pt x="24827" y="138293"/>
                  </a:lnTo>
                  <a:lnTo>
                    <a:pt x="25957" y="139490"/>
                  </a:lnTo>
                  <a:lnTo>
                    <a:pt x="26987" y="140520"/>
                  </a:lnTo>
                  <a:lnTo>
                    <a:pt x="28649" y="142149"/>
                  </a:lnTo>
                  <a:lnTo>
                    <a:pt x="29713" y="143146"/>
                  </a:lnTo>
                  <a:lnTo>
                    <a:pt x="30111" y="143511"/>
                  </a:lnTo>
                  <a:lnTo>
                    <a:pt x="104027" y="143511"/>
                  </a:lnTo>
                  <a:lnTo>
                    <a:pt x="104924" y="141849"/>
                  </a:lnTo>
                  <a:lnTo>
                    <a:pt x="105955" y="139922"/>
                  </a:lnTo>
                  <a:lnTo>
                    <a:pt x="107284" y="137363"/>
                  </a:lnTo>
                  <a:lnTo>
                    <a:pt x="108846" y="134272"/>
                  </a:lnTo>
                  <a:lnTo>
                    <a:pt x="110608" y="130716"/>
                  </a:lnTo>
                  <a:lnTo>
                    <a:pt x="112469" y="126761"/>
                  </a:lnTo>
                  <a:lnTo>
                    <a:pt x="113433" y="124700"/>
                  </a:lnTo>
                  <a:lnTo>
                    <a:pt x="114396" y="122540"/>
                  </a:lnTo>
                  <a:lnTo>
                    <a:pt x="115360" y="120346"/>
                  </a:lnTo>
                  <a:lnTo>
                    <a:pt x="116324" y="118086"/>
                  </a:lnTo>
                  <a:lnTo>
                    <a:pt x="117255" y="115826"/>
                  </a:lnTo>
                  <a:lnTo>
                    <a:pt x="118152" y="113533"/>
                  </a:lnTo>
                  <a:lnTo>
                    <a:pt x="119049" y="111240"/>
                  </a:lnTo>
                  <a:lnTo>
                    <a:pt x="119880" y="108913"/>
                  </a:lnTo>
                  <a:lnTo>
                    <a:pt x="120678" y="106620"/>
                  </a:lnTo>
                  <a:lnTo>
                    <a:pt x="121409" y="104360"/>
                  </a:lnTo>
                  <a:lnTo>
                    <a:pt x="122074" y="102133"/>
                  </a:lnTo>
                  <a:lnTo>
                    <a:pt x="122672" y="99906"/>
                  </a:lnTo>
                  <a:lnTo>
                    <a:pt x="123204" y="97779"/>
                  </a:lnTo>
                  <a:lnTo>
                    <a:pt x="123636" y="95685"/>
                  </a:lnTo>
                  <a:lnTo>
                    <a:pt x="123802" y="94655"/>
                  </a:lnTo>
                  <a:lnTo>
                    <a:pt x="123968" y="93658"/>
                  </a:lnTo>
                  <a:lnTo>
                    <a:pt x="124101" y="92694"/>
                  </a:lnTo>
                  <a:lnTo>
                    <a:pt x="124201" y="91730"/>
                  </a:lnTo>
                  <a:lnTo>
                    <a:pt x="124267" y="90800"/>
                  </a:lnTo>
                  <a:lnTo>
                    <a:pt x="124334" y="89902"/>
                  </a:lnTo>
                  <a:lnTo>
                    <a:pt x="124367" y="89038"/>
                  </a:lnTo>
                  <a:lnTo>
                    <a:pt x="124334" y="88174"/>
                  </a:lnTo>
                  <a:lnTo>
                    <a:pt x="124267" y="86379"/>
                  </a:lnTo>
                  <a:lnTo>
                    <a:pt x="124134" y="84352"/>
                  </a:lnTo>
                  <a:lnTo>
                    <a:pt x="123935" y="82158"/>
                  </a:lnTo>
                  <a:lnTo>
                    <a:pt x="123736" y="79732"/>
                  </a:lnTo>
                  <a:lnTo>
                    <a:pt x="123470" y="77140"/>
                  </a:lnTo>
                  <a:lnTo>
                    <a:pt x="123171" y="74415"/>
                  </a:lnTo>
                  <a:lnTo>
                    <a:pt x="122473" y="68565"/>
                  </a:lnTo>
                  <a:lnTo>
                    <a:pt x="121675" y="62350"/>
                  </a:lnTo>
                  <a:lnTo>
                    <a:pt x="120811" y="55902"/>
                  </a:lnTo>
                  <a:lnTo>
                    <a:pt x="119880" y="49355"/>
                  </a:lnTo>
                  <a:lnTo>
                    <a:pt x="118950" y="42874"/>
                  </a:lnTo>
                  <a:lnTo>
                    <a:pt x="117986" y="36593"/>
                  </a:lnTo>
                  <a:lnTo>
                    <a:pt x="117089" y="30677"/>
                  </a:lnTo>
                  <a:lnTo>
                    <a:pt x="115493" y="20507"/>
                  </a:lnTo>
                  <a:lnTo>
                    <a:pt x="114396" y="13527"/>
                  </a:lnTo>
                  <a:lnTo>
                    <a:pt x="113964" y="10935"/>
                  </a:lnTo>
                  <a:lnTo>
                    <a:pt x="597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238;p62"/>
            <p:cNvSpPr/>
            <p:nvPr/>
          </p:nvSpPr>
          <p:spPr>
            <a:xfrm>
              <a:off x="1487650" y="4106725"/>
              <a:ext cx="1194000" cy="1039475"/>
            </a:xfrm>
            <a:custGeom>
              <a:avLst/>
              <a:gdLst/>
              <a:ahLst/>
              <a:cxnLst/>
              <a:rect l="l" t="t" r="r" b="b"/>
              <a:pathLst>
                <a:path w="47760" h="41579" extrusionOk="0">
                  <a:moveTo>
                    <a:pt x="8276" y="1"/>
                  </a:moveTo>
                  <a:lnTo>
                    <a:pt x="7844" y="34"/>
                  </a:lnTo>
                  <a:lnTo>
                    <a:pt x="7445" y="100"/>
                  </a:lnTo>
                  <a:lnTo>
                    <a:pt x="7013" y="134"/>
                  </a:lnTo>
                  <a:lnTo>
                    <a:pt x="6614" y="233"/>
                  </a:lnTo>
                  <a:lnTo>
                    <a:pt x="6182" y="333"/>
                  </a:lnTo>
                  <a:lnTo>
                    <a:pt x="5783" y="466"/>
                  </a:lnTo>
                  <a:lnTo>
                    <a:pt x="5385" y="632"/>
                  </a:lnTo>
                  <a:lnTo>
                    <a:pt x="4986" y="798"/>
                  </a:lnTo>
                  <a:lnTo>
                    <a:pt x="4587" y="998"/>
                  </a:lnTo>
                  <a:lnTo>
                    <a:pt x="4221" y="1197"/>
                  </a:lnTo>
                  <a:lnTo>
                    <a:pt x="3823" y="1463"/>
                  </a:lnTo>
                  <a:lnTo>
                    <a:pt x="3457" y="1729"/>
                  </a:lnTo>
                  <a:lnTo>
                    <a:pt x="3058" y="2028"/>
                  </a:lnTo>
                  <a:lnTo>
                    <a:pt x="2693" y="2327"/>
                  </a:lnTo>
                  <a:lnTo>
                    <a:pt x="2327" y="2659"/>
                  </a:lnTo>
                  <a:lnTo>
                    <a:pt x="1928" y="3125"/>
                  </a:lnTo>
                  <a:lnTo>
                    <a:pt x="1529" y="3623"/>
                  </a:lnTo>
                  <a:lnTo>
                    <a:pt x="1197" y="4122"/>
                  </a:lnTo>
                  <a:lnTo>
                    <a:pt x="898" y="4687"/>
                  </a:lnTo>
                  <a:lnTo>
                    <a:pt x="665" y="5252"/>
                  </a:lnTo>
                  <a:lnTo>
                    <a:pt x="433" y="5817"/>
                  </a:lnTo>
                  <a:lnTo>
                    <a:pt x="266" y="6448"/>
                  </a:lnTo>
                  <a:lnTo>
                    <a:pt x="167" y="7080"/>
                  </a:lnTo>
                  <a:lnTo>
                    <a:pt x="67" y="7711"/>
                  </a:lnTo>
                  <a:lnTo>
                    <a:pt x="0" y="8409"/>
                  </a:lnTo>
                  <a:lnTo>
                    <a:pt x="0" y="9074"/>
                  </a:lnTo>
                  <a:lnTo>
                    <a:pt x="34" y="9772"/>
                  </a:lnTo>
                  <a:lnTo>
                    <a:pt x="67" y="10503"/>
                  </a:lnTo>
                  <a:lnTo>
                    <a:pt x="167" y="11234"/>
                  </a:lnTo>
                  <a:lnTo>
                    <a:pt x="266" y="11999"/>
                  </a:lnTo>
                  <a:lnTo>
                    <a:pt x="399" y="12763"/>
                  </a:lnTo>
                  <a:lnTo>
                    <a:pt x="599" y="13527"/>
                  </a:lnTo>
                  <a:lnTo>
                    <a:pt x="798" y="14325"/>
                  </a:lnTo>
                  <a:lnTo>
                    <a:pt x="998" y="15090"/>
                  </a:lnTo>
                  <a:lnTo>
                    <a:pt x="1263" y="15887"/>
                  </a:lnTo>
                  <a:lnTo>
                    <a:pt x="1828" y="17516"/>
                  </a:lnTo>
                  <a:lnTo>
                    <a:pt x="2460" y="19144"/>
                  </a:lnTo>
                  <a:lnTo>
                    <a:pt x="3158" y="20806"/>
                  </a:lnTo>
                  <a:lnTo>
                    <a:pt x="3955" y="22435"/>
                  </a:lnTo>
                  <a:lnTo>
                    <a:pt x="4753" y="24063"/>
                  </a:lnTo>
                  <a:lnTo>
                    <a:pt x="5617" y="25692"/>
                  </a:lnTo>
                  <a:lnTo>
                    <a:pt x="6515" y="27254"/>
                  </a:lnTo>
                  <a:lnTo>
                    <a:pt x="7412" y="28816"/>
                  </a:lnTo>
                  <a:lnTo>
                    <a:pt x="8343" y="30311"/>
                  </a:lnTo>
                  <a:lnTo>
                    <a:pt x="9240" y="31774"/>
                  </a:lnTo>
                  <a:lnTo>
                    <a:pt x="10137" y="33136"/>
                  </a:lnTo>
                  <a:lnTo>
                    <a:pt x="11001" y="34466"/>
                  </a:lnTo>
                  <a:lnTo>
                    <a:pt x="12663" y="36826"/>
                  </a:lnTo>
                  <a:lnTo>
                    <a:pt x="14059" y="38786"/>
                  </a:lnTo>
                  <a:lnTo>
                    <a:pt x="15189" y="40282"/>
                  </a:lnTo>
                  <a:lnTo>
                    <a:pt x="16186" y="41578"/>
                  </a:lnTo>
                  <a:lnTo>
                    <a:pt x="47760" y="41578"/>
                  </a:lnTo>
                  <a:lnTo>
                    <a:pt x="47427" y="40980"/>
                  </a:lnTo>
                  <a:lnTo>
                    <a:pt x="46430" y="39285"/>
                  </a:lnTo>
                  <a:lnTo>
                    <a:pt x="44902" y="36693"/>
                  </a:lnTo>
                  <a:lnTo>
                    <a:pt x="42841" y="33369"/>
                  </a:lnTo>
                  <a:lnTo>
                    <a:pt x="41611" y="31508"/>
                  </a:lnTo>
                  <a:lnTo>
                    <a:pt x="40315" y="29514"/>
                  </a:lnTo>
                  <a:lnTo>
                    <a:pt x="38919" y="27420"/>
                  </a:lnTo>
                  <a:lnTo>
                    <a:pt x="37457" y="25293"/>
                  </a:lnTo>
                  <a:lnTo>
                    <a:pt x="35895" y="23099"/>
                  </a:lnTo>
                  <a:lnTo>
                    <a:pt x="34266" y="20873"/>
                  </a:lnTo>
                  <a:lnTo>
                    <a:pt x="32571" y="18646"/>
                  </a:lnTo>
                  <a:lnTo>
                    <a:pt x="30810" y="16452"/>
                  </a:lnTo>
                  <a:lnTo>
                    <a:pt x="29048" y="14325"/>
                  </a:lnTo>
                  <a:lnTo>
                    <a:pt x="27220" y="12231"/>
                  </a:lnTo>
                  <a:lnTo>
                    <a:pt x="26290" y="11234"/>
                  </a:lnTo>
                  <a:lnTo>
                    <a:pt x="25359" y="10237"/>
                  </a:lnTo>
                  <a:lnTo>
                    <a:pt x="24429" y="9273"/>
                  </a:lnTo>
                  <a:lnTo>
                    <a:pt x="23465" y="8343"/>
                  </a:lnTo>
                  <a:lnTo>
                    <a:pt x="22534" y="7445"/>
                  </a:lnTo>
                  <a:lnTo>
                    <a:pt x="21570" y="6614"/>
                  </a:lnTo>
                  <a:lnTo>
                    <a:pt x="20640" y="5784"/>
                  </a:lnTo>
                  <a:lnTo>
                    <a:pt x="19709" y="5019"/>
                  </a:lnTo>
                  <a:lnTo>
                    <a:pt x="18745" y="4288"/>
                  </a:lnTo>
                  <a:lnTo>
                    <a:pt x="17815" y="3590"/>
                  </a:lnTo>
                  <a:lnTo>
                    <a:pt x="16851" y="2959"/>
                  </a:lnTo>
                  <a:lnTo>
                    <a:pt x="15920" y="2394"/>
                  </a:lnTo>
                  <a:lnTo>
                    <a:pt x="14990" y="1862"/>
                  </a:lnTo>
                  <a:lnTo>
                    <a:pt x="14059" y="1397"/>
                  </a:lnTo>
                  <a:lnTo>
                    <a:pt x="13162" y="998"/>
                  </a:lnTo>
                  <a:lnTo>
                    <a:pt x="12264" y="665"/>
                  </a:lnTo>
                  <a:lnTo>
                    <a:pt x="11334" y="399"/>
                  </a:lnTo>
                  <a:lnTo>
                    <a:pt x="10470" y="200"/>
                  </a:lnTo>
                  <a:lnTo>
                    <a:pt x="9572" y="67"/>
                  </a:lnTo>
                  <a:lnTo>
                    <a:pt x="8708"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239;p62"/>
            <p:cNvSpPr/>
            <p:nvPr/>
          </p:nvSpPr>
          <p:spPr>
            <a:xfrm>
              <a:off x="3244975" y="238125"/>
              <a:ext cx="2180275" cy="1798050"/>
            </a:xfrm>
            <a:custGeom>
              <a:avLst/>
              <a:gdLst/>
              <a:ahLst/>
              <a:cxnLst/>
              <a:rect l="l" t="t" r="r" b="b"/>
              <a:pathLst>
                <a:path w="87211" h="71922" extrusionOk="0">
                  <a:moveTo>
                    <a:pt x="38853" y="0"/>
                  </a:moveTo>
                  <a:lnTo>
                    <a:pt x="37291" y="66"/>
                  </a:lnTo>
                  <a:lnTo>
                    <a:pt x="35762" y="199"/>
                  </a:lnTo>
                  <a:lnTo>
                    <a:pt x="34266" y="399"/>
                  </a:lnTo>
                  <a:lnTo>
                    <a:pt x="32771" y="631"/>
                  </a:lnTo>
                  <a:lnTo>
                    <a:pt x="31308" y="964"/>
                  </a:lnTo>
                  <a:lnTo>
                    <a:pt x="29846" y="1363"/>
                  </a:lnTo>
                  <a:lnTo>
                    <a:pt x="28417" y="1795"/>
                  </a:lnTo>
                  <a:lnTo>
                    <a:pt x="27021" y="2326"/>
                  </a:lnTo>
                  <a:lnTo>
                    <a:pt x="25625" y="2891"/>
                  </a:lnTo>
                  <a:lnTo>
                    <a:pt x="24296" y="3523"/>
                  </a:lnTo>
                  <a:lnTo>
                    <a:pt x="22966" y="4221"/>
                  </a:lnTo>
                  <a:lnTo>
                    <a:pt x="21637" y="4952"/>
                  </a:lnTo>
                  <a:lnTo>
                    <a:pt x="20374" y="5750"/>
                  </a:lnTo>
                  <a:lnTo>
                    <a:pt x="19144" y="6581"/>
                  </a:lnTo>
                  <a:lnTo>
                    <a:pt x="17914" y="7478"/>
                  </a:lnTo>
                  <a:lnTo>
                    <a:pt x="16751" y="8409"/>
                  </a:lnTo>
                  <a:lnTo>
                    <a:pt x="15588" y="9372"/>
                  </a:lnTo>
                  <a:lnTo>
                    <a:pt x="14458" y="10369"/>
                  </a:lnTo>
                  <a:lnTo>
                    <a:pt x="13394" y="11433"/>
                  </a:lnTo>
                  <a:lnTo>
                    <a:pt x="12331" y="12530"/>
                  </a:lnTo>
                  <a:lnTo>
                    <a:pt x="11334" y="13627"/>
                  </a:lnTo>
                  <a:lnTo>
                    <a:pt x="10337" y="14790"/>
                  </a:lnTo>
                  <a:lnTo>
                    <a:pt x="9406" y="15986"/>
                  </a:lnTo>
                  <a:lnTo>
                    <a:pt x="8509" y="17183"/>
                  </a:lnTo>
                  <a:lnTo>
                    <a:pt x="7645" y="18446"/>
                  </a:lnTo>
                  <a:lnTo>
                    <a:pt x="6814" y="19709"/>
                  </a:lnTo>
                  <a:lnTo>
                    <a:pt x="6049" y="20972"/>
                  </a:lnTo>
                  <a:lnTo>
                    <a:pt x="5318" y="22301"/>
                  </a:lnTo>
                  <a:lnTo>
                    <a:pt x="4620" y="23597"/>
                  </a:lnTo>
                  <a:lnTo>
                    <a:pt x="3955" y="24960"/>
                  </a:lnTo>
                  <a:lnTo>
                    <a:pt x="3357" y="26289"/>
                  </a:lnTo>
                  <a:lnTo>
                    <a:pt x="2792" y="27652"/>
                  </a:lnTo>
                  <a:lnTo>
                    <a:pt x="2294" y="29048"/>
                  </a:lnTo>
                  <a:lnTo>
                    <a:pt x="1828" y="30411"/>
                  </a:lnTo>
                  <a:lnTo>
                    <a:pt x="1430" y="31740"/>
                  </a:lnTo>
                  <a:lnTo>
                    <a:pt x="1097" y="33003"/>
                  </a:lnTo>
                  <a:lnTo>
                    <a:pt x="798" y="34266"/>
                  </a:lnTo>
                  <a:lnTo>
                    <a:pt x="565" y="35496"/>
                  </a:lnTo>
                  <a:lnTo>
                    <a:pt x="366" y="36692"/>
                  </a:lnTo>
                  <a:lnTo>
                    <a:pt x="233" y="37822"/>
                  </a:lnTo>
                  <a:lnTo>
                    <a:pt x="100" y="38952"/>
                  </a:lnTo>
                  <a:lnTo>
                    <a:pt x="34" y="40016"/>
                  </a:lnTo>
                  <a:lnTo>
                    <a:pt x="0" y="41079"/>
                  </a:lnTo>
                  <a:lnTo>
                    <a:pt x="0" y="42076"/>
                  </a:lnTo>
                  <a:lnTo>
                    <a:pt x="0" y="43007"/>
                  </a:lnTo>
                  <a:lnTo>
                    <a:pt x="67" y="43937"/>
                  </a:lnTo>
                  <a:lnTo>
                    <a:pt x="133" y="44801"/>
                  </a:lnTo>
                  <a:lnTo>
                    <a:pt x="233" y="45632"/>
                  </a:lnTo>
                  <a:lnTo>
                    <a:pt x="333" y="46430"/>
                  </a:lnTo>
                  <a:lnTo>
                    <a:pt x="466" y="47194"/>
                  </a:lnTo>
                  <a:lnTo>
                    <a:pt x="632" y="47892"/>
                  </a:lnTo>
                  <a:lnTo>
                    <a:pt x="931" y="49155"/>
                  </a:lnTo>
                  <a:lnTo>
                    <a:pt x="1263" y="50252"/>
                  </a:lnTo>
                  <a:lnTo>
                    <a:pt x="1562" y="51149"/>
                  </a:lnTo>
                  <a:lnTo>
                    <a:pt x="1862" y="51881"/>
                  </a:lnTo>
                  <a:lnTo>
                    <a:pt x="2094" y="52379"/>
                  </a:lnTo>
                  <a:lnTo>
                    <a:pt x="2294" y="52811"/>
                  </a:lnTo>
                  <a:lnTo>
                    <a:pt x="2859" y="53642"/>
                  </a:lnTo>
                  <a:lnTo>
                    <a:pt x="3557" y="54506"/>
                  </a:lnTo>
                  <a:lnTo>
                    <a:pt x="4321" y="55404"/>
                  </a:lnTo>
                  <a:lnTo>
                    <a:pt x="5218" y="56301"/>
                  </a:lnTo>
                  <a:lnTo>
                    <a:pt x="6182" y="57232"/>
                  </a:lnTo>
                  <a:lnTo>
                    <a:pt x="7246" y="58162"/>
                  </a:lnTo>
                  <a:lnTo>
                    <a:pt x="8376" y="59126"/>
                  </a:lnTo>
                  <a:lnTo>
                    <a:pt x="9605" y="60090"/>
                  </a:lnTo>
                  <a:lnTo>
                    <a:pt x="10935" y="61020"/>
                  </a:lnTo>
                  <a:lnTo>
                    <a:pt x="12331" y="61984"/>
                  </a:lnTo>
                  <a:lnTo>
                    <a:pt x="13826" y="62915"/>
                  </a:lnTo>
                  <a:lnTo>
                    <a:pt x="15355" y="63812"/>
                  </a:lnTo>
                  <a:lnTo>
                    <a:pt x="16984" y="64710"/>
                  </a:lnTo>
                  <a:lnTo>
                    <a:pt x="18679" y="65574"/>
                  </a:lnTo>
                  <a:lnTo>
                    <a:pt x="20473" y="66405"/>
                  </a:lnTo>
                  <a:lnTo>
                    <a:pt x="22301" y="67169"/>
                  </a:lnTo>
                  <a:lnTo>
                    <a:pt x="24196" y="67933"/>
                  </a:lnTo>
                  <a:lnTo>
                    <a:pt x="26157" y="68631"/>
                  </a:lnTo>
                  <a:lnTo>
                    <a:pt x="28151" y="69263"/>
                  </a:lnTo>
                  <a:lnTo>
                    <a:pt x="30245" y="69861"/>
                  </a:lnTo>
                  <a:lnTo>
                    <a:pt x="32338" y="70393"/>
                  </a:lnTo>
                  <a:lnTo>
                    <a:pt x="33435" y="70625"/>
                  </a:lnTo>
                  <a:lnTo>
                    <a:pt x="34532" y="70858"/>
                  </a:lnTo>
                  <a:lnTo>
                    <a:pt x="35629" y="71058"/>
                  </a:lnTo>
                  <a:lnTo>
                    <a:pt x="36759" y="71224"/>
                  </a:lnTo>
                  <a:lnTo>
                    <a:pt x="37889" y="71390"/>
                  </a:lnTo>
                  <a:lnTo>
                    <a:pt x="39019" y="71523"/>
                  </a:lnTo>
                  <a:lnTo>
                    <a:pt x="40149" y="71656"/>
                  </a:lnTo>
                  <a:lnTo>
                    <a:pt x="41312" y="71756"/>
                  </a:lnTo>
                  <a:lnTo>
                    <a:pt x="42509" y="71822"/>
                  </a:lnTo>
                  <a:lnTo>
                    <a:pt x="43672" y="71888"/>
                  </a:lnTo>
                  <a:lnTo>
                    <a:pt x="44868" y="71922"/>
                  </a:lnTo>
                  <a:lnTo>
                    <a:pt x="46065" y="71922"/>
                  </a:lnTo>
                  <a:lnTo>
                    <a:pt x="47261" y="71888"/>
                  </a:lnTo>
                  <a:lnTo>
                    <a:pt x="48491" y="71855"/>
                  </a:lnTo>
                  <a:lnTo>
                    <a:pt x="49721" y="71789"/>
                  </a:lnTo>
                  <a:lnTo>
                    <a:pt x="50950" y="71689"/>
                  </a:lnTo>
                  <a:lnTo>
                    <a:pt x="52180" y="71589"/>
                  </a:lnTo>
                  <a:lnTo>
                    <a:pt x="53443" y="71423"/>
                  </a:lnTo>
                  <a:lnTo>
                    <a:pt x="54673" y="71257"/>
                  </a:lnTo>
                  <a:lnTo>
                    <a:pt x="55936" y="71024"/>
                  </a:lnTo>
                  <a:lnTo>
                    <a:pt x="57199" y="70792"/>
                  </a:lnTo>
                  <a:lnTo>
                    <a:pt x="58495" y="70526"/>
                  </a:lnTo>
                  <a:lnTo>
                    <a:pt x="59259" y="70326"/>
                  </a:lnTo>
                  <a:lnTo>
                    <a:pt x="60024" y="70060"/>
                  </a:lnTo>
                  <a:lnTo>
                    <a:pt x="60788" y="69695"/>
                  </a:lnTo>
                  <a:lnTo>
                    <a:pt x="61519" y="69296"/>
                  </a:lnTo>
                  <a:lnTo>
                    <a:pt x="62284" y="68831"/>
                  </a:lnTo>
                  <a:lnTo>
                    <a:pt x="63015" y="68299"/>
                  </a:lnTo>
                  <a:lnTo>
                    <a:pt x="63746" y="67701"/>
                  </a:lnTo>
                  <a:lnTo>
                    <a:pt x="64477" y="67069"/>
                  </a:lnTo>
                  <a:lnTo>
                    <a:pt x="65175" y="66371"/>
                  </a:lnTo>
                  <a:lnTo>
                    <a:pt x="65906" y="65640"/>
                  </a:lnTo>
                  <a:lnTo>
                    <a:pt x="66604" y="64843"/>
                  </a:lnTo>
                  <a:lnTo>
                    <a:pt x="67269" y="64012"/>
                  </a:lnTo>
                  <a:lnTo>
                    <a:pt x="67967" y="63114"/>
                  </a:lnTo>
                  <a:lnTo>
                    <a:pt x="68632" y="62184"/>
                  </a:lnTo>
                  <a:lnTo>
                    <a:pt x="69296" y="61220"/>
                  </a:lnTo>
                  <a:lnTo>
                    <a:pt x="69961" y="60223"/>
                  </a:lnTo>
                  <a:lnTo>
                    <a:pt x="70592" y="59192"/>
                  </a:lnTo>
                  <a:lnTo>
                    <a:pt x="71224" y="58129"/>
                  </a:lnTo>
                  <a:lnTo>
                    <a:pt x="71855" y="57032"/>
                  </a:lnTo>
                  <a:lnTo>
                    <a:pt x="72487" y="55935"/>
                  </a:lnTo>
                  <a:lnTo>
                    <a:pt x="73683" y="53609"/>
                  </a:lnTo>
                  <a:lnTo>
                    <a:pt x="74847" y="51216"/>
                  </a:lnTo>
                  <a:lnTo>
                    <a:pt x="75943" y="48757"/>
                  </a:lnTo>
                  <a:lnTo>
                    <a:pt x="77040" y="46231"/>
                  </a:lnTo>
                  <a:lnTo>
                    <a:pt x="78070" y="43705"/>
                  </a:lnTo>
                  <a:lnTo>
                    <a:pt x="79034" y="41146"/>
                  </a:lnTo>
                  <a:lnTo>
                    <a:pt x="79965" y="38620"/>
                  </a:lnTo>
                  <a:lnTo>
                    <a:pt x="80862" y="36127"/>
                  </a:lnTo>
                  <a:lnTo>
                    <a:pt x="81693" y="33668"/>
                  </a:lnTo>
                  <a:lnTo>
                    <a:pt x="82458" y="31275"/>
                  </a:lnTo>
                  <a:lnTo>
                    <a:pt x="83189" y="28981"/>
                  </a:lnTo>
                  <a:lnTo>
                    <a:pt x="83853" y="26788"/>
                  </a:lnTo>
                  <a:lnTo>
                    <a:pt x="85050" y="22766"/>
                  </a:lnTo>
                  <a:lnTo>
                    <a:pt x="85980" y="19410"/>
                  </a:lnTo>
                  <a:lnTo>
                    <a:pt x="86645" y="16784"/>
                  </a:lnTo>
                  <a:lnTo>
                    <a:pt x="87210" y="14557"/>
                  </a:lnTo>
                  <a:lnTo>
                    <a:pt x="86246" y="13726"/>
                  </a:lnTo>
                  <a:lnTo>
                    <a:pt x="85216" y="12929"/>
                  </a:lnTo>
                  <a:lnTo>
                    <a:pt x="84119" y="12131"/>
                  </a:lnTo>
                  <a:lnTo>
                    <a:pt x="82923" y="11367"/>
                  </a:lnTo>
                  <a:lnTo>
                    <a:pt x="81693" y="10602"/>
                  </a:lnTo>
                  <a:lnTo>
                    <a:pt x="80397" y="9871"/>
                  </a:lnTo>
                  <a:lnTo>
                    <a:pt x="79034" y="9140"/>
                  </a:lnTo>
                  <a:lnTo>
                    <a:pt x="77605" y="8442"/>
                  </a:lnTo>
                  <a:lnTo>
                    <a:pt x="76143" y="7777"/>
                  </a:lnTo>
                  <a:lnTo>
                    <a:pt x="74614" y="7112"/>
                  </a:lnTo>
                  <a:lnTo>
                    <a:pt x="73052" y="6481"/>
                  </a:lnTo>
                  <a:lnTo>
                    <a:pt x="71457" y="5883"/>
                  </a:lnTo>
                  <a:lnTo>
                    <a:pt x="69828" y="5284"/>
                  </a:lnTo>
                  <a:lnTo>
                    <a:pt x="68166" y="4719"/>
                  </a:lnTo>
                  <a:lnTo>
                    <a:pt x="66471" y="4188"/>
                  </a:lnTo>
                  <a:lnTo>
                    <a:pt x="64743" y="3689"/>
                  </a:lnTo>
                  <a:lnTo>
                    <a:pt x="63015" y="3191"/>
                  </a:lnTo>
                  <a:lnTo>
                    <a:pt x="61287" y="2759"/>
                  </a:lnTo>
                  <a:lnTo>
                    <a:pt x="59525" y="2326"/>
                  </a:lnTo>
                  <a:lnTo>
                    <a:pt x="57730" y="1961"/>
                  </a:lnTo>
                  <a:lnTo>
                    <a:pt x="55969" y="1595"/>
                  </a:lnTo>
                  <a:lnTo>
                    <a:pt x="54207" y="1263"/>
                  </a:lnTo>
                  <a:lnTo>
                    <a:pt x="52413" y="997"/>
                  </a:lnTo>
                  <a:lnTo>
                    <a:pt x="50651" y="731"/>
                  </a:lnTo>
                  <a:lnTo>
                    <a:pt x="48923" y="532"/>
                  </a:lnTo>
                  <a:lnTo>
                    <a:pt x="47161" y="332"/>
                  </a:lnTo>
                  <a:lnTo>
                    <a:pt x="45466" y="199"/>
                  </a:lnTo>
                  <a:lnTo>
                    <a:pt x="43771" y="100"/>
                  </a:lnTo>
                  <a:lnTo>
                    <a:pt x="42110" y="33"/>
                  </a:lnTo>
                  <a:lnTo>
                    <a:pt x="4048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240;p62"/>
            <p:cNvSpPr/>
            <p:nvPr/>
          </p:nvSpPr>
          <p:spPr>
            <a:xfrm>
              <a:off x="4781275" y="521450"/>
              <a:ext cx="171200" cy="250125"/>
            </a:xfrm>
            <a:custGeom>
              <a:avLst/>
              <a:gdLst/>
              <a:ahLst/>
              <a:cxnLst/>
              <a:rect l="l" t="t" r="r" b="b"/>
              <a:pathLst>
                <a:path w="6848" h="10005" extrusionOk="0">
                  <a:moveTo>
                    <a:pt x="1629" y="0"/>
                  </a:moveTo>
                  <a:lnTo>
                    <a:pt x="1330" y="34"/>
                  </a:lnTo>
                  <a:lnTo>
                    <a:pt x="1064" y="133"/>
                  </a:lnTo>
                  <a:lnTo>
                    <a:pt x="832" y="299"/>
                  </a:lnTo>
                  <a:lnTo>
                    <a:pt x="632" y="499"/>
                  </a:lnTo>
                  <a:lnTo>
                    <a:pt x="433" y="731"/>
                  </a:lnTo>
                  <a:lnTo>
                    <a:pt x="300" y="997"/>
                  </a:lnTo>
                  <a:lnTo>
                    <a:pt x="167" y="1297"/>
                  </a:lnTo>
                  <a:lnTo>
                    <a:pt x="100" y="1662"/>
                  </a:lnTo>
                  <a:lnTo>
                    <a:pt x="34" y="2028"/>
                  </a:lnTo>
                  <a:lnTo>
                    <a:pt x="1" y="2427"/>
                  </a:lnTo>
                  <a:lnTo>
                    <a:pt x="1" y="2825"/>
                  </a:lnTo>
                  <a:lnTo>
                    <a:pt x="67" y="3291"/>
                  </a:lnTo>
                  <a:lnTo>
                    <a:pt x="134" y="3756"/>
                  </a:lnTo>
                  <a:lnTo>
                    <a:pt x="233" y="4221"/>
                  </a:lnTo>
                  <a:lnTo>
                    <a:pt x="366" y="4720"/>
                  </a:lnTo>
                  <a:lnTo>
                    <a:pt x="532" y="5185"/>
                  </a:lnTo>
                  <a:lnTo>
                    <a:pt x="699" y="5684"/>
                  </a:lnTo>
                  <a:lnTo>
                    <a:pt x="931" y="6215"/>
                  </a:lnTo>
                  <a:lnTo>
                    <a:pt x="1197" y="6681"/>
                  </a:lnTo>
                  <a:lnTo>
                    <a:pt x="1463" y="7146"/>
                  </a:lnTo>
                  <a:lnTo>
                    <a:pt x="1762" y="7578"/>
                  </a:lnTo>
                  <a:lnTo>
                    <a:pt x="2061" y="8010"/>
                  </a:lnTo>
                  <a:lnTo>
                    <a:pt x="2360" y="8376"/>
                  </a:lnTo>
                  <a:lnTo>
                    <a:pt x="2693" y="8708"/>
                  </a:lnTo>
                  <a:lnTo>
                    <a:pt x="2992" y="9007"/>
                  </a:lnTo>
                  <a:lnTo>
                    <a:pt x="3324" y="9273"/>
                  </a:lnTo>
                  <a:lnTo>
                    <a:pt x="3657" y="9506"/>
                  </a:lnTo>
                  <a:lnTo>
                    <a:pt x="3989" y="9705"/>
                  </a:lnTo>
                  <a:lnTo>
                    <a:pt x="4321" y="9838"/>
                  </a:lnTo>
                  <a:lnTo>
                    <a:pt x="4620" y="9938"/>
                  </a:lnTo>
                  <a:lnTo>
                    <a:pt x="4920" y="10004"/>
                  </a:lnTo>
                  <a:lnTo>
                    <a:pt x="5219" y="10004"/>
                  </a:lnTo>
                  <a:lnTo>
                    <a:pt x="5518" y="9938"/>
                  </a:lnTo>
                  <a:lnTo>
                    <a:pt x="5784" y="9838"/>
                  </a:lnTo>
                  <a:lnTo>
                    <a:pt x="6016" y="9705"/>
                  </a:lnTo>
                  <a:lnTo>
                    <a:pt x="6216" y="9506"/>
                  </a:lnTo>
                  <a:lnTo>
                    <a:pt x="6415" y="9273"/>
                  </a:lnTo>
                  <a:lnTo>
                    <a:pt x="6548" y="9007"/>
                  </a:lnTo>
                  <a:lnTo>
                    <a:pt x="6681" y="8708"/>
                  </a:lnTo>
                  <a:lnTo>
                    <a:pt x="6748" y="8342"/>
                  </a:lnTo>
                  <a:lnTo>
                    <a:pt x="6814" y="7977"/>
                  </a:lnTo>
                  <a:lnTo>
                    <a:pt x="6847" y="7578"/>
                  </a:lnTo>
                  <a:lnTo>
                    <a:pt x="6847" y="7146"/>
                  </a:lnTo>
                  <a:lnTo>
                    <a:pt x="6781" y="6714"/>
                  </a:lnTo>
                  <a:lnTo>
                    <a:pt x="6714" y="6249"/>
                  </a:lnTo>
                  <a:lnTo>
                    <a:pt x="6615" y="5783"/>
                  </a:lnTo>
                  <a:lnTo>
                    <a:pt x="6482" y="5285"/>
                  </a:lnTo>
                  <a:lnTo>
                    <a:pt x="6315" y="4786"/>
                  </a:lnTo>
                  <a:lnTo>
                    <a:pt x="6116" y="4288"/>
                  </a:lnTo>
                  <a:lnTo>
                    <a:pt x="5917" y="3789"/>
                  </a:lnTo>
                  <a:lnTo>
                    <a:pt x="5651" y="3324"/>
                  </a:lnTo>
                  <a:lnTo>
                    <a:pt x="5385" y="2859"/>
                  </a:lnTo>
                  <a:lnTo>
                    <a:pt x="5086" y="2393"/>
                  </a:lnTo>
                  <a:lnTo>
                    <a:pt x="4787" y="1994"/>
                  </a:lnTo>
                  <a:lnTo>
                    <a:pt x="4488" y="1629"/>
                  </a:lnTo>
                  <a:lnTo>
                    <a:pt x="4155" y="1297"/>
                  </a:lnTo>
                  <a:lnTo>
                    <a:pt x="3856" y="997"/>
                  </a:lnTo>
                  <a:lnTo>
                    <a:pt x="3524" y="731"/>
                  </a:lnTo>
                  <a:lnTo>
                    <a:pt x="3191" y="499"/>
                  </a:lnTo>
                  <a:lnTo>
                    <a:pt x="2859" y="299"/>
                  </a:lnTo>
                  <a:lnTo>
                    <a:pt x="2527" y="166"/>
                  </a:lnTo>
                  <a:lnTo>
                    <a:pt x="2228" y="67"/>
                  </a:lnTo>
                  <a:lnTo>
                    <a:pt x="1928" y="0"/>
                  </a:lnTo>
                  <a:close/>
                </a:path>
              </a:pathLst>
            </a:custGeom>
            <a:solidFill>
              <a:srgbClr val="0024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241;p62"/>
            <p:cNvSpPr/>
            <p:nvPr/>
          </p:nvSpPr>
          <p:spPr>
            <a:xfrm>
              <a:off x="4610125" y="893675"/>
              <a:ext cx="383050" cy="239325"/>
            </a:xfrm>
            <a:custGeom>
              <a:avLst/>
              <a:gdLst/>
              <a:ahLst/>
              <a:cxnLst/>
              <a:rect l="l" t="t" r="r" b="b"/>
              <a:pathLst>
                <a:path w="15322" h="9573" extrusionOk="0">
                  <a:moveTo>
                    <a:pt x="14524" y="1"/>
                  </a:moveTo>
                  <a:lnTo>
                    <a:pt x="13494" y="200"/>
                  </a:lnTo>
                  <a:lnTo>
                    <a:pt x="12430" y="466"/>
                  </a:lnTo>
                  <a:lnTo>
                    <a:pt x="11400" y="765"/>
                  </a:lnTo>
                  <a:lnTo>
                    <a:pt x="10403" y="1131"/>
                  </a:lnTo>
                  <a:lnTo>
                    <a:pt x="9406" y="1530"/>
                  </a:lnTo>
                  <a:lnTo>
                    <a:pt x="8442" y="1962"/>
                  </a:lnTo>
                  <a:lnTo>
                    <a:pt x="7478" y="2427"/>
                  </a:lnTo>
                  <a:lnTo>
                    <a:pt x="6548" y="2959"/>
                  </a:lnTo>
                  <a:lnTo>
                    <a:pt x="5650" y="3524"/>
                  </a:lnTo>
                  <a:lnTo>
                    <a:pt x="4786" y="4122"/>
                  </a:lnTo>
                  <a:lnTo>
                    <a:pt x="3922" y="4787"/>
                  </a:lnTo>
                  <a:lnTo>
                    <a:pt x="3124" y="5451"/>
                  </a:lnTo>
                  <a:lnTo>
                    <a:pt x="2327" y="6183"/>
                  </a:lnTo>
                  <a:lnTo>
                    <a:pt x="1562" y="6947"/>
                  </a:lnTo>
                  <a:lnTo>
                    <a:pt x="831" y="7711"/>
                  </a:lnTo>
                  <a:lnTo>
                    <a:pt x="166" y="8542"/>
                  </a:lnTo>
                  <a:lnTo>
                    <a:pt x="67" y="8675"/>
                  </a:lnTo>
                  <a:lnTo>
                    <a:pt x="33" y="8808"/>
                  </a:lnTo>
                  <a:lnTo>
                    <a:pt x="0" y="8941"/>
                  </a:lnTo>
                  <a:lnTo>
                    <a:pt x="33" y="9041"/>
                  </a:lnTo>
                  <a:lnTo>
                    <a:pt x="67" y="9174"/>
                  </a:lnTo>
                  <a:lnTo>
                    <a:pt x="133" y="9274"/>
                  </a:lnTo>
                  <a:lnTo>
                    <a:pt x="200" y="9340"/>
                  </a:lnTo>
                  <a:lnTo>
                    <a:pt x="299" y="9440"/>
                  </a:lnTo>
                  <a:lnTo>
                    <a:pt x="432" y="9506"/>
                  </a:lnTo>
                  <a:lnTo>
                    <a:pt x="532" y="9539"/>
                  </a:lnTo>
                  <a:lnTo>
                    <a:pt x="665" y="9573"/>
                  </a:lnTo>
                  <a:lnTo>
                    <a:pt x="798" y="9573"/>
                  </a:lnTo>
                  <a:lnTo>
                    <a:pt x="931" y="9539"/>
                  </a:lnTo>
                  <a:lnTo>
                    <a:pt x="1031" y="9473"/>
                  </a:lnTo>
                  <a:lnTo>
                    <a:pt x="1163" y="9406"/>
                  </a:lnTo>
                  <a:lnTo>
                    <a:pt x="1263" y="9307"/>
                  </a:lnTo>
                  <a:lnTo>
                    <a:pt x="1928" y="8542"/>
                  </a:lnTo>
                  <a:lnTo>
                    <a:pt x="2593" y="7778"/>
                  </a:lnTo>
                  <a:lnTo>
                    <a:pt x="3291" y="7080"/>
                  </a:lnTo>
                  <a:lnTo>
                    <a:pt x="4055" y="6415"/>
                  </a:lnTo>
                  <a:lnTo>
                    <a:pt x="4819" y="5784"/>
                  </a:lnTo>
                  <a:lnTo>
                    <a:pt x="5617" y="5152"/>
                  </a:lnTo>
                  <a:lnTo>
                    <a:pt x="6448" y="4587"/>
                  </a:lnTo>
                  <a:lnTo>
                    <a:pt x="7279" y="4089"/>
                  </a:lnTo>
                  <a:lnTo>
                    <a:pt x="8176" y="3590"/>
                  </a:lnTo>
                  <a:lnTo>
                    <a:pt x="9074" y="3158"/>
                  </a:lnTo>
                  <a:lnTo>
                    <a:pt x="9971" y="2726"/>
                  </a:lnTo>
                  <a:lnTo>
                    <a:pt x="10901" y="2361"/>
                  </a:lnTo>
                  <a:lnTo>
                    <a:pt x="11865" y="2028"/>
                  </a:lnTo>
                  <a:lnTo>
                    <a:pt x="12829" y="1762"/>
                  </a:lnTo>
                  <a:lnTo>
                    <a:pt x="13793" y="1530"/>
                  </a:lnTo>
                  <a:lnTo>
                    <a:pt x="14790" y="1330"/>
                  </a:lnTo>
                  <a:lnTo>
                    <a:pt x="14923" y="1297"/>
                  </a:lnTo>
                  <a:lnTo>
                    <a:pt x="15056" y="1231"/>
                  </a:lnTo>
                  <a:lnTo>
                    <a:pt x="15156" y="1131"/>
                  </a:lnTo>
                  <a:lnTo>
                    <a:pt x="15222" y="1031"/>
                  </a:lnTo>
                  <a:lnTo>
                    <a:pt x="15289" y="931"/>
                  </a:lnTo>
                  <a:lnTo>
                    <a:pt x="15289" y="798"/>
                  </a:lnTo>
                  <a:lnTo>
                    <a:pt x="15322" y="699"/>
                  </a:lnTo>
                  <a:lnTo>
                    <a:pt x="15289" y="566"/>
                  </a:lnTo>
                  <a:lnTo>
                    <a:pt x="15255" y="433"/>
                  </a:lnTo>
                  <a:lnTo>
                    <a:pt x="15222" y="333"/>
                  </a:lnTo>
                  <a:lnTo>
                    <a:pt x="15156" y="233"/>
                  </a:lnTo>
                  <a:lnTo>
                    <a:pt x="15056" y="134"/>
                  </a:lnTo>
                  <a:lnTo>
                    <a:pt x="14956" y="67"/>
                  </a:lnTo>
                  <a:lnTo>
                    <a:pt x="14823" y="34"/>
                  </a:lnTo>
                  <a:lnTo>
                    <a:pt x="146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242;p62"/>
            <p:cNvSpPr/>
            <p:nvPr/>
          </p:nvSpPr>
          <p:spPr>
            <a:xfrm>
              <a:off x="4789600" y="1001700"/>
              <a:ext cx="233500" cy="227675"/>
            </a:xfrm>
            <a:custGeom>
              <a:avLst/>
              <a:gdLst/>
              <a:ahLst/>
              <a:cxnLst/>
              <a:rect l="l" t="t" r="r" b="b"/>
              <a:pathLst>
                <a:path w="9340" h="9107" extrusionOk="0">
                  <a:moveTo>
                    <a:pt x="8575" y="0"/>
                  </a:moveTo>
                  <a:lnTo>
                    <a:pt x="8342" y="67"/>
                  </a:lnTo>
                  <a:lnTo>
                    <a:pt x="7677" y="399"/>
                  </a:lnTo>
                  <a:lnTo>
                    <a:pt x="7013" y="765"/>
                  </a:lnTo>
                  <a:lnTo>
                    <a:pt x="6381" y="1130"/>
                  </a:lnTo>
                  <a:lnTo>
                    <a:pt x="5783" y="1529"/>
                  </a:lnTo>
                  <a:lnTo>
                    <a:pt x="5185" y="1961"/>
                  </a:lnTo>
                  <a:lnTo>
                    <a:pt x="4620" y="2393"/>
                  </a:lnTo>
                  <a:lnTo>
                    <a:pt x="4055" y="2892"/>
                  </a:lnTo>
                  <a:lnTo>
                    <a:pt x="3523" y="3390"/>
                  </a:lnTo>
                  <a:lnTo>
                    <a:pt x="2991" y="3922"/>
                  </a:lnTo>
                  <a:lnTo>
                    <a:pt x="2493" y="4454"/>
                  </a:lnTo>
                  <a:lnTo>
                    <a:pt x="2027" y="5019"/>
                  </a:lnTo>
                  <a:lnTo>
                    <a:pt x="1595" y="5584"/>
                  </a:lnTo>
                  <a:lnTo>
                    <a:pt x="1163" y="6215"/>
                  </a:lnTo>
                  <a:lnTo>
                    <a:pt x="798" y="6814"/>
                  </a:lnTo>
                  <a:lnTo>
                    <a:pt x="432" y="7445"/>
                  </a:lnTo>
                  <a:lnTo>
                    <a:pt x="67" y="8110"/>
                  </a:lnTo>
                  <a:lnTo>
                    <a:pt x="33" y="8243"/>
                  </a:lnTo>
                  <a:lnTo>
                    <a:pt x="0" y="8376"/>
                  </a:lnTo>
                  <a:lnTo>
                    <a:pt x="0" y="8509"/>
                  </a:lnTo>
                  <a:lnTo>
                    <a:pt x="67" y="8642"/>
                  </a:lnTo>
                  <a:lnTo>
                    <a:pt x="100" y="8775"/>
                  </a:lnTo>
                  <a:lnTo>
                    <a:pt x="199" y="8874"/>
                  </a:lnTo>
                  <a:lnTo>
                    <a:pt x="266" y="8941"/>
                  </a:lnTo>
                  <a:lnTo>
                    <a:pt x="399" y="9007"/>
                  </a:lnTo>
                  <a:lnTo>
                    <a:pt x="499" y="9074"/>
                  </a:lnTo>
                  <a:lnTo>
                    <a:pt x="632" y="9107"/>
                  </a:lnTo>
                  <a:lnTo>
                    <a:pt x="864" y="9107"/>
                  </a:lnTo>
                  <a:lnTo>
                    <a:pt x="964" y="9041"/>
                  </a:lnTo>
                  <a:lnTo>
                    <a:pt x="1097" y="8974"/>
                  </a:lnTo>
                  <a:lnTo>
                    <a:pt x="1197" y="8874"/>
                  </a:lnTo>
                  <a:lnTo>
                    <a:pt x="1263" y="8741"/>
                  </a:lnTo>
                  <a:lnTo>
                    <a:pt x="1595" y="8143"/>
                  </a:lnTo>
                  <a:lnTo>
                    <a:pt x="1928" y="7545"/>
                  </a:lnTo>
                  <a:lnTo>
                    <a:pt x="2293" y="6947"/>
                  </a:lnTo>
                  <a:lnTo>
                    <a:pt x="2692" y="6382"/>
                  </a:lnTo>
                  <a:lnTo>
                    <a:pt x="3124" y="5850"/>
                  </a:lnTo>
                  <a:lnTo>
                    <a:pt x="3556" y="5318"/>
                  </a:lnTo>
                  <a:lnTo>
                    <a:pt x="4022" y="4820"/>
                  </a:lnTo>
                  <a:lnTo>
                    <a:pt x="4487" y="4321"/>
                  </a:lnTo>
                  <a:lnTo>
                    <a:pt x="4985" y="3856"/>
                  </a:lnTo>
                  <a:lnTo>
                    <a:pt x="5517" y="3390"/>
                  </a:lnTo>
                  <a:lnTo>
                    <a:pt x="6049" y="2992"/>
                  </a:lnTo>
                  <a:lnTo>
                    <a:pt x="6614" y="2593"/>
                  </a:lnTo>
                  <a:lnTo>
                    <a:pt x="7212" y="2194"/>
                  </a:lnTo>
                  <a:lnTo>
                    <a:pt x="7810" y="1862"/>
                  </a:lnTo>
                  <a:lnTo>
                    <a:pt x="8409" y="1529"/>
                  </a:lnTo>
                  <a:lnTo>
                    <a:pt x="9040" y="1230"/>
                  </a:lnTo>
                  <a:lnTo>
                    <a:pt x="9140" y="1164"/>
                  </a:lnTo>
                  <a:lnTo>
                    <a:pt x="9240" y="1064"/>
                  </a:lnTo>
                  <a:lnTo>
                    <a:pt x="9306" y="931"/>
                  </a:lnTo>
                  <a:lnTo>
                    <a:pt x="9339" y="798"/>
                  </a:lnTo>
                  <a:lnTo>
                    <a:pt x="9339" y="665"/>
                  </a:lnTo>
                  <a:lnTo>
                    <a:pt x="9339" y="532"/>
                  </a:lnTo>
                  <a:lnTo>
                    <a:pt x="9306" y="399"/>
                  </a:lnTo>
                  <a:lnTo>
                    <a:pt x="9240" y="300"/>
                  </a:lnTo>
                  <a:lnTo>
                    <a:pt x="9173" y="200"/>
                  </a:lnTo>
                  <a:lnTo>
                    <a:pt x="9073" y="100"/>
                  </a:lnTo>
                  <a:lnTo>
                    <a:pt x="8940" y="34"/>
                  </a:lnTo>
                  <a:lnTo>
                    <a:pt x="88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243;p62"/>
            <p:cNvSpPr/>
            <p:nvPr/>
          </p:nvSpPr>
          <p:spPr>
            <a:xfrm>
              <a:off x="4968225" y="1092275"/>
              <a:ext cx="99725" cy="265075"/>
            </a:xfrm>
            <a:custGeom>
              <a:avLst/>
              <a:gdLst/>
              <a:ahLst/>
              <a:cxnLst/>
              <a:rect l="l" t="t" r="r" b="b"/>
              <a:pathLst>
                <a:path w="3989" h="10603" extrusionOk="0">
                  <a:moveTo>
                    <a:pt x="3191" y="0"/>
                  </a:moveTo>
                  <a:lnTo>
                    <a:pt x="3058" y="33"/>
                  </a:lnTo>
                  <a:lnTo>
                    <a:pt x="2959" y="100"/>
                  </a:lnTo>
                  <a:lnTo>
                    <a:pt x="2859" y="166"/>
                  </a:lnTo>
                  <a:lnTo>
                    <a:pt x="2759" y="299"/>
                  </a:lnTo>
                  <a:lnTo>
                    <a:pt x="2427" y="831"/>
                  </a:lnTo>
                  <a:lnTo>
                    <a:pt x="2095" y="1363"/>
                  </a:lnTo>
                  <a:lnTo>
                    <a:pt x="1829" y="1928"/>
                  </a:lnTo>
                  <a:lnTo>
                    <a:pt x="1530" y="2493"/>
                  </a:lnTo>
                  <a:lnTo>
                    <a:pt x="1297" y="3091"/>
                  </a:lnTo>
                  <a:lnTo>
                    <a:pt x="1064" y="3689"/>
                  </a:lnTo>
                  <a:lnTo>
                    <a:pt x="865" y="4288"/>
                  </a:lnTo>
                  <a:lnTo>
                    <a:pt x="665" y="4886"/>
                  </a:lnTo>
                  <a:lnTo>
                    <a:pt x="499" y="5484"/>
                  </a:lnTo>
                  <a:lnTo>
                    <a:pt x="366" y="6115"/>
                  </a:lnTo>
                  <a:lnTo>
                    <a:pt x="233" y="6714"/>
                  </a:lnTo>
                  <a:lnTo>
                    <a:pt x="167" y="7345"/>
                  </a:lnTo>
                  <a:lnTo>
                    <a:pt x="67" y="7977"/>
                  </a:lnTo>
                  <a:lnTo>
                    <a:pt x="34" y="8608"/>
                  </a:lnTo>
                  <a:lnTo>
                    <a:pt x="1" y="9240"/>
                  </a:lnTo>
                  <a:lnTo>
                    <a:pt x="1" y="9871"/>
                  </a:lnTo>
                  <a:lnTo>
                    <a:pt x="34" y="10004"/>
                  </a:lnTo>
                  <a:lnTo>
                    <a:pt x="34" y="10137"/>
                  </a:lnTo>
                  <a:lnTo>
                    <a:pt x="100" y="10237"/>
                  </a:lnTo>
                  <a:lnTo>
                    <a:pt x="167" y="10336"/>
                  </a:lnTo>
                  <a:lnTo>
                    <a:pt x="267" y="10436"/>
                  </a:lnTo>
                  <a:lnTo>
                    <a:pt x="366" y="10503"/>
                  </a:lnTo>
                  <a:lnTo>
                    <a:pt x="499" y="10569"/>
                  </a:lnTo>
                  <a:lnTo>
                    <a:pt x="632" y="10602"/>
                  </a:lnTo>
                  <a:lnTo>
                    <a:pt x="765" y="10569"/>
                  </a:lnTo>
                  <a:lnTo>
                    <a:pt x="865" y="10569"/>
                  </a:lnTo>
                  <a:lnTo>
                    <a:pt x="998" y="10503"/>
                  </a:lnTo>
                  <a:lnTo>
                    <a:pt x="1097" y="10436"/>
                  </a:lnTo>
                  <a:lnTo>
                    <a:pt x="1197" y="10336"/>
                  </a:lnTo>
                  <a:lnTo>
                    <a:pt x="1297" y="10237"/>
                  </a:lnTo>
                  <a:lnTo>
                    <a:pt x="1330" y="10104"/>
                  </a:lnTo>
                  <a:lnTo>
                    <a:pt x="1330" y="9971"/>
                  </a:lnTo>
                  <a:lnTo>
                    <a:pt x="1330" y="9373"/>
                  </a:lnTo>
                  <a:lnTo>
                    <a:pt x="1363" y="8774"/>
                  </a:lnTo>
                  <a:lnTo>
                    <a:pt x="1397" y="8209"/>
                  </a:lnTo>
                  <a:lnTo>
                    <a:pt x="1463" y="7611"/>
                  </a:lnTo>
                  <a:lnTo>
                    <a:pt x="1563" y="7046"/>
                  </a:lnTo>
                  <a:lnTo>
                    <a:pt x="1662" y="6448"/>
                  </a:lnTo>
                  <a:lnTo>
                    <a:pt x="1795" y="5883"/>
                  </a:lnTo>
                  <a:lnTo>
                    <a:pt x="1928" y="5318"/>
                  </a:lnTo>
                  <a:lnTo>
                    <a:pt x="2128" y="4753"/>
                  </a:lnTo>
                  <a:lnTo>
                    <a:pt x="2294" y="4188"/>
                  </a:lnTo>
                  <a:lnTo>
                    <a:pt x="2527" y="3656"/>
                  </a:lnTo>
                  <a:lnTo>
                    <a:pt x="2759" y="3124"/>
                  </a:lnTo>
                  <a:lnTo>
                    <a:pt x="2992" y="2592"/>
                  </a:lnTo>
                  <a:lnTo>
                    <a:pt x="3258" y="2061"/>
                  </a:lnTo>
                  <a:lnTo>
                    <a:pt x="3557" y="1529"/>
                  </a:lnTo>
                  <a:lnTo>
                    <a:pt x="3856" y="1030"/>
                  </a:lnTo>
                  <a:lnTo>
                    <a:pt x="3922" y="897"/>
                  </a:lnTo>
                  <a:lnTo>
                    <a:pt x="3989" y="765"/>
                  </a:lnTo>
                  <a:lnTo>
                    <a:pt x="3989" y="632"/>
                  </a:lnTo>
                  <a:lnTo>
                    <a:pt x="3956" y="499"/>
                  </a:lnTo>
                  <a:lnTo>
                    <a:pt x="3922" y="399"/>
                  </a:lnTo>
                  <a:lnTo>
                    <a:pt x="3856" y="299"/>
                  </a:lnTo>
                  <a:lnTo>
                    <a:pt x="3756" y="200"/>
                  </a:lnTo>
                  <a:lnTo>
                    <a:pt x="3657" y="133"/>
                  </a:lnTo>
                  <a:lnTo>
                    <a:pt x="3557" y="67"/>
                  </a:lnTo>
                  <a:lnTo>
                    <a:pt x="34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244;p62"/>
            <p:cNvSpPr/>
            <p:nvPr/>
          </p:nvSpPr>
          <p:spPr>
            <a:xfrm>
              <a:off x="5201700" y="576275"/>
              <a:ext cx="223550" cy="192800"/>
            </a:xfrm>
            <a:custGeom>
              <a:avLst/>
              <a:gdLst/>
              <a:ahLst/>
              <a:cxnLst/>
              <a:rect l="l" t="t" r="r" b="b"/>
              <a:pathLst>
                <a:path w="8942" h="7712" extrusionOk="0">
                  <a:moveTo>
                    <a:pt x="7878" y="1"/>
                  </a:moveTo>
                  <a:lnTo>
                    <a:pt x="1" y="1796"/>
                  </a:lnTo>
                  <a:lnTo>
                    <a:pt x="34" y="2028"/>
                  </a:lnTo>
                  <a:lnTo>
                    <a:pt x="101" y="2261"/>
                  </a:lnTo>
                  <a:lnTo>
                    <a:pt x="167" y="2593"/>
                  </a:lnTo>
                  <a:lnTo>
                    <a:pt x="333" y="2992"/>
                  </a:lnTo>
                  <a:lnTo>
                    <a:pt x="499" y="3457"/>
                  </a:lnTo>
                  <a:lnTo>
                    <a:pt x="765" y="3923"/>
                  </a:lnTo>
                  <a:lnTo>
                    <a:pt x="1098" y="4454"/>
                  </a:lnTo>
                  <a:lnTo>
                    <a:pt x="1496" y="4953"/>
                  </a:lnTo>
                  <a:lnTo>
                    <a:pt x="1995" y="5485"/>
                  </a:lnTo>
                  <a:lnTo>
                    <a:pt x="2261" y="5751"/>
                  </a:lnTo>
                  <a:lnTo>
                    <a:pt x="2560" y="5983"/>
                  </a:lnTo>
                  <a:lnTo>
                    <a:pt x="2892" y="6216"/>
                  </a:lnTo>
                  <a:lnTo>
                    <a:pt x="3225" y="6449"/>
                  </a:lnTo>
                  <a:lnTo>
                    <a:pt x="3624" y="6648"/>
                  </a:lnTo>
                  <a:lnTo>
                    <a:pt x="4022" y="6847"/>
                  </a:lnTo>
                  <a:lnTo>
                    <a:pt x="4454" y="7047"/>
                  </a:lnTo>
                  <a:lnTo>
                    <a:pt x="4953" y="7213"/>
                  </a:lnTo>
                  <a:lnTo>
                    <a:pt x="5451" y="7379"/>
                  </a:lnTo>
                  <a:lnTo>
                    <a:pt x="5983" y="7512"/>
                  </a:lnTo>
                  <a:lnTo>
                    <a:pt x="6548" y="7612"/>
                  </a:lnTo>
                  <a:lnTo>
                    <a:pt x="7146" y="7712"/>
                  </a:lnTo>
                  <a:lnTo>
                    <a:pt x="8941" y="865"/>
                  </a:lnTo>
                  <a:lnTo>
                    <a:pt x="8576" y="533"/>
                  </a:lnTo>
                  <a:lnTo>
                    <a:pt x="78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245;p62"/>
            <p:cNvSpPr/>
            <p:nvPr/>
          </p:nvSpPr>
          <p:spPr>
            <a:xfrm>
              <a:off x="946750" y="238950"/>
              <a:ext cx="3230500" cy="2830850"/>
            </a:xfrm>
            <a:custGeom>
              <a:avLst/>
              <a:gdLst/>
              <a:ahLst/>
              <a:cxnLst/>
              <a:rect l="l" t="t" r="r" b="b"/>
              <a:pathLst>
                <a:path w="129220" h="113234" extrusionOk="0">
                  <a:moveTo>
                    <a:pt x="126095" y="0"/>
                  </a:moveTo>
                  <a:lnTo>
                    <a:pt x="124533" y="33"/>
                  </a:lnTo>
                  <a:lnTo>
                    <a:pt x="122705" y="67"/>
                  </a:lnTo>
                  <a:lnTo>
                    <a:pt x="120678" y="166"/>
                  </a:lnTo>
                  <a:lnTo>
                    <a:pt x="118518" y="333"/>
                  </a:lnTo>
                  <a:lnTo>
                    <a:pt x="116258" y="565"/>
                  </a:lnTo>
                  <a:lnTo>
                    <a:pt x="115061" y="698"/>
                  </a:lnTo>
                  <a:lnTo>
                    <a:pt x="113898" y="864"/>
                  </a:lnTo>
                  <a:lnTo>
                    <a:pt x="112702" y="1031"/>
                  </a:lnTo>
                  <a:lnTo>
                    <a:pt x="111505" y="1263"/>
                  </a:lnTo>
                  <a:lnTo>
                    <a:pt x="110342" y="1496"/>
                  </a:lnTo>
                  <a:lnTo>
                    <a:pt x="109145" y="1762"/>
                  </a:lnTo>
                  <a:lnTo>
                    <a:pt x="107982" y="2028"/>
                  </a:lnTo>
                  <a:lnTo>
                    <a:pt x="106852" y="2360"/>
                  </a:lnTo>
                  <a:lnTo>
                    <a:pt x="105722" y="2692"/>
                  </a:lnTo>
                  <a:lnTo>
                    <a:pt x="104625" y="3091"/>
                  </a:lnTo>
                  <a:lnTo>
                    <a:pt x="103595" y="3490"/>
                  </a:lnTo>
                  <a:lnTo>
                    <a:pt x="102565" y="3922"/>
                  </a:lnTo>
                  <a:lnTo>
                    <a:pt x="101601" y="4421"/>
                  </a:lnTo>
                  <a:lnTo>
                    <a:pt x="100670" y="4952"/>
                  </a:lnTo>
                  <a:lnTo>
                    <a:pt x="100238" y="5251"/>
                  </a:lnTo>
                  <a:lnTo>
                    <a:pt x="99740" y="5617"/>
                  </a:lnTo>
                  <a:lnTo>
                    <a:pt x="99241" y="6049"/>
                  </a:lnTo>
                  <a:lnTo>
                    <a:pt x="98743" y="6548"/>
                  </a:lnTo>
                  <a:lnTo>
                    <a:pt x="98178" y="7113"/>
                  </a:lnTo>
                  <a:lnTo>
                    <a:pt x="97646" y="7711"/>
                  </a:lnTo>
                  <a:lnTo>
                    <a:pt x="96449" y="9107"/>
                  </a:lnTo>
                  <a:lnTo>
                    <a:pt x="95186" y="10702"/>
                  </a:lnTo>
                  <a:lnTo>
                    <a:pt x="93824" y="12497"/>
                  </a:lnTo>
                  <a:lnTo>
                    <a:pt x="92395" y="14458"/>
                  </a:lnTo>
                  <a:lnTo>
                    <a:pt x="90866" y="16585"/>
                  </a:lnTo>
                  <a:lnTo>
                    <a:pt x="87576" y="21238"/>
                  </a:lnTo>
                  <a:lnTo>
                    <a:pt x="83920" y="26356"/>
                  </a:lnTo>
                  <a:lnTo>
                    <a:pt x="81959" y="29015"/>
                  </a:lnTo>
                  <a:lnTo>
                    <a:pt x="79931" y="31773"/>
                  </a:lnTo>
                  <a:lnTo>
                    <a:pt x="77804" y="34532"/>
                  </a:lnTo>
                  <a:lnTo>
                    <a:pt x="75578" y="37357"/>
                  </a:lnTo>
                  <a:lnTo>
                    <a:pt x="73251" y="40182"/>
                  </a:lnTo>
                  <a:lnTo>
                    <a:pt x="70858" y="43007"/>
                  </a:lnTo>
                  <a:lnTo>
                    <a:pt x="69628" y="44403"/>
                  </a:lnTo>
                  <a:lnTo>
                    <a:pt x="68399" y="45832"/>
                  </a:lnTo>
                  <a:lnTo>
                    <a:pt x="67103" y="47195"/>
                  </a:lnTo>
                  <a:lnTo>
                    <a:pt x="65806" y="48591"/>
                  </a:lnTo>
                  <a:lnTo>
                    <a:pt x="64477" y="49953"/>
                  </a:lnTo>
                  <a:lnTo>
                    <a:pt x="63148" y="51316"/>
                  </a:lnTo>
                  <a:lnTo>
                    <a:pt x="61785" y="52645"/>
                  </a:lnTo>
                  <a:lnTo>
                    <a:pt x="60389" y="53975"/>
                  </a:lnTo>
                  <a:lnTo>
                    <a:pt x="58960" y="55271"/>
                  </a:lnTo>
                  <a:lnTo>
                    <a:pt x="57531" y="56534"/>
                  </a:lnTo>
                  <a:lnTo>
                    <a:pt x="56068" y="57764"/>
                  </a:lnTo>
                  <a:lnTo>
                    <a:pt x="54606" y="58993"/>
                  </a:lnTo>
                  <a:lnTo>
                    <a:pt x="53110" y="60190"/>
                  </a:lnTo>
                  <a:lnTo>
                    <a:pt x="51582" y="61353"/>
                  </a:lnTo>
                  <a:lnTo>
                    <a:pt x="50020" y="62483"/>
                  </a:lnTo>
                  <a:lnTo>
                    <a:pt x="48457" y="63580"/>
                  </a:lnTo>
                  <a:lnTo>
                    <a:pt x="46862" y="64643"/>
                  </a:lnTo>
                  <a:lnTo>
                    <a:pt x="45234" y="65640"/>
                  </a:lnTo>
                  <a:lnTo>
                    <a:pt x="43605" y="66637"/>
                  </a:lnTo>
                  <a:lnTo>
                    <a:pt x="41943" y="67568"/>
                  </a:lnTo>
                  <a:lnTo>
                    <a:pt x="40248" y="68465"/>
                  </a:lnTo>
                  <a:lnTo>
                    <a:pt x="38520" y="69296"/>
                  </a:lnTo>
                  <a:lnTo>
                    <a:pt x="36792" y="70094"/>
                  </a:lnTo>
                  <a:lnTo>
                    <a:pt x="35030" y="70825"/>
                  </a:lnTo>
                  <a:lnTo>
                    <a:pt x="33269" y="71523"/>
                  </a:lnTo>
                  <a:lnTo>
                    <a:pt x="31441" y="72155"/>
                  </a:lnTo>
                  <a:lnTo>
                    <a:pt x="29613" y="72720"/>
                  </a:lnTo>
                  <a:lnTo>
                    <a:pt x="27785" y="73251"/>
                  </a:lnTo>
                  <a:lnTo>
                    <a:pt x="25957" y="73750"/>
                  </a:lnTo>
                  <a:lnTo>
                    <a:pt x="24196" y="74248"/>
                  </a:lnTo>
                  <a:lnTo>
                    <a:pt x="22501" y="74780"/>
                  </a:lnTo>
                  <a:lnTo>
                    <a:pt x="20905" y="75345"/>
                  </a:lnTo>
                  <a:lnTo>
                    <a:pt x="19343" y="75910"/>
                  </a:lnTo>
                  <a:lnTo>
                    <a:pt x="17881" y="76508"/>
                  </a:lnTo>
                  <a:lnTo>
                    <a:pt x="16485" y="77107"/>
                  </a:lnTo>
                  <a:lnTo>
                    <a:pt x="15122" y="77705"/>
                  </a:lnTo>
                  <a:lnTo>
                    <a:pt x="13859" y="78336"/>
                  </a:lnTo>
                  <a:lnTo>
                    <a:pt x="12630" y="79001"/>
                  </a:lnTo>
                  <a:lnTo>
                    <a:pt x="11500" y="79633"/>
                  </a:lnTo>
                  <a:lnTo>
                    <a:pt x="10403" y="80297"/>
                  </a:lnTo>
                  <a:lnTo>
                    <a:pt x="9373" y="80995"/>
                  </a:lnTo>
                  <a:lnTo>
                    <a:pt x="8409" y="81693"/>
                  </a:lnTo>
                  <a:lnTo>
                    <a:pt x="7511" y="82391"/>
                  </a:lnTo>
                  <a:lnTo>
                    <a:pt x="6681" y="83089"/>
                  </a:lnTo>
                  <a:lnTo>
                    <a:pt x="5883" y="83820"/>
                  </a:lnTo>
                  <a:lnTo>
                    <a:pt x="5118" y="84551"/>
                  </a:lnTo>
                  <a:lnTo>
                    <a:pt x="4454" y="85283"/>
                  </a:lnTo>
                  <a:lnTo>
                    <a:pt x="3822" y="86014"/>
                  </a:lnTo>
                  <a:lnTo>
                    <a:pt x="3257" y="86745"/>
                  </a:lnTo>
                  <a:lnTo>
                    <a:pt x="2726" y="87476"/>
                  </a:lnTo>
                  <a:lnTo>
                    <a:pt x="2260" y="88241"/>
                  </a:lnTo>
                  <a:lnTo>
                    <a:pt x="1828" y="89005"/>
                  </a:lnTo>
                  <a:lnTo>
                    <a:pt x="1429" y="89736"/>
                  </a:lnTo>
                  <a:lnTo>
                    <a:pt x="1097" y="90501"/>
                  </a:lnTo>
                  <a:lnTo>
                    <a:pt x="831" y="91265"/>
                  </a:lnTo>
                  <a:lnTo>
                    <a:pt x="565" y="92029"/>
                  </a:lnTo>
                  <a:lnTo>
                    <a:pt x="366" y="92761"/>
                  </a:lnTo>
                  <a:lnTo>
                    <a:pt x="233" y="93525"/>
                  </a:lnTo>
                  <a:lnTo>
                    <a:pt x="100" y="94289"/>
                  </a:lnTo>
                  <a:lnTo>
                    <a:pt x="33" y="95021"/>
                  </a:lnTo>
                  <a:lnTo>
                    <a:pt x="0" y="95785"/>
                  </a:lnTo>
                  <a:lnTo>
                    <a:pt x="0" y="96516"/>
                  </a:lnTo>
                  <a:lnTo>
                    <a:pt x="33" y="97247"/>
                  </a:lnTo>
                  <a:lnTo>
                    <a:pt x="133" y="97979"/>
                  </a:lnTo>
                  <a:lnTo>
                    <a:pt x="233" y="98710"/>
                  </a:lnTo>
                  <a:lnTo>
                    <a:pt x="366" y="99408"/>
                  </a:lnTo>
                  <a:lnTo>
                    <a:pt x="565" y="100106"/>
                  </a:lnTo>
                  <a:lnTo>
                    <a:pt x="765" y="100804"/>
                  </a:lnTo>
                  <a:lnTo>
                    <a:pt x="997" y="101502"/>
                  </a:lnTo>
                  <a:lnTo>
                    <a:pt x="1263" y="102166"/>
                  </a:lnTo>
                  <a:lnTo>
                    <a:pt x="1562" y="102831"/>
                  </a:lnTo>
                  <a:lnTo>
                    <a:pt x="1895" y="103462"/>
                  </a:lnTo>
                  <a:lnTo>
                    <a:pt x="2260" y="104127"/>
                  </a:lnTo>
                  <a:lnTo>
                    <a:pt x="2626" y="104725"/>
                  </a:lnTo>
                  <a:lnTo>
                    <a:pt x="3025" y="105357"/>
                  </a:lnTo>
                  <a:lnTo>
                    <a:pt x="3457" y="105955"/>
                  </a:lnTo>
                  <a:lnTo>
                    <a:pt x="3889" y="106520"/>
                  </a:lnTo>
                  <a:lnTo>
                    <a:pt x="4387" y="107085"/>
                  </a:lnTo>
                  <a:lnTo>
                    <a:pt x="4853" y="107617"/>
                  </a:lnTo>
                  <a:lnTo>
                    <a:pt x="5351" y="108149"/>
                  </a:lnTo>
                  <a:lnTo>
                    <a:pt x="5883" y="108647"/>
                  </a:lnTo>
                  <a:lnTo>
                    <a:pt x="6415" y="109146"/>
                  </a:lnTo>
                  <a:lnTo>
                    <a:pt x="6980" y="109611"/>
                  </a:lnTo>
                  <a:lnTo>
                    <a:pt x="7545" y="110043"/>
                  </a:lnTo>
                  <a:lnTo>
                    <a:pt x="8143" y="110475"/>
                  </a:lnTo>
                  <a:lnTo>
                    <a:pt x="8741" y="110841"/>
                  </a:lnTo>
                  <a:lnTo>
                    <a:pt x="9339" y="111240"/>
                  </a:lnTo>
                  <a:lnTo>
                    <a:pt x="9971" y="111572"/>
                  </a:lnTo>
                  <a:lnTo>
                    <a:pt x="10569" y="111904"/>
                  </a:lnTo>
                  <a:lnTo>
                    <a:pt x="11201" y="112203"/>
                  </a:lnTo>
                  <a:lnTo>
                    <a:pt x="11865" y="112469"/>
                  </a:lnTo>
                  <a:lnTo>
                    <a:pt x="12497" y="112702"/>
                  </a:lnTo>
                  <a:lnTo>
                    <a:pt x="13195" y="112935"/>
                  </a:lnTo>
                  <a:lnTo>
                    <a:pt x="13959" y="113068"/>
                  </a:lnTo>
                  <a:lnTo>
                    <a:pt x="14790" y="113167"/>
                  </a:lnTo>
                  <a:lnTo>
                    <a:pt x="15687" y="113234"/>
                  </a:lnTo>
                  <a:lnTo>
                    <a:pt x="16684" y="113234"/>
                  </a:lnTo>
                  <a:lnTo>
                    <a:pt x="17715" y="113200"/>
                  </a:lnTo>
                  <a:lnTo>
                    <a:pt x="18845" y="113101"/>
                  </a:lnTo>
                  <a:lnTo>
                    <a:pt x="20008" y="112968"/>
                  </a:lnTo>
                  <a:lnTo>
                    <a:pt x="21238" y="112768"/>
                  </a:lnTo>
                  <a:lnTo>
                    <a:pt x="22501" y="112536"/>
                  </a:lnTo>
                  <a:lnTo>
                    <a:pt x="23863" y="112270"/>
                  </a:lnTo>
                  <a:lnTo>
                    <a:pt x="25226" y="111937"/>
                  </a:lnTo>
                  <a:lnTo>
                    <a:pt x="26655" y="111572"/>
                  </a:lnTo>
                  <a:lnTo>
                    <a:pt x="28151" y="111140"/>
                  </a:lnTo>
                  <a:lnTo>
                    <a:pt x="29679" y="110675"/>
                  </a:lnTo>
                  <a:lnTo>
                    <a:pt x="31242" y="110176"/>
                  </a:lnTo>
                  <a:lnTo>
                    <a:pt x="32837" y="109611"/>
                  </a:lnTo>
                  <a:lnTo>
                    <a:pt x="34465" y="109013"/>
                  </a:lnTo>
                  <a:lnTo>
                    <a:pt x="36127" y="108381"/>
                  </a:lnTo>
                  <a:lnTo>
                    <a:pt x="37822" y="107683"/>
                  </a:lnTo>
                  <a:lnTo>
                    <a:pt x="39550" y="106952"/>
                  </a:lnTo>
                  <a:lnTo>
                    <a:pt x="41279" y="106188"/>
                  </a:lnTo>
                  <a:lnTo>
                    <a:pt x="43040" y="105390"/>
                  </a:lnTo>
                  <a:lnTo>
                    <a:pt x="44835" y="104526"/>
                  </a:lnTo>
                  <a:lnTo>
                    <a:pt x="46630" y="103629"/>
                  </a:lnTo>
                  <a:lnTo>
                    <a:pt x="48457" y="102698"/>
                  </a:lnTo>
                  <a:lnTo>
                    <a:pt x="50285" y="101701"/>
                  </a:lnTo>
                  <a:lnTo>
                    <a:pt x="52113" y="100704"/>
                  </a:lnTo>
                  <a:lnTo>
                    <a:pt x="53941" y="99640"/>
                  </a:lnTo>
                  <a:lnTo>
                    <a:pt x="55802" y="98544"/>
                  </a:lnTo>
                  <a:lnTo>
                    <a:pt x="57630" y="97380"/>
                  </a:lnTo>
                  <a:lnTo>
                    <a:pt x="59458" y="96217"/>
                  </a:lnTo>
                  <a:lnTo>
                    <a:pt x="61320" y="94987"/>
                  </a:lnTo>
                  <a:lnTo>
                    <a:pt x="63148" y="93758"/>
                  </a:lnTo>
                  <a:lnTo>
                    <a:pt x="64942" y="92461"/>
                  </a:lnTo>
                  <a:lnTo>
                    <a:pt x="66737" y="91132"/>
                  </a:lnTo>
                  <a:lnTo>
                    <a:pt x="68532" y="89769"/>
                  </a:lnTo>
                  <a:lnTo>
                    <a:pt x="70293" y="88374"/>
                  </a:lnTo>
                  <a:lnTo>
                    <a:pt x="72055" y="86944"/>
                  </a:lnTo>
                  <a:lnTo>
                    <a:pt x="73783" y="85449"/>
                  </a:lnTo>
                  <a:lnTo>
                    <a:pt x="75478" y="83953"/>
                  </a:lnTo>
                  <a:lnTo>
                    <a:pt x="77140" y="82391"/>
                  </a:lnTo>
                  <a:lnTo>
                    <a:pt x="78801" y="80829"/>
                  </a:lnTo>
                  <a:lnTo>
                    <a:pt x="80397" y="79234"/>
                  </a:lnTo>
                  <a:lnTo>
                    <a:pt x="81959" y="77572"/>
                  </a:lnTo>
                  <a:lnTo>
                    <a:pt x="83488" y="75877"/>
                  </a:lnTo>
                  <a:lnTo>
                    <a:pt x="84983" y="74182"/>
                  </a:lnTo>
                  <a:lnTo>
                    <a:pt x="86412" y="72420"/>
                  </a:lnTo>
                  <a:lnTo>
                    <a:pt x="87808" y="70659"/>
                  </a:lnTo>
                  <a:lnTo>
                    <a:pt x="89138" y="68864"/>
                  </a:lnTo>
                  <a:lnTo>
                    <a:pt x="90434" y="67003"/>
                  </a:lnTo>
                  <a:lnTo>
                    <a:pt x="91697" y="65142"/>
                  </a:lnTo>
                  <a:lnTo>
                    <a:pt x="92860" y="63247"/>
                  </a:lnTo>
                  <a:lnTo>
                    <a:pt x="93990" y="61287"/>
                  </a:lnTo>
                  <a:lnTo>
                    <a:pt x="95020" y="59326"/>
                  </a:lnTo>
                  <a:lnTo>
                    <a:pt x="96017" y="57332"/>
                  </a:lnTo>
                  <a:lnTo>
                    <a:pt x="96948" y="55337"/>
                  </a:lnTo>
                  <a:lnTo>
                    <a:pt x="97779" y="53277"/>
                  </a:lnTo>
                  <a:lnTo>
                    <a:pt x="98178" y="52246"/>
                  </a:lnTo>
                  <a:lnTo>
                    <a:pt x="98577" y="51183"/>
                  </a:lnTo>
                  <a:lnTo>
                    <a:pt x="98942" y="50153"/>
                  </a:lnTo>
                  <a:lnTo>
                    <a:pt x="99274" y="49089"/>
                  </a:lnTo>
                  <a:lnTo>
                    <a:pt x="99607" y="48026"/>
                  </a:lnTo>
                  <a:lnTo>
                    <a:pt x="99906" y="46962"/>
                  </a:lnTo>
                  <a:lnTo>
                    <a:pt x="100172" y="45865"/>
                  </a:lnTo>
                  <a:lnTo>
                    <a:pt x="100438" y="44802"/>
                  </a:lnTo>
                  <a:lnTo>
                    <a:pt x="100670" y="43705"/>
                  </a:lnTo>
                  <a:lnTo>
                    <a:pt x="100870" y="42608"/>
                  </a:lnTo>
                  <a:lnTo>
                    <a:pt x="101069" y="41511"/>
                  </a:lnTo>
                  <a:lnTo>
                    <a:pt x="101269" y="40381"/>
                  </a:lnTo>
                  <a:lnTo>
                    <a:pt x="102365" y="39418"/>
                  </a:lnTo>
                  <a:lnTo>
                    <a:pt x="103628" y="38254"/>
                  </a:lnTo>
                  <a:lnTo>
                    <a:pt x="105290" y="36692"/>
                  </a:lnTo>
                  <a:lnTo>
                    <a:pt x="107284" y="34731"/>
                  </a:lnTo>
                  <a:lnTo>
                    <a:pt x="109511" y="32471"/>
                  </a:lnTo>
                  <a:lnTo>
                    <a:pt x="110674" y="31242"/>
                  </a:lnTo>
                  <a:lnTo>
                    <a:pt x="111904" y="29945"/>
                  </a:lnTo>
                  <a:lnTo>
                    <a:pt x="113134" y="28550"/>
                  </a:lnTo>
                  <a:lnTo>
                    <a:pt x="114397" y="27120"/>
                  </a:lnTo>
                  <a:lnTo>
                    <a:pt x="115660" y="25658"/>
                  </a:lnTo>
                  <a:lnTo>
                    <a:pt x="116922" y="24096"/>
                  </a:lnTo>
                  <a:lnTo>
                    <a:pt x="118152" y="22534"/>
                  </a:lnTo>
                  <a:lnTo>
                    <a:pt x="119382" y="20905"/>
                  </a:lnTo>
                  <a:lnTo>
                    <a:pt x="120578" y="19244"/>
                  </a:lnTo>
                  <a:lnTo>
                    <a:pt x="121742" y="17582"/>
                  </a:lnTo>
                  <a:lnTo>
                    <a:pt x="122838" y="15854"/>
                  </a:lnTo>
                  <a:lnTo>
                    <a:pt x="123902" y="14125"/>
                  </a:lnTo>
                  <a:lnTo>
                    <a:pt x="124899" y="12364"/>
                  </a:lnTo>
                  <a:lnTo>
                    <a:pt x="125796" y="10602"/>
                  </a:lnTo>
                  <a:lnTo>
                    <a:pt x="126228" y="9738"/>
                  </a:lnTo>
                  <a:lnTo>
                    <a:pt x="126627" y="8841"/>
                  </a:lnTo>
                  <a:lnTo>
                    <a:pt x="127026" y="7944"/>
                  </a:lnTo>
                  <a:lnTo>
                    <a:pt x="127392" y="7079"/>
                  </a:lnTo>
                  <a:lnTo>
                    <a:pt x="127724" y="6182"/>
                  </a:lnTo>
                  <a:lnTo>
                    <a:pt x="128023" y="5285"/>
                  </a:lnTo>
                  <a:lnTo>
                    <a:pt x="128289" y="4421"/>
                  </a:lnTo>
                  <a:lnTo>
                    <a:pt x="128555" y="3523"/>
                  </a:lnTo>
                  <a:lnTo>
                    <a:pt x="128754" y="2659"/>
                  </a:lnTo>
                  <a:lnTo>
                    <a:pt x="128954" y="1795"/>
                  </a:lnTo>
                  <a:lnTo>
                    <a:pt x="129120" y="898"/>
                  </a:lnTo>
                  <a:lnTo>
                    <a:pt x="129220" y="33"/>
                  </a:lnTo>
                  <a:lnTo>
                    <a:pt x="128389" y="33"/>
                  </a:lnTo>
                  <a:lnTo>
                    <a:pt x="1260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246;p62"/>
            <p:cNvSpPr/>
            <p:nvPr/>
          </p:nvSpPr>
          <p:spPr>
            <a:xfrm>
              <a:off x="1502600" y="855450"/>
              <a:ext cx="1918550" cy="1783950"/>
            </a:xfrm>
            <a:custGeom>
              <a:avLst/>
              <a:gdLst/>
              <a:ahLst/>
              <a:cxnLst/>
              <a:rect l="l" t="t" r="r" b="b"/>
              <a:pathLst>
                <a:path w="76742" h="71358" extrusionOk="0">
                  <a:moveTo>
                    <a:pt x="76741" y="1"/>
                  </a:moveTo>
                  <a:lnTo>
                    <a:pt x="76409" y="466"/>
                  </a:lnTo>
                  <a:lnTo>
                    <a:pt x="75412" y="1862"/>
                  </a:lnTo>
                  <a:lnTo>
                    <a:pt x="73783" y="4056"/>
                  </a:lnTo>
                  <a:lnTo>
                    <a:pt x="72753" y="5418"/>
                  </a:lnTo>
                  <a:lnTo>
                    <a:pt x="71557" y="6947"/>
                  </a:lnTo>
                  <a:lnTo>
                    <a:pt x="70227" y="8609"/>
                  </a:lnTo>
                  <a:lnTo>
                    <a:pt x="68732" y="10437"/>
                  </a:lnTo>
                  <a:lnTo>
                    <a:pt x="67103" y="12365"/>
                  </a:lnTo>
                  <a:lnTo>
                    <a:pt x="65375" y="14392"/>
                  </a:lnTo>
                  <a:lnTo>
                    <a:pt x="63480" y="16519"/>
                  </a:lnTo>
                  <a:lnTo>
                    <a:pt x="61486" y="18713"/>
                  </a:lnTo>
                  <a:lnTo>
                    <a:pt x="59326" y="21006"/>
                  </a:lnTo>
                  <a:lnTo>
                    <a:pt x="57099" y="23332"/>
                  </a:lnTo>
                  <a:lnTo>
                    <a:pt x="54706" y="25725"/>
                  </a:lnTo>
                  <a:lnTo>
                    <a:pt x="52214" y="28151"/>
                  </a:lnTo>
                  <a:lnTo>
                    <a:pt x="49621" y="30578"/>
                  </a:lnTo>
                  <a:lnTo>
                    <a:pt x="46929" y="33004"/>
                  </a:lnTo>
                  <a:lnTo>
                    <a:pt x="45533" y="34200"/>
                  </a:lnTo>
                  <a:lnTo>
                    <a:pt x="44104" y="35430"/>
                  </a:lnTo>
                  <a:lnTo>
                    <a:pt x="42675" y="36627"/>
                  </a:lnTo>
                  <a:lnTo>
                    <a:pt x="41213" y="37823"/>
                  </a:lnTo>
                  <a:lnTo>
                    <a:pt x="39717" y="39020"/>
                  </a:lnTo>
                  <a:lnTo>
                    <a:pt x="38188" y="40183"/>
                  </a:lnTo>
                  <a:lnTo>
                    <a:pt x="36659" y="41346"/>
                  </a:lnTo>
                  <a:lnTo>
                    <a:pt x="35097" y="42509"/>
                  </a:lnTo>
                  <a:lnTo>
                    <a:pt x="33502" y="43639"/>
                  </a:lnTo>
                  <a:lnTo>
                    <a:pt x="31907" y="44736"/>
                  </a:lnTo>
                  <a:lnTo>
                    <a:pt x="30278" y="45866"/>
                  </a:lnTo>
                  <a:lnTo>
                    <a:pt x="28616" y="46930"/>
                  </a:lnTo>
                  <a:lnTo>
                    <a:pt x="26955" y="47993"/>
                  </a:lnTo>
                  <a:lnTo>
                    <a:pt x="25260" y="49023"/>
                  </a:lnTo>
                  <a:lnTo>
                    <a:pt x="23531" y="50020"/>
                  </a:lnTo>
                  <a:lnTo>
                    <a:pt x="21803" y="51018"/>
                  </a:lnTo>
                  <a:lnTo>
                    <a:pt x="20042" y="51948"/>
                  </a:lnTo>
                  <a:lnTo>
                    <a:pt x="18280" y="52879"/>
                  </a:lnTo>
                  <a:lnTo>
                    <a:pt x="16485" y="53776"/>
                  </a:lnTo>
                  <a:lnTo>
                    <a:pt x="14691" y="54640"/>
                  </a:lnTo>
                  <a:lnTo>
                    <a:pt x="12863" y="55471"/>
                  </a:lnTo>
                  <a:lnTo>
                    <a:pt x="11002" y="56236"/>
                  </a:lnTo>
                  <a:lnTo>
                    <a:pt x="9140" y="57000"/>
                  </a:lnTo>
                  <a:lnTo>
                    <a:pt x="7279" y="57698"/>
                  </a:lnTo>
                  <a:lnTo>
                    <a:pt x="6681" y="57931"/>
                  </a:lnTo>
                  <a:lnTo>
                    <a:pt x="6116" y="58196"/>
                  </a:lnTo>
                  <a:lnTo>
                    <a:pt x="5584" y="58462"/>
                  </a:lnTo>
                  <a:lnTo>
                    <a:pt x="5052" y="58795"/>
                  </a:lnTo>
                  <a:lnTo>
                    <a:pt x="4521" y="59127"/>
                  </a:lnTo>
                  <a:lnTo>
                    <a:pt x="4022" y="59493"/>
                  </a:lnTo>
                  <a:lnTo>
                    <a:pt x="3557" y="59891"/>
                  </a:lnTo>
                  <a:lnTo>
                    <a:pt x="3092" y="60290"/>
                  </a:lnTo>
                  <a:lnTo>
                    <a:pt x="2660" y="60722"/>
                  </a:lnTo>
                  <a:lnTo>
                    <a:pt x="2261" y="61188"/>
                  </a:lnTo>
                  <a:lnTo>
                    <a:pt x="1895" y="61686"/>
                  </a:lnTo>
                  <a:lnTo>
                    <a:pt x="1530" y="62185"/>
                  </a:lnTo>
                  <a:lnTo>
                    <a:pt x="1230" y="62716"/>
                  </a:lnTo>
                  <a:lnTo>
                    <a:pt x="931" y="63248"/>
                  </a:lnTo>
                  <a:lnTo>
                    <a:pt x="665" y="63813"/>
                  </a:lnTo>
                  <a:lnTo>
                    <a:pt x="466" y="64411"/>
                  </a:lnTo>
                  <a:lnTo>
                    <a:pt x="233" y="65109"/>
                  </a:lnTo>
                  <a:lnTo>
                    <a:pt x="67" y="65841"/>
                  </a:lnTo>
                  <a:lnTo>
                    <a:pt x="34" y="66173"/>
                  </a:lnTo>
                  <a:lnTo>
                    <a:pt x="1" y="66539"/>
                  </a:lnTo>
                  <a:lnTo>
                    <a:pt x="1" y="66904"/>
                  </a:lnTo>
                  <a:lnTo>
                    <a:pt x="1" y="67236"/>
                  </a:lnTo>
                  <a:lnTo>
                    <a:pt x="34" y="67569"/>
                  </a:lnTo>
                  <a:lnTo>
                    <a:pt x="134" y="67901"/>
                  </a:lnTo>
                  <a:lnTo>
                    <a:pt x="200" y="68200"/>
                  </a:lnTo>
                  <a:lnTo>
                    <a:pt x="333" y="68533"/>
                  </a:lnTo>
                  <a:lnTo>
                    <a:pt x="499" y="68832"/>
                  </a:lnTo>
                  <a:lnTo>
                    <a:pt x="699" y="69131"/>
                  </a:lnTo>
                  <a:lnTo>
                    <a:pt x="931" y="69397"/>
                  </a:lnTo>
                  <a:lnTo>
                    <a:pt x="1164" y="69663"/>
                  </a:lnTo>
                  <a:lnTo>
                    <a:pt x="1463" y="69895"/>
                  </a:lnTo>
                  <a:lnTo>
                    <a:pt x="1829" y="70128"/>
                  </a:lnTo>
                  <a:lnTo>
                    <a:pt x="2194" y="70361"/>
                  </a:lnTo>
                  <a:lnTo>
                    <a:pt x="2626" y="70560"/>
                  </a:lnTo>
                  <a:lnTo>
                    <a:pt x="3092" y="70726"/>
                  </a:lnTo>
                  <a:lnTo>
                    <a:pt x="3590" y="70892"/>
                  </a:lnTo>
                  <a:lnTo>
                    <a:pt x="4155" y="71025"/>
                  </a:lnTo>
                  <a:lnTo>
                    <a:pt x="4753" y="71125"/>
                  </a:lnTo>
                  <a:lnTo>
                    <a:pt x="5418" y="71225"/>
                  </a:lnTo>
                  <a:lnTo>
                    <a:pt x="6116" y="71291"/>
                  </a:lnTo>
                  <a:lnTo>
                    <a:pt x="6880" y="71324"/>
                  </a:lnTo>
                  <a:lnTo>
                    <a:pt x="7678" y="71358"/>
                  </a:lnTo>
                  <a:lnTo>
                    <a:pt x="8542" y="71324"/>
                  </a:lnTo>
                  <a:lnTo>
                    <a:pt x="9473" y="71291"/>
                  </a:lnTo>
                  <a:lnTo>
                    <a:pt x="10470" y="71225"/>
                  </a:lnTo>
                  <a:lnTo>
                    <a:pt x="11500" y="71125"/>
                  </a:lnTo>
                  <a:lnTo>
                    <a:pt x="12464" y="70992"/>
                  </a:lnTo>
                  <a:lnTo>
                    <a:pt x="13428" y="70793"/>
                  </a:lnTo>
                  <a:lnTo>
                    <a:pt x="14425" y="70560"/>
                  </a:lnTo>
                  <a:lnTo>
                    <a:pt x="15455" y="70261"/>
                  </a:lnTo>
                  <a:lnTo>
                    <a:pt x="16485" y="69895"/>
                  </a:lnTo>
                  <a:lnTo>
                    <a:pt x="17549" y="69463"/>
                  </a:lnTo>
                  <a:lnTo>
                    <a:pt x="18646" y="68998"/>
                  </a:lnTo>
                  <a:lnTo>
                    <a:pt x="19743" y="68499"/>
                  </a:lnTo>
                  <a:lnTo>
                    <a:pt x="20839" y="67934"/>
                  </a:lnTo>
                  <a:lnTo>
                    <a:pt x="21969" y="67303"/>
                  </a:lnTo>
                  <a:lnTo>
                    <a:pt x="23133" y="66638"/>
                  </a:lnTo>
                  <a:lnTo>
                    <a:pt x="24263" y="65940"/>
                  </a:lnTo>
                  <a:lnTo>
                    <a:pt x="25459" y="65176"/>
                  </a:lnTo>
                  <a:lnTo>
                    <a:pt x="26622" y="64411"/>
                  </a:lnTo>
                  <a:lnTo>
                    <a:pt x="27819" y="63547"/>
                  </a:lnTo>
                  <a:lnTo>
                    <a:pt x="29015" y="62683"/>
                  </a:lnTo>
                  <a:lnTo>
                    <a:pt x="30212" y="61753"/>
                  </a:lnTo>
                  <a:lnTo>
                    <a:pt x="31441" y="60822"/>
                  </a:lnTo>
                  <a:lnTo>
                    <a:pt x="32671" y="59825"/>
                  </a:lnTo>
                  <a:lnTo>
                    <a:pt x="33901" y="58795"/>
                  </a:lnTo>
                  <a:lnTo>
                    <a:pt x="35131" y="57731"/>
                  </a:lnTo>
                  <a:lnTo>
                    <a:pt x="36360" y="56668"/>
                  </a:lnTo>
                  <a:lnTo>
                    <a:pt x="37590" y="55538"/>
                  </a:lnTo>
                  <a:lnTo>
                    <a:pt x="38820" y="54374"/>
                  </a:lnTo>
                  <a:lnTo>
                    <a:pt x="40049" y="53211"/>
                  </a:lnTo>
                  <a:lnTo>
                    <a:pt x="41279" y="52015"/>
                  </a:lnTo>
                  <a:lnTo>
                    <a:pt x="43739" y="49522"/>
                  </a:lnTo>
                  <a:lnTo>
                    <a:pt x="46198" y="46963"/>
                  </a:lnTo>
                  <a:lnTo>
                    <a:pt x="48591" y="44304"/>
                  </a:lnTo>
                  <a:lnTo>
                    <a:pt x="50984" y="41579"/>
                  </a:lnTo>
                  <a:lnTo>
                    <a:pt x="53310" y="38787"/>
                  </a:lnTo>
                  <a:lnTo>
                    <a:pt x="55604" y="35962"/>
                  </a:lnTo>
                  <a:lnTo>
                    <a:pt x="57830" y="33104"/>
                  </a:lnTo>
                  <a:lnTo>
                    <a:pt x="59957" y="30245"/>
                  </a:lnTo>
                  <a:lnTo>
                    <a:pt x="62051" y="27321"/>
                  </a:lnTo>
                  <a:lnTo>
                    <a:pt x="64045" y="24429"/>
                  </a:lnTo>
                  <a:lnTo>
                    <a:pt x="65940" y="21538"/>
                  </a:lnTo>
                  <a:lnTo>
                    <a:pt x="67735" y="18679"/>
                  </a:lnTo>
                  <a:lnTo>
                    <a:pt x="68599" y="17250"/>
                  </a:lnTo>
                  <a:lnTo>
                    <a:pt x="69430" y="15821"/>
                  </a:lnTo>
                  <a:lnTo>
                    <a:pt x="70227" y="14425"/>
                  </a:lnTo>
                  <a:lnTo>
                    <a:pt x="70992" y="13029"/>
                  </a:lnTo>
                  <a:lnTo>
                    <a:pt x="71723" y="11633"/>
                  </a:lnTo>
                  <a:lnTo>
                    <a:pt x="72421" y="10271"/>
                  </a:lnTo>
                  <a:lnTo>
                    <a:pt x="73119" y="8908"/>
                  </a:lnTo>
                  <a:lnTo>
                    <a:pt x="73750" y="7579"/>
                  </a:lnTo>
                  <a:lnTo>
                    <a:pt x="74348" y="6249"/>
                  </a:lnTo>
                  <a:lnTo>
                    <a:pt x="74913" y="4953"/>
                  </a:lnTo>
                  <a:lnTo>
                    <a:pt x="75412" y="3690"/>
                  </a:lnTo>
                  <a:lnTo>
                    <a:pt x="75910" y="2427"/>
                  </a:lnTo>
                  <a:lnTo>
                    <a:pt x="76343" y="1197"/>
                  </a:lnTo>
                  <a:lnTo>
                    <a:pt x="76741"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247;p62"/>
            <p:cNvSpPr/>
            <p:nvPr/>
          </p:nvSpPr>
          <p:spPr>
            <a:xfrm>
              <a:off x="2356750" y="1320750"/>
              <a:ext cx="1238050" cy="1779800"/>
            </a:xfrm>
            <a:custGeom>
              <a:avLst/>
              <a:gdLst/>
              <a:ahLst/>
              <a:cxnLst/>
              <a:rect l="l" t="t" r="r" b="b"/>
              <a:pathLst>
                <a:path w="49522" h="71192" extrusionOk="0">
                  <a:moveTo>
                    <a:pt x="48990" y="1"/>
                  </a:moveTo>
                  <a:lnTo>
                    <a:pt x="48757" y="1796"/>
                  </a:lnTo>
                  <a:lnTo>
                    <a:pt x="48491" y="3590"/>
                  </a:lnTo>
                  <a:lnTo>
                    <a:pt x="48192" y="5385"/>
                  </a:lnTo>
                  <a:lnTo>
                    <a:pt x="47893" y="7147"/>
                  </a:lnTo>
                  <a:lnTo>
                    <a:pt x="47527" y="8908"/>
                  </a:lnTo>
                  <a:lnTo>
                    <a:pt x="47162" y="10669"/>
                  </a:lnTo>
                  <a:lnTo>
                    <a:pt x="46796" y="12398"/>
                  </a:lnTo>
                  <a:lnTo>
                    <a:pt x="46364" y="14159"/>
                  </a:lnTo>
                  <a:lnTo>
                    <a:pt x="45932" y="15887"/>
                  </a:lnTo>
                  <a:lnTo>
                    <a:pt x="45467" y="17616"/>
                  </a:lnTo>
                  <a:lnTo>
                    <a:pt x="44968" y="19344"/>
                  </a:lnTo>
                  <a:lnTo>
                    <a:pt x="44470" y="21039"/>
                  </a:lnTo>
                  <a:lnTo>
                    <a:pt x="43938" y="22734"/>
                  </a:lnTo>
                  <a:lnTo>
                    <a:pt x="43373" y="24429"/>
                  </a:lnTo>
                  <a:lnTo>
                    <a:pt x="42775" y="26124"/>
                  </a:lnTo>
                  <a:lnTo>
                    <a:pt x="42177" y="27786"/>
                  </a:lnTo>
                  <a:lnTo>
                    <a:pt x="41545" y="29448"/>
                  </a:lnTo>
                  <a:lnTo>
                    <a:pt x="40880" y="31109"/>
                  </a:lnTo>
                  <a:lnTo>
                    <a:pt x="40216" y="32771"/>
                  </a:lnTo>
                  <a:lnTo>
                    <a:pt x="39484" y="34400"/>
                  </a:lnTo>
                  <a:lnTo>
                    <a:pt x="38753" y="36028"/>
                  </a:lnTo>
                  <a:lnTo>
                    <a:pt x="38022" y="37657"/>
                  </a:lnTo>
                  <a:lnTo>
                    <a:pt x="37224" y="39285"/>
                  </a:lnTo>
                  <a:lnTo>
                    <a:pt x="36427" y="40881"/>
                  </a:lnTo>
                  <a:lnTo>
                    <a:pt x="35629" y="42476"/>
                  </a:lnTo>
                  <a:lnTo>
                    <a:pt x="34765" y="44038"/>
                  </a:lnTo>
                  <a:lnTo>
                    <a:pt x="33901" y="45633"/>
                  </a:lnTo>
                  <a:lnTo>
                    <a:pt x="33004" y="47195"/>
                  </a:lnTo>
                  <a:lnTo>
                    <a:pt x="32106" y="48724"/>
                  </a:lnTo>
                  <a:lnTo>
                    <a:pt x="31176" y="50286"/>
                  </a:lnTo>
                  <a:lnTo>
                    <a:pt x="30212" y="51815"/>
                  </a:lnTo>
                  <a:lnTo>
                    <a:pt x="29248" y="53344"/>
                  </a:lnTo>
                  <a:lnTo>
                    <a:pt x="27985" y="55205"/>
                  </a:lnTo>
                  <a:lnTo>
                    <a:pt x="27320" y="56136"/>
                  </a:lnTo>
                  <a:lnTo>
                    <a:pt x="26656" y="57033"/>
                  </a:lnTo>
                  <a:lnTo>
                    <a:pt x="25958" y="57930"/>
                  </a:lnTo>
                  <a:lnTo>
                    <a:pt x="25226" y="58828"/>
                  </a:lnTo>
                  <a:lnTo>
                    <a:pt x="24495" y="59659"/>
                  </a:lnTo>
                  <a:lnTo>
                    <a:pt x="23698" y="60490"/>
                  </a:lnTo>
                  <a:lnTo>
                    <a:pt x="22900" y="61287"/>
                  </a:lnTo>
                  <a:lnTo>
                    <a:pt x="22102" y="62052"/>
                  </a:lnTo>
                  <a:lnTo>
                    <a:pt x="21238" y="62750"/>
                  </a:lnTo>
                  <a:lnTo>
                    <a:pt x="20341" y="63414"/>
                  </a:lnTo>
                  <a:lnTo>
                    <a:pt x="19443" y="64046"/>
                  </a:lnTo>
                  <a:lnTo>
                    <a:pt x="18480" y="64611"/>
                  </a:lnTo>
                  <a:lnTo>
                    <a:pt x="17483" y="65109"/>
                  </a:lnTo>
                  <a:lnTo>
                    <a:pt x="16452" y="65541"/>
                  </a:lnTo>
                  <a:lnTo>
                    <a:pt x="15921" y="65741"/>
                  </a:lnTo>
                  <a:lnTo>
                    <a:pt x="15389" y="65907"/>
                  </a:lnTo>
                  <a:lnTo>
                    <a:pt x="14824" y="66073"/>
                  </a:lnTo>
                  <a:lnTo>
                    <a:pt x="14259" y="66206"/>
                  </a:lnTo>
                  <a:lnTo>
                    <a:pt x="13660" y="66306"/>
                  </a:lnTo>
                  <a:lnTo>
                    <a:pt x="13062" y="66372"/>
                  </a:lnTo>
                  <a:lnTo>
                    <a:pt x="12464" y="66439"/>
                  </a:lnTo>
                  <a:lnTo>
                    <a:pt x="11866" y="66472"/>
                  </a:lnTo>
                  <a:lnTo>
                    <a:pt x="11234" y="66505"/>
                  </a:lnTo>
                  <a:lnTo>
                    <a:pt x="10636" y="66505"/>
                  </a:lnTo>
                  <a:lnTo>
                    <a:pt x="10005" y="66472"/>
                  </a:lnTo>
                  <a:lnTo>
                    <a:pt x="9406" y="66405"/>
                  </a:lnTo>
                  <a:lnTo>
                    <a:pt x="8775" y="66339"/>
                  </a:lnTo>
                  <a:lnTo>
                    <a:pt x="8177" y="66239"/>
                  </a:lnTo>
                  <a:lnTo>
                    <a:pt x="7578" y="66140"/>
                  </a:lnTo>
                  <a:lnTo>
                    <a:pt x="6980" y="65973"/>
                  </a:lnTo>
                  <a:lnTo>
                    <a:pt x="6382" y="65807"/>
                  </a:lnTo>
                  <a:lnTo>
                    <a:pt x="5817" y="65641"/>
                  </a:lnTo>
                  <a:lnTo>
                    <a:pt x="5252" y="65442"/>
                  </a:lnTo>
                  <a:lnTo>
                    <a:pt x="4720" y="65209"/>
                  </a:lnTo>
                  <a:lnTo>
                    <a:pt x="4188" y="64943"/>
                  </a:lnTo>
                  <a:lnTo>
                    <a:pt x="3690" y="64644"/>
                  </a:lnTo>
                  <a:lnTo>
                    <a:pt x="3191" y="64345"/>
                  </a:lnTo>
                  <a:lnTo>
                    <a:pt x="2726" y="64046"/>
                  </a:lnTo>
                  <a:lnTo>
                    <a:pt x="2294" y="63680"/>
                  </a:lnTo>
                  <a:lnTo>
                    <a:pt x="1862" y="63315"/>
                  </a:lnTo>
                  <a:lnTo>
                    <a:pt x="1463" y="62916"/>
                  </a:lnTo>
                  <a:lnTo>
                    <a:pt x="1131" y="62517"/>
                  </a:lnTo>
                  <a:lnTo>
                    <a:pt x="798" y="62052"/>
                  </a:lnTo>
                  <a:lnTo>
                    <a:pt x="499" y="61586"/>
                  </a:lnTo>
                  <a:lnTo>
                    <a:pt x="233" y="61121"/>
                  </a:lnTo>
                  <a:lnTo>
                    <a:pt x="1" y="60589"/>
                  </a:lnTo>
                  <a:lnTo>
                    <a:pt x="67" y="61055"/>
                  </a:lnTo>
                  <a:lnTo>
                    <a:pt x="167" y="61520"/>
                  </a:lnTo>
                  <a:lnTo>
                    <a:pt x="267" y="61985"/>
                  </a:lnTo>
                  <a:lnTo>
                    <a:pt x="400" y="62417"/>
                  </a:lnTo>
                  <a:lnTo>
                    <a:pt x="566" y="62883"/>
                  </a:lnTo>
                  <a:lnTo>
                    <a:pt x="732" y="63315"/>
                  </a:lnTo>
                  <a:lnTo>
                    <a:pt x="1131" y="64145"/>
                  </a:lnTo>
                  <a:lnTo>
                    <a:pt x="1596" y="64943"/>
                  </a:lnTo>
                  <a:lnTo>
                    <a:pt x="2128" y="65708"/>
                  </a:lnTo>
                  <a:lnTo>
                    <a:pt x="2693" y="66439"/>
                  </a:lnTo>
                  <a:lnTo>
                    <a:pt x="3358" y="67137"/>
                  </a:lnTo>
                  <a:lnTo>
                    <a:pt x="4022" y="67768"/>
                  </a:lnTo>
                  <a:lnTo>
                    <a:pt x="4787" y="68366"/>
                  </a:lnTo>
                  <a:lnTo>
                    <a:pt x="5551" y="68931"/>
                  </a:lnTo>
                  <a:lnTo>
                    <a:pt x="6349" y="69430"/>
                  </a:lnTo>
                  <a:lnTo>
                    <a:pt x="7213" y="69862"/>
                  </a:lnTo>
                  <a:lnTo>
                    <a:pt x="8077" y="70228"/>
                  </a:lnTo>
                  <a:lnTo>
                    <a:pt x="8974" y="70527"/>
                  </a:lnTo>
                  <a:lnTo>
                    <a:pt x="9872" y="70793"/>
                  </a:lnTo>
                  <a:lnTo>
                    <a:pt x="10802" y="70959"/>
                  </a:lnTo>
                  <a:lnTo>
                    <a:pt x="11733" y="71092"/>
                  </a:lnTo>
                  <a:lnTo>
                    <a:pt x="12663" y="71158"/>
                  </a:lnTo>
                  <a:lnTo>
                    <a:pt x="13594" y="71191"/>
                  </a:lnTo>
                  <a:lnTo>
                    <a:pt x="14525" y="71125"/>
                  </a:lnTo>
                  <a:lnTo>
                    <a:pt x="15488" y="71058"/>
                  </a:lnTo>
                  <a:lnTo>
                    <a:pt x="16419" y="70926"/>
                  </a:lnTo>
                  <a:lnTo>
                    <a:pt x="17316" y="70726"/>
                  </a:lnTo>
                  <a:lnTo>
                    <a:pt x="18247" y="70493"/>
                  </a:lnTo>
                  <a:lnTo>
                    <a:pt x="19144" y="70228"/>
                  </a:lnTo>
                  <a:lnTo>
                    <a:pt x="20042" y="69895"/>
                  </a:lnTo>
                  <a:lnTo>
                    <a:pt x="20939" y="69530"/>
                  </a:lnTo>
                  <a:lnTo>
                    <a:pt x="21803" y="69164"/>
                  </a:lnTo>
                  <a:lnTo>
                    <a:pt x="22634" y="68732"/>
                  </a:lnTo>
                  <a:lnTo>
                    <a:pt x="23465" y="68267"/>
                  </a:lnTo>
                  <a:lnTo>
                    <a:pt x="24263" y="67768"/>
                  </a:lnTo>
                  <a:lnTo>
                    <a:pt x="25060" y="67236"/>
                  </a:lnTo>
                  <a:lnTo>
                    <a:pt x="25825" y="66671"/>
                  </a:lnTo>
                  <a:lnTo>
                    <a:pt x="26556" y="66106"/>
                  </a:lnTo>
                  <a:lnTo>
                    <a:pt x="27287" y="65508"/>
                  </a:lnTo>
                  <a:lnTo>
                    <a:pt x="27985" y="64877"/>
                  </a:lnTo>
                  <a:lnTo>
                    <a:pt x="28683" y="64245"/>
                  </a:lnTo>
                  <a:lnTo>
                    <a:pt x="29348" y="63580"/>
                  </a:lnTo>
                  <a:lnTo>
                    <a:pt x="29979" y="62883"/>
                  </a:lnTo>
                  <a:lnTo>
                    <a:pt x="30611" y="62185"/>
                  </a:lnTo>
                  <a:lnTo>
                    <a:pt x="31242" y="61487"/>
                  </a:lnTo>
                  <a:lnTo>
                    <a:pt x="32439" y="60024"/>
                  </a:lnTo>
                  <a:lnTo>
                    <a:pt x="33602" y="58495"/>
                  </a:lnTo>
                  <a:lnTo>
                    <a:pt x="34699" y="56967"/>
                  </a:lnTo>
                  <a:lnTo>
                    <a:pt x="35762" y="55405"/>
                  </a:lnTo>
                  <a:lnTo>
                    <a:pt x="36759" y="53842"/>
                  </a:lnTo>
                  <a:lnTo>
                    <a:pt x="37756" y="52247"/>
                  </a:lnTo>
                  <a:lnTo>
                    <a:pt x="38687" y="50619"/>
                  </a:lnTo>
                  <a:lnTo>
                    <a:pt x="39584" y="48990"/>
                  </a:lnTo>
                  <a:lnTo>
                    <a:pt x="40448" y="47328"/>
                  </a:lnTo>
                  <a:lnTo>
                    <a:pt x="41279" y="45633"/>
                  </a:lnTo>
                  <a:lnTo>
                    <a:pt x="42077" y="43938"/>
                  </a:lnTo>
                  <a:lnTo>
                    <a:pt x="42841" y="42210"/>
                  </a:lnTo>
                  <a:lnTo>
                    <a:pt x="43539" y="40482"/>
                  </a:lnTo>
                  <a:lnTo>
                    <a:pt x="44237" y="38720"/>
                  </a:lnTo>
                  <a:lnTo>
                    <a:pt x="44869" y="36959"/>
                  </a:lnTo>
                  <a:lnTo>
                    <a:pt x="45467" y="35197"/>
                  </a:lnTo>
                  <a:lnTo>
                    <a:pt x="45999" y="33403"/>
                  </a:lnTo>
                  <a:lnTo>
                    <a:pt x="46530" y="31608"/>
                  </a:lnTo>
                  <a:lnTo>
                    <a:pt x="46996" y="29780"/>
                  </a:lnTo>
                  <a:lnTo>
                    <a:pt x="47428" y="27952"/>
                  </a:lnTo>
                  <a:lnTo>
                    <a:pt x="47827" y="26124"/>
                  </a:lnTo>
                  <a:lnTo>
                    <a:pt x="48192" y="24296"/>
                  </a:lnTo>
                  <a:lnTo>
                    <a:pt x="48491" y="22435"/>
                  </a:lnTo>
                  <a:lnTo>
                    <a:pt x="48790" y="20574"/>
                  </a:lnTo>
                  <a:lnTo>
                    <a:pt x="48990" y="18712"/>
                  </a:lnTo>
                  <a:lnTo>
                    <a:pt x="49189" y="16851"/>
                  </a:lnTo>
                  <a:lnTo>
                    <a:pt x="49355" y="14990"/>
                  </a:lnTo>
                  <a:lnTo>
                    <a:pt x="49455" y="13129"/>
                  </a:lnTo>
                  <a:lnTo>
                    <a:pt x="49522" y="11235"/>
                  </a:lnTo>
                  <a:lnTo>
                    <a:pt x="49522" y="9373"/>
                  </a:lnTo>
                  <a:lnTo>
                    <a:pt x="49522" y="7479"/>
                  </a:lnTo>
                  <a:lnTo>
                    <a:pt x="49455" y="5618"/>
                  </a:lnTo>
                  <a:lnTo>
                    <a:pt x="49322" y="3757"/>
                  </a:lnTo>
                  <a:lnTo>
                    <a:pt x="49189" y="1862"/>
                  </a:lnTo>
                  <a:lnTo>
                    <a:pt x="48990"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248;p62"/>
            <p:cNvSpPr/>
            <p:nvPr/>
          </p:nvSpPr>
          <p:spPr>
            <a:xfrm>
              <a:off x="3748500" y="3338975"/>
              <a:ext cx="1989150" cy="1807225"/>
            </a:xfrm>
            <a:custGeom>
              <a:avLst/>
              <a:gdLst/>
              <a:ahLst/>
              <a:cxnLst/>
              <a:rect l="l" t="t" r="r" b="b"/>
              <a:pathLst>
                <a:path w="79566" h="72289" extrusionOk="0">
                  <a:moveTo>
                    <a:pt x="31840" y="1"/>
                  </a:moveTo>
                  <a:lnTo>
                    <a:pt x="30909" y="34"/>
                  </a:lnTo>
                  <a:lnTo>
                    <a:pt x="29945" y="101"/>
                  </a:lnTo>
                  <a:lnTo>
                    <a:pt x="28981" y="234"/>
                  </a:lnTo>
                  <a:lnTo>
                    <a:pt x="28018" y="333"/>
                  </a:lnTo>
                  <a:lnTo>
                    <a:pt x="27054" y="500"/>
                  </a:lnTo>
                  <a:lnTo>
                    <a:pt x="26123" y="699"/>
                  </a:lnTo>
                  <a:lnTo>
                    <a:pt x="25193" y="898"/>
                  </a:lnTo>
                  <a:lnTo>
                    <a:pt x="24262" y="1131"/>
                  </a:lnTo>
                  <a:lnTo>
                    <a:pt x="23331" y="1364"/>
                  </a:lnTo>
                  <a:lnTo>
                    <a:pt x="22401" y="1630"/>
                  </a:lnTo>
                  <a:lnTo>
                    <a:pt x="20639" y="2228"/>
                  </a:lnTo>
                  <a:lnTo>
                    <a:pt x="18911" y="2859"/>
                  </a:lnTo>
                  <a:lnTo>
                    <a:pt x="17249" y="3524"/>
                  </a:lnTo>
                  <a:lnTo>
                    <a:pt x="15654" y="4222"/>
                  </a:lnTo>
                  <a:lnTo>
                    <a:pt x="14158" y="4920"/>
                  </a:lnTo>
                  <a:lnTo>
                    <a:pt x="12729" y="5618"/>
                  </a:lnTo>
                  <a:lnTo>
                    <a:pt x="11433" y="6316"/>
                  </a:lnTo>
                  <a:lnTo>
                    <a:pt x="10270" y="6980"/>
                  </a:lnTo>
                  <a:lnTo>
                    <a:pt x="9206" y="7579"/>
                  </a:lnTo>
                  <a:lnTo>
                    <a:pt x="7511" y="8642"/>
                  </a:lnTo>
                  <a:lnTo>
                    <a:pt x="6415" y="9340"/>
                  </a:lnTo>
                  <a:lnTo>
                    <a:pt x="6049" y="9606"/>
                  </a:lnTo>
                  <a:lnTo>
                    <a:pt x="0" y="72288"/>
                  </a:lnTo>
                  <a:lnTo>
                    <a:pt x="79532" y="72288"/>
                  </a:lnTo>
                  <a:lnTo>
                    <a:pt x="79532" y="71923"/>
                  </a:lnTo>
                  <a:lnTo>
                    <a:pt x="79566" y="71524"/>
                  </a:lnTo>
                  <a:lnTo>
                    <a:pt x="79566" y="70959"/>
                  </a:lnTo>
                  <a:lnTo>
                    <a:pt x="79532" y="70294"/>
                  </a:lnTo>
                  <a:lnTo>
                    <a:pt x="79466" y="69496"/>
                  </a:lnTo>
                  <a:lnTo>
                    <a:pt x="79333" y="68599"/>
                  </a:lnTo>
                  <a:lnTo>
                    <a:pt x="79134" y="67635"/>
                  </a:lnTo>
                  <a:lnTo>
                    <a:pt x="78868" y="66605"/>
                  </a:lnTo>
                  <a:lnTo>
                    <a:pt x="78535" y="65475"/>
                  </a:lnTo>
                  <a:lnTo>
                    <a:pt x="78336" y="64910"/>
                  </a:lnTo>
                  <a:lnTo>
                    <a:pt x="78070" y="64345"/>
                  </a:lnTo>
                  <a:lnTo>
                    <a:pt x="77804" y="63747"/>
                  </a:lnTo>
                  <a:lnTo>
                    <a:pt x="77505" y="63148"/>
                  </a:lnTo>
                  <a:lnTo>
                    <a:pt x="77206" y="62583"/>
                  </a:lnTo>
                  <a:lnTo>
                    <a:pt x="76840" y="61985"/>
                  </a:lnTo>
                  <a:lnTo>
                    <a:pt x="76442" y="61387"/>
                  </a:lnTo>
                  <a:lnTo>
                    <a:pt x="76010" y="60789"/>
                  </a:lnTo>
                  <a:lnTo>
                    <a:pt x="75544" y="60191"/>
                  </a:lnTo>
                  <a:lnTo>
                    <a:pt x="75046" y="59592"/>
                  </a:lnTo>
                  <a:lnTo>
                    <a:pt x="74481" y="59027"/>
                  </a:lnTo>
                  <a:lnTo>
                    <a:pt x="73916" y="58462"/>
                  </a:lnTo>
                  <a:lnTo>
                    <a:pt x="73583" y="58163"/>
                  </a:lnTo>
                  <a:lnTo>
                    <a:pt x="73251" y="57931"/>
                  </a:lnTo>
                  <a:lnTo>
                    <a:pt x="72885" y="57665"/>
                  </a:lnTo>
                  <a:lnTo>
                    <a:pt x="72487" y="57465"/>
                  </a:lnTo>
                  <a:lnTo>
                    <a:pt x="72088" y="57233"/>
                  </a:lnTo>
                  <a:lnTo>
                    <a:pt x="71656" y="57066"/>
                  </a:lnTo>
                  <a:lnTo>
                    <a:pt x="71224" y="56867"/>
                  </a:lnTo>
                  <a:lnTo>
                    <a:pt x="70758" y="56701"/>
                  </a:lnTo>
                  <a:lnTo>
                    <a:pt x="69761" y="56435"/>
                  </a:lnTo>
                  <a:lnTo>
                    <a:pt x="68698" y="56202"/>
                  </a:lnTo>
                  <a:lnTo>
                    <a:pt x="67601" y="56036"/>
                  </a:lnTo>
                  <a:lnTo>
                    <a:pt x="66438" y="55903"/>
                  </a:lnTo>
                  <a:lnTo>
                    <a:pt x="65241" y="55803"/>
                  </a:lnTo>
                  <a:lnTo>
                    <a:pt x="64012" y="55770"/>
                  </a:lnTo>
                  <a:lnTo>
                    <a:pt x="62749" y="55770"/>
                  </a:lnTo>
                  <a:lnTo>
                    <a:pt x="61486" y="55803"/>
                  </a:lnTo>
                  <a:lnTo>
                    <a:pt x="60189" y="55837"/>
                  </a:lnTo>
                  <a:lnTo>
                    <a:pt x="58893" y="55936"/>
                  </a:lnTo>
                  <a:lnTo>
                    <a:pt x="57630" y="56036"/>
                  </a:lnTo>
                  <a:lnTo>
                    <a:pt x="56334" y="56169"/>
                  </a:lnTo>
                  <a:lnTo>
                    <a:pt x="53875" y="56501"/>
                  </a:lnTo>
                  <a:lnTo>
                    <a:pt x="51515" y="56867"/>
                  </a:lnTo>
                  <a:lnTo>
                    <a:pt x="49355" y="57233"/>
                  </a:lnTo>
                  <a:lnTo>
                    <a:pt x="47460" y="57598"/>
                  </a:lnTo>
                  <a:lnTo>
                    <a:pt x="45898" y="57931"/>
                  </a:lnTo>
                  <a:lnTo>
                    <a:pt x="44669" y="58196"/>
                  </a:lnTo>
                  <a:lnTo>
                    <a:pt x="43638" y="58462"/>
                  </a:lnTo>
                  <a:lnTo>
                    <a:pt x="43871" y="58230"/>
                  </a:lnTo>
                  <a:lnTo>
                    <a:pt x="44502" y="57631"/>
                  </a:lnTo>
                  <a:lnTo>
                    <a:pt x="45466" y="56601"/>
                  </a:lnTo>
                  <a:lnTo>
                    <a:pt x="46064" y="55936"/>
                  </a:lnTo>
                  <a:lnTo>
                    <a:pt x="46696" y="55172"/>
                  </a:lnTo>
                  <a:lnTo>
                    <a:pt x="47361" y="54341"/>
                  </a:lnTo>
                  <a:lnTo>
                    <a:pt x="48092" y="53410"/>
                  </a:lnTo>
                  <a:lnTo>
                    <a:pt x="48823" y="52380"/>
                  </a:lnTo>
                  <a:lnTo>
                    <a:pt x="49554" y="51283"/>
                  </a:lnTo>
                  <a:lnTo>
                    <a:pt x="50285" y="50087"/>
                  </a:lnTo>
                  <a:lnTo>
                    <a:pt x="51050" y="48791"/>
                  </a:lnTo>
                  <a:lnTo>
                    <a:pt x="51748" y="47428"/>
                  </a:lnTo>
                  <a:lnTo>
                    <a:pt x="52446" y="45966"/>
                  </a:lnTo>
                  <a:lnTo>
                    <a:pt x="53110" y="44437"/>
                  </a:lnTo>
                  <a:lnTo>
                    <a:pt x="53709" y="42842"/>
                  </a:lnTo>
                  <a:lnTo>
                    <a:pt x="54008" y="42011"/>
                  </a:lnTo>
                  <a:lnTo>
                    <a:pt x="54274" y="41147"/>
                  </a:lnTo>
                  <a:lnTo>
                    <a:pt x="54539" y="40282"/>
                  </a:lnTo>
                  <a:lnTo>
                    <a:pt x="54772" y="39385"/>
                  </a:lnTo>
                  <a:lnTo>
                    <a:pt x="54971" y="38488"/>
                  </a:lnTo>
                  <a:lnTo>
                    <a:pt x="55171" y="37557"/>
                  </a:lnTo>
                  <a:lnTo>
                    <a:pt x="55370" y="36627"/>
                  </a:lnTo>
                  <a:lnTo>
                    <a:pt x="55503" y="35663"/>
                  </a:lnTo>
                  <a:lnTo>
                    <a:pt x="55636" y="34666"/>
                  </a:lnTo>
                  <a:lnTo>
                    <a:pt x="55736" y="33702"/>
                  </a:lnTo>
                  <a:lnTo>
                    <a:pt x="55802" y="32672"/>
                  </a:lnTo>
                  <a:lnTo>
                    <a:pt x="55869" y="31641"/>
                  </a:lnTo>
                  <a:lnTo>
                    <a:pt x="55869" y="30611"/>
                  </a:lnTo>
                  <a:lnTo>
                    <a:pt x="55869" y="29547"/>
                  </a:lnTo>
                  <a:lnTo>
                    <a:pt x="55836" y="28451"/>
                  </a:lnTo>
                  <a:lnTo>
                    <a:pt x="55769" y="27354"/>
                  </a:lnTo>
                  <a:lnTo>
                    <a:pt x="55636" y="26257"/>
                  </a:lnTo>
                  <a:lnTo>
                    <a:pt x="55503" y="25127"/>
                  </a:lnTo>
                  <a:lnTo>
                    <a:pt x="55337" y="23997"/>
                  </a:lnTo>
                  <a:lnTo>
                    <a:pt x="55104" y="22834"/>
                  </a:lnTo>
                  <a:lnTo>
                    <a:pt x="54839" y="21671"/>
                  </a:lnTo>
                  <a:lnTo>
                    <a:pt x="54539" y="20474"/>
                  </a:lnTo>
                  <a:lnTo>
                    <a:pt x="54207" y="19278"/>
                  </a:lnTo>
                  <a:lnTo>
                    <a:pt x="53841" y="18048"/>
                  </a:lnTo>
                  <a:lnTo>
                    <a:pt x="53409" y="16818"/>
                  </a:lnTo>
                  <a:lnTo>
                    <a:pt x="52944" y="15588"/>
                  </a:lnTo>
                  <a:lnTo>
                    <a:pt x="52412" y="14326"/>
                  </a:lnTo>
                  <a:lnTo>
                    <a:pt x="51847" y="13063"/>
                  </a:lnTo>
                  <a:lnTo>
                    <a:pt x="51249" y="11833"/>
                  </a:lnTo>
                  <a:lnTo>
                    <a:pt x="50618" y="10670"/>
                  </a:lnTo>
                  <a:lnTo>
                    <a:pt x="49953" y="9573"/>
                  </a:lnTo>
                  <a:lnTo>
                    <a:pt x="49288" y="8543"/>
                  </a:lnTo>
                  <a:lnTo>
                    <a:pt x="48557" y="7579"/>
                  </a:lnTo>
                  <a:lnTo>
                    <a:pt x="47826" y="6681"/>
                  </a:lnTo>
                  <a:lnTo>
                    <a:pt x="47061" y="5850"/>
                  </a:lnTo>
                  <a:lnTo>
                    <a:pt x="46297" y="5086"/>
                  </a:lnTo>
                  <a:lnTo>
                    <a:pt x="45499" y="4388"/>
                  </a:lnTo>
                  <a:lnTo>
                    <a:pt x="44669" y="3757"/>
                  </a:lnTo>
                  <a:lnTo>
                    <a:pt x="43838" y="3158"/>
                  </a:lnTo>
                  <a:lnTo>
                    <a:pt x="42973" y="2627"/>
                  </a:lnTo>
                  <a:lnTo>
                    <a:pt x="42109" y="2161"/>
                  </a:lnTo>
                  <a:lnTo>
                    <a:pt x="41212" y="1729"/>
                  </a:lnTo>
                  <a:lnTo>
                    <a:pt x="40315" y="1364"/>
                  </a:lnTo>
                  <a:lnTo>
                    <a:pt x="39417" y="1031"/>
                  </a:lnTo>
                  <a:lnTo>
                    <a:pt x="38487" y="765"/>
                  </a:lnTo>
                  <a:lnTo>
                    <a:pt x="37556" y="533"/>
                  </a:lnTo>
                  <a:lnTo>
                    <a:pt x="36626" y="333"/>
                  </a:lnTo>
                  <a:lnTo>
                    <a:pt x="35695" y="200"/>
                  </a:lnTo>
                  <a:lnTo>
                    <a:pt x="34731" y="101"/>
                  </a:lnTo>
                  <a:lnTo>
                    <a:pt x="33767" y="34"/>
                  </a:lnTo>
                  <a:lnTo>
                    <a:pt x="328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249;p62"/>
            <p:cNvSpPr/>
            <p:nvPr/>
          </p:nvSpPr>
          <p:spPr>
            <a:xfrm>
              <a:off x="3996100" y="3305750"/>
              <a:ext cx="1740725" cy="1840450"/>
            </a:xfrm>
            <a:custGeom>
              <a:avLst/>
              <a:gdLst/>
              <a:ahLst/>
              <a:cxnLst/>
              <a:rect l="l" t="t" r="r" b="b"/>
              <a:pathLst>
                <a:path w="69629" h="73618" extrusionOk="0">
                  <a:moveTo>
                    <a:pt x="22800" y="1"/>
                  </a:moveTo>
                  <a:lnTo>
                    <a:pt x="21836" y="67"/>
                  </a:lnTo>
                  <a:lnTo>
                    <a:pt x="20905" y="167"/>
                  </a:lnTo>
                  <a:lnTo>
                    <a:pt x="19942" y="266"/>
                  </a:lnTo>
                  <a:lnTo>
                    <a:pt x="19011" y="399"/>
                  </a:lnTo>
                  <a:lnTo>
                    <a:pt x="18114" y="566"/>
                  </a:lnTo>
                  <a:lnTo>
                    <a:pt x="17216" y="765"/>
                  </a:lnTo>
                  <a:lnTo>
                    <a:pt x="16319" y="964"/>
                  </a:lnTo>
                  <a:lnTo>
                    <a:pt x="15421" y="1197"/>
                  </a:lnTo>
                  <a:lnTo>
                    <a:pt x="13693" y="1696"/>
                  </a:lnTo>
                  <a:lnTo>
                    <a:pt x="12031" y="2227"/>
                  </a:lnTo>
                  <a:lnTo>
                    <a:pt x="10469" y="2859"/>
                  </a:lnTo>
                  <a:lnTo>
                    <a:pt x="8941" y="3490"/>
                  </a:lnTo>
                  <a:lnTo>
                    <a:pt x="7545" y="4122"/>
                  </a:lnTo>
                  <a:lnTo>
                    <a:pt x="6215" y="4786"/>
                  </a:lnTo>
                  <a:lnTo>
                    <a:pt x="4986" y="5418"/>
                  </a:lnTo>
                  <a:lnTo>
                    <a:pt x="3889" y="6016"/>
                  </a:lnTo>
                  <a:lnTo>
                    <a:pt x="2925" y="6614"/>
                  </a:lnTo>
                  <a:lnTo>
                    <a:pt x="2061" y="7113"/>
                  </a:lnTo>
                  <a:lnTo>
                    <a:pt x="1330" y="7578"/>
                  </a:lnTo>
                  <a:lnTo>
                    <a:pt x="366" y="8243"/>
                  </a:lnTo>
                  <a:lnTo>
                    <a:pt x="0" y="8509"/>
                  </a:lnTo>
                  <a:lnTo>
                    <a:pt x="366" y="8343"/>
                  </a:lnTo>
                  <a:lnTo>
                    <a:pt x="1330" y="7911"/>
                  </a:lnTo>
                  <a:lnTo>
                    <a:pt x="2892" y="7279"/>
                  </a:lnTo>
                  <a:lnTo>
                    <a:pt x="3856" y="6914"/>
                  </a:lnTo>
                  <a:lnTo>
                    <a:pt x="4952" y="6515"/>
                  </a:lnTo>
                  <a:lnTo>
                    <a:pt x="6116" y="6116"/>
                  </a:lnTo>
                  <a:lnTo>
                    <a:pt x="7412" y="5717"/>
                  </a:lnTo>
                  <a:lnTo>
                    <a:pt x="8774" y="5351"/>
                  </a:lnTo>
                  <a:lnTo>
                    <a:pt x="10237" y="4986"/>
                  </a:lnTo>
                  <a:lnTo>
                    <a:pt x="11766" y="4620"/>
                  </a:lnTo>
                  <a:lnTo>
                    <a:pt x="13361" y="4321"/>
                  </a:lnTo>
                  <a:lnTo>
                    <a:pt x="14989" y="4089"/>
                  </a:lnTo>
                  <a:lnTo>
                    <a:pt x="16651" y="3889"/>
                  </a:lnTo>
                  <a:lnTo>
                    <a:pt x="18379" y="3756"/>
                  </a:lnTo>
                  <a:lnTo>
                    <a:pt x="19244" y="3723"/>
                  </a:lnTo>
                  <a:lnTo>
                    <a:pt x="20972" y="3723"/>
                  </a:lnTo>
                  <a:lnTo>
                    <a:pt x="21869" y="3756"/>
                  </a:lnTo>
                  <a:lnTo>
                    <a:pt x="22733" y="3789"/>
                  </a:lnTo>
                  <a:lnTo>
                    <a:pt x="23631" y="3889"/>
                  </a:lnTo>
                  <a:lnTo>
                    <a:pt x="24495" y="3989"/>
                  </a:lnTo>
                  <a:lnTo>
                    <a:pt x="25359" y="4122"/>
                  </a:lnTo>
                  <a:lnTo>
                    <a:pt x="26256" y="4288"/>
                  </a:lnTo>
                  <a:lnTo>
                    <a:pt x="27120" y="4487"/>
                  </a:lnTo>
                  <a:lnTo>
                    <a:pt x="27984" y="4687"/>
                  </a:lnTo>
                  <a:lnTo>
                    <a:pt x="28849" y="4953"/>
                  </a:lnTo>
                  <a:lnTo>
                    <a:pt x="29679" y="5252"/>
                  </a:lnTo>
                  <a:lnTo>
                    <a:pt x="30544" y="5584"/>
                  </a:lnTo>
                  <a:lnTo>
                    <a:pt x="31374" y="5950"/>
                  </a:lnTo>
                  <a:lnTo>
                    <a:pt x="32205" y="6349"/>
                  </a:lnTo>
                  <a:lnTo>
                    <a:pt x="33003" y="6781"/>
                  </a:lnTo>
                  <a:lnTo>
                    <a:pt x="33801" y="7246"/>
                  </a:lnTo>
                  <a:lnTo>
                    <a:pt x="34598" y="7778"/>
                  </a:lnTo>
                  <a:lnTo>
                    <a:pt x="35363" y="8343"/>
                  </a:lnTo>
                  <a:lnTo>
                    <a:pt x="36094" y="8941"/>
                  </a:lnTo>
                  <a:lnTo>
                    <a:pt x="36858" y="9606"/>
                  </a:lnTo>
                  <a:lnTo>
                    <a:pt x="37556" y="10270"/>
                  </a:lnTo>
                  <a:lnTo>
                    <a:pt x="38254" y="11035"/>
                  </a:lnTo>
                  <a:lnTo>
                    <a:pt x="38919" y="11832"/>
                  </a:lnTo>
                  <a:lnTo>
                    <a:pt x="39584" y="12663"/>
                  </a:lnTo>
                  <a:lnTo>
                    <a:pt x="40215" y="13561"/>
                  </a:lnTo>
                  <a:lnTo>
                    <a:pt x="40813" y="14491"/>
                  </a:lnTo>
                  <a:lnTo>
                    <a:pt x="41412" y="15488"/>
                  </a:lnTo>
                  <a:lnTo>
                    <a:pt x="41943" y="16552"/>
                  </a:lnTo>
                  <a:lnTo>
                    <a:pt x="42475" y="17649"/>
                  </a:lnTo>
                  <a:lnTo>
                    <a:pt x="42940" y="18712"/>
                  </a:lnTo>
                  <a:lnTo>
                    <a:pt x="43339" y="19809"/>
                  </a:lnTo>
                  <a:lnTo>
                    <a:pt x="43672" y="20872"/>
                  </a:lnTo>
                  <a:lnTo>
                    <a:pt x="43971" y="21969"/>
                  </a:lnTo>
                  <a:lnTo>
                    <a:pt x="44237" y="23033"/>
                  </a:lnTo>
                  <a:lnTo>
                    <a:pt x="44436" y="24130"/>
                  </a:lnTo>
                  <a:lnTo>
                    <a:pt x="44602" y="25193"/>
                  </a:lnTo>
                  <a:lnTo>
                    <a:pt x="44702" y="26290"/>
                  </a:lnTo>
                  <a:lnTo>
                    <a:pt x="44768" y="27353"/>
                  </a:lnTo>
                  <a:lnTo>
                    <a:pt x="44802" y="28417"/>
                  </a:lnTo>
                  <a:lnTo>
                    <a:pt x="44802" y="29480"/>
                  </a:lnTo>
                  <a:lnTo>
                    <a:pt x="44735" y="30544"/>
                  </a:lnTo>
                  <a:lnTo>
                    <a:pt x="44635" y="31574"/>
                  </a:lnTo>
                  <a:lnTo>
                    <a:pt x="44536" y="32638"/>
                  </a:lnTo>
                  <a:lnTo>
                    <a:pt x="44370" y="33668"/>
                  </a:lnTo>
                  <a:lnTo>
                    <a:pt x="44170" y="34698"/>
                  </a:lnTo>
                  <a:lnTo>
                    <a:pt x="43937" y="35729"/>
                  </a:lnTo>
                  <a:lnTo>
                    <a:pt x="43705" y="36726"/>
                  </a:lnTo>
                  <a:lnTo>
                    <a:pt x="43406" y="37723"/>
                  </a:lnTo>
                  <a:lnTo>
                    <a:pt x="43107" y="38720"/>
                  </a:lnTo>
                  <a:lnTo>
                    <a:pt x="42774" y="39717"/>
                  </a:lnTo>
                  <a:lnTo>
                    <a:pt x="42442" y="40681"/>
                  </a:lnTo>
                  <a:lnTo>
                    <a:pt x="42043" y="41645"/>
                  </a:lnTo>
                  <a:lnTo>
                    <a:pt x="41644" y="42575"/>
                  </a:lnTo>
                  <a:lnTo>
                    <a:pt x="41245" y="43506"/>
                  </a:lnTo>
                  <a:lnTo>
                    <a:pt x="40813" y="44436"/>
                  </a:lnTo>
                  <a:lnTo>
                    <a:pt x="40348" y="45367"/>
                  </a:lnTo>
                  <a:lnTo>
                    <a:pt x="39417" y="47129"/>
                  </a:lnTo>
                  <a:lnTo>
                    <a:pt x="38420" y="48824"/>
                  </a:lnTo>
                  <a:lnTo>
                    <a:pt x="37390" y="50485"/>
                  </a:lnTo>
                  <a:lnTo>
                    <a:pt x="36360" y="52047"/>
                  </a:lnTo>
                  <a:lnTo>
                    <a:pt x="35296" y="53543"/>
                  </a:lnTo>
                  <a:lnTo>
                    <a:pt x="34266" y="54939"/>
                  </a:lnTo>
                  <a:lnTo>
                    <a:pt x="33236" y="56268"/>
                  </a:lnTo>
                  <a:lnTo>
                    <a:pt x="32205" y="57498"/>
                  </a:lnTo>
                  <a:lnTo>
                    <a:pt x="31242" y="58628"/>
                  </a:lnTo>
                  <a:lnTo>
                    <a:pt x="30311" y="59658"/>
                  </a:lnTo>
                  <a:lnTo>
                    <a:pt x="29480" y="60589"/>
                  </a:lnTo>
                  <a:lnTo>
                    <a:pt x="28682" y="61420"/>
                  </a:lnTo>
                  <a:lnTo>
                    <a:pt x="27386" y="62716"/>
                  </a:lnTo>
                  <a:lnTo>
                    <a:pt x="26555" y="63547"/>
                  </a:lnTo>
                  <a:lnTo>
                    <a:pt x="26256" y="63813"/>
                  </a:lnTo>
                  <a:lnTo>
                    <a:pt x="30677" y="63148"/>
                  </a:lnTo>
                  <a:lnTo>
                    <a:pt x="35330" y="62450"/>
                  </a:lnTo>
                  <a:lnTo>
                    <a:pt x="40780" y="61719"/>
                  </a:lnTo>
                  <a:lnTo>
                    <a:pt x="43638" y="61353"/>
                  </a:lnTo>
                  <a:lnTo>
                    <a:pt x="46497" y="61054"/>
                  </a:lnTo>
                  <a:lnTo>
                    <a:pt x="49255" y="60755"/>
                  </a:lnTo>
                  <a:lnTo>
                    <a:pt x="51848" y="60522"/>
                  </a:lnTo>
                  <a:lnTo>
                    <a:pt x="54207" y="60390"/>
                  </a:lnTo>
                  <a:lnTo>
                    <a:pt x="55271" y="60323"/>
                  </a:lnTo>
                  <a:lnTo>
                    <a:pt x="57132" y="60323"/>
                  </a:lnTo>
                  <a:lnTo>
                    <a:pt x="57896" y="60356"/>
                  </a:lnTo>
                  <a:lnTo>
                    <a:pt x="58561" y="60423"/>
                  </a:lnTo>
                  <a:lnTo>
                    <a:pt x="59093" y="60489"/>
                  </a:lnTo>
                  <a:lnTo>
                    <a:pt x="59591" y="60655"/>
                  </a:lnTo>
                  <a:lnTo>
                    <a:pt x="60057" y="60822"/>
                  </a:lnTo>
                  <a:lnTo>
                    <a:pt x="60522" y="61087"/>
                  </a:lnTo>
                  <a:lnTo>
                    <a:pt x="60987" y="61387"/>
                  </a:lnTo>
                  <a:lnTo>
                    <a:pt x="61486" y="61752"/>
                  </a:lnTo>
                  <a:lnTo>
                    <a:pt x="61951" y="62151"/>
                  </a:lnTo>
                  <a:lnTo>
                    <a:pt x="62416" y="62583"/>
                  </a:lnTo>
                  <a:lnTo>
                    <a:pt x="62882" y="63048"/>
                  </a:lnTo>
                  <a:lnTo>
                    <a:pt x="63314" y="63547"/>
                  </a:lnTo>
                  <a:lnTo>
                    <a:pt x="63779" y="64045"/>
                  </a:lnTo>
                  <a:lnTo>
                    <a:pt x="64643" y="65142"/>
                  </a:lnTo>
                  <a:lnTo>
                    <a:pt x="65474" y="66305"/>
                  </a:lnTo>
                  <a:lnTo>
                    <a:pt x="66238" y="67502"/>
                  </a:lnTo>
                  <a:lnTo>
                    <a:pt x="66970" y="68665"/>
                  </a:lnTo>
                  <a:lnTo>
                    <a:pt x="67634" y="69762"/>
                  </a:lnTo>
                  <a:lnTo>
                    <a:pt x="68199" y="70792"/>
                  </a:lnTo>
                  <a:lnTo>
                    <a:pt x="68698" y="71723"/>
                  </a:lnTo>
                  <a:lnTo>
                    <a:pt x="69363" y="73085"/>
                  </a:lnTo>
                  <a:lnTo>
                    <a:pt x="69628" y="73617"/>
                  </a:lnTo>
                  <a:lnTo>
                    <a:pt x="69628" y="72820"/>
                  </a:lnTo>
                  <a:lnTo>
                    <a:pt x="69595" y="71922"/>
                  </a:lnTo>
                  <a:lnTo>
                    <a:pt x="69562" y="70726"/>
                  </a:lnTo>
                  <a:lnTo>
                    <a:pt x="69462" y="69330"/>
                  </a:lnTo>
                  <a:lnTo>
                    <a:pt x="69329" y="67735"/>
                  </a:lnTo>
                  <a:lnTo>
                    <a:pt x="69097" y="66006"/>
                  </a:lnTo>
                  <a:lnTo>
                    <a:pt x="68964" y="65109"/>
                  </a:lnTo>
                  <a:lnTo>
                    <a:pt x="68798" y="64212"/>
                  </a:lnTo>
                  <a:lnTo>
                    <a:pt x="68631" y="63281"/>
                  </a:lnTo>
                  <a:lnTo>
                    <a:pt x="68399" y="62384"/>
                  </a:lnTo>
                  <a:lnTo>
                    <a:pt x="68166" y="61453"/>
                  </a:lnTo>
                  <a:lnTo>
                    <a:pt x="67900" y="60556"/>
                  </a:lnTo>
                  <a:lnTo>
                    <a:pt x="67601" y="59692"/>
                  </a:lnTo>
                  <a:lnTo>
                    <a:pt x="67269" y="58827"/>
                  </a:lnTo>
                  <a:lnTo>
                    <a:pt x="66903" y="57997"/>
                  </a:lnTo>
                  <a:lnTo>
                    <a:pt x="66504" y="57199"/>
                  </a:lnTo>
                  <a:lnTo>
                    <a:pt x="66072" y="56435"/>
                  </a:lnTo>
                  <a:lnTo>
                    <a:pt x="65607" y="55737"/>
                  </a:lnTo>
                  <a:lnTo>
                    <a:pt x="65075" y="55072"/>
                  </a:lnTo>
                  <a:lnTo>
                    <a:pt x="64543" y="54474"/>
                  </a:lnTo>
                  <a:lnTo>
                    <a:pt x="64244" y="54208"/>
                  </a:lnTo>
                  <a:lnTo>
                    <a:pt x="63945" y="53942"/>
                  </a:lnTo>
                  <a:lnTo>
                    <a:pt x="63613" y="53709"/>
                  </a:lnTo>
                  <a:lnTo>
                    <a:pt x="63281" y="53510"/>
                  </a:lnTo>
                  <a:lnTo>
                    <a:pt x="62948" y="53310"/>
                  </a:lnTo>
                  <a:lnTo>
                    <a:pt x="62583" y="53111"/>
                  </a:lnTo>
                  <a:lnTo>
                    <a:pt x="62217" y="52978"/>
                  </a:lnTo>
                  <a:lnTo>
                    <a:pt x="61851" y="52845"/>
                  </a:lnTo>
                  <a:lnTo>
                    <a:pt x="61453" y="52712"/>
                  </a:lnTo>
                  <a:lnTo>
                    <a:pt x="61020" y="52612"/>
                  </a:lnTo>
                  <a:lnTo>
                    <a:pt x="60156" y="52479"/>
                  </a:lnTo>
                  <a:lnTo>
                    <a:pt x="59259" y="52380"/>
                  </a:lnTo>
                  <a:lnTo>
                    <a:pt x="58262" y="52380"/>
                  </a:lnTo>
                  <a:lnTo>
                    <a:pt x="57265" y="52413"/>
                  </a:lnTo>
                  <a:lnTo>
                    <a:pt x="56201" y="52513"/>
                  </a:lnTo>
                  <a:lnTo>
                    <a:pt x="55105" y="52646"/>
                  </a:lnTo>
                  <a:lnTo>
                    <a:pt x="53975" y="52812"/>
                  </a:lnTo>
                  <a:lnTo>
                    <a:pt x="52845" y="53011"/>
                  </a:lnTo>
                  <a:lnTo>
                    <a:pt x="51681" y="53277"/>
                  </a:lnTo>
                  <a:lnTo>
                    <a:pt x="50518" y="53576"/>
                  </a:lnTo>
                  <a:lnTo>
                    <a:pt x="49355" y="53875"/>
                  </a:lnTo>
                  <a:lnTo>
                    <a:pt x="48158" y="54208"/>
                  </a:lnTo>
                  <a:lnTo>
                    <a:pt x="46995" y="54573"/>
                  </a:lnTo>
                  <a:lnTo>
                    <a:pt x="44702" y="55304"/>
                  </a:lnTo>
                  <a:lnTo>
                    <a:pt x="42508" y="56102"/>
                  </a:lnTo>
                  <a:lnTo>
                    <a:pt x="40481" y="56900"/>
                  </a:lnTo>
                  <a:lnTo>
                    <a:pt x="38620" y="57631"/>
                  </a:lnTo>
                  <a:lnTo>
                    <a:pt x="36991" y="58329"/>
                  </a:lnTo>
                  <a:lnTo>
                    <a:pt x="34598" y="59359"/>
                  </a:lnTo>
                  <a:lnTo>
                    <a:pt x="33734" y="59791"/>
                  </a:lnTo>
                  <a:lnTo>
                    <a:pt x="33734" y="59791"/>
                  </a:lnTo>
                  <a:lnTo>
                    <a:pt x="34067" y="59592"/>
                  </a:lnTo>
                  <a:lnTo>
                    <a:pt x="34964" y="58994"/>
                  </a:lnTo>
                  <a:lnTo>
                    <a:pt x="35595" y="58562"/>
                  </a:lnTo>
                  <a:lnTo>
                    <a:pt x="36360" y="58030"/>
                  </a:lnTo>
                  <a:lnTo>
                    <a:pt x="37191" y="57398"/>
                  </a:lnTo>
                  <a:lnTo>
                    <a:pt x="38088" y="56700"/>
                  </a:lnTo>
                  <a:lnTo>
                    <a:pt x="39052" y="55903"/>
                  </a:lnTo>
                  <a:lnTo>
                    <a:pt x="40049" y="55005"/>
                  </a:lnTo>
                  <a:lnTo>
                    <a:pt x="41112" y="54008"/>
                  </a:lnTo>
                  <a:lnTo>
                    <a:pt x="42176" y="52945"/>
                  </a:lnTo>
                  <a:lnTo>
                    <a:pt x="43240" y="51782"/>
                  </a:lnTo>
                  <a:lnTo>
                    <a:pt x="44336" y="50519"/>
                  </a:lnTo>
                  <a:lnTo>
                    <a:pt x="45367" y="49189"/>
                  </a:lnTo>
                  <a:lnTo>
                    <a:pt x="45898" y="48491"/>
                  </a:lnTo>
                  <a:lnTo>
                    <a:pt x="46397" y="47793"/>
                  </a:lnTo>
                  <a:lnTo>
                    <a:pt x="46862" y="47029"/>
                  </a:lnTo>
                  <a:lnTo>
                    <a:pt x="47361" y="46298"/>
                  </a:lnTo>
                  <a:lnTo>
                    <a:pt x="47826" y="45500"/>
                  </a:lnTo>
                  <a:lnTo>
                    <a:pt x="48258" y="44702"/>
                  </a:lnTo>
                  <a:lnTo>
                    <a:pt x="48690" y="43871"/>
                  </a:lnTo>
                  <a:lnTo>
                    <a:pt x="49089" y="43041"/>
                  </a:lnTo>
                  <a:lnTo>
                    <a:pt x="49455" y="42176"/>
                  </a:lnTo>
                  <a:lnTo>
                    <a:pt x="49820" y="41279"/>
                  </a:lnTo>
                  <a:lnTo>
                    <a:pt x="50153" y="40382"/>
                  </a:lnTo>
                  <a:lnTo>
                    <a:pt x="50452" y="39451"/>
                  </a:lnTo>
                  <a:lnTo>
                    <a:pt x="50751" y="38521"/>
                  </a:lnTo>
                  <a:lnTo>
                    <a:pt x="50983" y="37557"/>
                  </a:lnTo>
                  <a:lnTo>
                    <a:pt x="51183" y="36593"/>
                  </a:lnTo>
                  <a:lnTo>
                    <a:pt x="51382" y="35596"/>
                  </a:lnTo>
                  <a:lnTo>
                    <a:pt x="51515" y="34566"/>
                  </a:lnTo>
                  <a:lnTo>
                    <a:pt x="51615" y="33535"/>
                  </a:lnTo>
                  <a:lnTo>
                    <a:pt x="51681" y="32472"/>
                  </a:lnTo>
                  <a:lnTo>
                    <a:pt x="51715" y="31375"/>
                  </a:lnTo>
                  <a:lnTo>
                    <a:pt x="51681" y="30278"/>
                  </a:lnTo>
                  <a:lnTo>
                    <a:pt x="51615" y="29181"/>
                  </a:lnTo>
                  <a:lnTo>
                    <a:pt x="51515" y="28051"/>
                  </a:lnTo>
                  <a:lnTo>
                    <a:pt x="51349" y="26888"/>
                  </a:lnTo>
                  <a:lnTo>
                    <a:pt x="51116" y="25725"/>
                  </a:lnTo>
                  <a:lnTo>
                    <a:pt x="50884" y="24528"/>
                  </a:lnTo>
                  <a:lnTo>
                    <a:pt x="50551" y="23332"/>
                  </a:lnTo>
                  <a:lnTo>
                    <a:pt x="50186" y="22102"/>
                  </a:lnTo>
                  <a:lnTo>
                    <a:pt x="49754" y="20872"/>
                  </a:lnTo>
                  <a:lnTo>
                    <a:pt x="49288" y="19610"/>
                  </a:lnTo>
                  <a:lnTo>
                    <a:pt x="48723" y="18313"/>
                  </a:lnTo>
                  <a:lnTo>
                    <a:pt x="48125" y="17050"/>
                  </a:lnTo>
                  <a:lnTo>
                    <a:pt x="47460" y="15721"/>
                  </a:lnTo>
                  <a:lnTo>
                    <a:pt x="46696" y="14392"/>
                  </a:lnTo>
                  <a:lnTo>
                    <a:pt x="45932" y="13095"/>
                  </a:lnTo>
                  <a:lnTo>
                    <a:pt x="45134" y="11866"/>
                  </a:lnTo>
                  <a:lnTo>
                    <a:pt x="44303" y="10702"/>
                  </a:lnTo>
                  <a:lnTo>
                    <a:pt x="43472" y="9639"/>
                  </a:lnTo>
                  <a:lnTo>
                    <a:pt x="42641" y="8609"/>
                  </a:lnTo>
                  <a:lnTo>
                    <a:pt x="41777" y="7645"/>
                  </a:lnTo>
                  <a:lnTo>
                    <a:pt x="40880" y="6781"/>
                  </a:lnTo>
                  <a:lnTo>
                    <a:pt x="39982" y="5950"/>
                  </a:lnTo>
                  <a:lnTo>
                    <a:pt x="39085" y="5185"/>
                  </a:lnTo>
                  <a:lnTo>
                    <a:pt x="38155" y="4487"/>
                  </a:lnTo>
                  <a:lnTo>
                    <a:pt x="37224" y="3856"/>
                  </a:lnTo>
                  <a:lnTo>
                    <a:pt x="36293" y="3258"/>
                  </a:lnTo>
                  <a:lnTo>
                    <a:pt x="35363" y="2726"/>
                  </a:lnTo>
                  <a:lnTo>
                    <a:pt x="34399" y="2261"/>
                  </a:lnTo>
                  <a:lnTo>
                    <a:pt x="33435" y="1829"/>
                  </a:lnTo>
                  <a:lnTo>
                    <a:pt x="32471" y="1430"/>
                  </a:lnTo>
                  <a:lnTo>
                    <a:pt x="31507" y="1097"/>
                  </a:lnTo>
                  <a:lnTo>
                    <a:pt x="30544" y="831"/>
                  </a:lnTo>
                  <a:lnTo>
                    <a:pt x="29580" y="599"/>
                  </a:lnTo>
                  <a:lnTo>
                    <a:pt x="28616" y="399"/>
                  </a:lnTo>
                  <a:lnTo>
                    <a:pt x="27619" y="233"/>
                  </a:lnTo>
                  <a:lnTo>
                    <a:pt x="26655" y="100"/>
                  </a:lnTo>
                  <a:lnTo>
                    <a:pt x="25691" y="34"/>
                  </a:lnTo>
                  <a:lnTo>
                    <a:pt x="247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250;p62"/>
            <p:cNvSpPr/>
            <p:nvPr/>
          </p:nvSpPr>
          <p:spPr>
            <a:xfrm>
              <a:off x="4292725" y="2126725"/>
              <a:ext cx="1237200" cy="1101775"/>
            </a:xfrm>
            <a:custGeom>
              <a:avLst/>
              <a:gdLst/>
              <a:ahLst/>
              <a:cxnLst/>
              <a:rect l="l" t="t" r="r" b="b"/>
              <a:pathLst>
                <a:path w="49488" h="44071" extrusionOk="0">
                  <a:moveTo>
                    <a:pt x="5451" y="0"/>
                  </a:moveTo>
                  <a:lnTo>
                    <a:pt x="0" y="36659"/>
                  </a:lnTo>
                  <a:lnTo>
                    <a:pt x="499" y="36892"/>
                  </a:lnTo>
                  <a:lnTo>
                    <a:pt x="997" y="37124"/>
                  </a:lnTo>
                  <a:lnTo>
                    <a:pt x="1496" y="37324"/>
                  </a:lnTo>
                  <a:lnTo>
                    <a:pt x="1994" y="37490"/>
                  </a:lnTo>
                  <a:lnTo>
                    <a:pt x="2526" y="37656"/>
                  </a:lnTo>
                  <a:lnTo>
                    <a:pt x="3058" y="37789"/>
                  </a:lnTo>
                  <a:lnTo>
                    <a:pt x="4088" y="38022"/>
                  </a:lnTo>
                  <a:lnTo>
                    <a:pt x="5185" y="38155"/>
                  </a:lnTo>
                  <a:lnTo>
                    <a:pt x="6249" y="38254"/>
                  </a:lnTo>
                  <a:lnTo>
                    <a:pt x="7345" y="38288"/>
                  </a:lnTo>
                  <a:lnTo>
                    <a:pt x="8475" y="38288"/>
                  </a:lnTo>
                  <a:lnTo>
                    <a:pt x="9472" y="38221"/>
                  </a:lnTo>
                  <a:lnTo>
                    <a:pt x="10503" y="38155"/>
                  </a:lnTo>
                  <a:lnTo>
                    <a:pt x="11533" y="38022"/>
                  </a:lnTo>
                  <a:lnTo>
                    <a:pt x="12530" y="37889"/>
                  </a:lnTo>
                  <a:lnTo>
                    <a:pt x="14557" y="37590"/>
                  </a:lnTo>
                  <a:lnTo>
                    <a:pt x="16585" y="37224"/>
                  </a:lnTo>
                  <a:lnTo>
                    <a:pt x="18679" y="36859"/>
                  </a:lnTo>
                  <a:lnTo>
                    <a:pt x="19742" y="36726"/>
                  </a:lnTo>
                  <a:lnTo>
                    <a:pt x="20806" y="36593"/>
                  </a:lnTo>
                  <a:lnTo>
                    <a:pt x="21902" y="36460"/>
                  </a:lnTo>
                  <a:lnTo>
                    <a:pt x="22966" y="36393"/>
                  </a:lnTo>
                  <a:lnTo>
                    <a:pt x="24030" y="36327"/>
                  </a:lnTo>
                  <a:lnTo>
                    <a:pt x="25093" y="36327"/>
                  </a:lnTo>
                  <a:lnTo>
                    <a:pt x="26157" y="36393"/>
                  </a:lnTo>
                  <a:lnTo>
                    <a:pt x="27187" y="36460"/>
                  </a:lnTo>
                  <a:lnTo>
                    <a:pt x="28217" y="36626"/>
                  </a:lnTo>
                  <a:lnTo>
                    <a:pt x="29214" y="36825"/>
                  </a:lnTo>
                  <a:lnTo>
                    <a:pt x="30211" y="37124"/>
                  </a:lnTo>
                  <a:lnTo>
                    <a:pt x="30710" y="37291"/>
                  </a:lnTo>
                  <a:lnTo>
                    <a:pt x="31175" y="37457"/>
                  </a:lnTo>
                  <a:lnTo>
                    <a:pt x="31674" y="37689"/>
                  </a:lnTo>
                  <a:lnTo>
                    <a:pt x="32139" y="37889"/>
                  </a:lnTo>
                  <a:lnTo>
                    <a:pt x="32604" y="38155"/>
                  </a:lnTo>
                  <a:lnTo>
                    <a:pt x="33036" y="38421"/>
                  </a:lnTo>
                  <a:lnTo>
                    <a:pt x="33668" y="38819"/>
                  </a:lnTo>
                  <a:lnTo>
                    <a:pt x="34299" y="39285"/>
                  </a:lnTo>
                  <a:lnTo>
                    <a:pt x="35496" y="40249"/>
                  </a:lnTo>
                  <a:lnTo>
                    <a:pt x="36725" y="41246"/>
                  </a:lnTo>
                  <a:lnTo>
                    <a:pt x="37324" y="41711"/>
                  </a:lnTo>
                  <a:lnTo>
                    <a:pt x="37922" y="42176"/>
                  </a:lnTo>
                  <a:lnTo>
                    <a:pt x="38553" y="42608"/>
                  </a:lnTo>
                  <a:lnTo>
                    <a:pt x="39152" y="43007"/>
                  </a:lnTo>
                  <a:lnTo>
                    <a:pt x="39783" y="43373"/>
                  </a:lnTo>
                  <a:lnTo>
                    <a:pt x="40448" y="43639"/>
                  </a:lnTo>
                  <a:lnTo>
                    <a:pt x="41113" y="43871"/>
                  </a:lnTo>
                  <a:lnTo>
                    <a:pt x="41445" y="43971"/>
                  </a:lnTo>
                  <a:lnTo>
                    <a:pt x="41810" y="44037"/>
                  </a:lnTo>
                  <a:lnTo>
                    <a:pt x="42143" y="44071"/>
                  </a:lnTo>
                  <a:lnTo>
                    <a:pt x="43240" y="44071"/>
                  </a:lnTo>
                  <a:lnTo>
                    <a:pt x="43638" y="44004"/>
                  </a:lnTo>
                  <a:lnTo>
                    <a:pt x="44037" y="43904"/>
                  </a:lnTo>
                  <a:lnTo>
                    <a:pt x="44436" y="43772"/>
                  </a:lnTo>
                  <a:lnTo>
                    <a:pt x="44835" y="43605"/>
                  </a:lnTo>
                  <a:lnTo>
                    <a:pt x="45200" y="43439"/>
                  </a:lnTo>
                  <a:lnTo>
                    <a:pt x="45566" y="43207"/>
                  </a:lnTo>
                  <a:lnTo>
                    <a:pt x="45898" y="42974"/>
                  </a:lnTo>
                  <a:lnTo>
                    <a:pt x="46231" y="42741"/>
                  </a:lnTo>
                  <a:lnTo>
                    <a:pt x="46563" y="42442"/>
                  </a:lnTo>
                  <a:lnTo>
                    <a:pt x="46862" y="42143"/>
                  </a:lnTo>
                  <a:lnTo>
                    <a:pt x="47128" y="41844"/>
                  </a:lnTo>
                  <a:lnTo>
                    <a:pt x="47394" y="41512"/>
                  </a:lnTo>
                  <a:lnTo>
                    <a:pt x="47660" y="41179"/>
                  </a:lnTo>
                  <a:lnTo>
                    <a:pt x="47893" y="40814"/>
                  </a:lnTo>
                  <a:lnTo>
                    <a:pt x="48092" y="40448"/>
                  </a:lnTo>
                  <a:lnTo>
                    <a:pt x="48291" y="40082"/>
                  </a:lnTo>
                  <a:lnTo>
                    <a:pt x="48624" y="39285"/>
                  </a:lnTo>
                  <a:lnTo>
                    <a:pt x="48890" y="38487"/>
                  </a:lnTo>
                  <a:lnTo>
                    <a:pt x="49089" y="37689"/>
                  </a:lnTo>
                  <a:lnTo>
                    <a:pt x="49255" y="36859"/>
                  </a:lnTo>
                  <a:lnTo>
                    <a:pt x="49355" y="36028"/>
                  </a:lnTo>
                  <a:lnTo>
                    <a:pt x="49421" y="35197"/>
                  </a:lnTo>
                  <a:lnTo>
                    <a:pt x="49455" y="34333"/>
                  </a:lnTo>
                  <a:lnTo>
                    <a:pt x="49488" y="33502"/>
                  </a:lnTo>
                  <a:lnTo>
                    <a:pt x="49488" y="31674"/>
                  </a:lnTo>
                  <a:lnTo>
                    <a:pt x="49455" y="30743"/>
                  </a:lnTo>
                  <a:lnTo>
                    <a:pt x="49421" y="29813"/>
                  </a:lnTo>
                  <a:lnTo>
                    <a:pt x="49322" y="28915"/>
                  </a:lnTo>
                  <a:lnTo>
                    <a:pt x="49255" y="27985"/>
                  </a:lnTo>
                  <a:lnTo>
                    <a:pt x="49122" y="27087"/>
                  </a:lnTo>
                  <a:lnTo>
                    <a:pt x="48989" y="26157"/>
                  </a:lnTo>
                  <a:lnTo>
                    <a:pt x="48823" y="25259"/>
                  </a:lnTo>
                  <a:lnTo>
                    <a:pt x="48624" y="24362"/>
                  </a:lnTo>
                  <a:lnTo>
                    <a:pt x="48391" y="23498"/>
                  </a:lnTo>
                  <a:lnTo>
                    <a:pt x="48158" y="22601"/>
                  </a:lnTo>
                  <a:lnTo>
                    <a:pt x="47859" y="21736"/>
                  </a:lnTo>
                  <a:lnTo>
                    <a:pt x="47560" y="20872"/>
                  </a:lnTo>
                  <a:lnTo>
                    <a:pt x="47228" y="20041"/>
                  </a:lnTo>
                  <a:lnTo>
                    <a:pt x="46829" y="19210"/>
                  </a:lnTo>
                  <a:lnTo>
                    <a:pt x="46430" y="18380"/>
                  </a:lnTo>
                  <a:lnTo>
                    <a:pt x="45998" y="17582"/>
                  </a:lnTo>
                  <a:lnTo>
                    <a:pt x="45500" y="16784"/>
                  </a:lnTo>
                  <a:lnTo>
                    <a:pt x="45001" y="16020"/>
                  </a:lnTo>
                  <a:lnTo>
                    <a:pt x="44436" y="15289"/>
                  </a:lnTo>
                  <a:lnTo>
                    <a:pt x="43871" y="14558"/>
                  </a:lnTo>
                  <a:lnTo>
                    <a:pt x="43240" y="13860"/>
                  </a:lnTo>
                  <a:lnTo>
                    <a:pt x="42608" y="13228"/>
                  </a:lnTo>
                  <a:lnTo>
                    <a:pt x="41943" y="12597"/>
                  </a:lnTo>
                  <a:lnTo>
                    <a:pt x="41245" y="11998"/>
                  </a:lnTo>
                  <a:lnTo>
                    <a:pt x="40514" y="11467"/>
                  </a:lnTo>
                  <a:lnTo>
                    <a:pt x="39750" y="10968"/>
                  </a:lnTo>
                  <a:lnTo>
                    <a:pt x="38952" y="10503"/>
                  </a:lnTo>
                  <a:lnTo>
                    <a:pt x="38155" y="10071"/>
                  </a:lnTo>
                  <a:lnTo>
                    <a:pt x="37324" y="9705"/>
                  </a:lnTo>
                  <a:lnTo>
                    <a:pt x="36460" y="9406"/>
                  </a:lnTo>
                  <a:lnTo>
                    <a:pt x="35762" y="9173"/>
                  </a:lnTo>
                  <a:lnTo>
                    <a:pt x="35030" y="9007"/>
                  </a:lnTo>
                  <a:lnTo>
                    <a:pt x="34332" y="8841"/>
                  </a:lnTo>
                  <a:lnTo>
                    <a:pt x="33601" y="8708"/>
                  </a:lnTo>
                  <a:lnTo>
                    <a:pt x="32870" y="8642"/>
                  </a:lnTo>
                  <a:lnTo>
                    <a:pt x="32139" y="8542"/>
                  </a:lnTo>
                  <a:lnTo>
                    <a:pt x="31408" y="8509"/>
                  </a:lnTo>
                  <a:lnTo>
                    <a:pt x="30677" y="8475"/>
                  </a:lnTo>
                  <a:lnTo>
                    <a:pt x="29214" y="8475"/>
                  </a:lnTo>
                  <a:lnTo>
                    <a:pt x="27719" y="8509"/>
                  </a:lnTo>
                  <a:lnTo>
                    <a:pt x="26223" y="8608"/>
                  </a:lnTo>
                  <a:lnTo>
                    <a:pt x="24761" y="8708"/>
                  </a:lnTo>
                  <a:lnTo>
                    <a:pt x="23298" y="8808"/>
                  </a:lnTo>
                  <a:lnTo>
                    <a:pt x="21803" y="8907"/>
                  </a:lnTo>
                  <a:lnTo>
                    <a:pt x="20340" y="8974"/>
                  </a:lnTo>
                  <a:lnTo>
                    <a:pt x="18845" y="8974"/>
                  </a:lnTo>
                  <a:lnTo>
                    <a:pt x="18114" y="8941"/>
                  </a:lnTo>
                  <a:lnTo>
                    <a:pt x="17382" y="8907"/>
                  </a:lnTo>
                  <a:lnTo>
                    <a:pt x="16651" y="8841"/>
                  </a:lnTo>
                  <a:lnTo>
                    <a:pt x="15920" y="8775"/>
                  </a:lnTo>
                  <a:lnTo>
                    <a:pt x="15189" y="8642"/>
                  </a:lnTo>
                  <a:lnTo>
                    <a:pt x="14491" y="8509"/>
                  </a:lnTo>
                  <a:lnTo>
                    <a:pt x="13760" y="8342"/>
                  </a:lnTo>
                  <a:lnTo>
                    <a:pt x="13062" y="8110"/>
                  </a:lnTo>
                  <a:lnTo>
                    <a:pt x="12563" y="7944"/>
                  </a:lnTo>
                  <a:lnTo>
                    <a:pt x="12032" y="7744"/>
                  </a:lnTo>
                  <a:lnTo>
                    <a:pt x="11533" y="7545"/>
                  </a:lnTo>
                  <a:lnTo>
                    <a:pt x="11034" y="7279"/>
                  </a:lnTo>
                  <a:lnTo>
                    <a:pt x="10569" y="7046"/>
                  </a:lnTo>
                  <a:lnTo>
                    <a:pt x="10104" y="6747"/>
                  </a:lnTo>
                  <a:lnTo>
                    <a:pt x="9639" y="6448"/>
                  </a:lnTo>
                  <a:lnTo>
                    <a:pt x="9207" y="6116"/>
                  </a:lnTo>
                  <a:lnTo>
                    <a:pt x="8475" y="5517"/>
                  </a:lnTo>
                  <a:lnTo>
                    <a:pt x="8143" y="5218"/>
                  </a:lnTo>
                  <a:lnTo>
                    <a:pt x="7811" y="4886"/>
                  </a:lnTo>
                  <a:lnTo>
                    <a:pt x="7512" y="4520"/>
                  </a:lnTo>
                  <a:lnTo>
                    <a:pt x="7212" y="4155"/>
                  </a:lnTo>
                  <a:lnTo>
                    <a:pt x="6946" y="3789"/>
                  </a:lnTo>
                  <a:lnTo>
                    <a:pt x="6681" y="3424"/>
                  </a:lnTo>
                  <a:lnTo>
                    <a:pt x="6448" y="3025"/>
                  </a:lnTo>
                  <a:lnTo>
                    <a:pt x="6215" y="2626"/>
                  </a:lnTo>
                  <a:lnTo>
                    <a:pt x="6049" y="2194"/>
                  </a:lnTo>
                  <a:lnTo>
                    <a:pt x="5883" y="1762"/>
                  </a:lnTo>
                  <a:lnTo>
                    <a:pt x="5717" y="1330"/>
                  </a:lnTo>
                  <a:lnTo>
                    <a:pt x="5617" y="898"/>
                  </a:lnTo>
                  <a:lnTo>
                    <a:pt x="5517" y="432"/>
                  </a:lnTo>
                  <a:lnTo>
                    <a:pt x="54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251;p62"/>
            <p:cNvSpPr/>
            <p:nvPr/>
          </p:nvSpPr>
          <p:spPr>
            <a:xfrm>
              <a:off x="4411525" y="2267975"/>
              <a:ext cx="1118400" cy="960525"/>
            </a:xfrm>
            <a:custGeom>
              <a:avLst/>
              <a:gdLst/>
              <a:ahLst/>
              <a:cxnLst/>
              <a:rect l="l" t="t" r="r" b="b"/>
              <a:pathLst>
                <a:path w="44736" h="38421" extrusionOk="0">
                  <a:moveTo>
                    <a:pt x="1" y="0"/>
                  </a:moveTo>
                  <a:lnTo>
                    <a:pt x="101" y="366"/>
                  </a:lnTo>
                  <a:lnTo>
                    <a:pt x="200" y="732"/>
                  </a:lnTo>
                  <a:lnTo>
                    <a:pt x="333" y="1064"/>
                  </a:lnTo>
                  <a:lnTo>
                    <a:pt x="499" y="1430"/>
                  </a:lnTo>
                  <a:lnTo>
                    <a:pt x="832" y="2094"/>
                  </a:lnTo>
                  <a:lnTo>
                    <a:pt x="1264" y="2759"/>
                  </a:lnTo>
                  <a:lnTo>
                    <a:pt x="1729" y="3357"/>
                  </a:lnTo>
                  <a:lnTo>
                    <a:pt x="2261" y="3922"/>
                  </a:lnTo>
                  <a:lnTo>
                    <a:pt x="2859" y="4454"/>
                  </a:lnTo>
                  <a:lnTo>
                    <a:pt x="3457" y="4986"/>
                  </a:lnTo>
                  <a:lnTo>
                    <a:pt x="4122" y="5451"/>
                  </a:lnTo>
                  <a:lnTo>
                    <a:pt x="4787" y="5883"/>
                  </a:lnTo>
                  <a:lnTo>
                    <a:pt x="5485" y="6282"/>
                  </a:lnTo>
                  <a:lnTo>
                    <a:pt x="6216" y="6648"/>
                  </a:lnTo>
                  <a:lnTo>
                    <a:pt x="6914" y="6947"/>
                  </a:lnTo>
                  <a:lnTo>
                    <a:pt x="7645" y="7246"/>
                  </a:lnTo>
                  <a:lnTo>
                    <a:pt x="8376" y="7478"/>
                  </a:lnTo>
                  <a:lnTo>
                    <a:pt x="9074" y="7678"/>
                  </a:lnTo>
                  <a:lnTo>
                    <a:pt x="9905" y="7910"/>
                  </a:lnTo>
                  <a:lnTo>
                    <a:pt x="10769" y="8077"/>
                  </a:lnTo>
                  <a:lnTo>
                    <a:pt x="11633" y="8210"/>
                  </a:lnTo>
                  <a:lnTo>
                    <a:pt x="12531" y="8309"/>
                  </a:lnTo>
                  <a:lnTo>
                    <a:pt x="13395" y="8409"/>
                  </a:lnTo>
                  <a:lnTo>
                    <a:pt x="14259" y="8442"/>
                  </a:lnTo>
                  <a:lnTo>
                    <a:pt x="16054" y="8509"/>
                  </a:lnTo>
                  <a:lnTo>
                    <a:pt x="17815" y="8542"/>
                  </a:lnTo>
                  <a:lnTo>
                    <a:pt x="23133" y="8542"/>
                  </a:lnTo>
                  <a:lnTo>
                    <a:pt x="23997" y="8575"/>
                  </a:lnTo>
                  <a:lnTo>
                    <a:pt x="24894" y="8642"/>
                  </a:lnTo>
                  <a:lnTo>
                    <a:pt x="25792" y="8708"/>
                  </a:lnTo>
                  <a:lnTo>
                    <a:pt x="26689" y="8808"/>
                  </a:lnTo>
                  <a:lnTo>
                    <a:pt x="27586" y="8941"/>
                  </a:lnTo>
                  <a:lnTo>
                    <a:pt x="28450" y="9074"/>
                  </a:lnTo>
                  <a:lnTo>
                    <a:pt x="29315" y="9273"/>
                  </a:lnTo>
                  <a:lnTo>
                    <a:pt x="30179" y="9506"/>
                  </a:lnTo>
                  <a:lnTo>
                    <a:pt x="31010" y="9738"/>
                  </a:lnTo>
                  <a:lnTo>
                    <a:pt x="31841" y="10038"/>
                  </a:lnTo>
                  <a:lnTo>
                    <a:pt x="32671" y="10370"/>
                  </a:lnTo>
                  <a:lnTo>
                    <a:pt x="33436" y="10769"/>
                  </a:lnTo>
                  <a:lnTo>
                    <a:pt x="34200" y="11201"/>
                  </a:lnTo>
                  <a:lnTo>
                    <a:pt x="34931" y="11666"/>
                  </a:lnTo>
                  <a:lnTo>
                    <a:pt x="35629" y="12198"/>
                  </a:lnTo>
                  <a:lnTo>
                    <a:pt x="36261" y="12763"/>
                  </a:lnTo>
                  <a:lnTo>
                    <a:pt x="36859" y="13361"/>
                  </a:lnTo>
                  <a:lnTo>
                    <a:pt x="37391" y="13993"/>
                  </a:lnTo>
                  <a:lnTo>
                    <a:pt x="37889" y="14657"/>
                  </a:lnTo>
                  <a:lnTo>
                    <a:pt x="38321" y="15322"/>
                  </a:lnTo>
                  <a:lnTo>
                    <a:pt x="38753" y="16053"/>
                  </a:lnTo>
                  <a:lnTo>
                    <a:pt x="39119" y="16784"/>
                  </a:lnTo>
                  <a:lnTo>
                    <a:pt x="39485" y="17549"/>
                  </a:lnTo>
                  <a:lnTo>
                    <a:pt x="39784" y="18313"/>
                  </a:lnTo>
                  <a:lnTo>
                    <a:pt x="40083" y="19111"/>
                  </a:lnTo>
                  <a:lnTo>
                    <a:pt x="40349" y="19908"/>
                  </a:lnTo>
                  <a:lnTo>
                    <a:pt x="40581" y="20706"/>
                  </a:lnTo>
                  <a:lnTo>
                    <a:pt x="40781" y="21537"/>
                  </a:lnTo>
                  <a:lnTo>
                    <a:pt x="41146" y="23199"/>
                  </a:lnTo>
                  <a:lnTo>
                    <a:pt x="41446" y="24861"/>
                  </a:lnTo>
                  <a:lnTo>
                    <a:pt x="41612" y="25991"/>
                  </a:lnTo>
                  <a:lnTo>
                    <a:pt x="41678" y="26589"/>
                  </a:lnTo>
                  <a:lnTo>
                    <a:pt x="41711" y="27187"/>
                  </a:lnTo>
                  <a:lnTo>
                    <a:pt x="41711" y="27819"/>
                  </a:lnTo>
                  <a:lnTo>
                    <a:pt x="41678" y="28417"/>
                  </a:lnTo>
                  <a:lnTo>
                    <a:pt x="41645" y="28982"/>
                  </a:lnTo>
                  <a:lnTo>
                    <a:pt x="41545" y="29547"/>
                  </a:lnTo>
                  <a:lnTo>
                    <a:pt x="41412" y="30112"/>
                  </a:lnTo>
                  <a:lnTo>
                    <a:pt x="41246" y="30644"/>
                  </a:lnTo>
                  <a:lnTo>
                    <a:pt x="41013" y="31142"/>
                  </a:lnTo>
                  <a:lnTo>
                    <a:pt x="40748" y="31607"/>
                  </a:lnTo>
                  <a:lnTo>
                    <a:pt x="40448" y="32006"/>
                  </a:lnTo>
                  <a:lnTo>
                    <a:pt x="40083" y="32405"/>
                  </a:lnTo>
                  <a:lnTo>
                    <a:pt x="39651" y="32704"/>
                  </a:lnTo>
                  <a:lnTo>
                    <a:pt x="39418" y="32870"/>
                  </a:lnTo>
                  <a:lnTo>
                    <a:pt x="39186" y="32970"/>
                  </a:lnTo>
                  <a:lnTo>
                    <a:pt x="38753" y="33169"/>
                  </a:lnTo>
                  <a:lnTo>
                    <a:pt x="38321" y="33269"/>
                  </a:lnTo>
                  <a:lnTo>
                    <a:pt x="37889" y="33336"/>
                  </a:lnTo>
                  <a:lnTo>
                    <a:pt x="36992" y="33336"/>
                  </a:lnTo>
                  <a:lnTo>
                    <a:pt x="36527" y="33269"/>
                  </a:lnTo>
                  <a:lnTo>
                    <a:pt x="36095" y="33169"/>
                  </a:lnTo>
                  <a:lnTo>
                    <a:pt x="35629" y="33037"/>
                  </a:lnTo>
                  <a:lnTo>
                    <a:pt x="35197" y="32904"/>
                  </a:lnTo>
                  <a:lnTo>
                    <a:pt x="34732" y="32704"/>
                  </a:lnTo>
                  <a:lnTo>
                    <a:pt x="33868" y="32305"/>
                  </a:lnTo>
                  <a:lnTo>
                    <a:pt x="32971" y="31907"/>
                  </a:lnTo>
                  <a:lnTo>
                    <a:pt x="32140" y="31474"/>
                  </a:lnTo>
                  <a:lnTo>
                    <a:pt x="31309" y="31042"/>
                  </a:lnTo>
                  <a:lnTo>
                    <a:pt x="30445" y="30677"/>
                  </a:lnTo>
                  <a:lnTo>
                    <a:pt x="29580" y="30344"/>
                  </a:lnTo>
                  <a:lnTo>
                    <a:pt x="28716" y="30012"/>
                  </a:lnTo>
                  <a:lnTo>
                    <a:pt x="27852" y="29713"/>
                  </a:lnTo>
                  <a:lnTo>
                    <a:pt x="26955" y="29480"/>
                  </a:lnTo>
                  <a:lnTo>
                    <a:pt x="26058" y="29248"/>
                  </a:lnTo>
                  <a:lnTo>
                    <a:pt x="25160" y="29048"/>
                  </a:lnTo>
                  <a:lnTo>
                    <a:pt x="24230" y="28849"/>
                  </a:lnTo>
                  <a:lnTo>
                    <a:pt x="23332" y="28716"/>
                  </a:lnTo>
                  <a:lnTo>
                    <a:pt x="22402" y="28583"/>
                  </a:lnTo>
                  <a:lnTo>
                    <a:pt x="21471" y="28516"/>
                  </a:lnTo>
                  <a:lnTo>
                    <a:pt x="20574" y="28450"/>
                  </a:lnTo>
                  <a:lnTo>
                    <a:pt x="19643" y="28417"/>
                  </a:lnTo>
                  <a:lnTo>
                    <a:pt x="18713" y="28417"/>
                  </a:lnTo>
                  <a:lnTo>
                    <a:pt x="17782" y="28450"/>
                  </a:lnTo>
                  <a:lnTo>
                    <a:pt x="16851" y="28483"/>
                  </a:lnTo>
                  <a:lnTo>
                    <a:pt x="15921" y="28583"/>
                  </a:lnTo>
                  <a:lnTo>
                    <a:pt x="14990" y="28683"/>
                  </a:lnTo>
                  <a:lnTo>
                    <a:pt x="14093" y="28816"/>
                  </a:lnTo>
                  <a:lnTo>
                    <a:pt x="13162" y="28982"/>
                  </a:lnTo>
                  <a:lnTo>
                    <a:pt x="12265" y="29181"/>
                  </a:lnTo>
                  <a:lnTo>
                    <a:pt x="11367" y="29414"/>
                  </a:lnTo>
                  <a:lnTo>
                    <a:pt x="10470" y="29646"/>
                  </a:lnTo>
                  <a:lnTo>
                    <a:pt x="9606" y="29912"/>
                  </a:lnTo>
                  <a:lnTo>
                    <a:pt x="8709" y="30245"/>
                  </a:lnTo>
                  <a:lnTo>
                    <a:pt x="7845" y="30577"/>
                  </a:lnTo>
                  <a:lnTo>
                    <a:pt x="7014" y="30909"/>
                  </a:lnTo>
                  <a:lnTo>
                    <a:pt x="6150" y="31308"/>
                  </a:lnTo>
                  <a:lnTo>
                    <a:pt x="5319" y="31707"/>
                  </a:lnTo>
                  <a:lnTo>
                    <a:pt x="4521" y="32172"/>
                  </a:lnTo>
                  <a:lnTo>
                    <a:pt x="3723" y="32638"/>
                  </a:lnTo>
                  <a:lnTo>
                    <a:pt x="3723" y="32638"/>
                  </a:lnTo>
                  <a:lnTo>
                    <a:pt x="4720" y="32571"/>
                  </a:lnTo>
                  <a:lnTo>
                    <a:pt x="5751" y="32505"/>
                  </a:lnTo>
                  <a:lnTo>
                    <a:pt x="6781" y="32372"/>
                  </a:lnTo>
                  <a:lnTo>
                    <a:pt x="7778" y="32239"/>
                  </a:lnTo>
                  <a:lnTo>
                    <a:pt x="9805" y="31940"/>
                  </a:lnTo>
                  <a:lnTo>
                    <a:pt x="11833" y="31574"/>
                  </a:lnTo>
                  <a:lnTo>
                    <a:pt x="13927" y="31209"/>
                  </a:lnTo>
                  <a:lnTo>
                    <a:pt x="14990" y="31076"/>
                  </a:lnTo>
                  <a:lnTo>
                    <a:pt x="16054" y="30943"/>
                  </a:lnTo>
                  <a:lnTo>
                    <a:pt x="17150" y="30810"/>
                  </a:lnTo>
                  <a:lnTo>
                    <a:pt x="18214" y="30743"/>
                  </a:lnTo>
                  <a:lnTo>
                    <a:pt x="19278" y="30677"/>
                  </a:lnTo>
                  <a:lnTo>
                    <a:pt x="20341" y="30677"/>
                  </a:lnTo>
                  <a:lnTo>
                    <a:pt x="21405" y="30743"/>
                  </a:lnTo>
                  <a:lnTo>
                    <a:pt x="22435" y="30810"/>
                  </a:lnTo>
                  <a:lnTo>
                    <a:pt x="23465" y="30976"/>
                  </a:lnTo>
                  <a:lnTo>
                    <a:pt x="24462" y="31175"/>
                  </a:lnTo>
                  <a:lnTo>
                    <a:pt x="25459" y="31474"/>
                  </a:lnTo>
                  <a:lnTo>
                    <a:pt x="25958" y="31641"/>
                  </a:lnTo>
                  <a:lnTo>
                    <a:pt x="26423" y="31807"/>
                  </a:lnTo>
                  <a:lnTo>
                    <a:pt x="26922" y="32039"/>
                  </a:lnTo>
                  <a:lnTo>
                    <a:pt x="27387" y="32239"/>
                  </a:lnTo>
                  <a:lnTo>
                    <a:pt x="27852" y="32505"/>
                  </a:lnTo>
                  <a:lnTo>
                    <a:pt x="28284" y="32771"/>
                  </a:lnTo>
                  <a:lnTo>
                    <a:pt x="28916" y="33169"/>
                  </a:lnTo>
                  <a:lnTo>
                    <a:pt x="29547" y="33635"/>
                  </a:lnTo>
                  <a:lnTo>
                    <a:pt x="30744" y="34599"/>
                  </a:lnTo>
                  <a:lnTo>
                    <a:pt x="31973" y="35596"/>
                  </a:lnTo>
                  <a:lnTo>
                    <a:pt x="32572" y="36061"/>
                  </a:lnTo>
                  <a:lnTo>
                    <a:pt x="33170" y="36526"/>
                  </a:lnTo>
                  <a:lnTo>
                    <a:pt x="33801" y="36958"/>
                  </a:lnTo>
                  <a:lnTo>
                    <a:pt x="34400" y="37357"/>
                  </a:lnTo>
                  <a:lnTo>
                    <a:pt x="35031" y="37723"/>
                  </a:lnTo>
                  <a:lnTo>
                    <a:pt x="35696" y="37989"/>
                  </a:lnTo>
                  <a:lnTo>
                    <a:pt x="36361" y="38221"/>
                  </a:lnTo>
                  <a:lnTo>
                    <a:pt x="36693" y="38321"/>
                  </a:lnTo>
                  <a:lnTo>
                    <a:pt x="37058" y="38387"/>
                  </a:lnTo>
                  <a:lnTo>
                    <a:pt x="37391" y="38421"/>
                  </a:lnTo>
                  <a:lnTo>
                    <a:pt x="38488" y="38421"/>
                  </a:lnTo>
                  <a:lnTo>
                    <a:pt x="38886" y="38354"/>
                  </a:lnTo>
                  <a:lnTo>
                    <a:pt x="39285" y="38254"/>
                  </a:lnTo>
                  <a:lnTo>
                    <a:pt x="39684" y="38122"/>
                  </a:lnTo>
                  <a:lnTo>
                    <a:pt x="40083" y="37955"/>
                  </a:lnTo>
                  <a:lnTo>
                    <a:pt x="40448" y="37789"/>
                  </a:lnTo>
                  <a:lnTo>
                    <a:pt x="40814" y="37557"/>
                  </a:lnTo>
                  <a:lnTo>
                    <a:pt x="41146" y="37324"/>
                  </a:lnTo>
                  <a:lnTo>
                    <a:pt x="41479" y="37091"/>
                  </a:lnTo>
                  <a:lnTo>
                    <a:pt x="41811" y="36792"/>
                  </a:lnTo>
                  <a:lnTo>
                    <a:pt x="42110" y="36493"/>
                  </a:lnTo>
                  <a:lnTo>
                    <a:pt x="42376" y="36194"/>
                  </a:lnTo>
                  <a:lnTo>
                    <a:pt x="42642" y="35862"/>
                  </a:lnTo>
                  <a:lnTo>
                    <a:pt x="42908" y="35529"/>
                  </a:lnTo>
                  <a:lnTo>
                    <a:pt x="43141" y="35164"/>
                  </a:lnTo>
                  <a:lnTo>
                    <a:pt x="43340" y="34798"/>
                  </a:lnTo>
                  <a:lnTo>
                    <a:pt x="43539" y="34432"/>
                  </a:lnTo>
                  <a:lnTo>
                    <a:pt x="43872" y="33635"/>
                  </a:lnTo>
                  <a:lnTo>
                    <a:pt x="44138" y="32837"/>
                  </a:lnTo>
                  <a:lnTo>
                    <a:pt x="44337" y="32039"/>
                  </a:lnTo>
                  <a:lnTo>
                    <a:pt x="44503" y="31209"/>
                  </a:lnTo>
                  <a:lnTo>
                    <a:pt x="44603" y="30378"/>
                  </a:lnTo>
                  <a:lnTo>
                    <a:pt x="44669" y="29547"/>
                  </a:lnTo>
                  <a:lnTo>
                    <a:pt x="44703" y="28683"/>
                  </a:lnTo>
                  <a:lnTo>
                    <a:pt x="44736" y="27852"/>
                  </a:lnTo>
                  <a:lnTo>
                    <a:pt x="44736" y="26024"/>
                  </a:lnTo>
                  <a:lnTo>
                    <a:pt x="44703" y="25093"/>
                  </a:lnTo>
                  <a:lnTo>
                    <a:pt x="44669" y="24163"/>
                  </a:lnTo>
                  <a:lnTo>
                    <a:pt x="44570" y="23265"/>
                  </a:lnTo>
                  <a:lnTo>
                    <a:pt x="44503" y="22335"/>
                  </a:lnTo>
                  <a:lnTo>
                    <a:pt x="44370" y="21437"/>
                  </a:lnTo>
                  <a:lnTo>
                    <a:pt x="44237" y="20507"/>
                  </a:lnTo>
                  <a:lnTo>
                    <a:pt x="44071" y="19609"/>
                  </a:lnTo>
                  <a:lnTo>
                    <a:pt x="43872" y="18712"/>
                  </a:lnTo>
                  <a:lnTo>
                    <a:pt x="43639" y="17848"/>
                  </a:lnTo>
                  <a:lnTo>
                    <a:pt x="43406" y="16951"/>
                  </a:lnTo>
                  <a:lnTo>
                    <a:pt x="43107" y="16086"/>
                  </a:lnTo>
                  <a:lnTo>
                    <a:pt x="42808" y="15222"/>
                  </a:lnTo>
                  <a:lnTo>
                    <a:pt x="42476" y="14391"/>
                  </a:lnTo>
                  <a:lnTo>
                    <a:pt x="42077" y="13560"/>
                  </a:lnTo>
                  <a:lnTo>
                    <a:pt x="41678" y="12730"/>
                  </a:lnTo>
                  <a:lnTo>
                    <a:pt x="41246" y="11932"/>
                  </a:lnTo>
                  <a:lnTo>
                    <a:pt x="40748" y="11134"/>
                  </a:lnTo>
                  <a:lnTo>
                    <a:pt x="40249" y="10370"/>
                  </a:lnTo>
                  <a:lnTo>
                    <a:pt x="39684" y="9639"/>
                  </a:lnTo>
                  <a:lnTo>
                    <a:pt x="39119" y="8908"/>
                  </a:lnTo>
                  <a:lnTo>
                    <a:pt x="38488" y="8210"/>
                  </a:lnTo>
                  <a:lnTo>
                    <a:pt x="37856" y="7578"/>
                  </a:lnTo>
                  <a:lnTo>
                    <a:pt x="37191" y="6947"/>
                  </a:lnTo>
                  <a:lnTo>
                    <a:pt x="36493" y="6348"/>
                  </a:lnTo>
                  <a:lnTo>
                    <a:pt x="35762" y="5817"/>
                  </a:lnTo>
                  <a:lnTo>
                    <a:pt x="34998" y="5318"/>
                  </a:lnTo>
                  <a:lnTo>
                    <a:pt x="34200" y="4853"/>
                  </a:lnTo>
                  <a:lnTo>
                    <a:pt x="33403" y="4421"/>
                  </a:lnTo>
                  <a:lnTo>
                    <a:pt x="32572" y="4055"/>
                  </a:lnTo>
                  <a:lnTo>
                    <a:pt x="31708" y="3756"/>
                  </a:lnTo>
                  <a:lnTo>
                    <a:pt x="31010" y="3523"/>
                  </a:lnTo>
                  <a:lnTo>
                    <a:pt x="30278" y="3357"/>
                  </a:lnTo>
                  <a:lnTo>
                    <a:pt x="29580" y="3191"/>
                  </a:lnTo>
                  <a:lnTo>
                    <a:pt x="28849" y="3058"/>
                  </a:lnTo>
                  <a:lnTo>
                    <a:pt x="28118" y="2992"/>
                  </a:lnTo>
                  <a:lnTo>
                    <a:pt x="27387" y="2892"/>
                  </a:lnTo>
                  <a:lnTo>
                    <a:pt x="26656" y="2859"/>
                  </a:lnTo>
                  <a:lnTo>
                    <a:pt x="25925" y="2825"/>
                  </a:lnTo>
                  <a:lnTo>
                    <a:pt x="24462" y="2825"/>
                  </a:lnTo>
                  <a:lnTo>
                    <a:pt x="22967" y="2859"/>
                  </a:lnTo>
                  <a:lnTo>
                    <a:pt x="21471" y="2958"/>
                  </a:lnTo>
                  <a:lnTo>
                    <a:pt x="20009" y="3058"/>
                  </a:lnTo>
                  <a:lnTo>
                    <a:pt x="18413" y="3224"/>
                  </a:lnTo>
                  <a:lnTo>
                    <a:pt x="16552" y="3390"/>
                  </a:lnTo>
                  <a:lnTo>
                    <a:pt x="15522" y="3457"/>
                  </a:lnTo>
                  <a:lnTo>
                    <a:pt x="14425" y="3490"/>
                  </a:lnTo>
                  <a:lnTo>
                    <a:pt x="13295" y="3490"/>
                  </a:lnTo>
                  <a:lnTo>
                    <a:pt x="12065" y="3457"/>
                  </a:lnTo>
                  <a:lnTo>
                    <a:pt x="10769" y="3357"/>
                  </a:lnTo>
                  <a:lnTo>
                    <a:pt x="9440" y="3158"/>
                  </a:lnTo>
                  <a:lnTo>
                    <a:pt x="8011" y="2925"/>
                  </a:lnTo>
                  <a:lnTo>
                    <a:pt x="7280" y="2759"/>
                  </a:lnTo>
                  <a:lnTo>
                    <a:pt x="6548" y="2560"/>
                  </a:lnTo>
                  <a:lnTo>
                    <a:pt x="5784" y="2360"/>
                  </a:lnTo>
                  <a:lnTo>
                    <a:pt x="5020" y="2094"/>
                  </a:lnTo>
                  <a:lnTo>
                    <a:pt x="4222" y="1828"/>
                  </a:lnTo>
                  <a:lnTo>
                    <a:pt x="3391" y="1529"/>
                  </a:lnTo>
                  <a:lnTo>
                    <a:pt x="2593" y="1197"/>
                  </a:lnTo>
                  <a:lnTo>
                    <a:pt x="1729" y="831"/>
                  </a:lnTo>
                  <a:lnTo>
                    <a:pt x="898" y="432"/>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252;p62"/>
            <p:cNvSpPr/>
            <p:nvPr/>
          </p:nvSpPr>
          <p:spPr>
            <a:xfrm>
              <a:off x="1168600" y="298775"/>
              <a:ext cx="666375" cy="933925"/>
            </a:xfrm>
            <a:custGeom>
              <a:avLst/>
              <a:gdLst/>
              <a:ahLst/>
              <a:cxnLst/>
              <a:rect l="l" t="t" r="r" b="b"/>
              <a:pathLst>
                <a:path w="26655" h="37357" extrusionOk="0">
                  <a:moveTo>
                    <a:pt x="13327" y="0"/>
                  </a:moveTo>
                  <a:lnTo>
                    <a:pt x="11765" y="4653"/>
                  </a:lnTo>
                  <a:lnTo>
                    <a:pt x="11333" y="5750"/>
                  </a:lnTo>
                  <a:lnTo>
                    <a:pt x="10901" y="6847"/>
                  </a:lnTo>
                  <a:lnTo>
                    <a:pt x="10403" y="7910"/>
                  </a:lnTo>
                  <a:lnTo>
                    <a:pt x="9838" y="8941"/>
                  </a:lnTo>
                  <a:lnTo>
                    <a:pt x="9240" y="9938"/>
                  </a:lnTo>
                  <a:lnTo>
                    <a:pt x="8608" y="10935"/>
                  </a:lnTo>
                  <a:lnTo>
                    <a:pt x="7910" y="11865"/>
                  </a:lnTo>
                  <a:lnTo>
                    <a:pt x="7179" y="12763"/>
                  </a:lnTo>
                  <a:lnTo>
                    <a:pt x="6415" y="13660"/>
                  </a:lnTo>
                  <a:lnTo>
                    <a:pt x="5617" y="14491"/>
                  </a:lnTo>
                  <a:lnTo>
                    <a:pt x="4753" y="15289"/>
                  </a:lnTo>
                  <a:lnTo>
                    <a:pt x="3889" y="16053"/>
                  </a:lnTo>
                  <a:lnTo>
                    <a:pt x="2958" y="16784"/>
                  </a:lnTo>
                  <a:lnTo>
                    <a:pt x="1994" y="17449"/>
                  </a:lnTo>
                  <a:lnTo>
                    <a:pt x="997" y="18080"/>
                  </a:lnTo>
                  <a:lnTo>
                    <a:pt x="0" y="18679"/>
                  </a:lnTo>
                  <a:lnTo>
                    <a:pt x="997" y="19277"/>
                  </a:lnTo>
                  <a:lnTo>
                    <a:pt x="1994" y="19908"/>
                  </a:lnTo>
                  <a:lnTo>
                    <a:pt x="2958" y="20573"/>
                  </a:lnTo>
                  <a:lnTo>
                    <a:pt x="3889" y="21304"/>
                  </a:lnTo>
                  <a:lnTo>
                    <a:pt x="4753" y="22069"/>
                  </a:lnTo>
                  <a:lnTo>
                    <a:pt x="5617" y="22866"/>
                  </a:lnTo>
                  <a:lnTo>
                    <a:pt x="6415" y="23697"/>
                  </a:lnTo>
                  <a:lnTo>
                    <a:pt x="7179" y="24594"/>
                  </a:lnTo>
                  <a:lnTo>
                    <a:pt x="7910" y="25492"/>
                  </a:lnTo>
                  <a:lnTo>
                    <a:pt x="8608" y="26422"/>
                  </a:lnTo>
                  <a:lnTo>
                    <a:pt x="9240" y="27420"/>
                  </a:lnTo>
                  <a:lnTo>
                    <a:pt x="9838" y="28417"/>
                  </a:lnTo>
                  <a:lnTo>
                    <a:pt x="10403" y="29447"/>
                  </a:lnTo>
                  <a:lnTo>
                    <a:pt x="10901" y="30510"/>
                  </a:lnTo>
                  <a:lnTo>
                    <a:pt x="11333" y="31574"/>
                  </a:lnTo>
                  <a:lnTo>
                    <a:pt x="11765" y="32704"/>
                  </a:lnTo>
                  <a:lnTo>
                    <a:pt x="13327" y="37357"/>
                  </a:lnTo>
                  <a:lnTo>
                    <a:pt x="14890" y="32704"/>
                  </a:lnTo>
                  <a:lnTo>
                    <a:pt x="15288" y="31574"/>
                  </a:lnTo>
                  <a:lnTo>
                    <a:pt x="15754" y="30510"/>
                  </a:lnTo>
                  <a:lnTo>
                    <a:pt x="16252" y="29447"/>
                  </a:lnTo>
                  <a:lnTo>
                    <a:pt x="16817" y="28417"/>
                  </a:lnTo>
                  <a:lnTo>
                    <a:pt x="17415" y="27420"/>
                  </a:lnTo>
                  <a:lnTo>
                    <a:pt x="18047" y="26422"/>
                  </a:lnTo>
                  <a:lnTo>
                    <a:pt x="18712" y="25492"/>
                  </a:lnTo>
                  <a:lnTo>
                    <a:pt x="19443" y="24594"/>
                  </a:lnTo>
                  <a:lnTo>
                    <a:pt x="20207" y="23697"/>
                  </a:lnTo>
                  <a:lnTo>
                    <a:pt x="21038" y="22866"/>
                  </a:lnTo>
                  <a:lnTo>
                    <a:pt x="21869" y="22069"/>
                  </a:lnTo>
                  <a:lnTo>
                    <a:pt x="22766" y="21304"/>
                  </a:lnTo>
                  <a:lnTo>
                    <a:pt x="23697" y="20573"/>
                  </a:lnTo>
                  <a:lnTo>
                    <a:pt x="24628" y="19908"/>
                  </a:lnTo>
                  <a:lnTo>
                    <a:pt x="25625" y="19277"/>
                  </a:lnTo>
                  <a:lnTo>
                    <a:pt x="26655" y="18679"/>
                  </a:lnTo>
                  <a:lnTo>
                    <a:pt x="25625" y="18080"/>
                  </a:lnTo>
                  <a:lnTo>
                    <a:pt x="24628" y="17449"/>
                  </a:lnTo>
                  <a:lnTo>
                    <a:pt x="23697" y="16784"/>
                  </a:lnTo>
                  <a:lnTo>
                    <a:pt x="22766" y="16053"/>
                  </a:lnTo>
                  <a:lnTo>
                    <a:pt x="21869" y="15289"/>
                  </a:lnTo>
                  <a:lnTo>
                    <a:pt x="21038" y="14491"/>
                  </a:lnTo>
                  <a:lnTo>
                    <a:pt x="20207" y="13660"/>
                  </a:lnTo>
                  <a:lnTo>
                    <a:pt x="19443" y="12763"/>
                  </a:lnTo>
                  <a:lnTo>
                    <a:pt x="18712" y="11865"/>
                  </a:lnTo>
                  <a:lnTo>
                    <a:pt x="18047" y="10935"/>
                  </a:lnTo>
                  <a:lnTo>
                    <a:pt x="17415" y="9938"/>
                  </a:lnTo>
                  <a:lnTo>
                    <a:pt x="16817" y="8941"/>
                  </a:lnTo>
                  <a:lnTo>
                    <a:pt x="16252" y="7910"/>
                  </a:lnTo>
                  <a:lnTo>
                    <a:pt x="15754" y="6847"/>
                  </a:lnTo>
                  <a:lnTo>
                    <a:pt x="15288" y="5750"/>
                  </a:lnTo>
                  <a:lnTo>
                    <a:pt x="14890" y="4653"/>
                  </a:lnTo>
                  <a:lnTo>
                    <a:pt x="13327" y="0"/>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253;p62"/>
            <p:cNvSpPr/>
            <p:nvPr/>
          </p:nvSpPr>
          <p:spPr>
            <a:xfrm>
              <a:off x="416650" y="1338200"/>
              <a:ext cx="452025" cy="633175"/>
            </a:xfrm>
            <a:custGeom>
              <a:avLst/>
              <a:gdLst/>
              <a:ahLst/>
              <a:cxnLst/>
              <a:rect l="l" t="t" r="r" b="b"/>
              <a:pathLst>
                <a:path w="18081" h="25327" extrusionOk="0">
                  <a:moveTo>
                    <a:pt x="9040" y="1"/>
                  </a:moveTo>
                  <a:lnTo>
                    <a:pt x="7977" y="3125"/>
                  </a:lnTo>
                  <a:lnTo>
                    <a:pt x="7711" y="3889"/>
                  </a:lnTo>
                  <a:lnTo>
                    <a:pt x="7378" y="4621"/>
                  </a:lnTo>
                  <a:lnTo>
                    <a:pt x="7046" y="5352"/>
                  </a:lnTo>
                  <a:lnTo>
                    <a:pt x="6680" y="6050"/>
                  </a:lnTo>
                  <a:lnTo>
                    <a:pt x="6281" y="6714"/>
                  </a:lnTo>
                  <a:lnTo>
                    <a:pt x="5849" y="7379"/>
                  </a:lnTo>
                  <a:lnTo>
                    <a:pt x="5384" y="8044"/>
                  </a:lnTo>
                  <a:lnTo>
                    <a:pt x="4886" y="8642"/>
                  </a:lnTo>
                  <a:lnTo>
                    <a:pt x="4354" y="9240"/>
                  </a:lnTo>
                  <a:lnTo>
                    <a:pt x="3822" y="9805"/>
                  </a:lnTo>
                  <a:lnTo>
                    <a:pt x="3224" y="10337"/>
                  </a:lnTo>
                  <a:lnTo>
                    <a:pt x="2626" y="10869"/>
                  </a:lnTo>
                  <a:lnTo>
                    <a:pt x="1994" y="11367"/>
                  </a:lnTo>
                  <a:lnTo>
                    <a:pt x="1363" y="11833"/>
                  </a:lnTo>
                  <a:lnTo>
                    <a:pt x="698" y="12265"/>
                  </a:lnTo>
                  <a:lnTo>
                    <a:pt x="0" y="12664"/>
                  </a:lnTo>
                  <a:lnTo>
                    <a:pt x="698" y="13062"/>
                  </a:lnTo>
                  <a:lnTo>
                    <a:pt x="1363" y="13494"/>
                  </a:lnTo>
                  <a:lnTo>
                    <a:pt x="1994" y="13960"/>
                  </a:lnTo>
                  <a:lnTo>
                    <a:pt x="2626" y="14425"/>
                  </a:lnTo>
                  <a:lnTo>
                    <a:pt x="3224" y="14957"/>
                  </a:lnTo>
                  <a:lnTo>
                    <a:pt x="3822" y="15489"/>
                  </a:lnTo>
                  <a:lnTo>
                    <a:pt x="4354" y="16054"/>
                  </a:lnTo>
                  <a:lnTo>
                    <a:pt x="4886" y="16652"/>
                  </a:lnTo>
                  <a:lnTo>
                    <a:pt x="5384" y="17283"/>
                  </a:lnTo>
                  <a:lnTo>
                    <a:pt x="5849" y="17915"/>
                  </a:lnTo>
                  <a:lnTo>
                    <a:pt x="6281" y="18580"/>
                  </a:lnTo>
                  <a:lnTo>
                    <a:pt x="6680" y="19244"/>
                  </a:lnTo>
                  <a:lnTo>
                    <a:pt x="7046" y="19942"/>
                  </a:lnTo>
                  <a:lnTo>
                    <a:pt x="7378" y="20673"/>
                  </a:lnTo>
                  <a:lnTo>
                    <a:pt x="7711" y="21405"/>
                  </a:lnTo>
                  <a:lnTo>
                    <a:pt x="7977" y="22169"/>
                  </a:lnTo>
                  <a:lnTo>
                    <a:pt x="9040" y="25326"/>
                  </a:lnTo>
                  <a:lnTo>
                    <a:pt x="10104" y="22169"/>
                  </a:lnTo>
                  <a:lnTo>
                    <a:pt x="10369" y="21405"/>
                  </a:lnTo>
                  <a:lnTo>
                    <a:pt x="10702" y="20673"/>
                  </a:lnTo>
                  <a:lnTo>
                    <a:pt x="11034" y="19942"/>
                  </a:lnTo>
                  <a:lnTo>
                    <a:pt x="11400" y="19244"/>
                  </a:lnTo>
                  <a:lnTo>
                    <a:pt x="11799" y="18580"/>
                  </a:lnTo>
                  <a:lnTo>
                    <a:pt x="12231" y="17915"/>
                  </a:lnTo>
                  <a:lnTo>
                    <a:pt x="12696" y="17283"/>
                  </a:lnTo>
                  <a:lnTo>
                    <a:pt x="13194" y="16652"/>
                  </a:lnTo>
                  <a:lnTo>
                    <a:pt x="13726" y="16054"/>
                  </a:lnTo>
                  <a:lnTo>
                    <a:pt x="14258" y="15489"/>
                  </a:lnTo>
                  <a:lnTo>
                    <a:pt x="14856" y="14957"/>
                  </a:lnTo>
                  <a:lnTo>
                    <a:pt x="15454" y="14425"/>
                  </a:lnTo>
                  <a:lnTo>
                    <a:pt x="16086" y="13960"/>
                  </a:lnTo>
                  <a:lnTo>
                    <a:pt x="16717" y="13494"/>
                  </a:lnTo>
                  <a:lnTo>
                    <a:pt x="17382" y="13062"/>
                  </a:lnTo>
                  <a:lnTo>
                    <a:pt x="18080" y="12664"/>
                  </a:lnTo>
                  <a:lnTo>
                    <a:pt x="17382" y="12265"/>
                  </a:lnTo>
                  <a:lnTo>
                    <a:pt x="16717" y="11833"/>
                  </a:lnTo>
                  <a:lnTo>
                    <a:pt x="16086" y="11367"/>
                  </a:lnTo>
                  <a:lnTo>
                    <a:pt x="15454" y="10869"/>
                  </a:lnTo>
                  <a:lnTo>
                    <a:pt x="14856" y="10337"/>
                  </a:lnTo>
                  <a:lnTo>
                    <a:pt x="14258" y="9805"/>
                  </a:lnTo>
                  <a:lnTo>
                    <a:pt x="13726" y="9240"/>
                  </a:lnTo>
                  <a:lnTo>
                    <a:pt x="13194" y="8642"/>
                  </a:lnTo>
                  <a:lnTo>
                    <a:pt x="12696" y="8044"/>
                  </a:lnTo>
                  <a:lnTo>
                    <a:pt x="12231" y="7379"/>
                  </a:lnTo>
                  <a:lnTo>
                    <a:pt x="11799" y="6714"/>
                  </a:lnTo>
                  <a:lnTo>
                    <a:pt x="11400" y="6050"/>
                  </a:lnTo>
                  <a:lnTo>
                    <a:pt x="11034" y="5352"/>
                  </a:lnTo>
                  <a:lnTo>
                    <a:pt x="10702" y="4621"/>
                  </a:lnTo>
                  <a:lnTo>
                    <a:pt x="10369" y="3889"/>
                  </a:lnTo>
                  <a:lnTo>
                    <a:pt x="10104" y="3125"/>
                  </a:lnTo>
                  <a:lnTo>
                    <a:pt x="9040" y="1"/>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254;p62"/>
            <p:cNvSpPr/>
            <p:nvPr/>
          </p:nvSpPr>
          <p:spPr>
            <a:xfrm>
              <a:off x="6751300" y="1257600"/>
              <a:ext cx="452025" cy="633175"/>
            </a:xfrm>
            <a:custGeom>
              <a:avLst/>
              <a:gdLst/>
              <a:ahLst/>
              <a:cxnLst/>
              <a:rect l="l" t="t" r="r" b="b"/>
              <a:pathLst>
                <a:path w="18081" h="25327" extrusionOk="0">
                  <a:moveTo>
                    <a:pt x="9041" y="1"/>
                  </a:moveTo>
                  <a:lnTo>
                    <a:pt x="7977" y="3158"/>
                  </a:lnTo>
                  <a:lnTo>
                    <a:pt x="7712" y="3890"/>
                  </a:lnTo>
                  <a:lnTo>
                    <a:pt x="7412" y="4654"/>
                  </a:lnTo>
                  <a:lnTo>
                    <a:pt x="7047" y="5352"/>
                  </a:lnTo>
                  <a:lnTo>
                    <a:pt x="6681" y="6050"/>
                  </a:lnTo>
                  <a:lnTo>
                    <a:pt x="6282" y="6748"/>
                  </a:lnTo>
                  <a:lnTo>
                    <a:pt x="5850" y="7413"/>
                  </a:lnTo>
                  <a:lnTo>
                    <a:pt x="5385" y="8044"/>
                  </a:lnTo>
                  <a:lnTo>
                    <a:pt x="4887" y="8642"/>
                  </a:lnTo>
                  <a:lnTo>
                    <a:pt x="4355" y="9240"/>
                  </a:lnTo>
                  <a:lnTo>
                    <a:pt x="3823" y="9805"/>
                  </a:lnTo>
                  <a:lnTo>
                    <a:pt x="3258" y="10370"/>
                  </a:lnTo>
                  <a:lnTo>
                    <a:pt x="2660" y="10869"/>
                  </a:lnTo>
                  <a:lnTo>
                    <a:pt x="2028" y="11368"/>
                  </a:lnTo>
                  <a:lnTo>
                    <a:pt x="1364" y="11833"/>
                  </a:lnTo>
                  <a:lnTo>
                    <a:pt x="699" y="12265"/>
                  </a:lnTo>
                  <a:lnTo>
                    <a:pt x="1" y="12664"/>
                  </a:lnTo>
                  <a:lnTo>
                    <a:pt x="699" y="13063"/>
                  </a:lnTo>
                  <a:lnTo>
                    <a:pt x="1364" y="13495"/>
                  </a:lnTo>
                  <a:lnTo>
                    <a:pt x="2028" y="13960"/>
                  </a:lnTo>
                  <a:lnTo>
                    <a:pt x="2660" y="14458"/>
                  </a:lnTo>
                  <a:lnTo>
                    <a:pt x="3258" y="14957"/>
                  </a:lnTo>
                  <a:lnTo>
                    <a:pt x="3823" y="15489"/>
                  </a:lnTo>
                  <a:lnTo>
                    <a:pt x="4355" y="16087"/>
                  </a:lnTo>
                  <a:lnTo>
                    <a:pt x="4887" y="16652"/>
                  </a:lnTo>
                  <a:lnTo>
                    <a:pt x="5385" y="17283"/>
                  </a:lnTo>
                  <a:lnTo>
                    <a:pt x="5850" y="17915"/>
                  </a:lnTo>
                  <a:lnTo>
                    <a:pt x="6282" y="18580"/>
                  </a:lnTo>
                  <a:lnTo>
                    <a:pt x="6681" y="19278"/>
                  </a:lnTo>
                  <a:lnTo>
                    <a:pt x="7047" y="19976"/>
                  </a:lnTo>
                  <a:lnTo>
                    <a:pt x="7412" y="20673"/>
                  </a:lnTo>
                  <a:lnTo>
                    <a:pt x="7712" y="21405"/>
                  </a:lnTo>
                  <a:lnTo>
                    <a:pt x="7977" y="22169"/>
                  </a:lnTo>
                  <a:lnTo>
                    <a:pt x="9041" y="25326"/>
                  </a:lnTo>
                  <a:lnTo>
                    <a:pt x="10105" y="22169"/>
                  </a:lnTo>
                  <a:lnTo>
                    <a:pt x="10404" y="21405"/>
                  </a:lnTo>
                  <a:lnTo>
                    <a:pt x="10703" y="20673"/>
                  </a:lnTo>
                  <a:lnTo>
                    <a:pt x="11035" y="19976"/>
                  </a:lnTo>
                  <a:lnTo>
                    <a:pt x="11401" y="19278"/>
                  </a:lnTo>
                  <a:lnTo>
                    <a:pt x="11833" y="18580"/>
                  </a:lnTo>
                  <a:lnTo>
                    <a:pt x="12265" y="17915"/>
                  </a:lnTo>
                  <a:lnTo>
                    <a:pt x="12730" y="17283"/>
                  </a:lnTo>
                  <a:lnTo>
                    <a:pt x="13195" y="16652"/>
                  </a:lnTo>
                  <a:lnTo>
                    <a:pt x="13727" y="16087"/>
                  </a:lnTo>
                  <a:lnTo>
                    <a:pt x="14292" y="15489"/>
                  </a:lnTo>
                  <a:lnTo>
                    <a:pt x="14857" y="14957"/>
                  </a:lnTo>
                  <a:lnTo>
                    <a:pt x="15455" y="14458"/>
                  </a:lnTo>
                  <a:lnTo>
                    <a:pt x="16087" y="13960"/>
                  </a:lnTo>
                  <a:lnTo>
                    <a:pt x="16718" y="13495"/>
                  </a:lnTo>
                  <a:lnTo>
                    <a:pt x="17416" y="13063"/>
                  </a:lnTo>
                  <a:lnTo>
                    <a:pt x="18081" y="12664"/>
                  </a:lnTo>
                  <a:lnTo>
                    <a:pt x="17416" y="12265"/>
                  </a:lnTo>
                  <a:lnTo>
                    <a:pt x="16718" y="11833"/>
                  </a:lnTo>
                  <a:lnTo>
                    <a:pt x="16087" y="11368"/>
                  </a:lnTo>
                  <a:lnTo>
                    <a:pt x="15455" y="10869"/>
                  </a:lnTo>
                  <a:lnTo>
                    <a:pt x="14857" y="10370"/>
                  </a:lnTo>
                  <a:lnTo>
                    <a:pt x="14292" y="9805"/>
                  </a:lnTo>
                  <a:lnTo>
                    <a:pt x="13727" y="9240"/>
                  </a:lnTo>
                  <a:lnTo>
                    <a:pt x="13195" y="8642"/>
                  </a:lnTo>
                  <a:lnTo>
                    <a:pt x="12730" y="8044"/>
                  </a:lnTo>
                  <a:lnTo>
                    <a:pt x="12265" y="7413"/>
                  </a:lnTo>
                  <a:lnTo>
                    <a:pt x="11833" y="6748"/>
                  </a:lnTo>
                  <a:lnTo>
                    <a:pt x="11401" y="6050"/>
                  </a:lnTo>
                  <a:lnTo>
                    <a:pt x="11035" y="5352"/>
                  </a:lnTo>
                  <a:lnTo>
                    <a:pt x="10703" y="4654"/>
                  </a:lnTo>
                  <a:lnTo>
                    <a:pt x="10404" y="3890"/>
                  </a:lnTo>
                  <a:lnTo>
                    <a:pt x="10105" y="3158"/>
                  </a:lnTo>
                  <a:lnTo>
                    <a:pt x="9041" y="1"/>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255;p62"/>
            <p:cNvSpPr/>
            <p:nvPr/>
          </p:nvSpPr>
          <p:spPr>
            <a:xfrm>
              <a:off x="2599933" y="-1653295"/>
              <a:ext cx="452025" cy="633150"/>
            </a:xfrm>
            <a:custGeom>
              <a:avLst/>
              <a:gdLst/>
              <a:ahLst/>
              <a:cxnLst/>
              <a:rect l="l" t="t" r="r" b="b"/>
              <a:pathLst>
                <a:path w="18081" h="25326" extrusionOk="0">
                  <a:moveTo>
                    <a:pt x="9040" y="0"/>
                  </a:moveTo>
                  <a:lnTo>
                    <a:pt x="7977" y="3158"/>
                  </a:lnTo>
                  <a:lnTo>
                    <a:pt x="7711" y="3889"/>
                  </a:lnTo>
                  <a:lnTo>
                    <a:pt x="7378" y="4653"/>
                  </a:lnTo>
                  <a:lnTo>
                    <a:pt x="7046" y="5351"/>
                  </a:lnTo>
                  <a:lnTo>
                    <a:pt x="6680" y="6049"/>
                  </a:lnTo>
                  <a:lnTo>
                    <a:pt x="6282" y="6747"/>
                  </a:lnTo>
                  <a:lnTo>
                    <a:pt x="5849" y="7412"/>
                  </a:lnTo>
                  <a:lnTo>
                    <a:pt x="5384" y="8043"/>
                  </a:lnTo>
                  <a:lnTo>
                    <a:pt x="4886" y="8675"/>
                  </a:lnTo>
                  <a:lnTo>
                    <a:pt x="4354" y="9240"/>
                  </a:lnTo>
                  <a:lnTo>
                    <a:pt x="3822" y="9805"/>
                  </a:lnTo>
                  <a:lnTo>
                    <a:pt x="3224" y="10370"/>
                  </a:lnTo>
                  <a:lnTo>
                    <a:pt x="2626" y="10868"/>
                  </a:lnTo>
                  <a:lnTo>
                    <a:pt x="1994" y="11367"/>
                  </a:lnTo>
                  <a:lnTo>
                    <a:pt x="1363" y="11832"/>
                  </a:lnTo>
                  <a:lnTo>
                    <a:pt x="698" y="12264"/>
                  </a:lnTo>
                  <a:lnTo>
                    <a:pt x="0" y="12663"/>
                  </a:lnTo>
                  <a:lnTo>
                    <a:pt x="698" y="13062"/>
                  </a:lnTo>
                  <a:lnTo>
                    <a:pt x="1363" y="13494"/>
                  </a:lnTo>
                  <a:lnTo>
                    <a:pt x="1994" y="13959"/>
                  </a:lnTo>
                  <a:lnTo>
                    <a:pt x="2626" y="14458"/>
                  </a:lnTo>
                  <a:lnTo>
                    <a:pt x="3224" y="14956"/>
                  </a:lnTo>
                  <a:lnTo>
                    <a:pt x="3822" y="15521"/>
                  </a:lnTo>
                  <a:lnTo>
                    <a:pt x="4354" y="16086"/>
                  </a:lnTo>
                  <a:lnTo>
                    <a:pt x="4886" y="16651"/>
                  </a:lnTo>
                  <a:lnTo>
                    <a:pt x="5384" y="17283"/>
                  </a:lnTo>
                  <a:lnTo>
                    <a:pt x="5849" y="17914"/>
                  </a:lnTo>
                  <a:lnTo>
                    <a:pt x="6282" y="18579"/>
                  </a:lnTo>
                  <a:lnTo>
                    <a:pt x="6680" y="19277"/>
                  </a:lnTo>
                  <a:lnTo>
                    <a:pt x="7046" y="19975"/>
                  </a:lnTo>
                  <a:lnTo>
                    <a:pt x="7378" y="20673"/>
                  </a:lnTo>
                  <a:lnTo>
                    <a:pt x="7711" y="21437"/>
                  </a:lnTo>
                  <a:lnTo>
                    <a:pt x="7977" y="22168"/>
                  </a:lnTo>
                  <a:lnTo>
                    <a:pt x="9040" y="25326"/>
                  </a:lnTo>
                  <a:lnTo>
                    <a:pt x="10104" y="22168"/>
                  </a:lnTo>
                  <a:lnTo>
                    <a:pt x="10370" y="21437"/>
                  </a:lnTo>
                  <a:lnTo>
                    <a:pt x="10702" y="20673"/>
                  </a:lnTo>
                  <a:lnTo>
                    <a:pt x="11034" y="19975"/>
                  </a:lnTo>
                  <a:lnTo>
                    <a:pt x="11400" y="19277"/>
                  </a:lnTo>
                  <a:lnTo>
                    <a:pt x="11799" y="18579"/>
                  </a:lnTo>
                  <a:lnTo>
                    <a:pt x="12231" y="17914"/>
                  </a:lnTo>
                  <a:lnTo>
                    <a:pt x="12696" y="17283"/>
                  </a:lnTo>
                  <a:lnTo>
                    <a:pt x="13195" y="16651"/>
                  </a:lnTo>
                  <a:lnTo>
                    <a:pt x="13726" y="16086"/>
                  </a:lnTo>
                  <a:lnTo>
                    <a:pt x="14258" y="15521"/>
                  </a:lnTo>
                  <a:lnTo>
                    <a:pt x="14856" y="14956"/>
                  </a:lnTo>
                  <a:lnTo>
                    <a:pt x="15455" y="14458"/>
                  </a:lnTo>
                  <a:lnTo>
                    <a:pt x="16086" y="13959"/>
                  </a:lnTo>
                  <a:lnTo>
                    <a:pt x="16717" y="13494"/>
                  </a:lnTo>
                  <a:lnTo>
                    <a:pt x="17382" y="13062"/>
                  </a:lnTo>
                  <a:lnTo>
                    <a:pt x="18080" y="12663"/>
                  </a:lnTo>
                  <a:lnTo>
                    <a:pt x="17382" y="12264"/>
                  </a:lnTo>
                  <a:lnTo>
                    <a:pt x="16717" y="11832"/>
                  </a:lnTo>
                  <a:lnTo>
                    <a:pt x="16086" y="11367"/>
                  </a:lnTo>
                  <a:lnTo>
                    <a:pt x="15455" y="10868"/>
                  </a:lnTo>
                  <a:lnTo>
                    <a:pt x="14856" y="10370"/>
                  </a:lnTo>
                  <a:lnTo>
                    <a:pt x="14258" y="9805"/>
                  </a:lnTo>
                  <a:lnTo>
                    <a:pt x="13726" y="9240"/>
                  </a:lnTo>
                  <a:lnTo>
                    <a:pt x="13195" y="8675"/>
                  </a:lnTo>
                  <a:lnTo>
                    <a:pt x="12696" y="8043"/>
                  </a:lnTo>
                  <a:lnTo>
                    <a:pt x="12231" y="7412"/>
                  </a:lnTo>
                  <a:lnTo>
                    <a:pt x="11799" y="6747"/>
                  </a:lnTo>
                  <a:lnTo>
                    <a:pt x="11400" y="6049"/>
                  </a:lnTo>
                  <a:lnTo>
                    <a:pt x="11034" y="5351"/>
                  </a:lnTo>
                  <a:lnTo>
                    <a:pt x="10702" y="4653"/>
                  </a:lnTo>
                  <a:lnTo>
                    <a:pt x="10370" y="3889"/>
                  </a:lnTo>
                  <a:lnTo>
                    <a:pt x="10104" y="3158"/>
                  </a:lnTo>
                  <a:lnTo>
                    <a:pt x="9040" y="0"/>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 name="Google Shape;4260;p62"/>
          <p:cNvGrpSpPr/>
          <p:nvPr/>
        </p:nvGrpSpPr>
        <p:grpSpPr>
          <a:xfrm>
            <a:off x="2582350" y="3547166"/>
            <a:ext cx="909306" cy="1020966"/>
            <a:chOff x="3305862" y="3592734"/>
            <a:chExt cx="909306" cy="1020966"/>
          </a:xfrm>
        </p:grpSpPr>
        <p:sp>
          <p:nvSpPr>
            <p:cNvPr id="494" name="Google Shape;4261;p62"/>
            <p:cNvSpPr/>
            <p:nvPr/>
          </p:nvSpPr>
          <p:spPr>
            <a:xfrm>
              <a:off x="3392077" y="4513800"/>
              <a:ext cx="781800" cy="99900"/>
            </a:xfrm>
            <a:prstGeom prst="ellipse">
              <a:avLst/>
            </a:pr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 name="Google Shape;4262;p62"/>
            <p:cNvGrpSpPr/>
            <p:nvPr/>
          </p:nvGrpSpPr>
          <p:grpSpPr>
            <a:xfrm>
              <a:off x="3305862" y="3592734"/>
              <a:ext cx="909306" cy="963935"/>
              <a:chOff x="1947325" y="2235450"/>
              <a:chExt cx="948775" cy="1005775"/>
            </a:xfrm>
          </p:grpSpPr>
          <p:sp>
            <p:nvSpPr>
              <p:cNvPr id="496" name="Google Shape;4263;p62"/>
              <p:cNvSpPr/>
              <p:nvPr/>
            </p:nvSpPr>
            <p:spPr>
              <a:xfrm>
                <a:off x="2220725" y="2269625"/>
                <a:ext cx="384650" cy="226525"/>
              </a:xfrm>
              <a:custGeom>
                <a:avLst/>
                <a:gdLst/>
                <a:ahLst/>
                <a:cxnLst/>
                <a:rect l="l" t="t" r="r" b="b"/>
                <a:pathLst>
                  <a:path w="15386" h="9061" extrusionOk="0">
                    <a:moveTo>
                      <a:pt x="5888" y="1"/>
                    </a:moveTo>
                    <a:lnTo>
                      <a:pt x="5469" y="37"/>
                    </a:lnTo>
                    <a:lnTo>
                      <a:pt x="5086" y="128"/>
                    </a:lnTo>
                    <a:lnTo>
                      <a:pt x="4740" y="220"/>
                    </a:lnTo>
                    <a:lnTo>
                      <a:pt x="4430" y="347"/>
                    </a:lnTo>
                    <a:lnTo>
                      <a:pt x="4157" y="475"/>
                    </a:lnTo>
                    <a:lnTo>
                      <a:pt x="3902" y="639"/>
                    </a:lnTo>
                    <a:lnTo>
                      <a:pt x="3701" y="785"/>
                    </a:lnTo>
                    <a:lnTo>
                      <a:pt x="3501" y="949"/>
                    </a:lnTo>
                    <a:lnTo>
                      <a:pt x="3355" y="1094"/>
                    </a:lnTo>
                    <a:lnTo>
                      <a:pt x="3209" y="1259"/>
                    </a:lnTo>
                    <a:lnTo>
                      <a:pt x="3100" y="1386"/>
                    </a:lnTo>
                    <a:lnTo>
                      <a:pt x="2954" y="1605"/>
                    </a:lnTo>
                    <a:lnTo>
                      <a:pt x="2881" y="1696"/>
                    </a:lnTo>
                    <a:lnTo>
                      <a:pt x="2352" y="2188"/>
                    </a:lnTo>
                    <a:lnTo>
                      <a:pt x="1878" y="2662"/>
                    </a:lnTo>
                    <a:lnTo>
                      <a:pt x="1477" y="3118"/>
                    </a:lnTo>
                    <a:lnTo>
                      <a:pt x="1131" y="3537"/>
                    </a:lnTo>
                    <a:lnTo>
                      <a:pt x="839" y="3956"/>
                    </a:lnTo>
                    <a:lnTo>
                      <a:pt x="584" y="4357"/>
                    </a:lnTo>
                    <a:lnTo>
                      <a:pt x="384" y="4740"/>
                    </a:lnTo>
                    <a:lnTo>
                      <a:pt x="238" y="5105"/>
                    </a:lnTo>
                    <a:lnTo>
                      <a:pt x="128" y="5433"/>
                    </a:lnTo>
                    <a:lnTo>
                      <a:pt x="37" y="5761"/>
                    </a:lnTo>
                    <a:lnTo>
                      <a:pt x="1" y="6071"/>
                    </a:lnTo>
                    <a:lnTo>
                      <a:pt x="1" y="6362"/>
                    </a:lnTo>
                    <a:lnTo>
                      <a:pt x="19" y="6654"/>
                    </a:lnTo>
                    <a:lnTo>
                      <a:pt x="74" y="6909"/>
                    </a:lnTo>
                    <a:lnTo>
                      <a:pt x="147" y="7146"/>
                    </a:lnTo>
                    <a:lnTo>
                      <a:pt x="238" y="7383"/>
                    </a:lnTo>
                    <a:lnTo>
                      <a:pt x="347" y="7584"/>
                    </a:lnTo>
                    <a:lnTo>
                      <a:pt x="457" y="7784"/>
                    </a:lnTo>
                    <a:lnTo>
                      <a:pt x="602" y="7966"/>
                    </a:lnTo>
                    <a:lnTo>
                      <a:pt x="748" y="8131"/>
                    </a:lnTo>
                    <a:lnTo>
                      <a:pt x="894" y="8295"/>
                    </a:lnTo>
                    <a:lnTo>
                      <a:pt x="1040" y="8422"/>
                    </a:lnTo>
                    <a:lnTo>
                      <a:pt x="1350" y="8659"/>
                    </a:lnTo>
                    <a:lnTo>
                      <a:pt x="1623" y="8841"/>
                    </a:lnTo>
                    <a:lnTo>
                      <a:pt x="1842" y="8969"/>
                    </a:lnTo>
                    <a:lnTo>
                      <a:pt x="2061" y="9060"/>
                    </a:lnTo>
                    <a:lnTo>
                      <a:pt x="7784" y="7511"/>
                    </a:lnTo>
                    <a:lnTo>
                      <a:pt x="8003" y="7547"/>
                    </a:lnTo>
                    <a:lnTo>
                      <a:pt x="8641" y="7602"/>
                    </a:lnTo>
                    <a:lnTo>
                      <a:pt x="9552" y="7638"/>
                    </a:lnTo>
                    <a:lnTo>
                      <a:pt x="10081" y="7657"/>
                    </a:lnTo>
                    <a:lnTo>
                      <a:pt x="10646" y="7657"/>
                    </a:lnTo>
                    <a:lnTo>
                      <a:pt x="11229" y="7638"/>
                    </a:lnTo>
                    <a:lnTo>
                      <a:pt x="11831" y="7602"/>
                    </a:lnTo>
                    <a:lnTo>
                      <a:pt x="12414" y="7547"/>
                    </a:lnTo>
                    <a:lnTo>
                      <a:pt x="12997" y="7456"/>
                    </a:lnTo>
                    <a:lnTo>
                      <a:pt x="13526" y="7347"/>
                    </a:lnTo>
                    <a:lnTo>
                      <a:pt x="13781" y="7274"/>
                    </a:lnTo>
                    <a:lnTo>
                      <a:pt x="14036" y="7183"/>
                    </a:lnTo>
                    <a:lnTo>
                      <a:pt x="14255" y="7092"/>
                    </a:lnTo>
                    <a:lnTo>
                      <a:pt x="14474" y="6982"/>
                    </a:lnTo>
                    <a:lnTo>
                      <a:pt x="14674" y="6873"/>
                    </a:lnTo>
                    <a:lnTo>
                      <a:pt x="14838" y="6745"/>
                    </a:lnTo>
                    <a:lnTo>
                      <a:pt x="15002" y="6618"/>
                    </a:lnTo>
                    <a:lnTo>
                      <a:pt x="15130" y="6472"/>
                    </a:lnTo>
                    <a:lnTo>
                      <a:pt x="15221" y="6344"/>
                    </a:lnTo>
                    <a:lnTo>
                      <a:pt x="15294" y="6198"/>
                    </a:lnTo>
                    <a:lnTo>
                      <a:pt x="15349" y="6053"/>
                    </a:lnTo>
                    <a:lnTo>
                      <a:pt x="15367" y="5907"/>
                    </a:lnTo>
                    <a:lnTo>
                      <a:pt x="15385" y="5743"/>
                    </a:lnTo>
                    <a:lnTo>
                      <a:pt x="15367" y="5597"/>
                    </a:lnTo>
                    <a:lnTo>
                      <a:pt x="15331" y="5451"/>
                    </a:lnTo>
                    <a:lnTo>
                      <a:pt x="15294" y="5287"/>
                    </a:lnTo>
                    <a:lnTo>
                      <a:pt x="15221" y="5141"/>
                    </a:lnTo>
                    <a:lnTo>
                      <a:pt x="15148" y="4977"/>
                    </a:lnTo>
                    <a:lnTo>
                      <a:pt x="15039" y="4831"/>
                    </a:lnTo>
                    <a:lnTo>
                      <a:pt x="14930" y="4685"/>
                    </a:lnTo>
                    <a:lnTo>
                      <a:pt x="14693" y="4394"/>
                    </a:lnTo>
                    <a:lnTo>
                      <a:pt x="14401" y="4102"/>
                    </a:lnTo>
                    <a:lnTo>
                      <a:pt x="14091" y="3829"/>
                    </a:lnTo>
                    <a:lnTo>
                      <a:pt x="13781" y="3573"/>
                    </a:lnTo>
                    <a:lnTo>
                      <a:pt x="13435" y="3355"/>
                    </a:lnTo>
                    <a:lnTo>
                      <a:pt x="13125" y="3154"/>
                    </a:lnTo>
                    <a:lnTo>
                      <a:pt x="12797" y="2972"/>
                    </a:lnTo>
                    <a:lnTo>
                      <a:pt x="12505" y="2826"/>
                    </a:lnTo>
                    <a:lnTo>
                      <a:pt x="12250" y="2717"/>
                    </a:lnTo>
                    <a:lnTo>
                      <a:pt x="11995" y="2626"/>
                    </a:lnTo>
                    <a:lnTo>
                      <a:pt x="11740" y="2480"/>
                    </a:lnTo>
                    <a:lnTo>
                      <a:pt x="11448" y="2298"/>
                    </a:lnTo>
                    <a:lnTo>
                      <a:pt x="11156" y="2115"/>
                    </a:lnTo>
                    <a:lnTo>
                      <a:pt x="10500" y="1678"/>
                    </a:lnTo>
                    <a:lnTo>
                      <a:pt x="9771" y="1204"/>
                    </a:lnTo>
                    <a:lnTo>
                      <a:pt x="9388" y="985"/>
                    </a:lnTo>
                    <a:lnTo>
                      <a:pt x="9005" y="766"/>
                    </a:lnTo>
                    <a:lnTo>
                      <a:pt x="8586" y="566"/>
                    </a:lnTo>
                    <a:lnTo>
                      <a:pt x="8167" y="384"/>
                    </a:lnTo>
                    <a:lnTo>
                      <a:pt x="7729" y="238"/>
                    </a:lnTo>
                    <a:lnTo>
                      <a:pt x="7274" y="110"/>
                    </a:lnTo>
                    <a:lnTo>
                      <a:pt x="7055" y="55"/>
                    </a:lnTo>
                    <a:lnTo>
                      <a:pt x="6818" y="37"/>
                    </a:lnTo>
                    <a:lnTo>
                      <a:pt x="658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264;p62"/>
              <p:cNvSpPr/>
              <p:nvPr/>
            </p:nvSpPr>
            <p:spPr>
              <a:xfrm>
                <a:off x="2220725" y="2269625"/>
                <a:ext cx="384650" cy="226525"/>
              </a:xfrm>
              <a:custGeom>
                <a:avLst/>
                <a:gdLst/>
                <a:ahLst/>
                <a:cxnLst/>
                <a:rect l="l" t="t" r="r" b="b"/>
                <a:pathLst>
                  <a:path w="15386" h="9061" fill="none" extrusionOk="0">
                    <a:moveTo>
                      <a:pt x="2881" y="1696"/>
                    </a:moveTo>
                    <a:lnTo>
                      <a:pt x="2881" y="1696"/>
                    </a:lnTo>
                    <a:lnTo>
                      <a:pt x="2954" y="1605"/>
                    </a:lnTo>
                    <a:lnTo>
                      <a:pt x="3100" y="1386"/>
                    </a:lnTo>
                    <a:lnTo>
                      <a:pt x="3209" y="1259"/>
                    </a:lnTo>
                    <a:lnTo>
                      <a:pt x="3355" y="1094"/>
                    </a:lnTo>
                    <a:lnTo>
                      <a:pt x="3501" y="949"/>
                    </a:lnTo>
                    <a:lnTo>
                      <a:pt x="3701" y="785"/>
                    </a:lnTo>
                    <a:lnTo>
                      <a:pt x="3902" y="639"/>
                    </a:lnTo>
                    <a:lnTo>
                      <a:pt x="4157" y="475"/>
                    </a:lnTo>
                    <a:lnTo>
                      <a:pt x="4430" y="347"/>
                    </a:lnTo>
                    <a:lnTo>
                      <a:pt x="4740" y="220"/>
                    </a:lnTo>
                    <a:lnTo>
                      <a:pt x="5086" y="128"/>
                    </a:lnTo>
                    <a:lnTo>
                      <a:pt x="5469" y="37"/>
                    </a:lnTo>
                    <a:lnTo>
                      <a:pt x="5888" y="1"/>
                    </a:lnTo>
                    <a:lnTo>
                      <a:pt x="6344" y="1"/>
                    </a:lnTo>
                    <a:lnTo>
                      <a:pt x="6344" y="1"/>
                    </a:lnTo>
                    <a:lnTo>
                      <a:pt x="6581" y="1"/>
                    </a:lnTo>
                    <a:lnTo>
                      <a:pt x="6818" y="37"/>
                    </a:lnTo>
                    <a:lnTo>
                      <a:pt x="7055" y="55"/>
                    </a:lnTo>
                    <a:lnTo>
                      <a:pt x="7274" y="110"/>
                    </a:lnTo>
                    <a:lnTo>
                      <a:pt x="7729" y="238"/>
                    </a:lnTo>
                    <a:lnTo>
                      <a:pt x="8167" y="384"/>
                    </a:lnTo>
                    <a:lnTo>
                      <a:pt x="8586" y="566"/>
                    </a:lnTo>
                    <a:lnTo>
                      <a:pt x="9005" y="766"/>
                    </a:lnTo>
                    <a:lnTo>
                      <a:pt x="9388" y="985"/>
                    </a:lnTo>
                    <a:lnTo>
                      <a:pt x="9771" y="1204"/>
                    </a:lnTo>
                    <a:lnTo>
                      <a:pt x="10500" y="1678"/>
                    </a:lnTo>
                    <a:lnTo>
                      <a:pt x="11156" y="2115"/>
                    </a:lnTo>
                    <a:lnTo>
                      <a:pt x="11448" y="2298"/>
                    </a:lnTo>
                    <a:lnTo>
                      <a:pt x="11740" y="2480"/>
                    </a:lnTo>
                    <a:lnTo>
                      <a:pt x="11995" y="2626"/>
                    </a:lnTo>
                    <a:lnTo>
                      <a:pt x="12250" y="2717"/>
                    </a:lnTo>
                    <a:lnTo>
                      <a:pt x="12250" y="2717"/>
                    </a:lnTo>
                    <a:lnTo>
                      <a:pt x="12505" y="2826"/>
                    </a:lnTo>
                    <a:lnTo>
                      <a:pt x="12797" y="2972"/>
                    </a:lnTo>
                    <a:lnTo>
                      <a:pt x="13125" y="3154"/>
                    </a:lnTo>
                    <a:lnTo>
                      <a:pt x="13435" y="3355"/>
                    </a:lnTo>
                    <a:lnTo>
                      <a:pt x="13781" y="3573"/>
                    </a:lnTo>
                    <a:lnTo>
                      <a:pt x="14091" y="3829"/>
                    </a:lnTo>
                    <a:lnTo>
                      <a:pt x="14401" y="4102"/>
                    </a:lnTo>
                    <a:lnTo>
                      <a:pt x="14693" y="4394"/>
                    </a:lnTo>
                    <a:lnTo>
                      <a:pt x="14930" y="4685"/>
                    </a:lnTo>
                    <a:lnTo>
                      <a:pt x="15039" y="4831"/>
                    </a:lnTo>
                    <a:lnTo>
                      <a:pt x="15148" y="4977"/>
                    </a:lnTo>
                    <a:lnTo>
                      <a:pt x="15221" y="5141"/>
                    </a:lnTo>
                    <a:lnTo>
                      <a:pt x="15294" y="5287"/>
                    </a:lnTo>
                    <a:lnTo>
                      <a:pt x="15331" y="5451"/>
                    </a:lnTo>
                    <a:lnTo>
                      <a:pt x="15367" y="5597"/>
                    </a:lnTo>
                    <a:lnTo>
                      <a:pt x="15385" y="5743"/>
                    </a:lnTo>
                    <a:lnTo>
                      <a:pt x="15367" y="5907"/>
                    </a:lnTo>
                    <a:lnTo>
                      <a:pt x="15349" y="6053"/>
                    </a:lnTo>
                    <a:lnTo>
                      <a:pt x="15294" y="6198"/>
                    </a:lnTo>
                    <a:lnTo>
                      <a:pt x="15221" y="6344"/>
                    </a:lnTo>
                    <a:lnTo>
                      <a:pt x="15130" y="6472"/>
                    </a:lnTo>
                    <a:lnTo>
                      <a:pt x="15002" y="6618"/>
                    </a:lnTo>
                    <a:lnTo>
                      <a:pt x="14838" y="6745"/>
                    </a:lnTo>
                    <a:lnTo>
                      <a:pt x="14838" y="6745"/>
                    </a:lnTo>
                    <a:lnTo>
                      <a:pt x="14674" y="6873"/>
                    </a:lnTo>
                    <a:lnTo>
                      <a:pt x="14474" y="6982"/>
                    </a:lnTo>
                    <a:lnTo>
                      <a:pt x="14255" y="7092"/>
                    </a:lnTo>
                    <a:lnTo>
                      <a:pt x="14036" y="7183"/>
                    </a:lnTo>
                    <a:lnTo>
                      <a:pt x="13781" y="7274"/>
                    </a:lnTo>
                    <a:lnTo>
                      <a:pt x="13526" y="7347"/>
                    </a:lnTo>
                    <a:lnTo>
                      <a:pt x="12997" y="7456"/>
                    </a:lnTo>
                    <a:lnTo>
                      <a:pt x="12414" y="7547"/>
                    </a:lnTo>
                    <a:lnTo>
                      <a:pt x="11831" y="7602"/>
                    </a:lnTo>
                    <a:lnTo>
                      <a:pt x="11229" y="7638"/>
                    </a:lnTo>
                    <a:lnTo>
                      <a:pt x="10646" y="7657"/>
                    </a:lnTo>
                    <a:lnTo>
                      <a:pt x="10081" y="7657"/>
                    </a:lnTo>
                    <a:lnTo>
                      <a:pt x="9552" y="7638"/>
                    </a:lnTo>
                    <a:lnTo>
                      <a:pt x="8641" y="7602"/>
                    </a:lnTo>
                    <a:lnTo>
                      <a:pt x="8003" y="7547"/>
                    </a:lnTo>
                    <a:lnTo>
                      <a:pt x="7784" y="7511"/>
                    </a:lnTo>
                    <a:lnTo>
                      <a:pt x="2061" y="9060"/>
                    </a:lnTo>
                    <a:lnTo>
                      <a:pt x="2061" y="9060"/>
                    </a:lnTo>
                    <a:lnTo>
                      <a:pt x="1842" y="8969"/>
                    </a:lnTo>
                    <a:lnTo>
                      <a:pt x="1623" y="8841"/>
                    </a:lnTo>
                    <a:lnTo>
                      <a:pt x="1350" y="8659"/>
                    </a:lnTo>
                    <a:lnTo>
                      <a:pt x="1040" y="8422"/>
                    </a:lnTo>
                    <a:lnTo>
                      <a:pt x="894" y="8295"/>
                    </a:lnTo>
                    <a:lnTo>
                      <a:pt x="748" y="8131"/>
                    </a:lnTo>
                    <a:lnTo>
                      <a:pt x="602" y="7966"/>
                    </a:lnTo>
                    <a:lnTo>
                      <a:pt x="457" y="7784"/>
                    </a:lnTo>
                    <a:lnTo>
                      <a:pt x="347" y="7584"/>
                    </a:lnTo>
                    <a:lnTo>
                      <a:pt x="238" y="7383"/>
                    </a:lnTo>
                    <a:lnTo>
                      <a:pt x="147" y="7146"/>
                    </a:lnTo>
                    <a:lnTo>
                      <a:pt x="74" y="6909"/>
                    </a:lnTo>
                    <a:lnTo>
                      <a:pt x="19" y="6654"/>
                    </a:lnTo>
                    <a:lnTo>
                      <a:pt x="1" y="6362"/>
                    </a:lnTo>
                    <a:lnTo>
                      <a:pt x="1" y="6071"/>
                    </a:lnTo>
                    <a:lnTo>
                      <a:pt x="37" y="5761"/>
                    </a:lnTo>
                    <a:lnTo>
                      <a:pt x="128" y="5433"/>
                    </a:lnTo>
                    <a:lnTo>
                      <a:pt x="238" y="5105"/>
                    </a:lnTo>
                    <a:lnTo>
                      <a:pt x="384" y="4740"/>
                    </a:lnTo>
                    <a:lnTo>
                      <a:pt x="584" y="4357"/>
                    </a:lnTo>
                    <a:lnTo>
                      <a:pt x="839" y="3956"/>
                    </a:lnTo>
                    <a:lnTo>
                      <a:pt x="1131" y="3537"/>
                    </a:lnTo>
                    <a:lnTo>
                      <a:pt x="1477" y="3118"/>
                    </a:lnTo>
                    <a:lnTo>
                      <a:pt x="1878" y="2662"/>
                    </a:lnTo>
                    <a:lnTo>
                      <a:pt x="2352" y="2188"/>
                    </a:lnTo>
                    <a:lnTo>
                      <a:pt x="2881" y="16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265;p62"/>
              <p:cNvSpPr/>
              <p:nvPr/>
            </p:nvSpPr>
            <p:spPr>
              <a:xfrm>
                <a:off x="2060775" y="2292875"/>
                <a:ext cx="543675" cy="376425"/>
              </a:xfrm>
              <a:custGeom>
                <a:avLst/>
                <a:gdLst/>
                <a:ahLst/>
                <a:cxnLst/>
                <a:rect l="l" t="t" r="r" b="b"/>
                <a:pathLst>
                  <a:path w="21747" h="15057" extrusionOk="0">
                    <a:moveTo>
                      <a:pt x="2225" y="0"/>
                    </a:moveTo>
                    <a:lnTo>
                      <a:pt x="19" y="3919"/>
                    </a:lnTo>
                    <a:lnTo>
                      <a:pt x="1" y="3974"/>
                    </a:lnTo>
                    <a:lnTo>
                      <a:pt x="1" y="4047"/>
                    </a:lnTo>
                    <a:lnTo>
                      <a:pt x="1" y="4120"/>
                    </a:lnTo>
                    <a:lnTo>
                      <a:pt x="19" y="4211"/>
                    </a:lnTo>
                    <a:lnTo>
                      <a:pt x="110" y="4393"/>
                    </a:lnTo>
                    <a:lnTo>
                      <a:pt x="274" y="4612"/>
                    </a:lnTo>
                    <a:lnTo>
                      <a:pt x="475" y="4867"/>
                    </a:lnTo>
                    <a:lnTo>
                      <a:pt x="730" y="5141"/>
                    </a:lnTo>
                    <a:lnTo>
                      <a:pt x="1040" y="5432"/>
                    </a:lnTo>
                    <a:lnTo>
                      <a:pt x="1404" y="5742"/>
                    </a:lnTo>
                    <a:lnTo>
                      <a:pt x="1805" y="6089"/>
                    </a:lnTo>
                    <a:lnTo>
                      <a:pt x="2261" y="6435"/>
                    </a:lnTo>
                    <a:lnTo>
                      <a:pt x="2753" y="6818"/>
                    </a:lnTo>
                    <a:lnTo>
                      <a:pt x="3282" y="7201"/>
                    </a:lnTo>
                    <a:lnTo>
                      <a:pt x="4467" y="8021"/>
                    </a:lnTo>
                    <a:lnTo>
                      <a:pt x="5779" y="8859"/>
                    </a:lnTo>
                    <a:lnTo>
                      <a:pt x="6545" y="9333"/>
                    </a:lnTo>
                    <a:lnTo>
                      <a:pt x="7347" y="9825"/>
                    </a:lnTo>
                    <a:lnTo>
                      <a:pt x="8167" y="10299"/>
                    </a:lnTo>
                    <a:lnTo>
                      <a:pt x="9005" y="10791"/>
                    </a:lnTo>
                    <a:lnTo>
                      <a:pt x="10245" y="11466"/>
                    </a:lnTo>
                    <a:lnTo>
                      <a:pt x="11466" y="12104"/>
                    </a:lnTo>
                    <a:lnTo>
                      <a:pt x="12250" y="12505"/>
                    </a:lnTo>
                    <a:lnTo>
                      <a:pt x="12997" y="12869"/>
                    </a:lnTo>
                    <a:lnTo>
                      <a:pt x="13745" y="13216"/>
                    </a:lnTo>
                    <a:lnTo>
                      <a:pt x="14456" y="13544"/>
                    </a:lnTo>
                    <a:lnTo>
                      <a:pt x="15112" y="13836"/>
                    </a:lnTo>
                    <a:lnTo>
                      <a:pt x="15750" y="14091"/>
                    </a:lnTo>
                    <a:lnTo>
                      <a:pt x="16351" y="14328"/>
                    </a:lnTo>
                    <a:lnTo>
                      <a:pt x="16916" y="14528"/>
                    </a:lnTo>
                    <a:lnTo>
                      <a:pt x="17427" y="14710"/>
                    </a:lnTo>
                    <a:lnTo>
                      <a:pt x="17901" y="14838"/>
                    </a:lnTo>
                    <a:lnTo>
                      <a:pt x="18320" y="14947"/>
                    </a:lnTo>
                    <a:lnTo>
                      <a:pt x="18684" y="15020"/>
                    </a:lnTo>
                    <a:lnTo>
                      <a:pt x="18994" y="15057"/>
                    </a:lnTo>
                    <a:lnTo>
                      <a:pt x="19231" y="15039"/>
                    </a:lnTo>
                    <a:lnTo>
                      <a:pt x="19341" y="15020"/>
                    </a:lnTo>
                    <a:lnTo>
                      <a:pt x="19414" y="15002"/>
                    </a:lnTo>
                    <a:lnTo>
                      <a:pt x="19487" y="14947"/>
                    </a:lnTo>
                    <a:lnTo>
                      <a:pt x="19541" y="14911"/>
                    </a:lnTo>
                    <a:lnTo>
                      <a:pt x="19559" y="14875"/>
                    </a:lnTo>
                    <a:lnTo>
                      <a:pt x="21747" y="10955"/>
                    </a:lnTo>
                    <a:lnTo>
                      <a:pt x="222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266;p62"/>
              <p:cNvSpPr/>
              <p:nvPr/>
            </p:nvSpPr>
            <p:spPr>
              <a:xfrm>
                <a:off x="2060775" y="2292875"/>
                <a:ext cx="543675" cy="376425"/>
              </a:xfrm>
              <a:custGeom>
                <a:avLst/>
                <a:gdLst/>
                <a:ahLst/>
                <a:cxnLst/>
                <a:rect l="l" t="t" r="r" b="b"/>
                <a:pathLst>
                  <a:path w="21747" h="15057" fill="none" extrusionOk="0">
                    <a:moveTo>
                      <a:pt x="21747" y="10955"/>
                    </a:moveTo>
                    <a:lnTo>
                      <a:pt x="19559" y="14875"/>
                    </a:lnTo>
                    <a:lnTo>
                      <a:pt x="19559" y="14875"/>
                    </a:lnTo>
                    <a:lnTo>
                      <a:pt x="19541" y="14911"/>
                    </a:lnTo>
                    <a:lnTo>
                      <a:pt x="19541" y="14911"/>
                    </a:lnTo>
                    <a:lnTo>
                      <a:pt x="19487" y="14947"/>
                    </a:lnTo>
                    <a:lnTo>
                      <a:pt x="19414" y="15002"/>
                    </a:lnTo>
                    <a:lnTo>
                      <a:pt x="19341" y="15020"/>
                    </a:lnTo>
                    <a:lnTo>
                      <a:pt x="19231" y="15039"/>
                    </a:lnTo>
                    <a:lnTo>
                      <a:pt x="18994" y="15057"/>
                    </a:lnTo>
                    <a:lnTo>
                      <a:pt x="18684" y="15020"/>
                    </a:lnTo>
                    <a:lnTo>
                      <a:pt x="18320" y="14947"/>
                    </a:lnTo>
                    <a:lnTo>
                      <a:pt x="17901" y="14838"/>
                    </a:lnTo>
                    <a:lnTo>
                      <a:pt x="17427" y="14710"/>
                    </a:lnTo>
                    <a:lnTo>
                      <a:pt x="16916" y="14528"/>
                    </a:lnTo>
                    <a:lnTo>
                      <a:pt x="16351" y="14328"/>
                    </a:lnTo>
                    <a:lnTo>
                      <a:pt x="15750" y="14091"/>
                    </a:lnTo>
                    <a:lnTo>
                      <a:pt x="15112" y="13836"/>
                    </a:lnTo>
                    <a:lnTo>
                      <a:pt x="14456" y="13544"/>
                    </a:lnTo>
                    <a:lnTo>
                      <a:pt x="13745" y="13216"/>
                    </a:lnTo>
                    <a:lnTo>
                      <a:pt x="12997" y="12869"/>
                    </a:lnTo>
                    <a:lnTo>
                      <a:pt x="12250" y="12505"/>
                    </a:lnTo>
                    <a:lnTo>
                      <a:pt x="11466" y="12104"/>
                    </a:lnTo>
                    <a:lnTo>
                      <a:pt x="11466" y="12104"/>
                    </a:lnTo>
                    <a:lnTo>
                      <a:pt x="11466" y="12104"/>
                    </a:lnTo>
                    <a:lnTo>
                      <a:pt x="10245" y="11466"/>
                    </a:lnTo>
                    <a:lnTo>
                      <a:pt x="9005" y="10791"/>
                    </a:lnTo>
                    <a:lnTo>
                      <a:pt x="9005" y="10791"/>
                    </a:lnTo>
                    <a:lnTo>
                      <a:pt x="8167" y="10299"/>
                    </a:lnTo>
                    <a:lnTo>
                      <a:pt x="7347" y="9825"/>
                    </a:lnTo>
                    <a:lnTo>
                      <a:pt x="6545" y="9333"/>
                    </a:lnTo>
                    <a:lnTo>
                      <a:pt x="5779" y="8859"/>
                    </a:lnTo>
                    <a:lnTo>
                      <a:pt x="5779" y="8859"/>
                    </a:lnTo>
                    <a:lnTo>
                      <a:pt x="4467" y="8021"/>
                    </a:lnTo>
                    <a:lnTo>
                      <a:pt x="3282" y="7201"/>
                    </a:lnTo>
                    <a:lnTo>
                      <a:pt x="2753" y="6818"/>
                    </a:lnTo>
                    <a:lnTo>
                      <a:pt x="2261" y="6435"/>
                    </a:lnTo>
                    <a:lnTo>
                      <a:pt x="1805" y="6089"/>
                    </a:lnTo>
                    <a:lnTo>
                      <a:pt x="1404" y="5742"/>
                    </a:lnTo>
                    <a:lnTo>
                      <a:pt x="1040" y="5432"/>
                    </a:lnTo>
                    <a:lnTo>
                      <a:pt x="730" y="5141"/>
                    </a:lnTo>
                    <a:lnTo>
                      <a:pt x="475" y="4867"/>
                    </a:lnTo>
                    <a:lnTo>
                      <a:pt x="274" y="4612"/>
                    </a:lnTo>
                    <a:lnTo>
                      <a:pt x="110" y="4393"/>
                    </a:lnTo>
                    <a:lnTo>
                      <a:pt x="19" y="4211"/>
                    </a:lnTo>
                    <a:lnTo>
                      <a:pt x="1" y="4120"/>
                    </a:lnTo>
                    <a:lnTo>
                      <a:pt x="1" y="4047"/>
                    </a:lnTo>
                    <a:lnTo>
                      <a:pt x="1" y="3974"/>
                    </a:lnTo>
                    <a:lnTo>
                      <a:pt x="19" y="3919"/>
                    </a:lnTo>
                    <a:lnTo>
                      <a:pt x="2225" y="0"/>
                    </a:lnTo>
                    <a:lnTo>
                      <a:pt x="21747" y="109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4267;p62"/>
              <p:cNvSpPr/>
              <p:nvPr/>
            </p:nvSpPr>
            <p:spPr>
              <a:xfrm>
                <a:off x="2115475" y="2288325"/>
                <a:ext cx="489900" cy="283000"/>
              </a:xfrm>
              <a:custGeom>
                <a:avLst/>
                <a:gdLst/>
                <a:ahLst/>
                <a:cxnLst/>
                <a:rect l="l" t="t" r="r" b="b"/>
                <a:pathLst>
                  <a:path w="19596" h="11320" extrusionOk="0">
                    <a:moveTo>
                      <a:pt x="529" y="0"/>
                    </a:moveTo>
                    <a:lnTo>
                      <a:pt x="383" y="18"/>
                    </a:lnTo>
                    <a:lnTo>
                      <a:pt x="274" y="37"/>
                    </a:lnTo>
                    <a:lnTo>
                      <a:pt x="164" y="73"/>
                    </a:lnTo>
                    <a:lnTo>
                      <a:pt x="91" y="128"/>
                    </a:lnTo>
                    <a:lnTo>
                      <a:pt x="37" y="182"/>
                    </a:lnTo>
                    <a:lnTo>
                      <a:pt x="0" y="255"/>
                    </a:lnTo>
                    <a:lnTo>
                      <a:pt x="0" y="346"/>
                    </a:lnTo>
                    <a:lnTo>
                      <a:pt x="18" y="456"/>
                    </a:lnTo>
                    <a:lnTo>
                      <a:pt x="73" y="583"/>
                    </a:lnTo>
                    <a:lnTo>
                      <a:pt x="146" y="711"/>
                    </a:lnTo>
                    <a:lnTo>
                      <a:pt x="237" y="839"/>
                    </a:lnTo>
                    <a:lnTo>
                      <a:pt x="492" y="1149"/>
                    </a:lnTo>
                    <a:lnTo>
                      <a:pt x="839" y="1513"/>
                    </a:lnTo>
                    <a:lnTo>
                      <a:pt x="1258" y="1896"/>
                    </a:lnTo>
                    <a:lnTo>
                      <a:pt x="1768" y="2315"/>
                    </a:lnTo>
                    <a:lnTo>
                      <a:pt x="2352" y="2771"/>
                    </a:lnTo>
                    <a:lnTo>
                      <a:pt x="2990" y="3245"/>
                    </a:lnTo>
                    <a:lnTo>
                      <a:pt x="3700" y="3755"/>
                    </a:lnTo>
                    <a:lnTo>
                      <a:pt x="4466" y="4266"/>
                    </a:lnTo>
                    <a:lnTo>
                      <a:pt x="5286" y="4812"/>
                    </a:lnTo>
                    <a:lnTo>
                      <a:pt x="6143" y="5359"/>
                    </a:lnTo>
                    <a:lnTo>
                      <a:pt x="7073" y="5924"/>
                    </a:lnTo>
                    <a:lnTo>
                      <a:pt x="8020" y="6489"/>
                    </a:lnTo>
                    <a:lnTo>
                      <a:pt x="9023" y="7054"/>
                    </a:lnTo>
                    <a:lnTo>
                      <a:pt x="10026" y="7601"/>
                    </a:lnTo>
                    <a:lnTo>
                      <a:pt x="11010" y="8130"/>
                    </a:lnTo>
                    <a:lnTo>
                      <a:pt x="11958" y="8622"/>
                    </a:lnTo>
                    <a:lnTo>
                      <a:pt x="12887" y="9078"/>
                    </a:lnTo>
                    <a:lnTo>
                      <a:pt x="13762" y="9497"/>
                    </a:lnTo>
                    <a:lnTo>
                      <a:pt x="14619" y="9880"/>
                    </a:lnTo>
                    <a:lnTo>
                      <a:pt x="15403" y="10226"/>
                    </a:lnTo>
                    <a:lnTo>
                      <a:pt x="16150" y="10518"/>
                    </a:lnTo>
                    <a:lnTo>
                      <a:pt x="16843" y="10773"/>
                    </a:lnTo>
                    <a:lnTo>
                      <a:pt x="17463" y="10992"/>
                    </a:lnTo>
                    <a:lnTo>
                      <a:pt x="18009" y="11137"/>
                    </a:lnTo>
                    <a:lnTo>
                      <a:pt x="18502" y="11247"/>
                    </a:lnTo>
                    <a:lnTo>
                      <a:pt x="18903" y="11320"/>
                    </a:lnTo>
                    <a:lnTo>
                      <a:pt x="19212" y="11320"/>
                    </a:lnTo>
                    <a:lnTo>
                      <a:pt x="19340" y="11302"/>
                    </a:lnTo>
                    <a:lnTo>
                      <a:pt x="19431" y="11265"/>
                    </a:lnTo>
                    <a:lnTo>
                      <a:pt x="19522" y="11210"/>
                    </a:lnTo>
                    <a:lnTo>
                      <a:pt x="19559" y="11137"/>
                    </a:lnTo>
                    <a:lnTo>
                      <a:pt x="19595" y="11065"/>
                    </a:lnTo>
                    <a:lnTo>
                      <a:pt x="19595" y="10973"/>
                    </a:lnTo>
                    <a:lnTo>
                      <a:pt x="19577" y="10864"/>
                    </a:lnTo>
                    <a:lnTo>
                      <a:pt x="19522" y="10755"/>
                    </a:lnTo>
                    <a:lnTo>
                      <a:pt x="19449" y="10627"/>
                    </a:lnTo>
                    <a:lnTo>
                      <a:pt x="19358" y="10481"/>
                    </a:lnTo>
                    <a:lnTo>
                      <a:pt x="19103" y="10171"/>
                    </a:lnTo>
                    <a:lnTo>
                      <a:pt x="18757" y="9825"/>
                    </a:lnTo>
                    <a:lnTo>
                      <a:pt x="18338" y="9424"/>
                    </a:lnTo>
                    <a:lnTo>
                      <a:pt x="17827" y="9005"/>
                    </a:lnTo>
                    <a:lnTo>
                      <a:pt x="17262" y="8549"/>
                    </a:lnTo>
                    <a:lnTo>
                      <a:pt x="16624" y="8075"/>
                    </a:lnTo>
                    <a:lnTo>
                      <a:pt x="15913" y="7583"/>
                    </a:lnTo>
                    <a:lnTo>
                      <a:pt x="15148" y="7054"/>
                    </a:lnTo>
                    <a:lnTo>
                      <a:pt x="14327" y="6526"/>
                    </a:lnTo>
                    <a:lnTo>
                      <a:pt x="13452" y="5961"/>
                    </a:lnTo>
                    <a:lnTo>
                      <a:pt x="12541" y="5414"/>
                    </a:lnTo>
                    <a:lnTo>
                      <a:pt x="11575" y="4849"/>
                    </a:lnTo>
                    <a:lnTo>
                      <a:pt x="10572" y="4284"/>
                    </a:lnTo>
                    <a:lnTo>
                      <a:pt x="9570" y="3719"/>
                    </a:lnTo>
                    <a:lnTo>
                      <a:pt x="8604" y="3190"/>
                    </a:lnTo>
                    <a:lnTo>
                      <a:pt x="7638" y="2716"/>
                    </a:lnTo>
                    <a:lnTo>
                      <a:pt x="6726" y="2242"/>
                    </a:lnTo>
                    <a:lnTo>
                      <a:pt x="5833" y="1823"/>
                    </a:lnTo>
                    <a:lnTo>
                      <a:pt x="4995" y="1440"/>
                    </a:lnTo>
                    <a:lnTo>
                      <a:pt x="4193" y="1112"/>
                    </a:lnTo>
                    <a:lnTo>
                      <a:pt x="3445" y="802"/>
                    </a:lnTo>
                    <a:lnTo>
                      <a:pt x="2753" y="547"/>
                    </a:lnTo>
                    <a:lnTo>
                      <a:pt x="2133" y="346"/>
                    </a:lnTo>
                    <a:lnTo>
                      <a:pt x="1586" y="182"/>
                    </a:lnTo>
                    <a:lnTo>
                      <a:pt x="1112" y="73"/>
                    </a:lnTo>
                    <a:lnTo>
                      <a:pt x="711" y="18"/>
                    </a:lnTo>
                    <a:lnTo>
                      <a:pt x="5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4268;p62"/>
              <p:cNvSpPr/>
              <p:nvPr/>
            </p:nvSpPr>
            <p:spPr>
              <a:xfrm>
                <a:off x="2115475" y="2288325"/>
                <a:ext cx="489900" cy="283000"/>
              </a:xfrm>
              <a:custGeom>
                <a:avLst/>
                <a:gdLst/>
                <a:ahLst/>
                <a:cxnLst/>
                <a:rect l="l" t="t" r="r" b="b"/>
                <a:pathLst>
                  <a:path w="19596" h="11320" fill="none" extrusionOk="0">
                    <a:moveTo>
                      <a:pt x="19559" y="11137"/>
                    </a:moveTo>
                    <a:lnTo>
                      <a:pt x="19559" y="11137"/>
                    </a:lnTo>
                    <a:lnTo>
                      <a:pt x="19522" y="11210"/>
                    </a:lnTo>
                    <a:lnTo>
                      <a:pt x="19431" y="11265"/>
                    </a:lnTo>
                    <a:lnTo>
                      <a:pt x="19340" y="11302"/>
                    </a:lnTo>
                    <a:lnTo>
                      <a:pt x="19212" y="11320"/>
                    </a:lnTo>
                    <a:lnTo>
                      <a:pt x="19067" y="11320"/>
                    </a:lnTo>
                    <a:lnTo>
                      <a:pt x="18903" y="11320"/>
                    </a:lnTo>
                    <a:lnTo>
                      <a:pt x="18502" y="11247"/>
                    </a:lnTo>
                    <a:lnTo>
                      <a:pt x="18009" y="11137"/>
                    </a:lnTo>
                    <a:lnTo>
                      <a:pt x="17463" y="10992"/>
                    </a:lnTo>
                    <a:lnTo>
                      <a:pt x="16843" y="10773"/>
                    </a:lnTo>
                    <a:lnTo>
                      <a:pt x="16150" y="10518"/>
                    </a:lnTo>
                    <a:lnTo>
                      <a:pt x="15403" y="10226"/>
                    </a:lnTo>
                    <a:lnTo>
                      <a:pt x="14619" y="9880"/>
                    </a:lnTo>
                    <a:lnTo>
                      <a:pt x="13762" y="9497"/>
                    </a:lnTo>
                    <a:lnTo>
                      <a:pt x="12887" y="9078"/>
                    </a:lnTo>
                    <a:lnTo>
                      <a:pt x="11958" y="8622"/>
                    </a:lnTo>
                    <a:lnTo>
                      <a:pt x="11010" y="8130"/>
                    </a:lnTo>
                    <a:lnTo>
                      <a:pt x="10026" y="7601"/>
                    </a:lnTo>
                    <a:lnTo>
                      <a:pt x="9023" y="7054"/>
                    </a:lnTo>
                    <a:lnTo>
                      <a:pt x="9023" y="7054"/>
                    </a:lnTo>
                    <a:lnTo>
                      <a:pt x="8020" y="6489"/>
                    </a:lnTo>
                    <a:lnTo>
                      <a:pt x="7073" y="5924"/>
                    </a:lnTo>
                    <a:lnTo>
                      <a:pt x="6143" y="5359"/>
                    </a:lnTo>
                    <a:lnTo>
                      <a:pt x="5286" y="4812"/>
                    </a:lnTo>
                    <a:lnTo>
                      <a:pt x="4466" y="4266"/>
                    </a:lnTo>
                    <a:lnTo>
                      <a:pt x="3700" y="3755"/>
                    </a:lnTo>
                    <a:lnTo>
                      <a:pt x="2990" y="3245"/>
                    </a:lnTo>
                    <a:lnTo>
                      <a:pt x="2352" y="2771"/>
                    </a:lnTo>
                    <a:lnTo>
                      <a:pt x="1768" y="2315"/>
                    </a:lnTo>
                    <a:lnTo>
                      <a:pt x="1258" y="1896"/>
                    </a:lnTo>
                    <a:lnTo>
                      <a:pt x="839" y="1513"/>
                    </a:lnTo>
                    <a:lnTo>
                      <a:pt x="492" y="1149"/>
                    </a:lnTo>
                    <a:lnTo>
                      <a:pt x="237" y="839"/>
                    </a:lnTo>
                    <a:lnTo>
                      <a:pt x="146" y="711"/>
                    </a:lnTo>
                    <a:lnTo>
                      <a:pt x="73" y="583"/>
                    </a:lnTo>
                    <a:lnTo>
                      <a:pt x="18" y="456"/>
                    </a:lnTo>
                    <a:lnTo>
                      <a:pt x="0" y="346"/>
                    </a:lnTo>
                    <a:lnTo>
                      <a:pt x="0" y="255"/>
                    </a:lnTo>
                    <a:lnTo>
                      <a:pt x="37" y="182"/>
                    </a:lnTo>
                    <a:lnTo>
                      <a:pt x="37" y="182"/>
                    </a:lnTo>
                    <a:lnTo>
                      <a:pt x="91" y="128"/>
                    </a:lnTo>
                    <a:lnTo>
                      <a:pt x="164" y="73"/>
                    </a:lnTo>
                    <a:lnTo>
                      <a:pt x="274" y="37"/>
                    </a:lnTo>
                    <a:lnTo>
                      <a:pt x="383" y="18"/>
                    </a:lnTo>
                    <a:lnTo>
                      <a:pt x="529" y="0"/>
                    </a:lnTo>
                    <a:lnTo>
                      <a:pt x="711" y="18"/>
                    </a:lnTo>
                    <a:lnTo>
                      <a:pt x="1112" y="73"/>
                    </a:lnTo>
                    <a:lnTo>
                      <a:pt x="1586" y="182"/>
                    </a:lnTo>
                    <a:lnTo>
                      <a:pt x="2133" y="346"/>
                    </a:lnTo>
                    <a:lnTo>
                      <a:pt x="2753" y="547"/>
                    </a:lnTo>
                    <a:lnTo>
                      <a:pt x="3445" y="802"/>
                    </a:lnTo>
                    <a:lnTo>
                      <a:pt x="4193" y="1112"/>
                    </a:lnTo>
                    <a:lnTo>
                      <a:pt x="4995" y="1440"/>
                    </a:lnTo>
                    <a:lnTo>
                      <a:pt x="5833" y="1823"/>
                    </a:lnTo>
                    <a:lnTo>
                      <a:pt x="6726" y="2242"/>
                    </a:lnTo>
                    <a:lnTo>
                      <a:pt x="7638" y="2716"/>
                    </a:lnTo>
                    <a:lnTo>
                      <a:pt x="8604" y="3190"/>
                    </a:lnTo>
                    <a:lnTo>
                      <a:pt x="9570" y="3719"/>
                    </a:lnTo>
                    <a:lnTo>
                      <a:pt x="10572" y="4284"/>
                    </a:lnTo>
                    <a:lnTo>
                      <a:pt x="10572" y="4284"/>
                    </a:lnTo>
                    <a:lnTo>
                      <a:pt x="11575" y="4849"/>
                    </a:lnTo>
                    <a:lnTo>
                      <a:pt x="12541" y="5414"/>
                    </a:lnTo>
                    <a:lnTo>
                      <a:pt x="13452" y="5961"/>
                    </a:lnTo>
                    <a:lnTo>
                      <a:pt x="14327" y="6526"/>
                    </a:lnTo>
                    <a:lnTo>
                      <a:pt x="15148" y="7054"/>
                    </a:lnTo>
                    <a:lnTo>
                      <a:pt x="15913" y="7583"/>
                    </a:lnTo>
                    <a:lnTo>
                      <a:pt x="16624" y="8075"/>
                    </a:lnTo>
                    <a:lnTo>
                      <a:pt x="17262" y="8549"/>
                    </a:lnTo>
                    <a:lnTo>
                      <a:pt x="17827" y="9005"/>
                    </a:lnTo>
                    <a:lnTo>
                      <a:pt x="18338" y="9424"/>
                    </a:lnTo>
                    <a:lnTo>
                      <a:pt x="18757" y="9825"/>
                    </a:lnTo>
                    <a:lnTo>
                      <a:pt x="19103" y="10171"/>
                    </a:lnTo>
                    <a:lnTo>
                      <a:pt x="19358" y="10481"/>
                    </a:lnTo>
                    <a:lnTo>
                      <a:pt x="19449" y="10627"/>
                    </a:lnTo>
                    <a:lnTo>
                      <a:pt x="19522" y="10755"/>
                    </a:lnTo>
                    <a:lnTo>
                      <a:pt x="19577" y="10864"/>
                    </a:lnTo>
                    <a:lnTo>
                      <a:pt x="19595" y="10973"/>
                    </a:lnTo>
                    <a:lnTo>
                      <a:pt x="19595" y="11065"/>
                    </a:lnTo>
                    <a:lnTo>
                      <a:pt x="19559" y="11137"/>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4269;p62"/>
              <p:cNvSpPr/>
              <p:nvPr/>
            </p:nvSpPr>
            <p:spPr>
              <a:xfrm>
                <a:off x="2139625" y="2303350"/>
                <a:ext cx="188225" cy="126725"/>
              </a:xfrm>
              <a:custGeom>
                <a:avLst/>
                <a:gdLst/>
                <a:ahLst/>
                <a:cxnLst/>
                <a:rect l="l" t="t" r="r" b="b"/>
                <a:pathLst>
                  <a:path w="7529" h="5069" extrusionOk="0">
                    <a:moveTo>
                      <a:pt x="365" y="1"/>
                    </a:moveTo>
                    <a:lnTo>
                      <a:pt x="237" y="19"/>
                    </a:lnTo>
                    <a:lnTo>
                      <a:pt x="146" y="37"/>
                    </a:lnTo>
                    <a:lnTo>
                      <a:pt x="73" y="74"/>
                    </a:lnTo>
                    <a:lnTo>
                      <a:pt x="37" y="128"/>
                    </a:lnTo>
                    <a:lnTo>
                      <a:pt x="18" y="183"/>
                    </a:lnTo>
                    <a:lnTo>
                      <a:pt x="0" y="238"/>
                    </a:lnTo>
                    <a:lnTo>
                      <a:pt x="18" y="311"/>
                    </a:lnTo>
                    <a:lnTo>
                      <a:pt x="55" y="383"/>
                    </a:lnTo>
                    <a:lnTo>
                      <a:pt x="164" y="566"/>
                    </a:lnTo>
                    <a:lnTo>
                      <a:pt x="347" y="784"/>
                    </a:lnTo>
                    <a:lnTo>
                      <a:pt x="584" y="1021"/>
                    </a:lnTo>
                    <a:lnTo>
                      <a:pt x="875" y="1295"/>
                    </a:lnTo>
                    <a:lnTo>
                      <a:pt x="1222" y="1605"/>
                    </a:lnTo>
                    <a:lnTo>
                      <a:pt x="1623" y="1915"/>
                    </a:lnTo>
                    <a:lnTo>
                      <a:pt x="2078" y="2261"/>
                    </a:lnTo>
                    <a:lnTo>
                      <a:pt x="2570" y="2607"/>
                    </a:lnTo>
                    <a:lnTo>
                      <a:pt x="3682" y="3391"/>
                    </a:lnTo>
                    <a:lnTo>
                      <a:pt x="4958" y="4211"/>
                    </a:lnTo>
                    <a:lnTo>
                      <a:pt x="6362" y="5068"/>
                    </a:lnTo>
                    <a:lnTo>
                      <a:pt x="6581" y="4631"/>
                    </a:lnTo>
                    <a:lnTo>
                      <a:pt x="6818" y="4157"/>
                    </a:lnTo>
                    <a:lnTo>
                      <a:pt x="6963" y="3847"/>
                    </a:lnTo>
                    <a:lnTo>
                      <a:pt x="7146" y="3555"/>
                    </a:lnTo>
                    <a:lnTo>
                      <a:pt x="7328" y="3245"/>
                    </a:lnTo>
                    <a:lnTo>
                      <a:pt x="7528" y="2954"/>
                    </a:lnTo>
                    <a:lnTo>
                      <a:pt x="6289" y="2316"/>
                    </a:lnTo>
                    <a:lnTo>
                      <a:pt x="5122" y="1732"/>
                    </a:lnTo>
                    <a:lnTo>
                      <a:pt x="4029" y="1222"/>
                    </a:lnTo>
                    <a:lnTo>
                      <a:pt x="3044" y="803"/>
                    </a:lnTo>
                    <a:lnTo>
                      <a:pt x="2169" y="456"/>
                    </a:lnTo>
                    <a:lnTo>
                      <a:pt x="1768" y="329"/>
                    </a:lnTo>
                    <a:lnTo>
                      <a:pt x="1422" y="219"/>
                    </a:lnTo>
                    <a:lnTo>
                      <a:pt x="1094" y="128"/>
                    </a:lnTo>
                    <a:lnTo>
                      <a:pt x="802" y="55"/>
                    </a:lnTo>
                    <a:lnTo>
                      <a:pt x="565" y="19"/>
                    </a:lnTo>
                    <a:lnTo>
                      <a:pt x="3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4270;p62"/>
              <p:cNvSpPr/>
              <p:nvPr/>
            </p:nvSpPr>
            <p:spPr>
              <a:xfrm>
                <a:off x="2139625" y="2303350"/>
                <a:ext cx="188225" cy="126725"/>
              </a:xfrm>
              <a:custGeom>
                <a:avLst/>
                <a:gdLst/>
                <a:ahLst/>
                <a:cxnLst/>
                <a:rect l="l" t="t" r="r" b="b"/>
                <a:pathLst>
                  <a:path w="7529" h="5069" fill="none" extrusionOk="0">
                    <a:moveTo>
                      <a:pt x="365" y="1"/>
                    </a:moveTo>
                    <a:lnTo>
                      <a:pt x="365" y="1"/>
                    </a:lnTo>
                    <a:lnTo>
                      <a:pt x="237" y="19"/>
                    </a:lnTo>
                    <a:lnTo>
                      <a:pt x="146" y="37"/>
                    </a:lnTo>
                    <a:lnTo>
                      <a:pt x="73" y="74"/>
                    </a:lnTo>
                    <a:lnTo>
                      <a:pt x="37" y="128"/>
                    </a:lnTo>
                    <a:lnTo>
                      <a:pt x="37" y="128"/>
                    </a:lnTo>
                    <a:lnTo>
                      <a:pt x="18" y="183"/>
                    </a:lnTo>
                    <a:lnTo>
                      <a:pt x="0" y="238"/>
                    </a:lnTo>
                    <a:lnTo>
                      <a:pt x="18" y="311"/>
                    </a:lnTo>
                    <a:lnTo>
                      <a:pt x="55" y="383"/>
                    </a:lnTo>
                    <a:lnTo>
                      <a:pt x="164" y="566"/>
                    </a:lnTo>
                    <a:lnTo>
                      <a:pt x="347" y="784"/>
                    </a:lnTo>
                    <a:lnTo>
                      <a:pt x="584" y="1021"/>
                    </a:lnTo>
                    <a:lnTo>
                      <a:pt x="875" y="1295"/>
                    </a:lnTo>
                    <a:lnTo>
                      <a:pt x="1222" y="1605"/>
                    </a:lnTo>
                    <a:lnTo>
                      <a:pt x="1623" y="1915"/>
                    </a:lnTo>
                    <a:lnTo>
                      <a:pt x="2078" y="2261"/>
                    </a:lnTo>
                    <a:lnTo>
                      <a:pt x="2570" y="2607"/>
                    </a:lnTo>
                    <a:lnTo>
                      <a:pt x="3682" y="3391"/>
                    </a:lnTo>
                    <a:lnTo>
                      <a:pt x="4958" y="4211"/>
                    </a:lnTo>
                    <a:lnTo>
                      <a:pt x="6362" y="5068"/>
                    </a:lnTo>
                    <a:lnTo>
                      <a:pt x="6362" y="5068"/>
                    </a:lnTo>
                    <a:lnTo>
                      <a:pt x="6581" y="4631"/>
                    </a:lnTo>
                    <a:lnTo>
                      <a:pt x="6818" y="4157"/>
                    </a:lnTo>
                    <a:lnTo>
                      <a:pt x="6818" y="4157"/>
                    </a:lnTo>
                    <a:lnTo>
                      <a:pt x="6818" y="4157"/>
                    </a:lnTo>
                    <a:lnTo>
                      <a:pt x="6963" y="3847"/>
                    </a:lnTo>
                    <a:lnTo>
                      <a:pt x="7146" y="3555"/>
                    </a:lnTo>
                    <a:lnTo>
                      <a:pt x="7328" y="3245"/>
                    </a:lnTo>
                    <a:lnTo>
                      <a:pt x="7528" y="2954"/>
                    </a:lnTo>
                    <a:lnTo>
                      <a:pt x="7528" y="2954"/>
                    </a:lnTo>
                    <a:lnTo>
                      <a:pt x="6289" y="2316"/>
                    </a:lnTo>
                    <a:lnTo>
                      <a:pt x="5122" y="1732"/>
                    </a:lnTo>
                    <a:lnTo>
                      <a:pt x="4029" y="1222"/>
                    </a:lnTo>
                    <a:lnTo>
                      <a:pt x="3044" y="803"/>
                    </a:lnTo>
                    <a:lnTo>
                      <a:pt x="2169" y="456"/>
                    </a:lnTo>
                    <a:lnTo>
                      <a:pt x="1768" y="329"/>
                    </a:lnTo>
                    <a:lnTo>
                      <a:pt x="1422" y="219"/>
                    </a:lnTo>
                    <a:lnTo>
                      <a:pt x="1094" y="128"/>
                    </a:lnTo>
                    <a:lnTo>
                      <a:pt x="802" y="55"/>
                    </a:lnTo>
                    <a:lnTo>
                      <a:pt x="565" y="19"/>
                    </a:lnTo>
                    <a:lnTo>
                      <a:pt x="36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4271;p62"/>
              <p:cNvSpPr/>
              <p:nvPr/>
            </p:nvSpPr>
            <p:spPr>
              <a:xfrm>
                <a:off x="2248075" y="2238650"/>
                <a:ext cx="520425" cy="422900"/>
              </a:xfrm>
              <a:custGeom>
                <a:avLst/>
                <a:gdLst/>
                <a:ahLst/>
                <a:cxnLst/>
                <a:rect l="l" t="t" r="r" b="b"/>
                <a:pathLst>
                  <a:path w="20817" h="16916" extrusionOk="0">
                    <a:moveTo>
                      <a:pt x="18137" y="0"/>
                    </a:moveTo>
                    <a:lnTo>
                      <a:pt x="0" y="13161"/>
                    </a:lnTo>
                    <a:lnTo>
                      <a:pt x="2644" y="16788"/>
                    </a:lnTo>
                    <a:lnTo>
                      <a:pt x="2680" y="16843"/>
                    </a:lnTo>
                    <a:lnTo>
                      <a:pt x="2753" y="16879"/>
                    </a:lnTo>
                    <a:lnTo>
                      <a:pt x="2826" y="16898"/>
                    </a:lnTo>
                    <a:lnTo>
                      <a:pt x="2899" y="16916"/>
                    </a:lnTo>
                    <a:lnTo>
                      <a:pt x="3117" y="16916"/>
                    </a:lnTo>
                    <a:lnTo>
                      <a:pt x="3373" y="16861"/>
                    </a:lnTo>
                    <a:lnTo>
                      <a:pt x="3683" y="16788"/>
                    </a:lnTo>
                    <a:lnTo>
                      <a:pt x="4047" y="16661"/>
                    </a:lnTo>
                    <a:lnTo>
                      <a:pt x="4448" y="16497"/>
                    </a:lnTo>
                    <a:lnTo>
                      <a:pt x="4886" y="16314"/>
                    </a:lnTo>
                    <a:lnTo>
                      <a:pt x="5360" y="16077"/>
                    </a:lnTo>
                    <a:lnTo>
                      <a:pt x="5870" y="15822"/>
                    </a:lnTo>
                    <a:lnTo>
                      <a:pt x="6417" y="15531"/>
                    </a:lnTo>
                    <a:lnTo>
                      <a:pt x="7000" y="15202"/>
                    </a:lnTo>
                    <a:lnTo>
                      <a:pt x="8221" y="14473"/>
                    </a:lnTo>
                    <a:lnTo>
                      <a:pt x="9552" y="13635"/>
                    </a:lnTo>
                    <a:lnTo>
                      <a:pt x="10299" y="13143"/>
                    </a:lnTo>
                    <a:lnTo>
                      <a:pt x="11065" y="12614"/>
                    </a:lnTo>
                    <a:lnTo>
                      <a:pt x="11849" y="12067"/>
                    </a:lnTo>
                    <a:lnTo>
                      <a:pt x="12633" y="11502"/>
                    </a:lnTo>
                    <a:lnTo>
                      <a:pt x="13781" y="10664"/>
                    </a:lnTo>
                    <a:lnTo>
                      <a:pt x="14856" y="9825"/>
                    </a:lnTo>
                    <a:lnTo>
                      <a:pt x="15549" y="9278"/>
                    </a:lnTo>
                    <a:lnTo>
                      <a:pt x="16205" y="8750"/>
                    </a:lnTo>
                    <a:lnTo>
                      <a:pt x="16825" y="8221"/>
                    </a:lnTo>
                    <a:lnTo>
                      <a:pt x="17408" y="7711"/>
                    </a:lnTo>
                    <a:lnTo>
                      <a:pt x="17955" y="7219"/>
                    </a:lnTo>
                    <a:lnTo>
                      <a:pt x="18465" y="6763"/>
                    </a:lnTo>
                    <a:lnTo>
                      <a:pt x="18939" y="6307"/>
                    </a:lnTo>
                    <a:lnTo>
                      <a:pt x="19359" y="5888"/>
                    </a:lnTo>
                    <a:lnTo>
                      <a:pt x="19723" y="5487"/>
                    </a:lnTo>
                    <a:lnTo>
                      <a:pt x="20051" y="5122"/>
                    </a:lnTo>
                    <a:lnTo>
                      <a:pt x="20306" y="4794"/>
                    </a:lnTo>
                    <a:lnTo>
                      <a:pt x="20525" y="4484"/>
                    </a:lnTo>
                    <a:lnTo>
                      <a:pt x="20689" y="4211"/>
                    </a:lnTo>
                    <a:lnTo>
                      <a:pt x="20780" y="3992"/>
                    </a:lnTo>
                    <a:lnTo>
                      <a:pt x="20799" y="3883"/>
                    </a:lnTo>
                    <a:lnTo>
                      <a:pt x="20817" y="3810"/>
                    </a:lnTo>
                    <a:lnTo>
                      <a:pt x="20817" y="3719"/>
                    </a:lnTo>
                    <a:lnTo>
                      <a:pt x="20780" y="3664"/>
                    </a:lnTo>
                    <a:lnTo>
                      <a:pt x="20762" y="3628"/>
                    </a:lnTo>
                    <a:lnTo>
                      <a:pt x="1813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4272;p62"/>
              <p:cNvSpPr/>
              <p:nvPr/>
            </p:nvSpPr>
            <p:spPr>
              <a:xfrm>
                <a:off x="2248075" y="2238650"/>
                <a:ext cx="520425" cy="422900"/>
              </a:xfrm>
              <a:custGeom>
                <a:avLst/>
                <a:gdLst/>
                <a:ahLst/>
                <a:cxnLst/>
                <a:rect l="l" t="t" r="r" b="b"/>
                <a:pathLst>
                  <a:path w="20817" h="16916" fill="none" extrusionOk="0">
                    <a:moveTo>
                      <a:pt x="18137" y="0"/>
                    </a:moveTo>
                    <a:lnTo>
                      <a:pt x="20762" y="3628"/>
                    </a:lnTo>
                    <a:lnTo>
                      <a:pt x="20762" y="3628"/>
                    </a:lnTo>
                    <a:lnTo>
                      <a:pt x="20780" y="3664"/>
                    </a:lnTo>
                    <a:lnTo>
                      <a:pt x="20780" y="3664"/>
                    </a:lnTo>
                    <a:lnTo>
                      <a:pt x="20817" y="3719"/>
                    </a:lnTo>
                    <a:lnTo>
                      <a:pt x="20817" y="3810"/>
                    </a:lnTo>
                    <a:lnTo>
                      <a:pt x="20799" y="3883"/>
                    </a:lnTo>
                    <a:lnTo>
                      <a:pt x="20780" y="3992"/>
                    </a:lnTo>
                    <a:lnTo>
                      <a:pt x="20689" y="4211"/>
                    </a:lnTo>
                    <a:lnTo>
                      <a:pt x="20525" y="4484"/>
                    </a:lnTo>
                    <a:lnTo>
                      <a:pt x="20306" y="4794"/>
                    </a:lnTo>
                    <a:lnTo>
                      <a:pt x="20051" y="5122"/>
                    </a:lnTo>
                    <a:lnTo>
                      <a:pt x="19723" y="5487"/>
                    </a:lnTo>
                    <a:lnTo>
                      <a:pt x="19359" y="5888"/>
                    </a:lnTo>
                    <a:lnTo>
                      <a:pt x="18939" y="6307"/>
                    </a:lnTo>
                    <a:lnTo>
                      <a:pt x="18465" y="6763"/>
                    </a:lnTo>
                    <a:lnTo>
                      <a:pt x="17955" y="7219"/>
                    </a:lnTo>
                    <a:lnTo>
                      <a:pt x="17408" y="7711"/>
                    </a:lnTo>
                    <a:lnTo>
                      <a:pt x="16825" y="8221"/>
                    </a:lnTo>
                    <a:lnTo>
                      <a:pt x="16205" y="8750"/>
                    </a:lnTo>
                    <a:lnTo>
                      <a:pt x="15549" y="9278"/>
                    </a:lnTo>
                    <a:lnTo>
                      <a:pt x="14856" y="9825"/>
                    </a:lnTo>
                    <a:lnTo>
                      <a:pt x="14856" y="9825"/>
                    </a:lnTo>
                    <a:lnTo>
                      <a:pt x="14856" y="9825"/>
                    </a:lnTo>
                    <a:lnTo>
                      <a:pt x="13781" y="10664"/>
                    </a:lnTo>
                    <a:lnTo>
                      <a:pt x="12633" y="11502"/>
                    </a:lnTo>
                    <a:lnTo>
                      <a:pt x="12633" y="11502"/>
                    </a:lnTo>
                    <a:lnTo>
                      <a:pt x="11849" y="12067"/>
                    </a:lnTo>
                    <a:lnTo>
                      <a:pt x="11065" y="12614"/>
                    </a:lnTo>
                    <a:lnTo>
                      <a:pt x="10299" y="13143"/>
                    </a:lnTo>
                    <a:lnTo>
                      <a:pt x="9552" y="13635"/>
                    </a:lnTo>
                    <a:lnTo>
                      <a:pt x="9552" y="13635"/>
                    </a:lnTo>
                    <a:lnTo>
                      <a:pt x="8221" y="14473"/>
                    </a:lnTo>
                    <a:lnTo>
                      <a:pt x="7000" y="15202"/>
                    </a:lnTo>
                    <a:lnTo>
                      <a:pt x="6417" y="15531"/>
                    </a:lnTo>
                    <a:lnTo>
                      <a:pt x="5870" y="15822"/>
                    </a:lnTo>
                    <a:lnTo>
                      <a:pt x="5360" y="16077"/>
                    </a:lnTo>
                    <a:lnTo>
                      <a:pt x="4886" y="16314"/>
                    </a:lnTo>
                    <a:lnTo>
                      <a:pt x="4448" y="16497"/>
                    </a:lnTo>
                    <a:lnTo>
                      <a:pt x="4047" y="16661"/>
                    </a:lnTo>
                    <a:lnTo>
                      <a:pt x="3683" y="16788"/>
                    </a:lnTo>
                    <a:lnTo>
                      <a:pt x="3373" y="16861"/>
                    </a:lnTo>
                    <a:lnTo>
                      <a:pt x="3117" y="16916"/>
                    </a:lnTo>
                    <a:lnTo>
                      <a:pt x="2899" y="16916"/>
                    </a:lnTo>
                    <a:lnTo>
                      <a:pt x="2826" y="16898"/>
                    </a:lnTo>
                    <a:lnTo>
                      <a:pt x="2753" y="16879"/>
                    </a:lnTo>
                    <a:lnTo>
                      <a:pt x="2680" y="16843"/>
                    </a:lnTo>
                    <a:lnTo>
                      <a:pt x="2644" y="16788"/>
                    </a:lnTo>
                    <a:lnTo>
                      <a:pt x="0" y="13161"/>
                    </a:lnTo>
                    <a:lnTo>
                      <a:pt x="1813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4273;p62"/>
              <p:cNvSpPr/>
              <p:nvPr/>
            </p:nvSpPr>
            <p:spPr>
              <a:xfrm>
                <a:off x="2247175" y="2235450"/>
                <a:ext cx="455250" cy="335425"/>
              </a:xfrm>
              <a:custGeom>
                <a:avLst/>
                <a:gdLst/>
                <a:ahLst/>
                <a:cxnLst/>
                <a:rect l="l" t="t" r="r" b="b"/>
                <a:pathLst>
                  <a:path w="18210" h="13417" extrusionOk="0">
                    <a:moveTo>
                      <a:pt x="17791" y="1"/>
                    </a:moveTo>
                    <a:lnTo>
                      <a:pt x="17645" y="19"/>
                    </a:lnTo>
                    <a:lnTo>
                      <a:pt x="17481" y="37"/>
                    </a:lnTo>
                    <a:lnTo>
                      <a:pt x="17098" y="147"/>
                    </a:lnTo>
                    <a:lnTo>
                      <a:pt x="16624" y="311"/>
                    </a:lnTo>
                    <a:lnTo>
                      <a:pt x="16095" y="529"/>
                    </a:lnTo>
                    <a:lnTo>
                      <a:pt x="15494" y="803"/>
                    </a:lnTo>
                    <a:lnTo>
                      <a:pt x="14856" y="1149"/>
                    </a:lnTo>
                    <a:lnTo>
                      <a:pt x="14145" y="1532"/>
                    </a:lnTo>
                    <a:lnTo>
                      <a:pt x="13398" y="1951"/>
                    </a:lnTo>
                    <a:lnTo>
                      <a:pt x="12596" y="2443"/>
                    </a:lnTo>
                    <a:lnTo>
                      <a:pt x="11775" y="2954"/>
                    </a:lnTo>
                    <a:lnTo>
                      <a:pt x="10900" y="3519"/>
                    </a:lnTo>
                    <a:lnTo>
                      <a:pt x="10007" y="4120"/>
                    </a:lnTo>
                    <a:lnTo>
                      <a:pt x="9096" y="4758"/>
                    </a:lnTo>
                    <a:lnTo>
                      <a:pt x="8166" y="5414"/>
                    </a:lnTo>
                    <a:lnTo>
                      <a:pt x="7255" y="6089"/>
                    </a:lnTo>
                    <a:lnTo>
                      <a:pt x="6362" y="6763"/>
                    </a:lnTo>
                    <a:lnTo>
                      <a:pt x="5523" y="7438"/>
                    </a:lnTo>
                    <a:lnTo>
                      <a:pt x="4721" y="8076"/>
                    </a:lnTo>
                    <a:lnTo>
                      <a:pt x="3956" y="8714"/>
                    </a:lnTo>
                    <a:lnTo>
                      <a:pt x="3263" y="9315"/>
                    </a:lnTo>
                    <a:lnTo>
                      <a:pt x="2625" y="9899"/>
                    </a:lnTo>
                    <a:lnTo>
                      <a:pt x="2042" y="10445"/>
                    </a:lnTo>
                    <a:lnTo>
                      <a:pt x="1513" y="10956"/>
                    </a:lnTo>
                    <a:lnTo>
                      <a:pt x="1057" y="11448"/>
                    </a:lnTo>
                    <a:lnTo>
                      <a:pt x="693" y="11885"/>
                    </a:lnTo>
                    <a:lnTo>
                      <a:pt x="383" y="12268"/>
                    </a:lnTo>
                    <a:lnTo>
                      <a:pt x="164" y="12615"/>
                    </a:lnTo>
                    <a:lnTo>
                      <a:pt x="91" y="12760"/>
                    </a:lnTo>
                    <a:lnTo>
                      <a:pt x="36" y="12888"/>
                    </a:lnTo>
                    <a:lnTo>
                      <a:pt x="0" y="13016"/>
                    </a:lnTo>
                    <a:lnTo>
                      <a:pt x="0" y="13125"/>
                    </a:lnTo>
                    <a:lnTo>
                      <a:pt x="0" y="13216"/>
                    </a:lnTo>
                    <a:lnTo>
                      <a:pt x="36" y="13289"/>
                    </a:lnTo>
                    <a:lnTo>
                      <a:pt x="109" y="13344"/>
                    </a:lnTo>
                    <a:lnTo>
                      <a:pt x="182" y="13380"/>
                    </a:lnTo>
                    <a:lnTo>
                      <a:pt x="292" y="13417"/>
                    </a:lnTo>
                    <a:lnTo>
                      <a:pt x="419" y="13417"/>
                    </a:lnTo>
                    <a:lnTo>
                      <a:pt x="565" y="13398"/>
                    </a:lnTo>
                    <a:lnTo>
                      <a:pt x="729" y="13380"/>
                    </a:lnTo>
                    <a:lnTo>
                      <a:pt x="1112" y="13271"/>
                    </a:lnTo>
                    <a:lnTo>
                      <a:pt x="1586" y="13107"/>
                    </a:lnTo>
                    <a:lnTo>
                      <a:pt x="2114" y="12888"/>
                    </a:lnTo>
                    <a:lnTo>
                      <a:pt x="2716" y="12596"/>
                    </a:lnTo>
                    <a:lnTo>
                      <a:pt x="3354" y="12268"/>
                    </a:lnTo>
                    <a:lnTo>
                      <a:pt x="4065" y="11885"/>
                    </a:lnTo>
                    <a:lnTo>
                      <a:pt x="4812" y="11448"/>
                    </a:lnTo>
                    <a:lnTo>
                      <a:pt x="5614" y="10974"/>
                    </a:lnTo>
                    <a:lnTo>
                      <a:pt x="6435" y="10464"/>
                    </a:lnTo>
                    <a:lnTo>
                      <a:pt x="7309" y="9899"/>
                    </a:lnTo>
                    <a:lnTo>
                      <a:pt x="8203" y="9297"/>
                    </a:lnTo>
                    <a:lnTo>
                      <a:pt x="9114" y="8659"/>
                    </a:lnTo>
                    <a:lnTo>
                      <a:pt x="10044" y="8003"/>
                    </a:lnTo>
                    <a:lnTo>
                      <a:pt x="10955" y="7310"/>
                    </a:lnTo>
                    <a:lnTo>
                      <a:pt x="11848" y="6636"/>
                    </a:lnTo>
                    <a:lnTo>
                      <a:pt x="12687" y="5979"/>
                    </a:lnTo>
                    <a:lnTo>
                      <a:pt x="13489" y="5342"/>
                    </a:lnTo>
                    <a:lnTo>
                      <a:pt x="14254" y="4704"/>
                    </a:lnTo>
                    <a:lnTo>
                      <a:pt x="14947" y="4102"/>
                    </a:lnTo>
                    <a:lnTo>
                      <a:pt x="15585" y="3519"/>
                    </a:lnTo>
                    <a:lnTo>
                      <a:pt x="16168" y="2972"/>
                    </a:lnTo>
                    <a:lnTo>
                      <a:pt x="16697" y="2443"/>
                    </a:lnTo>
                    <a:lnTo>
                      <a:pt x="17134" y="1969"/>
                    </a:lnTo>
                    <a:lnTo>
                      <a:pt x="17517" y="1532"/>
                    </a:lnTo>
                    <a:lnTo>
                      <a:pt x="17827" y="1149"/>
                    </a:lnTo>
                    <a:lnTo>
                      <a:pt x="18046" y="803"/>
                    </a:lnTo>
                    <a:lnTo>
                      <a:pt x="18119" y="657"/>
                    </a:lnTo>
                    <a:lnTo>
                      <a:pt x="18173" y="511"/>
                    </a:lnTo>
                    <a:lnTo>
                      <a:pt x="18210" y="402"/>
                    </a:lnTo>
                    <a:lnTo>
                      <a:pt x="18210" y="292"/>
                    </a:lnTo>
                    <a:lnTo>
                      <a:pt x="18210" y="201"/>
                    </a:lnTo>
                    <a:lnTo>
                      <a:pt x="18173" y="128"/>
                    </a:lnTo>
                    <a:lnTo>
                      <a:pt x="18100" y="74"/>
                    </a:lnTo>
                    <a:lnTo>
                      <a:pt x="18028" y="19"/>
                    </a:lnTo>
                    <a:lnTo>
                      <a:pt x="179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4274;p62"/>
              <p:cNvSpPr/>
              <p:nvPr/>
            </p:nvSpPr>
            <p:spPr>
              <a:xfrm>
                <a:off x="2247175" y="2235450"/>
                <a:ext cx="455250" cy="335425"/>
              </a:xfrm>
              <a:custGeom>
                <a:avLst/>
                <a:gdLst/>
                <a:ahLst/>
                <a:cxnLst/>
                <a:rect l="l" t="t" r="r" b="b"/>
                <a:pathLst>
                  <a:path w="18210" h="13417" fill="none" extrusionOk="0">
                    <a:moveTo>
                      <a:pt x="18173" y="128"/>
                    </a:moveTo>
                    <a:lnTo>
                      <a:pt x="18173" y="128"/>
                    </a:lnTo>
                    <a:lnTo>
                      <a:pt x="18210" y="201"/>
                    </a:lnTo>
                    <a:lnTo>
                      <a:pt x="18210" y="292"/>
                    </a:lnTo>
                    <a:lnTo>
                      <a:pt x="18210" y="402"/>
                    </a:lnTo>
                    <a:lnTo>
                      <a:pt x="18173" y="511"/>
                    </a:lnTo>
                    <a:lnTo>
                      <a:pt x="18119" y="657"/>
                    </a:lnTo>
                    <a:lnTo>
                      <a:pt x="18046" y="803"/>
                    </a:lnTo>
                    <a:lnTo>
                      <a:pt x="17827" y="1149"/>
                    </a:lnTo>
                    <a:lnTo>
                      <a:pt x="17517" y="1532"/>
                    </a:lnTo>
                    <a:lnTo>
                      <a:pt x="17134" y="1969"/>
                    </a:lnTo>
                    <a:lnTo>
                      <a:pt x="16697" y="2443"/>
                    </a:lnTo>
                    <a:lnTo>
                      <a:pt x="16168" y="2972"/>
                    </a:lnTo>
                    <a:lnTo>
                      <a:pt x="15585" y="3519"/>
                    </a:lnTo>
                    <a:lnTo>
                      <a:pt x="14947" y="4102"/>
                    </a:lnTo>
                    <a:lnTo>
                      <a:pt x="14254" y="4704"/>
                    </a:lnTo>
                    <a:lnTo>
                      <a:pt x="13489" y="5342"/>
                    </a:lnTo>
                    <a:lnTo>
                      <a:pt x="12687" y="5979"/>
                    </a:lnTo>
                    <a:lnTo>
                      <a:pt x="11848" y="6636"/>
                    </a:lnTo>
                    <a:lnTo>
                      <a:pt x="10955" y="7310"/>
                    </a:lnTo>
                    <a:lnTo>
                      <a:pt x="10044" y="8003"/>
                    </a:lnTo>
                    <a:lnTo>
                      <a:pt x="10044" y="8003"/>
                    </a:lnTo>
                    <a:lnTo>
                      <a:pt x="9114" y="8659"/>
                    </a:lnTo>
                    <a:lnTo>
                      <a:pt x="8203" y="9297"/>
                    </a:lnTo>
                    <a:lnTo>
                      <a:pt x="7309" y="9899"/>
                    </a:lnTo>
                    <a:lnTo>
                      <a:pt x="6435" y="10464"/>
                    </a:lnTo>
                    <a:lnTo>
                      <a:pt x="5614" y="10974"/>
                    </a:lnTo>
                    <a:lnTo>
                      <a:pt x="4812" y="11448"/>
                    </a:lnTo>
                    <a:lnTo>
                      <a:pt x="4065" y="11885"/>
                    </a:lnTo>
                    <a:lnTo>
                      <a:pt x="3354" y="12268"/>
                    </a:lnTo>
                    <a:lnTo>
                      <a:pt x="2716" y="12596"/>
                    </a:lnTo>
                    <a:lnTo>
                      <a:pt x="2114" y="12888"/>
                    </a:lnTo>
                    <a:lnTo>
                      <a:pt x="1586" y="13107"/>
                    </a:lnTo>
                    <a:lnTo>
                      <a:pt x="1112" y="13271"/>
                    </a:lnTo>
                    <a:lnTo>
                      <a:pt x="729" y="13380"/>
                    </a:lnTo>
                    <a:lnTo>
                      <a:pt x="565" y="13398"/>
                    </a:lnTo>
                    <a:lnTo>
                      <a:pt x="419" y="13417"/>
                    </a:lnTo>
                    <a:lnTo>
                      <a:pt x="292" y="13417"/>
                    </a:lnTo>
                    <a:lnTo>
                      <a:pt x="182" y="13380"/>
                    </a:lnTo>
                    <a:lnTo>
                      <a:pt x="109" y="13344"/>
                    </a:lnTo>
                    <a:lnTo>
                      <a:pt x="36" y="13289"/>
                    </a:lnTo>
                    <a:lnTo>
                      <a:pt x="36" y="13289"/>
                    </a:lnTo>
                    <a:lnTo>
                      <a:pt x="0" y="13216"/>
                    </a:lnTo>
                    <a:lnTo>
                      <a:pt x="0" y="13125"/>
                    </a:lnTo>
                    <a:lnTo>
                      <a:pt x="0" y="13016"/>
                    </a:lnTo>
                    <a:lnTo>
                      <a:pt x="36" y="12888"/>
                    </a:lnTo>
                    <a:lnTo>
                      <a:pt x="91" y="12760"/>
                    </a:lnTo>
                    <a:lnTo>
                      <a:pt x="164" y="12615"/>
                    </a:lnTo>
                    <a:lnTo>
                      <a:pt x="383" y="12268"/>
                    </a:lnTo>
                    <a:lnTo>
                      <a:pt x="693" y="11885"/>
                    </a:lnTo>
                    <a:lnTo>
                      <a:pt x="1057" y="11448"/>
                    </a:lnTo>
                    <a:lnTo>
                      <a:pt x="1513" y="10956"/>
                    </a:lnTo>
                    <a:lnTo>
                      <a:pt x="2042" y="10445"/>
                    </a:lnTo>
                    <a:lnTo>
                      <a:pt x="2625" y="9899"/>
                    </a:lnTo>
                    <a:lnTo>
                      <a:pt x="3263" y="9315"/>
                    </a:lnTo>
                    <a:lnTo>
                      <a:pt x="3956" y="8714"/>
                    </a:lnTo>
                    <a:lnTo>
                      <a:pt x="4721" y="8076"/>
                    </a:lnTo>
                    <a:lnTo>
                      <a:pt x="5523" y="7438"/>
                    </a:lnTo>
                    <a:lnTo>
                      <a:pt x="6362" y="6763"/>
                    </a:lnTo>
                    <a:lnTo>
                      <a:pt x="7255" y="6089"/>
                    </a:lnTo>
                    <a:lnTo>
                      <a:pt x="8166" y="5414"/>
                    </a:lnTo>
                    <a:lnTo>
                      <a:pt x="8166" y="5414"/>
                    </a:lnTo>
                    <a:lnTo>
                      <a:pt x="9096" y="4758"/>
                    </a:lnTo>
                    <a:lnTo>
                      <a:pt x="10007" y="4120"/>
                    </a:lnTo>
                    <a:lnTo>
                      <a:pt x="10900" y="3519"/>
                    </a:lnTo>
                    <a:lnTo>
                      <a:pt x="11775" y="2954"/>
                    </a:lnTo>
                    <a:lnTo>
                      <a:pt x="12596" y="2443"/>
                    </a:lnTo>
                    <a:lnTo>
                      <a:pt x="13398" y="1951"/>
                    </a:lnTo>
                    <a:lnTo>
                      <a:pt x="14145" y="1532"/>
                    </a:lnTo>
                    <a:lnTo>
                      <a:pt x="14856" y="1149"/>
                    </a:lnTo>
                    <a:lnTo>
                      <a:pt x="15494" y="803"/>
                    </a:lnTo>
                    <a:lnTo>
                      <a:pt x="16095" y="529"/>
                    </a:lnTo>
                    <a:lnTo>
                      <a:pt x="16624" y="311"/>
                    </a:lnTo>
                    <a:lnTo>
                      <a:pt x="17098" y="147"/>
                    </a:lnTo>
                    <a:lnTo>
                      <a:pt x="17481" y="37"/>
                    </a:lnTo>
                    <a:lnTo>
                      <a:pt x="17645" y="19"/>
                    </a:lnTo>
                    <a:lnTo>
                      <a:pt x="17791" y="1"/>
                    </a:lnTo>
                    <a:lnTo>
                      <a:pt x="17918" y="1"/>
                    </a:lnTo>
                    <a:lnTo>
                      <a:pt x="18028" y="19"/>
                    </a:lnTo>
                    <a:lnTo>
                      <a:pt x="18100" y="74"/>
                    </a:lnTo>
                    <a:lnTo>
                      <a:pt x="18173" y="1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4275;p62"/>
              <p:cNvSpPr/>
              <p:nvPr/>
            </p:nvSpPr>
            <p:spPr>
              <a:xfrm>
                <a:off x="2483225" y="2254600"/>
                <a:ext cx="194150" cy="142650"/>
              </a:xfrm>
              <a:custGeom>
                <a:avLst/>
                <a:gdLst/>
                <a:ahLst/>
                <a:cxnLst/>
                <a:rect l="l" t="t" r="r" b="b"/>
                <a:pathLst>
                  <a:path w="7766" h="5706" extrusionOk="0">
                    <a:moveTo>
                      <a:pt x="7492" y="0"/>
                    </a:moveTo>
                    <a:lnTo>
                      <a:pt x="7291" y="18"/>
                    </a:lnTo>
                    <a:lnTo>
                      <a:pt x="7054" y="73"/>
                    </a:lnTo>
                    <a:lnTo>
                      <a:pt x="6763" y="164"/>
                    </a:lnTo>
                    <a:lnTo>
                      <a:pt x="6435" y="310"/>
                    </a:lnTo>
                    <a:lnTo>
                      <a:pt x="6070" y="474"/>
                    </a:lnTo>
                    <a:lnTo>
                      <a:pt x="5669" y="675"/>
                    </a:lnTo>
                    <a:lnTo>
                      <a:pt x="5213" y="893"/>
                    </a:lnTo>
                    <a:lnTo>
                      <a:pt x="4739" y="1149"/>
                    </a:lnTo>
                    <a:lnTo>
                      <a:pt x="3700" y="1768"/>
                    </a:lnTo>
                    <a:lnTo>
                      <a:pt x="2552" y="2479"/>
                    </a:lnTo>
                    <a:lnTo>
                      <a:pt x="1313" y="3281"/>
                    </a:lnTo>
                    <a:lnTo>
                      <a:pt x="0" y="4174"/>
                    </a:lnTo>
                    <a:lnTo>
                      <a:pt x="237" y="4320"/>
                    </a:lnTo>
                    <a:lnTo>
                      <a:pt x="474" y="4466"/>
                    </a:lnTo>
                    <a:lnTo>
                      <a:pt x="893" y="4758"/>
                    </a:lnTo>
                    <a:lnTo>
                      <a:pt x="1276" y="5086"/>
                    </a:lnTo>
                    <a:lnTo>
                      <a:pt x="1641" y="5432"/>
                    </a:lnTo>
                    <a:lnTo>
                      <a:pt x="1768" y="5560"/>
                    </a:lnTo>
                    <a:lnTo>
                      <a:pt x="1732" y="5396"/>
                    </a:lnTo>
                    <a:lnTo>
                      <a:pt x="2042" y="5706"/>
                    </a:lnTo>
                    <a:lnTo>
                      <a:pt x="3318" y="4703"/>
                    </a:lnTo>
                    <a:lnTo>
                      <a:pt x="4484" y="3737"/>
                    </a:lnTo>
                    <a:lnTo>
                      <a:pt x="5505" y="2844"/>
                    </a:lnTo>
                    <a:lnTo>
                      <a:pt x="5961" y="2443"/>
                    </a:lnTo>
                    <a:lnTo>
                      <a:pt x="6362" y="2042"/>
                    </a:lnTo>
                    <a:lnTo>
                      <a:pt x="6708" y="1677"/>
                    </a:lnTo>
                    <a:lnTo>
                      <a:pt x="7018" y="1349"/>
                    </a:lnTo>
                    <a:lnTo>
                      <a:pt x="7291" y="1039"/>
                    </a:lnTo>
                    <a:lnTo>
                      <a:pt x="7492" y="784"/>
                    </a:lnTo>
                    <a:lnTo>
                      <a:pt x="7638" y="547"/>
                    </a:lnTo>
                    <a:lnTo>
                      <a:pt x="7729" y="347"/>
                    </a:lnTo>
                    <a:lnTo>
                      <a:pt x="7747" y="274"/>
                    </a:lnTo>
                    <a:lnTo>
                      <a:pt x="7765" y="201"/>
                    </a:lnTo>
                    <a:lnTo>
                      <a:pt x="7747" y="128"/>
                    </a:lnTo>
                    <a:lnTo>
                      <a:pt x="7729" y="91"/>
                    </a:lnTo>
                    <a:lnTo>
                      <a:pt x="7692" y="55"/>
                    </a:lnTo>
                    <a:lnTo>
                      <a:pt x="7638" y="18"/>
                    </a:lnTo>
                    <a:lnTo>
                      <a:pt x="75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4276;p62"/>
              <p:cNvSpPr/>
              <p:nvPr/>
            </p:nvSpPr>
            <p:spPr>
              <a:xfrm>
                <a:off x="2483225" y="2254600"/>
                <a:ext cx="194150" cy="142650"/>
              </a:xfrm>
              <a:custGeom>
                <a:avLst/>
                <a:gdLst/>
                <a:ahLst/>
                <a:cxnLst/>
                <a:rect l="l" t="t" r="r" b="b"/>
                <a:pathLst>
                  <a:path w="7766" h="5706" fill="none" extrusionOk="0">
                    <a:moveTo>
                      <a:pt x="7492" y="0"/>
                    </a:moveTo>
                    <a:lnTo>
                      <a:pt x="7492" y="0"/>
                    </a:lnTo>
                    <a:lnTo>
                      <a:pt x="7291" y="18"/>
                    </a:lnTo>
                    <a:lnTo>
                      <a:pt x="7054" y="73"/>
                    </a:lnTo>
                    <a:lnTo>
                      <a:pt x="6763" y="164"/>
                    </a:lnTo>
                    <a:lnTo>
                      <a:pt x="6435" y="310"/>
                    </a:lnTo>
                    <a:lnTo>
                      <a:pt x="6070" y="474"/>
                    </a:lnTo>
                    <a:lnTo>
                      <a:pt x="5669" y="675"/>
                    </a:lnTo>
                    <a:lnTo>
                      <a:pt x="5213" y="893"/>
                    </a:lnTo>
                    <a:lnTo>
                      <a:pt x="4739" y="1149"/>
                    </a:lnTo>
                    <a:lnTo>
                      <a:pt x="3700" y="1768"/>
                    </a:lnTo>
                    <a:lnTo>
                      <a:pt x="2552" y="2479"/>
                    </a:lnTo>
                    <a:lnTo>
                      <a:pt x="1313" y="3281"/>
                    </a:lnTo>
                    <a:lnTo>
                      <a:pt x="0" y="4174"/>
                    </a:lnTo>
                    <a:lnTo>
                      <a:pt x="0" y="4174"/>
                    </a:lnTo>
                    <a:lnTo>
                      <a:pt x="237" y="4320"/>
                    </a:lnTo>
                    <a:lnTo>
                      <a:pt x="474" y="4466"/>
                    </a:lnTo>
                    <a:lnTo>
                      <a:pt x="893" y="4758"/>
                    </a:lnTo>
                    <a:lnTo>
                      <a:pt x="1276" y="5086"/>
                    </a:lnTo>
                    <a:lnTo>
                      <a:pt x="1641" y="5432"/>
                    </a:lnTo>
                    <a:lnTo>
                      <a:pt x="1641" y="5432"/>
                    </a:lnTo>
                    <a:lnTo>
                      <a:pt x="1768" y="5560"/>
                    </a:lnTo>
                    <a:lnTo>
                      <a:pt x="1768" y="5560"/>
                    </a:lnTo>
                    <a:lnTo>
                      <a:pt x="1732" y="5396"/>
                    </a:lnTo>
                    <a:lnTo>
                      <a:pt x="1732" y="5396"/>
                    </a:lnTo>
                    <a:lnTo>
                      <a:pt x="2042" y="5706"/>
                    </a:lnTo>
                    <a:lnTo>
                      <a:pt x="2042" y="5706"/>
                    </a:lnTo>
                    <a:lnTo>
                      <a:pt x="3318" y="4703"/>
                    </a:lnTo>
                    <a:lnTo>
                      <a:pt x="4484" y="3737"/>
                    </a:lnTo>
                    <a:lnTo>
                      <a:pt x="5505" y="2844"/>
                    </a:lnTo>
                    <a:lnTo>
                      <a:pt x="5961" y="2443"/>
                    </a:lnTo>
                    <a:lnTo>
                      <a:pt x="6362" y="2042"/>
                    </a:lnTo>
                    <a:lnTo>
                      <a:pt x="6708" y="1677"/>
                    </a:lnTo>
                    <a:lnTo>
                      <a:pt x="7018" y="1349"/>
                    </a:lnTo>
                    <a:lnTo>
                      <a:pt x="7291" y="1039"/>
                    </a:lnTo>
                    <a:lnTo>
                      <a:pt x="7492" y="784"/>
                    </a:lnTo>
                    <a:lnTo>
                      <a:pt x="7638" y="547"/>
                    </a:lnTo>
                    <a:lnTo>
                      <a:pt x="7729" y="347"/>
                    </a:lnTo>
                    <a:lnTo>
                      <a:pt x="7747" y="274"/>
                    </a:lnTo>
                    <a:lnTo>
                      <a:pt x="7765" y="201"/>
                    </a:lnTo>
                    <a:lnTo>
                      <a:pt x="7747" y="128"/>
                    </a:lnTo>
                    <a:lnTo>
                      <a:pt x="7729" y="91"/>
                    </a:lnTo>
                    <a:lnTo>
                      <a:pt x="7729" y="91"/>
                    </a:lnTo>
                    <a:lnTo>
                      <a:pt x="7692" y="55"/>
                    </a:lnTo>
                    <a:lnTo>
                      <a:pt x="7638" y="18"/>
                    </a:lnTo>
                    <a:lnTo>
                      <a:pt x="7565" y="0"/>
                    </a:lnTo>
                    <a:lnTo>
                      <a:pt x="74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4277;p62"/>
              <p:cNvSpPr/>
              <p:nvPr/>
            </p:nvSpPr>
            <p:spPr>
              <a:xfrm>
                <a:off x="2637700" y="2238650"/>
                <a:ext cx="130800" cy="159525"/>
              </a:xfrm>
              <a:custGeom>
                <a:avLst/>
                <a:gdLst/>
                <a:ahLst/>
                <a:cxnLst/>
                <a:rect l="l" t="t" r="r" b="b"/>
                <a:pathLst>
                  <a:path w="5232" h="6381" extrusionOk="0">
                    <a:moveTo>
                      <a:pt x="2552" y="0"/>
                    </a:moveTo>
                    <a:lnTo>
                      <a:pt x="2571" y="55"/>
                    </a:lnTo>
                    <a:lnTo>
                      <a:pt x="2589" y="110"/>
                    </a:lnTo>
                    <a:lnTo>
                      <a:pt x="2589" y="237"/>
                    </a:lnTo>
                    <a:lnTo>
                      <a:pt x="2552" y="383"/>
                    </a:lnTo>
                    <a:lnTo>
                      <a:pt x="2479" y="565"/>
                    </a:lnTo>
                    <a:lnTo>
                      <a:pt x="2352" y="784"/>
                    </a:lnTo>
                    <a:lnTo>
                      <a:pt x="2188" y="1039"/>
                    </a:lnTo>
                    <a:lnTo>
                      <a:pt x="1933" y="1367"/>
                    </a:lnTo>
                    <a:lnTo>
                      <a:pt x="1623" y="1732"/>
                    </a:lnTo>
                    <a:lnTo>
                      <a:pt x="1550" y="1823"/>
                    </a:lnTo>
                    <a:lnTo>
                      <a:pt x="1550" y="1896"/>
                    </a:lnTo>
                    <a:lnTo>
                      <a:pt x="1550" y="2133"/>
                    </a:lnTo>
                    <a:lnTo>
                      <a:pt x="1495" y="2516"/>
                    </a:lnTo>
                    <a:lnTo>
                      <a:pt x="1459" y="2753"/>
                    </a:lnTo>
                    <a:lnTo>
                      <a:pt x="1404" y="3026"/>
                    </a:lnTo>
                    <a:lnTo>
                      <a:pt x="1331" y="3336"/>
                    </a:lnTo>
                    <a:lnTo>
                      <a:pt x="1222" y="3664"/>
                    </a:lnTo>
                    <a:lnTo>
                      <a:pt x="1094" y="4047"/>
                    </a:lnTo>
                    <a:lnTo>
                      <a:pt x="948" y="4448"/>
                    </a:lnTo>
                    <a:lnTo>
                      <a:pt x="766" y="4885"/>
                    </a:lnTo>
                    <a:lnTo>
                      <a:pt x="547" y="5359"/>
                    </a:lnTo>
                    <a:lnTo>
                      <a:pt x="292" y="5851"/>
                    </a:lnTo>
                    <a:lnTo>
                      <a:pt x="0" y="6380"/>
                    </a:lnTo>
                    <a:lnTo>
                      <a:pt x="183" y="6216"/>
                    </a:lnTo>
                    <a:lnTo>
                      <a:pt x="383" y="6070"/>
                    </a:lnTo>
                    <a:lnTo>
                      <a:pt x="620" y="5906"/>
                    </a:lnTo>
                    <a:lnTo>
                      <a:pt x="875" y="5779"/>
                    </a:lnTo>
                    <a:lnTo>
                      <a:pt x="1112" y="5669"/>
                    </a:lnTo>
                    <a:lnTo>
                      <a:pt x="1368" y="5578"/>
                    </a:lnTo>
                    <a:lnTo>
                      <a:pt x="1623" y="5505"/>
                    </a:lnTo>
                    <a:lnTo>
                      <a:pt x="1860" y="5450"/>
                    </a:lnTo>
                    <a:lnTo>
                      <a:pt x="2115" y="5432"/>
                    </a:lnTo>
                    <a:lnTo>
                      <a:pt x="2370" y="5414"/>
                    </a:lnTo>
                    <a:lnTo>
                      <a:pt x="2607" y="5432"/>
                    </a:lnTo>
                    <a:lnTo>
                      <a:pt x="2844" y="5450"/>
                    </a:lnTo>
                    <a:lnTo>
                      <a:pt x="3081" y="5505"/>
                    </a:lnTo>
                    <a:lnTo>
                      <a:pt x="3318" y="5560"/>
                    </a:lnTo>
                    <a:lnTo>
                      <a:pt x="3610" y="5651"/>
                    </a:lnTo>
                    <a:lnTo>
                      <a:pt x="3865" y="5779"/>
                    </a:lnTo>
                    <a:lnTo>
                      <a:pt x="4175" y="5450"/>
                    </a:lnTo>
                    <a:lnTo>
                      <a:pt x="4448" y="5141"/>
                    </a:lnTo>
                    <a:lnTo>
                      <a:pt x="4685" y="4849"/>
                    </a:lnTo>
                    <a:lnTo>
                      <a:pt x="4867" y="4594"/>
                    </a:lnTo>
                    <a:lnTo>
                      <a:pt x="5031" y="4339"/>
                    </a:lnTo>
                    <a:lnTo>
                      <a:pt x="5141" y="4138"/>
                    </a:lnTo>
                    <a:lnTo>
                      <a:pt x="5214" y="3956"/>
                    </a:lnTo>
                    <a:lnTo>
                      <a:pt x="5232" y="3792"/>
                    </a:lnTo>
                    <a:lnTo>
                      <a:pt x="5232" y="3719"/>
                    </a:lnTo>
                    <a:lnTo>
                      <a:pt x="5195" y="3664"/>
                    </a:lnTo>
                    <a:lnTo>
                      <a:pt x="5177" y="3628"/>
                    </a:lnTo>
                    <a:lnTo>
                      <a:pt x="255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4278;p62"/>
              <p:cNvSpPr/>
              <p:nvPr/>
            </p:nvSpPr>
            <p:spPr>
              <a:xfrm>
                <a:off x="2637700" y="2238650"/>
                <a:ext cx="130800" cy="159525"/>
              </a:xfrm>
              <a:custGeom>
                <a:avLst/>
                <a:gdLst/>
                <a:ahLst/>
                <a:cxnLst/>
                <a:rect l="l" t="t" r="r" b="b"/>
                <a:pathLst>
                  <a:path w="5232" h="6381" fill="none" extrusionOk="0">
                    <a:moveTo>
                      <a:pt x="2552" y="0"/>
                    </a:moveTo>
                    <a:lnTo>
                      <a:pt x="2552" y="0"/>
                    </a:lnTo>
                    <a:lnTo>
                      <a:pt x="2571" y="55"/>
                    </a:lnTo>
                    <a:lnTo>
                      <a:pt x="2589" y="110"/>
                    </a:lnTo>
                    <a:lnTo>
                      <a:pt x="2589" y="237"/>
                    </a:lnTo>
                    <a:lnTo>
                      <a:pt x="2552" y="383"/>
                    </a:lnTo>
                    <a:lnTo>
                      <a:pt x="2479" y="565"/>
                    </a:lnTo>
                    <a:lnTo>
                      <a:pt x="2479" y="565"/>
                    </a:lnTo>
                    <a:lnTo>
                      <a:pt x="2352" y="784"/>
                    </a:lnTo>
                    <a:lnTo>
                      <a:pt x="2188" y="1039"/>
                    </a:lnTo>
                    <a:lnTo>
                      <a:pt x="1933" y="1367"/>
                    </a:lnTo>
                    <a:lnTo>
                      <a:pt x="1623" y="1732"/>
                    </a:lnTo>
                    <a:lnTo>
                      <a:pt x="1623" y="1732"/>
                    </a:lnTo>
                    <a:lnTo>
                      <a:pt x="1550" y="1823"/>
                    </a:lnTo>
                    <a:lnTo>
                      <a:pt x="1550" y="1823"/>
                    </a:lnTo>
                    <a:lnTo>
                      <a:pt x="1550" y="1896"/>
                    </a:lnTo>
                    <a:lnTo>
                      <a:pt x="1550" y="2133"/>
                    </a:lnTo>
                    <a:lnTo>
                      <a:pt x="1495" y="2516"/>
                    </a:lnTo>
                    <a:lnTo>
                      <a:pt x="1459" y="2753"/>
                    </a:lnTo>
                    <a:lnTo>
                      <a:pt x="1404" y="3026"/>
                    </a:lnTo>
                    <a:lnTo>
                      <a:pt x="1331" y="3336"/>
                    </a:lnTo>
                    <a:lnTo>
                      <a:pt x="1222" y="3664"/>
                    </a:lnTo>
                    <a:lnTo>
                      <a:pt x="1094" y="4047"/>
                    </a:lnTo>
                    <a:lnTo>
                      <a:pt x="948" y="4448"/>
                    </a:lnTo>
                    <a:lnTo>
                      <a:pt x="766" y="4885"/>
                    </a:lnTo>
                    <a:lnTo>
                      <a:pt x="547" y="5359"/>
                    </a:lnTo>
                    <a:lnTo>
                      <a:pt x="292" y="5851"/>
                    </a:lnTo>
                    <a:lnTo>
                      <a:pt x="0" y="6380"/>
                    </a:lnTo>
                    <a:lnTo>
                      <a:pt x="0" y="6380"/>
                    </a:lnTo>
                    <a:lnTo>
                      <a:pt x="183" y="6216"/>
                    </a:lnTo>
                    <a:lnTo>
                      <a:pt x="383" y="6070"/>
                    </a:lnTo>
                    <a:lnTo>
                      <a:pt x="383" y="6070"/>
                    </a:lnTo>
                    <a:lnTo>
                      <a:pt x="620" y="5906"/>
                    </a:lnTo>
                    <a:lnTo>
                      <a:pt x="875" y="5779"/>
                    </a:lnTo>
                    <a:lnTo>
                      <a:pt x="1112" y="5669"/>
                    </a:lnTo>
                    <a:lnTo>
                      <a:pt x="1368" y="5578"/>
                    </a:lnTo>
                    <a:lnTo>
                      <a:pt x="1623" y="5505"/>
                    </a:lnTo>
                    <a:lnTo>
                      <a:pt x="1860" y="5450"/>
                    </a:lnTo>
                    <a:lnTo>
                      <a:pt x="2115" y="5432"/>
                    </a:lnTo>
                    <a:lnTo>
                      <a:pt x="2370" y="5414"/>
                    </a:lnTo>
                    <a:lnTo>
                      <a:pt x="2370" y="5414"/>
                    </a:lnTo>
                    <a:lnTo>
                      <a:pt x="2607" y="5432"/>
                    </a:lnTo>
                    <a:lnTo>
                      <a:pt x="2844" y="5450"/>
                    </a:lnTo>
                    <a:lnTo>
                      <a:pt x="3081" y="5505"/>
                    </a:lnTo>
                    <a:lnTo>
                      <a:pt x="3318" y="5560"/>
                    </a:lnTo>
                    <a:lnTo>
                      <a:pt x="3318" y="5560"/>
                    </a:lnTo>
                    <a:lnTo>
                      <a:pt x="3318" y="5560"/>
                    </a:lnTo>
                    <a:lnTo>
                      <a:pt x="3610" y="5651"/>
                    </a:lnTo>
                    <a:lnTo>
                      <a:pt x="3865" y="5779"/>
                    </a:lnTo>
                    <a:lnTo>
                      <a:pt x="3865" y="5779"/>
                    </a:lnTo>
                    <a:lnTo>
                      <a:pt x="4175" y="5450"/>
                    </a:lnTo>
                    <a:lnTo>
                      <a:pt x="4448" y="5141"/>
                    </a:lnTo>
                    <a:lnTo>
                      <a:pt x="4685" y="4849"/>
                    </a:lnTo>
                    <a:lnTo>
                      <a:pt x="4867" y="4594"/>
                    </a:lnTo>
                    <a:lnTo>
                      <a:pt x="5031" y="4339"/>
                    </a:lnTo>
                    <a:lnTo>
                      <a:pt x="5141" y="4138"/>
                    </a:lnTo>
                    <a:lnTo>
                      <a:pt x="5214" y="3956"/>
                    </a:lnTo>
                    <a:lnTo>
                      <a:pt x="5232" y="3792"/>
                    </a:lnTo>
                    <a:lnTo>
                      <a:pt x="5232" y="3792"/>
                    </a:lnTo>
                    <a:lnTo>
                      <a:pt x="5232" y="3719"/>
                    </a:lnTo>
                    <a:lnTo>
                      <a:pt x="5195" y="3664"/>
                    </a:lnTo>
                    <a:lnTo>
                      <a:pt x="5195" y="3664"/>
                    </a:lnTo>
                    <a:lnTo>
                      <a:pt x="5177" y="3628"/>
                    </a:lnTo>
                    <a:lnTo>
                      <a:pt x="255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4279;p62"/>
              <p:cNvSpPr/>
              <p:nvPr/>
            </p:nvSpPr>
            <p:spPr>
              <a:xfrm>
                <a:off x="2676425" y="2238650"/>
                <a:ext cx="26000" cy="45600"/>
              </a:xfrm>
              <a:custGeom>
                <a:avLst/>
                <a:gdLst/>
                <a:ahLst/>
                <a:cxnLst/>
                <a:rect l="l" t="t" r="r" b="b"/>
                <a:pathLst>
                  <a:path w="1040" h="1824" extrusionOk="0">
                    <a:moveTo>
                      <a:pt x="1003" y="0"/>
                    </a:moveTo>
                    <a:lnTo>
                      <a:pt x="1022" y="73"/>
                    </a:lnTo>
                    <a:lnTo>
                      <a:pt x="1040" y="201"/>
                    </a:lnTo>
                    <a:lnTo>
                      <a:pt x="1040" y="110"/>
                    </a:lnTo>
                    <a:lnTo>
                      <a:pt x="1022" y="55"/>
                    </a:lnTo>
                    <a:lnTo>
                      <a:pt x="1003" y="0"/>
                    </a:lnTo>
                    <a:close/>
                    <a:moveTo>
                      <a:pt x="1040" y="201"/>
                    </a:moveTo>
                    <a:lnTo>
                      <a:pt x="1003" y="347"/>
                    </a:lnTo>
                    <a:lnTo>
                      <a:pt x="930" y="565"/>
                    </a:lnTo>
                    <a:lnTo>
                      <a:pt x="1003" y="383"/>
                    </a:lnTo>
                    <a:lnTo>
                      <a:pt x="1040" y="237"/>
                    </a:lnTo>
                    <a:lnTo>
                      <a:pt x="1040" y="201"/>
                    </a:lnTo>
                    <a:close/>
                    <a:moveTo>
                      <a:pt x="74" y="1732"/>
                    </a:moveTo>
                    <a:lnTo>
                      <a:pt x="1" y="1805"/>
                    </a:lnTo>
                    <a:lnTo>
                      <a:pt x="1" y="1823"/>
                    </a:lnTo>
                    <a:lnTo>
                      <a:pt x="74" y="1732"/>
                    </a:lnTo>
                    <a:close/>
                  </a:path>
                </a:pathLst>
              </a:custGeom>
              <a:solidFill>
                <a:srgbClr val="F391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4280;p62"/>
              <p:cNvSpPr/>
              <p:nvPr/>
            </p:nvSpPr>
            <p:spPr>
              <a:xfrm>
                <a:off x="2676425" y="2281925"/>
                <a:ext cx="1850" cy="2325"/>
              </a:xfrm>
              <a:custGeom>
                <a:avLst/>
                <a:gdLst/>
                <a:ahLst/>
                <a:cxnLst/>
                <a:rect l="l" t="t" r="r" b="b"/>
                <a:pathLst>
                  <a:path w="74" h="93" fill="none" extrusionOk="0">
                    <a:moveTo>
                      <a:pt x="74" y="1"/>
                    </a:moveTo>
                    <a:lnTo>
                      <a:pt x="74" y="1"/>
                    </a:lnTo>
                    <a:lnTo>
                      <a:pt x="1" y="74"/>
                    </a:lnTo>
                    <a:lnTo>
                      <a:pt x="1" y="74"/>
                    </a:lnTo>
                    <a:lnTo>
                      <a:pt x="1" y="92"/>
                    </a:lnTo>
                    <a:lnTo>
                      <a:pt x="1" y="92"/>
                    </a:lnTo>
                    <a:lnTo>
                      <a:pt x="7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4281;p62"/>
              <p:cNvSpPr/>
              <p:nvPr/>
            </p:nvSpPr>
            <p:spPr>
              <a:xfrm>
                <a:off x="2699675" y="2238650"/>
                <a:ext cx="2750" cy="14150"/>
              </a:xfrm>
              <a:custGeom>
                <a:avLst/>
                <a:gdLst/>
                <a:ahLst/>
                <a:cxnLst/>
                <a:rect l="l" t="t" r="r" b="b"/>
                <a:pathLst>
                  <a:path w="110" h="566" fill="none" extrusionOk="0">
                    <a:moveTo>
                      <a:pt x="73" y="0"/>
                    </a:moveTo>
                    <a:lnTo>
                      <a:pt x="73" y="0"/>
                    </a:lnTo>
                    <a:lnTo>
                      <a:pt x="73" y="0"/>
                    </a:lnTo>
                    <a:lnTo>
                      <a:pt x="92" y="73"/>
                    </a:lnTo>
                    <a:lnTo>
                      <a:pt x="110" y="201"/>
                    </a:lnTo>
                    <a:lnTo>
                      <a:pt x="73" y="347"/>
                    </a:lnTo>
                    <a:lnTo>
                      <a:pt x="0" y="565"/>
                    </a:lnTo>
                    <a:lnTo>
                      <a:pt x="0" y="565"/>
                    </a:lnTo>
                    <a:lnTo>
                      <a:pt x="73" y="383"/>
                    </a:lnTo>
                    <a:lnTo>
                      <a:pt x="110" y="237"/>
                    </a:lnTo>
                    <a:lnTo>
                      <a:pt x="110" y="110"/>
                    </a:lnTo>
                    <a:lnTo>
                      <a:pt x="92" y="55"/>
                    </a:lnTo>
                    <a:lnTo>
                      <a:pt x="73" y="0"/>
                    </a:lnTo>
                    <a:lnTo>
                      <a:pt x="73" y="0"/>
                    </a:lnTo>
                    <a:lnTo>
                      <a:pt x="7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4282;p62"/>
              <p:cNvSpPr/>
              <p:nvPr/>
            </p:nvSpPr>
            <p:spPr>
              <a:xfrm>
                <a:off x="1947325" y="2338450"/>
                <a:ext cx="937850" cy="902775"/>
              </a:xfrm>
              <a:custGeom>
                <a:avLst/>
                <a:gdLst/>
                <a:ahLst/>
                <a:cxnLst/>
                <a:rect l="l" t="t" r="r" b="b"/>
                <a:pathLst>
                  <a:path w="37514" h="36111" extrusionOk="0">
                    <a:moveTo>
                      <a:pt x="18119" y="0"/>
                    </a:moveTo>
                    <a:lnTo>
                      <a:pt x="17754" y="37"/>
                    </a:lnTo>
                    <a:lnTo>
                      <a:pt x="17426" y="110"/>
                    </a:lnTo>
                    <a:lnTo>
                      <a:pt x="17116" y="183"/>
                    </a:lnTo>
                    <a:lnTo>
                      <a:pt x="16824" y="292"/>
                    </a:lnTo>
                    <a:lnTo>
                      <a:pt x="16806" y="310"/>
                    </a:lnTo>
                    <a:lnTo>
                      <a:pt x="16715" y="347"/>
                    </a:lnTo>
                    <a:lnTo>
                      <a:pt x="16697" y="347"/>
                    </a:lnTo>
                    <a:lnTo>
                      <a:pt x="16496" y="456"/>
                    </a:lnTo>
                    <a:lnTo>
                      <a:pt x="16296" y="565"/>
                    </a:lnTo>
                    <a:lnTo>
                      <a:pt x="16095" y="675"/>
                    </a:lnTo>
                    <a:lnTo>
                      <a:pt x="15931" y="820"/>
                    </a:lnTo>
                    <a:lnTo>
                      <a:pt x="15767" y="948"/>
                    </a:lnTo>
                    <a:lnTo>
                      <a:pt x="15621" y="1094"/>
                    </a:lnTo>
                    <a:lnTo>
                      <a:pt x="15330" y="1404"/>
                    </a:lnTo>
                    <a:lnTo>
                      <a:pt x="15093" y="1732"/>
                    </a:lnTo>
                    <a:lnTo>
                      <a:pt x="14874" y="2078"/>
                    </a:lnTo>
                    <a:lnTo>
                      <a:pt x="14674" y="2406"/>
                    </a:lnTo>
                    <a:lnTo>
                      <a:pt x="14510" y="2753"/>
                    </a:lnTo>
                    <a:lnTo>
                      <a:pt x="14108" y="3555"/>
                    </a:lnTo>
                    <a:lnTo>
                      <a:pt x="13908" y="3901"/>
                    </a:lnTo>
                    <a:lnTo>
                      <a:pt x="13817" y="4047"/>
                    </a:lnTo>
                    <a:lnTo>
                      <a:pt x="13707" y="4174"/>
                    </a:lnTo>
                    <a:lnTo>
                      <a:pt x="13598" y="4302"/>
                    </a:lnTo>
                    <a:lnTo>
                      <a:pt x="13489" y="4411"/>
                    </a:lnTo>
                    <a:lnTo>
                      <a:pt x="13361" y="4484"/>
                    </a:lnTo>
                    <a:lnTo>
                      <a:pt x="13215" y="4539"/>
                    </a:lnTo>
                    <a:lnTo>
                      <a:pt x="13088" y="4575"/>
                    </a:lnTo>
                    <a:lnTo>
                      <a:pt x="12924" y="4594"/>
                    </a:lnTo>
                    <a:lnTo>
                      <a:pt x="12760" y="4575"/>
                    </a:lnTo>
                    <a:lnTo>
                      <a:pt x="12577" y="4521"/>
                    </a:lnTo>
                    <a:lnTo>
                      <a:pt x="12377" y="4448"/>
                    </a:lnTo>
                    <a:lnTo>
                      <a:pt x="12195" y="4375"/>
                    </a:lnTo>
                    <a:lnTo>
                      <a:pt x="12012" y="4266"/>
                    </a:lnTo>
                    <a:lnTo>
                      <a:pt x="11848" y="4156"/>
                    </a:lnTo>
                    <a:lnTo>
                      <a:pt x="11684" y="4029"/>
                    </a:lnTo>
                    <a:lnTo>
                      <a:pt x="11538" y="3883"/>
                    </a:lnTo>
                    <a:lnTo>
                      <a:pt x="11247" y="3591"/>
                    </a:lnTo>
                    <a:lnTo>
                      <a:pt x="10973" y="3263"/>
                    </a:lnTo>
                    <a:lnTo>
                      <a:pt x="10700" y="2917"/>
                    </a:lnTo>
                    <a:lnTo>
                      <a:pt x="10171" y="2224"/>
                    </a:lnTo>
                    <a:lnTo>
                      <a:pt x="9861" y="1841"/>
                    </a:lnTo>
                    <a:lnTo>
                      <a:pt x="9697" y="1659"/>
                    </a:lnTo>
                    <a:lnTo>
                      <a:pt x="9515" y="1495"/>
                    </a:lnTo>
                    <a:lnTo>
                      <a:pt x="9351" y="1331"/>
                    </a:lnTo>
                    <a:lnTo>
                      <a:pt x="9150" y="1203"/>
                    </a:lnTo>
                    <a:lnTo>
                      <a:pt x="8968" y="1076"/>
                    </a:lnTo>
                    <a:lnTo>
                      <a:pt x="8768" y="966"/>
                    </a:lnTo>
                    <a:lnTo>
                      <a:pt x="8549" y="875"/>
                    </a:lnTo>
                    <a:lnTo>
                      <a:pt x="8312" y="820"/>
                    </a:lnTo>
                    <a:lnTo>
                      <a:pt x="8075" y="784"/>
                    </a:lnTo>
                    <a:lnTo>
                      <a:pt x="7820" y="766"/>
                    </a:lnTo>
                    <a:lnTo>
                      <a:pt x="7528" y="784"/>
                    </a:lnTo>
                    <a:lnTo>
                      <a:pt x="7237" y="839"/>
                    </a:lnTo>
                    <a:lnTo>
                      <a:pt x="6927" y="912"/>
                    </a:lnTo>
                    <a:lnTo>
                      <a:pt x="6599" y="1021"/>
                    </a:lnTo>
                    <a:lnTo>
                      <a:pt x="6380" y="1130"/>
                    </a:lnTo>
                    <a:lnTo>
                      <a:pt x="6198" y="1222"/>
                    </a:lnTo>
                    <a:lnTo>
                      <a:pt x="6015" y="1313"/>
                    </a:lnTo>
                    <a:lnTo>
                      <a:pt x="5724" y="1513"/>
                    </a:lnTo>
                    <a:lnTo>
                      <a:pt x="5414" y="1750"/>
                    </a:lnTo>
                    <a:lnTo>
                      <a:pt x="5122" y="2005"/>
                    </a:lnTo>
                    <a:lnTo>
                      <a:pt x="4830" y="2279"/>
                    </a:lnTo>
                    <a:lnTo>
                      <a:pt x="4557" y="2589"/>
                    </a:lnTo>
                    <a:lnTo>
                      <a:pt x="4284" y="2917"/>
                    </a:lnTo>
                    <a:lnTo>
                      <a:pt x="4028" y="3245"/>
                    </a:lnTo>
                    <a:lnTo>
                      <a:pt x="3810" y="3591"/>
                    </a:lnTo>
                    <a:lnTo>
                      <a:pt x="3609" y="3956"/>
                    </a:lnTo>
                    <a:lnTo>
                      <a:pt x="3445" y="4320"/>
                    </a:lnTo>
                    <a:lnTo>
                      <a:pt x="3299" y="4703"/>
                    </a:lnTo>
                    <a:lnTo>
                      <a:pt x="3208" y="5068"/>
                    </a:lnTo>
                    <a:lnTo>
                      <a:pt x="3172" y="5250"/>
                    </a:lnTo>
                    <a:lnTo>
                      <a:pt x="3153" y="5432"/>
                    </a:lnTo>
                    <a:lnTo>
                      <a:pt x="3153" y="5614"/>
                    </a:lnTo>
                    <a:lnTo>
                      <a:pt x="3153" y="5797"/>
                    </a:lnTo>
                    <a:lnTo>
                      <a:pt x="3172" y="5979"/>
                    </a:lnTo>
                    <a:lnTo>
                      <a:pt x="3190" y="6143"/>
                    </a:lnTo>
                    <a:lnTo>
                      <a:pt x="3245" y="6325"/>
                    </a:lnTo>
                    <a:lnTo>
                      <a:pt x="3299" y="6489"/>
                    </a:lnTo>
                    <a:lnTo>
                      <a:pt x="3500" y="6945"/>
                    </a:lnTo>
                    <a:lnTo>
                      <a:pt x="3737" y="7383"/>
                    </a:lnTo>
                    <a:lnTo>
                      <a:pt x="4010" y="7838"/>
                    </a:lnTo>
                    <a:lnTo>
                      <a:pt x="4338" y="8276"/>
                    </a:lnTo>
                    <a:lnTo>
                      <a:pt x="4739" y="8713"/>
                    </a:lnTo>
                    <a:lnTo>
                      <a:pt x="5177" y="9169"/>
                    </a:lnTo>
                    <a:lnTo>
                      <a:pt x="5687" y="9643"/>
                    </a:lnTo>
                    <a:lnTo>
                      <a:pt x="6252" y="10135"/>
                    </a:lnTo>
                    <a:lnTo>
                      <a:pt x="6325" y="10135"/>
                    </a:lnTo>
                    <a:lnTo>
                      <a:pt x="6015" y="10463"/>
                    </a:lnTo>
                    <a:lnTo>
                      <a:pt x="5669" y="10882"/>
                    </a:lnTo>
                    <a:lnTo>
                      <a:pt x="5195" y="11429"/>
                    </a:lnTo>
                    <a:lnTo>
                      <a:pt x="4612" y="12140"/>
                    </a:lnTo>
                    <a:lnTo>
                      <a:pt x="3937" y="12997"/>
                    </a:lnTo>
                    <a:lnTo>
                      <a:pt x="3190" y="13981"/>
                    </a:lnTo>
                    <a:lnTo>
                      <a:pt x="2388" y="15111"/>
                    </a:lnTo>
                    <a:lnTo>
                      <a:pt x="2133" y="15494"/>
                    </a:lnTo>
                    <a:lnTo>
                      <a:pt x="1896" y="15877"/>
                    </a:lnTo>
                    <a:lnTo>
                      <a:pt x="1659" y="16278"/>
                    </a:lnTo>
                    <a:lnTo>
                      <a:pt x="1422" y="16697"/>
                    </a:lnTo>
                    <a:lnTo>
                      <a:pt x="1203" y="17116"/>
                    </a:lnTo>
                    <a:lnTo>
                      <a:pt x="1003" y="17536"/>
                    </a:lnTo>
                    <a:lnTo>
                      <a:pt x="820" y="17991"/>
                    </a:lnTo>
                    <a:lnTo>
                      <a:pt x="638" y="18447"/>
                    </a:lnTo>
                    <a:lnTo>
                      <a:pt x="492" y="18903"/>
                    </a:lnTo>
                    <a:lnTo>
                      <a:pt x="346" y="19377"/>
                    </a:lnTo>
                    <a:lnTo>
                      <a:pt x="237" y="19851"/>
                    </a:lnTo>
                    <a:lnTo>
                      <a:pt x="146" y="20343"/>
                    </a:lnTo>
                    <a:lnTo>
                      <a:pt x="73" y="20853"/>
                    </a:lnTo>
                    <a:lnTo>
                      <a:pt x="18" y="21364"/>
                    </a:lnTo>
                    <a:lnTo>
                      <a:pt x="0" y="21874"/>
                    </a:lnTo>
                    <a:lnTo>
                      <a:pt x="0" y="22403"/>
                    </a:lnTo>
                    <a:lnTo>
                      <a:pt x="18" y="22731"/>
                    </a:lnTo>
                    <a:lnTo>
                      <a:pt x="36" y="23077"/>
                    </a:lnTo>
                    <a:lnTo>
                      <a:pt x="73" y="23423"/>
                    </a:lnTo>
                    <a:lnTo>
                      <a:pt x="128" y="23770"/>
                    </a:lnTo>
                    <a:lnTo>
                      <a:pt x="273" y="24499"/>
                    </a:lnTo>
                    <a:lnTo>
                      <a:pt x="437" y="25228"/>
                    </a:lnTo>
                    <a:lnTo>
                      <a:pt x="656" y="25921"/>
                    </a:lnTo>
                    <a:lnTo>
                      <a:pt x="893" y="26595"/>
                    </a:lnTo>
                    <a:lnTo>
                      <a:pt x="1167" y="27251"/>
                    </a:lnTo>
                    <a:lnTo>
                      <a:pt x="1476" y="27889"/>
                    </a:lnTo>
                    <a:lnTo>
                      <a:pt x="1805" y="28491"/>
                    </a:lnTo>
                    <a:lnTo>
                      <a:pt x="2169" y="29092"/>
                    </a:lnTo>
                    <a:lnTo>
                      <a:pt x="2552" y="29657"/>
                    </a:lnTo>
                    <a:lnTo>
                      <a:pt x="2971" y="30186"/>
                    </a:lnTo>
                    <a:lnTo>
                      <a:pt x="3409" y="30715"/>
                    </a:lnTo>
                    <a:lnTo>
                      <a:pt x="3864" y="31207"/>
                    </a:lnTo>
                    <a:lnTo>
                      <a:pt x="4338" y="31681"/>
                    </a:lnTo>
                    <a:lnTo>
                      <a:pt x="4830" y="32118"/>
                    </a:lnTo>
                    <a:lnTo>
                      <a:pt x="5341" y="32556"/>
                    </a:lnTo>
                    <a:lnTo>
                      <a:pt x="5869" y="32957"/>
                    </a:lnTo>
                    <a:lnTo>
                      <a:pt x="6416" y="33321"/>
                    </a:lnTo>
                    <a:lnTo>
                      <a:pt x="6981" y="33686"/>
                    </a:lnTo>
                    <a:lnTo>
                      <a:pt x="7546" y="34014"/>
                    </a:lnTo>
                    <a:lnTo>
                      <a:pt x="8130" y="34324"/>
                    </a:lnTo>
                    <a:lnTo>
                      <a:pt x="8731" y="34597"/>
                    </a:lnTo>
                    <a:lnTo>
                      <a:pt x="9315" y="34871"/>
                    </a:lnTo>
                    <a:lnTo>
                      <a:pt x="9934" y="35089"/>
                    </a:lnTo>
                    <a:lnTo>
                      <a:pt x="10536" y="35308"/>
                    </a:lnTo>
                    <a:lnTo>
                      <a:pt x="11156" y="35490"/>
                    </a:lnTo>
                    <a:lnTo>
                      <a:pt x="11775" y="35654"/>
                    </a:lnTo>
                    <a:lnTo>
                      <a:pt x="12395" y="35800"/>
                    </a:lnTo>
                    <a:lnTo>
                      <a:pt x="13015" y="35910"/>
                    </a:lnTo>
                    <a:lnTo>
                      <a:pt x="13616" y="36001"/>
                    </a:lnTo>
                    <a:lnTo>
                      <a:pt x="14236" y="36055"/>
                    </a:lnTo>
                    <a:lnTo>
                      <a:pt x="14838" y="36092"/>
                    </a:lnTo>
                    <a:lnTo>
                      <a:pt x="15457" y="36110"/>
                    </a:lnTo>
                    <a:lnTo>
                      <a:pt x="21837" y="36110"/>
                    </a:lnTo>
                    <a:lnTo>
                      <a:pt x="22439" y="36092"/>
                    </a:lnTo>
                    <a:lnTo>
                      <a:pt x="23058" y="36055"/>
                    </a:lnTo>
                    <a:lnTo>
                      <a:pt x="23678" y="35982"/>
                    </a:lnTo>
                    <a:lnTo>
                      <a:pt x="24298" y="35910"/>
                    </a:lnTo>
                    <a:lnTo>
                      <a:pt x="24918" y="35782"/>
                    </a:lnTo>
                    <a:lnTo>
                      <a:pt x="25537" y="35654"/>
                    </a:lnTo>
                    <a:lnTo>
                      <a:pt x="26157" y="35490"/>
                    </a:lnTo>
                    <a:lnTo>
                      <a:pt x="26777" y="35290"/>
                    </a:lnTo>
                    <a:lnTo>
                      <a:pt x="27397" y="35089"/>
                    </a:lnTo>
                    <a:lnTo>
                      <a:pt x="28016" y="34852"/>
                    </a:lnTo>
                    <a:lnTo>
                      <a:pt x="28618" y="34579"/>
                    </a:lnTo>
                    <a:lnTo>
                      <a:pt x="29220" y="34305"/>
                    </a:lnTo>
                    <a:lnTo>
                      <a:pt x="29821" y="33996"/>
                    </a:lnTo>
                    <a:lnTo>
                      <a:pt x="30386" y="33649"/>
                    </a:lnTo>
                    <a:lnTo>
                      <a:pt x="30969" y="33303"/>
                    </a:lnTo>
                    <a:lnTo>
                      <a:pt x="31516" y="32920"/>
                    </a:lnTo>
                    <a:lnTo>
                      <a:pt x="32063" y="32501"/>
                    </a:lnTo>
                    <a:lnTo>
                      <a:pt x="32573" y="32082"/>
                    </a:lnTo>
                    <a:lnTo>
                      <a:pt x="33084" y="31626"/>
                    </a:lnTo>
                    <a:lnTo>
                      <a:pt x="33576" y="31152"/>
                    </a:lnTo>
                    <a:lnTo>
                      <a:pt x="34032" y="30660"/>
                    </a:lnTo>
                    <a:lnTo>
                      <a:pt x="34487" y="30131"/>
                    </a:lnTo>
                    <a:lnTo>
                      <a:pt x="34907" y="29584"/>
                    </a:lnTo>
                    <a:lnTo>
                      <a:pt x="35289" y="29019"/>
                    </a:lnTo>
                    <a:lnTo>
                      <a:pt x="35654" y="28436"/>
                    </a:lnTo>
                    <a:lnTo>
                      <a:pt x="36000" y="27816"/>
                    </a:lnTo>
                    <a:lnTo>
                      <a:pt x="36310" y="27197"/>
                    </a:lnTo>
                    <a:lnTo>
                      <a:pt x="36602" y="26540"/>
                    </a:lnTo>
                    <a:lnTo>
                      <a:pt x="36839" y="25848"/>
                    </a:lnTo>
                    <a:lnTo>
                      <a:pt x="37058" y="25155"/>
                    </a:lnTo>
                    <a:lnTo>
                      <a:pt x="37240" y="24426"/>
                    </a:lnTo>
                    <a:lnTo>
                      <a:pt x="37367" y="23697"/>
                    </a:lnTo>
                    <a:lnTo>
                      <a:pt x="37440" y="23186"/>
                    </a:lnTo>
                    <a:lnTo>
                      <a:pt x="37495" y="22694"/>
                    </a:lnTo>
                    <a:lnTo>
                      <a:pt x="37513" y="22202"/>
                    </a:lnTo>
                    <a:lnTo>
                      <a:pt x="37495" y="21728"/>
                    </a:lnTo>
                    <a:lnTo>
                      <a:pt x="37477" y="21254"/>
                    </a:lnTo>
                    <a:lnTo>
                      <a:pt x="37440" y="20780"/>
                    </a:lnTo>
                    <a:lnTo>
                      <a:pt x="37367" y="20325"/>
                    </a:lnTo>
                    <a:lnTo>
                      <a:pt x="37276" y="19869"/>
                    </a:lnTo>
                    <a:lnTo>
                      <a:pt x="37167" y="19431"/>
                    </a:lnTo>
                    <a:lnTo>
                      <a:pt x="37058" y="18994"/>
                    </a:lnTo>
                    <a:lnTo>
                      <a:pt x="36912" y="18556"/>
                    </a:lnTo>
                    <a:lnTo>
                      <a:pt x="36766" y="18137"/>
                    </a:lnTo>
                    <a:lnTo>
                      <a:pt x="36602" y="17736"/>
                    </a:lnTo>
                    <a:lnTo>
                      <a:pt x="36420" y="17335"/>
                    </a:lnTo>
                    <a:lnTo>
                      <a:pt x="36237" y="16934"/>
                    </a:lnTo>
                    <a:lnTo>
                      <a:pt x="36037" y="16551"/>
                    </a:lnTo>
                    <a:lnTo>
                      <a:pt x="35818" y="16169"/>
                    </a:lnTo>
                    <a:lnTo>
                      <a:pt x="35599" y="15804"/>
                    </a:lnTo>
                    <a:lnTo>
                      <a:pt x="35362" y="15458"/>
                    </a:lnTo>
                    <a:lnTo>
                      <a:pt x="35144" y="15111"/>
                    </a:lnTo>
                    <a:lnTo>
                      <a:pt x="34706" y="14528"/>
                    </a:lnTo>
                    <a:lnTo>
                      <a:pt x="34287" y="13981"/>
                    </a:lnTo>
                    <a:lnTo>
                      <a:pt x="33849" y="13471"/>
                    </a:lnTo>
                    <a:lnTo>
                      <a:pt x="33394" y="12979"/>
                    </a:lnTo>
                    <a:lnTo>
                      <a:pt x="32956" y="12523"/>
                    </a:lnTo>
                    <a:lnTo>
                      <a:pt x="32537" y="12104"/>
                    </a:lnTo>
                    <a:lnTo>
                      <a:pt x="32118" y="11739"/>
                    </a:lnTo>
                    <a:lnTo>
                      <a:pt x="31735" y="11393"/>
                    </a:lnTo>
                    <a:lnTo>
                      <a:pt x="31534" y="11192"/>
                    </a:lnTo>
                    <a:lnTo>
                      <a:pt x="31389" y="11010"/>
                    </a:lnTo>
                    <a:lnTo>
                      <a:pt x="31298" y="10828"/>
                    </a:lnTo>
                    <a:lnTo>
                      <a:pt x="31261" y="10682"/>
                    </a:lnTo>
                    <a:lnTo>
                      <a:pt x="31243" y="10536"/>
                    </a:lnTo>
                    <a:lnTo>
                      <a:pt x="31261" y="10408"/>
                    </a:lnTo>
                    <a:lnTo>
                      <a:pt x="31316" y="10317"/>
                    </a:lnTo>
                    <a:lnTo>
                      <a:pt x="31370" y="10208"/>
                    </a:lnTo>
                    <a:lnTo>
                      <a:pt x="31680" y="9770"/>
                    </a:lnTo>
                    <a:lnTo>
                      <a:pt x="31826" y="9534"/>
                    </a:lnTo>
                    <a:lnTo>
                      <a:pt x="31954" y="9297"/>
                    </a:lnTo>
                    <a:lnTo>
                      <a:pt x="32172" y="8786"/>
                    </a:lnTo>
                    <a:lnTo>
                      <a:pt x="32428" y="8166"/>
                    </a:lnTo>
                    <a:lnTo>
                      <a:pt x="32665" y="7474"/>
                    </a:lnTo>
                    <a:lnTo>
                      <a:pt x="32792" y="7091"/>
                    </a:lnTo>
                    <a:lnTo>
                      <a:pt x="32883" y="6708"/>
                    </a:lnTo>
                    <a:lnTo>
                      <a:pt x="32974" y="6325"/>
                    </a:lnTo>
                    <a:lnTo>
                      <a:pt x="33047" y="5943"/>
                    </a:lnTo>
                    <a:lnTo>
                      <a:pt x="33102" y="5542"/>
                    </a:lnTo>
                    <a:lnTo>
                      <a:pt x="33139" y="5141"/>
                    </a:lnTo>
                    <a:lnTo>
                      <a:pt x="33157" y="4758"/>
                    </a:lnTo>
                    <a:lnTo>
                      <a:pt x="33139" y="4375"/>
                    </a:lnTo>
                    <a:lnTo>
                      <a:pt x="33084" y="4010"/>
                    </a:lnTo>
                    <a:lnTo>
                      <a:pt x="33011" y="3646"/>
                    </a:lnTo>
                    <a:lnTo>
                      <a:pt x="32956" y="3445"/>
                    </a:lnTo>
                    <a:lnTo>
                      <a:pt x="32883" y="3263"/>
                    </a:lnTo>
                    <a:lnTo>
                      <a:pt x="32792" y="3099"/>
                    </a:lnTo>
                    <a:lnTo>
                      <a:pt x="32701" y="2917"/>
                    </a:lnTo>
                    <a:lnTo>
                      <a:pt x="32610" y="2771"/>
                    </a:lnTo>
                    <a:lnTo>
                      <a:pt x="32482" y="2607"/>
                    </a:lnTo>
                    <a:lnTo>
                      <a:pt x="32373" y="2461"/>
                    </a:lnTo>
                    <a:lnTo>
                      <a:pt x="32245" y="2333"/>
                    </a:lnTo>
                    <a:lnTo>
                      <a:pt x="32100" y="2206"/>
                    </a:lnTo>
                    <a:lnTo>
                      <a:pt x="31954" y="2078"/>
                    </a:lnTo>
                    <a:lnTo>
                      <a:pt x="31790" y="1969"/>
                    </a:lnTo>
                    <a:lnTo>
                      <a:pt x="31626" y="1878"/>
                    </a:lnTo>
                    <a:lnTo>
                      <a:pt x="31462" y="1787"/>
                    </a:lnTo>
                    <a:lnTo>
                      <a:pt x="31298" y="1695"/>
                    </a:lnTo>
                    <a:lnTo>
                      <a:pt x="31115" y="1623"/>
                    </a:lnTo>
                    <a:lnTo>
                      <a:pt x="30933" y="1568"/>
                    </a:lnTo>
                    <a:lnTo>
                      <a:pt x="30568" y="1477"/>
                    </a:lnTo>
                    <a:lnTo>
                      <a:pt x="30222" y="1440"/>
                    </a:lnTo>
                    <a:lnTo>
                      <a:pt x="29839" y="1422"/>
                    </a:lnTo>
                    <a:lnTo>
                      <a:pt x="29475" y="1458"/>
                    </a:lnTo>
                    <a:lnTo>
                      <a:pt x="29274" y="1495"/>
                    </a:lnTo>
                    <a:lnTo>
                      <a:pt x="29092" y="1550"/>
                    </a:lnTo>
                    <a:lnTo>
                      <a:pt x="28910" y="1604"/>
                    </a:lnTo>
                    <a:lnTo>
                      <a:pt x="28727" y="1677"/>
                    </a:lnTo>
                    <a:lnTo>
                      <a:pt x="28545" y="1750"/>
                    </a:lnTo>
                    <a:lnTo>
                      <a:pt x="28363" y="1841"/>
                    </a:lnTo>
                    <a:lnTo>
                      <a:pt x="28181" y="1951"/>
                    </a:lnTo>
                    <a:lnTo>
                      <a:pt x="27998" y="2078"/>
                    </a:lnTo>
                    <a:lnTo>
                      <a:pt x="27816" y="2224"/>
                    </a:lnTo>
                    <a:lnTo>
                      <a:pt x="27615" y="2388"/>
                    </a:lnTo>
                    <a:lnTo>
                      <a:pt x="27433" y="2570"/>
                    </a:lnTo>
                    <a:lnTo>
                      <a:pt x="27251" y="2771"/>
                    </a:lnTo>
                    <a:lnTo>
                      <a:pt x="27087" y="2990"/>
                    </a:lnTo>
                    <a:lnTo>
                      <a:pt x="26923" y="3227"/>
                    </a:lnTo>
                    <a:lnTo>
                      <a:pt x="26759" y="3482"/>
                    </a:lnTo>
                    <a:lnTo>
                      <a:pt x="26613" y="3755"/>
                    </a:lnTo>
                    <a:lnTo>
                      <a:pt x="26412" y="4120"/>
                    </a:lnTo>
                    <a:lnTo>
                      <a:pt x="26321" y="4266"/>
                    </a:lnTo>
                    <a:lnTo>
                      <a:pt x="26230" y="4393"/>
                    </a:lnTo>
                    <a:lnTo>
                      <a:pt x="26139" y="4484"/>
                    </a:lnTo>
                    <a:lnTo>
                      <a:pt x="26048" y="4575"/>
                    </a:lnTo>
                    <a:lnTo>
                      <a:pt x="25957" y="4630"/>
                    </a:lnTo>
                    <a:lnTo>
                      <a:pt x="25866" y="4667"/>
                    </a:lnTo>
                    <a:lnTo>
                      <a:pt x="25774" y="4703"/>
                    </a:lnTo>
                    <a:lnTo>
                      <a:pt x="25683" y="4703"/>
                    </a:lnTo>
                    <a:lnTo>
                      <a:pt x="25592" y="4685"/>
                    </a:lnTo>
                    <a:lnTo>
                      <a:pt x="25501" y="4667"/>
                    </a:lnTo>
                    <a:lnTo>
                      <a:pt x="25410" y="4630"/>
                    </a:lnTo>
                    <a:lnTo>
                      <a:pt x="25319" y="4575"/>
                    </a:lnTo>
                    <a:lnTo>
                      <a:pt x="25118" y="4411"/>
                    </a:lnTo>
                    <a:lnTo>
                      <a:pt x="24918" y="4229"/>
                    </a:lnTo>
                    <a:lnTo>
                      <a:pt x="24717" y="3974"/>
                    </a:lnTo>
                    <a:lnTo>
                      <a:pt x="24243" y="3409"/>
                    </a:lnTo>
                    <a:lnTo>
                      <a:pt x="23715" y="2753"/>
                    </a:lnTo>
                    <a:lnTo>
                      <a:pt x="23405" y="2425"/>
                    </a:lnTo>
                    <a:lnTo>
                      <a:pt x="23077" y="2078"/>
                    </a:lnTo>
                    <a:lnTo>
                      <a:pt x="22803" y="1823"/>
                    </a:lnTo>
                    <a:lnTo>
                      <a:pt x="22512" y="1568"/>
                    </a:lnTo>
                    <a:lnTo>
                      <a:pt x="22220" y="1331"/>
                    </a:lnTo>
                    <a:lnTo>
                      <a:pt x="21892" y="1094"/>
                    </a:lnTo>
                    <a:lnTo>
                      <a:pt x="21546" y="875"/>
                    </a:lnTo>
                    <a:lnTo>
                      <a:pt x="21181" y="675"/>
                    </a:lnTo>
                    <a:lnTo>
                      <a:pt x="20798" y="511"/>
                    </a:lnTo>
                    <a:lnTo>
                      <a:pt x="20379" y="347"/>
                    </a:lnTo>
                    <a:lnTo>
                      <a:pt x="20124" y="274"/>
                    </a:lnTo>
                    <a:lnTo>
                      <a:pt x="19869" y="201"/>
                    </a:lnTo>
                    <a:lnTo>
                      <a:pt x="19595" y="146"/>
                    </a:lnTo>
                    <a:lnTo>
                      <a:pt x="19322" y="91"/>
                    </a:lnTo>
                    <a:lnTo>
                      <a:pt x="19030" y="55"/>
                    </a:lnTo>
                    <a:lnTo>
                      <a:pt x="18738" y="18"/>
                    </a:lnTo>
                    <a:lnTo>
                      <a:pt x="18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4283;p62"/>
              <p:cNvSpPr/>
              <p:nvPr/>
            </p:nvSpPr>
            <p:spPr>
              <a:xfrm>
                <a:off x="1947325" y="2338450"/>
                <a:ext cx="937850" cy="902775"/>
              </a:xfrm>
              <a:custGeom>
                <a:avLst/>
                <a:gdLst/>
                <a:ahLst/>
                <a:cxnLst/>
                <a:rect l="l" t="t" r="r" b="b"/>
                <a:pathLst>
                  <a:path w="37514" h="36111" fill="none" extrusionOk="0">
                    <a:moveTo>
                      <a:pt x="37367" y="23697"/>
                    </a:moveTo>
                    <a:lnTo>
                      <a:pt x="37367" y="23697"/>
                    </a:lnTo>
                    <a:lnTo>
                      <a:pt x="37240" y="24426"/>
                    </a:lnTo>
                    <a:lnTo>
                      <a:pt x="37058" y="25155"/>
                    </a:lnTo>
                    <a:lnTo>
                      <a:pt x="36839" y="25848"/>
                    </a:lnTo>
                    <a:lnTo>
                      <a:pt x="36602" y="26540"/>
                    </a:lnTo>
                    <a:lnTo>
                      <a:pt x="36310" y="27197"/>
                    </a:lnTo>
                    <a:lnTo>
                      <a:pt x="36000" y="27816"/>
                    </a:lnTo>
                    <a:lnTo>
                      <a:pt x="35654" y="28436"/>
                    </a:lnTo>
                    <a:lnTo>
                      <a:pt x="35289" y="29019"/>
                    </a:lnTo>
                    <a:lnTo>
                      <a:pt x="34907" y="29584"/>
                    </a:lnTo>
                    <a:lnTo>
                      <a:pt x="34487" y="30131"/>
                    </a:lnTo>
                    <a:lnTo>
                      <a:pt x="34032" y="30660"/>
                    </a:lnTo>
                    <a:lnTo>
                      <a:pt x="33576" y="31152"/>
                    </a:lnTo>
                    <a:lnTo>
                      <a:pt x="33084" y="31626"/>
                    </a:lnTo>
                    <a:lnTo>
                      <a:pt x="32573" y="32082"/>
                    </a:lnTo>
                    <a:lnTo>
                      <a:pt x="32063" y="32501"/>
                    </a:lnTo>
                    <a:lnTo>
                      <a:pt x="31516" y="32920"/>
                    </a:lnTo>
                    <a:lnTo>
                      <a:pt x="30969" y="33303"/>
                    </a:lnTo>
                    <a:lnTo>
                      <a:pt x="30386" y="33649"/>
                    </a:lnTo>
                    <a:lnTo>
                      <a:pt x="29821" y="33996"/>
                    </a:lnTo>
                    <a:lnTo>
                      <a:pt x="29220" y="34305"/>
                    </a:lnTo>
                    <a:lnTo>
                      <a:pt x="28618" y="34579"/>
                    </a:lnTo>
                    <a:lnTo>
                      <a:pt x="28016" y="34852"/>
                    </a:lnTo>
                    <a:lnTo>
                      <a:pt x="27397" y="35089"/>
                    </a:lnTo>
                    <a:lnTo>
                      <a:pt x="26777" y="35290"/>
                    </a:lnTo>
                    <a:lnTo>
                      <a:pt x="26157" y="35490"/>
                    </a:lnTo>
                    <a:lnTo>
                      <a:pt x="25537" y="35654"/>
                    </a:lnTo>
                    <a:lnTo>
                      <a:pt x="24918" y="35782"/>
                    </a:lnTo>
                    <a:lnTo>
                      <a:pt x="24298" y="35910"/>
                    </a:lnTo>
                    <a:lnTo>
                      <a:pt x="23678" y="35982"/>
                    </a:lnTo>
                    <a:lnTo>
                      <a:pt x="23058" y="36055"/>
                    </a:lnTo>
                    <a:lnTo>
                      <a:pt x="22439" y="36092"/>
                    </a:lnTo>
                    <a:lnTo>
                      <a:pt x="21837" y="36110"/>
                    </a:lnTo>
                    <a:lnTo>
                      <a:pt x="15457" y="36110"/>
                    </a:lnTo>
                    <a:lnTo>
                      <a:pt x="15457" y="36110"/>
                    </a:lnTo>
                    <a:lnTo>
                      <a:pt x="14838" y="36092"/>
                    </a:lnTo>
                    <a:lnTo>
                      <a:pt x="14236" y="36055"/>
                    </a:lnTo>
                    <a:lnTo>
                      <a:pt x="13616" y="36001"/>
                    </a:lnTo>
                    <a:lnTo>
                      <a:pt x="13015" y="35910"/>
                    </a:lnTo>
                    <a:lnTo>
                      <a:pt x="12395" y="35800"/>
                    </a:lnTo>
                    <a:lnTo>
                      <a:pt x="11775" y="35654"/>
                    </a:lnTo>
                    <a:lnTo>
                      <a:pt x="11156" y="35490"/>
                    </a:lnTo>
                    <a:lnTo>
                      <a:pt x="10536" y="35308"/>
                    </a:lnTo>
                    <a:lnTo>
                      <a:pt x="9934" y="35089"/>
                    </a:lnTo>
                    <a:lnTo>
                      <a:pt x="9315" y="34871"/>
                    </a:lnTo>
                    <a:lnTo>
                      <a:pt x="8731" y="34597"/>
                    </a:lnTo>
                    <a:lnTo>
                      <a:pt x="8130" y="34324"/>
                    </a:lnTo>
                    <a:lnTo>
                      <a:pt x="7546" y="34014"/>
                    </a:lnTo>
                    <a:lnTo>
                      <a:pt x="6981" y="33686"/>
                    </a:lnTo>
                    <a:lnTo>
                      <a:pt x="6416" y="33321"/>
                    </a:lnTo>
                    <a:lnTo>
                      <a:pt x="5869" y="32957"/>
                    </a:lnTo>
                    <a:lnTo>
                      <a:pt x="5341" y="32556"/>
                    </a:lnTo>
                    <a:lnTo>
                      <a:pt x="4830" y="32118"/>
                    </a:lnTo>
                    <a:lnTo>
                      <a:pt x="4338" y="31681"/>
                    </a:lnTo>
                    <a:lnTo>
                      <a:pt x="3864" y="31207"/>
                    </a:lnTo>
                    <a:lnTo>
                      <a:pt x="3409" y="30715"/>
                    </a:lnTo>
                    <a:lnTo>
                      <a:pt x="2971" y="30186"/>
                    </a:lnTo>
                    <a:lnTo>
                      <a:pt x="2552" y="29657"/>
                    </a:lnTo>
                    <a:lnTo>
                      <a:pt x="2169" y="29092"/>
                    </a:lnTo>
                    <a:lnTo>
                      <a:pt x="1805" y="28491"/>
                    </a:lnTo>
                    <a:lnTo>
                      <a:pt x="1476" y="27889"/>
                    </a:lnTo>
                    <a:lnTo>
                      <a:pt x="1167" y="27251"/>
                    </a:lnTo>
                    <a:lnTo>
                      <a:pt x="893" y="26595"/>
                    </a:lnTo>
                    <a:lnTo>
                      <a:pt x="656" y="25921"/>
                    </a:lnTo>
                    <a:lnTo>
                      <a:pt x="437" y="25228"/>
                    </a:lnTo>
                    <a:lnTo>
                      <a:pt x="273" y="24499"/>
                    </a:lnTo>
                    <a:lnTo>
                      <a:pt x="128" y="23770"/>
                    </a:lnTo>
                    <a:lnTo>
                      <a:pt x="128" y="23770"/>
                    </a:lnTo>
                    <a:lnTo>
                      <a:pt x="73" y="23423"/>
                    </a:lnTo>
                    <a:lnTo>
                      <a:pt x="36" y="23077"/>
                    </a:lnTo>
                    <a:lnTo>
                      <a:pt x="18" y="22731"/>
                    </a:lnTo>
                    <a:lnTo>
                      <a:pt x="0" y="22403"/>
                    </a:lnTo>
                    <a:lnTo>
                      <a:pt x="0" y="22403"/>
                    </a:lnTo>
                    <a:lnTo>
                      <a:pt x="0" y="21874"/>
                    </a:lnTo>
                    <a:lnTo>
                      <a:pt x="18" y="21364"/>
                    </a:lnTo>
                    <a:lnTo>
                      <a:pt x="73" y="20853"/>
                    </a:lnTo>
                    <a:lnTo>
                      <a:pt x="146" y="20343"/>
                    </a:lnTo>
                    <a:lnTo>
                      <a:pt x="237" y="19851"/>
                    </a:lnTo>
                    <a:lnTo>
                      <a:pt x="346" y="19377"/>
                    </a:lnTo>
                    <a:lnTo>
                      <a:pt x="492" y="18903"/>
                    </a:lnTo>
                    <a:lnTo>
                      <a:pt x="638" y="18447"/>
                    </a:lnTo>
                    <a:lnTo>
                      <a:pt x="820" y="17991"/>
                    </a:lnTo>
                    <a:lnTo>
                      <a:pt x="1003" y="17536"/>
                    </a:lnTo>
                    <a:lnTo>
                      <a:pt x="1203" y="17116"/>
                    </a:lnTo>
                    <a:lnTo>
                      <a:pt x="1422" y="16697"/>
                    </a:lnTo>
                    <a:lnTo>
                      <a:pt x="1659" y="16278"/>
                    </a:lnTo>
                    <a:lnTo>
                      <a:pt x="1896" y="15877"/>
                    </a:lnTo>
                    <a:lnTo>
                      <a:pt x="2133" y="15494"/>
                    </a:lnTo>
                    <a:lnTo>
                      <a:pt x="2388" y="15111"/>
                    </a:lnTo>
                    <a:lnTo>
                      <a:pt x="2388" y="15111"/>
                    </a:lnTo>
                    <a:lnTo>
                      <a:pt x="2388" y="15111"/>
                    </a:lnTo>
                    <a:lnTo>
                      <a:pt x="3190" y="13981"/>
                    </a:lnTo>
                    <a:lnTo>
                      <a:pt x="3937" y="12997"/>
                    </a:lnTo>
                    <a:lnTo>
                      <a:pt x="4612" y="12140"/>
                    </a:lnTo>
                    <a:lnTo>
                      <a:pt x="5195" y="11429"/>
                    </a:lnTo>
                    <a:lnTo>
                      <a:pt x="5669" y="10882"/>
                    </a:lnTo>
                    <a:lnTo>
                      <a:pt x="6015" y="10463"/>
                    </a:lnTo>
                    <a:lnTo>
                      <a:pt x="6325" y="10135"/>
                    </a:lnTo>
                    <a:lnTo>
                      <a:pt x="6252" y="10135"/>
                    </a:lnTo>
                    <a:lnTo>
                      <a:pt x="6252" y="10135"/>
                    </a:lnTo>
                    <a:lnTo>
                      <a:pt x="5687" y="9643"/>
                    </a:lnTo>
                    <a:lnTo>
                      <a:pt x="5177" y="9169"/>
                    </a:lnTo>
                    <a:lnTo>
                      <a:pt x="4739" y="8713"/>
                    </a:lnTo>
                    <a:lnTo>
                      <a:pt x="4338" y="8276"/>
                    </a:lnTo>
                    <a:lnTo>
                      <a:pt x="4010" y="7838"/>
                    </a:lnTo>
                    <a:lnTo>
                      <a:pt x="3737" y="7383"/>
                    </a:lnTo>
                    <a:lnTo>
                      <a:pt x="3500" y="6945"/>
                    </a:lnTo>
                    <a:lnTo>
                      <a:pt x="3299" y="6489"/>
                    </a:lnTo>
                    <a:lnTo>
                      <a:pt x="3299" y="6489"/>
                    </a:lnTo>
                    <a:lnTo>
                      <a:pt x="3245" y="6325"/>
                    </a:lnTo>
                    <a:lnTo>
                      <a:pt x="3190" y="6143"/>
                    </a:lnTo>
                    <a:lnTo>
                      <a:pt x="3172" y="5979"/>
                    </a:lnTo>
                    <a:lnTo>
                      <a:pt x="3153" y="5797"/>
                    </a:lnTo>
                    <a:lnTo>
                      <a:pt x="3153" y="5614"/>
                    </a:lnTo>
                    <a:lnTo>
                      <a:pt x="3153" y="5432"/>
                    </a:lnTo>
                    <a:lnTo>
                      <a:pt x="3172" y="5250"/>
                    </a:lnTo>
                    <a:lnTo>
                      <a:pt x="3208" y="5068"/>
                    </a:lnTo>
                    <a:lnTo>
                      <a:pt x="3299" y="4703"/>
                    </a:lnTo>
                    <a:lnTo>
                      <a:pt x="3445" y="4320"/>
                    </a:lnTo>
                    <a:lnTo>
                      <a:pt x="3609" y="3956"/>
                    </a:lnTo>
                    <a:lnTo>
                      <a:pt x="3810" y="3591"/>
                    </a:lnTo>
                    <a:lnTo>
                      <a:pt x="4028" y="3245"/>
                    </a:lnTo>
                    <a:lnTo>
                      <a:pt x="4284" y="2917"/>
                    </a:lnTo>
                    <a:lnTo>
                      <a:pt x="4557" y="2589"/>
                    </a:lnTo>
                    <a:lnTo>
                      <a:pt x="4830" y="2279"/>
                    </a:lnTo>
                    <a:lnTo>
                      <a:pt x="5122" y="2005"/>
                    </a:lnTo>
                    <a:lnTo>
                      <a:pt x="5414" y="1750"/>
                    </a:lnTo>
                    <a:lnTo>
                      <a:pt x="5724" y="1513"/>
                    </a:lnTo>
                    <a:lnTo>
                      <a:pt x="6015" y="1313"/>
                    </a:lnTo>
                    <a:lnTo>
                      <a:pt x="6015" y="1313"/>
                    </a:lnTo>
                    <a:lnTo>
                      <a:pt x="6198" y="1222"/>
                    </a:lnTo>
                    <a:lnTo>
                      <a:pt x="6380" y="1130"/>
                    </a:lnTo>
                    <a:lnTo>
                      <a:pt x="6380" y="1130"/>
                    </a:lnTo>
                    <a:lnTo>
                      <a:pt x="6599" y="1021"/>
                    </a:lnTo>
                    <a:lnTo>
                      <a:pt x="6599" y="1021"/>
                    </a:lnTo>
                    <a:lnTo>
                      <a:pt x="6927" y="912"/>
                    </a:lnTo>
                    <a:lnTo>
                      <a:pt x="7237" y="839"/>
                    </a:lnTo>
                    <a:lnTo>
                      <a:pt x="7528" y="784"/>
                    </a:lnTo>
                    <a:lnTo>
                      <a:pt x="7820" y="766"/>
                    </a:lnTo>
                    <a:lnTo>
                      <a:pt x="8075" y="784"/>
                    </a:lnTo>
                    <a:lnTo>
                      <a:pt x="8312" y="820"/>
                    </a:lnTo>
                    <a:lnTo>
                      <a:pt x="8549" y="875"/>
                    </a:lnTo>
                    <a:lnTo>
                      <a:pt x="8768" y="966"/>
                    </a:lnTo>
                    <a:lnTo>
                      <a:pt x="8968" y="1076"/>
                    </a:lnTo>
                    <a:lnTo>
                      <a:pt x="9150" y="1203"/>
                    </a:lnTo>
                    <a:lnTo>
                      <a:pt x="9351" y="1331"/>
                    </a:lnTo>
                    <a:lnTo>
                      <a:pt x="9515" y="1495"/>
                    </a:lnTo>
                    <a:lnTo>
                      <a:pt x="9697" y="1659"/>
                    </a:lnTo>
                    <a:lnTo>
                      <a:pt x="9861" y="1841"/>
                    </a:lnTo>
                    <a:lnTo>
                      <a:pt x="10171" y="2224"/>
                    </a:lnTo>
                    <a:lnTo>
                      <a:pt x="10171" y="2224"/>
                    </a:lnTo>
                    <a:lnTo>
                      <a:pt x="10700" y="2917"/>
                    </a:lnTo>
                    <a:lnTo>
                      <a:pt x="10973" y="3263"/>
                    </a:lnTo>
                    <a:lnTo>
                      <a:pt x="11247" y="3591"/>
                    </a:lnTo>
                    <a:lnTo>
                      <a:pt x="11538" y="3883"/>
                    </a:lnTo>
                    <a:lnTo>
                      <a:pt x="11684" y="4029"/>
                    </a:lnTo>
                    <a:lnTo>
                      <a:pt x="11848" y="4156"/>
                    </a:lnTo>
                    <a:lnTo>
                      <a:pt x="12012" y="4266"/>
                    </a:lnTo>
                    <a:lnTo>
                      <a:pt x="12195" y="4375"/>
                    </a:lnTo>
                    <a:lnTo>
                      <a:pt x="12377" y="4448"/>
                    </a:lnTo>
                    <a:lnTo>
                      <a:pt x="12577" y="4521"/>
                    </a:lnTo>
                    <a:lnTo>
                      <a:pt x="12577" y="4521"/>
                    </a:lnTo>
                    <a:lnTo>
                      <a:pt x="12760" y="4575"/>
                    </a:lnTo>
                    <a:lnTo>
                      <a:pt x="12924" y="4594"/>
                    </a:lnTo>
                    <a:lnTo>
                      <a:pt x="13088" y="4575"/>
                    </a:lnTo>
                    <a:lnTo>
                      <a:pt x="13215" y="4539"/>
                    </a:lnTo>
                    <a:lnTo>
                      <a:pt x="13361" y="4484"/>
                    </a:lnTo>
                    <a:lnTo>
                      <a:pt x="13489" y="4411"/>
                    </a:lnTo>
                    <a:lnTo>
                      <a:pt x="13598" y="4302"/>
                    </a:lnTo>
                    <a:lnTo>
                      <a:pt x="13707" y="4174"/>
                    </a:lnTo>
                    <a:lnTo>
                      <a:pt x="13817" y="4047"/>
                    </a:lnTo>
                    <a:lnTo>
                      <a:pt x="13908" y="3901"/>
                    </a:lnTo>
                    <a:lnTo>
                      <a:pt x="14108" y="3555"/>
                    </a:lnTo>
                    <a:lnTo>
                      <a:pt x="14510" y="2753"/>
                    </a:lnTo>
                    <a:lnTo>
                      <a:pt x="14510" y="2753"/>
                    </a:lnTo>
                    <a:lnTo>
                      <a:pt x="14510" y="2753"/>
                    </a:lnTo>
                    <a:lnTo>
                      <a:pt x="14674" y="2406"/>
                    </a:lnTo>
                    <a:lnTo>
                      <a:pt x="14874" y="2078"/>
                    </a:lnTo>
                    <a:lnTo>
                      <a:pt x="15093" y="1732"/>
                    </a:lnTo>
                    <a:lnTo>
                      <a:pt x="15330" y="1404"/>
                    </a:lnTo>
                    <a:lnTo>
                      <a:pt x="15621" y="1094"/>
                    </a:lnTo>
                    <a:lnTo>
                      <a:pt x="15767" y="948"/>
                    </a:lnTo>
                    <a:lnTo>
                      <a:pt x="15931" y="820"/>
                    </a:lnTo>
                    <a:lnTo>
                      <a:pt x="16095" y="675"/>
                    </a:lnTo>
                    <a:lnTo>
                      <a:pt x="16296" y="565"/>
                    </a:lnTo>
                    <a:lnTo>
                      <a:pt x="16496" y="456"/>
                    </a:lnTo>
                    <a:lnTo>
                      <a:pt x="16697" y="347"/>
                    </a:lnTo>
                    <a:lnTo>
                      <a:pt x="16715" y="347"/>
                    </a:lnTo>
                    <a:lnTo>
                      <a:pt x="16715" y="347"/>
                    </a:lnTo>
                    <a:lnTo>
                      <a:pt x="16806" y="310"/>
                    </a:lnTo>
                    <a:lnTo>
                      <a:pt x="16806" y="310"/>
                    </a:lnTo>
                    <a:lnTo>
                      <a:pt x="16824" y="292"/>
                    </a:lnTo>
                    <a:lnTo>
                      <a:pt x="16824" y="292"/>
                    </a:lnTo>
                    <a:lnTo>
                      <a:pt x="16824" y="292"/>
                    </a:lnTo>
                    <a:lnTo>
                      <a:pt x="17116" y="183"/>
                    </a:lnTo>
                    <a:lnTo>
                      <a:pt x="17426" y="110"/>
                    </a:lnTo>
                    <a:lnTo>
                      <a:pt x="17754" y="37"/>
                    </a:lnTo>
                    <a:lnTo>
                      <a:pt x="18119" y="0"/>
                    </a:lnTo>
                    <a:lnTo>
                      <a:pt x="18119" y="0"/>
                    </a:lnTo>
                    <a:lnTo>
                      <a:pt x="18429" y="0"/>
                    </a:lnTo>
                    <a:lnTo>
                      <a:pt x="18738" y="18"/>
                    </a:lnTo>
                    <a:lnTo>
                      <a:pt x="19030" y="55"/>
                    </a:lnTo>
                    <a:lnTo>
                      <a:pt x="19322" y="91"/>
                    </a:lnTo>
                    <a:lnTo>
                      <a:pt x="19595" y="146"/>
                    </a:lnTo>
                    <a:lnTo>
                      <a:pt x="19869" y="201"/>
                    </a:lnTo>
                    <a:lnTo>
                      <a:pt x="20124" y="274"/>
                    </a:lnTo>
                    <a:lnTo>
                      <a:pt x="20379" y="347"/>
                    </a:lnTo>
                    <a:lnTo>
                      <a:pt x="20379" y="347"/>
                    </a:lnTo>
                    <a:lnTo>
                      <a:pt x="20798" y="511"/>
                    </a:lnTo>
                    <a:lnTo>
                      <a:pt x="21181" y="675"/>
                    </a:lnTo>
                    <a:lnTo>
                      <a:pt x="21546" y="875"/>
                    </a:lnTo>
                    <a:lnTo>
                      <a:pt x="21892" y="1094"/>
                    </a:lnTo>
                    <a:lnTo>
                      <a:pt x="22220" y="1331"/>
                    </a:lnTo>
                    <a:lnTo>
                      <a:pt x="22512" y="1568"/>
                    </a:lnTo>
                    <a:lnTo>
                      <a:pt x="22803" y="1823"/>
                    </a:lnTo>
                    <a:lnTo>
                      <a:pt x="23077" y="2078"/>
                    </a:lnTo>
                    <a:lnTo>
                      <a:pt x="23077" y="2078"/>
                    </a:lnTo>
                    <a:lnTo>
                      <a:pt x="23405" y="2425"/>
                    </a:lnTo>
                    <a:lnTo>
                      <a:pt x="23715" y="2753"/>
                    </a:lnTo>
                    <a:lnTo>
                      <a:pt x="24243" y="3409"/>
                    </a:lnTo>
                    <a:lnTo>
                      <a:pt x="24717" y="3974"/>
                    </a:lnTo>
                    <a:lnTo>
                      <a:pt x="24918" y="4229"/>
                    </a:lnTo>
                    <a:lnTo>
                      <a:pt x="25118" y="4411"/>
                    </a:lnTo>
                    <a:lnTo>
                      <a:pt x="25319" y="4575"/>
                    </a:lnTo>
                    <a:lnTo>
                      <a:pt x="25410" y="4630"/>
                    </a:lnTo>
                    <a:lnTo>
                      <a:pt x="25501" y="4667"/>
                    </a:lnTo>
                    <a:lnTo>
                      <a:pt x="25592" y="4685"/>
                    </a:lnTo>
                    <a:lnTo>
                      <a:pt x="25683" y="4703"/>
                    </a:lnTo>
                    <a:lnTo>
                      <a:pt x="25774" y="4703"/>
                    </a:lnTo>
                    <a:lnTo>
                      <a:pt x="25866" y="4667"/>
                    </a:lnTo>
                    <a:lnTo>
                      <a:pt x="25957" y="4630"/>
                    </a:lnTo>
                    <a:lnTo>
                      <a:pt x="26048" y="4575"/>
                    </a:lnTo>
                    <a:lnTo>
                      <a:pt x="26139" y="4484"/>
                    </a:lnTo>
                    <a:lnTo>
                      <a:pt x="26230" y="4393"/>
                    </a:lnTo>
                    <a:lnTo>
                      <a:pt x="26321" y="4266"/>
                    </a:lnTo>
                    <a:lnTo>
                      <a:pt x="26412" y="4120"/>
                    </a:lnTo>
                    <a:lnTo>
                      <a:pt x="26613" y="3755"/>
                    </a:lnTo>
                    <a:lnTo>
                      <a:pt x="26613" y="3755"/>
                    </a:lnTo>
                    <a:lnTo>
                      <a:pt x="26759" y="3482"/>
                    </a:lnTo>
                    <a:lnTo>
                      <a:pt x="26923" y="3227"/>
                    </a:lnTo>
                    <a:lnTo>
                      <a:pt x="27087" y="2990"/>
                    </a:lnTo>
                    <a:lnTo>
                      <a:pt x="27251" y="2771"/>
                    </a:lnTo>
                    <a:lnTo>
                      <a:pt x="27433" y="2570"/>
                    </a:lnTo>
                    <a:lnTo>
                      <a:pt x="27615" y="2388"/>
                    </a:lnTo>
                    <a:lnTo>
                      <a:pt x="27816" y="2224"/>
                    </a:lnTo>
                    <a:lnTo>
                      <a:pt x="27998" y="2078"/>
                    </a:lnTo>
                    <a:lnTo>
                      <a:pt x="27998" y="2078"/>
                    </a:lnTo>
                    <a:lnTo>
                      <a:pt x="28181" y="1951"/>
                    </a:lnTo>
                    <a:lnTo>
                      <a:pt x="28363" y="1841"/>
                    </a:lnTo>
                    <a:lnTo>
                      <a:pt x="28545" y="1750"/>
                    </a:lnTo>
                    <a:lnTo>
                      <a:pt x="28727" y="1677"/>
                    </a:lnTo>
                    <a:lnTo>
                      <a:pt x="28910" y="1604"/>
                    </a:lnTo>
                    <a:lnTo>
                      <a:pt x="29092" y="1550"/>
                    </a:lnTo>
                    <a:lnTo>
                      <a:pt x="29274" y="1495"/>
                    </a:lnTo>
                    <a:lnTo>
                      <a:pt x="29475" y="1458"/>
                    </a:lnTo>
                    <a:lnTo>
                      <a:pt x="29839" y="1422"/>
                    </a:lnTo>
                    <a:lnTo>
                      <a:pt x="30222" y="1440"/>
                    </a:lnTo>
                    <a:lnTo>
                      <a:pt x="30568" y="1477"/>
                    </a:lnTo>
                    <a:lnTo>
                      <a:pt x="30933" y="1568"/>
                    </a:lnTo>
                    <a:lnTo>
                      <a:pt x="30933" y="1568"/>
                    </a:lnTo>
                    <a:lnTo>
                      <a:pt x="30933" y="1568"/>
                    </a:lnTo>
                    <a:lnTo>
                      <a:pt x="31115" y="1623"/>
                    </a:lnTo>
                    <a:lnTo>
                      <a:pt x="31298" y="1695"/>
                    </a:lnTo>
                    <a:lnTo>
                      <a:pt x="31462" y="1787"/>
                    </a:lnTo>
                    <a:lnTo>
                      <a:pt x="31626" y="1878"/>
                    </a:lnTo>
                    <a:lnTo>
                      <a:pt x="31790" y="1969"/>
                    </a:lnTo>
                    <a:lnTo>
                      <a:pt x="31954" y="2078"/>
                    </a:lnTo>
                    <a:lnTo>
                      <a:pt x="32100" y="2206"/>
                    </a:lnTo>
                    <a:lnTo>
                      <a:pt x="32245" y="2333"/>
                    </a:lnTo>
                    <a:lnTo>
                      <a:pt x="32373" y="2461"/>
                    </a:lnTo>
                    <a:lnTo>
                      <a:pt x="32482" y="2607"/>
                    </a:lnTo>
                    <a:lnTo>
                      <a:pt x="32610" y="2771"/>
                    </a:lnTo>
                    <a:lnTo>
                      <a:pt x="32701" y="2917"/>
                    </a:lnTo>
                    <a:lnTo>
                      <a:pt x="32792" y="3099"/>
                    </a:lnTo>
                    <a:lnTo>
                      <a:pt x="32883" y="3263"/>
                    </a:lnTo>
                    <a:lnTo>
                      <a:pt x="32956" y="3445"/>
                    </a:lnTo>
                    <a:lnTo>
                      <a:pt x="33011" y="3646"/>
                    </a:lnTo>
                    <a:lnTo>
                      <a:pt x="33011" y="3646"/>
                    </a:lnTo>
                    <a:lnTo>
                      <a:pt x="33084" y="4010"/>
                    </a:lnTo>
                    <a:lnTo>
                      <a:pt x="33139" y="4375"/>
                    </a:lnTo>
                    <a:lnTo>
                      <a:pt x="33157" y="4758"/>
                    </a:lnTo>
                    <a:lnTo>
                      <a:pt x="33139" y="5141"/>
                    </a:lnTo>
                    <a:lnTo>
                      <a:pt x="33102" y="5542"/>
                    </a:lnTo>
                    <a:lnTo>
                      <a:pt x="33047" y="5943"/>
                    </a:lnTo>
                    <a:lnTo>
                      <a:pt x="32974" y="6325"/>
                    </a:lnTo>
                    <a:lnTo>
                      <a:pt x="32883" y="6708"/>
                    </a:lnTo>
                    <a:lnTo>
                      <a:pt x="32792" y="7091"/>
                    </a:lnTo>
                    <a:lnTo>
                      <a:pt x="32665" y="7474"/>
                    </a:lnTo>
                    <a:lnTo>
                      <a:pt x="32428" y="8166"/>
                    </a:lnTo>
                    <a:lnTo>
                      <a:pt x="32172" y="8786"/>
                    </a:lnTo>
                    <a:lnTo>
                      <a:pt x="31954" y="9297"/>
                    </a:lnTo>
                    <a:lnTo>
                      <a:pt x="31954" y="9297"/>
                    </a:lnTo>
                    <a:lnTo>
                      <a:pt x="31826" y="9534"/>
                    </a:lnTo>
                    <a:lnTo>
                      <a:pt x="31680" y="9770"/>
                    </a:lnTo>
                    <a:lnTo>
                      <a:pt x="31370" y="10208"/>
                    </a:lnTo>
                    <a:lnTo>
                      <a:pt x="31370" y="10208"/>
                    </a:lnTo>
                    <a:lnTo>
                      <a:pt x="31316" y="10317"/>
                    </a:lnTo>
                    <a:lnTo>
                      <a:pt x="31261" y="10408"/>
                    </a:lnTo>
                    <a:lnTo>
                      <a:pt x="31243" y="10536"/>
                    </a:lnTo>
                    <a:lnTo>
                      <a:pt x="31261" y="10682"/>
                    </a:lnTo>
                    <a:lnTo>
                      <a:pt x="31298" y="10828"/>
                    </a:lnTo>
                    <a:lnTo>
                      <a:pt x="31389" y="11010"/>
                    </a:lnTo>
                    <a:lnTo>
                      <a:pt x="31534" y="11192"/>
                    </a:lnTo>
                    <a:lnTo>
                      <a:pt x="31735" y="11393"/>
                    </a:lnTo>
                    <a:lnTo>
                      <a:pt x="31735" y="11393"/>
                    </a:lnTo>
                    <a:lnTo>
                      <a:pt x="32118" y="11739"/>
                    </a:lnTo>
                    <a:lnTo>
                      <a:pt x="32537" y="12104"/>
                    </a:lnTo>
                    <a:lnTo>
                      <a:pt x="32956" y="12523"/>
                    </a:lnTo>
                    <a:lnTo>
                      <a:pt x="33394" y="12979"/>
                    </a:lnTo>
                    <a:lnTo>
                      <a:pt x="33849" y="13471"/>
                    </a:lnTo>
                    <a:lnTo>
                      <a:pt x="34287" y="13981"/>
                    </a:lnTo>
                    <a:lnTo>
                      <a:pt x="34706" y="14528"/>
                    </a:lnTo>
                    <a:lnTo>
                      <a:pt x="35144" y="15111"/>
                    </a:lnTo>
                    <a:lnTo>
                      <a:pt x="35144" y="15111"/>
                    </a:lnTo>
                    <a:lnTo>
                      <a:pt x="35362" y="15458"/>
                    </a:lnTo>
                    <a:lnTo>
                      <a:pt x="35599" y="15804"/>
                    </a:lnTo>
                    <a:lnTo>
                      <a:pt x="35818" y="16169"/>
                    </a:lnTo>
                    <a:lnTo>
                      <a:pt x="36037" y="16551"/>
                    </a:lnTo>
                    <a:lnTo>
                      <a:pt x="36237" y="16934"/>
                    </a:lnTo>
                    <a:lnTo>
                      <a:pt x="36420" y="17335"/>
                    </a:lnTo>
                    <a:lnTo>
                      <a:pt x="36602" y="17736"/>
                    </a:lnTo>
                    <a:lnTo>
                      <a:pt x="36766" y="18137"/>
                    </a:lnTo>
                    <a:lnTo>
                      <a:pt x="36766" y="18137"/>
                    </a:lnTo>
                    <a:lnTo>
                      <a:pt x="36912" y="18556"/>
                    </a:lnTo>
                    <a:lnTo>
                      <a:pt x="37058" y="18994"/>
                    </a:lnTo>
                    <a:lnTo>
                      <a:pt x="37167" y="19431"/>
                    </a:lnTo>
                    <a:lnTo>
                      <a:pt x="37276" y="19869"/>
                    </a:lnTo>
                    <a:lnTo>
                      <a:pt x="37367" y="20325"/>
                    </a:lnTo>
                    <a:lnTo>
                      <a:pt x="37440" y="20780"/>
                    </a:lnTo>
                    <a:lnTo>
                      <a:pt x="37477" y="21254"/>
                    </a:lnTo>
                    <a:lnTo>
                      <a:pt x="37495" y="21728"/>
                    </a:lnTo>
                    <a:lnTo>
                      <a:pt x="37495" y="21728"/>
                    </a:lnTo>
                    <a:lnTo>
                      <a:pt x="37513" y="22202"/>
                    </a:lnTo>
                    <a:lnTo>
                      <a:pt x="37495" y="22694"/>
                    </a:lnTo>
                    <a:lnTo>
                      <a:pt x="37440" y="23186"/>
                    </a:lnTo>
                    <a:lnTo>
                      <a:pt x="37367" y="2369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4284;p62"/>
              <p:cNvSpPr/>
              <p:nvPr/>
            </p:nvSpPr>
            <p:spPr>
              <a:xfrm>
                <a:off x="2107275" y="2591350"/>
                <a:ext cx="7300" cy="3675"/>
              </a:xfrm>
              <a:custGeom>
                <a:avLst/>
                <a:gdLst/>
                <a:ahLst/>
                <a:cxnLst/>
                <a:rect l="l" t="t" r="r" b="b"/>
                <a:pathLst>
                  <a:path w="292" h="147" extrusionOk="0">
                    <a:moveTo>
                      <a:pt x="0" y="1"/>
                    </a:moveTo>
                    <a:lnTo>
                      <a:pt x="0" y="37"/>
                    </a:lnTo>
                    <a:lnTo>
                      <a:pt x="18" y="37"/>
                    </a:lnTo>
                    <a:lnTo>
                      <a:pt x="255" y="147"/>
                    </a:lnTo>
                    <a:lnTo>
                      <a:pt x="273" y="128"/>
                    </a:lnTo>
                    <a:lnTo>
                      <a:pt x="292" y="128"/>
                    </a:lnTo>
                    <a:lnTo>
                      <a:pt x="292" y="92"/>
                    </a:lnTo>
                    <a:lnTo>
                      <a:pt x="273" y="92"/>
                    </a:lnTo>
                    <a:lnTo>
                      <a:pt x="91" y="19"/>
                    </a:lnTo>
                    <a:lnTo>
                      <a:pt x="36" y="1"/>
                    </a:lnTo>
                    <a:close/>
                  </a:path>
                </a:pathLst>
              </a:custGeom>
              <a:solidFill>
                <a:srgbClr val="E83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285;p62"/>
              <p:cNvSpPr/>
              <p:nvPr/>
            </p:nvSpPr>
            <p:spPr>
              <a:xfrm>
                <a:off x="2125025" y="2597725"/>
                <a:ext cx="589250" cy="51975"/>
              </a:xfrm>
              <a:custGeom>
                <a:avLst/>
                <a:gdLst/>
                <a:ahLst/>
                <a:cxnLst/>
                <a:rect l="l" t="t" r="r" b="b"/>
                <a:pathLst>
                  <a:path w="23570" h="2079" extrusionOk="0">
                    <a:moveTo>
                      <a:pt x="19" y="1"/>
                    </a:moveTo>
                    <a:lnTo>
                      <a:pt x="1" y="19"/>
                    </a:lnTo>
                    <a:lnTo>
                      <a:pt x="19" y="37"/>
                    </a:lnTo>
                    <a:lnTo>
                      <a:pt x="19" y="56"/>
                    </a:lnTo>
                    <a:lnTo>
                      <a:pt x="511" y="220"/>
                    </a:lnTo>
                    <a:lnTo>
                      <a:pt x="530" y="220"/>
                    </a:lnTo>
                    <a:lnTo>
                      <a:pt x="548" y="202"/>
                    </a:lnTo>
                    <a:lnTo>
                      <a:pt x="548" y="183"/>
                    </a:lnTo>
                    <a:lnTo>
                      <a:pt x="530" y="165"/>
                    </a:lnTo>
                    <a:lnTo>
                      <a:pt x="37" y="1"/>
                    </a:lnTo>
                    <a:close/>
                    <a:moveTo>
                      <a:pt x="23533" y="256"/>
                    </a:moveTo>
                    <a:lnTo>
                      <a:pt x="23059" y="402"/>
                    </a:lnTo>
                    <a:lnTo>
                      <a:pt x="23041" y="420"/>
                    </a:lnTo>
                    <a:lnTo>
                      <a:pt x="23041" y="438"/>
                    </a:lnTo>
                    <a:lnTo>
                      <a:pt x="23041" y="457"/>
                    </a:lnTo>
                    <a:lnTo>
                      <a:pt x="23078" y="457"/>
                    </a:lnTo>
                    <a:lnTo>
                      <a:pt x="23552" y="311"/>
                    </a:lnTo>
                    <a:lnTo>
                      <a:pt x="23570" y="293"/>
                    </a:lnTo>
                    <a:lnTo>
                      <a:pt x="23570" y="274"/>
                    </a:lnTo>
                    <a:lnTo>
                      <a:pt x="23552" y="256"/>
                    </a:lnTo>
                    <a:close/>
                    <a:moveTo>
                      <a:pt x="985" y="311"/>
                    </a:moveTo>
                    <a:lnTo>
                      <a:pt x="985" y="329"/>
                    </a:lnTo>
                    <a:lnTo>
                      <a:pt x="985" y="347"/>
                    </a:lnTo>
                    <a:lnTo>
                      <a:pt x="1003" y="366"/>
                    </a:lnTo>
                    <a:lnTo>
                      <a:pt x="1477" y="511"/>
                    </a:lnTo>
                    <a:lnTo>
                      <a:pt x="1514" y="511"/>
                    </a:lnTo>
                    <a:lnTo>
                      <a:pt x="1514" y="493"/>
                    </a:lnTo>
                    <a:lnTo>
                      <a:pt x="1514" y="475"/>
                    </a:lnTo>
                    <a:lnTo>
                      <a:pt x="1496" y="457"/>
                    </a:lnTo>
                    <a:lnTo>
                      <a:pt x="1003" y="311"/>
                    </a:lnTo>
                    <a:close/>
                    <a:moveTo>
                      <a:pt x="22567" y="566"/>
                    </a:moveTo>
                    <a:lnTo>
                      <a:pt x="22075" y="712"/>
                    </a:lnTo>
                    <a:lnTo>
                      <a:pt x="22057" y="712"/>
                    </a:lnTo>
                    <a:lnTo>
                      <a:pt x="22057" y="748"/>
                    </a:lnTo>
                    <a:lnTo>
                      <a:pt x="22075" y="767"/>
                    </a:lnTo>
                    <a:lnTo>
                      <a:pt x="22093" y="767"/>
                    </a:lnTo>
                    <a:lnTo>
                      <a:pt x="22585" y="621"/>
                    </a:lnTo>
                    <a:lnTo>
                      <a:pt x="22604" y="603"/>
                    </a:lnTo>
                    <a:lnTo>
                      <a:pt x="22604" y="584"/>
                    </a:lnTo>
                    <a:lnTo>
                      <a:pt x="22585" y="566"/>
                    </a:lnTo>
                    <a:close/>
                    <a:moveTo>
                      <a:pt x="1970" y="603"/>
                    </a:moveTo>
                    <a:lnTo>
                      <a:pt x="1951" y="621"/>
                    </a:lnTo>
                    <a:lnTo>
                      <a:pt x="1951" y="639"/>
                    </a:lnTo>
                    <a:lnTo>
                      <a:pt x="1970" y="657"/>
                    </a:lnTo>
                    <a:lnTo>
                      <a:pt x="2462" y="785"/>
                    </a:lnTo>
                    <a:lnTo>
                      <a:pt x="2480" y="785"/>
                    </a:lnTo>
                    <a:lnTo>
                      <a:pt x="2498" y="767"/>
                    </a:lnTo>
                    <a:lnTo>
                      <a:pt x="2498" y="748"/>
                    </a:lnTo>
                    <a:lnTo>
                      <a:pt x="2480" y="730"/>
                    </a:lnTo>
                    <a:lnTo>
                      <a:pt x="1988" y="603"/>
                    </a:lnTo>
                    <a:close/>
                    <a:moveTo>
                      <a:pt x="2954" y="858"/>
                    </a:moveTo>
                    <a:lnTo>
                      <a:pt x="2936" y="876"/>
                    </a:lnTo>
                    <a:lnTo>
                      <a:pt x="2936" y="894"/>
                    </a:lnTo>
                    <a:lnTo>
                      <a:pt x="2954" y="912"/>
                    </a:lnTo>
                    <a:lnTo>
                      <a:pt x="3464" y="1022"/>
                    </a:lnTo>
                    <a:lnTo>
                      <a:pt x="3482" y="1022"/>
                    </a:lnTo>
                    <a:lnTo>
                      <a:pt x="3482" y="1004"/>
                    </a:lnTo>
                    <a:lnTo>
                      <a:pt x="3482" y="985"/>
                    </a:lnTo>
                    <a:lnTo>
                      <a:pt x="3464" y="967"/>
                    </a:lnTo>
                    <a:lnTo>
                      <a:pt x="2972" y="858"/>
                    </a:lnTo>
                    <a:close/>
                    <a:moveTo>
                      <a:pt x="21583" y="839"/>
                    </a:moveTo>
                    <a:lnTo>
                      <a:pt x="21109" y="967"/>
                    </a:lnTo>
                    <a:lnTo>
                      <a:pt x="21091" y="985"/>
                    </a:lnTo>
                    <a:lnTo>
                      <a:pt x="21073" y="1004"/>
                    </a:lnTo>
                    <a:lnTo>
                      <a:pt x="21091" y="1022"/>
                    </a:lnTo>
                    <a:lnTo>
                      <a:pt x="21109" y="1022"/>
                    </a:lnTo>
                    <a:lnTo>
                      <a:pt x="21601" y="894"/>
                    </a:lnTo>
                    <a:lnTo>
                      <a:pt x="21619" y="876"/>
                    </a:lnTo>
                    <a:lnTo>
                      <a:pt x="21619" y="858"/>
                    </a:lnTo>
                    <a:lnTo>
                      <a:pt x="21619" y="839"/>
                    </a:lnTo>
                    <a:close/>
                    <a:moveTo>
                      <a:pt x="3956" y="1076"/>
                    </a:moveTo>
                    <a:lnTo>
                      <a:pt x="3938" y="1095"/>
                    </a:lnTo>
                    <a:lnTo>
                      <a:pt x="3938" y="1131"/>
                    </a:lnTo>
                    <a:lnTo>
                      <a:pt x="3956" y="1131"/>
                    </a:lnTo>
                    <a:lnTo>
                      <a:pt x="4449" y="1241"/>
                    </a:lnTo>
                    <a:lnTo>
                      <a:pt x="4467" y="1241"/>
                    </a:lnTo>
                    <a:lnTo>
                      <a:pt x="4485" y="1222"/>
                    </a:lnTo>
                    <a:lnTo>
                      <a:pt x="4485" y="1204"/>
                    </a:lnTo>
                    <a:lnTo>
                      <a:pt x="4467" y="1186"/>
                    </a:lnTo>
                    <a:lnTo>
                      <a:pt x="3956" y="1076"/>
                    </a:lnTo>
                    <a:close/>
                    <a:moveTo>
                      <a:pt x="20599" y="1095"/>
                    </a:moveTo>
                    <a:lnTo>
                      <a:pt x="20106" y="1204"/>
                    </a:lnTo>
                    <a:lnTo>
                      <a:pt x="20088" y="1222"/>
                    </a:lnTo>
                    <a:lnTo>
                      <a:pt x="20088" y="1241"/>
                    </a:lnTo>
                    <a:lnTo>
                      <a:pt x="20106" y="1259"/>
                    </a:lnTo>
                    <a:lnTo>
                      <a:pt x="20125" y="1259"/>
                    </a:lnTo>
                    <a:lnTo>
                      <a:pt x="20617" y="1149"/>
                    </a:lnTo>
                    <a:lnTo>
                      <a:pt x="20635" y="1131"/>
                    </a:lnTo>
                    <a:lnTo>
                      <a:pt x="20635" y="1113"/>
                    </a:lnTo>
                    <a:lnTo>
                      <a:pt x="20635" y="1095"/>
                    </a:lnTo>
                    <a:close/>
                    <a:moveTo>
                      <a:pt x="4941" y="1295"/>
                    </a:moveTo>
                    <a:lnTo>
                      <a:pt x="4922" y="1313"/>
                    </a:lnTo>
                    <a:lnTo>
                      <a:pt x="4941" y="1332"/>
                    </a:lnTo>
                    <a:lnTo>
                      <a:pt x="4959" y="1350"/>
                    </a:lnTo>
                    <a:lnTo>
                      <a:pt x="5451" y="1441"/>
                    </a:lnTo>
                    <a:lnTo>
                      <a:pt x="5469" y="1423"/>
                    </a:lnTo>
                    <a:lnTo>
                      <a:pt x="5488" y="1405"/>
                    </a:lnTo>
                    <a:lnTo>
                      <a:pt x="5488" y="1386"/>
                    </a:lnTo>
                    <a:lnTo>
                      <a:pt x="5469" y="1386"/>
                    </a:lnTo>
                    <a:lnTo>
                      <a:pt x="4959" y="1295"/>
                    </a:lnTo>
                    <a:close/>
                    <a:moveTo>
                      <a:pt x="19614" y="1313"/>
                    </a:moveTo>
                    <a:lnTo>
                      <a:pt x="19122" y="1405"/>
                    </a:lnTo>
                    <a:lnTo>
                      <a:pt x="19104" y="1423"/>
                    </a:lnTo>
                    <a:lnTo>
                      <a:pt x="19086" y="1441"/>
                    </a:lnTo>
                    <a:lnTo>
                      <a:pt x="19104" y="1459"/>
                    </a:lnTo>
                    <a:lnTo>
                      <a:pt x="19122" y="1459"/>
                    </a:lnTo>
                    <a:lnTo>
                      <a:pt x="19632" y="1368"/>
                    </a:lnTo>
                    <a:lnTo>
                      <a:pt x="19651" y="1350"/>
                    </a:lnTo>
                    <a:lnTo>
                      <a:pt x="19651" y="1332"/>
                    </a:lnTo>
                    <a:lnTo>
                      <a:pt x="19632" y="1313"/>
                    </a:lnTo>
                    <a:close/>
                    <a:moveTo>
                      <a:pt x="5961" y="1459"/>
                    </a:moveTo>
                    <a:lnTo>
                      <a:pt x="5943" y="1477"/>
                    </a:lnTo>
                    <a:lnTo>
                      <a:pt x="5925" y="1496"/>
                    </a:lnTo>
                    <a:lnTo>
                      <a:pt x="5943" y="1514"/>
                    </a:lnTo>
                    <a:lnTo>
                      <a:pt x="5961" y="1514"/>
                    </a:lnTo>
                    <a:lnTo>
                      <a:pt x="6454" y="1605"/>
                    </a:lnTo>
                    <a:lnTo>
                      <a:pt x="6472" y="1605"/>
                    </a:lnTo>
                    <a:lnTo>
                      <a:pt x="6490" y="1587"/>
                    </a:lnTo>
                    <a:lnTo>
                      <a:pt x="6490" y="1550"/>
                    </a:lnTo>
                    <a:lnTo>
                      <a:pt x="6472" y="1550"/>
                    </a:lnTo>
                    <a:lnTo>
                      <a:pt x="5961" y="1459"/>
                    </a:lnTo>
                    <a:close/>
                    <a:moveTo>
                      <a:pt x="18612" y="1496"/>
                    </a:moveTo>
                    <a:lnTo>
                      <a:pt x="18120" y="1587"/>
                    </a:lnTo>
                    <a:lnTo>
                      <a:pt x="18101" y="1587"/>
                    </a:lnTo>
                    <a:lnTo>
                      <a:pt x="18083" y="1623"/>
                    </a:lnTo>
                    <a:lnTo>
                      <a:pt x="18101" y="1642"/>
                    </a:lnTo>
                    <a:lnTo>
                      <a:pt x="18120" y="1642"/>
                    </a:lnTo>
                    <a:lnTo>
                      <a:pt x="18630" y="1550"/>
                    </a:lnTo>
                    <a:lnTo>
                      <a:pt x="18648" y="1550"/>
                    </a:lnTo>
                    <a:lnTo>
                      <a:pt x="18648" y="1514"/>
                    </a:lnTo>
                    <a:lnTo>
                      <a:pt x="18630" y="1496"/>
                    </a:lnTo>
                    <a:close/>
                    <a:moveTo>
                      <a:pt x="6946" y="1623"/>
                    </a:moveTo>
                    <a:lnTo>
                      <a:pt x="6928" y="1642"/>
                    </a:lnTo>
                    <a:lnTo>
                      <a:pt x="6946" y="1660"/>
                    </a:lnTo>
                    <a:lnTo>
                      <a:pt x="6964" y="1678"/>
                    </a:lnTo>
                    <a:lnTo>
                      <a:pt x="7456" y="1751"/>
                    </a:lnTo>
                    <a:lnTo>
                      <a:pt x="7493" y="1733"/>
                    </a:lnTo>
                    <a:lnTo>
                      <a:pt x="7493" y="1714"/>
                    </a:lnTo>
                    <a:lnTo>
                      <a:pt x="7493" y="1696"/>
                    </a:lnTo>
                    <a:lnTo>
                      <a:pt x="7474" y="1696"/>
                    </a:lnTo>
                    <a:lnTo>
                      <a:pt x="6964" y="1623"/>
                    </a:lnTo>
                    <a:close/>
                    <a:moveTo>
                      <a:pt x="17609" y="1660"/>
                    </a:moveTo>
                    <a:lnTo>
                      <a:pt x="17099" y="1733"/>
                    </a:lnTo>
                    <a:lnTo>
                      <a:pt x="17081" y="1733"/>
                    </a:lnTo>
                    <a:lnTo>
                      <a:pt x="17081" y="1751"/>
                    </a:lnTo>
                    <a:lnTo>
                      <a:pt x="17099" y="1769"/>
                    </a:lnTo>
                    <a:lnTo>
                      <a:pt x="17117" y="1787"/>
                    </a:lnTo>
                    <a:lnTo>
                      <a:pt x="17609" y="1714"/>
                    </a:lnTo>
                    <a:lnTo>
                      <a:pt x="17646" y="1696"/>
                    </a:lnTo>
                    <a:lnTo>
                      <a:pt x="17646" y="1678"/>
                    </a:lnTo>
                    <a:lnTo>
                      <a:pt x="17627" y="1660"/>
                    </a:lnTo>
                    <a:close/>
                    <a:moveTo>
                      <a:pt x="7948" y="1751"/>
                    </a:moveTo>
                    <a:lnTo>
                      <a:pt x="7948" y="1769"/>
                    </a:lnTo>
                    <a:lnTo>
                      <a:pt x="7948" y="1787"/>
                    </a:lnTo>
                    <a:lnTo>
                      <a:pt x="7967" y="1806"/>
                    </a:lnTo>
                    <a:lnTo>
                      <a:pt x="8477" y="1860"/>
                    </a:lnTo>
                    <a:lnTo>
                      <a:pt x="8495" y="1860"/>
                    </a:lnTo>
                    <a:lnTo>
                      <a:pt x="8513" y="1842"/>
                    </a:lnTo>
                    <a:lnTo>
                      <a:pt x="8495" y="1824"/>
                    </a:lnTo>
                    <a:lnTo>
                      <a:pt x="8477" y="1806"/>
                    </a:lnTo>
                    <a:lnTo>
                      <a:pt x="7985" y="1751"/>
                    </a:lnTo>
                    <a:close/>
                    <a:moveTo>
                      <a:pt x="16607" y="1787"/>
                    </a:moveTo>
                    <a:lnTo>
                      <a:pt x="16096" y="1842"/>
                    </a:lnTo>
                    <a:lnTo>
                      <a:pt x="16078" y="1842"/>
                    </a:lnTo>
                    <a:lnTo>
                      <a:pt x="16078" y="1878"/>
                    </a:lnTo>
                    <a:lnTo>
                      <a:pt x="16078" y="1897"/>
                    </a:lnTo>
                    <a:lnTo>
                      <a:pt x="16096" y="1897"/>
                    </a:lnTo>
                    <a:lnTo>
                      <a:pt x="16607" y="1842"/>
                    </a:lnTo>
                    <a:lnTo>
                      <a:pt x="16625" y="1824"/>
                    </a:lnTo>
                    <a:lnTo>
                      <a:pt x="16625" y="1806"/>
                    </a:lnTo>
                    <a:lnTo>
                      <a:pt x="16625" y="1787"/>
                    </a:lnTo>
                    <a:close/>
                    <a:moveTo>
                      <a:pt x="8969" y="1860"/>
                    </a:moveTo>
                    <a:lnTo>
                      <a:pt x="8951" y="1878"/>
                    </a:lnTo>
                    <a:lnTo>
                      <a:pt x="8969" y="1897"/>
                    </a:lnTo>
                    <a:lnTo>
                      <a:pt x="8987" y="1915"/>
                    </a:lnTo>
                    <a:lnTo>
                      <a:pt x="9498" y="1951"/>
                    </a:lnTo>
                    <a:lnTo>
                      <a:pt x="9516" y="1951"/>
                    </a:lnTo>
                    <a:lnTo>
                      <a:pt x="9516" y="1933"/>
                    </a:lnTo>
                    <a:lnTo>
                      <a:pt x="9516" y="1915"/>
                    </a:lnTo>
                    <a:lnTo>
                      <a:pt x="9498" y="1897"/>
                    </a:lnTo>
                    <a:lnTo>
                      <a:pt x="8987" y="1860"/>
                    </a:lnTo>
                    <a:close/>
                    <a:moveTo>
                      <a:pt x="15586" y="1878"/>
                    </a:moveTo>
                    <a:lnTo>
                      <a:pt x="15075" y="1933"/>
                    </a:lnTo>
                    <a:lnTo>
                      <a:pt x="15057" y="1933"/>
                    </a:lnTo>
                    <a:lnTo>
                      <a:pt x="15057" y="1951"/>
                    </a:lnTo>
                    <a:lnTo>
                      <a:pt x="15057" y="1970"/>
                    </a:lnTo>
                    <a:lnTo>
                      <a:pt x="15094" y="1988"/>
                    </a:lnTo>
                    <a:lnTo>
                      <a:pt x="15586" y="1951"/>
                    </a:lnTo>
                    <a:lnTo>
                      <a:pt x="15622" y="1933"/>
                    </a:lnTo>
                    <a:lnTo>
                      <a:pt x="15622" y="1915"/>
                    </a:lnTo>
                    <a:lnTo>
                      <a:pt x="15604" y="1897"/>
                    </a:lnTo>
                    <a:lnTo>
                      <a:pt x="15586" y="1878"/>
                    </a:lnTo>
                    <a:close/>
                    <a:moveTo>
                      <a:pt x="9990" y="1933"/>
                    </a:moveTo>
                    <a:lnTo>
                      <a:pt x="9972" y="1951"/>
                    </a:lnTo>
                    <a:lnTo>
                      <a:pt x="9972" y="1988"/>
                    </a:lnTo>
                    <a:lnTo>
                      <a:pt x="9990" y="1988"/>
                    </a:lnTo>
                    <a:lnTo>
                      <a:pt x="10500" y="2024"/>
                    </a:lnTo>
                    <a:lnTo>
                      <a:pt x="10518" y="2006"/>
                    </a:lnTo>
                    <a:lnTo>
                      <a:pt x="10537" y="1988"/>
                    </a:lnTo>
                    <a:lnTo>
                      <a:pt x="10537" y="1970"/>
                    </a:lnTo>
                    <a:lnTo>
                      <a:pt x="10518" y="1970"/>
                    </a:lnTo>
                    <a:lnTo>
                      <a:pt x="10008" y="1933"/>
                    </a:lnTo>
                    <a:close/>
                    <a:moveTo>
                      <a:pt x="14583" y="1951"/>
                    </a:moveTo>
                    <a:lnTo>
                      <a:pt x="14073" y="1988"/>
                    </a:lnTo>
                    <a:lnTo>
                      <a:pt x="14055" y="1988"/>
                    </a:lnTo>
                    <a:lnTo>
                      <a:pt x="14036" y="2006"/>
                    </a:lnTo>
                    <a:lnTo>
                      <a:pt x="14055" y="2024"/>
                    </a:lnTo>
                    <a:lnTo>
                      <a:pt x="14073" y="2043"/>
                    </a:lnTo>
                    <a:lnTo>
                      <a:pt x="14583" y="2006"/>
                    </a:lnTo>
                    <a:lnTo>
                      <a:pt x="14602" y="2006"/>
                    </a:lnTo>
                    <a:lnTo>
                      <a:pt x="14602" y="1988"/>
                    </a:lnTo>
                    <a:lnTo>
                      <a:pt x="14602" y="1970"/>
                    </a:lnTo>
                    <a:lnTo>
                      <a:pt x="14583" y="1951"/>
                    </a:lnTo>
                    <a:close/>
                    <a:moveTo>
                      <a:pt x="10992" y="1988"/>
                    </a:moveTo>
                    <a:lnTo>
                      <a:pt x="10992" y="2006"/>
                    </a:lnTo>
                    <a:lnTo>
                      <a:pt x="10992" y="2024"/>
                    </a:lnTo>
                    <a:lnTo>
                      <a:pt x="11011" y="2043"/>
                    </a:lnTo>
                    <a:lnTo>
                      <a:pt x="11521" y="2061"/>
                    </a:lnTo>
                    <a:lnTo>
                      <a:pt x="11539" y="2043"/>
                    </a:lnTo>
                    <a:lnTo>
                      <a:pt x="11557" y="2024"/>
                    </a:lnTo>
                    <a:lnTo>
                      <a:pt x="11539" y="2006"/>
                    </a:lnTo>
                    <a:lnTo>
                      <a:pt x="11521" y="2006"/>
                    </a:lnTo>
                    <a:lnTo>
                      <a:pt x="11011" y="1988"/>
                    </a:lnTo>
                    <a:close/>
                    <a:moveTo>
                      <a:pt x="13052" y="2006"/>
                    </a:moveTo>
                    <a:lnTo>
                      <a:pt x="13034" y="2024"/>
                    </a:lnTo>
                    <a:lnTo>
                      <a:pt x="13016" y="2043"/>
                    </a:lnTo>
                    <a:lnTo>
                      <a:pt x="13034" y="2061"/>
                    </a:lnTo>
                    <a:lnTo>
                      <a:pt x="13563" y="2061"/>
                    </a:lnTo>
                    <a:lnTo>
                      <a:pt x="13581" y="2043"/>
                    </a:lnTo>
                    <a:lnTo>
                      <a:pt x="13581" y="2024"/>
                    </a:lnTo>
                    <a:lnTo>
                      <a:pt x="13581" y="2006"/>
                    </a:lnTo>
                    <a:close/>
                    <a:moveTo>
                      <a:pt x="12031" y="2006"/>
                    </a:moveTo>
                    <a:lnTo>
                      <a:pt x="12013" y="2024"/>
                    </a:lnTo>
                    <a:lnTo>
                      <a:pt x="12013" y="2043"/>
                    </a:lnTo>
                    <a:lnTo>
                      <a:pt x="12013" y="2061"/>
                    </a:lnTo>
                    <a:lnTo>
                      <a:pt x="12031" y="2061"/>
                    </a:lnTo>
                    <a:lnTo>
                      <a:pt x="12505" y="2079"/>
                    </a:lnTo>
                    <a:lnTo>
                      <a:pt x="12542" y="2079"/>
                    </a:lnTo>
                    <a:lnTo>
                      <a:pt x="12560" y="2061"/>
                    </a:lnTo>
                    <a:lnTo>
                      <a:pt x="12578" y="2043"/>
                    </a:lnTo>
                    <a:lnTo>
                      <a:pt x="12560" y="2024"/>
                    </a:lnTo>
                    <a:lnTo>
                      <a:pt x="12542" y="2006"/>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286;p62"/>
              <p:cNvSpPr/>
              <p:nvPr/>
            </p:nvSpPr>
            <p:spPr>
              <a:xfrm>
                <a:off x="2724725" y="2597725"/>
                <a:ext cx="7775" cy="3675"/>
              </a:xfrm>
              <a:custGeom>
                <a:avLst/>
                <a:gdLst/>
                <a:ahLst/>
                <a:cxnLst/>
                <a:rect l="l" t="t" r="r" b="b"/>
                <a:pathLst>
                  <a:path w="311" h="147" extrusionOk="0">
                    <a:moveTo>
                      <a:pt x="274" y="1"/>
                    </a:moveTo>
                    <a:lnTo>
                      <a:pt x="19" y="92"/>
                    </a:lnTo>
                    <a:lnTo>
                      <a:pt x="1" y="129"/>
                    </a:lnTo>
                    <a:lnTo>
                      <a:pt x="19" y="129"/>
                    </a:lnTo>
                    <a:lnTo>
                      <a:pt x="37" y="147"/>
                    </a:lnTo>
                    <a:lnTo>
                      <a:pt x="293" y="56"/>
                    </a:lnTo>
                    <a:lnTo>
                      <a:pt x="311" y="37"/>
                    </a:lnTo>
                    <a:lnTo>
                      <a:pt x="311" y="19"/>
                    </a:lnTo>
                    <a:lnTo>
                      <a:pt x="293" y="1"/>
                    </a:lnTo>
                    <a:close/>
                  </a:path>
                </a:pathLst>
              </a:custGeom>
              <a:solidFill>
                <a:srgbClr val="E83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287;p62"/>
              <p:cNvSpPr/>
              <p:nvPr/>
            </p:nvSpPr>
            <p:spPr>
              <a:xfrm>
                <a:off x="1947325" y="2881650"/>
                <a:ext cx="937850" cy="359575"/>
              </a:xfrm>
              <a:custGeom>
                <a:avLst/>
                <a:gdLst/>
                <a:ahLst/>
                <a:cxnLst/>
                <a:rect l="l" t="t" r="r" b="b"/>
                <a:pathLst>
                  <a:path w="37514" h="14383" extrusionOk="0">
                    <a:moveTo>
                      <a:pt x="37495" y="0"/>
                    </a:moveTo>
                    <a:lnTo>
                      <a:pt x="36620" y="365"/>
                    </a:lnTo>
                    <a:lnTo>
                      <a:pt x="35727" y="711"/>
                    </a:lnTo>
                    <a:lnTo>
                      <a:pt x="34834" y="1039"/>
                    </a:lnTo>
                    <a:lnTo>
                      <a:pt x="33959" y="1349"/>
                    </a:lnTo>
                    <a:lnTo>
                      <a:pt x="33084" y="1641"/>
                    </a:lnTo>
                    <a:lnTo>
                      <a:pt x="32209" y="1896"/>
                    </a:lnTo>
                    <a:lnTo>
                      <a:pt x="31334" y="2151"/>
                    </a:lnTo>
                    <a:lnTo>
                      <a:pt x="30477" y="2370"/>
                    </a:lnTo>
                    <a:lnTo>
                      <a:pt x="29602" y="2588"/>
                    </a:lnTo>
                    <a:lnTo>
                      <a:pt x="28727" y="2789"/>
                    </a:lnTo>
                    <a:lnTo>
                      <a:pt x="27871" y="2953"/>
                    </a:lnTo>
                    <a:lnTo>
                      <a:pt x="27032" y="3117"/>
                    </a:lnTo>
                    <a:lnTo>
                      <a:pt x="26011" y="3281"/>
                    </a:lnTo>
                    <a:lnTo>
                      <a:pt x="25027" y="3427"/>
                    </a:lnTo>
                    <a:lnTo>
                      <a:pt x="24043" y="3555"/>
                    </a:lnTo>
                    <a:lnTo>
                      <a:pt x="23058" y="3646"/>
                    </a:lnTo>
                    <a:lnTo>
                      <a:pt x="22111" y="3737"/>
                    </a:lnTo>
                    <a:lnTo>
                      <a:pt x="21144" y="3792"/>
                    </a:lnTo>
                    <a:lnTo>
                      <a:pt x="20215" y="3846"/>
                    </a:lnTo>
                    <a:lnTo>
                      <a:pt x="19285" y="3864"/>
                    </a:lnTo>
                    <a:lnTo>
                      <a:pt x="18374" y="3883"/>
                    </a:lnTo>
                    <a:lnTo>
                      <a:pt x="17481" y="3883"/>
                    </a:lnTo>
                    <a:lnTo>
                      <a:pt x="16606" y="3846"/>
                    </a:lnTo>
                    <a:lnTo>
                      <a:pt x="15731" y="3828"/>
                    </a:lnTo>
                    <a:lnTo>
                      <a:pt x="14892" y="3773"/>
                    </a:lnTo>
                    <a:lnTo>
                      <a:pt x="14054" y="3719"/>
                    </a:lnTo>
                    <a:lnTo>
                      <a:pt x="13234" y="3646"/>
                    </a:lnTo>
                    <a:lnTo>
                      <a:pt x="12432" y="3573"/>
                    </a:lnTo>
                    <a:lnTo>
                      <a:pt x="11265" y="3427"/>
                    </a:lnTo>
                    <a:lnTo>
                      <a:pt x="10044" y="3245"/>
                    </a:lnTo>
                    <a:lnTo>
                      <a:pt x="8859" y="3062"/>
                    </a:lnTo>
                    <a:lnTo>
                      <a:pt x="7747" y="2862"/>
                    </a:lnTo>
                    <a:lnTo>
                      <a:pt x="6690" y="2643"/>
                    </a:lnTo>
                    <a:lnTo>
                      <a:pt x="5705" y="2406"/>
                    </a:lnTo>
                    <a:lnTo>
                      <a:pt x="4794" y="2187"/>
                    </a:lnTo>
                    <a:lnTo>
                      <a:pt x="3937" y="1969"/>
                    </a:lnTo>
                    <a:lnTo>
                      <a:pt x="3172" y="1750"/>
                    </a:lnTo>
                    <a:lnTo>
                      <a:pt x="2479" y="1531"/>
                    </a:lnTo>
                    <a:lnTo>
                      <a:pt x="1859" y="1349"/>
                    </a:lnTo>
                    <a:lnTo>
                      <a:pt x="875" y="1003"/>
                    </a:lnTo>
                    <a:lnTo>
                      <a:pt x="255" y="766"/>
                    </a:lnTo>
                    <a:lnTo>
                      <a:pt x="0" y="675"/>
                    </a:lnTo>
                    <a:lnTo>
                      <a:pt x="0" y="675"/>
                    </a:lnTo>
                    <a:lnTo>
                      <a:pt x="18" y="1003"/>
                    </a:lnTo>
                    <a:lnTo>
                      <a:pt x="36" y="1349"/>
                    </a:lnTo>
                    <a:lnTo>
                      <a:pt x="73" y="1695"/>
                    </a:lnTo>
                    <a:lnTo>
                      <a:pt x="128" y="2042"/>
                    </a:lnTo>
                    <a:lnTo>
                      <a:pt x="237" y="2625"/>
                    </a:lnTo>
                    <a:lnTo>
                      <a:pt x="365" y="3190"/>
                    </a:lnTo>
                    <a:lnTo>
                      <a:pt x="510" y="3755"/>
                    </a:lnTo>
                    <a:lnTo>
                      <a:pt x="674" y="4284"/>
                    </a:lnTo>
                    <a:lnTo>
                      <a:pt x="875" y="4831"/>
                    </a:lnTo>
                    <a:lnTo>
                      <a:pt x="1094" y="5341"/>
                    </a:lnTo>
                    <a:lnTo>
                      <a:pt x="1312" y="5833"/>
                    </a:lnTo>
                    <a:lnTo>
                      <a:pt x="1568" y="6325"/>
                    </a:lnTo>
                    <a:lnTo>
                      <a:pt x="1823" y="6799"/>
                    </a:lnTo>
                    <a:lnTo>
                      <a:pt x="2114" y="7273"/>
                    </a:lnTo>
                    <a:lnTo>
                      <a:pt x="2406" y="7711"/>
                    </a:lnTo>
                    <a:lnTo>
                      <a:pt x="2716" y="8148"/>
                    </a:lnTo>
                    <a:lnTo>
                      <a:pt x="3044" y="8567"/>
                    </a:lnTo>
                    <a:lnTo>
                      <a:pt x="3390" y="8968"/>
                    </a:lnTo>
                    <a:lnTo>
                      <a:pt x="3755" y="9351"/>
                    </a:lnTo>
                    <a:lnTo>
                      <a:pt x="4120" y="9734"/>
                    </a:lnTo>
                    <a:lnTo>
                      <a:pt x="4502" y="10098"/>
                    </a:lnTo>
                    <a:lnTo>
                      <a:pt x="4885" y="10445"/>
                    </a:lnTo>
                    <a:lnTo>
                      <a:pt x="5286" y="10773"/>
                    </a:lnTo>
                    <a:lnTo>
                      <a:pt x="5705" y="11101"/>
                    </a:lnTo>
                    <a:lnTo>
                      <a:pt x="6125" y="11393"/>
                    </a:lnTo>
                    <a:lnTo>
                      <a:pt x="6562" y="11684"/>
                    </a:lnTo>
                    <a:lnTo>
                      <a:pt x="7000" y="11958"/>
                    </a:lnTo>
                    <a:lnTo>
                      <a:pt x="7437" y="12231"/>
                    </a:lnTo>
                    <a:lnTo>
                      <a:pt x="7893" y="12468"/>
                    </a:lnTo>
                    <a:lnTo>
                      <a:pt x="8348" y="12705"/>
                    </a:lnTo>
                    <a:lnTo>
                      <a:pt x="8822" y="12924"/>
                    </a:lnTo>
                    <a:lnTo>
                      <a:pt x="9278" y="13124"/>
                    </a:lnTo>
                    <a:lnTo>
                      <a:pt x="9752" y="13307"/>
                    </a:lnTo>
                    <a:lnTo>
                      <a:pt x="10244" y="13489"/>
                    </a:lnTo>
                    <a:lnTo>
                      <a:pt x="10718" y="13635"/>
                    </a:lnTo>
                    <a:lnTo>
                      <a:pt x="11192" y="13781"/>
                    </a:lnTo>
                    <a:lnTo>
                      <a:pt x="11265" y="13799"/>
                    </a:lnTo>
                    <a:lnTo>
                      <a:pt x="11794" y="13926"/>
                    </a:lnTo>
                    <a:lnTo>
                      <a:pt x="12322" y="14054"/>
                    </a:lnTo>
                    <a:lnTo>
                      <a:pt x="12851" y="14145"/>
                    </a:lnTo>
                    <a:lnTo>
                      <a:pt x="13379" y="14236"/>
                    </a:lnTo>
                    <a:lnTo>
                      <a:pt x="13890" y="14291"/>
                    </a:lnTo>
                    <a:lnTo>
                      <a:pt x="14418" y="14346"/>
                    </a:lnTo>
                    <a:lnTo>
                      <a:pt x="14929" y="14364"/>
                    </a:lnTo>
                    <a:lnTo>
                      <a:pt x="15439" y="14382"/>
                    </a:lnTo>
                    <a:lnTo>
                      <a:pt x="21837" y="14382"/>
                    </a:lnTo>
                    <a:lnTo>
                      <a:pt x="22475" y="14364"/>
                    </a:lnTo>
                    <a:lnTo>
                      <a:pt x="23113" y="14327"/>
                    </a:lnTo>
                    <a:lnTo>
                      <a:pt x="23751" y="14254"/>
                    </a:lnTo>
                    <a:lnTo>
                      <a:pt x="24407" y="14145"/>
                    </a:lnTo>
                    <a:lnTo>
                      <a:pt x="25064" y="14036"/>
                    </a:lnTo>
                    <a:lnTo>
                      <a:pt x="25720" y="13872"/>
                    </a:lnTo>
                    <a:lnTo>
                      <a:pt x="26376" y="13689"/>
                    </a:lnTo>
                    <a:lnTo>
                      <a:pt x="27032" y="13489"/>
                    </a:lnTo>
                    <a:lnTo>
                      <a:pt x="27597" y="13288"/>
                    </a:lnTo>
                    <a:lnTo>
                      <a:pt x="28162" y="13051"/>
                    </a:lnTo>
                    <a:lnTo>
                      <a:pt x="28709" y="12814"/>
                    </a:lnTo>
                    <a:lnTo>
                      <a:pt x="29256" y="12541"/>
                    </a:lnTo>
                    <a:lnTo>
                      <a:pt x="29803" y="12268"/>
                    </a:lnTo>
                    <a:lnTo>
                      <a:pt x="30350" y="11958"/>
                    </a:lnTo>
                    <a:lnTo>
                      <a:pt x="30860" y="11630"/>
                    </a:lnTo>
                    <a:lnTo>
                      <a:pt x="31389" y="11283"/>
                    </a:lnTo>
                    <a:lnTo>
                      <a:pt x="31935" y="10882"/>
                    </a:lnTo>
                    <a:lnTo>
                      <a:pt x="32464" y="10445"/>
                    </a:lnTo>
                    <a:lnTo>
                      <a:pt x="32993" y="9989"/>
                    </a:lnTo>
                    <a:lnTo>
                      <a:pt x="33485" y="9515"/>
                    </a:lnTo>
                    <a:lnTo>
                      <a:pt x="33959" y="9005"/>
                    </a:lnTo>
                    <a:lnTo>
                      <a:pt x="34414" y="8494"/>
                    </a:lnTo>
                    <a:lnTo>
                      <a:pt x="34834" y="7929"/>
                    </a:lnTo>
                    <a:lnTo>
                      <a:pt x="35253" y="7364"/>
                    </a:lnTo>
                    <a:lnTo>
                      <a:pt x="35618" y="6763"/>
                    </a:lnTo>
                    <a:lnTo>
                      <a:pt x="35964" y="6143"/>
                    </a:lnTo>
                    <a:lnTo>
                      <a:pt x="36292" y="5505"/>
                    </a:lnTo>
                    <a:lnTo>
                      <a:pt x="36584" y="4849"/>
                    </a:lnTo>
                    <a:lnTo>
                      <a:pt x="36821" y="4156"/>
                    </a:lnTo>
                    <a:lnTo>
                      <a:pt x="37039" y="3445"/>
                    </a:lnTo>
                    <a:lnTo>
                      <a:pt x="37222" y="2716"/>
                    </a:lnTo>
                    <a:lnTo>
                      <a:pt x="37367" y="1969"/>
                    </a:lnTo>
                    <a:lnTo>
                      <a:pt x="37440" y="1458"/>
                    </a:lnTo>
                    <a:lnTo>
                      <a:pt x="37495" y="966"/>
                    </a:lnTo>
                    <a:lnTo>
                      <a:pt x="37513" y="474"/>
                    </a:lnTo>
                    <a:lnTo>
                      <a:pt x="3749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288;p62"/>
              <p:cNvSpPr/>
              <p:nvPr/>
            </p:nvSpPr>
            <p:spPr>
              <a:xfrm>
                <a:off x="2185650" y="2959575"/>
                <a:ext cx="481700" cy="281650"/>
              </a:xfrm>
              <a:custGeom>
                <a:avLst/>
                <a:gdLst/>
                <a:ahLst/>
                <a:cxnLst/>
                <a:rect l="l" t="t" r="r" b="b"/>
                <a:pathLst>
                  <a:path w="19268" h="11266" extrusionOk="0">
                    <a:moveTo>
                      <a:pt x="17627" y="0"/>
                    </a:moveTo>
                    <a:lnTo>
                      <a:pt x="16606" y="164"/>
                    </a:lnTo>
                    <a:lnTo>
                      <a:pt x="15622" y="310"/>
                    </a:lnTo>
                    <a:lnTo>
                      <a:pt x="14637" y="438"/>
                    </a:lnTo>
                    <a:lnTo>
                      <a:pt x="13653" y="529"/>
                    </a:lnTo>
                    <a:lnTo>
                      <a:pt x="12705" y="620"/>
                    </a:lnTo>
                    <a:lnTo>
                      <a:pt x="11757" y="675"/>
                    </a:lnTo>
                    <a:lnTo>
                      <a:pt x="10809" y="729"/>
                    </a:lnTo>
                    <a:lnTo>
                      <a:pt x="9880" y="747"/>
                    </a:lnTo>
                    <a:lnTo>
                      <a:pt x="8968" y="766"/>
                    </a:lnTo>
                    <a:lnTo>
                      <a:pt x="8075" y="766"/>
                    </a:lnTo>
                    <a:lnTo>
                      <a:pt x="7200" y="729"/>
                    </a:lnTo>
                    <a:lnTo>
                      <a:pt x="6325" y="711"/>
                    </a:lnTo>
                    <a:lnTo>
                      <a:pt x="5487" y="656"/>
                    </a:lnTo>
                    <a:lnTo>
                      <a:pt x="4648" y="602"/>
                    </a:lnTo>
                    <a:lnTo>
                      <a:pt x="3828" y="529"/>
                    </a:lnTo>
                    <a:lnTo>
                      <a:pt x="3044" y="456"/>
                    </a:lnTo>
                    <a:lnTo>
                      <a:pt x="1860" y="310"/>
                    </a:lnTo>
                    <a:lnTo>
                      <a:pt x="1695" y="547"/>
                    </a:lnTo>
                    <a:lnTo>
                      <a:pt x="1495" y="820"/>
                    </a:lnTo>
                    <a:lnTo>
                      <a:pt x="1276" y="1185"/>
                    </a:lnTo>
                    <a:lnTo>
                      <a:pt x="1021" y="1659"/>
                    </a:lnTo>
                    <a:lnTo>
                      <a:pt x="748" y="2206"/>
                    </a:lnTo>
                    <a:lnTo>
                      <a:pt x="620" y="2516"/>
                    </a:lnTo>
                    <a:lnTo>
                      <a:pt x="511" y="2844"/>
                    </a:lnTo>
                    <a:lnTo>
                      <a:pt x="383" y="3172"/>
                    </a:lnTo>
                    <a:lnTo>
                      <a:pt x="292" y="3536"/>
                    </a:lnTo>
                    <a:lnTo>
                      <a:pt x="201" y="3901"/>
                    </a:lnTo>
                    <a:lnTo>
                      <a:pt x="110" y="4302"/>
                    </a:lnTo>
                    <a:lnTo>
                      <a:pt x="55" y="4703"/>
                    </a:lnTo>
                    <a:lnTo>
                      <a:pt x="18" y="5104"/>
                    </a:lnTo>
                    <a:lnTo>
                      <a:pt x="0" y="5541"/>
                    </a:lnTo>
                    <a:lnTo>
                      <a:pt x="0" y="5961"/>
                    </a:lnTo>
                    <a:lnTo>
                      <a:pt x="37" y="6416"/>
                    </a:lnTo>
                    <a:lnTo>
                      <a:pt x="91" y="6872"/>
                    </a:lnTo>
                    <a:lnTo>
                      <a:pt x="183" y="7328"/>
                    </a:lnTo>
                    <a:lnTo>
                      <a:pt x="310" y="7802"/>
                    </a:lnTo>
                    <a:lnTo>
                      <a:pt x="474" y="8276"/>
                    </a:lnTo>
                    <a:lnTo>
                      <a:pt x="675" y="8768"/>
                    </a:lnTo>
                    <a:lnTo>
                      <a:pt x="912" y="9242"/>
                    </a:lnTo>
                    <a:lnTo>
                      <a:pt x="1185" y="9734"/>
                    </a:lnTo>
                    <a:lnTo>
                      <a:pt x="1513" y="10226"/>
                    </a:lnTo>
                    <a:lnTo>
                      <a:pt x="1896" y="10718"/>
                    </a:lnTo>
                    <a:lnTo>
                      <a:pt x="2425" y="10864"/>
                    </a:lnTo>
                    <a:lnTo>
                      <a:pt x="2935" y="10973"/>
                    </a:lnTo>
                    <a:lnTo>
                      <a:pt x="3464" y="11065"/>
                    </a:lnTo>
                    <a:lnTo>
                      <a:pt x="3974" y="11137"/>
                    </a:lnTo>
                    <a:lnTo>
                      <a:pt x="4503" y="11192"/>
                    </a:lnTo>
                    <a:lnTo>
                      <a:pt x="5013" y="11229"/>
                    </a:lnTo>
                    <a:lnTo>
                      <a:pt x="5523" y="11247"/>
                    </a:lnTo>
                    <a:lnTo>
                      <a:pt x="6052" y="11265"/>
                    </a:lnTo>
                    <a:lnTo>
                      <a:pt x="12432" y="11265"/>
                    </a:lnTo>
                    <a:lnTo>
                      <a:pt x="13070" y="11247"/>
                    </a:lnTo>
                    <a:lnTo>
                      <a:pt x="13708" y="11210"/>
                    </a:lnTo>
                    <a:lnTo>
                      <a:pt x="14364" y="11137"/>
                    </a:lnTo>
                    <a:lnTo>
                      <a:pt x="15002" y="11028"/>
                    </a:lnTo>
                    <a:lnTo>
                      <a:pt x="15658" y="10919"/>
                    </a:lnTo>
                    <a:lnTo>
                      <a:pt x="16314" y="10755"/>
                    </a:lnTo>
                    <a:lnTo>
                      <a:pt x="16971" y="10572"/>
                    </a:lnTo>
                    <a:lnTo>
                      <a:pt x="17627" y="10372"/>
                    </a:lnTo>
                    <a:lnTo>
                      <a:pt x="17937" y="9916"/>
                    </a:lnTo>
                    <a:lnTo>
                      <a:pt x="18228" y="9479"/>
                    </a:lnTo>
                    <a:lnTo>
                      <a:pt x="18483" y="9023"/>
                    </a:lnTo>
                    <a:lnTo>
                      <a:pt x="18684" y="8567"/>
                    </a:lnTo>
                    <a:lnTo>
                      <a:pt x="18848" y="8112"/>
                    </a:lnTo>
                    <a:lnTo>
                      <a:pt x="18994" y="7656"/>
                    </a:lnTo>
                    <a:lnTo>
                      <a:pt x="19103" y="7200"/>
                    </a:lnTo>
                    <a:lnTo>
                      <a:pt x="19176" y="6744"/>
                    </a:lnTo>
                    <a:lnTo>
                      <a:pt x="19231" y="6307"/>
                    </a:lnTo>
                    <a:lnTo>
                      <a:pt x="19267" y="5870"/>
                    </a:lnTo>
                    <a:lnTo>
                      <a:pt x="19267" y="5432"/>
                    </a:lnTo>
                    <a:lnTo>
                      <a:pt x="19249" y="5013"/>
                    </a:lnTo>
                    <a:lnTo>
                      <a:pt x="19213" y="4594"/>
                    </a:lnTo>
                    <a:lnTo>
                      <a:pt x="19158" y="4193"/>
                    </a:lnTo>
                    <a:lnTo>
                      <a:pt x="19085" y="3792"/>
                    </a:lnTo>
                    <a:lnTo>
                      <a:pt x="19012" y="3409"/>
                    </a:lnTo>
                    <a:lnTo>
                      <a:pt x="18921" y="3044"/>
                    </a:lnTo>
                    <a:lnTo>
                      <a:pt x="18812" y="2680"/>
                    </a:lnTo>
                    <a:lnTo>
                      <a:pt x="18593" y="2042"/>
                    </a:lnTo>
                    <a:lnTo>
                      <a:pt x="18374" y="1458"/>
                    </a:lnTo>
                    <a:lnTo>
                      <a:pt x="18137" y="948"/>
                    </a:lnTo>
                    <a:lnTo>
                      <a:pt x="17937" y="547"/>
                    </a:lnTo>
                    <a:lnTo>
                      <a:pt x="17773" y="255"/>
                    </a:lnTo>
                    <a:lnTo>
                      <a:pt x="1762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289;p62"/>
              <p:cNvSpPr/>
              <p:nvPr/>
            </p:nvSpPr>
            <p:spPr>
              <a:xfrm>
                <a:off x="2404375" y="2645575"/>
                <a:ext cx="201000" cy="207375"/>
              </a:xfrm>
              <a:custGeom>
                <a:avLst/>
                <a:gdLst/>
                <a:ahLst/>
                <a:cxnLst/>
                <a:rect l="l" t="t" r="r" b="b"/>
                <a:pathLst>
                  <a:path w="8040" h="8295" extrusionOk="0">
                    <a:moveTo>
                      <a:pt x="685" y="58"/>
                    </a:moveTo>
                    <a:lnTo>
                      <a:pt x="748" y="74"/>
                    </a:lnTo>
                    <a:lnTo>
                      <a:pt x="1295" y="183"/>
                    </a:lnTo>
                    <a:lnTo>
                      <a:pt x="1714" y="274"/>
                    </a:lnTo>
                    <a:lnTo>
                      <a:pt x="2225" y="402"/>
                    </a:lnTo>
                    <a:lnTo>
                      <a:pt x="2790" y="584"/>
                    </a:lnTo>
                    <a:lnTo>
                      <a:pt x="3391" y="785"/>
                    </a:lnTo>
                    <a:lnTo>
                      <a:pt x="4029" y="1040"/>
                    </a:lnTo>
                    <a:lnTo>
                      <a:pt x="4357" y="1186"/>
                    </a:lnTo>
                    <a:lnTo>
                      <a:pt x="4667" y="1332"/>
                    </a:lnTo>
                    <a:lnTo>
                      <a:pt x="4995" y="1496"/>
                    </a:lnTo>
                    <a:lnTo>
                      <a:pt x="5305" y="1678"/>
                    </a:lnTo>
                    <a:lnTo>
                      <a:pt x="5615" y="1860"/>
                    </a:lnTo>
                    <a:lnTo>
                      <a:pt x="5907" y="2079"/>
                    </a:lnTo>
                    <a:lnTo>
                      <a:pt x="6198" y="2279"/>
                    </a:lnTo>
                    <a:lnTo>
                      <a:pt x="6472" y="2516"/>
                    </a:lnTo>
                    <a:lnTo>
                      <a:pt x="6727" y="2772"/>
                    </a:lnTo>
                    <a:lnTo>
                      <a:pt x="6964" y="3027"/>
                    </a:lnTo>
                    <a:lnTo>
                      <a:pt x="7201" y="3300"/>
                    </a:lnTo>
                    <a:lnTo>
                      <a:pt x="7383" y="3592"/>
                    </a:lnTo>
                    <a:lnTo>
                      <a:pt x="7565" y="3902"/>
                    </a:lnTo>
                    <a:lnTo>
                      <a:pt x="7711" y="4212"/>
                    </a:lnTo>
                    <a:lnTo>
                      <a:pt x="7821" y="4558"/>
                    </a:lnTo>
                    <a:lnTo>
                      <a:pt x="7912" y="4904"/>
                    </a:lnTo>
                    <a:lnTo>
                      <a:pt x="7966" y="5269"/>
                    </a:lnTo>
                    <a:lnTo>
                      <a:pt x="7985" y="5670"/>
                    </a:lnTo>
                    <a:lnTo>
                      <a:pt x="7966" y="6053"/>
                    </a:lnTo>
                    <a:lnTo>
                      <a:pt x="7930" y="6326"/>
                    </a:lnTo>
                    <a:lnTo>
                      <a:pt x="7875" y="6581"/>
                    </a:lnTo>
                    <a:lnTo>
                      <a:pt x="7802" y="6818"/>
                    </a:lnTo>
                    <a:lnTo>
                      <a:pt x="7693" y="7037"/>
                    </a:lnTo>
                    <a:lnTo>
                      <a:pt x="7584" y="7237"/>
                    </a:lnTo>
                    <a:lnTo>
                      <a:pt x="7456" y="7420"/>
                    </a:lnTo>
                    <a:lnTo>
                      <a:pt x="7310" y="7584"/>
                    </a:lnTo>
                    <a:lnTo>
                      <a:pt x="7146" y="7711"/>
                    </a:lnTo>
                    <a:lnTo>
                      <a:pt x="6964" y="7839"/>
                    </a:lnTo>
                    <a:lnTo>
                      <a:pt x="6782" y="7948"/>
                    </a:lnTo>
                    <a:lnTo>
                      <a:pt x="6581" y="8040"/>
                    </a:lnTo>
                    <a:lnTo>
                      <a:pt x="6362" y="8112"/>
                    </a:lnTo>
                    <a:lnTo>
                      <a:pt x="6144" y="8167"/>
                    </a:lnTo>
                    <a:lnTo>
                      <a:pt x="5925" y="8222"/>
                    </a:lnTo>
                    <a:lnTo>
                      <a:pt x="5688" y="8240"/>
                    </a:lnTo>
                    <a:lnTo>
                      <a:pt x="5214" y="8240"/>
                    </a:lnTo>
                    <a:lnTo>
                      <a:pt x="4995" y="8222"/>
                    </a:lnTo>
                    <a:lnTo>
                      <a:pt x="4776" y="8185"/>
                    </a:lnTo>
                    <a:lnTo>
                      <a:pt x="4539" y="8149"/>
                    </a:lnTo>
                    <a:lnTo>
                      <a:pt x="4303" y="8094"/>
                    </a:lnTo>
                    <a:lnTo>
                      <a:pt x="4084" y="8040"/>
                    </a:lnTo>
                    <a:lnTo>
                      <a:pt x="3610" y="7857"/>
                    </a:lnTo>
                    <a:lnTo>
                      <a:pt x="3154" y="7657"/>
                    </a:lnTo>
                    <a:lnTo>
                      <a:pt x="2717" y="7402"/>
                    </a:lnTo>
                    <a:lnTo>
                      <a:pt x="2498" y="7256"/>
                    </a:lnTo>
                    <a:lnTo>
                      <a:pt x="2279" y="7110"/>
                    </a:lnTo>
                    <a:lnTo>
                      <a:pt x="2079" y="6946"/>
                    </a:lnTo>
                    <a:lnTo>
                      <a:pt x="1878" y="6782"/>
                    </a:lnTo>
                    <a:lnTo>
                      <a:pt x="1678" y="6600"/>
                    </a:lnTo>
                    <a:lnTo>
                      <a:pt x="1495" y="6399"/>
                    </a:lnTo>
                    <a:lnTo>
                      <a:pt x="1313" y="6198"/>
                    </a:lnTo>
                    <a:lnTo>
                      <a:pt x="1149" y="5998"/>
                    </a:lnTo>
                    <a:lnTo>
                      <a:pt x="985" y="5779"/>
                    </a:lnTo>
                    <a:lnTo>
                      <a:pt x="839" y="5542"/>
                    </a:lnTo>
                    <a:lnTo>
                      <a:pt x="693" y="5305"/>
                    </a:lnTo>
                    <a:lnTo>
                      <a:pt x="566" y="5068"/>
                    </a:lnTo>
                    <a:lnTo>
                      <a:pt x="456" y="4813"/>
                    </a:lnTo>
                    <a:lnTo>
                      <a:pt x="347" y="4540"/>
                    </a:lnTo>
                    <a:lnTo>
                      <a:pt x="256" y="4266"/>
                    </a:lnTo>
                    <a:lnTo>
                      <a:pt x="183" y="3993"/>
                    </a:lnTo>
                    <a:lnTo>
                      <a:pt x="128" y="3701"/>
                    </a:lnTo>
                    <a:lnTo>
                      <a:pt x="92" y="3410"/>
                    </a:lnTo>
                    <a:lnTo>
                      <a:pt x="55" y="3118"/>
                    </a:lnTo>
                    <a:lnTo>
                      <a:pt x="55" y="2808"/>
                    </a:lnTo>
                    <a:lnTo>
                      <a:pt x="55" y="2480"/>
                    </a:lnTo>
                    <a:lnTo>
                      <a:pt x="92" y="2152"/>
                    </a:lnTo>
                    <a:lnTo>
                      <a:pt x="128" y="1824"/>
                    </a:lnTo>
                    <a:lnTo>
                      <a:pt x="201" y="1477"/>
                    </a:lnTo>
                    <a:lnTo>
                      <a:pt x="292" y="1131"/>
                    </a:lnTo>
                    <a:lnTo>
                      <a:pt x="402" y="767"/>
                    </a:lnTo>
                    <a:lnTo>
                      <a:pt x="548" y="420"/>
                    </a:lnTo>
                    <a:lnTo>
                      <a:pt x="685" y="58"/>
                    </a:lnTo>
                    <a:close/>
                    <a:moveTo>
                      <a:pt x="657" y="1"/>
                    </a:moveTo>
                    <a:lnTo>
                      <a:pt x="639" y="19"/>
                    </a:lnTo>
                    <a:lnTo>
                      <a:pt x="493" y="384"/>
                    </a:lnTo>
                    <a:lnTo>
                      <a:pt x="347" y="748"/>
                    </a:lnTo>
                    <a:lnTo>
                      <a:pt x="238" y="1113"/>
                    </a:lnTo>
                    <a:lnTo>
                      <a:pt x="147" y="1459"/>
                    </a:lnTo>
                    <a:lnTo>
                      <a:pt x="74" y="1806"/>
                    </a:lnTo>
                    <a:lnTo>
                      <a:pt x="37" y="2152"/>
                    </a:lnTo>
                    <a:lnTo>
                      <a:pt x="1" y="2480"/>
                    </a:lnTo>
                    <a:lnTo>
                      <a:pt x="1" y="2808"/>
                    </a:lnTo>
                    <a:lnTo>
                      <a:pt x="1" y="3118"/>
                    </a:lnTo>
                    <a:lnTo>
                      <a:pt x="37" y="3428"/>
                    </a:lnTo>
                    <a:lnTo>
                      <a:pt x="74" y="3719"/>
                    </a:lnTo>
                    <a:lnTo>
                      <a:pt x="128" y="4011"/>
                    </a:lnTo>
                    <a:lnTo>
                      <a:pt x="201" y="4285"/>
                    </a:lnTo>
                    <a:lnTo>
                      <a:pt x="292" y="4558"/>
                    </a:lnTo>
                    <a:lnTo>
                      <a:pt x="402" y="4831"/>
                    </a:lnTo>
                    <a:lnTo>
                      <a:pt x="511" y="5087"/>
                    </a:lnTo>
                    <a:lnTo>
                      <a:pt x="639" y="5342"/>
                    </a:lnTo>
                    <a:lnTo>
                      <a:pt x="785" y="5579"/>
                    </a:lnTo>
                    <a:lnTo>
                      <a:pt x="930" y="5797"/>
                    </a:lnTo>
                    <a:lnTo>
                      <a:pt x="1094" y="6034"/>
                    </a:lnTo>
                    <a:lnTo>
                      <a:pt x="1277" y="6235"/>
                    </a:lnTo>
                    <a:lnTo>
                      <a:pt x="1459" y="6435"/>
                    </a:lnTo>
                    <a:lnTo>
                      <a:pt x="1641" y="6636"/>
                    </a:lnTo>
                    <a:lnTo>
                      <a:pt x="1842" y="6818"/>
                    </a:lnTo>
                    <a:lnTo>
                      <a:pt x="2042" y="7001"/>
                    </a:lnTo>
                    <a:lnTo>
                      <a:pt x="2243" y="7165"/>
                    </a:lnTo>
                    <a:lnTo>
                      <a:pt x="2461" y="7310"/>
                    </a:lnTo>
                    <a:lnTo>
                      <a:pt x="2680" y="7456"/>
                    </a:lnTo>
                    <a:lnTo>
                      <a:pt x="2899" y="7584"/>
                    </a:lnTo>
                    <a:lnTo>
                      <a:pt x="3136" y="7711"/>
                    </a:lnTo>
                    <a:lnTo>
                      <a:pt x="3592" y="7912"/>
                    </a:lnTo>
                    <a:lnTo>
                      <a:pt x="4066" y="8076"/>
                    </a:lnTo>
                    <a:lnTo>
                      <a:pt x="4303" y="8149"/>
                    </a:lnTo>
                    <a:lnTo>
                      <a:pt x="4521" y="8204"/>
                    </a:lnTo>
                    <a:lnTo>
                      <a:pt x="4758" y="8240"/>
                    </a:lnTo>
                    <a:lnTo>
                      <a:pt x="4995" y="8276"/>
                    </a:lnTo>
                    <a:lnTo>
                      <a:pt x="5214" y="8295"/>
                    </a:lnTo>
                    <a:lnTo>
                      <a:pt x="5688" y="8295"/>
                    </a:lnTo>
                    <a:lnTo>
                      <a:pt x="5925" y="8276"/>
                    </a:lnTo>
                    <a:lnTo>
                      <a:pt x="6162" y="8222"/>
                    </a:lnTo>
                    <a:lnTo>
                      <a:pt x="6381" y="8167"/>
                    </a:lnTo>
                    <a:lnTo>
                      <a:pt x="6599" y="8094"/>
                    </a:lnTo>
                    <a:lnTo>
                      <a:pt x="6800" y="8003"/>
                    </a:lnTo>
                    <a:lnTo>
                      <a:pt x="7000" y="7894"/>
                    </a:lnTo>
                    <a:lnTo>
                      <a:pt x="7183" y="7766"/>
                    </a:lnTo>
                    <a:lnTo>
                      <a:pt x="7347" y="7620"/>
                    </a:lnTo>
                    <a:lnTo>
                      <a:pt x="7492" y="7456"/>
                    </a:lnTo>
                    <a:lnTo>
                      <a:pt x="7638" y="7274"/>
                    </a:lnTo>
                    <a:lnTo>
                      <a:pt x="7748" y="7073"/>
                    </a:lnTo>
                    <a:lnTo>
                      <a:pt x="7857" y="6836"/>
                    </a:lnTo>
                    <a:lnTo>
                      <a:pt x="7930" y="6600"/>
                    </a:lnTo>
                    <a:lnTo>
                      <a:pt x="7985" y="6344"/>
                    </a:lnTo>
                    <a:lnTo>
                      <a:pt x="8021" y="6071"/>
                    </a:lnTo>
                    <a:lnTo>
                      <a:pt x="8039" y="5670"/>
                    </a:lnTo>
                    <a:lnTo>
                      <a:pt x="8021" y="5251"/>
                    </a:lnTo>
                    <a:lnTo>
                      <a:pt x="7966" y="4850"/>
                    </a:lnTo>
                    <a:lnTo>
                      <a:pt x="7857" y="4467"/>
                    </a:lnTo>
                    <a:lnTo>
                      <a:pt x="7729" y="4102"/>
                    </a:lnTo>
                    <a:lnTo>
                      <a:pt x="7565" y="3756"/>
                    </a:lnTo>
                    <a:lnTo>
                      <a:pt x="7365" y="3446"/>
                    </a:lnTo>
                    <a:lnTo>
                      <a:pt x="7128" y="3136"/>
                    </a:lnTo>
                    <a:lnTo>
                      <a:pt x="6891" y="2845"/>
                    </a:lnTo>
                    <a:lnTo>
                      <a:pt x="6690" y="2644"/>
                    </a:lnTo>
                    <a:lnTo>
                      <a:pt x="6472" y="2444"/>
                    </a:lnTo>
                    <a:lnTo>
                      <a:pt x="6253" y="2261"/>
                    </a:lnTo>
                    <a:lnTo>
                      <a:pt x="6016" y="2079"/>
                    </a:lnTo>
                    <a:lnTo>
                      <a:pt x="5779" y="1915"/>
                    </a:lnTo>
                    <a:lnTo>
                      <a:pt x="5542" y="1751"/>
                    </a:lnTo>
                    <a:lnTo>
                      <a:pt x="5050" y="1459"/>
                    </a:lnTo>
                    <a:lnTo>
                      <a:pt x="4521" y="1204"/>
                    </a:lnTo>
                    <a:lnTo>
                      <a:pt x="4011" y="967"/>
                    </a:lnTo>
                    <a:lnTo>
                      <a:pt x="3500" y="767"/>
                    </a:lnTo>
                    <a:lnTo>
                      <a:pt x="3008" y="584"/>
                    </a:lnTo>
                    <a:lnTo>
                      <a:pt x="2534" y="438"/>
                    </a:lnTo>
                    <a:lnTo>
                      <a:pt x="2097" y="311"/>
                    </a:lnTo>
                    <a:lnTo>
                      <a:pt x="1350" y="129"/>
                    </a:lnTo>
                    <a:lnTo>
                      <a:pt x="857" y="37"/>
                    </a:lnTo>
                    <a:lnTo>
                      <a:pt x="675"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290;p62"/>
              <p:cNvSpPr/>
              <p:nvPr/>
            </p:nvSpPr>
            <p:spPr>
              <a:xfrm>
                <a:off x="2235325" y="2643300"/>
                <a:ext cx="196425" cy="206925"/>
              </a:xfrm>
              <a:custGeom>
                <a:avLst/>
                <a:gdLst/>
                <a:ahLst/>
                <a:cxnLst/>
                <a:rect l="l" t="t" r="r" b="b"/>
                <a:pathLst>
                  <a:path w="7857" h="8277" extrusionOk="0">
                    <a:moveTo>
                      <a:pt x="7153" y="55"/>
                    </a:moveTo>
                    <a:lnTo>
                      <a:pt x="7310" y="420"/>
                    </a:lnTo>
                    <a:lnTo>
                      <a:pt x="7455" y="785"/>
                    </a:lnTo>
                    <a:lnTo>
                      <a:pt x="7565" y="1149"/>
                    </a:lnTo>
                    <a:lnTo>
                      <a:pt x="7656" y="1496"/>
                    </a:lnTo>
                    <a:lnTo>
                      <a:pt x="7729" y="1842"/>
                    </a:lnTo>
                    <a:lnTo>
                      <a:pt x="7765" y="2188"/>
                    </a:lnTo>
                    <a:lnTo>
                      <a:pt x="7802" y="2516"/>
                    </a:lnTo>
                    <a:lnTo>
                      <a:pt x="7802" y="2826"/>
                    </a:lnTo>
                    <a:lnTo>
                      <a:pt x="7802" y="3136"/>
                    </a:lnTo>
                    <a:lnTo>
                      <a:pt x="7765" y="3446"/>
                    </a:lnTo>
                    <a:lnTo>
                      <a:pt x="7729" y="3738"/>
                    </a:lnTo>
                    <a:lnTo>
                      <a:pt x="7674" y="4011"/>
                    </a:lnTo>
                    <a:lnTo>
                      <a:pt x="7601" y="4284"/>
                    </a:lnTo>
                    <a:lnTo>
                      <a:pt x="7510" y="4558"/>
                    </a:lnTo>
                    <a:lnTo>
                      <a:pt x="7419" y="4813"/>
                    </a:lnTo>
                    <a:lnTo>
                      <a:pt x="7310" y="5068"/>
                    </a:lnTo>
                    <a:lnTo>
                      <a:pt x="7182" y="5305"/>
                    </a:lnTo>
                    <a:lnTo>
                      <a:pt x="7054" y="5542"/>
                    </a:lnTo>
                    <a:lnTo>
                      <a:pt x="6909" y="5779"/>
                    </a:lnTo>
                    <a:lnTo>
                      <a:pt x="6744" y="5998"/>
                    </a:lnTo>
                    <a:lnTo>
                      <a:pt x="6580" y="6198"/>
                    </a:lnTo>
                    <a:lnTo>
                      <a:pt x="6416" y="6399"/>
                    </a:lnTo>
                    <a:lnTo>
                      <a:pt x="6234" y="6581"/>
                    </a:lnTo>
                    <a:lnTo>
                      <a:pt x="6034" y="6763"/>
                    </a:lnTo>
                    <a:lnTo>
                      <a:pt x="5851" y="6927"/>
                    </a:lnTo>
                    <a:lnTo>
                      <a:pt x="5651" y="7092"/>
                    </a:lnTo>
                    <a:lnTo>
                      <a:pt x="5432" y="7237"/>
                    </a:lnTo>
                    <a:lnTo>
                      <a:pt x="5232" y="7383"/>
                    </a:lnTo>
                    <a:lnTo>
                      <a:pt x="4794" y="7638"/>
                    </a:lnTo>
                    <a:lnTo>
                      <a:pt x="4338" y="7839"/>
                    </a:lnTo>
                    <a:lnTo>
                      <a:pt x="3901" y="8003"/>
                    </a:lnTo>
                    <a:lnTo>
                      <a:pt x="3445" y="8112"/>
                    </a:lnTo>
                    <a:lnTo>
                      <a:pt x="3226" y="8167"/>
                    </a:lnTo>
                    <a:lnTo>
                      <a:pt x="3008" y="8185"/>
                    </a:lnTo>
                    <a:lnTo>
                      <a:pt x="2789" y="8203"/>
                    </a:lnTo>
                    <a:lnTo>
                      <a:pt x="2333" y="8203"/>
                    </a:lnTo>
                    <a:lnTo>
                      <a:pt x="2096" y="8185"/>
                    </a:lnTo>
                    <a:lnTo>
                      <a:pt x="1878" y="8131"/>
                    </a:lnTo>
                    <a:lnTo>
                      <a:pt x="1659" y="8076"/>
                    </a:lnTo>
                    <a:lnTo>
                      <a:pt x="1440" y="8003"/>
                    </a:lnTo>
                    <a:lnTo>
                      <a:pt x="1258" y="7912"/>
                    </a:lnTo>
                    <a:lnTo>
                      <a:pt x="1057" y="7802"/>
                    </a:lnTo>
                    <a:lnTo>
                      <a:pt x="893" y="7675"/>
                    </a:lnTo>
                    <a:lnTo>
                      <a:pt x="729" y="7547"/>
                    </a:lnTo>
                    <a:lnTo>
                      <a:pt x="583" y="7383"/>
                    </a:lnTo>
                    <a:lnTo>
                      <a:pt x="456" y="7201"/>
                    </a:lnTo>
                    <a:lnTo>
                      <a:pt x="346" y="7000"/>
                    </a:lnTo>
                    <a:lnTo>
                      <a:pt x="255" y="6782"/>
                    </a:lnTo>
                    <a:lnTo>
                      <a:pt x="164" y="6545"/>
                    </a:lnTo>
                    <a:lnTo>
                      <a:pt x="109" y="6289"/>
                    </a:lnTo>
                    <a:lnTo>
                      <a:pt x="73" y="6016"/>
                    </a:lnTo>
                    <a:lnTo>
                      <a:pt x="55" y="5615"/>
                    </a:lnTo>
                    <a:lnTo>
                      <a:pt x="73" y="5196"/>
                    </a:lnTo>
                    <a:lnTo>
                      <a:pt x="146" y="4813"/>
                    </a:lnTo>
                    <a:lnTo>
                      <a:pt x="237" y="4430"/>
                    </a:lnTo>
                    <a:lnTo>
                      <a:pt x="365" y="4084"/>
                    </a:lnTo>
                    <a:lnTo>
                      <a:pt x="529" y="3738"/>
                    </a:lnTo>
                    <a:lnTo>
                      <a:pt x="711" y="3428"/>
                    </a:lnTo>
                    <a:lnTo>
                      <a:pt x="930" y="3118"/>
                    </a:lnTo>
                    <a:lnTo>
                      <a:pt x="1167" y="2844"/>
                    </a:lnTo>
                    <a:lnTo>
                      <a:pt x="1367" y="2644"/>
                    </a:lnTo>
                    <a:lnTo>
                      <a:pt x="1568" y="2443"/>
                    </a:lnTo>
                    <a:lnTo>
                      <a:pt x="1786" y="2261"/>
                    </a:lnTo>
                    <a:lnTo>
                      <a:pt x="2005" y="2097"/>
                    </a:lnTo>
                    <a:lnTo>
                      <a:pt x="2461" y="1769"/>
                    </a:lnTo>
                    <a:lnTo>
                      <a:pt x="2953" y="1477"/>
                    </a:lnTo>
                    <a:lnTo>
                      <a:pt x="3445" y="1222"/>
                    </a:lnTo>
                    <a:lnTo>
                      <a:pt x="3956" y="1003"/>
                    </a:lnTo>
                    <a:lnTo>
                      <a:pt x="4448" y="803"/>
                    </a:lnTo>
                    <a:lnTo>
                      <a:pt x="4922" y="621"/>
                    </a:lnTo>
                    <a:lnTo>
                      <a:pt x="5377" y="475"/>
                    </a:lnTo>
                    <a:lnTo>
                      <a:pt x="5815" y="365"/>
                    </a:lnTo>
                    <a:lnTo>
                      <a:pt x="6526" y="183"/>
                    </a:lnTo>
                    <a:lnTo>
                      <a:pt x="7000" y="92"/>
                    </a:lnTo>
                    <a:lnTo>
                      <a:pt x="7145" y="55"/>
                    </a:lnTo>
                    <a:close/>
                    <a:moveTo>
                      <a:pt x="7182" y="1"/>
                    </a:moveTo>
                    <a:lnTo>
                      <a:pt x="6872" y="55"/>
                    </a:lnTo>
                    <a:lnTo>
                      <a:pt x="6508" y="128"/>
                    </a:lnTo>
                    <a:lnTo>
                      <a:pt x="6052" y="238"/>
                    </a:lnTo>
                    <a:lnTo>
                      <a:pt x="5505" y="384"/>
                    </a:lnTo>
                    <a:lnTo>
                      <a:pt x="4903" y="566"/>
                    </a:lnTo>
                    <a:lnTo>
                      <a:pt x="4265" y="803"/>
                    </a:lnTo>
                    <a:lnTo>
                      <a:pt x="3919" y="949"/>
                    </a:lnTo>
                    <a:lnTo>
                      <a:pt x="3591" y="1094"/>
                    </a:lnTo>
                    <a:lnTo>
                      <a:pt x="3263" y="1259"/>
                    </a:lnTo>
                    <a:lnTo>
                      <a:pt x="2917" y="1423"/>
                    </a:lnTo>
                    <a:lnTo>
                      <a:pt x="2588" y="1623"/>
                    </a:lnTo>
                    <a:lnTo>
                      <a:pt x="2279" y="1824"/>
                    </a:lnTo>
                    <a:lnTo>
                      <a:pt x="1969" y="2042"/>
                    </a:lnTo>
                    <a:lnTo>
                      <a:pt x="1677" y="2279"/>
                    </a:lnTo>
                    <a:lnTo>
                      <a:pt x="1385" y="2535"/>
                    </a:lnTo>
                    <a:lnTo>
                      <a:pt x="1130" y="2808"/>
                    </a:lnTo>
                    <a:lnTo>
                      <a:pt x="875" y="3100"/>
                    </a:lnTo>
                    <a:lnTo>
                      <a:pt x="656" y="3391"/>
                    </a:lnTo>
                    <a:lnTo>
                      <a:pt x="474" y="3719"/>
                    </a:lnTo>
                    <a:lnTo>
                      <a:pt x="310" y="4066"/>
                    </a:lnTo>
                    <a:lnTo>
                      <a:pt x="182" y="4412"/>
                    </a:lnTo>
                    <a:lnTo>
                      <a:pt x="73" y="4795"/>
                    </a:lnTo>
                    <a:lnTo>
                      <a:pt x="18" y="5196"/>
                    </a:lnTo>
                    <a:lnTo>
                      <a:pt x="0" y="5615"/>
                    </a:lnTo>
                    <a:lnTo>
                      <a:pt x="18" y="6016"/>
                    </a:lnTo>
                    <a:lnTo>
                      <a:pt x="55" y="6308"/>
                    </a:lnTo>
                    <a:lnTo>
                      <a:pt x="109" y="6563"/>
                    </a:lnTo>
                    <a:lnTo>
                      <a:pt x="201" y="6800"/>
                    </a:lnTo>
                    <a:lnTo>
                      <a:pt x="292" y="7019"/>
                    </a:lnTo>
                    <a:lnTo>
                      <a:pt x="401" y="7237"/>
                    </a:lnTo>
                    <a:lnTo>
                      <a:pt x="547" y="7420"/>
                    </a:lnTo>
                    <a:lnTo>
                      <a:pt x="693" y="7584"/>
                    </a:lnTo>
                    <a:lnTo>
                      <a:pt x="857" y="7730"/>
                    </a:lnTo>
                    <a:lnTo>
                      <a:pt x="1039" y="7857"/>
                    </a:lnTo>
                    <a:lnTo>
                      <a:pt x="1221" y="7966"/>
                    </a:lnTo>
                    <a:lnTo>
                      <a:pt x="1422" y="8058"/>
                    </a:lnTo>
                    <a:lnTo>
                      <a:pt x="1641" y="8131"/>
                    </a:lnTo>
                    <a:lnTo>
                      <a:pt x="1859" y="8203"/>
                    </a:lnTo>
                    <a:lnTo>
                      <a:pt x="2096" y="8240"/>
                    </a:lnTo>
                    <a:lnTo>
                      <a:pt x="2333" y="8258"/>
                    </a:lnTo>
                    <a:lnTo>
                      <a:pt x="2570" y="8276"/>
                    </a:lnTo>
                    <a:lnTo>
                      <a:pt x="2789" y="8258"/>
                    </a:lnTo>
                    <a:lnTo>
                      <a:pt x="3008" y="8240"/>
                    </a:lnTo>
                    <a:lnTo>
                      <a:pt x="3226" y="8222"/>
                    </a:lnTo>
                    <a:lnTo>
                      <a:pt x="3463" y="8167"/>
                    </a:lnTo>
                    <a:lnTo>
                      <a:pt x="3919" y="8058"/>
                    </a:lnTo>
                    <a:lnTo>
                      <a:pt x="4375" y="7894"/>
                    </a:lnTo>
                    <a:lnTo>
                      <a:pt x="4812" y="7675"/>
                    </a:lnTo>
                    <a:lnTo>
                      <a:pt x="5250" y="7438"/>
                    </a:lnTo>
                    <a:lnTo>
                      <a:pt x="5469" y="7292"/>
                    </a:lnTo>
                    <a:lnTo>
                      <a:pt x="5669" y="7146"/>
                    </a:lnTo>
                    <a:lnTo>
                      <a:pt x="5888" y="6982"/>
                    </a:lnTo>
                    <a:lnTo>
                      <a:pt x="6070" y="6800"/>
                    </a:lnTo>
                    <a:lnTo>
                      <a:pt x="6271" y="6618"/>
                    </a:lnTo>
                    <a:lnTo>
                      <a:pt x="6453" y="6435"/>
                    </a:lnTo>
                    <a:lnTo>
                      <a:pt x="6635" y="6235"/>
                    </a:lnTo>
                    <a:lnTo>
                      <a:pt x="6799" y="6016"/>
                    </a:lnTo>
                    <a:lnTo>
                      <a:pt x="6945" y="5797"/>
                    </a:lnTo>
                    <a:lnTo>
                      <a:pt x="7091" y="5579"/>
                    </a:lnTo>
                    <a:lnTo>
                      <a:pt x="7237" y="5342"/>
                    </a:lnTo>
                    <a:lnTo>
                      <a:pt x="7364" y="5086"/>
                    </a:lnTo>
                    <a:lnTo>
                      <a:pt x="7474" y="4849"/>
                    </a:lnTo>
                    <a:lnTo>
                      <a:pt x="7565" y="4576"/>
                    </a:lnTo>
                    <a:lnTo>
                      <a:pt x="7656" y="4303"/>
                    </a:lnTo>
                    <a:lnTo>
                      <a:pt x="7729" y="4029"/>
                    </a:lnTo>
                    <a:lnTo>
                      <a:pt x="7783" y="3738"/>
                    </a:lnTo>
                    <a:lnTo>
                      <a:pt x="7838" y="3446"/>
                    </a:lnTo>
                    <a:lnTo>
                      <a:pt x="7856" y="3136"/>
                    </a:lnTo>
                    <a:lnTo>
                      <a:pt x="7856" y="2826"/>
                    </a:lnTo>
                    <a:lnTo>
                      <a:pt x="7856" y="2516"/>
                    </a:lnTo>
                    <a:lnTo>
                      <a:pt x="7820" y="2170"/>
                    </a:lnTo>
                    <a:lnTo>
                      <a:pt x="7783" y="1824"/>
                    </a:lnTo>
                    <a:lnTo>
                      <a:pt x="7711" y="1477"/>
                    </a:lnTo>
                    <a:lnTo>
                      <a:pt x="7619" y="1131"/>
                    </a:lnTo>
                    <a:lnTo>
                      <a:pt x="7510" y="766"/>
                    </a:lnTo>
                    <a:lnTo>
                      <a:pt x="7364" y="384"/>
                    </a:lnTo>
                    <a:lnTo>
                      <a:pt x="7200" y="19"/>
                    </a:lnTo>
                    <a:lnTo>
                      <a:pt x="7200"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291;p62"/>
              <p:cNvSpPr/>
              <p:nvPr/>
            </p:nvSpPr>
            <p:spPr>
              <a:xfrm>
                <a:off x="2398450" y="2619150"/>
                <a:ext cx="40125" cy="39675"/>
              </a:xfrm>
              <a:custGeom>
                <a:avLst/>
                <a:gdLst/>
                <a:ahLst/>
                <a:cxnLst/>
                <a:rect l="l" t="t" r="r" b="b"/>
                <a:pathLst>
                  <a:path w="1605" h="1587" extrusionOk="0">
                    <a:moveTo>
                      <a:pt x="693" y="1"/>
                    </a:moveTo>
                    <a:lnTo>
                      <a:pt x="529" y="37"/>
                    </a:lnTo>
                    <a:lnTo>
                      <a:pt x="402" y="110"/>
                    </a:lnTo>
                    <a:lnTo>
                      <a:pt x="274" y="201"/>
                    </a:lnTo>
                    <a:lnTo>
                      <a:pt x="165" y="311"/>
                    </a:lnTo>
                    <a:lnTo>
                      <a:pt x="92" y="438"/>
                    </a:lnTo>
                    <a:lnTo>
                      <a:pt x="37" y="584"/>
                    </a:lnTo>
                    <a:lnTo>
                      <a:pt x="1" y="730"/>
                    </a:lnTo>
                    <a:lnTo>
                      <a:pt x="1" y="894"/>
                    </a:lnTo>
                    <a:lnTo>
                      <a:pt x="55" y="1058"/>
                    </a:lnTo>
                    <a:lnTo>
                      <a:pt x="110" y="1204"/>
                    </a:lnTo>
                    <a:lnTo>
                      <a:pt x="201" y="1331"/>
                    </a:lnTo>
                    <a:lnTo>
                      <a:pt x="311" y="1423"/>
                    </a:lnTo>
                    <a:lnTo>
                      <a:pt x="456" y="1514"/>
                    </a:lnTo>
                    <a:lnTo>
                      <a:pt x="602" y="1568"/>
                    </a:lnTo>
                    <a:lnTo>
                      <a:pt x="748" y="1587"/>
                    </a:lnTo>
                    <a:lnTo>
                      <a:pt x="912" y="1587"/>
                    </a:lnTo>
                    <a:lnTo>
                      <a:pt x="1076" y="1550"/>
                    </a:lnTo>
                    <a:lnTo>
                      <a:pt x="1204" y="1477"/>
                    </a:lnTo>
                    <a:lnTo>
                      <a:pt x="1331" y="1386"/>
                    </a:lnTo>
                    <a:lnTo>
                      <a:pt x="1441" y="1277"/>
                    </a:lnTo>
                    <a:lnTo>
                      <a:pt x="1514" y="1149"/>
                    </a:lnTo>
                    <a:lnTo>
                      <a:pt x="1568" y="1003"/>
                    </a:lnTo>
                    <a:lnTo>
                      <a:pt x="1605" y="839"/>
                    </a:lnTo>
                    <a:lnTo>
                      <a:pt x="1605" y="675"/>
                    </a:lnTo>
                    <a:lnTo>
                      <a:pt x="1550" y="529"/>
                    </a:lnTo>
                    <a:lnTo>
                      <a:pt x="1495" y="384"/>
                    </a:lnTo>
                    <a:lnTo>
                      <a:pt x="1404" y="256"/>
                    </a:lnTo>
                    <a:lnTo>
                      <a:pt x="1295" y="147"/>
                    </a:lnTo>
                    <a:lnTo>
                      <a:pt x="1149" y="74"/>
                    </a:lnTo>
                    <a:lnTo>
                      <a:pt x="1003" y="19"/>
                    </a:lnTo>
                    <a:lnTo>
                      <a:pt x="85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292;p62"/>
              <p:cNvSpPr/>
              <p:nvPr/>
            </p:nvSpPr>
            <p:spPr>
              <a:xfrm>
                <a:off x="2424425" y="2345275"/>
                <a:ext cx="431125" cy="289850"/>
              </a:xfrm>
              <a:custGeom>
                <a:avLst/>
                <a:gdLst/>
                <a:ahLst/>
                <a:cxnLst/>
                <a:rect l="l" t="t" r="r" b="b"/>
                <a:pathLst>
                  <a:path w="17245" h="11594" extrusionOk="0">
                    <a:moveTo>
                      <a:pt x="17190" y="1"/>
                    </a:moveTo>
                    <a:lnTo>
                      <a:pt x="17135" y="420"/>
                    </a:lnTo>
                    <a:lnTo>
                      <a:pt x="17044" y="857"/>
                    </a:lnTo>
                    <a:lnTo>
                      <a:pt x="16953" y="1277"/>
                    </a:lnTo>
                    <a:lnTo>
                      <a:pt x="16825" y="1678"/>
                    </a:lnTo>
                    <a:lnTo>
                      <a:pt x="16679" y="2060"/>
                    </a:lnTo>
                    <a:lnTo>
                      <a:pt x="16534" y="2443"/>
                    </a:lnTo>
                    <a:lnTo>
                      <a:pt x="16351" y="2826"/>
                    </a:lnTo>
                    <a:lnTo>
                      <a:pt x="16151" y="3191"/>
                    </a:lnTo>
                    <a:lnTo>
                      <a:pt x="15950" y="3537"/>
                    </a:lnTo>
                    <a:lnTo>
                      <a:pt x="15713" y="3883"/>
                    </a:lnTo>
                    <a:lnTo>
                      <a:pt x="15476" y="4230"/>
                    </a:lnTo>
                    <a:lnTo>
                      <a:pt x="15221" y="4558"/>
                    </a:lnTo>
                    <a:lnTo>
                      <a:pt x="14948" y="4868"/>
                    </a:lnTo>
                    <a:lnTo>
                      <a:pt x="14674" y="5177"/>
                    </a:lnTo>
                    <a:lnTo>
                      <a:pt x="14383" y="5469"/>
                    </a:lnTo>
                    <a:lnTo>
                      <a:pt x="14073" y="5761"/>
                    </a:lnTo>
                    <a:lnTo>
                      <a:pt x="13599" y="6180"/>
                    </a:lnTo>
                    <a:lnTo>
                      <a:pt x="13088" y="6581"/>
                    </a:lnTo>
                    <a:lnTo>
                      <a:pt x="12578" y="6964"/>
                    </a:lnTo>
                    <a:lnTo>
                      <a:pt x="12031" y="7328"/>
                    </a:lnTo>
                    <a:lnTo>
                      <a:pt x="11484" y="7675"/>
                    </a:lnTo>
                    <a:lnTo>
                      <a:pt x="10919" y="8003"/>
                    </a:lnTo>
                    <a:lnTo>
                      <a:pt x="10354" y="8313"/>
                    </a:lnTo>
                    <a:lnTo>
                      <a:pt x="9771" y="8604"/>
                    </a:lnTo>
                    <a:lnTo>
                      <a:pt x="9188" y="8878"/>
                    </a:lnTo>
                    <a:lnTo>
                      <a:pt x="8604" y="9133"/>
                    </a:lnTo>
                    <a:lnTo>
                      <a:pt x="8021" y="9370"/>
                    </a:lnTo>
                    <a:lnTo>
                      <a:pt x="7438" y="9607"/>
                    </a:lnTo>
                    <a:lnTo>
                      <a:pt x="6854" y="9807"/>
                    </a:lnTo>
                    <a:lnTo>
                      <a:pt x="6271" y="10008"/>
                    </a:lnTo>
                    <a:lnTo>
                      <a:pt x="5159" y="10372"/>
                    </a:lnTo>
                    <a:lnTo>
                      <a:pt x="4120" y="10664"/>
                    </a:lnTo>
                    <a:lnTo>
                      <a:pt x="3136" y="10919"/>
                    </a:lnTo>
                    <a:lnTo>
                      <a:pt x="2261" y="11120"/>
                    </a:lnTo>
                    <a:lnTo>
                      <a:pt x="1495" y="11284"/>
                    </a:lnTo>
                    <a:lnTo>
                      <a:pt x="876" y="11393"/>
                    </a:lnTo>
                    <a:lnTo>
                      <a:pt x="402" y="11484"/>
                    </a:lnTo>
                    <a:lnTo>
                      <a:pt x="110" y="11521"/>
                    </a:lnTo>
                    <a:lnTo>
                      <a:pt x="1" y="11539"/>
                    </a:lnTo>
                    <a:lnTo>
                      <a:pt x="1" y="11594"/>
                    </a:lnTo>
                    <a:lnTo>
                      <a:pt x="712" y="11484"/>
                    </a:lnTo>
                    <a:lnTo>
                      <a:pt x="1514" y="11339"/>
                    </a:lnTo>
                    <a:lnTo>
                      <a:pt x="2553" y="11120"/>
                    </a:lnTo>
                    <a:lnTo>
                      <a:pt x="3154" y="10974"/>
                    </a:lnTo>
                    <a:lnTo>
                      <a:pt x="3792" y="10810"/>
                    </a:lnTo>
                    <a:lnTo>
                      <a:pt x="4467" y="10628"/>
                    </a:lnTo>
                    <a:lnTo>
                      <a:pt x="5177" y="10427"/>
                    </a:lnTo>
                    <a:lnTo>
                      <a:pt x="5925" y="10190"/>
                    </a:lnTo>
                    <a:lnTo>
                      <a:pt x="6672" y="9935"/>
                    </a:lnTo>
                    <a:lnTo>
                      <a:pt x="7456" y="9662"/>
                    </a:lnTo>
                    <a:lnTo>
                      <a:pt x="8222" y="9352"/>
                    </a:lnTo>
                    <a:lnTo>
                      <a:pt x="9005" y="9005"/>
                    </a:lnTo>
                    <a:lnTo>
                      <a:pt x="9789" y="8641"/>
                    </a:lnTo>
                    <a:lnTo>
                      <a:pt x="10573" y="8258"/>
                    </a:lnTo>
                    <a:lnTo>
                      <a:pt x="11320" y="7839"/>
                    </a:lnTo>
                    <a:lnTo>
                      <a:pt x="12068" y="7383"/>
                    </a:lnTo>
                    <a:lnTo>
                      <a:pt x="12432" y="7128"/>
                    </a:lnTo>
                    <a:lnTo>
                      <a:pt x="12779" y="6891"/>
                    </a:lnTo>
                    <a:lnTo>
                      <a:pt x="13125" y="6636"/>
                    </a:lnTo>
                    <a:lnTo>
                      <a:pt x="13453" y="6362"/>
                    </a:lnTo>
                    <a:lnTo>
                      <a:pt x="13781" y="6089"/>
                    </a:lnTo>
                    <a:lnTo>
                      <a:pt x="14109" y="5815"/>
                    </a:lnTo>
                    <a:lnTo>
                      <a:pt x="14419" y="5524"/>
                    </a:lnTo>
                    <a:lnTo>
                      <a:pt x="14711" y="5214"/>
                    </a:lnTo>
                    <a:lnTo>
                      <a:pt x="15002" y="4904"/>
                    </a:lnTo>
                    <a:lnTo>
                      <a:pt x="15258" y="4594"/>
                    </a:lnTo>
                    <a:lnTo>
                      <a:pt x="15513" y="4266"/>
                    </a:lnTo>
                    <a:lnTo>
                      <a:pt x="15768" y="3920"/>
                    </a:lnTo>
                    <a:lnTo>
                      <a:pt x="15987" y="3573"/>
                    </a:lnTo>
                    <a:lnTo>
                      <a:pt x="16205" y="3209"/>
                    </a:lnTo>
                    <a:lnTo>
                      <a:pt x="16406" y="2844"/>
                    </a:lnTo>
                    <a:lnTo>
                      <a:pt x="16588" y="2480"/>
                    </a:lnTo>
                    <a:lnTo>
                      <a:pt x="16734" y="2079"/>
                    </a:lnTo>
                    <a:lnTo>
                      <a:pt x="16880" y="1696"/>
                    </a:lnTo>
                    <a:lnTo>
                      <a:pt x="17007" y="1277"/>
                    </a:lnTo>
                    <a:lnTo>
                      <a:pt x="17099" y="857"/>
                    </a:lnTo>
                    <a:lnTo>
                      <a:pt x="17190" y="438"/>
                    </a:lnTo>
                    <a:lnTo>
                      <a:pt x="17244"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4293;p62"/>
              <p:cNvSpPr/>
              <p:nvPr/>
            </p:nvSpPr>
            <p:spPr>
              <a:xfrm>
                <a:off x="2834100" y="2291950"/>
                <a:ext cx="62000" cy="78875"/>
              </a:xfrm>
              <a:custGeom>
                <a:avLst/>
                <a:gdLst/>
                <a:ahLst/>
                <a:cxnLst/>
                <a:rect l="l" t="t" r="r" b="b"/>
                <a:pathLst>
                  <a:path w="2480" h="3155" extrusionOk="0">
                    <a:moveTo>
                      <a:pt x="1350" y="1"/>
                    </a:moveTo>
                    <a:lnTo>
                      <a:pt x="1240" y="19"/>
                    </a:lnTo>
                    <a:lnTo>
                      <a:pt x="1021" y="56"/>
                    </a:lnTo>
                    <a:lnTo>
                      <a:pt x="839" y="147"/>
                    </a:lnTo>
                    <a:lnTo>
                      <a:pt x="657" y="256"/>
                    </a:lnTo>
                    <a:lnTo>
                      <a:pt x="511" y="420"/>
                    </a:lnTo>
                    <a:lnTo>
                      <a:pt x="438" y="511"/>
                    </a:lnTo>
                    <a:lnTo>
                      <a:pt x="384" y="602"/>
                    </a:lnTo>
                    <a:lnTo>
                      <a:pt x="347" y="712"/>
                    </a:lnTo>
                    <a:lnTo>
                      <a:pt x="311" y="803"/>
                    </a:lnTo>
                    <a:lnTo>
                      <a:pt x="37" y="1751"/>
                    </a:lnTo>
                    <a:lnTo>
                      <a:pt x="19" y="1860"/>
                    </a:lnTo>
                    <a:lnTo>
                      <a:pt x="1" y="1970"/>
                    </a:lnTo>
                    <a:lnTo>
                      <a:pt x="1" y="2079"/>
                    </a:lnTo>
                    <a:lnTo>
                      <a:pt x="1" y="2188"/>
                    </a:lnTo>
                    <a:lnTo>
                      <a:pt x="55" y="2389"/>
                    </a:lnTo>
                    <a:lnTo>
                      <a:pt x="128" y="2589"/>
                    </a:lnTo>
                    <a:lnTo>
                      <a:pt x="256" y="2753"/>
                    </a:lnTo>
                    <a:lnTo>
                      <a:pt x="420" y="2917"/>
                    </a:lnTo>
                    <a:lnTo>
                      <a:pt x="493" y="2972"/>
                    </a:lnTo>
                    <a:lnTo>
                      <a:pt x="602" y="3027"/>
                    </a:lnTo>
                    <a:lnTo>
                      <a:pt x="693" y="3082"/>
                    </a:lnTo>
                    <a:lnTo>
                      <a:pt x="803" y="3118"/>
                    </a:lnTo>
                    <a:lnTo>
                      <a:pt x="912" y="3136"/>
                    </a:lnTo>
                    <a:lnTo>
                      <a:pt x="1021" y="3154"/>
                    </a:lnTo>
                    <a:lnTo>
                      <a:pt x="1240" y="3154"/>
                    </a:lnTo>
                    <a:lnTo>
                      <a:pt x="1459" y="3100"/>
                    </a:lnTo>
                    <a:lnTo>
                      <a:pt x="1641" y="3009"/>
                    </a:lnTo>
                    <a:lnTo>
                      <a:pt x="1824" y="2899"/>
                    </a:lnTo>
                    <a:lnTo>
                      <a:pt x="1969" y="2735"/>
                    </a:lnTo>
                    <a:lnTo>
                      <a:pt x="2042" y="2662"/>
                    </a:lnTo>
                    <a:lnTo>
                      <a:pt x="2097" y="2553"/>
                    </a:lnTo>
                    <a:lnTo>
                      <a:pt x="2133" y="2462"/>
                    </a:lnTo>
                    <a:lnTo>
                      <a:pt x="2170" y="2352"/>
                    </a:lnTo>
                    <a:lnTo>
                      <a:pt x="2443" y="1423"/>
                    </a:lnTo>
                    <a:lnTo>
                      <a:pt x="2461" y="1313"/>
                    </a:lnTo>
                    <a:lnTo>
                      <a:pt x="2480" y="1204"/>
                    </a:lnTo>
                    <a:lnTo>
                      <a:pt x="2480" y="1095"/>
                    </a:lnTo>
                    <a:lnTo>
                      <a:pt x="2480" y="985"/>
                    </a:lnTo>
                    <a:lnTo>
                      <a:pt x="2425" y="767"/>
                    </a:lnTo>
                    <a:lnTo>
                      <a:pt x="2334" y="566"/>
                    </a:lnTo>
                    <a:lnTo>
                      <a:pt x="2225" y="402"/>
                    </a:lnTo>
                    <a:lnTo>
                      <a:pt x="2060" y="256"/>
                    </a:lnTo>
                    <a:lnTo>
                      <a:pt x="1988" y="183"/>
                    </a:lnTo>
                    <a:lnTo>
                      <a:pt x="1878" y="129"/>
                    </a:lnTo>
                    <a:lnTo>
                      <a:pt x="1787" y="74"/>
                    </a:lnTo>
                    <a:lnTo>
                      <a:pt x="1678" y="37"/>
                    </a:lnTo>
                    <a:lnTo>
                      <a:pt x="1568" y="19"/>
                    </a:lnTo>
                    <a:lnTo>
                      <a:pt x="1459" y="1"/>
                    </a:lnTo>
                    <a:close/>
                  </a:path>
                </a:pathLst>
              </a:custGeom>
              <a:solidFill>
                <a:srgbClr val="FFD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4294;p62"/>
              <p:cNvSpPr/>
              <p:nvPr/>
            </p:nvSpPr>
            <p:spPr>
              <a:xfrm>
                <a:off x="1990150" y="2345275"/>
                <a:ext cx="431125" cy="289850"/>
              </a:xfrm>
              <a:custGeom>
                <a:avLst/>
                <a:gdLst/>
                <a:ahLst/>
                <a:cxnLst/>
                <a:rect l="l" t="t" r="r" b="b"/>
                <a:pathLst>
                  <a:path w="17245" h="11594" extrusionOk="0">
                    <a:moveTo>
                      <a:pt x="0" y="1"/>
                    </a:moveTo>
                    <a:lnTo>
                      <a:pt x="55" y="438"/>
                    </a:lnTo>
                    <a:lnTo>
                      <a:pt x="146" y="857"/>
                    </a:lnTo>
                    <a:lnTo>
                      <a:pt x="237" y="1277"/>
                    </a:lnTo>
                    <a:lnTo>
                      <a:pt x="365" y="1696"/>
                    </a:lnTo>
                    <a:lnTo>
                      <a:pt x="511" y="2079"/>
                    </a:lnTo>
                    <a:lnTo>
                      <a:pt x="675" y="2480"/>
                    </a:lnTo>
                    <a:lnTo>
                      <a:pt x="839" y="2844"/>
                    </a:lnTo>
                    <a:lnTo>
                      <a:pt x="1039" y="3209"/>
                    </a:lnTo>
                    <a:lnTo>
                      <a:pt x="1258" y="3573"/>
                    </a:lnTo>
                    <a:lnTo>
                      <a:pt x="1477" y="3920"/>
                    </a:lnTo>
                    <a:lnTo>
                      <a:pt x="1732" y="4266"/>
                    </a:lnTo>
                    <a:lnTo>
                      <a:pt x="1987" y="4594"/>
                    </a:lnTo>
                    <a:lnTo>
                      <a:pt x="2261" y="4904"/>
                    </a:lnTo>
                    <a:lnTo>
                      <a:pt x="2534" y="5214"/>
                    </a:lnTo>
                    <a:lnTo>
                      <a:pt x="2826" y="5524"/>
                    </a:lnTo>
                    <a:lnTo>
                      <a:pt x="3136" y="5815"/>
                    </a:lnTo>
                    <a:lnTo>
                      <a:pt x="3628" y="6235"/>
                    </a:lnTo>
                    <a:lnTo>
                      <a:pt x="4120" y="6636"/>
                    </a:lnTo>
                    <a:lnTo>
                      <a:pt x="4649" y="7018"/>
                    </a:lnTo>
                    <a:lnTo>
                      <a:pt x="5177" y="7365"/>
                    </a:lnTo>
                    <a:lnTo>
                      <a:pt x="5724" y="7711"/>
                    </a:lnTo>
                    <a:lnTo>
                      <a:pt x="6289" y="8039"/>
                    </a:lnTo>
                    <a:lnTo>
                      <a:pt x="6872" y="8349"/>
                    </a:lnTo>
                    <a:lnTo>
                      <a:pt x="7456" y="8641"/>
                    </a:lnTo>
                    <a:lnTo>
                      <a:pt x="8039" y="8932"/>
                    </a:lnTo>
                    <a:lnTo>
                      <a:pt x="8622" y="9188"/>
                    </a:lnTo>
                    <a:lnTo>
                      <a:pt x="9206" y="9425"/>
                    </a:lnTo>
                    <a:lnTo>
                      <a:pt x="9789" y="9662"/>
                    </a:lnTo>
                    <a:lnTo>
                      <a:pt x="10372" y="9862"/>
                    </a:lnTo>
                    <a:lnTo>
                      <a:pt x="10955" y="10063"/>
                    </a:lnTo>
                    <a:lnTo>
                      <a:pt x="12067" y="10427"/>
                    </a:lnTo>
                    <a:lnTo>
                      <a:pt x="13125" y="10719"/>
                    </a:lnTo>
                    <a:lnTo>
                      <a:pt x="14091" y="10974"/>
                    </a:lnTo>
                    <a:lnTo>
                      <a:pt x="14966" y="11174"/>
                    </a:lnTo>
                    <a:lnTo>
                      <a:pt x="15731" y="11339"/>
                    </a:lnTo>
                    <a:lnTo>
                      <a:pt x="16369" y="11448"/>
                    </a:lnTo>
                    <a:lnTo>
                      <a:pt x="16843" y="11539"/>
                    </a:lnTo>
                    <a:lnTo>
                      <a:pt x="17244" y="11594"/>
                    </a:lnTo>
                    <a:lnTo>
                      <a:pt x="17244" y="11539"/>
                    </a:lnTo>
                    <a:lnTo>
                      <a:pt x="17062" y="11521"/>
                    </a:lnTo>
                    <a:lnTo>
                      <a:pt x="16588" y="11430"/>
                    </a:lnTo>
                    <a:lnTo>
                      <a:pt x="15859" y="11302"/>
                    </a:lnTo>
                    <a:lnTo>
                      <a:pt x="14911" y="11102"/>
                    </a:lnTo>
                    <a:lnTo>
                      <a:pt x="13799" y="10846"/>
                    </a:lnTo>
                    <a:lnTo>
                      <a:pt x="13179" y="10682"/>
                    </a:lnTo>
                    <a:lnTo>
                      <a:pt x="12523" y="10500"/>
                    </a:lnTo>
                    <a:lnTo>
                      <a:pt x="11849" y="10300"/>
                    </a:lnTo>
                    <a:lnTo>
                      <a:pt x="11156" y="10081"/>
                    </a:lnTo>
                    <a:lnTo>
                      <a:pt x="10445" y="9826"/>
                    </a:lnTo>
                    <a:lnTo>
                      <a:pt x="9716" y="9570"/>
                    </a:lnTo>
                    <a:lnTo>
                      <a:pt x="8987" y="9279"/>
                    </a:lnTo>
                    <a:lnTo>
                      <a:pt x="8258" y="8969"/>
                    </a:lnTo>
                    <a:lnTo>
                      <a:pt x="7529" y="8623"/>
                    </a:lnTo>
                    <a:lnTo>
                      <a:pt x="6799" y="8258"/>
                    </a:lnTo>
                    <a:lnTo>
                      <a:pt x="6089" y="7857"/>
                    </a:lnTo>
                    <a:lnTo>
                      <a:pt x="5396" y="7438"/>
                    </a:lnTo>
                    <a:lnTo>
                      <a:pt x="4721" y="7000"/>
                    </a:lnTo>
                    <a:lnTo>
                      <a:pt x="4065" y="6526"/>
                    </a:lnTo>
                    <a:lnTo>
                      <a:pt x="3755" y="6271"/>
                    </a:lnTo>
                    <a:lnTo>
                      <a:pt x="3446" y="6016"/>
                    </a:lnTo>
                    <a:lnTo>
                      <a:pt x="3154" y="5742"/>
                    </a:lnTo>
                    <a:lnTo>
                      <a:pt x="2862" y="5469"/>
                    </a:lnTo>
                    <a:lnTo>
                      <a:pt x="2589" y="5196"/>
                    </a:lnTo>
                    <a:lnTo>
                      <a:pt x="2334" y="4904"/>
                    </a:lnTo>
                    <a:lnTo>
                      <a:pt x="2078" y="4612"/>
                    </a:lnTo>
                    <a:lnTo>
                      <a:pt x="1823" y="4302"/>
                    </a:lnTo>
                    <a:lnTo>
                      <a:pt x="1605" y="3993"/>
                    </a:lnTo>
                    <a:lnTo>
                      <a:pt x="1386" y="3683"/>
                    </a:lnTo>
                    <a:lnTo>
                      <a:pt x="1185" y="3336"/>
                    </a:lnTo>
                    <a:lnTo>
                      <a:pt x="985" y="3008"/>
                    </a:lnTo>
                    <a:lnTo>
                      <a:pt x="821" y="2662"/>
                    </a:lnTo>
                    <a:lnTo>
                      <a:pt x="657" y="2316"/>
                    </a:lnTo>
                    <a:lnTo>
                      <a:pt x="511" y="1951"/>
                    </a:lnTo>
                    <a:lnTo>
                      <a:pt x="383" y="1568"/>
                    </a:lnTo>
                    <a:lnTo>
                      <a:pt x="274" y="1185"/>
                    </a:lnTo>
                    <a:lnTo>
                      <a:pt x="183" y="803"/>
                    </a:lnTo>
                    <a:lnTo>
                      <a:pt x="110" y="402"/>
                    </a:lnTo>
                    <a:lnTo>
                      <a:pt x="55"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295;p62"/>
              <p:cNvSpPr/>
              <p:nvPr/>
            </p:nvSpPr>
            <p:spPr>
              <a:xfrm>
                <a:off x="1949600" y="2291950"/>
                <a:ext cx="62000" cy="78875"/>
              </a:xfrm>
              <a:custGeom>
                <a:avLst/>
                <a:gdLst/>
                <a:ahLst/>
                <a:cxnLst/>
                <a:rect l="l" t="t" r="r" b="b"/>
                <a:pathLst>
                  <a:path w="2480" h="3155" extrusionOk="0">
                    <a:moveTo>
                      <a:pt x="1021" y="1"/>
                    </a:moveTo>
                    <a:lnTo>
                      <a:pt x="912" y="19"/>
                    </a:lnTo>
                    <a:lnTo>
                      <a:pt x="802" y="37"/>
                    </a:lnTo>
                    <a:lnTo>
                      <a:pt x="693" y="74"/>
                    </a:lnTo>
                    <a:lnTo>
                      <a:pt x="602" y="129"/>
                    </a:lnTo>
                    <a:lnTo>
                      <a:pt x="511" y="183"/>
                    </a:lnTo>
                    <a:lnTo>
                      <a:pt x="419" y="256"/>
                    </a:lnTo>
                    <a:lnTo>
                      <a:pt x="255" y="402"/>
                    </a:lnTo>
                    <a:lnTo>
                      <a:pt x="146" y="566"/>
                    </a:lnTo>
                    <a:lnTo>
                      <a:pt x="55" y="767"/>
                    </a:lnTo>
                    <a:lnTo>
                      <a:pt x="0" y="985"/>
                    </a:lnTo>
                    <a:lnTo>
                      <a:pt x="0" y="1095"/>
                    </a:lnTo>
                    <a:lnTo>
                      <a:pt x="0" y="1204"/>
                    </a:lnTo>
                    <a:lnTo>
                      <a:pt x="18" y="1313"/>
                    </a:lnTo>
                    <a:lnTo>
                      <a:pt x="37" y="1423"/>
                    </a:lnTo>
                    <a:lnTo>
                      <a:pt x="310" y="2352"/>
                    </a:lnTo>
                    <a:lnTo>
                      <a:pt x="346" y="2462"/>
                    </a:lnTo>
                    <a:lnTo>
                      <a:pt x="383" y="2553"/>
                    </a:lnTo>
                    <a:lnTo>
                      <a:pt x="438" y="2662"/>
                    </a:lnTo>
                    <a:lnTo>
                      <a:pt x="511" y="2735"/>
                    </a:lnTo>
                    <a:lnTo>
                      <a:pt x="656" y="2899"/>
                    </a:lnTo>
                    <a:lnTo>
                      <a:pt x="839" y="3009"/>
                    </a:lnTo>
                    <a:lnTo>
                      <a:pt x="1021" y="3100"/>
                    </a:lnTo>
                    <a:lnTo>
                      <a:pt x="1240" y="3154"/>
                    </a:lnTo>
                    <a:lnTo>
                      <a:pt x="1458" y="3154"/>
                    </a:lnTo>
                    <a:lnTo>
                      <a:pt x="1568" y="3136"/>
                    </a:lnTo>
                    <a:lnTo>
                      <a:pt x="1677" y="3118"/>
                    </a:lnTo>
                    <a:lnTo>
                      <a:pt x="1786" y="3082"/>
                    </a:lnTo>
                    <a:lnTo>
                      <a:pt x="1896" y="3027"/>
                    </a:lnTo>
                    <a:lnTo>
                      <a:pt x="1987" y="2972"/>
                    </a:lnTo>
                    <a:lnTo>
                      <a:pt x="2078" y="2917"/>
                    </a:lnTo>
                    <a:lnTo>
                      <a:pt x="2224" y="2753"/>
                    </a:lnTo>
                    <a:lnTo>
                      <a:pt x="2352" y="2589"/>
                    </a:lnTo>
                    <a:lnTo>
                      <a:pt x="2424" y="2389"/>
                    </a:lnTo>
                    <a:lnTo>
                      <a:pt x="2479" y="2188"/>
                    </a:lnTo>
                    <a:lnTo>
                      <a:pt x="2479" y="2079"/>
                    </a:lnTo>
                    <a:lnTo>
                      <a:pt x="2479" y="1970"/>
                    </a:lnTo>
                    <a:lnTo>
                      <a:pt x="2461" y="1860"/>
                    </a:lnTo>
                    <a:lnTo>
                      <a:pt x="2443" y="1751"/>
                    </a:lnTo>
                    <a:lnTo>
                      <a:pt x="2188" y="803"/>
                    </a:lnTo>
                    <a:lnTo>
                      <a:pt x="2151" y="712"/>
                    </a:lnTo>
                    <a:lnTo>
                      <a:pt x="2096" y="602"/>
                    </a:lnTo>
                    <a:lnTo>
                      <a:pt x="2042" y="511"/>
                    </a:lnTo>
                    <a:lnTo>
                      <a:pt x="1969" y="420"/>
                    </a:lnTo>
                    <a:lnTo>
                      <a:pt x="1823" y="256"/>
                    </a:lnTo>
                    <a:lnTo>
                      <a:pt x="1659" y="147"/>
                    </a:lnTo>
                    <a:lnTo>
                      <a:pt x="1458" y="56"/>
                    </a:lnTo>
                    <a:lnTo>
                      <a:pt x="1240" y="19"/>
                    </a:lnTo>
                    <a:lnTo>
                      <a:pt x="1130" y="1"/>
                    </a:lnTo>
                    <a:close/>
                  </a:path>
                </a:pathLst>
              </a:custGeom>
              <a:solidFill>
                <a:srgbClr val="FFD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296;p62"/>
              <p:cNvSpPr/>
              <p:nvPr/>
            </p:nvSpPr>
            <p:spPr>
              <a:xfrm>
                <a:off x="2538350" y="2404075"/>
                <a:ext cx="56075" cy="51975"/>
              </a:xfrm>
              <a:custGeom>
                <a:avLst/>
                <a:gdLst/>
                <a:ahLst/>
                <a:cxnLst/>
                <a:rect l="l" t="t" r="r" b="b"/>
                <a:pathLst>
                  <a:path w="2243" h="2079" extrusionOk="0">
                    <a:moveTo>
                      <a:pt x="74" y="0"/>
                    </a:moveTo>
                    <a:lnTo>
                      <a:pt x="1" y="55"/>
                    </a:lnTo>
                    <a:lnTo>
                      <a:pt x="329" y="438"/>
                    </a:lnTo>
                    <a:lnTo>
                      <a:pt x="639" y="820"/>
                    </a:lnTo>
                    <a:lnTo>
                      <a:pt x="912" y="1167"/>
                    </a:lnTo>
                    <a:lnTo>
                      <a:pt x="1167" y="1458"/>
                    </a:lnTo>
                    <a:lnTo>
                      <a:pt x="1404" y="1714"/>
                    </a:lnTo>
                    <a:lnTo>
                      <a:pt x="1623" y="1914"/>
                    </a:lnTo>
                    <a:lnTo>
                      <a:pt x="1732" y="1987"/>
                    </a:lnTo>
                    <a:lnTo>
                      <a:pt x="1842" y="2042"/>
                    </a:lnTo>
                    <a:lnTo>
                      <a:pt x="1951" y="2060"/>
                    </a:lnTo>
                    <a:lnTo>
                      <a:pt x="2061" y="2078"/>
                    </a:lnTo>
                    <a:lnTo>
                      <a:pt x="2152" y="2060"/>
                    </a:lnTo>
                    <a:lnTo>
                      <a:pt x="2243" y="2042"/>
                    </a:lnTo>
                    <a:lnTo>
                      <a:pt x="2042" y="2042"/>
                    </a:lnTo>
                    <a:lnTo>
                      <a:pt x="1933" y="2005"/>
                    </a:lnTo>
                    <a:lnTo>
                      <a:pt x="1824" y="1950"/>
                    </a:lnTo>
                    <a:lnTo>
                      <a:pt x="1714" y="1878"/>
                    </a:lnTo>
                    <a:lnTo>
                      <a:pt x="1605" y="1786"/>
                    </a:lnTo>
                    <a:lnTo>
                      <a:pt x="1495" y="1677"/>
                    </a:lnTo>
                    <a:lnTo>
                      <a:pt x="1258" y="1422"/>
                    </a:lnTo>
                    <a:lnTo>
                      <a:pt x="985" y="1112"/>
                    </a:lnTo>
                    <a:lnTo>
                      <a:pt x="712" y="766"/>
                    </a:lnTo>
                    <a:lnTo>
                      <a:pt x="402" y="383"/>
                    </a:lnTo>
                    <a:lnTo>
                      <a:pt x="74" y="0"/>
                    </a:lnTo>
                    <a:close/>
                  </a:path>
                </a:pathLst>
              </a:custGeom>
              <a:solidFill>
                <a:srgbClr val="D7A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297;p62"/>
              <p:cNvSpPr/>
              <p:nvPr/>
            </p:nvSpPr>
            <p:spPr>
              <a:xfrm>
                <a:off x="2538350" y="2404075"/>
                <a:ext cx="56075" cy="51975"/>
              </a:xfrm>
              <a:custGeom>
                <a:avLst/>
                <a:gdLst/>
                <a:ahLst/>
                <a:cxnLst/>
                <a:rect l="l" t="t" r="r" b="b"/>
                <a:pathLst>
                  <a:path w="2243" h="2079" fill="none" extrusionOk="0">
                    <a:moveTo>
                      <a:pt x="74" y="0"/>
                    </a:moveTo>
                    <a:lnTo>
                      <a:pt x="74" y="0"/>
                    </a:lnTo>
                    <a:lnTo>
                      <a:pt x="1" y="55"/>
                    </a:lnTo>
                    <a:lnTo>
                      <a:pt x="1" y="55"/>
                    </a:lnTo>
                    <a:lnTo>
                      <a:pt x="329" y="438"/>
                    </a:lnTo>
                    <a:lnTo>
                      <a:pt x="639" y="820"/>
                    </a:lnTo>
                    <a:lnTo>
                      <a:pt x="912" y="1167"/>
                    </a:lnTo>
                    <a:lnTo>
                      <a:pt x="1167" y="1458"/>
                    </a:lnTo>
                    <a:lnTo>
                      <a:pt x="1404" y="1714"/>
                    </a:lnTo>
                    <a:lnTo>
                      <a:pt x="1623" y="1914"/>
                    </a:lnTo>
                    <a:lnTo>
                      <a:pt x="1732" y="1987"/>
                    </a:lnTo>
                    <a:lnTo>
                      <a:pt x="1842" y="2042"/>
                    </a:lnTo>
                    <a:lnTo>
                      <a:pt x="1951" y="2060"/>
                    </a:lnTo>
                    <a:lnTo>
                      <a:pt x="2061" y="2078"/>
                    </a:lnTo>
                    <a:lnTo>
                      <a:pt x="2061" y="2078"/>
                    </a:lnTo>
                    <a:lnTo>
                      <a:pt x="2152" y="2060"/>
                    </a:lnTo>
                    <a:lnTo>
                      <a:pt x="2243" y="2042"/>
                    </a:lnTo>
                    <a:lnTo>
                      <a:pt x="2243" y="2042"/>
                    </a:lnTo>
                    <a:lnTo>
                      <a:pt x="2152" y="2042"/>
                    </a:lnTo>
                    <a:lnTo>
                      <a:pt x="2152" y="2042"/>
                    </a:lnTo>
                    <a:lnTo>
                      <a:pt x="2042" y="2042"/>
                    </a:lnTo>
                    <a:lnTo>
                      <a:pt x="1933" y="2005"/>
                    </a:lnTo>
                    <a:lnTo>
                      <a:pt x="1824" y="1950"/>
                    </a:lnTo>
                    <a:lnTo>
                      <a:pt x="1714" y="1878"/>
                    </a:lnTo>
                    <a:lnTo>
                      <a:pt x="1605" y="1786"/>
                    </a:lnTo>
                    <a:lnTo>
                      <a:pt x="1495" y="1677"/>
                    </a:lnTo>
                    <a:lnTo>
                      <a:pt x="1258" y="1422"/>
                    </a:lnTo>
                    <a:lnTo>
                      <a:pt x="985" y="1112"/>
                    </a:lnTo>
                    <a:lnTo>
                      <a:pt x="712" y="766"/>
                    </a:lnTo>
                    <a:lnTo>
                      <a:pt x="402" y="383"/>
                    </a:lnTo>
                    <a:lnTo>
                      <a:pt x="7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298;p62"/>
              <p:cNvSpPr/>
              <p:nvPr/>
            </p:nvSpPr>
            <p:spPr>
              <a:xfrm>
                <a:off x="2532425" y="2397225"/>
                <a:ext cx="7775" cy="8225"/>
              </a:xfrm>
              <a:custGeom>
                <a:avLst/>
                <a:gdLst/>
                <a:ahLst/>
                <a:cxnLst/>
                <a:rect l="l" t="t" r="r" b="b"/>
                <a:pathLst>
                  <a:path w="311" h="329" extrusionOk="0">
                    <a:moveTo>
                      <a:pt x="74" y="1"/>
                    </a:moveTo>
                    <a:lnTo>
                      <a:pt x="1" y="55"/>
                    </a:lnTo>
                    <a:lnTo>
                      <a:pt x="238" y="329"/>
                    </a:lnTo>
                    <a:lnTo>
                      <a:pt x="311" y="274"/>
                    </a:lnTo>
                    <a:lnTo>
                      <a:pt x="74" y="1"/>
                    </a:lnTo>
                    <a:close/>
                  </a:path>
                </a:pathLst>
              </a:custGeom>
              <a:solidFill>
                <a:srgbClr val="CE7E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299;p62"/>
              <p:cNvSpPr/>
              <p:nvPr/>
            </p:nvSpPr>
            <p:spPr>
              <a:xfrm>
                <a:off x="2532425" y="2397225"/>
                <a:ext cx="7775" cy="8225"/>
              </a:xfrm>
              <a:custGeom>
                <a:avLst/>
                <a:gdLst/>
                <a:ahLst/>
                <a:cxnLst/>
                <a:rect l="l" t="t" r="r" b="b"/>
                <a:pathLst>
                  <a:path w="311" h="329" fill="none" extrusionOk="0">
                    <a:moveTo>
                      <a:pt x="74" y="1"/>
                    </a:moveTo>
                    <a:lnTo>
                      <a:pt x="74" y="1"/>
                    </a:lnTo>
                    <a:lnTo>
                      <a:pt x="1" y="55"/>
                    </a:lnTo>
                    <a:lnTo>
                      <a:pt x="1" y="55"/>
                    </a:lnTo>
                    <a:lnTo>
                      <a:pt x="238" y="329"/>
                    </a:lnTo>
                    <a:lnTo>
                      <a:pt x="238" y="329"/>
                    </a:lnTo>
                    <a:lnTo>
                      <a:pt x="311" y="274"/>
                    </a:lnTo>
                    <a:lnTo>
                      <a:pt x="311" y="274"/>
                    </a:lnTo>
                    <a:lnTo>
                      <a:pt x="7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300;p62"/>
              <p:cNvSpPr/>
              <p:nvPr/>
            </p:nvSpPr>
            <p:spPr>
              <a:xfrm>
                <a:off x="2526500" y="2389475"/>
                <a:ext cx="7775" cy="9150"/>
              </a:xfrm>
              <a:custGeom>
                <a:avLst/>
                <a:gdLst/>
                <a:ahLst/>
                <a:cxnLst/>
                <a:rect l="l" t="t" r="r" b="b"/>
                <a:pathLst>
                  <a:path w="311" h="366" extrusionOk="0">
                    <a:moveTo>
                      <a:pt x="1" y="1"/>
                    </a:moveTo>
                    <a:lnTo>
                      <a:pt x="37" y="165"/>
                    </a:lnTo>
                    <a:lnTo>
                      <a:pt x="238" y="365"/>
                    </a:lnTo>
                    <a:lnTo>
                      <a:pt x="311" y="311"/>
                    </a:lnTo>
                    <a:lnTo>
                      <a:pt x="1" y="1"/>
                    </a:lnTo>
                    <a:close/>
                  </a:path>
                </a:pathLst>
              </a:custGeom>
              <a:solidFill>
                <a:srgbClr val="9B6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301;p62"/>
              <p:cNvSpPr/>
              <p:nvPr/>
            </p:nvSpPr>
            <p:spPr>
              <a:xfrm>
                <a:off x="2526500" y="2389475"/>
                <a:ext cx="7775" cy="9150"/>
              </a:xfrm>
              <a:custGeom>
                <a:avLst/>
                <a:gdLst/>
                <a:ahLst/>
                <a:cxnLst/>
                <a:rect l="l" t="t" r="r" b="b"/>
                <a:pathLst>
                  <a:path w="311" h="366" fill="none" extrusionOk="0">
                    <a:moveTo>
                      <a:pt x="1" y="1"/>
                    </a:moveTo>
                    <a:lnTo>
                      <a:pt x="1" y="1"/>
                    </a:lnTo>
                    <a:lnTo>
                      <a:pt x="37" y="165"/>
                    </a:lnTo>
                    <a:lnTo>
                      <a:pt x="37" y="165"/>
                    </a:lnTo>
                    <a:lnTo>
                      <a:pt x="238" y="365"/>
                    </a:lnTo>
                    <a:lnTo>
                      <a:pt x="238" y="365"/>
                    </a:lnTo>
                    <a:lnTo>
                      <a:pt x="311" y="311"/>
                    </a:lnTo>
                    <a:lnTo>
                      <a:pt x="311" y="31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302;p62"/>
              <p:cNvSpPr/>
              <p:nvPr/>
            </p:nvSpPr>
            <p:spPr>
              <a:xfrm>
                <a:off x="2527425" y="2389475"/>
                <a:ext cx="122600" cy="111225"/>
              </a:xfrm>
              <a:custGeom>
                <a:avLst/>
                <a:gdLst/>
                <a:ahLst/>
                <a:cxnLst/>
                <a:rect l="l" t="t" r="r" b="b"/>
                <a:pathLst>
                  <a:path w="4904" h="4449" extrusionOk="0">
                    <a:moveTo>
                      <a:pt x="4904" y="1"/>
                    </a:moveTo>
                    <a:lnTo>
                      <a:pt x="4703" y="147"/>
                    </a:lnTo>
                    <a:lnTo>
                      <a:pt x="4521" y="311"/>
                    </a:lnTo>
                    <a:lnTo>
                      <a:pt x="4320" y="493"/>
                    </a:lnTo>
                    <a:lnTo>
                      <a:pt x="4156" y="693"/>
                    </a:lnTo>
                    <a:lnTo>
                      <a:pt x="3974" y="912"/>
                    </a:lnTo>
                    <a:lnTo>
                      <a:pt x="3810" y="1149"/>
                    </a:lnTo>
                    <a:lnTo>
                      <a:pt x="3664" y="1423"/>
                    </a:lnTo>
                    <a:lnTo>
                      <a:pt x="3500" y="1696"/>
                    </a:lnTo>
                    <a:lnTo>
                      <a:pt x="3391" y="1896"/>
                    </a:lnTo>
                    <a:lnTo>
                      <a:pt x="3281" y="2079"/>
                    </a:lnTo>
                    <a:lnTo>
                      <a:pt x="3190" y="2225"/>
                    </a:lnTo>
                    <a:lnTo>
                      <a:pt x="3081" y="2352"/>
                    </a:lnTo>
                    <a:lnTo>
                      <a:pt x="2990" y="2462"/>
                    </a:lnTo>
                    <a:lnTo>
                      <a:pt x="2880" y="2534"/>
                    </a:lnTo>
                    <a:lnTo>
                      <a:pt x="2789" y="2589"/>
                    </a:lnTo>
                    <a:lnTo>
                      <a:pt x="2680" y="2626"/>
                    </a:lnTo>
                    <a:lnTo>
                      <a:pt x="2589" y="2644"/>
                    </a:lnTo>
                    <a:lnTo>
                      <a:pt x="2498" y="2662"/>
                    </a:lnTo>
                    <a:lnTo>
                      <a:pt x="2388" y="2644"/>
                    </a:lnTo>
                    <a:lnTo>
                      <a:pt x="2279" y="2626"/>
                    </a:lnTo>
                    <a:lnTo>
                      <a:pt x="2169" y="2571"/>
                    </a:lnTo>
                    <a:lnTo>
                      <a:pt x="2060" y="2498"/>
                    </a:lnTo>
                    <a:lnTo>
                      <a:pt x="1841" y="2298"/>
                    </a:lnTo>
                    <a:lnTo>
                      <a:pt x="1604" y="2042"/>
                    </a:lnTo>
                    <a:lnTo>
                      <a:pt x="1349" y="1751"/>
                    </a:lnTo>
                    <a:lnTo>
                      <a:pt x="1076" y="1404"/>
                    </a:lnTo>
                    <a:lnTo>
                      <a:pt x="766" y="1022"/>
                    </a:lnTo>
                    <a:lnTo>
                      <a:pt x="438" y="639"/>
                    </a:lnTo>
                    <a:lnTo>
                      <a:pt x="201" y="365"/>
                    </a:lnTo>
                    <a:lnTo>
                      <a:pt x="0" y="165"/>
                    </a:lnTo>
                    <a:lnTo>
                      <a:pt x="0" y="165"/>
                    </a:lnTo>
                    <a:lnTo>
                      <a:pt x="91" y="438"/>
                    </a:lnTo>
                    <a:lnTo>
                      <a:pt x="237" y="730"/>
                    </a:lnTo>
                    <a:lnTo>
                      <a:pt x="420" y="1040"/>
                    </a:lnTo>
                    <a:lnTo>
                      <a:pt x="620" y="1386"/>
                    </a:lnTo>
                    <a:lnTo>
                      <a:pt x="857" y="1732"/>
                    </a:lnTo>
                    <a:lnTo>
                      <a:pt x="1112" y="2097"/>
                    </a:lnTo>
                    <a:lnTo>
                      <a:pt x="1386" y="2443"/>
                    </a:lnTo>
                    <a:lnTo>
                      <a:pt x="1659" y="2790"/>
                    </a:lnTo>
                    <a:lnTo>
                      <a:pt x="2206" y="3446"/>
                    </a:lnTo>
                    <a:lnTo>
                      <a:pt x="2479" y="3719"/>
                    </a:lnTo>
                    <a:lnTo>
                      <a:pt x="2716" y="3956"/>
                    </a:lnTo>
                    <a:lnTo>
                      <a:pt x="2935" y="4157"/>
                    </a:lnTo>
                    <a:lnTo>
                      <a:pt x="3135" y="4321"/>
                    </a:lnTo>
                    <a:lnTo>
                      <a:pt x="3281" y="4412"/>
                    </a:lnTo>
                    <a:lnTo>
                      <a:pt x="3354" y="4448"/>
                    </a:lnTo>
                    <a:lnTo>
                      <a:pt x="3409" y="4448"/>
                    </a:lnTo>
                    <a:lnTo>
                      <a:pt x="3445" y="4430"/>
                    </a:lnTo>
                    <a:lnTo>
                      <a:pt x="3482" y="4412"/>
                    </a:lnTo>
                    <a:lnTo>
                      <a:pt x="3482" y="4357"/>
                    </a:lnTo>
                    <a:lnTo>
                      <a:pt x="3482" y="4266"/>
                    </a:lnTo>
                    <a:lnTo>
                      <a:pt x="3464" y="4047"/>
                    </a:lnTo>
                    <a:lnTo>
                      <a:pt x="3500" y="3774"/>
                    </a:lnTo>
                    <a:lnTo>
                      <a:pt x="3555" y="3482"/>
                    </a:lnTo>
                    <a:lnTo>
                      <a:pt x="3628" y="3154"/>
                    </a:lnTo>
                    <a:lnTo>
                      <a:pt x="3737" y="2808"/>
                    </a:lnTo>
                    <a:lnTo>
                      <a:pt x="3865" y="2443"/>
                    </a:lnTo>
                    <a:lnTo>
                      <a:pt x="4138" y="1732"/>
                    </a:lnTo>
                    <a:lnTo>
                      <a:pt x="4411" y="1076"/>
                    </a:lnTo>
                    <a:lnTo>
                      <a:pt x="4648" y="511"/>
                    </a:lnTo>
                    <a:lnTo>
                      <a:pt x="490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303;p62"/>
              <p:cNvSpPr/>
              <p:nvPr/>
            </p:nvSpPr>
            <p:spPr>
              <a:xfrm>
                <a:off x="2527425" y="2389475"/>
                <a:ext cx="122600" cy="111225"/>
              </a:xfrm>
              <a:custGeom>
                <a:avLst/>
                <a:gdLst/>
                <a:ahLst/>
                <a:cxnLst/>
                <a:rect l="l" t="t" r="r" b="b"/>
                <a:pathLst>
                  <a:path w="4904" h="4449" fill="none" extrusionOk="0">
                    <a:moveTo>
                      <a:pt x="4904" y="1"/>
                    </a:moveTo>
                    <a:lnTo>
                      <a:pt x="4904" y="1"/>
                    </a:lnTo>
                    <a:lnTo>
                      <a:pt x="4703" y="147"/>
                    </a:lnTo>
                    <a:lnTo>
                      <a:pt x="4521" y="311"/>
                    </a:lnTo>
                    <a:lnTo>
                      <a:pt x="4320" y="493"/>
                    </a:lnTo>
                    <a:lnTo>
                      <a:pt x="4156" y="693"/>
                    </a:lnTo>
                    <a:lnTo>
                      <a:pt x="3974" y="912"/>
                    </a:lnTo>
                    <a:lnTo>
                      <a:pt x="3810" y="1149"/>
                    </a:lnTo>
                    <a:lnTo>
                      <a:pt x="3664" y="1423"/>
                    </a:lnTo>
                    <a:lnTo>
                      <a:pt x="3500" y="1696"/>
                    </a:lnTo>
                    <a:lnTo>
                      <a:pt x="3500" y="1696"/>
                    </a:lnTo>
                    <a:lnTo>
                      <a:pt x="3391" y="1896"/>
                    </a:lnTo>
                    <a:lnTo>
                      <a:pt x="3281" y="2079"/>
                    </a:lnTo>
                    <a:lnTo>
                      <a:pt x="3190" y="2225"/>
                    </a:lnTo>
                    <a:lnTo>
                      <a:pt x="3081" y="2352"/>
                    </a:lnTo>
                    <a:lnTo>
                      <a:pt x="2990" y="2462"/>
                    </a:lnTo>
                    <a:lnTo>
                      <a:pt x="2880" y="2534"/>
                    </a:lnTo>
                    <a:lnTo>
                      <a:pt x="2789" y="2589"/>
                    </a:lnTo>
                    <a:lnTo>
                      <a:pt x="2680" y="2626"/>
                    </a:lnTo>
                    <a:lnTo>
                      <a:pt x="2680" y="2626"/>
                    </a:lnTo>
                    <a:lnTo>
                      <a:pt x="2589" y="2644"/>
                    </a:lnTo>
                    <a:lnTo>
                      <a:pt x="2498" y="2662"/>
                    </a:lnTo>
                    <a:lnTo>
                      <a:pt x="2498" y="2662"/>
                    </a:lnTo>
                    <a:lnTo>
                      <a:pt x="2388" y="2644"/>
                    </a:lnTo>
                    <a:lnTo>
                      <a:pt x="2279" y="2626"/>
                    </a:lnTo>
                    <a:lnTo>
                      <a:pt x="2169" y="2571"/>
                    </a:lnTo>
                    <a:lnTo>
                      <a:pt x="2060" y="2498"/>
                    </a:lnTo>
                    <a:lnTo>
                      <a:pt x="1841" y="2298"/>
                    </a:lnTo>
                    <a:lnTo>
                      <a:pt x="1604" y="2042"/>
                    </a:lnTo>
                    <a:lnTo>
                      <a:pt x="1349" y="1751"/>
                    </a:lnTo>
                    <a:lnTo>
                      <a:pt x="1076" y="1404"/>
                    </a:lnTo>
                    <a:lnTo>
                      <a:pt x="766" y="1022"/>
                    </a:lnTo>
                    <a:lnTo>
                      <a:pt x="438" y="639"/>
                    </a:lnTo>
                    <a:lnTo>
                      <a:pt x="438" y="639"/>
                    </a:lnTo>
                    <a:lnTo>
                      <a:pt x="201" y="365"/>
                    </a:lnTo>
                    <a:lnTo>
                      <a:pt x="201" y="365"/>
                    </a:lnTo>
                    <a:lnTo>
                      <a:pt x="0" y="165"/>
                    </a:lnTo>
                    <a:lnTo>
                      <a:pt x="0" y="165"/>
                    </a:lnTo>
                    <a:lnTo>
                      <a:pt x="91" y="438"/>
                    </a:lnTo>
                    <a:lnTo>
                      <a:pt x="237" y="730"/>
                    </a:lnTo>
                    <a:lnTo>
                      <a:pt x="420" y="1040"/>
                    </a:lnTo>
                    <a:lnTo>
                      <a:pt x="620" y="1386"/>
                    </a:lnTo>
                    <a:lnTo>
                      <a:pt x="857" y="1732"/>
                    </a:lnTo>
                    <a:lnTo>
                      <a:pt x="1112" y="2097"/>
                    </a:lnTo>
                    <a:lnTo>
                      <a:pt x="1386" y="2443"/>
                    </a:lnTo>
                    <a:lnTo>
                      <a:pt x="1659" y="2790"/>
                    </a:lnTo>
                    <a:lnTo>
                      <a:pt x="2206" y="3446"/>
                    </a:lnTo>
                    <a:lnTo>
                      <a:pt x="2479" y="3719"/>
                    </a:lnTo>
                    <a:lnTo>
                      <a:pt x="2716" y="3956"/>
                    </a:lnTo>
                    <a:lnTo>
                      <a:pt x="2935" y="4157"/>
                    </a:lnTo>
                    <a:lnTo>
                      <a:pt x="3135" y="4321"/>
                    </a:lnTo>
                    <a:lnTo>
                      <a:pt x="3281" y="4412"/>
                    </a:lnTo>
                    <a:lnTo>
                      <a:pt x="3354" y="4448"/>
                    </a:lnTo>
                    <a:lnTo>
                      <a:pt x="3409" y="4448"/>
                    </a:lnTo>
                    <a:lnTo>
                      <a:pt x="3409" y="4448"/>
                    </a:lnTo>
                    <a:lnTo>
                      <a:pt x="3445" y="4430"/>
                    </a:lnTo>
                    <a:lnTo>
                      <a:pt x="3482" y="4412"/>
                    </a:lnTo>
                    <a:lnTo>
                      <a:pt x="3482" y="4357"/>
                    </a:lnTo>
                    <a:lnTo>
                      <a:pt x="3482" y="4266"/>
                    </a:lnTo>
                    <a:lnTo>
                      <a:pt x="3482" y="4266"/>
                    </a:lnTo>
                    <a:lnTo>
                      <a:pt x="3464" y="4047"/>
                    </a:lnTo>
                    <a:lnTo>
                      <a:pt x="3500" y="3774"/>
                    </a:lnTo>
                    <a:lnTo>
                      <a:pt x="3555" y="3482"/>
                    </a:lnTo>
                    <a:lnTo>
                      <a:pt x="3628" y="3154"/>
                    </a:lnTo>
                    <a:lnTo>
                      <a:pt x="3737" y="2808"/>
                    </a:lnTo>
                    <a:lnTo>
                      <a:pt x="3865" y="2443"/>
                    </a:lnTo>
                    <a:lnTo>
                      <a:pt x="4138" y="1732"/>
                    </a:lnTo>
                    <a:lnTo>
                      <a:pt x="4411" y="1076"/>
                    </a:lnTo>
                    <a:lnTo>
                      <a:pt x="4648" y="511"/>
                    </a:lnTo>
                    <a:lnTo>
                      <a:pt x="49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304;p62"/>
              <p:cNvSpPr/>
              <p:nvPr/>
            </p:nvSpPr>
            <p:spPr>
              <a:xfrm>
                <a:off x="2203875" y="2394050"/>
                <a:ext cx="68375" cy="59250"/>
              </a:xfrm>
              <a:custGeom>
                <a:avLst/>
                <a:gdLst/>
                <a:ahLst/>
                <a:cxnLst/>
                <a:rect l="l" t="t" r="r" b="b"/>
                <a:pathLst>
                  <a:path w="2735" h="2370" extrusionOk="0">
                    <a:moveTo>
                      <a:pt x="0" y="0"/>
                    </a:moveTo>
                    <a:lnTo>
                      <a:pt x="19" y="146"/>
                    </a:lnTo>
                    <a:lnTo>
                      <a:pt x="529" y="802"/>
                    </a:lnTo>
                    <a:lnTo>
                      <a:pt x="784" y="1130"/>
                    </a:lnTo>
                    <a:lnTo>
                      <a:pt x="1039" y="1440"/>
                    </a:lnTo>
                    <a:lnTo>
                      <a:pt x="1331" y="1713"/>
                    </a:lnTo>
                    <a:lnTo>
                      <a:pt x="1477" y="1841"/>
                    </a:lnTo>
                    <a:lnTo>
                      <a:pt x="1623" y="1950"/>
                    </a:lnTo>
                    <a:lnTo>
                      <a:pt x="1787" y="2060"/>
                    </a:lnTo>
                    <a:lnTo>
                      <a:pt x="1951" y="2151"/>
                    </a:lnTo>
                    <a:lnTo>
                      <a:pt x="2133" y="2242"/>
                    </a:lnTo>
                    <a:lnTo>
                      <a:pt x="2315" y="2297"/>
                    </a:lnTo>
                    <a:lnTo>
                      <a:pt x="2498" y="2351"/>
                    </a:lnTo>
                    <a:lnTo>
                      <a:pt x="2680" y="2370"/>
                    </a:lnTo>
                    <a:lnTo>
                      <a:pt x="2735" y="2370"/>
                    </a:lnTo>
                    <a:lnTo>
                      <a:pt x="2571" y="2351"/>
                    </a:lnTo>
                    <a:lnTo>
                      <a:pt x="2406" y="2297"/>
                    </a:lnTo>
                    <a:lnTo>
                      <a:pt x="2206" y="2224"/>
                    </a:lnTo>
                    <a:lnTo>
                      <a:pt x="2024" y="2151"/>
                    </a:lnTo>
                    <a:lnTo>
                      <a:pt x="1860" y="2042"/>
                    </a:lnTo>
                    <a:lnTo>
                      <a:pt x="1696" y="1932"/>
                    </a:lnTo>
                    <a:lnTo>
                      <a:pt x="1532" y="1805"/>
                    </a:lnTo>
                    <a:lnTo>
                      <a:pt x="1367" y="1659"/>
                    </a:lnTo>
                    <a:lnTo>
                      <a:pt x="1076" y="1367"/>
                    </a:lnTo>
                    <a:lnTo>
                      <a:pt x="802" y="1039"/>
                    </a:lnTo>
                    <a:lnTo>
                      <a:pt x="529" y="693"/>
                    </a:lnTo>
                    <a:lnTo>
                      <a:pt x="0" y="0"/>
                    </a:lnTo>
                    <a:close/>
                  </a:path>
                </a:pathLst>
              </a:custGeom>
              <a:solidFill>
                <a:srgbClr val="D7A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305;p62"/>
              <p:cNvSpPr/>
              <p:nvPr/>
            </p:nvSpPr>
            <p:spPr>
              <a:xfrm>
                <a:off x="2203875" y="2394050"/>
                <a:ext cx="68375" cy="59250"/>
              </a:xfrm>
              <a:custGeom>
                <a:avLst/>
                <a:gdLst/>
                <a:ahLst/>
                <a:cxnLst/>
                <a:rect l="l" t="t" r="r" b="b"/>
                <a:pathLst>
                  <a:path w="2735" h="2370" fill="none" extrusionOk="0">
                    <a:moveTo>
                      <a:pt x="0" y="0"/>
                    </a:moveTo>
                    <a:lnTo>
                      <a:pt x="0" y="0"/>
                    </a:lnTo>
                    <a:lnTo>
                      <a:pt x="19" y="146"/>
                    </a:lnTo>
                    <a:lnTo>
                      <a:pt x="19" y="146"/>
                    </a:lnTo>
                    <a:lnTo>
                      <a:pt x="529" y="802"/>
                    </a:lnTo>
                    <a:lnTo>
                      <a:pt x="784" y="1130"/>
                    </a:lnTo>
                    <a:lnTo>
                      <a:pt x="1039" y="1440"/>
                    </a:lnTo>
                    <a:lnTo>
                      <a:pt x="1331" y="1713"/>
                    </a:lnTo>
                    <a:lnTo>
                      <a:pt x="1477" y="1841"/>
                    </a:lnTo>
                    <a:lnTo>
                      <a:pt x="1623" y="1950"/>
                    </a:lnTo>
                    <a:lnTo>
                      <a:pt x="1787" y="2060"/>
                    </a:lnTo>
                    <a:lnTo>
                      <a:pt x="1951" y="2151"/>
                    </a:lnTo>
                    <a:lnTo>
                      <a:pt x="2133" y="2242"/>
                    </a:lnTo>
                    <a:lnTo>
                      <a:pt x="2315" y="2297"/>
                    </a:lnTo>
                    <a:lnTo>
                      <a:pt x="2315" y="2297"/>
                    </a:lnTo>
                    <a:lnTo>
                      <a:pt x="2498" y="2351"/>
                    </a:lnTo>
                    <a:lnTo>
                      <a:pt x="2680" y="2370"/>
                    </a:lnTo>
                    <a:lnTo>
                      <a:pt x="2680" y="2370"/>
                    </a:lnTo>
                    <a:lnTo>
                      <a:pt x="2735" y="2370"/>
                    </a:lnTo>
                    <a:lnTo>
                      <a:pt x="2735" y="2370"/>
                    </a:lnTo>
                    <a:lnTo>
                      <a:pt x="2571" y="2351"/>
                    </a:lnTo>
                    <a:lnTo>
                      <a:pt x="2406" y="2297"/>
                    </a:lnTo>
                    <a:lnTo>
                      <a:pt x="2406" y="2297"/>
                    </a:lnTo>
                    <a:lnTo>
                      <a:pt x="2206" y="2224"/>
                    </a:lnTo>
                    <a:lnTo>
                      <a:pt x="2024" y="2151"/>
                    </a:lnTo>
                    <a:lnTo>
                      <a:pt x="1860" y="2042"/>
                    </a:lnTo>
                    <a:lnTo>
                      <a:pt x="1696" y="1932"/>
                    </a:lnTo>
                    <a:lnTo>
                      <a:pt x="1532" y="1805"/>
                    </a:lnTo>
                    <a:lnTo>
                      <a:pt x="1367" y="1659"/>
                    </a:lnTo>
                    <a:lnTo>
                      <a:pt x="1076" y="1367"/>
                    </a:lnTo>
                    <a:lnTo>
                      <a:pt x="802" y="1039"/>
                    </a:lnTo>
                    <a:lnTo>
                      <a:pt x="529" y="69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306;p62"/>
              <p:cNvSpPr/>
              <p:nvPr/>
            </p:nvSpPr>
            <p:spPr>
              <a:xfrm>
                <a:off x="2204325" y="2397675"/>
                <a:ext cx="108025" cy="165900"/>
              </a:xfrm>
              <a:custGeom>
                <a:avLst/>
                <a:gdLst/>
                <a:ahLst/>
                <a:cxnLst/>
                <a:rect l="l" t="t" r="r" b="b"/>
                <a:pathLst>
                  <a:path w="4321" h="6636" extrusionOk="0">
                    <a:moveTo>
                      <a:pt x="1" y="1"/>
                    </a:moveTo>
                    <a:lnTo>
                      <a:pt x="37" y="238"/>
                    </a:lnTo>
                    <a:lnTo>
                      <a:pt x="110" y="566"/>
                    </a:lnTo>
                    <a:lnTo>
                      <a:pt x="219" y="967"/>
                    </a:lnTo>
                    <a:lnTo>
                      <a:pt x="365" y="1459"/>
                    </a:lnTo>
                    <a:lnTo>
                      <a:pt x="566" y="2061"/>
                    </a:lnTo>
                    <a:lnTo>
                      <a:pt x="839" y="2717"/>
                    </a:lnTo>
                    <a:lnTo>
                      <a:pt x="1185" y="3464"/>
                    </a:lnTo>
                    <a:lnTo>
                      <a:pt x="1623" y="4303"/>
                    </a:lnTo>
                    <a:lnTo>
                      <a:pt x="1787" y="4613"/>
                    </a:lnTo>
                    <a:lnTo>
                      <a:pt x="1969" y="4886"/>
                    </a:lnTo>
                    <a:lnTo>
                      <a:pt x="2152" y="5159"/>
                    </a:lnTo>
                    <a:lnTo>
                      <a:pt x="2316" y="5396"/>
                    </a:lnTo>
                    <a:lnTo>
                      <a:pt x="2498" y="5597"/>
                    </a:lnTo>
                    <a:lnTo>
                      <a:pt x="2680" y="5797"/>
                    </a:lnTo>
                    <a:lnTo>
                      <a:pt x="2844" y="5961"/>
                    </a:lnTo>
                    <a:lnTo>
                      <a:pt x="3008" y="6107"/>
                    </a:lnTo>
                    <a:lnTo>
                      <a:pt x="3172" y="6235"/>
                    </a:lnTo>
                    <a:lnTo>
                      <a:pt x="3336" y="6344"/>
                    </a:lnTo>
                    <a:lnTo>
                      <a:pt x="3482" y="6435"/>
                    </a:lnTo>
                    <a:lnTo>
                      <a:pt x="3610" y="6508"/>
                    </a:lnTo>
                    <a:lnTo>
                      <a:pt x="3737" y="6563"/>
                    </a:lnTo>
                    <a:lnTo>
                      <a:pt x="3865" y="6599"/>
                    </a:lnTo>
                    <a:lnTo>
                      <a:pt x="3974" y="6636"/>
                    </a:lnTo>
                    <a:lnTo>
                      <a:pt x="4065" y="6636"/>
                    </a:lnTo>
                    <a:lnTo>
                      <a:pt x="4157" y="6618"/>
                    </a:lnTo>
                    <a:lnTo>
                      <a:pt x="4248" y="6581"/>
                    </a:lnTo>
                    <a:lnTo>
                      <a:pt x="4284" y="6527"/>
                    </a:lnTo>
                    <a:lnTo>
                      <a:pt x="4302" y="6435"/>
                    </a:lnTo>
                    <a:lnTo>
                      <a:pt x="4266" y="6326"/>
                    </a:lnTo>
                    <a:lnTo>
                      <a:pt x="4211" y="6217"/>
                    </a:lnTo>
                    <a:lnTo>
                      <a:pt x="4102" y="6071"/>
                    </a:lnTo>
                    <a:lnTo>
                      <a:pt x="3956" y="5925"/>
                    </a:lnTo>
                    <a:lnTo>
                      <a:pt x="3847" y="5816"/>
                    </a:lnTo>
                    <a:lnTo>
                      <a:pt x="3774" y="5688"/>
                    </a:lnTo>
                    <a:lnTo>
                      <a:pt x="3701" y="5560"/>
                    </a:lnTo>
                    <a:lnTo>
                      <a:pt x="3646" y="5396"/>
                    </a:lnTo>
                    <a:lnTo>
                      <a:pt x="3610" y="5232"/>
                    </a:lnTo>
                    <a:lnTo>
                      <a:pt x="3573" y="5050"/>
                    </a:lnTo>
                    <a:lnTo>
                      <a:pt x="3537" y="4649"/>
                    </a:lnTo>
                    <a:lnTo>
                      <a:pt x="3537" y="4230"/>
                    </a:lnTo>
                    <a:lnTo>
                      <a:pt x="3555" y="3774"/>
                    </a:lnTo>
                    <a:lnTo>
                      <a:pt x="3610" y="3318"/>
                    </a:lnTo>
                    <a:lnTo>
                      <a:pt x="3683" y="2863"/>
                    </a:lnTo>
                    <a:lnTo>
                      <a:pt x="3774" y="2407"/>
                    </a:lnTo>
                    <a:lnTo>
                      <a:pt x="3883" y="1970"/>
                    </a:lnTo>
                    <a:lnTo>
                      <a:pt x="4065" y="1204"/>
                    </a:lnTo>
                    <a:lnTo>
                      <a:pt x="4230" y="657"/>
                    </a:lnTo>
                    <a:lnTo>
                      <a:pt x="4321" y="384"/>
                    </a:lnTo>
                    <a:lnTo>
                      <a:pt x="3974" y="1095"/>
                    </a:lnTo>
                    <a:lnTo>
                      <a:pt x="3810" y="1404"/>
                    </a:lnTo>
                    <a:lnTo>
                      <a:pt x="3628" y="1678"/>
                    </a:lnTo>
                    <a:lnTo>
                      <a:pt x="3537" y="1787"/>
                    </a:lnTo>
                    <a:lnTo>
                      <a:pt x="3446" y="1897"/>
                    </a:lnTo>
                    <a:lnTo>
                      <a:pt x="3355" y="1988"/>
                    </a:lnTo>
                    <a:lnTo>
                      <a:pt x="3245" y="2061"/>
                    </a:lnTo>
                    <a:lnTo>
                      <a:pt x="3136" y="2134"/>
                    </a:lnTo>
                    <a:lnTo>
                      <a:pt x="3026" y="2170"/>
                    </a:lnTo>
                    <a:lnTo>
                      <a:pt x="2899" y="2206"/>
                    </a:lnTo>
                    <a:lnTo>
                      <a:pt x="2753" y="2225"/>
                    </a:lnTo>
                    <a:lnTo>
                      <a:pt x="2662" y="2225"/>
                    </a:lnTo>
                    <a:lnTo>
                      <a:pt x="2480" y="2206"/>
                    </a:lnTo>
                    <a:lnTo>
                      <a:pt x="2297" y="2152"/>
                    </a:lnTo>
                    <a:lnTo>
                      <a:pt x="2115" y="2097"/>
                    </a:lnTo>
                    <a:lnTo>
                      <a:pt x="1933" y="2006"/>
                    </a:lnTo>
                    <a:lnTo>
                      <a:pt x="1769" y="1915"/>
                    </a:lnTo>
                    <a:lnTo>
                      <a:pt x="1605" y="1805"/>
                    </a:lnTo>
                    <a:lnTo>
                      <a:pt x="1459" y="1696"/>
                    </a:lnTo>
                    <a:lnTo>
                      <a:pt x="1313" y="1568"/>
                    </a:lnTo>
                    <a:lnTo>
                      <a:pt x="1021" y="1295"/>
                    </a:lnTo>
                    <a:lnTo>
                      <a:pt x="766" y="985"/>
                    </a:lnTo>
                    <a:lnTo>
                      <a:pt x="511" y="657"/>
                    </a:lnTo>
                    <a:lnTo>
                      <a:pt x="1"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307;p62"/>
              <p:cNvSpPr/>
              <p:nvPr/>
            </p:nvSpPr>
            <p:spPr>
              <a:xfrm>
                <a:off x="2204325" y="2397675"/>
                <a:ext cx="108025" cy="165900"/>
              </a:xfrm>
              <a:custGeom>
                <a:avLst/>
                <a:gdLst/>
                <a:ahLst/>
                <a:cxnLst/>
                <a:rect l="l" t="t" r="r" b="b"/>
                <a:pathLst>
                  <a:path w="4321" h="6636" fill="none" extrusionOk="0">
                    <a:moveTo>
                      <a:pt x="1" y="1"/>
                    </a:moveTo>
                    <a:lnTo>
                      <a:pt x="1" y="1"/>
                    </a:lnTo>
                    <a:lnTo>
                      <a:pt x="37" y="238"/>
                    </a:lnTo>
                    <a:lnTo>
                      <a:pt x="110" y="566"/>
                    </a:lnTo>
                    <a:lnTo>
                      <a:pt x="219" y="967"/>
                    </a:lnTo>
                    <a:lnTo>
                      <a:pt x="365" y="1459"/>
                    </a:lnTo>
                    <a:lnTo>
                      <a:pt x="566" y="2061"/>
                    </a:lnTo>
                    <a:lnTo>
                      <a:pt x="839" y="2717"/>
                    </a:lnTo>
                    <a:lnTo>
                      <a:pt x="1185" y="3464"/>
                    </a:lnTo>
                    <a:lnTo>
                      <a:pt x="1623" y="4303"/>
                    </a:lnTo>
                    <a:lnTo>
                      <a:pt x="1623" y="4303"/>
                    </a:lnTo>
                    <a:lnTo>
                      <a:pt x="1787" y="4613"/>
                    </a:lnTo>
                    <a:lnTo>
                      <a:pt x="1969" y="4886"/>
                    </a:lnTo>
                    <a:lnTo>
                      <a:pt x="2152" y="5159"/>
                    </a:lnTo>
                    <a:lnTo>
                      <a:pt x="2316" y="5396"/>
                    </a:lnTo>
                    <a:lnTo>
                      <a:pt x="2498" y="5597"/>
                    </a:lnTo>
                    <a:lnTo>
                      <a:pt x="2680" y="5797"/>
                    </a:lnTo>
                    <a:lnTo>
                      <a:pt x="2844" y="5961"/>
                    </a:lnTo>
                    <a:lnTo>
                      <a:pt x="3008" y="6107"/>
                    </a:lnTo>
                    <a:lnTo>
                      <a:pt x="3172" y="6235"/>
                    </a:lnTo>
                    <a:lnTo>
                      <a:pt x="3336" y="6344"/>
                    </a:lnTo>
                    <a:lnTo>
                      <a:pt x="3482" y="6435"/>
                    </a:lnTo>
                    <a:lnTo>
                      <a:pt x="3610" y="6508"/>
                    </a:lnTo>
                    <a:lnTo>
                      <a:pt x="3737" y="6563"/>
                    </a:lnTo>
                    <a:lnTo>
                      <a:pt x="3865" y="6599"/>
                    </a:lnTo>
                    <a:lnTo>
                      <a:pt x="3974" y="6636"/>
                    </a:lnTo>
                    <a:lnTo>
                      <a:pt x="4065" y="6636"/>
                    </a:lnTo>
                    <a:lnTo>
                      <a:pt x="4065" y="6636"/>
                    </a:lnTo>
                    <a:lnTo>
                      <a:pt x="4157" y="6618"/>
                    </a:lnTo>
                    <a:lnTo>
                      <a:pt x="4248" y="6581"/>
                    </a:lnTo>
                    <a:lnTo>
                      <a:pt x="4284" y="6527"/>
                    </a:lnTo>
                    <a:lnTo>
                      <a:pt x="4302" y="6435"/>
                    </a:lnTo>
                    <a:lnTo>
                      <a:pt x="4266" y="6326"/>
                    </a:lnTo>
                    <a:lnTo>
                      <a:pt x="4211" y="6217"/>
                    </a:lnTo>
                    <a:lnTo>
                      <a:pt x="4102" y="6071"/>
                    </a:lnTo>
                    <a:lnTo>
                      <a:pt x="3956" y="5925"/>
                    </a:lnTo>
                    <a:lnTo>
                      <a:pt x="3956" y="5925"/>
                    </a:lnTo>
                    <a:lnTo>
                      <a:pt x="3847" y="5816"/>
                    </a:lnTo>
                    <a:lnTo>
                      <a:pt x="3774" y="5688"/>
                    </a:lnTo>
                    <a:lnTo>
                      <a:pt x="3701" y="5560"/>
                    </a:lnTo>
                    <a:lnTo>
                      <a:pt x="3646" y="5396"/>
                    </a:lnTo>
                    <a:lnTo>
                      <a:pt x="3610" y="5232"/>
                    </a:lnTo>
                    <a:lnTo>
                      <a:pt x="3573" y="5050"/>
                    </a:lnTo>
                    <a:lnTo>
                      <a:pt x="3537" y="4649"/>
                    </a:lnTo>
                    <a:lnTo>
                      <a:pt x="3537" y="4230"/>
                    </a:lnTo>
                    <a:lnTo>
                      <a:pt x="3555" y="3774"/>
                    </a:lnTo>
                    <a:lnTo>
                      <a:pt x="3610" y="3318"/>
                    </a:lnTo>
                    <a:lnTo>
                      <a:pt x="3683" y="2863"/>
                    </a:lnTo>
                    <a:lnTo>
                      <a:pt x="3774" y="2407"/>
                    </a:lnTo>
                    <a:lnTo>
                      <a:pt x="3883" y="1970"/>
                    </a:lnTo>
                    <a:lnTo>
                      <a:pt x="4065" y="1204"/>
                    </a:lnTo>
                    <a:lnTo>
                      <a:pt x="4230" y="657"/>
                    </a:lnTo>
                    <a:lnTo>
                      <a:pt x="4321" y="384"/>
                    </a:lnTo>
                    <a:lnTo>
                      <a:pt x="4321" y="384"/>
                    </a:lnTo>
                    <a:lnTo>
                      <a:pt x="3974" y="1095"/>
                    </a:lnTo>
                    <a:lnTo>
                      <a:pt x="3810" y="1404"/>
                    </a:lnTo>
                    <a:lnTo>
                      <a:pt x="3628" y="1678"/>
                    </a:lnTo>
                    <a:lnTo>
                      <a:pt x="3537" y="1787"/>
                    </a:lnTo>
                    <a:lnTo>
                      <a:pt x="3446" y="1897"/>
                    </a:lnTo>
                    <a:lnTo>
                      <a:pt x="3355" y="1988"/>
                    </a:lnTo>
                    <a:lnTo>
                      <a:pt x="3245" y="2061"/>
                    </a:lnTo>
                    <a:lnTo>
                      <a:pt x="3136" y="2134"/>
                    </a:lnTo>
                    <a:lnTo>
                      <a:pt x="3026" y="2170"/>
                    </a:lnTo>
                    <a:lnTo>
                      <a:pt x="2899" y="2206"/>
                    </a:lnTo>
                    <a:lnTo>
                      <a:pt x="2753" y="2225"/>
                    </a:lnTo>
                    <a:lnTo>
                      <a:pt x="2753" y="2225"/>
                    </a:lnTo>
                    <a:lnTo>
                      <a:pt x="2717" y="2225"/>
                    </a:lnTo>
                    <a:lnTo>
                      <a:pt x="2717" y="2225"/>
                    </a:lnTo>
                    <a:lnTo>
                      <a:pt x="2662" y="2225"/>
                    </a:lnTo>
                    <a:lnTo>
                      <a:pt x="2662" y="2225"/>
                    </a:lnTo>
                    <a:lnTo>
                      <a:pt x="2480" y="2206"/>
                    </a:lnTo>
                    <a:lnTo>
                      <a:pt x="2297" y="2152"/>
                    </a:lnTo>
                    <a:lnTo>
                      <a:pt x="2297" y="2152"/>
                    </a:lnTo>
                    <a:lnTo>
                      <a:pt x="2115" y="2097"/>
                    </a:lnTo>
                    <a:lnTo>
                      <a:pt x="1933" y="2006"/>
                    </a:lnTo>
                    <a:lnTo>
                      <a:pt x="1769" y="1915"/>
                    </a:lnTo>
                    <a:lnTo>
                      <a:pt x="1605" y="1805"/>
                    </a:lnTo>
                    <a:lnTo>
                      <a:pt x="1459" y="1696"/>
                    </a:lnTo>
                    <a:lnTo>
                      <a:pt x="1313" y="1568"/>
                    </a:lnTo>
                    <a:lnTo>
                      <a:pt x="1021" y="1295"/>
                    </a:lnTo>
                    <a:lnTo>
                      <a:pt x="766" y="985"/>
                    </a:lnTo>
                    <a:lnTo>
                      <a:pt x="511" y="65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1" name="Google Shape;4308;p62"/>
          <p:cNvGrpSpPr/>
          <p:nvPr/>
        </p:nvGrpSpPr>
        <p:grpSpPr>
          <a:xfrm flipH="1">
            <a:off x="3137335" y="4163392"/>
            <a:ext cx="572993" cy="586340"/>
            <a:chOff x="1298275" y="3846700"/>
            <a:chExt cx="886575" cy="907225"/>
          </a:xfrm>
        </p:grpSpPr>
        <p:sp>
          <p:nvSpPr>
            <p:cNvPr id="542" name="Google Shape;4309;p62"/>
            <p:cNvSpPr/>
            <p:nvPr/>
          </p:nvSpPr>
          <p:spPr>
            <a:xfrm>
              <a:off x="1324750" y="4599425"/>
              <a:ext cx="860100" cy="154500"/>
            </a:xfrm>
            <a:prstGeom prst="ellipse">
              <a:avLst/>
            </a:pr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3" name="Google Shape;4310;p62"/>
            <p:cNvGrpSpPr/>
            <p:nvPr/>
          </p:nvGrpSpPr>
          <p:grpSpPr>
            <a:xfrm>
              <a:off x="1298275" y="3846700"/>
              <a:ext cx="787475" cy="844900"/>
              <a:chOff x="3435625" y="3658150"/>
              <a:chExt cx="787475" cy="844900"/>
            </a:xfrm>
          </p:grpSpPr>
          <p:sp>
            <p:nvSpPr>
              <p:cNvPr id="544" name="Google Shape;4311;p62"/>
              <p:cNvSpPr/>
              <p:nvPr/>
            </p:nvSpPr>
            <p:spPr>
              <a:xfrm>
                <a:off x="3538150" y="4384550"/>
                <a:ext cx="684950" cy="118500"/>
              </a:xfrm>
              <a:custGeom>
                <a:avLst/>
                <a:gdLst/>
                <a:ahLst/>
                <a:cxnLst/>
                <a:rect l="l" t="t" r="r" b="b"/>
                <a:pathLst>
                  <a:path w="27398" h="4740" extrusionOk="0">
                    <a:moveTo>
                      <a:pt x="12141" y="0"/>
                    </a:moveTo>
                    <a:lnTo>
                      <a:pt x="10628" y="55"/>
                    </a:lnTo>
                    <a:lnTo>
                      <a:pt x="9188" y="128"/>
                    </a:lnTo>
                    <a:lnTo>
                      <a:pt x="7803" y="219"/>
                    </a:lnTo>
                    <a:lnTo>
                      <a:pt x="6508" y="347"/>
                    </a:lnTo>
                    <a:lnTo>
                      <a:pt x="5287" y="492"/>
                    </a:lnTo>
                    <a:lnTo>
                      <a:pt x="4193" y="657"/>
                    </a:lnTo>
                    <a:lnTo>
                      <a:pt x="3191" y="839"/>
                    </a:lnTo>
                    <a:lnTo>
                      <a:pt x="2480" y="1003"/>
                    </a:lnTo>
                    <a:lnTo>
                      <a:pt x="1842" y="1167"/>
                    </a:lnTo>
                    <a:lnTo>
                      <a:pt x="1295" y="1349"/>
                    </a:lnTo>
                    <a:lnTo>
                      <a:pt x="839" y="1550"/>
                    </a:lnTo>
                    <a:lnTo>
                      <a:pt x="657" y="1641"/>
                    </a:lnTo>
                    <a:lnTo>
                      <a:pt x="475" y="1732"/>
                    </a:lnTo>
                    <a:lnTo>
                      <a:pt x="329" y="1841"/>
                    </a:lnTo>
                    <a:lnTo>
                      <a:pt x="220" y="1951"/>
                    </a:lnTo>
                    <a:lnTo>
                      <a:pt x="110" y="2042"/>
                    </a:lnTo>
                    <a:lnTo>
                      <a:pt x="56" y="2151"/>
                    </a:lnTo>
                    <a:lnTo>
                      <a:pt x="1" y="2261"/>
                    </a:lnTo>
                    <a:lnTo>
                      <a:pt x="1" y="2370"/>
                    </a:lnTo>
                    <a:lnTo>
                      <a:pt x="19" y="2498"/>
                    </a:lnTo>
                    <a:lnTo>
                      <a:pt x="56" y="2607"/>
                    </a:lnTo>
                    <a:lnTo>
                      <a:pt x="147" y="2735"/>
                    </a:lnTo>
                    <a:lnTo>
                      <a:pt x="274" y="2844"/>
                    </a:lnTo>
                    <a:lnTo>
                      <a:pt x="420" y="2953"/>
                    </a:lnTo>
                    <a:lnTo>
                      <a:pt x="603" y="3081"/>
                    </a:lnTo>
                    <a:lnTo>
                      <a:pt x="821" y="3190"/>
                    </a:lnTo>
                    <a:lnTo>
                      <a:pt x="1076" y="3300"/>
                    </a:lnTo>
                    <a:lnTo>
                      <a:pt x="1350" y="3391"/>
                    </a:lnTo>
                    <a:lnTo>
                      <a:pt x="1642" y="3500"/>
                    </a:lnTo>
                    <a:lnTo>
                      <a:pt x="2334" y="3701"/>
                    </a:lnTo>
                    <a:lnTo>
                      <a:pt x="3118" y="3883"/>
                    </a:lnTo>
                    <a:lnTo>
                      <a:pt x="4011" y="4047"/>
                    </a:lnTo>
                    <a:lnTo>
                      <a:pt x="4977" y="4193"/>
                    </a:lnTo>
                    <a:lnTo>
                      <a:pt x="6034" y="4339"/>
                    </a:lnTo>
                    <a:lnTo>
                      <a:pt x="7165" y="4448"/>
                    </a:lnTo>
                    <a:lnTo>
                      <a:pt x="8368" y="4557"/>
                    </a:lnTo>
                    <a:lnTo>
                      <a:pt x="9625" y="4630"/>
                    </a:lnTo>
                    <a:lnTo>
                      <a:pt x="10938" y="4685"/>
                    </a:lnTo>
                    <a:lnTo>
                      <a:pt x="12305" y="4721"/>
                    </a:lnTo>
                    <a:lnTo>
                      <a:pt x="13690" y="4740"/>
                    </a:lnTo>
                    <a:lnTo>
                      <a:pt x="15094" y="4721"/>
                    </a:lnTo>
                    <a:lnTo>
                      <a:pt x="16461" y="4685"/>
                    </a:lnTo>
                    <a:lnTo>
                      <a:pt x="17773" y="4630"/>
                    </a:lnTo>
                    <a:lnTo>
                      <a:pt x="19031" y="4557"/>
                    </a:lnTo>
                    <a:lnTo>
                      <a:pt x="20234" y="4448"/>
                    </a:lnTo>
                    <a:lnTo>
                      <a:pt x="21364" y="4339"/>
                    </a:lnTo>
                    <a:lnTo>
                      <a:pt x="22421" y="4193"/>
                    </a:lnTo>
                    <a:lnTo>
                      <a:pt x="23388" y="4047"/>
                    </a:lnTo>
                    <a:lnTo>
                      <a:pt x="24281" y="3883"/>
                    </a:lnTo>
                    <a:lnTo>
                      <a:pt x="25065" y="3701"/>
                    </a:lnTo>
                    <a:lnTo>
                      <a:pt x="25739" y="3500"/>
                    </a:lnTo>
                    <a:lnTo>
                      <a:pt x="26049" y="3391"/>
                    </a:lnTo>
                    <a:lnTo>
                      <a:pt x="26322" y="3300"/>
                    </a:lnTo>
                    <a:lnTo>
                      <a:pt x="26577" y="3190"/>
                    </a:lnTo>
                    <a:lnTo>
                      <a:pt x="26778" y="3081"/>
                    </a:lnTo>
                    <a:lnTo>
                      <a:pt x="26978" y="2953"/>
                    </a:lnTo>
                    <a:lnTo>
                      <a:pt x="27124" y="2844"/>
                    </a:lnTo>
                    <a:lnTo>
                      <a:pt x="27252" y="2735"/>
                    </a:lnTo>
                    <a:lnTo>
                      <a:pt x="27325" y="2607"/>
                    </a:lnTo>
                    <a:lnTo>
                      <a:pt x="27379" y="2498"/>
                    </a:lnTo>
                    <a:lnTo>
                      <a:pt x="27398" y="2370"/>
                    </a:lnTo>
                    <a:lnTo>
                      <a:pt x="27398" y="2279"/>
                    </a:lnTo>
                    <a:lnTo>
                      <a:pt x="27361" y="2188"/>
                    </a:lnTo>
                    <a:lnTo>
                      <a:pt x="27307" y="2097"/>
                    </a:lnTo>
                    <a:lnTo>
                      <a:pt x="27234" y="2005"/>
                    </a:lnTo>
                    <a:lnTo>
                      <a:pt x="27143" y="1914"/>
                    </a:lnTo>
                    <a:lnTo>
                      <a:pt x="27033" y="1823"/>
                    </a:lnTo>
                    <a:lnTo>
                      <a:pt x="26760" y="1659"/>
                    </a:lnTo>
                    <a:lnTo>
                      <a:pt x="26413" y="1477"/>
                    </a:lnTo>
                    <a:lnTo>
                      <a:pt x="26012" y="1331"/>
                    </a:lnTo>
                    <a:lnTo>
                      <a:pt x="25538" y="1167"/>
                    </a:lnTo>
                    <a:lnTo>
                      <a:pt x="24992" y="1021"/>
                    </a:lnTo>
                    <a:lnTo>
                      <a:pt x="24390" y="875"/>
                    </a:lnTo>
                    <a:lnTo>
                      <a:pt x="23734" y="748"/>
                    </a:lnTo>
                    <a:lnTo>
                      <a:pt x="23023" y="620"/>
                    </a:lnTo>
                    <a:lnTo>
                      <a:pt x="22276" y="511"/>
                    </a:lnTo>
                    <a:lnTo>
                      <a:pt x="21474" y="420"/>
                    </a:lnTo>
                    <a:lnTo>
                      <a:pt x="20617" y="310"/>
                    </a:lnTo>
                    <a:lnTo>
                      <a:pt x="19724" y="237"/>
                    </a:lnTo>
                    <a:lnTo>
                      <a:pt x="18812" y="164"/>
                    </a:lnTo>
                    <a:lnTo>
                      <a:pt x="17627" y="91"/>
                    </a:lnTo>
                    <a:lnTo>
                      <a:pt x="16680" y="55"/>
                    </a:lnTo>
                    <a:lnTo>
                      <a:pt x="15714" y="19"/>
                    </a:lnTo>
                    <a:lnTo>
                      <a:pt x="147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312;p62"/>
              <p:cNvSpPr/>
              <p:nvPr/>
            </p:nvSpPr>
            <p:spPr>
              <a:xfrm>
                <a:off x="3538150" y="4384550"/>
                <a:ext cx="684950" cy="118500"/>
              </a:xfrm>
              <a:custGeom>
                <a:avLst/>
                <a:gdLst/>
                <a:ahLst/>
                <a:cxnLst/>
                <a:rect l="l" t="t" r="r" b="b"/>
                <a:pathLst>
                  <a:path w="27398" h="4740" fill="none" extrusionOk="0">
                    <a:moveTo>
                      <a:pt x="27398" y="2370"/>
                    </a:moveTo>
                    <a:lnTo>
                      <a:pt x="27398" y="2370"/>
                    </a:lnTo>
                    <a:lnTo>
                      <a:pt x="27379" y="2498"/>
                    </a:lnTo>
                    <a:lnTo>
                      <a:pt x="27325" y="2607"/>
                    </a:lnTo>
                    <a:lnTo>
                      <a:pt x="27252" y="2735"/>
                    </a:lnTo>
                    <a:lnTo>
                      <a:pt x="27124" y="2844"/>
                    </a:lnTo>
                    <a:lnTo>
                      <a:pt x="26978" y="2953"/>
                    </a:lnTo>
                    <a:lnTo>
                      <a:pt x="26778" y="3081"/>
                    </a:lnTo>
                    <a:lnTo>
                      <a:pt x="26577" y="3190"/>
                    </a:lnTo>
                    <a:lnTo>
                      <a:pt x="26322" y="3300"/>
                    </a:lnTo>
                    <a:lnTo>
                      <a:pt x="26049" y="3391"/>
                    </a:lnTo>
                    <a:lnTo>
                      <a:pt x="25739" y="3500"/>
                    </a:lnTo>
                    <a:lnTo>
                      <a:pt x="25065" y="3701"/>
                    </a:lnTo>
                    <a:lnTo>
                      <a:pt x="24281" y="3883"/>
                    </a:lnTo>
                    <a:lnTo>
                      <a:pt x="23388" y="4047"/>
                    </a:lnTo>
                    <a:lnTo>
                      <a:pt x="22421" y="4193"/>
                    </a:lnTo>
                    <a:lnTo>
                      <a:pt x="21364" y="4339"/>
                    </a:lnTo>
                    <a:lnTo>
                      <a:pt x="20234" y="4448"/>
                    </a:lnTo>
                    <a:lnTo>
                      <a:pt x="19031" y="4557"/>
                    </a:lnTo>
                    <a:lnTo>
                      <a:pt x="17773" y="4630"/>
                    </a:lnTo>
                    <a:lnTo>
                      <a:pt x="16461" y="4685"/>
                    </a:lnTo>
                    <a:lnTo>
                      <a:pt x="15094" y="4721"/>
                    </a:lnTo>
                    <a:lnTo>
                      <a:pt x="13690" y="4740"/>
                    </a:lnTo>
                    <a:lnTo>
                      <a:pt x="13690" y="4740"/>
                    </a:lnTo>
                    <a:lnTo>
                      <a:pt x="12305" y="4721"/>
                    </a:lnTo>
                    <a:lnTo>
                      <a:pt x="10938" y="4685"/>
                    </a:lnTo>
                    <a:lnTo>
                      <a:pt x="9625" y="4630"/>
                    </a:lnTo>
                    <a:lnTo>
                      <a:pt x="8368" y="4557"/>
                    </a:lnTo>
                    <a:lnTo>
                      <a:pt x="7165" y="4448"/>
                    </a:lnTo>
                    <a:lnTo>
                      <a:pt x="6034" y="4339"/>
                    </a:lnTo>
                    <a:lnTo>
                      <a:pt x="4977" y="4193"/>
                    </a:lnTo>
                    <a:lnTo>
                      <a:pt x="4011" y="4047"/>
                    </a:lnTo>
                    <a:lnTo>
                      <a:pt x="3118" y="3883"/>
                    </a:lnTo>
                    <a:lnTo>
                      <a:pt x="2334" y="3701"/>
                    </a:lnTo>
                    <a:lnTo>
                      <a:pt x="1642" y="3500"/>
                    </a:lnTo>
                    <a:lnTo>
                      <a:pt x="1350" y="3391"/>
                    </a:lnTo>
                    <a:lnTo>
                      <a:pt x="1076" y="3300"/>
                    </a:lnTo>
                    <a:lnTo>
                      <a:pt x="821" y="3190"/>
                    </a:lnTo>
                    <a:lnTo>
                      <a:pt x="603" y="3081"/>
                    </a:lnTo>
                    <a:lnTo>
                      <a:pt x="420" y="2953"/>
                    </a:lnTo>
                    <a:lnTo>
                      <a:pt x="274" y="2844"/>
                    </a:lnTo>
                    <a:lnTo>
                      <a:pt x="147" y="2735"/>
                    </a:lnTo>
                    <a:lnTo>
                      <a:pt x="56" y="2607"/>
                    </a:lnTo>
                    <a:lnTo>
                      <a:pt x="19" y="2498"/>
                    </a:lnTo>
                    <a:lnTo>
                      <a:pt x="1" y="2370"/>
                    </a:lnTo>
                    <a:lnTo>
                      <a:pt x="1" y="2370"/>
                    </a:lnTo>
                    <a:lnTo>
                      <a:pt x="1" y="2261"/>
                    </a:lnTo>
                    <a:lnTo>
                      <a:pt x="56" y="2151"/>
                    </a:lnTo>
                    <a:lnTo>
                      <a:pt x="110" y="2042"/>
                    </a:lnTo>
                    <a:lnTo>
                      <a:pt x="220" y="1951"/>
                    </a:lnTo>
                    <a:lnTo>
                      <a:pt x="329" y="1841"/>
                    </a:lnTo>
                    <a:lnTo>
                      <a:pt x="475" y="1732"/>
                    </a:lnTo>
                    <a:lnTo>
                      <a:pt x="657" y="1641"/>
                    </a:lnTo>
                    <a:lnTo>
                      <a:pt x="839" y="1550"/>
                    </a:lnTo>
                    <a:lnTo>
                      <a:pt x="1295" y="1349"/>
                    </a:lnTo>
                    <a:lnTo>
                      <a:pt x="1842" y="1167"/>
                    </a:lnTo>
                    <a:lnTo>
                      <a:pt x="2480" y="1003"/>
                    </a:lnTo>
                    <a:lnTo>
                      <a:pt x="3191" y="839"/>
                    </a:lnTo>
                    <a:lnTo>
                      <a:pt x="3191" y="839"/>
                    </a:lnTo>
                    <a:lnTo>
                      <a:pt x="4193" y="657"/>
                    </a:lnTo>
                    <a:lnTo>
                      <a:pt x="5287" y="492"/>
                    </a:lnTo>
                    <a:lnTo>
                      <a:pt x="6508" y="347"/>
                    </a:lnTo>
                    <a:lnTo>
                      <a:pt x="7803" y="219"/>
                    </a:lnTo>
                    <a:lnTo>
                      <a:pt x="9188" y="128"/>
                    </a:lnTo>
                    <a:lnTo>
                      <a:pt x="10628" y="55"/>
                    </a:lnTo>
                    <a:lnTo>
                      <a:pt x="12141" y="0"/>
                    </a:lnTo>
                    <a:lnTo>
                      <a:pt x="13690" y="0"/>
                    </a:lnTo>
                    <a:lnTo>
                      <a:pt x="13690" y="0"/>
                    </a:lnTo>
                    <a:lnTo>
                      <a:pt x="14711" y="0"/>
                    </a:lnTo>
                    <a:lnTo>
                      <a:pt x="15714" y="19"/>
                    </a:lnTo>
                    <a:lnTo>
                      <a:pt x="16680" y="55"/>
                    </a:lnTo>
                    <a:lnTo>
                      <a:pt x="17627" y="91"/>
                    </a:lnTo>
                    <a:lnTo>
                      <a:pt x="17627" y="91"/>
                    </a:lnTo>
                    <a:lnTo>
                      <a:pt x="18812" y="164"/>
                    </a:lnTo>
                    <a:lnTo>
                      <a:pt x="18812" y="164"/>
                    </a:lnTo>
                    <a:lnTo>
                      <a:pt x="19724" y="237"/>
                    </a:lnTo>
                    <a:lnTo>
                      <a:pt x="20617" y="310"/>
                    </a:lnTo>
                    <a:lnTo>
                      <a:pt x="21474" y="420"/>
                    </a:lnTo>
                    <a:lnTo>
                      <a:pt x="22276" y="511"/>
                    </a:lnTo>
                    <a:lnTo>
                      <a:pt x="23023" y="620"/>
                    </a:lnTo>
                    <a:lnTo>
                      <a:pt x="23734" y="748"/>
                    </a:lnTo>
                    <a:lnTo>
                      <a:pt x="24390" y="875"/>
                    </a:lnTo>
                    <a:lnTo>
                      <a:pt x="24992" y="1021"/>
                    </a:lnTo>
                    <a:lnTo>
                      <a:pt x="25538" y="1167"/>
                    </a:lnTo>
                    <a:lnTo>
                      <a:pt x="26012" y="1331"/>
                    </a:lnTo>
                    <a:lnTo>
                      <a:pt x="26413" y="1477"/>
                    </a:lnTo>
                    <a:lnTo>
                      <a:pt x="26760" y="1659"/>
                    </a:lnTo>
                    <a:lnTo>
                      <a:pt x="27033" y="1823"/>
                    </a:lnTo>
                    <a:lnTo>
                      <a:pt x="27143" y="1914"/>
                    </a:lnTo>
                    <a:lnTo>
                      <a:pt x="27234" y="2005"/>
                    </a:lnTo>
                    <a:lnTo>
                      <a:pt x="27307" y="2097"/>
                    </a:lnTo>
                    <a:lnTo>
                      <a:pt x="27361" y="2188"/>
                    </a:lnTo>
                    <a:lnTo>
                      <a:pt x="27398" y="2279"/>
                    </a:lnTo>
                    <a:lnTo>
                      <a:pt x="27398" y="237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313;p62"/>
              <p:cNvSpPr/>
              <p:nvPr/>
            </p:nvSpPr>
            <p:spPr>
              <a:xfrm>
                <a:off x="3538150" y="3870525"/>
                <a:ext cx="684950" cy="573275"/>
              </a:xfrm>
              <a:custGeom>
                <a:avLst/>
                <a:gdLst/>
                <a:ahLst/>
                <a:cxnLst/>
                <a:rect l="l" t="t" r="r" b="b"/>
                <a:pathLst>
                  <a:path w="27398" h="22931" extrusionOk="0">
                    <a:moveTo>
                      <a:pt x="1" y="0"/>
                    </a:moveTo>
                    <a:lnTo>
                      <a:pt x="1" y="22931"/>
                    </a:lnTo>
                    <a:lnTo>
                      <a:pt x="27398" y="22931"/>
                    </a:lnTo>
                    <a:lnTo>
                      <a:pt x="273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314;p62"/>
              <p:cNvSpPr/>
              <p:nvPr/>
            </p:nvSpPr>
            <p:spPr>
              <a:xfrm>
                <a:off x="3538150" y="3870525"/>
                <a:ext cx="684950" cy="573275"/>
              </a:xfrm>
              <a:custGeom>
                <a:avLst/>
                <a:gdLst/>
                <a:ahLst/>
                <a:cxnLst/>
                <a:rect l="l" t="t" r="r" b="b"/>
                <a:pathLst>
                  <a:path w="27398" h="22931" fill="none" extrusionOk="0">
                    <a:moveTo>
                      <a:pt x="27398" y="0"/>
                    </a:moveTo>
                    <a:lnTo>
                      <a:pt x="27398" y="22931"/>
                    </a:lnTo>
                    <a:lnTo>
                      <a:pt x="1" y="22931"/>
                    </a:lnTo>
                    <a:lnTo>
                      <a:pt x="1" y="0"/>
                    </a:lnTo>
                    <a:lnTo>
                      <a:pt x="273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315;p62"/>
              <p:cNvSpPr/>
              <p:nvPr/>
            </p:nvSpPr>
            <p:spPr>
              <a:xfrm>
                <a:off x="4223075" y="3989900"/>
                <a:ext cx="25" cy="17800"/>
              </a:xfrm>
              <a:custGeom>
                <a:avLst/>
                <a:gdLst/>
                <a:ahLst/>
                <a:cxnLst/>
                <a:rect l="l" t="t" r="r" b="b"/>
                <a:pathLst>
                  <a:path w="1" h="712" extrusionOk="0">
                    <a:moveTo>
                      <a:pt x="1" y="1"/>
                    </a:moveTo>
                    <a:lnTo>
                      <a:pt x="1" y="1"/>
                    </a:lnTo>
                    <a:lnTo>
                      <a:pt x="1" y="1"/>
                    </a:lnTo>
                    <a:lnTo>
                      <a:pt x="1" y="712"/>
                    </a:lnTo>
                    <a:lnTo>
                      <a:pt x="1" y="712"/>
                    </a:lnTo>
                    <a:lnTo>
                      <a:pt x="1" y="712"/>
                    </a:lnTo>
                    <a:lnTo>
                      <a:pt x="1" y="1"/>
                    </a:lnTo>
                    <a:close/>
                  </a:path>
                </a:pathLst>
              </a:custGeom>
              <a:solidFill>
                <a:srgbClr val="BDB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316;p62"/>
              <p:cNvSpPr/>
              <p:nvPr/>
            </p:nvSpPr>
            <p:spPr>
              <a:xfrm>
                <a:off x="4223075" y="3989900"/>
                <a:ext cx="25" cy="17800"/>
              </a:xfrm>
              <a:custGeom>
                <a:avLst/>
                <a:gdLst/>
                <a:ahLst/>
                <a:cxnLst/>
                <a:rect l="l" t="t" r="r" b="b"/>
                <a:pathLst>
                  <a:path w="1" h="712" fill="none" extrusionOk="0">
                    <a:moveTo>
                      <a:pt x="1" y="1"/>
                    </a:moveTo>
                    <a:lnTo>
                      <a:pt x="1" y="1"/>
                    </a:lnTo>
                    <a:lnTo>
                      <a:pt x="1" y="1"/>
                    </a:lnTo>
                    <a:lnTo>
                      <a:pt x="1" y="712"/>
                    </a:lnTo>
                    <a:lnTo>
                      <a:pt x="1" y="712"/>
                    </a:lnTo>
                    <a:lnTo>
                      <a:pt x="1" y="71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317;p62"/>
              <p:cNvSpPr/>
              <p:nvPr/>
            </p:nvSpPr>
            <p:spPr>
              <a:xfrm>
                <a:off x="3538150" y="3989900"/>
                <a:ext cx="476250" cy="63825"/>
              </a:xfrm>
              <a:custGeom>
                <a:avLst/>
                <a:gdLst/>
                <a:ahLst/>
                <a:cxnLst/>
                <a:rect l="l" t="t" r="r" b="b"/>
                <a:pathLst>
                  <a:path w="19050" h="2553" extrusionOk="0">
                    <a:moveTo>
                      <a:pt x="1" y="1"/>
                    </a:moveTo>
                    <a:lnTo>
                      <a:pt x="1" y="712"/>
                    </a:lnTo>
                    <a:lnTo>
                      <a:pt x="347" y="858"/>
                    </a:lnTo>
                    <a:lnTo>
                      <a:pt x="712" y="1003"/>
                    </a:lnTo>
                    <a:lnTo>
                      <a:pt x="1113" y="1131"/>
                    </a:lnTo>
                    <a:lnTo>
                      <a:pt x="1550" y="1259"/>
                    </a:lnTo>
                    <a:lnTo>
                      <a:pt x="1988" y="1386"/>
                    </a:lnTo>
                    <a:lnTo>
                      <a:pt x="2462" y="1495"/>
                    </a:lnTo>
                    <a:lnTo>
                      <a:pt x="3483" y="1714"/>
                    </a:lnTo>
                    <a:lnTo>
                      <a:pt x="3592" y="1386"/>
                    </a:lnTo>
                    <a:lnTo>
                      <a:pt x="3720" y="1076"/>
                    </a:lnTo>
                    <a:lnTo>
                      <a:pt x="3118" y="949"/>
                    </a:lnTo>
                    <a:lnTo>
                      <a:pt x="2553" y="821"/>
                    </a:lnTo>
                    <a:lnTo>
                      <a:pt x="2024" y="693"/>
                    </a:lnTo>
                    <a:lnTo>
                      <a:pt x="1532" y="566"/>
                    </a:lnTo>
                    <a:lnTo>
                      <a:pt x="1076" y="420"/>
                    </a:lnTo>
                    <a:lnTo>
                      <a:pt x="675" y="292"/>
                    </a:lnTo>
                    <a:lnTo>
                      <a:pt x="311" y="147"/>
                    </a:lnTo>
                    <a:lnTo>
                      <a:pt x="1" y="1"/>
                    </a:lnTo>
                    <a:close/>
                    <a:moveTo>
                      <a:pt x="6891" y="1532"/>
                    </a:moveTo>
                    <a:lnTo>
                      <a:pt x="6800" y="1860"/>
                    </a:lnTo>
                    <a:lnTo>
                      <a:pt x="6709" y="2188"/>
                    </a:lnTo>
                    <a:lnTo>
                      <a:pt x="7547" y="2279"/>
                    </a:lnTo>
                    <a:lnTo>
                      <a:pt x="8404" y="2352"/>
                    </a:lnTo>
                    <a:lnTo>
                      <a:pt x="9261" y="2407"/>
                    </a:lnTo>
                    <a:lnTo>
                      <a:pt x="10136" y="2462"/>
                    </a:lnTo>
                    <a:lnTo>
                      <a:pt x="11029" y="2498"/>
                    </a:lnTo>
                    <a:lnTo>
                      <a:pt x="11922" y="2534"/>
                    </a:lnTo>
                    <a:lnTo>
                      <a:pt x="12815" y="2534"/>
                    </a:lnTo>
                    <a:lnTo>
                      <a:pt x="13690" y="2553"/>
                    </a:lnTo>
                    <a:lnTo>
                      <a:pt x="15039" y="2534"/>
                    </a:lnTo>
                    <a:lnTo>
                      <a:pt x="16388" y="2498"/>
                    </a:lnTo>
                    <a:lnTo>
                      <a:pt x="17737" y="2425"/>
                    </a:lnTo>
                    <a:lnTo>
                      <a:pt x="19049" y="2334"/>
                    </a:lnTo>
                    <a:lnTo>
                      <a:pt x="18940" y="1678"/>
                    </a:lnTo>
                    <a:lnTo>
                      <a:pt x="17719" y="1769"/>
                    </a:lnTo>
                    <a:lnTo>
                      <a:pt x="16443" y="1824"/>
                    </a:lnTo>
                    <a:lnTo>
                      <a:pt x="15094" y="1860"/>
                    </a:lnTo>
                    <a:lnTo>
                      <a:pt x="13690" y="1878"/>
                    </a:lnTo>
                    <a:lnTo>
                      <a:pt x="12742" y="1860"/>
                    </a:lnTo>
                    <a:lnTo>
                      <a:pt x="11831" y="1860"/>
                    </a:lnTo>
                    <a:lnTo>
                      <a:pt x="10938" y="1824"/>
                    </a:lnTo>
                    <a:lnTo>
                      <a:pt x="10063" y="1787"/>
                    </a:lnTo>
                    <a:lnTo>
                      <a:pt x="9224" y="1732"/>
                    </a:lnTo>
                    <a:lnTo>
                      <a:pt x="8422" y="1678"/>
                    </a:lnTo>
                    <a:lnTo>
                      <a:pt x="7639" y="1605"/>
                    </a:lnTo>
                    <a:lnTo>
                      <a:pt x="6891" y="1532"/>
                    </a:lnTo>
                    <a:close/>
                  </a:path>
                </a:pathLst>
              </a:custGeom>
              <a:solidFill>
                <a:srgbClr val="BD9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318;p62"/>
              <p:cNvSpPr/>
              <p:nvPr/>
            </p:nvSpPr>
            <p:spPr>
              <a:xfrm>
                <a:off x="3705850" y="4028175"/>
                <a:ext cx="308550" cy="25550"/>
              </a:xfrm>
              <a:custGeom>
                <a:avLst/>
                <a:gdLst/>
                <a:ahLst/>
                <a:cxnLst/>
                <a:rect l="l" t="t" r="r" b="b"/>
                <a:pathLst>
                  <a:path w="12342" h="1022" fill="none" extrusionOk="0">
                    <a:moveTo>
                      <a:pt x="183" y="1"/>
                    </a:moveTo>
                    <a:lnTo>
                      <a:pt x="183" y="1"/>
                    </a:lnTo>
                    <a:lnTo>
                      <a:pt x="92" y="329"/>
                    </a:lnTo>
                    <a:lnTo>
                      <a:pt x="1" y="657"/>
                    </a:lnTo>
                    <a:lnTo>
                      <a:pt x="1" y="657"/>
                    </a:lnTo>
                    <a:lnTo>
                      <a:pt x="839" y="748"/>
                    </a:lnTo>
                    <a:lnTo>
                      <a:pt x="1696" y="821"/>
                    </a:lnTo>
                    <a:lnTo>
                      <a:pt x="2553" y="876"/>
                    </a:lnTo>
                    <a:lnTo>
                      <a:pt x="3428" y="931"/>
                    </a:lnTo>
                    <a:lnTo>
                      <a:pt x="4321" y="967"/>
                    </a:lnTo>
                    <a:lnTo>
                      <a:pt x="5214" y="1003"/>
                    </a:lnTo>
                    <a:lnTo>
                      <a:pt x="6107" y="1003"/>
                    </a:lnTo>
                    <a:lnTo>
                      <a:pt x="6982" y="1022"/>
                    </a:lnTo>
                    <a:lnTo>
                      <a:pt x="6982" y="1022"/>
                    </a:lnTo>
                    <a:lnTo>
                      <a:pt x="8331" y="1003"/>
                    </a:lnTo>
                    <a:lnTo>
                      <a:pt x="9680" y="967"/>
                    </a:lnTo>
                    <a:lnTo>
                      <a:pt x="11029" y="894"/>
                    </a:lnTo>
                    <a:lnTo>
                      <a:pt x="12341" y="803"/>
                    </a:lnTo>
                    <a:lnTo>
                      <a:pt x="12341" y="803"/>
                    </a:lnTo>
                    <a:lnTo>
                      <a:pt x="12232" y="147"/>
                    </a:lnTo>
                    <a:lnTo>
                      <a:pt x="12232" y="147"/>
                    </a:lnTo>
                    <a:lnTo>
                      <a:pt x="11011" y="238"/>
                    </a:lnTo>
                    <a:lnTo>
                      <a:pt x="9735" y="293"/>
                    </a:lnTo>
                    <a:lnTo>
                      <a:pt x="8386" y="329"/>
                    </a:lnTo>
                    <a:lnTo>
                      <a:pt x="6982" y="347"/>
                    </a:lnTo>
                    <a:lnTo>
                      <a:pt x="6982" y="347"/>
                    </a:lnTo>
                    <a:lnTo>
                      <a:pt x="6034" y="329"/>
                    </a:lnTo>
                    <a:lnTo>
                      <a:pt x="5123" y="329"/>
                    </a:lnTo>
                    <a:lnTo>
                      <a:pt x="4230" y="293"/>
                    </a:lnTo>
                    <a:lnTo>
                      <a:pt x="3355" y="256"/>
                    </a:lnTo>
                    <a:lnTo>
                      <a:pt x="2516" y="201"/>
                    </a:lnTo>
                    <a:lnTo>
                      <a:pt x="1714" y="147"/>
                    </a:lnTo>
                    <a:lnTo>
                      <a:pt x="931" y="74"/>
                    </a:lnTo>
                    <a:lnTo>
                      <a:pt x="18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319;p62"/>
              <p:cNvSpPr/>
              <p:nvPr/>
            </p:nvSpPr>
            <p:spPr>
              <a:xfrm>
                <a:off x="3538150" y="3989900"/>
                <a:ext cx="93000" cy="42875"/>
              </a:xfrm>
              <a:custGeom>
                <a:avLst/>
                <a:gdLst/>
                <a:ahLst/>
                <a:cxnLst/>
                <a:rect l="l" t="t" r="r" b="b"/>
                <a:pathLst>
                  <a:path w="3720" h="1715" fill="none" extrusionOk="0">
                    <a:moveTo>
                      <a:pt x="1" y="1"/>
                    </a:moveTo>
                    <a:lnTo>
                      <a:pt x="1" y="712"/>
                    </a:lnTo>
                    <a:lnTo>
                      <a:pt x="1" y="712"/>
                    </a:lnTo>
                    <a:lnTo>
                      <a:pt x="347" y="858"/>
                    </a:lnTo>
                    <a:lnTo>
                      <a:pt x="712" y="1003"/>
                    </a:lnTo>
                    <a:lnTo>
                      <a:pt x="1113" y="1131"/>
                    </a:lnTo>
                    <a:lnTo>
                      <a:pt x="1550" y="1259"/>
                    </a:lnTo>
                    <a:lnTo>
                      <a:pt x="1988" y="1386"/>
                    </a:lnTo>
                    <a:lnTo>
                      <a:pt x="2462" y="1495"/>
                    </a:lnTo>
                    <a:lnTo>
                      <a:pt x="3483" y="1714"/>
                    </a:lnTo>
                    <a:lnTo>
                      <a:pt x="3483" y="1714"/>
                    </a:lnTo>
                    <a:lnTo>
                      <a:pt x="3592" y="1386"/>
                    </a:lnTo>
                    <a:lnTo>
                      <a:pt x="3720" y="1076"/>
                    </a:lnTo>
                    <a:lnTo>
                      <a:pt x="3720" y="1076"/>
                    </a:lnTo>
                    <a:lnTo>
                      <a:pt x="3118" y="949"/>
                    </a:lnTo>
                    <a:lnTo>
                      <a:pt x="2553" y="821"/>
                    </a:lnTo>
                    <a:lnTo>
                      <a:pt x="2024" y="693"/>
                    </a:lnTo>
                    <a:lnTo>
                      <a:pt x="1532" y="566"/>
                    </a:lnTo>
                    <a:lnTo>
                      <a:pt x="1076" y="420"/>
                    </a:lnTo>
                    <a:lnTo>
                      <a:pt x="675" y="292"/>
                    </a:lnTo>
                    <a:lnTo>
                      <a:pt x="311" y="14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320;p62"/>
              <p:cNvSpPr/>
              <p:nvPr/>
            </p:nvSpPr>
            <p:spPr>
              <a:xfrm>
                <a:off x="4223075" y="4140300"/>
                <a:ext cx="25" cy="18250"/>
              </a:xfrm>
              <a:custGeom>
                <a:avLst/>
                <a:gdLst/>
                <a:ahLst/>
                <a:cxnLst/>
                <a:rect l="l" t="t" r="r" b="b"/>
                <a:pathLst>
                  <a:path w="1" h="730" extrusionOk="0">
                    <a:moveTo>
                      <a:pt x="1" y="0"/>
                    </a:moveTo>
                    <a:lnTo>
                      <a:pt x="1" y="0"/>
                    </a:lnTo>
                    <a:lnTo>
                      <a:pt x="1" y="0"/>
                    </a:lnTo>
                    <a:lnTo>
                      <a:pt x="1" y="729"/>
                    </a:lnTo>
                    <a:lnTo>
                      <a:pt x="1" y="729"/>
                    </a:lnTo>
                    <a:lnTo>
                      <a:pt x="1" y="729"/>
                    </a:lnTo>
                    <a:lnTo>
                      <a:pt x="1" y="0"/>
                    </a:lnTo>
                    <a:close/>
                  </a:path>
                </a:pathLst>
              </a:custGeom>
              <a:solidFill>
                <a:srgbClr val="BDB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321;p62"/>
              <p:cNvSpPr/>
              <p:nvPr/>
            </p:nvSpPr>
            <p:spPr>
              <a:xfrm>
                <a:off x="4223075" y="4140300"/>
                <a:ext cx="25" cy="18250"/>
              </a:xfrm>
              <a:custGeom>
                <a:avLst/>
                <a:gdLst/>
                <a:ahLst/>
                <a:cxnLst/>
                <a:rect l="l" t="t" r="r" b="b"/>
                <a:pathLst>
                  <a:path w="1" h="730" fill="none" extrusionOk="0">
                    <a:moveTo>
                      <a:pt x="1" y="0"/>
                    </a:moveTo>
                    <a:lnTo>
                      <a:pt x="1" y="0"/>
                    </a:lnTo>
                    <a:lnTo>
                      <a:pt x="1" y="0"/>
                    </a:lnTo>
                    <a:lnTo>
                      <a:pt x="1" y="729"/>
                    </a:lnTo>
                    <a:lnTo>
                      <a:pt x="1" y="729"/>
                    </a:lnTo>
                    <a:lnTo>
                      <a:pt x="1" y="72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322;p62"/>
              <p:cNvSpPr/>
              <p:nvPr/>
            </p:nvSpPr>
            <p:spPr>
              <a:xfrm>
                <a:off x="3538150" y="4140300"/>
                <a:ext cx="489925" cy="63800"/>
              </a:xfrm>
              <a:custGeom>
                <a:avLst/>
                <a:gdLst/>
                <a:ahLst/>
                <a:cxnLst/>
                <a:rect l="l" t="t" r="r" b="b"/>
                <a:pathLst>
                  <a:path w="19597" h="2552" extrusionOk="0">
                    <a:moveTo>
                      <a:pt x="1" y="0"/>
                    </a:moveTo>
                    <a:lnTo>
                      <a:pt x="1" y="729"/>
                    </a:lnTo>
                    <a:lnTo>
                      <a:pt x="530" y="930"/>
                    </a:lnTo>
                    <a:lnTo>
                      <a:pt x="1113" y="1130"/>
                    </a:lnTo>
                    <a:lnTo>
                      <a:pt x="1769" y="1331"/>
                    </a:lnTo>
                    <a:lnTo>
                      <a:pt x="2480" y="1495"/>
                    </a:lnTo>
                    <a:lnTo>
                      <a:pt x="2498" y="820"/>
                    </a:lnTo>
                    <a:lnTo>
                      <a:pt x="1733" y="620"/>
                    </a:lnTo>
                    <a:lnTo>
                      <a:pt x="1058" y="419"/>
                    </a:lnTo>
                    <a:lnTo>
                      <a:pt x="475" y="219"/>
                    </a:lnTo>
                    <a:lnTo>
                      <a:pt x="1" y="0"/>
                    </a:lnTo>
                    <a:close/>
                    <a:moveTo>
                      <a:pt x="6217" y="1458"/>
                    </a:moveTo>
                    <a:lnTo>
                      <a:pt x="6199" y="2133"/>
                    </a:lnTo>
                    <a:lnTo>
                      <a:pt x="7092" y="2224"/>
                    </a:lnTo>
                    <a:lnTo>
                      <a:pt x="8003" y="2315"/>
                    </a:lnTo>
                    <a:lnTo>
                      <a:pt x="8933" y="2388"/>
                    </a:lnTo>
                    <a:lnTo>
                      <a:pt x="9862" y="2443"/>
                    </a:lnTo>
                    <a:lnTo>
                      <a:pt x="10810" y="2497"/>
                    </a:lnTo>
                    <a:lnTo>
                      <a:pt x="11776" y="2516"/>
                    </a:lnTo>
                    <a:lnTo>
                      <a:pt x="12742" y="2534"/>
                    </a:lnTo>
                    <a:lnTo>
                      <a:pt x="13690" y="2552"/>
                    </a:lnTo>
                    <a:lnTo>
                      <a:pt x="15185" y="2534"/>
                    </a:lnTo>
                    <a:lnTo>
                      <a:pt x="16680" y="2479"/>
                    </a:lnTo>
                    <a:lnTo>
                      <a:pt x="18156" y="2406"/>
                    </a:lnTo>
                    <a:lnTo>
                      <a:pt x="19596" y="2297"/>
                    </a:lnTo>
                    <a:lnTo>
                      <a:pt x="19596" y="1622"/>
                    </a:lnTo>
                    <a:lnTo>
                      <a:pt x="18247" y="1732"/>
                    </a:lnTo>
                    <a:lnTo>
                      <a:pt x="16807" y="1805"/>
                    </a:lnTo>
                    <a:lnTo>
                      <a:pt x="15294" y="1859"/>
                    </a:lnTo>
                    <a:lnTo>
                      <a:pt x="13690" y="1878"/>
                    </a:lnTo>
                    <a:lnTo>
                      <a:pt x="12633" y="1859"/>
                    </a:lnTo>
                    <a:lnTo>
                      <a:pt x="11612" y="1841"/>
                    </a:lnTo>
                    <a:lnTo>
                      <a:pt x="10628" y="1805"/>
                    </a:lnTo>
                    <a:lnTo>
                      <a:pt x="9680" y="1768"/>
                    </a:lnTo>
                    <a:lnTo>
                      <a:pt x="8750" y="1695"/>
                    </a:lnTo>
                    <a:lnTo>
                      <a:pt x="7875" y="1641"/>
                    </a:lnTo>
                    <a:lnTo>
                      <a:pt x="7019" y="1549"/>
                    </a:lnTo>
                    <a:lnTo>
                      <a:pt x="6217" y="1458"/>
                    </a:lnTo>
                    <a:close/>
                  </a:path>
                </a:pathLst>
              </a:custGeom>
              <a:solidFill>
                <a:srgbClr val="BD9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323;p62"/>
              <p:cNvSpPr/>
              <p:nvPr/>
            </p:nvSpPr>
            <p:spPr>
              <a:xfrm>
                <a:off x="3693100" y="4176750"/>
                <a:ext cx="334975" cy="27350"/>
              </a:xfrm>
              <a:custGeom>
                <a:avLst/>
                <a:gdLst/>
                <a:ahLst/>
                <a:cxnLst/>
                <a:rect l="l" t="t" r="r" b="b"/>
                <a:pathLst>
                  <a:path w="13399" h="1094" fill="none" extrusionOk="0">
                    <a:moveTo>
                      <a:pt x="19" y="0"/>
                    </a:moveTo>
                    <a:lnTo>
                      <a:pt x="19" y="0"/>
                    </a:lnTo>
                    <a:lnTo>
                      <a:pt x="1" y="675"/>
                    </a:lnTo>
                    <a:lnTo>
                      <a:pt x="1" y="675"/>
                    </a:lnTo>
                    <a:lnTo>
                      <a:pt x="894" y="766"/>
                    </a:lnTo>
                    <a:lnTo>
                      <a:pt x="1805" y="857"/>
                    </a:lnTo>
                    <a:lnTo>
                      <a:pt x="2735" y="930"/>
                    </a:lnTo>
                    <a:lnTo>
                      <a:pt x="3664" y="985"/>
                    </a:lnTo>
                    <a:lnTo>
                      <a:pt x="4612" y="1039"/>
                    </a:lnTo>
                    <a:lnTo>
                      <a:pt x="5578" y="1058"/>
                    </a:lnTo>
                    <a:lnTo>
                      <a:pt x="6544" y="1076"/>
                    </a:lnTo>
                    <a:lnTo>
                      <a:pt x="7492" y="1094"/>
                    </a:lnTo>
                    <a:lnTo>
                      <a:pt x="7492" y="1094"/>
                    </a:lnTo>
                    <a:lnTo>
                      <a:pt x="8987" y="1076"/>
                    </a:lnTo>
                    <a:lnTo>
                      <a:pt x="10482" y="1021"/>
                    </a:lnTo>
                    <a:lnTo>
                      <a:pt x="11958" y="948"/>
                    </a:lnTo>
                    <a:lnTo>
                      <a:pt x="13398" y="839"/>
                    </a:lnTo>
                    <a:lnTo>
                      <a:pt x="13398" y="839"/>
                    </a:lnTo>
                    <a:lnTo>
                      <a:pt x="13398" y="164"/>
                    </a:lnTo>
                    <a:lnTo>
                      <a:pt x="13398" y="164"/>
                    </a:lnTo>
                    <a:lnTo>
                      <a:pt x="12049" y="274"/>
                    </a:lnTo>
                    <a:lnTo>
                      <a:pt x="10609" y="347"/>
                    </a:lnTo>
                    <a:lnTo>
                      <a:pt x="9096" y="401"/>
                    </a:lnTo>
                    <a:lnTo>
                      <a:pt x="7492" y="420"/>
                    </a:lnTo>
                    <a:lnTo>
                      <a:pt x="7492" y="420"/>
                    </a:lnTo>
                    <a:lnTo>
                      <a:pt x="6435" y="401"/>
                    </a:lnTo>
                    <a:lnTo>
                      <a:pt x="5414" y="383"/>
                    </a:lnTo>
                    <a:lnTo>
                      <a:pt x="4430" y="347"/>
                    </a:lnTo>
                    <a:lnTo>
                      <a:pt x="3482" y="310"/>
                    </a:lnTo>
                    <a:lnTo>
                      <a:pt x="2552" y="237"/>
                    </a:lnTo>
                    <a:lnTo>
                      <a:pt x="1677" y="183"/>
                    </a:lnTo>
                    <a:lnTo>
                      <a:pt x="821" y="91"/>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324;p62"/>
              <p:cNvSpPr/>
              <p:nvPr/>
            </p:nvSpPr>
            <p:spPr>
              <a:xfrm>
                <a:off x="3538150" y="4140300"/>
                <a:ext cx="62475" cy="37375"/>
              </a:xfrm>
              <a:custGeom>
                <a:avLst/>
                <a:gdLst/>
                <a:ahLst/>
                <a:cxnLst/>
                <a:rect l="l" t="t" r="r" b="b"/>
                <a:pathLst>
                  <a:path w="2499" h="1495" fill="none" extrusionOk="0">
                    <a:moveTo>
                      <a:pt x="1" y="0"/>
                    </a:moveTo>
                    <a:lnTo>
                      <a:pt x="1" y="729"/>
                    </a:lnTo>
                    <a:lnTo>
                      <a:pt x="1" y="729"/>
                    </a:lnTo>
                    <a:lnTo>
                      <a:pt x="530" y="930"/>
                    </a:lnTo>
                    <a:lnTo>
                      <a:pt x="1113" y="1130"/>
                    </a:lnTo>
                    <a:lnTo>
                      <a:pt x="1769" y="1331"/>
                    </a:lnTo>
                    <a:lnTo>
                      <a:pt x="2480" y="1495"/>
                    </a:lnTo>
                    <a:lnTo>
                      <a:pt x="2480" y="1495"/>
                    </a:lnTo>
                    <a:lnTo>
                      <a:pt x="2498" y="820"/>
                    </a:lnTo>
                    <a:lnTo>
                      <a:pt x="2498" y="820"/>
                    </a:lnTo>
                    <a:lnTo>
                      <a:pt x="1733" y="620"/>
                    </a:lnTo>
                    <a:lnTo>
                      <a:pt x="1058" y="419"/>
                    </a:lnTo>
                    <a:lnTo>
                      <a:pt x="475" y="2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4325;p62"/>
              <p:cNvSpPr/>
              <p:nvPr/>
            </p:nvSpPr>
            <p:spPr>
              <a:xfrm>
                <a:off x="4223075" y="4290675"/>
                <a:ext cx="25" cy="18250"/>
              </a:xfrm>
              <a:custGeom>
                <a:avLst/>
                <a:gdLst/>
                <a:ahLst/>
                <a:cxnLst/>
                <a:rect l="l" t="t" r="r" b="b"/>
                <a:pathLst>
                  <a:path w="1" h="730" extrusionOk="0">
                    <a:moveTo>
                      <a:pt x="1" y="0"/>
                    </a:moveTo>
                    <a:lnTo>
                      <a:pt x="1" y="0"/>
                    </a:lnTo>
                    <a:lnTo>
                      <a:pt x="1" y="0"/>
                    </a:lnTo>
                    <a:lnTo>
                      <a:pt x="1" y="729"/>
                    </a:lnTo>
                    <a:lnTo>
                      <a:pt x="1" y="729"/>
                    </a:lnTo>
                    <a:lnTo>
                      <a:pt x="1" y="729"/>
                    </a:lnTo>
                    <a:lnTo>
                      <a:pt x="1" y="0"/>
                    </a:lnTo>
                    <a:close/>
                  </a:path>
                </a:pathLst>
              </a:custGeom>
              <a:solidFill>
                <a:srgbClr val="BDB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4326;p62"/>
              <p:cNvSpPr/>
              <p:nvPr/>
            </p:nvSpPr>
            <p:spPr>
              <a:xfrm>
                <a:off x="4223075" y="4290675"/>
                <a:ext cx="25" cy="18250"/>
              </a:xfrm>
              <a:custGeom>
                <a:avLst/>
                <a:gdLst/>
                <a:ahLst/>
                <a:cxnLst/>
                <a:rect l="l" t="t" r="r" b="b"/>
                <a:pathLst>
                  <a:path w="1" h="730" fill="none" extrusionOk="0">
                    <a:moveTo>
                      <a:pt x="1" y="0"/>
                    </a:moveTo>
                    <a:lnTo>
                      <a:pt x="1" y="0"/>
                    </a:lnTo>
                    <a:lnTo>
                      <a:pt x="1" y="0"/>
                    </a:lnTo>
                    <a:lnTo>
                      <a:pt x="1" y="729"/>
                    </a:lnTo>
                    <a:lnTo>
                      <a:pt x="1" y="729"/>
                    </a:lnTo>
                    <a:lnTo>
                      <a:pt x="1" y="72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4327;p62"/>
              <p:cNvSpPr/>
              <p:nvPr/>
            </p:nvSpPr>
            <p:spPr>
              <a:xfrm>
                <a:off x="3538150" y="4290675"/>
                <a:ext cx="470325" cy="63825"/>
              </a:xfrm>
              <a:custGeom>
                <a:avLst/>
                <a:gdLst/>
                <a:ahLst/>
                <a:cxnLst/>
                <a:rect l="l" t="t" r="r" b="b"/>
                <a:pathLst>
                  <a:path w="18813" h="2553" extrusionOk="0">
                    <a:moveTo>
                      <a:pt x="1" y="0"/>
                    </a:moveTo>
                    <a:lnTo>
                      <a:pt x="1" y="729"/>
                    </a:lnTo>
                    <a:lnTo>
                      <a:pt x="347" y="875"/>
                    </a:lnTo>
                    <a:lnTo>
                      <a:pt x="730" y="1021"/>
                    </a:lnTo>
                    <a:lnTo>
                      <a:pt x="1149" y="1149"/>
                    </a:lnTo>
                    <a:lnTo>
                      <a:pt x="1587" y="1276"/>
                    </a:lnTo>
                    <a:lnTo>
                      <a:pt x="2061" y="1404"/>
                    </a:lnTo>
                    <a:lnTo>
                      <a:pt x="2553" y="1513"/>
                    </a:lnTo>
                    <a:lnTo>
                      <a:pt x="3592" y="1732"/>
                    </a:lnTo>
                    <a:lnTo>
                      <a:pt x="3592" y="1732"/>
                    </a:lnTo>
                    <a:lnTo>
                      <a:pt x="3483" y="1568"/>
                    </a:lnTo>
                    <a:lnTo>
                      <a:pt x="3391" y="1386"/>
                    </a:lnTo>
                    <a:lnTo>
                      <a:pt x="3191" y="985"/>
                    </a:lnTo>
                    <a:lnTo>
                      <a:pt x="2207" y="748"/>
                    </a:lnTo>
                    <a:lnTo>
                      <a:pt x="1751" y="638"/>
                    </a:lnTo>
                    <a:lnTo>
                      <a:pt x="1332" y="511"/>
                    </a:lnTo>
                    <a:lnTo>
                      <a:pt x="949" y="383"/>
                    </a:lnTo>
                    <a:lnTo>
                      <a:pt x="603" y="256"/>
                    </a:lnTo>
                    <a:lnTo>
                      <a:pt x="274" y="128"/>
                    </a:lnTo>
                    <a:lnTo>
                      <a:pt x="1" y="0"/>
                    </a:lnTo>
                    <a:close/>
                    <a:moveTo>
                      <a:pt x="5962" y="1422"/>
                    </a:moveTo>
                    <a:lnTo>
                      <a:pt x="5852" y="1768"/>
                    </a:lnTo>
                    <a:lnTo>
                      <a:pt x="5743" y="2078"/>
                    </a:lnTo>
                    <a:lnTo>
                      <a:pt x="6672" y="2188"/>
                    </a:lnTo>
                    <a:lnTo>
                      <a:pt x="7639" y="2279"/>
                    </a:lnTo>
                    <a:lnTo>
                      <a:pt x="8623" y="2370"/>
                    </a:lnTo>
                    <a:lnTo>
                      <a:pt x="9607" y="2425"/>
                    </a:lnTo>
                    <a:lnTo>
                      <a:pt x="10628" y="2479"/>
                    </a:lnTo>
                    <a:lnTo>
                      <a:pt x="11649" y="2516"/>
                    </a:lnTo>
                    <a:lnTo>
                      <a:pt x="12669" y="2552"/>
                    </a:lnTo>
                    <a:lnTo>
                      <a:pt x="13690" y="2552"/>
                    </a:lnTo>
                    <a:lnTo>
                      <a:pt x="14912" y="2534"/>
                    </a:lnTo>
                    <a:lnTo>
                      <a:pt x="16133" y="2516"/>
                    </a:lnTo>
                    <a:lnTo>
                      <a:pt x="17336" y="2461"/>
                    </a:lnTo>
                    <a:lnTo>
                      <a:pt x="18539" y="2388"/>
                    </a:lnTo>
                    <a:lnTo>
                      <a:pt x="18685" y="2042"/>
                    </a:lnTo>
                    <a:lnTo>
                      <a:pt x="18812" y="1696"/>
                    </a:lnTo>
                    <a:lnTo>
                      <a:pt x="18812" y="1696"/>
                    </a:lnTo>
                    <a:lnTo>
                      <a:pt x="17627" y="1768"/>
                    </a:lnTo>
                    <a:lnTo>
                      <a:pt x="16370" y="1823"/>
                    </a:lnTo>
                    <a:lnTo>
                      <a:pt x="15057" y="1860"/>
                    </a:lnTo>
                    <a:lnTo>
                      <a:pt x="13690" y="1878"/>
                    </a:lnTo>
                    <a:lnTo>
                      <a:pt x="12597" y="1878"/>
                    </a:lnTo>
                    <a:lnTo>
                      <a:pt x="11539" y="1841"/>
                    </a:lnTo>
                    <a:lnTo>
                      <a:pt x="10500" y="1805"/>
                    </a:lnTo>
                    <a:lnTo>
                      <a:pt x="9516" y="1750"/>
                    </a:lnTo>
                    <a:lnTo>
                      <a:pt x="8568" y="1696"/>
                    </a:lnTo>
                    <a:lnTo>
                      <a:pt x="7657" y="1623"/>
                    </a:lnTo>
                    <a:lnTo>
                      <a:pt x="6782" y="1531"/>
                    </a:lnTo>
                    <a:lnTo>
                      <a:pt x="5962" y="1422"/>
                    </a:lnTo>
                    <a:close/>
                  </a:path>
                </a:pathLst>
              </a:custGeom>
              <a:solidFill>
                <a:srgbClr val="BD9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328;p62"/>
              <p:cNvSpPr/>
              <p:nvPr/>
            </p:nvSpPr>
            <p:spPr>
              <a:xfrm>
                <a:off x="3681700" y="4326225"/>
                <a:ext cx="326775" cy="28275"/>
              </a:xfrm>
              <a:custGeom>
                <a:avLst/>
                <a:gdLst/>
                <a:ahLst/>
                <a:cxnLst/>
                <a:rect l="l" t="t" r="r" b="b"/>
                <a:pathLst>
                  <a:path w="13071" h="1131" fill="none" extrusionOk="0">
                    <a:moveTo>
                      <a:pt x="220" y="0"/>
                    </a:moveTo>
                    <a:lnTo>
                      <a:pt x="220" y="0"/>
                    </a:lnTo>
                    <a:lnTo>
                      <a:pt x="110" y="346"/>
                    </a:lnTo>
                    <a:lnTo>
                      <a:pt x="1" y="656"/>
                    </a:lnTo>
                    <a:lnTo>
                      <a:pt x="1" y="656"/>
                    </a:lnTo>
                    <a:lnTo>
                      <a:pt x="930" y="766"/>
                    </a:lnTo>
                    <a:lnTo>
                      <a:pt x="1897" y="857"/>
                    </a:lnTo>
                    <a:lnTo>
                      <a:pt x="2881" y="948"/>
                    </a:lnTo>
                    <a:lnTo>
                      <a:pt x="3865" y="1003"/>
                    </a:lnTo>
                    <a:lnTo>
                      <a:pt x="4886" y="1057"/>
                    </a:lnTo>
                    <a:lnTo>
                      <a:pt x="5907" y="1094"/>
                    </a:lnTo>
                    <a:lnTo>
                      <a:pt x="6927" y="1130"/>
                    </a:lnTo>
                    <a:lnTo>
                      <a:pt x="7948" y="1130"/>
                    </a:lnTo>
                    <a:lnTo>
                      <a:pt x="7948" y="1130"/>
                    </a:lnTo>
                    <a:lnTo>
                      <a:pt x="9170" y="1112"/>
                    </a:lnTo>
                    <a:lnTo>
                      <a:pt x="10391" y="1094"/>
                    </a:lnTo>
                    <a:lnTo>
                      <a:pt x="11594" y="1039"/>
                    </a:lnTo>
                    <a:lnTo>
                      <a:pt x="12797" y="966"/>
                    </a:lnTo>
                    <a:lnTo>
                      <a:pt x="12797" y="966"/>
                    </a:lnTo>
                    <a:lnTo>
                      <a:pt x="12943" y="620"/>
                    </a:lnTo>
                    <a:lnTo>
                      <a:pt x="13070" y="274"/>
                    </a:lnTo>
                    <a:lnTo>
                      <a:pt x="13070" y="274"/>
                    </a:lnTo>
                    <a:lnTo>
                      <a:pt x="11885" y="346"/>
                    </a:lnTo>
                    <a:lnTo>
                      <a:pt x="10628" y="401"/>
                    </a:lnTo>
                    <a:lnTo>
                      <a:pt x="9315" y="438"/>
                    </a:lnTo>
                    <a:lnTo>
                      <a:pt x="7948" y="456"/>
                    </a:lnTo>
                    <a:lnTo>
                      <a:pt x="7948" y="456"/>
                    </a:lnTo>
                    <a:lnTo>
                      <a:pt x="6855" y="456"/>
                    </a:lnTo>
                    <a:lnTo>
                      <a:pt x="5797" y="419"/>
                    </a:lnTo>
                    <a:lnTo>
                      <a:pt x="4758" y="383"/>
                    </a:lnTo>
                    <a:lnTo>
                      <a:pt x="3774" y="328"/>
                    </a:lnTo>
                    <a:lnTo>
                      <a:pt x="2826" y="274"/>
                    </a:lnTo>
                    <a:lnTo>
                      <a:pt x="1915" y="201"/>
                    </a:lnTo>
                    <a:lnTo>
                      <a:pt x="1040" y="109"/>
                    </a:lnTo>
                    <a:lnTo>
                      <a:pt x="2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329;p62"/>
              <p:cNvSpPr/>
              <p:nvPr/>
            </p:nvSpPr>
            <p:spPr>
              <a:xfrm>
                <a:off x="3538150" y="4290675"/>
                <a:ext cx="89800" cy="43300"/>
              </a:xfrm>
              <a:custGeom>
                <a:avLst/>
                <a:gdLst/>
                <a:ahLst/>
                <a:cxnLst/>
                <a:rect l="l" t="t" r="r" b="b"/>
                <a:pathLst>
                  <a:path w="3592" h="1732" fill="none" extrusionOk="0">
                    <a:moveTo>
                      <a:pt x="1" y="0"/>
                    </a:moveTo>
                    <a:lnTo>
                      <a:pt x="1" y="729"/>
                    </a:lnTo>
                    <a:lnTo>
                      <a:pt x="1" y="729"/>
                    </a:lnTo>
                    <a:lnTo>
                      <a:pt x="347" y="875"/>
                    </a:lnTo>
                    <a:lnTo>
                      <a:pt x="730" y="1021"/>
                    </a:lnTo>
                    <a:lnTo>
                      <a:pt x="1149" y="1149"/>
                    </a:lnTo>
                    <a:lnTo>
                      <a:pt x="1587" y="1276"/>
                    </a:lnTo>
                    <a:lnTo>
                      <a:pt x="2061" y="1404"/>
                    </a:lnTo>
                    <a:lnTo>
                      <a:pt x="2553" y="1513"/>
                    </a:lnTo>
                    <a:lnTo>
                      <a:pt x="3592" y="1732"/>
                    </a:lnTo>
                    <a:lnTo>
                      <a:pt x="3592" y="1732"/>
                    </a:lnTo>
                    <a:lnTo>
                      <a:pt x="3483" y="1568"/>
                    </a:lnTo>
                    <a:lnTo>
                      <a:pt x="3391" y="1386"/>
                    </a:lnTo>
                    <a:lnTo>
                      <a:pt x="3191" y="985"/>
                    </a:lnTo>
                    <a:lnTo>
                      <a:pt x="3191" y="985"/>
                    </a:lnTo>
                    <a:lnTo>
                      <a:pt x="2207" y="748"/>
                    </a:lnTo>
                    <a:lnTo>
                      <a:pt x="1751" y="638"/>
                    </a:lnTo>
                    <a:lnTo>
                      <a:pt x="1332" y="511"/>
                    </a:lnTo>
                    <a:lnTo>
                      <a:pt x="949" y="383"/>
                    </a:lnTo>
                    <a:lnTo>
                      <a:pt x="603" y="256"/>
                    </a:lnTo>
                    <a:lnTo>
                      <a:pt x="274" y="12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330;p62"/>
              <p:cNvSpPr/>
              <p:nvPr/>
            </p:nvSpPr>
            <p:spPr>
              <a:xfrm>
                <a:off x="3538150" y="4443775"/>
                <a:ext cx="684950" cy="59275"/>
              </a:xfrm>
              <a:custGeom>
                <a:avLst/>
                <a:gdLst/>
                <a:ahLst/>
                <a:cxnLst/>
                <a:rect l="l" t="t" r="r" b="b"/>
                <a:pathLst>
                  <a:path w="27398" h="2371" extrusionOk="0">
                    <a:moveTo>
                      <a:pt x="14091" y="1"/>
                    </a:moveTo>
                    <a:lnTo>
                      <a:pt x="13708" y="129"/>
                    </a:lnTo>
                    <a:lnTo>
                      <a:pt x="13326" y="256"/>
                    </a:lnTo>
                    <a:lnTo>
                      <a:pt x="12925" y="384"/>
                    </a:lnTo>
                    <a:lnTo>
                      <a:pt x="12524" y="475"/>
                    </a:lnTo>
                    <a:lnTo>
                      <a:pt x="11722" y="657"/>
                    </a:lnTo>
                    <a:lnTo>
                      <a:pt x="10920" y="803"/>
                    </a:lnTo>
                    <a:lnTo>
                      <a:pt x="10099" y="894"/>
                    </a:lnTo>
                    <a:lnTo>
                      <a:pt x="9297" y="967"/>
                    </a:lnTo>
                    <a:lnTo>
                      <a:pt x="8495" y="1003"/>
                    </a:lnTo>
                    <a:lnTo>
                      <a:pt x="7693" y="1022"/>
                    </a:lnTo>
                    <a:lnTo>
                      <a:pt x="6928" y="1003"/>
                    </a:lnTo>
                    <a:lnTo>
                      <a:pt x="6162" y="967"/>
                    </a:lnTo>
                    <a:lnTo>
                      <a:pt x="5433" y="931"/>
                    </a:lnTo>
                    <a:lnTo>
                      <a:pt x="4740" y="858"/>
                    </a:lnTo>
                    <a:lnTo>
                      <a:pt x="4066" y="785"/>
                    </a:lnTo>
                    <a:lnTo>
                      <a:pt x="3428" y="694"/>
                    </a:lnTo>
                    <a:lnTo>
                      <a:pt x="2280" y="511"/>
                    </a:lnTo>
                    <a:lnTo>
                      <a:pt x="1332" y="329"/>
                    </a:lnTo>
                    <a:lnTo>
                      <a:pt x="603" y="165"/>
                    </a:lnTo>
                    <a:lnTo>
                      <a:pt x="1" y="1"/>
                    </a:lnTo>
                    <a:lnTo>
                      <a:pt x="1" y="1"/>
                    </a:lnTo>
                    <a:lnTo>
                      <a:pt x="19" y="129"/>
                    </a:lnTo>
                    <a:lnTo>
                      <a:pt x="56" y="238"/>
                    </a:lnTo>
                    <a:lnTo>
                      <a:pt x="147" y="366"/>
                    </a:lnTo>
                    <a:lnTo>
                      <a:pt x="274" y="475"/>
                    </a:lnTo>
                    <a:lnTo>
                      <a:pt x="420" y="584"/>
                    </a:lnTo>
                    <a:lnTo>
                      <a:pt x="603" y="712"/>
                    </a:lnTo>
                    <a:lnTo>
                      <a:pt x="821" y="821"/>
                    </a:lnTo>
                    <a:lnTo>
                      <a:pt x="1076" y="931"/>
                    </a:lnTo>
                    <a:lnTo>
                      <a:pt x="1350" y="1022"/>
                    </a:lnTo>
                    <a:lnTo>
                      <a:pt x="1642" y="1131"/>
                    </a:lnTo>
                    <a:lnTo>
                      <a:pt x="2334" y="1332"/>
                    </a:lnTo>
                    <a:lnTo>
                      <a:pt x="3118" y="1514"/>
                    </a:lnTo>
                    <a:lnTo>
                      <a:pt x="4011" y="1678"/>
                    </a:lnTo>
                    <a:lnTo>
                      <a:pt x="4977" y="1824"/>
                    </a:lnTo>
                    <a:lnTo>
                      <a:pt x="6034" y="1970"/>
                    </a:lnTo>
                    <a:lnTo>
                      <a:pt x="7165" y="2079"/>
                    </a:lnTo>
                    <a:lnTo>
                      <a:pt x="8368" y="2188"/>
                    </a:lnTo>
                    <a:lnTo>
                      <a:pt x="9625" y="2261"/>
                    </a:lnTo>
                    <a:lnTo>
                      <a:pt x="10938" y="2316"/>
                    </a:lnTo>
                    <a:lnTo>
                      <a:pt x="12305" y="2352"/>
                    </a:lnTo>
                    <a:lnTo>
                      <a:pt x="13690" y="2371"/>
                    </a:lnTo>
                    <a:lnTo>
                      <a:pt x="15094" y="2352"/>
                    </a:lnTo>
                    <a:lnTo>
                      <a:pt x="16461" y="2316"/>
                    </a:lnTo>
                    <a:lnTo>
                      <a:pt x="17773" y="2261"/>
                    </a:lnTo>
                    <a:lnTo>
                      <a:pt x="19031" y="2188"/>
                    </a:lnTo>
                    <a:lnTo>
                      <a:pt x="20234" y="2079"/>
                    </a:lnTo>
                    <a:lnTo>
                      <a:pt x="21364" y="1970"/>
                    </a:lnTo>
                    <a:lnTo>
                      <a:pt x="22421" y="1824"/>
                    </a:lnTo>
                    <a:lnTo>
                      <a:pt x="23388" y="1678"/>
                    </a:lnTo>
                    <a:lnTo>
                      <a:pt x="24281" y="1514"/>
                    </a:lnTo>
                    <a:lnTo>
                      <a:pt x="25065" y="1332"/>
                    </a:lnTo>
                    <a:lnTo>
                      <a:pt x="25739" y="1131"/>
                    </a:lnTo>
                    <a:lnTo>
                      <a:pt x="26049" y="1022"/>
                    </a:lnTo>
                    <a:lnTo>
                      <a:pt x="26322" y="931"/>
                    </a:lnTo>
                    <a:lnTo>
                      <a:pt x="26577" y="821"/>
                    </a:lnTo>
                    <a:lnTo>
                      <a:pt x="26778" y="712"/>
                    </a:lnTo>
                    <a:lnTo>
                      <a:pt x="26978" y="584"/>
                    </a:lnTo>
                    <a:lnTo>
                      <a:pt x="27124" y="475"/>
                    </a:lnTo>
                    <a:lnTo>
                      <a:pt x="27252" y="366"/>
                    </a:lnTo>
                    <a:lnTo>
                      <a:pt x="27325" y="238"/>
                    </a:lnTo>
                    <a:lnTo>
                      <a:pt x="27379" y="129"/>
                    </a:lnTo>
                    <a:lnTo>
                      <a:pt x="27398"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331;p62"/>
              <p:cNvSpPr/>
              <p:nvPr/>
            </p:nvSpPr>
            <p:spPr>
              <a:xfrm>
                <a:off x="3538150" y="4443775"/>
                <a:ext cx="684950" cy="59275"/>
              </a:xfrm>
              <a:custGeom>
                <a:avLst/>
                <a:gdLst/>
                <a:ahLst/>
                <a:cxnLst/>
                <a:rect l="l" t="t" r="r" b="b"/>
                <a:pathLst>
                  <a:path w="27398" h="2371" fill="none" extrusionOk="0">
                    <a:moveTo>
                      <a:pt x="27398" y="1"/>
                    </a:moveTo>
                    <a:lnTo>
                      <a:pt x="14091" y="1"/>
                    </a:lnTo>
                    <a:lnTo>
                      <a:pt x="14091" y="1"/>
                    </a:lnTo>
                    <a:lnTo>
                      <a:pt x="13708" y="129"/>
                    </a:lnTo>
                    <a:lnTo>
                      <a:pt x="13326" y="256"/>
                    </a:lnTo>
                    <a:lnTo>
                      <a:pt x="12925" y="384"/>
                    </a:lnTo>
                    <a:lnTo>
                      <a:pt x="12524" y="475"/>
                    </a:lnTo>
                    <a:lnTo>
                      <a:pt x="11722" y="657"/>
                    </a:lnTo>
                    <a:lnTo>
                      <a:pt x="10920" y="803"/>
                    </a:lnTo>
                    <a:lnTo>
                      <a:pt x="10099" y="894"/>
                    </a:lnTo>
                    <a:lnTo>
                      <a:pt x="9297" y="967"/>
                    </a:lnTo>
                    <a:lnTo>
                      <a:pt x="8495" y="1003"/>
                    </a:lnTo>
                    <a:lnTo>
                      <a:pt x="7693" y="1022"/>
                    </a:lnTo>
                    <a:lnTo>
                      <a:pt x="7693" y="1022"/>
                    </a:lnTo>
                    <a:lnTo>
                      <a:pt x="6928" y="1003"/>
                    </a:lnTo>
                    <a:lnTo>
                      <a:pt x="6162" y="967"/>
                    </a:lnTo>
                    <a:lnTo>
                      <a:pt x="5433" y="931"/>
                    </a:lnTo>
                    <a:lnTo>
                      <a:pt x="4740" y="858"/>
                    </a:lnTo>
                    <a:lnTo>
                      <a:pt x="4066" y="785"/>
                    </a:lnTo>
                    <a:lnTo>
                      <a:pt x="3428" y="694"/>
                    </a:lnTo>
                    <a:lnTo>
                      <a:pt x="2280" y="511"/>
                    </a:lnTo>
                    <a:lnTo>
                      <a:pt x="1332" y="329"/>
                    </a:lnTo>
                    <a:lnTo>
                      <a:pt x="603" y="165"/>
                    </a:lnTo>
                    <a:lnTo>
                      <a:pt x="1" y="1"/>
                    </a:lnTo>
                    <a:lnTo>
                      <a:pt x="1" y="1"/>
                    </a:lnTo>
                    <a:lnTo>
                      <a:pt x="1" y="1"/>
                    </a:lnTo>
                    <a:lnTo>
                      <a:pt x="19" y="129"/>
                    </a:lnTo>
                    <a:lnTo>
                      <a:pt x="56" y="238"/>
                    </a:lnTo>
                    <a:lnTo>
                      <a:pt x="147" y="366"/>
                    </a:lnTo>
                    <a:lnTo>
                      <a:pt x="274" y="475"/>
                    </a:lnTo>
                    <a:lnTo>
                      <a:pt x="420" y="584"/>
                    </a:lnTo>
                    <a:lnTo>
                      <a:pt x="603" y="712"/>
                    </a:lnTo>
                    <a:lnTo>
                      <a:pt x="821" y="821"/>
                    </a:lnTo>
                    <a:lnTo>
                      <a:pt x="1076" y="931"/>
                    </a:lnTo>
                    <a:lnTo>
                      <a:pt x="1350" y="1022"/>
                    </a:lnTo>
                    <a:lnTo>
                      <a:pt x="1642" y="1131"/>
                    </a:lnTo>
                    <a:lnTo>
                      <a:pt x="2334" y="1332"/>
                    </a:lnTo>
                    <a:lnTo>
                      <a:pt x="3118" y="1514"/>
                    </a:lnTo>
                    <a:lnTo>
                      <a:pt x="4011" y="1678"/>
                    </a:lnTo>
                    <a:lnTo>
                      <a:pt x="4977" y="1824"/>
                    </a:lnTo>
                    <a:lnTo>
                      <a:pt x="6034" y="1970"/>
                    </a:lnTo>
                    <a:lnTo>
                      <a:pt x="7165" y="2079"/>
                    </a:lnTo>
                    <a:lnTo>
                      <a:pt x="8368" y="2188"/>
                    </a:lnTo>
                    <a:lnTo>
                      <a:pt x="9625" y="2261"/>
                    </a:lnTo>
                    <a:lnTo>
                      <a:pt x="10938" y="2316"/>
                    </a:lnTo>
                    <a:lnTo>
                      <a:pt x="12305" y="2352"/>
                    </a:lnTo>
                    <a:lnTo>
                      <a:pt x="13690" y="2371"/>
                    </a:lnTo>
                    <a:lnTo>
                      <a:pt x="13690" y="2371"/>
                    </a:lnTo>
                    <a:lnTo>
                      <a:pt x="15094" y="2352"/>
                    </a:lnTo>
                    <a:lnTo>
                      <a:pt x="16461" y="2316"/>
                    </a:lnTo>
                    <a:lnTo>
                      <a:pt x="17773" y="2261"/>
                    </a:lnTo>
                    <a:lnTo>
                      <a:pt x="19031" y="2188"/>
                    </a:lnTo>
                    <a:lnTo>
                      <a:pt x="20234" y="2079"/>
                    </a:lnTo>
                    <a:lnTo>
                      <a:pt x="21364" y="1970"/>
                    </a:lnTo>
                    <a:lnTo>
                      <a:pt x="22421" y="1824"/>
                    </a:lnTo>
                    <a:lnTo>
                      <a:pt x="23388" y="1678"/>
                    </a:lnTo>
                    <a:lnTo>
                      <a:pt x="24281" y="1514"/>
                    </a:lnTo>
                    <a:lnTo>
                      <a:pt x="25065" y="1332"/>
                    </a:lnTo>
                    <a:lnTo>
                      <a:pt x="25739" y="1131"/>
                    </a:lnTo>
                    <a:lnTo>
                      <a:pt x="26049" y="1022"/>
                    </a:lnTo>
                    <a:lnTo>
                      <a:pt x="26322" y="931"/>
                    </a:lnTo>
                    <a:lnTo>
                      <a:pt x="26577" y="821"/>
                    </a:lnTo>
                    <a:lnTo>
                      <a:pt x="26778" y="712"/>
                    </a:lnTo>
                    <a:lnTo>
                      <a:pt x="26978" y="584"/>
                    </a:lnTo>
                    <a:lnTo>
                      <a:pt x="27124" y="475"/>
                    </a:lnTo>
                    <a:lnTo>
                      <a:pt x="27252" y="366"/>
                    </a:lnTo>
                    <a:lnTo>
                      <a:pt x="27325" y="238"/>
                    </a:lnTo>
                    <a:lnTo>
                      <a:pt x="27379" y="129"/>
                    </a:lnTo>
                    <a:lnTo>
                      <a:pt x="2739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332;p62"/>
              <p:cNvSpPr/>
              <p:nvPr/>
            </p:nvSpPr>
            <p:spPr>
              <a:xfrm>
                <a:off x="3890425" y="3871425"/>
                <a:ext cx="332675" cy="572375"/>
              </a:xfrm>
              <a:custGeom>
                <a:avLst/>
                <a:gdLst/>
                <a:ahLst/>
                <a:cxnLst/>
                <a:rect l="l" t="t" r="r" b="b"/>
                <a:pathLst>
                  <a:path w="13307" h="22895" extrusionOk="0">
                    <a:moveTo>
                      <a:pt x="13307" y="0"/>
                    </a:moveTo>
                    <a:lnTo>
                      <a:pt x="13288" y="73"/>
                    </a:lnTo>
                    <a:lnTo>
                      <a:pt x="13252" y="146"/>
                    </a:lnTo>
                    <a:lnTo>
                      <a:pt x="13197" y="237"/>
                    </a:lnTo>
                    <a:lnTo>
                      <a:pt x="13106" y="310"/>
                    </a:lnTo>
                    <a:lnTo>
                      <a:pt x="12997" y="383"/>
                    </a:lnTo>
                    <a:lnTo>
                      <a:pt x="12887" y="456"/>
                    </a:lnTo>
                    <a:lnTo>
                      <a:pt x="12578" y="602"/>
                    </a:lnTo>
                    <a:lnTo>
                      <a:pt x="12195" y="748"/>
                    </a:lnTo>
                    <a:lnTo>
                      <a:pt x="11739" y="875"/>
                    </a:lnTo>
                    <a:lnTo>
                      <a:pt x="11210" y="1003"/>
                    </a:lnTo>
                    <a:lnTo>
                      <a:pt x="10627" y="1131"/>
                    </a:lnTo>
                    <a:lnTo>
                      <a:pt x="9971" y="1240"/>
                    </a:lnTo>
                    <a:lnTo>
                      <a:pt x="9260" y="1349"/>
                    </a:lnTo>
                    <a:lnTo>
                      <a:pt x="8495" y="1459"/>
                    </a:lnTo>
                    <a:lnTo>
                      <a:pt x="7674" y="1550"/>
                    </a:lnTo>
                    <a:lnTo>
                      <a:pt x="6799" y="1623"/>
                    </a:lnTo>
                    <a:lnTo>
                      <a:pt x="5888" y="1696"/>
                    </a:lnTo>
                    <a:lnTo>
                      <a:pt x="4940" y="1769"/>
                    </a:lnTo>
                    <a:lnTo>
                      <a:pt x="3938" y="1823"/>
                    </a:lnTo>
                    <a:lnTo>
                      <a:pt x="3792" y="1914"/>
                    </a:lnTo>
                    <a:lnTo>
                      <a:pt x="3901" y="2261"/>
                    </a:lnTo>
                    <a:lnTo>
                      <a:pt x="4138" y="3190"/>
                    </a:lnTo>
                    <a:lnTo>
                      <a:pt x="4302" y="3847"/>
                    </a:lnTo>
                    <a:lnTo>
                      <a:pt x="4466" y="4612"/>
                    </a:lnTo>
                    <a:lnTo>
                      <a:pt x="4648" y="5469"/>
                    </a:lnTo>
                    <a:lnTo>
                      <a:pt x="4849" y="6417"/>
                    </a:lnTo>
                    <a:lnTo>
                      <a:pt x="6325" y="6289"/>
                    </a:lnTo>
                    <a:lnTo>
                      <a:pt x="7692" y="6125"/>
                    </a:lnTo>
                    <a:lnTo>
                      <a:pt x="8950" y="5925"/>
                    </a:lnTo>
                    <a:lnTo>
                      <a:pt x="10080" y="5724"/>
                    </a:lnTo>
                    <a:lnTo>
                      <a:pt x="11083" y="5487"/>
                    </a:lnTo>
                    <a:lnTo>
                      <a:pt x="11539" y="5378"/>
                    </a:lnTo>
                    <a:lnTo>
                      <a:pt x="11958" y="5250"/>
                    </a:lnTo>
                    <a:lnTo>
                      <a:pt x="12359" y="5123"/>
                    </a:lnTo>
                    <a:lnTo>
                      <a:pt x="12705" y="4995"/>
                    </a:lnTo>
                    <a:lnTo>
                      <a:pt x="13033" y="4867"/>
                    </a:lnTo>
                    <a:lnTo>
                      <a:pt x="13307" y="4740"/>
                    </a:lnTo>
                    <a:lnTo>
                      <a:pt x="13307" y="0"/>
                    </a:lnTo>
                    <a:close/>
                    <a:moveTo>
                      <a:pt x="13307" y="5451"/>
                    </a:moveTo>
                    <a:lnTo>
                      <a:pt x="12960" y="5597"/>
                    </a:lnTo>
                    <a:lnTo>
                      <a:pt x="12578" y="5742"/>
                    </a:lnTo>
                    <a:lnTo>
                      <a:pt x="12158" y="5888"/>
                    </a:lnTo>
                    <a:lnTo>
                      <a:pt x="11739" y="6016"/>
                    </a:lnTo>
                    <a:lnTo>
                      <a:pt x="11265" y="6125"/>
                    </a:lnTo>
                    <a:lnTo>
                      <a:pt x="10791" y="6253"/>
                    </a:lnTo>
                    <a:lnTo>
                      <a:pt x="9752" y="6471"/>
                    </a:lnTo>
                    <a:lnTo>
                      <a:pt x="8640" y="6654"/>
                    </a:lnTo>
                    <a:lnTo>
                      <a:pt x="7474" y="6818"/>
                    </a:lnTo>
                    <a:lnTo>
                      <a:pt x="6234" y="6964"/>
                    </a:lnTo>
                    <a:lnTo>
                      <a:pt x="4958" y="7073"/>
                    </a:lnTo>
                    <a:lnTo>
                      <a:pt x="5141" y="8331"/>
                    </a:lnTo>
                    <a:lnTo>
                      <a:pt x="5232" y="8987"/>
                    </a:lnTo>
                    <a:lnTo>
                      <a:pt x="5305" y="9643"/>
                    </a:lnTo>
                    <a:lnTo>
                      <a:pt x="5378" y="10318"/>
                    </a:lnTo>
                    <a:lnTo>
                      <a:pt x="5432" y="11010"/>
                    </a:lnTo>
                    <a:lnTo>
                      <a:pt x="5469" y="11685"/>
                    </a:lnTo>
                    <a:lnTo>
                      <a:pt x="5505" y="12377"/>
                    </a:lnTo>
                    <a:lnTo>
                      <a:pt x="6872" y="12250"/>
                    </a:lnTo>
                    <a:lnTo>
                      <a:pt x="8130" y="12086"/>
                    </a:lnTo>
                    <a:lnTo>
                      <a:pt x="9278" y="11885"/>
                    </a:lnTo>
                    <a:lnTo>
                      <a:pt x="10317" y="11685"/>
                    </a:lnTo>
                    <a:lnTo>
                      <a:pt x="11247" y="11466"/>
                    </a:lnTo>
                    <a:lnTo>
                      <a:pt x="12049" y="11247"/>
                    </a:lnTo>
                    <a:lnTo>
                      <a:pt x="12414" y="11120"/>
                    </a:lnTo>
                    <a:lnTo>
                      <a:pt x="12742" y="10992"/>
                    </a:lnTo>
                    <a:lnTo>
                      <a:pt x="13052" y="10883"/>
                    </a:lnTo>
                    <a:lnTo>
                      <a:pt x="13307" y="10755"/>
                    </a:lnTo>
                    <a:lnTo>
                      <a:pt x="13307" y="5451"/>
                    </a:lnTo>
                    <a:close/>
                    <a:moveTo>
                      <a:pt x="13307" y="11484"/>
                    </a:moveTo>
                    <a:lnTo>
                      <a:pt x="12979" y="11612"/>
                    </a:lnTo>
                    <a:lnTo>
                      <a:pt x="12614" y="11758"/>
                    </a:lnTo>
                    <a:lnTo>
                      <a:pt x="12231" y="11885"/>
                    </a:lnTo>
                    <a:lnTo>
                      <a:pt x="11830" y="11995"/>
                    </a:lnTo>
                    <a:lnTo>
                      <a:pt x="10955" y="12232"/>
                    </a:lnTo>
                    <a:lnTo>
                      <a:pt x="9989" y="12432"/>
                    </a:lnTo>
                    <a:lnTo>
                      <a:pt x="8950" y="12633"/>
                    </a:lnTo>
                    <a:lnTo>
                      <a:pt x="7857" y="12797"/>
                    </a:lnTo>
                    <a:lnTo>
                      <a:pt x="6708" y="12924"/>
                    </a:lnTo>
                    <a:lnTo>
                      <a:pt x="5505" y="13052"/>
                    </a:lnTo>
                    <a:lnTo>
                      <a:pt x="5505" y="13763"/>
                    </a:lnTo>
                    <a:lnTo>
                      <a:pt x="5469" y="14492"/>
                    </a:lnTo>
                    <a:lnTo>
                      <a:pt x="5414" y="15184"/>
                    </a:lnTo>
                    <a:lnTo>
                      <a:pt x="5341" y="15877"/>
                    </a:lnTo>
                    <a:lnTo>
                      <a:pt x="5232" y="16552"/>
                    </a:lnTo>
                    <a:lnTo>
                      <a:pt x="5086" y="17208"/>
                    </a:lnTo>
                    <a:lnTo>
                      <a:pt x="4922" y="17846"/>
                    </a:lnTo>
                    <a:lnTo>
                      <a:pt x="4721" y="18466"/>
                    </a:lnTo>
                    <a:lnTo>
                      <a:pt x="6234" y="18320"/>
                    </a:lnTo>
                    <a:lnTo>
                      <a:pt x="7620" y="18156"/>
                    </a:lnTo>
                    <a:lnTo>
                      <a:pt x="8896" y="17973"/>
                    </a:lnTo>
                    <a:lnTo>
                      <a:pt x="10044" y="17755"/>
                    </a:lnTo>
                    <a:lnTo>
                      <a:pt x="10572" y="17645"/>
                    </a:lnTo>
                    <a:lnTo>
                      <a:pt x="11065" y="17536"/>
                    </a:lnTo>
                    <a:lnTo>
                      <a:pt x="11520" y="17408"/>
                    </a:lnTo>
                    <a:lnTo>
                      <a:pt x="11958" y="17281"/>
                    </a:lnTo>
                    <a:lnTo>
                      <a:pt x="12341" y="17153"/>
                    </a:lnTo>
                    <a:lnTo>
                      <a:pt x="12705" y="17026"/>
                    </a:lnTo>
                    <a:lnTo>
                      <a:pt x="13015" y="16898"/>
                    </a:lnTo>
                    <a:lnTo>
                      <a:pt x="13307" y="16770"/>
                    </a:lnTo>
                    <a:lnTo>
                      <a:pt x="13307" y="11484"/>
                    </a:lnTo>
                    <a:close/>
                    <a:moveTo>
                      <a:pt x="13307" y="17499"/>
                    </a:moveTo>
                    <a:lnTo>
                      <a:pt x="12942" y="17645"/>
                    </a:lnTo>
                    <a:lnTo>
                      <a:pt x="12541" y="17791"/>
                    </a:lnTo>
                    <a:lnTo>
                      <a:pt x="12104" y="17937"/>
                    </a:lnTo>
                    <a:lnTo>
                      <a:pt x="11648" y="18065"/>
                    </a:lnTo>
                    <a:lnTo>
                      <a:pt x="11156" y="18192"/>
                    </a:lnTo>
                    <a:lnTo>
                      <a:pt x="10645" y="18320"/>
                    </a:lnTo>
                    <a:lnTo>
                      <a:pt x="10099" y="18429"/>
                    </a:lnTo>
                    <a:lnTo>
                      <a:pt x="9534" y="18538"/>
                    </a:lnTo>
                    <a:lnTo>
                      <a:pt x="8367" y="18739"/>
                    </a:lnTo>
                    <a:lnTo>
                      <a:pt x="7109" y="18903"/>
                    </a:lnTo>
                    <a:lnTo>
                      <a:pt x="5797" y="19049"/>
                    </a:lnTo>
                    <a:lnTo>
                      <a:pt x="4448" y="19158"/>
                    </a:lnTo>
                    <a:lnTo>
                      <a:pt x="4247" y="19541"/>
                    </a:lnTo>
                    <a:lnTo>
                      <a:pt x="4029" y="19924"/>
                    </a:lnTo>
                    <a:lnTo>
                      <a:pt x="3792" y="20288"/>
                    </a:lnTo>
                    <a:lnTo>
                      <a:pt x="3536" y="20616"/>
                    </a:lnTo>
                    <a:lnTo>
                      <a:pt x="3263" y="20945"/>
                    </a:lnTo>
                    <a:lnTo>
                      <a:pt x="2953" y="21236"/>
                    </a:lnTo>
                    <a:lnTo>
                      <a:pt x="2625" y="21510"/>
                    </a:lnTo>
                    <a:lnTo>
                      <a:pt x="2261" y="21765"/>
                    </a:lnTo>
                    <a:lnTo>
                      <a:pt x="1732" y="22093"/>
                    </a:lnTo>
                    <a:lnTo>
                      <a:pt x="1167" y="22385"/>
                    </a:lnTo>
                    <a:lnTo>
                      <a:pt x="602" y="22658"/>
                    </a:lnTo>
                    <a:lnTo>
                      <a:pt x="0" y="22895"/>
                    </a:lnTo>
                    <a:lnTo>
                      <a:pt x="13307" y="22895"/>
                    </a:lnTo>
                    <a:lnTo>
                      <a:pt x="13307" y="17499"/>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333;p62"/>
              <p:cNvSpPr/>
              <p:nvPr/>
            </p:nvSpPr>
            <p:spPr>
              <a:xfrm>
                <a:off x="3538150" y="4443775"/>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334;p62"/>
              <p:cNvSpPr/>
              <p:nvPr/>
            </p:nvSpPr>
            <p:spPr>
              <a:xfrm>
                <a:off x="3890425" y="4308900"/>
                <a:ext cx="332675" cy="134900"/>
              </a:xfrm>
              <a:custGeom>
                <a:avLst/>
                <a:gdLst/>
                <a:ahLst/>
                <a:cxnLst/>
                <a:rect l="l" t="t" r="r" b="b"/>
                <a:pathLst>
                  <a:path w="13307" h="5396" fill="none" extrusionOk="0">
                    <a:moveTo>
                      <a:pt x="13307" y="0"/>
                    </a:moveTo>
                    <a:lnTo>
                      <a:pt x="13307" y="0"/>
                    </a:lnTo>
                    <a:lnTo>
                      <a:pt x="12942" y="146"/>
                    </a:lnTo>
                    <a:lnTo>
                      <a:pt x="12541" y="292"/>
                    </a:lnTo>
                    <a:lnTo>
                      <a:pt x="12104" y="438"/>
                    </a:lnTo>
                    <a:lnTo>
                      <a:pt x="11648" y="566"/>
                    </a:lnTo>
                    <a:lnTo>
                      <a:pt x="11156" y="693"/>
                    </a:lnTo>
                    <a:lnTo>
                      <a:pt x="10645" y="821"/>
                    </a:lnTo>
                    <a:lnTo>
                      <a:pt x="10099" y="930"/>
                    </a:lnTo>
                    <a:lnTo>
                      <a:pt x="9534" y="1039"/>
                    </a:lnTo>
                    <a:lnTo>
                      <a:pt x="8367" y="1240"/>
                    </a:lnTo>
                    <a:lnTo>
                      <a:pt x="7109" y="1404"/>
                    </a:lnTo>
                    <a:lnTo>
                      <a:pt x="5797" y="1550"/>
                    </a:lnTo>
                    <a:lnTo>
                      <a:pt x="4448" y="1659"/>
                    </a:lnTo>
                    <a:lnTo>
                      <a:pt x="4448" y="1659"/>
                    </a:lnTo>
                    <a:lnTo>
                      <a:pt x="4247" y="2042"/>
                    </a:lnTo>
                    <a:lnTo>
                      <a:pt x="4029" y="2425"/>
                    </a:lnTo>
                    <a:lnTo>
                      <a:pt x="3792" y="2789"/>
                    </a:lnTo>
                    <a:lnTo>
                      <a:pt x="3536" y="3117"/>
                    </a:lnTo>
                    <a:lnTo>
                      <a:pt x="3536" y="3117"/>
                    </a:lnTo>
                    <a:lnTo>
                      <a:pt x="3263" y="3446"/>
                    </a:lnTo>
                    <a:lnTo>
                      <a:pt x="2953" y="3737"/>
                    </a:lnTo>
                    <a:lnTo>
                      <a:pt x="2625" y="4011"/>
                    </a:lnTo>
                    <a:lnTo>
                      <a:pt x="2261" y="4266"/>
                    </a:lnTo>
                    <a:lnTo>
                      <a:pt x="2261" y="4266"/>
                    </a:lnTo>
                    <a:lnTo>
                      <a:pt x="1732" y="4594"/>
                    </a:lnTo>
                    <a:lnTo>
                      <a:pt x="1167" y="4886"/>
                    </a:lnTo>
                    <a:lnTo>
                      <a:pt x="602" y="5159"/>
                    </a:lnTo>
                    <a:lnTo>
                      <a:pt x="0" y="5396"/>
                    </a:lnTo>
                    <a:lnTo>
                      <a:pt x="0" y="5396"/>
                    </a:lnTo>
                    <a:lnTo>
                      <a:pt x="13307" y="5396"/>
                    </a:lnTo>
                    <a:lnTo>
                      <a:pt x="13307" y="5396"/>
                    </a:lnTo>
                    <a:lnTo>
                      <a:pt x="1330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335;p62"/>
              <p:cNvSpPr/>
              <p:nvPr/>
            </p:nvSpPr>
            <p:spPr>
              <a:xfrm>
                <a:off x="4008450" y="4158525"/>
                <a:ext cx="214650" cy="174550"/>
              </a:xfrm>
              <a:custGeom>
                <a:avLst/>
                <a:gdLst/>
                <a:ahLst/>
                <a:cxnLst/>
                <a:rect l="l" t="t" r="r" b="b"/>
                <a:pathLst>
                  <a:path w="8586" h="6982" fill="none" extrusionOk="0">
                    <a:moveTo>
                      <a:pt x="8586" y="0"/>
                    </a:moveTo>
                    <a:lnTo>
                      <a:pt x="8586" y="0"/>
                    </a:lnTo>
                    <a:lnTo>
                      <a:pt x="8258" y="128"/>
                    </a:lnTo>
                    <a:lnTo>
                      <a:pt x="7893" y="274"/>
                    </a:lnTo>
                    <a:lnTo>
                      <a:pt x="7510" y="401"/>
                    </a:lnTo>
                    <a:lnTo>
                      <a:pt x="7109" y="511"/>
                    </a:lnTo>
                    <a:lnTo>
                      <a:pt x="6234" y="748"/>
                    </a:lnTo>
                    <a:lnTo>
                      <a:pt x="5268" y="948"/>
                    </a:lnTo>
                    <a:lnTo>
                      <a:pt x="4229" y="1149"/>
                    </a:lnTo>
                    <a:lnTo>
                      <a:pt x="3136" y="1313"/>
                    </a:lnTo>
                    <a:lnTo>
                      <a:pt x="1987" y="1440"/>
                    </a:lnTo>
                    <a:lnTo>
                      <a:pt x="784" y="1568"/>
                    </a:lnTo>
                    <a:lnTo>
                      <a:pt x="784" y="1568"/>
                    </a:lnTo>
                    <a:lnTo>
                      <a:pt x="784" y="2279"/>
                    </a:lnTo>
                    <a:lnTo>
                      <a:pt x="748" y="3008"/>
                    </a:lnTo>
                    <a:lnTo>
                      <a:pt x="693" y="3700"/>
                    </a:lnTo>
                    <a:lnTo>
                      <a:pt x="620" y="4393"/>
                    </a:lnTo>
                    <a:lnTo>
                      <a:pt x="511" y="5068"/>
                    </a:lnTo>
                    <a:lnTo>
                      <a:pt x="365" y="5724"/>
                    </a:lnTo>
                    <a:lnTo>
                      <a:pt x="201" y="6362"/>
                    </a:lnTo>
                    <a:lnTo>
                      <a:pt x="0" y="6982"/>
                    </a:lnTo>
                    <a:lnTo>
                      <a:pt x="0" y="6982"/>
                    </a:lnTo>
                    <a:lnTo>
                      <a:pt x="1513" y="6836"/>
                    </a:lnTo>
                    <a:lnTo>
                      <a:pt x="2899" y="6672"/>
                    </a:lnTo>
                    <a:lnTo>
                      <a:pt x="4175" y="6489"/>
                    </a:lnTo>
                    <a:lnTo>
                      <a:pt x="5323" y="6271"/>
                    </a:lnTo>
                    <a:lnTo>
                      <a:pt x="5851" y="6161"/>
                    </a:lnTo>
                    <a:lnTo>
                      <a:pt x="6344" y="6052"/>
                    </a:lnTo>
                    <a:lnTo>
                      <a:pt x="6799" y="5924"/>
                    </a:lnTo>
                    <a:lnTo>
                      <a:pt x="7237" y="5797"/>
                    </a:lnTo>
                    <a:lnTo>
                      <a:pt x="7620" y="5669"/>
                    </a:lnTo>
                    <a:lnTo>
                      <a:pt x="7984" y="5542"/>
                    </a:lnTo>
                    <a:lnTo>
                      <a:pt x="8294" y="5414"/>
                    </a:lnTo>
                    <a:lnTo>
                      <a:pt x="8586" y="5286"/>
                    </a:lnTo>
                    <a:lnTo>
                      <a:pt x="85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336;p62"/>
              <p:cNvSpPr/>
              <p:nvPr/>
            </p:nvSpPr>
            <p:spPr>
              <a:xfrm>
                <a:off x="4014375" y="4007675"/>
                <a:ext cx="208725" cy="173200"/>
              </a:xfrm>
              <a:custGeom>
                <a:avLst/>
                <a:gdLst/>
                <a:ahLst/>
                <a:cxnLst/>
                <a:rect l="l" t="t" r="r" b="b"/>
                <a:pathLst>
                  <a:path w="8349" h="6928" fill="none" extrusionOk="0">
                    <a:moveTo>
                      <a:pt x="8349" y="1"/>
                    </a:moveTo>
                    <a:lnTo>
                      <a:pt x="8349" y="1"/>
                    </a:lnTo>
                    <a:lnTo>
                      <a:pt x="8002" y="147"/>
                    </a:lnTo>
                    <a:lnTo>
                      <a:pt x="7620" y="292"/>
                    </a:lnTo>
                    <a:lnTo>
                      <a:pt x="7200" y="438"/>
                    </a:lnTo>
                    <a:lnTo>
                      <a:pt x="6781" y="566"/>
                    </a:lnTo>
                    <a:lnTo>
                      <a:pt x="6307" y="675"/>
                    </a:lnTo>
                    <a:lnTo>
                      <a:pt x="5833" y="803"/>
                    </a:lnTo>
                    <a:lnTo>
                      <a:pt x="4794" y="1021"/>
                    </a:lnTo>
                    <a:lnTo>
                      <a:pt x="3682" y="1204"/>
                    </a:lnTo>
                    <a:lnTo>
                      <a:pt x="2516" y="1368"/>
                    </a:lnTo>
                    <a:lnTo>
                      <a:pt x="1276" y="1514"/>
                    </a:lnTo>
                    <a:lnTo>
                      <a:pt x="0" y="1623"/>
                    </a:lnTo>
                    <a:lnTo>
                      <a:pt x="0" y="1623"/>
                    </a:lnTo>
                    <a:lnTo>
                      <a:pt x="183" y="2881"/>
                    </a:lnTo>
                    <a:lnTo>
                      <a:pt x="274" y="3537"/>
                    </a:lnTo>
                    <a:lnTo>
                      <a:pt x="347" y="4193"/>
                    </a:lnTo>
                    <a:lnTo>
                      <a:pt x="420" y="4868"/>
                    </a:lnTo>
                    <a:lnTo>
                      <a:pt x="474" y="5560"/>
                    </a:lnTo>
                    <a:lnTo>
                      <a:pt x="511" y="6235"/>
                    </a:lnTo>
                    <a:lnTo>
                      <a:pt x="547" y="6927"/>
                    </a:lnTo>
                    <a:lnTo>
                      <a:pt x="547" y="6927"/>
                    </a:lnTo>
                    <a:lnTo>
                      <a:pt x="1914" y="6800"/>
                    </a:lnTo>
                    <a:lnTo>
                      <a:pt x="3172" y="6636"/>
                    </a:lnTo>
                    <a:lnTo>
                      <a:pt x="4320" y="6435"/>
                    </a:lnTo>
                    <a:lnTo>
                      <a:pt x="5359" y="6235"/>
                    </a:lnTo>
                    <a:lnTo>
                      <a:pt x="6289" y="6016"/>
                    </a:lnTo>
                    <a:lnTo>
                      <a:pt x="7091" y="5797"/>
                    </a:lnTo>
                    <a:lnTo>
                      <a:pt x="7456" y="5670"/>
                    </a:lnTo>
                    <a:lnTo>
                      <a:pt x="7784" y="5542"/>
                    </a:lnTo>
                    <a:lnTo>
                      <a:pt x="8094" y="5433"/>
                    </a:lnTo>
                    <a:lnTo>
                      <a:pt x="8349" y="5305"/>
                    </a:lnTo>
                    <a:lnTo>
                      <a:pt x="83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337;p62"/>
              <p:cNvSpPr/>
              <p:nvPr/>
            </p:nvSpPr>
            <p:spPr>
              <a:xfrm>
                <a:off x="3985200" y="3871425"/>
                <a:ext cx="237900" cy="160425"/>
              </a:xfrm>
              <a:custGeom>
                <a:avLst/>
                <a:gdLst/>
                <a:ahLst/>
                <a:cxnLst/>
                <a:rect l="l" t="t" r="r" b="b"/>
                <a:pathLst>
                  <a:path w="9516" h="6417" fill="none" extrusionOk="0">
                    <a:moveTo>
                      <a:pt x="9516" y="0"/>
                    </a:moveTo>
                    <a:lnTo>
                      <a:pt x="9516" y="0"/>
                    </a:lnTo>
                    <a:lnTo>
                      <a:pt x="9497" y="73"/>
                    </a:lnTo>
                    <a:lnTo>
                      <a:pt x="9461" y="146"/>
                    </a:lnTo>
                    <a:lnTo>
                      <a:pt x="9406" y="237"/>
                    </a:lnTo>
                    <a:lnTo>
                      <a:pt x="9315" y="310"/>
                    </a:lnTo>
                    <a:lnTo>
                      <a:pt x="9206" y="383"/>
                    </a:lnTo>
                    <a:lnTo>
                      <a:pt x="9096" y="456"/>
                    </a:lnTo>
                    <a:lnTo>
                      <a:pt x="8787" y="602"/>
                    </a:lnTo>
                    <a:lnTo>
                      <a:pt x="8404" y="748"/>
                    </a:lnTo>
                    <a:lnTo>
                      <a:pt x="7948" y="875"/>
                    </a:lnTo>
                    <a:lnTo>
                      <a:pt x="7419" y="1003"/>
                    </a:lnTo>
                    <a:lnTo>
                      <a:pt x="6836" y="1131"/>
                    </a:lnTo>
                    <a:lnTo>
                      <a:pt x="6180" y="1240"/>
                    </a:lnTo>
                    <a:lnTo>
                      <a:pt x="5469" y="1349"/>
                    </a:lnTo>
                    <a:lnTo>
                      <a:pt x="4704" y="1459"/>
                    </a:lnTo>
                    <a:lnTo>
                      <a:pt x="3883" y="1550"/>
                    </a:lnTo>
                    <a:lnTo>
                      <a:pt x="3008" y="1623"/>
                    </a:lnTo>
                    <a:lnTo>
                      <a:pt x="2097" y="1696"/>
                    </a:lnTo>
                    <a:lnTo>
                      <a:pt x="1149" y="1769"/>
                    </a:lnTo>
                    <a:lnTo>
                      <a:pt x="147" y="1823"/>
                    </a:lnTo>
                    <a:lnTo>
                      <a:pt x="147" y="1823"/>
                    </a:lnTo>
                    <a:lnTo>
                      <a:pt x="1" y="1914"/>
                    </a:lnTo>
                    <a:lnTo>
                      <a:pt x="1" y="1914"/>
                    </a:lnTo>
                    <a:lnTo>
                      <a:pt x="110" y="2261"/>
                    </a:lnTo>
                    <a:lnTo>
                      <a:pt x="347" y="3190"/>
                    </a:lnTo>
                    <a:lnTo>
                      <a:pt x="511" y="3847"/>
                    </a:lnTo>
                    <a:lnTo>
                      <a:pt x="675" y="4612"/>
                    </a:lnTo>
                    <a:lnTo>
                      <a:pt x="857" y="5469"/>
                    </a:lnTo>
                    <a:lnTo>
                      <a:pt x="1058" y="6417"/>
                    </a:lnTo>
                    <a:lnTo>
                      <a:pt x="1058" y="6417"/>
                    </a:lnTo>
                    <a:lnTo>
                      <a:pt x="2534" y="6289"/>
                    </a:lnTo>
                    <a:lnTo>
                      <a:pt x="3901" y="6125"/>
                    </a:lnTo>
                    <a:lnTo>
                      <a:pt x="5159" y="5925"/>
                    </a:lnTo>
                    <a:lnTo>
                      <a:pt x="6289" y="5724"/>
                    </a:lnTo>
                    <a:lnTo>
                      <a:pt x="7292" y="5487"/>
                    </a:lnTo>
                    <a:lnTo>
                      <a:pt x="7748" y="5378"/>
                    </a:lnTo>
                    <a:lnTo>
                      <a:pt x="8167" y="5250"/>
                    </a:lnTo>
                    <a:lnTo>
                      <a:pt x="8568" y="5123"/>
                    </a:lnTo>
                    <a:lnTo>
                      <a:pt x="8914" y="4995"/>
                    </a:lnTo>
                    <a:lnTo>
                      <a:pt x="9242" y="4867"/>
                    </a:lnTo>
                    <a:lnTo>
                      <a:pt x="9516" y="4740"/>
                    </a:lnTo>
                    <a:lnTo>
                      <a:pt x="951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338;p62"/>
              <p:cNvSpPr/>
              <p:nvPr/>
            </p:nvSpPr>
            <p:spPr>
              <a:xfrm>
                <a:off x="4011625" y="3989900"/>
                <a:ext cx="211475" cy="58350"/>
              </a:xfrm>
              <a:custGeom>
                <a:avLst/>
                <a:gdLst/>
                <a:ahLst/>
                <a:cxnLst/>
                <a:rect l="l" t="t" r="r" b="b"/>
                <a:pathLst>
                  <a:path w="8459" h="2334" extrusionOk="0">
                    <a:moveTo>
                      <a:pt x="8459" y="1"/>
                    </a:moveTo>
                    <a:lnTo>
                      <a:pt x="8185" y="128"/>
                    </a:lnTo>
                    <a:lnTo>
                      <a:pt x="7857" y="256"/>
                    </a:lnTo>
                    <a:lnTo>
                      <a:pt x="7511" y="384"/>
                    </a:lnTo>
                    <a:lnTo>
                      <a:pt x="7110" y="511"/>
                    </a:lnTo>
                    <a:lnTo>
                      <a:pt x="6691" y="639"/>
                    </a:lnTo>
                    <a:lnTo>
                      <a:pt x="6235" y="748"/>
                    </a:lnTo>
                    <a:lnTo>
                      <a:pt x="5232" y="985"/>
                    </a:lnTo>
                    <a:lnTo>
                      <a:pt x="4102" y="1186"/>
                    </a:lnTo>
                    <a:lnTo>
                      <a:pt x="2844" y="1386"/>
                    </a:lnTo>
                    <a:lnTo>
                      <a:pt x="1477" y="1550"/>
                    </a:lnTo>
                    <a:lnTo>
                      <a:pt x="1" y="1678"/>
                    </a:lnTo>
                    <a:lnTo>
                      <a:pt x="110" y="2334"/>
                    </a:lnTo>
                    <a:lnTo>
                      <a:pt x="1386" y="2225"/>
                    </a:lnTo>
                    <a:lnTo>
                      <a:pt x="2626" y="2079"/>
                    </a:lnTo>
                    <a:lnTo>
                      <a:pt x="3792" y="1915"/>
                    </a:lnTo>
                    <a:lnTo>
                      <a:pt x="4904" y="1732"/>
                    </a:lnTo>
                    <a:lnTo>
                      <a:pt x="5943" y="1514"/>
                    </a:lnTo>
                    <a:lnTo>
                      <a:pt x="6417" y="1386"/>
                    </a:lnTo>
                    <a:lnTo>
                      <a:pt x="6891" y="1277"/>
                    </a:lnTo>
                    <a:lnTo>
                      <a:pt x="7310" y="1149"/>
                    </a:lnTo>
                    <a:lnTo>
                      <a:pt x="7730" y="1003"/>
                    </a:lnTo>
                    <a:lnTo>
                      <a:pt x="8112" y="858"/>
                    </a:lnTo>
                    <a:lnTo>
                      <a:pt x="8459" y="712"/>
                    </a:lnTo>
                    <a:lnTo>
                      <a:pt x="84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339;p62"/>
              <p:cNvSpPr/>
              <p:nvPr/>
            </p:nvSpPr>
            <p:spPr>
              <a:xfrm>
                <a:off x="4028050" y="4140300"/>
                <a:ext cx="195050" cy="57425"/>
              </a:xfrm>
              <a:custGeom>
                <a:avLst/>
                <a:gdLst/>
                <a:ahLst/>
                <a:cxnLst/>
                <a:rect l="l" t="t" r="r" b="b"/>
                <a:pathLst>
                  <a:path w="7802" h="2297" extrusionOk="0">
                    <a:moveTo>
                      <a:pt x="7802" y="0"/>
                    </a:moveTo>
                    <a:lnTo>
                      <a:pt x="7547" y="128"/>
                    </a:lnTo>
                    <a:lnTo>
                      <a:pt x="7237" y="237"/>
                    </a:lnTo>
                    <a:lnTo>
                      <a:pt x="6909" y="365"/>
                    </a:lnTo>
                    <a:lnTo>
                      <a:pt x="6544" y="492"/>
                    </a:lnTo>
                    <a:lnTo>
                      <a:pt x="5742" y="711"/>
                    </a:lnTo>
                    <a:lnTo>
                      <a:pt x="4812" y="930"/>
                    </a:lnTo>
                    <a:lnTo>
                      <a:pt x="3773" y="1130"/>
                    </a:lnTo>
                    <a:lnTo>
                      <a:pt x="2625" y="1331"/>
                    </a:lnTo>
                    <a:lnTo>
                      <a:pt x="1367" y="1495"/>
                    </a:lnTo>
                    <a:lnTo>
                      <a:pt x="0" y="1622"/>
                    </a:lnTo>
                    <a:lnTo>
                      <a:pt x="0" y="2297"/>
                    </a:lnTo>
                    <a:lnTo>
                      <a:pt x="1203" y="2169"/>
                    </a:lnTo>
                    <a:lnTo>
                      <a:pt x="2352" y="2042"/>
                    </a:lnTo>
                    <a:lnTo>
                      <a:pt x="3445" y="1878"/>
                    </a:lnTo>
                    <a:lnTo>
                      <a:pt x="4484" y="1677"/>
                    </a:lnTo>
                    <a:lnTo>
                      <a:pt x="5450" y="1477"/>
                    </a:lnTo>
                    <a:lnTo>
                      <a:pt x="6325" y="1240"/>
                    </a:lnTo>
                    <a:lnTo>
                      <a:pt x="6726" y="1130"/>
                    </a:lnTo>
                    <a:lnTo>
                      <a:pt x="7109" y="1003"/>
                    </a:lnTo>
                    <a:lnTo>
                      <a:pt x="7474" y="857"/>
                    </a:lnTo>
                    <a:lnTo>
                      <a:pt x="7802" y="729"/>
                    </a:lnTo>
                    <a:lnTo>
                      <a:pt x="7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340;p62"/>
              <p:cNvSpPr/>
              <p:nvPr/>
            </p:nvSpPr>
            <p:spPr>
              <a:xfrm>
                <a:off x="4028050" y="4140300"/>
                <a:ext cx="195050" cy="57425"/>
              </a:xfrm>
              <a:custGeom>
                <a:avLst/>
                <a:gdLst/>
                <a:ahLst/>
                <a:cxnLst/>
                <a:rect l="l" t="t" r="r" b="b"/>
                <a:pathLst>
                  <a:path w="7802" h="2297" fill="none" extrusionOk="0">
                    <a:moveTo>
                      <a:pt x="7802" y="0"/>
                    </a:moveTo>
                    <a:lnTo>
                      <a:pt x="7802" y="0"/>
                    </a:lnTo>
                    <a:lnTo>
                      <a:pt x="7547" y="128"/>
                    </a:lnTo>
                    <a:lnTo>
                      <a:pt x="7237" y="237"/>
                    </a:lnTo>
                    <a:lnTo>
                      <a:pt x="6909" y="365"/>
                    </a:lnTo>
                    <a:lnTo>
                      <a:pt x="6544" y="492"/>
                    </a:lnTo>
                    <a:lnTo>
                      <a:pt x="5742" y="711"/>
                    </a:lnTo>
                    <a:lnTo>
                      <a:pt x="4812" y="930"/>
                    </a:lnTo>
                    <a:lnTo>
                      <a:pt x="3773" y="1130"/>
                    </a:lnTo>
                    <a:lnTo>
                      <a:pt x="2625" y="1331"/>
                    </a:lnTo>
                    <a:lnTo>
                      <a:pt x="1367" y="1495"/>
                    </a:lnTo>
                    <a:lnTo>
                      <a:pt x="0" y="1622"/>
                    </a:lnTo>
                    <a:lnTo>
                      <a:pt x="0" y="1622"/>
                    </a:lnTo>
                    <a:lnTo>
                      <a:pt x="0" y="2297"/>
                    </a:lnTo>
                    <a:lnTo>
                      <a:pt x="0" y="2297"/>
                    </a:lnTo>
                    <a:lnTo>
                      <a:pt x="1203" y="2169"/>
                    </a:lnTo>
                    <a:lnTo>
                      <a:pt x="2352" y="2042"/>
                    </a:lnTo>
                    <a:lnTo>
                      <a:pt x="3445" y="1878"/>
                    </a:lnTo>
                    <a:lnTo>
                      <a:pt x="4484" y="1677"/>
                    </a:lnTo>
                    <a:lnTo>
                      <a:pt x="5450" y="1477"/>
                    </a:lnTo>
                    <a:lnTo>
                      <a:pt x="6325" y="1240"/>
                    </a:lnTo>
                    <a:lnTo>
                      <a:pt x="6726" y="1130"/>
                    </a:lnTo>
                    <a:lnTo>
                      <a:pt x="7109" y="1003"/>
                    </a:lnTo>
                    <a:lnTo>
                      <a:pt x="7474" y="857"/>
                    </a:lnTo>
                    <a:lnTo>
                      <a:pt x="7802" y="729"/>
                    </a:lnTo>
                    <a:lnTo>
                      <a:pt x="780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341;p62"/>
              <p:cNvSpPr/>
              <p:nvPr/>
            </p:nvSpPr>
            <p:spPr>
              <a:xfrm>
                <a:off x="4001600" y="4290675"/>
                <a:ext cx="221500" cy="59725"/>
              </a:xfrm>
              <a:custGeom>
                <a:avLst/>
                <a:gdLst/>
                <a:ahLst/>
                <a:cxnLst/>
                <a:rect l="l" t="t" r="r" b="b"/>
                <a:pathLst>
                  <a:path w="8860" h="2389" extrusionOk="0">
                    <a:moveTo>
                      <a:pt x="8860" y="0"/>
                    </a:moveTo>
                    <a:lnTo>
                      <a:pt x="8568" y="128"/>
                    </a:lnTo>
                    <a:lnTo>
                      <a:pt x="8258" y="256"/>
                    </a:lnTo>
                    <a:lnTo>
                      <a:pt x="7894" y="383"/>
                    </a:lnTo>
                    <a:lnTo>
                      <a:pt x="7511" y="511"/>
                    </a:lnTo>
                    <a:lnTo>
                      <a:pt x="7073" y="638"/>
                    </a:lnTo>
                    <a:lnTo>
                      <a:pt x="6618" y="766"/>
                    </a:lnTo>
                    <a:lnTo>
                      <a:pt x="6125" y="875"/>
                    </a:lnTo>
                    <a:lnTo>
                      <a:pt x="5597" y="985"/>
                    </a:lnTo>
                    <a:lnTo>
                      <a:pt x="4449" y="1203"/>
                    </a:lnTo>
                    <a:lnTo>
                      <a:pt x="3173" y="1386"/>
                    </a:lnTo>
                    <a:lnTo>
                      <a:pt x="1787" y="1550"/>
                    </a:lnTo>
                    <a:lnTo>
                      <a:pt x="274" y="1696"/>
                    </a:lnTo>
                    <a:lnTo>
                      <a:pt x="147" y="2042"/>
                    </a:lnTo>
                    <a:lnTo>
                      <a:pt x="1" y="2388"/>
                    </a:lnTo>
                    <a:lnTo>
                      <a:pt x="1350" y="2279"/>
                    </a:lnTo>
                    <a:lnTo>
                      <a:pt x="2662" y="2133"/>
                    </a:lnTo>
                    <a:lnTo>
                      <a:pt x="3920" y="1969"/>
                    </a:lnTo>
                    <a:lnTo>
                      <a:pt x="5087" y="1768"/>
                    </a:lnTo>
                    <a:lnTo>
                      <a:pt x="5652" y="1659"/>
                    </a:lnTo>
                    <a:lnTo>
                      <a:pt x="6198" y="1550"/>
                    </a:lnTo>
                    <a:lnTo>
                      <a:pt x="6709" y="1422"/>
                    </a:lnTo>
                    <a:lnTo>
                      <a:pt x="7201" y="1295"/>
                    </a:lnTo>
                    <a:lnTo>
                      <a:pt x="7657" y="1167"/>
                    </a:lnTo>
                    <a:lnTo>
                      <a:pt x="8094" y="1021"/>
                    </a:lnTo>
                    <a:lnTo>
                      <a:pt x="8495" y="875"/>
                    </a:lnTo>
                    <a:lnTo>
                      <a:pt x="8860" y="729"/>
                    </a:lnTo>
                    <a:lnTo>
                      <a:pt x="88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342;p62"/>
              <p:cNvSpPr/>
              <p:nvPr/>
            </p:nvSpPr>
            <p:spPr>
              <a:xfrm>
                <a:off x="4001600" y="4290675"/>
                <a:ext cx="221500" cy="59725"/>
              </a:xfrm>
              <a:custGeom>
                <a:avLst/>
                <a:gdLst/>
                <a:ahLst/>
                <a:cxnLst/>
                <a:rect l="l" t="t" r="r" b="b"/>
                <a:pathLst>
                  <a:path w="8860" h="2389" fill="none" extrusionOk="0">
                    <a:moveTo>
                      <a:pt x="8860" y="0"/>
                    </a:moveTo>
                    <a:lnTo>
                      <a:pt x="8860" y="0"/>
                    </a:lnTo>
                    <a:lnTo>
                      <a:pt x="8568" y="128"/>
                    </a:lnTo>
                    <a:lnTo>
                      <a:pt x="8258" y="256"/>
                    </a:lnTo>
                    <a:lnTo>
                      <a:pt x="7894" y="383"/>
                    </a:lnTo>
                    <a:lnTo>
                      <a:pt x="7511" y="511"/>
                    </a:lnTo>
                    <a:lnTo>
                      <a:pt x="7073" y="638"/>
                    </a:lnTo>
                    <a:lnTo>
                      <a:pt x="6618" y="766"/>
                    </a:lnTo>
                    <a:lnTo>
                      <a:pt x="6125" y="875"/>
                    </a:lnTo>
                    <a:lnTo>
                      <a:pt x="5597" y="985"/>
                    </a:lnTo>
                    <a:lnTo>
                      <a:pt x="4449" y="1203"/>
                    </a:lnTo>
                    <a:lnTo>
                      <a:pt x="3173" y="1386"/>
                    </a:lnTo>
                    <a:lnTo>
                      <a:pt x="1787" y="1550"/>
                    </a:lnTo>
                    <a:lnTo>
                      <a:pt x="274" y="1696"/>
                    </a:lnTo>
                    <a:lnTo>
                      <a:pt x="274" y="1696"/>
                    </a:lnTo>
                    <a:lnTo>
                      <a:pt x="147" y="2042"/>
                    </a:lnTo>
                    <a:lnTo>
                      <a:pt x="1" y="2388"/>
                    </a:lnTo>
                    <a:lnTo>
                      <a:pt x="1" y="2388"/>
                    </a:lnTo>
                    <a:lnTo>
                      <a:pt x="1350" y="2279"/>
                    </a:lnTo>
                    <a:lnTo>
                      <a:pt x="2662" y="2133"/>
                    </a:lnTo>
                    <a:lnTo>
                      <a:pt x="3920" y="1969"/>
                    </a:lnTo>
                    <a:lnTo>
                      <a:pt x="5087" y="1768"/>
                    </a:lnTo>
                    <a:lnTo>
                      <a:pt x="5652" y="1659"/>
                    </a:lnTo>
                    <a:lnTo>
                      <a:pt x="6198" y="1550"/>
                    </a:lnTo>
                    <a:lnTo>
                      <a:pt x="6709" y="1422"/>
                    </a:lnTo>
                    <a:lnTo>
                      <a:pt x="7201" y="1295"/>
                    </a:lnTo>
                    <a:lnTo>
                      <a:pt x="7657" y="1167"/>
                    </a:lnTo>
                    <a:lnTo>
                      <a:pt x="8094" y="1021"/>
                    </a:lnTo>
                    <a:lnTo>
                      <a:pt x="8495" y="875"/>
                    </a:lnTo>
                    <a:lnTo>
                      <a:pt x="8860" y="729"/>
                    </a:lnTo>
                    <a:lnTo>
                      <a:pt x="886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343;p62"/>
              <p:cNvSpPr/>
              <p:nvPr/>
            </p:nvSpPr>
            <p:spPr>
              <a:xfrm>
                <a:off x="3538150" y="3821750"/>
                <a:ext cx="684950" cy="97550"/>
              </a:xfrm>
              <a:custGeom>
                <a:avLst/>
                <a:gdLst/>
                <a:ahLst/>
                <a:cxnLst/>
                <a:rect l="l" t="t" r="r" b="b"/>
                <a:pathLst>
                  <a:path w="27398" h="3902" extrusionOk="0">
                    <a:moveTo>
                      <a:pt x="13690" y="1"/>
                    </a:moveTo>
                    <a:lnTo>
                      <a:pt x="12305" y="19"/>
                    </a:lnTo>
                    <a:lnTo>
                      <a:pt x="10938" y="37"/>
                    </a:lnTo>
                    <a:lnTo>
                      <a:pt x="9625" y="92"/>
                    </a:lnTo>
                    <a:lnTo>
                      <a:pt x="8368" y="165"/>
                    </a:lnTo>
                    <a:lnTo>
                      <a:pt x="7165" y="238"/>
                    </a:lnTo>
                    <a:lnTo>
                      <a:pt x="6034" y="347"/>
                    </a:lnTo>
                    <a:lnTo>
                      <a:pt x="4977" y="456"/>
                    </a:lnTo>
                    <a:lnTo>
                      <a:pt x="4011" y="584"/>
                    </a:lnTo>
                    <a:lnTo>
                      <a:pt x="3118" y="712"/>
                    </a:lnTo>
                    <a:lnTo>
                      <a:pt x="2334" y="857"/>
                    </a:lnTo>
                    <a:lnTo>
                      <a:pt x="1642" y="1021"/>
                    </a:lnTo>
                    <a:lnTo>
                      <a:pt x="1076" y="1204"/>
                    </a:lnTo>
                    <a:lnTo>
                      <a:pt x="821" y="1277"/>
                    </a:lnTo>
                    <a:lnTo>
                      <a:pt x="603" y="1368"/>
                    </a:lnTo>
                    <a:lnTo>
                      <a:pt x="420" y="1477"/>
                    </a:lnTo>
                    <a:lnTo>
                      <a:pt x="274" y="1568"/>
                    </a:lnTo>
                    <a:lnTo>
                      <a:pt x="147" y="1659"/>
                    </a:lnTo>
                    <a:lnTo>
                      <a:pt x="74" y="1751"/>
                    </a:lnTo>
                    <a:lnTo>
                      <a:pt x="19" y="1860"/>
                    </a:lnTo>
                    <a:lnTo>
                      <a:pt x="1" y="1951"/>
                    </a:lnTo>
                    <a:lnTo>
                      <a:pt x="19" y="2060"/>
                    </a:lnTo>
                    <a:lnTo>
                      <a:pt x="74" y="2152"/>
                    </a:lnTo>
                    <a:lnTo>
                      <a:pt x="147" y="2261"/>
                    </a:lnTo>
                    <a:lnTo>
                      <a:pt x="274" y="2352"/>
                    </a:lnTo>
                    <a:lnTo>
                      <a:pt x="420" y="2443"/>
                    </a:lnTo>
                    <a:lnTo>
                      <a:pt x="603" y="2534"/>
                    </a:lnTo>
                    <a:lnTo>
                      <a:pt x="821" y="2625"/>
                    </a:lnTo>
                    <a:lnTo>
                      <a:pt x="1076" y="2717"/>
                    </a:lnTo>
                    <a:lnTo>
                      <a:pt x="1642" y="2881"/>
                    </a:lnTo>
                    <a:lnTo>
                      <a:pt x="2334" y="3045"/>
                    </a:lnTo>
                    <a:lnTo>
                      <a:pt x="3118" y="3191"/>
                    </a:lnTo>
                    <a:lnTo>
                      <a:pt x="4011" y="3336"/>
                    </a:lnTo>
                    <a:lnTo>
                      <a:pt x="4977" y="3464"/>
                    </a:lnTo>
                    <a:lnTo>
                      <a:pt x="6034" y="3573"/>
                    </a:lnTo>
                    <a:lnTo>
                      <a:pt x="7165" y="3664"/>
                    </a:lnTo>
                    <a:lnTo>
                      <a:pt x="8368" y="3756"/>
                    </a:lnTo>
                    <a:lnTo>
                      <a:pt x="9625" y="3810"/>
                    </a:lnTo>
                    <a:lnTo>
                      <a:pt x="10938" y="3865"/>
                    </a:lnTo>
                    <a:lnTo>
                      <a:pt x="12305" y="3901"/>
                    </a:lnTo>
                    <a:lnTo>
                      <a:pt x="15094" y="3901"/>
                    </a:lnTo>
                    <a:lnTo>
                      <a:pt x="16461" y="3865"/>
                    </a:lnTo>
                    <a:lnTo>
                      <a:pt x="17773" y="3810"/>
                    </a:lnTo>
                    <a:lnTo>
                      <a:pt x="19031" y="3756"/>
                    </a:lnTo>
                    <a:lnTo>
                      <a:pt x="20234" y="3664"/>
                    </a:lnTo>
                    <a:lnTo>
                      <a:pt x="21364" y="3573"/>
                    </a:lnTo>
                    <a:lnTo>
                      <a:pt x="22421" y="3464"/>
                    </a:lnTo>
                    <a:lnTo>
                      <a:pt x="23388" y="3336"/>
                    </a:lnTo>
                    <a:lnTo>
                      <a:pt x="24281" y="3191"/>
                    </a:lnTo>
                    <a:lnTo>
                      <a:pt x="25065" y="3045"/>
                    </a:lnTo>
                    <a:lnTo>
                      <a:pt x="25757" y="2881"/>
                    </a:lnTo>
                    <a:lnTo>
                      <a:pt x="26322" y="2717"/>
                    </a:lnTo>
                    <a:lnTo>
                      <a:pt x="26577" y="2625"/>
                    </a:lnTo>
                    <a:lnTo>
                      <a:pt x="26778" y="2534"/>
                    </a:lnTo>
                    <a:lnTo>
                      <a:pt x="26978" y="2443"/>
                    </a:lnTo>
                    <a:lnTo>
                      <a:pt x="27124" y="2352"/>
                    </a:lnTo>
                    <a:lnTo>
                      <a:pt x="27252" y="2261"/>
                    </a:lnTo>
                    <a:lnTo>
                      <a:pt x="27325" y="2152"/>
                    </a:lnTo>
                    <a:lnTo>
                      <a:pt x="27379" y="2060"/>
                    </a:lnTo>
                    <a:lnTo>
                      <a:pt x="27398" y="1951"/>
                    </a:lnTo>
                    <a:lnTo>
                      <a:pt x="27379" y="1860"/>
                    </a:lnTo>
                    <a:lnTo>
                      <a:pt x="27325" y="1751"/>
                    </a:lnTo>
                    <a:lnTo>
                      <a:pt x="27252" y="1659"/>
                    </a:lnTo>
                    <a:lnTo>
                      <a:pt x="27124" y="1568"/>
                    </a:lnTo>
                    <a:lnTo>
                      <a:pt x="26978" y="1477"/>
                    </a:lnTo>
                    <a:lnTo>
                      <a:pt x="26778" y="1368"/>
                    </a:lnTo>
                    <a:lnTo>
                      <a:pt x="26577" y="1277"/>
                    </a:lnTo>
                    <a:lnTo>
                      <a:pt x="26322" y="1204"/>
                    </a:lnTo>
                    <a:lnTo>
                      <a:pt x="25757" y="1021"/>
                    </a:lnTo>
                    <a:lnTo>
                      <a:pt x="25065" y="857"/>
                    </a:lnTo>
                    <a:lnTo>
                      <a:pt x="24281" y="712"/>
                    </a:lnTo>
                    <a:lnTo>
                      <a:pt x="23388" y="584"/>
                    </a:lnTo>
                    <a:lnTo>
                      <a:pt x="22421" y="456"/>
                    </a:lnTo>
                    <a:lnTo>
                      <a:pt x="21364" y="347"/>
                    </a:lnTo>
                    <a:lnTo>
                      <a:pt x="20234" y="238"/>
                    </a:lnTo>
                    <a:lnTo>
                      <a:pt x="19031" y="165"/>
                    </a:lnTo>
                    <a:lnTo>
                      <a:pt x="17773" y="92"/>
                    </a:lnTo>
                    <a:lnTo>
                      <a:pt x="16461" y="37"/>
                    </a:lnTo>
                    <a:lnTo>
                      <a:pt x="15094" y="19"/>
                    </a:lnTo>
                    <a:lnTo>
                      <a:pt x="136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344;p62"/>
              <p:cNvSpPr/>
              <p:nvPr/>
            </p:nvSpPr>
            <p:spPr>
              <a:xfrm>
                <a:off x="3538150" y="3821750"/>
                <a:ext cx="684950" cy="97550"/>
              </a:xfrm>
              <a:custGeom>
                <a:avLst/>
                <a:gdLst/>
                <a:ahLst/>
                <a:cxnLst/>
                <a:rect l="l" t="t" r="r" b="b"/>
                <a:pathLst>
                  <a:path w="27398" h="3902" fill="none" extrusionOk="0">
                    <a:moveTo>
                      <a:pt x="27398" y="1951"/>
                    </a:moveTo>
                    <a:lnTo>
                      <a:pt x="27398" y="1951"/>
                    </a:lnTo>
                    <a:lnTo>
                      <a:pt x="27379" y="2060"/>
                    </a:lnTo>
                    <a:lnTo>
                      <a:pt x="27325" y="2152"/>
                    </a:lnTo>
                    <a:lnTo>
                      <a:pt x="27252" y="2261"/>
                    </a:lnTo>
                    <a:lnTo>
                      <a:pt x="27124" y="2352"/>
                    </a:lnTo>
                    <a:lnTo>
                      <a:pt x="26978" y="2443"/>
                    </a:lnTo>
                    <a:lnTo>
                      <a:pt x="26778" y="2534"/>
                    </a:lnTo>
                    <a:lnTo>
                      <a:pt x="26577" y="2625"/>
                    </a:lnTo>
                    <a:lnTo>
                      <a:pt x="26322" y="2717"/>
                    </a:lnTo>
                    <a:lnTo>
                      <a:pt x="25757" y="2881"/>
                    </a:lnTo>
                    <a:lnTo>
                      <a:pt x="25065" y="3045"/>
                    </a:lnTo>
                    <a:lnTo>
                      <a:pt x="24281" y="3191"/>
                    </a:lnTo>
                    <a:lnTo>
                      <a:pt x="23388" y="3336"/>
                    </a:lnTo>
                    <a:lnTo>
                      <a:pt x="22421" y="3464"/>
                    </a:lnTo>
                    <a:lnTo>
                      <a:pt x="21364" y="3573"/>
                    </a:lnTo>
                    <a:lnTo>
                      <a:pt x="20234" y="3664"/>
                    </a:lnTo>
                    <a:lnTo>
                      <a:pt x="19031" y="3756"/>
                    </a:lnTo>
                    <a:lnTo>
                      <a:pt x="17773" y="3810"/>
                    </a:lnTo>
                    <a:lnTo>
                      <a:pt x="16461" y="3865"/>
                    </a:lnTo>
                    <a:lnTo>
                      <a:pt x="15094" y="3901"/>
                    </a:lnTo>
                    <a:lnTo>
                      <a:pt x="13690" y="3901"/>
                    </a:lnTo>
                    <a:lnTo>
                      <a:pt x="13690" y="3901"/>
                    </a:lnTo>
                    <a:lnTo>
                      <a:pt x="12305" y="3901"/>
                    </a:lnTo>
                    <a:lnTo>
                      <a:pt x="10938" y="3865"/>
                    </a:lnTo>
                    <a:lnTo>
                      <a:pt x="9625" y="3810"/>
                    </a:lnTo>
                    <a:lnTo>
                      <a:pt x="8368" y="3756"/>
                    </a:lnTo>
                    <a:lnTo>
                      <a:pt x="7165" y="3664"/>
                    </a:lnTo>
                    <a:lnTo>
                      <a:pt x="6034" y="3573"/>
                    </a:lnTo>
                    <a:lnTo>
                      <a:pt x="4977" y="3464"/>
                    </a:lnTo>
                    <a:lnTo>
                      <a:pt x="4011" y="3336"/>
                    </a:lnTo>
                    <a:lnTo>
                      <a:pt x="3118" y="3191"/>
                    </a:lnTo>
                    <a:lnTo>
                      <a:pt x="2334" y="3045"/>
                    </a:lnTo>
                    <a:lnTo>
                      <a:pt x="1642" y="2881"/>
                    </a:lnTo>
                    <a:lnTo>
                      <a:pt x="1076" y="2717"/>
                    </a:lnTo>
                    <a:lnTo>
                      <a:pt x="821" y="2625"/>
                    </a:lnTo>
                    <a:lnTo>
                      <a:pt x="603" y="2534"/>
                    </a:lnTo>
                    <a:lnTo>
                      <a:pt x="420" y="2443"/>
                    </a:lnTo>
                    <a:lnTo>
                      <a:pt x="274" y="2352"/>
                    </a:lnTo>
                    <a:lnTo>
                      <a:pt x="147" y="2261"/>
                    </a:lnTo>
                    <a:lnTo>
                      <a:pt x="74" y="2152"/>
                    </a:lnTo>
                    <a:lnTo>
                      <a:pt x="19" y="2060"/>
                    </a:lnTo>
                    <a:lnTo>
                      <a:pt x="1" y="1951"/>
                    </a:lnTo>
                    <a:lnTo>
                      <a:pt x="1" y="1951"/>
                    </a:lnTo>
                    <a:lnTo>
                      <a:pt x="19" y="1860"/>
                    </a:lnTo>
                    <a:lnTo>
                      <a:pt x="74" y="1751"/>
                    </a:lnTo>
                    <a:lnTo>
                      <a:pt x="147" y="1659"/>
                    </a:lnTo>
                    <a:lnTo>
                      <a:pt x="274" y="1568"/>
                    </a:lnTo>
                    <a:lnTo>
                      <a:pt x="420" y="1477"/>
                    </a:lnTo>
                    <a:lnTo>
                      <a:pt x="603" y="1368"/>
                    </a:lnTo>
                    <a:lnTo>
                      <a:pt x="821" y="1277"/>
                    </a:lnTo>
                    <a:lnTo>
                      <a:pt x="1076" y="1204"/>
                    </a:lnTo>
                    <a:lnTo>
                      <a:pt x="1642" y="1021"/>
                    </a:lnTo>
                    <a:lnTo>
                      <a:pt x="2334" y="857"/>
                    </a:lnTo>
                    <a:lnTo>
                      <a:pt x="3118" y="712"/>
                    </a:lnTo>
                    <a:lnTo>
                      <a:pt x="4011" y="584"/>
                    </a:lnTo>
                    <a:lnTo>
                      <a:pt x="4977" y="456"/>
                    </a:lnTo>
                    <a:lnTo>
                      <a:pt x="6034" y="347"/>
                    </a:lnTo>
                    <a:lnTo>
                      <a:pt x="7165" y="238"/>
                    </a:lnTo>
                    <a:lnTo>
                      <a:pt x="8368" y="165"/>
                    </a:lnTo>
                    <a:lnTo>
                      <a:pt x="9625" y="92"/>
                    </a:lnTo>
                    <a:lnTo>
                      <a:pt x="10938" y="37"/>
                    </a:lnTo>
                    <a:lnTo>
                      <a:pt x="12305" y="19"/>
                    </a:lnTo>
                    <a:lnTo>
                      <a:pt x="13690" y="1"/>
                    </a:lnTo>
                    <a:lnTo>
                      <a:pt x="13690" y="1"/>
                    </a:lnTo>
                    <a:lnTo>
                      <a:pt x="15094" y="19"/>
                    </a:lnTo>
                    <a:lnTo>
                      <a:pt x="16461" y="37"/>
                    </a:lnTo>
                    <a:lnTo>
                      <a:pt x="17773" y="92"/>
                    </a:lnTo>
                    <a:lnTo>
                      <a:pt x="19031" y="165"/>
                    </a:lnTo>
                    <a:lnTo>
                      <a:pt x="20234" y="238"/>
                    </a:lnTo>
                    <a:lnTo>
                      <a:pt x="21364" y="347"/>
                    </a:lnTo>
                    <a:lnTo>
                      <a:pt x="22421" y="456"/>
                    </a:lnTo>
                    <a:lnTo>
                      <a:pt x="23388" y="584"/>
                    </a:lnTo>
                    <a:lnTo>
                      <a:pt x="24281" y="712"/>
                    </a:lnTo>
                    <a:lnTo>
                      <a:pt x="25065" y="857"/>
                    </a:lnTo>
                    <a:lnTo>
                      <a:pt x="25757" y="1021"/>
                    </a:lnTo>
                    <a:lnTo>
                      <a:pt x="26322" y="1204"/>
                    </a:lnTo>
                    <a:lnTo>
                      <a:pt x="26577" y="1277"/>
                    </a:lnTo>
                    <a:lnTo>
                      <a:pt x="26778" y="1368"/>
                    </a:lnTo>
                    <a:lnTo>
                      <a:pt x="26978" y="1477"/>
                    </a:lnTo>
                    <a:lnTo>
                      <a:pt x="27124" y="1568"/>
                    </a:lnTo>
                    <a:lnTo>
                      <a:pt x="27252" y="1659"/>
                    </a:lnTo>
                    <a:lnTo>
                      <a:pt x="27325" y="1751"/>
                    </a:lnTo>
                    <a:lnTo>
                      <a:pt x="27379" y="1860"/>
                    </a:lnTo>
                    <a:lnTo>
                      <a:pt x="27398" y="19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345;p62"/>
              <p:cNvSpPr/>
              <p:nvPr/>
            </p:nvSpPr>
            <p:spPr>
              <a:xfrm>
                <a:off x="3595575" y="3847275"/>
                <a:ext cx="589700" cy="61075"/>
              </a:xfrm>
              <a:custGeom>
                <a:avLst/>
                <a:gdLst/>
                <a:ahLst/>
                <a:cxnLst/>
                <a:rect l="l" t="t" r="r" b="b"/>
                <a:pathLst>
                  <a:path w="23588" h="2443" extrusionOk="0">
                    <a:moveTo>
                      <a:pt x="20981" y="0"/>
                    </a:moveTo>
                    <a:lnTo>
                      <a:pt x="20926" y="73"/>
                    </a:lnTo>
                    <a:lnTo>
                      <a:pt x="20872" y="164"/>
                    </a:lnTo>
                    <a:lnTo>
                      <a:pt x="20781" y="237"/>
                    </a:lnTo>
                    <a:lnTo>
                      <a:pt x="20653" y="310"/>
                    </a:lnTo>
                    <a:lnTo>
                      <a:pt x="20361" y="456"/>
                    </a:lnTo>
                    <a:lnTo>
                      <a:pt x="19997" y="602"/>
                    </a:lnTo>
                    <a:lnTo>
                      <a:pt x="19559" y="748"/>
                    </a:lnTo>
                    <a:lnTo>
                      <a:pt x="19049" y="875"/>
                    </a:lnTo>
                    <a:lnTo>
                      <a:pt x="18466" y="1003"/>
                    </a:lnTo>
                    <a:lnTo>
                      <a:pt x="17809" y="1131"/>
                    </a:lnTo>
                    <a:lnTo>
                      <a:pt x="17099" y="1240"/>
                    </a:lnTo>
                    <a:lnTo>
                      <a:pt x="16333" y="1331"/>
                    </a:lnTo>
                    <a:lnTo>
                      <a:pt x="15513" y="1440"/>
                    </a:lnTo>
                    <a:lnTo>
                      <a:pt x="14638" y="1513"/>
                    </a:lnTo>
                    <a:lnTo>
                      <a:pt x="13708" y="1586"/>
                    </a:lnTo>
                    <a:lnTo>
                      <a:pt x="12760" y="1659"/>
                    </a:lnTo>
                    <a:lnTo>
                      <a:pt x="11758" y="1714"/>
                    </a:lnTo>
                    <a:lnTo>
                      <a:pt x="10719" y="1769"/>
                    </a:lnTo>
                    <a:lnTo>
                      <a:pt x="10701" y="1769"/>
                    </a:lnTo>
                    <a:lnTo>
                      <a:pt x="9042" y="1805"/>
                    </a:lnTo>
                    <a:lnTo>
                      <a:pt x="7310" y="1823"/>
                    </a:lnTo>
                    <a:lnTo>
                      <a:pt x="6107" y="1805"/>
                    </a:lnTo>
                    <a:lnTo>
                      <a:pt x="4941" y="1787"/>
                    </a:lnTo>
                    <a:lnTo>
                      <a:pt x="3810" y="1750"/>
                    </a:lnTo>
                    <a:lnTo>
                      <a:pt x="2717" y="1714"/>
                    </a:lnTo>
                    <a:lnTo>
                      <a:pt x="1313" y="1623"/>
                    </a:lnTo>
                    <a:lnTo>
                      <a:pt x="1" y="1513"/>
                    </a:lnTo>
                    <a:lnTo>
                      <a:pt x="384" y="1623"/>
                    </a:lnTo>
                    <a:lnTo>
                      <a:pt x="803" y="1714"/>
                    </a:lnTo>
                    <a:lnTo>
                      <a:pt x="1295" y="1805"/>
                    </a:lnTo>
                    <a:lnTo>
                      <a:pt x="1842" y="1896"/>
                    </a:lnTo>
                    <a:lnTo>
                      <a:pt x="2425" y="1969"/>
                    </a:lnTo>
                    <a:lnTo>
                      <a:pt x="3045" y="2060"/>
                    </a:lnTo>
                    <a:lnTo>
                      <a:pt x="4448" y="2188"/>
                    </a:lnTo>
                    <a:lnTo>
                      <a:pt x="5980" y="2297"/>
                    </a:lnTo>
                    <a:lnTo>
                      <a:pt x="7656" y="2388"/>
                    </a:lnTo>
                    <a:lnTo>
                      <a:pt x="9443" y="2425"/>
                    </a:lnTo>
                    <a:lnTo>
                      <a:pt x="11320" y="2443"/>
                    </a:lnTo>
                    <a:lnTo>
                      <a:pt x="12578" y="2443"/>
                    </a:lnTo>
                    <a:lnTo>
                      <a:pt x="13799" y="2425"/>
                    </a:lnTo>
                    <a:lnTo>
                      <a:pt x="14966" y="2388"/>
                    </a:lnTo>
                    <a:lnTo>
                      <a:pt x="16096" y="2334"/>
                    </a:lnTo>
                    <a:lnTo>
                      <a:pt x="17172" y="2261"/>
                    </a:lnTo>
                    <a:lnTo>
                      <a:pt x="18174" y="2188"/>
                    </a:lnTo>
                    <a:lnTo>
                      <a:pt x="19122" y="2097"/>
                    </a:lnTo>
                    <a:lnTo>
                      <a:pt x="19997" y="2005"/>
                    </a:lnTo>
                    <a:lnTo>
                      <a:pt x="20799" y="1896"/>
                    </a:lnTo>
                    <a:lnTo>
                      <a:pt x="21492" y="1787"/>
                    </a:lnTo>
                    <a:lnTo>
                      <a:pt x="22111" y="1659"/>
                    </a:lnTo>
                    <a:lnTo>
                      <a:pt x="22622" y="1532"/>
                    </a:lnTo>
                    <a:lnTo>
                      <a:pt x="23041" y="1386"/>
                    </a:lnTo>
                    <a:lnTo>
                      <a:pt x="23205" y="1313"/>
                    </a:lnTo>
                    <a:lnTo>
                      <a:pt x="23351" y="1240"/>
                    </a:lnTo>
                    <a:lnTo>
                      <a:pt x="23460" y="1167"/>
                    </a:lnTo>
                    <a:lnTo>
                      <a:pt x="23533" y="1094"/>
                    </a:lnTo>
                    <a:lnTo>
                      <a:pt x="23570" y="1021"/>
                    </a:lnTo>
                    <a:lnTo>
                      <a:pt x="23588" y="930"/>
                    </a:lnTo>
                    <a:lnTo>
                      <a:pt x="23588" y="875"/>
                    </a:lnTo>
                    <a:lnTo>
                      <a:pt x="23551" y="802"/>
                    </a:lnTo>
                    <a:lnTo>
                      <a:pt x="23497" y="748"/>
                    </a:lnTo>
                    <a:lnTo>
                      <a:pt x="23424" y="675"/>
                    </a:lnTo>
                    <a:lnTo>
                      <a:pt x="23314" y="620"/>
                    </a:lnTo>
                    <a:lnTo>
                      <a:pt x="23205" y="547"/>
                    </a:lnTo>
                    <a:lnTo>
                      <a:pt x="22895" y="438"/>
                    </a:lnTo>
                    <a:lnTo>
                      <a:pt x="22531" y="310"/>
                    </a:lnTo>
                    <a:lnTo>
                      <a:pt x="22075" y="201"/>
                    </a:lnTo>
                    <a:lnTo>
                      <a:pt x="21564" y="110"/>
                    </a:lnTo>
                    <a:lnTo>
                      <a:pt x="2098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346;p62"/>
              <p:cNvSpPr/>
              <p:nvPr/>
            </p:nvSpPr>
            <p:spPr>
              <a:xfrm>
                <a:off x="3595575" y="3847275"/>
                <a:ext cx="589700" cy="61075"/>
              </a:xfrm>
              <a:custGeom>
                <a:avLst/>
                <a:gdLst/>
                <a:ahLst/>
                <a:cxnLst/>
                <a:rect l="l" t="t" r="r" b="b"/>
                <a:pathLst>
                  <a:path w="23588" h="2443" fill="none" extrusionOk="0">
                    <a:moveTo>
                      <a:pt x="20981" y="0"/>
                    </a:moveTo>
                    <a:lnTo>
                      <a:pt x="20981" y="0"/>
                    </a:lnTo>
                    <a:lnTo>
                      <a:pt x="20926" y="73"/>
                    </a:lnTo>
                    <a:lnTo>
                      <a:pt x="20872" y="164"/>
                    </a:lnTo>
                    <a:lnTo>
                      <a:pt x="20781" y="237"/>
                    </a:lnTo>
                    <a:lnTo>
                      <a:pt x="20653" y="310"/>
                    </a:lnTo>
                    <a:lnTo>
                      <a:pt x="20361" y="456"/>
                    </a:lnTo>
                    <a:lnTo>
                      <a:pt x="19997" y="602"/>
                    </a:lnTo>
                    <a:lnTo>
                      <a:pt x="19559" y="748"/>
                    </a:lnTo>
                    <a:lnTo>
                      <a:pt x="19049" y="875"/>
                    </a:lnTo>
                    <a:lnTo>
                      <a:pt x="18466" y="1003"/>
                    </a:lnTo>
                    <a:lnTo>
                      <a:pt x="17809" y="1131"/>
                    </a:lnTo>
                    <a:lnTo>
                      <a:pt x="17099" y="1240"/>
                    </a:lnTo>
                    <a:lnTo>
                      <a:pt x="16333" y="1331"/>
                    </a:lnTo>
                    <a:lnTo>
                      <a:pt x="15513" y="1440"/>
                    </a:lnTo>
                    <a:lnTo>
                      <a:pt x="14638" y="1513"/>
                    </a:lnTo>
                    <a:lnTo>
                      <a:pt x="13708" y="1586"/>
                    </a:lnTo>
                    <a:lnTo>
                      <a:pt x="12760" y="1659"/>
                    </a:lnTo>
                    <a:lnTo>
                      <a:pt x="11758" y="1714"/>
                    </a:lnTo>
                    <a:lnTo>
                      <a:pt x="10719" y="1769"/>
                    </a:lnTo>
                    <a:lnTo>
                      <a:pt x="10701" y="1769"/>
                    </a:lnTo>
                    <a:lnTo>
                      <a:pt x="10701" y="1769"/>
                    </a:lnTo>
                    <a:lnTo>
                      <a:pt x="9042" y="1805"/>
                    </a:lnTo>
                    <a:lnTo>
                      <a:pt x="7310" y="1823"/>
                    </a:lnTo>
                    <a:lnTo>
                      <a:pt x="7310" y="1823"/>
                    </a:lnTo>
                    <a:lnTo>
                      <a:pt x="6107" y="1805"/>
                    </a:lnTo>
                    <a:lnTo>
                      <a:pt x="4941" y="1787"/>
                    </a:lnTo>
                    <a:lnTo>
                      <a:pt x="3810" y="1750"/>
                    </a:lnTo>
                    <a:lnTo>
                      <a:pt x="2717" y="1714"/>
                    </a:lnTo>
                    <a:lnTo>
                      <a:pt x="2717" y="1714"/>
                    </a:lnTo>
                    <a:lnTo>
                      <a:pt x="1313" y="1623"/>
                    </a:lnTo>
                    <a:lnTo>
                      <a:pt x="1" y="1513"/>
                    </a:lnTo>
                    <a:lnTo>
                      <a:pt x="1" y="1513"/>
                    </a:lnTo>
                    <a:lnTo>
                      <a:pt x="384" y="1623"/>
                    </a:lnTo>
                    <a:lnTo>
                      <a:pt x="803" y="1714"/>
                    </a:lnTo>
                    <a:lnTo>
                      <a:pt x="1295" y="1805"/>
                    </a:lnTo>
                    <a:lnTo>
                      <a:pt x="1842" y="1896"/>
                    </a:lnTo>
                    <a:lnTo>
                      <a:pt x="2425" y="1969"/>
                    </a:lnTo>
                    <a:lnTo>
                      <a:pt x="3045" y="2060"/>
                    </a:lnTo>
                    <a:lnTo>
                      <a:pt x="4448" y="2188"/>
                    </a:lnTo>
                    <a:lnTo>
                      <a:pt x="5980" y="2297"/>
                    </a:lnTo>
                    <a:lnTo>
                      <a:pt x="7656" y="2388"/>
                    </a:lnTo>
                    <a:lnTo>
                      <a:pt x="9443" y="2425"/>
                    </a:lnTo>
                    <a:lnTo>
                      <a:pt x="11320" y="2443"/>
                    </a:lnTo>
                    <a:lnTo>
                      <a:pt x="11320" y="2443"/>
                    </a:lnTo>
                    <a:lnTo>
                      <a:pt x="12578" y="2443"/>
                    </a:lnTo>
                    <a:lnTo>
                      <a:pt x="13799" y="2425"/>
                    </a:lnTo>
                    <a:lnTo>
                      <a:pt x="14966" y="2388"/>
                    </a:lnTo>
                    <a:lnTo>
                      <a:pt x="16096" y="2334"/>
                    </a:lnTo>
                    <a:lnTo>
                      <a:pt x="17172" y="2261"/>
                    </a:lnTo>
                    <a:lnTo>
                      <a:pt x="18174" y="2188"/>
                    </a:lnTo>
                    <a:lnTo>
                      <a:pt x="19122" y="2097"/>
                    </a:lnTo>
                    <a:lnTo>
                      <a:pt x="19997" y="2005"/>
                    </a:lnTo>
                    <a:lnTo>
                      <a:pt x="20799" y="1896"/>
                    </a:lnTo>
                    <a:lnTo>
                      <a:pt x="21492" y="1787"/>
                    </a:lnTo>
                    <a:lnTo>
                      <a:pt x="22111" y="1659"/>
                    </a:lnTo>
                    <a:lnTo>
                      <a:pt x="22622" y="1532"/>
                    </a:lnTo>
                    <a:lnTo>
                      <a:pt x="23041" y="1386"/>
                    </a:lnTo>
                    <a:lnTo>
                      <a:pt x="23205" y="1313"/>
                    </a:lnTo>
                    <a:lnTo>
                      <a:pt x="23351" y="1240"/>
                    </a:lnTo>
                    <a:lnTo>
                      <a:pt x="23460" y="1167"/>
                    </a:lnTo>
                    <a:lnTo>
                      <a:pt x="23533" y="1094"/>
                    </a:lnTo>
                    <a:lnTo>
                      <a:pt x="23570" y="1021"/>
                    </a:lnTo>
                    <a:lnTo>
                      <a:pt x="23588" y="930"/>
                    </a:lnTo>
                    <a:lnTo>
                      <a:pt x="23588" y="930"/>
                    </a:lnTo>
                    <a:lnTo>
                      <a:pt x="23588" y="875"/>
                    </a:lnTo>
                    <a:lnTo>
                      <a:pt x="23551" y="802"/>
                    </a:lnTo>
                    <a:lnTo>
                      <a:pt x="23497" y="748"/>
                    </a:lnTo>
                    <a:lnTo>
                      <a:pt x="23424" y="675"/>
                    </a:lnTo>
                    <a:lnTo>
                      <a:pt x="23314" y="620"/>
                    </a:lnTo>
                    <a:lnTo>
                      <a:pt x="23205" y="547"/>
                    </a:lnTo>
                    <a:lnTo>
                      <a:pt x="22895" y="438"/>
                    </a:lnTo>
                    <a:lnTo>
                      <a:pt x="22531" y="310"/>
                    </a:lnTo>
                    <a:lnTo>
                      <a:pt x="22075" y="201"/>
                    </a:lnTo>
                    <a:lnTo>
                      <a:pt x="21564" y="110"/>
                    </a:lnTo>
                    <a:lnTo>
                      <a:pt x="2098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347;p62"/>
              <p:cNvSpPr/>
              <p:nvPr/>
            </p:nvSpPr>
            <p:spPr>
              <a:xfrm>
                <a:off x="3599675" y="3967575"/>
                <a:ext cx="122625" cy="389650"/>
              </a:xfrm>
              <a:custGeom>
                <a:avLst/>
                <a:gdLst/>
                <a:ahLst/>
                <a:cxnLst/>
                <a:rect l="l" t="t" r="r" b="b"/>
                <a:pathLst>
                  <a:path w="4905" h="15586" extrusionOk="0">
                    <a:moveTo>
                      <a:pt x="3172" y="1"/>
                    </a:moveTo>
                    <a:lnTo>
                      <a:pt x="3008" y="19"/>
                    </a:lnTo>
                    <a:lnTo>
                      <a:pt x="2844" y="55"/>
                    </a:lnTo>
                    <a:lnTo>
                      <a:pt x="2680" y="110"/>
                    </a:lnTo>
                    <a:lnTo>
                      <a:pt x="2534" y="183"/>
                    </a:lnTo>
                    <a:lnTo>
                      <a:pt x="2389" y="274"/>
                    </a:lnTo>
                    <a:lnTo>
                      <a:pt x="2261" y="365"/>
                    </a:lnTo>
                    <a:lnTo>
                      <a:pt x="2152" y="493"/>
                    </a:lnTo>
                    <a:lnTo>
                      <a:pt x="1896" y="803"/>
                    </a:lnTo>
                    <a:lnTo>
                      <a:pt x="1678" y="1149"/>
                    </a:lnTo>
                    <a:lnTo>
                      <a:pt x="1459" y="1550"/>
                    </a:lnTo>
                    <a:lnTo>
                      <a:pt x="1259" y="1969"/>
                    </a:lnTo>
                    <a:lnTo>
                      <a:pt x="1988" y="2097"/>
                    </a:lnTo>
                    <a:lnTo>
                      <a:pt x="2753" y="2224"/>
                    </a:lnTo>
                    <a:lnTo>
                      <a:pt x="3573" y="2334"/>
                    </a:lnTo>
                    <a:lnTo>
                      <a:pt x="4430" y="2425"/>
                    </a:lnTo>
                    <a:lnTo>
                      <a:pt x="4594" y="1915"/>
                    </a:lnTo>
                    <a:lnTo>
                      <a:pt x="4813" y="1441"/>
                    </a:lnTo>
                    <a:lnTo>
                      <a:pt x="4868" y="1295"/>
                    </a:lnTo>
                    <a:lnTo>
                      <a:pt x="4904" y="1149"/>
                    </a:lnTo>
                    <a:lnTo>
                      <a:pt x="4904" y="1003"/>
                    </a:lnTo>
                    <a:lnTo>
                      <a:pt x="4868" y="876"/>
                    </a:lnTo>
                    <a:lnTo>
                      <a:pt x="4831" y="748"/>
                    </a:lnTo>
                    <a:lnTo>
                      <a:pt x="4758" y="620"/>
                    </a:lnTo>
                    <a:lnTo>
                      <a:pt x="4667" y="511"/>
                    </a:lnTo>
                    <a:lnTo>
                      <a:pt x="4576" y="402"/>
                    </a:lnTo>
                    <a:lnTo>
                      <a:pt x="4448" y="310"/>
                    </a:lnTo>
                    <a:lnTo>
                      <a:pt x="4321" y="238"/>
                    </a:lnTo>
                    <a:lnTo>
                      <a:pt x="4175" y="165"/>
                    </a:lnTo>
                    <a:lnTo>
                      <a:pt x="4011" y="110"/>
                    </a:lnTo>
                    <a:lnTo>
                      <a:pt x="3847" y="55"/>
                    </a:lnTo>
                    <a:lnTo>
                      <a:pt x="3683" y="19"/>
                    </a:lnTo>
                    <a:lnTo>
                      <a:pt x="3519" y="1"/>
                    </a:lnTo>
                    <a:close/>
                    <a:moveTo>
                      <a:pt x="1022" y="2607"/>
                    </a:moveTo>
                    <a:lnTo>
                      <a:pt x="821" y="3172"/>
                    </a:lnTo>
                    <a:lnTo>
                      <a:pt x="657" y="3756"/>
                    </a:lnTo>
                    <a:lnTo>
                      <a:pt x="511" y="4394"/>
                    </a:lnTo>
                    <a:lnTo>
                      <a:pt x="384" y="5032"/>
                    </a:lnTo>
                    <a:lnTo>
                      <a:pt x="256" y="5688"/>
                    </a:lnTo>
                    <a:lnTo>
                      <a:pt x="165" y="6362"/>
                    </a:lnTo>
                    <a:lnTo>
                      <a:pt x="92" y="7037"/>
                    </a:lnTo>
                    <a:lnTo>
                      <a:pt x="37" y="7729"/>
                    </a:lnTo>
                    <a:lnTo>
                      <a:pt x="857" y="7912"/>
                    </a:lnTo>
                    <a:lnTo>
                      <a:pt x="1751" y="8076"/>
                    </a:lnTo>
                    <a:lnTo>
                      <a:pt x="2717" y="8221"/>
                    </a:lnTo>
                    <a:lnTo>
                      <a:pt x="3756" y="8367"/>
                    </a:lnTo>
                    <a:lnTo>
                      <a:pt x="3792" y="7000"/>
                    </a:lnTo>
                    <a:lnTo>
                      <a:pt x="3829" y="6308"/>
                    </a:lnTo>
                    <a:lnTo>
                      <a:pt x="3865" y="5633"/>
                    </a:lnTo>
                    <a:lnTo>
                      <a:pt x="3938" y="4977"/>
                    </a:lnTo>
                    <a:lnTo>
                      <a:pt x="4011" y="4321"/>
                    </a:lnTo>
                    <a:lnTo>
                      <a:pt x="4120" y="3683"/>
                    </a:lnTo>
                    <a:lnTo>
                      <a:pt x="4248" y="3081"/>
                    </a:lnTo>
                    <a:lnTo>
                      <a:pt x="3391" y="2972"/>
                    </a:lnTo>
                    <a:lnTo>
                      <a:pt x="2571" y="2862"/>
                    </a:lnTo>
                    <a:lnTo>
                      <a:pt x="1769" y="2735"/>
                    </a:lnTo>
                    <a:lnTo>
                      <a:pt x="1022" y="2607"/>
                    </a:lnTo>
                    <a:close/>
                    <a:moveTo>
                      <a:pt x="19" y="8404"/>
                    </a:moveTo>
                    <a:lnTo>
                      <a:pt x="1" y="9188"/>
                    </a:lnTo>
                    <a:lnTo>
                      <a:pt x="19" y="9971"/>
                    </a:lnTo>
                    <a:lnTo>
                      <a:pt x="55" y="10719"/>
                    </a:lnTo>
                    <a:lnTo>
                      <a:pt x="128" y="11430"/>
                    </a:lnTo>
                    <a:lnTo>
                      <a:pt x="238" y="12122"/>
                    </a:lnTo>
                    <a:lnTo>
                      <a:pt x="365" y="12760"/>
                    </a:lnTo>
                    <a:lnTo>
                      <a:pt x="456" y="13070"/>
                    </a:lnTo>
                    <a:lnTo>
                      <a:pt x="548" y="13362"/>
                    </a:lnTo>
                    <a:lnTo>
                      <a:pt x="639" y="13635"/>
                    </a:lnTo>
                    <a:lnTo>
                      <a:pt x="730" y="13909"/>
                    </a:lnTo>
                    <a:lnTo>
                      <a:pt x="1368" y="14018"/>
                    </a:lnTo>
                    <a:lnTo>
                      <a:pt x="2042" y="14146"/>
                    </a:lnTo>
                    <a:lnTo>
                      <a:pt x="2753" y="14255"/>
                    </a:lnTo>
                    <a:lnTo>
                      <a:pt x="3501" y="14346"/>
                    </a:lnTo>
                    <a:lnTo>
                      <a:pt x="3573" y="13872"/>
                    </a:lnTo>
                    <a:lnTo>
                      <a:pt x="3646" y="13307"/>
                    </a:lnTo>
                    <a:lnTo>
                      <a:pt x="3683" y="12706"/>
                    </a:lnTo>
                    <a:lnTo>
                      <a:pt x="3719" y="12031"/>
                    </a:lnTo>
                    <a:lnTo>
                      <a:pt x="3738" y="10591"/>
                    </a:lnTo>
                    <a:lnTo>
                      <a:pt x="3738" y="9042"/>
                    </a:lnTo>
                    <a:lnTo>
                      <a:pt x="2735" y="8914"/>
                    </a:lnTo>
                    <a:lnTo>
                      <a:pt x="1787" y="8750"/>
                    </a:lnTo>
                    <a:lnTo>
                      <a:pt x="876" y="8586"/>
                    </a:lnTo>
                    <a:lnTo>
                      <a:pt x="19" y="8404"/>
                    </a:lnTo>
                    <a:close/>
                    <a:moveTo>
                      <a:pt x="1131" y="14656"/>
                    </a:moveTo>
                    <a:lnTo>
                      <a:pt x="1331" y="14929"/>
                    </a:lnTo>
                    <a:lnTo>
                      <a:pt x="1441" y="15057"/>
                    </a:lnTo>
                    <a:lnTo>
                      <a:pt x="1568" y="15166"/>
                    </a:lnTo>
                    <a:lnTo>
                      <a:pt x="1678" y="15258"/>
                    </a:lnTo>
                    <a:lnTo>
                      <a:pt x="1805" y="15349"/>
                    </a:lnTo>
                    <a:lnTo>
                      <a:pt x="1933" y="15422"/>
                    </a:lnTo>
                    <a:lnTo>
                      <a:pt x="2061" y="15476"/>
                    </a:lnTo>
                    <a:lnTo>
                      <a:pt x="2298" y="15549"/>
                    </a:lnTo>
                    <a:lnTo>
                      <a:pt x="2407" y="15567"/>
                    </a:lnTo>
                    <a:lnTo>
                      <a:pt x="2516" y="15586"/>
                    </a:lnTo>
                    <a:lnTo>
                      <a:pt x="2644" y="15567"/>
                    </a:lnTo>
                    <a:lnTo>
                      <a:pt x="2753" y="15531"/>
                    </a:lnTo>
                    <a:lnTo>
                      <a:pt x="2863" y="15494"/>
                    </a:lnTo>
                    <a:lnTo>
                      <a:pt x="2954" y="15422"/>
                    </a:lnTo>
                    <a:lnTo>
                      <a:pt x="3045" y="15349"/>
                    </a:lnTo>
                    <a:lnTo>
                      <a:pt x="3136" y="15239"/>
                    </a:lnTo>
                    <a:lnTo>
                      <a:pt x="3209" y="15130"/>
                    </a:lnTo>
                    <a:lnTo>
                      <a:pt x="3282" y="15002"/>
                    </a:lnTo>
                    <a:lnTo>
                      <a:pt x="2188" y="14838"/>
                    </a:lnTo>
                    <a:lnTo>
                      <a:pt x="1131" y="14656"/>
                    </a:lnTo>
                    <a:close/>
                  </a:path>
                </a:pathLst>
              </a:custGeom>
              <a:solidFill>
                <a:srgbClr val="FFFFFF">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348;p62"/>
              <p:cNvSpPr/>
              <p:nvPr/>
            </p:nvSpPr>
            <p:spPr>
              <a:xfrm>
                <a:off x="3627925" y="4333950"/>
                <a:ext cx="53800" cy="23275"/>
              </a:xfrm>
              <a:custGeom>
                <a:avLst/>
                <a:gdLst/>
                <a:ahLst/>
                <a:cxnLst/>
                <a:rect l="l" t="t" r="r" b="b"/>
                <a:pathLst>
                  <a:path w="2152" h="931" fill="none" extrusionOk="0">
                    <a:moveTo>
                      <a:pt x="1" y="1"/>
                    </a:moveTo>
                    <a:lnTo>
                      <a:pt x="1" y="1"/>
                    </a:lnTo>
                    <a:lnTo>
                      <a:pt x="201" y="274"/>
                    </a:lnTo>
                    <a:lnTo>
                      <a:pt x="311" y="402"/>
                    </a:lnTo>
                    <a:lnTo>
                      <a:pt x="438" y="511"/>
                    </a:lnTo>
                    <a:lnTo>
                      <a:pt x="548" y="603"/>
                    </a:lnTo>
                    <a:lnTo>
                      <a:pt x="675" y="694"/>
                    </a:lnTo>
                    <a:lnTo>
                      <a:pt x="803" y="767"/>
                    </a:lnTo>
                    <a:lnTo>
                      <a:pt x="931" y="821"/>
                    </a:lnTo>
                    <a:lnTo>
                      <a:pt x="931" y="821"/>
                    </a:lnTo>
                    <a:lnTo>
                      <a:pt x="1168" y="894"/>
                    </a:lnTo>
                    <a:lnTo>
                      <a:pt x="1277" y="912"/>
                    </a:lnTo>
                    <a:lnTo>
                      <a:pt x="1386" y="931"/>
                    </a:lnTo>
                    <a:lnTo>
                      <a:pt x="1386" y="931"/>
                    </a:lnTo>
                    <a:lnTo>
                      <a:pt x="1514" y="912"/>
                    </a:lnTo>
                    <a:lnTo>
                      <a:pt x="1623" y="876"/>
                    </a:lnTo>
                    <a:lnTo>
                      <a:pt x="1733" y="839"/>
                    </a:lnTo>
                    <a:lnTo>
                      <a:pt x="1824" y="767"/>
                    </a:lnTo>
                    <a:lnTo>
                      <a:pt x="1915" y="694"/>
                    </a:lnTo>
                    <a:lnTo>
                      <a:pt x="2006" y="584"/>
                    </a:lnTo>
                    <a:lnTo>
                      <a:pt x="2079" y="475"/>
                    </a:lnTo>
                    <a:lnTo>
                      <a:pt x="2152" y="347"/>
                    </a:lnTo>
                    <a:lnTo>
                      <a:pt x="2152" y="347"/>
                    </a:lnTo>
                    <a:lnTo>
                      <a:pt x="1058" y="18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349;p62"/>
              <p:cNvSpPr/>
              <p:nvPr/>
            </p:nvSpPr>
            <p:spPr>
              <a:xfrm>
                <a:off x="3599675" y="4177650"/>
                <a:ext cx="93450" cy="148600"/>
              </a:xfrm>
              <a:custGeom>
                <a:avLst/>
                <a:gdLst/>
                <a:ahLst/>
                <a:cxnLst/>
                <a:rect l="l" t="t" r="r" b="b"/>
                <a:pathLst>
                  <a:path w="3738" h="5944" fill="none" extrusionOk="0">
                    <a:moveTo>
                      <a:pt x="19" y="1"/>
                    </a:moveTo>
                    <a:lnTo>
                      <a:pt x="19" y="1"/>
                    </a:lnTo>
                    <a:lnTo>
                      <a:pt x="1" y="785"/>
                    </a:lnTo>
                    <a:lnTo>
                      <a:pt x="19" y="1568"/>
                    </a:lnTo>
                    <a:lnTo>
                      <a:pt x="55" y="2316"/>
                    </a:lnTo>
                    <a:lnTo>
                      <a:pt x="128" y="3027"/>
                    </a:lnTo>
                    <a:lnTo>
                      <a:pt x="238" y="3719"/>
                    </a:lnTo>
                    <a:lnTo>
                      <a:pt x="365" y="4357"/>
                    </a:lnTo>
                    <a:lnTo>
                      <a:pt x="456" y="4667"/>
                    </a:lnTo>
                    <a:lnTo>
                      <a:pt x="548" y="4959"/>
                    </a:lnTo>
                    <a:lnTo>
                      <a:pt x="639" y="5232"/>
                    </a:lnTo>
                    <a:lnTo>
                      <a:pt x="730" y="5506"/>
                    </a:lnTo>
                    <a:lnTo>
                      <a:pt x="730" y="5506"/>
                    </a:lnTo>
                    <a:lnTo>
                      <a:pt x="1368" y="5615"/>
                    </a:lnTo>
                    <a:lnTo>
                      <a:pt x="2042" y="5743"/>
                    </a:lnTo>
                    <a:lnTo>
                      <a:pt x="2753" y="5852"/>
                    </a:lnTo>
                    <a:lnTo>
                      <a:pt x="3501" y="5943"/>
                    </a:lnTo>
                    <a:lnTo>
                      <a:pt x="3501" y="5943"/>
                    </a:lnTo>
                    <a:lnTo>
                      <a:pt x="3573" y="5469"/>
                    </a:lnTo>
                    <a:lnTo>
                      <a:pt x="3646" y="4904"/>
                    </a:lnTo>
                    <a:lnTo>
                      <a:pt x="3683" y="4303"/>
                    </a:lnTo>
                    <a:lnTo>
                      <a:pt x="3719" y="3628"/>
                    </a:lnTo>
                    <a:lnTo>
                      <a:pt x="3738" y="2188"/>
                    </a:lnTo>
                    <a:lnTo>
                      <a:pt x="3738" y="639"/>
                    </a:lnTo>
                    <a:lnTo>
                      <a:pt x="3738" y="639"/>
                    </a:lnTo>
                    <a:lnTo>
                      <a:pt x="2735" y="511"/>
                    </a:lnTo>
                    <a:lnTo>
                      <a:pt x="1787" y="347"/>
                    </a:lnTo>
                    <a:lnTo>
                      <a:pt x="876" y="183"/>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350;p62"/>
              <p:cNvSpPr/>
              <p:nvPr/>
            </p:nvSpPr>
            <p:spPr>
              <a:xfrm>
                <a:off x="3600600" y="4032750"/>
                <a:ext cx="105275" cy="144025"/>
              </a:xfrm>
              <a:custGeom>
                <a:avLst/>
                <a:gdLst/>
                <a:ahLst/>
                <a:cxnLst/>
                <a:rect l="l" t="t" r="r" b="b"/>
                <a:pathLst>
                  <a:path w="4211" h="5761" fill="none" extrusionOk="0">
                    <a:moveTo>
                      <a:pt x="985" y="0"/>
                    </a:moveTo>
                    <a:lnTo>
                      <a:pt x="985" y="0"/>
                    </a:lnTo>
                    <a:lnTo>
                      <a:pt x="784" y="565"/>
                    </a:lnTo>
                    <a:lnTo>
                      <a:pt x="620" y="1149"/>
                    </a:lnTo>
                    <a:lnTo>
                      <a:pt x="474" y="1787"/>
                    </a:lnTo>
                    <a:lnTo>
                      <a:pt x="347" y="2425"/>
                    </a:lnTo>
                    <a:lnTo>
                      <a:pt x="219" y="3081"/>
                    </a:lnTo>
                    <a:lnTo>
                      <a:pt x="128" y="3755"/>
                    </a:lnTo>
                    <a:lnTo>
                      <a:pt x="55" y="4430"/>
                    </a:lnTo>
                    <a:lnTo>
                      <a:pt x="0" y="5122"/>
                    </a:lnTo>
                    <a:lnTo>
                      <a:pt x="0" y="5122"/>
                    </a:lnTo>
                    <a:lnTo>
                      <a:pt x="820" y="5305"/>
                    </a:lnTo>
                    <a:lnTo>
                      <a:pt x="1714" y="5469"/>
                    </a:lnTo>
                    <a:lnTo>
                      <a:pt x="2680" y="5614"/>
                    </a:lnTo>
                    <a:lnTo>
                      <a:pt x="3719" y="5760"/>
                    </a:lnTo>
                    <a:lnTo>
                      <a:pt x="3719" y="5760"/>
                    </a:lnTo>
                    <a:lnTo>
                      <a:pt x="3755" y="4393"/>
                    </a:lnTo>
                    <a:lnTo>
                      <a:pt x="3792" y="3701"/>
                    </a:lnTo>
                    <a:lnTo>
                      <a:pt x="3828" y="3026"/>
                    </a:lnTo>
                    <a:lnTo>
                      <a:pt x="3901" y="2370"/>
                    </a:lnTo>
                    <a:lnTo>
                      <a:pt x="3974" y="1714"/>
                    </a:lnTo>
                    <a:lnTo>
                      <a:pt x="4083" y="1076"/>
                    </a:lnTo>
                    <a:lnTo>
                      <a:pt x="4211" y="474"/>
                    </a:lnTo>
                    <a:lnTo>
                      <a:pt x="4211" y="474"/>
                    </a:lnTo>
                    <a:lnTo>
                      <a:pt x="3354" y="365"/>
                    </a:lnTo>
                    <a:lnTo>
                      <a:pt x="2534" y="255"/>
                    </a:lnTo>
                    <a:lnTo>
                      <a:pt x="1732" y="128"/>
                    </a:lnTo>
                    <a:lnTo>
                      <a:pt x="9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351;p62"/>
              <p:cNvSpPr/>
              <p:nvPr/>
            </p:nvSpPr>
            <p:spPr>
              <a:xfrm>
                <a:off x="3631125" y="3967575"/>
                <a:ext cx="91175" cy="60625"/>
              </a:xfrm>
              <a:custGeom>
                <a:avLst/>
                <a:gdLst/>
                <a:ahLst/>
                <a:cxnLst/>
                <a:rect l="l" t="t" r="r" b="b"/>
                <a:pathLst>
                  <a:path w="3647" h="2425" fill="none" extrusionOk="0">
                    <a:moveTo>
                      <a:pt x="2079" y="1"/>
                    </a:moveTo>
                    <a:lnTo>
                      <a:pt x="2079" y="1"/>
                    </a:lnTo>
                    <a:lnTo>
                      <a:pt x="1914" y="1"/>
                    </a:lnTo>
                    <a:lnTo>
                      <a:pt x="1750" y="19"/>
                    </a:lnTo>
                    <a:lnTo>
                      <a:pt x="1586" y="55"/>
                    </a:lnTo>
                    <a:lnTo>
                      <a:pt x="1422" y="110"/>
                    </a:lnTo>
                    <a:lnTo>
                      <a:pt x="1276" y="183"/>
                    </a:lnTo>
                    <a:lnTo>
                      <a:pt x="1131" y="274"/>
                    </a:lnTo>
                    <a:lnTo>
                      <a:pt x="1003" y="365"/>
                    </a:lnTo>
                    <a:lnTo>
                      <a:pt x="894" y="493"/>
                    </a:lnTo>
                    <a:lnTo>
                      <a:pt x="894" y="493"/>
                    </a:lnTo>
                    <a:lnTo>
                      <a:pt x="638" y="803"/>
                    </a:lnTo>
                    <a:lnTo>
                      <a:pt x="420" y="1149"/>
                    </a:lnTo>
                    <a:lnTo>
                      <a:pt x="201" y="1550"/>
                    </a:lnTo>
                    <a:lnTo>
                      <a:pt x="1" y="1969"/>
                    </a:lnTo>
                    <a:lnTo>
                      <a:pt x="1" y="1969"/>
                    </a:lnTo>
                    <a:lnTo>
                      <a:pt x="730" y="2097"/>
                    </a:lnTo>
                    <a:lnTo>
                      <a:pt x="1495" y="2224"/>
                    </a:lnTo>
                    <a:lnTo>
                      <a:pt x="2315" y="2334"/>
                    </a:lnTo>
                    <a:lnTo>
                      <a:pt x="3172" y="2425"/>
                    </a:lnTo>
                    <a:lnTo>
                      <a:pt x="3172" y="2425"/>
                    </a:lnTo>
                    <a:lnTo>
                      <a:pt x="3336" y="1915"/>
                    </a:lnTo>
                    <a:lnTo>
                      <a:pt x="3555" y="1441"/>
                    </a:lnTo>
                    <a:lnTo>
                      <a:pt x="3555" y="1441"/>
                    </a:lnTo>
                    <a:lnTo>
                      <a:pt x="3610" y="1295"/>
                    </a:lnTo>
                    <a:lnTo>
                      <a:pt x="3646" y="1149"/>
                    </a:lnTo>
                    <a:lnTo>
                      <a:pt x="3646" y="1003"/>
                    </a:lnTo>
                    <a:lnTo>
                      <a:pt x="3610" y="876"/>
                    </a:lnTo>
                    <a:lnTo>
                      <a:pt x="3573" y="748"/>
                    </a:lnTo>
                    <a:lnTo>
                      <a:pt x="3500" y="620"/>
                    </a:lnTo>
                    <a:lnTo>
                      <a:pt x="3409" y="511"/>
                    </a:lnTo>
                    <a:lnTo>
                      <a:pt x="3318" y="402"/>
                    </a:lnTo>
                    <a:lnTo>
                      <a:pt x="3190" y="310"/>
                    </a:lnTo>
                    <a:lnTo>
                      <a:pt x="3063" y="238"/>
                    </a:lnTo>
                    <a:lnTo>
                      <a:pt x="2917" y="165"/>
                    </a:lnTo>
                    <a:lnTo>
                      <a:pt x="2753" y="110"/>
                    </a:lnTo>
                    <a:lnTo>
                      <a:pt x="2589" y="55"/>
                    </a:lnTo>
                    <a:lnTo>
                      <a:pt x="2425" y="19"/>
                    </a:lnTo>
                    <a:lnTo>
                      <a:pt x="2261" y="1"/>
                    </a:lnTo>
                    <a:lnTo>
                      <a:pt x="20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352;p62"/>
              <p:cNvSpPr/>
              <p:nvPr/>
            </p:nvSpPr>
            <p:spPr>
              <a:xfrm>
                <a:off x="3625200" y="4016800"/>
                <a:ext cx="85250" cy="27825"/>
              </a:xfrm>
              <a:custGeom>
                <a:avLst/>
                <a:gdLst/>
                <a:ahLst/>
                <a:cxnLst/>
                <a:rect l="l" t="t" r="r" b="b"/>
                <a:pathLst>
                  <a:path w="3410" h="1113" extrusionOk="0">
                    <a:moveTo>
                      <a:pt x="238" y="0"/>
                    </a:moveTo>
                    <a:lnTo>
                      <a:pt x="110" y="310"/>
                    </a:lnTo>
                    <a:lnTo>
                      <a:pt x="1" y="638"/>
                    </a:lnTo>
                    <a:lnTo>
                      <a:pt x="748" y="766"/>
                    </a:lnTo>
                    <a:lnTo>
                      <a:pt x="1550" y="893"/>
                    </a:lnTo>
                    <a:lnTo>
                      <a:pt x="2370" y="1003"/>
                    </a:lnTo>
                    <a:lnTo>
                      <a:pt x="3227" y="1112"/>
                    </a:lnTo>
                    <a:lnTo>
                      <a:pt x="3318" y="784"/>
                    </a:lnTo>
                    <a:lnTo>
                      <a:pt x="3409" y="456"/>
                    </a:lnTo>
                    <a:lnTo>
                      <a:pt x="2552" y="365"/>
                    </a:lnTo>
                    <a:lnTo>
                      <a:pt x="1732" y="255"/>
                    </a:lnTo>
                    <a:lnTo>
                      <a:pt x="967" y="128"/>
                    </a:lnTo>
                    <a:lnTo>
                      <a:pt x="238" y="0"/>
                    </a:lnTo>
                    <a:close/>
                  </a:path>
                </a:pathLst>
              </a:custGeom>
              <a:solidFill>
                <a:srgbClr val="DEB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353;p62"/>
              <p:cNvSpPr/>
              <p:nvPr/>
            </p:nvSpPr>
            <p:spPr>
              <a:xfrm>
                <a:off x="3625200" y="4016800"/>
                <a:ext cx="85250" cy="27825"/>
              </a:xfrm>
              <a:custGeom>
                <a:avLst/>
                <a:gdLst/>
                <a:ahLst/>
                <a:cxnLst/>
                <a:rect l="l" t="t" r="r" b="b"/>
                <a:pathLst>
                  <a:path w="3410" h="1113" fill="none" extrusionOk="0">
                    <a:moveTo>
                      <a:pt x="238" y="0"/>
                    </a:moveTo>
                    <a:lnTo>
                      <a:pt x="238" y="0"/>
                    </a:lnTo>
                    <a:lnTo>
                      <a:pt x="110" y="310"/>
                    </a:lnTo>
                    <a:lnTo>
                      <a:pt x="1" y="638"/>
                    </a:lnTo>
                    <a:lnTo>
                      <a:pt x="1" y="638"/>
                    </a:lnTo>
                    <a:lnTo>
                      <a:pt x="748" y="766"/>
                    </a:lnTo>
                    <a:lnTo>
                      <a:pt x="1550" y="893"/>
                    </a:lnTo>
                    <a:lnTo>
                      <a:pt x="2370" y="1003"/>
                    </a:lnTo>
                    <a:lnTo>
                      <a:pt x="3227" y="1112"/>
                    </a:lnTo>
                    <a:lnTo>
                      <a:pt x="3227" y="1112"/>
                    </a:lnTo>
                    <a:lnTo>
                      <a:pt x="3318" y="784"/>
                    </a:lnTo>
                    <a:lnTo>
                      <a:pt x="3409" y="456"/>
                    </a:lnTo>
                    <a:lnTo>
                      <a:pt x="3409" y="456"/>
                    </a:lnTo>
                    <a:lnTo>
                      <a:pt x="2552" y="365"/>
                    </a:lnTo>
                    <a:lnTo>
                      <a:pt x="1732" y="255"/>
                    </a:lnTo>
                    <a:lnTo>
                      <a:pt x="967" y="128"/>
                    </a:lnTo>
                    <a:lnTo>
                      <a:pt x="238" y="0"/>
                    </a:lnTo>
                  </a:path>
                </a:pathLst>
              </a:custGeom>
              <a:solidFill>
                <a:srgbClr val="FFFFFF">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354;p62"/>
              <p:cNvSpPr/>
              <p:nvPr/>
            </p:nvSpPr>
            <p:spPr>
              <a:xfrm>
                <a:off x="3600150" y="4160800"/>
                <a:ext cx="93425" cy="32825"/>
              </a:xfrm>
              <a:custGeom>
                <a:avLst/>
                <a:gdLst/>
                <a:ahLst/>
                <a:cxnLst/>
                <a:rect l="l" t="t" r="r" b="b"/>
                <a:pathLst>
                  <a:path w="3737" h="1313" extrusionOk="0">
                    <a:moveTo>
                      <a:pt x="18" y="0"/>
                    </a:moveTo>
                    <a:lnTo>
                      <a:pt x="0" y="675"/>
                    </a:lnTo>
                    <a:lnTo>
                      <a:pt x="857" y="857"/>
                    </a:lnTo>
                    <a:lnTo>
                      <a:pt x="1768" y="1021"/>
                    </a:lnTo>
                    <a:lnTo>
                      <a:pt x="2716" y="1185"/>
                    </a:lnTo>
                    <a:lnTo>
                      <a:pt x="3719" y="1313"/>
                    </a:lnTo>
                    <a:lnTo>
                      <a:pt x="3737" y="638"/>
                    </a:lnTo>
                    <a:lnTo>
                      <a:pt x="2698" y="492"/>
                    </a:lnTo>
                    <a:lnTo>
                      <a:pt x="1732" y="347"/>
                    </a:lnTo>
                    <a:lnTo>
                      <a:pt x="838" y="183"/>
                    </a:lnTo>
                    <a:lnTo>
                      <a:pt x="18" y="0"/>
                    </a:lnTo>
                    <a:close/>
                  </a:path>
                </a:pathLst>
              </a:custGeom>
              <a:solidFill>
                <a:srgbClr val="FFFFFF">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355;p62"/>
              <p:cNvSpPr/>
              <p:nvPr/>
            </p:nvSpPr>
            <p:spPr>
              <a:xfrm>
                <a:off x="3600150" y="4160800"/>
                <a:ext cx="93425" cy="32825"/>
              </a:xfrm>
              <a:custGeom>
                <a:avLst/>
                <a:gdLst/>
                <a:ahLst/>
                <a:cxnLst/>
                <a:rect l="l" t="t" r="r" b="b"/>
                <a:pathLst>
                  <a:path w="3737" h="1313" fill="none" extrusionOk="0">
                    <a:moveTo>
                      <a:pt x="18" y="0"/>
                    </a:moveTo>
                    <a:lnTo>
                      <a:pt x="18" y="0"/>
                    </a:lnTo>
                    <a:lnTo>
                      <a:pt x="0" y="675"/>
                    </a:lnTo>
                    <a:lnTo>
                      <a:pt x="0" y="675"/>
                    </a:lnTo>
                    <a:lnTo>
                      <a:pt x="857" y="857"/>
                    </a:lnTo>
                    <a:lnTo>
                      <a:pt x="1768" y="1021"/>
                    </a:lnTo>
                    <a:lnTo>
                      <a:pt x="2716" y="1185"/>
                    </a:lnTo>
                    <a:lnTo>
                      <a:pt x="3719" y="1313"/>
                    </a:lnTo>
                    <a:lnTo>
                      <a:pt x="3719" y="1313"/>
                    </a:lnTo>
                    <a:lnTo>
                      <a:pt x="3737" y="638"/>
                    </a:lnTo>
                    <a:lnTo>
                      <a:pt x="3737" y="638"/>
                    </a:lnTo>
                    <a:lnTo>
                      <a:pt x="2698" y="492"/>
                    </a:lnTo>
                    <a:lnTo>
                      <a:pt x="1732" y="347"/>
                    </a:lnTo>
                    <a:lnTo>
                      <a:pt x="838" y="183"/>
                    </a:lnTo>
                    <a:lnTo>
                      <a:pt x="1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356;p62"/>
              <p:cNvSpPr/>
              <p:nvPr/>
            </p:nvSpPr>
            <p:spPr>
              <a:xfrm>
                <a:off x="3617900" y="4315275"/>
                <a:ext cx="69300" cy="27375"/>
              </a:xfrm>
              <a:custGeom>
                <a:avLst/>
                <a:gdLst/>
                <a:ahLst/>
                <a:cxnLst/>
                <a:rect l="l" t="t" r="r" b="b"/>
                <a:pathLst>
                  <a:path w="2772" h="1095" extrusionOk="0">
                    <a:moveTo>
                      <a:pt x="1" y="1"/>
                    </a:moveTo>
                    <a:lnTo>
                      <a:pt x="201" y="402"/>
                    </a:lnTo>
                    <a:lnTo>
                      <a:pt x="293" y="584"/>
                    </a:lnTo>
                    <a:lnTo>
                      <a:pt x="402" y="748"/>
                    </a:lnTo>
                    <a:lnTo>
                      <a:pt x="1459" y="930"/>
                    </a:lnTo>
                    <a:lnTo>
                      <a:pt x="2553" y="1094"/>
                    </a:lnTo>
                    <a:lnTo>
                      <a:pt x="2662" y="784"/>
                    </a:lnTo>
                    <a:lnTo>
                      <a:pt x="2772" y="438"/>
                    </a:lnTo>
                    <a:lnTo>
                      <a:pt x="2024" y="347"/>
                    </a:lnTo>
                    <a:lnTo>
                      <a:pt x="1313" y="238"/>
                    </a:lnTo>
                    <a:lnTo>
                      <a:pt x="639" y="110"/>
                    </a:lnTo>
                    <a:lnTo>
                      <a:pt x="1" y="1"/>
                    </a:lnTo>
                    <a:close/>
                  </a:path>
                </a:pathLst>
              </a:custGeom>
              <a:solidFill>
                <a:srgbClr val="DEB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4357;p62"/>
              <p:cNvSpPr/>
              <p:nvPr/>
            </p:nvSpPr>
            <p:spPr>
              <a:xfrm>
                <a:off x="3617900" y="4315275"/>
                <a:ext cx="69300" cy="27375"/>
              </a:xfrm>
              <a:custGeom>
                <a:avLst/>
                <a:gdLst/>
                <a:ahLst/>
                <a:cxnLst/>
                <a:rect l="l" t="t" r="r" b="b"/>
                <a:pathLst>
                  <a:path w="2772" h="1095" fill="none" extrusionOk="0">
                    <a:moveTo>
                      <a:pt x="1" y="1"/>
                    </a:moveTo>
                    <a:lnTo>
                      <a:pt x="1" y="1"/>
                    </a:lnTo>
                    <a:lnTo>
                      <a:pt x="201" y="402"/>
                    </a:lnTo>
                    <a:lnTo>
                      <a:pt x="293" y="584"/>
                    </a:lnTo>
                    <a:lnTo>
                      <a:pt x="402" y="748"/>
                    </a:lnTo>
                    <a:lnTo>
                      <a:pt x="402" y="748"/>
                    </a:lnTo>
                    <a:lnTo>
                      <a:pt x="1459" y="930"/>
                    </a:lnTo>
                    <a:lnTo>
                      <a:pt x="2553" y="1094"/>
                    </a:lnTo>
                    <a:lnTo>
                      <a:pt x="2553" y="1094"/>
                    </a:lnTo>
                    <a:lnTo>
                      <a:pt x="2662" y="784"/>
                    </a:lnTo>
                    <a:lnTo>
                      <a:pt x="2772" y="438"/>
                    </a:lnTo>
                    <a:lnTo>
                      <a:pt x="2772" y="438"/>
                    </a:lnTo>
                    <a:lnTo>
                      <a:pt x="2024" y="347"/>
                    </a:lnTo>
                    <a:lnTo>
                      <a:pt x="1313" y="238"/>
                    </a:lnTo>
                    <a:lnTo>
                      <a:pt x="639" y="110"/>
                    </a:lnTo>
                    <a:lnTo>
                      <a:pt x="1" y="1"/>
                    </a:lnTo>
                  </a:path>
                </a:pathLst>
              </a:custGeom>
              <a:solidFill>
                <a:srgbClr val="FFFFFF">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4358;p62"/>
              <p:cNvSpPr/>
              <p:nvPr/>
            </p:nvSpPr>
            <p:spPr>
              <a:xfrm>
                <a:off x="3435625" y="3706925"/>
                <a:ext cx="685400" cy="185950"/>
              </a:xfrm>
              <a:custGeom>
                <a:avLst/>
                <a:gdLst/>
                <a:ahLst/>
                <a:cxnLst/>
                <a:rect l="l" t="t" r="r" b="b"/>
                <a:pathLst>
                  <a:path w="27416" h="7438" extrusionOk="0">
                    <a:moveTo>
                      <a:pt x="1" y="0"/>
                    </a:moveTo>
                    <a:lnTo>
                      <a:pt x="1" y="5487"/>
                    </a:lnTo>
                    <a:lnTo>
                      <a:pt x="19" y="5560"/>
                    </a:lnTo>
                    <a:lnTo>
                      <a:pt x="55" y="5633"/>
                    </a:lnTo>
                    <a:lnTo>
                      <a:pt x="110" y="5724"/>
                    </a:lnTo>
                    <a:lnTo>
                      <a:pt x="183" y="5797"/>
                    </a:lnTo>
                    <a:lnTo>
                      <a:pt x="274" y="5870"/>
                    </a:lnTo>
                    <a:lnTo>
                      <a:pt x="383" y="5943"/>
                    </a:lnTo>
                    <a:lnTo>
                      <a:pt x="675" y="6088"/>
                    </a:lnTo>
                    <a:lnTo>
                      <a:pt x="1040" y="6234"/>
                    </a:lnTo>
                    <a:lnTo>
                      <a:pt x="1477" y="6362"/>
                    </a:lnTo>
                    <a:lnTo>
                      <a:pt x="1988" y="6489"/>
                    </a:lnTo>
                    <a:lnTo>
                      <a:pt x="2571" y="6617"/>
                    </a:lnTo>
                    <a:lnTo>
                      <a:pt x="3209" y="6745"/>
                    </a:lnTo>
                    <a:lnTo>
                      <a:pt x="3901" y="6854"/>
                    </a:lnTo>
                    <a:lnTo>
                      <a:pt x="4649" y="6945"/>
                    </a:lnTo>
                    <a:lnTo>
                      <a:pt x="5451" y="7036"/>
                    </a:lnTo>
                    <a:lnTo>
                      <a:pt x="6308" y="7127"/>
                    </a:lnTo>
                    <a:lnTo>
                      <a:pt x="7201" y="7200"/>
                    </a:lnTo>
                    <a:lnTo>
                      <a:pt x="8130" y="7273"/>
                    </a:lnTo>
                    <a:lnTo>
                      <a:pt x="9115" y="7328"/>
                    </a:lnTo>
                    <a:lnTo>
                      <a:pt x="10208" y="7364"/>
                    </a:lnTo>
                    <a:lnTo>
                      <a:pt x="11339" y="7401"/>
                    </a:lnTo>
                    <a:lnTo>
                      <a:pt x="12505" y="7419"/>
                    </a:lnTo>
                    <a:lnTo>
                      <a:pt x="13708" y="7437"/>
                    </a:lnTo>
                    <a:lnTo>
                      <a:pt x="15440" y="7419"/>
                    </a:lnTo>
                    <a:lnTo>
                      <a:pt x="17099" y="7383"/>
                    </a:lnTo>
                    <a:lnTo>
                      <a:pt x="17117" y="7383"/>
                    </a:lnTo>
                    <a:lnTo>
                      <a:pt x="18174" y="7328"/>
                    </a:lnTo>
                    <a:lnTo>
                      <a:pt x="19213" y="7273"/>
                    </a:lnTo>
                    <a:lnTo>
                      <a:pt x="20216" y="7200"/>
                    </a:lnTo>
                    <a:lnTo>
                      <a:pt x="21163" y="7127"/>
                    </a:lnTo>
                    <a:lnTo>
                      <a:pt x="22057" y="7036"/>
                    </a:lnTo>
                    <a:lnTo>
                      <a:pt x="22895" y="6927"/>
                    </a:lnTo>
                    <a:lnTo>
                      <a:pt x="23679" y="6817"/>
                    </a:lnTo>
                    <a:lnTo>
                      <a:pt x="24390" y="6708"/>
                    </a:lnTo>
                    <a:lnTo>
                      <a:pt x="25046" y="6580"/>
                    </a:lnTo>
                    <a:lnTo>
                      <a:pt x="25629" y="6453"/>
                    </a:lnTo>
                    <a:lnTo>
                      <a:pt x="26121" y="6307"/>
                    </a:lnTo>
                    <a:lnTo>
                      <a:pt x="26559" y="6161"/>
                    </a:lnTo>
                    <a:lnTo>
                      <a:pt x="26905" y="6015"/>
                    </a:lnTo>
                    <a:lnTo>
                      <a:pt x="27051" y="5943"/>
                    </a:lnTo>
                    <a:lnTo>
                      <a:pt x="27160" y="5851"/>
                    </a:lnTo>
                    <a:lnTo>
                      <a:pt x="27252" y="5778"/>
                    </a:lnTo>
                    <a:lnTo>
                      <a:pt x="27324" y="5687"/>
                    </a:lnTo>
                    <a:lnTo>
                      <a:pt x="27379" y="5614"/>
                    </a:lnTo>
                    <a:lnTo>
                      <a:pt x="27416" y="5523"/>
                    </a:lnTo>
                    <a:lnTo>
                      <a:pt x="27416" y="5487"/>
                    </a:lnTo>
                    <a:lnTo>
                      <a:pt x="274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4359;p62"/>
              <p:cNvSpPr/>
              <p:nvPr/>
            </p:nvSpPr>
            <p:spPr>
              <a:xfrm>
                <a:off x="3435625" y="3706925"/>
                <a:ext cx="685400" cy="185950"/>
              </a:xfrm>
              <a:custGeom>
                <a:avLst/>
                <a:gdLst/>
                <a:ahLst/>
                <a:cxnLst/>
                <a:rect l="l" t="t" r="r" b="b"/>
                <a:pathLst>
                  <a:path w="27416" h="7438" fill="none" extrusionOk="0">
                    <a:moveTo>
                      <a:pt x="27416" y="0"/>
                    </a:moveTo>
                    <a:lnTo>
                      <a:pt x="27416" y="5487"/>
                    </a:lnTo>
                    <a:lnTo>
                      <a:pt x="27416" y="5487"/>
                    </a:lnTo>
                    <a:lnTo>
                      <a:pt x="27416" y="5523"/>
                    </a:lnTo>
                    <a:lnTo>
                      <a:pt x="27416" y="5523"/>
                    </a:lnTo>
                    <a:lnTo>
                      <a:pt x="27379" y="5614"/>
                    </a:lnTo>
                    <a:lnTo>
                      <a:pt x="27324" y="5687"/>
                    </a:lnTo>
                    <a:lnTo>
                      <a:pt x="27252" y="5778"/>
                    </a:lnTo>
                    <a:lnTo>
                      <a:pt x="27160" y="5851"/>
                    </a:lnTo>
                    <a:lnTo>
                      <a:pt x="27051" y="5943"/>
                    </a:lnTo>
                    <a:lnTo>
                      <a:pt x="26905" y="6015"/>
                    </a:lnTo>
                    <a:lnTo>
                      <a:pt x="26559" y="6161"/>
                    </a:lnTo>
                    <a:lnTo>
                      <a:pt x="26121" y="6307"/>
                    </a:lnTo>
                    <a:lnTo>
                      <a:pt x="25629" y="6453"/>
                    </a:lnTo>
                    <a:lnTo>
                      <a:pt x="25046" y="6580"/>
                    </a:lnTo>
                    <a:lnTo>
                      <a:pt x="24390" y="6708"/>
                    </a:lnTo>
                    <a:lnTo>
                      <a:pt x="23679" y="6817"/>
                    </a:lnTo>
                    <a:lnTo>
                      <a:pt x="22895" y="6927"/>
                    </a:lnTo>
                    <a:lnTo>
                      <a:pt x="22057" y="7036"/>
                    </a:lnTo>
                    <a:lnTo>
                      <a:pt x="21163" y="7127"/>
                    </a:lnTo>
                    <a:lnTo>
                      <a:pt x="20216" y="7200"/>
                    </a:lnTo>
                    <a:lnTo>
                      <a:pt x="19213" y="7273"/>
                    </a:lnTo>
                    <a:lnTo>
                      <a:pt x="18174" y="7328"/>
                    </a:lnTo>
                    <a:lnTo>
                      <a:pt x="17117" y="7383"/>
                    </a:lnTo>
                    <a:lnTo>
                      <a:pt x="17099" y="7383"/>
                    </a:lnTo>
                    <a:lnTo>
                      <a:pt x="17099" y="7383"/>
                    </a:lnTo>
                    <a:lnTo>
                      <a:pt x="15440" y="7419"/>
                    </a:lnTo>
                    <a:lnTo>
                      <a:pt x="13708" y="7437"/>
                    </a:lnTo>
                    <a:lnTo>
                      <a:pt x="13708" y="7437"/>
                    </a:lnTo>
                    <a:lnTo>
                      <a:pt x="12505" y="7419"/>
                    </a:lnTo>
                    <a:lnTo>
                      <a:pt x="11339" y="7401"/>
                    </a:lnTo>
                    <a:lnTo>
                      <a:pt x="10208" y="7364"/>
                    </a:lnTo>
                    <a:lnTo>
                      <a:pt x="9115" y="7328"/>
                    </a:lnTo>
                    <a:lnTo>
                      <a:pt x="9115" y="7328"/>
                    </a:lnTo>
                    <a:lnTo>
                      <a:pt x="8130" y="7273"/>
                    </a:lnTo>
                    <a:lnTo>
                      <a:pt x="7201" y="7200"/>
                    </a:lnTo>
                    <a:lnTo>
                      <a:pt x="6308" y="7127"/>
                    </a:lnTo>
                    <a:lnTo>
                      <a:pt x="5451" y="7036"/>
                    </a:lnTo>
                    <a:lnTo>
                      <a:pt x="4649" y="6945"/>
                    </a:lnTo>
                    <a:lnTo>
                      <a:pt x="3901" y="6854"/>
                    </a:lnTo>
                    <a:lnTo>
                      <a:pt x="3209" y="6745"/>
                    </a:lnTo>
                    <a:lnTo>
                      <a:pt x="2571" y="6617"/>
                    </a:lnTo>
                    <a:lnTo>
                      <a:pt x="1988" y="6489"/>
                    </a:lnTo>
                    <a:lnTo>
                      <a:pt x="1477" y="6362"/>
                    </a:lnTo>
                    <a:lnTo>
                      <a:pt x="1040" y="6234"/>
                    </a:lnTo>
                    <a:lnTo>
                      <a:pt x="675" y="6088"/>
                    </a:lnTo>
                    <a:lnTo>
                      <a:pt x="383" y="5943"/>
                    </a:lnTo>
                    <a:lnTo>
                      <a:pt x="274" y="5870"/>
                    </a:lnTo>
                    <a:lnTo>
                      <a:pt x="183" y="5797"/>
                    </a:lnTo>
                    <a:lnTo>
                      <a:pt x="110" y="5724"/>
                    </a:lnTo>
                    <a:lnTo>
                      <a:pt x="55" y="5633"/>
                    </a:lnTo>
                    <a:lnTo>
                      <a:pt x="19" y="5560"/>
                    </a:lnTo>
                    <a:lnTo>
                      <a:pt x="1" y="5487"/>
                    </a:lnTo>
                    <a:lnTo>
                      <a:pt x="1" y="0"/>
                    </a:lnTo>
                    <a:lnTo>
                      <a:pt x="2741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4360;p62"/>
              <p:cNvSpPr/>
              <p:nvPr/>
            </p:nvSpPr>
            <p:spPr>
              <a:xfrm>
                <a:off x="3435625" y="3658150"/>
                <a:ext cx="685400" cy="97550"/>
              </a:xfrm>
              <a:custGeom>
                <a:avLst/>
                <a:gdLst/>
                <a:ahLst/>
                <a:cxnLst/>
                <a:rect l="l" t="t" r="r" b="b"/>
                <a:pathLst>
                  <a:path w="27416" h="3902" extrusionOk="0">
                    <a:moveTo>
                      <a:pt x="12305" y="1"/>
                    </a:moveTo>
                    <a:lnTo>
                      <a:pt x="10938" y="37"/>
                    </a:lnTo>
                    <a:lnTo>
                      <a:pt x="9625" y="92"/>
                    </a:lnTo>
                    <a:lnTo>
                      <a:pt x="8367" y="147"/>
                    </a:lnTo>
                    <a:lnTo>
                      <a:pt x="7183" y="238"/>
                    </a:lnTo>
                    <a:lnTo>
                      <a:pt x="6052" y="329"/>
                    </a:lnTo>
                    <a:lnTo>
                      <a:pt x="4995" y="438"/>
                    </a:lnTo>
                    <a:lnTo>
                      <a:pt x="4011" y="566"/>
                    </a:lnTo>
                    <a:lnTo>
                      <a:pt x="3136" y="712"/>
                    </a:lnTo>
                    <a:lnTo>
                      <a:pt x="2352" y="857"/>
                    </a:lnTo>
                    <a:lnTo>
                      <a:pt x="1659" y="1022"/>
                    </a:lnTo>
                    <a:lnTo>
                      <a:pt x="1076" y="1186"/>
                    </a:lnTo>
                    <a:lnTo>
                      <a:pt x="839" y="1277"/>
                    </a:lnTo>
                    <a:lnTo>
                      <a:pt x="620" y="1368"/>
                    </a:lnTo>
                    <a:lnTo>
                      <a:pt x="438" y="1459"/>
                    </a:lnTo>
                    <a:lnTo>
                      <a:pt x="274" y="1550"/>
                    </a:lnTo>
                    <a:lnTo>
                      <a:pt x="165" y="1641"/>
                    </a:lnTo>
                    <a:lnTo>
                      <a:pt x="74" y="1751"/>
                    </a:lnTo>
                    <a:lnTo>
                      <a:pt x="19" y="1842"/>
                    </a:lnTo>
                    <a:lnTo>
                      <a:pt x="1" y="1951"/>
                    </a:lnTo>
                    <a:lnTo>
                      <a:pt x="19" y="2042"/>
                    </a:lnTo>
                    <a:lnTo>
                      <a:pt x="74" y="2152"/>
                    </a:lnTo>
                    <a:lnTo>
                      <a:pt x="165" y="2243"/>
                    </a:lnTo>
                    <a:lnTo>
                      <a:pt x="274" y="2334"/>
                    </a:lnTo>
                    <a:lnTo>
                      <a:pt x="438" y="2443"/>
                    </a:lnTo>
                    <a:lnTo>
                      <a:pt x="620" y="2534"/>
                    </a:lnTo>
                    <a:lnTo>
                      <a:pt x="839" y="2626"/>
                    </a:lnTo>
                    <a:lnTo>
                      <a:pt x="1076" y="2698"/>
                    </a:lnTo>
                    <a:lnTo>
                      <a:pt x="1659" y="2881"/>
                    </a:lnTo>
                    <a:lnTo>
                      <a:pt x="2352" y="3045"/>
                    </a:lnTo>
                    <a:lnTo>
                      <a:pt x="3136" y="3191"/>
                    </a:lnTo>
                    <a:lnTo>
                      <a:pt x="4011" y="3318"/>
                    </a:lnTo>
                    <a:lnTo>
                      <a:pt x="4995" y="3446"/>
                    </a:lnTo>
                    <a:lnTo>
                      <a:pt x="6052" y="3555"/>
                    </a:lnTo>
                    <a:lnTo>
                      <a:pt x="7183" y="3665"/>
                    </a:lnTo>
                    <a:lnTo>
                      <a:pt x="8367" y="3737"/>
                    </a:lnTo>
                    <a:lnTo>
                      <a:pt x="9625" y="3810"/>
                    </a:lnTo>
                    <a:lnTo>
                      <a:pt x="10938" y="3865"/>
                    </a:lnTo>
                    <a:lnTo>
                      <a:pt x="12305" y="3883"/>
                    </a:lnTo>
                    <a:lnTo>
                      <a:pt x="13708" y="3902"/>
                    </a:lnTo>
                    <a:lnTo>
                      <a:pt x="15112" y="3883"/>
                    </a:lnTo>
                    <a:lnTo>
                      <a:pt x="16461" y="3865"/>
                    </a:lnTo>
                    <a:lnTo>
                      <a:pt x="17773" y="3810"/>
                    </a:lnTo>
                    <a:lnTo>
                      <a:pt x="19049" y="3737"/>
                    </a:lnTo>
                    <a:lnTo>
                      <a:pt x="20234" y="3665"/>
                    </a:lnTo>
                    <a:lnTo>
                      <a:pt x="21364" y="3555"/>
                    </a:lnTo>
                    <a:lnTo>
                      <a:pt x="22421" y="3446"/>
                    </a:lnTo>
                    <a:lnTo>
                      <a:pt x="23405" y="3318"/>
                    </a:lnTo>
                    <a:lnTo>
                      <a:pt x="24280" y="3191"/>
                    </a:lnTo>
                    <a:lnTo>
                      <a:pt x="25064" y="3045"/>
                    </a:lnTo>
                    <a:lnTo>
                      <a:pt x="25757" y="2881"/>
                    </a:lnTo>
                    <a:lnTo>
                      <a:pt x="26340" y="2698"/>
                    </a:lnTo>
                    <a:lnTo>
                      <a:pt x="26577" y="2626"/>
                    </a:lnTo>
                    <a:lnTo>
                      <a:pt x="26796" y="2534"/>
                    </a:lnTo>
                    <a:lnTo>
                      <a:pt x="26978" y="2443"/>
                    </a:lnTo>
                    <a:lnTo>
                      <a:pt x="27124" y="2334"/>
                    </a:lnTo>
                    <a:lnTo>
                      <a:pt x="27252" y="2243"/>
                    </a:lnTo>
                    <a:lnTo>
                      <a:pt x="27343" y="2152"/>
                    </a:lnTo>
                    <a:lnTo>
                      <a:pt x="27397" y="2042"/>
                    </a:lnTo>
                    <a:lnTo>
                      <a:pt x="27416" y="1951"/>
                    </a:lnTo>
                    <a:lnTo>
                      <a:pt x="27397" y="1842"/>
                    </a:lnTo>
                    <a:lnTo>
                      <a:pt x="27343" y="1751"/>
                    </a:lnTo>
                    <a:lnTo>
                      <a:pt x="27252" y="1641"/>
                    </a:lnTo>
                    <a:lnTo>
                      <a:pt x="27124" y="1550"/>
                    </a:lnTo>
                    <a:lnTo>
                      <a:pt x="26978" y="1459"/>
                    </a:lnTo>
                    <a:lnTo>
                      <a:pt x="26796" y="1368"/>
                    </a:lnTo>
                    <a:lnTo>
                      <a:pt x="26577" y="1277"/>
                    </a:lnTo>
                    <a:lnTo>
                      <a:pt x="26340" y="1186"/>
                    </a:lnTo>
                    <a:lnTo>
                      <a:pt x="25757" y="1022"/>
                    </a:lnTo>
                    <a:lnTo>
                      <a:pt x="25064" y="857"/>
                    </a:lnTo>
                    <a:lnTo>
                      <a:pt x="24280" y="712"/>
                    </a:lnTo>
                    <a:lnTo>
                      <a:pt x="23405" y="566"/>
                    </a:lnTo>
                    <a:lnTo>
                      <a:pt x="22421" y="438"/>
                    </a:lnTo>
                    <a:lnTo>
                      <a:pt x="21364" y="329"/>
                    </a:lnTo>
                    <a:lnTo>
                      <a:pt x="20234" y="238"/>
                    </a:lnTo>
                    <a:lnTo>
                      <a:pt x="19049" y="147"/>
                    </a:lnTo>
                    <a:lnTo>
                      <a:pt x="17773" y="92"/>
                    </a:lnTo>
                    <a:lnTo>
                      <a:pt x="16461" y="37"/>
                    </a:lnTo>
                    <a:lnTo>
                      <a:pt x="151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4361;p62"/>
              <p:cNvSpPr/>
              <p:nvPr/>
            </p:nvSpPr>
            <p:spPr>
              <a:xfrm>
                <a:off x="3435625" y="3658150"/>
                <a:ext cx="685400" cy="97550"/>
              </a:xfrm>
              <a:custGeom>
                <a:avLst/>
                <a:gdLst/>
                <a:ahLst/>
                <a:cxnLst/>
                <a:rect l="l" t="t" r="r" b="b"/>
                <a:pathLst>
                  <a:path w="27416" h="3902" fill="none" extrusionOk="0">
                    <a:moveTo>
                      <a:pt x="27416" y="1951"/>
                    </a:moveTo>
                    <a:lnTo>
                      <a:pt x="27416" y="1951"/>
                    </a:lnTo>
                    <a:lnTo>
                      <a:pt x="27397" y="2042"/>
                    </a:lnTo>
                    <a:lnTo>
                      <a:pt x="27343" y="2152"/>
                    </a:lnTo>
                    <a:lnTo>
                      <a:pt x="27252" y="2243"/>
                    </a:lnTo>
                    <a:lnTo>
                      <a:pt x="27124" y="2334"/>
                    </a:lnTo>
                    <a:lnTo>
                      <a:pt x="26978" y="2443"/>
                    </a:lnTo>
                    <a:lnTo>
                      <a:pt x="26796" y="2534"/>
                    </a:lnTo>
                    <a:lnTo>
                      <a:pt x="26577" y="2626"/>
                    </a:lnTo>
                    <a:lnTo>
                      <a:pt x="26340" y="2698"/>
                    </a:lnTo>
                    <a:lnTo>
                      <a:pt x="25757" y="2881"/>
                    </a:lnTo>
                    <a:lnTo>
                      <a:pt x="25064" y="3045"/>
                    </a:lnTo>
                    <a:lnTo>
                      <a:pt x="24280" y="3191"/>
                    </a:lnTo>
                    <a:lnTo>
                      <a:pt x="23405" y="3318"/>
                    </a:lnTo>
                    <a:lnTo>
                      <a:pt x="22421" y="3446"/>
                    </a:lnTo>
                    <a:lnTo>
                      <a:pt x="21364" y="3555"/>
                    </a:lnTo>
                    <a:lnTo>
                      <a:pt x="20234" y="3665"/>
                    </a:lnTo>
                    <a:lnTo>
                      <a:pt x="19049" y="3737"/>
                    </a:lnTo>
                    <a:lnTo>
                      <a:pt x="17773" y="3810"/>
                    </a:lnTo>
                    <a:lnTo>
                      <a:pt x="16461" y="3865"/>
                    </a:lnTo>
                    <a:lnTo>
                      <a:pt x="15112" y="3883"/>
                    </a:lnTo>
                    <a:lnTo>
                      <a:pt x="13708" y="3902"/>
                    </a:lnTo>
                    <a:lnTo>
                      <a:pt x="13708" y="3902"/>
                    </a:lnTo>
                    <a:lnTo>
                      <a:pt x="12305" y="3883"/>
                    </a:lnTo>
                    <a:lnTo>
                      <a:pt x="10938" y="3865"/>
                    </a:lnTo>
                    <a:lnTo>
                      <a:pt x="9625" y="3810"/>
                    </a:lnTo>
                    <a:lnTo>
                      <a:pt x="8367" y="3737"/>
                    </a:lnTo>
                    <a:lnTo>
                      <a:pt x="7183" y="3665"/>
                    </a:lnTo>
                    <a:lnTo>
                      <a:pt x="6052" y="3555"/>
                    </a:lnTo>
                    <a:lnTo>
                      <a:pt x="4995" y="3446"/>
                    </a:lnTo>
                    <a:lnTo>
                      <a:pt x="4011" y="3318"/>
                    </a:lnTo>
                    <a:lnTo>
                      <a:pt x="3136" y="3191"/>
                    </a:lnTo>
                    <a:lnTo>
                      <a:pt x="2352" y="3045"/>
                    </a:lnTo>
                    <a:lnTo>
                      <a:pt x="1659" y="2881"/>
                    </a:lnTo>
                    <a:lnTo>
                      <a:pt x="1076" y="2698"/>
                    </a:lnTo>
                    <a:lnTo>
                      <a:pt x="839" y="2626"/>
                    </a:lnTo>
                    <a:lnTo>
                      <a:pt x="620" y="2534"/>
                    </a:lnTo>
                    <a:lnTo>
                      <a:pt x="438" y="2443"/>
                    </a:lnTo>
                    <a:lnTo>
                      <a:pt x="274" y="2334"/>
                    </a:lnTo>
                    <a:lnTo>
                      <a:pt x="165" y="2243"/>
                    </a:lnTo>
                    <a:lnTo>
                      <a:pt x="74" y="2152"/>
                    </a:lnTo>
                    <a:lnTo>
                      <a:pt x="19" y="2042"/>
                    </a:lnTo>
                    <a:lnTo>
                      <a:pt x="1" y="1951"/>
                    </a:lnTo>
                    <a:lnTo>
                      <a:pt x="1" y="1951"/>
                    </a:lnTo>
                    <a:lnTo>
                      <a:pt x="19" y="1842"/>
                    </a:lnTo>
                    <a:lnTo>
                      <a:pt x="74" y="1751"/>
                    </a:lnTo>
                    <a:lnTo>
                      <a:pt x="165" y="1641"/>
                    </a:lnTo>
                    <a:lnTo>
                      <a:pt x="274" y="1550"/>
                    </a:lnTo>
                    <a:lnTo>
                      <a:pt x="438" y="1459"/>
                    </a:lnTo>
                    <a:lnTo>
                      <a:pt x="620" y="1368"/>
                    </a:lnTo>
                    <a:lnTo>
                      <a:pt x="839" y="1277"/>
                    </a:lnTo>
                    <a:lnTo>
                      <a:pt x="1076" y="1186"/>
                    </a:lnTo>
                    <a:lnTo>
                      <a:pt x="1659" y="1022"/>
                    </a:lnTo>
                    <a:lnTo>
                      <a:pt x="2352" y="857"/>
                    </a:lnTo>
                    <a:lnTo>
                      <a:pt x="3136" y="712"/>
                    </a:lnTo>
                    <a:lnTo>
                      <a:pt x="4011" y="566"/>
                    </a:lnTo>
                    <a:lnTo>
                      <a:pt x="4995" y="438"/>
                    </a:lnTo>
                    <a:lnTo>
                      <a:pt x="6052" y="329"/>
                    </a:lnTo>
                    <a:lnTo>
                      <a:pt x="7183" y="238"/>
                    </a:lnTo>
                    <a:lnTo>
                      <a:pt x="8367" y="147"/>
                    </a:lnTo>
                    <a:lnTo>
                      <a:pt x="9625" y="92"/>
                    </a:lnTo>
                    <a:lnTo>
                      <a:pt x="10938" y="37"/>
                    </a:lnTo>
                    <a:lnTo>
                      <a:pt x="12305" y="1"/>
                    </a:lnTo>
                    <a:lnTo>
                      <a:pt x="13708" y="1"/>
                    </a:lnTo>
                    <a:lnTo>
                      <a:pt x="13708" y="1"/>
                    </a:lnTo>
                    <a:lnTo>
                      <a:pt x="15112" y="1"/>
                    </a:lnTo>
                    <a:lnTo>
                      <a:pt x="16461" y="37"/>
                    </a:lnTo>
                    <a:lnTo>
                      <a:pt x="17773" y="92"/>
                    </a:lnTo>
                    <a:lnTo>
                      <a:pt x="19049" y="147"/>
                    </a:lnTo>
                    <a:lnTo>
                      <a:pt x="20234" y="238"/>
                    </a:lnTo>
                    <a:lnTo>
                      <a:pt x="21364" y="329"/>
                    </a:lnTo>
                    <a:lnTo>
                      <a:pt x="22421" y="438"/>
                    </a:lnTo>
                    <a:lnTo>
                      <a:pt x="23405" y="566"/>
                    </a:lnTo>
                    <a:lnTo>
                      <a:pt x="24280" y="712"/>
                    </a:lnTo>
                    <a:lnTo>
                      <a:pt x="25064" y="857"/>
                    </a:lnTo>
                    <a:lnTo>
                      <a:pt x="25757" y="1022"/>
                    </a:lnTo>
                    <a:lnTo>
                      <a:pt x="26340" y="1186"/>
                    </a:lnTo>
                    <a:lnTo>
                      <a:pt x="26577" y="1277"/>
                    </a:lnTo>
                    <a:lnTo>
                      <a:pt x="26796" y="1368"/>
                    </a:lnTo>
                    <a:lnTo>
                      <a:pt x="26978" y="1459"/>
                    </a:lnTo>
                    <a:lnTo>
                      <a:pt x="27124" y="1550"/>
                    </a:lnTo>
                    <a:lnTo>
                      <a:pt x="27252" y="1641"/>
                    </a:lnTo>
                    <a:lnTo>
                      <a:pt x="27343" y="1751"/>
                    </a:lnTo>
                    <a:lnTo>
                      <a:pt x="27397" y="1842"/>
                    </a:lnTo>
                    <a:lnTo>
                      <a:pt x="27416" y="19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362;p62"/>
              <p:cNvSpPr/>
              <p:nvPr/>
            </p:nvSpPr>
            <p:spPr>
              <a:xfrm>
                <a:off x="3469350" y="3669100"/>
                <a:ext cx="613850" cy="75675"/>
              </a:xfrm>
              <a:custGeom>
                <a:avLst/>
                <a:gdLst/>
                <a:ahLst/>
                <a:cxnLst/>
                <a:rect l="l" t="t" r="r" b="b"/>
                <a:pathLst>
                  <a:path w="24554" h="3027" extrusionOk="0">
                    <a:moveTo>
                      <a:pt x="11029" y="0"/>
                    </a:moveTo>
                    <a:lnTo>
                      <a:pt x="9807" y="18"/>
                    </a:lnTo>
                    <a:lnTo>
                      <a:pt x="8622" y="55"/>
                    </a:lnTo>
                    <a:lnTo>
                      <a:pt x="7492" y="110"/>
                    </a:lnTo>
                    <a:lnTo>
                      <a:pt x="6417" y="182"/>
                    </a:lnTo>
                    <a:lnTo>
                      <a:pt x="5414" y="255"/>
                    </a:lnTo>
                    <a:lnTo>
                      <a:pt x="4466" y="347"/>
                    </a:lnTo>
                    <a:lnTo>
                      <a:pt x="3591" y="438"/>
                    </a:lnTo>
                    <a:lnTo>
                      <a:pt x="2808" y="547"/>
                    </a:lnTo>
                    <a:lnTo>
                      <a:pt x="2097" y="656"/>
                    </a:lnTo>
                    <a:lnTo>
                      <a:pt x="1477" y="784"/>
                    </a:lnTo>
                    <a:lnTo>
                      <a:pt x="967" y="912"/>
                    </a:lnTo>
                    <a:lnTo>
                      <a:pt x="547" y="1057"/>
                    </a:lnTo>
                    <a:lnTo>
                      <a:pt x="383" y="1130"/>
                    </a:lnTo>
                    <a:lnTo>
                      <a:pt x="256" y="1203"/>
                    </a:lnTo>
                    <a:lnTo>
                      <a:pt x="146" y="1276"/>
                    </a:lnTo>
                    <a:lnTo>
                      <a:pt x="73" y="1349"/>
                    </a:lnTo>
                    <a:lnTo>
                      <a:pt x="19" y="1440"/>
                    </a:lnTo>
                    <a:lnTo>
                      <a:pt x="1" y="1513"/>
                    </a:lnTo>
                    <a:lnTo>
                      <a:pt x="19" y="1586"/>
                    </a:lnTo>
                    <a:lnTo>
                      <a:pt x="73" y="1659"/>
                    </a:lnTo>
                    <a:lnTo>
                      <a:pt x="146" y="1732"/>
                    </a:lnTo>
                    <a:lnTo>
                      <a:pt x="256" y="1823"/>
                    </a:lnTo>
                    <a:lnTo>
                      <a:pt x="383" y="1896"/>
                    </a:lnTo>
                    <a:lnTo>
                      <a:pt x="547" y="1951"/>
                    </a:lnTo>
                    <a:lnTo>
                      <a:pt x="967" y="2096"/>
                    </a:lnTo>
                    <a:lnTo>
                      <a:pt x="1477" y="2224"/>
                    </a:lnTo>
                    <a:lnTo>
                      <a:pt x="2097" y="2352"/>
                    </a:lnTo>
                    <a:lnTo>
                      <a:pt x="2808" y="2479"/>
                    </a:lnTo>
                    <a:lnTo>
                      <a:pt x="3591" y="2570"/>
                    </a:lnTo>
                    <a:lnTo>
                      <a:pt x="4466" y="2680"/>
                    </a:lnTo>
                    <a:lnTo>
                      <a:pt x="5414" y="2771"/>
                    </a:lnTo>
                    <a:lnTo>
                      <a:pt x="6417" y="2844"/>
                    </a:lnTo>
                    <a:lnTo>
                      <a:pt x="7492" y="2898"/>
                    </a:lnTo>
                    <a:lnTo>
                      <a:pt x="8622" y="2953"/>
                    </a:lnTo>
                    <a:lnTo>
                      <a:pt x="9807" y="2990"/>
                    </a:lnTo>
                    <a:lnTo>
                      <a:pt x="11029" y="3008"/>
                    </a:lnTo>
                    <a:lnTo>
                      <a:pt x="12268" y="3026"/>
                    </a:lnTo>
                    <a:lnTo>
                      <a:pt x="13526" y="3008"/>
                    </a:lnTo>
                    <a:lnTo>
                      <a:pt x="14747" y="2990"/>
                    </a:lnTo>
                    <a:lnTo>
                      <a:pt x="15932" y="2953"/>
                    </a:lnTo>
                    <a:lnTo>
                      <a:pt x="17062" y="2898"/>
                    </a:lnTo>
                    <a:lnTo>
                      <a:pt x="18119" y="2844"/>
                    </a:lnTo>
                    <a:lnTo>
                      <a:pt x="19140" y="2771"/>
                    </a:lnTo>
                    <a:lnTo>
                      <a:pt x="20088" y="2680"/>
                    </a:lnTo>
                    <a:lnTo>
                      <a:pt x="20963" y="2570"/>
                    </a:lnTo>
                    <a:lnTo>
                      <a:pt x="21747" y="2479"/>
                    </a:lnTo>
                    <a:lnTo>
                      <a:pt x="22457" y="2352"/>
                    </a:lnTo>
                    <a:lnTo>
                      <a:pt x="23077" y="2224"/>
                    </a:lnTo>
                    <a:lnTo>
                      <a:pt x="23588" y="2096"/>
                    </a:lnTo>
                    <a:lnTo>
                      <a:pt x="24007" y="1951"/>
                    </a:lnTo>
                    <a:lnTo>
                      <a:pt x="24171" y="1896"/>
                    </a:lnTo>
                    <a:lnTo>
                      <a:pt x="24299" y="1823"/>
                    </a:lnTo>
                    <a:lnTo>
                      <a:pt x="24408" y="1732"/>
                    </a:lnTo>
                    <a:lnTo>
                      <a:pt x="24481" y="1659"/>
                    </a:lnTo>
                    <a:lnTo>
                      <a:pt x="24535" y="1586"/>
                    </a:lnTo>
                    <a:lnTo>
                      <a:pt x="24554" y="1513"/>
                    </a:lnTo>
                    <a:lnTo>
                      <a:pt x="24535" y="1440"/>
                    </a:lnTo>
                    <a:lnTo>
                      <a:pt x="24481" y="1349"/>
                    </a:lnTo>
                    <a:lnTo>
                      <a:pt x="24408" y="1276"/>
                    </a:lnTo>
                    <a:lnTo>
                      <a:pt x="24299" y="1203"/>
                    </a:lnTo>
                    <a:lnTo>
                      <a:pt x="24171" y="1130"/>
                    </a:lnTo>
                    <a:lnTo>
                      <a:pt x="24007" y="1057"/>
                    </a:lnTo>
                    <a:lnTo>
                      <a:pt x="23588" y="912"/>
                    </a:lnTo>
                    <a:lnTo>
                      <a:pt x="23077" y="784"/>
                    </a:lnTo>
                    <a:lnTo>
                      <a:pt x="22457" y="656"/>
                    </a:lnTo>
                    <a:lnTo>
                      <a:pt x="21747" y="547"/>
                    </a:lnTo>
                    <a:lnTo>
                      <a:pt x="20963" y="438"/>
                    </a:lnTo>
                    <a:lnTo>
                      <a:pt x="20088" y="347"/>
                    </a:lnTo>
                    <a:lnTo>
                      <a:pt x="19140" y="255"/>
                    </a:lnTo>
                    <a:lnTo>
                      <a:pt x="18119" y="182"/>
                    </a:lnTo>
                    <a:lnTo>
                      <a:pt x="17062" y="110"/>
                    </a:lnTo>
                    <a:lnTo>
                      <a:pt x="15932" y="55"/>
                    </a:lnTo>
                    <a:lnTo>
                      <a:pt x="14747" y="18"/>
                    </a:lnTo>
                    <a:lnTo>
                      <a:pt x="1352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363;p62"/>
              <p:cNvSpPr/>
              <p:nvPr/>
            </p:nvSpPr>
            <p:spPr>
              <a:xfrm>
                <a:off x="3469350" y="3669100"/>
                <a:ext cx="613850" cy="75675"/>
              </a:xfrm>
              <a:custGeom>
                <a:avLst/>
                <a:gdLst/>
                <a:ahLst/>
                <a:cxnLst/>
                <a:rect l="l" t="t" r="r" b="b"/>
                <a:pathLst>
                  <a:path w="24554" h="3027" fill="none" extrusionOk="0">
                    <a:moveTo>
                      <a:pt x="12268" y="0"/>
                    </a:moveTo>
                    <a:lnTo>
                      <a:pt x="12268" y="0"/>
                    </a:lnTo>
                    <a:lnTo>
                      <a:pt x="11029" y="0"/>
                    </a:lnTo>
                    <a:lnTo>
                      <a:pt x="9807" y="18"/>
                    </a:lnTo>
                    <a:lnTo>
                      <a:pt x="8622" y="55"/>
                    </a:lnTo>
                    <a:lnTo>
                      <a:pt x="7492" y="110"/>
                    </a:lnTo>
                    <a:lnTo>
                      <a:pt x="6417" y="182"/>
                    </a:lnTo>
                    <a:lnTo>
                      <a:pt x="5414" y="255"/>
                    </a:lnTo>
                    <a:lnTo>
                      <a:pt x="4466" y="347"/>
                    </a:lnTo>
                    <a:lnTo>
                      <a:pt x="3591" y="438"/>
                    </a:lnTo>
                    <a:lnTo>
                      <a:pt x="2808" y="547"/>
                    </a:lnTo>
                    <a:lnTo>
                      <a:pt x="2097" y="656"/>
                    </a:lnTo>
                    <a:lnTo>
                      <a:pt x="1477" y="784"/>
                    </a:lnTo>
                    <a:lnTo>
                      <a:pt x="967" y="912"/>
                    </a:lnTo>
                    <a:lnTo>
                      <a:pt x="547" y="1057"/>
                    </a:lnTo>
                    <a:lnTo>
                      <a:pt x="383" y="1130"/>
                    </a:lnTo>
                    <a:lnTo>
                      <a:pt x="256" y="1203"/>
                    </a:lnTo>
                    <a:lnTo>
                      <a:pt x="146" y="1276"/>
                    </a:lnTo>
                    <a:lnTo>
                      <a:pt x="73" y="1349"/>
                    </a:lnTo>
                    <a:lnTo>
                      <a:pt x="19" y="1440"/>
                    </a:lnTo>
                    <a:lnTo>
                      <a:pt x="1" y="1513"/>
                    </a:lnTo>
                    <a:lnTo>
                      <a:pt x="1" y="1513"/>
                    </a:lnTo>
                    <a:lnTo>
                      <a:pt x="19" y="1586"/>
                    </a:lnTo>
                    <a:lnTo>
                      <a:pt x="73" y="1659"/>
                    </a:lnTo>
                    <a:lnTo>
                      <a:pt x="146" y="1732"/>
                    </a:lnTo>
                    <a:lnTo>
                      <a:pt x="256" y="1823"/>
                    </a:lnTo>
                    <a:lnTo>
                      <a:pt x="383" y="1896"/>
                    </a:lnTo>
                    <a:lnTo>
                      <a:pt x="547" y="1951"/>
                    </a:lnTo>
                    <a:lnTo>
                      <a:pt x="967" y="2096"/>
                    </a:lnTo>
                    <a:lnTo>
                      <a:pt x="1477" y="2224"/>
                    </a:lnTo>
                    <a:lnTo>
                      <a:pt x="2097" y="2352"/>
                    </a:lnTo>
                    <a:lnTo>
                      <a:pt x="2808" y="2479"/>
                    </a:lnTo>
                    <a:lnTo>
                      <a:pt x="3591" y="2570"/>
                    </a:lnTo>
                    <a:lnTo>
                      <a:pt x="4466" y="2680"/>
                    </a:lnTo>
                    <a:lnTo>
                      <a:pt x="5414" y="2771"/>
                    </a:lnTo>
                    <a:lnTo>
                      <a:pt x="6417" y="2844"/>
                    </a:lnTo>
                    <a:lnTo>
                      <a:pt x="7492" y="2898"/>
                    </a:lnTo>
                    <a:lnTo>
                      <a:pt x="8622" y="2953"/>
                    </a:lnTo>
                    <a:lnTo>
                      <a:pt x="9807" y="2990"/>
                    </a:lnTo>
                    <a:lnTo>
                      <a:pt x="11029" y="3008"/>
                    </a:lnTo>
                    <a:lnTo>
                      <a:pt x="12268" y="3026"/>
                    </a:lnTo>
                    <a:lnTo>
                      <a:pt x="12268" y="3026"/>
                    </a:lnTo>
                    <a:lnTo>
                      <a:pt x="13526" y="3008"/>
                    </a:lnTo>
                    <a:lnTo>
                      <a:pt x="14747" y="2990"/>
                    </a:lnTo>
                    <a:lnTo>
                      <a:pt x="15932" y="2953"/>
                    </a:lnTo>
                    <a:lnTo>
                      <a:pt x="17062" y="2898"/>
                    </a:lnTo>
                    <a:lnTo>
                      <a:pt x="18119" y="2844"/>
                    </a:lnTo>
                    <a:lnTo>
                      <a:pt x="19140" y="2771"/>
                    </a:lnTo>
                    <a:lnTo>
                      <a:pt x="20088" y="2680"/>
                    </a:lnTo>
                    <a:lnTo>
                      <a:pt x="20963" y="2570"/>
                    </a:lnTo>
                    <a:lnTo>
                      <a:pt x="21747" y="2479"/>
                    </a:lnTo>
                    <a:lnTo>
                      <a:pt x="22457" y="2352"/>
                    </a:lnTo>
                    <a:lnTo>
                      <a:pt x="23077" y="2224"/>
                    </a:lnTo>
                    <a:lnTo>
                      <a:pt x="23588" y="2096"/>
                    </a:lnTo>
                    <a:lnTo>
                      <a:pt x="24007" y="1951"/>
                    </a:lnTo>
                    <a:lnTo>
                      <a:pt x="24171" y="1896"/>
                    </a:lnTo>
                    <a:lnTo>
                      <a:pt x="24299" y="1823"/>
                    </a:lnTo>
                    <a:lnTo>
                      <a:pt x="24408" y="1732"/>
                    </a:lnTo>
                    <a:lnTo>
                      <a:pt x="24481" y="1659"/>
                    </a:lnTo>
                    <a:lnTo>
                      <a:pt x="24535" y="1586"/>
                    </a:lnTo>
                    <a:lnTo>
                      <a:pt x="24554" y="1513"/>
                    </a:lnTo>
                    <a:lnTo>
                      <a:pt x="24554" y="1513"/>
                    </a:lnTo>
                    <a:lnTo>
                      <a:pt x="24535" y="1440"/>
                    </a:lnTo>
                    <a:lnTo>
                      <a:pt x="24481" y="1349"/>
                    </a:lnTo>
                    <a:lnTo>
                      <a:pt x="24408" y="1276"/>
                    </a:lnTo>
                    <a:lnTo>
                      <a:pt x="24299" y="1203"/>
                    </a:lnTo>
                    <a:lnTo>
                      <a:pt x="24171" y="1130"/>
                    </a:lnTo>
                    <a:lnTo>
                      <a:pt x="24007" y="1057"/>
                    </a:lnTo>
                    <a:lnTo>
                      <a:pt x="23588" y="912"/>
                    </a:lnTo>
                    <a:lnTo>
                      <a:pt x="23077" y="784"/>
                    </a:lnTo>
                    <a:lnTo>
                      <a:pt x="22457" y="656"/>
                    </a:lnTo>
                    <a:lnTo>
                      <a:pt x="21747" y="547"/>
                    </a:lnTo>
                    <a:lnTo>
                      <a:pt x="20963" y="438"/>
                    </a:lnTo>
                    <a:lnTo>
                      <a:pt x="20088" y="347"/>
                    </a:lnTo>
                    <a:lnTo>
                      <a:pt x="19140" y="255"/>
                    </a:lnTo>
                    <a:lnTo>
                      <a:pt x="18119" y="182"/>
                    </a:lnTo>
                    <a:lnTo>
                      <a:pt x="17062" y="110"/>
                    </a:lnTo>
                    <a:lnTo>
                      <a:pt x="15932" y="55"/>
                    </a:lnTo>
                    <a:lnTo>
                      <a:pt x="14747" y="18"/>
                    </a:lnTo>
                    <a:lnTo>
                      <a:pt x="13526" y="0"/>
                    </a:lnTo>
                    <a:lnTo>
                      <a:pt x="122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364;p62"/>
              <p:cNvSpPr/>
              <p:nvPr/>
            </p:nvSpPr>
            <p:spPr>
              <a:xfrm>
                <a:off x="3663475" y="3707375"/>
                <a:ext cx="457550" cy="185500"/>
              </a:xfrm>
              <a:custGeom>
                <a:avLst/>
                <a:gdLst/>
                <a:ahLst/>
                <a:cxnLst/>
                <a:rect l="l" t="t" r="r" b="b"/>
                <a:pathLst>
                  <a:path w="18302" h="7420" extrusionOk="0">
                    <a:moveTo>
                      <a:pt x="18302" y="0"/>
                    </a:moveTo>
                    <a:lnTo>
                      <a:pt x="18283" y="55"/>
                    </a:lnTo>
                    <a:lnTo>
                      <a:pt x="18265" y="128"/>
                    </a:lnTo>
                    <a:lnTo>
                      <a:pt x="18229" y="183"/>
                    </a:lnTo>
                    <a:lnTo>
                      <a:pt x="18174" y="237"/>
                    </a:lnTo>
                    <a:lnTo>
                      <a:pt x="18028" y="365"/>
                    </a:lnTo>
                    <a:lnTo>
                      <a:pt x="17828" y="493"/>
                    </a:lnTo>
                    <a:lnTo>
                      <a:pt x="17536" y="620"/>
                    </a:lnTo>
                    <a:lnTo>
                      <a:pt x="17171" y="748"/>
                    </a:lnTo>
                    <a:lnTo>
                      <a:pt x="16716" y="894"/>
                    </a:lnTo>
                    <a:lnTo>
                      <a:pt x="16151" y="1021"/>
                    </a:lnTo>
                    <a:lnTo>
                      <a:pt x="16005" y="1058"/>
                    </a:lnTo>
                    <a:lnTo>
                      <a:pt x="15950" y="1131"/>
                    </a:lnTo>
                    <a:lnTo>
                      <a:pt x="15841" y="1276"/>
                    </a:lnTo>
                    <a:lnTo>
                      <a:pt x="15640" y="1532"/>
                    </a:lnTo>
                    <a:lnTo>
                      <a:pt x="15330" y="1841"/>
                    </a:lnTo>
                    <a:lnTo>
                      <a:pt x="14929" y="2206"/>
                    </a:lnTo>
                    <a:lnTo>
                      <a:pt x="14674" y="2406"/>
                    </a:lnTo>
                    <a:lnTo>
                      <a:pt x="14401" y="2625"/>
                    </a:lnTo>
                    <a:lnTo>
                      <a:pt x="14091" y="2862"/>
                    </a:lnTo>
                    <a:lnTo>
                      <a:pt x="13745" y="3099"/>
                    </a:lnTo>
                    <a:lnTo>
                      <a:pt x="13362" y="3336"/>
                    </a:lnTo>
                    <a:lnTo>
                      <a:pt x="12943" y="3591"/>
                    </a:lnTo>
                    <a:lnTo>
                      <a:pt x="12487" y="3847"/>
                    </a:lnTo>
                    <a:lnTo>
                      <a:pt x="11977" y="4102"/>
                    </a:lnTo>
                    <a:lnTo>
                      <a:pt x="11448" y="4357"/>
                    </a:lnTo>
                    <a:lnTo>
                      <a:pt x="10865" y="4612"/>
                    </a:lnTo>
                    <a:lnTo>
                      <a:pt x="10227" y="4867"/>
                    </a:lnTo>
                    <a:lnTo>
                      <a:pt x="9552" y="5122"/>
                    </a:lnTo>
                    <a:lnTo>
                      <a:pt x="8841" y="5378"/>
                    </a:lnTo>
                    <a:lnTo>
                      <a:pt x="8076" y="5633"/>
                    </a:lnTo>
                    <a:lnTo>
                      <a:pt x="7255" y="5870"/>
                    </a:lnTo>
                    <a:lnTo>
                      <a:pt x="6381" y="6107"/>
                    </a:lnTo>
                    <a:lnTo>
                      <a:pt x="5451" y="6344"/>
                    </a:lnTo>
                    <a:lnTo>
                      <a:pt x="4485" y="6562"/>
                    </a:lnTo>
                    <a:lnTo>
                      <a:pt x="3446" y="6763"/>
                    </a:lnTo>
                    <a:lnTo>
                      <a:pt x="2352" y="6964"/>
                    </a:lnTo>
                    <a:lnTo>
                      <a:pt x="1204" y="7146"/>
                    </a:lnTo>
                    <a:lnTo>
                      <a:pt x="1" y="7310"/>
                    </a:lnTo>
                    <a:lnTo>
                      <a:pt x="1094" y="7346"/>
                    </a:lnTo>
                    <a:lnTo>
                      <a:pt x="2225" y="7383"/>
                    </a:lnTo>
                    <a:lnTo>
                      <a:pt x="3391" y="7401"/>
                    </a:lnTo>
                    <a:lnTo>
                      <a:pt x="4594" y="7419"/>
                    </a:lnTo>
                    <a:lnTo>
                      <a:pt x="6326" y="7401"/>
                    </a:lnTo>
                    <a:lnTo>
                      <a:pt x="7985" y="7365"/>
                    </a:lnTo>
                    <a:lnTo>
                      <a:pt x="8003" y="7365"/>
                    </a:lnTo>
                    <a:lnTo>
                      <a:pt x="9060" y="7310"/>
                    </a:lnTo>
                    <a:lnTo>
                      <a:pt x="10099" y="7255"/>
                    </a:lnTo>
                    <a:lnTo>
                      <a:pt x="11102" y="7182"/>
                    </a:lnTo>
                    <a:lnTo>
                      <a:pt x="12049" y="7109"/>
                    </a:lnTo>
                    <a:lnTo>
                      <a:pt x="12943" y="7018"/>
                    </a:lnTo>
                    <a:lnTo>
                      <a:pt x="13781" y="6909"/>
                    </a:lnTo>
                    <a:lnTo>
                      <a:pt x="14565" y="6799"/>
                    </a:lnTo>
                    <a:lnTo>
                      <a:pt x="15276" y="6690"/>
                    </a:lnTo>
                    <a:lnTo>
                      <a:pt x="15932" y="6562"/>
                    </a:lnTo>
                    <a:lnTo>
                      <a:pt x="16515" y="6435"/>
                    </a:lnTo>
                    <a:lnTo>
                      <a:pt x="17007" y="6289"/>
                    </a:lnTo>
                    <a:lnTo>
                      <a:pt x="17445" y="6143"/>
                    </a:lnTo>
                    <a:lnTo>
                      <a:pt x="17791" y="5997"/>
                    </a:lnTo>
                    <a:lnTo>
                      <a:pt x="17937" y="5925"/>
                    </a:lnTo>
                    <a:lnTo>
                      <a:pt x="18046" y="5833"/>
                    </a:lnTo>
                    <a:lnTo>
                      <a:pt x="18138" y="5760"/>
                    </a:lnTo>
                    <a:lnTo>
                      <a:pt x="18210" y="5669"/>
                    </a:lnTo>
                    <a:lnTo>
                      <a:pt x="18265" y="5596"/>
                    </a:lnTo>
                    <a:lnTo>
                      <a:pt x="18302" y="5505"/>
                    </a:lnTo>
                    <a:lnTo>
                      <a:pt x="18302" y="5469"/>
                    </a:lnTo>
                    <a:lnTo>
                      <a:pt x="1830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365;p62"/>
              <p:cNvSpPr/>
              <p:nvPr/>
            </p:nvSpPr>
            <p:spPr>
              <a:xfrm>
                <a:off x="3663475" y="3707375"/>
                <a:ext cx="457550" cy="185500"/>
              </a:xfrm>
              <a:custGeom>
                <a:avLst/>
                <a:gdLst/>
                <a:ahLst/>
                <a:cxnLst/>
                <a:rect l="l" t="t" r="r" b="b"/>
                <a:pathLst>
                  <a:path w="18302" h="7420" fill="none" extrusionOk="0">
                    <a:moveTo>
                      <a:pt x="18302" y="0"/>
                    </a:moveTo>
                    <a:lnTo>
                      <a:pt x="18302" y="0"/>
                    </a:lnTo>
                    <a:lnTo>
                      <a:pt x="18283" y="55"/>
                    </a:lnTo>
                    <a:lnTo>
                      <a:pt x="18265" y="128"/>
                    </a:lnTo>
                    <a:lnTo>
                      <a:pt x="18229" y="183"/>
                    </a:lnTo>
                    <a:lnTo>
                      <a:pt x="18174" y="237"/>
                    </a:lnTo>
                    <a:lnTo>
                      <a:pt x="18028" y="365"/>
                    </a:lnTo>
                    <a:lnTo>
                      <a:pt x="17828" y="493"/>
                    </a:lnTo>
                    <a:lnTo>
                      <a:pt x="17828" y="493"/>
                    </a:lnTo>
                    <a:lnTo>
                      <a:pt x="17536" y="620"/>
                    </a:lnTo>
                    <a:lnTo>
                      <a:pt x="17171" y="748"/>
                    </a:lnTo>
                    <a:lnTo>
                      <a:pt x="16716" y="894"/>
                    </a:lnTo>
                    <a:lnTo>
                      <a:pt x="16151" y="1021"/>
                    </a:lnTo>
                    <a:lnTo>
                      <a:pt x="16151" y="1021"/>
                    </a:lnTo>
                    <a:lnTo>
                      <a:pt x="16005" y="1058"/>
                    </a:lnTo>
                    <a:lnTo>
                      <a:pt x="16005" y="1058"/>
                    </a:lnTo>
                    <a:lnTo>
                      <a:pt x="15950" y="1131"/>
                    </a:lnTo>
                    <a:lnTo>
                      <a:pt x="15841" y="1276"/>
                    </a:lnTo>
                    <a:lnTo>
                      <a:pt x="15640" y="1532"/>
                    </a:lnTo>
                    <a:lnTo>
                      <a:pt x="15330" y="1841"/>
                    </a:lnTo>
                    <a:lnTo>
                      <a:pt x="14929" y="2206"/>
                    </a:lnTo>
                    <a:lnTo>
                      <a:pt x="14674" y="2406"/>
                    </a:lnTo>
                    <a:lnTo>
                      <a:pt x="14401" y="2625"/>
                    </a:lnTo>
                    <a:lnTo>
                      <a:pt x="14091" y="2862"/>
                    </a:lnTo>
                    <a:lnTo>
                      <a:pt x="13745" y="3099"/>
                    </a:lnTo>
                    <a:lnTo>
                      <a:pt x="13362" y="3336"/>
                    </a:lnTo>
                    <a:lnTo>
                      <a:pt x="12943" y="3591"/>
                    </a:lnTo>
                    <a:lnTo>
                      <a:pt x="12487" y="3847"/>
                    </a:lnTo>
                    <a:lnTo>
                      <a:pt x="11977" y="4102"/>
                    </a:lnTo>
                    <a:lnTo>
                      <a:pt x="11448" y="4357"/>
                    </a:lnTo>
                    <a:lnTo>
                      <a:pt x="10865" y="4612"/>
                    </a:lnTo>
                    <a:lnTo>
                      <a:pt x="10227" y="4867"/>
                    </a:lnTo>
                    <a:lnTo>
                      <a:pt x="9552" y="5122"/>
                    </a:lnTo>
                    <a:lnTo>
                      <a:pt x="8841" y="5378"/>
                    </a:lnTo>
                    <a:lnTo>
                      <a:pt x="8076" y="5633"/>
                    </a:lnTo>
                    <a:lnTo>
                      <a:pt x="7255" y="5870"/>
                    </a:lnTo>
                    <a:lnTo>
                      <a:pt x="6381" y="6107"/>
                    </a:lnTo>
                    <a:lnTo>
                      <a:pt x="5451" y="6344"/>
                    </a:lnTo>
                    <a:lnTo>
                      <a:pt x="4485" y="6562"/>
                    </a:lnTo>
                    <a:lnTo>
                      <a:pt x="3446" y="6763"/>
                    </a:lnTo>
                    <a:lnTo>
                      <a:pt x="2352" y="6964"/>
                    </a:lnTo>
                    <a:lnTo>
                      <a:pt x="1204" y="7146"/>
                    </a:lnTo>
                    <a:lnTo>
                      <a:pt x="1" y="7310"/>
                    </a:lnTo>
                    <a:lnTo>
                      <a:pt x="1" y="7310"/>
                    </a:lnTo>
                    <a:lnTo>
                      <a:pt x="1094" y="7346"/>
                    </a:lnTo>
                    <a:lnTo>
                      <a:pt x="2225" y="7383"/>
                    </a:lnTo>
                    <a:lnTo>
                      <a:pt x="3391" y="7401"/>
                    </a:lnTo>
                    <a:lnTo>
                      <a:pt x="4594" y="7419"/>
                    </a:lnTo>
                    <a:lnTo>
                      <a:pt x="4594" y="7419"/>
                    </a:lnTo>
                    <a:lnTo>
                      <a:pt x="6326" y="7401"/>
                    </a:lnTo>
                    <a:lnTo>
                      <a:pt x="7985" y="7365"/>
                    </a:lnTo>
                    <a:lnTo>
                      <a:pt x="8003" y="7365"/>
                    </a:lnTo>
                    <a:lnTo>
                      <a:pt x="8003" y="7365"/>
                    </a:lnTo>
                    <a:lnTo>
                      <a:pt x="9060" y="7310"/>
                    </a:lnTo>
                    <a:lnTo>
                      <a:pt x="10099" y="7255"/>
                    </a:lnTo>
                    <a:lnTo>
                      <a:pt x="11102" y="7182"/>
                    </a:lnTo>
                    <a:lnTo>
                      <a:pt x="12049" y="7109"/>
                    </a:lnTo>
                    <a:lnTo>
                      <a:pt x="12943" y="7018"/>
                    </a:lnTo>
                    <a:lnTo>
                      <a:pt x="13781" y="6909"/>
                    </a:lnTo>
                    <a:lnTo>
                      <a:pt x="14565" y="6799"/>
                    </a:lnTo>
                    <a:lnTo>
                      <a:pt x="15276" y="6690"/>
                    </a:lnTo>
                    <a:lnTo>
                      <a:pt x="15932" y="6562"/>
                    </a:lnTo>
                    <a:lnTo>
                      <a:pt x="16515" y="6435"/>
                    </a:lnTo>
                    <a:lnTo>
                      <a:pt x="17007" y="6289"/>
                    </a:lnTo>
                    <a:lnTo>
                      <a:pt x="17445" y="6143"/>
                    </a:lnTo>
                    <a:lnTo>
                      <a:pt x="17791" y="5997"/>
                    </a:lnTo>
                    <a:lnTo>
                      <a:pt x="17937" y="5925"/>
                    </a:lnTo>
                    <a:lnTo>
                      <a:pt x="18046" y="5833"/>
                    </a:lnTo>
                    <a:lnTo>
                      <a:pt x="18138" y="5760"/>
                    </a:lnTo>
                    <a:lnTo>
                      <a:pt x="18210" y="5669"/>
                    </a:lnTo>
                    <a:lnTo>
                      <a:pt x="18265" y="5596"/>
                    </a:lnTo>
                    <a:lnTo>
                      <a:pt x="18302" y="5505"/>
                    </a:lnTo>
                    <a:lnTo>
                      <a:pt x="18302" y="5505"/>
                    </a:lnTo>
                    <a:lnTo>
                      <a:pt x="18302" y="5469"/>
                    </a:lnTo>
                    <a:lnTo>
                      <a:pt x="1830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366;p62"/>
              <p:cNvSpPr/>
              <p:nvPr/>
            </p:nvSpPr>
            <p:spPr>
              <a:xfrm>
                <a:off x="4109150" y="3706925"/>
                <a:ext cx="11875" cy="12775"/>
              </a:xfrm>
              <a:custGeom>
                <a:avLst/>
                <a:gdLst/>
                <a:ahLst/>
                <a:cxnLst/>
                <a:rect l="l" t="t" r="r" b="b"/>
                <a:pathLst>
                  <a:path w="475" h="511" extrusionOk="0">
                    <a:moveTo>
                      <a:pt x="475" y="0"/>
                    </a:moveTo>
                    <a:lnTo>
                      <a:pt x="438" y="110"/>
                    </a:lnTo>
                    <a:lnTo>
                      <a:pt x="420" y="164"/>
                    </a:lnTo>
                    <a:lnTo>
                      <a:pt x="365" y="219"/>
                    </a:lnTo>
                    <a:lnTo>
                      <a:pt x="321" y="279"/>
                    </a:lnTo>
                    <a:lnTo>
                      <a:pt x="321" y="279"/>
                    </a:lnTo>
                    <a:lnTo>
                      <a:pt x="347" y="255"/>
                    </a:lnTo>
                    <a:lnTo>
                      <a:pt x="402" y="201"/>
                    </a:lnTo>
                    <a:lnTo>
                      <a:pt x="438" y="146"/>
                    </a:lnTo>
                    <a:lnTo>
                      <a:pt x="456" y="73"/>
                    </a:lnTo>
                    <a:lnTo>
                      <a:pt x="475" y="18"/>
                    </a:lnTo>
                    <a:lnTo>
                      <a:pt x="475" y="0"/>
                    </a:lnTo>
                    <a:close/>
                    <a:moveTo>
                      <a:pt x="321" y="279"/>
                    </a:moveTo>
                    <a:lnTo>
                      <a:pt x="250" y="340"/>
                    </a:lnTo>
                    <a:lnTo>
                      <a:pt x="311" y="292"/>
                    </a:lnTo>
                    <a:lnTo>
                      <a:pt x="321" y="279"/>
                    </a:lnTo>
                    <a:close/>
                    <a:moveTo>
                      <a:pt x="250" y="340"/>
                    </a:moveTo>
                    <a:lnTo>
                      <a:pt x="219" y="365"/>
                    </a:lnTo>
                    <a:lnTo>
                      <a:pt x="179" y="397"/>
                    </a:lnTo>
                    <a:lnTo>
                      <a:pt x="201" y="383"/>
                    </a:lnTo>
                    <a:lnTo>
                      <a:pt x="250" y="340"/>
                    </a:lnTo>
                    <a:close/>
                    <a:moveTo>
                      <a:pt x="179" y="397"/>
                    </a:moveTo>
                    <a:lnTo>
                      <a:pt x="1" y="511"/>
                    </a:lnTo>
                    <a:lnTo>
                      <a:pt x="128" y="438"/>
                    </a:lnTo>
                    <a:lnTo>
                      <a:pt x="179" y="397"/>
                    </a:lnTo>
                    <a:close/>
                  </a:path>
                </a:pathLst>
              </a:custGeom>
              <a:solidFill>
                <a:srgbClr val="F391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367;p62"/>
              <p:cNvSpPr/>
              <p:nvPr/>
            </p:nvSpPr>
            <p:spPr>
              <a:xfrm>
                <a:off x="4063575" y="3732900"/>
                <a:ext cx="3675" cy="925"/>
              </a:xfrm>
              <a:custGeom>
                <a:avLst/>
                <a:gdLst/>
                <a:ahLst/>
                <a:cxnLst/>
                <a:rect l="l" t="t" r="r" b="b"/>
                <a:pathLst>
                  <a:path w="147" h="37" fill="none" extrusionOk="0">
                    <a:moveTo>
                      <a:pt x="147" y="0"/>
                    </a:moveTo>
                    <a:lnTo>
                      <a:pt x="147" y="0"/>
                    </a:lnTo>
                    <a:lnTo>
                      <a:pt x="1" y="37"/>
                    </a:lnTo>
                    <a:lnTo>
                      <a:pt x="1" y="37"/>
                    </a:lnTo>
                    <a:lnTo>
                      <a:pt x="1" y="37"/>
                    </a:lnTo>
                    <a:lnTo>
                      <a:pt x="1" y="37"/>
                    </a:lnTo>
                    <a:lnTo>
                      <a:pt x="14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368;p62"/>
              <p:cNvSpPr/>
              <p:nvPr/>
            </p:nvSpPr>
            <p:spPr>
              <a:xfrm>
                <a:off x="4109150" y="3706925"/>
                <a:ext cx="11875" cy="12775"/>
              </a:xfrm>
              <a:custGeom>
                <a:avLst/>
                <a:gdLst/>
                <a:ahLst/>
                <a:cxnLst/>
                <a:rect l="l" t="t" r="r" b="b"/>
                <a:pathLst>
                  <a:path w="475" h="511" fill="none" extrusionOk="0">
                    <a:moveTo>
                      <a:pt x="475" y="0"/>
                    </a:moveTo>
                    <a:lnTo>
                      <a:pt x="475" y="0"/>
                    </a:lnTo>
                    <a:lnTo>
                      <a:pt x="475" y="0"/>
                    </a:lnTo>
                    <a:lnTo>
                      <a:pt x="438" y="110"/>
                    </a:lnTo>
                    <a:lnTo>
                      <a:pt x="420" y="164"/>
                    </a:lnTo>
                    <a:lnTo>
                      <a:pt x="365" y="219"/>
                    </a:lnTo>
                    <a:lnTo>
                      <a:pt x="311" y="292"/>
                    </a:lnTo>
                    <a:lnTo>
                      <a:pt x="219" y="365"/>
                    </a:lnTo>
                    <a:lnTo>
                      <a:pt x="128" y="438"/>
                    </a:lnTo>
                    <a:lnTo>
                      <a:pt x="1" y="511"/>
                    </a:lnTo>
                    <a:lnTo>
                      <a:pt x="1" y="511"/>
                    </a:lnTo>
                    <a:lnTo>
                      <a:pt x="201" y="383"/>
                    </a:lnTo>
                    <a:lnTo>
                      <a:pt x="347" y="255"/>
                    </a:lnTo>
                    <a:lnTo>
                      <a:pt x="402" y="201"/>
                    </a:lnTo>
                    <a:lnTo>
                      <a:pt x="438" y="146"/>
                    </a:lnTo>
                    <a:lnTo>
                      <a:pt x="456" y="73"/>
                    </a:lnTo>
                    <a:lnTo>
                      <a:pt x="475" y="18"/>
                    </a:lnTo>
                    <a:lnTo>
                      <a:pt x="475" y="18"/>
                    </a:lnTo>
                    <a:lnTo>
                      <a:pt x="47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753"/>
        <p:cNvGrpSpPr/>
        <p:nvPr/>
      </p:nvGrpSpPr>
      <p:grpSpPr>
        <a:xfrm>
          <a:off x="0" y="0"/>
          <a:ext cx="0" cy="0"/>
          <a:chOff x="0" y="0"/>
          <a:chExt cx="0" cy="0"/>
        </a:xfrm>
      </p:grpSpPr>
      <p:sp>
        <p:nvSpPr>
          <p:cNvPr id="2754" name="Google Shape;2754;p39"/>
          <p:cNvSpPr/>
          <p:nvPr/>
        </p:nvSpPr>
        <p:spPr>
          <a:xfrm>
            <a:off x="3983850" y="1142016"/>
            <a:ext cx="1176300" cy="1176300"/>
          </a:xfrm>
          <a:prstGeom prst="ellipse">
            <a:avLst/>
          </a:prstGeom>
          <a:solidFill>
            <a:schemeClr val="accent4"/>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9"/>
          <p:cNvSpPr txBox="1">
            <a:spLocks noGrp="1"/>
          </p:cNvSpPr>
          <p:nvPr>
            <p:ph type="title"/>
          </p:nvPr>
        </p:nvSpPr>
        <p:spPr>
          <a:xfrm>
            <a:off x="1778250" y="2472575"/>
            <a:ext cx="5587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Warm-up</a:t>
            </a:r>
            <a:endParaRPr dirty="0"/>
          </a:p>
        </p:txBody>
      </p:sp>
      <p:sp>
        <p:nvSpPr>
          <p:cNvPr id="2756" name="Google Shape;2756;p39"/>
          <p:cNvSpPr/>
          <p:nvPr/>
        </p:nvSpPr>
        <p:spPr>
          <a:xfrm>
            <a:off x="2143132" y="3415153"/>
            <a:ext cx="4857735" cy="586331"/>
          </a:xfrm>
          <a:custGeom>
            <a:avLst/>
            <a:gdLst/>
            <a:ahLst/>
            <a:cxnLst/>
            <a:rect l="l" t="t" r="r" b="b"/>
            <a:pathLst>
              <a:path w="63821" h="8424" extrusionOk="0">
                <a:moveTo>
                  <a:pt x="0" y="0"/>
                </a:moveTo>
                <a:lnTo>
                  <a:pt x="2893" y="4212"/>
                </a:lnTo>
                <a:lnTo>
                  <a:pt x="0" y="8424"/>
                </a:lnTo>
                <a:lnTo>
                  <a:pt x="63820" y="8424"/>
                </a:lnTo>
                <a:lnTo>
                  <a:pt x="60928" y="4212"/>
                </a:lnTo>
                <a:lnTo>
                  <a:pt x="63820" y="0"/>
                </a:ln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757" name="Google Shape;2757;p39"/>
          <p:cNvSpPr txBox="1">
            <a:spLocks noGrp="1"/>
          </p:cNvSpPr>
          <p:nvPr>
            <p:ph type="title" idx="2"/>
          </p:nvPr>
        </p:nvSpPr>
        <p:spPr>
          <a:xfrm>
            <a:off x="4040550" y="1309273"/>
            <a:ext cx="10629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01</a:t>
            </a:r>
            <a:endParaRPr/>
          </a:p>
        </p:txBody>
      </p:sp>
      <p:sp>
        <p:nvSpPr>
          <p:cNvPr id="2758" name="Google Shape;2758;p39"/>
          <p:cNvSpPr/>
          <p:nvPr/>
        </p:nvSpPr>
        <p:spPr>
          <a:xfrm>
            <a:off x="5473550" y="674396"/>
            <a:ext cx="869767" cy="411416"/>
          </a:xfrm>
          <a:custGeom>
            <a:avLst/>
            <a:gdLst/>
            <a:ahLst/>
            <a:cxnLst/>
            <a:rect l="l" t="t" r="r" b="b"/>
            <a:pathLst>
              <a:path w="70086" h="33152" extrusionOk="0">
                <a:moveTo>
                  <a:pt x="28795" y="0"/>
                </a:moveTo>
                <a:lnTo>
                  <a:pt x="28053" y="19"/>
                </a:lnTo>
                <a:lnTo>
                  <a:pt x="27330" y="74"/>
                </a:lnTo>
                <a:lnTo>
                  <a:pt x="26644" y="148"/>
                </a:lnTo>
                <a:lnTo>
                  <a:pt x="25977" y="278"/>
                </a:lnTo>
                <a:lnTo>
                  <a:pt x="25328" y="427"/>
                </a:lnTo>
                <a:lnTo>
                  <a:pt x="24716" y="593"/>
                </a:lnTo>
                <a:lnTo>
                  <a:pt x="24123" y="797"/>
                </a:lnTo>
                <a:lnTo>
                  <a:pt x="23548" y="1020"/>
                </a:lnTo>
                <a:lnTo>
                  <a:pt x="23010" y="1279"/>
                </a:lnTo>
                <a:lnTo>
                  <a:pt x="22491" y="1558"/>
                </a:lnTo>
                <a:lnTo>
                  <a:pt x="21990" y="1854"/>
                </a:lnTo>
                <a:lnTo>
                  <a:pt x="21527" y="2151"/>
                </a:lnTo>
                <a:lnTo>
                  <a:pt x="21082" y="2485"/>
                </a:lnTo>
                <a:lnTo>
                  <a:pt x="20655" y="2837"/>
                </a:lnTo>
                <a:lnTo>
                  <a:pt x="20247" y="3189"/>
                </a:lnTo>
                <a:lnTo>
                  <a:pt x="19877" y="3560"/>
                </a:lnTo>
                <a:lnTo>
                  <a:pt x="19524" y="3931"/>
                </a:lnTo>
                <a:lnTo>
                  <a:pt x="19191" y="4320"/>
                </a:lnTo>
                <a:lnTo>
                  <a:pt x="18894" y="4709"/>
                </a:lnTo>
                <a:lnTo>
                  <a:pt x="18616" y="5117"/>
                </a:lnTo>
                <a:lnTo>
                  <a:pt x="18338" y="5507"/>
                </a:lnTo>
                <a:lnTo>
                  <a:pt x="18097" y="5915"/>
                </a:lnTo>
                <a:lnTo>
                  <a:pt x="17893" y="6304"/>
                </a:lnTo>
                <a:lnTo>
                  <a:pt x="17689" y="6712"/>
                </a:lnTo>
                <a:lnTo>
                  <a:pt x="17503" y="7101"/>
                </a:lnTo>
                <a:lnTo>
                  <a:pt x="17355" y="7491"/>
                </a:lnTo>
                <a:lnTo>
                  <a:pt x="17225" y="7861"/>
                </a:lnTo>
                <a:lnTo>
                  <a:pt x="17096" y="8232"/>
                </a:lnTo>
                <a:lnTo>
                  <a:pt x="17003" y="8585"/>
                </a:lnTo>
                <a:lnTo>
                  <a:pt x="17003" y="8603"/>
                </a:lnTo>
                <a:lnTo>
                  <a:pt x="16984" y="8863"/>
                </a:lnTo>
                <a:lnTo>
                  <a:pt x="16966" y="9437"/>
                </a:lnTo>
                <a:lnTo>
                  <a:pt x="16947" y="10235"/>
                </a:lnTo>
                <a:lnTo>
                  <a:pt x="16966" y="11217"/>
                </a:lnTo>
                <a:lnTo>
                  <a:pt x="17003" y="11755"/>
                </a:lnTo>
                <a:lnTo>
                  <a:pt x="17040" y="12311"/>
                </a:lnTo>
                <a:lnTo>
                  <a:pt x="17096" y="12886"/>
                </a:lnTo>
                <a:lnTo>
                  <a:pt x="17188" y="13479"/>
                </a:lnTo>
                <a:lnTo>
                  <a:pt x="17281" y="14054"/>
                </a:lnTo>
                <a:lnTo>
                  <a:pt x="17411" y="14629"/>
                </a:lnTo>
                <a:lnTo>
                  <a:pt x="17559" y="15185"/>
                </a:lnTo>
                <a:lnTo>
                  <a:pt x="17744" y="15723"/>
                </a:lnTo>
                <a:lnTo>
                  <a:pt x="17782" y="15834"/>
                </a:lnTo>
                <a:lnTo>
                  <a:pt x="17782" y="15927"/>
                </a:lnTo>
                <a:lnTo>
                  <a:pt x="17763" y="16038"/>
                </a:lnTo>
                <a:lnTo>
                  <a:pt x="17726" y="16131"/>
                </a:lnTo>
                <a:lnTo>
                  <a:pt x="17670" y="16205"/>
                </a:lnTo>
                <a:lnTo>
                  <a:pt x="17596" y="16279"/>
                </a:lnTo>
                <a:lnTo>
                  <a:pt x="17503" y="16335"/>
                </a:lnTo>
                <a:lnTo>
                  <a:pt x="17411" y="16372"/>
                </a:lnTo>
                <a:lnTo>
                  <a:pt x="17299" y="16390"/>
                </a:lnTo>
                <a:lnTo>
                  <a:pt x="17207" y="16390"/>
                </a:lnTo>
                <a:lnTo>
                  <a:pt x="17096" y="16372"/>
                </a:lnTo>
                <a:lnTo>
                  <a:pt x="17021" y="16335"/>
                </a:lnTo>
                <a:lnTo>
                  <a:pt x="16929" y="16261"/>
                </a:lnTo>
                <a:lnTo>
                  <a:pt x="16873" y="16186"/>
                </a:lnTo>
                <a:lnTo>
                  <a:pt x="16817" y="16112"/>
                </a:lnTo>
                <a:lnTo>
                  <a:pt x="16780" y="16001"/>
                </a:lnTo>
                <a:lnTo>
                  <a:pt x="16651" y="15408"/>
                </a:lnTo>
                <a:lnTo>
                  <a:pt x="16502" y="14610"/>
                </a:lnTo>
                <a:lnTo>
                  <a:pt x="16335" y="13683"/>
                </a:lnTo>
                <a:lnTo>
                  <a:pt x="16187" y="12645"/>
                </a:lnTo>
                <a:lnTo>
                  <a:pt x="16057" y="11551"/>
                </a:lnTo>
                <a:lnTo>
                  <a:pt x="16020" y="10995"/>
                </a:lnTo>
                <a:lnTo>
                  <a:pt x="15983" y="10457"/>
                </a:lnTo>
                <a:lnTo>
                  <a:pt x="15965" y="9901"/>
                </a:lnTo>
                <a:lnTo>
                  <a:pt x="15965" y="9363"/>
                </a:lnTo>
                <a:lnTo>
                  <a:pt x="15983" y="8844"/>
                </a:lnTo>
                <a:lnTo>
                  <a:pt x="16039" y="8344"/>
                </a:lnTo>
                <a:lnTo>
                  <a:pt x="15501" y="8195"/>
                </a:lnTo>
                <a:lnTo>
                  <a:pt x="14852" y="8065"/>
                </a:lnTo>
                <a:lnTo>
                  <a:pt x="14129" y="7936"/>
                </a:lnTo>
                <a:lnTo>
                  <a:pt x="13332" y="7824"/>
                </a:lnTo>
                <a:lnTo>
                  <a:pt x="12905" y="7787"/>
                </a:lnTo>
                <a:lnTo>
                  <a:pt x="12460" y="7750"/>
                </a:lnTo>
                <a:lnTo>
                  <a:pt x="12015" y="7732"/>
                </a:lnTo>
                <a:lnTo>
                  <a:pt x="11552" y="7713"/>
                </a:lnTo>
                <a:lnTo>
                  <a:pt x="11070" y="7732"/>
                </a:lnTo>
                <a:lnTo>
                  <a:pt x="10588" y="7750"/>
                </a:lnTo>
                <a:lnTo>
                  <a:pt x="10087" y="7806"/>
                </a:lnTo>
                <a:lnTo>
                  <a:pt x="9605" y="7861"/>
                </a:lnTo>
                <a:lnTo>
                  <a:pt x="9104" y="7954"/>
                </a:lnTo>
                <a:lnTo>
                  <a:pt x="8585" y="8047"/>
                </a:lnTo>
                <a:lnTo>
                  <a:pt x="8085" y="8177"/>
                </a:lnTo>
                <a:lnTo>
                  <a:pt x="7584" y="8344"/>
                </a:lnTo>
                <a:lnTo>
                  <a:pt x="7083" y="8529"/>
                </a:lnTo>
                <a:lnTo>
                  <a:pt x="6583" y="8733"/>
                </a:lnTo>
                <a:lnTo>
                  <a:pt x="6082" y="8974"/>
                </a:lnTo>
                <a:lnTo>
                  <a:pt x="5582" y="9252"/>
                </a:lnTo>
                <a:lnTo>
                  <a:pt x="5100" y="9567"/>
                </a:lnTo>
                <a:lnTo>
                  <a:pt x="4617" y="9901"/>
                </a:lnTo>
                <a:lnTo>
                  <a:pt x="4154" y="10290"/>
                </a:lnTo>
                <a:lnTo>
                  <a:pt x="3709" y="10698"/>
                </a:lnTo>
                <a:lnTo>
                  <a:pt x="3264" y="11162"/>
                </a:lnTo>
                <a:lnTo>
                  <a:pt x="2838" y="11644"/>
                </a:lnTo>
                <a:lnTo>
                  <a:pt x="2411" y="12200"/>
                </a:lnTo>
                <a:lnTo>
                  <a:pt x="2022" y="12775"/>
                </a:lnTo>
                <a:lnTo>
                  <a:pt x="1799" y="13146"/>
                </a:lnTo>
                <a:lnTo>
                  <a:pt x="1577" y="13516"/>
                </a:lnTo>
                <a:lnTo>
                  <a:pt x="1373" y="13906"/>
                </a:lnTo>
                <a:lnTo>
                  <a:pt x="1187" y="14277"/>
                </a:lnTo>
                <a:lnTo>
                  <a:pt x="1021" y="14666"/>
                </a:lnTo>
                <a:lnTo>
                  <a:pt x="854" y="15037"/>
                </a:lnTo>
                <a:lnTo>
                  <a:pt x="724" y="15426"/>
                </a:lnTo>
                <a:lnTo>
                  <a:pt x="594" y="15797"/>
                </a:lnTo>
                <a:lnTo>
                  <a:pt x="464" y="16186"/>
                </a:lnTo>
                <a:lnTo>
                  <a:pt x="372" y="16557"/>
                </a:lnTo>
                <a:lnTo>
                  <a:pt x="279" y="16928"/>
                </a:lnTo>
                <a:lnTo>
                  <a:pt x="205" y="17317"/>
                </a:lnTo>
                <a:lnTo>
                  <a:pt x="131" y="17688"/>
                </a:lnTo>
                <a:lnTo>
                  <a:pt x="93" y="18059"/>
                </a:lnTo>
                <a:lnTo>
                  <a:pt x="56" y="18430"/>
                </a:lnTo>
                <a:lnTo>
                  <a:pt x="19" y="18819"/>
                </a:lnTo>
                <a:lnTo>
                  <a:pt x="1" y="19171"/>
                </a:lnTo>
                <a:lnTo>
                  <a:pt x="1" y="19542"/>
                </a:lnTo>
                <a:lnTo>
                  <a:pt x="19" y="19913"/>
                </a:lnTo>
                <a:lnTo>
                  <a:pt x="38" y="20265"/>
                </a:lnTo>
                <a:lnTo>
                  <a:pt x="75" y="20618"/>
                </a:lnTo>
                <a:lnTo>
                  <a:pt x="112" y="20988"/>
                </a:lnTo>
                <a:lnTo>
                  <a:pt x="223" y="21674"/>
                </a:lnTo>
                <a:lnTo>
                  <a:pt x="390" y="22360"/>
                </a:lnTo>
                <a:lnTo>
                  <a:pt x="576" y="23009"/>
                </a:lnTo>
                <a:lnTo>
                  <a:pt x="817" y="23658"/>
                </a:lnTo>
                <a:lnTo>
                  <a:pt x="1095" y="24270"/>
                </a:lnTo>
                <a:lnTo>
                  <a:pt x="1391" y="24864"/>
                </a:lnTo>
                <a:lnTo>
                  <a:pt x="1725" y="25420"/>
                </a:lnTo>
                <a:lnTo>
                  <a:pt x="2096" y="25957"/>
                </a:lnTo>
                <a:lnTo>
                  <a:pt x="2485" y="26458"/>
                </a:lnTo>
                <a:lnTo>
                  <a:pt x="2912" y="26922"/>
                </a:lnTo>
                <a:lnTo>
                  <a:pt x="3375" y="27367"/>
                </a:lnTo>
                <a:lnTo>
                  <a:pt x="3598" y="27552"/>
                </a:lnTo>
                <a:lnTo>
                  <a:pt x="3839" y="27756"/>
                </a:lnTo>
                <a:lnTo>
                  <a:pt x="4098" y="27941"/>
                </a:lnTo>
                <a:lnTo>
                  <a:pt x="4339" y="28108"/>
                </a:lnTo>
                <a:lnTo>
                  <a:pt x="4599" y="28275"/>
                </a:lnTo>
                <a:lnTo>
                  <a:pt x="4858" y="28423"/>
                </a:lnTo>
                <a:lnTo>
                  <a:pt x="5137" y="28572"/>
                </a:lnTo>
                <a:lnTo>
                  <a:pt x="5396" y="28702"/>
                </a:lnTo>
                <a:lnTo>
                  <a:pt x="5674" y="28813"/>
                </a:lnTo>
                <a:lnTo>
                  <a:pt x="5952" y="28924"/>
                </a:lnTo>
                <a:lnTo>
                  <a:pt x="6231" y="29017"/>
                </a:lnTo>
                <a:lnTo>
                  <a:pt x="6527" y="29091"/>
                </a:lnTo>
                <a:lnTo>
                  <a:pt x="6824" y="29165"/>
                </a:lnTo>
                <a:lnTo>
                  <a:pt x="7102" y="29221"/>
                </a:lnTo>
                <a:lnTo>
                  <a:pt x="7417" y="29258"/>
                </a:lnTo>
                <a:lnTo>
                  <a:pt x="7714" y="29295"/>
                </a:lnTo>
                <a:lnTo>
                  <a:pt x="8010" y="29313"/>
                </a:lnTo>
                <a:lnTo>
                  <a:pt x="8622" y="29313"/>
                </a:lnTo>
                <a:lnTo>
                  <a:pt x="8938" y="29276"/>
                </a:lnTo>
                <a:lnTo>
                  <a:pt x="9531" y="29221"/>
                </a:lnTo>
                <a:lnTo>
                  <a:pt x="10106" y="29146"/>
                </a:lnTo>
                <a:lnTo>
                  <a:pt x="11181" y="28980"/>
                </a:lnTo>
                <a:lnTo>
                  <a:pt x="12127" y="28776"/>
                </a:lnTo>
                <a:lnTo>
                  <a:pt x="12979" y="28572"/>
                </a:lnTo>
                <a:lnTo>
                  <a:pt x="13721" y="28349"/>
                </a:lnTo>
                <a:lnTo>
                  <a:pt x="14370" y="28127"/>
                </a:lnTo>
                <a:lnTo>
                  <a:pt x="14926" y="27904"/>
                </a:lnTo>
                <a:lnTo>
                  <a:pt x="15408" y="27682"/>
                </a:lnTo>
                <a:lnTo>
                  <a:pt x="15816" y="27478"/>
                </a:lnTo>
                <a:lnTo>
                  <a:pt x="16150" y="27292"/>
                </a:lnTo>
                <a:lnTo>
                  <a:pt x="16632" y="26996"/>
                </a:lnTo>
                <a:lnTo>
                  <a:pt x="16780" y="26903"/>
                </a:lnTo>
                <a:lnTo>
                  <a:pt x="16892" y="26847"/>
                </a:lnTo>
                <a:lnTo>
                  <a:pt x="16984" y="26847"/>
                </a:lnTo>
                <a:lnTo>
                  <a:pt x="17003" y="26884"/>
                </a:lnTo>
                <a:lnTo>
                  <a:pt x="17096" y="27218"/>
                </a:lnTo>
                <a:lnTo>
                  <a:pt x="17188" y="27515"/>
                </a:lnTo>
                <a:lnTo>
                  <a:pt x="17318" y="27867"/>
                </a:lnTo>
                <a:lnTo>
                  <a:pt x="17522" y="28275"/>
                </a:lnTo>
                <a:lnTo>
                  <a:pt x="17763" y="28702"/>
                </a:lnTo>
                <a:lnTo>
                  <a:pt x="17911" y="28943"/>
                </a:lnTo>
                <a:lnTo>
                  <a:pt x="18078" y="29184"/>
                </a:lnTo>
                <a:lnTo>
                  <a:pt x="18264" y="29425"/>
                </a:lnTo>
                <a:lnTo>
                  <a:pt x="18468" y="29666"/>
                </a:lnTo>
                <a:lnTo>
                  <a:pt x="18690" y="29888"/>
                </a:lnTo>
                <a:lnTo>
                  <a:pt x="18950" y="30129"/>
                </a:lnTo>
                <a:lnTo>
                  <a:pt x="19209" y="30370"/>
                </a:lnTo>
                <a:lnTo>
                  <a:pt x="19487" y="30593"/>
                </a:lnTo>
                <a:lnTo>
                  <a:pt x="19803" y="30815"/>
                </a:lnTo>
                <a:lnTo>
                  <a:pt x="20155" y="31038"/>
                </a:lnTo>
                <a:lnTo>
                  <a:pt x="20507" y="31242"/>
                </a:lnTo>
                <a:lnTo>
                  <a:pt x="20896" y="31427"/>
                </a:lnTo>
                <a:lnTo>
                  <a:pt x="21304" y="31612"/>
                </a:lnTo>
                <a:lnTo>
                  <a:pt x="21749" y="31779"/>
                </a:lnTo>
                <a:lnTo>
                  <a:pt x="22231" y="31928"/>
                </a:lnTo>
                <a:lnTo>
                  <a:pt x="22732" y="32057"/>
                </a:lnTo>
                <a:lnTo>
                  <a:pt x="23270" y="32169"/>
                </a:lnTo>
                <a:lnTo>
                  <a:pt x="23826" y="32243"/>
                </a:lnTo>
                <a:lnTo>
                  <a:pt x="24438" y="32317"/>
                </a:lnTo>
                <a:lnTo>
                  <a:pt x="25068" y="32354"/>
                </a:lnTo>
                <a:lnTo>
                  <a:pt x="25902" y="32373"/>
                </a:lnTo>
                <a:lnTo>
                  <a:pt x="26700" y="32373"/>
                </a:lnTo>
                <a:lnTo>
                  <a:pt x="27460" y="32336"/>
                </a:lnTo>
                <a:lnTo>
                  <a:pt x="28183" y="32261"/>
                </a:lnTo>
                <a:lnTo>
                  <a:pt x="28888" y="32187"/>
                </a:lnTo>
                <a:lnTo>
                  <a:pt x="29537" y="32076"/>
                </a:lnTo>
                <a:lnTo>
                  <a:pt x="30167" y="31946"/>
                </a:lnTo>
                <a:lnTo>
                  <a:pt x="30760" y="31816"/>
                </a:lnTo>
                <a:lnTo>
                  <a:pt x="31316" y="31668"/>
                </a:lnTo>
                <a:lnTo>
                  <a:pt x="31854" y="31520"/>
                </a:lnTo>
                <a:lnTo>
                  <a:pt x="32355" y="31353"/>
                </a:lnTo>
                <a:lnTo>
                  <a:pt x="32800" y="31186"/>
                </a:lnTo>
                <a:lnTo>
                  <a:pt x="33634" y="30852"/>
                </a:lnTo>
                <a:lnTo>
                  <a:pt x="34339" y="30556"/>
                </a:lnTo>
                <a:lnTo>
                  <a:pt x="34116" y="30519"/>
                </a:lnTo>
                <a:lnTo>
                  <a:pt x="34209" y="30426"/>
                </a:lnTo>
                <a:lnTo>
                  <a:pt x="34487" y="30148"/>
                </a:lnTo>
                <a:lnTo>
                  <a:pt x="34672" y="29944"/>
                </a:lnTo>
                <a:lnTo>
                  <a:pt x="34895" y="29703"/>
                </a:lnTo>
                <a:lnTo>
                  <a:pt x="35117" y="29388"/>
                </a:lnTo>
                <a:lnTo>
                  <a:pt x="35340" y="29035"/>
                </a:lnTo>
                <a:lnTo>
                  <a:pt x="35562" y="28646"/>
                </a:lnTo>
                <a:lnTo>
                  <a:pt x="35785" y="28201"/>
                </a:lnTo>
                <a:lnTo>
                  <a:pt x="35989" y="27700"/>
                </a:lnTo>
                <a:lnTo>
                  <a:pt x="36156" y="27163"/>
                </a:lnTo>
                <a:lnTo>
                  <a:pt x="36248" y="26866"/>
                </a:lnTo>
                <a:lnTo>
                  <a:pt x="36304" y="26551"/>
                </a:lnTo>
                <a:lnTo>
                  <a:pt x="36378" y="26236"/>
                </a:lnTo>
                <a:lnTo>
                  <a:pt x="36415" y="25902"/>
                </a:lnTo>
                <a:lnTo>
                  <a:pt x="36452" y="25568"/>
                </a:lnTo>
                <a:lnTo>
                  <a:pt x="36489" y="25216"/>
                </a:lnTo>
                <a:lnTo>
                  <a:pt x="36489" y="24845"/>
                </a:lnTo>
                <a:lnTo>
                  <a:pt x="36489" y="24456"/>
                </a:lnTo>
                <a:lnTo>
                  <a:pt x="36471" y="24085"/>
                </a:lnTo>
                <a:lnTo>
                  <a:pt x="36415" y="23733"/>
                </a:lnTo>
                <a:lnTo>
                  <a:pt x="36341" y="23399"/>
                </a:lnTo>
                <a:lnTo>
                  <a:pt x="36248" y="23084"/>
                </a:lnTo>
                <a:lnTo>
                  <a:pt x="36119" y="22787"/>
                </a:lnTo>
                <a:lnTo>
                  <a:pt x="35970" y="22527"/>
                </a:lnTo>
                <a:lnTo>
                  <a:pt x="35803" y="22286"/>
                </a:lnTo>
                <a:lnTo>
                  <a:pt x="35636" y="22064"/>
                </a:lnTo>
                <a:lnTo>
                  <a:pt x="35433" y="21841"/>
                </a:lnTo>
                <a:lnTo>
                  <a:pt x="35210" y="21656"/>
                </a:lnTo>
                <a:lnTo>
                  <a:pt x="34988" y="21489"/>
                </a:lnTo>
                <a:lnTo>
                  <a:pt x="34747" y="21341"/>
                </a:lnTo>
                <a:lnTo>
                  <a:pt x="34505" y="21211"/>
                </a:lnTo>
                <a:lnTo>
                  <a:pt x="34246" y="21100"/>
                </a:lnTo>
                <a:lnTo>
                  <a:pt x="33968" y="21007"/>
                </a:lnTo>
                <a:lnTo>
                  <a:pt x="33690" y="20933"/>
                </a:lnTo>
                <a:lnTo>
                  <a:pt x="33412" y="20877"/>
                </a:lnTo>
                <a:lnTo>
                  <a:pt x="33133" y="20822"/>
                </a:lnTo>
                <a:lnTo>
                  <a:pt x="32855" y="20803"/>
                </a:lnTo>
                <a:lnTo>
                  <a:pt x="32577" y="20785"/>
                </a:lnTo>
                <a:lnTo>
                  <a:pt x="32299" y="20785"/>
                </a:lnTo>
                <a:lnTo>
                  <a:pt x="32021" y="20803"/>
                </a:lnTo>
                <a:lnTo>
                  <a:pt x="31743" y="20840"/>
                </a:lnTo>
                <a:lnTo>
                  <a:pt x="31465" y="20877"/>
                </a:lnTo>
                <a:lnTo>
                  <a:pt x="31205" y="20933"/>
                </a:lnTo>
                <a:lnTo>
                  <a:pt x="30964" y="21007"/>
                </a:lnTo>
                <a:lnTo>
                  <a:pt x="30723" y="21100"/>
                </a:lnTo>
                <a:lnTo>
                  <a:pt x="30482" y="21192"/>
                </a:lnTo>
                <a:lnTo>
                  <a:pt x="30278" y="21304"/>
                </a:lnTo>
                <a:lnTo>
                  <a:pt x="30074" y="21415"/>
                </a:lnTo>
                <a:lnTo>
                  <a:pt x="29889" y="21545"/>
                </a:lnTo>
                <a:lnTo>
                  <a:pt x="29722" y="21693"/>
                </a:lnTo>
                <a:lnTo>
                  <a:pt x="29574" y="21841"/>
                </a:lnTo>
                <a:lnTo>
                  <a:pt x="29444" y="22008"/>
                </a:lnTo>
                <a:lnTo>
                  <a:pt x="29314" y="22175"/>
                </a:lnTo>
                <a:lnTo>
                  <a:pt x="29203" y="22342"/>
                </a:lnTo>
                <a:lnTo>
                  <a:pt x="29110" y="22509"/>
                </a:lnTo>
                <a:lnTo>
                  <a:pt x="29036" y="22694"/>
                </a:lnTo>
                <a:lnTo>
                  <a:pt x="28962" y="22880"/>
                </a:lnTo>
                <a:lnTo>
                  <a:pt x="28925" y="23065"/>
                </a:lnTo>
                <a:lnTo>
                  <a:pt x="28869" y="23250"/>
                </a:lnTo>
                <a:lnTo>
                  <a:pt x="28850" y="23436"/>
                </a:lnTo>
                <a:lnTo>
                  <a:pt x="28832" y="23621"/>
                </a:lnTo>
                <a:lnTo>
                  <a:pt x="28813" y="23807"/>
                </a:lnTo>
                <a:lnTo>
                  <a:pt x="28832" y="24178"/>
                </a:lnTo>
                <a:lnTo>
                  <a:pt x="28888" y="24530"/>
                </a:lnTo>
                <a:lnTo>
                  <a:pt x="28999" y="24864"/>
                </a:lnTo>
                <a:lnTo>
                  <a:pt x="29129" y="25160"/>
                </a:lnTo>
                <a:lnTo>
                  <a:pt x="29203" y="25290"/>
                </a:lnTo>
                <a:lnTo>
                  <a:pt x="29295" y="25420"/>
                </a:lnTo>
                <a:lnTo>
                  <a:pt x="29388" y="25550"/>
                </a:lnTo>
                <a:lnTo>
                  <a:pt x="29481" y="25661"/>
                </a:lnTo>
                <a:lnTo>
                  <a:pt x="29592" y="25753"/>
                </a:lnTo>
                <a:lnTo>
                  <a:pt x="29703" y="25846"/>
                </a:lnTo>
                <a:lnTo>
                  <a:pt x="29833" y="25902"/>
                </a:lnTo>
                <a:lnTo>
                  <a:pt x="29963" y="25957"/>
                </a:lnTo>
                <a:lnTo>
                  <a:pt x="30093" y="26013"/>
                </a:lnTo>
                <a:lnTo>
                  <a:pt x="30241" y="26032"/>
                </a:lnTo>
                <a:lnTo>
                  <a:pt x="30389" y="26050"/>
                </a:lnTo>
                <a:lnTo>
                  <a:pt x="30538" y="26032"/>
                </a:lnTo>
                <a:lnTo>
                  <a:pt x="31075" y="25976"/>
                </a:lnTo>
                <a:lnTo>
                  <a:pt x="31520" y="25939"/>
                </a:lnTo>
                <a:lnTo>
                  <a:pt x="31854" y="25920"/>
                </a:lnTo>
                <a:lnTo>
                  <a:pt x="32095" y="25957"/>
                </a:lnTo>
                <a:lnTo>
                  <a:pt x="32188" y="25976"/>
                </a:lnTo>
                <a:lnTo>
                  <a:pt x="32262" y="25995"/>
                </a:lnTo>
                <a:lnTo>
                  <a:pt x="32318" y="26032"/>
                </a:lnTo>
                <a:lnTo>
                  <a:pt x="32373" y="26087"/>
                </a:lnTo>
                <a:lnTo>
                  <a:pt x="32410" y="26143"/>
                </a:lnTo>
                <a:lnTo>
                  <a:pt x="32429" y="26198"/>
                </a:lnTo>
                <a:lnTo>
                  <a:pt x="32447" y="26365"/>
                </a:lnTo>
                <a:lnTo>
                  <a:pt x="32447" y="26551"/>
                </a:lnTo>
                <a:lnTo>
                  <a:pt x="32429" y="26755"/>
                </a:lnTo>
                <a:lnTo>
                  <a:pt x="32392" y="26866"/>
                </a:lnTo>
                <a:lnTo>
                  <a:pt x="32355" y="26959"/>
                </a:lnTo>
                <a:lnTo>
                  <a:pt x="32318" y="27051"/>
                </a:lnTo>
                <a:lnTo>
                  <a:pt x="32243" y="27144"/>
                </a:lnTo>
                <a:lnTo>
                  <a:pt x="32151" y="27218"/>
                </a:lnTo>
                <a:lnTo>
                  <a:pt x="32040" y="27274"/>
                </a:lnTo>
                <a:lnTo>
                  <a:pt x="31910" y="27329"/>
                </a:lnTo>
                <a:lnTo>
                  <a:pt x="31743" y="27385"/>
                </a:lnTo>
                <a:lnTo>
                  <a:pt x="31539" y="27404"/>
                </a:lnTo>
                <a:lnTo>
                  <a:pt x="31298" y="27422"/>
                </a:lnTo>
                <a:lnTo>
                  <a:pt x="31038" y="27404"/>
                </a:lnTo>
                <a:lnTo>
                  <a:pt x="30723" y="27367"/>
                </a:lnTo>
                <a:lnTo>
                  <a:pt x="30389" y="27311"/>
                </a:lnTo>
                <a:lnTo>
                  <a:pt x="30056" y="27218"/>
                </a:lnTo>
                <a:lnTo>
                  <a:pt x="29740" y="27107"/>
                </a:lnTo>
                <a:lnTo>
                  <a:pt x="29425" y="26977"/>
                </a:lnTo>
                <a:lnTo>
                  <a:pt x="29129" y="26810"/>
                </a:lnTo>
                <a:lnTo>
                  <a:pt x="28850" y="26606"/>
                </a:lnTo>
                <a:lnTo>
                  <a:pt x="28572" y="26384"/>
                </a:lnTo>
                <a:lnTo>
                  <a:pt x="28331" y="26143"/>
                </a:lnTo>
                <a:lnTo>
                  <a:pt x="28127" y="25846"/>
                </a:lnTo>
                <a:lnTo>
                  <a:pt x="27942" y="25531"/>
                </a:lnTo>
                <a:lnTo>
                  <a:pt x="27868" y="25364"/>
                </a:lnTo>
                <a:lnTo>
                  <a:pt x="27794" y="25179"/>
                </a:lnTo>
                <a:lnTo>
                  <a:pt x="27738" y="24993"/>
                </a:lnTo>
                <a:lnTo>
                  <a:pt x="27682" y="24808"/>
                </a:lnTo>
                <a:lnTo>
                  <a:pt x="27645" y="24604"/>
                </a:lnTo>
                <a:lnTo>
                  <a:pt x="27608" y="24381"/>
                </a:lnTo>
                <a:lnTo>
                  <a:pt x="27590" y="24159"/>
                </a:lnTo>
                <a:lnTo>
                  <a:pt x="27571" y="23936"/>
                </a:lnTo>
                <a:lnTo>
                  <a:pt x="27590" y="23695"/>
                </a:lnTo>
                <a:lnTo>
                  <a:pt x="27608" y="23454"/>
                </a:lnTo>
                <a:lnTo>
                  <a:pt x="27627" y="23195"/>
                </a:lnTo>
                <a:lnTo>
                  <a:pt x="27664" y="22935"/>
                </a:lnTo>
                <a:lnTo>
                  <a:pt x="27719" y="22676"/>
                </a:lnTo>
                <a:lnTo>
                  <a:pt x="27794" y="22416"/>
                </a:lnTo>
                <a:lnTo>
                  <a:pt x="27886" y="22157"/>
                </a:lnTo>
                <a:lnTo>
                  <a:pt x="27979" y="21916"/>
                </a:lnTo>
                <a:lnTo>
                  <a:pt x="28090" y="21674"/>
                </a:lnTo>
                <a:lnTo>
                  <a:pt x="28220" y="21433"/>
                </a:lnTo>
                <a:lnTo>
                  <a:pt x="28350" y="21211"/>
                </a:lnTo>
                <a:lnTo>
                  <a:pt x="28498" y="21007"/>
                </a:lnTo>
                <a:lnTo>
                  <a:pt x="28665" y="20803"/>
                </a:lnTo>
                <a:lnTo>
                  <a:pt x="28832" y="20599"/>
                </a:lnTo>
                <a:lnTo>
                  <a:pt x="29017" y="20414"/>
                </a:lnTo>
                <a:lnTo>
                  <a:pt x="29221" y="20247"/>
                </a:lnTo>
                <a:lnTo>
                  <a:pt x="29425" y="20080"/>
                </a:lnTo>
                <a:lnTo>
                  <a:pt x="29629" y="19932"/>
                </a:lnTo>
                <a:lnTo>
                  <a:pt x="29852" y="19783"/>
                </a:lnTo>
                <a:lnTo>
                  <a:pt x="30093" y="19672"/>
                </a:lnTo>
                <a:lnTo>
                  <a:pt x="30334" y="19561"/>
                </a:lnTo>
                <a:lnTo>
                  <a:pt x="30575" y="19450"/>
                </a:lnTo>
                <a:lnTo>
                  <a:pt x="30834" y="19375"/>
                </a:lnTo>
                <a:lnTo>
                  <a:pt x="31094" y="19301"/>
                </a:lnTo>
                <a:lnTo>
                  <a:pt x="31354" y="19246"/>
                </a:lnTo>
                <a:lnTo>
                  <a:pt x="31632" y="19209"/>
                </a:lnTo>
                <a:lnTo>
                  <a:pt x="31928" y="19190"/>
                </a:lnTo>
                <a:lnTo>
                  <a:pt x="32206" y="19190"/>
                </a:lnTo>
                <a:lnTo>
                  <a:pt x="32503" y="19209"/>
                </a:lnTo>
                <a:lnTo>
                  <a:pt x="32800" y="19227"/>
                </a:lnTo>
                <a:lnTo>
                  <a:pt x="33115" y="19283"/>
                </a:lnTo>
                <a:lnTo>
                  <a:pt x="33412" y="19357"/>
                </a:lnTo>
                <a:lnTo>
                  <a:pt x="33727" y="19450"/>
                </a:lnTo>
                <a:lnTo>
                  <a:pt x="34042" y="19561"/>
                </a:lnTo>
                <a:lnTo>
                  <a:pt x="34357" y="19691"/>
                </a:lnTo>
                <a:lnTo>
                  <a:pt x="34672" y="19839"/>
                </a:lnTo>
                <a:lnTo>
                  <a:pt x="34988" y="20006"/>
                </a:lnTo>
                <a:lnTo>
                  <a:pt x="35284" y="20173"/>
                </a:lnTo>
                <a:lnTo>
                  <a:pt x="35562" y="20340"/>
                </a:lnTo>
                <a:lnTo>
                  <a:pt x="35840" y="20543"/>
                </a:lnTo>
                <a:lnTo>
                  <a:pt x="36081" y="20729"/>
                </a:lnTo>
                <a:lnTo>
                  <a:pt x="36304" y="20933"/>
                </a:lnTo>
                <a:lnTo>
                  <a:pt x="36526" y="21137"/>
                </a:lnTo>
                <a:lnTo>
                  <a:pt x="36712" y="21341"/>
                </a:lnTo>
                <a:lnTo>
                  <a:pt x="36897" y="21563"/>
                </a:lnTo>
                <a:lnTo>
                  <a:pt x="37064" y="21786"/>
                </a:lnTo>
                <a:lnTo>
                  <a:pt x="37231" y="22008"/>
                </a:lnTo>
                <a:lnTo>
                  <a:pt x="37361" y="22231"/>
                </a:lnTo>
                <a:lnTo>
                  <a:pt x="37491" y="22472"/>
                </a:lnTo>
                <a:lnTo>
                  <a:pt x="37602" y="22713"/>
                </a:lnTo>
                <a:lnTo>
                  <a:pt x="37695" y="22972"/>
                </a:lnTo>
                <a:lnTo>
                  <a:pt x="37787" y="23213"/>
                </a:lnTo>
                <a:lnTo>
                  <a:pt x="37861" y="23473"/>
                </a:lnTo>
                <a:lnTo>
                  <a:pt x="37917" y="23733"/>
                </a:lnTo>
                <a:lnTo>
                  <a:pt x="37954" y="23992"/>
                </a:lnTo>
                <a:lnTo>
                  <a:pt x="37991" y="24252"/>
                </a:lnTo>
                <a:lnTo>
                  <a:pt x="38010" y="24511"/>
                </a:lnTo>
                <a:lnTo>
                  <a:pt x="38028" y="24789"/>
                </a:lnTo>
                <a:lnTo>
                  <a:pt x="38028" y="25327"/>
                </a:lnTo>
                <a:lnTo>
                  <a:pt x="37973" y="25883"/>
                </a:lnTo>
                <a:lnTo>
                  <a:pt x="37880" y="26440"/>
                </a:lnTo>
                <a:lnTo>
                  <a:pt x="37750" y="26996"/>
                </a:lnTo>
                <a:lnTo>
                  <a:pt x="37583" y="27552"/>
                </a:lnTo>
                <a:lnTo>
                  <a:pt x="37398" y="28127"/>
                </a:lnTo>
                <a:lnTo>
                  <a:pt x="37231" y="28609"/>
                </a:lnTo>
                <a:lnTo>
                  <a:pt x="37046" y="29035"/>
                </a:lnTo>
                <a:lnTo>
                  <a:pt x="36879" y="29406"/>
                </a:lnTo>
                <a:lnTo>
                  <a:pt x="36730" y="29721"/>
                </a:lnTo>
                <a:lnTo>
                  <a:pt x="36582" y="29981"/>
                </a:lnTo>
                <a:lnTo>
                  <a:pt x="36452" y="30203"/>
                </a:lnTo>
                <a:lnTo>
                  <a:pt x="36323" y="30370"/>
                </a:lnTo>
                <a:lnTo>
                  <a:pt x="36545" y="30593"/>
                </a:lnTo>
                <a:lnTo>
                  <a:pt x="36805" y="30852"/>
                </a:lnTo>
                <a:lnTo>
                  <a:pt x="37120" y="31112"/>
                </a:lnTo>
                <a:lnTo>
                  <a:pt x="37491" y="31408"/>
                </a:lnTo>
                <a:lnTo>
                  <a:pt x="37898" y="31705"/>
                </a:lnTo>
                <a:lnTo>
                  <a:pt x="38381" y="31983"/>
                </a:lnTo>
                <a:lnTo>
                  <a:pt x="38918" y="32261"/>
                </a:lnTo>
                <a:lnTo>
                  <a:pt x="39215" y="32391"/>
                </a:lnTo>
                <a:lnTo>
                  <a:pt x="39512" y="32502"/>
                </a:lnTo>
                <a:lnTo>
                  <a:pt x="39827" y="32632"/>
                </a:lnTo>
                <a:lnTo>
                  <a:pt x="40179" y="32725"/>
                </a:lnTo>
                <a:lnTo>
                  <a:pt x="40531" y="32836"/>
                </a:lnTo>
                <a:lnTo>
                  <a:pt x="40902" y="32910"/>
                </a:lnTo>
                <a:lnTo>
                  <a:pt x="41291" y="32984"/>
                </a:lnTo>
                <a:lnTo>
                  <a:pt x="41699" y="33059"/>
                </a:lnTo>
                <a:lnTo>
                  <a:pt x="42126" y="33096"/>
                </a:lnTo>
                <a:lnTo>
                  <a:pt x="42571" y="33133"/>
                </a:lnTo>
                <a:lnTo>
                  <a:pt x="43034" y="33151"/>
                </a:lnTo>
                <a:lnTo>
                  <a:pt x="43516" y="33151"/>
                </a:lnTo>
                <a:lnTo>
                  <a:pt x="44036" y="33133"/>
                </a:lnTo>
                <a:lnTo>
                  <a:pt x="44555" y="33096"/>
                </a:lnTo>
                <a:lnTo>
                  <a:pt x="45092" y="33040"/>
                </a:lnTo>
                <a:lnTo>
                  <a:pt x="45649" y="32966"/>
                </a:lnTo>
                <a:lnTo>
                  <a:pt x="46242" y="32873"/>
                </a:lnTo>
                <a:lnTo>
                  <a:pt x="46854" y="32743"/>
                </a:lnTo>
                <a:lnTo>
                  <a:pt x="47336" y="32632"/>
                </a:lnTo>
                <a:lnTo>
                  <a:pt x="47799" y="32502"/>
                </a:lnTo>
                <a:lnTo>
                  <a:pt x="48244" y="32373"/>
                </a:lnTo>
                <a:lnTo>
                  <a:pt x="48671" y="32224"/>
                </a:lnTo>
                <a:lnTo>
                  <a:pt x="49097" y="32057"/>
                </a:lnTo>
                <a:lnTo>
                  <a:pt x="49487" y="31909"/>
                </a:lnTo>
                <a:lnTo>
                  <a:pt x="49857" y="31724"/>
                </a:lnTo>
                <a:lnTo>
                  <a:pt x="50210" y="31557"/>
                </a:lnTo>
                <a:lnTo>
                  <a:pt x="50543" y="31371"/>
                </a:lnTo>
                <a:lnTo>
                  <a:pt x="50859" y="31167"/>
                </a:lnTo>
                <a:lnTo>
                  <a:pt x="51174" y="30982"/>
                </a:lnTo>
                <a:lnTo>
                  <a:pt x="51470" y="30778"/>
                </a:lnTo>
                <a:lnTo>
                  <a:pt x="51730" y="30574"/>
                </a:lnTo>
                <a:lnTo>
                  <a:pt x="52008" y="30370"/>
                </a:lnTo>
                <a:lnTo>
                  <a:pt x="52249" y="30148"/>
                </a:lnTo>
                <a:lnTo>
                  <a:pt x="52472" y="29944"/>
                </a:lnTo>
                <a:lnTo>
                  <a:pt x="52898" y="29499"/>
                </a:lnTo>
                <a:lnTo>
                  <a:pt x="53287" y="29072"/>
                </a:lnTo>
                <a:lnTo>
                  <a:pt x="53621" y="28627"/>
                </a:lnTo>
                <a:lnTo>
                  <a:pt x="53899" y="28201"/>
                </a:lnTo>
                <a:lnTo>
                  <a:pt x="54159" y="27793"/>
                </a:lnTo>
                <a:lnTo>
                  <a:pt x="54381" y="27404"/>
                </a:lnTo>
                <a:lnTo>
                  <a:pt x="54567" y="27033"/>
                </a:lnTo>
                <a:lnTo>
                  <a:pt x="54734" y="26681"/>
                </a:lnTo>
                <a:lnTo>
                  <a:pt x="54641" y="25809"/>
                </a:lnTo>
                <a:lnTo>
                  <a:pt x="54585" y="25309"/>
                </a:lnTo>
                <a:lnTo>
                  <a:pt x="54511" y="24789"/>
                </a:lnTo>
                <a:lnTo>
                  <a:pt x="54400" y="24233"/>
                </a:lnTo>
                <a:lnTo>
                  <a:pt x="54270" y="23658"/>
                </a:lnTo>
                <a:lnTo>
                  <a:pt x="54103" y="23084"/>
                </a:lnTo>
                <a:lnTo>
                  <a:pt x="53918" y="22527"/>
                </a:lnTo>
                <a:lnTo>
                  <a:pt x="53695" y="21990"/>
                </a:lnTo>
                <a:lnTo>
                  <a:pt x="53566" y="21730"/>
                </a:lnTo>
                <a:lnTo>
                  <a:pt x="53436" y="21471"/>
                </a:lnTo>
                <a:lnTo>
                  <a:pt x="53287" y="21229"/>
                </a:lnTo>
                <a:lnTo>
                  <a:pt x="53139" y="20988"/>
                </a:lnTo>
                <a:lnTo>
                  <a:pt x="52972" y="20766"/>
                </a:lnTo>
                <a:lnTo>
                  <a:pt x="52787" y="20562"/>
                </a:lnTo>
                <a:lnTo>
                  <a:pt x="52601" y="20358"/>
                </a:lnTo>
                <a:lnTo>
                  <a:pt x="52398" y="20191"/>
                </a:lnTo>
                <a:lnTo>
                  <a:pt x="52194" y="20024"/>
                </a:lnTo>
                <a:lnTo>
                  <a:pt x="51971" y="19876"/>
                </a:lnTo>
                <a:lnTo>
                  <a:pt x="51730" y="19746"/>
                </a:lnTo>
                <a:lnTo>
                  <a:pt x="51489" y="19635"/>
                </a:lnTo>
                <a:lnTo>
                  <a:pt x="51229" y="19561"/>
                </a:lnTo>
                <a:lnTo>
                  <a:pt x="50951" y="19505"/>
                </a:lnTo>
                <a:lnTo>
                  <a:pt x="50581" y="19450"/>
                </a:lnTo>
                <a:lnTo>
                  <a:pt x="50247" y="19412"/>
                </a:lnTo>
                <a:lnTo>
                  <a:pt x="49913" y="19375"/>
                </a:lnTo>
                <a:lnTo>
                  <a:pt x="49579" y="19357"/>
                </a:lnTo>
                <a:lnTo>
                  <a:pt x="49264" y="19375"/>
                </a:lnTo>
                <a:lnTo>
                  <a:pt x="48967" y="19375"/>
                </a:lnTo>
                <a:lnTo>
                  <a:pt x="48671" y="19412"/>
                </a:lnTo>
                <a:lnTo>
                  <a:pt x="48393" y="19450"/>
                </a:lnTo>
                <a:lnTo>
                  <a:pt x="48115" y="19505"/>
                </a:lnTo>
                <a:lnTo>
                  <a:pt x="47855" y="19561"/>
                </a:lnTo>
                <a:lnTo>
                  <a:pt x="47595" y="19635"/>
                </a:lnTo>
                <a:lnTo>
                  <a:pt x="47373" y="19728"/>
                </a:lnTo>
                <a:lnTo>
                  <a:pt x="47132" y="19820"/>
                </a:lnTo>
                <a:lnTo>
                  <a:pt x="46928" y="19932"/>
                </a:lnTo>
                <a:lnTo>
                  <a:pt x="46724" y="20061"/>
                </a:lnTo>
                <a:lnTo>
                  <a:pt x="46520" y="20191"/>
                </a:lnTo>
                <a:lnTo>
                  <a:pt x="46353" y="20321"/>
                </a:lnTo>
                <a:lnTo>
                  <a:pt x="46186" y="20469"/>
                </a:lnTo>
                <a:lnTo>
                  <a:pt x="46019" y="20618"/>
                </a:lnTo>
                <a:lnTo>
                  <a:pt x="45871" y="20785"/>
                </a:lnTo>
                <a:lnTo>
                  <a:pt x="45741" y="20951"/>
                </a:lnTo>
                <a:lnTo>
                  <a:pt x="45612" y="21137"/>
                </a:lnTo>
                <a:lnTo>
                  <a:pt x="45500" y="21322"/>
                </a:lnTo>
                <a:lnTo>
                  <a:pt x="45408" y="21526"/>
                </a:lnTo>
                <a:lnTo>
                  <a:pt x="45333" y="21712"/>
                </a:lnTo>
                <a:lnTo>
                  <a:pt x="45259" y="21916"/>
                </a:lnTo>
                <a:lnTo>
                  <a:pt x="45185" y="22138"/>
                </a:lnTo>
                <a:lnTo>
                  <a:pt x="45148" y="22360"/>
                </a:lnTo>
                <a:lnTo>
                  <a:pt x="45111" y="22583"/>
                </a:lnTo>
                <a:lnTo>
                  <a:pt x="45092" y="22805"/>
                </a:lnTo>
                <a:lnTo>
                  <a:pt x="45074" y="23028"/>
                </a:lnTo>
                <a:lnTo>
                  <a:pt x="45074" y="23269"/>
                </a:lnTo>
                <a:lnTo>
                  <a:pt x="45111" y="23733"/>
                </a:lnTo>
                <a:lnTo>
                  <a:pt x="45167" y="24178"/>
                </a:lnTo>
                <a:lnTo>
                  <a:pt x="45241" y="24585"/>
                </a:lnTo>
                <a:lnTo>
                  <a:pt x="45352" y="24993"/>
                </a:lnTo>
                <a:lnTo>
                  <a:pt x="45482" y="25346"/>
                </a:lnTo>
                <a:lnTo>
                  <a:pt x="45630" y="25698"/>
                </a:lnTo>
                <a:lnTo>
                  <a:pt x="45797" y="25995"/>
                </a:lnTo>
                <a:lnTo>
                  <a:pt x="45982" y="26273"/>
                </a:lnTo>
                <a:lnTo>
                  <a:pt x="46186" y="26514"/>
                </a:lnTo>
                <a:lnTo>
                  <a:pt x="46409" y="26736"/>
                </a:lnTo>
                <a:lnTo>
                  <a:pt x="46650" y="26903"/>
                </a:lnTo>
                <a:lnTo>
                  <a:pt x="46909" y="27051"/>
                </a:lnTo>
                <a:lnTo>
                  <a:pt x="47169" y="27144"/>
                </a:lnTo>
                <a:lnTo>
                  <a:pt x="47447" y="27200"/>
                </a:lnTo>
                <a:lnTo>
                  <a:pt x="47744" y="27200"/>
                </a:lnTo>
                <a:lnTo>
                  <a:pt x="48040" y="27181"/>
                </a:lnTo>
                <a:lnTo>
                  <a:pt x="48319" y="27126"/>
                </a:lnTo>
                <a:lnTo>
                  <a:pt x="48578" y="27051"/>
                </a:lnTo>
                <a:lnTo>
                  <a:pt x="48819" y="26977"/>
                </a:lnTo>
                <a:lnTo>
                  <a:pt x="49042" y="26903"/>
                </a:lnTo>
                <a:lnTo>
                  <a:pt x="49394" y="26736"/>
                </a:lnTo>
                <a:lnTo>
                  <a:pt x="49672" y="26588"/>
                </a:lnTo>
                <a:lnTo>
                  <a:pt x="49913" y="26477"/>
                </a:lnTo>
                <a:lnTo>
                  <a:pt x="50024" y="26440"/>
                </a:lnTo>
                <a:lnTo>
                  <a:pt x="50117" y="26421"/>
                </a:lnTo>
                <a:lnTo>
                  <a:pt x="50210" y="26402"/>
                </a:lnTo>
                <a:lnTo>
                  <a:pt x="50284" y="26421"/>
                </a:lnTo>
                <a:lnTo>
                  <a:pt x="50377" y="26458"/>
                </a:lnTo>
                <a:lnTo>
                  <a:pt x="50469" y="26514"/>
                </a:lnTo>
                <a:lnTo>
                  <a:pt x="50543" y="26588"/>
                </a:lnTo>
                <a:lnTo>
                  <a:pt x="50618" y="26699"/>
                </a:lnTo>
                <a:lnTo>
                  <a:pt x="50673" y="26829"/>
                </a:lnTo>
                <a:lnTo>
                  <a:pt x="50710" y="26959"/>
                </a:lnTo>
                <a:lnTo>
                  <a:pt x="50729" y="27126"/>
                </a:lnTo>
                <a:lnTo>
                  <a:pt x="50729" y="27292"/>
                </a:lnTo>
                <a:lnTo>
                  <a:pt x="50692" y="27459"/>
                </a:lnTo>
                <a:lnTo>
                  <a:pt x="50636" y="27626"/>
                </a:lnTo>
                <a:lnTo>
                  <a:pt x="50543" y="27812"/>
                </a:lnTo>
                <a:lnTo>
                  <a:pt x="50414" y="27978"/>
                </a:lnTo>
                <a:lnTo>
                  <a:pt x="50247" y="28145"/>
                </a:lnTo>
                <a:lnTo>
                  <a:pt x="50043" y="28294"/>
                </a:lnTo>
                <a:lnTo>
                  <a:pt x="49802" y="28442"/>
                </a:lnTo>
                <a:lnTo>
                  <a:pt x="49524" y="28553"/>
                </a:lnTo>
                <a:lnTo>
                  <a:pt x="49190" y="28664"/>
                </a:lnTo>
                <a:lnTo>
                  <a:pt x="48801" y="28757"/>
                </a:lnTo>
                <a:lnTo>
                  <a:pt x="48597" y="28776"/>
                </a:lnTo>
                <a:lnTo>
                  <a:pt x="48374" y="28794"/>
                </a:lnTo>
                <a:lnTo>
                  <a:pt x="48152" y="28794"/>
                </a:lnTo>
                <a:lnTo>
                  <a:pt x="47948" y="28776"/>
                </a:lnTo>
                <a:lnTo>
                  <a:pt x="47725" y="28739"/>
                </a:lnTo>
                <a:lnTo>
                  <a:pt x="47484" y="28702"/>
                </a:lnTo>
                <a:lnTo>
                  <a:pt x="47262" y="28646"/>
                </a:lnTo>
                <a:lnTo>
                  <a:pt x="47039" y="28572"/>
                </a:lnTo>
                <a:lnTo>
                  <a:pt x="46817" y="28479"/>
                </a:lnTo>
                <a:lnTo>
                  <a:pt x="46594" y="28368"/>
                </a:lnTo>
                <a:lnTo>
                  <a:pt x="46372" y="28257"/>
                </a:lnTo>
                <a:lnTo>
                  <a:pt x="46168" y="28127"/>
                </a:lnTo>
                <a:lnTo>
                  <a:pt x="45945" y="27997"/>
                </a:lnTo>
                <a:lnTo>
                  <a:pt x="45741" y="27849"/>
                </a:lnTo>
                <a:lnTo>
                  <a:pt x="45537" y="27682"/>
                </a:lnTo>
                <a:lnTo>
                  <a:pt x="45352" y="27496"/>
                </a:lnTo>
                <a:lnTo>
                  <a:pt x="45167" y="27311"/>
                </a:lnTo>
                <a:lnTo>
                  <a:pt x="44981" y="27107"/>
                </a:lnTo>
                <a:lnTo>
                  <a:pt x="44814" y="26903"/>
                </a:lnTo>
                <a:lnTo>
                  <a:pt x="44647" y="26681"/>
                </a:lnTo>
                <a:lnTo>
                  <a:pt x="44499" y="26440"/>
                </a:lnTo>
                <a:lnTo>
                  <a:pt x="44369" y="26198"/>
                </a:lnTo>
                <a:lnTo>
                  <a:pt x="44239" y="25939"/>
                </a:lnTo>
                <a:lnTo>
                  <a:pt x="44128" y="25661"/>
                </a:lnTo>
                <a:lnTo>
                  <a:pt x="44017" y="25383"/>
                </a:lnTo>
                <a:lnTo>
                  <a:pt x="43943" y="25105"/>
                </a:lnTo>
                <a:lnTo>
                  <a:pt x="43869" y="24808"/>
                </a:lnTo>
                <a:lnTo>
                  <a:pt x="43813" y="24493"/>
                </a:lnTo>
                <a:lnTo>
                  <a:pt x="43776" y="24178"/>
                </a:lnTo>
                <a:lnTo>
                  <a:pt x="43776" y="23844"/>
                </a:lnTo>
                <a:lnTo>
                  <a:pt x="43776" y="23510"/>
                </a:lnTo>
                <a:lnTo>
                  <a:pt x="43795" y="23176"/>
                </a:lnTo>
                <a:lnTo>
                  <a:pt x="43832" y="22824"/>
                </a:lnTo>
                <a:lnTo>
                  <a:pt x="43887" y="22490"/>
                </a:lnTo>
                <a:lnTo>
                  <a:pt x="43961" y="22175"/>
                </a:lnTo>
                <a:lnTo>
                  <a:pt x="44036" y="21860"/>
                </a:lnTo>
                <a:lnTo>
                  <a:pt x="44128" y="21563"/>
                </a:lnTo>
                <a:lnTo>
                  <a:pt x="44239" y="21285"/>
                </a:lnTo>
                <a:lnTo>
                  <a:pt x="44369" y="21007"/>
                </a:lnTo>
                <a:lnTo>
                  <a:pt x="44499" y="20747"/>
                </a:lnTo>
                <a:lnTo>
                  <a:pt x="44647" y="20488"/>
                </a:lnTo>
                <a:lnTo>
                  <a:pt x="44814" y="20265"/>
                </a:lnTo>
                <a:lnTo>
                  <a:pt x="45000" y="20024"/>
                </a:lnTo>
                <a:lnTo>
                  <a:pt x="45167" y="19820"/>
                </a:lnTo>
                <a:lnTo>
                  <a:pt x="45370" y="19598"/>
                </a:lnTo>
                <a:lnTo>
                  <a:pt x="45574" y="19412"/>
                </a:lnTo>
                <a:lnTo>
                  <a:pt x="45797" y="19227"/>
                </a:lnTo>
                <a:lnTo>
                  <a:pt x="46019" y="19060"/>
                </a:lnTo>
                <a:lnTo>
                  <a:pt x="46242" y="18893"/>
                </a:lnTo>
                <a:lnTo>
                  <a:pt x="46483" y="18745"/>
                </a:lnTo>
                <a:lnTo>
                  <a:pt x="46743" y="18615"/>
                </a:lnTo>
                <a:lnTo>
                  <a:pt x="47002" y="18485"/>
                </a:lnTo>
                <a:lnTo>
                  <a:pt x="47262" y="18374"/>
                </a:lnTo>
                <a:lnTo>
                  <a:pt x="47540" y="18263"/>
                </a:lnTo>
                <a:lnTo>
                  <a:pt x="47818" y="18189"/>
                </a:lnTo>
                <a:lnTo>
                  <a:pt x="48096" y="18096"/>
                </a:lnTo>
                <a:lnTo>
                  <a:pt x="48393" y="18040"/>
                </a:lnTo>
                <a:lnTo>
                  <a:pt x="48689" y="17985"/>
                </a:lnTo>
                <a:lnTo>
                  <a:pt x="48986" y="17929"/>
                </a:lnTo>
                <a:lnTo>
                  <a:pt x="49301" y="17892"/>
                </a:lnTo>
                <a:lnTo>
                  <a:pt x="49616" y="17874"/>
                </a:lnTo>
                <a:lnTo>
                  <a:pt x="50562" y="17874"/>
                </a:lnTo>
                <a:lnTo>
                  <a:pt x="50877" y="17911"/>
                </a:lnTo>
                <a:lnTo>
                  <a:pt x="51174" y="17948"/>
                </a:lnTo>
                <a:lnTo>
                  <a:pt x="51470" y="18022"/>
                </a:lnTo>
                <a:lnTo>
                  <a:pt x="51749" y="18096"/>
                </a:lnTo>
                <a:lnTo>
                  <a:pt x="52008" y="18207"/>
                </a:lnTo>
                <a:lnTo>
                  <a:pt x="52268" y="18319"/>
                </a:lnTo>
                <a:lnTo>
                  <a:pt x="52509" y="18448"/>
                </a:lnTo>
                <a:lnTo>
                  <a:pt x="52731" y="18597"/>
                </a:lnTo>
                <a:lnTo>
                  <a:pt x="52954" y="18745"/>
                </a:lnTo>
                <a:lnTo>
                  <a:pt x="53158" y="18912"/>
                </a:lnTo>
                <a:lnTo>
                  <a:pt x="53343" y="19097"/>
                </a:lnTo>
                <a:lnTo>
                  <a:pt x="53529" y="19283"/>
                </a:lnTo>
                <a:lnTo>
                  <a:pt x="53714" y="19487"/>
                </a:lnTo>
                <a:lnTo>
                  <a:pt x="53881" y="19691"/>
                </a:lnTo>
                <a:lnTo>
                  <a:pt x="54177" y="20136"/>
                </a:lnTo>
                <a:lnTo>
                  <a:pt x="54456" y="20581"/>
                </a:lnTo>
                <a:lnTo>
                  <a:pt x="54697" y="21063"/>
                </a:lnTo>
                <a:lnTo>
                  <a:pt x="54901" y="21526"/>
                </a:lnTo>
                <a:lnTo>
                  <a:pt x="55086" y="22008"/>
                </a:lnTo>
                <a:lnTo>
                  <a:pt x="55253" y="22472"/>
                </a:lnTo>
                <a:lnTo>
                  <a:pt x="55383" y="22917"/>
                </a:lnTo>
                <a:lnTo>
                  <a:pt x="55624" y="23751"/>
                </a:lnTo>
                <a:lnTo>
                  <a:pt x="55753" y="24307"/>
                </a:lnTo>
                <a:lnTo>
                  <a:pt x="55846" y="24826"/>
                </a:lnTo>
                <a:lnTo>
                  <a:pt x="55920" y="25309"/>
                </a:lnTo>
                <a:lnTo>
                  <a:pt x="55957" y="25753"/>
                </a:lnTo>
                <a:lnTo>
                  <a:pt x="56273" y="25957"/>
                </a:lnTo>
                <a:lnTo>
                  <a:pt x="56643" y="26161"/>
                </a:lnTo>
                <a:lnTo>
                  <a:pt x="57070" y="26384"/>
                </a:lnTo>
                <a:lnTo>
                  <a:pt x="57533" y="26606"/>
                </a:lnTo>
                <a:lnTo>
                  <a:pt x="58071" y="26810"/>
                </a:lnTo>
                <a:lnTo>
                  <a:pt x="58646" y="27014"/>
                </a:lnTo>
                <a:lnTo>
                  <a:pt x="59258" y="27181"/>
                </a:lnTo>
                <a:lnTo>
                  <a:pt x="59573" y="27255"/>
                </a:lnTo>
                <a:lnTo>
                  <a:pt x="59907" y="27311"/>
                </a:lnTo>
                <a:lnTo>
                  <a:pt x="60240" y="27348"/>
                </a:lnTo>
                <a:lnTo>
                  <a:pt x="60593" y="27385"/>
                </a:lnTo>
                <a:lnTo>
                  <a:pt x="60945" y="27404"/>
                </a:lnTo>
                <a:lnTo>
                  <a:pt x="61297" y="27422"/>
                </a:lnTo>
                <a:lnTo>
                  <a:pt x="61668" y="27404"/>
                </a:lnTo>
                <a:lnTo>
                  <a:pt x="62039" y="27367"/>
                </a:lnTo>
                <a:lnTo>
                  <a:pt x="62428" y="27329"/>
                </a:lnTo>
                <a:lnTo>
                  <a:pt x="62799" y="27255"/>
                </a:lnTo>
                <a:lnTo>
                  <a:pt x="63188" y="27163"/>
                </a:lnTo>
                <a:lnTo>
                  <a:pt x="63578" y="27051"/>
                </a:lnTo>
                <a:lnTo>
                  <a:pt x="63967" y="26922"/>
                </a:lnTo>
                <a:lnTo>
                  <a:pt x="64356" y="26755"/>
                </a:lnTo>
                <a:lnTo>
                  <a:pt x="64764" y="26569"/>
                </a:lnTo>
                <a:lnTo>
                  <a:pt x="65154" y="26347"/>
                </a:lnTo>
                <a:lnTo>
                  <a:pt x="65543" y="26106"/>
                </a:lnTo>
                <a:lnTo>
                  <a:pt x="65951" y="25828"/>
                </a:lnTo>
                <a:lnTo>
                  <a:pt x="66396" y="25494"/>
                </a:lnTo>
                <a:lnTo>
                  <a:pt x="66804" y="25142"/>
                </a:lnTo>
                <a:lnTo>
                  <a:pt x="67193" y="24771"/>
                </a:lnTo>
                <a:lnTo>
                  <a:pt x="67545" y="24400"/>
                </a:lnTo>
                <a:lnTo>
                  <a:pt x="67861" y="24011"/>
                </a:lnTo>
                <a:lnTo>
                  <a:pt x="68157" y="23621"/>
                </a:lnTo>
                <a:lnTo>
                  <a:pt x="68435" y="23213"/>
                </a:lnTo>
                <a:lnTo>
                  <a:pt x="68676" y="22805"/>
                </a:lnTo>
                <a:lnTo>
                  <a:pt x="68899" y="22398"/>
                </a:lnTo>
                <a:lnTo>
                  <a:pt x="69084" y="21990"/>
                </a:lnTo>
                <a:lnTo>
                  <a:pt x="69270" y="21582"/>
                </a:lnTo>
                <a:lnTo>
                  <a:pt x="69418" y="21192"/>
                </a:lnTo>
                <a:lnTo>
                  <a:pt x="69566" y="20785"/>
                </a:lnTo>
                <a:lnTo>
                  <a:pt x="69678" y="20395"/>
                </a:lnTo>
                <a:lnTo>
                  <a:pt x="69770" y="19987"/>
                </a:lnTo>
                <a:lnTo>
                  <a:pt x="69863" y="19616"/>
                </a:lnTo>
                <a:lnTo>
                  <a:pt x="69937" y="19246"/>
                </a:lnTo>
                <a:lnTo>
                  <a:pt x="69993" y="18875"/>
                </a:lnTo>
                <a:lnTo>
                  <a:pt x="70067" y="18189"/>
                </a:lnTo>
                <a:lnTo>
                  <a:pt x="70086" y="17577"/>
                </a:lnTo>
                <a:lnTo>
                  <a:pt x="70086" y="17021"/>
                </a:lnTo>
                <a:lnTo>
                  <a:pt x="70049" y="16576"/>
                </a:lnTo>
                <a:lnTo>
                  <a:pt x="69993" y="16205"/>
                </a:lnTo>
                <a:lnTo>
                  <a:pt x="69937" y="15964"/>
                </a:lnTo>
                <a:lnTo>
                  <a:pt x="69919" y="15890"/>
                </a:lnTo>
                <a:lnTo>
                  <a:pt x="69882" y="15853"/>
                </a:lnTo>
                <a:lnTo>
                  <a:pt x="69845" y="15834"/>
                </a:lnTo>
                <a:lnTo>
                  <a:pt x="69770" y="15871"/>
                </a:lnTo>
                <a:lnTo>
                  <a:pt x="69548" y="16001"/>
                </a:lnTo>
                <a:lnTo>
                  <a:pt x="69233" y="16261"/>
                </a:lnTo>
                <a:lnTo>
                  <a:pt x="68825" y="16594"/>
                </a:lnTo>
                <a:lnTo>
                  <a:pt x="68343" y="16984"/>
                </a:lnTo>
                <a:lnTo>
                  <a:pt x="67768" y="17410"/>
                </a:lnTo>
                <a:lnTo>
                  <a:pt x="67156" y="17836"/>
                </a:lnTo>
                <a:lnTo>
                  <a:pt x="66822" y="18059"/>
                </a:lnTo>
                <a:lnTo>
                  <a:pt x="66489" y="18263"/>
                </a:lnTo>
                <a:lnTo>
                  <a:pt x="66136" y="18467"/>
                </a:lnTo>
                <a:lnTo>
                  <a:pt x="65784" y="18671"/>
                </a:lnTo>
                <a:lnTo>
                  <a:pt x="65413" y="18838"/>
                </a:lnTo>
                <a:lnTo>
                  <a:pt x="65042" y="19005"/>
                </a:lnTo>
                <a:lnTo>
                  <a:pt x="64672" y="19134"/>
                </a:lnTo>
                <a:lnTo>
                  <a:pt x="64301" y="19264"/>
                </a:lnTo>
                <a:lnTo>
                  <a:pt x="63911" y="19338"/>
                </a:lnTo>
                <a:lnTo>
                  <a:pt x="63522" y="19412"/>
                </a:lnTo>
                <a:lnTo>
                  <a:pt x="63151" y="19450"/>
                </a:lnTo>
                <a:lnTo>
                  <a:pt x="62762" y="19431"/>
                </a:lnTo>
                <a:lnTo>
                  <a:pt x="62391" y="19394"/>
                </a:lnTo>
                <a:lnTo>
                  <a:pt x="62020" y="19320"/>
                </a:lnTo>
                <a:lnTo>
                  <a:pt x="61835" y="19264"/>
                </a:lnTo>
                <a:lnTo>
                  <a:pt x="61649" y="19190"/>
                </a:lnTo>
                <a:lnTo>
                  <a:pt x="61464" y="19116"/>
                </a:lnTo>
                <a:lnTo>
                  <a:pt x="61279" y="19023"/>
                </a:lnTo>
                <a:lnTo>
                  <a:pt x="61093" y="18912"/>
                </a:lnTo>
                <a:lnTo>
                  <a:pt x="60926" y="18801"/>
                </a:lnTo>
                <a:lnTo>
                  <a:pt x="60741" y="18671"/>
                </a:lnTo>
                <a:lnTo>
                  <a:pt x="60574" y="18541"/>
                </a:lnTo>
                <a:lnTo>
                  <a:pt x="60240" y="18226"/>
                </a:lnTo>
                <a:lnTo>
                  <a:pt x="59944" y="17892"/>
                </a:lnTo>
                <a:lnTo>
                  <a:pt x="59666" y="17540"/>
                </a:lnTo>
                <a:lnTo>
                  <a:pt x="59387" y="17150"/>
                </a:lnTo>
                <a:lnTo>
                  <a:pt x="59146" y="16761"/>
                </a:lnTo>
                <a:lnTo>
                  <a:pt x="58905" y="16353"/>
                </a:lnTo>
                <a:lnTo>
                  <a:pt x="58683" y="15927"/>
                </a:lnTo>
                <a:lnTo>
                  <a:pt x="58479" y="15500"/>
                </a:lnTo>
                <a:lnTo>
                  <a:pt x="58090" y="14592"/>
                </a:lnTo>
                <a:lnTo>
                  <a:pt x="57700" y="13665"/>
                </a:lnTo>
                <a:lnTo>
                  <a:pt x="57311" y="12719"/>
                </a:lnTo>
                <a:lnTo>
                  <a:pt x="56903" y="11792"/>
                </a:lnTo>
                <a:lnTo>
                  <a:pt x="56680" y="11329"/>
                </a:lnTo>
                <a:lnTo>
                  <a:pt x="56458" y="10884"/>
                </a:lnTo>
                <a:lnTo>
                  <a:pt x="56217" y="10439"/>
                </a:lnTo>
                <a:lnTo>
                  <a:pt x="55957" y="9994"/>
                </a:lnTo>
                <a:lnTo>
                  <a:pt x="55679" y="9586"/>
                </a:lnTo>
                <a:lnTo>
                  <a:pt x="55383" y="9178"/>
                </a:lnTo>
                <a:lnTo>
                  <a:pt x="55067" y="8789"/>
                </a:lnTo>
                <a:lnTo>
                  <a:pt x="54715" y="8418"/>
                </a:lnTo>
                <a:lnTo>
                  <a:pt x="54344" y="8065"/>
                </a:lnTo>
                <a:lnTo>
                  <a:pt x="53936" y="7732"/>
                </a:lnTo>
                <a:lnTo>
                  <a:pt x="53510" y="7435"/>
                </a:lnTo>
                <a:lnTo>
                  <a:pt x="53046" y="7157"/>
                </a:lnTo>
                <a:lnTo>
                  <a:pt x="52527" y="6897"/>
                </a:lnTo>
                <a:lnTo>
                  <a:pt x="51990" y="6675"/>
                </a:lnTo>
                <a:lnTo>
                  <a:pt x="51712" y="6582"/>
                </a:lnTo>
                <a:lnTo>
                  <a:pt x="51415" y="6489"/>
                </a:lnTo>
                <a:lnTo>
                  <a:pt x="51100" y="6415"/>
                </a:lnTo>
                <a:lnTo>
                  <a:pt x="50784" y="6341"/>
                </a:lnTo>
                <a:lnTo>
                  <a:pt x="50265" y="6248"/>
                </a:lnTo>
                <a:lnTo>
                  <a:pt x="49746" y="6156"/>
                </a:lnTo>
                <a:lnTo>
                  <a:pt x="49246" y="6100"/>
                </a:lnTo>
                <a:lnTo>
                  <a:pt x="48745" y="6063"/>
                </a:lnTo>
                <a:lnTo>
                  <a:pt x="48263" y="6044"/>
                </a:lnTo>
                <a:lnTo>
                  <a:pt x="47799" y="6044"/>
                </a:lnTo>
                <a:lnTo>
                  <a:pt x="47354" y="6063"/>
                </a:lnTo>
                <a:lnTo>
                  <a:pt x="46909" y="6082"/>
                </a:lnTo>
                <a:lnTo>
                  <a:pt x="46483" y="6119"/>
                </a:lnTo>
                <a:lnTo>
                  <a:pt x="46057" y="6174"/>
                </a:lnTo>
                <a:lnTo>
                  <a:pt x="45649" y="6248"/>
                </a:lnTo>
                <a:lnTo>
                  <a:pt x="45259" y="6341"/>
                </a:lnTo>
                <a:lnTo>
                  <a:pt x="44888" y="6434"/>
                </a:lnTo>
                <a:lnTo>
                  <a:pt x="44518" y="6527"/>
                </a:lnTo>
                <a:lnTo>
                  <a:pt x="44147" y="6638"/>
                </a:lnTo>
                <a:lnTo>
                  <a:pt x="43813" y="6768"/>
                </a:lnTo>
                <a:lnTo>
                  <a:pt x="43164" y="7027"/>
                </a:lnTo>
                <a:lnTo>
                  <a:pt x="42552" y="7305"/>
                </a:lnTo>
                <a:lnTo>
                  <a:pt x="41996" y="7602"/>
                </a:lnTo>
                <a:lnTo>
                  <a:pt x="41477" y="7917"/>
                </a:lnTo>
                <a:lnTo>
                  <a:pt x="41013" y="8214"/>
                </a:lnTo>
                <a:lnTo>
                  <a:pt x="40605" y="8529"/>
                </a:lnTo>
                <a:lnTo>
                  <a:pt x="40235" y="8807"/>
                </a:lnTo>
                <a:lnTo>
                  <a:pt x="39919" y="9067"/>
                </a:lnTo>
                <a:lnTo>
                  <a:pt x="39790" y="9530"/>
                </a:lnTo>
                <a:lnTo>
                  <a:pt x="39623" y="10031"/>
                </a:lnTo>
                <a:lnTo>
                  <a:pt x="39419" y="10587"/>
                </a:lnTo>
                <a:lnTo>
                  <a:pt x="39178" y="11162"/>
                </a:lnTo>
                <a:lnTo>
                  <a:pt x="39029" y="11440"/>
                </a:lnTo>
                <a:lnTo>
                  <a:pt x="38863" y="11755"/>
                </a:lnTo>
                <a:lnTo>
                  <a:pt x="38677" y="12052"/>
                </a:lnTo>
                <a:lnTo>
                  <a:pt x="38492" y="12348"/>
                </a:lnTo>
                <a:lnTo>
                  <a:pt x="38288" y="12645"/>
                </a:lnTo>
                <a:lnTo>
                  <a:pt x="38047" y="12942"/>
                </a:lnTo>
                <a:lnTo>
                  <a:pt x="37806" y="13238"/>
                </a:lnTo>
                <a:lnTo>
                  <a:pt x="37546" y="13535"/>
                </a:lnTo>
                <a:lnTo>
                  <a:pt x="37305" y="13757"/>
                </a:lnTo>
                <a:lnTo>
                  <a:pt x="37064" y="13980"/>
                </a:lnTo>
                <a:lnTo>
                  <a:pt x="36805" y="14184"/>
                </a:lnTo>
                <a:lnTo>
                  <a:pt x="36526" y="14351"/>
                </a:lnTo>
                <a:lnTo>
                  <a:pt x="36230" y="14518"/>
                </a:lnTo>
                <a:lnTo>
                  <a:pt x="35933" y="14666"/>
                </a:lnTo>
                <a:lnTo>
                  <a:pt x="35618" y="14796"/>
                </a:lnTo>
                <a:lnTo>
                  <a:pt x="35284" y="14907"/>
                </a:lnTo>
                <a:lnTo>
                  <a:pt x="34950" y="15000"/>
                </a:lnTo>
                <a:lnTo>
                  <a:pt x="34617" y="15092"/>
                </a:lnTo>
                <a:lnTo>
                  <a:pt x="34283" y="15148"/>
                </a:lnTo>
                <a:lnTo>
                  <a:pt x="33931" y="15204"/>
                </a:lnTo>
                <a:lnTo>
                  <a:pt x="33578" y="15222"/>
                </a:lnTo>
                <a:lnTo>
                  <a:pt x="33226" y="15241"/>
                </a:lnTo>
                <a:lnTo>
                  <a:pt x="32874" y="15241"/>
                </a:lnTo>
                <a:lnTo>
                  <a:pt x="32522" y="15204"/>
                </a:lnTo>
                <a:lnTo>
                  <a:pt x="32169" y="15167"/>
                </a:lnTo>
                <a:lnTo>
                  <a:pt x="31836" y="15111"/>
                </a:lnTo>
                <a:lnTo>
                  <a:pt x="31483" y="15037"/>
                </a:lnTo>
                <a:lnTo>
                  <a:pt x="31150" y="14963"/>
                </a:lnTo>
                <a:lnTo>
                  <a:pt x="30816" y="14851"/>
                </a:lnTo>
                <a:lnTo>
                  <a:pt x="30501" y="14722"/>
                </a:lnTo>
                <a:lnTo>
                  <a:pt x="30185" y="14573"/>
                </a:lnTo>
                <a:lnTo>
                  <a:pt x="29889" y="14425"/>
                </a:lnTo>
                <a:lnTo>
                  <a:pt x="29592" y="14240"/>
                </a:lnTo>
                <a:lnTo>
                  <a:pt x="29314" y="14036"/>
                </a:lnTo>
                <a:lnTo>
                  <a:pt x="29054" y="13832"/>
                </a:lnTo>
                <a:lnTo>
                  <a:pt x="28813" y="13591"/>
                </a:lnTo>
                <a:lnTo>
                  <a:pt x="28572" y="13350"/>
                </a:lnTo>
                <a:lnTo>
                  <a:pt x="28368" y="13071"/>
                </a:lnTo>
                <a:lnTo>
                  <a:pt x="28183" y="12793"/>
                </a:lnTo>
                <a:lnTo>
                  <a:pt x="27998" y="12497"/>
                </a:lnTo>
                <a:lnTo>
                  <a:pt x="27849" y="12182"/>
                </a:lnTo>
                <a:lnTo>
                  <a:pt x="27719" y="11866"/>
                </a:lnTo>
                <a:lnTo>
                  <a:pt x="27608" y="11570"/>
                </a:lnTo>
                <a:lnTo>
                  <a:pt x="27516" y="11273"/>
                </a:lnTo>
                <a:lnTo>
                  <a:pt x="27441" y="10976"/>
                </a:lnTo>
                <a:lnTo>
                  <a:pt x="27386" y="10680"/>
                </a:lnTo>
                <a:lnTo>
                  <a:pt x="27330" y="10402"/>
                </a:lnTo>
                <a:lnTo>
                  <a:pt x="27312" y="10123"/>
                </a:lnTo>
                <a:lnTo>
                  <a:pt x="27293" y="9864"/>
                </a:lnTo>
                <a:lnTo>
                  <a:pt x="27293" y="9586"/>
                </a:lnTo>
                <a:lnTo>
                  <a:pt x="27293" y="9326"/>
                </a:lnTo>
                <a:lnTo>
                  <a:pt x="27312" y="9067"/>
                </a:lnTo>
                <a:lnTo>
                  <a:pt x="27349" y="8826"/>
                </a:lnTo>
                <a:lnTo>
                  <a:pt x="27386" y="8585"/>
                </a:lnTo>
                <a:lnTo>
                  <a:pt x="27516" y="8121"/>
                </a:lnTo>
                <a:lnTo>
                  <a:pt x="27664" y="7695"/>
                </a:lnTo>
                <a:lnTo>
                  <a:pt x="27831" y="7287"/>
                </a:lnTo>
                <a:lnTo>
                  <a:pt x="28016" y="6916"/>
                </a:lnTo>
                <a:lnTo>
                  <a:pt x="28220" y="6582"/>
                </a:lnTo>
                <a:lnTo>
                  <a:pt x="28443" y="6285"/>
                </a:lnTo>
                <a:lnTo>
                  <a:pt x="28647" y="6026"/>
                </a:lnTo>
                <a:lnTo>
                  <a:pt x="28850" y="5803"/>
                </a:lnTo>
                <a:lnTo>
                  <a:pt x="29054" y="5618"/>
                </a:lnTo>
                <a:lnTo>
                  <a:pt x="29240" y="5488"/>
                </a:lnTo>
                <a:lnTo>
                  <a:pt x="29388" y="5377"/>
                </a:lnTo>
                <a:lnTo>
                  <a:pt x="29518" y="5321"/>
                </a:lnTo>
                <a:lnTo>
                  <a:pt x="29648" y="5303"/>
                </a:lnTo>
                <a:lnTo>
                  <a:pt x="29740" y="5303"/>
                </a:lnTo>
                <a:lnTo>
                  <a:pt x="29833" y="5340"/>
                </a:lnTo>
                <a:lnTo>
                  <a:pt x="29889" y="5396"/>
                </a:lnTo>
                <a:lnTo>
                  <a:pt x="29944" y="5470"/>
                </a:lnTo>
                <a:lnTo>
                  <a:pt x="29981" y="5562"/>
                </a:lnTo>
                <a:lnTo>
                  <a:pt x="30000" y="5674"/>
                </a:lnTo>
                <a:lnTo>
                  <a:pt x="30000" y="5785"/>
                </a:lnTo>
                <a:lnTo>
                  <a:pt x="30000" y="5896"/>
                </a:lnTo>
                <a:lnTo>
                  <a:pt x="29981" y="6026"/>
                </a:lnTo>
                <a:lnTo>
                  <a:pt x="29944" y="6137"/>
                </a:lnTo>
                <a:lnTo>
                  <a:pt x="29907" y="6248"/>
                </a:lnTo>
                <a:lnTo>
                  <a:pt x="29870" y="6341"/>
                </a:lnTo>
                <a:lnTo>
                  <a:pt x="29481" y="6990"/>
                </a:lnTo>
                <a:lnTo>
                  <a:pt x="29277" y="7361"/>
                </a:lnTo>
                <a:lnTo>
                  <a:pt x="29092" y="7750"/>
                </a:lnTo>
                <a:lnTo>
                  <a:pt x="28906" y="8158"/>
                </a:lnTo>
                <a:lnTo>
                  <a:pt x="28758" y="8585"/>
                </a:lnTo>
                <a:lnTo>
                  <a:pt x="28628" y="9030"/>
                </a:lnTo>
                <a:lnTo>
                  <a:pt x="28535" y="9493"/>
                </a:lnTo>
                <a:lnTo>
                  <a:pt x="28498" y="9716"/>
                </a:lnTo>
                <a:lnTo>
                  <a:pt x="28480" y="9938"/>
                </a:lnTo>
                <a:lnTo>
                  <a:pt x="28480" y="10179"/>
                </a:lnTo>
                <a:lnTo>
                  <a:pt x="28480" y="10420"/>
                </a:lnTo>
                <a:lnTo>
                  <a:pt x="28517" y="10643"/>
                </a:lnTo>
                <a:lnTo>
                  <a:pt x="28554" y="10884"/>
                </a:lnTo>
                <a:lnTo>
                  <a:pt x="28609" y="11125"/>
                </a:lnTo>
                <a:lnTo>
                  <a:pt x="28684" y="11347"/>
                </a:lnTo>
                <a:lnTo>
                  <a:pt x="28776" y="11588"/>
                </a:lnTo>
                <a:lnTo>
                  <a:pt x="28888" y="11811"/>
                </a:lnTo>
                <a:lnTo>
                  <a:pt x="29036" y="12052"/>
                </a:lnTo>
                <a:lnTo>
                  <a:pt x="29184" y="12274"/>
                </a:lnTo>
                <a:lnTo>
                  <a:pt x="29370" y="12497"/>
                </a:lnTo>
                <a:lnTo>
                  <a:pt x="29574" y="12719"/>
                </a:lnTo>
                <a:lnTo>
                  <a:pt x="29796" y="12942"/>
                </a:lnTo>
                <a:lnTo>
                  <a:pt x="30056" y="13164"/>
                </a:lnTo>
                <a:lnTo>
                  <a:pt x="30334" y="13350"/>
                </a:lnTo>
                <a:lnTo>
                  <a:pt x="30612" y="13535"/>
                </a:lnTo>
                <a:lnTo>
                  <a:pt x="30890" y="13702"/>
                </a:lnTo>
                <a:lnTo>
                  <a:pt x="31187" y="13832"/>
                </a:lnTo>
                <a:lnTo>
                  <a:pt x="31483" y="13943"/>
                </a:lnTo>
                <a:lnTo>
                  <a:pt x="31799" y="14036"/>
                </a:lnTo>
                <a:lnTo>
                  <a:pt x="32114" y="14091"/>
                </a:lnTo>
                <a:lnTo>
                  <a:pt x="32410" y="14147"/>
                </a:lnTo>
                <a:lnTo>
                  <a:pt x="32726" y="14165"/>
                </a:lnTo>
                <a:lnTo>
                  <a:pt x="33059" y="14184"/>
                </a:lnTo>
                <a:lnTo>
                  <a:pt x="33374" y="14165"/>
                </a:lnTo>
                <a:lnTo>
                  <a:pt x="33690" y="14128"/>
                </a:lnTo>
                <a:lnTo>
                  <a:pt x="34005" y="14073"/>
                </a:lnTo>
                <a:lnTo>
                  <a:pt x="34320" y="13999"/>
                </a:lnTo>
                <a:lnTo>
                  <a:pt x="34635" y="13906"/>
                </a:lnTo>
                <a:lnTo>
                  <a:pt x="34950" y="13776"/>
                </a:lnTo>
                <a:lnTo>
                  <a:pt x="35266" y="13646"/>
                </a:lnTo>
                <a:lnTo>
                  <a:pt x="35562" y="13498"/>
                </a:lnTo>
                <a:lnTo>
                  <a:pt x="35878" y="13331"/>
                </a:lnTo>
                <a:lnTo>
                  <a:pt x="36174" y="13146"/>
                </a:lnTo>
                <a:lnTo>
                  <a:pt x="36452" y="12942"/>
                </a:lnTo>
                <a:lnTo>
                  <a:pt x="36730" y="12719"/>
                </a:lnTo>
                <a:lnTo>
                  <a:pt x="37009" y="12478"/>
                </a:lnTo>
                <a:lnTo>
                  <a:pt x="37268" y="12219"/>
                </a:lnTo>
                <a:lnTo>
                  <a:pt x="37528" y="11940"/>
                </a:lnTo>
                <a:lnTo>
                  <a:pt x="37769" y="11662"/>
                </a:lnTo>
                <a:lnTo>
                  <a:pt x="38010" y="11347"/>
                </a:lnTo>
                <a:lnTo>
                  <a:pt x="38214" y="11032"/>
                </a:lnTo>
                <a:lnTo>
                  <a:pt x="38436" y="10698"/>
                </a:lnTo>
                <a:lnTo>
                  <a:pt x="38622" y="10346"/>
                </a:lnTo>
                <a:lnTo>
                  <a:pt x="38807" y="9975"/>
                </a:lnTo>
                <a:lnTo>
                  <a:pt x="38974" y="9586"/>
                </a:lnTo>
                <a:lnTo>
                  <a:pt x="38937" y="9475"/>
                </a:lnTo>
                <a:lnTo>
                  <a:pt x="38900" y="9326"/>
                </a:lnTo>
                <a:lnTo>
                  <a:pt x="38863" y="8918"/>
                </a:lnTo>
                <a:lnTo>
                  <a:pt x="38807" y="8418"/>
                </a:lnTo>
                <a:lnTo>
                  <a:pt x="38733" y="7824"/>
                </a:lnTo>
                <a:lnTo>
                  <a:pt x="38622" y="7175"/>
                </a:lnTo>
                <a:lnTo>
                  <a:pt x="38547" y="6823"/>
                </a:lnTo>
                <a:lnTo>
                  <a:pt x="38455" y="6452"/>
                </a:lnTo>
                <a:lnTo>
                  <a:pt x="38362" y="6082"/>
                </a:lnTo>
                <a:lnTo>
                  <a:pt x="38251" y="5711"/>
                </a:lnTo>
                <a:lnTo>
                  <a:pt x="38102" y="5321"/>
                </a:lnTo>
                <a:lnTo>
                  <a:pt x="37954" y="4932"/>
                </a:lnTo>
                <a:lnTo>
                  <a:pt x="37769" y="4543"/>
                </a:lnTo>
                <a:lnTo>
                  <a:pt x="37565" y="4172"/>
                </a:lnTo>
                <a:lnTo>
                  <a:pt x="37342" y="3782"/>
                </a:lnTo>
                <a:lnTo>
                  <a:pt x="37083" y="3412"/>
                </a:lnTo>
                <a:lnTo>
                  <a:pt x="36805" y="3041"/>
                </a:lnTo>
                <a:lnTo>
                  <a:pt x="36489" y="2689"/>
                </a:lnTo>
                <a:lnTo>
                  <a:pt x="36137" y="2336"/>
                </a:lnTo>
                <a:lnTo>
                  <a:pt x="35748" y="2021"/>
                </a:lnTo>
                <a:lnTo>
                  <a:pt x="35321" y="1706"/>
                </a:lnTo>
                <a:lnTo>
                  <a:pt x="34858" y="1409"/>
                </a:lnTo>
                <a:lnTo>
                  <a:pt x="34357" y="1150"/>
                </a:lnTo>
                <a:lnTo>
                  <a:pt x="33819" y="909"/>
                </a:lnTo>
                <a:lnTo>
                  <a:pt x="33245" y="686"/>
                </a:lnTo>
                <a:lnTo>
                  <a:pt x="32614" y="482"/>
                </a:lnTo>
                <a:lnTo>
                  <a:pt x="31928" y="334"/>
                </a:lnTo>
                <a:lnTo>
                  <a:pt x="31205" y="204"/>
                </a:lnTo>
                <a:lnTo>
                  <a:pt x="30371" y="93"/>
                </a:lnTo>
                <a:lnTo>
                  <a:pt x="29574" y="37"/>
                </a:lnTo>
                <a:lnTo>
                  <a:pt x="287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9"/>
          <p:cNvSpPr txBox="1">
            <a:spLocks noGrp="1"/>
          </p:cNvSpPr>
          <p:nvPr>
            <p:ph type="subTitle" idx="1"/>
          </p:nvPr>
        </p:nvSpPr>
        <p:spPr>
          <a:xfrm>
            <a:off x="2038200" y="3433968"/>
            <a:ext cx="5067600" cy="54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2600" dirty="0" smtClean="0"/>
              <a:t>Can you hear me?!</a:t>
            </a:r>
            <a:endParaRPr sz="2600" dirty="0"/>
          </a:p>
        </p:txBody>
      </p:sp>
      <p:sp>
        <p:nvSpPr>
          <p:cNvPr id="2760" name="Google Shape;2760;p39"/>
          <p:cNvSpPr/>
          <p:nvPr/>
        </p:nvSpPr>
        <p:spPr>
          <a:xfrm>
            <a:off x="3601375" y="593913"/>
            <a:ext cx="642475" cy="572375"/>
          </a:xfrm>
          <a:custGeom>
            <a:avLst/>
            <a:gdLst/>
            <a:ahLst/>
            <a:cxnLst/>
            <a:rect l="l" t="t" r="r" b="b"/>
            <a:pathLst>
              <a:path w="25699" h="22895" extrusionOk="0">
                <a:moveTo>
                  <a:pt x="7362" y="1"/>
                </a:moveTo>
                <a:lnTo>
                  <a:pt x="7048" y="19"/>
                </a:lnTo>
                <a:lnTo>
                  <a:pt x="6734" y="38"/>
                </a:lnTo>
                <a:lnTo>
                  <a:pt x="6421" y="93"/>
                </a:lnTo>
                <a:lnTo>
                  <a:pt x="6126" y="185"/>
                </a:lnTo>
                <a:lnTo>
                  <a:pt x="5812" y="277"/>
                </a:lnTo>
                <a:lnTo>
                  <a:pt x="5535" y="406"/>
                </a:lnTo>
                <a:lnTo>
                  <a:pt x="5259" y="573"/>
                </a:lnTo>
                <a:lnTo>
                  <a:pt x="5000" y="739"/>
                </a:lnTo>
                <a:lnTo>
                  <a:pt x="4724" y="941"/>
                </a:lnTo>
                <a:lnTo>
                  <a:pt x="4484" y="1181"/>
                </a:lnTo>
                <a:lnTo>
                  <a:pt x="4281" y="1421"/>
                </a:lnTo>
                <a:lnTo>
                  <a:pt x="4078" y="1679"/>
                </a:lnTo>
                <a:lnTo>
                  <a:pt x="3893" y="1956"/>
                </a:lnTo>
                <a:lnTo>
                  <a:pt x="3746" y="2233"/>
                </a:lnTo>
                <a:lnTo>
                  <a:pt x="3617" y="2528"/>
                </a:lnTo>
                <a:lnTo>
                  <a:pt x="3506" y="2842"/>
                </a:lnTo>
                <a:lnTo>
                  <a:pt x="3432" y="3137"/>
                </a:lnTo>
                <a:lnTo>
                  <a:pt x="3377" y="3450"/>
                </a:lnTo>
                <a:lnTo>
                  <a:pt x="3358" y="3782"/>
                </a:lnTo>
                <a:lnTo>
                  <a:pt x="3377" y="4096"/>
                </a:lnTo>
                <a:lnTo>
                  <a:pt x="3414" y="4410"/>
                </a:lnTo>
                <a:lnTo>
                  <a:pt x="3488" y="4723"/>
                </a:lnTo>
                <a:lnTo>
                  <a:pt x="3580" y="5018"/>
                </a:lnTo>
                <a:lnTo>
                  <a:pt x="3709" y="5332"/>
                </a:lnTo>
                <a:lnTo>
                  <a:pt x="3709" y="5332"/>
                </a:lnTo>
                <a:lnTo>
                  <a:pt x="3580" y="5277"/>
                </a:lnTo>
                <a:lnTo>
                  <a:pt x="3451" y="5258"/>
                </a:lnTo>
                <a:lnTo>
                  <a:pt x="3192" y="5240"/>
                </a:lnTo>
                <a:lnTo>
                  <a:pt x="2989" y="5240"/>
                </a:lnTo>
                <a:lnTo>
                  <a:pt x="2805" y="5277"/>
                </a:lnTo>
                <a:lnTo>
                  <a:pt x="2602" y="5332"/>
                </a:lnTo>
                <a:lnTo>
                  <a:pt x="2418" y="5387"/>
                </a:lnTo>
                <a:lnTo>
                  <a:pt x="2233" y="5461"/>
                </a:lnTo>
                <a:lnTo>
                  <a:pt x="2067" y="5553"/>
                </a:lnTo>
                <a:lnTo>
                  <a:pt x="1883" y="5646"/>
                </a:lnTo>
                <a:lnTo>
                  <a:pt x="1717" y="5756"/>
                </a:lnTo>
                <a:lnTo>
                  <a:pt x="1421" y="5996"/>
                </a:lnTo>
                <a:lnTo>
                  <a:pt x="1163" y="6273"/>
                </a:lnTo>
                <a:lnTo>
                  <a:pt x="923" y="6550"/>
                </a:lnTo>
                <a:lnTo>
                  <a:pt x="702" y="6863"/>
                </a:lnTo>
                <a:lnTo>
                  <a:pt x="517" y="7195"/>
                </a:lnTo>
                <a:lnTo>
                  <a:pt x="351" y="7546"/>
                </a:lnTo>
                <a:lnTo>
                  <a:pt x="222" y="7896"/>
                </a:lnTo>
                <a:lnTo>
                  <a:pt x="130" y="8265"/>
                </a:lnTo>
                <a:lnTo>
                  <a:pt x="56" y="8634"/>
                </a:lnTo>
                <a:lnTo>
                  <a:pt x="1" y="9022"/>
                </a:lnTo>
                <a:lnTo>
                  <a:pt x="1" y="9409"/>
                </a:lnTo>
                <a:lnTo>
                  <a:pt x="19" y="9796"/>
                </a:lnTo>
                <a:lnTo>
                  <a:pt x="56" y="10184"/>
                </a:lnTo>
                <a:lnTo>
                  <a:pt x="130" y="10553"/>
                </a:lnTo>
                <a:lnTo>
                  <a:pt x="241" y="10922"/>
                </a:lnTo>
                <a:lnTo>
                  <a:pt x="370" y="11291"/>
                </a:lnTo>
                <a:lnTo>
                  <a:pt x="536" y="11623"/>
                </a:lnTo>
                <a:lnTo>
                  <a:pt x="720" y="11955"/>
                </a:lnTo>
                <a:lnTo>
                  <a:pt x="942" y="12269"/>
                </a:lnTo>
                <a:lnTo>
                  <a:pt x="1163" y="12582"/>
                </a:lnTo>
                <a:lnTo>
                  <a:pt x="1421" y="12859"/>
                </a:lnTo>
                <a:lnTo>
                  <a:pt x="1698" y="13136"/>
                </a:lnTo>
                <a:lnTo>
                  <a:pt x="1975" y="13375"/>
                </a:lnTo>
                <a:lnTo>
                  <a:pt x="2288" y="13615"/>
                </a:lnTo>
                <a:lnTo>
                  <a:pt x="2602" y="13837"/>
                </a:lnTo>
                <a:lnTo>
                  <a:pt x="2934" y="14021"/>
                </a:lnTo>
                <a:lnTo>
                  <a:pt x="3266" y="14206"/>
                </a:lnTo>
                <a:lnTo>
                  <a:pt x="3617" y="14372"/>
                </a:lnTo>
                <a:lnTo>
                  <a:pt x="3986" y="14501"/>
                </a:lnTo>
                <a:lnTo>
                  <a:pt x="4355" y="14630"/>
                </a:lnTo>
                <a:lnTo>
                  <a:pt x="4724" y="14722"/>
                </a:lnTo>
                <a:lnTo>
                  <a:pt x="5093" y="14796"/>
                </a:lnTo>
                <a:lnTo>
                  <a:pt x="5388" y="14851"/>
                </a:lnTo>
                <a:lnTo>
                  <a:pt x="5683" y="14888"/>
                </a:lnTo>
                <a:lnTo>
                  <a:pt x="6273" y="14925"/>
                </a:lnTo>
                <a:lnTo>
                  <a:pt x="6402" y="14741"/>
                </a:lnTo>
                <a:lnTo>
                  <a:pt x="6568" y="14556"/>
                </a:lnTo>
                <a:lnTo>
                  <a:pt x="6808" y="14316"/>
                </a:lnTo>
                <a:lnTo>
                  <a:pt x="7066" y="14113"/>
                </a:lnTo>
                <a:lnTo>
                  <a:pt x="7325" y="13929"/>
                </a:lnTo>
                <a:lnTo>
                  <a:pt x="7620" y="13781"/>
                </a:lnTo>
                <a:lnTo>
                  <a:pt x="7933" y="13652"/>
                </a:lnTo>
                <a:lnTo>
                  <a:pt x="8247" y="13578"/>
                </a:lnTo>
                <a:lnTo>
                  <a:pt x="8561" y="13523"/>
                </a:lnTo>
                <a:lnTo>
                  <a:pt x="8893" y="13505"/>
                </a:lnTo>
                <a:lnTo>
                  <a:pt x="9096" y="13505"/>
                </a:lnTo>
                <a:lnTo>
                  <a:pt x="9280" y="13523"/>
                </a:lnTo>
                <a:lnTo>
                  <a:pt x="9446" y="13560"/>
                </a:lnTo>
                <a:lnTo>
                  <a:pt x="9612" y="13597"/>
                </a:lnTo>
                <a:lnTo>
                  <a:pt x="9797" y="13652"/>
                </a:lnTo>
                <a:lnTo>
                  <a:pt x="9944" y="13726"/>
                </a:lnTo>
                <a:lnTo>
                  <a:pt x="10110" y="13800"/>
                </a:lnTo>
                <a:lnTo>
                  <a:pt x="10258" y="13892"/>
                </a:lnTo>
                <a:lnTo>
                  <a:pt x="10405" y="13984"/>
                </a:lnTo>
                <a:lnTo>
                  <a:pt x="10553" y="14095"/>
                </a:lnTo>
                <a:lnTo>
                  <a:pt x="10682" y="14206"/>
                </a:lnTo>
                <a:lnTo>
                  <a:pt x="10811" y="14335"/>
                </a:lnTo>
                <a:lnTo>
                  <a:pt x="10922" y="14464"/>
                </a:lnTo>
                <a:lnTo>
                  <a:pt x="11033" y="14611"/>
                </a:lnTo>
                <a:lnTo>
                  <a:pt x="11125" y="14759"/>
                </a:lnTo>
                <a:lnTo>
                  <a:pt x="11199" y="14925"/>
                </a:lnTo>
                <a:lnTo>
                  <a:pt x="11273" y="15091"/>
                </a:lnTo>
                <a:lnTo>
                  <a:pt x="11346" y="15331"/>
                </a:lnTo>
                <a:lnTo>
                  <a:pt x="11383" y="15589"/>
                </a:lnTo>
                <a:lnTo>
                  <a:pt x="11420" y="15866"/>
                </a:lnTo>
                <a:lnTo>
                  <a:pt x="11420" y="16124"/>
                </a:lnTo>
                <a:lnTo>
                  <a:pt x="11383" y="16493"/>
                </a:lnTo>
                <a:lnTo>
                  <a:pt x="11365" y="16678"/>
                </a:lnTo>
                <a:lnTo>
                  <a:pt x="11309" y="16844"/>
                </a:lnTo>
                <a:lnTo>
                  <a:pt x="11254" y="17028"/>
                </a:lnTo>
                <a:lnTo>
                  <a:pt x="11199" y="17194"/>
                </a:lnTo>
                <a:lnTo>
                  <a:pt x="11107" y="17360"/>
                </a:lnTo>
                <a:lnTo>
                  <a:pt x="11014" y="17508"/>
                </a:lnTo>
                <a:lnTo>
                  <a:pt x="10904" y="17618"/>
                </a:lnTo>
                <a:lnTo>
                  <a:pt x="10793" y="17729"/>
                </a:lnTo>
                <a:lnTo>
                  <a:pt x="10664" y="17840"/>
                </a:lnTo>
                <a:lnTo>
                  <a:pt x="10535" y="17914"/>
                </a:lnTo>
                <a:lnTo>
                  <a:pt x="10387" y="17987"/>
                </a:lnTo>
                <a:lnTo>
                  <a:pt x="10239" y="18043"/>
                </a:lnTo>
                <a:lnTo>
                  <a:pt x="10092" y="18080"/>
                </a:lnTo>
                <a:lnTo>
                  <a:pt x="9926" y="18080"/>
                </a:lnTo>
                <a:lnTo>
                  <a:pt x="9741" y="18061"/>
                </a:lnTo>
                <a:lnTo>
                  <a:pt x="9944" y="17895"/>
                </a:lnTo>
                <a:lnTo>
                  <a:pt x="10110" y="17711"/>
                </a:lnTo>
                <a:lnTo>
                  <a:pt x="10276" y="17489"/>
                </a:lnTo>
                <a:lnTo>
                  <a:pt x="10405" y="17249"/>
                </a:lnTo>
                <a:lnTo>
                  <a:pt x="10516" y="17010"/>
                </a:lnTo>
                <a:lnTo>
                  <a:pt x="10608" y="16751"/>
                </a:lnTo>
                <a:lnTo>
                  <a:pt x="10645" y="16493"/>
                </a:lnTo>
                <a:lnTo>
                  <a:pt x="10664" y="16235"/>
                </a:lnTo>
                <a:lnTo>
                  <a:pt x="10645" y="15977"/>
                </a:lnTo>
                <a:lnTo>
                  <a:pt x="10608" y="15737"/>
                </a:lnTo>
                <a:lnTo>
                  <a:pt x="10516" y="15497"/>
                </a:lnTo>
                <a:lnTo>
                  <a:pt x="10405" y="15257"/>
                </a:lnTo>
                <a:lnTo>
                  <a:pt x="10258" y="15054"/>
                </a:lnTo>
                <a:lnTo>
                  <a:pt x="10073" y="14870"/>
                </a:lnTo>
                <a:lnTo>
                  <a:pt x="9889" y="14704"/>
                </a:lnTo>
                <a:lnTo>
                  <a:pt x="9668" y="14575"/>
                </a:lnTo>
                <a:lnTo>
                  <a:pt x="9483" y="14501"/>
                </a:lnTo>
                <a:lnTo>
                  <a:pt x="9317" y="14445"/>
                </a:lnTo>
                <a:lnTo>
                  <a:pt x="9133" y="14427"/>
                </a:lnTo>
                <a:lnTo>
                  <a:pt x="8930" y="14408"/>
                </a:lnTo>
                <a:lnTo>
                  <a:pt x="8690" y="14427"/>
                </a:lnTo>
                <a:lnTo>
                  <a:pt x="8432" y="14482"/>
                </a:lnTo>
                <a:lnTo>
                  <a:pt x="8192" y="14556"/>
                </a:lnTo>
                <a:lnTo>
                  <a:pt x="7952" y="14667"/>
                </a:lnTo>
                <a:lnTo>
                  <a:pt x="7731" y="14814"/>
                </a:lnTo>
                <a:lnTo>
                  <a:pt x="7528" y="14980"/>
                </a:lnTo>
                <a:lnTo>
                  <a:pt x="7362" y="15165"/>
                </a:lnTo>
                <a:lnTo>
                  <a:pt x="7196" y="15368"/>
                </a:lnTo>
                <a:lnTo>
                  <a:pt x="7122" y="15534"/>
                </a:lnTo>
                <a:lnTo>
                  <a:pt x="7048" y="15681"/>
                </a:lnTo>
                <a:lnTo>
                  <a:pt x="6974" y="15847"/>
                </a:lnTo>
                <a:lnTo>
                  <a:pt x="6919" y="16013"/>
                </a:lnTo>
                <a:lnTo>
                  <a:pt x="6882" y="16179"/>
                </a:lnTo>
                <a:lnTo>
                  <a:pt x="6864" y="16364"/>
                </a:lnTo>
                <a:lnTo>
                  <a:pt x="6845" y="16530"/>
                </a:lnTo>
                <a:lnTo>
                  <a:pt x="6845" y="16714"/>
                </a:lnTo>
                <a:lnTo>
                  <a:pt x="6864" y="17065"/>
                </a:lnTo>
                <a:lnTo>
                  <a:pt x="6937" y="17415"/>
                </a:lnTo>
                <a:lnTo>
                  <a:pt x="7048" y="17748"/>
                </a:lnTo>
                <a:lnTo>
                  <a:pt x="7196" y="18080"/>
                </a:lnTo>
                <a:lnTo>
                  <a:pt x="7380" y="18375"/>
                </a:lnTo>
                <a:lnTo>
                  <a:pt x="7583" y="18670"/>
                </a:lnTo>
                <a:lnTo>
                  <a:pt x="7823" y="18928"/>
                </a:lnTo>
                <a:lnTo>
                  <a:pt x="8081" y="19168"/>
                </a:lnTo>
                <a:lnTo>
                  <a:pt x="8358" y="19389"/>
                </a:lnTo>
                <a:lnTo>
                  <a:pt x="8653" y="19592"/>
                </a:lnTo>
                <a:lnTo>
                  <a:pt x="8967" y="19777"/>
                </a:lnTo>
                <a:lnTo>
                  <a:pt x="9280" y="19924"/>
                </a:lnTo>
                <a:lnTo>
                  <a:pt x="9428" y="20017"/>
                </a:lnTo>
                <a:lnTo>
                  <a:pt x="9649" y="20054"/>
                </a:lnTo>
                <a:lnTo>
                  <a:pt x="9871" y="20109"/>
                </a:lnTo>
                <a:lnTo>
                  <a:pt x="10092" y="20127"/>
                </a:lnTo>
                <a:lnTo>
                  <a:pt x="10313" y="20127"/>
                </a:lnTo>
                <a:lnTo>
                  <a:pt x="10627" y="20109"/>
                </a:lnTo>
                <a:lnTo>
                  <a:pt x="10940" y="20054"/>
                </a:lnTo>
                <a:lnTo>
                  <a:pt x="11291" y="19961"/>
                </a:lnTo>
                <a:lnTo>
                  <a:pt x="11623" y="19851"/>
                </a:lnTo>
                <a:lnTo>
                  <a:pt x="12269" y="19574"/>
                </a:lnTo>
                <a:lnTo>
                  <a:pt x="12601" y="19445"/>
                </a:lnTo>
                <a:lnTo>
                  <a:pt x="12933" y="19334"/>
                </a:lnTo>
                <a:lnTo>
                  <a:pt x="13246" y="19279"/>
                </a:lnTo>
                <a:lnTo>
                  <a:pt x="13412" y="19242"/>
                </a:lnTo>
                <a:lnTo>
                  <a:pt x="13579" y="19242"/>
                </a:lnTo>
                <a:lnTo>
                  <a:pt x="13800" y="19260"/>
                </a:lnTo>
                <a:lnTo>
                  <a:pt x="14021" y="19297"/>
                </a:lnTo>
                <a:lnTo>
                  <a:pt x="14206" y="19353"/>
                </a:lnTo>
                <a:lnTo>
                  <a:pt x="14372" y="19426"/>
                </a:lnTo>
                <a:lnTo>
                  <a:pt x="14538" y="19537"/>
                </a:lnTo>
                <a:lnTo>
                  <a:pt x="14704" y="19648"/>
                </a:lnTo>
                <a:lnTo>
                  <a:pt x="14851" y="19758"/>
                </a:lnTo>
                <a:lnTo>
                  <a:pt x="14981" y="19906"/>
                </a:lnTo>
                <a:lnTo>
                  <a:pt x="15239" y="20201"/>
                </a:lnTo>
                <a:lnTo>
                  <a:pt x="15497" y="20515"/>
                </a:lnTo>
                <a:lnTo>
                  <a:pt x="15737" y="20865"/>
                </a:lnTo>
                <a:lnTo>
                  <a:pt x="15977" y="21179"/>
                </a:lnTo>
                <a:lnTo>
                  <a:pt x="16235" y="21492"/>
                </a:lnTo>
                <a:lnTo>
                  <a:pt x="16438" y="21695"/>
                </a:lnTo>
                <a:lnTo>
                  <a:pt x="16641" y="21898"/>
                </a:lnTo>
                <a:lnTo>
                  <a:pt x="16862" y="22064"/>
                </a:lnTo>
                <a:lnTo>
                  <a:pt x="17102" y="22212"/>
                </a:lnTo>
                <a:lnTo>
                  <a:pt x="17360" y="22360"/>
                </a:lnTo>
                <a:lnTo>
                  <a:pt x="17619" y="22470"/>
                </a:lnTo>
                <a:lnTo>
                  <a:pt x="17877" y="22562"/>
                </a:lnTo>
                <a:lnTo>
                  <a:pt x="18154" y="22618"/>
                </a:lnTo>
                <a:lnTo>
                  <a:pt x="18486" y="22673"/>
                </a:lnTo>
                <a:lnTo>
                  <a:pt x="19058" y="22673"/>
                </a:lnTo>
                <a:lnTo>
                  <a:pt x="19297" y="22655"/>
                </a:lnTo>
                <a:lnTo>
                  <a:pt x="19556" y="22618"/>
                </a:lnTo>
                <a:lnTo>
                  <a:pt x="19814" y="22562"/>
                </a:lnTo>
                <a:lnTo>
                  <a:pt x="20312" y="22452"/>
                </a:lnTo>
                <a:lnTo>
                  <a:pt x="20792" y="22304"/>
                </a:lnTo>
                <a:lnTo>
                  <a:pt x="21437" y="22120"/>
                </a:lnTo>
                <a:lnTo>
                  <a:pt x="22083" y="21935"/>
                </a:lnTo>
                <a:lnTo>
                  <a:pt x="22415" y="21861"/>
                </a:lnTo>
                <a:lnTo>
                  <a:pt x="22747" y="21806"/>
                </a:lnTo>
                <a:lnTo>
                  <a:pt x="23079" y="21769"/>
                </a:lnTo>
                <a:lnTo>
                  <a:pt x="23411" y="21751"/>
                </a:lnTo>
                <a:lnTo>
                  <a:pt x="23430" y="21751"/>
                </a:lnTo>
                <a:lnTo>
                  <a:pt x="23762" y="21769"/>
                </a:lnTo>
                <a:lnTo>
                  <a:pt x="24094" y="21825"/>
                </a:lnTo>
                <a:lnTo>
                  <a:pt x="24426" y="21898"/>
                </a:lnTo>
                <a:lnTo>
                  <a:pt x="24739" y="22027"/>
                </a:lnTo>
                <a:lnTo>
                  <a:pt x="24887" y="22101"/>
                </a:lnTo>
                <a:lnTo>
                  <a:pt x="25016" y="22193"/>
                </a:lnTo>
                <a:lnTo>
                  <a:pt x="25164" y="22286"/>
                </a:lnTo>
                <a:lnTo>
                  <a:pt x="25293" y="22378"/>
                </a:lnTo>
                <a:lnTo>
                  <a:pt x="25404" y="22489"/>
                </a:lnTo>
                <a:lnTo>
                  <a:pt x="25514" y="22618"/>
                </a:lnTo>
                <a:lnTo>
                  <a:pt x="25625" y="22747"/>
                </a:lnTo>
                <a:lnTo>
                  <a:pt x="25699" y="22895"/>
                </a:lnTo>
                <a:lnTo>
                  <a:pt x="25533" y="22544"/>
                </a:lnTo>
                <a:lnTo>
                  <a:pt x="25330" y="22212"/>
                </a:lnTo>
                <a:lnTo>
                  <a:pt x="25108" y="21898"/>
                </a:lnTo>
                <a:lnTo>
                  <a:pt x="24869" y="21603"/>
                </a:lnTo>
                <a:lnTo>
                  <a:pt x="24592" y="21326"/>
                </a:lnTo>
                <a:lnTo>
                  <a:pt x="24297" y="21087"/>
                </a:lnTo>
                <a:lnTo>
                  <a:pt x="24149" y="20976"/>
                </a:lnTo>
                <a:lnTo>
                  <a:pt x="23983" y="20884"/>
                </a:lnTo>
                <a:lnTo>
                  <a:pt x="23817" y="20791"/>
                </a:lnTo>
                <a:lnTo>
                  <a:pt x="23633" y="20718"/>
                </a:lnTo>
                <a:lnTo>
                  <a:pt x="23430" y="20644"/>
                </a:lnTo>
                <a:lnTo>
                  <a:pt x="23208" y="20570"/>
                </a:lnTo>
                <a:lnTo>
                  <a:pt x="22987" y="20533"/>
                </a:lnTo>
                <a:lnTo>
                  <a:pt x="22747" y="20496"/>
                </a:lnTo>
                <a:lnTo>
                  <a:pt x="22304" y="20459"/>
                </a:lnTo>
                <a:lnTo>
                  <a:pt x="21825" y="20441"/>
                </a:lnTo>
                <a:lnTo>
                  <a:pt x="21345" y="20459"/>
                </a:lnTo>
                <a:lnTo>
                  <a:pt x="20626" y="20459"/>
                </a:lnTo>
                <a:lnTo>
                  <a:pt x="20238" y="20441"/>
                </a:lnTo>
                <a:lnTo>
                  <a:pt x="19851" y="20386"/>
                </a:lnTo>
                <a:lnTo>
                  <a:pt x="19482" y="20312"/>
                </a:lnTo>
                <a:lnTo>
                  <a:pt x="19113" y="20201"/>
                </a:lnTo>
                <a:lnTo>
                  <a:pt x="18928" y="20127"/>
                </a:lnTo>
                <a:lnTo>
                  <a:pt x="18762" y="20054"/>
                </a:lnTo>
                <a:lnTo>
                  <a:pt x="18596" y="19961"/>
                </a:lnTo>
                <a:lnTo>
                  <a:pt x="18449" y="19851"/>
                </a:lnTo>
                <a:lnTo>
                  <a:pt x="18301" y="19740"/>
                </a:lnTo>
                <a:lnTo>
                  <a:pt x="18172" y="19611"/>
                </a:lnTo>
                <a:lnTo>
                  <a:pt x="18061" y="19463"/>
                </a:lnTo>
                <a:lnTo>
                  <a:pt x="17951" y="19316"/>
                </a:lnTo>
                <a:lnTo>
                  <a:pt x="17858" y="19150"/>
                </a:lnTo>
                <a:lnTo>
                  <a:pt x="17803" y="18984"/>
                </a:lnTo>
                <a:lnTo>
                  <a:pt x="17748" y="18818"/>
                </a:lnTo>
                <a:lnTo>
                  <a:pt x="17692" y="18651"/>
                </a:lnTo>
                <a:lnTo>
                  <a:pt x="17619" y="18301"/>
                </a:lnTo>
                <a:lnTo>
                  <a:pt x="17582" y="17950"/>
                </a:lnTo>
                <a:lnTo>
                  <a:pt x="17545" y="17582"/>
                </a:lnTo>
                <a:lnTo>
                  <a:pt x="17508" y="17213"/>
                </a:lnTo>
                <a:lnTo>
                  <a:pt x="17434" y="16862"/>
                </a:lnTo>
                <a:lnTo>
                  <a:pt x="17379" y="16696"/>
                </a:lnTo>
                <a:lnTo>
                  <a:pt x="17323" y="16512"/>
                </a:lnTo>
                <a:lnTo>
                  <a:pt x="17213" y="16290"/>
                </a:lnTo>
                <a:lnTo>
                  <a:pt x="17084" y="16050"/>
                </a:lnTo>
                <a:lnTo>
                  <a:pt x="16918" y="15847"/>
                </a:lnTo>
                <a:lnTo>
                  <a:pt x="16752" y="15663"/>
                </a:lnTo>
                <a:lnTo>
                  <a:pt x="16549" y="15497"/>
                </a:lnTo>
                <a:lnTo>
                  <a:pt x="16327" y="15349"/>
                </a:lnTo>
                <a:lnTo>
                  <a:pt x="16087" y="15239"/>
                </a:lnTo>
                <a:lnTo>
                  <a:pt x="15848" y="15146"/>
                </a:lnTo>
                <a:lnTo>
                  <a:pt x="15626" y="15091"/>
                </a:lnTo>
                <a:lnTo>
                  <a:pt x="15405" y="15036"/>
                </a:lnTo>
                <a:lnTo>
                  <a:pt x="14962" y="14980"/>
                </a:lnTo>
                <a:lnTo>
                  <a:pt x="14722" y="14943"/>
                </a:lnTo>
                <a:lnTo>
                  <a:pt x="14501" y="14907"/>
                </a:lnTo>
                <a:lnTo>
                  <a:pt x="14298" y="14851"/>
                </a:lnTo>
                <a:lnTo>
                  <a:pt x="14077" y="14777"/>
                </a:lnTo>
                <a:lnTo>
                  <a:pt x="13892" y="14685"/>
                </a:lnTo>
                <a:lnTo>
                  <a:pt x="13745" y="14556"/>
                </a:lnTo>
                <a:lnTo>
                  <a:pt x="13634" y="14408"/>
                </a:lnTo>
                <a:lnTo>
                  <a:pt x="13560" y="14261"/>
                </a:lnTo>
                <a:lnTo>
                  <a:pt x="13523" y="14095"/>
                </a:lnTo>
                <a:lnTo>
                  <a:pt x="13505" y="13892"/>
                </a:lnTo>
                <a:lnTo>
                  <a:pt x="13523" y="13689"/>
                </a:lnTo>
                <a:lnTo>
                  <a:pt x="13579" y="13486"/>
                </a:lnTo>
                <a:lnTo>
                  <a:pt x="13634" y="13320"/>
                </a:lnTo>
                <a:lnTo>
                  <a:pt x="13689" y="13172"/>
                </a:lnTo>
                <a:lnTo>
                  <a:pt x="13855" y="12877"/>
                </a:lnTo>
                <a:lnTo>
                  <a:pt x="14206" y="12269"/>
                </a:lnTo>
                <a:lnTo>
                  <a:pt x="14372" y="11955"/>
                </a:lnTo>
                <a:lnTo>
                  <a:pt x="14446" y="11789"/>
                </a:lnTo>
                <a:lnTo>
                  <a:pt x="14519" y="11623"/>
                </a:lnTo>
                <a:lnTo>
                  <a:pt x="14575" y="11457"/>
                </a:lnTo>
                <a:lnTo>
                  <a:pt x="14593" y="11272"/>
                </a:lnTo>
                <a:lnTo>
                  <a:pt x="14612" y="11069"/>
                </a:lnTo>
                <a:lnTo>
                  <a:pt x="14612" y="10866"/>
                </a:lnTo>
                <a:lnTo>
                  <a:pt x="14575" y="10553"/>
                </a:lnTo>
                <a:lnTo>
                  <a:pt x="14501" y="10258"/>
                </a:lnTo>
                <a:lnTo>
                  <a:pt x="14409" y="9963"/>
                </a:lnTo>
                <a:lnTo>
                  <a:pt x="14298" y="9667"/>
                </a:lnTo>
                <a:lnTo>
                  <a:pt x="14150" y="9354"/>
                </a:lnTo>
                <a:lnTo>
                  <a:pt x="13966" y="9059"/>
                </a:lnTo>
                <a:lnTo>
                  <a:pt x="13874" y="8911"/>
                </a:lnTo>
                <a:lnTo>
                  <a:pt x="13763" y="8782"/>
                </a:lnTo>
                <a:lnTo>
                  <a:pt x="13652" y="8671"/>
                </a:lnTo>
                <a:lnTo>
                  <a:pt x="13505" y="8560"/>
                </a:lnTo>
                <a:lnTo>
                  <a:pt x="13320" y="8431"/>
                </a:lnTo>
                <a:lnTo>
                  <a:pt x="13117" y="8358"/>
                </a:lnTo>
                <a:lnTo>
                  <a:pt x="12896" y="8302"/>
                </a:lnTo>
                <a:lnTo>
                  <a:pt x="12675" y="8284"/>
                </a:lnTo>
                <a:lnTo>
                  <a:pt x="12416" y="8302"/>
                </a:lnTo>
                <a:lnTo>
                  <a:pt x="12232" y="8616"/>
                </a:lnTo>
                <a:lnTo>
                  <a:pt x="11992" y="8893"/>
                </a:lnTo>
                <a:lnTo>
                  <a:pt x="11752" y="9151"/>
                </a:lnTo>
                <a:lnTo>
                  <a:pt x="11475" y="9372"/>
                </a:lnTo>
                <a:lnTo>
                  <a:pt x="11180" y="9594"/>
                </a:lnTo>
                <a:lnTo>
                  <a:pt x="10885" y="9760"/>
                </a:lnTo>
                <a:lnTo>
                  <a:pt x="10553" y="9907"/>
                </a:lnTo>
                <a:lnTo>
                  <a:pt x="10203" y="10018"/>
                </a:lnTo>
                <a:lnTo>
                  <a:pt x="10018" y="10055"/>
                </a:lnTo>
                <a:lnTo>
                  <a:pt x="9834" y="10092"/>
                </a:lnTo>
                <a:lnTo>
                  <a:pt x="9649" y="10110"/>
                </a:lnTo>
                <a:lnTo>
                  <a:pt x="9465" y="10110"/>
                </a:lnTo>
                <a:lnTo>
                  <a:pt x="9206" y="10092"/>
                </a:lnTo>
                <a:lnTo>
                  <a:pt x="8948" y="10073"/>
                </a:lnTo>
                <a:lnTo>
                  <a:pt x="8708" y="10018"/>
                </a:lnTo>
                <a:lnTo>
                  <a:pt x="8468" y="9944"/>
                </a:lnTo>
                <a:lnTo>
                  <a:pt x="8229" y="9833"/>
                </a:lnTo>
                <a:lnTo>
                  <a:pt x="8007" y="9723"/>
                </a:lnTo>
                <a:lnTo>
                  <a:pt x="7786" y="9594"/>
                </a:lnTo>
                <a:lnTo>
                  <a:pt x="7565" y="9428"/>
                </a:lnTo>
                <a:lnTo>
                  <a:pt x="7767" y="9483"/>
                </a:lnTo>
                <a:lnTo>
                  <a:pt x="7952" y="9501"/>
                </a:lnTo>
                <a:lnTo>
                  <a:pt x="8136" y="9520"/>
                </a:lnTo>
                <a:lnTo>
                  <a:pt x="8339" y="9538"/>
                </a:lnTo>
                <a:lnTo>
                  <a:pt x="8579" y="9520"/>
                </a:lnTo>
                <a:lnTo>
                  <a:pt x="8819" y="9501"/>
                </a:lnTo>
                <a:lnTo>
                  <a:pt x="9040" y="9446"/>
                </a:lnTo>
                <a:lnTo>
                  <a:pt x="9280" y="9391"/>
                </a:lnTo>
                <a:lnTo>
                  <a:pt x="9502" y="9317"/>
                </a:lnTo>
                <a:lnTo>
                  <a:pt x="9741" y="9225"/>
                </a:lnTo>
                <a:lnTo>
                  <a:pt x="9944" y="9114"/>
                </a:lnTo>
                <a:lnTo>
                  <a:pt x="10166" y="8985"/>
                </a:lnTo>
                <a:lnTo>
                  <a:pt x="10369" y="8856"/>
                </a:lnTo>
                <a:lnTo>
                  <a:pt x="10572" y="8708"/>
                </a:lnTo>
                <a:lnTo>
                  <a:pt x="10756" y="8542"/>
                </a:lnTo>
                <a:lnTo>
                  <a:pt x="10922" y="8376"/>
                </a:lnTo>
                <a:lnTo>
                  <a:pt x="11088" y="8192"/>
                </a:lnTo>
                <a:lnTo>
                  <a:pt x="11236" y="8007"/>
                </a:lnTo>
                <a:lnTo>
                  <a:pt x="11383" y="7804"/>
                </a:lnTo>
                <a:lnTo>
                  <a:pt x="11512" y="7601"/>
                </a:lnTo>
                <a:lnTo>
                  <a:pt x="11642" y="7343"/>
                </a:lnTo>
                <a:lnTo>
                  <a:pt x="11752" y="7066"/>
                </a:lnTo>
                <a:lnTo>
                  <a:pt x="11844" y="6808"/>
                </a:lnTo>
                <a:lnTo>
                  <a:pt x="11918" y="6513"/>
                </a:lnTo>
                <a:lnTo>
                  <a:pt x="11992" y="6236"/>
                </a:lnTo>
                <a:lnTo>
                  <a:pt x="12029" y="5959"/>
                </a:lnTo>
                <a:lnTo>
                  <a:pt x="12047" y="5664"/>
                </a:lnTo>
                <a:lnTo>
                  <a:pt x="12066" y="5369"/>
                </a:lnTo>
                <a:lnTo>
                  <a:pt x="12066" y="5074"/>
                </a:lnTo>
                <a:lnTo>
                  <a:pt x="12029" y="4779"/>
                </a:lnTo>
                <a:lnTo>
                  <a:pt x="11992" y="4483"/>
                </a:lnTo>
                <a:lnTo>
                  <a:pt x="11955" y="4207"/>
                </a:lnTo>
                <a:lnTo>
                  <a:pt x="11881" y="3912"/>
                </a:lnTo>
                <a:lnTo>
                  <a:pt x="11808" y="3635"/>
                </a:lnTo>
                <a:lnTo>
                  <a:pt x="11715" y="3358"/>
                </a:lnTo>
                <a:lnTo>
                  <a:pt x="11605" y="3081"/>
                </a:lnTo>
                <a:lnTo>
                  <a:pt x="11457" y="2768"/>
                </a:lnTo>
                <a:lnTo>
                  <a:pt x="11291" y="2454"/>
                </a:lnTo>
                <a:lnTo>
                  <a:pt x="11125" y="2141"/>
                </a:lnTo>
                <a:lnTo>
                  <a:pt x="10922" y="1864"/>
                </a:lnTo>
                <a:lnTo>
                  <a:pt x="10701" y="1587"/>
                </a:lnTo>
                <a:lnTo>
                  <a:pt x="10479" y="1310"/>
                </a:lnTo>
                <a:lnTo>
                  <a:pt x="10221" y="1071"/>
                </a:lnTo>
                <a:lnTo>
                  <a:pt x="9963" y="849"/>
                </a:lnTo>
                <a:lnTo>
                  <a:pt x="9668" y="646"/>
                </a:lnTo>
                <a:lnTo>
                  <a:pt x="9372" y="480"/>
                </a:lnTo>
                <a:lnTo>
                  <a:pt x="9059" y="333"/>
                </a:lnTo>
                <a:lnTo>
                  <a:pt x="8727" y="222"/>
                </a:lnTo>
                <a:lnTo>
                  <a:pt x="8395" y="111"/>
                </a:lnTo>
                <a:lnTo>
                  <a:pt x="8063" y="56"/>
                </a:lnTo>
                <a:lnTo>
                  <a:pt x="7712" y="19"/>
                </a:lnTo>
                <a:lnTo>
                  <a:pt x="7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720"/>
        <p:cNvGrpSpPr/>
        <p:nvPr/>
      </p:nvGrpSpPr>
      <p:grpSpPr>
        <a:xfrm>
          <a:off x="0" y="0"/>
          <a:ext cx="0" cy="0"/>
          <a:chOff x="0" y="0"/>
          <a:chExt cx="0" cy="0"/>
        </a:xfrm>
      </p:grpSpPr>
      <p:pic>
        <p:nvPicPr>
          <p:cNvPr id="28" name="Picture 4" descr="chinese lantern art Cheaper Than Retail Price&gt; Buy Clothing, Accessories  and lifestyle products for women &amp; men -"/>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0" b="100000" l="0" r="100000">
                        <a14:foregroundMark x1="18539" y1="62731" x2="18539" y2="86962"/>
                        <a14:foregroundMark x1="16854" y1="74293" x2="15618" y2="75892"/>
                        <a14:foregroundMark x1="18427" y1="87454" x2="18764" y2="83272"/>
                        <a14:foregroundMark x1="56629" y1="64699" x2="56517" y2="246"/>
                        <a14:foregroundMark x1="87416" y1="1353" x2="87865" y2="77368"/>
                      </a14:backgroundRemoval>
                    </a14:imgEffect>
                  </a14:imgLayer>
                </a14:imgProps>
              </a:ext>
              <a:ext uri="{28A0092B-C50C-407E-A947-70E740481C1C}">
                <a14:useLocalDpi xmlns:a14="http://schemas.microsoft.com/office/drawing/2010/main" val="0"/>
              </a:ext>
            </a:extLst>
          </a:blip>
          <a:srcRect r="59330"/>
          <a:stretch/>
        </p:blipFill>
        <p:spPr bwMode="auto">
          <a:xfrm>
            <a:off x="3553623" y="3851819"/>
            <a:ext cx="545627" cy="1225540"/>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chinese lantern art Cheaper Than Retail Price&gt; Buy Clothing, Accessories  and lifestyle products for women &amp; men -"/>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0" b="100000" l="0" r="100000">
                        <a14:foregroundMark x1="18539" y1="62731" x2="18539" y2="86962"/>
                        <a14:foregroundMark x1="16854" y1="74293" x2="15618" y2="75892"/>
                        <a14:foregroundMark x1="18427" y1="87454" x2="18764" y2="83272"/>
                        <a14:foregroundMark x1="56629" y1="64699" x2="56517" y2="246"/>
                        <a14:foregroundMark x1="87416" y1="1353" x2="87865" y2="77368"/>
                      </a14:backgroundRemoval>
                    </a14:imgEffect>
                  </a14:imgLayer>
                </a14:imgProps>
              </a:ext>
              <a:ext uri="{28A0092B-C50C-407E-A947-70E740481C1C}">
                <a14:useLocalDpi xmlns:a14="http://schemas.microsoft.com/office/drawing/2010/main" val="0"/>
              </a:ext>
            </a:extLst>
          </a:blip>
          <a:srcRect l="39410"/>
          <a:stretch/>
        </p:blipFill>
        <p:spPr bwMode="auto">
          <a:xfrm>
            <a:off x="7153924" y="4099087"/>
            <a:ext cx="636849" cy="960140"/>
          </a:xfrm>
          <a:prstGeom prst="rect">
            <a:avLst/>
          </a:prstGeom>
          <a:noFill/>
          <a:extLst>
            <a:ext uri="{909E8E84-426E-40DD-AFC4-6F175D3DCCD1}">
              <a14:hiddenFill xmlns:a14="http://schemas.microsoft.com/office/drawing/2010/main">
                <a:solidFill>
                  <a:srgbClr val="FFFFFF"/>
                </a:solidFill>
              </a14:hiddenFill>
            </a:ext>
          </a:extLst>
        </p:spPr>
      </p:pic>
      <p:sp>
        <p:nvSpPr>
          <p:cNvPr id="2721" name="Google Shape;2721;p37"/>
          <p:cNvSpPr/>
          <p:nvPr/>
        </p:nvSpPr>
        <p:spPr>
          <a:xfrm>
            <a:off x="4755116" y="3364387"/>
            <a:ext cx="734700" cy="734700"/>
          </a:xfrm>
          <a:prstGeom prst="ellipse">
            <a:avLst/>
          </a:prstGeom>
          <a:solidFill>
            <a:schemeClr val="accent4"/>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37"/>
          <p:cNvSpPr/>
          <p:nvPr/>
        </p:nvSpPr>
        <p:spPr>
          <a:xfrm>
            <a:off x="1009716" y="3364387"/>
            <a:ext cx="734700" cy="734700"/>
          </a:xfrm>
          <a:prstGeom prst="ellipse">
            <a:avLst/>
          </a:prstGeom>
          <a:solidFill>
            <a:schemeClr val="accent4"/>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7"/>
          <p:cNvSpPr/>
          <p:nvPr/>
        </p:nvSpPr>
        <p:spPr>
          <a:xfrm>
            <a:off x="4704541" y="1804837"/>
            <a:ext cx="734700" cy="734700"/>
          </a:xfrm>
          <a:prstGeom prst="ellipse">
            <a:avLst/>
          </a:prstGeom>
          <a:solidFill>
            <a:schemeClr val="accent4"/>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7"/>
          <p:cNvSpPr/>
          <p:nvPr/>
        </p:nvSpPr>
        <p:spPr>
          <a:xfrm>
            <a:off x="1009716" y="1804837"/>
            <a:ext cx="734700" cy="734700"/>
          </a:xfrm>
          <a:prstGeom prst="ellipse">
            <a:avLst/>
          </a:prstGeom>
          <a:solidFill>
            <a:schemeClr val="accent4"/>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7"/>
          <p:cNvSpPr/>
          <p:nvPr/>
        </p:nvSpPr>
        <p:spPr>
          <a:xfrm>
            <a:off x="1135080" y="474925"/>
            <a:ext cx="6873841" cy="586353"/>
          </a:xfrm>
          <a:custGeom>
            <a:avLst/>
            <a:gdLst/>
            <a:ahLst/>
            <a:cxnLst/>
            <a:rect l="l" t="t" r="r" b="b"/>
            <a:pathLst>
              <a:path w="63821" h="8424" extrusionOk="0">
                <a:moveTo>
                  <a:pt x="0" y="0"/>
                </a:moveTo>
                <a:lnTo>
                  <a:pt x="2893" y="4212"/>
                </a:lnTo>
                <a:lnTo>
                  <a:pt x="0" y="8424"/>
                </a:lnTo>
                <a:lnTo>
                  <a:pt x="63820" y="8424"/>
                </a:lnTo>
                <a:lnTo>
                  <a:pt x="60928" y="4212"/>
                </a:lnTo>
                <a:lnTo>
                  <a:pt x="63820" y="0"/>
                </a:ln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726" name="Google Shape;2726;p37"/>
          <p:cNvSpPr txBox="1">
            <a:spLocks noGrp="1"/>
          </p:cNvSpPr>
          <p:nvPr>
            <p:ph type="title" idx="15"/>
          </p:nvPr>
        </p:nvSpPr>
        <p:spPr>
          <a:xfrm>
            <a:off x="720000" y="539500"/>
            <a:ext cx="7704000" cy="457200"/>
          </a:xfrm>
          <a:prstGeom prst="rect">
            <a:avLst/>
          </a:prstGeom>
        </p:spPr>
        <p:txBody>
          <a:bodyPr spcFirstLastPara="1" wrap="square" lIns="91425" tIns="91425" rIns="91425" bIns="91425" anchor="ctr" anchorCtr="0">
            <a:noAutofit/>
          </a:bodyPr>
          <a:lstStyle/>
          <a:p>
            <a:r>
              <a:rPr lang="vi-VN" dirty="0" smtClean="0"/>
              <a:t>Can </a:t>
            </a:r>
            <a:r>
              <a:rPr lang="vi-VN" dirty="0"/>
              <a:t>you hear </a:t>
            </a:r>
            <a:r>
              <a:rPr lang="vi-VN" dirty="0" smtClean="0"/>
              <a:t>me?!</a:t>
            </a:r>
            <a:endParaRPr dirty="0"/>
          </a:p>
        </p:txBody>
      </p:sp>
      <p:sp>
        <p:nvSpPr>
          <p:cNvPr id="2728" name="Google Shape;2728;p37"/>
          <p:cNvSpPr txBox="1">
            <a:spLocks noGrp="1"/>
          </p:cNvSpPr>
          <p:nvPr>
            <p:ph type="title"/>
          </p:nvPr>
        </p:nvSpPr>
        <p:spPr>
          <a:xfrm>
            <a:off x="1863239" y="2061047"/>
            <a:ext cx="2782853" cy="365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vi-VN" sz="1800" dirty="0" smtClean="0"/>
              <a:t>Listen to the words and look at their phonetic symbols</a:t>
            </a:r>
            <a:endParaRPr sz="1800" dirty="0"/>
          </a:p>
        </p:txBody>
      </p:sp>
      <p:sp>
        <p:nvSpPr>
          <p:cNvPr id="2730" name="Google Shape;2730;p37"/>
          <p:cNvSpPr txBox="1">
            <a:spLocks noGrp="1"/>
          </p:cNvSpPr>
          <p:nvPr>
            <p:ph type="title" idx="2"/>
          </p:nvPr>
        </p:nvSpPr>
        <p:spPr>
          <a:xfrm>
            <a:off x="5613396" y="1948387"/>
            <a:ext cx="2785970" cy="391026"/>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vi-VN" dirty="0" smtClean="0"/>
              <a:t>Write down the words and say BINGO</a:t>
            </a:r>
            <a:endParaRPr dirty="0"/>
          </a:p>
        </p:txBody>
      </p:sp>
      <p:sp>
        <p:nvSpPr>
          <p:cNvPr id="2732" name="Google Shape;2732;p37"/>
          <p:cNvSpPr txBox="1">
            <a:spLocks noGrp="1"/>
          </p:cNvSpPr>
          <p:nvPr>
            <p:ph type="title" idx="4"/>
          </p:nvPr>
        </p:nvSpPr>
        <p:spPr>
          <a:xfrm>
            <a:off x="1863239" y="3711890"/>
            <a:ext cx="3208652" cy="428871"/>
          </a:xfrm>
          <a:prstGeom prst="rect">
            <a:avLst/>
          </a:prstGeom>
        </p:spPr>
        <p:txBody>
          <a:bodyPr spcFirstLastPara="1" wrap="square" lIns="91425" tIns="91425" rIns="91425" bIns="91425" anchor="ctr" anchorCtr="0">
            <a:noAutofit/>
          </a:bodyPr>
          <a:lstStyle/>
          <a:p>
            <a:r>
              <a:rPr lang="vi-VN" dirty="0"/>
              <a:t>1 CORRECT WORD</a:t>
            </a:r>
            <a:br>
              <a:rPr lang="vi-VN" dirty="0"/>
            </a:br>
            <a:r>
              <a:rPr lang="vi-VN" dirty="0" smtClean="0">
                <a:solidFill>
                  <a:schemeClr val="accent6"/>
                </a:solidFill>
              </a:rPr>
              <a:t>= 1 LANTERN </a:t>
            </a:r>
            <a:r>
              <a:rPr lang="vi-VN" dirty="0" smtClean="0"/>
              <a:t/>
            </a:r>
            <a:br>
              <a:rPr lang="vi-VN" dirty="0" smtClean="0"/>
            </a:br>
            <a:endParaRPr dirty="0"/>
          </a:p>
        </p:txBody>
      </p:sp>
      <p:sp>
        <p:nvSpPr>
          <p:cNvPr id="2733" name="Google Shape;2733;p37"/>
          <p:cNvSpPr txBox="1">
            <a:spLocks noGrp="1"/>
          </p:cNvSpPr>
          <p:nvPr>
            <p:ph type="title" idx="6"/>
          </p:nvPr>
        </p:nvSpPr>
        <p:spPr>
          <a:xfrm>
            <a:off x="5613396" y="3585974"/>
            <a:ext cx="2690345" cy="353472"/>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vi-VN" dirty="0" smtClean="0"/>
              <a:t>Say the MEANING</a:t>
            </a:r>
            <a:br>
              <a:rPr lang="vi-VN" dirty="0" smtClean="0"/>
            </a:br>
            <a:r>
              <a:rPr lang="vi-VN" dirty="0" smtClean="0">
                <a:solidFill>
                  <a:schemeClr val="accent6"/>
                </a:solidFill>
              </a:rPr>
              <a:t>= 2 LANTERNS</a:t>
            </a:r>
            <a:endParaRPr dirty="0">
              <a:solidFill>
                <a:schemeClr val="accent6"/>
              </a:solidFill>
            </a:endParaRPr>
          </a:p>
        </p:txBody>
      </p:sp>
      <p:sp>
        <p:nvSpPr>
          <p:cNvPr id="2735" name="Google Shape;2735;p37"/>
          <p:cNvSpPr txBox="1">
            <a:spLocks noGrp="1"/>
          </p:cNvSpPr>
          <p:nvPr>
            <p:ph type="title" idx="8"/>
          </p:nvPr>
        </p:nvSpPr>
        <p:spPr>
          <a:xfrm>
            <a:off x="1009704" y="1948387"/>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2736" name="Google Shape;2736;p37"/>
          <p:cNvSpPr txBox="1">
            <a:spLocks noGrp="1"/>
          </p:cNvSpPr>
          <p:nvPr>
            <p:ph type="title" idx="9"/>
          </p:nvPr>
        </p:nvSpPr>
        <p:spPr>
          <a:xfrm>
            <a:off x="1009704" y="3507937"/>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0</a:t>
            </a:r>
            <a:r>
              <a:rPr lang="vi-VN" dirty="0" smtClean="0"/>
              <a:t>3</a:t>
            </a:r>
            <a:endParaRPr dirty="0"/>
          </a:p>
        </p:txBody>
      </p:sp>
      <p:sp>
        <p:nvSpPr>
          <p:cNvPr id="2737" name="Google Shape;2737;p37"/>
          <p:cNvSpPr txBox="1">
            <a:spLocks noGrp="1"/>
          </p:cNvSpPr>
          <p:nvPr>
            <p:ph type="title" idx="13"/>
          </p:nvPr>
        </p:nvSpPr>
        <p:spPr>
          <a:xfrm>
            <a:off x="4704553" y="1948387"/>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02</a:t>
            </a:r>
            <a:endParaRPr dirty="0"/>
          </a:p>
        </p:txBody>
      </p:sp>
      <p:sp>
        <p:nvSpPr>
          <p:cNvPr id="2738" name="Google Shape;2738;p37"/>
          <p:cNvSpPr txBox="1">
            <a:spLocks noGrp="1"/>
          </p:cNvSpPr>
          <p:nvPr>
            <p:ph type="title" idx="14"/>
          </p:nvPr>
        </p:nvSpPr>
        <p:spPr>
          <a:xfrm>
            <a:off x="4755128" y="3507937"/>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0</a:t>
            </a:r>
            <a:r>
              <a:rPr lang="vi-VN" dirty="0" smtClean="0"/>
              <a:t>4</a:t>
            </a:r>
            <a:endParaRPr dirty="0"/>
          </a:p>
        </p:txBody>
      </p:sp>
      <p:grpSp>
        <p:nvGrpSpPr>
          <p:cNvPr id="2739" name="Google Shape;2739;p37"/>
          <p:cNvGrpSpPr/>
          <p:nvPr/>
        </p:nvGrpSpPr>
        <p:grpSpPr>
          <a:xfrm>
            <a:off x="420445" y="3626926"/>
            <a:ext cx="216102" cy="209587"/>
            <a:chOff x="375445" y="3222151"/>
            <a:chExt cx="216102" cy="209587"/>
          </a:xfrm>
        </p:grpSpPr>
        <p:sp>
          <p:nvSpPr>
            <p:cNvPr id="2740" name="Google Shape;2740;p37"/>
            <p:cNvSpPr/>
            <p:nvPr/>
          </p:nvSpPr>
          <p:spPr>
            <a:xfrm rot="10800000" flipH="1">
              <a:off x="375445" y="3222151"/>
              <a:ext cx="216102" cy="209587"/>
            </a:xfrm>
            <a:custGeom>
              <a:avLst/>
              <a:gdLst/>
              <a:ahLst/>
              <a:cxnLst/>
              <a:rect l="l" t="t" r="r" b="b"/>
              <a:pathLst>
                <a:path w="16916" h="16406" extrusionOk="0">
                  <a:moveTo>
                    <a:pt x="3644" y="1"/>
                  </a:moveTo>
                  <a:lnTo>
                    <a:pt x="3436" y="548"/>
                  </a:lnTo>
                  <a:lnTo>
                    <a:pt x="3266" y="1077"/>
                  </a:lnTo>
                  <a:lnTo>
                    <a:pt x="3134" y="1605"/>
                  </a:lnTo>
                  <a:lnTo>
                    <a:pt x="3040" y="2134"/>
                  </a:lnTo>
                  <a:lnTo>
                    <a:pt x="2983" y="2644"/>
                  </a:lnTo>
                  <a:lnTo>
                    <a:pt x="2945" y="3134"/>
                  </a:lnTo>
                  <a:lnTo>
                    <a:pt x="2945" y="3606"/>
                  </a:lnTo>
                  <a:lnTo>
                    <a:pt x="2983" y="4060"/>
                  </a:lnTo>
                  <a:lnTo>
                    <a:pt x="3058" y="4475"/>
                  </a:lnTo>
                  <a:lnTo>
                    <a:pt x="3153" y="4871"/>
                  </a:lnTo>
                  <a:lnTo>
                    <a:pt x="3228" y="5041"/>
                  </a:lnTo>
                  <a:lnTo>
                    <a:pt x="3304" y="5211"/>
                  </a:lnTo>
                  <a:lnTo>
                    <a:pt x="3379" y="5381"/>
                  </a:lnTo>
                  <a:lnTo>
                    <a:pt x="3474" y="5532"/>
                  </a:lnTo>
                  <a:lnTo>
                    <a:pt x="3568" y="5683"/>
                  </a:lnTo>
                  <a:lnTo>
                    <a:pt x="3681" y="5815"/>
                  </a:lnTo>
                  <a:lnTo>
                    <a:pt x="3795" y="5928"/>
                  </a:lnTo>
                  <a:lnTo>
                    <a:pt x="3927" y="6023"/>
                  </a:lnTo>
                  <a:lnTo>
                    <a:pt x="4059" y="6117"/>
                  </a:lnTo>
                  <a:lnTo>
                    <a:pt x="4210" y="6212"/>
                  </a:lnTo>
                  <a:lnTo>
                    <a:pt x="4361" y="6268"/>
                  </a:lnTo>
                  <a:lnTo>
                    <a:pt x="4512" y="6325"/>
                  </a:lnTo>
                  <a:lnTo>
                    <a:pt x="4588" y="6382"/>
                  </a:lnTo>
                  <a:lnTo>
                    <a:pt x="4663" y="6419"/>
                  </a:lnTo>
                  <a:lnTo>
                    <a:pt x="4644" y="6495"/>
                  </a:lnTo>
                  <a:lnTo>
                    <a:pt x="4493" y="6419"/>
                  </a:lnTo>
                  <a:lnTo>
                    <a:pt x="4342" y="6382"/>
                  </a:lnTo>
                  <a:lnTo>
                    <a:pt x="4191" y="6325"/>
                  </a:lnTo>
                  <a:lnTo>
                    <a:pt x="4021" y="6306"/>
                  </a:lnTo>
                  <a:lnTo>
                    <a:pt x="3512" y="6306"/>
                  </a:lnTo>
                  <a:lnTo>
                    <a:pt x="3342" y="6344"/>
                  </a:lnTo>
                  <a:lnTo>
                    <a:pt x="3172" y="6382"/>
                  </a:lnTo>
                  <a:lnTo>
                    <a:pt x="2983" y="6438"/>
                  </a:lnTo>
                  <a:lnTo>
                    <a:pt x="2813" y="6514"/>
                  </a:lnTo>
                  <a:lnTo>
                    <a:pt x="2643" y="6589"/>
                  </a:lnTo>
                  <a:lnTo>
                    <a:pt x="2284" y="6797"/>
                  </a:lnTo>
                  <a:lnTo>
                    <a:pt x="1945" y="7042"/>
                  </a:lnTo>
                  <a:lnTo>
                    <a:pt x="1624" y="7325"/>
                  </a:lnTo>
                  <a:lnTo>
                    <a:pt x="1303" y="7665"/>
                  </a:lnTo>
                  <a:lnTo>
                    <a:pt x="1020" y="8043"/>
                  </a:lnTo>
                  <a:lnTo>
                    <a:pt x="736" y="8477"/>
                  </a:lnTo>
                  <a:lnTo>
                    <a:pt x="623" y="8704"/>
                  </a:lnTo>
                  <a:lnTo>
                    <a:pt x="510" y="8930"/>
                  </a:lnTo>
                  <a:lnTo>
                    <a:pt x="397" y="9176"/>
                  </a:lnTo>
                  <a:lnTo>
                    <a:pt x="302" y="9440"/>
                  </a:lnTo>
                  <a:lnTo>
                    <a:pt x="208" y="9704"/>
                  </a:lnTo>
                  <a:lnTo>
                    <a:pt x="132" y="9987"/>
                  </a:lnTo>
                  <a:lnTo>
                    <a:pt x="57" y="10270"/>
                  </a:lnTo>
                  <a:lnTo>
                    <a:pt x="0" y="10554"/>
                  </a:lnTo>
                  <a:lnTo>
                    <a:pt x="321" y="10799"/>
                  </a:lnTo>
                  <a:lnTo>
                    <a:pt x="661" y="11026"/>
                  </a:lnTo>
                  <a:lnTo>
                    <a:pt x="1038" y="11233"/>
                  </a:lnTo>
                  <a:lnTo>
                    <a:pt x="1416" y="11422"/>
                  </a:lnTo>
                  <a:lnTo>
                    <a:pt x="1812" y="11573"/>
                  </a:lnTo>
                  <a:lnTo>
                    <a:pt x="2209" y="11705"/>
                  </a:lnTo>
                  <a:lnTo>
                    <a:pt x="2605" y="11819"/>
                  </a:lnTo>
                  <a:lnTo>
                    <a:pt x="3002" y="11894"/>
                  </a:lnTo>
                  <a:lnTo>
                    <a:pt x="3379" y="11932"/>
                  </a:lnTo>
                  <a:lnTo>
                    <a:pt x="3757" y="11932"/>
                  </a:lnTo>
                  <a:lnTo>
                    <a:pt x="4116" y="11894"/>
                  </a:lnTo>
                  <a:lnTo>
                    <a:pt x="4286" y="11856"/>
                  </a:lnTo>
                  <a:lnTo>
                    <a:pt x="4455" y="11819"/>
                  </a:lnTo>
                  <a:lnTo>
                    <a:pt x="4625" y="11762"/>
                  </a:lnTo>
                  <a:lnTo>
                    <a:pt x="4776" y="11705"/>
                  </a:lnTo>
                  <a:lnTo>
                    <a:pt x="4927" y="11630"/>
                  </a:lnTo>
                  <a:lnTo>
                    <a:pt x="5060" y="11535"/>
                  </a:lnTo>
                  <a:lnTo>
                    <a:pt x="5192" y="11441"/>
                  </a:lnTo>
                  <a:lnTo>
                    <a:pt x="5324" y="11328"/>
                  </a:lnTo>
                  <a:lnTo>
                    <a:pt x="5437" y="11196"/>
                  </a:lnTo>
                  <a:lnTo>
                    <a:pt x="5531" y="11063"/>
                  </a:lnTo>
                  <a:lnTo>
                    <a:pt x="5720" y="11233"/>
                  </a:lnTo>
                  <a:lnTo>
                    <a:pt x="5701" y="11233"/>
                  </a:lnTo>
                  <a:lnTo>
                    <a:pt x="5607" y="11365"/>
                  </a:lnTo>
                  <a:lnTo>
                    <a:pt x="5494" y="11498"/>
                  </a:lnTo>
                  <a:lnTo>
                    <a:pt x="5418" y="11630"/>
                  </a:lnTo>
                  <a:lnTo>
                    <a:pt x="5343" y="11781"/>
                  </a:lnTo>
                  <a:lnTo>
                    <a:pt x="5286" y="11932"/>
                  </a:lnTo>
                  <a:lnTo>
                    <a:pt x="5248" y="12083"/>
                  </a:lnTo>
                  <a:lnTo>
                    <a:pt x="5211" y="12253"/>
                  </a:lnTo>
                  <a:lnTo>
                    <a:pt x="5192" y="12423"/>
                  </a:lnTo>
                  <a:lnTo>
                    <a:pt x="5192" y="12593"/>
                  </a:lnTo>
                  <a:lnTo>
                    <a:pt x="5211" y="12762"/>
                  </a:lnTo>
                  <a:lnTo>
                    <a:pt x="5229" y="12932"/>
                  </a:lnTo>
                  <a:lnTo>
                    <a:pt x="5267" y="13121"/>
                  </a:lnTo>
                  <a:lnTo>
                    <a:pt x="5305" y="13291"/>
                  </a:lnTo>
                  <a:lnTo>
                    <a:pt x="5362" y="13480"/>
                  </a:lnTo>
                  <a:lnTo>
                    <a:pt x="5531" y="13839"/>
                  </a:lnTo>
                  <a:lnTo>
                    <a:pt x="5720" y="14197"/>
                  </a:lnTo>
                  <a:lnTo>
                    <a:pt x="5985" y="14575"/>
                  </a:lnTo>
                  <a:lnTo>
                    <a:pt x="6287" y="14915"/>
                  </a:lnTo>
                  <a:lnTo>
                    <a:pt x="6626" y="15254"/>
                  </a:lnTo>
                  <a:lnTo>
                    <a:pt x="7023" y="15575"/>
                  </a:lnTo>
                  <a:lnTo>
                    <a:pt x="7457" y="15877"/>
                  </a:lnTo>
                  <a:lnTo>
                    <a:pt x="7684" y="16028"/>
                  </a:lnTo>
                  <a:lnTo>
                    <a:pt x="7929" y="16161"/>
                  </a:lnTo>
                  <a:lnTo>
                    <a:pt x="8193" y="16274"/>
                  </a:lnTo>
                  <a:lnTo>
                    <a:pt x="8458" y="16406"/>
                  </a:lnTo>
                  <a:lnTo>
                    <a:pt x="8816" y="16179"/>
                  </a:lnTo>
                  <a:lnTo>
                    <a:pt x="9175" y="15953"/>
                  </a:lnTo>
                  <a:lnTo>
                    <a:pt x="9515" y="15689"/>
                  </a:lnTo>
                  <a:lnTo>
                    <a:pt x="9817" y="15424"/>
                  </a:lnTo>
                  <a:lnTo>
                    <a:pt x="10100" y="15122"/>
                  </a:lnTo>
                  <a:lnTo>
                    <a:pt x="10364" y="14839"/>
                  </a:lnTo>
                  <a:lnTo>
                    <a:pt x="10610" y="14518"/>
                  </a:lnTo>
                  <a:lnTo>
                    <a:pt x="10817" y="14197"/>
                  </a:lnTo>
                  <a:lnTo>
                    <a:pt x="10987" y="13876"/>
                  </a:lnTo>
                  <a:lnTo>
                    <a:pt x="11119" y="13555"/>
                  </a:lnTo>
                  <a:lnTo>
                    <a:pt x="11233" y="13234"/>
                  </a:lnTo>
                  <a:lnTo>
                    <a:pt x="11308" y="12913"/>
                  </a:lnTo>
                  <a:lnTo>
                    <a:pt x="11327" y="12611"/>
                  </a:lnTo>
                  <a:lnTo>
                    <a:pt x="11308" y="12309"/>
                  </a:lnTo>
                  <a:lnTo>
                    <a:pt x="11289" y="12158"/>
                  </a:lnTo>
                  <a:lnTo>
                    <a:pt x="11252" y="12026"/>
                  </a:lnTo>
                  <a:lnTo>
                    <a:pt x="11214" y="11894"/>
                  </a:lnTo>
                  <a:lnTo>
                    <a:pt x="11157" y="11762"/>
                  </a:lnTo>
                  <a:lnTo>
                    <a:pt x="11270" y="11856"/>
                  </a:lnTo>
                  <a:lnTo>
                    <a:pt x="11384" y="11951"/>
                  </a:lnTo>
                  <a:lnTo>
                    <a:pt x="11516" y="12045"/>
                  </a:lnTo>
                  <a:lnTo>
                    <a:pt x="11648" y="12121"/>
                  </a:lnTo>
                  <a:lnTo>
                    <a:pt x="11780" y="12177"/>
                  </a:lnTo>
                  <a:lnTo>
                    <a:pt x="11931" y="12234"/>
                  </a:lnTo>
                  <a:lnTo>
                    <a:pt x="12082" y="12272"/>
                  </a:lnTo>
                  <a:lnTo>
                    <a:pt x="12233" y="12309"/>
                  </a:lnTo>
                  <a:lnTo>
                    <a:pt x="12573" y="12347"/>
                  </a:lnTo>
                  <a:lnTo>
                    <a:pt x="12913" y="12328"/>
                  </a:lnTo>
                  <a:lnTo>
                    <a:pt x="13290" y="12272"/>
                  </a:lnTo>
                  <a:lnTo>
                    <a:pt x="13668" y="12177"/>
                  </a:lnTo>
                  <a:lnTo>
                    <a:pt x="14064" y="12026"/>
                  </a:lnTo>
                  <a:lnTo>
                    <a:pt x="14461" y="11837"/>
                  </a:lnTo>
                  <a:lnTo>
                    <a:pt x="14876" y="11592"/>
                  </a:lnTo>
                  <a:lnTo>
                    <a:pt x="15292" y="11309"/>
                  </a:lnTo>
                  <a:lnTo>
                    <a:pt x="15707" y="10950"/>
                  </a:lnTo>
                  <a:lnTo>
                    <a:pt x="16103" y="10554"/>
                  </a:lnTo>
                  <a:lnTo>
                    <a:pt x="16519" y="10119"/>
                  </a:lnTo>
                  <a:lnTo>
                    <a:pt x="16915" y="9610"/>
                  </a:lnTo>
                  <a:lnTo>
                    <a:pt x="16726" y="9289"/>
                  </a:lnTo>
                  <a:lnTo>
                    <a:pt x="16519" y="8987"/>
                  </a:lnTo>
                  <a:lnTo>
                    <a:pt x="16311" y="8685"/>
                  </a:lnTo>
                  <a:lnTo>
                    <a:pt x="16084" y="8402"/>
                  </a:lnTo>
                  <a:lnTo>
                    <a:pt x="15858" y="8118"/>
                  </a:lnTo>
                  <a:lnTo>
                    <a:pt x="15631" y="7873"/>
                  </a:lnTo>
                  <a:lnTo>
                    <a:pt x="15386" y="7628"/>
                  </a:lnTo>
                  <a:lnTo>
                    <a:pt x="15141" y="7401"/>
                  </a:lnTo>
                  <a:lnTo>
                    <a:pt x="14895" y="7212"/>
                  </a:lnTo>
                  <a:lnTo>
                    <a:pt x="14650" y="7023"/>
                  </a:lnTo>
                  <a:lnTo>
                    <a:pt x="14385" y="6854"/>
                  </a:lnTo>
                  <a:lnTo>
                    <a:pt x="14121" y="6721"/>
                  </a:lnTo>
                  <a:lnTo>
                    <a:pt x="13876" y="6608"/>
                  </a:lnTo>
                  <a:lnTo>
                    <a:pt x="13611" y="6533"/>
                  </a:lnTo>
                  <a:lnTo>
                    <a:pt x="13366" y="6476"/>
                  </a:lnTo>
                  <a:lnTo>
                    <a:pt x="13121" y="6457"/>
                  </a:lnTo>
                  <a:lnTo>
                    <a:pt x="13309" y="6268"/>
                  </a:lnTo>
                  <a:lnTo>
                    <a:pt x="13479" y="6079"/>
                  </a:lnTo>
                  <a:lnTo>
                    <a:pt x="13649" y="5853"/>
                  </a:lnTo>
                  <a:lnTo>
                    <a:pt x="13800" y="5608"/>
                  </a:lnTo>
                  <a:lnTo>
                    <a:pt x="13951" y="5343"/>
                  </a:lnTo>
                  <a:lnTo>
                    <a:pt x="14083" y="5041"/>
                  </a:lnTo>
                  <a:lnTo>
                    <a:pt x="14197" y="4739"/>
                  </a:lnTo>
                  <a:lnTo>
                    <a:pt x="14291" y="4399"/>
                  </a:lnTo>
                  <a:lnTo>
                    <a:pt x="14385" y="4041"/>
                  </a:lnTo>
                  <a:lnTo>
                    <a:pt x="14442" y="3682"/>
                  </a:lnTo>
                  <a:lnTo>
                    <a:pt x="14499" y="3285"/>
                  </a:lnTo>
                  <a:lnTo>
                    <a:pt x="14536" y="2870"/>
                  </a:lnTo>
                  <a:lnTo>
                    <a:pt x="14555" y="2455"/>
                  </a:lnTo>
                  <a:lnTo>
                    <a:pt x="14555" y="2021"/>
                  </a:lnTo>
                  <a:lnTo>
                    <a:pt x="14536" y="1568"/>
                  </a:lnTo>
                  <a:lnTo>
                    <a:pt x="14499" y="1096"/>
                  </a:lnTo>
                  <a:lnTo>
                    <a:pt x="13970" y="1039"/>
                  </a:lnTo>
                  <a:lnTo>
                    <a:pt x="13460" y="1020"/>
                  </a:lnTo>
                  <a:lnTo>
                    <a:pt x="12970" y="1020"/>
                  </a:lnTo>
                  <a:lnTo>
                    <a:pt x="12498" y="1039"/>
                  </a:lnTo>
                  <a:lnTo>
                    <a:pt x="12026" y="1077"/>
                  </a:lnTo>
                  <a:lnTo>
                    <a:pt x="11591" y="1133"/>
                  </a:lnTo>
                  <a:lnTo>
                    <a:pt x="11176" y="1228"/>
                  </a:lnTo>
                  <a:lnTo>
                    <a:pt x="10780" y="1322"/>
                  </a:lnTo>
                  <a:lnTo>
                    <a:pt x="10421" y="1435"/>
                  </a:lnTo>
                  <a:lnTo>
                    <a:pt x="10081" y="1568"/>
                  </a:lnTo>
                  <a:lnTo>
                    <a:pt x="9779" y="1737"/>
                  </a:lnTo>
                  <a:lnTo>
                    <a:pt x="9496" y="1907"/>
                  </a:lnTo>
                  <a:lnTo>
                    <a:pt x="9251" y="2096"/>
                  </a:lnTo>
                  <a:lnTo>
                    <a:pt x="9024" y="2304"/>
                  </a:lnTo>
                  <a:lnTo>
                    <a:pt x="8854" y="2511"/>
                  </a:lnTo>
                  <a:lnTo>
                    <a:pt x="8722" y="2757"/>
                  </a:lnTo>
                  <a:lnTo>
                    <a:pt x="8628" y="2530"/>
                  </a:lnTo>
                  <a:lnTo>
                    <a:pt x="8495" y="2323"/>
                  </a:lnTo>
                  <a:lnTo>
                    <a:pt x="8325" y="2115"/>
                  </a:lnTo>
                  <a:lnTo>
                    <a:pt x="8156" y="1888"/>
                  </a:lnTo>
                  <a:lnTo>
                    <a:pt x="7929" y="1700"/>
                  </a:lnTo>
                  <a:lnTo>
                    <a:pt x="7684" y="1492"/>
                  </a:lnTo>
                  <a:lnTo>
                    <a:pt x="7419" y="1303"/>
                  </a:lnTo>
                  <a:lnTo>
                    <a:pt x="7117" y="1114"/>
                  </a:lnTo>
                  <a:lnTo>
                    <a:pt x="6777" y="945"/>
                  </a:lnTo>
                  <a:lnTo>
                    <a:pt x="6419" y="775"/>
                  </a:lnTo>
                  <a:lnTo>
                    <a:pt x="6022" y="624"/>
                  </a:lnTo>
                  <a:lnTo>
                    <a:pt x="5607" y="473"/>
                  </a:lnTo>
                  <a:lnTo>
                    <a:pt x="5154" y="340"/>
                  </a:lnTo>
                  <a:lnTo>
                    <a:pt x="4682" y="208"/>
                  </a:lnTo>
                  <a:lnTo>
                    <a:pt x="4172" y="95"/>
                  </a:lnTo>
                  <a:lnTo>
                    <a:pt x="3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7"/>
            <p:cNvSpPr/>
            <p:nvPr/>
          </p:nvSpPr>
          <p:spPr>
            <a:xfrm rot="10800000" flipH="1">
              <a:off x="460336" y="3317643"/>
              <a:ext cx="40522" cy="40292"/>
            </a:xfrm>
            <a:custGeom>
              <a:avLst/>
              <a:gdLst/>
              <a:ahLst/>
              <a:cxnLst/>
              <a:rect l="l" t="t" r="r" b="b"/>
              <a:pathLst>
                <a:path w="3172" h="3154" extrusionOk="0">
                  <a:moveTo>
                    <a:pt x="1397" y="0"/>
                  </a:moveTo>
                  <a:lnTo>
                    <a:pt x="1227" y="38"/>
                  </a:lnTo>
                  <a:lnTo>
                    <a:pt x="1076" y="76"/>
                  </a:lnTo>
                  <a:lnTo>
                    <a:pt x="925" y="133"/>
                  </a:lnTo>
                  <a:lnTo>
                    <a:pt x="793" y="208"/>
                  </a:lnTo>
                  <a:lnTo>
                    <a:pt x="661" y="284"/>
                  </a:lnTo>
                  <a:lnTo>
                    <a:pt x="548" y="397"/>
                  </a:lnTo>
                  <a:lnTo>
                    <a:pt x="435" y="491"/>
                  </a:lnTo>
                  <a:lnTo>
                    <a:pt x="340" y="605"/>
                  </a:lnTo>
                  <a:lnTo>
                    <a:pt x="246" y="737"/>
                  </a:lnTo>
                  <a:lnTo>
                    <a:pt x="170" y="869"/>
                  </a:lnTo>
                  <a:lnTo>
                    <a:pt x="114" y="1001"/>
                  </a:lnTo>
                  <a:lnTo>
                    <a:pt x="57" y="1152"/>
                  </a:lnTo>
                  <a:lnTo>
                    <a:pt x="38" y="1303"/>
                  </a:lnTo>
                  <a:lnTo>
                    <a:pt x="19" y="1454"/>
                  </a:lnTo>
                  <a:lnTo>
                    <a:pt x="0" y="1605"/>
                  </a:lnTo>
                  <a:lnTo>
                    <a:pt x="19" y="1775"/>
                  </a:lnTo>
                  <a:lnTo>
                    <a:pt x="38" y="1926"/>
                  </a:lnTo>
                  <a:lnTo>
                    <a:pt x="95" y="2077"/>
                  </a:lnTo>
                  <a:lnTo>
                    <a:pt x="151" y="2228"/>
                  </a:lnTo>
                  <a:lnTo>
                    <a:pt x="227" y="2379"/>
                  </a:lnTo>
                  <a:lnTo>
                    <a:pt x="302" y="2511"/>
                  </a:lnTo>
                  <a:lnTo>
                    <a:pt x="397" y="2625"/>
                  </a:lnTo>
                  <a:lnTo>
                    <a:pt x="510" y="2738"/>
                  </a:lnTo>
                  <a:lnTo>
                    <a:pt x="623" y="2832"/>
                  </a:lnTo>
                  <a:lnTo>
                    <a:pt x="755" y="2908"/>
                  </a:lnTo>
                  <a:lnTo>
                    <a:pt x="888" y="2983"/>
                  </a:lnTo>
                  <a:lnTo>
                    <a:pt x="1020" y="3059"/>
                  </a:lnTo>
                  <a:lnTo>
                    <a:pt x="1171" y="3096"/>
                  </a:lnTo>
                  <a:lnTo>
                    <a:pt x="1322" y="3134"/>
                  </a:lnTo>
                  <a:lnTo>
                    <a:pt x="1473" y="3153"/>
                  </a:lnTo>
                  <a:lnTo>
                    <a:pt x="1775" y="3153"/>
                  </a:lnTo>
                  <a:lnTo>
                    <a:pt x="1945" y="3115"/>
                  </a:lnTo>
                  <a:lnTo>
                    <a:pt x="2096" y="3078"/>
                  </a:lnTo>
                  <a:lnTo>
                    <a:pt x="2247" y="3021"/>
                  </a:lnTo>
                  <a:lnTo>
                    <a:pt x="2379" y="2945"/>
                  </a:lnTo>
                  <a:lnTo>
                    <a:pt x="2511" y="2851"/>
                  </a:lnTo>
                  <a:lnTo>
                    <a:pt x="2643" y="2757"/>
                  </a:lnTo>
                  <a:lnTo>
                    <a:pt x="2738" y="2662"/>
                  </a:lnTo>
                  <a:lnTo>
                    <a:pt x="2851" y="2549"/>
                  </a:lnTo>
                  <a:lnTo>
                    <a:pt x="2926" y="2417"/>
                  </a:lnTo>
                  <a:lnTo>
                    <a:pt x="3002" y="2285"/>
                  </a:lnTo>
                  <a:lnTo>
                    <a:pt x="3059" y="2153"/>
                  </a:lnTo>
                  <a:lnTo>
                    <a:pt x="3115" y="2002"/>
                  </a:lnTo>
                  <a:lnTo>
                    <a:pt x="3153" y="1851"/>
                  </a:lnTo>
                  <a:lnTo>
                    <a:pt x="3172" y="1699"/>
                  </a:lnTo>
                  <a:lnTo>
                    <a:pt x="3172" y="1530"/>
                  </a:lnTo>
                  <a:lnTo>
                    <a:pt x="3153" y="1379"/>
                  </a:lnTo>
                  <a:lnTo>
                    <a:pt x="3134" y="1228"/>
                  </a:lnTo>
                  <a:lnTo>
                    <a:pt x="3096" y="1058"/>
                  </a:lnTo>
                  <a:lnTo>
                    <a:pt x="3021" y="925"/>
                  </a:lnTo>
                  <a:lnTo>
                    <a:pt x="2964" y="774"/>
                  </a:lnTo>
                  <a:lnTo>
                    <a:pt x="2870" y="642"/>
                  </a:lnTo>
                  <a:lnTo>
                    <a:pt x="2775" y="529"/>
                  </a:lnTo>
                  <a:lnTo>
                    <a:pt x="2662" y="416"/>
                  </a:lnTo>
                  <a:lnTo>
                    <a:pt x="2549" y="321"/>
                  </a:lnTo>
                  <a:lnTo>
                    <a:pt x="2436" y="227"/>
                  </a:lnTo>
                  <a:lnTo>
                    <a:pt x="2303" y="151"/>
                  </a:lnTo>
                  <a:lnTo>
                    <a:pt x="2152" y="95"/>
                  </a:lnTo>
                  <a:lnTo>
                    <a:pt x="2020" y="57"/>
                  </a:lnTo>
                  <a:lnTo>
                    <a:pt x="1869" y="19"/>
                  </a:lnTo>
                  <a:lnTo>
                    <a:pt x="17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26" name="Picture 2" descr="Isolated chinese red lantern vector design | Vectorfai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5435521" y="-1318708"/>
            <a:ext cx="1238250" cy="133350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chinese lantern art Cheaper Than Retail Price&gt; Buy Clothing, Accessories  and lifestyle products for women &amp; men -"/>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0" b="100000" l="0" r="100000">
                        <a14:foregroundMark x1="18539" y1="62731" x2="18539" y2="86962"/>
                        <a14:foregroundMark x1="16854" y1="74293" x2="15618" y2="75892"/>
                        <a14:foregroundMark x1="18427" y1="87454" x2="18764" y2="83272"/>
                        <a14:foregroundMark x1="56629" y1="64699" x2="56517" y2="246"/>
                        <a14:foregroundMark x1="87416" y1="1353" x2="87865" y2="77368"/>
                      </a14:backgroundRemoval>
                    </a14:imgEffect>
                  </a14:imgLayer>
                </a14:imgProps>
              </a:ext>
              <a:ext uri="{28A0092B-C50C-407E-A947-70E740481C1C}">
                <a14:useLocalDpi xmlns:a14="http://schemas.microsoft.com/office/drawing/2010/main" val="0"/>
              </a:ext>
            </a:extLst>
          </a:blip>
          <a:srcRect l="40106" r="26672"/>
          <a:stretch/>
        </p:blipFill>
        <p:spPr bwMode="auto">
          <a:xfrm>
            <a:off x="4281568" y="-1445797"/>
            <a:ext cx="729048" cy="200464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2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3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732"/>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733"/>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8" grpId="0"/>
      <p:bldP spid="2730" grpId="0"/>
      <p:bldP spid="2732" grpId="0"/>
      <p:bldP spid="2733"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764"/>
        <p:cNvGrpSpPr/>
        <p:nvPr/>
      </p:nvGrpSpPr>
      <p:grpSpPr>
        <a:xfrm>
          <a:off x="0" y="0"/>
          <a:ext cx="0" cy="0"/>
          <a:chOff x="0" y="0"/>
          <a:chExt cx="0" cy="0"/>
        </a:xfrm>
      </p:grpSpPr>
      <p:sp>
        <p:nvSpPr>
          <p:cNvPr id="2765" name="Google Shape;2765;p40"/>
          <p:cNvSpPr/>
          <p:nvPr/>
        </p:nvSpPr>
        <p:spPr>
          <a:xfrm>
            <a:off x="1135080" y="474925"/>
            <a:ext cx="6873841" cy="586353"/>
          </a:xfrm>
          <a:custGeom>
            <a:avLst/>
            <a:gdLst/>
            <a:ahLst/>
            <a:cxnLst/>
            <a:rect l="l" t="t" r="r" b="b"/>
            <a:pathLst>
              <a:path w="63821" h="8424" extrusionOk="0">
                <a:moveTo>
                  <a:pt x="0" y="0"/>
                </a:moveTo>
                <a:lnTo>
                  <a:pt x="2893" y="4212"/>
                </a:lnTo>
                <a:lnTo>
                  <a:pt x="0" y="8424"/>
                </a:lnTo>
                <a:lnTo>
                  <a:pt x="63820" y="8424"/>
                </a:lnTo>
                <a:lnTo>
                  <a:pt x="60928" y="4212"/>
                </a:lnTo>
                <a:lnTo>
                  <a:pt x="63820" y="0"/>
                </a:ln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766" name="Google Shape;2766;p40"/>
          <p:cNvSpPr txBox="1">
            <a:spLocks noGrp="1"/>
          </p:cNvSpPr>
          <p:nvPr>
            <p:ph type="body" idx="1"/>
          </p:nvPr>
        </p:nvSpPr>
        <p:spPr>
          <a:xfrm>
            <a:off x="6017121" y="3128374"/>
            <a:ext cx="1351602" cy="610270"/>
          </a:xfrm>
          <a:prstGeom prst="rect">
            <a:avLst/>
          </a:prstGeom>
        </p:spPr>
        <p:txBody>
          <a:bodyPr spcFirstLastPara="1" wrap="square" lIns="91425" tIns="91425" rIns="91425" bIns="91425" anchor="ctr" anchorCtr="0">
            <a:noAutofit/>
          </a:bodyPr>
          <a:lstStyle/>
          <a:p>
            <a:pPr marL="0" lvl="0" indent="0">
              <a:buClr>
                <a:schemeClr val="dk1"/>
              </a:buClr>
              <a:buSzPts val="1100"/>
              <a:buNone/>
            </a:pPr>
            <a:r>
              <a:rPr lang="en-US" sz="3000" dirty="0"/>
              <a:t>/</a:t>
            </a:r>
            <a:r>
              <a:rPr lang="en-US" sz="3000" dirty="0" err="1"/>
              <a:t>tʃɪər</a:t>
            </a:r>
            <a:r>
              <a:rPr lang="en-US" sz="3000" dirty="0"/>
              <a:t>/</a:t>
            </a:r>
            <a:endParaRPr sz="3000" dirty="0"/>
          </a:p>
        </p:txBody>
      </p:sp>
      <p:sp>
        <p:nvSpPr>
          <p:cNvPr id="2767" name="Google Shape;2767;p40"/>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dirty="0" smtClean="0"/>
              <a:t>Can you hear me?!</a:t>
            </a:r>
            <a:endParaRPr dirty="0"/>
          </a:p>
        </p:txBody>
      </p:sp>
      <p:pic>
        <p:nvPicPr>
          <p:cNvPr id="2" name="How to Pronounce cheer - American English">
            <a:hlinkClick r:id="" action="ppaction://media"/>
          </p:cNvPr>
          <p:cNvPicPr>
            <a:picLocks noChangeAspect="1"/>
          </p:cNvPicPr>
          <p:nvPr>
            <a:audioFile r:link="rId1"/>
            <p:extLst>
              <p:ext uri="{DAA4B4D4-6D71-4841-9C94-3DE7FCFB9230}">
                <p14:media xmlns:p14="http://schemas.microsoft.com/office/powerpoint/2010/main" r:embed="rId2">
                  <p14:trim st="1499" end="3959"/>
                </p14:media>
              </p:ext>
            </p:extLst>
          </p:nvPr>
        </p:nvPicPr>
        <p:blipFill>
          <a:blip r:embed="rId5"/>
          <a:stretch>
            <a:fillRect/>
          </a:stretch>
        </p:blipFill>
        <p:spPr>
          <a:xfrm>
            <a:off x="6449241" y="1962118"/>
            <a:ext cx="487362" cy="487362"/>
          </a:xfrm>
          <a:prstGeom prst="rect">
            <a:avLst/>
          </a:prstGeom>
        </p:spPr>
      </p:pic>
      <p:sp>
        <p:nvSpPr>
          <p:cNvPr id="121" name="Google Shape;2767;p40"/>
          <p:cNvSpPr txBox="1">
            <a:spLocks/>
          </p:cNvSpPr>
          <p:nvPr/>
        </p:nvSpPr>
        <p:spPr>
          <a:xfrm>
            <a:off x="4927340" y="2594598"/>
            <a:ext cx="3531164" cy="457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2800"/>
              <a:buFont typeface="Ultra"/>
              <a:buNone/>
              <a:defRPr sz="2800" b="0" i="0" u="none" strike="noStrike" cap="none">
                <a:solidFill>
                  <a:schemeClr val="lt1"/>
                </a:solidFill>
                <a:latin typeface="Ultra"/>
                <a:ea typeface="Ultra"/>
                <a:cs typeface="Ultra"/>
                <a:sym typeface="Ultra"/>
              </a:defRPr>
            </a:lvl1pPr>
            <a:lvl2pPr marR="0" lvl="1"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r>
              <a:rPr lang="vi-VN" dirty="0" smtClean="0"/>
              <a:t>CHEER</a:t>
            </a:r>
            <a:endParaRPr lang="vi-VN" dirty="0"/>
          </a:p>
        </p:txBody>
      </p:sp>
      <p:grpSp>
        <p:nvGrpSpPr>
          <p:cNvPr id="122" name="Google Shape;4760;p67"/>
          <p:cNvGrpSpPr/>
          <p:nvPr/>
        </p:nvGrpSpPr>
        <p:grpSpPr>
          <a:xfrm>
            <a:off x="1241612" y="1419566"/>
            <a:ext cx="2730600" cy="3032352"/>
            <a:chOff x="1311275" y="1553173"/>
            <a:chExt cx="2730600" cy="3032352"/>
          </a:xfrm>
        </p:grpSpPr>
        <p:sp>
          <p:nvSpPr>
            <p:cNvPr id="123" name="Google Shape;4761;p67"/>
            <p:cNvSpPr/>
            <p:nvPr/>
          </p:nvSpPr>
          <p:spPr>
            <a:xfrm>
              <a:off x="1311275" y="4403725"/>
              <a:ext cx="2730600" cy="1818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4762;p67"/>
            <p:cNvSpPr/>
            <p:nvPr/>
          </p:nvSpPr>
          <p:spPr>
            <a:xfrm flipH="1">
              <a:off x="2593728" y="2010558"/>
              <a:ext cx="934234" cy="454882"/>
            </a:xfrm>
            <a:custGeom>
              <a:avLst/>
              <a:gdLst/>
              <a:ahLst/>
              <a:cxnLst/>
              <a:rect l="l" t="t" r="r" b="b"/>
              <a:pathLst>
                <a:path w="56732" h="27623" extrusionOk="0">
                  <a:moveTo>
                    <a:pt x="20461" y="0"/>
                  </a:moveTo>
                  <a:lnTo>
                    <a:pt x="20137" y="38"/>
                  </a:lnTo>
                  <a:lnTo>
                    <a:pt x="19851" y="96"/>
                  </a:lnTo>
                  <a:lnTo>
                    <a:pt x="19584" y="172"/>
                  </a:lnTo>
                  <a:lnTo>
                    <a:pt x="19318" y="267"/>
                  </a:lnTo>
                  <a:lnTo>
                    <a:pt x="19070" y="400"/>
                  </a:lnTo>
                  <a:lnTo>
                    <a:pt x="18841" y="553"/>
                  </a:lnTo>
                  <a:lnTo>
                    <a:pt x="18613" y="724"/>
                  </a:lnTo>
                  <a:lnTo>
                    <a:pt x="18384" y="896"/>
                  </a:lnTo>
                  <a:lnTo>
                    <a:pt x="18175" y="1105"/>
                  </a:lnTo>
                  <a:lnTo>
                    <a:pt x="17984" y="1315"/>
                  </a:lnTo>
                  <a:lnTo>
                    <a:pt x="17794" y="1543"/>
                  </a:lnTo>
                  <a:lnTo>
                    <a:pt x="17603" y="1791"/>
                  </a:lnTo>
                  <a:lnTo>
                    <a:pt x="17432" y="2039"/>
                  </a:lnTo>
                  <a:lnTo>
                    <a:pt x="17127" y="2553"/>
                  </a:lnTo>
                  <a:lnTo>
                    <a:pt x="16841" y="3067"/>
                  </a:lnTo>
                  <a:lnTo>
                    <a:pt x="16460" y="3829"/>
                  </a:lnTo>
                  <a:lnTo>
                    <a:pt x="16136" y="4630"/>
                  </a:lnTo>
                  <a:lnTo>
                    <a:pt x="15831" y="5430"/>
                  </a:lnTo>
                  <a:lnTo>
                    <a:pt x="15546" y="6249"/>
                  </a:lnTo>
                  <a:lnTo>
                    <a:pt x="15317" y="7068"/>
                  </a:lnTo>
                  <a:lnTo>
                    <a:pt x="15108" y="7906"/>
                  </a:lnTo>
                  <a:lnTo>
                    <a:pt x="14955" y="8744"/>
                  </a:lnTo>
                  <a:lnTo>
                    <a:pt x="14822" y="9602"/>
                  </a:lnTo>
                  <a:lnTo>
                    <a:pt x="14708" y="10459"/>
                  </a:lnTo>
                  <a:lnTo>
                    <a:pt x="14650" y="11316"/>
                  </a:lnTo>
                  <a:lnTo>
                    <a:pt x="14631" y="12173"/>
                  </a:lnTo>
                  <a:lnTo>
                    <a:pt x="14631" y="13031"/>
                  </a:lnTo>
                  <a:lnTo>
                    <a:pt x="14669" y="13888"/>
                  </a:lnTo>
                  <a:lnTo>
                    <a:pt x="14765" y="14745"/>
                  </a:lnTo>
                  <a:lnTo>
                    <a:pt x="14879" y="15602"/>
                  </a:lnTo>
                  <a:lnTo>
                    <a:pt x="15031" y="16441"/>
                  </a:lnTo>
                  <a:lnTo>
                    <a:pt x="14765" y="15679"/>
                  </a:lnTo>
                  <a:lnTo>
                    <a:pt x="14498" y="14917"/>
                  </a:lnTo>
                  <a:lnTo>
                    <a:pt x="14174" y="14155"/>
                  </a:lnTo>
                  <a:lnTo>
                    <a:pt x="13850" y="13412"/>
                  </a:lnTo>
                  <a:lnTo>
                    <a:pt x="13488" y="12688"/>
                  </a:lnTo>
                  <a:lnTo>
                    <a:pt x="13107" y="11964"/>
                  </a:lnTo>
                  <a:lnTo>
                    <a:pt x="12707" y="11259"/>
                  </a:lnTo>
                  <a:lnTo>
                    <a:pt x="12288" y="10573"/>
                  </a:lnTo>
                  <a:lnTo>
                    <a:pt x="11831" y="9887"/>
                  </a:lnTo>
                  <a:lnTo>
                    <a:pt x="11374" y="9221"/>
                  </a:lnTo>
                  <a:lnTo>
                    <a:pt x="10878" y="8573"/>
                  </a:lnTo>
                  <a:lnTo>
                    <a:pt x="10364" y="7944"/>
                  </a:lnTo>
                  <a:lnTo>
                    <a:pt x="9831" y="7335"/>
                  </a:lnTo>
                  <a:lnTo>
                    <a:pt x="9278" y="6744"/>
                  </a:lnTo>
                  <a:lnTo>
                    <a:pt x="8707" y="6154"/>
                  </a:lnTo>
                  <a:lnTo>
                    <a:pt x="8097" y="5601"/>
                  </a:lnTo>
                  <a:lnTo>
                    <a:pt x="7811" y="5353"/>
                  </a:lnTo>
                  <a:lnTo>
                    <a:pt x="7526" y="5106"/>
                  </a:lnTo>
                  <a:lnTo>
                    <a:pt x="7221" y="4877"/>
                  </a:lnTo>
                  <a:lnTo>
                    <a:pt x="6897" y="4649"/>
                  </a:lnTo>
                  <a:lnTo>
                    <a:pt x="6573" y="4439"/>
                  </a:lnTo>
                  <a:lnTo>
                    <a:pt x="6249" y="4249"/>
                  </a:lnTo>
                  <a:lnTo>
                    <a:pt x="5906" y="4058"/>
                  </a:lnTo>
                  <a:lnTo>
                    <a:pt x="5564" y="3906"/>
                  </a:lnTo>
                  <a:lnTo>
                    <a:pt x="5202" y="3791"/>
                  </a:lnTo>
                  <a:lnTo>
                    <a:pt x="4859" y="3677"/>
                  </a:lnTo>
                  <a:lnTo>
                    <a:pt x="4497" y="3601"/>
                  </a:lnTo>
                  <a:lnTo>
                    <a:pt x="4135" y="3563"/>
                  </a:lnTo>
                  <a:lnTo>
                    <a:pt x="3792" y="3563"/>
                  </a:lnTo>
                  <a:lnTo>
                    <a:pt x="3430" y="3601"/>
                  </a:lnTo>
                  <a:lnTo>
                    <a:pt x="3068" y="3677"/>
                  </a:lnTo>
                  <a:lnTo>
                    <a:pt x="2725" y="3791"/>
                  </a:lnTo>
                  <a:lnTo>
                    <a:pt x="2439" y="3925"/>
                  </a:lnTo>
                  <a:lnTo>
                    <a:pt x="2173" y="4077"/>
                  </a:lnTo>
                  <a:lnTo>
                    <a:pt x="1925" y="4249"/>
                  </a:lnTo>
                  <a:lnTo>
                    <a:pt x="1696" y="4458"/>
                  </a:lnTo>
                  <a:lnTo>
                    <a:pt x="1487" y="4687"/>
                  </a:lnTo>
                  <a:lnTo>
                    <a:pt x="1296" y="4915"/>
                  </a:lnTo>
                  <a:lnTo>
                    <a:pt x="1125" y="5182"/>
                  </a:lnTo>
                  <a:lnTo>
                    <a:pt x="953" y="5449"/>
                  </a:lnTo>
                  <a:lnTo>
                    <a:pt x="801" y="5715"/>
                  </a:lnTo>
                  <a:lnTo>
                    <a:pt x="687" y="6020"/>
                  </a:lnTo>
                  <a:lnTo>
                    <a:pt x="553" y="6306"/>
                  </a:lnTo>
                  <a:lnTo>
                    <a:pt x="458" y="6611"/>
                  </a:lnTo>
                  <a:lnTo>
                    <a:pt x="363" y="6935"/>
                  </a:lnTo>
                  <a:lnTo>
                    <a:pt x="287" y="7239"/>
                  </a:lnTo>
                  <a:lnTo>
                    <a:pt x="210" y="7563"/>
                  </a:lnTo>
                  <a:lnTo>
                    <a:pt x="153" y="7868"/>
                  </a:lnTo>
                  <a:lnTo>
                    <a:pt x="58" y="8611"/>
                  </a:lnTo>
                  <a:lnTo>
                    <a:pt x="1" y="9373"/>
                  </a:lnTo>
                  <a:lnTo>
                    <a:pt x="1" y="10116"/>
                  </a:lnTo>
                  <a:lnTo>
                    <a:pt x="39" y="10878"/>
                  </a:lnTo>
                  <a:lnTo>
                    <a:pt x="96" y="11621"/>
                  </a:lnTo>
                  <a:lnTo>
                    <a:pt x="230" y="12364"/>
                  </a:lnTo>
                  <a:lnTo>
                    <a:pt x="382" y="13107"/>
                  </a:lnTo>
                  <a:lnTo>
                    <a:pt x="572" y="13850"/>
                  </a:lnTo>
                  <a:lnTo>
                    <a:pt x="801" y="14555"/>
                  </a:lnTo>
                  <a:lnTo>
                    <a:pt x="1087" y="15259"/>
                  </a:lnTo>
                  <a:lnTo>
                    <a:pt x="1392" y="15945"/>
                  </a:lnTo>
                  <a:lnTo>
                    <a:pt x="1734" y="16612"/>
                  </a:lnTo>
                  <a:lnTo>
                    <a:pt x="2135" y="17260"/>
                  </a:lnTo>
                  <a:lnTo>
                    <a:pt x="2554" y="17888"/>
                  </a:lnTo>
                  <a:lnTo>
                    <a:pt x="3011" y="18498"/>
                  </a:lnTo>
                  <a:lnTo>
                    <a:pt x="3487" y="19069"/>
                  </a:lnTo>
                  <a:lnTo>
                    <a:pt x="49607" y="27623"/>
                  </a:lnTo>
                  <a:lnTo>
                    <a:pt x="50293" y="26918"/>
                  </a:lnTo>
                  <a:lnTo>
                    <a:pt x="50960" y="26194"/>
                  </a:lnTo>
                  <a:lnTo>
                    <a:pt x="51588" y="25432"/>
                  </a:lnTo>
                  <a:lnTo>
                    <a:pt x="52198" y="24651"/>
                  </a:lnTo>
                  <a:lnTo>
                    <a:pt x="52769" y="23851"/>
                  </a:lnTo>
                  <a:lnTo>
                    <a:pt x="53284" y="23013"/>
                  </a:lnTo>
                  <a:lnTo>
                    <a:pt x="53798" y="22175"/>
                  </a:lnTo>
                  <a:lnTo>
                    <a:pt x="54255" y="21298"/>
                  </a:lnTo>
                  <a:lnTo>
                    <a:pt x="54674" y="20403"/>
                  </a:lnTo>
                  <a:lnTo>
                    <a:pt x="55074" y="19508"/>
                  </a:lnTo>
                  <a:lnTo>
                    <a:pt x="55436" y="18593"/>
                  </a:lnTo>
                  <a:lnTo>
                    <a:pt x="55741" y="17660"/>
                  </a:lnTo>
                  <a:lnTo>
                    <a:pt x="56027" y="16707"/>
                  </a:lnTo>
                  <a:lnTo>
                    <a:pt x="56256" y="15755"/>
                  </a:lnTo>
                  <a:lnTo>
                    <a:pt x="56465" y="14783"/>
                  </a:lnTo>
                  <a:lnTo>
                    <a:pt x="56618" y="13812"/>
                  </a:lnTo>
                  <a:lnTo>
                    <a:pt x="56694" y="13145"/>
                  </a:lnTo>
                  <a:lnTo>
                    <a:pt x="56732" y="12478"/>
                  </a:lnTo>
                  <a:lnTo>
                    <a:pt x="56732" y="12135"/>
                  </a:lnTo>
                  <a:lnTo>
                    <a:pt x="56713" y="11792"/>
                  </a:lnTo>
                  <a:lnTo>
                    <a:pt x="56694" y="11468"/>
                  </a:lnTo>
                  <a:lnTo>
                    <a:pt x="56656" y="11145"/>
                  </a:lnTo>
                  <a:lnTo>
                    <a:pt x="56598" y="10821"/>
                  </a:lnTo>
                  <a:lnTo>
                    <a:pt x="56503" y="10497"/>
                  </a:lnTo>
                  <a:lnTo>
                    <a:pt x="56408" y="10192"/>
                  </a:lnTo>
                  <a:lnTo>
                    <a:pt x="56294" y="9887"/>
                  </a:lnTo>
                  <a:lnTo>
                    <a:pt x="56141" y="9602"/>
                  </a:lnTo>
                  <a:lnTo>
                    <a:pt x="55970" y="9335"/>
                  </a:lnTo>
                  <a:lnTo>
                    <a:pt x="55779" y="9087"/>
                  </a:lnTo>
                  <a:lnTo>
                    <a:pt x="55551" y="8840"/>
                  </a:lnTo>
                  <a:lnTo>
                    <a:pt x="55284" y="8611"/>
                  </a:lnTo>
                  <a:lnTo>
                    <a:pt x="54998" y="8420"/>
                  </a:lnTo>
                  <a:lnTo>
                    <a:pt x="54713" y="8249"/>
                  </a:lnTo>
                  <a:lnTo>
                    <a:pt x="54389" y="8116"/>
                  </a:lnTo>
                  <a:lnTo>
                    <a:pt x="54065" y="8001"/>
                  </a:lnTo>
                  <a:lnTo>
                    <a:pt x="53722" y="7925"/>
                  </a:lnTo>
                  <a:lnTo>
                    <a:pt x="53379" y="7868"/>
                  </a:lnTo>
                  <a:lnTo>
                    <a:pt x="53036" y="7849"/>
                  </a:lnTo>
                  <a:lnTo>
                    <a:pt x="52312" y="7849"/>
                  </a:lnTo>
                  <a:lnTo>
                    <a:pt x="51950" y="7887"/>
                  </a:lnTo>
                  <a:lnTo>
                    <a:pt x="51588" y="7944"/>
                  </a:lnTo>
                  <a:lnTo>
                    <a:pt x="51226" y="8020"/>
                  </a:lnTo>
                  <a:lnTo>
                    <a:pt x="50883" y="8097"/>
                  </a:lnTo>
                  <a:lnTo>
                    <a:pt x="50522" y="8192"/>
                  </a:lnTo>
                  <a:lnTo>
                    <a:pt x="50179" y="8306"/>
                  </a:lnTo>
                  <a:lnTo>
                    <a:pt x="49779" y="8459"/>
                  </a:lnTo>
                  <a:lnTo>
                    <a:pt x="49379" y="8630"/>
                  </a:lnTo>
                  <a:lnTo>
                    <a:pt x="48978" y="8801"/>
                  </a:lnTo>
                  <a:lnTo>
                    <a:pt x="48597" y="8992"/>
                  </a:lnTo>
                  <a:lnTo>
                    <a:pt x="48216" y="9202"/>
                  </a:lnTo>
                  <a:lnTo>
                    <a:pt x="47855" y="9411"/>
                  </a:lnTo>
                  <a:lnTo>
                    <a:pt x="47474" y="9640"/>
                  </a:lnTo>
                  <a:lnTo>
                    <a:pt x="47112" y="9887"/>
                  </a:lnTo>
                  <a:lnTo>
                    <a:pt x="46769" y="10135"/>
                  </a:lnTo>
                  <a:lnTo>
                    <a:pt x="46426" y="10402"/>
                  </a:lnTo>
                  <a:lnTo>
                    <a:pt x="46083" y="10668"/>
                  </a:lnTo>
                  <a:lnTo>
                    <a:pt x="45759" y="10954"/>
                  </a:lnTo>
                  <a:lnTo>
                    <a:pt x="45454" y="11240"/>
                  </a:lnTo>
                  <a:lnTo>
                    <a:pt x="45130" y="11545"/>
                  </a:lnTo>
                  <a:lnTo>
                    <a:pt x="44845" y="11869"/>
                  </a:lnTo>
                  <a:lnTo>
                    <a:pt x="44559" y="12192"/>
                  </a:lnTo>
                  <a:lnTo>
                    <a:pt x="44273" y="12516"/>
                  </a:lnTo>
                  <a:lnTo>
                    <a:pt x="44006" y="12859"/>
                  </a:lnTo>
                  <a:lnTo>
                    <a:pt x="43740" y="13202"/>
                  </a:lnTo>
                  <a:lnTo>
                    <a:pt x="43511" y="13564"/>
                  </a:lnTo>
                  <a:lnTo>
                    <a:pt x="43263" y="13926"/>
                  </a:lnTo>
                  <a:lnTo>
                    <a:pt x="43035" y="14288"/>
                  </a:lnTo>
                  <a:lnTo>
                    <a:pt x="42825" y="14669"/>
                  </a:lnTo>
                  <a:lnTo>
                    <a:pt x="42635" y="15050"/>
                  </a:lnTo>
                  <a:lnTo>
                    <a:pt x="42444" y="15450"/>
                  </a:lnTo>
                  <a:lnTo>
                    <a:pt x="42273" y="15850"/>
                  </a:lnTo>
                  <a:lnTo>
                    <a:pt x="42120" y="16250"/>
                  </a:lnTo>
                  <a:lnTo>
                    <a:pt x="41968" y="16650"/>
                  </a:lnTo>
                  <a:lnTo>
                    <a:pt x="41835" y="17069"/>
                  </a:lnTo>
                  <a:lnTo>
                    <a:pt x="41701" y="17469"/>
                  </a:lnTo>
                  <a:lnTo>
                    <a:pt x="41606" y="17888"/>
                  </a:lnTo>
                  <a:lnTo>
                    <a:pt x="41511" y="18326"/>
                  </a:lnTo>
                  <a:lnTo>
                    <a:pt x="41606" y="17603"/>
                  </a:lnTo>
                  <a:lnTo>
                    <a:pt x="41682" y="16898"/>
                  </a:lnTo>
                  <a:lnTo>
                    <a:pt x="41720" y="16174"/>
                  </a:lnTo>
                  <a:lnTo>
                    <a:pt x="41759" y="15469"/>
                  </a:lnTo>
                  <a:lnTo>
                    <a:pt x="41778" y="14745"/>
                  </a:lnTo>
                  <a:lnTo>
                    <a:pt x="41759" y="14040"/>
                  </a:lnTo>
                  <a:lnTo>
                    <a:pt x="41739" y="13316"/>
                  </a:lnTo>
                  <a:lnTo>
                    <a:pt x="41701" y="12611"/>
                  </a:lnTo>
                  <a:lnTo>
                    <a:pt x="41625" y="11907"/>
                  </a:lnTo>
                  <a:lnTo>
                    <a:pt x="41549" y="11183"/>
                  </a:lnTo>
                  <a:lnTo>
                    <a:pt x="41454" y="10478"/>
                  </a:lnTo>
                  <a:lnTo>
                    <a:pt x="41320" y="9773"/>
                  </a:lnTo>
                  <a:lnTo>
                    <a:pt x="41187" y="9068"/>
                  </a:lnTo>
                  <a:lnTo>
                    <a:pt x="41016" y="8382"/>
                  </a:lnTo>
                  <a:lnTo>
                    <a:pt x="40844" y="7678"/>
                  </a:lnTo>
                  <a:lnTo>
                    <a:pt x="40654" y="6992"/>
                  </a:lnTo>
                  <a:lnTo>
                    <a:pt x="40501" y="6573"/>
                  </a:lnTo>
                  <a:lnTo>
                    <a:pt x="40349" y="6134"/>
                  </a:lnTo>
                  <a:lnTo>
                    <a:pt x="40158" y="5715"/>
                  </a:lnTo>
                  <a:lnTo>
                    <a:pt x="39949" y="5315"/>
                  </a:lnTo>
                  <a:lnTo>
                    <a:pt x="39815" y="5125"/>
                  </a:lnTo>
                  <a:lnTo>
                    <a:pt x="39682" y="4953"/>
                  </a:lnTo>
                  <a:lnTo>
                    <a:pt x="39549" y="4782"/>
                  </a:lnTo>
                  <a:lnTo>
                    <a:pt x="39396" y="4630"/>
                  </a:lnTo>
                  <a:lnTo>
                    <a:pt x="39244" y="4477"/>
                  </a:lnTo>
                  <a:lnTo>
                    <a:pt x="39072" y="4344"/>
                  </a:lnTo>
                  <a:lnTo>
                    <a:pt x="38882" y="4229"/>
                  </a:lnTo>
                  <a:lnTo>
                    <a:pt x="38672" y="4134"/>
                  </a:lnTo>
                  <a:lnTo>
                    <a:pt x="38425" y="4039"/>
                  </a:lnTo>
                  <a:lnTo>
                    <a:pt x="38158" y="3982"/>
                  </a:lnTo>
                  <a:lnTo>
                    <a:pt x="37891" y="3944"/>
                  </a:lnTo>
                  <a:lnTo>
                    <a:pt x="37606" y="3944"/>
                  </a:lnTo>
                  <a:lnTo>
                    <a:pt x="37339" y="3963"/>
                  </a:lnTo>
                  <a:lnTo>
                    <a:pt x="37072" y="4001"/>
                  </a:lnTo>
                  <a:lnTo>
                    <a:pt x="36806" y="4077"/>
                  </a:lnTo>
                  <a:lnTo>
                    <a:pt x="36539" y="4172"/>
                  </a:lnTo>
                  <a:lnTo>
                    <a:pt x="36272" y="4287"/>
                  </a:lnTo>
                  <a:lnTo>
                    <a:pt x="36005" y="4401"/>
                  </a:lnTo>
                  <a:lnTo>
                    <a:pt x="35758" y="4553"/>
                  </a:lnTo>
                  <a:lnTo>
                    <a:pt x="35491" y="4706"/>
                  </a:lnTo>
                  <a:lnTo>
                    <a:pt x="35262" y="4877"/>
                  </a:lnTo>
                  <a:lnTo>
                    <a:pt x="35015" y="5049"/>
                  </a:lnTo>
                  <a:lnTo>
                    <a:pt x="34577" y="5411"/>
                  </a:lnTo>
                  <a:lnTo>
                    <a:pt x="33967" y="5982"/>
                  </a:lnTo>
                  <a:lnTo>
                    <a:pt x="33396" y="6573"/>
                  </a:lnTo>
                  <a:lnTo>
                    <a:pt x="32843" y="7201"/>
                  </a:lnTo>
                  <a:lnTo>
                    <a:pt x="32329" y="7868"/>
                  </a:lnTo>
                  <a:lnTo>
                    <a:pt x="31853" y="8535"/>
                  </a:lnTo>
                  <a:lnTo>
                    <a:pt x="31414" y="9240"/>
                  </a:lnTo>
                  <a:lnTo>
                    <a:pt x="30995" y="9964"/>
                  </a:lnTo>
                  <a:lnTo>
                    <a:pt x="30633" y="10726"/>
                  </a:lnTo>
                  <a:lnTo>
                    <a:pt x="30290" y="11488"/>
                  </a:lnTo>
                  <a:lnTo>
                    <a:pt x="30005" y="12250"/>
                  </a:lnTo>
                  <a:lnTo>
                    <a:pt x="29738" y="13050"/>
                  </a:lnTo>
                  <a:lnTo>
                    <a:pt x="29528" y="13850"/>
                  </a:lnTo>
                  <a:lnTo>
                    <a:pt x="29338" y="14669"/>
                  </a:lnTo>
                  <a:lnTo>
                    <a:pt x="29205" y="15488"/>
                  </a:lnTo>
                  <a:lnTo>
                    <a:pt x="29109" y="16307"/>
                  </a:lnTo>
                  <a:lnTo>
                    <a:pt x="29071" y="17145"/>
                  </a:lnTo>
                  <a:lnTo>
                    <a:pt x="29052" y="16174"/>
                  </a:lnTo>
                  <a:lnTo>
                    <a:pt x="28995" y="15221"/>
                  </a:lnTo>
                  <a:lnTo>
                    <a:pt x="28900" y="14269"/>
                  </a:lnTo>
                  <a:lnTo>
                    <a:pt x="28766" y="13316"/>
                  </a:lnTo>
                  <a:lnTo>
                    <a:pt x="28595" y="12364"/>
                  </a:lnTo>
                  <a:lnTo>
                    <a:pt x="28385" y="11411"/>
                  </a:lnTo>
                  <a:lnTo>
                    <a:pt x="28157" y="10478"/>
                  </a:lnTo>
                  <a:lnTo>
                    <a:pt x="27871" y="9563"/>
                  </a:lnTo>
                  <a:lnTo>
                    <a:pt x="27566" y="8649"/>
                  </a:lnTo>
                  <a:lnTo>
                    <a:pt x="27223" y="7754"/>
                  </a:lnTo>
                  <a:lnTo>
                    <a:pt x="26842" y="6877"/>
                  </a:lnTo>
                  <a:lnTo>
                    <a:pt x="26423" y="6001"/>
                  </a:lnTo>
                  <a:lnTo>
                    <a:pt x="25985" y="5144"/>
                  </a:lnTo>
                  <a:lnTo>
                    <a:pt x="25490" y="4325"/>
                  </a:lnTo>
                  <a:lnTo>
                    <a:pt x="24995" y="3506"/>
                  </a:lnTo>
                  <a:lnTo>
                    <a:pt x="24442" y="2705"/>
                  </a:lnTo>
                  <a:lnTo>
                    <a:pt x="24042" y="2172"/>
                  </a:lnTo>
                  <a:lnTo>
                    <a:pt x="23813" y="1905"/>
                  </a:lnTo>
                  <a:lnTo>
                    <a:pt x="23585" y="1639"/>
                  </a:lnTo>
                  <a:lnTo>
                    <a:pt x="23337" y="1391"/>
                  </a:lnTo>
                  <a:lnTo>
                    <a:pt x="23090" y="1162"/>
                  </a:lnTo>
                  <a:lnTo>
                    <a:pt x="22842" y="934"/>
                  </a:lnTo>
                  <a:lnTo>
                    <a:pt x="22556" y="743"/>
                  </a:lnTo>
                  <a:lnTo>
                    <a:pt x="22289" y="553"/>
                  </a:lnTo>
                  <a:lnTo>
                    <a:pt x="22004" y="400"/>
                  </a:lnTo>
                  <a:lnTo>
                    <a:pt x="21718" y="248"/>
                  </a:lnTo>
                  <a:lnTo>
                    <a:pt x="21413" y="153"/>
                  </a:lnTo>
                  <a:lnTo>
                    <a:pt x="21108" y="77"/>
                  </a:lnTo>
                  <a:lnTo>
                    <a:pt x="20784" y="19"/>
                  </a:lnTo>
                  <a:lnTo>
                    <a:pt x="204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4763;p67"/>
            <p:cNvSpPr/>
            <p:nvPr/>
          </p:nvSpPr>
          <p:spPr>
            <a:xfrm flipH="1">
              <a:off x="2593728" y="2010558"/>
              <a:ext cx="934234" cy="454882"/>
            </a:xfrm>
            <a:custGeom>
              <a:avLst/>
              <a:gdLst/>
              <a:ahLst/>
              <a:cxnLst/>
              <a:rect l="l" t="t" r="r" b="b"/>
              <a:pathLst>
                <a:path w="56732" h="27623" fill="none" extrusionOk="0">
                  <a:moveTo>
                    <a:pt x="3487" y="19069"/>
                  </a:moveTo>
                  <a:lnTo>
                    <a:pt x="3487" y="19069"/>
                  </a:lnTo>
                  <a:lnTo>
                    <a:pt x="3011" y="18498"/>
                  </a:lnTo>
                  <a:lnTo>
                    <a:pt x="2554" y="17888"/>
                  </a:lnTo>
                  <a:lnTo>
                    <a:pt x="2135" y="17260"/>
                  </a:lnTo>
                  <a:lnTo>
                    <a:pt x="1734" y="16612"/>
                  </a:lnTo>
                  <a:lnTo>
                    <a:pt x="1392" y="15945"/>
                  </a:lnTo>
                  <a:lnTo>
                    <a:pt x="1087" y="15259"/>
                  </a:lnTo>
                  <a:lnTo>
                    <a:pt x="801" y="14555"/>
                  </a:lnTo>
                  <a:lnTo>
                    <a:pt x="572" y="13850"/>
                  </a:lnTo>
                  <a:lnTo>
                    <a:pt x="382" y="13107"/>
                  </a:lnTo>
                  <a:lnTo>
                    <a:pt x="230" y="12364"/>
                  </a:lnTo>
                  <a:lnTo>
                    <a:pt x="96" y="11621"/>
                  </a:lnTo>
                  <a:lnTo>
                    <a:pt x="39" y="10878"/>
                  </a:lnTo>
                  <a:lnTo>
                    <a:pt x="1" y="10116"/>
                  </a:lnTo>
                  <a:lnTo>
                    <a:pt x="1" y="9373"/>
                  </a:lnTo>
                  <a:lnTo>
                    <a:pt x="58" y="8611"/>
                  </a:lnTo>
                  <a:lnTo>
                    <a:pt x="153" y="7868"/>
                  </a:lnTo>
                  <a:lnTo>
                    <a:pt x="153" y="7868"/>
                  </a:lnTo>
                  <a:lnTo>
                    <a:pt x="210" y="7563"/>
                  </a:lnTo>
                  <a:lnTo>
                    <a:pt x="287" y="7239"/>
                  </a:lnTo>
                  <a:lnTo>
                    <a:pt x="363" y="6935"/>
                  </a:lnTo>
                  <a:lnTo>
                    <a:pt x="458" y="6611"/>
                  </a:lnTo>
                  <a:lnTo>
                    <a:pt x="553" y="6306"/>
                  </a:lnTo>
                  <a:lnTo>
                    <a:pt x="687" y="6020"/>
                  </a:lnTo>
                  <a:lnTo>
                    <a:pt x="801" y="5715"/>
                  </a:lnTo>
                  <a:lnTo>
                    <a:pt x="953" y="5449"/>
                  </a:lnTo>
                  <a:lnTo>
                    <a:pt x="1125" y="5182"/>
                  </a:lnTo>
                  <a:lnTo>
                    <a:pt x="1296" y="4915"/>
                  </a:lnTo>
                  <a:lnTo>
                    <a:pt x="1487" y="4687"/>
                  </a:lnTo>
                  <a:lnTo>
                    <a:pt x="1696" y="4458"/>
                  </a:lnTo>
                  <a:lnTo>
                    <a:pt x="1925" y="4249"/>
                  </a:lnTo>
                  <a:lnTo>
                    <a:pt x="2173" y="4077"/>
                  </a:lnTo>
                  <a:lnTo>
                    <a:pt x="2439" y="3925"/>
                  </a:lnTo>
                  <a:lnTo>
                    <a:pt x="2725" y="3791"/>
                  </a:lnTo>
                  <a:lnTo>
                    <a:pt x="2725" y="3791"/>
                  </a:lnTo>
                  <a:lnTo>
                    <a:pt x="3068" y="3677"/>
                  </a:lnTo>
                  <a:lnTo>
                    <a:pt x="3430" y="3601"/>
                  </a:lnTo>
                  <a:lnTo>
                    <a:pt x="3792" y="3563"/>
                  </a:lnTo>
                  <a:lnTo>
                    <a:pt x="4135" y="3563"/>
                  </a:lnTo>
                  <a:lnTo>
                    <a:pt x="4497" y="3601"/>
                  </a:lnTo>
                  <a:lnTo>
                    <a:pt x="4859" y="3677"/>
                  </a:lnTo>
                  <a:lnTo>
                    <a:pt x="5202" y="3791"/>
                  </a:lnTo>
                  <a:lnTo>
                    <a:pt x="5564" y="3906"/>
                  </a:lnTo>
                  <a:lnTo>
                    <a:pt x="5906" y="4058"/>
                  </a:lnTo>
                  <a:lnTo>
                    <a:pt x="6249" y="4249"/>
                  </a:lnTo>
                  <a:lnTo>
                    <a:pt x="6573" y="4439"/>
                  </a:lnTo>
                  <a:lnTo>
                    <a:pt x="6897" y="4649"/>
                  </a:lnTo>
                  <a:lnTo>
                    <a:pt x="7221" y="4877"/>
                  </a:lnTo>
                  <a:lnTo>
                    <a:pt x="7526" y="5106"/>
                  </a:lnTo>
                  <a:lnTo>
                    <a:pt x="7811" y="5353"/>
                  </a:lnTo>
                  <a:lnTo>
                    <a:pt x="8097" y="5601"/>
                  </a:lnTo>
                  <a:lnTo>
                    <a:pt x="8097" y="5601"/>
                  </a:lnTo>
                  <a:lnTo>
                    <a:pt x="8707" y="6154"/>
                  </a:lnTo>
                  <a:lnTo>
                    <a:pt x="9278" y="6744"/>
                  </a:lnTo>
                  <a:lnTo>
                    <a:pt x="9831" y="7335"/>
                  </a:lnTo>
                  <a:lnTo>
                    <a:pt x="10364" y="7944"/>
                  </a:lnTo>
                  <a:lnTo>
                    <a:pt x="10878" y="8573"/>
                  </a:lnTo>
                  <a:lnTo>
                    <a:pt x="11374" y="9221"/>
                  </a:lnTo>
                  <a:lnTo>
                    <a:pt x="11831" y="9887"/>
                  </a:lnTo>
                  <a:lnTo>
                    <a:pt x="12288" y="10573"/>
                  </a:lnTo>
                  <a:lnTo>
                    <a:pt x="12707" y="11259"/>
                  </a:lnTo>
                  <a:lnTo>
                    <a:pt x="13107" y="11964"/>
                  </a:lnTo>
                  <a:lnTo>
                    <a:pt x="13488" y="12688"/>
                  </a:lnTo>
                  <a:lnTo>
                    <a:pt x="13850" y="13412"/>
                  </a:lnTo>
                  <a:lnTo>
                    <a:pt x="14174" y="14155"/>
                  </a:lnTo>
                  <a:lnTo>
                    <a:pt x="14498" y="14917"/>
                  </a:lnTo>
                  <a:lnTo>
                    <a:pt x="14765" y="15679"/>
                  </a:lnTo>
                  <a:lnTo>
                    <a:pt x="15031" y="16441"/>
                  </a:lnTo>
                  <a:lnTo>
                    <a:pt x="15031" y="16441"/>
                  </a:lnTo>
                  <a:lnTo>
                    <a:pt x="14879" y="15602"/>
                  </a:lnTo>
                  <a:lnTo>
                    <a:pt x="14765" y="14745"/>
                  </a:lnTo>
                  <a:lnTo>
                    <a:pt x="14669" y="13888"/>
                  </a:lnTo>
                  <a:lnTo>
                    <a:pt x="14631" y="13031"/>
                  </a:lnTo>
                  <a:lnTo>
                    <a:pt x="14631" y="12173"/>
                  </a:lnTo>
                  <a:lnTo>
                    <a:pt x="14650" y="11316"/>
                  </a:lnTo>
                  <a:lnTo>
                    <a:pt x="14708" y="10459"/>
                  </a:lnTo>
                  <a:lnTo>
                    <a:pt x="14822" y="9602"/>
                  </a:lnTo>
                  <a:lnTo>
                    <a:pt x="14955" y="8744"/>
                  </a:lnTo>
                  <a:lnTo>
                    <a:pt x="15108" y="7906"/>
                  </a:lnTo>
                  <a:lnTo>
                    <a:pt x="15317" y="7068"/>
                  </a:lnTo>
                  <a:lnTo>
                    <a:pt x="15546" y="6249"/>
                  </a:lnTo>
                  <a:lnTo>
                    <a:pt x="15831" y="5430"/>
                  </a:lnTo>
                  <a:lnTo>
                    <a:pt x="16136" y="4630"/>
                  </a:lnTo>
                  <a:lnTo>
                    <a:pt x="16460" y="3829"/>
                  </a:lnTo>
                  <a:lnTo>
                    <a:pt x="16841" y="3067"/>
                  </a:lnTo>
                  <a:lnTo>
                    <a:pt x="16841" y="3067"/>
                  </a:lnTo>
                  <a:lnTo>
                    <a:pt x="17127" y="2553"/>
                  </a:lnTo>
                  <a:lnTo>
                    <a:pt x="17432" y="2039"/>
                  </a:lnTo>
                  <a:lnTo>
                    <a:pt x="17603" y="1791"/>
                  </a:lnTo>
                  <a:lnTo>
                    <a:pt x="17794" y="1543"/>
                  </a:lnTo>
                  <a:lnTo>
                    <a:pt x="17984" y="1315"/>
                  </a:lnTo>
                  <a:lnTo>
                    <a:pt x="18175" y="1105"/>
                  </a:lnTo>
                  <a:lnTo>
                    <a:pt x="18384" y="896"/>
                  </a:lnTo>
                  <a:lnTo>
                    <a:pt x="18613" y="724"/>
                  </a:lnTo>
                  <a:lnTo>
                    <a:pt x="18841" y="553"/>
                  </a:lnTo>
                  <a:lnTo>
                    <a:pt x="19070" y="400"/>
                  </a:lnTo>
                  <a:lnTo>
                    <a:pt x="19318" y="267"/>
                  </a:lnTo>
                  <a:lnTo>
                    <a:pt x="19584" y="172"/>
                  </a:lnTo>
                  <a:lnTo>
                    <a:pt x="19851" y="96"/>
                  </a:lnTo>
                  <a:lnTo>
                    <a:pt x="20137" y="38"/>
                  </a:lnTo>
                  <a:lnTo>
                    <a:pt x="20137" y="38"/>
                  </a:lnTo>
                  <a:lnTo>
                    <a:pt x="20461" y="0"/>
                  </a:lnTo>
                  <a:lnTo>
                    <a:pt x="20784" y="19"/>
                  </a:lnTo>
                  <a:lnTo>
                    <a:pt x="21108" y="77"/>
                  </a:lnTo>
                  <a:lnTo>
                    <a:pt x="21413" y="153"/>
                  </a:lnTo>
                  <a:lnTo>
                    <a:pt x="21718" y="248"/>
                  </a:lnTo>
                  <a:lnTo>
                    <a:pt x="22004" y="400"/>
                  </a:lnTo>
                  <a:lnTo>
                    <a:pt x="22289" y="553"/>
                  </a:lnTo>
                  <a:lnTo>
                    <a:pt x="22556" y="743"/>
                  </a:lnTo>
                  <a:lnTo>
                    <a:pt x="22842" y="934"/>
                  </a:lnTo>
                  <a:lnTo>
                    <a:pt x="23090" y="1162"/>
                  </a:lnTo>
                  <a:lnTo>
                    <a:pt x="23337" y="1391"/>
                  </a:lnTo>
                  <a:lnTo>
                    <a:pt x="23585" y="1639"/>
                  </a:lnTo>
                  <a:lnTo>
                    <a:pt x="23813" y="1905"/>
                  </a:lnTo>
                  <a:lnTo>
                    <a:pt x="24042" y="2172"/>
                  </a:lnTo>
                  <a:lnTo>
                    <a:pt x="24442" y="2705"/>
                  </a:lnTo>
                  <a:lnTo>
                    <a:pt x="24442" y="2705"/>
                  </a:lnTo>
                  <a:lnTo>
                    <a:pt x="24995" y="3506"/>
                  </a:lnTo>
                  <a:lnTo>
                    <a:pt x="25490" y="4325"/>
                  </a:lnTo>
                  <a:lnTo>
                    <a:pt x="25985" y="5144"/>
                  </a:lnTo>
                  <a:lnTo>
                    <a:pt x="26423" y="6001"/>
                  </a:lnTo>
                  <a:lnTo>
                    <a:pt x="26842" y="6877"/>
                  </a:lnTo>
                  <a:lnTo>
                    <a:pt x="27223" y="7754"/>
                  </a:lnTo>
                  <a:lnTo>
                    <a:pt x="27566" y="8649"/>
                  </a:lnTo>
                  <a:lnTo>
                    <a:pt x="27871" y="9563"/>
                  </a:lnTo>
                  <a:lnTo>
                    <a:pt x="28157" y="10478"/>
                  </a:lnTo>
                  <a:lnTo>
                    <a:pt x="28385" y="11411"/>
                  </a:lnTo>
                  <a:lnTo>
                    <a:pt x="28595" y="12364"/>
                  </a:lnTo>
                  <a:lnTo>
                    <a:pt x="28766" y="13316"/>
                  </a:lnTo>
                  <a:lnTo>
                    <a:pt x="28900" y="14269"/>
                  </a:lnTo>
                  <a:lnTo>
                    <a:pt x="28995" y="15221"/>
                  </a:lnTo>
                  <a:lnTo>
                    <a:pt x="29052" y="16174"/>
                  </a:lnTo>
                  <a:lnTo>
                    <a:pt x="29071" y="17145"/>
                  </a:lnTo>
                  <a:lnTo>
                    <a:pt x="29071" y="17145"/>
                  </a:lnTo>
                  <a:lnTo>
                    <a:pt x="29109" y="16307"/>
                  </a:lnTo>
                  <a:lnTo>
                    <a:pt x="29205" y="15488"/>
                  </a:lnTo>
                  <a:lnTo>
                    <a:pt x="29338" y="14669"/>
                  </a:lnTo>
                  <a:lnTo>
                    <a:pt x="29528" y="13850"/>
                  </a:lnTo>
                  <a:lnTo>
                    <a:pt x="29738" y="13050"/>
                  </a:lnTo>
                  <a:lnTo>
                    <a:pt x="30005" y="12250"/>
                  </a:lnTo>
                  <a:lnTo>
                    <a:pt x="30290" y="11488"/>
                  </a:lnTo>
                  <a:lnTo>
                    <a:pt x="30633" y="10726"/>
                  </a:lnTo>
                  <a:lnTo>
                    <a:pt x="30995" y="9964"/>
                  </a:lnTo>
                  <a:lnTo>
                    <a:pt x="31414" y="9240"/>
                  </a:lnTo>
                  <a:lnTo>
                    <a:pt x="31853" y="8535"/>
                  </a:lnTo>
                  <a:lnTo>
                    <a:pt x="32329" y="7868"/>
                  </a:lnTo>
                  <a:lnTo>
                    <a:pt x="32843" y="7201"/>
                  </a:lnTo>
                  <a:lnTo>
                    <a:pt x="33396" y="6573"/>
                  </a:lnTo>
                  <a:lnTo>
                    <a:pt x="33967" y="5982"/>
                  </a:lnTo>
                  <a:lnTo>
                    <a:pt x="34577" y="5411"/>
                  </a:lnTo>
                  <a:lnTo>
                    <a:pt x="34577" y="5411"/>
                  </a:lnTo>
                  <a:lnTo>
                    <a:pt x="35015" y="5049"/>
                  </a:lnTo>
                  <a:lnTo>
                    <a:pt x="35262" y="4877"/>
                  </a:lnTo>
                  <a:lnTo>
                    <a:pt x="35491" y="4706"/>
                  </a:lnTo>
                  <a:lnTo>
                    <a:pt x="35758" y="4553"/>
                  </a:lnTo>
                  <a:lnTo>
                    <a:pt x="36005" y="4401"/>
                  </a:lnTo>
                  <a:lnTo>
                    <a:pt x="36272" y="4287"/>
                  </a:lnTo>
                  <a:lnTo>
                    <a:pt x="36539" y="4172"/>
                  </a:lnTo>
                  <a:lnTo>
                    <a:pt x="36806" y="4077"/>
                  </a:lnTo>
                  <a:lnTo>
                    <a:pt x="37072" y="4001"/>
                  </a:lnTo>
                  <a:lnTo>
                    <a:pt x="37339" y="3963"/>
                  </a:lnTo>
                  <a:lnTo>
                    <a:pt x="37606" y="3944"/>
                  </a:lnTo>
                  <a:lnTo>
                    <a:pt x="37891" y="3944"/>
                  </a:lnTo>
                  <a:lnTo>
                    <a:pt x="38158" y="3982"/>
                  </a:lnTo>
                  <a:lnTo>
                    <a:pt x="38425" y="4039"/>
                  </a:lnTo>
                  <a:lnTo>
                    <a:pt x="38672" y="4134"/>
                  </a:lnTo>
                  <a:lnTo>
                    <a:pt x="38672" y="4134"/>
                  </a:lnTo>
                  <a:lnTo>
                    <a:pt x="38882" y="4229"/>
                  </a:lnTo>
                  <a:lnTo>
                    <a:pt x="39072" y="4344"/>
                  </a:lnTo>
                  <a:lnTo>
                    <a:pt x="39244" y="4477"/>
                  </a:lnTo>
                  <a:lnTo>
                    <a:pt x="39396" y="4630"/>
                  </a:lnTo>
                  <a:lnTo>
                    <a:pt x="39549" y="4782"/>
                  </a:lnTo>
                  <a:lnTo>
                    <a:pt x="39682" y="4953"/>
                  </a:lnTo>
                  <a:lnTo>
                    <a:pt x="39815" y="5125"/>
                  </a:lnTo>
                  <a:lnTo>
                    <a:pt x="39949" y="5315"/>
                  </a:lnTo>
                  <a:lnTo>
                    <a:pt x="40158" y="5715"/>
                  </a:lnTo>
                  <a:lnTo>
                    <a:pt x="40349" y="6134"/>
                  </a:lnTo>
                  <a:lnTo>
                    <a:pt x="40501" y="6573"/>
                  </a:lnTo>
                  <a:lnTo>
                    <a:pt x="40654" y="6992"/>
                  </a:lnTo>
                  <a:lnTo>
                    <a:pt x="40654" y="6992"/>
                  </a:lnTo>
                  <a:lnTo>
                    <a:pt x="40844" y="7678"/>
                  </a:lnTo>
                  <a:lnTo>
                    <a:pt x="41016" y="8382"/>
                  </a:lnTo>
                  <a:lnTo>
                    <a:pt x="41187" y="9068"/>
                  </a:lnTo>
                  <a:lnTo>
                    <a:pt x="41320" y="9773"/>
                  </a:lnTo>
                  <a:lnTo>
                    <a:pt x="41454" y="10478"/>
                  </a:lnTo>
                  <a:lnTo>
                    <a:pt x="41549" y="11183"/>
                  </a:lnTo>
                  <a:lnTo>
                    <a:pt x="41625" y="11907"/>
                  </a:lnTo>
                  <a:lnTo>
                    <a:pt x="41701" y="12611"/>
                  </a:lnTo>
                  <a:lnTo>
                    <a:pt x="41739" y="13316"/>
                  </a:lnTo>
                  <a:lnTo>
                    <a:pt x="41759" y="14040"/>
                  </a:lnTo>
                  <a:lnTo>
                    <a:pt x="41778" y="14745"/>
                  </a:lnTo>
                  <a:lnTo>
                    <a:pt x="41759" y="15469"/>
                  </a:lnTo>
                  <a:lnTo>
                    <a:pt x="41720" y="16174"/>
                  </a:lnTo>
                  <a:lnTo>
                    <a:pt x="41682" y="16898"/>
                  </a:lnTo>
                  <a:lnTo>
                    <a:pt x="41606" y="17603"/>
                  </a:lnTo>
                  <a:lnTo>
                    <a:pt x="41511" y="18326"/>
                  </a:lnTo>
                  <a:lnTo>
                    <a:pt x="41511" y="18326"/>
                  </a:lnTo>
                  <a:lnTo>
                    <a:pt x="41606" y="17888"/>
                  </a:lnTo>
                  <a:lnTo>
                    <a:pt x="41701" y="17469"/>
                  </a:lnTo>
                  <a:lnTo>
                    <a:pt x="41835" y="17069"/>
                  </a:lnTo>
                  <a:lnTo>
                    <a:pt x="41968" y="16650"/>
                  </a:lnTo>
                  <a:lnTo>
                    <a:pt x="42120" y="16250"/>
                  </a:lnTo>
                  <a:lnTo>
                    <a:pt x="42273" y="15850"/>
                  </a:lnTo>
                  <a:lnTo>
                    <a:pt x="42444" y="15450"/>
                  </a:lnTo>
                  <a:lnTo>
                    <a:pt x="42635" y="15050"/>
                  </a:lnTo>
                  <a:lnTo>
                    <a:pt x="42825" y="14669"/>
                  </a:lnTo>
                  <a:lnTo>
                    <a:pt x="43035" y="14288"/>
                  </a:lnTo>
                  <a:lnTo>
                    <a:pt x="43263" y="13926"/>
                  </a:lnTo>
                  <a:lnTo>
                    <a:pt x="43511" y="13564"/>
                  </a:lnTo>
                  <a:lnTo>
                    <a:pt x="43740" y="13202"/>
                  </a:lnTo>
                  <a:lnTo>
                    <a:pt x="44006" y="12859"/>
                  </a:lnTo>
                  <a:lnTo>
                    <a:pt x="44273" y="12516"/>
                  </a:lnTo>
                  <a:lnTo>
                    <a:pt x="44559" y="12192"/>
                  </a:lnTo>
                  <a:lnTo>
                    <a:pt x="44845" y="11869"/>
                  </a:lnTo>
                  <a:lnTo>
                    <a:pt x="45130" y="11545"/>
                  </a:lnTo>
                  <a:lnTo>
                    <a:pt x="45454" y="11240"/>
                  </a:lnTo>
                  <a:lnTo>
                    <a:pt x="45759" y="10954"/>
                  </a:lnTo>
                  <a:lnTo>
                    <a:pt x="46083" y="10668"/>
                  </a:lnTo>
                  <a:lnTo>
                    <a:pt x="46426" y="10402"/>
                  </a:lnTo>
                  <a:lnTo>
                    <a:pt x="46769" y="10135"/>
                  </a:lnTo>
                  <a:lnTo>
                    <a:pt x="47112" y="9887"/>
                  </a:lnTo>
                  <a:lnTo>
                    <a:pt x="47474" y="9640"/>
                  </a:lnTo>
                  <a:lnTo>
                    <a:pt x="47855" y="9411"/>
                  </a:lnTo>
                  <a:lnTo>
                    <a:pt x="48216" y="9202"/>
                  </a:lnTo>
                  <a:lnTo>
                    <a:pt x="48597" y="8992"/>
                  </a:lnTo>
                  <a:lnTo>
                    <a:pt x="48978" y="8801"/>
                  </a:lnTo>
                  <a:lnTo>
                    <a:pt x="49379" y="8630"/>
                  </a:lnTo>
                  <a:lnTo>
                    <a:pt x="49779" y="8459"/>
                  </a:lnTo>
                  <a:lnTo>
                    <a:pt x="50179" y="8306"/>
                  </a:lnTo>
                  <a:lnTo>
                    <a:pt x="50179" y="8306"/>
                  </a:lnTo>
                  <a:lnTo>
                    <a:pt x="50522" y="8192"/>
                  </a:lnTo>
                  <a:lnTo>
                    <a:pt x="50883" y="8097"/>
                  </a:lnTo>
                  <a:lnTo>
                    <a:pt x="51226" y="8020"/>
                  </a:lnTo>
                  <a:lnTo>
                    <a:pt x="51588" y="7944"/>
                  </a:lnTo>
                  <a:lnTo>
                    <a:pt x="51950" y="7887"/>
                  </a:lnTo>
                  <a:lnTo>
                    <a:pt x="52312" y="7849"/>
                  </a:lnTo>
                  <a:lnTo>
                    <a:pt x="52674" y="7849"/>
                  </a:lnTo>
                  <a:lnTo>
                    <a:pt x="53036" y="7849"/>
                  </a:lnTo>
                  <a:lnTo>
                    <a:pt x="53379" y="7868"/>
                  </a:lnTo>
                  <a:lnTo>
                    <a:pt x="53722" y="7925"/>
                  </a:lnTo>
                  <a:lnTo>
                    <a:pt x="54065" y="8001"/>
                  </a:lnTo>
                  <a:lnTo>
                    <a:pt x="54389" y="8116"/>
                  </a:lnTo>
                  <a:lnTo>
                    <a:pt x="54713" y="8249"/>
                  </a:lnTo>
                  <a:lnTo>
                    <a:pt x="54998" y="8420"/>
                  </a:lnTo>
                  <a:lnTo>
                    <a:pt x="55284" y="8611"/>
                  </a:lnTo>
                  <a:lnTo>
                    <a:pt x="55551" y="8840"/>
                  </a:lnTo>
                  <a:lnTo>
                    <a:pt x="55551" y="8840"/>
                  </a:lnTo>
                  <a:lnTo>
                    <a:pt x="55779" y="9087"/>
                  </a:lnTo>
                  <a:lnTo>
                    <a:pt x="55970" y="9335"/>
                  </a:lnTo>
                  <a:lnTo>
                    <a:pt x="56141" y="9602"/>
                  </a:lnTo>
                  <a:lnTo>
                    <a:pt x="56294" y="9887"/>
                  </a:lnTo>
                  <a:lnTo>
                    <a:pt x="56408" y="10192"/>
                  </a:lnTo>
                  <a:lnTo>
                    <a:pt x="56503" y="10497"/>
                  </a:lnTo>
                  <a:lnTo>
                    <a:pt x="56598" y="10821"/>
                  </a:lnTo>
                  <a:lnTo>
                    <a:pt x="56656" y="11145"/>
                  </a:lnTo>
                  <a:lnTo>
                    <a:pt x="56694" y="11468"/>
                  </a:lnTo>
                  <a:lnTo>
                    <a:pt x="56713" y="11792"/>
                  </a:lnTo>
                  <a:lnTo>
                    <a:pt x="56732" y="12135"/>
                  </a:lnTo>
                  <a:lnTo>
                    <a:pt x="56732" y="12478"/>
                  </a:lnTo>
                  <a:lnTo>
                    <a:pt x="56694" y="13145"/>
                  </a:lnTo>
                  <a:lnTo>
                    <a:pt x="56618" y="13812"/>
                  </a:lnTo>
                  <a:lnTo>
                    <a:pt x="56618" y="13812"/>
                  </a:lnTo>
                  <a:lnTo>
                    <a:pt x="56465" y="14783"/>
                  </a:lnTo>
                  <a:lnTo>
                    <a:pt x="56256" y="15755"/>
                  </a:lnTo>
                  <a:lnTo>
                    <a:pt x="56027" y="16707"/>
                  </a:lnTo>
                  <a:lnTo>
                    <a:pt x="55741" y="17660"/>
                  </a:lnTo>
                  <a:lnTo>
                    <a:pt x="55436" y="18593"/>
                  </a:lnTo>
                  <a:lnTo>
                    <a:pt x="55074" y="19508"/>
                  </a:lnTo>
                  <a:lnTo>
                    <a:pt x="54674" y="20403"/>
                  </a:lnTo>
                  <a:lnTo>
                    <a:pt x="54255" y="21298"/>
                  </a:lnTo>
                  <a:lnTo>
                    <a:pt x="53798" y="22175"/>
                  </a:lnTo>
                  <a:lnTo>
                    <a:pt x="53284" y="23013"/>
                  </a:lnTo>
                  <a:lnTo>
                    <a:pt x="52769" y="23851"/>
                  </a:lnTo>
                  <a:lnTo>
                    <a:pt x="52198" y="24651"/>
                  </a:lnTo>
                  <a:lnTo>
                    <a:pt x="51588" y="25432"/>
                  </a:lnTo>
                  <a:lnTo>
                    <a:pt x="50960" y="26194"/>
                  </a:lnTo>
                  <a:lnTo>
                    <a:pt x="50293" y="26918"/>
                  </a:lnTo>
                  <a:lnTo>
                    <a:pt x="49607" y="27623"/>
                  </a:lnTo>
                  <a:lnTo>
                    <a:pt x="3487" y="190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4764;p67"/>
            <p:cNvSpPr/>
            <p:nvPr/>
          </p:nvSpPr>
          <p:spPr>
            <a:xfrm flipH="1">
              <a:off x="2870415" y="1905775"/>
              <a:ext cx="377089" cy="273575"/>
            </a:xfrm>
            <a:custGeom>
              <a:avLst/>
              <a:gdLst/>
              <a:ahLst/>
              <a:cxnLst/>
              <a:rect l="l" t="t" r="r" b="b"/>
              <a:pathLst>
                <a:path w="22899" h="16613" extrusionOk="0">
                  <a:moveTo>
                    <a:pt x="11602" y="1"/>
                  </a:moveTo>
                  <a:lnTo>
                    <a:pt x="11012" y="20"/>
                  </a:lnTo>
                  <a:lnTo>
                    <a:pt x="10421" y="58"/>
                  </a:lnTo>
                  <a:lnTo>
                    <a:pt x="9849" y="115"/>
                  </a:lnTo>
                  <a:lnTo>
                    <a:pt x="9278" y="210"/>
                  </a:lnTo>
                  <a:lnTo>
                    <a:pt x="8706" y="305"/>
                  </a:lnTo>
                  <a:lnTo>
                    <a:pt x="8154" y="420"/>
                  </a:lnTo>
                  <a:lnTo>
                    <a:pt x="7621" y="572"/>
                  </a:lnTo>
                  <a:lnTo>
                    <a:pt x="7106" y="725"/>
                  </a:lnTo>
                  <a:lnTo>
                    <a:pt x="6592" y="896"/>
                  </a:lnTo>
                  <a:lnTo>
                    <a:pt x="6097" y="1087"/>
                  </a:lnTo>
                  <a:lnTo>
                    <a:pt x="5601" y="1296"/>
                  </a:lnTo>
                  <a:lnTo>
                    <a:pt x="5144" y="1525"/>
                  </a:lnTo>
                  <a:lnTo>
                    <a:pt x="4687" y="1772"/>
                  </a:lnTo>
                  <a:lnTo>
                    <a:pt x="4249" y="2020"/>
                  </a:lnTo>
                  <a:lnTo>
                    <a:pt x="3830" y="2287"/>
                  </a:lnTo>
                  <a:lnTo>
                    <a:pt x="3430" y="2572"/>
                  </a:lnTo>
                  <a:lnTo>
                    <a:pt x="3049" y="2858"/>
                  </a:lnTo>
                  <a:lnTo>
                    <a:pt x="2687" y="3182"/>
                  </a:lnTo>
                  <a:lnTo>
                    <a:pt x="2344" y="3487"/>
                  </a:lnTo>
                  <a:lnTo>
                    <a:pt x="2020" y="3830"/>
                  </a:lnTo>
                  <a:lnTo>
                    <a:pt x="1715" y="4173"/>
                  </a:lnTo>
                  <a:lnTo>
                    <a:pt x="1429" y="4516"/>
                  </a:lnTo>
                  <a:lnTo>
                    <a:pt x="1182" y="4877"/>
                  </a:lnTo>
                  <a:lnTo>
                    <a:pt x="953" y="5258"/>
                  </a:lnTo>
                  <a:lnTo>
                    <a:pt x="744" y="5620"/>
                  </a:lnTo>
                  <a:lnTo>
                    <a:pt x="553" y="6020"/>
                  </a:lnTo>
                  <a:lnTo>
                    <a:pt x="382" y="6421"/>
                  </a:lnTo>
                  <a:lnTo>
                    <a:pt x="248" y="6821"/>
                  </a:lnTo>
                  <a:lnTo>
                    <a:pt x="153" y="7221"/>
                  </a:lnTo>
                  <a:lnTo>
                    <a:pt x="77" y="7640"/>
                  </a:lnTo>
                  <a:lnTo>
                    <a:pt x="20" y="8059"/>
                  </a:lnTo>
                  <a:lnTo>
                    <a:pt x="1" y="8478"/>
                  </a:lnTo>
                  <a:lnTo>
                    <a:pt x="1" y="8897"/>
                  </a:lnTo>
                  <a:lnTo>
                    <a:pt x="39" y="9335"/>
                  </a:lnTo>
                  <a:lnTo>
                    <a:pt x="115" y="9754"/>
                  </a:lnTo>
                  <a:lnTo>
                    <a:pt x="210" y="10154"/>
                  </a:lnTo>
                  <a:lnTo>
                    <a:pt x="324" y="10554"/>
                  </a:lnTo>
                  <a:lnTo>
                    <a:pt x="477" y="10954"/>
                  </a:lnTo>
                  <a:lnTo>
                    <a:pt x="648" y="11335"/>
                  </a:lnTo>
                  <a:lnTo>
                    <a:pt x="839" y="11716"/>
                  </a:lnTo>
                  <a:lnTo>
                    <a:pt x="1067" y="12078"/>
                  </a:lnTo>
                  <a:lnTo>
                    <a:pt x="1315" y="12440"/>
                  </a:lnTo>
                  <a:lnTo>
                    <a:pt x="1601" y="12783"/>
                  </a:lnTo>
                  <a:lnTo>
                    <a:pt x="1887" y="13107"/>
                  </a:lnTo>
                  <a:lnTo>
                    <a:pt x="2210" y="13431"/>
                  </a:lnTo>
                  <a:lnTo>
                    <a:pt x="2534" y="13736"/>
                  </a:lnTo>
                  <a:lnTo>
                    <a:pt x="2896" y="14041"/>
                  </a:lnTo>
                  <a:lnTo>
                    <a:pt x="3277" y="14326"/>
                  </a:lnTo>
                  <a:lnTo>
                    <a:pt x="3658" y="14593"/>
                  </a:lnTo>
                  <a:lnTo>
                    <a:pt x="4077" y="14841"/>
                  </a:lnTo>
                  <a:lnTo>
                    <a:pt x="4496" y="15088"/>
                  </a:lnTo>
                  <a:lnTo>
                    <a:pt x="4954" y="15298"/>
                  </a:lnTo>
                  <a:lnTo>
                    <a:pt x="5411" y="15507"/>
                  </a:lnTo>
                  <a:lnTo>
                    <a:pt x="5887" y="15698"/>
                  </a:lnTo>
                  <a:lnTo>
                    <a:pt x="6382" y="15869"/>
                  </a:lnTo>
                  <a:lnTo>
                    <a:pt x="6878" y="16041"/>
                  </a:lnTo>
                  <a:lnTo>
                    <a:pt x="7392" y="16174"/>
                  </a:lnTo>
                  <a:lnTo>
                    <a:pt x="7925" y="16288"/>
                  </a:lnTo>
                  <a:lnTo>
                    <a:pt x="8459" y="16403"/>
                  </a:lnTo>
                  <a:lnTo>
                    <a:pt x="9011" y="16479"/>
                  </a:lnTo>
                  <a:lnTo>
                    <a:pt x="9564" y="16536"/>
                  </a:lnTo>
                  <a:lnTo>
                    <a:pt x="10135" y="16593"/>
                  </a:lnTo>
                  <a:lnTo>
                    <a:pt x="10707" y="16612"/>
                  </a:lnTo>
                  <a:lnTo>
                    <a:pt x="11297" y="16612"/>
                  </a:lnTo>
                  <a:lnTo>
                    <a:pt x="11869" y="16593"/>
                  </a:lnTo>
                  <a:lnTo>
                    <a:pt x="12459" y="16555"/>
                  </a:lnTo>
                  <a:lnTo>
                    <a:pt x="13050" y="16479"/>
                  </a:lnTo>
                  <a:lnTo>
                    <a:pt x="13621" y="16403"/>
                  </a:lnTo>
                  <a:lnTo>
                    <a:pt x="14174" y="16307"/>
                  </a:lnTo>
                  <a:lnTo>
                    <a:pt x="14726" y="16174"/>
                  </a:lnTo>
                  <a:lnTo>
                    <a:pt x="15260" y="16041"/>
                  </a:lnTo>
                  <a:lnTo>
                    <a:pt x="15793" y="15888"/>
                  </a:lnTo>
                  <a:lnTo>
                    <a:pt x="16288" y="15717"/>
                  </a:lnTo>
                  <a:lnTo>
                    <a:pt x="16803" y="15507"/>
                  </a:lnTo>
                  <a:lnTo>
                    <a:pt x="17279" y="15298"/>
                  </a:lnTo>
                  <a:lnTo>
                    <a:pt x="17755" y="15088"/>
                  </a:lnTo>
                  <a:lnTo>
                    <a:pt x="18193" y="14841"/>
                  </a:lnTo>
                  <a:lnTo>
                    <a:pt x="18632" y="14593"/>
                  </a:lnTo>
                  <a:lnTo>
                    <a:pt x="19051" y="14326"/>
                  </a:lnTo>
                  <a:lnTo>
                    <a:pt x="19451" y="14041"/>
                  </a:lnTo>
                  <a:lnTo>
                    <a:pt x="19832" y="13736"/>
                  </a:lnTo>
                  <a:lnTo>
                    <a:pt x="20194" y="13431"/>
                  </a:lnTo>
                  <a:lnTo>
                    <a:pt x="20556" y="13107"/>
                  </a:lnTo>
                  <a:lnTo>
                    <a:pt x="20860" y="12783"/>
                  </a:lnTo>
                  <a:lnTo>
                    <a:pt x="21165" y="12440"/>
                  </a:lnTo>
                  <a:lnTo>
                    <a:pt x="21451" y="12097"/>
                  </a:lnTo>
                  <a:lnTo>
                    <a:pt x="21718" y="11735"/>
                  </a:lnTo>
                  <a:lnTo>
                    <a:pt x="21946" y="11354"/>
                  </a:lnTo>
                  <a:lnTo>
                    <a:pt x="22156" y="10973"/>
                  </a:lnTo>
                  <a:lnTo>
                    <a:pt x="22346" y="10592"/>
                  </a:lnTo>
                  <a:lnTo>
                    <a:pt x="22499" y="10192"/>
                  </a:lnTo>
                  <a:lnTo>
                    <a:pt x="22632" y="9792"/>
                  </a:lnTo>
                  <a:lnTo>
                    <a:pt x="22746" y="9392"/>
                  </a:lnTo>
                  <a:lnTo>
                    <a:pt x="22823" y="8973"/>
                  </a:lnTo>
                  <a:lnTo>
                    <a:pt x="22861" y="8554"/>
                  </a:lnTo>
                  <a:lnTo>
                    <a:pt x="22899" y="8135"/>
                  </a:lnTo>
                  <a:lnTo>
                    <a:pt x="22880" y="7697"/>
                  </a:lnTo>
                  <a:lnTo>
                    <a:pt x="22842" y="7278"/>
                  </a:lnTo>
                  <a:lnTo>
                    <a:pt x="22784" y="6859"/>
                  </a:lnTo>
                  <a:lnTo>
                    <a:pt x="22689" y="6440"/>
                  </a:lnTo>
                  <a:lnTo>
                    <a:pt x="22556" y="6040"/>
                  </a:lnTo>
                  <a:lnTo>
                    <a:pt x="22422" y="5659"/>
                  </a:lnTo>
                  <a:lnTo>
                    <a:pt x="22232" y="5258"/>
                  </a:lnTo>
                  <a:lnTo>
                    <a:pt x="22041" y="4897"/>
                  </a:lnTo>
                  <a:lnTo>
                    <a:pt x="21813" y="4516"/>
                  </a:lnTo>
                  <a:lnTo>
                    <a:pt x="21565" y="4173"/>
                  </a:lnTo>
                  <a:lnTo>
                    <a:pt x="21299" y="3830"/>
                  </a:lnTo>
                  <a:lnTo>
                    <a:pt x="20994" y="3487"/>
                  </a:lnTo>
                  <a:lnTo>
                    <a:pt x="20689" y="3163"/>
                  </a:lnTo>
                  <a:lnTo>
                    <a:pt x="20346" y="2858"/>
                  </a:lnTo>
                  <a:lnTo>
                    <a:pt x="19984" y="2572"/>
                  </a:lnTo>
                  <a:lnTo>
                    <a:pt x="19622" y="2287"/>
                  </a:lnTo>
                  <a:lnTo>
                    <a:pt x="19222" y="2020"/>
                  </a:lnTo>
                  <a:lnTo>
                    <a:pt x="18822" y="1772"/>
                  </a:lnTo>
                  <a:lnTo>
                    <a:pt x="18384" y="1525"/>
                  </a:lnTo>
                  <a:lnTo>
                    <a:pt x="17946" y="1296"/>
                  </a:lnTo>
                  <a:lnTo>
                    <a:pt x="17469" y="1087"/>
                  </a:lnTo>
                  <a:lnTo>
                    <a:pt x="17012" y="896"/>
                  </a:lnTo>
                  <a:lnTo>
                    <a:pt x="16517" y="725"/>
                  </a:lnTo>
                  <a:lnTo>
                    <a:pt x="16003" y="572"/>
                  </a:lnTo>
                  <a:lnTo>
                    <a:pt x="15488" y="439"/>
                  </a:lnTo>
                  <a:lnTo>
                    <a:pt x="14974" y="305"/>
                  </a:lnTo>
                  <a:lnTo>
                    <a:pt x="14421" y="210"/>
                  </a:lnTo>
                  <a:lnTo>
                    <a:pt x="13888" y="134"/>
                  </a:lnTo>
                  <a:lnTo>
                    <a:pt x="13317" y="58"/>
                  </a:lnTo>
                  <a:lnTo>
                    <a:pt x="12764" y="20"/>
                  </a:lnTo>
                  <a:lnTo>
                    <a:pt x="12174" y="1"/>
                  </a:lnTo>
                  <a:close/>
                </a:path>
              </a:pathLst>
            </a:custGeom>
            <a:solidFill>
              <a:srgbClr val="E6B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4765;p67"/>
            <p:cNvSpPr/>
            <p:nvPr/>
          </p:nvSpPr>
          <p:spPr>
            <a:xfrm flipH="1">
              <a:off x="2870415" y="1905775"/>
              <a:ext cx="377089" cy="273575"/>
            </a:xfrm>
            <a:custGeom>
              <a:avLst/>
              <a:gdLst/>
              <a:ahLst/>
              <a:cxnLst/>
              <a:rect l="l" t="t" r="r" b="b"/>
              <a:pathLst>
                <a:path w="22899" h="16613" fill="none" extrusionOk="0">
                  <a:moveTo>
                    <a:pt x="22880" y="7697"/>
                  </a:moveTo>
                  <a:lnTo>
                    <a:pt x="22880" y="7697"/>
                  </a:lnTo>
                  <a:lnTo>
                    <a:pt x="22899" y="8135"/>
                  </a:lnTo>
                  <a:lnTo>
                    <a:pt x="22861" y="8554"/>
                  </a:lnTo>
                  <a:lnTo>
                    <a:pt x="22823" y="8973"/>
                  </a:lnTo>
                  <a:lnTo>
                    <a:pt x="22746" y="9392"/>
                  </a:lnTo>
                  <a:lnTo>
                    <a:pt x="22632" y="9792"/>
                  </a:lnTo>
                  <a:lnTo>
                    <a:pt x="22499" y="10192"/>
                  </a:lnTo>
                  <a:lnTo>
                    <a:pt x="22346" y="10592"/>
                  </a:lnTo>
                  <a:lnTo>
                    <a:pt x="22156" y="10973"/>
                  </a:lnTo>
                  <a:lnTo>
                    <a:pt x="21946" y="11354"/>
                  </a:lnTo>
                  <a:lnTo>
                    <a:pt x="21718" y="11735"/>
                  </a:lnTo>
                  <a:lnTo>
                    <a:pt x="21451" y="12097"/>
                  </a:lnTo>
                  <a:lnTo>
                    <a:pt x="21165" y="12440"/>
                  </a:lnTo>
                  <a:lnTo>
                    <a:pt x="20860" y="12783"/>
                  </a:lnTo>
                  <a:lnTo>
                    <a:pt x="20556" y="13107"/>
                  </a:lnTo>
                  <a:lnTo>
                    <a:pt x="20194" y="13431"/>
                  </a:lnTo>
                  <a:lnTo>
                    <a:pt x="19832" y="13736"/>
                  </a:lnTo>
                  <a:lnTo>
                    <a:pt x="19451" y="14041"/>
                  </a:lnTo>
                  <a:lnTo>
                    <a:pt x="19051" y="14326"/>
                  </a:lnTo>
                  <a:lnTo>
                    <a:pt x="18632" y="14593"/>
                  </a:lnTo>
                  <a:lnTo>
                    <a:pt x="18193" y="14841"/>
                  </a:lnTo>
                  <a:lnTo>
                    <a:pt x="17755" y="15088"/>
                  </a:lnTo>
                  <a:lnTo>
                    <a:pt x="17279" y="15298"/>
                  </a:lnTo>
                  <a:lnTo>
                    <a:pt x="16803" y="15507"/>
                  </a:lnTo>
                  <a:lnTo>
                    <a:pt x="16288" y="15717"/>
                  </a:lnTo>
                  <a:lnTo>
                    <a:pt x="15793" y="15888"/>
                  </a:lnTo>
                  <a:lnTo>
                    <a:pt x="15260" y="16041"/>
                  </a:lnTo>
                  <a:lnTo>
                    <a:pt x="14726" y="16174"/>
                  </a:lnTo>
                  <a:lnTo>
                    <a:pt x="14174" y="16307"/>
                  </a:lnTo>
                  <a:lnTo>
                    <a:pt x="13621" y="16403"/>
                  </a:lnTo>
                  <a:lnTo>
                    <a:pt x="13050" y="16479"/>
                  </a:lnTo>
                  <a:lnTo>
                    <a:pt x="12459" y="16555"/>
                  </a:lnTo>
                  <a:lnTo>
                    <a:pt x="11869" y="16593"/>
                  </a:lnTo>
                  <a:lnTo>
                    <a:pt x="11869" y="16593"/>
                  </a:lnTo>
                  <a:lnTo>
                    <a:pt x="11297" y="16612"/>
                  </a:lnTo>
                  <a:lnTo>
                    <a:pt x="10707" y="16612"/>
                  </a:lnTo>
                  <a:lnTo>
                    <a:pt x="10135" y="16593"/>
                  </a:lnTo>
                  <a:lnTo>
                    <a:pt x="9564" y="16536"/>
                  </a:lnTo>
                  <a:lnTo>
                    <a:pt x="9011" y="16479"/>
                  </a:lnTo>
                  <a:lnTo>
                    <a:pt x="8459" y="16403"/>
                  </a:lnTo>
                  <a:lnTo>
                    <a:pt x="7925" y="16288"/>
                  </a:lnTo>
                  <a:lnTo>
                    <a:pt x="7392" y="16174"/>
                  </a:lnTo>
                  <a:lnTo>
                    <a:pt x="6878" y="16041"/>
                  </a:lnTo>
                  <a:lnTo>
                    <a:pt x="6382" y="15869"/>
                  </a:lnTo>
                  <a:lnTo>
                    <a:pt x="5887" y="15698"/>
                  </a:lnTo>
                  <a:lnTo>
                    <a:pt x="5411" y="15507"/>
                  </a:lnTo>
                  <a:lnTo>
                    <a:pt x="4954" y="15298"/>
                  </a:lnTo>
                  <a:lnTo>
                    <a:pt x="4496" y="15088"/>
                  </a:lnTo>
                  <a:lnTo>
                    <a:pt x="4077" y="14841"/>
                  </a:lnTo>
                  <a:lnTo>
                    <a:pt x="3658" y="14593"/>
                  </a:lnTo>
                  <a:lnTo>
                    <a:pt x="3277" y="14326"/>
                  </a:lnTo>
                  <a:lnTo>
                    <a:pt x="2896" y="14041"/>
                  </a:lnTo>
                  <a:lnTo>
                    <a:pt x="2534" y="13736"/>
                  </a:lnTo>
                  <a:lnTo>
                    <a:pt x="2210" y="13431"/>
                  </a:lnTo>
                  <a:lnTo>
                    <a:pt x="1887" y="13107"/>
                  </a:lnTo>
                  <a:lnTo>
                    <a:pt x="1601" y="12783"/>
                  </a:lnTo>
                  <a:lnTo>
                    <a:pt x="1315" y="12440"/>
                  </a:lnTo>
                  <a:lnTo>
                    <a:pt x="1067" y="12078"/>
                  </a:lnTo>
                  <a:lnTo>
                    <a:pt x="839" y="11716"/>
                  </a:lnTo>
                  <a:lnTo>
                    <a:pt x="648" y="11335"/>
                  </a:lnTo>
                  <a:lnTo>
                    <a:pt x="477" y="10954"/>
                  </a:lnTo>
                  <a:lnTo>
                    <a:pt x="324" y="10554"/>
                  </a:lnTo>
                  <a:lnTo>
                    <a:pt x="210" y="10154"/>
                  </a:lnTo>
                  <a:lnTo>
                    <a:pt x="115" y="9754"/>
                  </a:lnTo>
                  <a:lnTo>
                    <a:pt x="39" y="9335"/>
                  </a:lnTo>
                  <a:lnTo>
                    <a:pt x="1" y="8897"/>
                  </a:lnTo>
                  <a:lnTo>
                    <a:pt x="1" y="8897"/>
                  </a:lnTo>
                  <a:lnTo>
                    <a:pt x="1" y="8478"/>
                  </a:lnTo>
                  <a:lnTo>
                    <a:pt x="20" y="8059"/>
                  </a:lnTo>
                  <a:lnTo>
                    <a:pt x="77" y="7640"/>
                  </a:lnTo>
                  <a:lnTo>
                    <a:pt x="153" y="7221"/>
                  </a:lnTo>
                  <a:lnTo>
                    <a:pt x="248" y="6821"/>
                  </a:lnTo>
                  <a:lnTo>
                    <a:pt x="382" y="6421"/>
                  </a:lnTo>
                  <a:lnTo>
                    <a:pt x="553" y="6020"/>
                  </a:lnTo>
                  <a:lnTo>
                    <a:pt x="744" y="5620"/>
                  </a:lnTo>
                  <a:lnTo>
                    <a:pt x="953" y="5258"/>
                  </a:lnTo>
                  <a:lnTo>
                    <a:pt x="1182" y="4877"/>
                  </a:lnTo>
                  <a:lnTo>
                    <a:pt x="1429" y="4516"/>
                  </a:lnTo>
                  <a:lnTo>
                    <a:pt x="1715" y="4173"/>
                  </a:lnTo>
                  <a:lnTo>
                    <a:pt x="2020" y="3830"/>
                  </a:lnTo>
                  <a:lnTo>
                    <a:pt x="2344" y="3487"/>
                  </a:lnTo>
                  <a:lnTo>
                    <a:pt x="2687" y="3182"/>
                  </a:lnTo>
                  <a:lnTo>
                    <a:pt x="3049" y="2858"/>
                  </a:lnTo>
                  <a:lnTo>
                    <a:pt x="3430" y="2572"/>
                  </a:lnTo>
                  <a:lnTo>
                    <a:pt x="3830" y="2287"/>
                  </a:lnTo>
                  <a:lnTo>
                    <a:pt x="4249" y="2020"/>
                  </a:lnTo>
                  <a:lnTo>
                    <a:pt x="4687" y="1772"/>
                  </a:lnTo>
                  <a:lnTo>
                    <a:pt x="5144" y="1525"/>
                  </a:lnTo>
                  <a:lnTo>
                    <a:pt x="5601" y="1296"/>
                  </a:lnTo>
                  <a:lnTo>
                    <a:pt x="6097" y="1087"/>
                  </a:lnTo>
                  <a:lnTo>
                    <a:pt x="6592" y="896"/>
                  </a:lnTo>
                  <a:lnTo>
                    <a:pt x="7106" y="725"/>
                  </a:lnTo>
                  <a:lnTo>
                    <a:pt x="7621" y="572"/>
                  </a:lnTo>
                  <a:lnTo>
                    <a:pt x="8154" y="420"/>
                  </a:lnTo>
                  <a:lnTo>
                    <a:pt x="8706" y="305"/>
                  </a:lnTo>
                  <a:lnTo>
                    <a:pt x="9278" y="210"/>
                  </a:lnTo>
                  <a:lnTo>
                    <a:pt x="9849" y="115"/>
                  </a:lnTo>
                  <a:lnTo>
                    <a:pt x="10421" y="58"/>
                  </a:lnTo>
                  <a:lnTo>
                    <a:pt x="11012" y="20"/>
                  </a:lnTo>
                  <a:lnTo>
                    <a:pt x="11012" y="20"/>
                  </a:lnTo>
                  <a:lnTo>
                    <a:pt x="11602" y="1"/>
                  </a:lnTo>
                  <a:lnTo>
                    <a:pt x="12174" y="1"/>
                  </a:lnTo>
                  <a:lnTo>
                    <a:pt x="12764" y="20"/>
                  </a:lnTo>
                  <a:lnTo>
                    <a:pt x="13317" y="58"/>
                  </a:lnTo>
                  <a:lnTo>
                    <a:pt x="13888" y="134"/>
                  </a:lnTo>
                  <a:lnTo>
                    <a:pt x="14421" y="210"/>
                  </a:lnTo>
                  <a:lnTo>
                    <a:pt x="14974" y="305"/>
                  </a:lnTo>
                  <a:lnTo>
                    <a:pt x="15488" y="439"/>
                  </a:lnTo>
                  <a:lnTo>
                    <a:pt x="16003" y="572"/>
                  </a:lnTo>
                  <a:lnTo>
                    <a:pt x="16517" y="725"/>
                  </a:lnTo>
                  <a:lnTo>
                    <a:pt x="17012" y="896"/>
                  </a:lnTo>
                  <a:lnTo>
                    <a:pt x="17469" y="1087"/>
                  </a:lnTo>
                  <a:lnTo>
                    <a:pt x="17946" y="1296"/>
                  </a:lnTo>
                  <a:lnTo>
                    <a:pt x="18384" y="1525"/>
                  </a:lnTo>
                  <a:lnTo>
                    <a:pt x="18822" y="1772"/>
                  </a:lnTo>
                  <a:lnTo>
                    <a:pt x="19222" y="2020"/>
                  </a:lnTo>
                  <a:lnTo>
                    <a:pt x="19622" y="2287"/>
                  </a:lnTo>
                  <a:lnTo>
                    <a:pt x="19984" y="2572"/>
                  </a:lnTo>
                  <a:lnTo>
                    <a:pt x="20346" y="2858"/>
                  </a:lnTo>
                  <a:lnTo>
                    <a:pt x="20689" y="3163"/>
                  </a:lnTo>
                  <a:lnTo>
                    <a:pt x="20994" y="3487"/>
                  </a:lnTo>
                  <a:lnTo>
                    <a:pt x="21299" y="3830"/>
                  </a:lnTo>
                  <a:lnTo>
                    <a:pt x="21565" y="4173"/>
                  </a:lnTo>
                  <a:lnTo>
                    <a:pt x="21813" y="4516"/>
                  </a:lnTo>
                  <a:lnTo>
                    <a:pt x="22041" y="4897"/>
                  </a:lnTo>
                  <a:lnTo>
                    <a:pt x="22232" y="5258"/>
                  </a:lnTo>
                  <a:lnTo>
                    <a:pt x="22422" y="5659"/>
                  </a:lnTo>
                  <a:lnTo>
                    <a:pt x="22556" y="6040"/>
                  </a:lnTo>
                  <a:lnTo>
                    <a:pt x="22689" y="6440"/>
                  </a:lnTo>
                  <a:lnTo>
                    <a:pt x="22784" y="6859"/>
                  </a:lnTo>
                  <a:lnTo>
                    <a:pt x="22842" y="7278"/>
                  </a:lnTo>
                  <a:lnTo>
                    <a:pt x="22880" y="769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4766;p67"/>
            <p:cNvSpPr/>
            <p:nvPr/>
          </p:nvSpPr>
          <p:spPr>
            <a:xfrm flipH="1">
              <a:off x="2872292" y="1885075"/>
              <a:ext cx="377089" cy="261323"/>
            </a:xfrm>
            <a:custGeom>
              <a:avLst/>
              <a:gdLst/>
              <a:ahLst/>
              <a:cxnLst/>
              <a:rect l="l" t="t" r="r" b="b"/>
              <a:pathLst>
                <a:path w="22899" h="15869" extrusionOk="0">
                  <a:moveTo>
                    <a:pt x="11621" y="0"/>
                  </a:moveTo>
                  <a:lnTo>
                    <a:pt x="11030" y="19"/>
                  </a:lnTo>
                  <a:lnTo>
                    <a:pt x="10440" y="58"/>
                  </a:lnTo>
                  <a:lnTo>
                    <a:pt x="9868" y="115"/>
                  </a:lnTo>
                  <a:lnTo>
                    <a:pt x="9297" y="191"/>
                  </a:lnTo>
                  <a:lnTo>
                    <a:pt x="8725" y="305"/>
                  </a:lnTo>
                  <a:lnTo>
                    <a:pt x="8192" y="419"/>
                  </a:lnTo>
                  <a:lnTo>
                    <a:pt x="7639" y="553"/>
                  </a:lnTo>
                  <a:lnTo>
                    <a:pt x="7125" y="705"/>
                  </a:lnTo>
                  <a:lnTo>
                    <a:pt x="6611" y="877"/>
                  </a:lnTo>
                  <a:lnTo>
                    <a:pt x="6115" y="1048"/>
                  </a:lnTo>
                  <a:lnTo>
                    <a:pt x="5620" y="1258"/>
                  </a:lnTo>
                  <a:lnTo>
                    <a:pt x="5163" y="1467"/>
                  </a:lnTo>
                  <a:lnTo>
                    <a:pt x="4706" y="1696"/>
                  </a:lnTo>
                  <a:lnTo>
                    <a:pt x="4268" y="1943"/>
                  </a:lnTo>
                  <a:lnTo>
                    <a:pt x="3848" y="2210"/>
                  </a:lnTo>
                  <a:lnTo>
                    <a:pt x="3448" y="2477"/>
                  </a:lnTo>
                  <a:lnTo>
                    <a:pt x="3067" y="2763"/>
                  </a:lnTo>
                  <a:lnTo>
                    <a:pt x="2705" y="3048"/>
                  </a:lnTo>
                  <a:lnTo>
                    <a:pt x="2363" y="3353"/>
                  </a:lnTo>
                  <a:lnTo>
                    <a:pt x="2039" y="3677"/>
                  </a:lnTo>
                  <a:lnTo>
                    <a:pt x="1734" y="4001"/>
                  </a:lnTo>
                  <a:lnTo>
                    <a:pt x="1448" y="4344"/>
                  </a:lnTo>
                  <a:lnTo>
                    <a:pt x="1181" y="4687"/>
                  </a:lnTo>
                  <a:lnTo>
                    <a:pt x="953" y="5049"/>
                  </a:lnTo>
                  <a:lnTo>
                    <a:pt x="743" y="5411"/>
                  </a:lnTo>
                  <a:lnTo>
                    <a:pt x="553" y="5773"/>
                  </a:lnTo>
                  <a:lnTo>
                    <a:pt x="400" y="6154"/>
                  </a:lnTo>
                  <a:lnTo>
                    <a:pt x="267" y="6535"/>
                  </a:lnTo>
                  <a:lnTo>
                    <a:pt x="153" y="6935"/>
                  </a:lnTo>
                  <a:lnTo>
                    <a:pt x="77" y="7316"/>
                  </a:lnTo>
                  <a:lnTo>
                    <a:pt x="19" y="7716"/>
                  </a:lnTo>
                  <a:lnTo>
                    <a:pt x="0" y="8135"/>
                  </a:lnTo>
                  <a:lnTo>
                    <a:pt x="0" y="8535"/>
                  </a:lnTo>
                  <a:lnTo>
                    <a:pt x="38" y="8935"/>
                  </a:lnTo>
                  <a:lnTo>
                    <a:pt x="115" y="9335"/>
                  </a:lnTo>
                  <a:lnTo>
                    <a:pt x="210" y="9735"/>
                  </a:lnTo>
                  <a:lnTo>
                    <a:pt x="324" y="10116"/>
                  </a:lnTo>
                  <a:lnTo>
                    <a:pt x="477" y="10497"/>
                  </a:lnTo>
                  <a:lnTo>
                    <a:pt x="648" y="10859"/>
                  </a:lnTo>
                  <a:lnTo>
                    <a:pt x="839" y="11221"/>
                  </a:lnTo>
                  <a:lnTo>
                    <a:pt x="1067" y="11564"/>
                  </a:lnTo>
                  <a:lnTo>
                    <a:pt x="1315" y="11907"/>
                  </a:lnTo>
                  <a:lnTo>
                    <a:pt x="1581" y="12230"/>
                  </a:lnTo>
                  <a:lnTo>
                    <a:pt x="1867" y="12554"/>
                  </a:lnTo>
                  <a:lnTo>
                    <a:pt x="2191" y="12859"/>
                  </a:lnTo>
                  <a:lnTo>
                    <a:pt x="2534" y="13164"/>
                  </a:lnTo>
                  <a:lnTo>
                    <a:pt x="2877" y="13431"/>
                  </a:lnTo>
                  <a:lnTo>
                    <a:pt x="3258" y="13697"/>
                  </a:lnTo>
                  <a:lnTo>
                    <a:pt x="3658" y="13964"/>
                  </a:lnTo>
                  <a:lnTo>
                    <a:pt x="4058" y="14212"/>
                  </a:lnTo>
                  <a:lnTo>
                    <a:pt x="4496" y="14421"/>
                  </a:lnTo>
                  <a:lnTo>
                    <a:pt x="4934" y="14650"/>
                  </a:lnTo>
                  <a:lnTo>
                    <a:pt x="5391" y="14840"/>
                  </a:lnTo>
                  <a:lnTo>
                    <a:pt x="5868" y="15031"/>
                  </a:lnTo>
                  <a:lnTo>
                    <a:pt x="6363" y="15183"/>
                  </a:lnTo>
                  <a:lnTo>
                    <a:pt x="6858" y="15336"/>
                  </a:lnTo>
                  <a:lnTo>
                    <a:pt x="7373" y="15469"/>
                  </a:lnTo>
                  <a:lnTo>
                    <a:pt x="7906" y="15583"/>
                  </a:lnTo>
                  <a:lnTo>
                    <a:pt x="8439" y="15679"/>
                  </a:lnTo>
                  <a:lnTo>
                    <a:pt x="8992" y="15755"/>
                  </a:lnTo>
                  <a:lnTo>
                    <a:pt x="9544" y="15812"/>
                  </a:lnTo>
                  <a:lnTo>
                    <a:pt x="10116" y="15850"/>
                  </a:lnTo>
                  <a:lnTo>
                    <a:pt x="10687" y="15869"/>
                  </a:lnTo>
                  <a:lnTo>
                    <a:pt x="11278" y="15869"/>
                  </a:lnTo>
                  <a:lnTo>
                    <a:pt x="11868" y="15850"/>
                  </a:lnTo>
                  <a:lnTo>
                    <a:pt x="12440" y="15812"/>
                  </a:lnTo>
                  <a:lnTo>
                    <a:pt x="13031" y="15755"/>
                  </a:lnTo>
                  <a:lnTo>
                    <a:pt x="13602" y="15679"/>
                  </a:lnTo>
                  <a:lnTo>
                    <a:pt x="14154" y="15583"/>
                  </a:lnTo>
                  <a:lnTo>
                    <a:pt x="14707" y="15450"/>
                  </a:lnTo>
                  <a:lnTo>
                    <a:pt x="15240" y="15317"/>
                  </a:lnTo>
                  <a:lnTo>
                    <a:pt x="15774" y="15164"/>
                  </a:lnTo>
                  <a:lnTo>
                    <a:pt x="16288" y="14993"/>
                  </a:lnTo>
                  <a:lnTo>
                    <a:pt x="16783" y="14821"/>
                  </a:lnTo>
                  <a:lnTo>
                    <a:pt x="17260" y="14612"/>
                  </a:lnTo>
                  <a:lnTo>
                    <a:pt x="17736" y="14402"/>
                  </a:lnTo>
                  <a:lnTo>
                    <a:pt x="18193" y="14174"/>
                  </a:lnTo>
                  <a:lnTo>
                    <a:pt x="18612" y="13926"/>
                  </a:lnTo>
                  <a:lnTo>
                    <a:pt x="19031" y="13659"/>
                  </a:lnTo>
                  <a:lnTo>
                    <a:pt x="19450" y="13393"/>
                  </a:lnTo>
                  <a:lnTo>
                    <a:pt x="19831" y="13107"/>
                  </a:lnTo>
                  <a:lnTo>
                    <a:pt x="20193" y="12821"/>
                  </a:lnTo>
                  <a:lnTo>
                    <a:pt x="20536" y="12516"/>
                  </a:lnTo>
                  <a:lnTo>
                    <a:pt x="20860" y="12192"/>
                  </a:lnTo>
                  <a:lnTo>
                    <a:pt x="21165" y="11869"/>
                  </a:lnTo>
                  <a:lnTo>
                    <a:pt x="21451" y="11526"/>
                  </a:lnTo>
                  <a:lnTo>
                    <a:pt x="21698" y="11183"/>
                  </a:lnTo>
                  <a:lnTo>
                    <a:pt x="21927" y="10821"/>
                  </a:lnTo>
                  <a:lnTo>
                    <a:pt x="22136" y="10459"/>
                  </a:lnTo>
                  <a:lnTo>
                    <a:pt x="22327" y="10097"/>
                  </a:lnTo>
                  <a:lnTo>
                    <a:pt x="22498" y="9716"/>
                  </a:lnTo>
                  <a:lnTo>
                    <a:pt x="22632" y="9335"/>
                  </a:lnTo>
                  <a:lnTo>
                    <a:pt x="22727" y="8954"/>
                  </a:lnTo>
                  <a:lnTo>
                    <a:pt x="22822" y="8554"/>
                  </a:lnTo>
                  <a:lnTo>
                    <a:pt x="22860" y="8154"/>
                  </a:lnTo>
                  <a:lnTo>
                    <a:pt x="22898" y="7754"/>
                  </a:lnTo>
                  <a:lnTo>
                    <a:pt x="22879" y="7335"/>
                  </a:lnTo>
                  <a:lnTo>
                    <a:pt x="22841" y="6935"/>
                  </a:lnTo>
                  <a:lnTo>
                    <a:pt x="22784" y="6535"/>
                  </a:lnTo>
                  <a:lnTo>
                    <a:pt x="22689" y="6134"/>
                  </a:lnTo>
                  <a:lnTo>
                    <a:pt x="22575" y="5753"/>
                  </a:lnTo>
                  <a:lnTo>
                    <a:pt x="22422" y="5372"/>
                  </a:lnTo>
                  <a:lnTo>
                    <a:pt x="22251" y="5011"/>
                  </a:lnTo>
                  <a:lnTo>
                    <a:pt x="22041" y="4649"/>
                  </a:lnTo>
                  <a:lnTo>
                    <a:pt x="21813" y="4306"/>
                  </a:lnTo>
                  <a:lnTo>
                    <a:pt x="21584" y="3963"/>
                  </a:lnTo>
                  <a:lnTo>
                    <a:pt x="21298" y="3639"/>
                  </a:lnTo>
                  <a:lnTo>
                    <a:pt x="21012" y="3315"/>
                  </a:lnTo>
                  <a:lnTo>
                    <a:pt x="20689" y="3010"/>
                  </a:lnTo>
                  <a:lnTo>
                    <a:pt x="20365" y="2725"/>
                  </a:lnTo>
                  <a:lnTo>
                    <a:pt x="20003" y="2439"/>
                  </a:lnTo>
                  <a:lnTo>
                    <a:pt x="19641" y="2172"/>
                  </a:lnTo>
                  <a:lnTo>
                    <a:pt x="19241" y="1905"/>
                  </a:lnTo>
                  <a:lnTo>
                    <a:pt x="18822" y="1677"/>
                  </a:lnTo>
                  <a:lnTo>
                    <a:pt x="18403" y="1448"/>
                  </a:lnTo>
                  <a:lnTo>
                    <a:pt x="17964" y="1220"/>
                  </a:lnTo>
                  <a:lnTo>
                    <a:pt x="17488" y="1029"/>
                  </a:lnTo>
                  <a:lnTo>
                    <a:pt x="17012" y="858"/>
                  </a:lnTo>
                  <a:lnTo>
                    <a:pt x="16536" y="686"/>
                  </a:lnTo>
                  <a:lnTo>
                    <a:pt x="16021" y="534"/>
                  </a:lnTo>
                  <a:lnTo>
                    <a:pt x="15507" y="400"/>
                  </a:lnTo>
                  <a:lnTo>
                    <a:pt x="14993" y="286"/>
                  </a:lnTo>
                  <a:lnTo>
                    <a:pt x="14440" y="191"/>
                  </a:lnTo>
                  <a:lnTo>
                    <a:pt x="13907" y="115"/>
                  </a:lnTo>
                  <a:lnTo>
                    <a:pt x="13335" y="58"/>
                  </a:lnTo>
                  <a:lnTo>
                    <a:pt x="12783" y="19"/>
                  </a:lnTo>
                  <a:lnTo>
                    <a:pt x="121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4767;p67"/>
            <p:cNvSpPr/>
            <p:nvPr/>
          </p:nvSpPr>
          <p:spPr>
            <a:xfrm flipH="1">
              <a:off x="2872292" y="1885075"/>
              <a:ext cx="377089" cy="261323"/>
            </a:xfrm>
            <a:custGeom>
              <a:avLst/>
              <a:gdLst/>
              <a:ahLst/>
              <a:cxnLst/>
              <a:rect l="l" t="t" r="r" b="b"/>
              <a:pathLst>
                <a:path w="22899" h="15869" fill="none" extrusionOk="0">
                  <a:moveTo>
                    <a:pt x="22879" y="7335"/>
                  </a:moveTo>
                  <a:lnTo>
                    <a:pt x="22879" y="7335"/>
                  </a:lnTo>
                  <a:lnTo>
                    <a:pt x="22898" y="7754"/>
                  </a:lnTo>
                  <a:lnTo>
                    <a:pt x="22860" y="8154"/>
                  </a:lnTo>
                  <a:lnTo>
                    <a:pt x="22822" y="8554"/>
                  </a:lnTo>
                  <a:lnTo>
                    <a:pt x="22727" y="8954"/>
                  </a:lnTo>
                  <a:lnTo>
                    <a:pt x="22632" y="9335"/>
                  </a:lnTo>
                  <a:lnTo>
                    <a:pt x="22498" y="9716"/>
                  </a:lnTo>
                  <a:lnTo>
                    <a:pt x="22327" y="10097"/>
                  </a:lnTo>
                  <a:lnTo>
                    <a:pt x="22136" y="10459"/>
                  </a:lnTo>
                  <a:lnTo>
                    <a:pt x="21927" y="10821"/>
                  </a:lnTo>
                  <a:lnTo>
                    <a:pt x="21698" y="11183"/>
                  </a:lnTo>
                  <a:lnTo>
                    <a:pt x="21451" y="11526"/>
                  </a:lnTo>
                  <a:lnTo>
                    <a:pt x="21165" y="11869"/>
                  </a:lnTo>
                  <a:lnTo>
                    <a:pt x="20860" y="12192"/>
                  </a:lnTo>
                  <a:lnTo>
                    <a:pt x="20536" y="12516"/>
                  </a:lnTo>
                  <a:lnTo>
                    <a:pt x="20193" y="12821"/>
                  </a:lnTo>
                  <a:lnTo>
                    <a:pt x="19831" y="13107"/>
                  </a:lnTo>
                  <a:lnTo>
                    <a:pt x="19450" y="13393"/>
                  </a:lnTo>
                  <a:lnTo>
                    <a:pt x="19031" y="13659"/>
                  </a:lnTo>
                  <a:lnTo>
                    <a:pt x="18612" y="13926"/>
                  </a:lnTo>
                  <a:lnTo>
                    <a:pt x="18193" y="14174"/>
                  </a:lnTo>
                  <a:lnTo>
                    <a:pt x="17736" y="14402"/>
                  </a:lnTo>
                  <a:lnTo>
                    <a:pt x="17260" y="14612"/>
                  </a:lnTo>
                  <a:lnTo>
                    <a:pt x="16783" y="14821"/>
                  </a:lnTo>
                  <a:lnTo>
                    <a:pt x="16288" y="14993"/>
                  </a:lnTo>
                  <a:lnTo>
                    <a:pt x="15774" y="15164"/>
                  </a:lnTo>
                  <a:lnTo>
                    <a:pt x="15240" y="15317"/>
                  </a:lnTo>
                  <a:lnTo>
                    <a:pt x="14707" y="15450"/>
                  </a:lnTo>
                  <a:lnTo>
                    <a:pt x="14154" y="15583"/>
                  </a:lnTo>
                  <a:lnTo>
                    <a:pt x="13602" y="15679"/>
                  </a:lnTo>
                  <a:lnTo>
                    <a:pt x="13031" y="15755"/>
                  </a:lnTo>
                  <a:lnTo>
                    <a:pt x="12440" y="15812"/>
                  </a:lnTo>
                  <a:lnTo>
                    <a:pt x="11868" y="15850"/>
                  </a:lnTo>
                  <a:lnTo>
                    <a:pt x="11868" y="15850"/>
                  </a:lnTo>
                  <a:lnTo>
                    <a:pt x="11278" y="15869"/>
                  </a:lnTo>
                  <a:lnTo>
                    <a:pt x="10687" y="15869"/>
                  </a:lnTo>
                  <a:lnTo>
                    <a:pt x="10116" y="15850"/>
                  </a:lnTo>
                  <a:lnTo>
                    <a:pt x="9544" y="15812"/>
                  </a:lnTo>
                  <a:lnTo>
                    <a:pt x="8992" y="15755"/>
                  </a:lnTo>
                  <a:lnTo>
                    <a:pt x="8439" y="15679"/>
                  </a:lnTo>
                  <a:lnTo>
                    <a:pt x="7906" y="15583"/>
                  </a:lnTo>
                  <a:lnTo>
                    <a:pt x="7373" y="15469"/>
                  </a:lnTo>
                  <a:lnTo>
                    <a:pt x="6858" y="15336"/>
                  </a:lnTo>
                  <a:lnTo>
                    <a:pt x="6363" y="15183"/>
                  </a:lnTo>
                  <a:lnTo>
                    <a:pt x="5868" y="15031"/>
                  </a:lnTo>
                  <a:lnTo>
                    <a:pt x="5391" y="14840"/>
                  </a:lnTo>
                  <a:lnTo>
                    <a:pt x="4934" y="14650"/>
                  </a:lnTo>
                  <a:lnTo>
                    <a:pt x="4496" y="14421"/>
                  </a:lnTo>
                  <a:lnTo>
                    <a:pt x="4058" y="14212"/>
                  </a:lnTo>
                  <a:lnTo>
                    <a:pt x="3658" y="13964"/>
                  </a:lnTo>
                  <a:lnTo>
                    <a:pt x="3258" y="13697"/>
                  </a:lnTo>
                  <a:lnTo>
                    <a:pt x="2877" y="13431"/>
                  </a:lnTo>
                  <a:lnTo>
                    <a:pt x="2534" y="13164"/>
                  </a:lnTo>
                  <a:lnTo>
                    <a:pt x="2191" y="12859"/>
                  </a:lnTo>
                  <a:lnTo>
                    <a:pt x="1867" y="12554"/>
                  </a:lnTo>
                  <a:lnTo>
                    <a:pt x="1581" y="12230"/>
                  </a:lnTo>
                  <a:lnTo>
                    <a:pt x="1315" y="11907"/>
                  </a:lnTo>
                  <a:lnTo>
                    <a:pt x="1067" y="11564"/>
                  </a:lnTo>
                  <a:lnTo>
                    <a:pt x="839" y="11221"/>
                  </a:lnTo>
                  <a:lnTo>
                    <a:pt x="648" y="10859"/>
                  </a:lnTo>
                  <a:lnTo>
                    <a:pt x="477" y="10497"/>
                  </a:lnTo>
                  <a:lnTo>
                    <a:pt x="324" y="10116"/>
                  </a:lnTo>
                  <a:lnTo>
                    <a:pt x="210" y="9735"/>
                  </a:lnTo>
                  <a:lnTo>
                    <a:pt x="115" y="9335"/>
                  </a:lnTo>
                  <a:lnTo>
                    <a:pt x="38" y="8935"/>
                  </a:lnTo>
                  <a:lnTo>
                    <a:pt x="0" y="8535"/>
                  </a:lnTo>
                  <a:lnTo>
                    <a:pt x="0" y="8535"/>
                  </a:lnTo>
                  <a:lnTo>
                    <a:pt x="0" y="8135"/>
                  </a:lnTo>
                  <a:lnTo>
                    <a:pt x="19" y="7716"/>
                  </a:lnTo>
                  <a:lnTo>
                    <a:pt x="77" y="7316"/>
                  </a:lnTo>
                  <a:lnTo>
                    <a:pt x="153" y="6935"/>
                  </a:lnTo>
                  <a:lnTo>
                    <a:pt x="267" y="6535"/>
                  </a:lnTo>
                  <a:lnTo>
                    <a:pt x="400" y="6154"/>
                  </a:lnTo>
                  <a:lnTo>
                    <a:pt x="553" y="5773"/>
                  </a:lnTo>
                  <a:lnTo>
                    <a:pt x="743" y="5411"/>
                  </a:lnTo>
                  <a:lnTo>
                    <a:pt x="953" y="5049"/>
                  </a:lnTo>
                  <a:lnTo>
                    <a:pt x="1181" y="4687"/>
                  </a:lnTo>
                  <a:lnTo>
                    <a:pt x="1448" y="4344"/>
                  </a:lnTo>
                  <a:lnTo>
                    <a:pt x="1734" y="4001"/>
                  </a:lnTo>
                  <a:lnTo>
                    <a:pt x="2039" y="3677"/>
                  </a:lnTo>
                  <a:lnTo>
                    <a:pt x="2363" y="3353"/>
                  </a:lnTo>
                  <a:lnTo>
                    <a:pt x="2705" y="3048"/>
                  </a:lnTo>
                  <a:lnTo>
                    <a:pt x="3067" y="2763"/>
                  </a:lnTo>
                  <a:lnTo>
                    <a:pt x="3448" y="2477"/>
                  </a:lnTo>
                  <a:lnTo>
                    <a:pt x="3848" y="2210"/>
                  </a:lnTo>
                  <a:lnTo>
                    <a:pt x="4268" y="1943"/>
                  </a:lnTo>
                  <a:lnTo>
                    <a:pt x="4706" y="1696"/>
                  </a:lnTo>
                  <a:lnTo>
                    <a:pt x="5163" y="1467"/>
                  </a:lnTo>
                  <a:lnTo>
                    <a:pt x="5620" y="1258"/>
                  </a:lnTo>
                  <a:lnTo>
                    <a:pt x="6115" y="1048"/>
                  </a:lnTo>
                  <a:lnTo>
                    <a:pt x="6611" y="877"/>
                  </a:lnTo>
                  <a:lnTo>
                    <a:pt x="7125" y="705"/>
                  </a:lnTo>
                  <a:lnTo>
                    <a:pt x="7639" y="553"/>
                  </a:lnTo>
                  <a:lnTo>
                    <a:pt x="8192" y="419"/>
                  </a:lnTo>
                  <a:lnTo>
                    <a:pt x="8725" y="305"/>
                  </a:lnTo>
                  <a:lnTo>
                    <a:pt x="9297" y="191"/>
                  </a:lnTo>
                  <a:lnTo>
                    <a:pt x="9868" y="115"/>
                  </a:lnTo>
                  <a:lnTo>
                    <a:pt x="10440" y="58"/>
                  </a:lnTo>
                  <a:lnTo>
                    <a:pt x="11030" y="19"/>
                  </a:lnTo>
                  <a:lnTo>
                    <a:pt x="11030" y="19"/>
                  </a:lnTo>
                  <a:lnTo>
                    <a:pt x="11621" y="0"/>
                  </a:lnTo>
                  <a:lnTo>
                    <a:pt x="12192" y="0"/>
                  </a:lnTo>
                  <a:lnTo>
                    <a:pt x="12783" y="19"/>
                  </a:lnTo>
                  <a:lnTo>
                    <a:pt x="13335" y="58"/>
                  </a:lnTo>
                  <a:lnTo>
                    <a:pt x="13907" y="115"/>
                  </a:lnTo>
                  <a:lnTo>
                    <a:pt x="14440" y="191"/>
                  </a:lnTo>
                  <a:lnTo>
                    <a:pt x="14993" y="286"/>
                  </a:lnTo>
                  <a:lnTo>
                    <a:pt x="15507" y="400"/>
                  </a:lnTo>
                  <a:lnTo>
                    <a:pt x="16021" y="534"/>
                  </a:lnTo>
                  <a:lnTo>
                    <a:pt x="16536" y="686"/>
                  </a:lnTo>
                  <a:lnTo>
                    <a:pt x="17012" y="858"/>
                  </a:lnTo>
                  <a:lnTo>
                    <a:pt x="17488" y="1029"/>
                  </a:lnTo>
                  <a:lnTo>
                    <a:pt x="17964" y="1220"/>
                  </a:lnTo>
                  <a:lnTo>
                    <a:pt x="18403" y="1448"/>
                  </a:lnTo>
                  <a:lnTo>
                    <a:pt x="18822" y="1677"/>
                  </a:lnTo>
                  <a:lnTo>
                    <a:pt x="19241" y="1905"/>
                  </a:lnTo>
                  <a:lnTo>
                    <a:pt x="19641" y="2172"/>
                  </a:lnTo>
                  <a:lnTo>
                    <a:pt x="20003" y="2439"/>
                  </a:lnTo>
                  <a:lnTo>
                    <a:pt x="20365" y="2725"/>
                  </a:lnTo>
                  <a:lnTo>
                    <a:pt x="20689" y="3010"/>
                  </a:lnTo>
                  <a:lnTo>
                    <a:pt x="21012" y="3315"/>
                  </a:lnTo>
                  <a:lnTo>
                    <a:pt x="21298" y="3639"/>
                  </a:lnTo>
                  <a:lnTo>
                    <a:pt x="21584" y="3963"/>
                  </a:lnTo>
                  <a:lnTo>
                    <a:pt x="21813" y="4306"/>
                  </a:lnTo>
                  <a:lnTo>
                    <a:pt x="22041" y="4649"/>
                  </a:lnTo>
                  <a:lnTo>
                    <a:pt x="22251" y="5011"/>
                  </a:lnTo>
                  <a:lnTo>
                    <a:pt x="22422" y="5372"/>
                  </a:lnTo>
                  <a:lnTo>
                    <a:pt x="22575" y="5753"/>
                  </a:lnTo>
                  <a:lnTo>
                    <a:pt x="22689" y="6134"/>
                  </a:lnTo>
                  <a:lnTo>
                    <a:pt x="22784" y="6535"/>
                  </a:lnTo>
                  <a:lnTo>
                    <a:pt x="22841" y="6935"/>
                  </a:lnTo>
                  <a:lnTo>
                    <a:pt x="22879" y="733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4768;p67"/>
            <p:cNvSpPr/>
            <p:nvPr/>
          </p:nvSpPr>
          <p:spPr>
            <a:xfrm flipH="1">
              <a:off x="2915585" y="1914881"/>
              <a:ext cx="290816" cy="201727"/>
            </a:xfrm>
            <a:custGeom>
              <a:avLst/>
              <a:gdLst/>
              <a:ahLst/>
              <a:cxnLst/>
              <a:rect l="l" t="t" r="r" b="b"/>
              <a:pathLst>
                <a:path w="17660" h="12250" extrusionOk="0">
                  <a:moveTo>
                    <a:pt x="8973" y="0"/>
                  </a:moveTo>
                  <a:lnTo>
                    <a:pt x="8516" y="19"/>
                  </a:lnTo>
                  <a:lnTo>
                    <a:pt x="8058" y="57"/>
                  </a:lnTo>
                  <a:lnTo>
                    <a:pt x="7620" y="95"/>
                  </a:lnTo>
                  <a:lnTo>
                    <a:pt x="7182" y="153"/>
                  </a:lnTo>
                  <a:lnTo>
                    <a:pt x="6744" y="229"/>
                  </a:lnTo>
                  <a:lnTo>
                    <a:pt x="6325" y="324"/>
                  </a:lnTo>
                  <a:lnTo>
                    <a:pt x="5906" y="438"/>
                  </a:lnTo>
                  <a:lnTo>
                    <a:pt x="5506" y="553"/>
                  </a:lnTo>
                  <a:lnTo>
                    <a:pt x="5106" y="686"/>
                  </a:lnTo>
                  <a:lnTo>
                    <a:pt x="4725" y="819"/>
                  </a:lnTo>
                  <a:lnTo>
                    <a:pt x="4344" y="972"/>
                  </a:lnTo>
                  <a:lnTo>
                    <a:pt x="3982" y="1143"/>
                  </a:lnTo>
                  <a:lnTo>
                    <a:pt x="3639" y="1315"/>
                  </a:lnTo>
                  <a:lnTo>
                    <a:pt x="3296" y="1505"/>
                  </a:lnTo>
                  <a:lnTo>
                    <a:pt x="2972" y="1715"/>
                  </a:lnTo>
                  <a:lnTo>
                    <a:pt x="2667" y="1924"/>
                  </a:lnTo>
                  <a:lnTo>
                    <a:pt x="2362" y="2134"/>
                  </a:lnTo>
                  <a:lnTo>
                    <a:pt x="2096" y="2362"/>
                  </a:lnTo>
                  <a:lnTo>
                    <a:pt x="1829" y="2591"/>
                  </a:lnTo>
                  <a:lnTo>
                    <a:pt x="1581" y="2839"/>
                  </a:lnTo>
                  <a:lnTo>
                    <a:pt x="1334" y="3086"/>
                  </a:lnTo>
                  <a:lnTo>
                    <a:pt x="1124" y="3353"/>
                  </a:lnTo>
                  <a:lnTo>
                    <a:pt x="934" y="3620"/>
                  </a:lnTo>
                  <a:lnTo>
                    <a:pt x="743" y="3886"/>
                  </a:lnTo>
                  <a:lnTo>
                    <a:pt x="591" y="4172"/>
                  </a:lnTo>
                  <a:lnTo>
                    <a:pt x="438" y="4458"/>
                  </a:lnTo>
                  <a:lnTo>
                    <a:pt x="305" y="4744"/>
                  </a:lnTo>
                  <a:lnTo>
                    <a:pt x="210" y="5048"/>
                  </a:lnTo>
                  <a:lnTo>
                    <a:pt x="134" y="5353"/>
                  </a:lnTo>
                  <a:lnTo>
                    <a:pt x="57" y="5658"/>
                  </a:lnTo>
                  <a:lnTo>
                    <a:pt x="19" y="5963"/>
                  </a:lnTo>
                  <a:lnTo>
                    <a:pt x="0" y="6268"/>
                  </a:lnTo>
                  <a:lnTo>
                    <a:pt x="19" y="6591"/>
                  </a:lnTo>
                  <a:lnTo>
                    <a:pt x="38" y="6896"/>
                  </a:lnTo>
                  <a:lnTo>
                    <a:pt x="95" y="7220"/>
                  </a:lnTo>
                  <a:lnTo>
                    <a:pt x="172" y="7506"/>
                  </a:lnTo>
                  <a:lnTo>
                    <a:pt x="248" y="7811"/>
                  </a:lnTo>
                  <a:lnTo>
                    <a:pt x="362" y="8096"/>
                  </a:lnTo>
                  <a:lnTo>
                    <a:pt x="495" y="8382"/>
                  </a:lnTo>
                  <a:lnTo>
                    <a:pt x="667" y="8668"/>
                  </a:lnTo>
                  <a:lnTo>
                    <a:pt x="838" y="8935"/>
                  </a:lnTo>
                  <a:lnTo>
                    <a:pt x="1029" y="9182"/>
                  </a:lnTo>
                  <a:lnTo>
                    <a:pt x="1238" y="9449"/>
                  </a:lnTo>
                  <a:lnTo>
                    <a:pt x="1448" y="9697"/>
                  </a:lnTo>
                  <a:lnTo>
                    <a:pt x="1696" y="9925"/>
                  </a:lnTo>
                  <a:lnTo>
                    <a:pt x="1962" y="10154"/>
                  </a:lnTo>
                  <a:lnTo>
                    <a:pt x="2229" y="10363"/>
                  </a:lnTo>
                  <a:lnTo>
                    <a:pt x="2515" y="10573"/>
                  </a:lnTo>
                  <a:lnTo>
                    <a:pt x="2820" y="10763"/>
                  </a:lnTo>
                  <a:lnTo>
                    <a:pt x="3143" y="10954"/>
                  </a:lnTo>
                  <a:lnTo>
                    <a:pt x="3467" y="11125"/>
                  </a:lnTo>
                  <a:lnTo>
                    <a:pt x="3810" y="11297"/>
                  </a:lnTo>
                  <a:lnTo>
                    <a:pt x="4172" y="11449"/>
                  </a:lnTo>
                  <a:lnTo>
                    <a:pt x="4534" y="11583"/>
                  </a:lnTo>
                  <a:lnTo>
                    <a:pt x="4915" y="11716"/>
                  </a:lnTo>
                  <a:lnTo>
                    <a:pt x="5296" y="11830"/>
                  </a:lnTo>
                  <a:lnTo>
                    <a:pt x="5696" y="11925"/>
                  </a:lnTo>
                  <a:lnTo>
                    <a:pt x="6096" y="12021"/>
                  </a:lnTo>
                  <a:lnTo>
                    <a:pt x="6515" y="12097"/>
                  </a:lnTo>
                  <a:lnTo>
                    <a:pt x="6934" y="12154"/>
                  </a:lnTo>
                  <a:lnTo>
                    <a:pt x="7373" y="12211"/>
                  </a:lnTo>
                  <a:lnTo>
                    <a:pt x="7811" y="12230"/>
                  </a:lnTo>
                  <a:lnTo>
                    <a:pt x="8249" y="12249"/>
                  </a:lnTo>
                  <a:lnTo>
                    <a:pt x="8706" y="12249"/>
                  </a:lnTo>
                  <a:lnTo>
                    <a:pt x="9163" y="12230"/>
                  </a:lnTo>
                  <a:lnTo>
                    <a:pt x="9601" y="12211"/>
                  </a:lnTo>
                  <a:lnTo>
                    <a:pt x="10059" y="12154"/>
                  </a:lnTo>
                  <a:lnTo>
                    <a:pt x="10497" y="12097"/>
                  </a:lnTo>
                  <a:lnTo>
                    <a:pt x="10935" y="12021"/>
                  </a:lnTo>
                  <a:lnTo>
                    <a:pt x="11354" y="11925"/>
                  </a:lnTo>
                  <a:lnTo>
                    <a:pt x="11754" y="11830"/>
                  </a:lnTo>
                  <a:lnTo>
                    <a:pt x="12173" y="11697"/>
                  </a:lnTo>
                  <a:lnTo>
                    <a:pt x="12554" y="11583"/>
                  </a:lnTo>
                  <a:lnTo>
                    <a:pt x="12954" y="11430"/>
                  </a:lnTo>
                  <a:lnTo>
                    <a:pt x="13316" y="11278"/>
                  </a:lnTo>
                  <a:lnTo>
                    <a:pt x="13678" y="11106"/>
                  </a:lnTo>
                  <a:lnTo>
                    <a:pt x="14040" y="10935"/>
                  </a:lnTo>
                  <a:lnTo>
                    <a:pt x="14364" y="10744"/>
                  </a:lnTo>
                  <a:lnTo>
                    <a:pt x="14688" y="10554"/>
                  </a:lnTo>
                  <a:lnTo>
                    <a:pt x="15012" y="10344"/>
                  </a:lnTo>
                  <a:lnTo>
                    <a:pt x="15297" y="10116"/>
                  </a:lnTo>
                  <a:lnTo>
                    <a:pt x="15583" y="9887"/>
                  </a:lnTo>
                  <a:lnTo>
                    <a:pt x="15850" y="9658"/>
                  </a:lnTo>
                  <a:lnTo>
                    <a:pt x="16097" y="9411"/>
                  </a:lnTo>
                  <a:lnTo>
                    <a:pt x="16326" y="9163"/>
                  </a:lnTo>
                  <a:lnTo>
                    <a:pt x="16536" y="8896"/>
                  </a:lnTo>
                  <a:lnTo>
                    <a:pt x="16745" y="8630"/>
                  </a:lnTo>
                  <a:lnTo>
                    <a:pt x="16917" y="8363"/>
                  </a:lnTo>
                  <a:lnTo>
                    <a:pt x="17088" y="8077"/>
                  </a:lnTo>
                  <a:lnTo>
                    <a:pt x="17221" y="7792"/>
                  </a:lnTo>
                  <a:lnTo>
                    <a:pt x="17355" y="7506"/>
                  </a:lnTo>
                  <a:lnTo>
                    <a:pt x="17450" y="7201"/>
                  </a:lnTo>
                  <a:lnTo>
                    <a:pt x="17545" y="6896"/>
                  </a:lnTo>
                  <a:lnTo>
                    <a:pt x="17602" y="6591"/>
                  </a:lnTo>
                  <a:lnTo>
                    <a:pt x="17640" y="6287"/>
                  </a:lnTo>
                  <a:lnTo>
                    <a:pt x="17660" y="5982"/>
                  </a:lnTo>
                  <a:lnTo>
                    <a:pt x="17660" y="5658"/>
                  </a:lnTo>
                  <a:lnTo>
                    <a:pt x="17621" y="5353"/>
                  </a:lnTo>
                  <a:lnTo>
                    <a:pt x="17583" y="5048"/>
                  </a:lnTo>
                  <a:lnTo>
                    <a:pt x="17507" y="4744"/>
                  </a:lnTo>
                  <a:lnTo>
                    <a:pt x="17412" y="4439"/>
                  </a:lnTo>
                  <a:lnTo>
                    <a:pt x="17298" y="4153"/>
                  </a:lnTo>
                  <a:lnTo>
                    <a:pt x="17164" y="3867"/>
                  </a:lnTo>
                  <a:lnTo>
                    <a:pt x="17012" y="3582"/>
                  </a:lnTo>
                  <a:lnTo>
                    <a:pt x="16840" y="3315"/>
                  </a:lnTo>
                  <a:lnTo>
                    <a:pt x="16650" y="3067"/>
                  </a:lnTo>
                  <a:lnTo>
                    <a:pt x="16440" y="2800"/>
                  </a:lnTo>
                  <a:lnTo>
                    <a:pt x="16212" y="2572"/>
                  </a:lnTo>
                  <a:lnTo>
                    <a:pt x="15964" y="2324"/>
                  </a:lnTo>
                  <a:lnTo>
                    <a:pt x="15716" y="2096"/>
                  </a:lnTo>
                  <a:lnTo>
                    <a:pt x="15431" y="1886"/>
                  </a:lnTo>
                  <a:lnTo>
                    <a:pt x="15145" y="1677"/>
                  </a:lnTo>
                  <a:lnTo>
                    <a:pt x="14840" y="1486"/>
                  </a:lnTo>
                  <a:lnTo>
                    <a:pt x="14535" y="1296"/>
                  </a:lnTo>
                  <a:lnTo>
                    <a:pt x="14192" y="1124"/>
                  </a:lnTo>
                  <a:lnTo>
                    <a:pt x="13850" y="953"/>
                  </a:lnTo>
                  <a:lnTo>
                    <a:pt x="13507" y="800"/>
                  </a:lnTo>
                  <a:lnTo>
                    <a:pt x="13126" y="667"/>
                  </a:lnTo>
                  <a:lnTo>
                    <a:pt x="12764" y="534"/>
                  </a:lnTo>
                  <a:lnTo>
                    <a:pt x="12364" y="419"/>
                  </a:lnTo>
                  <a:lnTo>
                    <a:pt x="11964" y="324"/>
                  </a:lnTo>
                  <a:lnTo>
                    <a:pt x="11564" y="229"/>
                  </a:lnTo>
                  <a:lnTo>
                    <a:pt x="11144" y="153"/>
                  </a:lnTo>
                  <a:lnTo>
                    <a:pt x="10725" y="95"/>
                  </a:lnTo>
                  <a:lnTo>
                    <a:pt x="10306" y="38"/>
                  </a:lnTo>
                  <a:lnTo>
                    <a:pt x="9868" y="19"/>
                  </a:lnTo>
                  <a:lnTo>
                    <a:pt x="941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4769;p67"/>
            <p:cNvSpPr/>
            <p:nvPr/>
          </p:nvSpPr>
          <p:spPr>
            <a:xfrm flipH="1">
              <a:off x="2915585" y="1914881"/>
              <a:ext cx="290816" cy="201727"/>
            </a:xfrm>
            <a:custGeom>
              <a:avLst/>
              <a:gdLst/>
              <a:ahLst/>
              <a:cxnLst/>
              <a:rect l="l" t="t" r="r" b="b"/>
              <a:pathLst>
                <a:path w="17660" h="12250" fill="none" extrusionOk="0">
                  <a:moveTo>
                    <a:pt x="17660" y="5658"/>
                  </a:moveTo>
                  <a:lnTo>
                    <a:pt x="17660" y="5658"/>
                  </a:lnTo>
                  <a:lnTo>
                    <a:pt x="17660" y="5982"/>
                  </a:lnTo>
                  <a:lnTo>
                    <a:pt x="17640" y="6287"/>
                  </a:lnTo>
                  <a:lnTo>
                    <a:pt x="17602" y="6591"/>
                  </a:lnTo>
                  <a:lnTo>
                    <a:pt x="17545" y="6896"/>
                  </a:lnTo>
                  <a:lnTo>
                    <a:pt x="17450" y="7201"/>
                  </a:lnTo>
                  <a:lnTo>
                    <a:pt x="17355" y="7506"/>
                  </a:lnTo>
                  <a:lnTo>
                    <a:pt x="17221" y="7792"/>
                  </a:lnTo>
                  <a:lnTo>
                    <a:pt x="17088" y="8077"/>
                  </a:lnTo>
                  <a:lnTo>
                    <a:pt x="16917" y="8363"/>
                  </a:lnTo>
                  <a:lnTo>
                    <a:pt x="16745" y="8630"/>
                  </a:lnTo>
                  <a:lnTo>
                    <a:pt x="16536" y="8896"/>
                  </a:lnTo>
                  <a:lnTo>
                    <a:pt x="16326" y="9163"/>
                  </a:lnTo>
                  <a:lnTo>
                    <a:pt x="16097" y="9411"/>
                  </a:lnTo>
                  <a:lnTo>
                    <a:pt x="15850" y="9658"/>
                  </a:lnTo>
                  <a:lnTo>
                    <a:pt x="15583" y="9887"/>
                  </a:lnTo>
                  <a:lnTo>
                    <a:pt x="15297" y="10116"/>
                  </a:lnTo>
                  <a:lnTo>
                    <a:pt x="15012" y="10344"/>
                  </a:lnTo>
                  <a:lnTo>
                    <a:pt x="14688" y="10554"/>
                  </a:lnTo>
                  <a:lnTo>
                    <a:pt x="14364" y="10744"/>
                  </a:lnTo>
                  <a:lnTo>
                    <a:pt x="14040" y="10935"/>
                  </a:lnTo>
                  <a:lnTo>
                    <a:pt x="13678" y="11106"/>
                  </a:lnTo>
                  <a:lnTo>
                    <a:pt x="13316" y="11278"/>
                  </a:lnTo>
                  <a:lnTo>
                    <a:pt x="12954" y="11430"/>
                  </a:lnTo>
                  <a:lnTo>
                    <a:pt x="12554" y="11583"/>
                  </a:lnTo>
                  <a:lnTo>
                    <a:pt x="12173" y="11697"/>
                  </a:lnTo>
                  <a:lnTo>
                    <a:pt x="11754" y="11830"/>
                  </a:lnTo>
                  <a:lnTo>
                    <a:pt x="11354" y="11925"/>
                  </a:lnTo>
                  <a:lnTo>
                    <a:pt x="10935" y="12021"/>
                  </a:lnTo>
                  <a:lnTo>
                    <a:pt x="10497" y="12097"/>
                  </a:lnTo>
                  <a:lnTo>
                    <a:pt x="10059" y="12154"/>
                  </a:lnTo>
                  <a:lnTo>
                    <a:pt x="9601" y="12211"/>
                  </a:lnTo>
                  <a:lnTo>
                    <a:pt x="9163" y="12230"/>
                  </a:lnTo>
                  <a:lnTo>
                    <a:pt x="9163" y="12230"/>
                  </a:lnTo>
                  <a:lnTo>
                    <a:pt x="8706" y="12249"/>
                  </a:lnTo>
                  <a:lnTo>
                    <a:pt x="8249" y="12249"/>
                  </a:lnTo>
                  <a:lnTo>
                    <a:pt x="7811" y="12230"/>
                  </a:lnTo>
                  <a:lnTo>
                    <a:pt x="7373" y="12211"/>
                  </a:lnTo>
                  <a:lnTo>
                    <a:pt x="6934" y="12154"/>
                  </a:lnTo>
                  <a:lnTo>
                    <a:pt x="6515" y="12097"/>
                  </a:lnTo>
                  <a:lnTo>
                    <a:pt x="6096" y="12021"/>
                  </a:lnTo>
                  <a:lnTo>
                    <a:pt x="5696" y="11925"/>
                  </a:lnTo>
                  <a:lnTo>
                    <a:pt x="5296" y="11830"/>
                  </a:lnTo>
                  <a:lnTo>
                    <a:pt x="4915" y="11716"/>
                  </a:lnTo>
                  <a:lnTo>
                    <a:pt x="4534" y="11583"/>
                  </a:lnTo>
                  <a:lnTo>
                    <a:pt x="4172" y="11449"/>
                  </a:lnTo>
                  <a:lnTo>
                    <a:pt x="3810" y="11297"/>
                  </a:lnTo>
                  <a:lnTo>
                    <a:pt x="3467" y="11125"/>
                  </a:lnTo>
                  <a:lnTo>
                    <a:pt x="3143" y="10954"/>
                  </a:lnTo>
                  <a:lnTo>
                    <a:pt x="2820" y="10763"/>
                  </a:lnTo>
                  <a:lnTo>
                    <a:pt x="2515" y="10573"/>
                  </a:lnTo>
                  <a:lnTo>
                    <a:pt x="2229" y="10363"/>
                  </a:lnTo>
                  <a:lnTo>
                    <a:pt x="1962" y="10154"/>
                  </a:lnTo>
                  <a:lnTo>
                    <a:pt x="1696" y="9925"/>
                  </a:lnTo>
                  <a:lnTo>
                    <a:pt x="1448" y="9697"/>
                  </a:lnTo>
                  <a:lnTo>
                    <a:pt x="1238" y="9449"/>
                  </a:lnTo>
                  <a:lnTo>
                    <a:pt x="1029" y="9182"/>
                  </a:lnTo>
                  <a:lnTo>
                    <a:pt x="838" y="8935"/>
                  </a:lnTo>
                  <a:lnTo>
                    <a:pt x="667" y="8668"/>
                  </a:lnTo>
                  <a:lnTo>
                    <a:pt x="495" y="8382"/>
                  </a:lnTo>
                  <a:lnTo>
                    <a:pt x="362" y="8096"/>
                  </a:lnTo>
                  <a:lnTo>
                    <a:pt x="248" y="7811"/>
                  </a:lnTo>
                  <a:lnTo>
                    <a:pt x="172" y="7506"/>
                  </a:lnTo>
                  <a:lnTo>
                    <a:pt x="95" y="7220"/>
                  </a:lnTo>
                  <a:lnTo>
                    <a:pt x="38" y="6896"/>
                  </a:lnTo>
                  <a:lnTo>
                    <a:pt x="19" y="6591"/>
                  </a:lnTo>
                  <a:lnTo>
                    <a:pt x="19" y="6591"/>
                  </a:lnTo>
                  <a:lnTo>
                    <a:pt x="0" y="6268"/>
                  </a:lnTo>
                  <a:lnTo>
                    <a:pt x="19" y="5963"/>
                  </a:lnTo>
                  <a:lnTo>
                    <a:pt x="57" y="5658"/>
                  </a:lnTo>
                  <a:lnTo>
                    <a:pt x="134" y="5353"/>
                  </a:lnTo>
                  <a:lnTo>
                    <a:pt x="210" y="5048"/>
                  </a:lnTo>
                  <a:lnTo>
                    <a:pt x="305" y="4744"/>
                  </a:lnTo>
                  <a:lnTo>
                    <a:pt x="438" y="4458"/>
                  </a:lnTo>
                  <a:lnTo>
                    <a:pt x="591" y="4172"/>
                  </a:lnTo>
                  <a:lnTo>
                    <a:pt x="743" y="3886"/>
                  </a:lnTo>
                  <a:lnTo>
                    <a:pt x="934" y="3620"/>
                  </a:lnTo>
                  <a:lnTo>
                    <a:pt x="1124" y="3353"/>
                  </a:lnTo>
                  <a:lnTo>
                    <a:pt x="1334" y="3086"/>
                  </a:lnTo>
                  <a:lnTo>
                    <a:pt x="1581" y="2839"/>
                  </a:lnTo>
                  <a:lnTo>
                    <a:pt x="1829" y="2591"/>
                  </a:lnTo>
                  <a:lnTo>
                    <a:pt x="2096" y="2362"/>
                  </a:lnTo>
                  <a:lnTo>
                    <a:pt x="2362" y="2134"/>
                  </a:lnTo>
                  <a:lnTo>
                    <a:pt x="2667" y="1924"/>
                  </a:lnTo>
                  <a:lnTo>
                    <a:pt x="2972" y="1715"/>
                  </a:lnTo>
                  <a:lnTo>
                    <a:pt x="3296" y="1505"/>
                  </a:lnTo>
                  <a:lnTo>
                    <a:pt x="3639" y="1315"/>
                  </a:lnTo>
                  <a:lnTo>
                    <a:pt x="3982" y="1143"/>
                  </a:lnTo>
                  <a:lnTo>
                    <a:pt x="4344" y="972"/>
                  </a:lnTo>
                  <a:lnTo>
                    <a:pt x="4725" y="819"/>
                  </a:lnTo>
                  <a:lnTo>
                    <a:pt x="5106" y="686"/>
                  </a:lnTo>
                  <a:lnTo>
                    <a:pt x="5506" y="553"/>
                  </a:lnTo>
                  <a:lnTo>
                    <a:pt x="5906" y="438"/>
                  </a:lnTo>
                  <a:lnTo>
                    <a:pt x="6325" y="324"/>
                  </a:lnTo>
                  <a:lnTo>
                    <a:pt x="6744" y="229"/>
                  </a:lnTo>
                  <a:lnTo>
                    <a:pt x="7182" y="153"/>
                  </a:lnTo>
                  <a:lnTo>
                    <a:pt x="7620" y="95"/>
                  </a:lnTo>
                  <a:lnTo>
                    <a:pt x="8058" y="57"/>
                  </a:lnTo>
                  <a:lnTo>
                    <a:pt x="8516" y="19"/>
                  </a:lnTo>
                  <a:lnTo>
                    <a:pt x="8516" y="19"/>
                  </a:lnTo>
                  <a:lnTo>
                    <a:pt x="8973" y="0"/>
                  </a:lnTo>
                  <a:lnTo>
                    <a:pt x="9411" y="0"/>
                  </a:lnTo>
                  <a:lnTo>
                    <a:pt x="9868" y="19"/>
                  </a:lnTo>
                  <a:lnTo>
                    <a:pt x="10306" y="38"/>
                  </a:lnTo>
                  <a:lnTo>
                    <a:pt x="10725" y="95"/>
                  </a:lnTo>
                  <a:lnTo>
                    <a:pt x="11144" y="153"/>
                  </a:lnTo>
                  <a:lnTo>
                    <a:pt x="11564" y="229"/>
                  </a:lnTo>
                  <a:lnTo>
                    <a:pt x="11964" y="324"/>
                  </a:lnTo>
                  <a:lnTo>
                    <a:pt x="12364" y="419"/>
                  </a:lnTo>
                  <a:lnTo>
                    <a:pt x="12764" y="534"/>
                  </a:lnTo>
                  <a:lnTo>
                    <a:pt x="13126" y="667"/>
                  </a:lnTo>
                  <a:lnTo>
                    <a:pt x="13507" y="800"/>
                  </a:lnTo>
                  <a:lnTo>
                    <a:pt x="13850" y="953"/>
                  </a:lnTo>
                  <a:lnTo>
                    <a:pt x="14192" y="1124"/>
                  </a:lnTo>
                  <a:lnTo>
                    <a:pt x="14535" y="1296"/>
                  </a:lnTo>
                  <a:lnTo>
                    <a:pt x="14840" y="1486"/>
                  </a:lnTo>
                  <a:lnTo>
                    <a:pt x="15145" y="1677"/>
                  </a:lnTo>
                  <a:lnTo>
                    <a:pt x="15431" y="1886"/>
                  </a:lnTo>
                  <a:lnTo>
                    <a:pt x="15716" y="2096"/>
                  </a:lnTo>
                  <a:lnTo>
                    <a:pt x="15964" y="2324"/>
                  </a:lnTo>
                  <a:lnTo>
                    <a:pt x="16212" y="2572"/>
                  </a:lnTo>
                  <a:lnTo>
                    <a:pt x="16440" y="2800"/>
                  </a:lnTo>
                  <a:lnTo>
                    <a:pt x="16650" y="3067"/>
                  </a:lnTo>
                  <a:lnTo>
                    <a:pt x="16840" y="3315"/>
                  </a:lnTo>
                  <a:lnTo>
                    <a:pt x="17012" y="3582"/>
                  </a:lnTo>
                  <a:lnTo>
                    <a:pt x="17164" y="3867"/>
                  </a:lnTo>
                  <a:lnTo>
                    <a:pt x="17298" y="4153"/>
                  </a:lnTo>
                  <a:lnTo>
                    <a:pt x="17412" y="4439"/>
                  </a:lnTo>
                  <a:lnTo>
                    <a:pt x="17507" y="4744"/>
                  </a:lnTo>
                  <a:lnTo>
                    <a:pt x="17583" y="5048"/>
                  </a:lnTo>
                  <a:lnTo>
                    <a:pt x="17621" y="5353"/>
                  </a:lnTo>
                  <a:lnTo>
                    <a:pt x="17660" y="565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4770;p67"/>
            <p:cNvSpPr/>
            <p:nvPr/>
          </p:nvSpPr>
          <p:spPr>
            <a:xfrm flipH="1">
              <a:off x="3010323" y="1973539"/>
              <a:ext cx="106051" cy="95380"/>
            </a:xfrm>
            <a:custGeom>
              <a:avLst/>
              <a:gdLst/>
              <a:ahLst/>
              <a:cxnLst/>
              <a:rect l="l" t="t" r="r" b="b"/>
              <a:pathLst>
                <a:path w="6440" h="5792" extrusionOk="0">
                  <a:moveTo>
                    <a:pt x="6154" y="0"/>
                  </a:moveTo>
                  <a:lnTo>
                    <a:pt x="1" y="324"/>
                  </a:lnTo>
                  <a:lnTo>
                    <a:pt x="286" y="5792"/>
                  </a:lnTo>
                  <a:lnTo>
                    <a:pt x="6439" y="5468"/>
                  </a:lnTo>
                  <a:lnTo>
                    <a:pt x="61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4771;p67"/>
            <p:cNvSpPr/>
            <p:nvPr/>
          </p:nvSpPr>
          <p:spPr>
            <a:xfrm flipH="1">
              <a:off x="3024748" y="1986400"/>
              <a:ext cx="77513" cy="69658"/>
            </a:xfrm>
            <a:custGeom>
              <a:avLst/>
              <a:gdLst/>
              <a:ahLst/>
              <a:cxnLst/>
              <a:rect l="l" t="t" r="r" b="b"/>
              <a:pathLst>
                <a:path w="4707" h="4230" extrusionOk="0">
                  <a:moveTo>
                    <a:pt x="4497" y="1"/>
                  </a:moveTo>
                  <a:lnTo>
                    <a:pt x="1" y="229"/>
                  </a:lnTo>
                  <a:lnTo>
                    <a:pt x="210" y="4230"/>
                  </a:lnTo>
                  <a:lnTo>
                    <a:pt x="4706" y="4001"/>
                  </a:lnTo>
                  <a:lnTo>
                    <a:pt x="44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4772;p67"/>
            <p:cNvSpPr/>
            <p:nvPr/>
          </p:nvSpPr>
          <p:spPr>
            <a:xfrm flipH="1">
              <a:off x="2915585" y="1914881"/>
              <a:ext cx="150282" cy="92547"/>
            </a:xfrm>
            <a:custGeom>
              <a:avLst/>
              <a:gdLst/>
              <a:ahLst/>
              <a:cxnLst/>
              <a:rect l="l" t="t" r="r" b="b"/>
              <a:pathLst>
                <a:path w="9126" h="5620" extrusionOk="0">
                  <a:moveTo>
                    <a:pt x="9106" y="5563"/>
                  </a:moveTo>
                  <a:lnTo>
                    <a:pt x="9106" y="5563"/>
                  </a:lnTo>
                  <a:lnTo>
                    <a:pt x="9126" y="5620"/>
                  </a:lnTo>
                  <a:lnTo>
                    <a:pt x="9126" y="5620"/>
                  </a:lnTo>
                  <a:lnTo>
                    <a:pt x="9106" y="5563"/>
                  </a:lnTo>
                  <a:close/>
                  <a:moveTo>
                    <a:pt x="648" y="0"/>
                  </a:moveTo>
                  <a:lnTo>
                    <a:pt x="648" y="0"/>
                  </a:lnTo>
                  <a:lnTo>
                    <a:pt x="1" y="19"/>
                  </a:lnTo>
                  <a:lnTo>
                    <a:pt x="1" y="19"/>
                  </a:lnTo>
                  <a:lnTo>
                    <a:pt x="648" y="0"/>
                  </a:lnTo>
                  <a:close/>
                  <a:moveTo>
                    <a:pt x="648" y="0"/>
                  </a:moveTo>
                  <a:lnTo>
                    <a:pt x="648" y="0"/>
                  </a:lnTo>
                  <a:lnTo>
                    <a:pt x="648" y="0"/>
                  </a:lnTo>
                  <a:lnTo>
                    <a:pt x="667" y="0"/>
                  </a:lnTo>
                  <a:lnTo>
                    <a:pt x="667" y="0"/>
                  </a:lnTo>
                  <a:lnTo>
                    <a:pt x="648" y="0"/>
                  </a:lnTo>
                  <a:close/>
                </a:path>
              </a:pathLst>
            </a:custGeom>
            <a:solidFill>
              <a:srgbClr val="FAC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4773;p67"/>
            <p:cNvSpPr/>
            <p:nvPr/>
          </p:nvSpPr>
          <p:spPr>
            <a:xfrm flipH="1">
              <a:off x="2915585" y="2006474"/>
              <a:ext cx="329" cy="955"/>
            </a:xfrm>
            <a:custGeom>
              <a:avLst/>
              <a:gdLst/>
              <a:ahLst/>
              <a:cxnLst/>
              <a:rect l="l" t="t" r="r" b="b"/>
              <a:pathLst>
                <a:path w="20" h="58" fill="none" extrusionOk="0">
                  <a:moveTo>
                    <a:pt x="0" y="1"/>
                  </a:moveTo>
                  <a:lnTo>
                    <a:pt x="0" y="1"/>
                  </a:lnTo>
                  <a:lnTo>
                    <a:pt x="20" y="58"/>
                  </a:lnTo>
                  <a:lnTo>
                    <a:pt x="20" y="5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4774;p67"/>
            <p:cNvSpPr/>
            <p:nvPr/>
          </p:nvSpPr>
          <p:spPr>
            <a:xfrm flipH="1">
              <a:off x="3055180" y="1914881"/>
              <a:ext cx="10687" cy="329"/>
            </a:xfrm>
            <a:custGeom>
              <a:avLst/>
              <a:gdLst/>
              <a:ahLst/>
              <a:cxnLst/>
              <a:rect l="l" t="t" r="r" b="b"/>
              <a:pathLst>
                <a:path w="649" h="20" fill="none" extrusionOk="0">
                  <a:moveTo>
                    <a:pt x="648" y="0"/>
                  </a:moveTo>
                  <a:lnTo>
                    <a:pt x="648" y="0"/>
                  </a:lnTo>
                  <a:lnTo>
                    <a:pt x="1" y="19"/>
                  </a:lnTo>
                  <a:lnTo>
                    <a:pt x="1" y="19"/>
                  </a:lnTo>
                  <a:lnTo>
                    <a:pt x="64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4775;p67"/>
            <p:cNvSpPr/>
            <p:nvPr/>
          </p:nvSpPr>
          <p:spPr>
            <a:xfrm flipH="1">
              <a:off x="3054867" y="1914881"/>
              <a:ext cx="329" cy="16"/>
            </a:xfrm>
            <a:custGeom>
              <a:avLst/>
              <a:gdLst/>
              <a:ahLst/>
              <a:cxnLst/>
              <a:rect l="l" t="t" r="r" b="b"/>
              <a:pathLst>
                <a:path w="20" h="1" fill="none" extrusionOk="0">
                  <a:moveTo>
                    <a:pt x="0" y="0"/>
                  </a:moveTo>
                  <a:lnTo>
                    <a:pt x="0" y="0"/>
                  </a:ln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4776;p67"/>
            <p:cNvSpPr/>
            <p:nvPr/>
          </p:nvSpPr>
          <p:spPr>
            <a:xfrm flipH="1">
              <a:off x="2915585" y="1914881"/>
              <a:ext cx="290816" cy="115767"/>
            </a:xfrm>
            <a:custGeom>
              <a:avLst/>
              <a:gdLst/>
              <a:ahLst/>
              <a:cxnLst/>
              <a:rect l="l" t="t" r="r" b="b"/>
              <a:pathLst>
                <a:path w="17660" h="7030" extrusionOk="0">
                  <a:moveTo>
                    <a:pt x="9182" y="0"/>
                  </a:moveTo>
                  <a:lnTo>
                    <a:pt x="8535" y="19"/>
                  </a:lnTo>
                  <a:lnTo>
                    <a:pt x="8516" y="19"/>
                  </a:lnTo>
                  <a:lnTo>
                    <a:pt x="8077" y="38"/>
                  </a:lnTo>
                  <a:lnTo>
                    <a:pt x="7639" y="95"/>
                  </a:lnTo>
                  <a:lnTo>
                    <a:pt x="7201" y="153"/>
                  </a:lnTo>
                  <a:lnTo>
                    <a:pt x="6782" y="229"/>
                  </a:lnTo>
                  <a:lnTo>
                    <a:pt x="6363" y="305"/>
                  </a:lnTo>
                  <a:lnTo>
                    <a:pt x="5963" y="419"/>
                  </a:lnTo>
                  <a:lnTo>
                    <a:pt x="5563" y="534"/>
                  </a:lnTo>
                  <a:lnTo>
                    <a:pt x="5182" y="648"/>
                  </a:lnTo>
                  <a:lnTo>
                    <a:pt x="4801" y="781"/>
                  </a:lnTo>
                  <a:lnTo>
                    <a:pt x="4439" y="934"/>
                  </a:lnTo>
                  <a:lnTo>
                    <a:pt x="4077" y="1105"/>
                  </a:lnTo>
                  <a:lnTo>
                    <a:pt x="3734" y="1276"/>
                  </a:lnTo>
                  <a:lnTo>
                    <a:pt x="3391" y="1448"/>
                  </a:lnTo>
                  <a:lnTo>
                    <a:pt x="3067" y="1638"/>
                  </a:lnTo>
                  <a:lnTo>
                    <a:pt x="2762" y="1848"/>
                  </a:lnTo>
                  <a:lnTo>
                    <a:pt x="2477" y="2058"/>
                  </a:lnTo>
                  <a:lnTo>
                    <a:pt x="2191" y="2267"/>
                  </a:lnTo>
                  <a:lnTo>
                    <a:pt x="1924" y="2496"/>
                  </a:lnTo>
                  <a:lnTo>
                    <a:pt x="1677" y="2743"/>
                  </a:lnTo>
                  <a:lnTo>
                    <a:pt x="1448" y="2972"/>
                  </a:lnTo>
                  <a:lnTo>
                    <a:pt x="1219" y="3239"/>
                  </a:lnTo>
                  <a:lnTo>
                    <a:pt x="1029" y="3486"/>
                  </a:lnTo>
                  <a:lnTo>
                    <a:pt x="838" y="3753"/>
                  </a:lnTo>
                  <a:lnTo>
                    <a:pt x="667" y="4020"/>
                  </a:lnTo>
                  <a:lnTo>
                    <a:pt x="515" y="4305"/>
                  </a:lnTo>
                  <a:lnTo>
                    <a:pt x="381" y="4572"/>
                  </a:lnTo>
                  <a:lnTo>
                    <a:pt x="267" y="4858"/>
                  </a:lnTo>
                  <a:lnTo>
                    <a:pt x="172" y="5163"/>
                  </a:lnTo>
                  <a:lnTo>
                    <a:pt x="95" y="5448"/>
                  </a:lnTo>
                  <a:lnTo>
                    <a:pt x="57" y="5753"/>
                  </a:lnTo>
                  <a:lnTo>
                    <a:pt x="19" y="6058"/>
                  </a:lnTo>
                  <a:lnTo>
                    <a:pt x="0" y="6363"/>
                  </a:lnTo>
                  <a:lnTo>
                    <a:pt x="19" y="6591"/>
                  </a:lnTo>
                  <a:lnTo>
                    <a:pt x="38" y="6801"/>
                  </a:lnTo>
                  <a:lnTo>
                    <a:pt x="57" y="7030"/>
                  </a:lnTo>
                  <a:lnTo>
                    <a:pt x="76" y="6725"/>
                  </a:lnTo>
                  <a:lnTo>
                    <a:pt x="134" y="6420"/>
                  </a:lnTo>
                  <a:lnTo>
                    <a:pt x="191" y="6134"/>
                  </a:lnTo>
                  <a:lnTo>
                    <a:pt x="286" y="5848"/>
                  </a:lnTo>
                  <a:lnTo>
                    <a:pt x="381" y="5563"/>
                  </a:lnTo>
                  <a:lnTo>
                    <a:pt x="495" y="5296"/>
                  </a:lnTo>
                  <a:lnTo>
                    <a:pt x="648" y="5010"/>
                  </a:lnTo>
                  <a:lnTo>
                    <a:pt x="800" y="4744"/>
                  </a:lnTo>
                  <a:lnTo>
                    <a:pt x="972" y="4496"/>
                  </a:lnTo>
                  <a:lnTo>
                    <a:pt x="1162" y="4229"/>
                  </a:lnTo>
                  <a:lnTo>
                    <a:pt x="1372" y="3982"/>
                  </a:lnTo>
                  <a:lnTo>
                    <a:pt x="1581" y="3734"/>
                  </a:lnTo>
                  <a:lnTo>
                    <a:pt x="1829" y="3505"/>
                  </a:lnTo>
                  <a:lnTo>
                    <a:pt x="2077" y="3277"/>
                  </a:lnTo>
                  <a:lnTo>
                    <a:pt x="2343" y="3067"/>
                  </a:lnTo>
                  <a:lnTo>
                    <a:pt x="2629" y="2858"/>
                  </a:lnTo>
                  <a:lnTo>
                    <a:pt x="2915" y="2648"/>
                  </a:lnTo>
                  <a:lnTo>
                    <a:pt x="3220" y="2458"/>
                  </a:lnTo>
                  <a:lnTo>
                    <a:pt x="3524" y="2267"/>
                  </a:lnTo>
                  <a:lnTo>
                    <a:pt x="3867" y="2096"/>
                  </a:lnTo>
                  <a:lnTo>
                    <a:pt x="4210" y="1924"/>
                  </a:lnTo>
                  <a:lnTo>
                    <a:pt x="4553" y="1772"/>
                  </a:lnTo>
                  <a:lnTo>
                    <a:pt x="4915" y="1638"/>
                  </a:lnTo>
                  <a:lnTo>
                    <a:pt x="5277" y="1505"/>
                  </a:lnTo>
                  <a:lnTo>
                    <a:pt x="5658" y="1372"/>
                  </a:lnTo>
                  <a:lnTo>
                    <a:pt x="6058" y="1276"/>
                  </a:lnTo>
                  <a:lnTo>
                    <a:pt x="6458" y="1162"/>
                  </a:lnTo>
                  <a:lnTo>
                    <a:pt x="6858" y="1086"/>
                  </a:lnTo>
                  <a:lnTo>
                    <a:pt x="7277" y="1010"/>
                  </a:lnTo>
                  <a:lnTo>
                    <a:pt x="7696" y="953"/>
                  </a:lnTo>
                  <a:lnTo>
                    <a:pt x="8135" y="915"/>
                  </a:lnTo>
                  <a:lnTo>
                    <a:pt x="8554" y="876"/>
                  </a:lnTo>
                  <a:lnTo>
                    <a:pt x="9239" y="857"/>
                  </a:lnTo>
                  <a:lnTo>
                    <a:pt x="9639" y="876"/>
                  </a:lnTo>
                  <a:lnTo>
                    <a:pt x="10040" y="895"/>
                  </a:lnTo>
                  <a:lnTo>
                    <a:pt x="10440" y="915"/>
                  </a:lnTo>
                  <a:lnTo>
                    <a:pt x="10840" y="972"/>
                  </a:lnTo>
                  <a:lnTo>
                    <a:pt x="11221" y="1029"/>
                  </a:lnTo>
                  <a:lnTo>
                    <a:pt x="11583" y="1086"/>
                  </a:lnTo>
                  <a:lnTo>
                    <a:pt x="11964" y="1162"/>
                  </a:lnTo>
                  <a:lnTo>
                    <a:pt x="12326" y="1257"/>
                  </a:lnTo>
                  <a:lnTo>
                    <a:pt x="12687" y="1372"/>
                  </a:lnTo>
                  <a:lnTo>
                    <a:pt x="13030" y="1467"/>
                  </a:lnTo>
                  <a:lnTo>
                    <a:pt x="13373" y="1600"/>
                  </a:lnTo>
                  <a:lnTo>
                    <a:pt x="13697" y="1734"/>
                  </a:lnTo>
                  <a:lnTo>
                    <a:pt x="14021" y="1867"/>
                  </a:lnTo>
                  <a:lnTo>
                    <a:pt x="14326" y="2019"/>
                  </a:lnTo>
                  <a:lnTo>
                    <a:pt x="14612" y="2191"/>
                  </a:lnTo>
                  <a:lnTo>
                    <a:pt x="14897" y="2362"/>
                  </a:lnTo>
                  <a:lnTo>
                    <a:pt x="15183" y="2534"/>
                  </a:lnTo>
                  <a:lnTo>
                    <a:pt x="15450" y="2724"/>
                  </a:lnTo>
                  <a:lnTo>
                    <a:pt x="15697" y="2915"/>
                  </a:lnTo>
                  <a:lnTo>
                    <a:pt x="15945" y="3124"/>
                  </a:lnTo>
                  <a:lnTo>
                    <a:pt x="16155" y="3334"/>
                  </a:lnTo>
                  <a:lnTo>
                    <a:pt x="16383" y="3562"/>
                  </a:lnTo>
                  <a:lnTo>
                    <a:pt x="16574" y="3772"/>
                  </a:lnTo>
                  <a:lnTo>
                    <a:pt x="16764" y="4020"/>
                  </a:lnTo>
                  <a:lnTo>
                    <a:pt x="16917" y="4248"/>
                  </a:lnTo>
                  <a:lnTo>
                    <a:pt x="17069" y="4496"/>
                  </a:lnTo>
                  <a:lnTo>
                    <a:pt x="17221" y="4763"/>
                  </a:lnTo>
                  <a:lnTo>
                    <a:pt x="17336" y="5010"/>
                  </a:lnTo>
                  <a:lnTo>
                    <a:pt x="17450" y="5277"/>
                  </a:lnTo>
                  <a:lnTo>
                    <a:pt x="17526" y="5544"/>
                  </a:lnTo>
                  <a:lnTo>
                    <a:pt x="17602" y="5810"/>
                  </a:lnTo>
                  <a:lnTo>
                    <a:pt x="17660" y="6096"/>
                  </a:lnTo>
                  <a:lnTo>
                    <a:pt x="17660" y="5887"/>
                  </a:lnTo>
                  <a:lnTo>
                    <a:pt x="17660" y="5658"/>
                  </a:lnTo>
                  <a:lnTo>
                    <a:pt x="17660" y="5620"/>
                  </a:lnTo>
                  <a:lnTo>
                    <a:pt x="17640" y="5563"/>
                  </a:lnTo>
                  <a:lnTo>
                    <a:pt x="17621" y="5277"/>
                  </a:lnTo>
                  <a:lnTo>
                    <a:pt x="17564" y="4991"/>
                  </a:lnTo>
                  <a:lnTo>
                    <a:pt x="17488" y="4705"/>
                  </a:lnTo>
                  <a:lnTo>
                    <a:pt x="17412" y="4420"/>
                  </a:lnTo>
                  <a:lnTo>
                    <a:pt x="17298" y="4153"/>
                  </a:lnTo>
                  <a:lnTo>
                    <a:pt x="17164" y="3886"/>
                  </a:lnTo>
                  <a:lnTo>
                    <a:pt x="17031" y="3620"/>
                  </a:lnTo>
                  <a:lnTo>
                    <a:pt x="16859" y="3372"/>
                  </a:lnTo>
                  <a:lnTo>
                    <a:pt x="16688" y="3124"/>
                  </a:lnTo>
                  <a:lnTo>
                    <a:pt x="16497" y="2877"/>
                  </a:lnTo>
                  <a:lnTo>
                    <a:pt x="16288" y="2648"/>
                  </a:lnTo>
                  <a:lnTo>
                    <a:pt x="16059" y="2419"/>
                  </a:lnTo>
                  <a:lnTo>
                    <a:pt x="15831" y="2191"/>
                  </a:lnTo>
                  <a:lnTo>
                    <a:pt x="15583" y="1981"/>
                  </a:lnTo>
                  <a:lnTo>
                    <a:pt x="15316" y="1791"/>
                  </a:lnTo>
                  <a:lnTo>
                    <a:pt x="15031" y="1600"/>
                  </a:lnTo>
                  <a:lnTo>
                    <a:pt x="14745" y="1410"/>
                  </a:lnTo>
                  <a:lnTo>
                    <a:pt x="14440" y="1238"/>
                  </a:lnTo>
                  <a:lnTo>
                    <a:pt x="14116" y="1086"/>
                  </a:lnTo>
                  <a:lnTo>
                    <a:pt x="13792" y="934"/>
                  </a:lnTo>
                  <a:lnTo>
                    <a:pt x="13449" y="781"/>
                  </a:lnTo>
                  <a:lnTo>
                    <a:pt x="13107" y="648"/>
                  </a:lnTo>
                  <a:lnTo>
                    <a:pt x="12764" y="534"/>
                  </a:lnTo>
                  <a:lnTo>
                    <a:pt x="12383" y="419"/>
                  </a:lnTo>
                  <a:lnTo>
                    <a:pt x="12021" y="324"/>
                  </a:lnTo>
                  <a:lnTo>
                    <a:pt x="11640" y="248"/>
                  </a:lnTo>
                  <a:lnTo>
                    <a:pt x="11240" y="172"/>
                  </a:lnTo>
                  <a:lnTo>
                    <a:pt x="10840" y="114"/>
                  </a:lnTo>
                  <a:lnTo>
                    <a:pt x="10440" y="57"/>
                  </a:lnTo>
                  <a:lnTo>
                    <a:pt x="10040" y="19"/>
                  </a:lnTo>
                  <a:lnTo>
                    <a:pt x="9620"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4777;p67"/>
            <p:cNvSpPr/>
            <p:nvPr/>
          </p:nvSpPr>
          <p:spPr>
            <a:xfrm flipH="1">
              <a:off x="2915585" y="1914881"/>
              <a:ext cx="290816" cy="115767"/>
            </a:xfrm>
            <a:custGeom>
              <a:avLst/>
              <a:gdLst/>
              <a:ahLst/>
              <a:cxnLst/>
              <a:rect l="l" t="t" r="r" b="b"/>
              <a:pathLst>
                <a:path w="17660" h="7030" fill="none" extrusionOk="0">
                  <a:moveTo>
                    <a:pt x="9182" y="0"/>
                  </a:moveTo>
                  <a:lnTo>
                    <a:pt x="9182" y="0"/>
                  </a:lnTo>
                  <a:lnTo>
                    <a:pt x="9182" y="0"/>
                  </a:lnTo>
                  <a:lnTo>
                    <a:pt x="8535" y="19"/>
                  </a:lnTo>
                  <a:lnTo>
                    <a:pt x="8535" y="19"/>
                  </a:lnTo>
                  <a:lnTo>
                    <a:pt x="8516" y="19"/>
                  </a:lnTo>
                  <a:lnTo>
                    <a:pt x="8516" y="19"/>
                  </a:lnTo>
                  <a:lnTo>
                    <a:pt x="8516" y="19"/>
                  </a:lnTo>
                  <a:lnTo>
                    <a:pt x="8077" y="38"/>
                  </a:lnTo>
                  <a:lnTo>
                    <a:pt x="7639" y="95"/>
                  </a:lnTo>
                  <a:lnTo>
                    <a:pt x="7201" y="153"/>
                  </a:lnTo>
                  <a:lnTo>
                    <a:pt x="6782" y="229"/>
                  </a:lnTo>
                  <a:lnTo>
                    <a:pt x="6363" y="305"/>
                  </a:lnTo>
                  <a:lnTo>
                    <a:pt x="5963" y="419"/>
                  </a:lnTo>
                  <a:lnTo>
                    <a:pt x="5563" y="534"/>
                  </a:lnTo>
                  <a:lnTo>
                    <a:pt x="5182" y="648"/>
                  </a:lnTo>
                  <a:lnTo>
                    <a:pt x="4801" y="781"/>
                  </a:lnTo>
                  <a:lnTo>
                    <a:pt x="4439" y="934"/>
                  </a:lnTo>
                  <a:lnTo>
                    <a:pt x="4077" y="1105"/>
                  </a:lnTo>
                  <a:lnTo>
                    <a:pt x="3734" y="1276"/>
                  </a:lnTo>
                  <a:lnTo>
                    <a:pt x="3391" y="1448"/>
                  </a:lnTo>
                  <a:lnTo>
                    <a:pt x="3067" y="1638"/>
                  </a:lnTo>
                  <a:lnTo>
                    <a:pt x="2762" y="1848"/>
                  </a:lnTo>
                  <a:lnTo>
                    <a:pt x="2477" y="2058"/>
                  </a:lnTo>
                  <a:lnTo>
                    <a:pt x="2191" y="2267"/>
                  </a:lnTo>
                  <a:lnTo>
                    <a:pt x="1924" y="2496"/>
                  </a:lnTo>
                  <a:lnTo>
                    <a:pt x="1677" y="2743"/>
                  </a:lnTo>
                  <a:lnTo>
                    <a:pt x="1448" y="2972"/>
                  </a:lnTo>
                  <a:lnTo>
                    <a:pt x="1219" y="3239"/>
                  </a:lnTo>
                  <a:lnTo>
                    <a:pt x="1029" y="3486"/>
                  </a:lnTo>
                  <a:lnTo>
                    <a:pt x="838" y="3753"/>
                  </a:lnTo>
                  <a:lnTo>
                    <a:pt x="667" y="4020"/>
                  </a:lnTo>
                  <a:lnTo>
                    <a:pt x="515" y="4305"/>
                  </a:lnTo>
                  <a:lnTo>
                    <a:pt x="381" y="4572"/>
                  </a:lnTo>
                  <a:lnTo>
                    <a:pt x="267" y="4858"/>
                  </a:lnTo>
                  <a:lnTo>
                    <a:pt x="172" y="5163"/>
                  </a:lnTo>
                  <a:lnTo>
                    <a:pt x="95" y="5448"/>
                  </a:lnTo>
                  <a:lnTo>
                    <a:pt x="57" y="5753"/>
                  </a:lnTo>
                  <a:lnTo>
                    <a:pt x="19" y="6058"/>
                  </a:lnTo>
                  <a:lnTo>
                    <a:pt x="0" y="6363"/>
                  </a:lnTo>
                  <a:lnTo>
                    <a:pt x="0" y="6363"/>
                  </a:lnTo>
                  <a:lnTo>
                    <a:pt x="19" y="6591"/>
                  </a:lnTo>
                  <a:lnTo>
                    <a:pt x="19" y="6591"/>
                  </a:lnTo>
                  <a:lnTo>
                    <a:pt x="38" y="6801"/>
                  </a:lnTo>
                  <a:lnTo>
                    <a:pt x="57" y="7030"/>
                  </a:lnTo>
                  <a:lnTo>
                    <a:pt x="57" y="7030"/>
                  </a:lnTo>
                  <a:lnTo>
                    <a:pt x="76" y="6725"/>
                  </a:lnTo>
                  <a:lnTo>
                    <a:pt x="134" y="6420"/>
                  </a:lnTo>
                  <a:lnTo>
                    <a:pt x="191" y="6134"/>
                  </a:lnTo>
                  <a:lnTo>
                    <a:pt x="286" y="5848"/>
                  </a:lnTo>
                  <a:lnTo>
                    <a:pt x="381" y="5563"/>
                  </a:lnTo>
                  <a:lnTo>
                    <a:pt x="495" y="5296"/>
                  </a:lnTo>
                  <a:lnTo>
                    <a:pt x="648" y="5010"/>
                  </a:lnTo>
                  <a:lnTo>
                    <a:pt x="800" y="4744"/>
                  </a:lnTo>
                  <a:lnTo>
                    <a:pt x="972" y="4496"/>
                  </a:lnTo>
                  <a:lnTo>
                    <a:pt x="1162" y="4229"/>
                  </a:lnTo>
                  <a:lnTo>
                    <a:pt x="1372" y="3982"/>
                  </a:lnTo>
                  <a:lnTo>
                    <a:pt x="1581" y="3734"/>
                  </a:lnTo>
                  <a:lnTo>
                    <a:pt x="1829" y="3505"/>
                  </a:lnTo>
                  <a:lnTo>
                    <a:pt x="2077" y="3277"/>
                  </a:lnTo>
                  <a:lnTo>
                    <a:pt x="2343" y="3067"/>
                  </a:lnTo>
                  <a:lnTo>
                    <a:pt x="2629" y="2858"/>
                  </a:lnTo>
                  <a:lnTo>
                    <a:pt x="2915" y="2648"/>
                  </a:lnTo>
                  <a:lnTo>
                    <a:pt x="3220" y="2458"/>
                  </a:lnTo>
                  <a:lnTo>
                    <a:pt x="3524" y="2267"/>
                  </a:lnTo>
                  <a:lnTo>
                    <a:pt x="3867" y="2096"/>
                  </a:lnTo>
                  <a:lnTo>
                    <a:pt x="4210" y="1924"/>
                  </a:lnTo>
                  <a:lnTo>
                    <a:pt x="4553" y="1772"/>
                  </a:lnTo>
                  <a:lnTo>
                    <a:pt x="4915" y="1638"/>
                  </a:lnTo>
                  <a:lnTo>
                    <a:pt x="5277" y="1505"/>
                  </a:lnTo>
                  <a:lnTo>
                    <a:pt x="5658" y="1372"/>
                  </a:lnTo>
                  <a:lnTo>
                    <a:pt x="6058" y="1276"/>
                  </a:lnTo>
                  <a:lnTo>
                    <a:pt x="6458" y="1162"/>
                  </a:lnTo>
                  <a:lnTo>
                    <a:pt x="6858" y="1086"/>
                  </a:lnTo>
                  <a:lnTo>
                    <a:pt x="7277" y="1010"/>
                  </a:lnTo>
                  <a:lnTo>
                    <a:pt x="7696" y="953"/>
                  </a:lnTo>
                  <a:lnTo>
                    <a:pt x="8135" y="915"/>
                  </a:lnTo>
                  <a:lnTo>
                    <a:pt x="8554" y="876"/>
                  </a:lnTo>
                  <a:lnTo>
                    <a:pt x="8554" y="876"/>
                  </a:lnTo>
                  <a:lnTo>
                    <a:pt x="9239" y="857"/>
                  </a:lnTo>
                  <a:lnTo>
                    <a:pt x="9239" y="857"/>
                  </a:lnTo>
                  <a:lnTo>
                    <a:pt x="9639" y="876"/>
                  </a:lnTo>
                  <a:lnTo>
                    <a:pt x="10040" y="895"/>
                  </a:lnTo>
                  <a:lnTo>
                    <a:pt x="10440" y="915"/>
                  </a:lnTo>
                  <a:lnTo>
                    <a:pt x="10840" y="972"/>
                  </a:lnTo>
                  <a:lnTo>
                    <a:pt x="11221" y="1029"/>
                  </a:lnTo>
                  <a:lnTo>
                    <a:pt x="11583" y="1086"/>
                  </a:lnTo>
                  <a:lnTo>
                    <a:pt x="11964" y="1162"/>
                  </a:lnTo>
                  <a:lnTo>
                    <a:pt x="12326" y="1257"/>
                  </a:lnTo>
                  <a:lnTo>
                    <a:pt x="12687" y="1372"/>
                  </a:lnTo>
                  <a:lnTo>
                    <a:pt x="13030" y="1467"/>
                  </a:lnTo>
                  <a:lnTo>
                    <a:pt x="13373" y="1600"/>
                  </a:lnTo>
                  <a:lnTo>
                    <a:pt x="13697" y="1734"/>
                  </a:lnTo>
                  <a:lnTo>
                    <a:pt x="14021" y="1867"/>
                  </a:lnTo>
                  <a:lnTo>
                    <a:pt x="14326" y="2019"/>
                  </a:lnTo>
                  <a:lnTo>
                    <a:pt x="14612" y="2191"/>
                  </a:lnTo>
                  <a:lnTo>
                    <a:pt x="14897" y="2362"/>
                  </a:lnTo>
                  <a:lnTo>
                    <a:pt x="15183" y="2534"/>
                  </a:lnTo>
                  <a:lnTo>
                    <a:pt x="15450" y="2724"/>
                  </a:lnTo>
                  <a:lnTo>
                    <a:pt x="15697" y="2915"/>
                  </a:lnTo>
                  <a:lnTo>
                    <a:pt x="15945" y="3124"/>
                  </a:lnTo>
                  <a:lnTo>
                    <a:pt x="16155" y="3334"/>
                  </a:lnTo>
                  <a:lnTo>
                    <a:pt x="16383" y="3562"/>
                  </a:lnTo>
                  <a:lnTo>
                    <a:pt x="16574" y="3772"/>
                  </a:lnTo>
                  <a:lnTo>
                    <a:pt x="16764" y="4020"/>
                  </a:lnTo>
                  <a:lnTo>
                    <a:pt x="16917" y="4248"/>
                  </a:lnTo>
                  <a:lnTo>
                    <a:pt x="17069" y="4496"/>
                  </a:lnTo>
                  <a:lnTo>
                    <a:pt x="17221" y="4763"/>
                  </a:lnTo>
                  <a:lnTo>
                    <a:pt x="17336" y="5010"/>
                  </a:lnTo>
                  <a:lnTo>
                    <a:pt x="17450" y="5277"/>
                  </a:lnTo>
                  <a:lnTo>
                    <a:pt x="17526" y="5544"/>
                  </a:lnTo>
                  <a:lnTo>
                    <a:pt x="17602" y="5810"/>
                  </a:lnTo>
                  <a:lnTo>
                    <a:pt x="17660" y="6096"/>
                  </a:lnTo>
                  <a:lnTo>
                    <a:pt x="17660" y="6096"/>
                  </a:lnTo>
                  <a:lnTo>
                    <a:pt x="17660" y="5887"/>
                  </a:lnTo>
                  <a:lnTo>
                    <a:pt x="17660" y="5658"/>
                  </a:lnTo>
                  <a:lnTo>
                    <a:pt x="17660" y="5658"/>
                  </a:lnTo>
                  <a:lnTo>
                    <a:pt x="17660" y="5658"/>
                  </a:lnTo>
                  <a:lnTo>
                    <a:pt x="17660" y="5658"/>
                  </a:lnTo>
                  <a:lnTo>
                    <a:pt x="17660" y="5620"/>
                  </a:lnTo>
                  <a:lnTo>
                    <a:pt x="17660" y="5620"/>
                  </a:lnTo>
                  <a:lnTo>
                    <a:pt x="17640" y="5563"/>
                  </a:lnTo>
                  <a:lnTo>
                    <a:pt x="17640" y="5563"/>
                  </a:lnTo>
                  <a:lnTo>
                    <a:pt x="17621" y="5277"/>
                  </a:lnTo>
                  <a:lnTo>
                    <a:pt x="17564" y="4991"/>
                  </a:lnTo>
                  <a:lnTo>
                    <a:pt x="17488" y="4705"/>
                  </a:lnTo>
                  <a:lnTo>
                    <a:pt x="17412" y="4420"/>
                  </a:lnTo>
                  <a:lnTo>
                    <a:pt x="17298" y="4153"/>
                  </a:lnTo>
                  <a:lnTo>
                    <a:pt x="17164" y="3886"/>
                  </a:lnTo>
                  <a:lnTo>
                    <a:pt x="17031" y="3620"/>
                  </a:lnTo>
                  <a:lnTo>
                    <a:pt x="16859" y="3372"/>
                  </a:lnTo>
                  <a:lnTo>
                    <a:pt x="16688" y="3124"/>
                  </a:lnTo>
                  <a:lnTo>
                    <a:pt x="16497" y="2877"/>
                  </a:lnTo>
                  <a:lnTo>
                    <a:pt x="16288" y="2648"/>
                  </a:lnTo>
                  <a:lnTo>
                    <a:pt x="16059" y="2419"/>
                  </a:lnTo>
                  <a:lnTo>
                    <a:pt x="15831" y="2191"/>
                  </a:lnTo>
                  <a:lnTo>
                    <a:pt x="15583" y="1981"/>
                  </a:lnTo>
                  <a:lnTo>
                    <a:pt x="15316" y="1791"/>
                  </a:lnTo>
                  <a:lnTo>
                    <a:pt x="15031" y="1600"/>
                  </a:lnTo>
                  <a:lnTo>
                    <a:pt x="14745" y="1410"/>
                  </a:lnTo>
                  <a:lnTo>
                    <a:pt x="14440" y="1238"/>
                  </a:lnTo>
                  <a:lnTo>
                    <a:pt x="14116" y="1086"/>
                  </a:lnTo>
                  <a:lnTo>
                    <a:pt x="13792" y="934"/>
                  </a:lnTo>
                  <a:lnTo>
                    <a:pt x="13449" y="781"/>
                  </a:lnTo>
                  <a:lnTo>
                    <a:pt x="13107" y="648"/>
                  </a:lnTo>
                  <a:lnTo>
                    <a:pt x="12764" y="534"/>
                  </a:lnTo>
                  <a:lnTo>
                    <a:pt x="12383" y="419"/>
                  </a:lnTo>
                  <a:lnTo>
                    <a:pt x="12021" y="324"/>
                  </a:lnTo>
                  <a:lnTo>
                    <a:pt x="11640" y="248"/>
                  </a:lnTo>
                  <a:lnTo>
                    <a:pt x="11240" y="172"/>
                  </a:lnTo>
                  <a:lnTo>
                    <a:pt x="10840" y="114"/>
                  </a:lnTo>
                  <a:lnTo>
                    <a:pt x="10440" y="57"/>
                  </a:lnTo>
                  <a:lnTo>
                    <a:pt x="10040" y="19"/>
                  </a:lnTo>
                  <a:lnTo>
                    <a:pt x="9620" y="0"/>
                  </a:lnTo>
                  <a:lnTo>
                    <a:pt x="9201" y="0"/>
                  </a:lnTo>
                  <a:lnTo>
                    <a:pt x="9201" y="0"/>
                  </a:lnTo>
                  <a:lnTo>
                    <a:pt x="91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4778;p67"/>
            <p:cNvSpPr/>
            <p:nvPr/>
          </p:nvSpPr>
          <p:spPr>
            <a:xfrm flipH="1">
              <a:off x="3027268" y="1986400"/>
              <a:ext cx="74993" cy="20403"/>
            </a:xfrm>
            <a:custGeom>
              <a:avLst/>
              <a:gdLst/>
              <a:ahLst/>
              <a:cxnLst/>
              <a:rect l="l" t="t" r="r" b="b"/>
              <a:pathLst>
                <a:path w="4554" h="1239" extrusionOk="0">
                  <a:moveTo>
                    <a:pt x="4497" y="1"/>
                  </a:moveTo>
                  <a:lnTo>
                    <a:pt x="1" y="229"/>
                  </a:lnTo>
                  <a:lnTo>
                    <a:pt x="58" y="1239"/>
                  </a:lnTo>
                  <a:lnTo>
                    <a:pt x="4554" y="1010"/>
                  </a:lnTo>
                  <a:lnTo>
                    <a:pt x="449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4779;p67"/>
            <p:cNvSpPr/>
            <p:nvPr/>
          </p:nvSpPr>
          <p:spPr>
            <a:xfrm flipH="1">
              <a:off x="1387846" y="3987530"/>
              <a:ext cx="345076" cy="483124"/>
            </a:xfrm>
            <a:custGeom>
              <a:avLst/>
              <a:gdLst/>
              <a:ahLst/>
              <a:cxnLst/>
              <a:rect l="l" t="t" r="r" b="b"/>
              <a:pathLst>
                <a:path w="20955" h="29338" extrusionOk="0">
                  <a:moveTo>
                    <a:pt x="4401" y="0"/>
                  </a:moveTo>
                  <a:lnTo>
                    <a:pt x="0" y="11507"/>
                  </a:lnTo>
                  <a:lnTo>
                    <a:pt x="8553" y="21641"/>
                  </a:lnTo>
                  <a:lnTo>
                    <a:pt x="8249" y="22041"/>
                  </a:lnTo>
                  <a:lnTo>
                    <a:pt x="7982" y="22479"/>
                  </a:lnTo>
                  <a:lnTo>
                    <a:pt x="7715" y="22918"/>
                  </a:lnTo>
                  <a:lnTo>
                    <a:pt x="7487" y="23375"/>
                  </a:lnTo>
                  <a:lnTo>
                    <a:pt x="7277" y="23832"/>
                  </a:lnTo>
                  <a:lnTo>
                    <a:pt x="7087" y="24308"/>
                  </a:lnTo>
                  <a:lnTo>
                    <a:pt x="6915" y="24804"/>
                  </a:lnTo>
                  <a:lnTo>
                    <a:pt x="6782" y="25280"/>
                  </a:lnTo>
                  <a:lnTo>
                    <a:pt x="6648" y="25794"/>
                  </a:lnTo>
                  <a:lnTo>
                    <a:pt x="6553" y="26289"/>
                  </a:lnTo>
                  <a:lnTo>
                    <a:pt x="6496" y="26785"/>
                  </a:lnTo>
                  <a:lnTo>
                    <a:pt x="6439" y="27299"/>
                  </a:lnTo>
                  <a:lnTo>
                    <a:pt x="6420" y="27813"/>
                  </a:lnTo>
                  <a:lnTo>
                    <a:pt x="6420" y="28328"/>
                  </a:lnTo>
                  <a:lnTo>
                    <a:pt x="6458" y="28823"/>
                  </a:lnTo>
                  <a:lnTo>
                    <a:pt x="6515" y="29337"/>
                  </a:lnTo>
                  <a:lnTo>
                    <a:pt x="8363" y="27775"/>
                  </a:lnTo>
                  <a:lnTo>
                    <a:pt x="10211" y="26213"/>
                  </a:lnTo>
                  <a:lnTo>
                    <a:pt x="12059" y="24613"/>
                  </a:lnTo>
                  <a:lnTo>
                    <a:pt x="13868" y="22994"/>
                  </a:lnTo>
                  <a:lnTo>
                    <a:pt x="15659" y="21375"/>
                  </a:lnTo>
                  <a:lnTo>
                    <a:pt x="17450" y="19717"/>
                  </a:lnTo>
                  <a:lnTo>
                    <a:pt x="19202" y="18041"/>
                  </a:lnTo>
                  <a:lnTo>
                    <a:pt x="20955" y="16345"/>
                  </a:lnTo>
                  <a:lnTo>
                    <a:pt x="18936" y="14250"/>
                  </a:lnTo>
                  <a:lnTo>
                    <a:pt x="16897" y="12173"/>
                  </a:lnTo>
                  <a:lnTo>
                    <a:pt x="14859" y="10116"/>
                  </a:lnTo>
                  <a:lnTo>
                    <a:pt x="12802" y="8059"/>
                  </a:lnTo>
                  <a:lnTo>
                    <a:pt x="10725" y="6020"/>
                  </a:lnTo>
                  <a:lnTo>
                    <a:pt x="8630" y="4001"/>
                  </a:lnTo>
                  <a:lnTo>
                    <a:pt x="6534" y="1982"/>
                  </a:lnTo>
                  <a:lnTo>
                    <a:pt x="4401" y="0"/>
                  </a:lnTo>
                  <a:close/>
                </a:path>
              </a:pathLst>
            </a:custGeom>
            <a:solidFill>
              <a:srgbClr val="F5B4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4780;p67"/>
            <p:cNvSpPr/>
            <p:nvPr/>
          </p:nvSpPr>
          <p:spPr>
            <a:xfrm flipH="1">
              <a:off x="1387846" y="3987530"/>
              <a:ext cx="345076" cy="483124"/>
            </a:xfrm>
            <a:custGeom>
              <a:avLst/>
              <a:gdLst/>
              <a:ahLst/>
              <a:cxnLst/>
              <a:rect l="l" t="t" r="r" b="b"/>
              <a:pathLst>
                <a:path w="20955" h="29338" fill="none" extrusionOk="0">
                  <a:moveTo>
                    <a:pt x="0" y="11507"/>
                  </a:moveTo>
                  <a:lnTo>
                    <a:pt x="0" y="11507"/>
                  </a:lnTo>
                  <a:lnTo>
                    <a:pt x="8553" y="21641"/>
                  </a:lnTo>
                  <a:lnTo>
                    <a:pt x="8553" y="21641"/>
                  </a:lnTo>
                  <a:lnTo>
                    <a:pt x="8249" y="22041"/>
                  </a:lnTo>
                  <a:lnTo>
                    <a:pt x="7982" y="22479"/>
                  </a:lnTo>
                  <a:lnTo>
                    <a:pt x="7715" y="22918"/>
                  </a:lnTo>
                  <a:lnTo>
                    <a:pt x="7487" y="23375"/>
                  </a:lnTo>
                  <a:lnTo>
                    <a:pt x="7277" y="23832"/>
                  </a:lnTo>
                  <a:lnTo>
                    <a:pt x="7087" y="24308"/>
                  </a:lnTo>
                  <a:lnTo>
                    <a:pt x="6915" y="24804"/>
                  </a:lnTo>
                  <a:lnTo>
                    <a:pt x="6782" y="25280"/>
                  </a:lnTo>
                  <a:lnTo>
                    <a:pt x="6648" y="25794"/>
                  </a:lnTo>
                  <a:lnTo>
                    <a:pt x="6553" y="26289"/>
                  </a:lnTo>
                  <a:lnTo>
                    <a:pt x="6496" y="26785"/>
                  </a:lnTo>
                  <a:lnTo>
                    <a:pt x="6439" y="27299"/>
                  </a:lnTo>
                  <a:lnTo>
                    <a:pt x="6420" y="27813"/>
                  </a:lnTo>
                  <a:lnTo>
                    <a:pt x="6420" y="28328"/>
                  </a:lnTo>
                  <a:lnTo>
                    <a:pt x="6458" y="28823"/>
                  </a:lnTo>
                  <a:lnTo>
                    <a:pt x="6515" y="29337"/>
                  </a:lnTo>
                  <a:lnTo>
                    <a:pt x="6515" y="29337"/>
                  </a:lnTo>
                  <a:lnTo>
                    <a:pt x="8363" y="27775"/>
                  </a:lnTo>
                  <a:lnTo>
                    <a:pt x="10211" y="26213"/>
                  </a:lnTo>
                  <a:lnTo>
                    <a:pt x="12059" y="24613"/>
                  </a:lnTo>
                  <a:lnTo>
                    <a:pt x="13868" y="22994"/>
                  </a:lnTo>
                  <a:lnTo>
                    <a:pt x="15659" y="21375"/>
                  </a:lnTo>
                  <a:lnTo>
                    <a:pt x="17450" y="19717"/>
                  </a:lnTo>
                  <a:lnTo>
                    <a:pt x="19202" y="18041"/>
                  </a:lnTo>
                  <a:lnTo>
                    <a:pt x="20955" y="16345"/>
                  </a:lnTo>
                  <a:lnTo>
                    <a:pt x="20955" y="16345"/>
                  </a:lnTo>
                  <a:lnTo>
                    <a:pt x="18936" y="14250"/>
                  </a:lnTo>
                  <a:lnTo>
                    <a:pt x="16897" y="12173"/>
                  </a:lnTo>
                  <a:lnTo>
                    <a:pt x="14859" y="10116"/>
                  </a:lnTo>
                  <a:lnTo>
                    <a:pt x="12802" y="8059"/>
                  </a:lnTo>
                  <a:lnTo>
                    <a:pt x="10725" y="6020"/>
                  </a:lnTo>
                  <a:lnTo>
                    <a:pt x="8630" y="4001"/>
                  </a:lnTo>
                  <a:lnTo>
                    <a:pt x="6534" y="1982"/>
                  </a:lnTo>
                  <a:lnTo>
                    <a:pt x="4401" y="0"/>
                  </a:lnTo>
                  <a:lnTo>
                    <a:pt x="0" y="115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4781;p67"/>
            <p:cNvSpPr/>
            <p:nvPr/>
          </p:nvSpPr>
          <p:spPr>
            <a:xfrm flipH="1">
              <a:off x="1861846" y="4132461"/>
              <a:ext cx="313097" cy="435747"/>
            </a:xfrm>
            <a:custGeom>
              <a:avLst/>
              <a:gdLst/>
              <a:ahLst/>
              <a:cxnLst/>
              <a:rect l="l" t="t" r="r" b="b"/>
              <a:pathLst>
                <a:path w="19013" h="26461" extrusionOk="0">
                  <a:moveTo>
                    <a:pt x="12878" y="1"/>
                  </a:moveTo>
                  <a:lnTo>
                    <a:pt x="3296" y="7773"/>
                  </a:lnTo>
                  <a:lnTo>
                    <a:pt x="5620" y="20803"/>
                  </a:lnTo>
                  <a:lnTo>
                    <a:pt x="5163" y="21013"/>
                  </a:lnTo>
                  <a:lnTo>
                    <a:pt x="4706" y="21260"/>
                  </a:lnTo>
                  <a:lnTo>
                    <a:pt x="4268" y="21508"/>
                  </a:lnTo>
                  <a:lnTo>
                    <a:pt x="3830" y="21794"/>
                  </a:lnTo>
                  <a:lnTo>
                    <a:pt x="3411" y="22080"/>
                  </a:lnTo>
                  <a:lnTo>
                    <a:pt x="3010" y="22403"/>
                  </a:lnTo>
                  <a:lnTo>
                    <a:pt x="2629" y="22727"/>
                  </a:lnTo>
                  <a:lnTo>
                    <a:pt x="2268" y="23089"/>
                  </a:lnTo>
                  <a:lnTo>
                    <a:pt x="1906" y="23451"/>
                  </a:lnTo>
                  <a:lnTo>
                    <a:pt x="1582" y="23851"/>
                  </a:lnTo>
                  <a:lnTo>
                    <a:pt x="1258" y="24251"/>
                  </a:lnTo>
                  <a:lnTo>
                    <a:pt x="972" y="24670"/>
                  </a:lnTo>
                  <a:lnTo>
                    <a:pt x="686" y="25089"/>
                  </a:lnTo>
                  <a:lnTo>
                    <a:pt x="439" y="25528"/>
                  </a:lnTo>
                  <a:lnTo>
                    <a:pt x="210" y="25985"/>
                  </a:lnTo>
                  <a:lnTo>
                    <a:pt x="1" y="26461"/>
                  </a:lnTo>
                  <a:lnTo>
                    <a:pt x="2401" y="26042"/>
                  </a:lnTo>
                  <a:lnTo>
                    <a:pt x="4782" y="25604"/>
                  </a:lnTo>
                  <a:lnTo>
                    <a:pt x="7163" y="25147"/>
                  </a:lnTo>
                  <a:lnTo>
                    <a:pt x="9545" y="24651"/>
                  </a:lnTo>
                  <a:lnTo>
                    <a:pt x="11926" y="24137"/>
                  </a:lnTo>
                  <a:lnTo>
                    <a:pt x="14288" y="23604"/>
                  </a:lnTo>
                  <a:lnTo>
                    <a:pt x="16650" y="23032"/>
                  </a:lnTo>
                  <a:lnTo>
                    <a:pt x="19012" y="22441"/>
                  </a:lnTo>
                  <a:lnTo>
                    <a:pt x="18308" y="19622"/>
                  </a:lnTo>
                  <a:lnTo>
                    <a:pt x="17584" y="16803"/>
                  </a:lnTo>
                  <a:lnTo>
                    <a:pt x="16860" y="13983"/>
                  </a:lnTo>
                  <a:lnTo>
                    <a:pt x="16098" y="11183"/>
                  </a:lnTo>
                  <a:lnTo>
                    <a:pt x="15317" y="8383"/>
                  </a:lnTo>
                  <a:lnTo>
                    <a:pt x="14517" y="5582"/>
                  </a:lnTo>
                  <a:lnTo>
                    <a:pt x="13717" y="2801"/>
                  </a:lnTo>
                  <a:lnTo>
                    <a:pt x="12878" y="1"/>
                  </a:lnTo>
                  <a:close/>
                </a:path>
              </a:pathLst>
            </a:custGeom>
            <a:solidFill>
              <a:srgbClr val="F5B4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4782;p67"/>
            <p:cNvSpPr/>
            <p:nvPr/>
          </p:nvSpPr>
          <p:spPr>
            <a:xfrm flipH="1">
              <a:off x="1861846" y="4132461"/>
              <a:ext cx="313097" cy="435747"/>
            </a:xfrm>
            <a:custGeom>
              <a:avLst/>
              <a:gdLst/>
              <a:ahLst/>
              <a:cxnLst/>
              <a:rect l="l" t="t" r="r" b="b"/>
              <a:pathLst>
                <a:path w="19013" h="26461" fill="none" extrusionOk="0">
                  <a:moveTo>
                    <a:pt x="3296" y="7773"/>
                  </a:moveTo>
                  <a:lnTo>
                    <a:pt x="3296" y="7773"/>
                  </a:lnTo>
                  <a:lnTo>
                    <a:pt x="5620" y="20803"/>
                  </a:lnTo>
                  <a:lnTo>
                    <a:pt x="5620" y="20803"/>
                  </a:lnTo>
                  <a:lnTo>
                    <a:pt x="5163" y="21013"/>
                  </a:lnTo>
                  <a:lnTo>
                    <a:pt x="4706" y="21260"/>
                  </a:lnTo>
                  <a:lnTo>
                    <a:pt x="4268" y="21508"/>
                  </a:lnTo>
                  <a:lnTo>
                    <a:pt x="3830" y="21794"/>
                  </a:lnTo>
                  <a:lnTo>
                    <a:pt x="3411" y="22080"/>
                  </a:lnTo>
                  <a:lnTo>
                    <a:pt x="3010" y="22403"/>
                  </a:lnTo>
                  <a:lnTo>
                    <a:pt x="2629" y="22727"/>
                  </a:lnTo>
                  <a:lnTo>
                    <a:pt x="2268" y="23089"/>
                  </a:lnTo>
                  <a:lnTo>
                    <a:pt x="1906" y="23451"/>
                  </a:lnTo>
                  <a:lnTo>
                    <a:pt x="1582" y="23851"/>
                  </a:lnTo>
                  <a:lnTo>
                    <a:pt x="1258" y="24251"/>
                  </a:lnTo>
                  <a:lnTo>
                    <a:pt x="972" y="24670"/>
                  </a:lnTo>
                  <a:lnTo>
                    <a:pt x="686" y="25089"/>
                  </a:lnTo>
                  <a:lnTo>
                    <a:pt x="439" y="25528"/>
                  </a:lnTo>
                  <a:lnTo>
                    <a:pt x="210" y="25985"/>
                  </a:lnTo>
                  <a:lnTo>
                    <a:pt x="1" y="26461"/>
                  </a:lnTo>
                  <a:lnTo>
                    <a:pt x="1" y="26461"/>
                  </a:lnTo>
                  <a:lnTo>
                    <a:pt x="2401" y="26042"/>
                  </a:lnTo>
                  <a:lnTo>
                    <a:pt x="4782" y="25604"/>
                  </a:lnTo>
                  <a:lnTo>
                    <a:pt x="7163" y="25147"/>
                  </a:lnTo>
                  <a:lnTo>
                    <a:pt x="9545" y="24651"/>
                  </a:lnTo>
                  <a:lnTo>
                    <a:pt x="11926" y="24137"/>
                  </a:lnTo>
                  <a:lnTo>
                    <a:pt x="14288" y="23604"/>
                  </a:lnTo>
                  <a:lnTo>
                    <a:pt x="16650" y="23032"/>
                  </a:lnTo>
                  <a:lnTo>
                    <a:pt x="19012" y="22441"/>
                  </a:lnTo>
                  <a:lnTo>
                    <a:pt x="19012" y="22441"/>
                  </a:lnTo>
                  <a:lnTo>
                    <a:pt x="18308" y="19622"/>
                  </a:lnTo>
                  <a:lnTo>
                    <a:pt x="17584" y="16803"/>
                  </a:lnTo>
                  <a:lnTo>
                    <a:pt x="16860" y="13983"/>
                  </a:lnTo>
                  <a:lnTo>
                    <a:pt x="16098" y="11183"/>
                  </a:lnTo>
                  <a:lnTo>
                    <a:pt x="15317" y="8383"/>
                  </a:lnTo>
                  <a:lnTo>
                    <a:pt x="14517" y="5582"/>
                  </a:lnTo>
                  <a:lnTo>
                    <a:pt x="13717" y="2801"/>
                  </a:lnTo>
                  <a:lnTo>
                    <a:pt x="12878" y="1"/>
                  </a:lnTo>
                  <a:lnTo>
                    <a:pt x="3296" y="777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4783;p67"/>
            <p:cNvSpPr/>
            <p:nvPr/>
          </p:nvSpPr>
          <p:spPr>
            <a:xfrm flipH="1">
              <a:off x="1861846" y="4410399"/>
              <a:ext cx="313097" cy="157808"/>
            </a:xfrm>
            <a:custGeom>
              <a:avLst/>
              <a:gdLst/>
              <a:ahLst/>
              <a:cxnLst/>
              <a:rect l="l" t="t" r="r" b="b"/>
              <a:pathLst>
                <a:path w="19013" h="9583" extrusionOk="0">
                  <a:moveTo>
                    <a:pt x="17603" y="1"/>
                  </a:moveTo>
                  <a:lnTo>
                    <a:pt x="16822" y="268"/>
                  </a:lnTo>
                  <a:lnTo>
                    <a:pt x="16060" y="572"/>
                  </a:lnTo>
                  <a:lnTo>
                    <a:pt x="15298" y="915"/>
                  </a:lnTo>
                  <a:lnTo>
                    <a:pt x="14574" y="1296"/>
                  </a:lnTo>
                  <a:lnTo>
                    <a:pt x="13850" y="1696"/>
                  </a:lnTo>
                  <a:lnTo>
                    <a:pt x="13164" y="2154"/>
                  </a:lnTo>
                  <a:lnTo>
                    <a:pt x="12478" y="2630"/>
                  </a:lnTo>
                  <a:lnTo>
                    <a:pt x="11831" y="3144"/>
                  </a:lnTo>
                  <a:lnTo>
                    <a:pt x="11392" y="3525"/>
                  </a:lnTo>
                  <a:lnTo>
                    <a:pt x="10935" y="3887"/>
                  </a:lnTo>
                  <a:lnTo>
                    <a:pt x="10707" y="4059"/>
                  </a:lnTo>
                  <a:lnTo>
                    <a:pt x="10459" y="4211"/>
                  </a:lnTo>
                  <a:lnTo>
                    <a:pt x="10192" y="4344"/>
                  </a:lnTo>
                  <a:lnTo>
                    <a:pt x="9945" y="4478"/>
                  </a:lnTo>
                  <a:lnTo>
                    <a:pt x="9678" y="4573"/>
                  </a:lnTo>
                  <a:lnTo>
                    <a:pt x="9411" y="4630"/>
                  </a:lnTo>
                  <a:lnTo>
                    <a:pt x="9145" y="4668"/>
                  </a:lnTo>
                  <a:lnTo>
                    <a:pt x="8878" y="4706"/>
                  </a:lnTo>
                  <a:lnTo>
                    <a:pt x="8611" y="4706"/>
                  </a:lnTo>
                  <a:lnTo>
                    <a:pt x="8344" y="4687"/>
                  </a:lnTo>
                  <a:lnTo>
                    <a:pt x="8078" y="4668"/>
                  </a:lnTo>
                  <a:lnTo>
                    <a:pt x="7792" y="4611"/>
                  </a:lnTo>
                  <a:lnTo>
                    <a:pt x="7259" y="4497"/>
                  </a:lnTo>
                  <a:lnTo>
                    <a:pt x="6706" y="4325"/>
                  </a:lnTo>
                  <a:lnTo>
                    <a:pt x="6154" y="4154"/>
                  </a:lnTo>
                  <a:lnTo>
                    <a:pt x="5601" y="3944"/>
                  </a:lnTo>
                  <a:lnTo>
                    <a:pt x="5144" y="4154"/>
                  </a:lnTo>
                  <a:lnTo>
                    <a:pt x="4687" y="4382"/>
                  </a:lnTo>
                  <a:lnTo>
                    <a:pt x="4249" y="4649"/>
                  </a:lnTo>
                  <a:lnTo>
                    <a:pt x="3811" y="4916"/>
                  </a:lnTo>
                  <a:lnTo>
                    <a:pt x="3411" y="5221"/>
                  </a:lnTo>
                  <a:lnTo>
                    <a:pt x="3010" y="5525"/>
                  </a:lnTo>
                  <a:lnTo>
                    <a:pt x="2629" y="5868"/>
                  </a:lnTo>
                  <a:lnTo>
                    <a:pt x="2248" y="6211"/>
                  </a:lnTo>
                  <a:lnTo>
                    <a:pt x="1906" y="6592"/>
                  </a:lnTo>
                  <a:lnTo>
                    <a:pt x="1563" y="6973"/>
                  </a:lnTo>
                  <a:lnTo>
                    <a:pt x="1258" y="7373"/>
                  </a:lnTo>
                  <a:lnTo>
                    <a:pt x="972" y="7792"/>
                  </a:lnTo>
                  <a:lnTo>
                    <a:pt x="686" y="8211"/>
                  </a:lnTo>
                  <a:lnTo>
                    <a:pt x="439" y="8669"/>
                  </a:lnTo>
                  <a:lnTo>
                    <a:pt x="210" y="9107"/>
                  </a:lnTo>
                  <a:lnTo>
                    <a:pt x="1" y="9583"/>
                  </a:lnTo>
                  <a:lnTo>
                    <a:pt x="2401" y="9164"/>
                  </a:lnTo>
                  <a:lnTo>
                    <a:pt x="4782" y="8726"/>
                  </a:lnTo>
                  <a:lnTo>
                    <a:pt x="7163" y="8269"/>
                  </a:lnTo>
                  <a:lnTo>
                    <a:pt x="9545" y="7773"/>
                  </a:lnTo>
                  <a:lnTo>
                    <a:pt x="11926" y="7259"/>
                  </a:lnTo>
                  <a:lnTo>
                    <a:pt x="14288" y="6726"/>
                  </a:lnTo>
                  <a:lnTo>
                    <a:pt x="16650" y="6154"/>
                  </a:lnTo>
                  <a:lnTo>
                    <a:pt x="19012" y="5563"/>
                  </a:lnTo>
                  <a:lnTo>
                    <a:pt x="18308" y="2782"/>
                  </a:lnTo>
                  <a:lnTo>
                    <a:pt x="1760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4784;p67"/>
            <p:cNvSpPr/>
            <p:nvPr/>
          </p:nvSpPr>
          <p:spPr>
            <a:xfrm flipH="1">
              <a:off x="1387846" y="4188928"/>
              <a:ext cx="239372" cy="281726"/>
            </a:xfrm>
            <a:custGeom>
              <a:avLst/>
              <a:gdLst/>
              <a:ahLst/>
              <a:cxnLst/>
              <a:rect l="l" t="t" r="r" b="b"/>
              <a:pathLst>
                <a:path w="14536" h="17108" extrusionOk="0">
                  <a:moveTo>
                    <a:pt x="10536" y="1"/>
                  </a:moveTo>
                  <a:lnTo>
                    <a:pt x="9983" y="629"/>
                  </a:lnTo>
                  <a:lnTo>
                    <a:pt x="9469" y="1277"/>
                  </a:lnTo>
                  <a:lnTo>
                    <a:pt x="8992" y="1944"/>
                  </a:lnTo>
                  <a:lnTo>
                    <a:pt x="8554" y="2649"/>
                  </a:lnTo>
                  <a:lnTo>
                    <a:pt x="8135" y="3353"/>
                  </a:lnTo>
                  <a:lnTo>
                    <a:pt x="7754" y="4096"/>
                  </a:lnTo>
                  <a:lnTo>
                    <a:pt x="7411" y="4839"/>
                  </a:lnTo>
                  <a:lnTo>
                    <a:pt x="7107" y="5620"/>
                  </a:lnTo>
                  <a:lnTo>
                    <a:pt x="6916" y="6154"/>
                  </a:lnTo>
                  <a:lnTo>
                    <a:pt x="6706" y="6706"/>
                  </a:lnTo>
                  <a:lnTo>
                    <a:pt x="6573" y="6973"/>
                  </a:lnTo>
                  <a:lnTo>
                    <a:pt x="6459" y="7240"/>
                  </a:lnTo>
                  <a:lnTo>
                    <a:pt x="6306" y="7487"/>
                  </a:lnTo>
                  <a:lnTo>
                    <a:pt x="6135" y="7716"/>
                  </a:lnTo>
                  <a:lnTo>
                    <a:pt x="5944" y="7925"/>
                  </a:lnTo>
                  <a:lnTo>
                    <a:pt x="5754" y="8116"/>
                  </a:lnTo>
                  <a:lnTo>
                    <a:pt x="5544" y="8287"/>
                  </a:lnTo>
                  <a:lnTo>
                    <a:pt x="5335" y="8440"/>
                  </a:lnTo>
                  <a:lnTo>
                    <a:pt x="5106" y="8573"/>
                  </a:lnTo>
                  <a:lnTo>
                    <a:pt x="4859" y="8706"/>
                  </a:lnTo>
                  <a:lnTo>
                    <a:pt x="4611" y="8802"/>
                  </a:lnTo>
                  <a:lnTo>
                    <a:pt x="4363" y="8916"/>
                  </a:lnTo>
                  <a:lnTo>
                    <a:pt x="3830" y="9068"/>
                  </a:lnTo>
                  <a:lnTo>
                    <a:pt x="3258" y="9202"/>
                  </a:lnTo>
                  <a:lnTo>
                    <a:pt x="2687" y="9316"/>
                  </a:lnTo>
                  <a:lnTo>
                    <a:pt x="2115" y="9430"/>
                  </a:lnTo>
                  <a:lnTo>
                    <a:pt x="1811" y="9849"/>
                  </a:lnTo>
                  <a:lnTo>
                    <a:pt x="1544" y="10269"/>
                  </a:lnTo>
                  <a:lnTo>
                    <a:pt x="1296" y="10707"/>
                  </a:lnTo>
                  <a:lnTo>
                    <a:pt x="1068" y="11164"/>
                  </a:lnTo>
                  <a:lnTo>
                    <a:pt x="858" y="11621"/>
                  </a:lnTo>
                  <a:lnTo>
                    <a:pt x="668" y="12097"/>
                  </a:lnTo>
                  <a:lnTo>
                    <a:pt x="496" y="12593"/>
                  </a:lnTo>
                  <a:lnTo>
                    <a:pt x="363" y="13069"/>
                  </a:lnTo>
                  <a:lnTo>
                    <a:pt x="229" y="13564"/>
                  </a:lnTo>
                  <a:lnTo>
                    <a:pt x="134" y="14059"/>
                  </a:lnTo>
                  <a:lnTo>
                    <a:pt x="77" y="14574"/>
                  </a:lnTo>
                  <a:lnTo>
                    <a:pt x="20" y="15069"/>
                  </a:lnTo>
                  <a:lnTo>
                    <a:pt x="1" y="15583"/>
                  </a:lnTo>
                  <a:lnTo>
                    <a:pt x="1" y="16098"/>
                  </a:lnTo>
                  <a:lnTo>
                    <a:pt x="39" y="16612"/>
                  </a:lnTo>
                  <a:lnTo>
                    <a:pt x="96" y="17107"/>
                  </a:lnTo>
                  <a:lnTo>
                    <a:pt x="1944" y="15545"/>
                  </a:lnTo>
                  <a:lnTo>
                    <a:pt x="3792" y="13983"/>
                  </a:lnTo>
                  <a:lnTo>
                    <a:pt x="5640" y="12383"/>
                  </a:lnTo>
                  <a:lnTo>
                    <a:pt x="7449" y="10764"/>
                  </a:lnTo>
                  <a:lnTo>
                    <a:pt x="9240" y="9145"/>
                  </a:lnTo>
                  <a:lnTo>
                    <a:pt x="11031" y="7487"/>
                  </a:lnTo>
                  <a:lnTo>
                    <a:pt x="12783" y="5811"/>
                  </a:lnTo>
                  <a:lnTo>
                    <a:pt x="14536" y="4115"/>
                  </a:lnTo>
                  <a:lnTo>
                    <a:pt x="12536" y="2058"/>
                  </a:lnTo>
                  <a:lnTo>
                    <a:pt x="105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4785;p67"/>
            <p:cNvSpPr/>
            <p:nvPr/>
          </p:nvSpPr>
          <p:spPr>
            <a:xfrm flipH="1">
              <a:off x="1501406" y="4116142"/>
              <a:ext cx="191682" cy="153115"/>
            </a:xfrm>
            <a:custGeom>
              <a:avLst/>
              <a:gdLst/>
              <a:ahLst/>
              <a:cxnLst/>
              <a:rect l="l" t="t" r="r" b="b"/>
              <a:pathLst>
                <a:path w="11640" h="9298" extrusionOk="0">
                  <a:moveTo>
                    <a:pt x="10116" y="1"/>
                  </a:moveTo>
                  <a:lnTo>
                    <a:pt x="9525" y="496"/>
                  </a:lnTo>
                  <a:lnTo>
                    <a:pt x="8954" y="992"/>
                  </a:lnTo>
                  <a:lnTo>
                    <a:pt x="8363" y="1468"/>
                  </a:lnTo>
                  <a:lnTo>
                    <a:pt x="7754" y="1925"/>
                  </a:lnTo>
                  <a:lnTo>
                    <a:pt x="7144" y="2382"/>
                  </a:lnTo>
                  <a:lnTo>
                    <a:pt x="6535" y="2820"/>
                  </a:lnTo>
                  <a:lnTo>
                    <a:pt x="5906" y="3239"/>
                  </a:lnTo>
                  <a:lnTo>
                    <a:pt x="5277" y="3659"/>
                  </a:lnTo>
                  <a:lnTo>
                    <a:pt x="4630" y="4059"/>
                  </a:lnTo>
                  <a:lnTo>
                    <a:pt x="3982" y="4459"/>
                  </a:lnTo>
                  <a:lnTo>
                    <a:pt x="3334" y="4840"/>
                  </a:lnTo>
                  <a:lnTo>
                    <a:pt x="2686" y="5202"/>
                  </a:lnTo>
                  <a:lnTo>
                    <a:pt x="2020" y="5564"/>
                  </a:lnTo>
                  <a:lnTo>
                    <a:pt x="1353" y="5906"/>
                  </a:lnTo>
                  <a:lnTo>
                    <a:pt x="686" y="6249"/>
                  </a:lnTo>
                  <a:lnTo>
                    <a:pt x="0" y="6573"/>
                  </a:lnTo>
                  <a:lnTo>
                    <a:pt x="2305" y="9297"/>
                  </a:lnTo>
                  <a:lnTo>
                    <a:pt x="2934" y="8897"/>
                  </a:lnTo>
                  <a:lnTo>
                    <a:pt x="3544" y="8497"/>
                  </a:lnTo>
                  <a:lnTo>
                    <a:pt x="4172" y="8078"/>
                  </a:lnTo>
                  <a:lnTo>
                    <a:pt x="4763" y="7640"/>
                  </a:lnTo>
                  <a:lnTo>
                    <a:pt x="5372" y="7202"/>
                  </a:lnTo>
                  <a:lnTo>
                    <a:pt x="5963" y="6745"/>
                  </a:lnTo>
                  <a:lnTo>
                    <a:pt x="6535" y="6287"/>
                  </a:lnTo>
                  <a:lnTo>
                    <a:pt x="7125" y="5811"/>
                  </a:lnTo>
                  <a:lnTo>
                    <a:pt x="7678" y="5335"/>
                  </a:lnTo>
                  <a:lnTo>
                    <a:pt x="8249" y="4859"/>
                  </a:lnTo>
                  <a:lnTo>
                    <a:pt x="8801" y="4363"/>
                  </a:lnTo>
                  <a:lnTo>
                    <a:pt x="9335" y="3849"/>
                  </a:lnTo>
                  <a:lnTo>
                    <a:pt x="9868" y="3335"/>
                  </a:lnTo>
                  <a:lnTo>
                    <a:pt x="10402" y="2820"/>
                  </a:lnTo>
                  <a:lnTo>
                    <a:pt x="10916" y="2287"/>
                  </a:lnTo>
                  <a:lnTo>
                    <a:pt x="11430" y="1735"/>
                  </a:lnTo>
                  <a:lnTo>
                    <a:pt x="11640" y="1506"/>
                  </a:lnTo>
                  <a:lnTo>
                    <a:pt x="10116"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4786;p67"/>
            <p:cNvSpPr/>
            <p:nvPr/>
          </p:nvSpPr>
          <p:spPr>
            <a:xfrm flipH="1">
              <a:off x="1501406" y="4116142"/>
              <a:ext cx="191682" cy="153115"/>
            </a:xfrm>
            <a:custGeom>
              <a:avLst/>
              <a:gdLst/>
              <a:ahLst/>
              <a:cxnLst/>
              <a:rect l="l" t="t" r="r" b="b"/>
              <a:pathLst>
                <a:path w="11640" h="9298" fill="none" extrusionOk="0">
                  <a:moveTo>
                    <a:pt x="10116" y="1"/>
                  </a:moveTo>
                  <a:lnTo>
                    <a:pt x="10116" y="1"/>
                  </a:lnTo>
                  <a:lnTo>
                    <a:pt x="9525" y="496"/>
                  </a:lnTo>
                  <a:lnTo>
                    <a:pt x="8954" y="992"/>
                  </a:lnTo>
                  <a:lnTo>
                    <a:pt x="8363" y="1468"/>
                  </a:lnTo>
                  <a:lnTo>
                    <a:pt x="7754" y="1925"/>
                  </a:lnTo>
                  <a:lnTo>
                    <a:pt x="7144" y="2382"/>
                  </a:lnTo>
                  <a:lnTo>
                    <a:pt x="6535" y="2820"/>
                  </a:lnTo>
                  <a:lnTo>
                    <a:pt x="5906" y="3239"/>
                  </a:lnTo>
                  <a:lnTo>
                    <a:pt x="5277" y="3659"/>
                  </a:lnTo>
                  <a:lnTo>
                    <a:pt x="4630" y="4059"/>
                  </a:lnTo>
                  <a:lnTo>
                    <a:pt x="3982" y="4459"/>
                  </a:lnTo>
                  <a:lnTo>
                    <a:pt x="3334" y="4840"/>
                  </a:lnTo>
                  <a:lnTo>
                    <a:pt x="2686" y="5202"/>
                  </a:lnTo>
                  <a:lnTo>
                    <a:pt x="2020" y="5564"/>
                  </a:lnTo>
                  <a:lnTo>
                    <a:pt x="1353" y="5906"/>
                  </a:lnTo>
                  <a:lnTo>
                    <a:pt x="686" y="6249"/>
                  </a:lnTo>
                  <a:lnTo>
                    <a:pt x="0" y="6573"/>
                  </a:lnTo>
                  <a:lnTo>
                    <a:pt x="0" y="6573"/>
                  </a:lnTo>
                  <a:lnTo>
                    <a:pt x="2305" y="9297"/>
                  </a:lnTo>
                  <a:lnTo>
                    <a:pt x="2305" y="9297"/>
                  </a:lnTo>
                  <a:lnTo>
                    <a:pt x="2934" y="8897"/>
                  </a:lnTo>
                  <a:lnTo>
                    <a:pt x="3544" y="8497"/>
                  </a:lnTo>
                  <a:lnTo>
                    <a:pt x="4172" y="8078"/>
                  </a:lnTo>
                  <a:lnTo>
                    <a:pt x="4763" y="7640"/>
                  </a:lnTo>
                  <a:lnTo>
                    <a:pt x="5372" y="7202"/>
                  </a:lnTo>
                  <a:lnTo>
                    <a:pt x="5963" y="6745"/>
                  </a:lnTo>
                  <a:lnTo>
                    <a:pt x="6535" y="6287"/>
                  </a:lnTo>
                  <a:lnTo>
                    <a:pt x="7125" y="5811"/>
                  </a:lnTo>
                  <a:lnTo>
                    <a:pt x="7678" y="5335"/>
                  </a:lnTo>
                  <a:lnTo>
                    <a:pt x="8249" y="4859"/>
                  </a:lnTo>
                  <a:lnTo>
                    <a:pt x="8801" y="4363"/>
                  </a:lnTo>
                  <a:lnTo>
                    <a:pt x="9335" y="3849"/>
                  </a:lnTo>
                  <a:lnTo>
                    <a:pt x="9868" y="3335"/>
                  </a:lnTo>
                  <a:lnTo>
                    <a:pt x="10402" y="2820"/>
                  </a:lnTo>
                  <a:lnTo>
                    <a:pt x="10916" y="2287"/>
                  </a:lnTo>
                  <a:lnTo>
                    <a:pt x="11430" y="1735"/>
                  </a:lnTo>
                  <a:lnTo>
                    <a:pt x="11430" y="1735"/>
                  </a:lnTo>
                  <a:lnTo>
                    <a:pt x="11640" y="1506"/>
                  </a:lnTo>
                  <a:lnTo>
                    <a:pt x="11640" y="1506"/>
                  </a:lnTo>
                  <a:lnTo>
                    <a:pt x="1011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4787;p67"/>
            <p:cNvSpPr/>
            <p:nvPr/>
          </p:nvSpPr>
          <p:spPr>
            <a:xfrm flipH="1">
              <a:off x="1896362" y="4297778"/>
              <a:ext cx="212694" cy="86290"/>
            </a:xfrm>
            <a:custGeom>
              <a:avLst/>
              <a:gdLst/>
              <a:ahLst/>
              <a:cxnLst/>
              <a:rect l="l" t="t" r="r" b="b"/>
              <a:pathLst>
                <a:path w="12916" h="5240" extrusionOk="0">
                  <a:moveTo>
                    <a:pt x="11773" y="1"/>
                  </a:moveTo>
                  <a:lnTo>
                    <a:pt x="10192" y="325"/>
                  </a:lnTo>
                  <a:lnTo>
                    <a:pt x="8649" y="611"/>
                  </a:lnTo>
                  <a:lnTo>
                    <a:pt x="7125" y="858"/>
                  </a:lnTo>
                  <a:lnTo>
                    <a:pt x="5620" y="1087"/>
                  </a:lnTo>
                  <a:lnTo>
                    <a:pt x="4153" y="1277"/>
                  </a:lnTo>
                  <a:lnTo>
                    <a:pt x="2724" y="1430"/>
                  </a:lnTo>
                  <a:lnTo>
                    <a:pt x="1334" y="1563"/>
                  </a:lnTo>
                  <a:lnTo>
                    <a:pt x="0" y="1677"/>
                  </a:lnTo>
                  <a:lnTo>
                    <a:pt x="610" y="5144"/>
                  </a:lnTo>
                  <a:lnTo>
                    <a:pt x="2019" y="5221"/>
                  </a:lnTo>
                  <a:lnTo>
                    <a:pt x="3429" y="5240"/>
                  </a:lnTo>
                  <a:lnTo>
                    <a:pt x="4629" y="5221"/>
                  </a:lnTo>
                  <a:lnTo>
                    <a:pt x="5829" y="5163"/>
                  </a:lnTo>
                  <a:lnTo>
                    <a:pt x="7010" y="5087"/>
                  </a:lnTo>
                  <a:lnTo>
                    <a:pt x="8211" y="4992"/>
                  </a:lnTo>
                  <a:lnTo>
                    <a:pt x="9392" y="4840"/>
                  </a:lnTo>
                  <a:lnTo>
                    <a:pt x="10573" y="4668"/>
                  </a:lnTo>
                  <a:lnTo>
                    <a:pt x="11754" y="4478"/>
                  </a:lnTo>
                  <a:lnTo>
                    <a:pt x="12916" y="4230"/>
                  </a:lnTo>
                  <a:lnTo>
                    <a:pt x="1177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4788;p67"/>
            <p:cNvSpPr/>
            <p:nvPr/>
          </p:nvSpPr>
          <p:spPr>
            <a:xfrm flipH="1">
              <a:off x="1896362" y="4297778"/>
              <a:ext cx="212694" cy="86290"/>
            </a:xfrm>
            <a:custGeom>
              <a:avLst/>
              <a:gdLst/>
              <a:ahLst/>
              <a:cxnLst/>
              <a:rect l="l" t="t" r="r" b="b"/>
              <a:pathLst>
                <a:path w="12916" h="5240" fill="none" extrusionOk="0">
                  <a:moveTo>
                    <a:pt x="11773" y="1"/>
                  </a:moveTo>
                  <a:lnTo>
                    <a:pt x="11773" y="1"/>
                  </a:lnTo>
                  <a:lnTo>
                    <a:pt x="10192" y="325"/>
                  </a:lnTo>
                  <a:lnTo>
                    <a:pt x="8649" y="611"/>
                  </a:lnTo>
                  <a:lnTo>
                    <a:pt x="7125" y="858"/>
                  </a:lnTo>
                  <a:lnTo>
                    <a:pt x="5620" y="1087"/>
                  </a:lnTo>
                  <a:lnTo>
                    <a:pt x="4153" y="1277"/>
                  </a:lnTo>
                  <a:lnTo>
                    <a:pt x="2724" y="1430"/>
                  </a:lnTo>
                  <a:lnTo>
                    <a:pt x="1334" y="1563"/>
                  </a:lnTo>
                  <a:lnTo>
                    <a:pt x="0" y="1677"/>
                  </a:lnTo>
                  <a:lnTo>
                    <a:pt x="0" y="1677"/>
                  </a:lnTo>
                  <a:lnTo>
                    <a:pt x="610" y="5144"/>
                  </a:lnTo>
                  <a:lnTo>
                    <a:pt x="610" y="5144"/>
                  </a:lnTo>
                  <a:lnTo>
                    <a:pt x="2019" y="5221"/>
                  </a:lnTo>
                  <a:lnTo>
                    <a:pt x="3429" y="5240"/>
                  </a:lnTo>
                  <a:lnTo>
                    <a:pt x="3429" y="5240"/>
                  </a:lnTo>
                  <a:lnTo>
                    <a:pt x="4629" y="5221"/>
                  </a:lnTo>
                  <a:lnTo>
                    <a:pt x="5829" y="5163"/>
                  </a:lnTo>
                  <a:lnTo>
                    <a:pt x="7010" y="5087"/>
                  </a:lnTo>
                  <a:lnTo>
                    <a:pt x="8211" y="4992"/>
                  </a:lnTo>
                  <a:lnTo>
                    <a:pt x="9392" y="4840"/>
                  </a:lnTo>
                  <a:lnTo>
                    <a:pt x="10573" y="4668"/>
                  </a:lnTo>
                  <a:lnTo>
                    <a:pt x="11754" y="4478"/>
                  </a:lnTo>
                  <a:lnTo>
                    <a:pt x="12916" y="4230"/>
                  </a:lnTo>
                  <a:lnTo>
                    <a:pt x="12916" y="4230"/>
                  </a:lnTo>
                  <a:lnTo>
                    <a:pt x="1177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4789;p67"/>
            <p:cNvSpPr/>
            <p:nvPr/>
          </p:nvSpPr>
          <p:spPr>
            <a:xfrm flipH="1">
              <a:off x="1431122" y="3542381"/>
              <a:ext cx="130521" cy="157808"/>
            </a:xfrm>
            <a:custGeom>
              <a:avLst/>
              <a:gdLst/>
              <a:ahLst/>
              <a:cxnLst/>
              <a:rect l="l" t="t" r="r" b="b"/>
              <a:pathLst>
                <a:path w="7926" h="9583" extrusionOk="0">
                  <a:moveTo>
                    <a:pt x="1658" y="1"/>
                  </a:moveTo>
                  <a:lnTo>
                    <a:pt x="648" y="1220"/>
                  </a:lnTo>
                  <a:lnTo>
                    <a:pt x="515" y="1410"/>
                  </a:lnTo>
                  <a:lnTo>
                    <a:pt x="419" y="1639"/>
                  </a:lnTo>
                  <a:lnTo>
                    <a:pt x="305" y="1848"/>
                  </a:lnTo>
                  <a:lnTo>
                    <a:pt x="210" y="2077"/>
                  </a:lnTo>
                  <a:lnTo>
                    <a:pt x="134" y="2306"/>
                  </a:lnTo>
                  <a:lnTo>
                    <a:pt x="77" y="2534"/>
                  </a:lnTo>
                  <a:lnTo>
                    <a:pt x="38" y="2782"/>
                  </a:lnTo>
                  <a:lnTo>
                    <a:pt x="19" y="3010"/>
                  </a:lnTo>
                  <a:lnTo>
                    <a:pt x="0" y="3258"/>
                  </a:lnTo>
                  <a:lnTo>
                    <a:pt x="19" y="3487"/>
                  </a:lnTo>
                  <a:lnTo>
                    <a:pt x="57" y="3734"/>
                  </a:lnTo>
                  <a:lnTo>
                    <a:pt x="115" y="3963"/>
                  </a:lnTo>
                  <a:lnTo>
                    <a:pt x="191" y="4192"/>
                  </a:lnTo>
                  <a:lnTo>
                    <a:pt x="305" y="4420"/>
                  </a:lnTo>
                  <a:lnTo>
                    <a:pt x="419" y="4611"/>
                  </a:lnTo>
                  <a:lnTo>
                    <a:pt x="572" y="4801"/>
                  </a:lnTo>
                  <a:lnTo>
                    <a:pt x="705" y="4934"/>
                  </a:lnTo>
                  <a:lnTo>
                    <a:pt x="819" y="5049"/>
                  </a:lnTo>
                  <a:lnTo>
                    <a:pt x="972" y="5163"/>
                  </a:lnTo>
                  <a:lnTo>
                    <a:pt x="1105" y="5258"/>
                  </a:lnTo>
                  <a:lnTo>
                    <a:pt x="1429" y="5430"/>
                  </a:lnTo>
                  <a:lnTo>
                    <a:pt x="1753" y="5582"/>
                  </a:lnTo>
                  <a:lnTo>
                    <a:pt x="2077" y="5696"/>
                  </a:lnTo>
                  <a:lnTo>
                    <a:pt x="2420" y="5830"/>
                  </a:lnTo>
                  <a:lnTo>
                    <a:pt x="2763" y="5944"/>
                  </a:lnTo>
                  <a:lnTo>
                    <a:pt x="3105" y="6077"/>
                  </a:lnTo>
                  <a:lnTo>
                    <a:pt x="3391" y="6211"/>
                  </a:lnTo>
                  <a:lnTo>
                    <a:pt x="3658" y="6344"/>
                  </a:lnTo>
                  <a:lnTo>
                    <a:pt x="3925" y="6516"/>
                  </a:lnTo>
                  <a:lnTo>
                    <a:pt x="4191" y="6687"/>
                  </a:lnTo>
                  <a:lnTo>
                    <a:pt x="4439" y="6859"/>
                  </a:lnTo>
                  <a:lnTo>
                    <a:pt x="4668" y="7068"/>
                  </a:lnTo>
                  <a:lnTo>
                    <a:pt x="4896" y="7278"/>
                  </a:lnTo>
                  <a:lnTo>
                    <a:pt x="5106" y="7487"/>
                  </a:lnTo>
                  <a:lnTo>
                    <a:pt x="5315" y="7716"/>
                  </a:lnTo>
                  <a:lnTo>
                    <a:pt x="5506" y="7963"/>
                  </a:lnTo>
                  <a:lnTo>
                    <a:pt x="5696" y="8211"/>
                  </a:lnTo>
                  <a:lnTo>
                    <a:pt x="5849" y="8459"/>
                  </a:lnTo>
                  <a:lnTo>
                    <a:pt x="6020" y="8725"/>
                  </a:lnTo>
                  <a:lnTo>
                    <a:pt x="6153" y="9011"/>
                  </a:lnTo>
                  <a:lnTo>
                    <a:pt x="6268" y="9297"/>
                  </a:lnTo>
                  <a:lnTo>
                    <a:pt x="6382" y="9583"/>
                  </a:lnTo>
                  <a:lnTo>
                    <a:pt x="6592" y="9392"/>
                  </a:lnTo>
                  <a:lnTo>
                    <a:pt x="6782" y="9202"/>
                  </a:lnTo>
                  <a:lnTo>
                    <a:pt x="6973" y="8992"/>
                  </a:lnTo>
                  <a:lnTo>
                    <a:pt x="7144" y="8764"/>
                  </a:lnTo>
                  <a:lnTo>
                    <a:pt x="7277" y="8535"/>
                  </a:lnTo>
                  <a:lnTo>
                    <a:pt x="7411" y="8287"/>
                  </a:lnTo>
                  <a:lnTo>
                    <a:pt x="7544" y="8040"/>
                  </a:lnTo>
                  <a:lnTo>
                    <a:pt x="7639" y="7773"/>
                  </a:lnTo>
                  <a:lnTo>
                    <a:pt x="7735" y="7506"/>
                  </a:lnTo>
                  <a:lnTo>
                    <a:pt x="7811" y="7240"/>
                  </a:lnTo>
                  <a:lnTo>
                    <a:pt x="7868" y="6954"/>
                  </a:lnTo>
                  <a:lnTo>
                    <a:pt x="7906" y="6687"/>
                  </a:lnTo>
                  <a:lnTo>
                    <a:pt x="7925" y="6401"/>
                  </a:lnTo>
                  <a:lnTo>
                    <a:pt x="7925" y="6116"/>
                  </a:lnTo>
                  <a:lnTo>
                    <a:pt x="7925" y="5849"/>
                  </a:lnTo>
                  <a:lnTo>
                    <a:pt x="7906" y="5563"/>
                  </a:lnTo>
                  <a:lnTo>
                    <a:pt x="7849" y="5277"/>
                  </a:lnTo>
                  <a:lnTo>
                    <a:pt x="7792" y="5011"/>
                  </a:lnTo>
                  <a:lnTo>
                    <a:pt x="7735" y="4744"/>
                  </a:lnTo>
                  <a:lnTo>
                    <a:pt x="7639" y="4477"/>
                  </a:lnTo>
                  <a:lnTo>
                    <a:pt x="7544" y="4211"/>
                  </a:lnTo>
                  <a:lnTo>
                    <a:pt x="7430" y="3963"/>
                  </a:lnTo>
                  <a:lnTo>
                    <a:pt x="7316" y="3715"/>
                  </a:lnTo>
                  <a:lnTo>
                    <a:pt x="7163" y="3468"/>
                  </a:lnTo>
                  <a:lnTo>
                    <a:pt x="7030" y="3239"/>
                  </a:lnTo>
                  <a:lnTo>
                    <a:pt x="6858" y="2991"/>
                  </a:lnTo>
                  <a:lnTo>
                    <a:pt x="6687" y="2782"/>
                  </a:lnTo>
                  <a:lnTo>
                    <a:pt x="6515" y="2553"/>
                  </a:lnTo>
                  <a:lnTo>
                    <a:pt x="6325" y="2344"/>
                  </a:lnTo>
                  <a:lnTo>
                    <a:pt x="6134" y="2153"/>
                  </a:lnTo>
                  <a:lnTo>
                    <a:pt x="5925" y="1963"/>
                  </a:lnTo>
                  <a:lnTo>
                    <a:pt x="5715" y="1772"/>
                  </a:lnTo>
                  <a:lnTo>
                    <a:pt x="5277" y="1429"/>
                  </a:lnTo>
                  <a:lnTo>
                    <a:pt x="4801" y="1124"/>
                  </a:lnTo>
                  <a:lnTo>
                    <a:pt x="4306" y="858"/>
                  </a:lnTo>
                  <a:lnTo>
                    <a:pt x="3810" y="629"/>
                  </a:lnTo>
                  <a:lnTo>
                    <a:pt x="3277" y="420"/>
                  </a:lnTo>
                  <a:lnTo>
                    <a:pt x="2744" y="248"/>
                  </a:lnTo>
                  <a:lnTo>
                    <a:pt x="2210" y="115"/>
                  </a:lnTo>
                  <a:lnTo>
                    <a:pt x="165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4790;p67"/>
            <p:cNvSpPr/>
            <p:nvPr/>
          </p:nvSpPr>
          <p:spPr>
            <a:xfrm flipH="1">
              <a:off x="1431122" y="3542381"/>
              <a:ext cx="130521" cy="157808"/>
            </a:xfrm>
            <a:custGeom>
              <a:avLst/>
              <a:gdLst/>
              <a:ahLst/>
              <a:cxnLst/>
              <a:rect l="l" t="t" r="r" b="b"/>
              <a:pathLst>
                <a:path w="7926" h="9583" fill="none" extrusionOk="0">
                  <a:moveTo>
                    <a:pt x="648" y="1220"/>
                  </a:moveTo>
                  <a:lnTo>
                    <a:pt x="648" y="1220"/>
                  </a:lnTo>
                  <a:lnTo>
                    <a:pt x="515" y="1410"/>
                  </a:lnTo>
                  <a:lnTo>
                    <a:pt x="419" y="1639"/>
                  </a:lnTo>
                  <a:lnTo>
                    <a:pt x="305" y="1848"/>
                  </a:lnTo>
                  <a:lnTo>
                    <a:pt x="210" y="2077"/>
                  </a:lnTo>
                  <a:lnTo>
                    <a:pt x="134" y="2306"/>
                  </a:lnTo>
                  <a:lnTo>
                    <a:pt x="77" y="2534"/>
                  </a:lnTo>
                  <a:lnTo>
                    <a:pt x="38" y="2782"/>
                  </a:lnTo>
                  <a:lnTo>
                    <a:pt x="19" y="3010"/>
                  </a:lnTo>
                  <a:lnTo>
                    <a:pt x="19" y="3010"/>
                  </a:lnTo>
                  <a:lnTo>
                    <a:pt x="0" y="3258"/>
                  </a:lnTo>
                  <a:lnTo>
                    <a:pt x="19" y="3487"/>
                  </a:lnTo>
                  <a:lnTo>
                    <a:pt x="57" y="3734"/>
                  </a:lnTo>
                  <a:lnTo>
                    <a:pt x="115" y="3963"/>
                  </a:lnTo>
                  <a:lnTo>
                    <a:pt x="191" y="4192"/>
                  </a:lnTo>
                  <a:lnTo>
                    <a:pt x="305" y="4420"/>
                  </a:lnTo>
                  <a:lnTo>
                    <a:pt x="419" y="4611"/>
                  </a:lnTo>
                  <a:lnTo>
                    <a:pt x="572" y="4801"/>
                  </a:lnTo>
                  <a:lnTo>
                    <a:pt x="572" y="4801"/>
                  </a:lnTo>
                  <a:lnTo>
                    <a:pt x="705" y="4934"/>
                  </a:lnTo>
                  <a:lnTo>
                    <a:pt x="819" y="5049"/>
                  </a:lnTo>
                  <a:lnTo>
                    <a:pt x="972" y="5163"/>
                  </a:lnTo>
                  <a:lnTo>
                    <a:pt x="1105" y="5258"/>
                  </a:lnTo>
                  <a:lnTo>
                    <a:pt x="1429" y="5430"/>
                  </a:lnTo>
                  <a:lnTo>
                    <a:pt x="1753" y="5582"/>
                  </a:lnTo>
                  <a:lnTo>
                    <a:pt x="2077" y="5696"/>
                  </a:lnTo>
                  <a:lnTo>
                    <a:pt x="2420" y="5830"/>
                  </a:lnTo>
                  <a:lnTo>
                    <a:pt x="2763" y="5944"/>
                  </a:lnTo>
                  <a:lnTo>
                    <a:pt x="3105" y="6077"/>
                  </a:lnTo>
                  <a:lnTo>
                    <a:pt x="3105" y="6077"/>
                  </a:lnTo>
                  <a:lnTo>
                    <a:pt x="3391" y="6211"/>
                  </a:lnTo>
                  <a:lnTo>
                    <a:pt x="3658" y="6344"/>
                  </a:lnTo>
                  <a:lnTo>
                    <a:pt x="3925" y="6516"/>
                  </a:lnTo>
                  <a:lnTo>
                    <a:pt x="4191" y="6687"/>
                  </a:lnTo>
                  <a:lnTo>
                    <a:pt x="4439" y="6859"/>
                  </a:lnTo>
                  <a:lnTo>
                    <a:pt x="4668" y="7068"/>
                  </a:lnTo>
                  <a:lnTo>
                    <a:pt x="4896" y="7278"/>
                  </a:lnTo>
                  <a:lnTo>
                    <a:pt x="5106" y="7487"/>
                  </a:lnTo>
                  <a:lnTo>
                    <a:pt x="5315" y="7716"/>
                  </a:lnTo>
                  <a:lnTo>
                    <a:pt x="5506" y="7963"/>
                  </a:lnTo>
                  <a:lnTo>
                    <a:pt x="5696" y="8211"/>
                  </a:lnTo>
                  <a:lnTo>
                    <a:pt x="5849" y="8459"/>
                  </a:lnTo>
                  <a:lnTo>
                    <a:pt x="6020" y="8725"/>
                  </a:lnTo>
                  <a:lnTo>
                    <a:pt x="6153" y="9011"/>
                  </a:lnTo>
                  <a:lnTo>
                    <a:pt x="6268" y="9297"/>
                  </a:lnTo>
                  <a:lnTo>
                    <a:pt x="6382" y="9583"/>
                  </a:lnTo>
                  <a:lnTo>
                    <a:pt x="6382" y="9583"/>
                  </a:lnTo>
                  <a:lnTo>
                    <a:pt x="6592" y="9392"/>
                  </a:lnTo>
                  <a:lnTo>
                    <a:pt x="6782" y="9202"/>
                  </a:lnTo>
                  <a:lnTo>
                    <a:pt x="6973" y="8992"/>
                  </a:lnTo>
                  <a:lnTo>
                    <a:pt x="7144" y="8764"/>
                  </a:lnTo>
                  <a:lnTo>
                    <a:pt x="7277" y="8535"/>
                  </a:lnTo>
                  <a:lnTo>
                    <a:pt x="7411" y="8287"/>
                  </a:lnTo>
                  <a:lnTo>
                    <a:pt x="7544" y="8040"/>
                  </a:lnTo>
                  <a:lnTo>
                    <a:pt x="7639" y="7773"/>
                  </a:lnTo>
                  <a:lnTo>
                    <a:pt x="7735" y="7506"/>
                  </a:lnTo>
                  <a:lnTo>
                    <a:pt x="7811" y="7240"/>
                  </a:lnTo>
                  <a:lnTo>
                    <a:pt x="7868" y="6954"/>
                  </a:lnTo>
                  <a:lnTo>
                    <a:pt x="7906" y="6687"/>
                  </a:lnTo>
                  <a:lnTo>
                    <a:pt x="7925" y="6401"/>
                  </a:lnTo>
                  <a:lnTo>
                    <a:pt x="7925" y="6116"/>
                  </a:lnTo>
                  <a:lnTo>
                    <a:pt x="7925" y="5849"/>
                  </a:lnTo>
                  <a:lnTo>
                    <a:pt x="7906" y="5563"/>
                  </a:lnTo>
                  <a:lnTo>
                    <a:pt x="7906" y="5563"/>
                  </a:lnTo>
                  <a:lnTo>
                    <a:pt x="7849" y="5277"/>
                  </a:lnTo>
                  <a:lnTo>
                    <a:pt x="7792" y="5011"/>
                  </a:lnTo>
                  <a:lnTo>
                    <a:pt x="7735" y="4744"/>
                  </a:lnTo>
                  <a:lnTo>
                    <a:pt x="7639" y="4477"/>
                  </a:lnTo>
                  <a:lnTo>
                    <a:pt x="7544" y="4211"/>
                  </a:lnTo>
                  <a:lnTo>
                    <a:pt x="7430" y="3963"/>
                  </a:lnTo>
                  <a:lnTo>
                    <a:pt x="7316" y="3715"/>
                  </a:lnTo>
                  <a:lnTo>
                    <a:pt x="7163" y="3468"/>
                  </a:lnTo>
                  <a:lnTo>
                    <a:pt x="7030" y="3239"/>
                  </a:lnTo>
                  <a:lnTo>
                    <a:pt x="6858" y="2991"/>
                  </a:lnTo>
                  <a:lnTo>
                    <a:pt x="6687" y="2782"/>
                  </a:lnTo>
                  <a:lnTo>
                    <a:pt x="6515" y="2553"/>
                  </a:lnTo>
                  <a:lnTo>
                    <a:pt x="6325" y="2344"/>
                  </a:lnTo>
                  <a:lnTo>
                    <a:pt x="6134" y="2153"/>
                  </a:lnTo>
                  <a:lnTo>
                    <a:pt x="5925" y="1963"/>
                  </a:lnTo>
                  <a:lnTo>
                    <a:pt x="5715" y="1772"/>
                  </a:lnTo>
                  <a:lnTo>
                    <a:pt x="5715" y="1772"/>
                  </a:lnTo>
                  <a:lnTo>
                    <a:pt x="5277" y="1429"/>
                  </a:lnTo>
                  <a:lnTo>
                    <a:pt x="4801" y="1124"/>
                  </a:lnTo>
                  <a:lnTo>
                    <a:pt x="4306" y="858"/>
                  </a:lnTo>
                  <a:lnTo>
                    <a:pt x="3810" y="629"/>
                  </a:lnTo>
                  <a:lnTo>
                    <a:pt x="3277" y="420"/>
                  </a:lnTo>
                  <a:lnTo>
                    <a:pt x="2744" y="248"/>
                  </a:lnTo>
                  <a:lnTo>
                    <a:pt x="2210" y="115"/>
                  </a:lnTo>
                  <a:lnTo>
                    <a:pt x="16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4791;p67"/>
            <p:cNvSpPr/>
            <p:nvPr/>
          </p:nvSpPr>
          <p:spPr>
            <a:xfrm flipH="1">
              <a:off x="1514580" y="3497211"/>
              <a:ext cx="91609" cy="81893"/>
            </a:xfrm>
            <a:custGeom>
              <a:avLst/>
              <a:gdLst/>
              <a:ahLst/>
              <a:cxnLst/>
              <a:rect l="l" t="t" r="r" b="b"/>
              <a:pathLst>
                <a:path w="5563" h="4973" extrusionOk="0">
                  <a:moveTo>
                    <a:pt x="5010" y="0"/>
                  </a:moveTo>
                  <a:lnTo>
                    <a:pt x="0" y="2382"/>
                  </a:lnTo>
                  <a:lnTo>
                    <a:pt x="0" y="2610"/>
                  </a:lnTo>
                  <a:lnTo>
                    <a:pt x="19" y="2820"/>
                  </a:lnTo>
                  <a:lnTo>
                    <a:pt x="76" y="3048"/>
                  </a:lnTo>
                  <a:lnTo>
                    <a:pt x="153" y="3258"/>
                  </a:lnTo>
                  <a:lnTo>
                    <a:pt x="229" y="3467"/>
                  </a:lnTo>
                  <a:lnTo>
                    <a:pt x="343" y="3658"/>
                  </a:lnTo>
                  <a:lnTo>
                    <a:pt x="457" y="3848"/>
                  </a:lnTo>
                  <a:lnTo>
                    <a:pt x="610" y="4020"/>
                  </a:lnTo>
                  <a:lnTo>
                    <a:pt x="762" y="4191"/>
                  </a:lnTo>
                  <a:lnTo>
                    <a:pt x="915" y="4344"/>
                  </a:lnTo>
                  <a:lnTo>
                    <a:pt x="1105" y="4477"/>
                  </a:lnTo>
                  <a:lnTo>
                    <a:pt x="1296" y="4610"/>
                  </a:lnTo>
                  <a:lnTo>
                    <a:pt x="1486" y="4725"/>
                  </a:lnTo>
                  <a:lnTo>
                    <a:pt x="1696" y="4801"/>
                  </a:lnTo>
                  <a:lnTo>
                    <a:pt x="1905" y="4877"/>
                  </a:lnTo>
                  <a:lnTo>
                    <a:pt x="2134" y="4934"/>
                  </a:lnTo>
                  <a:lnTo>
                    <a:pt x="2343" y="4972"/>
                  </a:lnTo>
                  <a:lnTo>
                    <a:pt x="2801" y="4972"/>
                  </a:lnTo>
                  <a:lnTo>
                    <a:pt x="3029" y="4934"/>
                  </a:lnTo>
                  <a:lnTo>
                    <a:pt x="3239" y="4896"/>
                  </a:lnTo>
                  <a:lnTo>
                    <a:pt x="3448" y="4839"/>
                  </a:lnTo>
                  <a:lnTo>
                    <a:pt x="3677" y="4763"/>
                  </a:lnTo>
                  <a:lnTo>
                    <a:pt x="3867" y="4668"/>
                  </a:lnTo>
                  <a:lnTo>
                    <a:pt x="4077" y="4553"/>
                  </a:lnTo>
                  <a:lnTo>
                    <a:pt x="4267" y="4439"/>
                  </a:lnTo>
                  <a:lnTo>
                    <a:pt x="4439" y="4306"/>
                  </a:lnTo>
                  <a:lnTo>
                    <a:pt x="4610" y="4153"/>
                  </a:lnTo>
                  <a:lnTo>
                    <a:pt x="4782" y="3982"/>
                  </a:lnTo>
                  <a:lnTo>
                    <a:pt x="4915" y="3810"/>
                  </a:lnTo>
                  <a:lnTo>
                    <a:pt x="5048" y="3639"/>
                  </a:lnTo>
                  <a:lnTo>
                    <a:pt x="5163" y="3448"/>
                  </a:lnTo>
                  <a:lnTo>
                    <a:pt x="5277" y="3239"/>
                  </a:lnTo>
                  <a:lnTo>
                    <a:pt x="5353" y="3029"/>
                  </a:lnTo>
                  <a:lnTo>
                    <a:pt x="5429" y="2820"/>
                  </a:lnTo>
                  <a:lnTo>
                    <a:pt x="5487" y="2610"/>
                  </a:lnTo>
                  <a:lnTo>
                    <a:pt x="5525" y="2382"/>
                  </a:lnTo>
                  <a:lnTo>
                    <a:pt x="5544" y="2153"/>
                  </a:lnTo>
                  <a:lnTo>
                    <a:pt x="5563" y="1924"/>
                  </a:lnTo>
                  <a:lnTo>
                    <a:pt x="5563" y="1715"/>
                  </a:lnTo>
                  <a:lnTo>
                    <a:pt x="5544" y="1486"/>
                  </a:lnTo>
                  <a:lnTo>
                    <a:pt x="5506" y="1258"/>
                  </a:lnTo>
                  <a:lnTo>
                    <a:pt x="5449" y="1029"/>
                  </a:lnTo>
                  <a:lnTo>
                    <a:pt x="5391" y="819"/>
                  </a:lnTo>
                  <a:lnTo>
                    <a:pt x="5315" y="610"/>
                  </a:lnTo>
                  <a:lnTo>
                    <a:pt x="5220" y="400"/>
                  </a:lnTo>
                  <a:lnTo>
                    <a:pt x="5125" y="191"/>
                  </a:lnTo>
                  <a:lnTo>
                    <a:pt x="5010" y="0"/>
                  </a:lnTo>
                  <a:close/>
                </a:path>
              </a:pathLst>
            </a:custGeom>
            <a:solidFill>
              <a:srgbClr val="FD64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4792;p67"/>
            <p:cNvSpPr/>
            <p:nvPr/>
          </p:nvSpPr>
          <p:spPr>
            <a:xfrm flipH="1">
              <a:off x="1514580" y="3497211"/>
              <a:ext cx="91609" cy="81893"/>
            </a:xfrm>
            <a:custGeom>
              <a:avLst/>
              <a:gdLst/>
              <a:ahLst/>
              <a:cxnLst/>
              <a:rect l="l" t="t" r="r" b="b"/>
              <a:pathLst>
                <a:path w="5563" h="4973" fill="none" extrusionOk="0">
                  <a:moveTo>
                    <a:pt x="0" y="2382"/>
                  </a:moveTo>
                  <a:lnTo>
                    <a:pt x="0" y="2382"/>
                  </a:lnTo>
                  <a:lnTo>
                    <a:pt x="0" y="2610"/>
                  </a:lnTo>
                  <a:lnTo>
                    <a:pt x="19" y="2820"/>
                  </a:lnTo>
                  <a:lnTo>
                    <a:pt x="76" y="3048"/>
                  </a:lnTo>
                  <a:lnTo>
                    <a:pt x="153" y="3258"/>
                  </a:lnTo>
                  <a:lnTo>
                    <a:pt x="229" y="3467"/>
                  </a:lnTo>
                  <a:lnTo>
                    <a:pt x="343" y="3658"/>
                  </a:lnTo>
                  <a:lnTo>
                    <a:pt x="457" y="3848"/>
                  </a:lnTo>
                  <a:lnTo>
                    <a:pt x="610" y="4020"/>
                  </a:lnTo>
                  <a:lnTo>
                    <a:pt x="762" y="4191"/>
                  </a:lnTo>
                  <a:lnTo>
                    <a:pt x="915" y="4344"/>
                  </a:lnTo>
                  <a:lnTo>
                    <a:pt x="1105" y="4477"/>
                  </a:lnTo>
                  <a:lnTo>
                    <a:pt x="1296" y="4610"/>
                  </a:lnTo>
                  <a:lnTo>
                    <a:pt x="1486" y="4725"/>
                  </a:lnTo>
                  <a:lnTo>
                    <a:pt x="1696" y="4801"/>
                  </a:lnTo>
                  <a:lnTo>
                    <a:pt x="1905" y="4877"/>
                  </a:lnTo>
                  <a:lnTo>
                    <a:pt x="2134" y="4934"/>
                  </a:lnTo>
                  <a:lnTo>
                    <a:pt x="2134" y="4934"/>
                  </a:lnTo>
                  <a:lnTo>
                    <a:pt x="2343" y="4972"/>
                  </a:lnTo>
                  <a:lnTo>
                    <a:pt x="2572" y="4972"/>
                  </a:lnTo>
                  <a:lnTo>
                    <a:pt x="2801" y="4972"/>
                  </a:lnTo>
                  <a:lnTo>
                    <a:pt x="3029" y="4934"/>
                  </a:lnTo>
                  <a:lnTo>
                    <a:pt x="3239" y="4896"/>
                  </a:lnTo>
                  <a:lnTo>
                    <a:pt x="3448" y="4839"/>
                  </a:lnTo>
                  <a:lnTo>
                    <a:pt x="3677" y="4763"/>
                  </a:lnTo>
                  <a:lnTo>
                    <a:pt x="3867" y="4668"/>
                  </a:lnTo>
                  <a:lnTo>
                    <a:pt x="4077" y="4553"/>
                  </a:lnTo>
                  <a:lnTo>
                    <a:pt x="4267" y="4439"/>
                  </a:lnTo>
                  <a:lnTo>
                    <a:pt x="4439" y="4306"/>
                  </a:lnTo>
                  <a:lnTo>
                    <a:pt x="4610" y="4153"/>
                  </a:lnTo>
                  <a:lnTo>
                    <a:pt x="4782" y="3982"/>
                  </a:lnTo>
                  <a:lnTo>
                    <a:pt x="4915" y="3810"/>
                  </a:lnTo>
                  <a:lnTo>
                    <a:pt x="5048" y="3639"/>
                  </a:lnTo>
                  <a:lnTo>
                    <a:pt x="5163" y="3448"/>
                  </a:lnTo>
                  <a:lnTo>
                    <a:pt x="5163" y="3448"/>
                  </a:lnTo>
                  <a:lnTo>
                    <a:pt x="5277" y="3239"/>
                  </a:lnTo>
                  <a:lnTo>
                    <a:pt x="5353" y="3029"/>
                  </a:lnTo>
                  <a:lnTo>
                    <a:pt x="5429" y="2820"/>
                  </a:lnTo>
                  <a:lnTo>
                    <a:pt x="5487" y="2610"/>
                  </a:lnTo>
                  <a:lnTo>
                    <a:pt x="5525" y="2382"/>
                  </a:lnTo>
                  <a:lnTo>
                    <a:pt x="5544" y="2153"/>
                  </a:lnTo>
                  <a:lnTo>
                    <a:pt x="5563" y="1924"/>
                  </a:lnTo>
                  <a:lnTo>
                    <a:pt x="5563" y="1715"/>
                  </a:lnTo>
                  <a:lnTo>
                    <a:pt x="5544" y="1486"/>
                  </a:lnTo>
                  <a:lnTo>
                    <a:pt x="5506" y="1258"/>
                  </a:lnTo>
                  <a:lnTo>
                    <a:pt x="5449" y="1029"/>
                  </a:lnTo>
                  <a:lnTo>
                    <a:pt x="5391" y="819"/>
                  </a:lnTo>
                  <a:lnTo>
                    <a:pt x="5315" y="610"/>
                  </a:lnTo>
                  <a:lnTo>
                    <a:pt x="5220" y="400"/>
                  </a:lnTo>
                  <a:lnTo>
                    <a:pt x="5125" y="191"/>
                  </a:lnTo>
                  <a:lnTo>
                    <a:pt x="50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4793;p67"/>
            <p:cNvSpPr/>
            <p:nvPr/>
          </p:nvSpPr>
          <p:spPr>
            <a:xfrm flipH="1">
              <a:off x="1515518" y="3034177"/>
              <a:ext cx="378967" cy="520142"/>
            </a:xfrm>
            <a:custGeom>
              <a:avLst/>
              <a:gdLst/>
              <a:ahLst/>
              <a:cxnLst/>
              <a:rect l="l" t="t" r="r" b="b"/>
              <a:pathLst>
                <a:path w="23013" h="31586" extrusionOk="0">
                  <a:moveTo>
                    <a:pt x="7296" y="1"/>
                  </a:moveTo>
                  <a:lnTo>
                    <a:pt x="572" y="5639"/>
                  </a:lnTo>
                  <a:lnTo>
                    <a:pt x="419" y="5982"/>
                  </a:lnTo>
                  <a:lnTo>
                    <a:pt x="305" y="6325"/>
                  </a:lnTo>
                  <a:lnTo>
                    <a:pt x="191" y="6668"/>
                  </a:lnTo>
                  <a:lnTo>
                    <a:pt x="115" y="7030"/>
                  </a:lnTo>
                  <a:lnTo>
                    <a:pt x="57" y="7392"/>
                  </a:lnTo>
                  <a:lnTo>
                    <a:pt x="19" y="7754"/>
                  </a:lnTo>
                  <a:lnTo>
                    <a:pt x="0" y="8116"/>
                  </a:lnTo>
                  <a:lnTo>
                    <a:pt x="19" y="8478"/>
                  </a:lnTo>
                  <a:lnTo>
                    <a:pt x="57" y="8859"/>
                  </a:lnTo>
                  <a:lnTo>
                    <a:pt x="96" y="9221"/>
                  </a:lnTo>
                  <a:lnTo>
                    <a:pt x="172" y="9564"/>
                  </a:lnTo>
                  <a:lnTo>
                    <a:pt x="286" y="9926"/>
                  </a:lnTo>
                  <a:lnTo>
                    <a:pt x="400" y="10268"/>
                  </a:lnTo>
                  <a:lnTo>
                    <a:pt x="534" y="10611"/>
                  </a:lnTo>
                  <a:lnTo>
                    <a:pt x="705" y="10935"/>
                  </a:lnTo>
                  <a:lnTo>
                    <a:pt x="877" y="11259"/>
                  </a:lnTo>
                  <a:lnTo>
                    <a:pt x="1086" y="11564"/>
                  </a:lnTo>
                  <a:lnTo>
                    <a:pt x="1315" y="11850"/>
                  </a:lnTo>
                  <a:lnTo>
                    <a:pt x="1562" y="12116"/>
                  </a:lnTo>
                  <a:lnTo>
                    <a:pt x="1810" y="12383"/>
                  </a:lnTo>
                  <a:lnTo>
                    <a:pt x="2096" y="12612"/>
                  </a:lnTo>
                  <a:lnTo>
                    <a:pt x="2382" y="12840"/>
                  </a:lnTo>
                  <a:lnTo>
                    <a:pt x="2686" y="13050"/>
                  </a:lnTo>
                  <a:lnTo>
                    <a:pt x="2991" y="13240"/>
                  </a:lnTo>
                  <a:lnTo>
                    <a:pt x="3334" y="13393"/>
                  </a:lnTo>
                  <a:lnTo>
                    <a:pt x="3658" y="13545"/>
                  </a:lnTo>
                  <a:lnTo>
                    <a:pt x="4001" y="13678"/>
                  </a:lnTo>
                  <a:lnTo>
                    <a:pt x="4363" y="13774"/>
                  </a:lnTo>
                  <a:lnTo>
                    <a:pt x="4706" y="13869"/>
                  </a:lnTo>
                  <a:lnTo>
                    <a:pt x="5068" y="13926"/>
                  </a:lnTo>
                  <a:lnTo>
                    <a:pt x="5430" y="13964"/>
                  </a:lnTo>
                  <a:lnTo>
                    <a:pt x="5791" y="13964"/>
                  </a:lnTo>
                  <a:lnTo>
                    <a:pt x="5620" y="14421"/>
                  </a:lnTo>
                  <a:lnTo>
                    <a:pt x="5487" y="14879"/>
                  </a:lnTo>
                  <a:lnTo>
                    <a:pt x="5372" y="15336"/>
                  </a:lnTo>
                  <a:lnTo>
                    <a:pt x="5296" y="15812"/>
                  </a:lnTo>
                  <a:lnTo>
                    <a:pt x="5239" y="16269"/>
                  </a:lnTo>
                  <a:lnTo>
                    <a:pt x="5220" y="16745"/>
                  </a:lnTo>
                  <a:lnTo>
                    <a:pt x="5239" y="17222"/>
                  </a:lnTo>
                  <a:lnTo>
                    <a:pt x="5277" y="17698"/>
                  </a:lnTo>
                  <a:lnTo>
                    <a:pt x="5334" y="18174"/>
                  </a:lnTo>
                  <a:lnTo>
                    <a:pt x="5449" y="18650"/>
                  </a:lnTo>
                  <a:lnTo>
                    <a:pt x="5563" y="19108"/>
                  </a:lnTo>
                  <a:lnTo>
                    <a:pt x="5715" y="19565"/>
                  </a:lnTo>
                  <a:lnTo>
                    <a:pt x="5906" y="20003"/>
                  </a:lnTo>
                  <a:lnTo>
                    <a:pt x="6115" y="20422"/>
                  </a:lnTo>
                  <a:lnTo>
                    <a:pt x="6363" y="20841"/>
                  </a:lnTo>
                  <a:lnTo>
                    <a:pt x="6630" y="21222"/>
                  </a:lnTo>
                  <a:lnTo>
                    <a:pt x="6915" y="21603"/>
                  </a:lnTo>
                  <a:lnTo>
                    <a:pt x="7239" y="21965"/>
                  </a:lnTo>
                  <a:lnTo>
                    <a:pt x="7582" y="22289"/>
                  </a:lnTo>
                  <a:lnTo>
                    <a:pt x="7944" y="22594"/>
                  </a:lnTo>
                  <a:lnTo>
                    <a:pt x="8325" y="22880"/>
                  </a:lnTo>
                  <a:lnTo>
                    <a:pt x="8725" y="23146"/>
                  </a:lnTo>
                  <a:lnTo>
                    <a:pt x="9144" y="23375"/>
                  </a:lnTo>
                  <a:lnTo>
                    <a:pt x="9563" y="23584"/>
                  </a:lnTo>
                  <a:lnTo>
                    <a:pt x="10021" y="23775"/>
                  </a:lnTo>
                  <a:lnTo>
                    <a:pt x="10459" y="23927"/>
                  </a:lnTo>
                  <a:lnTo>
                    <a:pt x="10916" y="24042"/>
                  </a:lnTo>
                  <a:lnTo>
                    <a:pt x="11392" y="24137"/>
                  </a:lnTo>
                  <a:lnTo>
                    <a:pt x="11868" y="24213"/>
                  </a:lnTo>
                  <a:lnTo>
                    <a:pt x="12345" y="24251"/>
                  </a:lnTo>
                  <a:lnTo>
                    <a:pt x="12821" y="24251"/>
                  </a:lnTo>
                  <a:lnTo>
                    <a:pt x="13297" y="24213"/>
                  </a:lnTo>
                  <a:lnTo>
                    <a:pt x="13202" y="24461"/>
                  </a:lnTo>
                  <a:lnTo>
                    <a:pt x="13107" y="24689"/>
                  </a:lnTo>
                  <a:lnTo>
                    <a:pt x="13050" y="24937"/>
                  </a:lnTo>
                  <a:lnTo>
                    <a:pt x="12992" y="25185"/>
                  </a:lnTo>
                  <a:lnTo>
                    <a:pt x="12954" y="25432"/>
                  </a:lnTo>
                  <a:lnTo>
                    <a:pt x="12916" y="25680"/>
                  </a:lnTo>
                  <a:lnTo>
                    <a:pt x="12897" y="25928"/>
                  </a:lnTo>
                  <a:lnTo>
                    <a:pt x="12897" y="26194"/>
                  </a:lnTo>
                  <a:lnTo>
                    <a:pt x="12897" y="26442"/>
                  </a:lnTo>
                  <a:lnTo>
                    <a:pt x="12916" y="26690"/>
                  </a:lnTo>
                  <a:lnTo>
                    <a:pt x="12992" y="27204"/>
                  </a:lnTo>
                  <a:lnTo>
                    <a:pt x="13088" y="27699"/>
                  </a:lnTo>
                  <a:lnTo>
                    <a:pt x="13240" y="28175"/>
                  </a:lnTo>
                  <a:lnTo>
                    <a:pt x="13450" y="28652"/>
                  </a:lnTo>
                  <a:lnTo>
                    <a:pt x="13678" y="29090"/>
                  </a:lnTo>
                  <a:lnTo>
                    <a:pt x="13812" y="29318"/>
                  </a:lnTo>
                  <a:lnTo>
                    <a:pt x="13945" y="29528"/>
                  </a:lnTo>
                  <a:lnTo>
                    <a:pt x="14097" y="29719"/>
                  </a:lnTo>
                  <a:lnTo>
                    <a:pt x="14269" y="29909"/>
                  </a:lnTo>
                  <a:lnTo>
                    <a:pt x="14421" y="30100"/>
                  </a:lnTo>
                  <a:lnTo>
                    <a:pt x="14612" y="30290"/>
                  </a:lnTo>
                  <a:lnTo>
                    <a:pt x="14802" y="30442"/>
                  </a:lnTo>
                  <a:lnTo>
                    <a:pt x="14993" y="30614"/>
                  </a:lnTo>
                  <a:lnTo>
                    <a:pt x="15183" y="30766"/>
                  </a:lnTo>
                  <a:lnTo>
                    <a:pt x="15393" y="30900"/>
                  </a:lnTo>
                  <a:lnTo>
                    <a:pt x="15621" y="31033"/>
                  </a:lnTo>
                  <a:lnTo>
                    <a:pt x="15850" y="31147"/>
                  </a:lnTo>
                  <a:lnTo>
                    <a:pt x="16078" y="31243"/>
                  </a:lnTo>
                  <a:lnTo>
                    <a:pt x="16307" y="31338"/>
                  </a:lnTo>
                  <a:lnTo>
                    <a:pt x="16555" y="31414"/>
                  </a:lnTo>
                  <a:lnTo>
                    <a:pt x="16802" y="31471"/>
                  </a:lnTo>
                  <a:lnTo>
                    <a:pt x="17050" y="31509"/>
                  </a:lnTo>
                  <a:lnTo>
                    <a:pt x="17298" y="31547"/>
                  </a:lnTo>
                  <a:lnTo>
                    <a:pt x="17545" y="31585"/>
                  </a:lnTo>
                  <a:lnTo>
                    <a:pt x="18060" y="31585"/>
                  </a:lnTo>
                  <a:lnTo>
                    <a:pt x="18307" y="31566"/>
                  </a:lnTo>
                  <a:lnTo>
                    <a:pt x="18555" y="31547"/>
                  </a:lnTo>
                  <a:lnTo>
                    <a:pt x="18803" y="31509"/>
                  </a:lnTo>
                  <a:lnTo>
                    <a:pt x="19050" y="31452"/>
                  </a:lnTo>
                  <a:lnTo>
                    <a:pt x="19298" y="31395"/>
                  </a:lnTo>
                  <a:lnTo>
                    <a:pt x="19546" y="31319"/>
                  </a:lnTo>
                  <a:lnTo>
                    <a:pt x="19793" y="31243"/>
                  </a:lnTo>
                  <a:lnTo>
                    <a:pt x="20022" y="31147"/>
                  </a:lnTo>
                  <a:lnTo>
                    <a:pt x="20250" y="31052"/>
                  </a:lnTo>
                  <a:lnTo>
                    <a:pt x="20479" y="30938"/>
                  </a:lnTo>
                  <a:lnTo>
                    <a:pt x="20708" y="30804"/>
                  </a:lnTo>
                  <a:lnTo>
                    <a:pt x="20917" y="30671"/>
                  </a:lnTo>
                  <a:lnTo>
                    <a:pt x="21127" y="30538"/>
                  </a:lnTo>
                  <a:lnTo>
                    <a:pt x="21317" y="30385"/>
                  </a:lnTo>
                  <a:lnTo>
                    <a:pt x="21508" y="30214"/>
                  </a:lnTo>
                  <a:lnTo>
                    <a:pt x="21698" y="30042"/>
                  </a:lnTo>
                  <a:lnTo>
                    <a:pt x="21870" y="29871"/>
                  </a:lnTo>
                  <a:lnTo>
                    <a:pt x="22022" y="29680"/>
                  </a:lnTo>
                  <a:lnTo>
                    <a:pt x="22174" y="29471"/>
                  </a:lnTo>
                  <a:lnTo>
                    <a:pt x="22327" y="29261"/>
                  </a:lnTo>
                  <a:lnTo>
                    <a:pt x="22460" y="29052"/>
                  </a:lnTo>
                  <a:lnTo>
                    <a:pt x="22575" y="28823"/>
                  </a:lnTo>
                  <a:lnTo>
                    <a:pt x="22670" y="28595"/>
                  </a:lnTo>
                  <a:lnTo>
                    <a:pt x="22765" y="28366"/>
                  </a:lnTo>
                  <a:lnTo>
                    <a:pt x="22841" y="28118"/>
                  </a:lnTo>
                  <a:lnTo>
                    <a:pt x="22898" y="27871"/>
                  </a:lnTo>
                  <a:lnTo>
                    <a:pt x="22956" y="27623"/>
                  </a:lnTo>
                  <a:lnTo>
                    <a:pt x="22994" y="27375"/>
                  </a:lnTo>
                  <a:lnTo>
                    <a:pt x="23013" y="27128"/>
                  </a:lnTo>
                  <a:lnTo>
                    <a:pt x="23013" y="26880"/>
                  </a:lnTo>
                  <a:lnTo>
                    <a:pt x="23013" y="26632"/>
                  </a:lnTo>
                  <a:lnTo>
                    <a:pt x="22975" y="26366"/>
                  </a:lnTo>
                  <a:lnTo>
                    <a:pt x="22956" y="26118"/>
                  </a:lnTo>
                  <a:lnTo>
                    <a:pt x="22898" y="25870"/>
                  </a:lnTo>
                  <a:lnTo>
                    <a:pt x="22841" y="25623"/>
                  </a:lnTo>
                  <a:lnTo>
                    <a:pt x="22784" y="25394"/>
                  </a:lnTo>
                  <a:lnTo>
                    <a:pt x="22689" y="25147"/>
                  </a:lnTo>
                  <a:lnTo>
                    <a:pt x="22594" y="24918"/>
                  </a:lnTo>
                  <a:lnTo>
                    <a:pt x="22498" y="24670"/>
                  </a:lnTo>
                  <a:lnTo>
                    <a:pt x="22384" y="24461"/>
                  </a:lnTo>
                  <a:lnTo>
                    <a:pt x="22251" y="24232"/>
                  </a:lnTo>
                  <a:lnTo>
                    <a:pt x="22117" y="24023"/>
                  </a:lnTo>
                  <a:lnTo>
                    <a:pt x="21984" y="23813"/>
                  </a:lnTo>
                  <a:lnTo>
                    <a:pt x="21832" y="23603"/>
                  </a:lnTo>
                  <a:lnTo>
                    <a:pt x="21660" y="23413"/>
                  </a:lnTo>
                  <a:lnTo>
                    <a:pt x="21489" y="23242"/>
                  </a:lnTo>
                  <a:lnTo>
                    <a:pt x="21298" y="23070"/>
                  </a:lnTo>
                  <a:lnTo>
                    <a:pt x="21108" y="22899"/>
                  </a:lnTo>
                  <a:lnTo>
                    <a:pt x="20917" y="22746"/>
                  </a:lnTo>
                  <a:lnTo>
                    <a:pt x="20708" y="22613"/>
                  </a:lnTo>
                  <a:lnTo>
                    <a:pt x="20498" y="22480"/>
                  </a:lnTo>
                  <a:lnTo>
                    <a:pt x="20269" y="22365"/>
                  </a:lnTo>
                  <a:lnTo>
                    <a:pt x="20041" y="22270"/>
                  </a:lnTo>
                  <a:lnTo>
                    <a:pt x="19812" y="22175"/>
                  </a:lnTo>
                  <a:lnTo>
                    <a:pt x="19565" y="22118"/>
                  </a:lnTo>
                  <a:lnTo>
                    <a:pt x="19755" y="21756"/>
                  </a:lnTo>
                  <a:lnTo>
                    <a:pt x="19946" y="21375"/>
                  </a:lnTo>
                  <a:lnTo>
                    <a:pt x="20098" y="20994"/>
                  </a:lnTo>
                  <a:lnTo>
                    <a:pt x="20212" y="20613"/>
                  </a:lnTo>
                  <a:lnTo>
                    <a:pt x="20308" y="20213"/>
                  </a:lnTo>
                  <a:lnTo>
                    <a:pt x="20365" y="19793"/>
                  </a:lnTo>
                  <a:lnTo>
                    <a:pt x="20422" y="19393"/>
                  </a:lnTo>
                  <a:lnTo>
                    <a:pt x="20422" y="18974"/>
                  </a:lnTo>
                  <a:lnTo>
                    <a:pt x="20403" y="18574"/>
                  </a:lnTo>
                  <a:lnTo>
                    <a:pt x="20365" y="18155"/>
                  </a:lnTo>
                  <a:lnTo>
                    <a:pt x="20308" y="17755"/>
                  </a:lnTo>
                  <a:lnTo>
                    <a:pt x="20212" y="17355"/>
                  </a:lnTo>
                  <a:lnTo>
                    <a:pt x="20079" y="16955"/>
                  </a:lnTo>
                  <a:lnTo>
                    <a:pt x="19927" y="16574"/>
                  </a:lnTo>
                  <a:lnTo>
                    <a:pt x="19755" y="16212"/>
                  </a:lnTo>
                  <a:lnTo>
                    <a:pt x="19546" y="15850"/>
                  </a:lnTo>
                  <a:lnTo>
                    <a:pt x="19317" y="15507"/>
                  </a:lnTo>
                  <a:lnTo>
                    <a:pt x="19069" y="15183"/>
                  </a:lnTo>
                  <a:lnTo>
                    <a:pt x="18784" y="14879"/>
                  </a:lnTo>
                  <a:lnTo>
                    <a:pt x="18498" y="14612"/>
                  </a:lnTo>
                  <a:lnTo>
                    <a:pt x="18174" y="14345"/>
                  </a:lnTo>
                  <a:lnTo>
                    <a:pt x="17831" y="14098"/>
                  </a:lnTo>
                  <a:lnTo>
                    <a:pt x="17488" y="13888"/>
                  </a:lnTo>
                  <a:lnTo>
                    <a:pt x="17126" y="13697"/>
                  </a:lnTo>
                  <a:lnTo>
                    <a:pt x="16745" y="13526"/>
                  </a:lnTo>
                  <a:lnTo>
                    <a:pt x="16364" y="13374"/>
                  </a:lnTo>
                  <a:lnTo>
                    <a:pt x="15964" y="13259"/>
                  </a:lnTo>
                  <a:lnTo>
                    <a:pt x="15564" y="13164"/>
                  </a:lnTo>
                  <a:lnTo>
                    <a:pt x="15164" y="13107"/>
                  </a:lnTo>
                  <a:lnTo>
                    <a:pt x="14764" y="13069"/>
                  </a:lnTo>
                  <a:lnTo>
                    <a:pt x="14345" y="13069"/>
                  </a:lnTo>
                  <a:lnTo>
                    <a:pt x="13926" y="13088"/>
                  </a:lnTo>
                  <a:lnTo>
                    <a:pt x="14116" y="12059"/>
                  </a:lnTo>
                  <a:lnTo>
                    <a:pt x="14193" y="11526"/>
                  </a:lnTo>
                  <a:lnTo>
                    <a:pt x="14250" y="11011"/>
                  </a:lnTo>
                  <a:lnTo>
                    <a:pt x="14307" y="10478"/>
                  </a:lnTo>
                  <a:lnTo>
                    <a:pt x="14326" y="9945"/>
                  </a:lnTo>
                  <a:lnTo>
                    <a:pt x="14345" y="9430"/>
                  </a:lnTo>
                  <a:lnTo>
                    <a:pt x="14345" y="8897"/>
                  </a:lnTo>
                  <a:lnTo>
                    <a:pt x="14326" y="8363"/>
                  </a:lnTo>
                  <a:lnTo>
                    <a:pt x="14288" y="7849"/>
                  </a:lnTo>
                  <a:lnTo>
                    <a:pt x="14231" y="7335"/>
                  </a:lnTo>
                  <a:lnTo>
                    <a:pt x="14154" y="6820"/>
                  </a:lnTo>
                  <a:lnTo>
                    <a:pt x="14059" y="6306"/>
                  </a:lnTo>
                  <a:lnTo>
                    <a:pt x="13926" y="5792"/>
                  </a:lnTo>
                  <a:lnTo>
                    <a:pt x="13773" y="5296"/>
                  </a:lnTo>
                  <a:lnTo>
                    <a:pt x="13583" y="4801"/>
                  </a:lnTo>
                  <a:lnTo>
                    <a:pt x="13373" y="4325"/>
                  </a:lnTo>
                  <a:lnTo>
                    <a:pt x="13126" y="3849"/>
                  </a:lnTo>
                  <a:lnTo>
                    <a:pt x="12859" y="3410"/>
                  </a:lnTo>
                  <a:lnTo>
                    <a:pt x="12554" y="2972"/>
                  </a:lnTo>
                  <a:lnTo>
                    <a:pt x="12230" y="2553"/>
                  </a:lnTo>
                  <a:lnTo>
                    <a:pt x="11887" y="2153"/>
                  </a:lnTo>
                  <a:lnTo>
                    <a:pt x="11506" y="1791"/>
                  </a:lnTo>
                  <a:lnTo>
                    <a:pt x="11106" y="1448"/>
                  </a:lnTo>
                  <a:lnTo>
                    <a:pt x="10687" y="1124"/>
                  </a:lnTo>
                  <a:lnTo>
                    <a:pt x="10249" y="858"/>
                  </a:lnTo>
                  <a:lnTo>
                    <a:pt x="9792" y="610"/>
                  </a:lnTo>
                  <a:lnTo>
                    <a:pt x="9316" y="401"/>
                  </a:lnTo>
                  <a:lnTo>
                    <a:pt x="8820" y="229"/>
                  </a:lnTo>
                  <a:lnTo>
                    <a:pt x="8573" y="172"/>
                  </a:lnTo>
                  <a:lnTo>
                    <a:pt x="8325" y="115"/>
                  </a:lnTo>
                  <a:lnTo>
                    <a:pt x="8077" y="77"/>
                  </a:lnTo>
                  <a:lnTo>
                    <a:pt x="7811" y="39"/>
                  </a:lnTo>
                  <a:lnTo>
                    <a:pt x="7563" y="20"/>
                  </a:lnTo>
                  <a:lnTo>
                    <a:pt x="7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4794;p67"/>
            <p:cNvSpPr/>
            <p:nvPr/>
          </p:nvSpPr>
          <p:spPr>
            <a:xfrm flipH="1">
              <a:off x="1515518" y="3034177"/>
              <a:ext cx="378967" cy="520142"/>
            </a:xfrm>
            <a:custGeom>
              <a:avLst/>
              <a:gdLst/>
              <a:ahLst/>
              <a:cxnLst/>
              <a:rect l="l" t="t" r="r" b="b"/>
              <a:pathLst>
                <a:path w="23013" h="31586" fill="none" extrusionOk="0">
                  <a:moveTo>
                    <a:pt x="572" y="5639"/>
                  </a:moveTo>
                  <a:lnTo>
                    <a:pt x="572" y="5639"/>
                  </a:lnTo>
                  <a:lnTo>
                    <a:pt x="419" y="5982"/>
                  </a:lnTo>
                  <a:lnTo>
                    <a:pt x="305" y="6325"/>
                  </a:lnTo>
                  <a:lnTo>
                    <a:pt x="191" y="6668"/>
                  </a:lnTo>
                  <a:lnTo>
                    <a:pt x="115" y="7030"/>
                  </a:lnTo>
                  <a:lnTo>
                    <a:pt x="57" y="7392"/>
                  </a:lnTo>
                  <a:lnTo>
                    <a:pt x="19" y="7754"/>
                  </a:lnTo>
                  <a:lnTo>
                    <a:pt x="0" y="8116"/>
                  </a:lnTo>
                  <a:lnTo>
                    <a:pt x="19" y="8478"/>
                  </a:lnTo>
                  <a:lnTo>
                    <a:pt x="57" y="8859"/>
                  </a:lnTo>
                  <a:lnTo>
                    <a:pt x="96" y="9221"/>
                  </a:lnTo>
                  <a:lnTo>
                    <a:pt x="172" y="9564"/>
                  </a:lnTo>
                  <a:lnTo>
                    <a:pt x="286" y="9926"/>
                  </a:lnTo>
                  <a:lnTo>
                    <a:pt x="400" y="10268"/>
                  </a:lnTo>
                  <a:lnTo>
                    <a:pt x="534" y="10611"/>
                  </a:lnTo>
                  <a:lnTo>
                    <a:pt x="705" y="10935"/>
                  </a:lnTo>
                  <a:lnTo>
                    <a:pt x="877" y="11259"/>
                  </a:lnTo>
                  <a:lnTo>
                    <a:pt x="877" y="11259"/>
                  </a:lnTo>
                  <a:lnTo>
                    <a:pt x="1086" y="11564"/>
                  </a:lnTo>
                  <a:lnTo>
                    <a:pt x="1315" y="11850"/>
                  </a:lnTo>
                  <a:lnTo>
                    <a:pt x="1562" y="12116"/>
                  </a:lnTo>
                  <a:lnTo>
                    <a:pt x="1810" y="12383"/>
                  </a:lnTo>
                  <a:lnTo>
                    <a:pt x="2096" y="12612"/>
                  </a:lnTo>
                  <a:lnTo>
                    <a:pt x="2382" y="12840"/>
                  </a:lnTo>
                  <a:lnTo>
                    <a:pt x="2686" y="13050"/>
                  </a:lnTo>
                  <a:lnTo>
                    <a:pt x="2991" y="13240"/>
                  </a:lnTo>
                  <a:lnTo>
                    <a:pt x="3334" y="13393"/>
                  </a:lnTo>
                  <a:lnTo>
                    <a:pt x="3658" y="13545"/>
                  </a:lnTo>
                  <a:lnTo>
                    <a:pt x="4001" y="13678"/>
                  </a:lnTo>
                  <a:lnTo>
                    <a:pt x="4363" y="13774"/>
                  </a:lnTo>
                  <a:lnTo>
                    <a:pt x="4706" y="13869"/>
                  </a:lnTo>
                  <a:lnTo>
                    <a:pt x="5068" y="13926"/>
                  </a:lnTo>
                  <a:lnTo>
                    <a:pt x="5430" y="13964"/>
                  </a:lnTo>
                  <a:lnTo>
                    <a:pt x="5791" y="13964"/>
                  </a:lnTo>
                  <a:lnTo>
                    <a:pt x="5791" y="13964"/>
                  </a:lnTo>
                  <a:lnTo>
                    <a:pt x="5620" y="14421"/>
                  </a:lnTo>
                  <a:lnTo>
                    <a:pt x="5487" y="14879"/>
                  </a:lnTo>
                  <a:lnTo>
                    <a:pt x="5372" y="15336"/>
                  </a:lnTo>
                  <a:lnTo>
                    <a:pt x="5296" y="15812"/>
                  </a:lnTo>
                  <a:lnTo>
                    <a:pt x="5239" y="16269"/>
                  </a:lnTo>
                  <a:lnTo>
                    <a:pt x="5220" y="16745"/>
                  </a:lnTo>
                  <a:lnTo>
                    <a:pt x="5239" y="17222"/>
                  </a:lnTo>
                  <a:lnTo>
                    <a:pt x="5277" y="17698"/>
                  </a:lnTo>
                  <a:lnTo>
                    <a:pt x="5334" y="18174"/>
                  </a:lnTo>
                  <a:lnTo>
                    <a:pt x="5449" y="18650"/>
                  </a:lnTo>
                  <a:lnTo>
                    <a:pt x="5563" y="19108"/>
                  </a:lnTo>
                  <a:lnTo>
                    <a:pt x="5715" y="19565"/>
                  </a:lnTo>
                  <a:lnTo>
                    <a:pt x="5906" y="20003"/>
                  </a:lnTo>
                  <a:lnTo>
                    <a:pt x="6115" y="20422"/>
                  </a:lnTo>
                  <a:lnTo>
                    <a:pt x="6363" y="20841"/>
                  </a:lnTo>
                  <a:lnTo>
                    <a:pt x="6630" y="21222"/>
                  </a:lnTo>
                  <a:lnTo>
                    <a:pt x="6630" y="21222"/>
                  </a:lnTo>
                  <a:lnTo>
                    <a:pt x="6915" y="21603"/>
                  </a:lnTo>
                  <a:lnTo>
                    <a:pt x="7239" y="21965"/>
                  </a:lnTo>
                  <a:lnTo>
                    <a:pt x="7582" y="22289"/>
                  </a:lnTo>
                  <a:lnTo>
                    <a:pt x="7944" y="22594"/>
                  </a:lnTo>
                  <a:lnTo>
                    <a:pt x="8325" y="22880"/>
                  </a:lnTo>
                  <a:lnTo>
                    <a:pt x="8725" y="23146"/>
                  </a:lnTo>
                  <a:lnTo>
                    <a:pt x="9144" y="23375"/>
                  </a:lnTo>
                  <a:lnTo>
                    <a:pt x="9563" y="23584"/>
                  </a:lnTo>
                  <a:lnTo>
                    <a:pt x="10021" y="23775"/>
                  </a:lnTo>
                  <a:lnTo>
                    <a:pt x="10459" y="23927"/>
                  </a:lnTo>
                  <a:lnTo>
                    <a:pt x="10916" y="24042"/>
                  </a:lnTo>
                  <a:lnTo>
                    <a:pt x="11392" y="24137"/>
                  </a:lnTo>
                  <a:lnTo>
                    <a:pt x="11868" y="24213"/>
                  </a:lnTo>
                  <a:lnTo>
                    <a:pt x="12345" y="24251"/>
                  </a:lnTo>
                  <a:lnTo>
                    <a:pt x="12821" y="24251"/>
                  </a:lnTo>
                  <a:lnTo>
                    <a:pt x="13297" y="24213"/>
                  </a:lnTo>
                  <a:lnTo>
                    <a:pt x="13297" y="24213"/>
                  </a:lnTo>
                  <a:lnTo>
                    <a:pt x="13202" y="24461"/>
                  </a:lnTo>
                  <a:lnTo>
                    <a:pt x="13107" y="24689"/>
                  </a:lnTo>
                  <a:lnTo>
                    <a:pt x="13050" y="24937"/>
                  </a:lnTo>
                  <a:lnTo>
                    <a:pt x="12992" y="25185"/>
                  </a:lnTo>
                  <a:lnTo>
                    <a:pt x="12954" y="25432"/>
                  </a:lnTo>
                  <a:lnTo>
                    <a:pt x="12916" y="25680"/>
                  </a:lnTo>
                  <a:lnTo>
                    <a:pt x="12897" y="25928"/>
                  </a:lnTo>
                  <a:lnTo>
                    <a:pt x="12897" y="26194"/>
                  </a:lnTo>
                  <a:lnTo>
                    <a:pt x="12897" y="26442"/>
                  </a:lnTo>
                  <a:lnTo>
                    <a:pt x="12916" y="26690"/>
                  </a:lnTo>
                  <a:lnTo>
                    <a:pt x="12992" y="27204"/>
                  </a:lnTo>
                  <a:lnTo>
                    <a:pt x="13088" y="27699"/>
                  </a:lnTo>
                  <a:lnTo>
                    <a:pt x="13240" y="28175"/>
                  </a:lnTo>
                  <a:lnTo>
                    <a:pt x="13450" y="28652"/>
                  </a:lnTo>
                  <a:lnTo>
                    <a:pt x="13678" y="29090"/>
                  </a:lnTo>
                  <a:lnTo>
                    <a:pt x="13812" y="29318"/>
                  </a:lnTo>
                  <a:lnTo>
                    <a:pt x="13945" y="29528"/>
                  </a:lnTo>
                  <a:lnTo>
                    <a:pt x="14097" y="29719"/>
                  </a:lnTo>
                  <a:lnTo>
                    <a:pt x="14269" y="29909"/>
                  </a:lnTo>
                  <a:lnTo>
                    <a:pt x="14421" y="30100"/>
                  </a:lnTo>
                  <a:lnTo>
                    <a:pt x="14612" y="30290"/>
                  </a:lnTo>
                  <a:lnTo>
                    <a:pt x="14802" y="30442"/>
                  </a:lnTo>
                  <a:lnTo>
                    <a:pt x="14993" y="30614"/>
                  </a:lnTo>
                  <a:lnTo>
                    <a:pt x="15183" y="30766"/>
                  </a:lnTo>
                  <a:lnTo>
                    <a:pt x="15393" y="30900"/>
                  </a:lnTo>
                  <a:lnTo>
                    <a:pt x="15621" y="31033"/>
                  </a:lnTo>
                  <a:lnTo>
                    <a:pt x="15850" y="31147"/>
                  </a:lnTo>
                  <a:lnTo>
                    <a:pt x="15850" y="31147"/>
                  </a:lnTo>
                  <a:lnTo>
                    <a:pt x="16078" y="31243"/>
                  </a:lnTo>
                  <a:lnTo>
                    <a:pt x="16307" y="31338"/>
                  </a:lnTo>
                  <a:lnTo>
                    <a:pt x="16555" y="31414"/>
                  </a:lnTo>
                  <a:lnTo>
                    <a:pt x="16802" y="31471"/>
                  </a:lnTo>
                  <a:lnTo>
                    <a:pt x="17050" y="31509"/>
                  </a:lnTo>
                  <a:lnTo>
                    <a:pt x="17298" y="31547"/>
                  </a:lnTo>
                  <a:lnTo>
                    <a:pt x="17545" y="31585"/>
                  </a:lnTo>
                  <a:lnTo>
                    <a:pt x="17793" y="31585"/>
                  </a:lnTo>
                  <a:lnTo>
                    <a:pt x="18060" y="31585"/>
                  </a:lnTo>
                  <a:lnTo>
                    <a:pt x="18307" y="31566"/>
                  </a:lnTo>
                  <a:lnTo>
                    <a:pt x="18555" y="31547"/>
                  </a:lnTo>
                  <a:lnTo>
                    <a:pt x="18803" y="31509"/>
                  </a:lnTo>
                  <a:lnTo>
                    <a:pt x="19050" y="31452"/>
                  </a:lnTo>
                  <a:lnTo>
                    <a:pt x="19298" y="31395"/>
                  </a:lnTo>
                  <a:lnTo>
                    <a:pt x="19546" y="31319"/>
                  </a:lnTo>
                  <a:lnTo>
                    <a:pt x="19793" y="31243"/>
                  </a:lnTo>
                  <a:lnTo>
                    <a:pt x="20022" y="31147"/>
                  </a:lnTo>
                  <a:lnTo>
                    <a:pt x="20250" y="31052"/>
                  </a:lnTo>
                  <a:lnTo>
                    <a:pt x="20479" y="30938"/>
                  </a:lnTo>
                  <a:lnTo>
                    <a:pt x="20708" y="30804"/>
                  </a:lnTo>
                  <a:lnTo>
                    <a:pt x="20917" y="30671"/>
                  </a:lnTo>
                  <a:lnTo>
                    <a:pt x="21127" y="30538"/>
                  </a:lnTo>
                  <a:lnTo>
                    <a:pt x="21317" y="30385"/>
                  </a:lnTo>
                  <a:lnTo>
                    <a:pt x="21508" y="30214"/>
                  </a:lnTo>
                  <a:lnTo>
                    <a:pt x="21698" y="30042"/>
                  </a:lnTo>
                  <a:lnTo>
                    <a:pt x="21870" y="29871"/>
                  </a:lnTo>
                  <a:lnTo>
                    <a:pt x="22022" y="29680"/>
                  </a:lnTo>
                  <a:lnTo>
                    <a:pt x="22174" y="29471"/>
                  </a:lnTo>
                  <a:lnTo>
                    <a:pt x="22327" y="29261"/>
                  </a:lnTo>
                  <a:lnTo>
                    <a:pt x="22460" y="29052"/>
                  </a:lnTo>
                  <a:lnTo>
                    <a:pt x="22575" y="28823"/>
                  </a:lnTo>
                  <a:lnTo>
                    <a:pt x="22670" y="28595"/>
                  </a:lnTo>
                  <a:lnTo>
                    <a:pt x="22670" y="28595"/>
                  </a:lnTo>
                  <a:lnTo>
                    <a:pt x="22765" y="28366"/>
                  </a:lnTo>
                  <a:lnTo>
                    <a:pt x="22841" y="28118"/>
                  </a:lnTo>
                  <a:lnTo>
                    <a:pt x="22898" y="27871"/>
                  </a:lnTo>
                  <a:lnTo>
                    <a:pt x="22956" y="27623"/>
                  </a:lnTo>
                  <a:lnTo>
                    <a:pt x="22994" y="27375"/>
                  </a:lnTo>
                  <a:lnTo>
                    <a:pt x="23013" y="27128"/>
                  </a:lnTo>
                  <a:lnTo>
                    <a:pt x="23013" y="26880"/>
                  </a:lnTo>
                  <a:lnTo>
                    <a:pt x="23013" y="26632"/>
                  </a:lnTo>
                  <a:lnTo>
                    <a:pt x="22975" y="26366"/>
                  </a:lnTo>
                  <a:lnTo>
                    <a:pt x="22956" y="26118"/>
                  </a:lnTo>
                  <a:lnTo>
                    <a:pt x="22898" y="25870"/>
                  </a:lnTo>
                  <a:lnTo>
                    <a:pt x="22841" y="25623"/>
                  </a:lnTo>
                  <a:lnTo>
                    <a:pt x="22784" y="25394"/>
                  </a:lnTo>
                  <a:lnTo>
                    <a:pt x="22689" y="25147"/>
                  </a:lnTo>
                  <a:lnTo>
                    <a:pt x="22594" y="24918"/>
                  </a:lnTo>
                  <a:lnTo>
                    <a:pt x="22498" y="24670"/>
                  </a:lnTo>
                  <a:lnTo>
                    <a:pt x="22384" y="24461"/>
                  </a:lnTo>
                  <a:lnTo>
                    <a:pt x="22251" y="24232"/>
                  </a:lnTo>
                  <a:lnTo>
                    <a:pt x="22117" y="24023"/>
                  </a:lnTo>
                  <a:lnTo>
                    <a:pt x="21984" y="23813"/>
                  </a:lnTo>
                  <a:lnTo>
                    <a:pt x="21832" y="23603"/>
                  </a:lnTo>
                  <a:lnTo>
                    <a:pt x="21660" y="23413"/>
                  </a:lnTo>
                  <a:lnTo>
                    <a:pt x="21489" y="23242"/>
                  </a:lnTo>
                  <a:lnTo>
                    <a:pt x="21298" y="23070"/>
                  </a:lnTo>
                  <a:lnTo>
                    <a:pt x="21108" y="22899"/>
                  </a:lnTo>
                  <a:lnTo>
                    <a:pt x="20917" y="22746"/>
                  </a:lnTo>
                  <a:lnTo>
                    <a:pt x="20708" y="22613"/>
                  </a:lnTo>
                  <a:lnTo>
                    <a:pt x="20498" y="22480"/>
                  </a:lnTo>
                  <a:lnTo>
                    <a:pt x="20269" y="22365"/>
                  </a:lnTo>
                  <a:lnTo>
                    <a:pt x="20041" y="22270"/>
                  </a:lnTo>
                  <a:lnTo>
                    <a:pt x="19812" y="22175"/>
                  </a:lnTo>
                  <a:lnTo>
                    <a:pt x="19565" y="22118"/>
                  </a:lnTo>
                  <a:lnTo>
                    <a:pt x="19565" y="22118"/>
                  </a:lnTo>
                  <a:lnTo>
                    <a:pt x="19755" y="21756"/>
                  </a:lnTo>
                  <a:lnTo>
                    <a:pt x="19946" y="21375"/>
                  </a:lnTo>
                  <a:lnTo>
                    <a:pt x="20098" y="20994"/>
                  </a:lnTo>
                  <a:lnTo>
                    <a:pt x="20212" y="20613"/>
                  </a:lnTo>
                  <a:lnTo>
                    <a:pt x="20308" y="20213"/>
                  </a:lnTo>
                  <a:lnTo>
                    <a:pt x="20365" y="19793"/>
                  </a:lnTo>
                  <a:lnTo>
                    <a:pt x="20422" y="19393"/>
                  </a:lnTo>
                  <a:lnTo>
                    <a:pt x="20422" y="18974"/>
                  </a:lnTo>
                  <a:lnTo>
                    <a:pt x="20403" y="18574"/>
                  </a:lnTo>
                  <a:lnTo>
                    <a:pt x="20365" y="18155"/>
                  </a:lnTo>
                  <a:lnTo>
                    <a:pt x="20308" y="17755"/>
                  </a:lnTo>
                  <a:lnTo>
                    <a:pt x="20212" y="17355"/>
                  </a:lnTo>
                  <a:lnTo>
                    <a:pt x="20079" y="16955"/>
                  </a:lnTo>
                  <a:lnTo>
                    <a:pt x="19927" y="16574"/>
                  </a:lnTo>
                  <a:lnTo>
                    <a:pt x="19755" y="16212"/>
                  </a:lnTo>
                  <a:lnTo>
                    <a:pt x="19546" y="15850"/>
                  </a:lnTo>
                  <a:lnTo>
                    <a:pt x="19546" y="15850"/>
                  </a:lnTo>
                  <a:lnTo>
                    <a:pt x="19317" y="15507"/>
                  </a:lnTo>
                  <a:lnTo>
                    <a:pt x="19069" y="15183"/>
                  </a:lnTo>
                  <a:lnTo>
                    <a:pt x="18784" y="14879"/>
                  </a:lnTo>
                  <a:lnTo>
                    <a:pt x="18498" y="14612"/>
                  </a:lnTo>
                  <a:lnTo>
                    <a:pt x="18174" y="14345"/>
                  </a:lnTo>
                  <a:lnTo>
                    <a:pt x="17831" y="14098"/>
                  </a:lnTo>
                  <a:lnTo>
                    <a:pt x="17488" y="13888"/>
                  </a:lnTo>
                  <a:lnTo>
                    <a:pt x="17126" y="13697"/>
                  </a:lnTo>
                  <a:lnTo>
                    <a:pt x="16745" y="13526"/>
                  </a:lnTo>
                  <a:lnTo>
                    <a:pt x="16364" y="13374"/>
                  </a:lnTo>
                  <a:lnTo>
                    <a:pt x="15964" y="13259"/>
                  </a:lnTo>
                  <a:lnTo>
                    <a:pt x="15564" y="13164"/>
                  </a:lnTo>
                  <a:lnTo>
                    <a:pt x="15164" y="13107"/>
                  </a:lnTo>
                  <a:lnTo>
                    <a:pt x="14764" y="13069"/>
                  </a:lnTo>
                  <a:lnTo>
                    <a:pt x="14345" y="13069"/>
                  </a:lnTo>
                  <a:lnTo>
                    <a:pt x="13926" y="13088"/>
                  </a:lnTo>
                  <a:lnTo>
                    <a:pt x="13926" y="13088"/>
                  </a:lnTo>
                  <a:lnTo>
                    <a:pt x="14116" y="12059"/>
                  </a:lnTo>
                  <a:lnTo>
                    <a:pt x="14193" y="11526"/>
                  </a:lnTo>
                  <a:lnTo>
                    <a:pt x="14250" y="11011"/>
                  </a:lnTo>
                  <a:lnTo>
                    <a:pt x="14307" y="10478"/>
                  </a:lnTo>
                  <a:lnTo>
                    <a:pt x="14326" y="9945"/>
                  </a:lnTo>
                  <a:lnTo>
                    <a:pt x="14345" y="9430"/>
                  </a:lnTo>
                  <a:lnTo>
                    <a:pt x="14345" y="8897"/>
                  </a:lnTo>
                  <a:lnTo>
                    <a:pt x="14326" y="8363"/>
                  </a:lnTo>
                  <a:lnTo>
                    <a:pt x="14288" y="7849"/>
                  </a:lnTo>
                  <a:lnTo>
                    <a:pt x="14231" y="7335"/>
                  </a:lnTo>
                  <a:lnTo>
                    <a:pt x="14154" y="6820"/>
                  </a:lnTo>
                  <a:lnTo>
                    <a:pt x="14059" y="6306"/>
                  </a:lnTo>
                  <a:lnTo>
                    <a:pt x="13926" y="5792"/>
                  </a:lnTo>
                  <a:lnTo>
                    <a:pt x="13773" y="5296"/>
                  </a:lnTo>
                  <a:lnTo>
                    <a:pt x="13583" y="4801"/>
                  </a:lnTo>
                  <a:lnTo>
                    <a:pt x="13583" y="4801"/>
                  </a:lnTo>
                  <a:lnTo>
                    <a:pt x="13373" y="4325"/>
                  </a:lnTo>
                  <a:lnTo>
                    <a:pt x="13126" y="3849"/>
                  </a:lnTo>
                  <a:lnTo>
                    <a:pt x="12859" y="3410"/>
                  </a:lnTo>
                  <a:lnTo>
                    <a:pt x="12554" y="2972"/>
                  </a:lnTo>
                  <a:lnTo>
                    <a:pt x="12230" y="2553"/>
                  </a:lnTo>
                  <a:lnTo>
                    <a:pt x="11887" y="2153"/>
                  </a:lnTo>
                  <a:lnTo>
                    <a:pt x="11506" y="1791"/>
                  </a:lnTo>
                  <a:lnTo>
                    <a:pt x="11106" y="1448"/>
                  </a:lnTo>
                  <a:lnTo>
                    <a:pt x="10687" y="1124"/>
                  </a:lnTo>
                  <a:lnTo>
                    <a:pt x="10249" y="858"/>
                  </a:lnTo>
                  <a:lnTo>
                    <a:pt x="9792" y="610"/>
                  </a:lnTo>
                  <a:lnTo>
                    <a:pt x="9316" y="401"/>
                  </a:lnTo>
                  <a:lnTo>
                    <a:pt x="8820" y="229"/>
                  </a:lnTo>
                  <a:lnTo>
                    <a:pt x="8573" y="172"/>
                  </a:lnTo>
                  <a:lnTo>
                    <a:pt x="8325" y="115"/>
                  </a:lnTo>
                  <a:lnTo>
                    <a:pt x="8077" y="77"/>
                  </a:lnTo>
                  <a:lnTo>
                    <a:pt x="7811" y="39"/>
                  </a:lnTo>
                  <a:lnTo>
                    <a:pt x="7563" y="20"/>
                  </a:lnTo>
                  <a:lnTo>
                    <a:pt x="7296" y="1"/>
                  </a:lnTo>
                  <a:lnTo>
                    <a:pt x="572" y="56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4795;p67"/>
            <p:cNvSpPr/>
            <p:nvPr/>
          </p:nvSpPr>
          <p:spPr>
            <a:xfrm flipH="1">
              <a:off x="2036583" y="3191656"/>
              <a:ext cx="584448" cy="278910"/>
            </a:xfrm>
            <a:custGeom>
              <a:avLst/>
              <a:gdLst/>
              <a:ahLst/>
              <a:cxnLst/>
              <a:rect l="l" t="t" r="r" b="b"/>
              <a:pathLst>
                <a:path w="35491" h="16937" extrusionOk="0">
                  <a:moveTo>
                    <a:pt x="28595" y="1"/>
                  </a:moveTo>
                  <a:lnTo>
                    <a:pt x="27756" y="248"/>
                  </a:lnTo>
                  <a:lnTo>
                    <a:pt x="26899" y="477"/>
                  </a:lnTo>
                  <a:lnTo>
                    <a:pt x="26042" y="686"/>
                  </a:lnTo>
                  <a:lnTo>
                    <a:pt x="25185" y="896"/>
                  </a:lnTo>
                  <a:lnTo>
                    <a:pt x="24327" y="1086"/>
                  </a:lnTo>
                  <a:lnTo>
                    <a:pt x="23470" y="1277"/>
                  </a:lnTo>
                  <a:lnTo>
                    <a:pt x="22594" y="1429"/>
                  </a:lnTo>
                  <a:lnTo>
                    <a:pt x="21737" y="1582"/>
                  </a:lnTo>
                  <a:lnTo>
                    <a:pt x="20860" y="1734"/>
                  </a:lnTo>
                  <a:lnTo>
                    <a:pt x="19984" y="1868"/>
                  </a:lnTo>
                  <a:lnTo>
                    <a:pt x="19108" y="1982"/>
                  </a:lnTo>
                  <a:lnTo>
                    <a:pt x="18231" y="2077"/>
                  </a:lnTo>
                  <a:lnTo>
                    <a:pt x="17355" y="2172"/>
                  </a:lnTo>
                  <a:lnTo>
                    <a:pt x="16479" y="2249"/>
                  </a:lnTo>
                  <a:lnTo>
                    <a:pt x="15602" y="2325"/>
                  </a:lnTo>
                  <a:lnTo>
                    <a:pt x="14726" y="2382"/>
                  </a:lnTo>
                  <a:lnTo>
                    <a:pt x="13850" y="2420"/>
                  </a:lnTo>
                  <a:lnTo>
                    <a:pt x="12954" y="2439"/>
                  </a:lnTo>
                  <a:lnTo>
                    <a:pt x="12078" y="2458"/>
                  </a:lnTo>
                  <a:lnTo>
                    <a:pt x="10307" y="2458"/>
                  </a:lnTo>
                  <a:lnTo>
                    <a:pt x="9430" y="2439"/>
                  </a:lnTo>
                  <a:lnTo>
                    <a:pt x="8554" y="2401"/>
                  </a:lnTo>
                  <a:lnTo>
                    <a:pt x="7678" y="2363"/>
                  </a:lnTo>
                  <a:lnTo>
                    <a:pt x="6782" y="2287"/>
                  </a:lnTo>
                  <a:lnTo>
                    <a:pt x="5906" y="2229"/>
                  </a:lnTo>
                  <a:lnTo>
                    <a:pt x="5030" y="2134"/>
                  </a:lnTo>
                  <a:lnTo>
                    <a:pt x="4153" y="2039"/>
                  </a:lnTo>
                  <a:lnTo>
                    <a:pt x="3277" y="1925"/>
                  </a:lnTo>
                  <a:lnTo>
                    <a:pt x="2401" y="1810"/>
                  </a:lnTo>
                  <a:lnTo>
                    <a:pt x="1544" y="1677"/>
                  </a:lnTo>
                  <a:lnTo>
                    <a:pt x="667" y="1525"/>
                  </a:lnTo>
                  <a:lnTo>
                    <a:pt x="705" y="2420"/>
                  </a:lnTo>
                  <a:lnTo>
                    <a:pt x="743" y="3334"/>
                  </a:lnTo>
                  <a:lnTo>
                    <a:pt x="762" y="4249"/>
                  </a:lnTo>
                  <a:lnTo>
                    <a:pt x="782" y="5144"/>
                  </a:lnTo>
                  <a:lnTo>
                    <a:pt x="782" y="6059"/>
                  </a:lnTo>
                  <a:lnTo>
                    <a:pt x="762" y="6954"/>
                  </a:lnTo>
                  <a:lnTo>
                    <a:pt x="743" y="7868"/>
                  </a:lnTo>
                  <a:lnTo>
                    <a:pt x="705" y="8764"/>
                  </a:lnTo>
                  <a:lnTo>
                    <a:pt x="667" y="9678"/>
                  </a:lnTo>
                  <a:lnTo>
                    <a:pt x="610" y="10573"/>
                  </a:lnTo>
                  <a:lnTo>
                    <a:pt x="534" y="11488"/>
                  </a:lnTo>
                  <a:lnTo>
                    <a:pt x="458" y="12383"/>
                  </a:lnTo>
                  <a:lnTo>
                    <a:pt x="362" y="13298"/>
                  </a:lnTo>
                  <a:lnTo>
                    <a:pt x="248" y="14193"/>
                  </a:lnTo>
                  <a:lnTo>
                    <a:pt x="134" y="15088"/>
                  </a:lnTo>
                  <a:lnTo>
                    <a:pt x="0" y="15984"/>
                  </a:lnTo>
                  <a:lnTo>
                    <a:pt x="1124" y="16193"/>
                  </a:lnTo>
                  <a:lnTo>
                    <a:pt x="2248" y="16365"/>
                  </a:lnTo>
                  <a:lnTo>
                    <a:pt x="3391" y="16517"/>
                  </a:lnTo>
                  <a:lnTo>
                    <a:pt x="4534" y="16650"/>
                  </a:lnTo>
                  <a:lnTo>
                    <a:pt x="5658" y="16765"/>
                  </a:lnTo>
                  <a:lnTo>
                    <a:pt x="6801" y="16841"/>
                  </a:lnTo>
                  <a:lnTo>
                    <a:pt x="7944" y="16898"/>
                  </a:lnTo>
                  <a:lnTo>
                    <a:pt x="9087" y="16936"/>
                  </a:lnTo>
                  <a:lnTo>
                    <a:pt x="10230" y="16936"/>
                  </a:lnTo>
                  <a:lnTo>
                    <a:pt x="11373" y="16917"/>
                  </a:lnTo>
                  <a:lnTo>
                    <a:pt x="12516" y="16879"/>
                  </a:lnTo>
                  <a:lnTo>
                    <a:pt x="13659" y="16822"/>
                  </a:lnTo>
                  <a:lnTo>
                    <a:pt x="14802" y="16746"/>
                  </a:lnTo>
                  <a:lnTo>
                    <a:pt x="15926" y="16631"/>
                  </a:lnTo>
                  <a:lnTo>
                    <a:pt x="17069" y="16498"/>
                  </a:lnTo>
                  <a:lnTo>
                    <a:pt x="18193" y="16346"/>
                  </a:lnTo>
                  <a:lnTo>
                    <a:pt x="19317" y="16155"/>
                  </a:lnTo>
                  <a:lnTo>
                    <a:pt x="20460" y="15945"/>
                  </a:lnTo>
                  <a:lnTo>
                    <a:pt x="21565" y="15717"/>
                  </a:lnTo>
                  <a:lnTo>
                    <a:pt x="22689" y="15469"/>
                  </a:lnTo>
                  <a:lnTo>
                    <a:pt x="23794" y="15203"/>
                  </a:lnTo>
                  <a:lnTo>
                    <a:pt x="24899" y="14917"/>
                  </a:lnTo>
                  <a:lnTo>
                    <a:pt x="26004" y="14593"/>
                  </a:lnTo>
                  <a:lnTo>
                    <a:pt x="27090" y="14250"/>
                  </a:lnTo>
                  <a:lnTo>
                    <a:pt x="28175" y="13888"/>
                  </a:lnTo>
                  <a:lnTo>
                    <a:pt x="29242" y="13488"/>
                  </a:lnTo>
                  <a:lnTo>
                    <a:pt x="30309" y="13088"/>
                  </a:lnTo>
                  <a:lnTo>
                    <a:pt x="31376" y="12650"/>
                  </a:lnTo>
                  <a:lnTo>
                    <a:pt x="32424" y="12193"/>
                  </a:lnTo>
                  <a:lnTo>
                    <a:pt x="33452" y="11716"/>
                  </a:lnTo>
                  <a:lnTo>
                    <a:pt x="34481" y="11221"/>
                  </a:lnTo>
                  <a:lnTo>
                    <a:pt x="35491" y="10707"/>
                  </a:lnTo>
                  <a:lnTo>
                    <a:pt x="2859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4796;p67"/>
            <p:cNvSpPr/>
            <p:nvPr/>
          </p:nvSpPr>
          <p:spPr>
            <a:xfrm flipH="1">
              <a:off x="2036583" y="3191656"/>
              <a:ext cx="584448" cy="278910"/>
            </a:xfrm>
            <a:custGeom>
              <a:avLst/>
              <a:gdLst/>
              <a:ahLst/>
              <a:cxnLst/>
              <a:rect l="l" t="t" r="r" b="b"/>
              <a:pathLst>
                <a:path w="35491" h="16937" fill="none" extrusionOk="0">
                  <a:moveTo>
                    <a:pt x="28595" y="1"/>
                  </a:moveTo>
                  <a:lnTo>
                    <a:pt x="28595" y="1"/>
                  </a:lnTo>
                  <a:lnTo>
                    <a:pt x="27756" y="248"/>
                  </a:lnTo>
                  <a:lnTo>
                    <a:pt x="26899" y="477"/>
                  </a:lnTo>
                  <a:lnTo>
                    <a:pt x="26042" y="686"/>
                  </a:lnTo>
                  <a:lnTo>
                    <a:pt x="25185" y="896"/>
                  </a:lnTo>
                  <a:lnTo>
                    <a:pt x="24327" y="1086"/>
                  </a:lnTo>
                  <a:lnTo>
                    <a:pt x="23470" y="1277"/>
                  </a:lnTo>
                  <a:lnTo>
                    <a:pt x="22594" y="1429"/>
                  </a:lnTo>
                  <a:lnTo>
                    <a:pt x="21737" y="1582"/>
                  </a:lnTo>
                  <a:lnTo>
                    <a:pt x="20860" y="1734"/>
                  </a:lnTo>
                  <a:lnTo>
                    <a:pt x="19984" y="1868"/>
                  </a:lnTo>
                  <a:lnTo>
                    <a:pt x="19108" y="1982"/>
                  </a:lnTo>
                  <a:lnTo>
                    <a:pt x="18231" y="2077"/>
                  </a:lnTo>
                  <a:lnTo>
                    <a:pt x="17355" y="2172"/>
                  </a:lnTo>
                  <a:lnTo>
                    <a:pt x="16479" y="2249"/>
                  </a:lnTo>
                  <a:lnTo>
                    <a:pt x="15602" y="2325"/>
                  </a:lnTo>
                  <a:lnTo>
                    <a:pt x="14726" y="2382"/>
                  </a:lnTo>
                  <a:lnTo>
                    <a:pt x="13850" y="2420"/>
                  </a:lnTo>
                  <a:lnTo>
                    <a:pt x="12954" y="2439"/>
                  </a:lnTo>
                  <a:lnTo>
                    <a:pt x="12078" y="2458"/>
                  </a:lnTo>
                  <a:lnTo>
                    <a:pt x="11202" y="2458"/>
                  </a:lnTo>
                  <a:lnTo>
                    <a:pt x="10307" y="2458"/>
                  </a:lnTo>
                  <a:lnTo>
                    <a:pt x="9430" y="2439"/>
                  </a:lnTo>
                  <a:lnTo>
                    <a:pt x="8554" y="2401"/>
                  </a:lnTo>
                  <a:lnTo>
                    <a:pt x="7678" y="2363"/>
                  </a:lnTo>
                  <a:lnTo>
                    <a:pt x="6782" y="2287"/>
                  </a:lnTo>
                  <a:lnTo>
                    <a:pt x="5906" y="2229"/>
                  </a:lnTo>
                  <a:lnTo>
                    <a:pt x="5030" y="2134"/>
                  </a:lnTo>
                  <a:lnTo>
                    <a:pt x="4153" y="2039"/>
                  </a:lnTo>
                  <a:lnTo>
                    <a:pt x="3277" y="1925"/>
                  </a:lnTo>
                  <a:lnTo>
                    <a:pt x="2401" y="1810"/>
                  </a:lnTo>
                  <a:lnTo>
                    <a:pt x="1544" y="1677"/>
                  </a:lnTo>
                  <a:lnTo>
                    <a:pt x="667" y="1525"/>
                  </a:lnTo>
                  <a:lnTo>
                    <a:pt x="667" y="1525"/>
                  </a:lnTo>
                  <a:lnTo>
                    <a:pt x="705" y="2420"/>
                  </a:lnTo>
                  <a:lnTo>
                    <a:pt x="743" y="3334"/>
                  </a:lnTo>
                  <a:lnTo>
                    <a:pt x="762" y="4249"/>
                  </a:lnTo>
                  <a:lnTo>
                    <a:pt x="782" y="5144"/>
                  </a:lnTo>
                  <a:lnTo>
                    <a:pt x="782" y="6059"/>
                  </a:lnTo>
                  <a:lnTo>
                    <a:pt x="762" y="6954"/>
                  </a:lnTo>
                  <a:lnTo>
                    <a:pt x="743" y="7868"/>
                  </a:lnTo>
                  <a:lnTo>
                    <a:pt x="705" y="8764"/>
                  </a:lnTo>
                  <a:lnTo>
                    <a:pt x="667" y="9678"/>
                  </a:lnTo>
                  <a:lnTo>
                    <a:pt x="610" y="10573"/>
                  </a:lnTo>
                  <a:lnTo>
                    <a:pt x="534" y="11488"/>
                  </a:lnTo>
                  <a:lnTo>
                    <a:pt x="458" y="12383"/>
                  </a:lnTo>
                  <a:lnTo>
                    <a:pt x="362" y="13298"/>
                  </a:lnTo>
                  <a:lnTo>
                    <a:pt x="248" y="14193"/>
                  </a:lnTo>
                  <a:lnTo>
                    <a:pt x="134" y="15088"/>
                  </a:lnTo>
                  <a:lnTo>
                    <a:pt x="0" y="15984"/>
                  </a:lnTo>
                  <a:lnTo>
                    <a:pt x="0" y="15984"/>
                  </a:lnTo>
                  <a:lnTo>
                    <a:pt x="1124" y="16193"/>
                  </a:lnTo>
                  <a:lnTo>
                    <a:pt x="2248" y="16365"/>
                  </a:lnTo>
                  <a:lnTo>
                    <a:pt x="3391" y="16517"/>
                  </a:lnTo>
                  <a:lnTo>
                    <a:pt x="4534" y="16650"/>
                  </a:lnTo>
                  <a:lnTo>
                    <a:pt x="5658" y="16765"/>
                  </a:lnTo>
                  <a:lnTo>
                    <a:pt x="6801" y="16841"/>
                  </a:lnTo>
                  <a:lnTo>
                    <a:pt x="7944" y="16898"/>
                  </a:lnTo>
                  <a:lnTo>
                    <a:pt x="9087" y="16936"/>
                  </a:lnTo>
                  <a:lnTo>
                    <a:pt x="10230" y="16936"/>
                  </a:lnTo>
                  <a:lnTo>
                    <a:pt x="11373" y="16917"/>
                  </a:lnTo>
                  <a:lnTo>
                    <a:pt x="12516" y="16879"/>
                  </a:lnTo>
                  <a:lnTo>
                    <a:pt x="13659" y="16822"/>
                  </a:lnTo>
                  <a:lnTo>
                    <a:pt x="14802" y="16746"/>
                  </a:lnTo>
                  <a:lnTo>
                    <a:pt x="15926" y="16631"/>
                  </a:lnTo>
                  <a:lnTo>
                    <a:pt x="17069" y="16498"/>
                  </a:lnTo>
                  <a:lnTo>
                    <a:pt x="18193" y="16346"/>
                  </a:lnTo>
                  <a:lnTo>
                    <a:pt x="19317" y="16155"/>
                  </a:lnTo>
                  <a:lnTo>
                    <a:pt x="20460" y="15945"/>
                  </a:lnTo>
                  <a:lnTo>
                    <a:pt x="21565" y="15717"/>
                  </a:lnTo>
                  <a:lnTo>
                    <a:pt x="22689" y="15469"/>
                  </a:lnTo>
                  <a:lnTo>
                    <a:pt x="23794" y="15203"/>
                  </a:lnTo>
                  <a:lnTo>
                    <a:pt x="24899" y="14917"/>
                  </a:lnTo>
                  <a:lnTo>
                    <a:pt x="26004" y="14593"/>
                  </a:lnTo>
                  <a:lnTo>
                    <a:pt x="27090" y="14250"/>
                  </a:lnTo>
                  <a:lnTo>
                    <a:pt x="28175" y="13888"/>
                  </a:lnTo>
                  <a:lnTo>
                    <a:pt x="29242" y="13488"/>
                  </a:lnTo>
                  <a:lnTo>
                    <a:pt x="30309" y="13088"/>
                  </a:lnTo>
                  <a:lnTo>
                    <a:pt x="31376" y="12650"/>
                  </a:lnTo>
                  <a:lnTo>
                    <a:pt x="32424" y="12193"/>
                  </a:lnTo>
                  <a:lnTo>
                    <a:pt x="33452" y="11716"/>
                  </a:lnTo>
                  <a:lnTo>
                    <a:pt x="34481" y="11221"/>
                  </a:lnTo>
                  <a:lnTo>
                    <a:pt x="35491" y="107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4797;p67"/>
            <p:cNvSpPr/>
            <p:nvPr/>
          </p:nvSpPr>
          <p:spPr>
            <a:xfrm flipH="1">
              <a:off x="1663907" y="2479239"/>
              <a:ext cx="716830" cy="513539"/>
            </a:xfrm>
            <a:custGeom>
              <a:avLst/>
              <a:gdLst/>
              <a:ahLst/>
              <a:cxnLst/>
              <a:rect l="l" t="t" r="r" b="b"/>
              <a:pathLst>
                <a:path w="43530" h="31185" extrusionOk="0">
                  <a:moveTo>
                    <a:pt x="15031" y="0"/>
                  </a:moveTo>
                  <a:lnTo>
                    <a:pt x="14212" y="19"/>
                  </a:lnTo>
                  <a:lnTo>
                    <a:pt x="13393" y="57"/>
                  </a:lnTo>
                  <a:lnTo>
                    <a:pt x="12726" y="133"/>
                  </a:lnTo>
                  <a:lnTo>
                    <a:pt x="12059" y="248"/>
                  </a:lnTo>
                  <a:lnTo>
                    <a:pt x="11412" y="381"/>
                  </a:lnTo>
                  <a:lnTo>
                    <a:pt x="10764" y="533"/>
                  </a:lnTo>
                  <a:lnTo>
                    <a:pt x="10154" y="743"/>
                  </a:lnTo>
                  <a:lnTo>
                    <a:pt x="9526" y="953"/>
                  </a:lnTo>
                  <a:lnTo>
                    <a:pt x="8935" y="1219"/>
                  </a:lnTo>
                  <a:lnTo>
                    <a:pt x="8364" y="1486"/>
                  </a:lnTo>
                  <a:lnTo>
                    <a:pt x="7792" y="1791"/>
                  </a:lnTo>
                  <a:lnTo>
                    <a:pt x="7240" y="2134"/>
                  </a:lnTo>
                  <a:lnTo>
                    <a:pt x="6706" y="2477"/>
                  </a:lnTo>
                  <a:lnTo>
                    <a:pt x="6192" y="2858"/>
                  </a:lnTo>
                  <a:lnTo>
                    <a:pt x="5678" y="3258"/>
                  </a:lnTo>
                  <a:lnTo>
                    <a:pt x="5201" y="3677"/>
                  </a:lnTo>
                  <a:lnTo>
                    <a:pt x="4744" y="4115"/>
                  </a:lnTo>
                  <a:lnTo>
                    <a:pt x="4287" y="4572"/>
                  </a:lnTo>
                  <a:lnTo>
                    <a:pt x="3868" y="5067"/>
                  </a:lnTo>
                  <a:lnTo>
                    <a:pt x="3468" y="5563"/>
                  </a:lnTo>
                  <a:lnTo>
                    <a:pt x="3068" y="6077"/>
                  </a:lnTo>
                  <a:lnTo>
                    <a:pt x="2706" y="6610"/>
                  </a:lnTo>
                  <a:lnTo>
                    <a:pt x="2363" y="7163"/>
                  </a:lnTo>
                  <a:lnTo>
                    <a:pt x="2039" y="7715"/>
                  </a:lnTo>
                  <a:lnTo>
                    <a:pt x="1734" y="8306"/>
                  </a:lnTo>
                  <a:lnTo>
                    <a:pt x="1449" y="8896"/>
                  </a:lnTo>
                  <a:lnTo>
                    <a:pt x="1201" y="9506"/>
                  </a:lnTo>
                  <a:lnTo>
                    <a:pt x="953" y="10116"/>
                  </a:lnTo>
                  <a:lnTo>
                    <a:pt x="744" y="10744"/>
                  </a:lnTo>
                  <a:lnTo>
                    <a:pt x="553" y="11373"/>
                  </a:lnTo>
                  <a:lnTo>
                    <a:pt x="401" y="12021"/>
                  </a:lnTo>
                  <a:lnTo>
                    <a:pt x="267" y="12687"/>
                  </a:lnTo>
                  <a:lnTo>
                    <a:pt x="153" y="13335"/>
                  </a:lnTo>
                  <a:lnTo>
                    <a:pt x="77" y="14021"/>
                  </a:lnTo>
                  <a:lnTo>
                    <a:pt x="20" y="14592"/>
                  </a:lnTo>
                  <a:lnTo>
                    <a:pt x="1" y="15164"/>
                  </a:lnTo>
                  <a:lnTo>
                    <a:pt x="1" y="15735"/>
                  </a:lnTo>
                  <a:lnTo>
                    <a:pt x="39" y="16307"/>
                  </a:lnTo>
                  <a:lnTo>
                    <a:pt x="96" y="16878"/>
                  </a:lnTo>
                  <a:lnTo>
                    <a:pt x="172" y="17450"/>
                  </a:lnTo>
                  <a:lnTo>
                    <a:pt x="267" y="18002"/>
                  </a:lnTo>
                  <a:lnTo>
                    <a:pt x="401" y="18574"/>
                  </a:lnTo>
                  <a:lnTo>
                    <a:pt x="553" y="19126"/>
                  </a:lnTo>
                  <a:lnTo>
                    <a:pt x="725" y="19679"/>
                  </a:lnTo>
                  <a:lnTo>
                    <a:pt x="934" y="20212"/>
                  </a:lnTo>
                  <a:lnTo>
                    <a:pt x="1144" y="20746"/>
                  </a:lnTo>
                  <a:lnTo>
                    <a:pt x="1391" y="21260"/>
                  </a:lnTo>
                  <a:lnTo>
                    <a:pt x="1677" y="21755"/>
                  </a:lnTo>
                  <a:lnTo>
                    <a:pt x="1963" y="22250"/>
                  </a:lnTo>
                  <a:lnTo>
                    <a:pt x="2268" y="22746"/>
                  </a:lnTo>
                  <a:lnTo>
                    <a:pt x="39758" y="31185"/>
                  </a:lnTo>
                  <a:lnTo>
                    <a:pt x="40330" y="30137"/>
                  </a:lnTo>
                  <a:lnTo>
                    <a:pt x="40882" y="29070"/>
                  </a:lnTo>
                  <a:lnTo>
                    <a:pt x="41130" y="28518"/>
                  </a:lnTo>
                  <a:lnTo>
                    <a:pt x="41377" y="27985"/>
                  </a:lnTo>
                  <a:lnTo>
                    <a:pt x="41606" y="27432"/>
                  </a:lnTo>
                  <a:lnTo>
                    <a:pt x="41816" y="26880"/>
                  </a:lnTo>
                  <a:lnTo>
                    <a:pt x="42025" y="26308"/>
                  </a:lnTo>
                  <a:lnTo>
                    <a:pt x="42235" y="25756"/>
                  </a:lnTo>
                  <a:lnTo>
                    <a:pt x="42406" y="25184"/>
                  </a:lnTo>
                  <a:lnTo>
                    <a:pt x="42578" y="24632"/>
                  </a:lnTo>
                  <a:lnTo>
                    <a:pt x="42749" y="24060"/>
                  </a:lnTo>
                  <a:lnTo>
                    <a:pt x="42882" y="23489"/>
                  </a:lnTo>
                  <a:lnTo>
                    <a:pt x="43016" y="22898"/>
                  </a:lnTo>
                  <a:lnTo>
                    <a:pt x="43130" y="22327"/>
                  </a:lnTo>
                  <a:lnTo>
                    <a:pt x="43244" y="21755"/>
                  </a:lnTo>
                  <a:lnTo>
                    <a:pt x="43320" y="21165"/>
                  </a:lnTo>
                  <a:lnTo>
                    <a:pt x="43397" y="20574"/>
                  </a:lnTo>
                  <a:lnTo>
                    <a:pt x="43454" y="20003"/>
                  </a:lnTo>
                  <a:lnTo>
                    <a:pt x="43492" y="19412"/>
                  </a:lnTo>
                  <a:lnTo>
                    <a:pt x="43530" y="18821"/>
                  </a:lnTo>
                  <a:lnTo>
                    <a:pt x="43530" y="18231"/>
                  </a:lnTo>
                  <a:lnTo>
                    <a:pt x="43530" y="17640"/>
                  </a:lnTo>
                  <a:lnTo>
                    <a:pt x="43511" y="17050"/>
                  </a:lnTo>
                  <a:lnTo>
                    <a:pt x="43473" y="16440"/>
                  </a:lnTo>
                  <a:lnTo>
                    <a:pt x="43416" y="15850"/>
                  </a:lnTo>
                  <a:lnTo>
                    <a:pt x="43340" y="15259"/>
                  </a:lnTo>
                  <a:lnTo>
                    <a:pt x="43244" y="14669"/>
                  </a:lnTo>
                  <a:lnTo>
                    <a:pt x="43130" y="14059"/>
                  </a:lnTo>
                  <a:lnTo>
                    <a:pt x="42997" y="13468"/>
                  </a:lnTo>
                  <a:lnTo>
                    <a:pt x="42844" y="12878"/>
                  </a:lnTo>
                  <a:lnTo>
                    <a:pt x="42673" y="12306"/>
                  </a:lnTo>
                  <a:lnTo>
                    <a:pt x="42482" y="11754"/>
                  </a:lnTo>
                  <a:lnTo>
                    <a:pt x="42254" y="11201"/>
                  </a:lnTo>
                  <a:lnTo>
                    <a:pt x="41987" y="10668"/>
                  </a:lnTo>
                  <a:lnTo>
                    <a:pt x="41720" y="10154"/>
                  </a:lnTo>
                  <a:lnTo>
                    <a:pt x="41415" y="9658"/>
                  </a:lnTo>
                  <a:lnTo>
                    <a:pt x="41073" y="9163"/>
                  </a:lnTo>
                  <a:lnTo>
                    <a:pt x="40730" y="8687"/>
                  </a:lnTo>
                  <a:lnTo>
                    <a:pt x="40349" y="8230"/>
                  </a:lnTo>
                  <a:lnTo>
                    <a:pt x="39968" y="7792"/>
                  </a:lnTo>
                  <a:lnTo>
                    <a:pt x="39568" y="7353"/>
                  </a:lnTo>
                  <a:lnTo>
                    <a:pt x="39149" y="6934"/>
                  </a:lnTo>
                  <a:lnTo>
                    <a:pt x="38710" y="6553"/>
                  </a:lnTo>
                  <a:lnTo>
                    <a:pt x="38272" y="6172"/>
                  </a:lnTo>
                  <a:lnTo>
                    <a:pt x="37815" y="5791"/>
                  </a:lnTo>
                  <a:lnTo>
                    <a:pt x="37358" y="5448"/>
                  </a:lnTo>
                  <a:lnTo>
                    <a:pt x="37015" y="5201"/>
                  </a:lnTo>
                  <a:lnTo>
                    <a:pt x="36653" y="4953"/>
                  </a:lnTo>
                  <a:lnTo>
                    <a:pt x="36272" y="4724"/>
                  </a:lnTo>
                  <a:lnTo>
                    <a:pt x="35910" y="4515"/>
                  </a:lnTo>
                  <a:lnTo>
                    <a:pt x="35529" y="4305"/>
                  </a:lnTo>
                  <a:lnTo>
                    <a:pt x="35129" y="4096"/>
                  </a:lnTo>
                  <a:lnTo>
                    <a:pt x="34748" y="3905"/>
                  </a:lnTo>
                  <a:lnTo>
                    <a:pt x="34348" y="3734"/>
                  </a:lnTo>
                  <a:lnTo>
                    <a:pt x="33948" y="3562"/>
                  </a:lnTo>
                  <a:lnTo>
                    <a:pt x="33548" y="3410"/>
                  </a:lnTo>
                  <a:lnTo>
                    <a:pt x="33148" y="3277"/>
                  </a:lnTo>
                  <a:lnTo>
                    <a:pt x="32729" y="3143"/>
                  </a:lnTo>
                  <a:lnTo>
                    <a:pt x="32310" y="3029"/>
                  </a:lnTo>
                  <a:lnTo>
                    <a:pt x="31890" y="2915"/>
                  </a:lnTo>
                  <a:lnTo>
                    <a:pt x="31471" y="2819"/>
                  </a:lnTo>
                  <a:lnTo>
                    <a:pt x="31052" y="2724"/>
                  </a:lnTo>
                  <a:lnTo>
                    <a:pt x="30633" y="2648"/>
                  </a:lnTo>
                  <a:lnTo>
                    <a:pt x="30195" y="2591"/>
                  </a:lnTo>
                  <a:lnTo>
                    <a:pt x="29338" y="2515"/>
                  </a:lnTo>
                  <a:lnTo>
                    <a:pt x="28481" y="2477"/>
                  </a:lnTo>
                  <a:lnTo>
                    <a:pt x="27604" y="2438"/>
                  </a:lnTo>
                  <a:lnTo>
                    <a:pt x="27414" y="2458"/>
                  </a:lnTo>
                  <a:lnTo>
                    <a:pt x="27109" y="2496"/>
                  </a:lnTo>
                  <a:lnTo>
                    <a:pt x="26347" y="2591"/>
                  </a:lnTo>
                  <a:lnTo>
                    <a:pt x="25566" y="2705"/>
                  </a:lnTo>
                  <a:lnTo>
                    <a:pt x="25223" y="2743"/>
                  </a:lnTo>
                  <a:lnTo>
                    <a:pt x="24918" y="2496"/>
                  </a:lnTo>
                  <a:lnTo>
                    <a:pt x="24613" y="2286"/>
                  </a:lnTo>
                  <a:lnTo>
                    <a:pt x="24309" y="2096"/>
                  </a:lnTo>
                  <a:lnTo>
                    <a:pt x="23985" y="1905"/>
                  </a:lnTo>
                  <a:lnTo>
                    <a:pt x="23661" y="1753"/>
                  </a:lnTo>
                  <a:lnTo>
                    <a:pt x="23337" y="1619"/>
                  </a:lnTo>
                  <a:lnTo>
                    <a:pt x="23013" y="1486"/>
                  </a:lnTo>
                  <a:lnTo>
                    <a:pt x="22689" y="1372"/>
                  </a:lnTo>
                  <a:lnTo>
                    <a:pt x="22004" y="1162"/>
                  </a:lnTo>
                  <a:lnTo>
                    <a:pt x="21318" y="972"/>
                  </a:lnTo>
                  <a:lnTo>
                    <a:pt x="19908" y="629"/>
                  </a:lnTo>
                  <a:lnTo>
                    <a:pt x="19108" y="438"/>
                  </a:lnTo>
                  <a:lnTo>
                    <a:pt x="18308" y="286"/>
                  </a:lnTo>
                  <a:lnTo>
                    <a:pt x="17489" y="172"/>
                  </a:lnTo>
                  <a:lnTo>
                    <a:pt x="16670" y="76"/>
                  </a:lnTo>
                  <a:lnTo>
                    <a:pt x="15850" y="19"/>
                  </a:lnTo>
                  <a:lnTo>
                    <a:pt x="150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4798;p67"/>
            <p:cNvSpPr/>
            <p:nvPr/>
          </p:nvSpPr>
          <p:spPr>
            <a:xfrm flipH="1">
              <a:off x="1663907" y="2479239"/>
              <a:ext cx="716830" cy="513539"/>
            </a:xfrm>
            <a:custGeom>
              <a:avLst/>
              <a:gdLst/>
              <a:ahLst/>
              <a:cxnLst/>
              <a:rect l="l" t="t" r="r" b="b"/>
              <a:pathLst>
                <a:path w="43530" h="31185" fill="none" extrusionOk="0">
                  <a:moveTo>
                    <a:pt x="39758" y="31185"/>
                  </a:moveTo>
                  <a:lnTo>
                    <a:pt x="39758" y="31185"/>
                  </a:lnTo>
                  <a:lnTo>
                    <a:pt x="40330" y="30137"/>
                  </a:lnTo>
                  <a:lnTo>
                    <a:pt x="40882" y="29070"/>
                  </a:lnTo>
                  <a:lnTo>
                    <a:pt x="41130" y="28518"/>
                  </a:lnTo>
                  <a:lnTo>
                    <a:pt x="41377" y="27985"/>
                  </a:lnTo>
                  <a:lnTo>
                    <a:pt x="41606" y="27432"/>
                  </a:lnTo>
                  <a:lnTo>
                    <a:pt x="41816" y="26880"/>
                  </a:lnTo>
                  <a:lnTo>
                    <a:pt x="42025" y="26308"/>
                  </a:lnTo>
                  <a:lnTo>
                    <a:pt x="42235" y="25756"/>
                  </a:lnTo>
                  <a:lnTo>
                    <a:pt x="42406" y="25184"/>
                  </a:lnTo>
                  <a:lnTo>
                    <a:pt x="42578" y="24632"/>
                  </a:lnTo>
                  <a:lnTo>
                    <a:pt x="42749" y="24060"/>
                  </a:lnTo>
                  <a:lnTo>
                    <a:pt x="42882" y="23489"/>
                  </a:lnTo>
                  <a:lnTo>
                    <a:pt x="43016" y="22898"/>
                  </a:lnTo>
                  <a:lnTo>
                    <a:pt x="43130" y="22327"/>
                  </a:lnTo>
                  <a:lnTo>
                    <a:pt x="43244" y="21755"/>
                  </a:lnTo>
                  <a:lnTo>
                    <a:pt x="43320" y="21165"/>
                  </a:lnTo>
                  <a:lnTo>
                    <a:pt x="43397" y="20574"/>
                  </a:lnTo>
                  <a:lnTo>
                    <a:pt x="43454" y="20003"/>
                  </a:lnTo>
                  <a:lnTo>
                    <a:pt x="43492" y="19412"/>
                  </a:lnTo>
                  <a:lnTo>
                    <a:pt x="43530" y="18821"/>
                  </a:lnTo>
                  <a:lnTo>
                    <a:pt x="43530" y="18231"/>
                  </a:lnTo>
                  <a:lnTo>
                    <a:pt x="43530" y="17640"/>
                  </a:lnTo>
                  <a:lnTo>
                    <a:pt x="43511" y="17050"/>
                  </a:lnTo>
                  <a:lnTo>
                    <a:pt x="43473" y="16440"/>
                  </a:lnTo>
                  <a:lnTo>
                    <a:pt x="43416" y="15850"/>
                  </a:lnTo>
                  <a:lnTo>
                    <a:pt x="43340" y="15259"/>
                  </a:lnTo>
                  <a:lnTo>
                    <a:pt x="43244" y="14669"/>
                  </a:lnTo>
                  <a:lnTo>
                    <a:pt x="43130" y="14059"/>
                  </a:lnTo>
                  <a:lnTo>
                    <a:pt x="42997" y="13468"/>
                  </a:lnTo>
                  <a:lnTo>
                    <a:pt x="42844" y="12878"/>
                  </a:lnTo>
                  <a:lnTo>
                    <a:pt x="42844" y="12878"/>
                  </a:lnTo>
                  <a:lnTo>
                    <a:pt x="42673" y="12306"/>
                  </a:lnTo>
                  <a:lnTo>
                    <a:pt x="42482" y="11754"/>
                  </a:lnTo>
                  <a:lnTo>
                    <a:pt x="42254" y="11201"/>
                  </a:lnTo>
                  <a:lnTo>
                    <a:pt x="41987" y="10668"/>
                  </a:lnTo>
                  <a:lnTo>
                    <a:pt x="41720" y="10154"/>
                  </a:lnTo>
                  <a:lnTo>
                    <a:pt x="41415" y="9658"/>
                  </a:lnTo>
                  <a:lnTo>
                    <a:pt x="41073" y="9163"/>
                  </a:lnTo>
                  <a:lnTo>
                    <a:pt x="40730" y="8687"/>
                  </a:lnTo>
                  <a:lnTo>
                    <a:pt x="40349" y="8230"/>
                  </a:lnTo>
                  <a:lnTo>
                    <a:pt x="39968" y="7792"/>
                  </a:lnTo>
                  <a:lnTo>
                    <a:pt x="39568" y="7353"/>
                  </a:lnTo>
                  <a:lnTo>
                    <a:pt x="39149" y="6934"/>
                  </a:lnTo>
                  <a:lnTo>
                    <a:pt x="38710" y="6553"/>
                  </a:lnTo>
                  <a:lnTo>
                    <a:pt x="38272" y="6172"/>
                  </a:lnTo>
                  <a:lnTo>
                    <a:pt x="37815" y="5791"/>
                  </a:lnTo>
                  <a:lnTo>
                    <a:pt x="37358" y="5448"/>
                  </a:lnTo>
                  <a:lnTo>
                    <a:pt x="37358" y="5448"/>
                  </a:lnTo>
                  <a:lnTo>
                    <a:pt x="37015" y="5201"/>
                  </a:lnTo>
                  <a:lnTo>
                    <a:pt x="36653" y="4953"/>
                  </a:lnTo>
                  <a:lnTo>
                    <a:pt x="36272" y="4724"/>
                  </a:lnTo>
                  <a:lnTo>
                    <a:pt x="35910" y="4515"/>
                  </a:lnTo>
                  <a:lnTo>
                    <a:pt x="35529" y="4305"/>
                  </a:lnTo>
                  <a:lnTo>
                    <a:pt x="35129" y="4096"/>
                  </a:lnTo>
                  <a:lnTo>
                    <a:pt x="34748" y="3905"/>
                  </a:lnTo>
                  <a:lnTo>
                    <a:pt x="34348" y="3734"/>
                  </a:lnTo>
                  <a:lnTo>
                    <a:pt x="33948" y="3562"/>
                  </a:lnTo>
                  <a:lnTo>
                    <a:pt x="33548" y="3410"/>
                  </a:lnTo>
                  <a:lnTo>
                    <a:pt x="33148" y="3277"/>
                  </a:lnTo>
                  <a:lnTo>
                    <a:pt x="32729" y="3143"/>
                  </a:lnTo>
                  <a:lnTo>
                    <a:pt x="32310" y="3029"/>
                  </a:lnTo>
                  <a:lnTo>
                    <a:pt x="31890" y="2915"/>
                  </a:lnTo>
                  <a:lnTo>
                    <a:pt x="31471" y="2819"/>
                  </a:lnTo>
                  <a:lnTo>
                    <a:pt x="31052" y="2724"/>
                  </a:lnTo>
                  <a:lnTo>
                    <a:pt x="31052" y="2724"/>
                  </a:lnTo>
                  <a:lnTo>
                    <a:pt x="30633" y="2648"/>
                  </a:lnTo>
                  <a:lnTo>
                    <a:pt x="30195" y="2591"/>
                  </a:lnTo>
                  <a:lnTo>
                    <a:pt x="29338" y="2515"/>
                  </a:lnTo>
                  <a:lnTo>
                    <a:pt x="28481" y="2477"/>
                  </a:lnTo>
                  <a:lnTo>
                    <a:pt x="27604" y="2438"/>
                  </a:lnTo>
                  <a:lnTo>
                    <a:pt x="27604" y="2438"/>
                  </a:lnTo>
                  <a:lnTo>
                    <a:pt x="27414" y="2458"/>
                  </a:lnTo>
                  <a:lnTo>
                    <a:pt x="27109" y="2496"/>
                  </a:lnTo>
                  <a:lnTo>
                    <a:pt x="26347" y="2591"/>
                  </a:lnTo>
                  <a:lnTo>
                    <a:pt x="26347" y="2591"/>
                  </a:lnTo>
                  <a:lnTo>
                    <a:pt x="25566" y="2705"/>
                  </a:lnTo>
                  <a:lnTo>
                    <a:pt x="25223" y="2743"/>
                  </a:lnTo>
                  <a:lnTo>
                    <a:pt x="25223" y="2743"/>
                  </a:lnTo>
                  <a:lnTo>
                    <a:pt x="24918" y="2496"/>
                  </a:lnTo>
                  <a:lnTo>
                    <a:pt x="24613" y="2286"/>
                  </a:lnTo>
                  <a:lnTo>
                    <a:pt x="24309" y="2096"/>
                  </a:lnTo>
                  <a:lnTo>
                    <a:pt x="23985" y="1905"/>
                  </a:lnTo>
                  <a:lnTo>
                    <a:pt x="23661" y="1753"/>
                  </a:lnTo>
                  <a:lnTo>
                    <a:pt x="23337" y="1619"/>
                  </a:lnTo>
                  <a:lnTo>
                    <a:pt x="23013" y="1486"/>
                  </a:lnTo>
                  <a:lnTo>
                    <a:pt x="22689" y="1372"/>
                  </a:lnTo>
                  <a:lnTo>
                    <a:pt x="22004" y="1162"/>
                  </a:lnTo>
                  <a:lnTo>
                    <a:pt x="21318" y="972"/>
                  </a:lnTo>
                  <a:lnTo>
                    <a:pt x="19908" y="629"/>
                  </a:lnTo>
                  <a:lnTo>
                    <a:pt x="19908" y="629"/>
                  </a:lnTo>
                  <a:lnTo>
                    <a:pt x="19108" y="438"/>
                  </a:lnTo>
                  <a:lnTo>
                    <a:pt x="18308" y="286"/>
                  </a:lnTo>
                  <a:lnTo>
                    <a:pt x="17489" y="172"/>
                  </a:lnTo>
                  <a:lnTo>
                    <a:pt x="16670" y="76"/>
                  </a:lnTo>
                  <a:lnTo>
                    <a:pt x="15850" y="19"/>
                  </a:lnTo>
                  <a:lnTo>
                    <a:pt x="15031" y="0"/>
                  </a:lnTo>
                  <a:lnTo>
                    <a:pt x="14212" y="19"/>
                  </a:lnTo>
                  <a:lnTo>
                    <a:pt x="13393" y="57"/>
                  </a:lnTo>
                  <a:lnTo>
                    <a:pt x="13393" y="57"/>
                  </a:lnTo>
                  <a:lnTo>
                    <a:pt x="12726" y="133"/>
                  </a:lnTo>
                  <a:lnTo>
                    <a:pt x="12059" y="248"/>
                  </a:lnTo>
                  <a:lnTo>
                    <a:pt x="11412" y="381"/>
                  </a:lnTo>
                  <a:lnTo>
                    <a:pt x="10764" y="533"/>
                  </a:lnTo>
                  <a:lnTo>
                    <a:pt x="10154" y="743"/>
                  </a:lnTo>
                  <a:lnTo>
                    <a:pt x="9526" y="953"/>
                  </a:lnTo>
                  <a:lnTo>
                    <a:pt x="8935" y="1219"/>
                  </a:lnTo>
                  <a:lnTo>
                    <a:pt x="8364" y="1486"/>
                  </a:lnTo>
                  <a:lnTo>
                    <a:pt x="7792" y="1791"/>
                  </a:lnTo>
                  <a:lnTo>
                    <a:pt x="7240" y="2134"/>
                  </a:lnTo>
                  <a:lnTo>
                    <a:pt x="6706" y="2477"/>
                  </a:lnTo>
                  <a:lnTo>
                    <a:pt x="6192" y="2858"/>
                  </a:lnTo>
                  <a:lnTo>
                    <a:pt x="5678" y="3258"/>
                  </a:lnTo>
                  <a:lnTo>
                    <a:pt x="5201" y="3677"/>
                  </a:lnTo>
                  <a:lnTo>
                    <a:pt x="4744" y="4115"/>
                  </a:lnTo>
                  <a:lnTo>
                    <a:pt x="4287" y="4572"/>
                  </a:lnTo>
                  <a:lnTo>
                    <a:pt x="3868" y="5067"/>
                  </a:lnTo>
                  <a:lnTo>
                    <a:pt x="3468" y="5563"/>
                  </a:lnTo>
                  <a:lnTo>
                    <a:pt x="3068" y="6077"/>
                  </a:lnTo>
                  <a:lnTo>
                    <a:pt x="2706" y="6610"/>
                  </a:lnTo>
                  <a:lnTo>
                    <a:pt x="2363" y="7163"/>
                  </a:lnTo>
                  <a:lnTo>
                    <a:pt x="2039" y="7715"/>
                  </a:lnTo>
                  <a:lnTo>
                    <a:pt x="1734" y="8306"/>
                  </a:lnTo>
                  <a:lnTo>
                    <a:pt x="1449" y="8896"/>
                  </a:lnTo>
                  <a:lnTo>
                    <a:pt x="1201" y="9506"/>
                  </a:lnTo>
                  <a:lnTo>
                    <a:pt x="953" y="10116"/>
                  </a:lnTo>
                  <a:lnTo>
                    <a:pt x="744" y="10744"/>
                  </a:lnTo>
                  <a:lnTo>
                    <a:pt x="553" y="11373"/>
                  </a:lnTo>
                  <a:lnTo>
                    <a:pt x="401" y="12021"/>
                  </a:lnTo>
                  <a:lnTo>
                    <a:pt x="267" y="12687"/>
                  </a:lnTo>
                  <a:lnTo>
                    <a:pt x="153" y="13335"/>
                  </a:lnTo>
                  <a:lnTo>
                    <a:pt x="77" y="14021"/>
                  </a:lnTo>
                  <a:lnTo>
                    <a:pt x="77" y="14021"/>
                  </a:lnTo>
                  <a:lnTo>
                    <a:pt x="20" y="14592"/>
                  </a:lnTo>
                  <a:lnTo>
                    <a:pt x="1" y="15164"/>
                  </a:lnTo>
                  <a:lnTo>
                    <a:pt x="1" y="15735"/>
                  </a:lnTo>
                  <a:lnTo>
                    <a:pt x="39" y="16307"/>
                  </a:lnTo>
                  <a:lnTo>
                    <a:pt x="96" y="16878"/>
                  </a:lnTo>
                  <a:lnTo>
                    <a:pt x="172" y="17450"/>
                  </a:lnTo>
                  <a:lnTo>
                    <a:pt x="267" y="18002"/>
                  </a:lnTo>
                  <a:lnTo>
                    <a:pt x="401" y="18574"/>
                  </a:lnTo>
                  <a:lnTo>
                    <a:pt x="553" y="19126"/>
                  </a:lnTo>
                  <a:lnTo>
                    <a:pt x="725" y="19679"/>
                  </a:lnTo>
                  <a:lnTo>
                    <a:pt x="934" y="20212"/>
                  </a:lnTo>
                  <a:lnTo>
                    <a:pt x="1144" y="20746"/>
                  </a:lnTo>
                  <a:lnTo>
                    <a:pt x="1391" y="21260"/>
                  </a:lnTo>
                  <a:lnTo>
                    <a:pt x="1677" y="21755"/>
                  </a:lnTo>
                  <a:lnTo>
                    <a:pt x="1963" y="22250"/>
                  </a:lnTo>
                  <a:lnTo>
                    <a:pt x="2268" y="22746"/>
                  </a:lnTo>
                  <a:lnTo>
                    <a:pt x="39758" y="3118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4799;p67"/>
            <p:cNvSpPr/>
            <p:nvPr/>
          </p:nvSpPr>
          <p:spPr>
            <a:xfrm flipH="1">
              <a:off x="2252093" y="2929082"/>
              <a:ext cx="122057" cy="201727"/>
            </a:xfrm>
            <a:custGeom>
              <a:avLst/>
              <a:gdLst/>
              <a:ahLst/>
              <a:cxnLst/>
              <a:rect l="l" t="t" r="r" b="b"/>
              <a:pathLst>
                <a:path w="7412" h="12250" extrusionOk="0">
                  <a:moveTo>
                    <a:pt x="2763" y="1"/>
                  </a:moveTo>
                  <a:lnTo>
                    <a:pt x="2439" y="134"/>
                  </a:lnTo>
                  <a:lnTo>
                    <a:pt x="2134" y="287"/>
                  </a:lnTo>
                  <a:lnTo>
                    <a:pt x="1868" y="458"/>
                  </a:lnTo>
                  <a:lnTo>
                    <a:pt x="1601" y="648"/>
                  </a:lnTo>
                  <a:lnTo>
                    <a:pt x="1353" y="858"/>
                  </a:lnTo>
                  <a:lnTo>
                    <a:pt x="1144" y="1087"/>
                  </a:lnTo>
                  <a:lnTo>
                    <a:pt x="953" y="1334"/>
                  </a:lnTo>
                  <a:lnTo>
                    <a:pt x="782" y="1601"/>
                  </a:lnTo>
                  <a:lnTo>
                    <a:pt x="610" y="1868"/>
                  </a:lnTo>
                  <a:lnTo>
                    <a:pt x="477" y="2153"/>
                  </a:lnTo>
                  <a:lnTo>
                    <a:pt x="363" y="2458"/>
                  </a:lnTo>
                  <a:lnTo>
                    <a:pt x="248" y="2782"/>
                  </a:lnTo>
                  <a:lnTo>
                    <a:pt x="172" y="3087"/>
                  </a:lnTo>
                  <a:lnTo>
                    <a:pt x="96" y="3430"/>
                  </a:lnTo>
                  <a:lnTo>
                    <a:pt x="58" y="3754"/>
                  </a:lnTo>
                  <a:lnTo>
                    <a:pt x="20" y="4097"/>
                  </a:lnTo>
                  <a:lnTo>
                    <a:pt x="1" y="4439"/>
                  </a:lnTo>
                  <a:lnTo>
                    <a:pt x="1" y="4782"/>
                  </a:lnTo>
                  <a:lnTo>
                    <a:pt x="1" y="5125"/>
                  </a:lnTo>
                  <a:lnTo>
                    <a:pt x="39" y="5487"/>
                  </a:lnTo>
                  <a:lnTo>
                    <a:pt x="77" y="5830"/>
                  </a:lnTo>
                  <a:lnTo>
                    <a:pt x="134" y="6173"/>
                  </a:lnTo>
                  <a:lnTo>
                    <a:pt x="191" y="6516"/>
                  </a:lnTo>
                  <a:lnTo>
                    <a:pt x="268" y="6840"/>
                  </a:lnTo>
                  <a:lnTo>
                    <a:pt x="363" y="7183"/>
                  </a:lnTo>
                  <a:lnTo>
                    <a:pt x="458" y="7506"/>
                  </a:lnTo>
                  <a:lnTo>
                    <a:pt x="572" y="7811"/>
                  </a:lnTo>
                  <a:lnTo>
                    <a:pt x="706" y="8116"/>
                  </a:lnTo>
                  <a:lnTo>
                    <a:pt x="839" y="8402"/>
                  </a:lnTo>
                  <a:lnTo>
                    <a:pt x="972" y="8688"/>
                  </a:lnTo>
                  <a:lnTo>
                    <a:pt x="1125" y="8954"/>
                  </a:lnTo>
                  <a:lnTo>
                    <a:pt x="1296" y="9202"/>
                  </a:lnTo>
                  <a:lnTo>
                    <a:pt x="1525" y="9526"/>
                  </a:lnTo>
                  <a:lnTo>
                    <a:pt x="1792" y="9869"/>
                  </a:lnTo>
                  <a:lnTo>
                    <a:pt x="2096" y="10193"/>
                  </a:lnTo>
                  <a:lnTo>
                    <a:pt x="2439" y="10516"/>
                  </a:lnTo>
                  <a:lnTo>
                    <a:pt x="2782" y="10821"/>
                  </a:lnTo>
                  <a:lnTo>
                    <a:pt x="3163" y="11107"/>
                  </a:lnTo>
                  <a:lnTo>
                    <a:pt x="3563" y="11374"/>
                  </a:lnTo>
                  <a:lnTo>
                    <a:pt x="3982" y="11621"/>
                  </a:lnTo>
                  <a:lnTo>
                    <a:pt x="4401" y="11831"/>
                  </a:lnTo>
                  <a:lnTo>
                    <a:pt x="4820" y="12002"/>
                  </a:lnTo>
                  <a:lnTo>
                    <a:pt x="5259" y="12136"/>
                  </a:lnTo>
                  <a:lnTo>
                    <a:pt x="5487" y="12174"/>
                  </a:lnTo>
                  <a:lnTo>
                    <a:pt x="5697" y="12212"/>
                  </a:lnTo>
                  <a:lnTo>
                    <a:pt x="5925" y="12250"/>
                  </a:lnTo>
                  <a:lnTo>
                    <a:pt x="6364" y="12250"/>
                  </a:lnTo>
                  <a:lnTo>
                    <a:pt x="6573" y="12231"/>
                  </a:lnTo>
                  <a:lnTo>
                    <a:pt x="6783" y="12212"/>
                  </a:lnTo>
                  <a:lnTo>
                    <a:pt x="6992" y="12155"/>
                  </a:lnTo>
                  <a:lnTo>
                    <a:pt x="7202" y="12098"/>
                  </a:lnTo>
                  <a:lnTo>
                    <a:pt x="7411" y="12021"/>
                  </a:lnTo>
                  <a:lnTo>
                    <a:pt x="27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4800;p67"/>
            <p:cNvSpPr/>
            <p:nvPr/>
          </p:nvSpPr>
          <p:spPr>
            <a:xfrm flipH="1">
              <a:off x="2252093" y="2929082"/>
              <a:ext cx="122057" cy="201727"/>
            </a:xfrm>
            <a:custGeom>
              <a:avLst/>
              <a:gdLst/>
              <a:ahLst/>
              <a:cxnLst/>
              <a:rect l="l" t="t" r="r" b="b"/>
              <a:pathLst>
                <a:path w="7412" h="12250" fill="none" extrusionOk="0">
                  <a:moveTo>
                    <a:pt x="2763" y="1"/>
                  </a:moveTo>
                  <a:lnTo>
                    <a:pt x="2763" y="1"/>
                  </a:lnTo>
                  <a:lnTo>
                    <a:pt x="2439" y="134"/>
                  </a:lnTo>
                  <a:lnTo>
                    <a:pt x="2134" y="287"/>
                  </a:lnTo>
                  <a:lnTo>
                    <a:pt x="1868" y="458"/>
                  </a:lnTo>
                  <a:lnTo>
                    <a:pt x="1601" y="648"/>
                  </a:lnTo>
                  <a:lnTo>
                    <a:pt x="1353" y="858"/>
                  </a:lnTo>
                  <a:lnTo>
                    <a:pt x="1144" y="1087"/>
                  </a:lnTo>
                  <a:lnTo>
                    <a:pt x="953" y="1334"/>
                  </a:lnTo>
                  <a:lnTo>
                    <a:pt x="782" y="1601"/>
                  </a:lnTo>
                  <a:lnTo>
                    <a:pt x="610" y="1868"/>
                  </a:lnTo>
                  <a:lnTo>
                    <a:pt x="477" y="2153"/>
                  </a:lnTo>
                  <a:lnTo>
                    <a:pt x="363" y="2458"/>
                  </a:lnTo>
                  <a:lnTo>
                    <a:pt x="248" y="2782"/>
                  </a:lnTo>
                  <a:lnTo>
                    <a:pt x="172" y="3087"/>
                  </a:lnTo>
                  <a:lnTo>
                    <a:pt x="96" y="3430"/>
                  </a:lnTo>
                  <a:lnTo>
                    <a:pt x="58" y="3754"/>
                  </a:lnTo>
                  <a:lnTo>
                    <a:pt x="20" y="4097"/>
                  </a:lnTo>
                  <a:lnTo>
                    <a:pt x="1" y="4439"/>
                  </a:lnTo>
                  <a:lnTo>
                    <a:pt x="1" y="4782"/>
                  </a:lnTo>
                  <a:lnTo>
                    <a:pt x="1" y="5125"/>
                  </a:lnTo>
                  <a:lnTo>
                    <a:pt x="39" y="5487"/>
                  </a:lnTo>
                  <a:lnTo>
                    <a:pt x="77" y="5830"/>
                  </a:lnTo>
                  <a:lnTo>
                    <a:pt x="134" y="6173"/>
                  </a:lnTo>
                  <a:lnTo>
                    <a:pt x="191" y="6516"/>
                  </a:lnTo>
                  <a:lnTo>
                    <a:pt x="268" y="6840"/>
                  </a:lnTo>
                  <a:lnTo>
                    <a:pt x="363" y="7183"/>
                  </a:lnTo>
                  <a:lnTo>
                    <a:pt x="458" y="7506"/>
                  </a:lnTo>
                  <a:lnTo>
                    <a:pt x="572" y="7811"/>
                  </a:lnTo>
                  <a:lnTo>
                    <a:pt x="706" y="8116"/>
                  </a:lnTo>
                  <a:lnTo>
                    <a:pt x="839" y="8402"/>
                  </a:lnTo>
                  <a:lnTo>
                    <a:pt x="972" y="8688"/>
                  </a:lnTo>
                  <a:lnTo>
                    <a:pt x="1125" y="8954"/>
                  </a:lnTo>
                  <a:lnTo>
                    <a:pt x="1296" y="9202"/>
                  </a:lnTo>
                  <a:lnTo>
                    <a:pt x="1296" y="9202"/>
                  </a:lnTo>
                  <a:lnTo>
                    <a:pt x="1525" y="9526"/>
                  </a:lnTo>
                  <a:lnTo>
                    <a:pt x="1792" y="9869"/>
                  </a:lnTo>
                  <a:lnTo>
                    <a:pt x="2096" y="10193"/>
                  </a:lnTo>
                  <a:lnTo>
                    <a:pt x="2439" y="10516"/>
                  </a:lnTo>
                  <a:lnTo>
                    <a:pt x="2782" y="10821"/>
                  </a:lnTo>
                  <a:lnTo>
                    <a:pt x="3163" y="11107"/>
                  </a:lnTo>
                  <a:lnTo>
                    <a:pt x="3563" y="11374"/>
                  </a:lnTo>
                  <a:lnTo>
                    <a:pt x="3982" y="11621"/>
                  </a:lnTo>
                  <a:lnTo>
                    <a:pt x="4401" y="11831"/>
                  </a:lnTo>
                  <a:lnTo>
                    <a:pt x="4820" y="12002"/>
                  </a:lnTo>
                  <a:lnTo>
                    <a:pt x="5259" y="12136"/>
                  </a:lnTo>
                  <a:lnTo>
                    <a:pt x="5487" y="12174"/>
                  </a:lnTo>
                  <a:lnTo>
                    <a:pt x="5697" y="12212"/>
                  </a:lnTo>
                  <a:lnTo>
                    <a:pt x="5925" y="12250"/>
                  </a:lnTo>
                  <a:lnTo>
                    <a:pt x="6135" y="12250"/>
                  </a:lnTo>
                  <a:lnTo>
                    <a:pt x="6364" y="12250"/>
                  </a:lnTo>
                  <a:lnTo>
                    <a:pt x="6573" y="12231"/>
                  </a:lnTo>
                  <a:lnTo>
                    <a:pt x="6783" y="12212"/>
                  </a:lnTo>
                  <a:lnTo>
                    <a:pt x="6992" y="12155"/>
                  </a:lnTo>
                  <a:lnTo>
                    <a:pt x="7202" y="12098"/>
                  </a:lnTo>
                  <a:lnTo>
                    <a:pt x="7411" y="1202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4801;p67"/>
            <p:cNvSpPr/>
            <p:nvPr/>
          </p:nvSpPr>
          <p:spPr>
            <a:xfrm flipH="1">
              <a:off x="2320170" y="2804225"/>
              <a:ext cx="80016" cy="197347"/>
            </a:xfrm>
            <a:custGeom>
              <a:avLst/>
              <a:gdLst/>
              <a:ahLst/>
              <a:cxnLst/>
              <a:rect l="l" t="t" r="r" b="b"/>
              <a:pathLst>
                <a:path w="4859" h="11984" extrusionOk="0">
                  <a:moveTo>
                    <a:pt x="3811" y="1"/>
                  </a:moveTo>
                  <a:lnTo>
                    <a:pt x="3544" y="39"/>
                  </a:lnTo>
                  <a:lnTo>
                    <a:pt x="3277" y="96"/>
                  </a:lnTo>
                  <a:lnTo>
                    <a:pt x="3030" y="172"/>
                  </a:lnTo>
                  <a:lnTo>
                    <a:pt x="2763" y="268"/>
                  </a:lnTo>
                  <a:lnTo>
                    <a:pt x="2534" y="382"/>
                  </a:lnTo>
                  <a:lnTo>
                    <a:pt x="2287" y="515"/>
                  </a:lnTo>
                  <a:lnTo>
                    <a:pt x="2058" y="649"/>
                  </a:lnTo>
                  <a:lnTo>
                    <a:pt x="1829" y="820"/>
                  </a:lnTo>
                  <a:lnTo>
                    <a:pt x="1620" y="991"/>
                  </a:lnTo>
                  <a:lnTo>
                    <a:pt x="1429" y="1182"/>
                  </a:lnTo>
                  <a:lnTo>
                    <a:pt x="1239" y="1392"/>
                  </a:lnTo>
                  <a:lnTo>
                    <a:pt x="1087" y="1601"/>
                  </a:lnTo>
                  <a:lnTo>
                    <a:pt x="934" y="1830"/>
                  </a:lnTo>
                  <a:lnTo>
                    <a:pt x="782" y="2058"/>
                  </a:lnTo>
                  <a:lnTo>
                    <a:pt x="667" y="2306"/>
                  </a:lnTo>
                  <a:lnTo>
                    <a:pt x="553" y="2535"/>
                  </a:lnTo>
                  <a:lnTo>
                    <a:pt x="439" y="2782"/>
                  </a:lnTo>
                  <a:lnTo>
                    <a:pt x="363" y="3049"/>
                  </a:lnTo>
                  <a:lnTo>
                    <a:pt x="286" y="3297"/>
                  </a:lnTo>
                  <a:lnTo>
                    <a:pt x="210" y="3563"/>
                  </a:lnTo>
                  <a:lnTo>
                    <a:pt x="115" y="4097"/>
                  </a:lnTo>
                  <a:lnTo>
                    <a:pt x="39" y="4649"/>
                  </a:lnTo>
                  <a:lnTo>
                    <a:pt x="1" y="5182"/>
                  </a:lnTo>
                  <a:lnTo>
                    <a:pt x="1" y="5735"/>
                  </a:lnTo>
                  <a:lnTo>
                    <a:pt x="20" y="6249"/>
                  </a:lnTo>
                  <a:lnTo>
                    <a:pt x="77" y="6783"/>
                  </a:lnTo>
                  <a:lnTo>
                    <a:pt x="134" y="7297"/>
                  </a:lnTo>
                  <a:lnTo>
                    <a:pt x="248" y="7811"/>
                  </a:lnTo>
                  <a:lnTo>
                    <a:pt x="382" y="8307"/>
                  </a:lnTo>
                  <a:lnTo>
                    <a:pt x="553" y="8802"/>
                  </a:lnTo>
                  <a:lnTo>
                    <a:pt x="763" y="9278"/>
                  </a:lnTo>
                  <a:lnTo>
                    <a:pt x="877" y="9507"/>
                  </a:lnTo>
                  <a:lnTo>
                    <a:pt x="1010" y="9735"/>
                  </a:lnTo>
                  <a:lnTo>
                    <a:pt x="1144" y="9964"/>
                  </a:lnTo>
                  <a:lnTo>
                    <a:pt x="1296" y="10174"/>
                  </a:lnTo>
                  <a:lnTo>
                    <a:pt x="1468" y="10383"/>
                  </a:lnTo>
                  <a:lnTo>
                    <a:pt x="1639" y="10574"/>
                  </a:lnTo>
                  <a:lnTo>
                    <a:pt x="1829" y="10764"/>
                  </a:lnTo>
                  <a:lnTo>
                    <a:pt x="2020" y="10936"/>
                  </a:lnTo>
                  <a:lnTo>
                    <a:pt x="2230" y="11107"/>
                  </a:lnTo>
                  <a:lnTo>
                    <a:pt x="2439" y="11259"/>
                  </a:lnTo>
                  <a:lnTo>
                    <a:pt x="2649" y="11393"/>
                  </a:lnTo>
                  <a:lnTo>
                    <a:pt x="2877" y="11526"/>
                  </a:lnTo>
                  <a:lnTo>
                    <a:pt x="3106" y="11640"/>
                  </a:lnTo>
                  <a:lnTo>
                    <a:pt x="3353" y="11736"/>
                  </a:lnTo>
                  <a:lnTo>
                    <a:pt x="3582" y="11831"/>
                  </a:lnTo>
                  <a:lnTo>
                    <a:pt x="3849" y="11888"/>
                  </a:lnTo>
                  <a:lnTo>
                    <a:pt x="4096" y="11945"/>
                  </a:lnTo>
                  <a:lnTo>
                    <a:pt x="4344" y="11983"/>
                  </a:lnTo>
                  <a:lnTo>
                    <a:pt x="4858" y="134"/>
                  </a:lnTo>
                  <a:lnTo>
                    <a:pt x="4611" y="58"/>
                  </a:lnTo>
                  <a:lnTo>
                    <a:pt x="4344" y="20"/>
                  </a:lnTo>
                  <a:lnTo>
                    <a:pt x="4077" y="1"/>
                  </a:lnTo>
                  <a:close/>
                </a:path>
              </a:pathLst>
            </a:custGeom>
            <a:solidFill>
              <a:srgbClr val="F5B4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4802;p67"/>
            <p:cNvSpPr/>
            <p:nvPr/>
          </p:nvSpPr>
          <p:spPr>
            <a:xfrm flipH="1">
              <a:off x="2320170" y="2804225"/>
              <a:ext cx="80016" cy="197347"/>
            </a:xfrm>
            <a:custGeom>
              <a:avLst/>
              <a:gdLst/>
              <a:ahLst/>
              <a:cxnLst/>
              <a:rect l="l" t="t" r="r" b="b"/>
              <a:pathLst>
                <a:path w="4859" h="11984" fill="none" extrusionOk="0">
                  <a:moveTo>
                    <a:pt x="4858" y="134"/>
                  </a:moveTo>
                  <a:lnTo>
                    <a:pt x="4858" y="134"/>
                  </a:lnTo>
                  <a:lnTo>
                    <a:pt x="4611" y="58"/>
                  </a:lnTo>
                  <a:lnTo>
                    <a:pt x="4344" y="20"/>
                  </a:lnTo>
                  <a:lnTo>
                    <a:pt x="4077" y="1"/>
                  </a:lnTo>
                  <a:lnTo>
                    <a:pt x="3811" y="1"/>
                  </a:lnTo>
                  <a:lnTo>
                    <a:pt x="3544" y="39"/>
                  </a:lnTo>
                  <a:lnTo>
                    <a:pt x="3277" y="96"/>
                  </a:lnTo>
                  <a:lnTo>
                    <a:pt x="3030" y="172"/>
                  </a:lnTo>
                  <a:lnTo>
                    <a:pt x="2763" y="268"/>
                  </a:lnTo>
                  <a:lnTo>
                    <a:pt x="2534" y="382"/>
                  </a:lnTo>
                  <a:lnTo>
                    <a:pt x="2287" y="515"/>
                  </a:lnTo>
                  <a:lnTo>
                    <a:pt x="2058" y="649"/>
                  </a:lnTo>
                  <a:lnTo>
                    <a:pt x="1829" y="820"/>
                  </a:lnTo>
                  <a:lnTo>
                    <a:pt x="1620" y="991"/>
                  </a:lnTo>
                  <a:lnTo>
                    <a:pt x="1429" y="1182"/>
                  </a:lnTo>
                  <a:lnTo>
                    <a:pt x="1239" y="1392"/>
                  </a:lnTo>
                  <a:lnTo>
                    <a:pt x="1087" y="1601"/>
                  </a:lnTo>
                  <a:lnTo>
                    <a:pt x="1087" y="1601"/>
                  </a:lnTo>
                  <a:lnTo>
                    <a:pt x="934" y="1830"/>
                  </a:lnTo>
                  <a:lnTo>
                    <a:pt x="782" y="2058"/>
                  </a:lnTo>
                  <a:lnTo>
                    <a:pt x="667" y="2306"/>
                  </a:lnTo>
                  <a:lnTo>
                    <a:pt x="553" y="2535"/>
                  </a:lnTo>
                  <a:lnTo>
                    <a:pt x="439" y="2782"/>
                  </a:lnTo>
                  <a:lnTo>
                    <a:pt x="363" y="3049"/>
                  </a:lnTo>
                  <a:lnTo>
                    <a:pt x="286" y="3297"/>
                  </a:lnTo>
                  <a:lnTo>
                    <a:pt x="210" y="3563"/>
                  </a:lnTo>
                  <a:lnTo>
                    <a:pt x="115" y="4097"/>
                  </a:lnTo>
                  <a:lnTo>
                    <a:pt x="39" y="4649"/>
                  </a:lnTo>
                  <a:lnTo>
                    <a:pt x="1" y="5182"/>
                  </a:lnTo>
                  <a:lnTo>
                    <a:pt x="1" y="5735"/>
                  </a:lnTo>
                  <a:lnTo>
                    <a:pt x="1" y="5735"/>
                  </a:lnTo>
                  <a:lnTo>
                    <a:pt x="20" y="6249"/>
                  </a:lnTo>
                  <a:lnTo>
                    <a:pt x="77" y="6783"/>
                  </a:lnTo>
                  <a:lnTo>
                    <a:pt x="134" y="7297"/>
                  </a:lnTo>
                  <a:lnTo>
                    <a:pt x="248" y="7811"/>
                  </a:lnTo>
                  <a:lnTo>
                    <a:pt x="382" y="8307"/>
                  </a:lnTo>
                  <a:lnTo>
                    <a:pt x="553" y="8802"/>
                  </a:lnTo>
                  <a:lnTo>
                    <a:pt x="763" y="9278"/>
                  </a:lnTo>
                  <a:lnTo>
                    <a:pt x="877" y="9507"/>
                  </a:lnTo>
                  <a:lnTo>
                    <a:pt x="1010" y="9735"/>
                  </a:lnTo>
                  <a:lnTo>
                    <a:pt x="1010" y="9735"/>
                  </a:lnTo>
                  <a:lnTo>
                    <a:pt x="1144" y="9964"/>
                  </a:lnTo>
                  <a:lnTo>
                    <a:pt x="1296" y="10174"/>
                  </a:lnTo>
                  <a:lnTo>
                    <a:pt x="1468" y="10383"/>
                  </a:lnTo>
                  <a:lnTo>
                    <a:pt x="1639" y="10574"/>
                  </a:lnTo>
                  <a:lnTo>
                    <a:pt x="1829" y="10764"/>
                  </a:lnTo>
                  <a:lnTo>
                    <a:pt x="2020" y="10936"/>
                  </a:lnTo>
                  <a:lnTo>
                    <a:pt x="2230" y="11107"/>
                  </a:lnTo>
                  <a:lnTo>
                    <a:pt x="2439" y="11259"/>
                  </a:lnTo>
                  <a:lnTo>
                    <a:pt x="2649" y="11393"/>
                  </a:lnTo>
                  <a:lnTo>
                    <a:pt x="2877" y="11526"/>
                  </a:lnTo>
                  <a:lnTo>
                    <a:pt x="3106" y="11640"/>
                  </a:lnTo>
                  <a:lnTo>
                    <a:pt x="3353" y="11736"/>
                  </a:lnTo>
                  <a:lnTo>
                    <a:pt x="3582" y="11831"/>
                  </a:lnTo>
                  <a:lnTo>
                    <a:pt x="3849" y="11888"/>
                  </a:lnTo>
                  <a:lnTo>
                    <a:pt x="4096" y="11945"/>
                  </a:lnTo>
                  <a:lnTo>
                    <a:pt x="4344" y="1198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4803;p67"/>
            <p:cNvSpPr/>
            <p:nvPr/>
          </p:nvSpPr>
          <p:spPr>
            <a:xfrm flipH="1">
              <a:off x="2330841" y="2840305"/>
              <a:ext cx="37974" cy="96631"/>
            </a:xfrm>
            <a:custGeom>
              <a:avLst/>
              <a:gdLst/>
              <a:ahLst/>
              <a:cxnLst/>
              <a:rect l="l" t="t" r="r" b="b"/>
              <a:pathLst>
                <a:path w="2306" h="5868" extrusionOk="0">
                  <a:moveTo>
                    <a:pt x="1" y="1"/>
                  </a:moveTo>
                  <a:lnTo>
                    <a:pt x="1" y="39"/>
                  </a:lnTo>
                  <a:lnTo>
                    <a:pt x="20" y="96"/>
                  </a:lnTo>
                  <a:lnTo>
                    <a:pt x="115" y="248"/>
                  </a:lnTo>
                  <a:lnTo>
                    <a:pt x="515" y="801"/>
                  </a:lnTo>
                  <a:lnTo>
                    <a:pt x="782" y="1182"/>
                  </a:lnTo>
                  <a:lnTo>
                    <a:pt x="1048" y="1639"/>
                  </a:lnTo>
                  <a:lnTo>
                    <a:pt x="1163" y="1906"/>
                  </a:lnTo>
                  <a:lnTo>
                    <a:pt x="1296" y="2172"/>
                  </a:lnTo>
                  <a:lnTo>
                    <a:pt x="1410" y="2458"/>
                  </a:lnTo>
                  <a:lnTo>
                    <a:pt x="1525" y="2763"/>
                  </a:lnTo>
                  <a:lnTo>
                    <a:pt x="1620" y="3068"/>
                  </a:lnTo>
                  <a:lnTo>
                    <a:pt x="1696" y="3353"/>
                  </a:lnTo>
                  <a:lnTo>
                    <a:pt x="1772" y="3639"/>
                  </a:lnTo>
                  <a:lnTo>
                    <a:pt x="1810" y="3925"/>
                  </a:lnTo>
                  <a:lnTo>
                    <a:pt x="1887" y="4458"/>
                  </a:lnTo>
                  <a:lnTo>
                    <a:pt x="1906" y="4916"/>
                  </a:lnTo>
                  <a:lnTo>
                    <a:pt x="1925" y="5601"/>
                  </a:lnTo>
                  <a:lnTo>
                    <a:pt x="1944" y="5792"/>
                  </a:lnTo>
                  <a:lnTo>
                    <a:pt x="1963" y="5849"/>
                  </a:lnTo>
                  <a:lnTo>
                    <a:pt x="1982" y="5868"/>
                  </a:lnTo>
                  <a:lnTo>
                    <a:pt x="2001" y="5849"/>
                  </a:lnTo>
                  <a:lnTo>
                    <a:pt x="2039" y="5811"/>
                  </a:lnTo>
                  <a:lnTo>
                    <a:pt x="2115" y="5620"/>
                  </a:lnTo>
                  <a:lnTo>
                    <a:pt x="2210" y="5335"/>
                  </a:lnTo>
                  <a:lnTo>
                    <a:pt x="2268" y="4935"/>
                  </a:lnTo>
                  <a:lnTo>
                    <a:pt x="2287" y="4687"/>
                  </a:lnTo>
                  <a:lnTo>
                    <a:pt x="2306" y="4439"/>
                  </a:lnTo>
                  <a:lnTo>
                    <a:pt x="2306" y="4154"/>
                  </a:lnTo>
                  <a:lnTo>
                    <a:pt x="2287" y="3868"/>
                  </a:lnTo>
                  <a:lnTo>
                    <a:pt x="2249" y="3563"/>
                  </a:lnTo>
                  <a:lnTo>
                    <a:pt x="2191" y="3239"/>
                  </a:lnTo>
                  <a:lnTo>
                    <a:pt x="2096" y="2915"/>
                  </a:lnTo>
                  <a:lnTo>
                    <a:pt x="2001" y="2591"/>
                  </a:lnTo>
                  <a:lnTo>
                    <a:pt x="1887" y="2268"/>
                  </a:lnTo>
                  <a:lnTo>
                    <a:pt x="1753" y="1963"/>
                  </a:lnTo>
                  <a:lnTo>
                    <a:pt x="1601" y="1677"/>
                  </a:lnTo>
                  <a:lnTo>
                    <a:pt x="1448" y="1410"/>
                  </a:lnTo>
                  <a:lnTo>
                    <a:pt x="1277" y="1163"/>
                  </a:lnTo>
                  <a:lnTo>
                    <a:pt x="1125" y="953"/>
                  </a:lnTo>
                  <a:lnTo>
                    <a:pt x="953" y="744"/>
                  </a:lnTo>
                  <a:lnTo>
                    <a:pt x="801" y="572"/>
                  </a:lnTo>
                  <a:lnTo>
                    <a:pt x="496" y="286"/>
                  </a:lnTo>
                  <a:lnTo>
                    <a:pt x="248" y="115"/>
                  </a:lnTo>
                  <a:lnTo>
                    <a:pt x="77" y="20"/>
                  </a:lnTo>
                  <a:lnTo>
                    <a:pt x="20"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4804;p67"/>
            <p:cNvSpPr/>
            <p:nvPr/>
          </p:nvSpPr>
          <p:spPr>
            <a:xfrm flipH="1">
              <a:off x="1449632" y="3145234"/>
              <a:ext cx="909451" cy="1184886"/>
            </a:xfrm>
            <a:custGeom>
              <a:avLst/>
              <a:gdLst/>
              <a:ahLst/>
              <a:cxnLst/>
              <a:rect l="l" t="t" r="r" b="b"/>
              <a:pathLst>
                <a:path w="55227" h="71953" extrusionOk="0">
                  <a:moveTo>
                    <a:pt x="10935" y="0"/>
                  </a:moveTo>
                  <a:lnTo>
                    <a:pt x="10744" y="153"/>
                  </a:lnTo>
                  <a:lnTo>
                    <a:pt x="10516" y="362"/>
                  </a:lnTo>
                  <a:lnTo>
                    <a:pt x="10249" y="667"/>
                  </a:lnTo>
                  <a:lnTo>
                    <a:pt x="9906" y="1067"/>
                  </a:lnTo>
                  <a:lnTo>
                    <a:pt x="9735" y="1315"/>
                  </a:lnTo>
                  <a:lnTo>
                    <a:pt x="9544" y="1581"/>
                  </a:lnTo>
                  <a:lnTo>
                    <a:pt x="9354" y="1886"/>
                  </a:lnTo>
                  <a:lnTo>
                    <a:pt x="9163" y="2229"/>
                  </a:lnTo>
                  <a:lnTo>
                    <a:pt x="8973" y="2591"/>
                  </a:lnTo>
                  <a:lnTo>
                    <a:pt x="8763" y="2991"/>
                  </a:lnTo>
                  <a:lnTo>
                    <a:pt x="8573" y="3410"/>
                  </a:lnTo>
                  <a:lnTo>
                    <a:pt x="8382" y="3867"/>
                  </a:lnTo>
                  <a:lnTo>
                    <a:pt x="8192" y="4382"/>
                  </a:lnTo>
                  <a:lnTo>
                    <a:pt x="8020" y="4915"/>
                  </a:lnTo>
                  <a:lnTo>
                    <a:pt x="7849" y="5487"/>
                  </a:lnTo>
                  <a:lnTo>
                    <a:pt x="7677" y="6096"/>
                  </a:lnTo>
                  <a:lnTo>
                    <a:pt x="7544" y="6744"/>
                  </a:lnTo>
                  <a:lnTo>
                    <a:pt x="7411" y="7430"/>
                  </a:lnTo>
                  <a:lnTo>
                    <a:pt x="7296" y="8154"/>
                  </a:lnTo>
                  <a:lnTo>
                    <a:pt x="7182" y="8935"/>
                  </a:lnTo>
                  <a:lnTo>
                    <a:pt x="7106" y="9754"/>
                  </a:lnTo>
                  <a:lnTo>
                    <a:pt x="7049" y="10611"/>
                  </a:lnTo>
                  <a:lnTo>
                    <a:pt x="7011" y="11506"/>
                  </a:lnTo>
                  <a:lnTo>
                    <a:pt x="6992" y="12459"/>
                  </a:lnTo>
                  <a:lnTo>
                    <a:pt x="7011" y="13450"/>
                  </a:lnTo>
                  <a:lnTo>
                    <a:pt x="7049" y="14497"/>
                  </a:lnTo>
                  <a:lnTo>
                    <a:pt x="6325" y="27127"/>
                  </a:lnTo>
                  <a:lnTo>
                    <a:pt x="6191" y="27280"/>
                  </a:lnTo>
                  <a:lnTo>
                    <a:pt x="5810" y="27737"/>
                  </a:lnTo>
                  <a:lnTo>
                    <a:pt x="5563" y="28080"/>
                  </a:lnTo>
                  <a:lnTo>
                    <a:pt x="5258" y="28518"/>
                  </a:lnTo>
                  <a:lnTo>
                    <a:pt x="4934" y="29032"/>
                  </a:lnTo>
                  <a:lnTo>
                    <a:pt x="4572" y="29642"/>
                  </a:lnTo>
                  <a:lnTo>
                    <a:pt x="4191" y="30309"/>
                  </a:lnTo>
                  <a:lnTo>
                    <a:pt x="3791" y="31090"/>
                  </a:lnTo>
                  <a:lnTo>
                    <a:pt x="3391" y="31947"/>
                  </a:lnTo>
                  <a:lnTo>
                    <a:pt x="2991" y="32881"/>
                  </a:lnTo>
                  <a:lnTo>
                    <a:pt x="2572" y="33909"/>
                  </a:lnTo>
                  <a:lnTo>
                    <a:pt x="2172" y="35033"/>
                  </a:lnTo>
                  <a:lnTo>
                    <a:pt x="1791" y="36252"/>
                  </a:lnTo>
                  <a:lnTo>
                    <a:pt x="1619" y="36881"/>
                  </a:lnTo>
                  <a:lnTo>
                    <a:pt x="1429" y="37548"/>
                  </a:lnTo>
                  <a:lnTo>
                    <a:pt x="1258" y="38234"/>
                  </a:lnTo>
                  <a:lnTo>
                    <a:pt x="1105" y="38957"/>
                  </a:lnTo>
                  <a:lnTo>
                    <a:pt x="934" y="39681"/>
                  </a:lnTo>
                  <a:lnTo>
                    <a:pt x="800" y="40443"/>
                  </a:lnTo>
                  <a:lnTo>
                    <a:pt x="667" y="41224"/>
                  </a:lnTo>
                  <a:lnTo>
                    <a:pt x="534" y="42025"/>
                  </a:lnTo>
                  <a:lnTo>
                    <a:pt x="419" y="42863"/>
                  </a:lnTo>
                  <a:lnTo>
                    <a:pt x="324" y="43720"/>
                  </a:lnTo>
                  <a:lnTo>
                    <a:pt x="229" y="44596"/>
                  </a:lnTo>
                  <a:lnTo>
                    <a:pt x="153" y="45492"/>
                  </a:lnTo>
                  <a:lnTo>
                    <a:pt x="95" y="46425"/>
                  </a:lnTo>
                  <a:lnTo>
                    <a:pt x="38" y="47378"/>
                  </a:lnTo>
                  <a:lnTo>
                    <a:pt x="19" y="48349"/>
                  </a:lnTo>
                  <a:lnTo>
                    <a:pt x="0" y="49359"/>
                  </a:lnTo>
                  <a:lnTo>
                    <a:pt x="0" y="50368"/>
                  </a:lnTo>
                  <a:lnTo>
                    <a:pt x="19" y="51435"/>
                  </a:lnTo>
                  <a:lnTo>
                    <a:pt x="76" y="52502"/>
                  </a:lnTo>
                  <a:lnTo>
                    <a:pt x="134" y="53607"/>
                  </a:lnTo>
                  <a:lnTo>
                    <a:pt x="210" y="54731"/>
                  </a:lnTo>
                  <a:lnTo>
                    <a:pt x="305" y="55893"/>
                  </a:lnTo>
                  <a:lnTo>
                    <a:pt x="438" y="57074"/>
                  </a:lnTo>
                  <a:lnTo>
                    <a:pt x="591" y="58274"/>
                  </a:lnTo>
                  <a:lnTo>
                    <a:pt x="762" y="59512"/>
                  </a:lnTo>
                  <a:lnTo>
                    <a:pt x="953" y="60770"/>
                  </a:lnTo>
                  <a:lnTo>
                    <a:pt x="1181" y="62065"/>
                  </a:lnTo>
                  <a:lnTo>
                    <a:pt x="1429" y="63380"/>
                  </a:lnTo>
                  <a:lnTo>
                    <a:pt x="1696" y="64713"/>
                  </a:lnTo>
                  <a:lnTo>
                    <a:pt x="2000" y="66085"/>
                  </a:lnTo>
                  <a:lnTo>
                    <a:pt x="2324" y="67475"/>
                  </a:lnTo>
                  <a:lnTo>
                    <a:pt x="2686" y="68904"/>
                  </a:lnTo>
                  <a:lnTo>
                    <a:pt x="3067" y="70352"/>
                  </a:lnTo>
                  <a:lnTo>
                    <a:pt x="3486" y="71819"/>
                  </a:lnTo>
                  <a:lnTo>
                    <a:pt x="3905" y="71857"/>
                  </a:lnTo>
                  <a:lnTo>
                    <a:pt x="5087" y="71895"/>
                  </a:lnTo>
                  <a:lnTo>
                    <a:pt x="5925" y="71933"/>
                  </a:lnTo>
                  <a:lnTo>
                    <a:pt x="6953" y="71952"/>
                  </a:lnTo>
                  <a:lnTo>
                    <a:pt x="8116" y="71952"/>
                  </a:lnTo>
                  <a:lnTo>
                    <a:pt x="9411" y="71933"/>
                  </a:lnTo>
                  <a:lnTo>
                    <a:pt x="10840" y="71895"/>
                  </a:lnTo>
                  <a:lnTo>
                    <a:pt x="12402" y="71838"/>
                  </a:lnTo>
                  <a:lnTo>
                    <a:pt x="14059" y="71743"/>
                  </a:lnTo>
                  <a:lnTo>
                    <a:pt x="15812" y="71609"/>
                  </a:lnTo>
                  <a:lnTo>
                    <a:pt x="17660" y="71438"/>
                  </a:lnTo>
                  <a:lnTo>
                    <a:pt x="19584" y="71228"/>
                  </a:lnTo>
                  <a:lnTo>
                    <a:pt x="20555" y="71095"/>
                  </a:lnTo>
                  <a:lnTo>
                    <a:pt x="21565" y="70961"/>
                  </a:lnTo>
                  <a:lnTo>
                    <a:pt x="22574" y="70809"/>
                  </a:lnTo>
                  <a:lnTo>
                    <a:pt x="23603" y="70638"/>
                  </a:lnTo>
                  <a:lnTo>
                    <a:pt x="24632" y="70447"/>
                  </a:lnTo>
                  <a:lnTo>
                    <a:pt x="25699" y="70238"/>
                  </a:lnTo>
                  <a:lnTo>
                    <a:pt x="26746" y="70028"/>
                  </a:lnTo>
                  <a:lnTo>
                    <a:pt x="27813" y="69799"/>
                  </a:lnTo>
                  <a:lnTo>
                    <a:pt x="28880" y="69533"/>
                  </a:lnTo>
                  <a:lnTo>
                    <a:pt x="29947" y="69266"/>
                  </a:lnTo>
                  <a:lnTo>
                    <a:pt x="31033" y="68980"/>
                  </a:lnTo>
                  <a:lnTo>
                    <a:pt x="32119" y="68675"/>
                  </a:lnTo>
                  <a:lnTo>
                    <a:pt x="33185" y="68352"/>
                  </a:lnTo>
                  <a:lnTo>
                    <a:pt x="34271" y="67990"/>
                  </a:lnTo>
                  <a:lnTo>
                    <a:pt x="35357" y="67628"/>
                  </a:lnTo>
                  <a:lnTo>
                    <a:pt x="36424" y="67228"/>
                  </a:lnTo>
                  <a:lnTo>
                    <a:pt x="37491" y="66809"/>
                  </a:lnTo>
                  <a:lnTo>
                    <a:pt x="38557" y="66370"/>
                  </a:lnTo>
                  <a:lnTo>
                    <a:pt x="39624" y="65913"/>
                  </a:lnTo>
                  <a:lnTo>
                    <a:pt x="40672" y="65418"/>
                  </a:lnTo>
                  <a:lnTo>
                    <a:pt x="41701" y="64923"/>
                  </a:lnTo>
                  <a:lnTo>
                    <a:pt x="42729" y="64370"/>
                  </a:lnTo>
                  <a:lnTo>
                    <a:pt x="43758" y="63818"/>
                  </a:lnTo>
                  <a:lnTo>
                    <a:pt x="44749" y="63227"/>
                  </a:lnTo>
                  <a:lnTo>
                    <a:pt x="45739" y="62599"/>
                  </a:lnTo>
                  <a:lnTo>
                    <a:pt x="46711" y="61951"/>
                  </a:lnTo>
                  <a:lnTo>
                    <a:pt x="47663" y="61284"/>
                  </a:lnTo>
                  <a:lnTo>
                    <a:pt x="48597" y="60579"/>
                  </a:lnTo>
                  <a:lnTo>
                    <a:pt x="49511" y="59855"/>
                  </a:lnTo>
                  <a:lnTo>
                    <a:pt x="50407" y="59093"/>
                  </a:lnTo>
                  <a:lnTo>
                    <a:pt x="51264" y="58293"/>
                  </a:lnTo>
                  <a:lnTo>
                    <a:pt x="52121" y="57474"/>
                  </a:lnTo>
                  <a:lnTo>
                    <a:pt x="52940" y="56617"/>
                  </a:lnTo>
                  <a:lnTo>
                    <a:pt x="53721" y="55721"/>
                  </a:lnTo>
                  <a:lnTo>
                    <a:pt x="54483" y="54788"/>
                  </a:lnTo>
                  <a:lnTo>
                    <a:pt x="55226" y="53836"/>
                  </a:lnTo>
                  <a:lnTo>
                    <a:pt x="55131" y="53531"/>
                  </a:lnTo>
                  <a:lnTo>
                    <a:pt x="54845" y="52673"/>
                  </a:lnTo>
                  <a:lnTo>
                    <a:pt x="54350" y="51321"/>
                  </a:lnTo>
                  <a:lnTo>
                    <a:pt x="54026" y="50483"/>
                  </a:lnTo>
                  <a:lnTo>
                    <a:pt x="53664" y="49549"/>
                  </a:lnTo>
                  <a:lnTo>
                    <a:pt x="53245" y="48540"/>
                  </a:lnTo>
                  <a:lnTo>
                    <a:pt x="52769" y="47435"/>
                  </a:lnTo>
                  <a:lnTo>
                    <a:pt x="52254" y="46254"/>
                  </a:lnTo>
                  <a:lnTo>
                    <a:pt x="51683" y="45015"/>
                  </a:lnTo>
                  <a:lnTo>
                    <a:pt x="51054" y="43720"/>
                  </a:lnTo>
                  <a:lnTo>
                    <a:pt x="50387" y="42386"/>
                  </a:lnTo>
                  <a:lnTo>
                    <a:pt x="49664" y="40996"/>
                  </a:lnTo>
                  <a:lnTo>
                    <a:pt x="48883" y="39586"/>
                  </a:lnTo>
                  <a:lnTo>
                    <a:pt x="48044" y="38157"/>
                  </a:lnTo>
                  <a:lnTo>
                    <a:pt x="47149" y="36710"/>
                  </a:lnTo>
                  <a:lnTo>
                    <a:pt x="46692" y="35986"/>
                  </a:lnTo>
                  <a:lnTo>
                    <a:pt x="46216" y="35262"/>
                  </a:lnTo>
                  <a:lnTo>
                    <a:pt x="45720" y="34538"/>
                  </a:lnTo>
                  <a:lnTo>
                    <a:pt x="45225" y="33833"/>
                  </a:lnTo>
                  <a:lnTo>
                    <a:pt x="44692" y="33109"/>
                  </a:lnTo>
                  <a:lnTo>
                    <a:pt x="44158" y="32385"/>
                  </a:lnTo>
                  <a:lnTo>
                    <a:pt x="43625" y="31680"/>
                  </a:lnTo>
                  <a:lnTo>
                    <a:pt x="43053" y="30976"/>
                  </a:lnTo>
                  <a:lnTo>
                    <a:pt x="42482" y="30290"/>
                  </a:lnTo>
                  <a:lnTo>
                    <a:pt x="41891" y="29604"/>
                  </a:lnTo>
                  <a:lnTo>
                    <a:pt x="41301" y="28918"/>
                  </a:lnTo>
                  <a:lnTo>
                    <a:pt x="40691" y="28251"/>
                  </a:lnTo>
                  <a:lnTo>
                    <a:pt x="40062" y="27585"/>
                  </a:lnTo>
                  <a:lnTo>
                    <a:pt x="39415" y="26956"/>
                  </a:lnTo>
                  <a:lnTo>
                    <a:pt x="38748" y="26308"/>
                  </a:lnTo>
                  <a:lnTo>
                    <a:pt x="38081" y="25699"/>
                  </a:lnTo>
                  <a:lnTo>
                    <a:pt x="37395" y="25108"/>
                  </a:lnTo>
                  <a:lnTo>
                    <a:pt x="36691" y="24518"/>
                  </a:lnTo>
                  <a:lnTo>
                    <a:pt x="35986" y="23946"/>
                  </a:lnTo>
                  <a:lnTo>
                    <a:pt x="35262" y="23413"/>
                  </a:lnTo>
                  <a:lnTo>
                    <a:pt x="34519" y="22879"/>
                  </a:lnTo>
                  <a:lnTo>
                    <a:pt x="33757" y="22365"/>
                  </a:lnTo>
                  <a:lnTo>
                    <a:pt x="32976" y="21889"/>
                  </a:lnTo>
                  <a:lnTo>
                    <a:pt x="32195" y="21431"/>
                  </a:lnTo>
                  <a:lnTo>
                    <a:pt x="31395" y="20993"/>
                  </a:lnTo>
                  <a:lnTo>
                    <a:pt x="30575" y="20574"/>
                  </a:lnTo>
                  <a:lnTo>
                    <a:pt x="29756" y="20193"/>
                  </a:lnTo>
                  <a:lnTo>
                    <a:pt x="28899" y="19831"/>
                  </a:lnTo>
                  <a:lnTo>
                    <a:pt x="28975" y="19431"/>
                  </a:lnTo>
                  <a:lnTo>
                    <a:pt x="29013" y="18936"/>
                  </a:lnTo>
                  <a:lnTo>
                    <a:pt x="29071" y="18288"/>
                  </a:lnTo>
                  <a:lnTo>
                    <a:pt x="29090" y="17469"/>
                  </a:lnTo>
                  <a:lnTo>
                    <a:pt x="29090" y="16517"/>
                  </a:lnTo>
                  <a:lnTo>
                    <a:pt x="29051" y="15983"/>
                  </a:lnTo>
                  <a:lnTo>
                    <a:pt x="29013" y="15431"/>
                  </a:lnTo>
                  <a:lnTo>
                    <a:pt x="28975" y="14840"/>
                  </a:lnTo>
                  <a:lnTo>
                    <a:pt x="28899" y="14212"/>
                  </a:lnTo>
                  <a:lnTo>
                    <a:pt x="28804" y="13583"/>
                  </a:lnTo>
                  <a:lnTo>
                    <a:pt x="28690" y="12916"/>
                  </a:lnTo>
                  <a:lnTo>
                    <a:pt x="28537" y="12230"/>
                  </a:lnTo>
                  <a:lnTo>
                    <a:pt x="28366" y="11506"/>
                  </a:lnTo>
                  <a:lnTo>
                    <a:pt x="28175" y="10783"/>
                  </a:lnTo>
                  <a:lnTo>
                    <a:pt x="27947" y="10040"/>
                  </a:lnTo>
                  <a:lnTo>
                    <a:pt x="27680" y="9278"/>
                  </a:lnTo>
                  <a:lnTo>
                    <a:pt x="27394" y="8516"/>
                  </a:lnTo>
                  <a:lnTo>
                    <a:pt x="27070" y="7715"/>
                  </a:lnTo>
                  <a:lnTo>
                    <a:pt x="26708" y="6934"/>
                  </a:lnTo>
                  <a:lnTo>
                    <a:pt x="26289" y="6115"/>
                  </a:lnTo>
                  <a:lnTo>
                    <a:pt x="25851" y="5315"/>
                  </a:lnTo>
                  <a:lnTo>
                    <a:pt x="25356" y="4496"/>
                  </a:lnTo>
                  <a:lnTo>
                    <a:pt x="24822" y="3677"/>
                  </a:lnTo>
                  <a:lnTo>
                    <a:pt x="24232" y="2858"/>
                  </a:lnTo>
                  <a:lnTo>
                    <a:pt x="23603" y="2020"/>
                  </a:lnTo>
                  <a:lnTo>
                    <a:pt x="109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4805;p67"/>
            <p:cNvSpPr/>
            <p:nvPr/>
          </p:nvSpPr>
          <p:spPr>
            <a:xfrm flipH="1">
              <a:off x="1449632" y="3145234"/>
              <a:ext cx="909451" cy="1184886"/>
            </a:xfrm>
            <a:custGeom>
              <a:avLst/>
              <a:gdLst/>
              <a:ahLst/>
              <a:cxnLst/>
              <a:rect l="l" t="t" r="r" b="b"/>
              <a:pathLst>
                <a:path w="55227" h="71953" fill="none" extrusionOk="0">
                  <a:moveTo>
                    <a:pt x="10935" y="0"/>
                  </a:moveTo>
                  <a:lnTo>
                    <a:pt x="10935" y="0"/>
                  </a:lnTo>
                  <a:lnTo>
                    <a:pt x="10744" y="153"/>
                  </a:lnTo>
                  <a:lnTo>
                    <a:pt x="10516" y="362"/>
                  </a:lnTo>
                  <a:lnTo>
                    <a:pt x="10249" y="667"/>
                  </a:lnTo>
                  <a:lnTo>
                    <a:pt x="9906" y="1067"/>
                  </a:lnTo>
                  <a:lnTo>
                    <a:pt x="9735" y="1315"/>
                  </a:lnTo>
                  <a:lnTo>
                    <a:pt x="9544" y="1581"/>
                  </a:lnTo>
                  <a:lnTo>
                    <a:pt x="9354" y="1886"/>
                  </a:lnTo>
                  <a:lnTo>
                    <a:pt x="9163" y="2229"/>
                  </a:lnTo>
                  <a:lnTo>
                    <a:pt x="8973" y="2591"/>
                  </a:lnTo>
                  <a:lnTo>
                    <a:pt x="8763" y="2991"/>
                  </a:lnTo>
                  <a:lnTo>
                    <a:pt x="8573" y="3410"/>
                  </a:lnTo>
                  <a:lnTo>
                    <a:pt x="8382" y="3867"/>
                  </a:lnTo>
                  <a:lnTo>
                    <a:pt x="8192" y="4382"/>
                  </a:lnTo>
                  <a:lnTo>
                    <a:pt x="8020" y="4915"/>
                  </a:lnTo>
                  <a:lnTo>
                    <a:pt x="7849" y="5487"/>
                  </a:lnTo>
                  <a:lnTo>
                    <a:pt x="7677" y="6096"/>
                  </a:lnTo>
                  <a:lnTo>
                    <a:pt x="7544" y="6744"/>
                  </a:lnTo>
                  <a:lnTo>
                    <a:pt x="7411" y="7430"/>
                  </a:lnTo>
                  <a:lnTo>
                    <a:pt x="7296" y="8154"/>
                  </a:lnTo>
                  <a:lnTo>
                    <a:pt x="7182" y="8935"/>
                  </a:lnTo>
                  <a:lnTo>
                    <a:pt x="7106" y="9754"/>
                  </a:lnTo>
                  <a:lnTo>
                    <a:pt x="7049" y="10611"/>
                  </a:lnTo>
                  <a:lnTo>
                    <a:pt x="7011" y="11506"/>
                  </a:lnTo>
                  <a:lnTo>
                    <a:pt x="6992" y="12459"/>
                  </a:lnTo>
                  <a:lnTo>
                    <a:pt x="7011" y="13450"/>
                  </a:lnTo>
                  <a:lnTo>
                    <a:pt x="7049" y="14497"/>
                  </a:lnTo>
                  <a:lnTo>
                    <a:pt x="6325" y="27127"/>
                  </a:lnTo>
                  <a:lnTo>
                    <a:pt x="6325" y="27127"/>
                  </a:lnTo>
                  <a:lnTo>
                    <a:pt x="6191" y="27280"/>
                  </a:lnTo>
                  <a:lnTo>
                    <a:pt x="5810" y="27737"/>
                  </a:lnTo>
                  <a:lnTo>
                    <a:pt x="5563" y="28080"/>
                  </a:lnTo>
                  <a:lnTo>
                    <a:pt x="5258" y="28518"/>
                  </a:lnTo>
                  <a:lnTo>
                    <a:pt x="4934" y="29032"/>
                  </a:lnTo>
                  <a:lnTo>
                    <a:pt x="4572" y="29642"/>
                  </a:lnTo>
                  <a:lnTo>
                    <a:pt x="4191" y="30309"/>
                  </a:lnTo>
                  <a:lnTo>
                    <a:pt x="3791" y="31090"/>
                  </a:lnTo>
                  <a:lnTo>
                    <a:pt x="3391" y="31947"/>
                  </a:lnTo>
                  <a:lnTo>
                    <a:pt x="2991" y="32881"/>
                  </a:lnTo>
                  <a:lnTo>
                    <a:pt x="2572" y="33909"/>
                  </a:lnTo>
                  <a:lnTo>
                    <a:pt x="2172" y="35033"/>
                  </a:lnTo>
                  <a:lnTo>
                    <a:pt x="1791" y="36252"/>
                  </a:lnTo>
                  <a:lnTo>
                    <a:pt x="1619" y="36881"/>
                  </a:lnTo>
                  <a:lnTo>
                    <a:pt x="1429" y="37548"/>
                  </a:lnTo>
                  <a:lnTo>
                    <a:pt x="1258" y="38234"/>
                  </a:lnTo>
                  <a:lnTo>
                    <a:pt x="1105" y="38957"/>
                  </a:lnTo>
                  <a:lnTo>
                    <a:pt x="934" y="39681"/>
                  </a:lnTo>
                  <a:lnTo>
                    <a:pt x="800" y="40443"/>
                  </a:lnTo>
                  <a:lnTo>
                    <a:pt x="667" y="41224"/>
                  </a:lnTo>
                  <a:lnTo>
                    <a:pt x="534" y="42025"/>
                  </a:lnTo>
                  <a:lnTo>
                    <a:pt x="419" y="42863"/>
                  </a:lnTo>
                  <a:lnTo>
                    <a:pt x="324" y="43720"/>
                  </a:lnTo>
                  <a:lnTo>
                    <a:pt x="229" y="44596"/>
                  </a:lnTo>
                  <a:lnTo>
                    <a:pt x="153" y="45492"/>
                  </a:lnTo>
                  <a:lnTo>
                    <a:pt x="95" y="46425"/>
                  </a:lnTo>
                  <a:lnTo>
                    <a:pt x="38" y="47378"/>
                  </a:lnTo>
                  <a:lnTo>
                    <a:pt x="19" y="48349"/>
                  </a:lnTo>
                  <a:lnTo>
                    <a:pt x="0" y="49359"/>
                  </a:lnTo>
                  <a:lnTo>
                    <a:pt x="0" y="50368"/>
                  </a:lnTo>
                  <a:lnTo>
                    <a:pt x="19" y="51435"/>
                  </a:lnTo>
                  <a:lnTo>
                    <a:pt x="76" y="52502"/>
                  </a:lnTo>
                  <a:lnTo>
                    <a:pt x="134" y="53607"/>
                  </a:lnTo>
                  <a:lnTo>
                    <a:pt x="210" y="54731"/>
                  </a:lnTo>
                  <a:lnTo>
                    <a:pt x="305" y="55893"/>
                  </a:lnTo>
                  <a:lnTo>
                    <a:pt x="438" y="57074"/>
                  </a:lnTo>
                  <a:lnTo>
                    <a:pt x="591" y="58274"/>
                  </a:lnTo>
                  <a:lnTo>
                    <a:pt x="762" y="59512"/>
                  </a:lnTo>
                  <a:lnTo>
                    <a:pt x="953" y="60770"/>
                  </a:lnTo>
                  <a:lnTo>
                    <a:pt x="1181" y="62065"/>
                  </a:lnTo>
                  <a:lnTo>
                    <a:pt x="1429" y="63380"/>
                  </a:lnTo>
                  <a:lnTo>
                    <a:pt x="1696" y="64713"/>
                  </a:lnTo>
                  <a:lnTo>
                    <a:pt x="2000" y="66085"/>
                  </a:lnTo>
                  <a:lnTo>
                    <a:pt x="2324" y="67475"/>
                  </a:lnTo>
                  <a:lnTo>
                    <a:pt x="2686" y="68904"/>
                  </a:lnTo>
                  <a:lnTo>
                    <a:pt x="3067" y="70352"/>
                  </a:lnTo>
                  <a:lnTo>
                    <a:pt x="3486" y="71819"/>
                  </a:lnTo>
                  <a:lnTo>
                    <a:pt x="3486" y="71819"/>
                  </a:lnTo>
                  <a:lnTo>
                    <a:pt x="3905" y="71857"/>
                  </a:lnTo>
                  <a:lnTo>
                    <a:pt x="5087" y="71895"/>
                  </a:lnTo>
                  <a:lnTo>
                    <a:pt x="5925" y="71933"/>
                  </a:lnTo>
                  <a:lnTo>
                    <a:pt x="6953" y="71952"/>
                  </a:lnTo>
                  <a:lnTo>
                    <a:pt x="8116" y="71952"/>
                  </a:lnTo>
                  <a:lnTo>
                    <a:pt x="9411" y="71933"/>
                  </a:lnTo>
                  <a:lnTo>
                    <a:pt x="10840" y="71895"/>
                  </a:lnTo>
                  <a:lnTo>
                    <a:pt x="12402" y="71838"/>
                  </a:lnTo>
                  <a:lnTo>
                    <a:pt x="14059" y="71743"/>
                  </a:lnTo>
                  <a:lnTo>
                    <a:pt x="15812" y="71609"/>
                  </a:lnTo>
                  <a:lnTo>
                    <a:pt x="17660" y="71438"/>
                  </a:lnTo>
                  <a:lnTo>
                    <a:pt x="19584" y="71228"/>
                  </a:lnTo>
                  <a:lnTo>
                    <a:pt x="20555" y="71095"/>
                  </a:lnTo>
                  <a:lnTo>
                    <a:pt x="21565" y="70961"/>
                  </a:lnTo>
                  <a:lnTo>
                    <a:pt x="22574" y="70809"/>
                  </a:lnTo>
                  <a:lnTo>
                    <a:pt x="23603" y="70638"/>
                  </a:lnTo>
                  <a:lnTo>
                    <a:pt x="24632" y="70447"/>
                  </a:lnTo>
                  <a:lnTo>
                    <a:pt x="25699" y="70238"/>
                  </a:lnTo>
                  <a:lnTo>
                    <a:pt x="26746" y="70028"/>
                  </a:lnTo>
                  <a:lnTo>
                    <a:pt x="27813" y="69799"/>
                  </a:lnTo>
                  <a:lnTo>
                    <a:pt x="28880" y="69533"/>
                  </a:lnTo>
                  <a:lnTo>
                    <a:pt x="29947" y="69266"/>
                  </a:lnTo>
                  <a:lnTo>
                    <a:pt x="31033" y="68980"/>
                  </a:lnTo>
                  <a:lnTo>
                    <a:pt x="32119" y="68675"/>
                  </a:lnTo>
                  <a:lnTo>
                    <a:pt x="33185" y="68352"/>
                  </a:lnTo>
                  <a:lnTo>
                    <a:pt x="34271" y="67990"/>
                  </a:lnTo>
                  <a:lnTo>
                    <a:pt x="35357" y="67628"/>
                  </a:lnTo>
                  <a:lnTo>
                    <a:pt x="36424" y="67228"/>
                  </a:lnTo>
                  <a:lnTo>
                    <a:pt x="37491" y="66809"/>
                  </a:lnTo>
                  <a:lnTo>
                    <a:pt x="38557" y="66370"/>
                  </a:lnTo>
                  <a:lnTo>
                    <a:pt x="39624" y="65913"/>
                  </a:lnTo>
                  <a:lnTo>
                    <a:pt x="40672" y="65418"/>
                  </a:lnTo>
                  <a:lnTo>
                    <a:pt x="41701" y="64923"/>
                  </a:lnTo>
                  <a:lnTo>
                    <a:pt x="42729" y="64370"/>
                  </a:lnTo>
                  <a:lnTo>
                    <a:pt x="43758" y="63818"/>
                  </a:lnTo>
                  <a:lnTo>
                    <a:pt x="44749" y="63227"/>
                  </a:lnTo>
                  <a:lnTo>
                    <a:pt x="45739" y="62599"/>
                  </a:lnTo>
                  <a:lnTo>
                    <a:pt x="46711" y="61951"/>
                  </a:lnTo>
                  <a:lnTo>
                    <a:pt x="47663" y="61284"/>
                  </a:lnTo>
                  <a:lnTo>
                    <a:pt x="48597" y="60579"/>
                  </a:lnTo>
                  <a:lnTo>
                    <a:pt x="49511" y="59855"/>
                  </a:lnTo>
                  <a:lnTo>
                    <a:pt x="50407" y="59093"/>
                  </a:lnTo>
                  <a:lnTo>
                    <a:pt x="51264" y="58293"/>
                  </a:lnTo>
                  <a:lnTo>
                    <a:pt x="52121" y="57474"/>
                  </a:lnTo>
                  <a:lnTo>
                    <a:pt x="52940" y="56617"/>
                  </a:lnTo>
                  <a:lnTo>
                    <a:pt x="53721" y="55721"/>
                  </a:lnTo>
                  <a:lnTo>
                    <a:pt x="54483" y="54788"/>
                  </a:lnTo>
                  <a:lnTo>
                    <a:pt x="55226" y="53836"/>
                  </a:lnTo>
                  <a:lnTo>
                    <a:pt x="55226" y="53836"/>
                  </a:lnTo>
                  <a:lnTo>
                    <a:pt x="55131" y="53531"/>
                  </a:lnTo>
                  <a:lnTo>
                    <a:pt x="54845" y="52673"/>
                  </a:lnTo>
                  <a:lnTo>
                    <a:pt x="54350" y="51321"/>
                  </a:lnTo>
                  <a:lnTo>
                    <a:pt x="54026" y="50483"/>
                  </a:lnTo>
                  <a:lnTo>
                    <a:pt x="53664" y="49549"/>
                  </a:lnTo>
                  <a:lnTo>
                    <a:pt x="53245" y="48540"/>
                  </a:lnTo>
                  <a:lnTo>
                    <a:pt x="52769" y="47435"/>
                  </a:lnTo>
                  <a:lnTo>
                    <a:pt x="52254" y="46254"/>
                  </a:lnTo>
                  <a:lnTo>
                    <a:pt x="51683" y="45015"/>
                  </a:lnTo>
                  <a:lnTo>
                    <a:pt x="51054" y="43720"/>
                  </a:lnTo>
                  <a:lnTo>
                    <a:pt x="50387" y="42386"/>
                  </a:lnTo>
                  <a:lnTo>
                    <a:pt x="49664" y="40996"/>
                  </a:lnTo>
                  <a:lnTo>
                    <a:pt x="48883" y="39586"/>
                  </a:lnTo>
                  <a:lnTo>
                    <a:pt x="48044" y="38157"/>
                  </a:lnTo>
                  <a:lnTo>
                    <a:pt x="47149" y="36710"/>
                  </a:lnTo>
                  <a:lnTo>
                    <a:pt x="46692" y="35986"/>
                  </a:lnTo>
                  <a:lnTo>
                    <a:pt x="46216" y="35262"/>
                  </a:lnTo>
                  <a:lnTo>
                    <a:pt x="45720" y="34538"/>
                  </a:lnTo>
                  <a:lnTo>
                    <a:pt x="45225" y="33833"/>
                  </a:lnTo>
                  <a:lnTo>
                    <a:pt x="44692" y="33109"/>
                  </a:lnTo>
                  <a:lnTo>
                    <a:pt x="44158" y="32385"/>
                  </a:lnTo>
                  <a:lnTo>
                    <a:pt x="43625" y="31680"/>
                  </a:lnTo>
                  <a:lnTo>
                    <a:pt x="43053" y="30976"/>
                  </a:lnTo>
                  <a:lnTo>
                    <a:pt x="42482" y="30290"/>
                  </a:lnTo>
                  <a:lnTo>
                    <a:pt x="41891" y="29604"/>
                  </a:lnTo>
                  <a:lnTo>
                    <a:pt x="41301" y="28918"/>
                  </a:lnTo>
                  <a:lnTo>
                    <a:pt x="40691" y="28251"/>
                  </a:lnTo>
                  <a:lnTo>
                    <a:pt x="40062" y="27585"/>
                  </a:lnTo>
                  <a:lnTo>
                    <a:pt x="39415" y="26956"/>
                  </a:lnTo>
                  <a:lnTo>
                    <a:pt x="38748" y="26308"/>
                  </a:lnTo>
                  <a:lnTo>
                    <a:pt x="38081" y="25699"/>
                  </a:lnTo>
                  <a:lnTo>
                    <a:pt x="37395" y="25108"/>
                  </a:lnTo>
                  <a:lnTo>
                    <a:pt x="36691" y="24518"/>
                  </a:lnTo>
                  <a:lnTo>
                    <a:pt x="35986" y="23946"/>
                  </a:lnTo>
                  <a:lnTo>
                    <a:pt x="35262" y="23413"/>
                  </a:lnTo>
                  <a:lnTo>
                    <a:pt x="34519" y="22879"/>
                  </a:lnTo>
                  <a:lnTo>
                    <a:pt x="33757" y="22365"/>
                  </a:lnTo>
                  <a:lnTo>
                    <a:pt x="32976" y="21889"/>
                  </a:lnTo>
                  <a:lnTo>
                    <a:pt x="32195" y="21431"/>
                  </a:lnTo>
                  <a:lnTo>
                    <a:pt x="31395" y="20993"/>
                  </a:lnTo>
                  <a:lnTo>
                    <a:pt x="30575" y="20574"/>
                  </a:lnTo>
                  <a:lnTo>
                    <a:pt x="29756" y="20193"/>
                  </a:lnTo>
                  <a:lnTo>
                    <a:pt x="28899" y="19831"/>
                  </a:lnTo>
                  <a:lnTo>
                    <a:pt x="28899" y="19831"/>
                  </a:lnTo>
                  <a:lnTo>
                    <a:pt x="28975" y="19431"/>
                  </a:lnTo>
                  <a:lnTo>
                    <a:pt x="29013" y="18936"/>
                  </a:lnTo>
                  <a:lnTo>
                    <a:pt x="29071" y="18288"/>
                  </a:lnTo>
                  <a:lnTo>
                    <a:pt x="29090" y="17469"/>
                  </a:lnTo>
                  <a:lnTo>
                    <a:pt x="29090" y="16517"/>
                  </a:lnTo>
                  <a:lnTo>
                    <a:pt x="29051" y="15983"/>
                  </a:lnTo>
                  <a:lnTo>
                    <a:pt x="29013" y="15431"/>
                  </a:lnTo>
                  <a:lnTo>
                    <a:pt x="28975" y="14840"/>
                  </a:lnTo>
                  <a:lnTo>
                    <a:pt x="28899" y="14212"/>
                  </a:lnTo>
                  <a:lnTo>
                    <a:pt x="28804" y="13583"/>
                  </a:lnTo>
                  <a:lnTo>
                    <a:pt x="28690" y="12916"/>
                  </a:lnTo>
                  <a:lnTo>
                    <a:pt x="28537" y="12230"/>
                  </a:lnTo>
                  <a:lnTo>
                    <a:pt x="28366" y="11506"/>
                  </a:lnTo>
                  <a:lnTo>
                    <a:pt x="28175" y="10783"/>
                  </a:lnTo>
                  <a:lnTo>
                    <a:pt x="27947" y="10040"/>
                  </a:lnTo>
                  <a:lnTo>
                    <a:pt x="27680" y="9278"/>
                  </a:lnTo>
                  <a:lnTo>
                    <a:pt x="27394" y="8516"/>
                  </a:lnTo>
                  <a:lnTo>
                    <a:pt x="27070" y="7715"/>
                  </a:lnTo>
                  <a:lnTo>
                    <a:pt x="26708" y="6934"/>
                  </a:lnTo>
                  <a:lnTo>
                    <a:pt x="26289" y="6115"/>
                  </a:lnTo>
                  <a:lnTo>
                    <a:pt x="25851" y="5315"/>
                  </a:lnTo>
                  <a:lnTo>
                    <a:pt x="25356" y="4496"/>
                  </a:lnTo>
                  <a:lnTo>
                    <a:pt x="24822" y="3677"/>
                  </a:lnTo>
                  <a:lnTo>
                    <a:pt x="24232" y="2858"/>
                  </a:lnTo>
                  <a:lnTo>
                    <a:pt x="23603" y="2020"/>
                  </a:lnTo>
                  <a:lnTo>
                    <a:pt x="1093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4806;p67"/>
            <p:cNvSpPr/>
            <p:nvPr/>
          </p:nvSpPr>
          <p:spPr>
            <a:xfrm flipH="1">
              <a:off x="2261825" y="2097769"/>
              <a:ext cx="1779972" cy="2126942"/>
            </a:xfrm>
            <a:custGeom>
              <a:avLst/>
              <a:gdLst/>
              <a:ahLst/>
              <a:cxnLst/>
              <a:rect l="l" t="t" r="r" b="b"/>
              <a:pathLst>
                <a:path w="108090" h="129160" extrusionOk="0">
                  <a:moveTo>
                    <a:pt x="43129" y="0"/>
                  </a:moveTo>
                  <a:lnTo>
                    <a:pt x="42901" y="19"/>
                  </a:lnTo>
                  <a:lnTo>
                    <a:pt x="42672" y="76"/>
                  </a:lnTo>
                  <a:lnTo>
                    <a:pt x="42443" y="115"/>
                  </a:lnTo>
                  <a:lnTo>
                    <a:pt x="42215" y="191"/>
                  </a:lnTo>
                  <a:lnTo>
                    <a:pt x="42005" y="286"/>
                  </a:lnTo>
                  <a:lnTo>
                    <a:pt x="41796" y="381"/>
                  </a:lnTo>
                  <a:lnTo>
                    <a:pt x="41586" y="496"/>
                  </a:lnTo>
                  <a:lnTo>
                    <a:pt x="41396" y="610"/>
                  </a:lnTo>
                  <a:lnTo>
                    <a:pt x="41205" y="743"/>
                  </a:lnTo>
                  <a:lnTo>
                    <a:pt x="41015" y="896"/>
                  </a:lnTo>
                  <a:lnTo>
                    <a:pt x="40653" y="1219"/>
                  </a:lnTo>
                  <a:lnTo>
                    <a:pt x="40310" y="1581"/>
                  </a:lnTo>
                  <a:lnTo>
                    <a:pt x="40005" y="1962"/>
                  </a:lnTo>
                  <a:lnTo>
                    <a:pt x="39700" y="2382"/>
                  </a:lnTo>
                  <a:lnTo>
                    <a:pt x="39434" y="2801"/>
                  </a:lnTo>
                  <a:lnTo>
                    <a:pt x="39205" y="3239"/>
                  </a:lnTo>
                  <a:lnTo>
                    <a:pt x="38976" y="3696"/>
                  </a:lnTo>
                  <a:lnTo>
                    <a:pt x="38805" y="4134"/>
                  </a:lnTo>
                  <a:lnTo>
                    <a:pt x="38633" y="4572"/>
                  </a:lnTo>
                  <a:lnTo>
                    <a:pt x="38500" y="4972"/>
                  </a:lnTo>
                  <a:lnTo>
                    <a:pt x="38405" y="5372"/>
                  </a:lnTo>
                  <a:lnTo>
                    <a:pt x="38291" y="5791"/>
                  </a:lnTo>
                  <a:lnTo>
                    <a:pt x="38214" y="6192"/>
                  </a:lnTo>
                  <a:lnTo>
                    <a:pt x="38138" y="6611"/>
                  </a:lnTo>
                  <a:lnTo>
                    <a:pt x="38081" y="7030"/>
                  </a:lnTo>
                  <a:lnTo>
                    <a:pt x="37967" y="7868"/>
                  </a:lnTo>
                  <a:lnTo>
                    <a:pt x="37910" y="8706"/>
                  </a:lnTo>
                  <a:lnTo>
                    <a:pt x="37871" y="9544"/>
                  </a:lnTo>
                  <a:lnTo>
                    <a:pt x="37833" y="11240"/>
                  </a:lnTo>
                  <a:lnTo>
                    <a:pt x="37509" y="10687"/>
                  </a:lnTo>
                  <a:lnTo>
                    <a:pt x="37186" y="10154"/>
                  </a:lnTo>
                  <a:lnTo>
                    <a:pt x="36843" y="9640"/>
                  </a:lnTo>
                  <a:lnTo>
                    <a:pt x="36481" y="9144"/>
                  </a:lnTo>
                  <a:lnTo>
                    <a:pt x="36119" y="8649"/>
                  </a:lnTo>
                  <a:lnTo>
                    <a:pt x="35719" y="8192"/>
                  </a:lnTo>
                  <a:lnTo>
                    <a:pt x="35319" y="7735"/>
                  </a:lnTo>
                  <a:lnTo>
                    <a:pt x="34900" y="7296"/>
                  </a:lnTo>
                  <a:lnTo>
                    <a:pt x="34461" y="6877"/>
                  </a:lnTo>
                  <a:lnTo>
                    <a:pt x="34004" y="6477"/>
                  </a:lnTo>
                  <a:lnTo>
                    <a:pt x="33528" y="6077"/>
                  </a:lnTo>
                  <a:lnTo>
                    <a:pt x="33033" y="5715"/>
                  </a:lnTo>
                  <a:lnTo>
                    <a:pt x="32537" y="5353"/>
                  </a:lnTo>
                  <a:lnTo>
                    <a:pt x="32023" y="5010"/>
                  </a:lnTo>
                  <a:lnTo>
                    <a:pt x="31490" y="4706"/>
                  </a:lnTo>
                  <a:lnTo>
                    <a:pt x="30937" y="4401"/>
                  </a:lnTo>
                  <a:lnTo>
                    <a:pt x="30671" y="4267"/>
                  </a:lnTo>
                  <a:lnTo>
                    <a:pt x="30404" y="4134"/>
                  </a:lnTo>
                  <a:lnTo>
                    <a:pt x="29832" y="3925"/>
                  </a:lnTo>
                  <a:lnTo>
                    <a:pt x="29261" y="3753"/>
                  </a:lnTo>
                  <a:lnTo>
                    <a:pt x="28670" y="3620"/>
                  </a:lnTo>
                  <a:lnTo>
                    <a:pt x="28080" y="3525"/>
                  </a:lnTo>
                  <a:lnTo>
                    <a:pt x="27489" y="3467"/>
                  </a:lnTo>
                  <a:lnTo>
                    <a:pt x="26880" y="3467"/>
                  </a:lnTo>
                  <a:lnTo>
                    <a:pt x="26594" y="3486"/>
                  </a:lnTo>
                  <a:lnTo>
                    <a:pt x="26289" y="3525"/>
                  </a:lnTo>
                  <a:lnTo>
                    <a:pt x="26003" y="3563"/>
                  </a:lnTo>
                  <a:lnTo>
                    <a:pt x="25718" y="3601"/>
                  </a:lnTo>
                  <a:lnTo>
                    <a:pt x="25432" y="3677"/>
                  </a:lnTo>
                  <a:lnTo>
                    <a:pt x="25146" y="3753"/>
                  </a:lnTo>
                  <a:lnTo>
                    <a:pt x="24879" y="3829"/>
                  </a:lnTo>
                  <a:lnTo>
                    <a:pt x="24594" y="3944"/>
                  </a:lnTo>
                  <a:lnTo>
                    <a:pt x="24346" y="4058"/>
                  </a:lnTo>
                  <a:lnTo>
                    <a:pt x="24079" y="4172"/>
                  </a:lnTo>
                  <a:lnTo>
                    <a:pt x="23832" y="4306"/>
                  </a:lnTo>
                  <a:lnTo>
                    <a:pt x="23584" y="4458"/>
                  </a:lnTo>
                  <a:lnTo>
                    <a:pt x="23355" y="4629"/>
                  </a:lnTo>
                  <a:lnTo>
                    <a:pt x="23127" y="4801"/>
                  </a:lnTo>
                  <a:lnTo>
                    <a:pt x="22917" y="4991"/>
                  </a:lnTo>
                  <a:lnTo>
                    <a:pt x="22727" y="5201"/>
                  </a:lnTo>
                  <a:lnTo>
                    <a:pt x="22536" y="5430"/>
                  </a:lnTo>
                  <a:lnTo>
                    <a:pt x="22346" y="5658"/>
                  </a:lnTo>
                  <a:lnTo>
                    <a:pt x="22193" y="5887"/>
                  </a:lnTo>
                  <a:lnTo>
                    <a:pt x="22041" y="6134"/>
                  </a:lnTo>
                  <a:lnTo>
                    <a:pt x="21908" y="6382"/>
                  </a:lnTo>
                  <a:lnTo>
                    <a:pt x="21793" y="6649"/>
                  </a:lnTo>
                  <a:lnTo>
                    <a:pt x="21679" y="6915"/>
                  </a:lnTo>
                  <a:lnTo>
                    <a:pt x="21603" y="7163"/>
                  </a:lnTo>
                  <a:lnTo>
                    <a:pt x="21527" y="7449"/>
                  </a:lnTo>
                  <a:lnTo>
                    <a:pt x="21450" y="7716"/>
                  </a:lnTo>
                  <a:lnTo>
                    <a:pt x="21412" y="7982"/>
                  </a:lnTo>
                  <a:lnTo>
                    <a:pt x="21374" y="8268"/>
                  </a:lnTo>
                  <a:lnTo>
                    <a:pt x="21355" y="8554"/>
                  </a:lnTo>
                  <a:lnTo>
                    <a:pt x="21336" y="8839"/>
                  </a:lnTo>
                  <a:lnTo>
                    <a:pt x="21355" y="9411"/>
                  </a:lnTo>
                  <a:lnTo>
                    <a:pt x="21393" y="9982"/>
                  </a:lnTo>
                  <a:lnTo>
                    <a:pt x="21488" y="10573"/>
                  </a:lnTo>
                  <a:lnTo>
                    <a:pt x="21622" y="11145"/>
                  </a:lnTo>
                  <a:lnTo>
                    <a:pt x="21793" y="11716"/>
                  </a:lnTo>
                  <a:lnTo>
                    <a:pt x="21984" y="12288"/>
                  </a:lnTo>
                  <a:lnTo>
                    <a:pt x="22212" y="12840"/>
                  </a:lnTo>
                  <a:lnTo>
                    <a:pt x="22460" y="13392"/>
                  </a:lnTo>
                  <a:lnTo>
                    <a:pt x="22746" y="13926"/>
                  </a:lnTo>
                  <a:lnTo>
                    <a:pt x="23031" y="14421"/>
                  </a:lnTo>
                  <a:lnTo>
                    <a:pt x="23451" y="15088"/>
                  </a:lnTo>
                  <a:lnTo>
                    <a:pt x="23889" y="15736"/>
                  </a:lnTo>
                  <a:lnTo>
                    <a:pt x="24346" y="16364"/>
                  </a:lnTo>
                  <a:lnTo>
                    <a:pt x="24803" y="16974"/>
                  </a:lnTo>
                  <a:lnTo>
                    <a:pt x="25298" y="17583"/>
                  </a:lnTo>
                  <a:lnTo>
                    <a:pt x="25794" y="18174"/>
                  </a:lnTo>
                  <a:lnTo>
                    <a:pt x="26803" y="19355"/>
                  </a:lnTo>
                  <a:lnTo>
                    <a:pt x="27851" y="20536"/>
                  </a:lnTo>
                  <a:lnTo>
                    <a:pt x="28880" y="21717"/>
                  </a:lnTo>
                  <a:lnTo>
                    <a:pt x="29375" y="22308"/>
                  </a:lnTo>
                  <a:lnTo>
                    <a:pt x="29870" y="22917"/>
                  </a:lnTo>
                  <a:lnTo>
                    <a:pt x="30347" y="23527"/>
                  </a:lnTo>
                  <a:lnTo>
                    <a:pt x="30823" y="24137"/>
                  </a:lnTo>
                  <a:lnTo>
                    <a:pt x="31394" y="24937"/>
                  </a:lnTo>
                  <a:lnTo>
                    <a:pt x="32004" y="25813"/>
                  </a:lnTo>
                  <a:lnTo>
                    <a:pt x="32309" y="26251"/>
                  </a:lnTo>
                  <a:lnTo>
                    <a:pt x="32595" y="26727"/>
                  </a:lnTo>
                  <a:lnTo>
                    <a:pt x="32861" y="27185"/>
                  </a:lnTo>
                  <a:lnTo>
                    <a:pt x="33128" y="27661"/>
                  </a:lnTo>
                  <a:lnTo>
                    <a:pt x="33357" y="28156"/>
                  </a:lnTo>
                  <a:lnTo>
                    <a:pt x="33566" y="28651"/>
                  </a:lnTo>
                  <a:lnTo>
                    <a:pt x="33738" y="29147"/>
                  </a:lnTo>
                  <a:lnTo>
                    <a:pt x="33871" y="29642"/>
                  </a:lnTo>
                  <a:lnTo>
                    <a:pt x="33966" y="30118"/>
                  </a:lnTo>
                  <a:lnTo>
                    <a:pt x="34004" y="30366"/>
                  </a:lnTo>
                  <a:lnTo>
                    <a:pt x="34023" y="30614"/>
                  </a:lnTo>
                  <a:lnTo>
                    <a:pt x="34023" y="30861"/>
                  </a:lnTo>
                  <a:lnTo>
                    <a:pt x="34023" y="31109"/>
                  </a:lnTo>
                  <a:lnTo>
                    <a:pt x="34004" y="31357"/>
                  </a:lnTo>
                  <a:lnTo>
                    <a:pt x="33966" y="31604"/>
                  </a:lnTo>
                  <a:lnTo>
                    <a:pt x="33928" y="31871"/>
                  </a:lnTo>
                  <a:lnTo>
                    <a:pt x="33852" y="32157"/>
                  </a:lnTo>
                  <a:lnTo>
                    <a:pt x="33776" y="32442"/>
                  </a:lnTo>
                  <a:lnTo>
                    <a:pt x="33680" y="32709"/>
                  </a:lnTo>
                  <a:lnTo>
                    <a:pt x="33566" y="32976"/>
                  </a:lnTo>
                  <a:lnTo>
                    <a:pt x="33452" y="33243"/>
                  </a:lnTo>
                  <a:lnTo>
                    <a:pt x="33185" y="33795"/>
                  </a:lnTo>
                  <a:lnTo>
                    <a:pt x="32880" y="34309"/>
                  </a:lnTo>
                  <a:lnTo>
                    <a:pt x="32537" y="34824"/>
                  </a:lnTo>
                  <a:lnTo>
                    <a:pt x="32156" y="35319"/>
                  </a:lnTo>
                  <a:lnTo>
                    <a:pt x="31756" y="35795"/>
                  </a:lnTo>
                  <a:lnTo>
                    <a:pt x="31337" y="36271"/>
                  </a:lnTo>
                  <a:lnTo>
                    <a:pt x="30880" y="36710"/>
                  </a:lnTo>
                  <a:lnTo>
                    <a:pt x="30442" y="37148"/>
                  </a:lnTo>
                  <a:lnTo>
                    <a:pt x="29966" y="37548"/>
                  </a:lnTo>
                  <a:lnTo>
                    <a:pt x="29508" y="37948"/>
                  </a:lnTo>
                  <a:lnTo>
                    <a:pt x="29051" y="38310"/>
                  </a:lnTo>
                  <a:lnTo>
                    <a:pt x="28594" y="38653"/>
                  </a:lnTo>
                  <a:lnTo>
                    <a:pt x="28137" y="38977"/>
                  </a:lnTo>
                  <a:lnTo>
                    <a:pt x="27527" y="39377"/>
                  </a:lnTo>
                  <a:lnTo>
                    <a:pt x="26899" y="39777"/>
                  </a:lnTo>
                  <a:lnTo>
                    <a:pt x="26270" y="40158"/>
                  </a:lnTo>
                  <a:lnTo>
                    <a:pt x="25622" y="40520"/>
                  </a:lnTo>
                  <a:lnTo>
                    <a:pt x="24308" y="41224"/>
                  </a:lnTo>
                  <a:lnTo>
                    <a:pt x="22993" y="41891"/>
                  </a:lnTo>
                  <a:lnTo>
                    <a:pt x="21679" y="42558"/>
                  </a:lnTo>
                  <a:lnTo>
                    <a:pt x="20345" y="43244"/>
                  </a:lnTo>
                  <a:lnTo>
                    <a:pt x="19050" y="43949"/>
                  </a:lnTo>
                  <a:lnTo>
                    <a:pt x="18402" y="44311"/>
                  </a:lnTo>
                  <a:lnTo>
                    <a:pt x="17774" y="44692"/>
                  </a:lnTo>
                  <a:lnTo>
                    <a:pt x="16897" y="45244"/>
                  </a:lnTo>
                  <a:lnTo>
                    <a:pt x="16040" y="45816"/>
                  </a:lnTo>
                  <a:lnTo>
                    <a:pt x="15221" y="46425"/>
                  </a:lnTo>
                  <a:lnTo>
                    <a:pt x="14421" y="47054"/>
                  </a:lnTo>
                  <a:lnTo>
                    <a:pt x="13640" y="47701"/>
                  </a:lnTo>
                  <a:lnTo>
                    <a:pt x="12878" y="48387"/>
                  </a:lnTo>
                  <a:lnTo>
                    <a:pt x="12135" y="49092"/>
                  </a:lnTo>
                  <a:lnTo>
                    <a:pt x="11411" y="49816"/>
                  </a:lnTo>
                  <a:lnTo>
                    <a:pt x="10725" y="50559"/>
                  </a:lnTo>
                  <a:lnTo>
                    <a:pt x="10039" y="51340"/>
                  </a:lnTo>
                  <a:lnTo>
                    <a:pt x="9392" y="52121"/>
                  </a:lnTo>
                  <a:lnTo>
                    <a:pt x="8763" y="52921"/>
                  </a:lnTo>
                  <a:lnTo>
                    <a:pt x="8153" y="53759"/>
                  </a:lnTo>
                  <a:lnTo>
                    <a:pt x="7563" y="54598"/>
                  </a:lnTo>
                  <a:lnTo>
                    <a:pt x="6991" y="55455"/>
                  </a:lnTo>
                  <a:lnTo>
                    <a:pt x="6458" y="56331"/>
                  </a:lnTo>
                  <a:lnTo>
                    <a:pt x="5925" y="57226"/>
                  </a:lnTo>
                  <a:lnTo>
                    <a:pt x="5429" y="58122"/>
                  </a:lnTo>
                  <a:lnTo>
                    <a:pt x="4953" y="59036"/>
                  </a:lnTo>
                  <a:lnTo>
                    <a:pt x="4496" y="59970"/>
                  </a:lnTo>
                  <a:lnTo>
                    <a:pt x="4058" y="60922"/>
                  </a:lnTo>
                  <a:lnTo>
                    <a:pt x="3639" y="61875"/>
                  </a:lnTo>
                  <a:lnTo>
                    <a:pt x="3258" y="62827"/>
                  </a:lnTo>
                  <a:lnTo>
                    <a:pt x="2896" y="63799"/>
                  </a:lnTo>
                  <a:lnTo>
                    <a:pt x="2534" y="64770"/>
                  </a:lnTo>
                  <a:lnTo>
                    <a:pt x="2229" y="65761"/>
                  </a:lnTo>
                  <a:lnTo>
                    <a:pt x="1924" y="66751"/>
                  </a:lnTo>
                  <a:lnTo>
                    <a:pt x="1638" y="67761"/>
                  </a:lnTo>
                  <a:lnTo>
                    <a:pt x="1391" y="68771"/>
                  </a:lnTo>
                  <a:lnTo>
                    <a:pt x="1143" y="69780"/>
                  </a:lnTo>
                  <a:lnTo>
                    <a:pt x="933" y="70790"/>
                  </a:lnTo>
                  <a:lnTo>
                    <a:pt x="743" y="71800"/>
                  </a:lnTo>
                  <a:lnTo>
                    <a:pt x="572" y="72847"/>
                  </a:lnTo>
                  <a:lnTo>
                    <a:pt x="438" y="73914"/>
                  </a:lnTo>
                  <a:lnTo>
                    <a:pt x="305" y="75000"/>
                  </a:lnTo>
                  <a:lnTo>
                    <a:pt x="191" y="76086"/>
                  </a:lnTo>
                  <a:lnTo>
                    <a:pt x="114" y="77172"/>
                  </a:lnTo>
                  <a:lnTo>
                    <a:pt x="57" y="78277"/>
                  </a:lnTo>
                  <a:lnTo>
                    <a:pt x="19" y="79382"/>
                  </a:lnTo>
                  <a:lnTo>
                    <a:pt x="0" y="80506"/>
                  </a:lnTo>
                  <a:lnTo>
                    <a:pt x="0" y="81610"/>
                  </a:lnTo>
                  <a:lnTo>
                    <a:pt x="19" y="82734"/>
                  </a:lnTo>
                  <a:lnTo>
                    <a:pt x="76" y="83877"/>
                  </a:lnTo>
                  <a:lnTo>
                    <a:pt x="133" y="85001"/>
                  </a:lnTo>
                  <a:lnTo>
                    <a:pt x="229" y="86125"/>
                  </a:lnTo>
                  <a:lnTo>
                    <a:pt x="324" y="87268"/>
                  </a:lnTo>
                  <a:lnTo>
                    <a:pt x="457" y="88392"/>
                  </a:lnTo>
                  <a:lnTo>
                    <a:pt x="610" y="89516"/>
                  </a:lnTo>
                  <a:lnTo>
                    <a:pt x="781" y="90640"/>
                  </a:lnTo>
                  <a:lnTo>
                    <a:pt x="972" y="91764"/>
                  </a:lnTo>
                  <a:lnTo>
                    <a:pt x="1181" y="92888"/>
                  </a:lnTo>
                  <a:lnTo>
                    <a:pt x="1410" y="93993"/>
                  </a:lnTo>
                  <a:lnTo>
                    <a:pt x="1638" y="95098"/>
                  </a:lnTo>
                  <a:lnTo>
                    <a:pt x="1905" y="96184"/>
                  </a:lnTo>
                  <a:lnTo>
                    <a:pt x="2191" y="97289"/>
                  </a:lnTo>
                  <a:lnTo>
                    <a:pt x="2496" y="98355"/>
                  </a:lnTo>
                  <a:lnTo>
                    <a:pt x="2819" y="99422"/>
                  </a:lnTo>
                  <a:lnTo>
                    <a:pt x="3162" y="100489"/>
                  </a:lnTo>
                  <a:lnTo>
                    <a:pt x="3524" y="101537"/>
                  </a:lnTo>
                  <a:lnTo>
                    <a:pt x="3905" y="102565"/>
                  </a:lnTo>
                  <a:lnTo>
                    <a:pt x="4305" y="103575"/>
                  </a:lnTo>
                  <a:lnTo>
                    <a:pt x="4724" y="104585"/>
                  </a:lnTo>
                  <a:lnTo>
                    <a:pt x="5163" y="105575"/>
                  </a:lnTo>
                  <a:lnTo>
                    <a:pt x="5601" y="106528"/>
                  </a:lnTo>
                  <a:lnTo>
                    <a:pt x="6172" y="107652"/>
                  </a:lnTo>
                  <a:lnTo>
                    <a:pt x="6458" y="108204"/>
                  </a:lnTo>
                  <a:lnTo>
                    <a:pt x="6782" y="108757"/>
                  </a:lnTo>
                  <a:lnTo>
                    <a:pt x="7106" y="109309"/>
                  </a:lnTo>
                  <a:lnTo>
                    <a:pt x="7430" y="109862"/>
                  </a:lnTo>
                  <a:lnTo>
                    <a:pt x="7791" y="110414"/>
                  </a:lnTo>
                  <a:lnTo>
                    <a:pt x="8153" y="110947"/>
                  </a:lnTo>
                  <a:lnTo>
                    <a:pt x="8515" y="111500"/>
                  </a:lnTo>
                  <a:lnTo>
                    <a:pt x="8896" y="112033"/>
                  </a:lnTo>
                  <a:lnTo>
                    <a:pt x="9296" y="112548"/>
                  </a:lnTo>
                  <a:lnTo>
                    <a:pt x="9696" y="113081"/>
                  </a:lnTo>
                  <a:lnTo>
                    <a:pt x="10116" y="113576"/>
                  </a:lnTo>
                  <a:lnTo>
                    <a:pt x="10554" y="114091"/>
                  </a:lnTo>
                  <a:lnTo>
                    <a:pt x="10992" y="114586"/>
                  </a:lnTo>
                  <a:lnTo>
                    <a:pt x="11430" y="115062"/>
                  </a:lnTo>
                  <a:lnTo>
                    <a:pt x="11906" y="115539"/>
                  </a:lnTo>
                  <a:lnTo>
                    <a:pt x="12363" y="115996"/>
                  </a:lnTo>
                  <a:lnTo>
                    <a:pt x="12859" y="116453"/>
                  </a:lnTo>
                  <a:lnTo>
                    <a:pt x="13335" y="116891"/>
                  </a:lnTo>
                  <a:lnTo>
                    <a:pt x="13849" y="117310"/>
                  </a:lnTo>
                  <a:lnTo>
                    <a:pt x="14345" y="117710"/>
                  </a:lnTo>
                  <a:lnTo>
                    <a:pt x="14878" y="118110"/>
                  </a:lnTo>
                  <a:lnTo>
                    <a:pt x="15411" y="118472"/>
                  </a:lnTo>
                  <a:lnTo>
                    <a:pt x="15945" y="118834"/>
                  </a:lnTo>
                  <a:lnTo>
                    <a:pt x="16478" y="119177"/>
                  </a:lnTo>
                  <a:lnTo>
                    <a:pt x="17050" y="119501"/>
                  </a:lnTo>
                  <a:lnTo>
                    <a:pt x="17602" y="119806"/>
                  </a:lnTo>
                  <a:lnTo>
                    <a:pt x="18174" y="120091"/>
                  </a:lnTo>
                  <a:lnTo>
                    <a:pt x="18764" y="120339"/>
                  </a:lnTo>
                  <a:lnTo>
                    <a:pt x="19355" y="120587"/>
                  </a:lnTo>
                  <a:lnTo>
                    <a:pt x="19945" y="120796"/>
                  </a:lnTo>
                  <a:lnTo>
                    <a:pt x="21679" y="121368"/>
                  </a:lnTo>
                  <a:lnTo>
                    <a:pt x="23432" y="121901"/>
                  </a:lnTo>
                  <a:lnTo>
                    <a:pt x="25184" y="122397"/>
                  </a:lnTo>
                  <a:lnTo>
                    <a:pt x="26937" y="122835"/>
                  </a:lnTo>
                  <a:lnTo>
                    <a:pt x="28708" y="123273"/>
                  </a:lnTo>
                  <a:lnTo>
                    <a:pt x="30499" y="123654"/>
                  </a:lnTo>
                  <a:lnTo>
                    <a:pt x="32290" y="124016"/>
                  </a:lnTo>
                  <a:lnTo>
                    <a:pt x="34080" y="124359"/>
                  </a:lnTo>
                  <a:lnTo>
                    <a:pt x="35871" y="124683"/>
                  </a:lnTo>
                  <a:lnTo>
                    <a:pt x="37662" y="124987"/>
                  </a:lnTo>
                  <a:lnTo>
                    <a:pt x="39472" y="125254"/>
                  </a:lnTo>
                  <a:lnTo>
                    <a:pt x="41281" y="125540"/>
                  </a:lnTo>
                  <a:lnTo>
                    <a:pt x="44882" y="126035"/>
                  </a:lnTo>
                  <a:lnTo>
                    <a:pt x="48501" y="126530"/>
                  </a:lnTo>
                  <a:lnTo>
                    <a:pt x="50159" y="126759"/>
                  </a:lnTo>
                  <a:lnTo>
                    <a:pt x="51854" y="127026"/>
                  </a:lnTo>
                  <a:lnTo>
                    <a:pt x="55264" y="127616"/>
                  </a:lnTo>
                  <a:lnTo>
                    <a:pt x="56979" y="127921"/>
                  </a:lnTo>
                  <a:lnTo>
                    <a:pt x="58712" y="128207"/>
                  </a:lnTo>
                  <a:lnTo>
                    <a:pt x="60446" y="128473"/>
                  </a:lnTo>
                  <a:lnTo>
                    <a:pt x="62179" y="128721"/>
                  </a:lnTo>
                  <a:lnTo>
                    <a:pt x="63056" y="128816"/>
                  </a:lnTo>
                  <a:lnTo>
                    <a:pt x="63913" y="128912"/>
                  </a:lnTo>
                  <a:lnTo>
                    <a:pt x="64789" y="128988"/>
                  </a:lnTo>
                  <a:lnTo>
                    <a:pt x="65646" y="129064"/>
                  </a:lnTo>
                  <a:lnTo>
                    <a:pt x="66523" y="129102"/>
                  </a:lnTo>
                  <a:lnTo>
                    <a:pt x="67380" y="129140"/>
                  </a:lnTo>
                  <a:lnTo>
                    <a:pt x="68237" y="129159"/>
                  </a:lnTo>
                  <a:lnTo>
                    <a:pt x="69094" y="129159"/>
                  </a:lnTo>
                  <a:lnTo>
                    <a:pt x="69952" y="129140"/>
                  </a:lnTo>
                  <a:lnTo>
                    <a:pt x="70809" y="129083"/>
                  </a:lnTo>
                  <a:lnTo>
                    <a:pt x="71666" y="129026"/>
                  </a:lnTo>
                  <a:lnTo>
                    <a:pt x="72523" y="128931"/>
                  </a:lnTo>
                  <a:lnTo>
                    <a:pt x="73362" y="128816"/>
                  </a:lnTo>
                  <a:lnTo>
                    <a:pt x="74200" y="128664"/>
                  </a:lnTo>
                  <a:lnTo>
                    <a:pt x="75038" y="128493"/>
                  </a:lnTo>
                  <a:lnTo>
                    <a:pt x="75857" y="128283"/>
                  </a:lnTo>
                  <a:lnTo>
                    <a:pt x="76371" y="128150"/>
                  </a:lnTo>
                  <a:lnTo>
                    <a:pt x="76867" y="127997"/>
                  </a:lnTo>
                  <a:lnTo>
                    <a:pt x="77362" y="127826"/>
                  </a:lnTo>
                  <a:lnTo>
                    <a:pt x="77857" y="127654"/>
                  </a:lnTo>
                  <a:lnTo>
                    <a:pt x="78334" y="127483"/>
                  </a:lnTo>
                  <a:lnTo>
                    <a:pt x="78810" y="127273"/>
                  </a:lnTo>
                  <a:lnTo>
                    <a:pt x="79762" y="126854"/>
                  </a:lnTo>
                  <a:lnTo>
                    <a:pt x="80696" y="126397"/>
                  </a:lnTo>
                  <a:lnTo>
                    <a:pt x="81591" y="125902"/>
                  </a:lnTo>
                  <a:lnTo>
                    <a:pt x="82487" y="125368"/>
                  </a:lnTo>
                  <a:lnTo>
                    <a:pt x="83363" y="124797"/>
                  </a:lnTo>
                  <a:lnTo>
                    <a:pt x="84239" y="124225"/>
                  </a:lnTo>
                  <a:lnTo>
                    <a:pt x="85077" y="123616"/>
                  </a:lnTo>
                  <a:lnTo>
                    <a:pt x="85916" y="122987"/>
                  </a:lnTo>
                  <a:lnTo>
                    <a:pt x="86735" y="122358"/>
                  </a:lnTo>
                  <a:lnTo>
                    <a:pt x="87554" y="121692"/>
                  </a:lnTo>
                  <a:lnTo>
                    <a:pt x="88354" y="121025"/>
                  </a:lnTo>
                  <a:lnTo>
                    <a:pt x="89916" y="119691"/>
                  </a:lnTo>
                  <a:lnTo>
                    <a:pt x="91230" y="118567"/>
                  </a:lnTo>
                  <a:lnTo>
                    <a:pt x="92469" y="117501"/>
                  </a:lnTo>
                  <a:lnTo>
                    <a:pt x="93631" y="116491"/>
                  </a:lnTo>
                  <a:lnTo>
                    <a:pt x="94183" y="115977"/>
                  </a:lnTo>
                  <a:lnTo>
                    <a:pt x="94736" y="115462"/>
                  </a:lnTo>
                  <a:lnTo>
                    <a:pt x="95269" y="114929"/>
                  </a:lnTo>
                  <a:lnTo>
                    <a:pt x="95802" y="114376"/>
                  </a:lnTo>
                  <a:lnTo>
                    <a:pt x="96298" y="113786"/>
                  </a:lnTo>
                  <a:lnTo>
                    <a:pt x="96812" y="113176"/>
                  </a:lnTo>
                  <a:lnTo>
                    <a:pt x="97307" y="112548"/>
                  </a:lnTo>
                  <a:lnTo>
                    <a:pt x="97803" y="111862"/>
                  </a:lnTo>
                  <a:lnTo>
                    <a:pt x="98279" y="111138"/>
                  </a:lnTo>
                  <a:lnTo>
                    <a:pt x="98755" y="110357"/>
                  </a:lnTo>
                  <a:lnTo>
                    <a:pt x="99365" y="109290"/>
                  </a:lnTo>
                  <a:lnTo>
                    <a:pt x="99974" y="108223"/>
                  </a:lnTo>
                  <a:lnTo>
                    <a:pt x="100546" y="107137"/>
                  </a:lnTo>
                  <a:lnTo>
                    <a:pt x="101117" y="106033"/>
                  </a:lnTo>
                  <a:lnTo>
                    <a:pt x="101670" y="104928"/>
                  </a:lnTo>
                  <a:lnTo>
                    <a:pt x="102184" y="103804"/>
                  </a:lnTo>
                  <a:lnTo>
                    <a:pt x="102699" y="102680"/>
                  </a:lnTo>
                  <a:lnTo>
                    <a:pt x="103194" y="101537"/>
                  </a:lnTo>
                  <a:lnTo>
                    <a:pt x="103670" y="100394"/>
                  </a:lnTo>
                  <a:lnTo>
                    <a:pt x="104108" y="99232"/>
                  </a:lnTo>
                  <a:lnTo>
                    <a:pt x="104546" y="98051"/>
                  </a:lnTo>
                  <a:lnTo>
                    <a:pt x="104946" y="96889"/>
                  </a:lnTo>
                  <a:lnTo>
                    <a:pt x="105327" y="95688"/>
                  </a:lnTo>
                  <a:lnTo>
                    <a:pt x="105708" y="94507"/>
                  </a:lnTo>
                  <a:lnTo>
                    <a:pt x="106032" y="93307"/>
                  </a:lnTo>
                  <a:lnTo>
                    <a:pt x="106356" y="92107"/>
                  </a:lnTo>
                  <a:lnTo>
                    <a:pt x="106642" y="90888"/>
                  </a:lnTo>
                  <a:lnTo>
                    <a:pt x="106909" y="89669"/>
                  </a:lnTo>
                  <a:lnTo>
                    <a:pt x="107156" y="88449"/>
                  </a:lnTo>
                  <a:lnTo>
                    <a:pt x="107366" y="87230"/>
                  </a:lnTo>
                  <a:lnTo>
                    <a:pt x="107556" y="86011"/>
                  </a:lnTo>
                  <a:lnTo>
                    <a:pt x="107709" y="84773"/>
                  </a:lnTo>
                  <a:lnTo>
                    <a:pt x="107842" y="83554"/>
                  </a:lnTo>
                  <a:lnTo>
                    <a:pt x="107956" y="82315"/>
                  </a:lnTo>
                  <a:lnTo>
                    <a:pt x="108033" y="81077"/>
                  </a:lnTo>
                  <a:lnTo>
                    <a:pt x="108071" y="79839"/>
                  </a:lnTo>
                  <a:lnTo>
                    <a:pt x="108090" y="78601"/>
                  </a:lnTo>
                  <a:lnTo>
                    <a:pt x="108071" y="77362"/>
                  </a:lnTo>
                  <a:lnTo>
                    <a:pt x="108033" y="76124"/>
                  </a:lnTo>
                  <a:lnTo>
                    <a:pt x="107956" y="74905"/>
                  </a:lnTo>
                  <a:lnTo>
                    <a:pt x="107842" y="73667"/>
                  </a:lnTo>
                  <a:lnTo>
                    <a:pt x="107690" y="72428"/>
                  </a:lnTo>
                  <a:lnTo>
                    <a:pt x="107575" y="71647"/>
                  </a:lnTo>
                  <a:lnTo>
                    <a:pt x="107423" y="70866"/>
                  </a:lnTo>
                  <a:lnTo>
                    <a:pt x="107232" y="70066"/>
                  </a:lnTo>
                  <a:lnTo>
                    <a:pt x="107023" y="69285"/>
                  </a:lnTo>
                  <a:lnTo>
                    <a:pt x="106794" y="68504"/>
                  </a:lnTo>
                  <a:lnTo>
                    <a:pt x="106528" y="67742"/>
                  </a:lnTo>
                  <a:lnTo>
                    <a:pt x="106242" y="66961"/>
                  </a:lnTo>
                  <a:lnTo>
                    <a:pt x="105918" y="66199"/>
                  </a:lnTo>
                  <a:lnTo>
                    <a:pt x="105594" y="65437"/>
                  </a:lnTo>
                  <a:lnTo>
                    <a:pt x="105232" y="64675"/>
                  </a:lnTo>
                  <a:lnTo>
                    <a:pt x="104851" y="63913"/>
                  </a:lnTo>
                  <a:lnTo>
                    <a:pt x="104451" y="63170"/>
                  </a:lnTo>
                  <a:lnTo>
                    <a:pt x="104032" y="62427"/>
                  </a:lnTo>
                  <a:lnTo>
                    <a:pt x="103594" y="61703"/>
                  </a:lnTo>
                  <a:lnTo>
                    <a:pt x="103137" y="60960"/>
                  </a:lnTo>
                  <a:lnTo>
                    <a:pt x="102660" y="60255"/>
                  </a:lnTo>
                  <a:lnTo>
                    <a:pt x="102184" y="59532"/>
                  </a:lnTo>
                  <a:lnTo>
                    <a:pt x="101689" y="58827"/>
                  </a:lnTo>
                  <a:lnTo>
                    <a:pt x="101175" y="58141"/>
                  </a:lnTo>
                  <a:lnTo>
                    <a:pt x="100660" y="57455"/>
                  </a:lnTo>
                  <a:lnTo>
                    <a:pt x="100127" y="56788"/>
                  </a:lnTo>
                  <a:lnTo>
                    <a:pt x="99574" y="56122"/>
                  </a:lnTo>
                  <a:lnTo>
                    <a:pt x="99022" y="55474"/>
                  </a:lnTo>
                  <a:lnTo>
                    <a:pt x="98469" y="54826"/>
                  </a:lnTo>
                  <a:lnTo>
                    <a:pt x="97917" y="54198"/>
                  </a:lnTo>
                  <a:lnTo>
                    <a:pt x="97346" y="53569"/>
                  </a:lnTo>
                  <a:lnTo>
                    <a:pt x="96203" y="52369"/>
                  </a:lnTo>
                  <a:lnTo>
                    <a:pt x="95040" y="51226"/>
                  </a:lnTo>
                  <a:lnTo>
                    <a:pt x="93897" y="50140"/>
                  </a:lnTo>
                  <a:lnTo>
                    <a:pt x="93174" y="49492"/>
                  </a:lnTo>
                  <a:lnTo>
                    <a:pt x="92373" y="48806"/>
                  </a:lnTo>
                  <a:lnTo>
                    <a:pt x="90678" y="47340"/>
                  </a:lnTo>
                  <a:lnTo>
                    <a:pt x="89802" y="46558"/>
                  </a:lnTo>
                  <a:lnTo>
                    <a:pt x="88906" y="45739"/>
                  </a:lnTo>
                  <a:lnTo>
                    <a:pt x="88049" y="44920"/>
                  </a:lnTo>
                  <a:lnTo>
                    <a:pt x="87192" y="44044"/>
                  </a:lnTo>
                  <a:lnTo>
                    <a:pt x="86792" y="43606"/>
                  </a:lnTo>
                  <a:lnTo>
                    <a:pt x="86392" y="43168"/>
                  </a:lnTo>
                  <a:lnTo>
                    <a:pt x="86011" y="42710"/>
                  </a:lnTo>
                  <a:lnTo>
                    <a:pt x="85649" y="42253"/>
                  </a:lnTo>
                  <a:lnTo>
                    <a:pt x="85306" y="41777"/>
                  </a:lnTo>
                  <a:lnTo>
                    <a:pt x="84982" y="41320"/>
                  </a:lnTo>
                  <a:lnTo>
                    <a:pt x="84677" y="40843"/>
                  </a:lnTo>
                  <a:lnTo>
                    <a:pt x="84392" y="40348"/>
                  </a:lnTo>
                  <a:lnTo>
                    <a:pt x="84144" y="39872"/>
                  </a:lnTo>
                  <a:lnTo>
                    <a:pt x="83915" y="39377"/>
                  </a:lnTo>
                  <a:lnTo>
                    <a:pt x="83706" y="38881"/>
                  </a:lnTo>
                  <a:lnTo>
                    <a:pt x="83534" y="38367"/>
                  </a:lnTo>
                  <a:lnTo>
                    <a:pt x="83401" y="37872"/>
                  </a:lnTo>
                  <a:lnTo>
                    <a:pt x="83306" y="37357"/>
                  </a:lnTo>
                  <a:lnTo>
                    <a:pt x="83249" y="36843"/>
                  </a:lnTo>
                  <a:lnTo>
                    <a:pt x="83229" y="36329"/>
                  </a:lnTo>
                  <a:lnTo>
                    <a:pt x="83229" y="35948"/>
                  </a:lnTo>
                  <a:lnTo>
                    <a:pt x="83268" y="35567"/>
                  </a:lnTo>
                  <a:lnTo>
                    <a:pt x="83344" y="35205"/>
                  </a:lnTo>
                  <a:lnTo>
                    <a:pt x="83439" y="34824"/>
                  </a:lnTo>
                  <a:lnTo>
                    <a:pt x="83553" y="34462"/>
                  </a:lnTo>
                  <a:lnTo>
                    <a:pt x="83706" y="34100"/>
                  </a:lnTo>
                  <a:lnTo>
                    <a:pt x="83877" y="33738"/>
                  </a:lnTo>
                  <a:lnTo>
                    <a:pt x="84049" y="33376"/>
                  </a:lnTo>
                  <a:lnTo>
                    <a:pt x="84258" y="33033"/>
                  </a:lnTo>
                  <a:lnTo>
                    <a:pt x="84487" y="32690"/>
                  </a:lnTo>
                  <a:lnTo>
                    <a:pt x="84734" y="32347"/>
                  </a:lnTo>
                  <a:lnTo>
                    <a:pt x="84982" y="32004"/>
                  </a:lnTo>
                  <a:lnTo>
                    <a:pt x="85249" y="31661"/>
                  </a:lnTo>
                  <a:lnTo>
                    <a:pt x="85535" y="31318"/>
                  </a:lnTo>
                  <a:lnTo>
                    <a:pt x="86106" y="30671"/>
                  </a:lnTo>
                  <a:lnTo>
                    <a:pt x="86716" y="30023"/>
                  </a:lnTo>
                  <a:lnTo>
                    <a:pt x="87344" y="29413"/>
                  </a:lnTo>
                  <a:lnTo>
                    <a:pt x="88602" y="28213"/>
                  </a:lnTo>
                  <a:lnTo>
                    <a:pt x="89783" y="27089"/>
                  </a:lnTo>
                  <a:lnTo>
                    <a:pt x="90316" y="26556"/>
                  </a:lnTo>
                  <a:lnTo>
                    <a:pt x="90792" y="26042"/>
                  </a:lnTo>
                  <a:lnTo>
                    <a:pt x="91459" y="25318"/>
                  </a:lnTo>
                  <a:lnTo>
                    <a:pt x="92202" y="24537"/>
                  </a:lnTo>
                  <a:lnTo>
                    <a:pt x="92983" y="23698"/>
                  </a:lnTo>
                  <a:lnTo>
                    <a:pt x="93821" y="22803"/>
                  </a:lnTo>
                  <a:lnTo>
                    <a:pt x="94640" y="21870"/>
                  </a:lnTo>
                  <a:lnTo>
                    <a:pt x="95060" y="21393"/>
                  </a:lnTo>
                  <a:lnTo>
                    <a:pt x="95441" y="20917"/>
                  </a:lnTo>
                  <a:lnTo>
                    <a:pt x="95841" y="20422"/>
                  </a:lnTo>
                  <a:lnTo>
                    <a:pt x="96203" y="19908"/>
                  </a:lnTo>
                  <a:lnTo>
                    <a:pt x="96545" y="19412"/>
                  </a:lnTo>
                  <a:lnTo>
                    <a:pt x="96888" y="18898"/>
                  </a:lnTo>
                  <a:lnTo>
                    <a:pt x="97193" y="18384"/>
                  </a:lnTo>
                  <a:lnTo>
                    <a:pt x="97460" y="17869"/>
                  </a:lnTo>
                  <a:lnTo>
                    <a:pt x="97707" y="17355"/>
                  </a:lnTo>
                  <a:lnTo>
                    <a:pt x="97898" y="16821"/>
                  </a:lnTo>
                  <a:lnTo>
                    <a:pt x="98069" y="16307"/>
                  </a:lnTo>
                  <a:lnTo>
                    <a:pt x="98203" y="15793"/>
                  </a:lnTo>
                  <a:lnTo>
                    <a:pt x="98241" y="15526"/>
                  </a:lnTo>
                  <a:lnTo>
                    <a:pt x="98279" y="15259"/>
                  </a:lnTo>
                  <a:lnTo>
                    <a:pt x="98298" y="15012"/>
                  </a:lnTo>
                  <a:lnTo>
                    <a:pt x="98317" y="14745"/>
                  </a:lnTo>
                  <a:lnTo>
                    <a:pt x="98317" y="14478"/>
                  </a:lnTo>
                  <a:lnTo>
                    <a:pt x="98298" y="14231"/>
                  </a:lnTo>
                  <a:lnTo>
                    <a:pt x="98260" y="13983"/>
                  </a:lnTo>
                  <a:lnTo>
                    <a:pt x="98222" y="13716"/>
                  </a:lnTo>
                  <a:lnTo>
                    <a:pt x="98165" y="13469"/>
                  </a:lnTo>
                  <a:lnTo>
                    <a:pt x="98088" y="13221"/>
                  </a:lnTo>
                  <a:lnTo>
                    <a:pt x="97993" y="12954"/>
                  </a:lnTo>
                  <a:lnTo>
                    <a:pt x="97898" y="12707"/>
                  </a:lnTo>
                  <a:lnTo>
                    <a:pt x="97784" y="12459"/>
                  </a:lnTo>
                  <a:lnTo>
                    <a:pt x="97631" y="12211"/>
                  </a:lnTo>
                  <a:lnTo>
                    <a:pt x="97479" y="11964"/>
                  </a:lnTo>
                  <a:lnTo>
                    <a:pt x="97307" y="11735"/>
                  </a:lnTo>
                  <a:lnTo>
                    <a:pt x="97117" y="11487"/>
                  </a:lnTo>
                  <a:lnTo>
                    <a:pt x="96907" y="11240"/>
                  </a:lnTo>
                  <a:lnTo>
                    <a:pt x="96679" y="11011"/>
                  </a:lnTo>
                  <a:lnTo>
                    <a:pt x="96431" y="10783"/>
                  </a:lnTo>
                  <a:lnTo>
                    <a:pt x="96222" y="10592"/>
                  </a:lnTo>
                  <a:lnTo>
                    <a:pt x="95993" y="10402"/>
                  </a:lnTo>
                  <a:lnTo>
                    <a:pt x="95764" y="10230"/>
                  </a:lnTo>
                  <a:lnTo>
                    <a:pt x="95517" y="10078"/>
                  </a:lnTo>
                  <a:lnTo>
                    <a:pt x="95269" y="9944"/>
                  </a:lnTo>
                  <a:lnTo>
                    <a:pt x="95021" y="9811"/>
                  </a:lnTo>
                  <a:lnTo>
                    <a:pt x="94755" y="9678"/>
                  </a:lnTo>
                  <a:lnTo>
                    <a:pt x="94488" y="9582"/>
                  </a:lnTo>
                  <a:lnTo>
                    <a:pt x="94221" y="9487"/>
                  </a:lnTo>
                  <a:lnTo>
                    <a:pt x="93955" y="9392"/>
                  </a:lnTo>
                  <a:lnTo>
                    <a:pt x="93383" y="9259"/>
                  </a:lnTo>
                  <a:lnTo>
                    <a:pt x="92812" y="9144"/>
                  </a:lnTo>
                  <a:lnTo>
                    <a:pt x="92240" y="9087"/>
                  </a:lnTo>
                  <a:lnTo>
                    <a:pt x="91650" y="9068"/>
                  </a:lnTo>
                  <a:lnTo>
                    <a:pt x="91059" y="9087"/>
                  </a:lnTo>
                  <a:lnTo>
                    <a:pt x="90468" y="9144"/>
                  </a:lnTo>
                  <a:lnTo>
                    <a:pt x="89878" y="9240"/>
                  </a:lnTo>
                  <a:lnTo>
                    <a:pt x="89306" y="9373"/>
                  </a:lnTo>
                  <a:lnTo>
                    <a:pt x="88735" y="9525"/>
                  </a:lnTo>
                  <a:lnTo>
                    <a:pt x="88163" y="9735"/>
                  </a:lnTo>
                  <a:lnTo>
                    <a:pt x="87630" y="9944"/>
                  </a:lnTo>
                  <a:lnTo>
                    <a:pt x="87097" y="10211"/>
                  </a:lnTo>
                  <a:lnTo>
                    <a:pt x="86582" y="10478"/>
                  </a:lnTo>
                  <a:lnTo>
                    <a:pt x="86087" y="10764"/>
                  </a:lnTo>
                  <a:lnTo>
                    <a:pt x="85592" y="11087"/>
                  </a:lnTo>
                  <a:lnTo>
                    <a:pt x="85115" y="11411"/>
                  </a:lnTo>
                  <a:lnTo>
                    <a:pt x="84658" y="11773"/>
                  </a:lnTo>
                  <a:lnTo>
                    <a:pt x="84201" y="12135"/>
                  </a:lnTo>
                  <a:lnTo>
                    <a:pt x="83744" y="12516"/>
                  </a:lnTo>
                  <a:lnTo>
                    <a:pt x="83306" y="12897"/>
                  </a:lnTo>
                  <a:lnTo>
                    <a:pt x="82868" y="13297"/>
                  </a:lnTo>
                  <a:lnTo>
                    <a:pt x="82029" y="14116"/>
                  </a:lnTo>
                  <a:lnTo>
                    <a:pt x="81191" y="14955"/>
                  </a:lnTo>
                  <a:lnTo>
                    <a:pt x="80391" y="15812"/>
                  </a:lnTo>
                  <a:lnTo>
                    <a:pt x="80582" y="15183"/>
                  </a:lnTo>
                  <a:lnTo>
                    <a:pt x="80772" y="14535"/>
                  </a:lnTo>
                  <a:lnTo>
                    <a:pt x="80943" y="13888"/>
                  </a:lnTo>
                  <a:lnTo>
                    <a:pt x="81096" y="13221"/>
                  </a:lnTo>
                  <a:lnTo>
                    <a:pt x="81210" y="12554"/>
                  </a:lnTo>
                  <a:lnTo>
                    <a:pt x="81324" y="11887"/>
                  </a:lnTo>
                  <a:lnTo>
                    <a:pt x="81401" y="11221"/>
                  </a:lnTo>
                  <a:lnTo>
                    <a:pt x="81439" y="10554"/>
                  </a:lnTo>
                  <a:lnTo>
                    <a:pt x="81420" y="9906"/>
                  </a:lnTo>
                  <a:lnTo>
                    <a:pt x="81401" y="9582"/>
                  </a:lnTo>
                  <a:lnTo>
                    <a:pt x="81382" y="9278"/>
                  </a:lnTo>
                  <a:lnTo>
                    <a:pt x="81324" y="8973"/>
                  </a:lnTo>
                  <a:lnTo>
                    <a:pt x="81267" y="8649"/>
                  </a:lnTo>
                  <a:lnTo>
                    <a:pt x="81210" y="8363"/>
                  </a:lnTo>
                  <a:lnTo>
                    <a:pt x="81115" y="8058"/>
                  </a:lnTo>
                  <a:lnTo>
                    <a:pt x="81020" y="7773"/>
                  </a:lnTo>
                  <a:lnTo>
                    <a:pt x="80905" y="7487"/>
                  </a:lnTo>
                  <a:lnTo>
                    <a:pt x="80772" y="7201"/>
                  </a:lnTo>
                  <a:lnTo>
                    <a:pt x="80620" y="6934"/>
                  </a:lnTo>
                  <a:lnTo>
                    <a:pt x="80467" y="6687"/>
                  </a:lnTo>
                  <a:lnTo>
                    <a:pt x="80277" y="6420"/>
                  </a:lnTo>
                  <a:lnTo>
                    <a:pt x="80086" y="6172"/>
                  </a:lnTo>
                  <a:lnTo>
                    <a:pt x="79858" y="5944"/>
                  </a:lnTo>
                  <a:lnTo>
                    <a:pt x="79667" y="5753"/>
                  </a:lnTo>
                  <a:lnTo>
                    <a:pt x="79458" y="5582"/>
                  </a:lnTo>
                  <a:lnTo>
                    <a:pt x="79248" y="5430"/>
                  </a:lnTo>
                  <a:lnTo>
                    <a:pt x="79019" y="5277"/>
                  </a:lnTo>
                  <a:lnTo>
                    <a:pt x="78791" y="5144"/>
                  </a:lnTo>
                  <a:lnTo>
                    <a:pt x="78562" y="5029"/>
                  </a:lnTo>
                  <a:lnTo>
                    <a:pt x="78334" y="4915"/>
                  </a:lnTo>
                  <a:lnTo>
                    <a:pt x="78086" y="4820"/>
                  </a:lnTo>
                  <a:lnTo>
                    <a:pt x="77838" y="4744"/>
                  </a:lnTo>
                  <a:lnTo>
                    <a:pt x="77591" y="4668"/>
                  </a:lnTo>
                  <a:lnTo>
                    <a:pt x="77324" y="4610"/>
                  </a:lnTo>
                  <a:lnTo>
                    <a:pt x="77057" y="4553"/>
                  </a:lnTo>
                  <a:lnTo>
                    <a:pt x="76791" y="4515"/>
                  </a:lnTo>
                  <a:lnTo>
                    <a:pt x="76524" y="4496"/>
                  </a:lnTo>
                  <a:lnTo>
                    <a:pt x="75990" y="4477"/>
                  </a:lnTo>
                  <a:lnTo>
                    <a:pt x="75457" y="4496"/>
                  </a:lnTo>
                  <a:lnTo>
                    <a:pt x="74905" y="4553"/>
                  </a:lnTo>
                  <a:lnTo>
                    <a:pt x="74371" y="4648"/>
                  </a:lnTo>
                  <a:lnTo>
                    <a:pt x="73819" y="4801"/>
                  </a:lnTo>
                  <a:lnTo>
                    <a:pt x="73304" y="4972"/>
                  </a:lnTo>
                  <a:lnTo>
                    <a:pt x="72790" y="5182"/>
                  </a:lnTo>
                  <a:lnTo>
                    <a:pt x="72295" y="5430"/>
                  </a:lnTo>
                  <a:lnTo>
                    <a:pt x="71838" y="5715"/>
                  </a:lnTo>
                  <a:lnTo>
                    <a:pt x="71380" y="6020"/>
                  </a:lnTo>
                  <a:lnTo>
                    <a:pt x="70961" y="6344"/>
                  </a:lnTo>
                  <a:lnTo>
                    <a:pt x="70561" y="6687"/>
                  </a:lnTo>
                  <a:lnTo>
                    <a:pt x="70161" y="7068"/>
                  </a:lnTo>
                  <a:lnTo>
                    <a:pt x="69780" y="7449"/>
                  </a:lnTo>
                  <a:lnTo>
                    <a:pt x="69418" y="7849"/>
                  </a:lnTo>
                  <a:lnTo>
                    <a:pt x="69075" y="8249"/>
                  </a:lnTo>
                  <a:lnTo>
                    <a:pt x="68732" y="8687"/>
                  </a:lnTo>
                  <a:lnTo>
                    <a:pt x="68409" y="9106"/>
                  </a:lnTo>
                  <a:lnTo>
                    <a:pt x="68085" y="9563"/>
                  </a:lnTo>
                  <a:lnTo>
                    <a:pt x="67475" y="10459"/>
                  </a:lnTo>
                  <a:lnTo>
                    <a:pt x="66904" y="11392"/>
                  </a:lnTo>
                  <a:lnTo>
                    <a:pt x="66332" y="12326"/>
                  </a:lnTo>
                  <a:lnTo>
                    <a:pt x="66332" y="11487"/>
                  </a:lnTo>
                  <a:lnTo>
                    <a:pt x="66332" y="10649"/>
                  </a:lnTo>
                  <a:lnTo>
                    <a:pt x="66313" y="9811"/>
                  </a:lnTo>
                  <a:lnTo>
                    <a:pt x="66256" y="8973"/>
                  </a:lnTo>
                  <a:lnTo>
                    <a:pt x="66180" y="8135"/>
                  </a:lnTo>
                  <a:lnTo>
                    <a:pt x="66123" y="7716"/>
                  </a:lnTo>
                  <a:lnTo>
                    <a:pt x="66046" y="7315"/>
                  </a:lnTo>
                  <a:lnTo>
                    <a:pt x="65970" y="6896"/>
                  </a:lnTo>
                  <a:lnTo>
                    <a:pt x="65875" y="6496"/>
                  </a:lnTo>
                  <a:lnTo>
                    <a:pt x="65761" y="6096"/>
                  </a:lnTo>
                  <a:lnTo>
                    <a:pt x="65646" y="5696"/>
                  </a:lnTo>
                  <a:lnTo>
                    <a:pt x="65513" y="5334"/>
                  </a:lnTo>
                  <a:lnTo>
                    <a:pt x="65342" y="4972"/>
                  </a:lnTo>
                  <a:lnTo>
                    <a:pt x="65151" y="4572"/>
                  </a:lnTo>
                  <a:lnTo>
                    <a:pt x="64941" y="4191"/>
                  </a:lnTo>
                  <a:lnTo>
                    <a:pt x="64694" y="3791"/>
                  </a:lnTo>
                  <a:lnTo>
                    <a:pt x="64446" y="3410"/>
                  </a:lnTo>
                  <a:lnTo>
                    <a:pt x="64160" y="3010"/>
                  </a:lnTo>
                  <a:lnTo>
                    <a:pt x="63875" y="2648"/>
                  </a:lnTo>
                  <a:lnTo>
                    <a:pt x="63551" y="2286"/>
                  </a:lnTo>
                  <a:lnTo>
                    <a:pt x="63227" y="1962"/>
                  </a:lnTo>
                  <a:lnTo>
                    <a:pt x="62884" y="1658"/>
                  </a:lnTo>
                  <a:lnTo>
                    <a:pt x="62522" y="1372"/>
                  </a:lnTo>
                  <a:lnTo>
                    <a:pt x="62160" y="1143"/>
                  </a:lnTo>
                  <a:lnTo>
                    <a:pt x="61779" y="934"/>
                  </a:lnTo>
                  <a:lnTo>
                    <a:pt x="61589" y="858"/>
                  </a:lnTo>
                  <a:lnTo>
                    <a:pt x="61398" y="781"/>
                  </a:lnTo>
                  <a:lnTo>
                    <a:pt x="61208" y="724"/>
                  </a:lnTo>
                  <a:lnTo>
                    <a:pt x="61017" y="667"/>
                  </a:lnTo>
                  <a:lnTo>
                    <a:pt x="60789" y="629"/>
                  </a:lnTo>
                  <a:lnTo>
                    <a:pt x="60560" y="610"/>
                  </a:lnTo>
                  <a:lnTo>
                    <a:pt x="60103" y="610"/>
                  </a:lnTo>
                  <a:lnTo>
                    <a:pt x="59874" y="629"/>
                  </a:lnTo>
                  <a:lnTo>
                    <a:pt x="59646" y="667"/>
                  </a:lnTo>
                  <a:lnTo>
                    <a:pt x="59417" y="724"/>
                  </a:lnTo>
                  <a:lnTo>
                    <a:pt x="59169" y="781"/>
                  </a:lnTo>
                  <a:lnTo>
                    <a:pt x="58712" y="934"/>
                  </a:lnTo>
                  <a:lnTo>
                    <a:pt x="58255" y="1124"/>
                  </a:lnTo>
                  <a:lnTo>
                    <a:pt x="57817" y="1353"/>
                  </a:lnTo>
                  <a:lnTo>
                    <a:pt x="57379" y="1600"/>
                  </a:lnTo>
                  <a:lnTo>
                    <a:pt x="56960" y="1886"/>
                  </a:lnTo>
                  <a:lnTo>
                    <a:pt x="56559" y="2210"/>
                  </a:lnTo>
                  <a:lnTo>
                    <a:pt x="56178" y="2534"/>
                  </a:lnTo>
                  <a:lnTo>
                    <a:pt x="55817" y="2877"/>
                  </a:lnTo>
                  <a:lnTo>
                    <a:pt x="55474" y="3220"/>
                  </a:lnTo>
                  <a:lnTo>
                    <a:pt x="55169" y="3563"/>
                  </a:lnTo>
                  <a:lnTo>
                    <a:pt x="54883" y="3925"/>
                  </a:lnTo>
                  <a:lnTo>
                    <a:pt x="54635" y="4267"/>
                  </a:lnTo>
                  <a:lnTo>
                    <a:pt x="54350" y="4725"/>
                  </a:lnTo>
                  <a:lnTo>
                    <a:pt x="54083" y="5201"/>
                  </a:lnTo>
                  <a:lnTo>
                    <a:pt x="53835" y="5677"/>
                  </a:lnTo>
                  <a:lnTo>
                    <a:pt x="53626" y="6153"/>
                  </a:lnTo>
                  <a:lnTo>
                    <a:pt x="53416" y="6649"/>
                  </a:lnTo>
                  <a:lnTo>
                    <a:pt x="53245" y="7163"/>
                  </a:lnTo>
                  <a:lnTo>
                    <a:pt x="53073" y="7677"/>
                  </a:lnTo>
                  <a:lnTo>
                    <a:pt x="52940" y="8192"/>
                  </a:lnTo>
                  <a:lnTo>
                    <a:pt x="52807" y="8725"/>
                  </a:lnTo>
                  <a:lnTo>
                    <a:pt x="52692" y="9240"/>
                  </a:lnTo>
                  <a:lnTo>
                    <a:pt x="52578" y="9773"/>
                  </a:lnTo>
                  <a:lnTo>
                    <a:pt x="52502" y="10306"/>
                  </a:lnTo>
                  <a:lnTo>
                    <a:pt x="52349" y="11392"/>
                  </a:lnTo>
                  <a:lnTo>
                    <a:pt x="52216" y="12459"/>
                  </a:lnTo>
                  <a:lnTo>
                    <a:pt x="52159" y="11983"/>
                  </a:lnTo>
                  <a:lnTo>
                    <a:pt x="52083" y="11487"/>
                  </a:lnTo>
                  <a:lnTo>
                    <a:pt x="51987" y="10992"/>
                  </a:lnTo>
                  <a:lnTo>
                    <a:pt x="51892" y="10516"/>
                  </a:lnTo>
                  <a:lnTo>
                    <a:pt x="51759" y="10040"/>
                  </a:lnTo>
                  <a:lnTo>
                    <a:pt x="51626" y="9563"/>
                  </a:lnTo>
                  <a:lnTo>
                    <a:pt x="51473" y="9087"/>
                  </a:lnTo>
                  <a:lnTo>
                    <a:pt x="51321" y="8630"/>
                  </a:lnTo>
                  <a:lnTo>
                    <a:pt x="51130" y="8173"/>
                  </a:lnTo>
                  <a:lnTo>
                    <a:pt x="50940" y="7716"/>
                  </a:lnTo>
                  <a:lnTo>
                    <a:pt x="50749" y="7258"/>
                  </a:lnTo>
                  <a:lnTo>
                    <a:pt x="50521" y="6820"/>
                  </a:lnTo>
                  <a:lnTo>
                    <a:pt x="50292" y="6382"/>
                  </a:lnTo>
                  <a:lnTo>
                    <a:pt x="50044" y="5944"/>
                  </a:lnTo>
                  <a:lnTo>
                    <a:pt x="49797" y="5525"/>
                  </a:lnTo>
                  <a:lnTo>
                    <a:pt x="49530" y="5106"/>
                  </a:lnTo>
                  <a:lnTo>
                    <a:pt x="49016" y="4344"/>
                  </a:lnTo>
                  <a:lnTo>
                    <a:pt x="48463" y="3582"/>
                  </a:lnTo>
                  <a:lnTo>
                    <a:pt x="48177" y="3182"/>
                  </a:lnTo>
                  <a:lnTo>
                    <a:pt x="47873" y="2820"/>
                  </a:lnTo>
                  <a:lnTo>
                    <a:pt x="47568" y="2439"/>
                  </a:lnTo>
                  <a:lnTo>
                    <a:pt x="47244" y="2077"/>
                  </a:lnTo>
                  <a:lnTo>
                    <a:pt x="46901" y="1753"/>
                  </a:lnTo>
                  <a:lnTo>
                    <a:pt x="46539" y="1429"/>
                  </a:lnTo>
                  <a:lnTo>
                    <a:pt x="46177" y="1124"/>
                  </a:lnTo>
                  <a:lnTo>
                    <a:pt x="45796" y="858"/>
                  </a:lnTo>
                  <a:lnTo>
                    <a:pt x="45396" y="610"/>
                  </a:lnTo>
                  <a:lnTo>
                    <a:pt x="44996" y="400"/>
                  </a:lnTo>
                  <a:lnTo>
                    <a:pt x="44558" y="229"/>
                  </a:lnTo>
                  <a:lnTo>
                    <a:pt x="44120" y="96"/>
                  </a:lnTo>
                  <a:lnTo>
                    <a:pt x="43853" y="38"/>
                  </a:lnTo>
                  <a:lnTo>
                    <a:pt x="43605" y="19"/>
                  </a:lnTo>
                  <a:lnTo>
                    <a:pt x="433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4807;p67"/>
            <p:cNvSpPr/>
            <p:nvPr/>
          </p:nvSpPr>
          <p:spPr>
            <a:xfrm flipH="1">
              <a:off x="2261825" y="2097769"/>
              <a:ext cx="1779972" cy="2126942"/>
            </a:xfrm>
            <a:custGeom>
              <a:avLst/>
              <a:gdLst/>
              <a:ahLst/>
              <a:cxnLst/>
              <a:rect l="l" t="t" r="r" b="b"/>
              <a:pathLst>
                <a:path w="108090" h="129160" fill="none" extrusionOk="0">
                  <a:moveTo>
                    <a:pt x="75857" y="128283"/>
                  </a:moveTo>
                  <a:lnTo>
                    <a:pt x="75857" y="128283"/>
                  </a:lnTo>
                  <a:lnTo>
                    <a:pt x="75038" y="128493"/>
                  </a:lnTo>
                  <a:lnTo>
                    <a:pt x="74200" y="128664"/>
                  </a:lnTo>
                  <a:lnTo>
                    <a:pt x="73362" y="128816"/>
                  </a:lnTo>
                  <a:lnTo>
                    <a:pt x="72523" y="128931"/>
                  </a:lnTo>
                  <a:lnTo>
                    <a:pt x="71666" y="129026"/>
                  </a:lnTo>
                  <a:lnTo>
                    <a:pt x="70809" y="129083"/>
                  </a:lnTo>
                  <a:lnTo>
                    <a:pt x="69952" y="129140"/>
                  </a:lnTo>
                  <a:lnTo>
                    <a:pt x="69094" y="129159"/>
                  </a:lnTo>
                  <a:lnTo>
                    <a:pt x="68237" y="129159"/>
                  </a:lnTo>
                  <a:lnTo>
                    <a:pt x="67380" y="129140"/>
                  </a:lnTo>
                  <a:lnTo>
                    <a:pt x="66523" y="129102"/>
                  </a:lnTo>
                  <a:lnTo>
                    <a:pt x="65646" y="129064"/>
                  </a:lnTo>
                  <a:lnTo>
                    <a:pt x="64789" y="128988"/>
                  </a:lnTo>
                  <a:lnTo>
                    <a:pt x="63913" y="128912"/>
                  </a:lnTo>
                  <a:lnTo>
                    <a:pt x="63056" y="128816"/>
                  </a:lnTo>
                  <a:lnTo>
                    <a:pt x="62179" y="128721"/>
                  </a:lnTo>
                  <a:lnTo>
                    <a:pt x="60446" y="128473"/>
                  </a:lnTo>
                  <a:lnTo>
                    <a:pt x="58712" y="128207"/>
                  </a:lnTo>
                  <a:lnTo>
                    <a:pt x="56979" y="127921"/>
                  </a:lnTo>
                  <a:lnTo>
                    <a:pt x="55264" y="127616"/>
                  </a:lnTo>
                  <a:lnTo>
                    <a:pt x="51854" y="127026"/>
                  </a:lnTo>
                  <a:lnTo>
                    <a:pt x="50159" y="126759"/>
                  </a:lnTo>
                  <a:lnTo>
                    <a:pt x="48501" y="126530"/>
                  </a:lnTo>
                  <a:lnTo>
                    <a:pt x="48501" y="126530"/>
                  </a:lnTo>
                  <a:lnTo>
                    <a:pt x="44882" y="126035"/>
                  </a:lnTo>
                  <a:lnTo>
                    <a:pt x="41281" y="125540"/>
                  </a:lnTo>
                  <a:lnTo>
                    <a:pt x="39472" y="125254"/>
                  </a:lnTo>
                  <a:lnTo>
                    <a:pt x="37662" y="124987"/>
                  </a:lnTo>
                  <a:lnTo>
                    <a:pt x="35871" y="124683"/>
                  </a:lnTo>
                  <a:lnTo>
                    <a:pt x="34080" y="124359"/>
                  </a:lnTo>
                  <a:lnTo>
                    <a:pt x="32290" y="124016"/>
                  </a:lnTo>
                  <a:lnTo>
                    <a:pt x="30499" y="123654"/>
                  </a:lnTo>
                  <a:lnTo>
                    <a:pt x="28708" y="123273"/>
                  </a:lnTo>
                  <a:lnTo>
                    <a:pt x="26937" y="122835"/>
                  </a:lnTo>
                  <a:lnTo>
                    <a:pt x="25184" y="122397"/>
                  </a:lnTo>
                  <a:lnTo>
                    <a:pt x="23432" y="121901"/>
                  </a:lnTo>
                  <a:lnTo>
                    <a:pt x="21679" y="121368"/>
                  </a:lnTo>
                  <a:lnTo>
                    <a:pt x="19945" y="120796"/>
                  </a:lnTo>
                  <a:lnTo>
                    <a:pt x="19945" y="120796"/>
                  </a:lnTo>
                  <a:lnTo>
                    <a:pt x="19355" y="120587"/>
                  </a:lnTo>
                  <a:lnTo>
                    <a:pt x="18764" y="120339"/>
                  </a:lnTo>
                  <a:lnTo>
                    <a:pt x="18174" y="120091"/>
                  </a:lnTo>
                  <a:lnTo>
                    <a:pt x="17602" y="119806"/>
                  </a:lnTo>
                  <a:lnTo>
                    <a:pt x="17050" y="119501"/>
                  </a:lnTo>
                  <a:lnTo>
                    <a:pt x="16478" y="119177"/>
                  </a:lnTo>
                  <a:lnTo>
                    <a:pt x="15945" y="118834"/>
                  </a:lnTo>
                  <a:lnTo>
                    <a:pt x="15411" y="118472"/>
                  </a:lnTo>
                  <a:lnTo>
                    <a:pt x="14878" y="118110"/>
                  </a:lnTo>
                  <a:lnTo>
                    <a:pt x="14345" y="117710"/>
                  </a:lnTo>
                  <a:lnTo>
                    <a:pt x="13849" y="117310"/>
                  </a:lnTo>
                  <a:lnTo>
                    <a:pt x="13335" y="116891"/>
                  </a:lnTo>
                  <a:lnTo>
                    <a:pt x="12859" y="116453"/>
                  </a:lnTo>
                  <a:lnTo>
                    <a:pt x="12363" y="115996"/>
                  </a:lnTo>
                  <a:lnTo>
                    <a:pt x="11906" y="115539"/>
                  </a:lnTo>
                  <a:lnTo>
                    <a:pt x="11430" y="115062"/>
                  </a:lnTo>
                  <a:lnTo>
                    <a:pt x="10992" y="114586"/>
                  </a:lnTo>
                  <a:lnTo>
                    <a:pt x="10554" y="114091"/>
                  </a:lnTo>
                  <a:lnTo>
                    <a:pt x="10116" y="113576"/>
                  </a:lnTo>
                  <a:lnTo>
                    <a:pt x="9696" y="113081"/>
                  </a:lnTo>
                  <a:lnTo>
                    <a:pt x="9296" y="112548"/>
                  </a:lnTo>
                  <a:lnTo>
                    <a:pt x="8896" y="112033"/>
                  </a:lnTo>
                  <a:lnTo>
                    <a:pt x="8515" y="111500"/>
                  </a:lnTo>
                  <a:lnTo>
                    <a:pt x="8153" y="110947"/>
                  </a:lnTo>
                  <a:lnTo>
                    <a:pt x="7791" y="110414"/>
                  </a:lnTo>
                  <a:lnTo>
                    <a:pt x="7430" y="109862"/>
                  </a:lnTo>
                  <a:lnTo>
                    <a:pt x="7106" y="109309"/>
                  </a:lnTo>
                  <a:lnTo>
                    <a:pt x="6782" y="108757"/>
                  </a:lnTo>
                  <a:lnTo>
                    <a:pt x="6458" y="108204"/>
                  </a:lnTo>
                  <a:lnTo>
                    <a:pt x="6172" y="107652"/>
                  </a:lnTo>
                  <a:lnTo>
                    <a:pt x="5601" y="106528"/>
                  </a:lnTo>
                  <a:lnTo>
                    <a:pt x="5601" y="106528"/>
                  </a:lnTo>
                  <a:lnTo>
                    <a:pt x="5163" y="105575"/>
                  </a:lnTo>
                  <a:lnTo>
                    <a:pt x="4724" y="104585"/>
                  </a:lnTo>
                  <a:lnTo>
                    <a:pt x="4305" y="103575"/>
                  </a:lnTo>
                  <a:lnTo>
                    <a:pt x="3905" y="102565"/>
                  </a:lnTo>
                  <a:lnTo>
                    <a:pt x="3524" y="101537"/>
                  </a:lnTo>
                  <a:lnTo>
                    <a:pt x="3162" y="100489"/>
                  </a:lnTo>
                  <a:lnTo>
                    <a:pt x="2819" y="99422"/>
                  </a:lnTo>
                  <a:lnTo>
                    <a:pt x="2496" y="98355"/>
                  </a:lnTo>
                  <a:lnTo>
                    <a:pt x="2191" y="97289"/>
                  </a:lnTo>
                  <a:lnTo>
                    <a:pt x="1905" y="96184"/>
                  </a:lnTo>
                  <a:lnTo>
                    <a:pt x="1638" y="95098"/>
                  </a:lnTo>
                  <a:lnTo>
                    <a:pt x="1410" y="93993"/>
                  </a:lnTo>
                  <a:lnTo>
                    <a:pt x="1181" y="92888"/>
                  </a:lnTo>
                  <a:lnTo>
                    <a:pt x="972" y="91764"/>
                  </a:lnTo>
                  <a:lnTo>
                    <a:pt x="781" y="90640"/>
                  </a:lnTo>
                  <a:lnTo>
                    <a:pt x="610" y="89516"/>
                  </a:lnTo>
                  <a:lnTo>
                    <a:pt x="457" y="88392"/>
                  </a:lnTo>
                  <a:lnTo>
                    <a:pt x="324" y="87268"/>
                  </a:lnTo>
                  <a:lnTo>
                    <a:pt x="229" y="86125"/>
                  </a:lnTo>
                  <a:lnTo>
                    <a:pt x="133" y="85001"/>
                  </a:lnTo>
                  <a:lnTo>
                    <a:pt x="76" y="83877"/>
                  </a:lnTo>
                  <a:lnTo>
                    <a:pt x="19" y="82734"/>
                  </a:lnTo>
                  <a:lnTo>
                    <a:pt x="0" y="81610"/>
                  </a:lnTo>
                  <a:lnTo>
                    <a:pt x="0" y="80506"/>
                  </a:lnTo>
                  <a:lnTo>
                    <a:pt x="19" y="79382"/>
                  </a:lnTo>
                  <a:lnTo>
                    <a:pt x="57" y="78277"/>
                  </a:lnTo>
                  <a:lnTo>
                    <a:pt x="114" y="77172"/>
                  </a:lnTo>
                  <a:lnTo>
                    <a:pt x="191" y="76086"/>
                  </a:lnTo>
                  <a:lnTo>
                    <a:pt x="305" y="75000"/>
                  </a:lnTo>
                  <a:lnTo>
                    <a:pt x="438" y="73914"/>
                  </a:lnTo>
                  <a:lnTo>
                    <a:pt x="572" y="72847"/>
                  </a:lnTo>
                  <a:lnTo>
                    <a:pt x="743" y="71800"/>
                  </a:lnTo>
                  <a:lnTo>
                    <a:pt x="743" y="71800"/>
                  </a:lnTo>
                  <a:lnTo>
                    <a:pt x="933" y="70790"/>
                  </a:lnTo>
                  <a:lnTo>
                    <a:pt x="1143" y="69780"/>
                  </a:lnTo>
                  <a:lnTo>
                    <a:pt x="1391" y="68771"/>
                  </a:lnTo>
                  <a:lnTo>
                    <a:pt x="1638" y="67761"/>
                  </a:lnTo>
                  <a:lnTo>
                    <a:pt x="1924" y="66751"/>
                  </a:lnTo>
                  <a:lnTo>
                    <a:pt x="2229" y="65761"/>
                  </a:lnTo>
                  <a:lnTo>
                    <a:pt x="2534" y="64770"/>
                  </a:lnTo>
                  <a:lnTo>
                    <a:pt x="2896" y="63799"/>
                  </a:lnTo>
                  <a:lnTo>
                    <a:pt x="3258" y="62827"/>
                  </a:lnTo>
                  <a:lnTo>
                    <a:pt x="3639" y="61875"/>
                  </a:lnTo>
                  <a:lnTo>
                    <a:pt x="4058" y="60922"/>
                  </a:lnTo>
                  <a:lnTo>
                    <a:pt x="4496" y="59970"/>
                  </a:lnTo>
                  <a:lnTo>
                    <a:pt x="4953" y="59036"/>
                  </a:lnTo>
                  <a:lnTo>
                    <a:pt x="5429" y="58122"/>
                  </a:lnTo>
                  <a:lnTo>
                    <a:pt x="5925" y="57226"/>
                  </a:lnTo>
                  <a:lnTo>
                    <a:pt x="6458" y="56331"/>
                  </a:lnTo>
                  <a:lnTo>
                    <a:pt x="6991" y="55455"/>
                  </a:lnTo>
                  <a:lnTo>
                    <a:pt x="7563" y="54598"/>
                  </a:lnTo>
                  <a:lnTo>
                    <a:pt x="8153" y="53759"/>
                  </a:lnTo>
                  <a:lnTo>
                    <a:pt x="8763" y="52921"/>
                  </a:lnTo>
                  <a:lnTo>
                    <a:pt x="9392" y="52121"/>
                  </a:lnTo>
                  <a:lnTo>
                    <a:pt x="10039" y="51340"/>
                  </a:lnTo>
                  <a:lnTo>
                    <a:pt x="10725" y="50559"/>
                  </a:lnTo>
                  <a:lnTo>
                    <a:pt x="11411" y="49816"/>
                  </a:lnTo>
                  <a:lnTo>
                    <a:pt x="12135" y="49092"/>
                  </a:lnTo>
                  <a:lnTo>
                    <a:pt x="12878" y="48387"/>
                  </a:lnTo>
                  <a:lnTo>
                    <a:pt x="13640" y="47701"/>
                  </a:lnTo>
                  <a:lnTo>
                    <a:pt x="14421" y="47054"/>
                  </a:lnTo>
                  <a:lnTo>
                    <a:pt x="15221" y="46425"/>
                  </a:lnTo>
                  <a:lnTo>
                    <a:pt x="16040" y="45816"/>
                  </a:lnTo>
                  <a:lnTo>
                    <a:pt x="16897" y="45244"/>
                  </a:lnTo>
                  <a:lnTo>
                    <a:pt x="17774" y="44692"/>
                  </a:lnTo>
                  <a:lnTo>
                    <a:pt x="17774" y="44692"/>
                  </a:lnTo>
                  <a:lnTo>
                    <a:pt x="18402" y="44311"/>
                  </a:lnTo>
                  <a:lnTo>
                    <a:pt x="19050" y="43949"/>
                  </a:lnTo>
                  <a:lnTo>
                    <a:pt x="20345" y="43244"/>
                  </a:lnTo>
                  <a:lnTo>
                    <a:pt x="21679" y="42558"/>
                  </a:lnTo>
                  <a:lnTo>
                    <a:pt x="22993" y="41891"/>
                  </a:lnTo>
                  <a:lnTo>
                    <a:pt x="24308" y="41224"/>
                  </a:lnTo>
                  <a:lnTo>
                    <a:pt x="25622" y="40520"/>
                  </a:lnTo>
                  <a:lnTo>
                    <a:pt x="26270" y="40158"/>
                  </a:lnTo>
                  <a:lnTo>
                    <a:pt x="26899" y="39777"/>
                  </a:lnTo>
                  <a:lnTo>
                    <a:pt x="27527" y="39377"/>
                  </a:lnTo>
                  <a:lnTo>
                    <a:pt x="28137" y="38977"/>
                  </a:lnTo>
                  <a:lnTo>
                    <a:pt x="28137" y="38977"/>
                  </a:lnTo>
                  <a:lnTo>
                    <a:pt x="28594" y="38653"/>
                  </a:lnTo>
                  <a:lnTo>
                    <a:pt x="29051" y="38310"/>
                  </a:lnTo>
                  <a:lnTo>
                    <a:pt x="29508" y="37948"/>
                  </a:lnTo>
                  <a:lnTo>
                    <a:pt x="29966" y="37548"/>
                  </a:lnTo>
                  <a:lnTo>
                    <a:pt x="30442" y="37148"/>
                  </a:lnTo>
                  <a:lnTo>
                    <a:pt x="30880" y="36710"/>
                  </a:lnTo>
                  <a:lnTo>
                    <a:pt x="31337" y="36271"/>
                  </a:lnTo>
                  <a:lnTo>
                    <a:pt x="31756" y="35795"/>
                  </a:lnTo>
                  <a:lnTo>
                    <a:pt x="32156" y="35319"/>
                  </a:lnTo>
                  <a:lnTo>
                    <a:pt x="32537" y="34824"/>
                  </a:lnTo>
                  <a:lnTo>
                    <a:pt x="32880" y="34309"/>
                  </a:lnTo>
                  <a:lnTo>
                    <a:pt x="33185" y="33795"/>
                  </a:lnTo>
                  <a:lnTo>
                    <a:pt x="33452" y="33243"/>
                  </a:lnTo>
                  <a:lnTo>
                    <a:pt x="33566" y="32976"/>
                  </a:lnTo>
                  <a:lnTo>
                    <a:pt x="33680" y="32709"/>
                  </a:lnTo>
                  <a:lnTo>
                    <a:pt x="33776" y="32442"/>
                  </a:lnTo>
                  <a:lnTo>
                    <a:pt x="33852" y="32157"/>
                  </a:lnTo>
                  <a:lnTo>
                    <a:pt x="33928" y="31871"/>
                  </a:lnTo>
                  <a:lnTo>
                    <a:pt x="33966" y="31604"/>
                  </a:lnTo>
                  <a:lnTo>
                    <a:pt x="33966" y="31604"/>
                  </a:lnTo>
                  <a:lnTo>
                    <a:pt x="34004" y="31357"/>
                  </a:lnTo>
                  <a:lnTo>
                    <a:pt x="34023" y="31109"/>
                  </a:lnTo>
                  <a:lnTo>
                    <a:pt x="34023" y="30861"/>
                  </a:lnTo>
                  <a:lnTo>
                    <a:pt x="34023" y="30614"/>
                  </a:lnTo>
                  <a:lnTo>
                    <a:pt x="34004" y="30366"/>
                  </a:lnTo>
                  <a:lnTo>
                    <a:pt x="33966" y="30118"/>
                  </a:lnTo>
                  <a:lnTo>
                    <a:pt x="33871" y="29642"/>
                  </a:lnTo>
                  <a:lnTo>
                    <a:pt x="33738" y="29147"/>
                  </a:lnTo>
                  <a:lnTo>
                    <a:pt x="33566" y="28651"/>
                  </a:lnTo>
                  <a:lnTo>
                    <a:pt x="33357" y="28156"/>
                  </a:lnTo>
                  <a:lnTo>
                    <a:pt x="33128" y="27661"/>
                  </a:lnTo>
                  <a:lnTo>
                    <a:pt x="32861" y="27185"/>
                  </a:lnTo>
                  <a:lnTo>
                    <a:pt x="32595" y="26727"/>
                  </a:lnTo>
                  <a:lnTo>
                    <a:pt x="32309" y="26251"/>
                  </a:lnTo>
                  <a:lnTo>
                    <a:pt x="32004" y="25813"/>
                  </a:lnTo>
                  <a:lnTo>
                    <a:pt x="31394" y="24937"/>
                  </a:lnTo>
                  <a:lnTo>
                    <a:pt x="30823" y="24137"/>
                  </a:lnTo>
                  <a:lnTo>
                    <a:pt x="30823" y="24137"/>
                  </a:lnTo>
                  <a:lnTo>
                    <a:pt x="30347" y="23527"/>
                  </a:lnTo>
                  <a:lnTo>
                    <a:pt x="29870" y="22917"/>
                  </a:lnTo>
                  <a:lnTo>
                    <a:pt x="29375" y="22308"/>
                  </a:lnTo>
                  <a:lnTo>
                    <a:pt x="28880" y="21717"/>
                  </a:lnTo>
                  <a:lnTo>
                    <a:pt x="27851" y="20536"/>
                  </a:lnTo>
                  <a:lnTo>
                    <a:pt x="26803" y="19355"/>
                  </a:lnTo>
                  <a:lnTo>
                    <a:pt x="25794" y="18174"/>
                  </a:lnTo>
                  <a:lnTo>
                    <a:pt x="25298" y="17583"/>
                  </a:lnTo>
                  <a:lnTo>
                    <a:pt x="24803" y="16974"/>
                  </a:lnTo>
                  <a:lnTo>
                    <a:pt x="24346" y="16364"/>
                  </a:lnTo>
                  <a:lnTo>
                    <a:pt x="23889" y="15736"/>
                  </a:lnTo>
                  <a:lnTo>
                    <a:pt x="23451" y="15088"/>
                  </a:lnTo>
                  <a:lnTo>
                    <a:pt x="23031" y="14421"/>
                  </a:lnTo>
                  <a:lnTo>
                    <a:pt x="23031" y="14421"/>
                  </a:lnTo>
                  <a:lnTo>
                    <a:pt x="22746" y="13926"/>
                  </a:lnTo>
                  <a:lnTo>
                    <a:pt x="22460" y="13392"/>
                  </a:lnTo>
                  <a:lnTo>
                    <a:pt x="22212" y="12840"/>
                  </a:lnTo>
                  <a:lnTo>
                    <a:pt x="21984" y="12288"/>
                  </a:lnTo>
                  <a:lnTo>
                    <a:pt x="21793" y="11716"/>
                  </a:lnTo>
                  <a:lnTo>
                    <a:pt x="21622" y="11145"/>
                  </a:lnTo>
                  <a:lnTo>
                    <a:pt x="21488" y="10573"/>
                  </a:lnTo>
                  <a:lnTo>
                    <a:pt x="21393" y="9982"/>
                  </a:lnTo>
                  <a:lnTo>
                    <a:pt x="21355" y="9411"/>
                  </a:lnTo>
                  <a:lnTo>
                    <a:pt x="21336" y="8839"/>
                  </a:lnTo>
                  <a:lnTo>
                    <a:pt x="21355" y="8554"/>
                  </a:lnTo>
                  <a:lnTo>
                    <a:pt x="21374" y="8268"/>
                  </a:lnTo>
                  <a:lnTo>
                    <a:pt x="21412" y="7982"/>
                  </a:lnTo>
                  <a:lnTo>
                    <a:pt x="21450" y="7716"/>
                  </a:lnTo>
                  <a:lnTo>
                    <a:pt x="21527" y="7449"/>
                  </a:lnTo>
                  <a:lnTo>
                    <a:pt x="21603" y="7163"/>
                  </a:lnTo>
                  <a:lnTo>
                    <a:pt x="21679" y="6915"/>
                  </a:lnTo>
                  <a:lnTo>
                    <a:pt x="21793" y="6649"/>
                  </a:lnTo>
                  <a:lnTo>
                    <a:pt x="21908" y="6382"/>
                  </a:lnTo>
                  <a:lnTo>
                    <a:pt x="22041" y="6134"/>
                  </a:lnTo>
                  <a:lnTo>
                    <a:pt x="22193" y="5887"/>
                  </a:lnTo>
                  <a:lnTo>
                    <a:pt x="22346" y="5658"/>
                  </a:lnTo>
                  <a:lnTo>
                    <a:pt x="22346" y="5658"/>
                  </a:lnTo>
                  <a:lnTo>
                    <a:pt x="22536" y="5430"/>
                  </a:lnTo>
                  <a:lnTo>
                    <a:pt x="22727" y="5201"/>
                  </a:lnTo>
                  <a:lnTo>
                    <a:pt x="22917" y="4991"/>
                  </a:lnTo>
                  <a:lnTo>
                    <a:pt x="23127" y="4801"/>
                  </a:lnTo>
                  <a:lnTo>
                    <a:pt x="23355" y="4629"/>
                  </a:lnTo>
                  <a:lnTo>
                    <a:pt x="23584" y="4458"/>
                  </a:lnTo>
                  <a:lnTo>
                    <a:pt x="23832" y="4306"/>
                  </a:lnTo>
                  <a:lnTo>
                    <a:pt x="24079" y="4172"/>
                  </a:lnTo>
                  <a:lnTo>
                    <a:pt x="24346" y="4058"/>
                  </a:lnTo>
                  <a:lnTo>
                    <a:pt x="24594" y="3944"/>
                  </a:lnTo>
                  <a:lnTo>
                    <a:pt x="24879" y="3829"/>
                  </a:lnTo>
                  <a:lnTo>
                    <a:pt x="25146" y="3753"/>
                  </a:lnTo>
                  <a:lnTo>
                    <a:pt x="25432" y="3677"/>
                  </a:lnTo>
                  <a:lnTo>
                    <a:pt x="25718" y="3601"/>
                  </a:lnTo>
                  <a:lnTo>
                    <a:pt x="26003" y="3563"/>
                  </a:lnTo>
                  <a:lnTo>
                    <a:pt x="26289" y="3525"/>
                  </a:lnTo>
                  <a:lnTo>
                    <a:pt x="26594" y="3486"/>
                  </a:lnTo>
                  <a:lnTo>
                    <a:pt x="26880" y="3467"/>
                  </a:lnTo>
                  <a:lnTo>
                    <a:pt x="27184" y="3467"/>
                  </a:lnTo>
                  <a:lnTo>
                    <a:pt x="27489" y="3467"/>
                  </a:lnTo>
                  <a:lnTo>
                    <a:pt x="28080" y="3525"/>
                  </a:lnTo>
                  <a:lnTo>
                    <a:pt x="28670" y="3620"/>
                  </a:lnTo>
                  <a:lnTo>
                    <a:pt x="29261" y="3753"/>
                  </a:lnTo>
                  <a:lnTo>
                    <a:pt x="29832" y="3925"/>
                  </a:lnTo>
                  <a:lnTo>
                    <a:pt x="30404" y="4134"/>
                  </a:lnTo>
                  <a:lnTo>
                    <a:pt x="30671" y="4267"/>
                  </a:lnTo>
                  <a:lnTo>
                    <a:pt x="30937" y="4401"/>
                  </a:lnTo>
                  <a:lnTo>
                    <a:pt x="30937" y="4401"/>
                  </a:lnTo>
                  <a:lnTo>
                    <a:pt x="31490" y="4706"/>
                  </a:lnTo>
                  <a:lnTo>
                    <a:pt x="32023" y="5010"/>
                  </a:lnTo>
                  <a:lnTo>
                    <a:pt x="32537" y="5353"/>
                  </a:lnTo>
                  <a:lnTo>
                    <a:pt x="33033" y="5715"/>
                  </a:lnTo>
                  <a:lnTo>
                    <a:pt x="33528" y="6077"/>
                  </a:lnTo>
                  <a:lnTo>
                    <a:pt x="34004" y="6477"/>
                  </a:lnTo>
                  <a:lnTo>
                    <a:pt x="34461" y="6877"/>
                  </a:lnTo>
                  <a:lnTo>
                    <a:pt x="34900" y="7296"/>
                  </a:lnTo>
                  <a:lnTo>
                    <a:pt x="35319" y="7735"/>
                  </a:lnTo>
                  <a:lnTo>
                    <a:pt x="35719" y="8192"/>
                  </a:lnTo>
                  <a:lnTo>
                    <a:pt x="36119" y="8649"/>
                  </a:lnTo>
                  <a:lnTo>
                    <a:pt x="36481" y="9144"/>
                  </a:lnTo>
                  <a:lnTo>
                    <a:pt x="36843" y="9640"/>
                  </a:lnTo>
                  <a:lnTo>
                    <a:pt x="37186" y="10154"/>
                  </a:lnTo>
                  <a:lnTo>
                    <a:pt x="37509" y="10687"/>
                  </a:lnTo>
                  <a:lnTo>
                    <a:pt x="37833" y="11240"/>
                  </a:lnTo>
                  <a:lnTo>
                    <a:pt x="37833" y="11240"/>
                  </a:lnTo>
                  <a:lnTo>
                    <a:pt x="37871" y="9544"/>
                  </a:lnTo>
                  <a:lnTo>
                    <a:pt x="37910" y="8706"/>
                  </a:lnTo>
                  <a:lnTo>
                    <a:pt x="37967" y="7868"/>
                  </a:lnTo>
                  <a:lnTo>
                    <a:pt x="38081" y="7030"/>
                  </a:lnTo>
                  <a:lnTo>
                    <a:pt x="38138" y="6611"/>
                  </a:lnTo>
                  <a:lnTo>
                    <a:pt x="38214" y="6192"/>
                  </a:lnTo>
                  <a:lnTo>
                    <a:pt x="38291" y="5791"/>
                  </a:lnTo>
                  <a:lnTo>
                    <a:pt x="38405" y="5372"/>
                  </a:lnTo>
                  <a:lnTo>
                    <a:pt x="38500" y="4972"/>
                  </a:lnTo>
                  <a:lnTo>
                    <a:pt x="38633" y="4572"/>
                  </a:lnTo>
                  <a:lnTo>
                    <a:pt x="38633" y="4572"/>
                  </a:lnTo>
                  <a:lnTo>
                    <a:pt x="38805" y="4134"/>
                  </a:lnTo>
                  <a:lnTo>
                    <a:pt x="38976" y="3696"/>
                  </a:lnTo>
                  <a:lnTo>
                    <a:pt x="39205" y="3239"/>
                  </a:lnTo>
                  <a:lnTo>
                    <a:pt x="39434" y="2801"/>
                  </a:lnTo>
                  <a:lnTo>
                    <a:pt x="39700" y="2382"/>
                  </a:lnTo>
                  <a:lnTo>
                    <a:pt x="40005" y="1962"/>
                  </a:lnTo>
                  <a:lnTo>
                    <a:pt x="40310" y="1581"/>
                  </a:lnTo>
                  <a:lnTo>
                    <a:pt x="40653" y="1219"/>
                  </a:lnTo>
                  <a:lnTo>
                    <a:pt x="41015" y="896"/>
                  </a:lnTo>
                  <a:lnTo>
                    <a:pt x="41205" y="743"/>
                  </a:lnTo>
                  <a:lnTo>
                    <a:pt x="41396" y="610"/>
                  </a:lnTo>
                  <a:lnTo>
                    <a:pt x="41586" y="496"/>
                  </a:lnTo>
                  <a:lnTo>
                    <a:pt x="41796" y="381"/>
                  </a:lnTo>
                  <a:lnTo>
                    <a:pt x="42005" y="286"/>
                  </a:lnTo>
                  <a:lnTo>
                    <a:pt x="42215" y="191"/>
                  </a:lnTo>
                  <a:lnTo>
                    <a:pt x="42443" y="115"/>
                  </a:lnTo>
                  <a:lnTo>
                    <a:pt x="42672" y="76"/>
                  </a:lnTo>
                  <a:lnTo>
                    <a:pt x="42901" y="19"/>
                  </a:lnTo>
                  <a:lnTo>
                    <a:pt x="43129" y="0"/>
                  </a:lnTo>
                  <a:lnTo>
                    <a:pt x="43358" y="0"/>
                  </a:lnTo>
                  <a:lnTo>
                    <a:pt x="43605" y="19"/>
                  </a:lnTo>
                  <a:lnTo>
                    <a:pt x="43853" y="38"/>
                  </a:lnTo>
                  <a:lnTo>
                    <a:pt x="44120" y="96"/>
                  </a:lnTo>
                  <a:lnTo>
                    <a:pt x="44120" y="96"/>
                  </a:lnTo>
                  <a:lnTo>
                    <a:pt x="44558" y="229"/>
                  </a:lnTo>
                  <a:lnTo>
                    <a:pt x="44996" y="400"/>
                  </a:lnTo>
                  <a:lnTo>
                    <a:pt x="45396" y="610"/>
                  </a:lnTo>
                  <a:lnTo>
                    <a:pt x="45796" y="858"/>
                  </a:lnTo>
                  <a:lnTo>
                    <a:pt x="46177" y="1124"/>
                  </a:lnTo>
                  <a:lnTo>
                    <a:pt x="46539" y="1429"/>
                  </a:lnTo>
                  <a:lnTo>
                    <a:pt x="46901" y="1753"/>
                  </a:lnTo>
                  <a:lnTo>
                    <a:pt x="47244" y="2077"/>
                  </a:lnTo>
                  <a:lnTo>
                    <a:pt x="47568" y="2439"/>
                  </a:lnTo>
                  <a:lnTo>
                    <a:pt x="47873" y="2820"/>
                  </a:lnTo>
                  <a:lnTo>
                    <a:pt x="48177" y="3182"/>
                  </a:lnTo>
                  <a:lnTo>
                    <a:pt x="48463" y="3582"/>
                  </a:lnTo>
                  <a:lnTo>
                    <a:pt x="49016" y="4344"/>
                  </a:lnTo>
                  <a:lnTo>
                    <a:pt x="49530" y="5106"/>
                  </a:lnTo>
                  <a:lnTo>
                    <a:pt x="49530" y="5106"/>
                  </a:lnTo>
                  <a:lnTo>
                    <a:pt x="49797" y="5525"/>
                  </a:lnTo>
                  <a:lnTo>
                    <a:pt x="50044" y="5944"/>
                  </a:lnTo>
                  <a:lnTo>
                    <a:pt x="50292" y="6382"/>
                  </a:lnTo>
                  <a:lnTo>
                    <a:pt x="50521" y="6820"/>
                  </a:lnTo>
                  <a:lnTo>
                    <a:pt x="50749" y="7258"/>
                  </a:lnTo>
                  <a:lnTo>
                    <a:pt x="50940" y="7716"/>
                  </a:lnTo>
                  <a:lnTo>
                    <a:pt x="51130" y="8173"/>
                  </a:lnTo>
                  <a:lnTo>
                    <a:pt x="51321" y="8630"/>
                  </a:lnTo>
                  <a:lnTo>
                    <a:pt x="51473" y="9087"/>
                  </a:lnTo>
                  <a:lnTo>
                    <a:pt x="51626" y="9563"/>
                  </a:lnTo>
                  <a:lnTo>
                    <a:pt x="51759" y="10040"/>
                  </a:lnTo>
                  <a:lnTo>
                    <a:pt x="51892" y="10516"/>
                  </a:lnTo>
                  <a:lnTo>
                    <a:pt x="51987" y="10992"/>
                  </a:lnTo>
                  <a:lnTo>
                    <a:pt x="52083" y="11487"/>
                  </a:lnTo>
                  <a:lnTo>
                    <a:pt x="52159" y="11983"/>
                  </a:lnTo>
                  <a:lnTo>
                    <a:pt x="52216" y="12459"/>
                  </a:lnTo>
                  <a:lnTo>
                    <a:pt x="52216" y="12459"/>
                  </a:lnTo>
                  <a:lnTo>
                    <a:pt x="52349" y="11392"/>
                  </a:lnTo>
                  <a:lnTo>
                    <a:pt x="52502" y="10306"/>
                  </a:lnTo>
                  <a:lnTo>
                    <a:pt x="52578" y="9773"/>
                  </a:lnTo>
                  <a:lnTo>
                    <a:pt x="52692" y="9240"/>
                  </a:lnTo>
                  <a:lnTo>
                    <a:pt x="52807" y="8725"/>
                  </a:lnTo>
                  <a:lnTo>
                    <a:pt x="52940" y="8192"/>
                  </a:lnTo>
                  <a:lnTo>
                    <a:pt x="53073" y="7677"/>
                  </a:lnTo>
                  <a:lnTo>
                    <a:pt x="53245" y="7163"/>
                  </a:lnTo>
                  <a:lnTo>
                    <a:pt x="53416" y="6649"/>
                  </a:lnTo>
                  <a:lnTo>
                    <a:pt x="53626" y="6153"/>
                  </a:lnTo>
                  <a:lnTo>
                    <a:pt x="53835" y="5677"/>
                  </a:lnTo>
                  <a:lnTo>
                    <a:pt x="54083" y="5201"/>
                  </a:lnTo>
                  <a:lnTo>
                    <a:pt x="54350" y="4725"/>
                  </a:lnTo>
                  <a:lnTo>
                    <a:pt x="54635" y="4267"/>
                  </a:lnTo>
                  <a:lnTo>
                    <a:pt x="54635" y="4267"/>
                  </a:lnTo>
                  <a:lnTo>
                    <a:pt x="54883" y="3925"/>
                  </a:lnTo>
                  <a:lnTo>
                    <a:pt x="55169" y="3563"/>
                  </a:lnTo>
                  <a:lnTo>
                    <a:pt x="55474" y="3220"/>
                  </a:lnTo>
                  <a:lnTo>
                    <a:pt x="55817" y="2877"/>
                  </a:lnTo>
                  <a:lnTo>
                    <a:pt x="56178" y="2534"/>
                  </a:lnTo>
                  <a:lnTo>
                    <a:pt x="56559" y="2210"/>
                  </a:lnTo>
                  <a:lnTo>
                    <a:pt x="56960" y="1886"/>
                  </a:lnTo>
                  <a:lnTo>
                    <a:pt x="57379" y="1600"/>
                  </a:lnTo>
                  <a:lnTo>
                    <a:pt x="57817" y="1353"/>
                  </a:lnTo>
                  <a:lnTo>
                    <a:pt x="58255" y="1124"/>
                  </a:lnTo>
                  <a:lnTo>
                    <a:pt x="58712" y="934"/>
                  </a:lnTo>
                  <a:lnTo>
                    <a:pt x="59169" y="781"/>
                  </a:lnTo>
                  <a:lnTo>
                    <a:pt x="59417" y="724"/>
                  </a:lnTo>
                  <a:lnTo>
                    <a:pt x="59646" y="667"/>
                  </a:lnTo>
                  <a:lnTo>
                    <a:pt x="59874" y="629"/>
                  </a:lnTo>
                  <a:lnTo>
                    <a:pt x="60103" y="610"/>
                  </a:lnTo>
                  <a:lnTo>
                    <a:pt x="60331" y="610"/>
                  </a:lnTo>
                  <a:lnTo>
                    <a:pt x="60560" y="610"/>
                  </a:lnTo>
                  <a:lnTo>
                    <a:pt x="60789" y="629"/>
                  </a:lnTo>
                  <a:lnTo>
                    <a:pt x="61017" y="667"/>
                  </a:lnTo>
                  <a:lnTo>
                    <a:pt x="61017" y="667"/>
                  </a:lnTo>
                  <a:lnTo>
                    <a:pt x="61208" y="724"/>
                  </a:lnTo>
                  <a:lnTo>
                    <a:pt x="61398" y="781"/>
                  </a:lnTo>
                  <a:lnTo>
                    <a:pt x="61589" y="858"/>
                  </a:lnTo>
                  <a:lnTo>
                    <a:pt x="61779" y="934"/>
                  </a:lnTo>
                  <a:lnTo>
                    <a:pt x="62160" y="1143"/>
                  </a:lnTo>
                  <a:lnTo>
                    <a:pt x="62522" y="1372"/>
                  </a:lnTo>
                  <a:lnTo>
                    <a:pt x="62884" y="1658"/>
                  </a:lnTo>
                  <a:lnTo>
                    <a:pt x="63227" y="1962"/>
                  </a:lnTo>
                  <a:lnTo>
                    <a:pt x="63551" y="2286"/>
                  </a:lnTo>
                  <a:lnTo>
                    <a:pt x="63875" y="2648"/>
                  </a:lnTo>
                  <a:lnTo>
                    <a:pt x="64160" y="3010"/>
                  </a:lnTo>
                  <a:lnTo>
                    <a:pt x="64446" y="3410"/>
                  </a:lnTo>
                  <a:lnTo>
                    <a:pt x="64694" y="3791"/>
                  </a:lnTo>
                  <a:lnTo>
                    <a:pt x="64941" y="4191"/>
                  </a:lnTo>
                  <a:lnTo>
                    <a:pt x="65151" y="4572"/>
                  </a:lnTo>
                  <a:lnTo>
                    <a:pt x="65342" y="4972"/>
                  </a:lnTo>
                  <a:lnTo>
                    <a:pt x="65513" y="5334"/>
                  </a:lnTo>
                  <a:lnTo>
                    <a:pt x="65646" y="5696"/>
                  </a:lnTo>
                  <a:lnTo>
                    <a:pt x="65646" y="5696"/>
                  </a:lnTo>
                  <a:lnTo>
                    <a:pt x="65761" y="6096"/>
                  </a:lnTo>
                  <a:lnTo>
                    <a:pt x="65875" y="6496"/>
                  </a:lnTo>
                  <a:lnTo>
                    <a:pt x="65970" y="6896"/>
                  </a:lnTo>
                  <a:lnTo>
                    <a:pt x="66046" y="7315"/>
                  </a:lnTo>
                  <a:lnTo>
                    <a:pt x="66123" y="7716"/>
                  </a:lnTo>
                  <a:lnTo>
                    <a:pt x="66180" y="8135"/>
                  </a:lnTo>
                  <a:lnTo>
                    <a:pt x="66256" y="8973"/>
                  </a:lnTo>
                  <a:lnTo>
                    <a:pt x="66313" y="9811"/>
                  </a:lnTo>
                  <a:lnTo>
                    <a:pt x="66332" y="10649"/>
                  </a:lnTo>
                  <a:lnTo>
                    <a:pt x="66332" y="11487"/>
                  </a:lnTo>
                  <a:lnTo>
                    <a:pt x="66332" y="12326"/>
                  </a:lnTo>
                  <a:lnTo>
                    <a:pt x="66332" y="12326"/>
                  </a:lnTo>
                  <a:lnTo>
                    <a:pt x="66904" y="11392"/>
                  </a:lnTo>
                  <a:lnTo>
                    <a:pt x="67475" y="10459"/>
                  </a:lnTo>
                  <a:lnTo>
                    <a:pt x="68085" y="9563"/>
                  </a:lnTo>
                  <a:lnTo>
                    <a:pt x="68409" y="9106"/>
                  </a:lnTo>
                  <a:lnTo>
                    <a:pt x="68732" y="8687"/>
                  </a:lnTo>
                  <a:lnTo>
                    <a:pt x="69075" y="8249"/>
                  </a:lnTo>
                  <a:lnTo>
                    <a:pt x="69418" y="7849"/>
                  </a:lnTo>
                  <a:lnTo>
                    <a:pt x="69780" y="7449"/>
                  </a:lnTo>
                  <a:lnTo>
                    <a:pt x="70161" y="7068"/>
                  </a:lnTo>
                  <a:lnTo>
                    <a:pt x="70561" y="6687"/>
                  </a:lnTo>
                  <a:lnTo>
                    <a:pt x="70961" y="6344"/>
                  </a:lnTo>
                  <a:lnTo>
                    <a:pt x="71380" y="6020"/>
                  </a:lnTo>
                  <a:lnTo>
                    <a:pt x="71838" y="5715"/>
                  </a:lnTo>
                  <a:lnTo>
                    <a:pt x="71838" y="5715"/>
                  </a:lnTo>
                  <a:lnTo>
                    <a:pt x="72295" y="5430"/>
                  </a:lnTo>
                  <a:lnTo>
                    <a:pt x="72790" y="5182"/>
                  </a:lnTo>
                  <a:lnTo>
                    <a:pt x="73304" y="4972"/>
                  </a:lnTo>
                  <a:lnTo>
                    <a:pt x="73819" y="4801"/>
                  </a:lnTo>
                  <a:lnTo>
                    <a:pt x="74371" y="4648"/>
                  </a:lnTo>
                  <a:lnTo>
                    <a:pt x="74905" y="4553"/>
                  </a:lnTo>
                  <a:lnTo>
                    <a:pt x="75457" y="4496"/>
                  </a:lnTo>
                  <a:lnTo>
                    <a:pt x="75990" y="4477"/>
                  </a:lnTo>
                  <a:lnTo>
                    <a:pt x="76524" y="4496"/>
                  </a:lnTo>
                  <a:lnTo>
                    <a:pt x="76791" y="4515"/>
                  </a:lnTo>
                  <a:lnTo>
                    <a:pt x="77057" y="4553"/>
                  </a:lnTo>
                  <a:lnTo>
                    <a:pt x="77324" y="4610"/>
                  </a:lnTo>
                  <a:lnTo>
                    <a:pt x="77591" y="4668"/>
                  </a:lnTo>
                  <a:lnTo>
                    <a:pt x="77838" y="4744"/>
                  </a:lnTo>
                  <a:lnTo>
                    <a:pt x="78086" y="4820"/>
                  </a:lnTo>
                  <a:lnTo>
                    <a:pt x="78334" y="4915"/>
                  </a:lnTo>
                  <a:lnTo>
                    <a:pt x="78562" y="5029"/>
                  </a:lnTo>
                  <a:lnTo>
                    <a:pt x="78791" y="5144"/>
                  </a:lnTo>
                  <a:lnTo>
                    <a:pt x="79019" y="5277"/>
                  </a:lnTo>
                  <a:lnTo>
                    <a:pt x="79248" y="5430"/>
                  </a:lnTo>
                  <a:lnTo>
                    <a:pt x="79458" y="5582"/>
                  </a:lnTo>
                  <a:lnTo>
                    <a:pt x="79667" y="5753"/>
                  </a:lnTo>
                  <a:lnTo>
                    <a:pt x="79858" y="5944"/>
                  </a:lnTo>
                  <a:lnTo>
                    <a:pt x="79858" y="5944"/>
                  </a:lnTo>
                  <a:lnTo>
                    <a:pt x="80086" y="6172"/>
                  </a:lnTo>
                  <a:lnTo>
                    <a:pt x="80277" y="6420"/>
                  </a:lnTo>
                  <a:lnTo>
                    <a:pt x="80467" y="6687"/>
                  </a:lnTo>
                  <a:lnTo>
                    <a:pt x="80620" y="6934"/>
                  </a:lnTo>
                  <a:lnTo>
                    <a:pt x="80772" y="7201"/>
                  </a:lnTo>
                  <a:lnTo>
                    <a:pt x="80905" y="7487"/>
                  </a:lnTo>
                  <a:lnTo>
                    <a:pt x="81020" y="7773"/>
                  </a:lnTo>
                  <a:lnTo>
                    <a:pt x="81115" y="8058"/>
                  </a:lnTo>
                  <a:lnTo>
                    <a:pt x="81210" y="8363"/>
                  </a:lnTo>
                  <a:lnTo>
                    <a:pt x="81267" y="8649"/>
                  </a:lnTo>
                  <a:lnTo>
                    <a:pt x="81324" y="8973"/>
                  </a:lnTo>
                  <a:lnTo>
                    <a:pt x="81382" y="9278"/>
                  </a:lnTo>
                  <a:lnTo>
                    <a:pt x="81401" y="9582"/>
                  </a:lnTo>
                  <a:lnTo>
                    <a:pt x="81420" y="9906"/>
                  </a:lnTo>
                  <a:lnTo>
                    <a:pt x="81439" y="10554"/>
                  </a:lnTo>
                  <a:lnTo>
                    <a:pt x="81401" y="11221"/>
                  </a:lnTo>
                  <a:lnTo>
                    <a:pt x="81324" y="11887"/>
                  </a:lnTo>
                  <a:lnTo>
                    <a:pt x="81210" y="12554"/>
                  </a:lnTo>
                  <a:lnTo>
                    <a:pt x="81096" y="13221"/>
                  </a:lnTo>
                  <a:lnTo>
                    <a:pt x="80943" y="13888"/>
                  </a:lnTo>
                  <a:lnTo>
                    <a:pt x="80772" y="14535"/>
                  </a:lnTo>
                  <a:lnTo>
                    <a:pt x="80582" y="15183"/>
                  </a:lnTo>
                  <a:lnTo>
                    <a:pt x="80391" y="15812"/>
                  </a:lnTo>
                  <a:lnTo>
                    <a:pt x="80391" y="15812"/>
                  </a:lnTo>
                  <a:lnTo>
                    <a:pt x="81191" y="14955"/>
                  </a:lnTo>
                  <a:lnTo>
                    <a:pt x="82029" y="14116"/>
                  </a:lnTo>
                  <a:lnTo>
                    <a:pt x="82868" y="13297"/>
                  </a:lnTo>
                  <a:lnTo>
                    <a:pt x="83306" y="12897"/>
                  </a:lnTo>
                  <a:lnTo>
                    <a:pt x="83744" y="12516"/>
                  </a:lnTo>
                  <a:lnTo>
                    <a:pt x="84201" y="12135"/>
                  </a:lnTo>
                  <a:lnTo>
                    <a:pt x="84658" y="11773"/>
                  </a:lnTo>
                  <a:lnTo>
                    <a:pt x="85115" y="11411"/>
                  </a:lnTo>
                  <a:lnTo>
                    <a:pt x="85592" y="11087"/>
                  </a:lnTo>
                  <a:lnTo>
                    <a:pt x="86087" y="10764"/>
                  </a:lnTo>
                  <a:lnTo>
                    <a:pt x="86582" y="10478"/>
                  </a:lnTo>
                  <a:lnTo>
                    <a:pt x="87097" y="10211"/>
                  </a:lnTo>
                  <a:lnTo>
                    <a:pt x="87630" y="9944"/>
                  </a:lnTo>
                  <a:lnTo>
                    <a:pt x="87630" y="9944"/>
                  </a:lnTo>
                  <a:lnTo>
                    <a:pt x="88163" y="9735"/>
                  </a:lnTo>
                  <a:lnTo>
                    <a:pt x="88735" y="9525"/>
                  </a:lnTo>
                  <a:lnTo>
                    <a:pt x="89306" y="9373"/>
                  </a:lnTo>
                  <a:lnTo>
                    <a:pt x="89878" y="9240"/>
                  </a:lnTo>
                  <a:lnTo>
                    <a:pt x="90468" y="9144"/>
                  </a:lnTo>
                  <a:lnTo>
                    <a:pt x="91059" y="9087"/>
                  </a:lnTo>
                  <a:lnTo>
                    <a:pt x="91650" y="9068"/>
                  </a:lnTo>
                  <a:lnTo>
                    <a:pt x="92240" y="9087"/>
                  </a:lnTo>
                  <a:lnTo>
                    <a:pt x="92812" y="9144"/>
                  </a:lnTo>
                  <a:lnTo>
                    <a:pt x="93383" y="9259"/>
                  </a:lnTo>
                  <a:lnTo>
                    <a:pt x="93955" y="9392"/>
                  </a:lnTo>
                  <a:lnTo>
                    <a:pt x="94221" y="9487"/>
                  </a:lnTo>
                  <a:lnTo>
                    <a:pt x="94488" y="9582"/>
                  </a:lnTo>
                  <a:lnTo>
                    <a:pt x="94755" y="9678"/>
                  </a:lnTo>
                  <a:lnTo>
                    <a:pt x="95021" y="9811"/>
                  </a:lnTo>
                  <a:lnTo>
                    <a:pt x="95269" y="9944"/>
                  </a:lnTo>
                  <a:lnTo>
                    <a:pt x="95517" y="10078"/>
                  </a:lnTo>
                  <a:lnTo>
                    <a:pt x="95764" y="10230"/>
                  </a:lnTo>
                  <a:lnTo>
                    <a:pt x="95993" y="10402"/>
                  </a:lnTo>
                  <a:lnTo>
                    <a:pt x="96222" y="10592"/>
                  </a:lnTo>
                  <a:lnTo>
                    <a:pt x="96431" y="10783"/>
                  </a:lnTo>
                  <a:lnTo>
                    <a:pt x="96431" y="10783"/>
                  </a:lnTo>
                  <a:lnTo>
                    <a:pt x="96679" y="11011"/>
                  </a:lnTo>
                  <a:lnTo>
                    <a:pt x="96907" y="11240"/>
                  </a:lnTo>
                  <a:lnTo>
                    <a:pt x="97117" y="11487"/>
                  </a:lnTo>
                  <a:lnTo>
                    <a:pt x="97307" y="11735"/>
                  </a:lnTo>
                  <a:lnTo>
                    <a:pt x="97479" y="11964"/>
                  </a:lnTo>
                  <a:lnTo>
                    <a:pt x="97631" y="12211"/>
                  </a:lnTo>
                  <a:lnTo>
                    <a:pt x="97784" y="12459"/>
                  </a:lnTo>
                  <a:lnTo>
                    <a:pt x="97898" y="12707"/>
                  </a:lnTo>
                  <a:lnTo>
                    <a:pt x="97993" y="12954"/>
                  </a:lnTo>
                  <a:lnTo>
                    <a:pt x="98088" y="13221"/>
                  </a:lnTo>
                  <a:lnTo>
                    <a:pt x="98165" y="13469"/>
                  </a:lnTo>
                  <a:lnTo>
                    <a:pt x="98222" y="13716"/>
                  </a:lnTo>
                  <a:lnTo>
                    <a:pt x="98260" y="13983"/>
                  </a:lnTo>
                  <a:lnTo>
                    <a:pt x="98298" y="14231"/>
                  </a:lnTo>
                  <a:lnTo>
                    <a:pt x="98317" y="14478"/>
                  </a:lnTo>
                  <a:lnTo>
                    <a:pt x="98317" y="14745"/>
                  </a:lnTo>
                  <a:lnTo>
                    <a:pt x="98298" y="15012"/>
                  </a:lnTo>
                  <a:lnTo>
                    <a:pt x="98279" y="15259"/>
                  </a:lnTo>
                  <a:lnTo>
                    <a:pt x="98241" y="15526"/>
                  </a:lnTo>
                  <a:lnTo>
                    <a:pt x="98203" y="15793"/>
                  </a:lnTo>
                  <a:lnTo>
                    <a:pt x="98069" y="16307"/>
                  </a:lnTo>
                  <a:lnTo>
                    <a:pt x="97898" y="16821"/>
                  </a:lnTo>
                  <a:lnTo>
                    <a:pt x="97707" y="17355"/>
                  </a:lnTo>
                  <a:lnTo>
                    <a:pt x="97460" y="17869"/>
                  </a:lnTo>
                  <a:lnTo>
                    <a:pt x="97193" y="18384"/>
                  </a:lnTo>
                  <a:lnTo>
                    <a:pt x="96888" y="18898"/>
                  </a:lnTo>
                  <a:lnTo>
                    <a:pt x="96545" y="19412"/>
                  </a:lnTo>
                  <a:lnTo>
                    <a:pt x="96203" y="19908"/>
                  </a:lnTo>
                  <a:lnTo>
                    <a:pt x="95841" y="20422"/>
                  </a:lnTo>
                  <a:lnTo>
                    <a:pt x="95441" y="20917"/>
                  </a:lnTo>
                  <a:lnTo>
                    <a:pt x="95060" y="21393"/>
                  </a:lnTo>
                  <a:lnTo>
                    <a:pt x="94640" y="21870"/>
                  </a:lnTo>
                  <a:lnTo>
                    <a:pt x="93821" y="22803"/>
                  </a:lnTo>
                  <a:lnTo>
                    <a:pt x="92983" y="23698"/>
                  </a:lnTo>
                  <a:lnTo>
                    <a:pt x="92202" y="24537"/>
                  </a:lnTo>
                  <a:lnTo>
                    <a:pt x="91459" y="25318"/>
                  </a:lnTo>
                  <a:lnTo>
                    <a:pt x="90792" y="26042"/>
                  </a:lnTo>
                  <a:lnTo>
                    <a:pt x="90792" y="26042"/>
                  </a:lnTo>
                  <a:lnTo>
                    <a:pt x="90316" y="26556"/>
                  </a:lnTo>
                  <a:lnTo>
                    <a:pt x="89783" y="27089"/>
                  </a:lnTo>
                  <a:lnTo>
                    <a:pt x="88602" y="28213"/>
                  </a:lnTo>
                  <a:lnTo>
                    <a:pt x="87344" y="29413"/>
                  </a:lnTo>
                  <a:lnTo>
                    <a:pt x="86716" y="30023"/>
                  </a:lnTo>
                  <a:lnTo>
                    <a:pt x="86106" y="30671"/>
                  </a:lnTo>
                  <a:lnTo>
                    <a:pt x="85535" y="31318"/>
                  </a:lnTo>
                  <a:lnTo>
                    <a:pt x="85249" y="31661"/>
                  </a:lnTo>
                  <a:lnTo>
                    <a:pt x="84982" y="32004"/>
                  </a:lnTo>
                  <a:lnTo>
                    <a:pt x="84734" y="32347"/>
                  </a:lnTo>
                  <a:lnTo>
                    <a:pt x="84487" y="32690"/>
                  </a:lnTo>
                  <a:lnTo>
                    <a:pt x="84258" y="33033"/>
                  </a:lnTo>
                  <a:lnTo>
                    <a:pt x="84049" y="33376"/>
                  </a:lnTo>
                  <a:lnTo>
                    <a:pt x="83877" y="33738"/>
                  </a:lnTo>
                  <a:lnTo>
                    <a:pt x="83706" y="34100"/>
                  </a:lnTo>
                  <a:lnTo>
                    <a:pt x="83553" y="34462"/>
                  </a:lnTo>
                  <a:lnTo>
                    <a:pt x="83439" y="34824"/>
                  </a:lnTo>
                  <a:lnTo>
                    <a:pt x="83344" y="35205"/>
                  </a:lnTo>
                  <a:lnTo>
                    <a:pt x="83268" y="35567"/>
                  </a:lnTo>
                  <a:lnTo>
                    <a:pt x="83229" y="35948"/>
                  </a:lnTo>
                  <a:lnTo>
                    <a:pt x="83229" y="36329"/>
                  </a:lnTo>
                  <a:lnTo>
                    <a:pt x="83229" y="36329"/>
                  </a:lnTo>
                  <a:lnTo>
                    <a:pt x="83249" y="36843"/>
                  </a:lnTo>
                  <a:lnTo>
                    <a:pt x="83306" y="37357"/>
                  </a:lnTo>
                  <a:lnTo>
                    <a:pt x="83401" y="37872"/>
                  </a:lnTo>
                  <a:lnTo>
                    <a:pt x="83534" y="38367"/>
                  </a:lnTo>
                  <a:lnTo>
                    <a:pt x="83706" y="38881"/>
                  </a:lnTo>
                  <a:lnTo>
                    <a:pt x="83915" y="39377"/>
                  </a:lnTo>
                  <a:lnTo>
                    <a:pt x="84144" y="39872"/>
                  </a:lnTo>
                  <a:lnTo>
                    <a:pt x="84392" y="40348"/>
                  </a:lnTo>
                  <a:lnTo>
                    <a:pt x="84677" y="40843"/>
                  </a:lnTo>
                  <a:lnTo>
                    <a:pt x="84982" y="41320"/>
                  </a:lnTo>
                  <a:lnTo>
                    <a:pt x="85306" y="41777"/>
                  </a:lnTo>
                  <a:lnTo>
                    <a:pt x="85649" y="42253"/>
                  </a:lnTo>
                  <a:lnTo>
                    <a:pt x="86011" y="42710"/>
                  </a:lnTo>
                  <a:lnTo>
                    <a:pt x="86392" y="43168"/>
                  </a:lnTo>
                  <a:lnTo>
                    <a:pt x="86792" y="43606"/>
                  </a:lnTo>
                  <a:lnTo>
                    <a:pt x="87192" y="44044"/>
                  </a:lnTo>
                  <a:lnTo>
                    <a:pt x="88049" y="44920"/>
                  </a:lnTo>
                  <a:lnTo>
                    <a:pt x="88906" y="45739"/>
                  </a:lnTo>
                  <a:lnTo>
                    <a:pt x="89802" y="46558"/>
                  </a:lnTo>
                  <a:lnTo>
                    <a:pt x="90678" y="47340"/>
                  </a:lnTo>
                  <a:lnTo>
                    <a:pt x="92373" y="48806"/>
                  </a:lnTo>
                  <a:lnTo>
                    <a:pt x="93174" y="49492"/>
                  </a:lnTo>
                  <a:lnTo>
                    <a:pt x="93897" y="50140"/>
                  </a:lnTo>
                  <a:lnTo>
                    <a:pt x="93897" y="50140"/>
                  </a:lnTo>
                  <a:lnTo>
                    <a:pt x="95040" y="51226"/>
                  </a:lnTo>
                  <a:lnTo>
                    <a:pt x="96203" y="52369"/>
                  </a:lnTo>
                  <a:lnTo>
                    <a:pt x="97346" y="53569"/>
                  </a:lnTo>
                  <a:lnTo>
                    <a:pt x="97917" y="54198"/>
                  </a:lnTo>
                  <a:lnTo>
                    <a:pt x="98469" y="54826"/>
                  </a:lnTo>
                  <a:lnTo>
                    <a:pt x="99022" y="55474"/>
                  </a:lnTo>
                  <a:lnTo>
                    <a:pt x="99574" y="56122"/>
                  </a:lnTo>
                  <a:lnTo>
                    <a:pt x="100127" y="56788"/>
                  </a:lnTo>
                  <a:lnTo>
                    <a:pt x="100660" y="57455"/>
                  </a:lnTo>
                  <a:lnTo>
                    <a:pt x="101175" y="58141"/>
                  </a:lnTo>
                  <a:lnTo>
                    <a:pt x="101689" y="58827"/>
                  </a:lnTo>
                  <a:lnTo>
                    <a:pt x="102184" y="59532"/>
                  </a:lnTo>
                  <a:lnTo>
                    <a:pt x="102660" y="60255"/>
                  </a:lnTo>
                  <a:lnTo>
                    <a:pt x="103137" y="60960"/>
                  </a:lnTo>
                  <a:lnTo>
                    <a:pt x="103594" y="61703"/>
                  </a:lnTo>
                  <a:lnTo>
                    <a:pt x="104032" y="62427"/>
                  </a:lnTo>
                  <a:lnTo>
                    <a:pt x="104451" y="63170"/>
                  </a:lnTo>
                  <a:lnTo>
                    <a:pt x="104851" y="63913"/>
                  </a:lnTo>
                  <a:lnTo>
                    <a:pt x="105232" y="64675"/>
                  </a:lnTo>
                  <a:lnTo>
                    <a:pt x="105594" y="65437"/>
                  </a:lnTo>
                  <a:lnTo>
                    <a:pt x="105918" y="66199"/>
                  </a:lnTo>
                  <a:lnTo>
                    <a:pt x="106242" y="66961"/>
                  </a:lnTo>
                  <a:lnTo>
                    <a:pt x="106528" y="67742"/>
                  </a:lnTo>
                  <a:lnTo>
                    <a:pt x="106794" y="68504"/>
                  </a:lnTo>
                  <a:lnTo>
                    <a:pt x="107023" y="69285"/>
                  </a:lnTo>
                  <a:lnTo>
                    <a:pt x="107232" y="70066"/>
                  </a:lnTo>
                  <a:lnTo>
                    <a:pt x="107423" y="70866"/>
                  </a:lnTo>
                  <a:lnTo>
                    <a:pt x="107575" y="71647"/>
                  </a:lnTo>
                  <a:lnTo>
                    <a:pt x="107690" y="72428"/>
                  </a:lnTo>
                  <a:lnTo>
                    <a:pt x="107690" y="72428"/>
                  </a:lnTo>
                  <a:lnTo>
                    <a:pt x="107842" y="73667"/>
                  </a:lnTo>
                  <a:lnTo>
                    <a:pt x="107956" y="74905"/>
                  </a:lnTo>
                  <a:lnTo>
                    <a:pt x="108033" y="76124"/>
                  </a:lnTo>
                  <a:lnTo>
                    <a:pt x="108071" y="77362"/>
                  </a:lnTo>
                  <a:lnTo>
                    <a:pt x="108090" y="78601"/>
                  </a:lnTo>
                  <a:lnTo>
                    <a:pt x="108071" y="79839"/>
                  </a:lnTo>
                  <a:lnTo>
                    <a:pt x="108033" y="81077"/>
                  </a:lnTo>
                  <a:lnTo>
                    <a:pt x="107956" y="82315"/>
                  </a:lnTo>
                  <a:lnTo>
                    <a:pt x="107842" y="83554"/>
                  </a:lnTo>
                  <a:lnTo>
                    <a:pt x="107709" y="84773"/>
                  </a:lnTo>
                  <a:lnTo>
                    <a:pt x="107556" y="86011"/>
                  </a:lnTo>
                  <a:lnTo>
                    <a:pt x="107366" y="87230"/>
                  </a:lnTo>
                  <a:lnTo>
                    <a:pt x="107156" y="88449"/>
                  </a:lnTo>
                  <a:lnTo>
                    <a:pt x="106909" y="89669"/>
                  </a:lnTo>
                  <a:lnTo>
                    <a:pt x="106642" y="90888"/>
                  </a:lnTo>
                  <a:lnTo>
                    <a:pt x="106356" y="92107"/>
                  </a:lnTo>
                  <a:lnTo>
                    <a:pt x="106032" y="93307"/>
                  </a:lnTo>
                  <a:lnTo>
                    <a:pt x="105708" y="94507"/>
                  </a:lnTo>
                  <a:lnTo>
                    <a:pt x="105327" y="95688"/>
                  </a:lnTo>
                  <a:lnTo>
                    <a:pt x="104946" y="96889"/>
                  </a:lnTo>
                  <a:lnTo>
                    <a:pt x="104546" y="98051"/>
                  </a:lnTo>
                  <a:lnTo>
                    <a:pt x="104108" y="99232"/>
                  </a:lnTo>
                  <a:lnTo>
                    <a:pt x="103670" y="100394"/>
                  </a:lnTo>
                  <a:lnTo>
                    <a:pt x="103194" y="101537"/>
                  </a:lnTo>
                  <a:lnTo>
                    <a:pt x="102699" y="102680"/>
                  </a:lnTo>
                  <a:lnTo>
                    <a:pt x="102184" y="103804"/>
                  </a:lnTo>
                  <a:lnTo>
                    <a:pt x="101670" y="104928"/>
                  </a:lnTo>
                  <a:lnTo>
                    <a:pt x="101117" y="106033"/>
                  </a:lnTo>
                  <a:lnTo>
                    <a:pt x="100546" y="107137"/>
                  </a:lnTo>
                  <a:lnTo>
                    <a:pt x="99974" y="108223"/>
                  </a:lnTo>
                  <a:lnTo>
                    <a:pt x="99365" y="109290"/>
                  </a:lnTo>
                  <a:lnTo>
                    <a:pt x="98755" y="110357"/>
                  </a:lnTo>
                  <a:lnTo>
                    <a:pt x="98755" y="110357"/>
                  </a:lnTo>
                  <a:lnTo>
                    <a:pt x="98279" y="111138"/>
                  </a:lnTo>
                  <a:lnTo>
                    <a:pt x="97803" y="111862"/>
                  </a:lnTo>
                  <a:lnTo>
                    <a:pt x="97307" y="112548"/>
                  </a:lnTo>
                  <a:lnTo>
                    <a:pt x="96812" y="113176"/>
                  </a:lnTo>
                  <a:lnTo>
                    <a:pt x="96298" y="113786"/>
                  </a:lnTo>
                  <a:lnTo>
                    <a:pt x="95802" y="114376"/>
                  </a:lnTo>
                  <a:lnTo>
                    <a:pt x="95269" y="114929"/>
                  </a:lnTo>
                  <a:lnTo>
                    <a:pt x="94736" y="115462"/>
                  </a:lnTo>
                  <a:lnTo>
                    <a:pt x="94183" y="115977"/>
                  </a:lnTo>
                  <a:lnTo>
                    <a:pt x="93631" y="116491"/>
                  </a:lnTo>
                  <a:lnTo>
                    <a:pt x="92469" y="117501"/>
                  </a:lnTo>
                  <a:lnTo>
                    <a:pt x="91230" y="118567"/>
                  </a:lnTo>
                  <a:lnTo>
                    <a:pt x="89916" y="119691"/>
                  </a:lnTo>
                  <a:lnTo>
                    <a:pt x="89916" y="119691"/>
                  </a:lnTo>
                  <a:lnTo>
                    <a:pt x="88354" y="121025"/>
                  </a:lnTo>
                  <a:lnTo>
                    <a:pt x="87554" y="121692"/>
                  </a:lnTo>
                  <a:lnTo>
                    <a:pt x="86735" y="122358"/>
                  </a:lnTo>
                  <a:lnTo>
                    <a:pt x="85916" y="122987"/>
                  </a:lnTo>
                  <a:lnTo>
                    <a:pt x="85077" y="123616"/>
                  </a:lnTo>
                  <a:lnTo>
                    <a:pt x="84239" y="124225"/>
                  </a:lnTo>
                  <a:lnTo>
                    <a:pt x="83363" y="124797"/>
                  </a:lnTo>
                  <a:lnTo>
                    <a:pt x="82487" y="125368"/>
                  </a:lnTo>
                  <a:lnTo>
                    <a:pt x="81591" y="125902"/>
                  </a:lnTo>
                  <a:lnTo>
                    <a:pt x="80696" y="126397"/>
                  </a:lnTo>
                  <a:lnTo>
                    <a:pt x="79762" y="126854"/>
                  </a:lnTo>
                  <a:lnTo>
                    <a:pt x="78810" y="127273"/>
                  </a:lnTo>
                  <a:lnTo>
                    <a:pt x="78334" y="127483"/>
                  </a:lnTo>
                  <a:lnTo>
                    <a:pt x="77857" y="127654"/>
                  </a:lnTo>
                  <a:lnTo>
                    <a:pt x="77362" y="127826"/>
                  </a:lnTo>
                  <a:lnTo>
                    <a:pt x="76867" y="127997"/>
                  </a:lnTo>
                  <a:lnTo>
                    <a:pt x="76371" y="128150"/>
                  </a:lnTo>
                  <a:lnTo>
                    <a:pt x="75857" y="12828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4808;p67"/>
            <p:cNvSpPr/>
            <p:nvPr/>
          </p:nvSpPr>
          <p:spPr>
            <a:xfrm flipH="1">
              <a:off x="1880043" y="3145234"/>
              <a:ext cx="368312" cy="356060"/>
            </a:xfrm>
            <a:custGeom>
              <a:avLst/>
              <a:gdLst/>
              <a:ahLst/>
              <a:cxnLst/>
              <a:rect l="l" t="t" r="r" b="b"/>
              <a:pathLst>
                <a:path w="22366" h="21622" extrusionOk="0">
                  <a:moveTo>
                    <a:pt x="4211" y="0"/>
                  </a:moveTo>
                  <a:lnTo>
                    <a:pt x="4020" y="153"/>
                  </a:lnTo>
                  <a:lnTo>
                    <a:pt x="3792" y="362"/>
                  </a:lnTo>
                  <a:lnTo>
                    <a:pt x="3525" y="667"/>
                  </a:lnTo>
                  <a:lnTo>
                    <a:pt x="3182" y="1067"/>
                  </a:lnTo>
                  <a:lnTo>
                    <a:pt x="3011" y="1315"/>
                  </a:lnTo>
                  <a:lnTo>
                    <a:pt x="2820" y="1581"/>
                  </a:lnTo>
                  <a:lnTo>
                    <a:pt x="2630" y="1886"/>
                  </a:lnTo>
                  <a:lnTo>
                    <a:pt x="2439" y="2229"/>
                  </a:lnTo>
                  <a:lnTo>
                    <a:pt x="2249" y="2591"/>
                  </a:lnTo>
                  <a:lnTo>
                    <a:pt x="2039" y="2991"/>
                  </a:lnTo>
                  <a:lnTo>
                    <a:pt x="1849" y="3410"/>
                  </a:lnTo>
                  <a:lnTo>
                    <a:pt x="1658" y="3867"/>
                  </a:lnTo>
                  <a:lnTo>
                    <a:pt x="1468" y="4382"/>
                  </a:lnTo>
                  <a:lnTo>
                    <a:pt x="1296" y="4915"/>
                  </a:lnTo>
                  <a:lnTo>
                    <a:pt x="1125" y="5487"/>
                  </a:lnTo>
                  <a:lnTo>
                    <a:pt x="953" y="6096"/>
                  </a:lnTo>
                  <a:lnTo>
                    <a:pt x="820" y="6744"/>
                  </a:lnTo>
                  <a:lnTo>
                    <a:pt x="687" y="7430"/>
                  </a:lnTo>
                  <a:lnTo>
                    <a:pt x="572" y="8154"/>
                  </a:lnTo>
                  <a:lnTo>
                    <a:pt x="458" y="8935"/>
                  </a:lnTo>
                  <a:lnTo>
                    <a:pt x="382" y="9754"/>
                  </a:lnTo>
                  <a:lnTo>
                    <a:pt x="325" y="10611"/>
                  </a:lnTo>
                  <a:lnTo>
                    <a:pt x="287" y="11506"/>
                  </a:lnTo>
                  <a:lnTo>
                    <a:pt x="268" y="12459"/>
                  </a:lnTo>
                  <a:lnTo>
                    <a:pt x="287" y="13450"/>
                  </a:lnTo>
                  <a:lnTo>
                    <a:pt x="325" y="14497"/>
                  </a:lnTo>
                  <a:lnTo>
                    <a:pt x="1" y="20079"/>
                  </a:lnTo>
                  <a:lnTo>
                    <a:pt x="782" y="20365"/>
                  </a:lnTo>
                  <a:lnTo>
                    <a:pt x="1563" y="20631"/>
                  </a:lnTo>
                  <a:lnTo>
                    <a:pt x="2382" y="20860"/>
                  </a:lnTo>
                  <a:lnTo>
                    <a:pt x="3201" y="21050"/>
                  </a:lnTo>
                  <a:lnTo>
                    <a:pt x="4020" y="21222"/>
                  </a:lnTo>
                  <a:lnTo>
                    <a:pt x="4859" y="21355"/>
                  </a:lnTo>
                  <a:lnTo>
                    <a:pt x="5716" y="21451"/>
                  </a:lnTo>
                  <a:lnTo>
                    <a:pt x="6554" y="21527"/>
                  </a:lnTo>
                  <a:lnTo>
                    <a:pt x="7411" y="21584"/>
                  </a:lnTo>
                  <a:lnTo>
                    <a:pt x="8250" y="21622"/>
                  </a:lnTo>
                  <a:lnTo>
                    <a:pt x="9926" y="21622"/>
                  </a:lnTo>
                  <a:lnTo>
                    <a:pt x="10764" y="21584"/>
                  </a:lnTo>
                  <a:lnTo>
                    <a:pt x="11583" y="21546"/>
                  </a:lnTo>
                  <a:lnTo>
                    <a:pt x="12383" y="21470"/>
                  </a:lnTo>
                  <a:lnTo>
                    <a:pt x="13183" y="21393"/>
                  </a:lnTo>
                  <a:lnTo>
                    <a:pt x="14250" y="21260"/>
                  </a:lnTo>
                  <a:lnTo>
                    <a:pt x="14993" y="21146"/>
                  </a:lnTo>
                  <a:lnTo>
                    <a:pt x="15736" y="21012"/>
                  </a:lnTo>
                  <a:lnTo>
                    <a:pt x="16536" y="20879"/>
                  </a:lnTo>
                  <a:lnTo>
                    <a:pt x="16974" y="20784"/>
                  </a:lnTo>
                  <a:lnTo>
                    <a:pt x="17641" y="20650"/>
                  </a:lnTo>
                  <a:lnTo>
                    <a:pt x="18308" y="20498"/>
                  </a:lnTo>
                  <a:lnTo>
                    <a:pt x="18975" y="20327"/>
                  </a:lnTo>
                  <a:lnTo>
                    <a:pt x="19622" y="20136"/>
                  </a:lnTo>
                  <a:lnTo>
                    <a:pt x="20289" y="19946"/>
                  </a:lnTo>
                  <a:lnTo>
                    <a:pt x="20956" y="19736"/>
                  </a:lnTo>
                  <a:lnTo>
                    <a:pt x="21604" y="19507"/>
                  </a:lnTo>
                  <a:lnTo>
                    <a:pt x="22270" y="19279"/>
                  </a:lnTo>
                  <a:lnTo>
                    <a:pt x="22308" y="18822"/>
                  </a:lnTo>
                  <a:lnTo>
                    <a:pt x="22347" y="18250"/>
                  </a:lnTo>
                  <a:lnTo>
                    <a:pt x="22366" y="17545"/>
                  </a:lnTo>
                  <a:lnTo>
                    <a:pt x="22366" y="16764"/>
                  </a:lnTo>
                  <a:lnTo>
                    <a:pt x="22327" y="15869"/>
                  </a:lnTo>
                  <a:lnTo>
                    <a:pt x="22251" y="14878"/>
                  </a:lnTo>
                  <a:lnTo>
                    <a:pt x="22194" y="14364"/>
                  </a:lnTo>
                  <a:lnTo>
                    <a:pt x="22118" y="13811"/>
                  </a:lnTo>
                  <a:lnTo>
                    <a:pt x="22023" y="13259"/>
                  </a:lnTo>
                  <a:lnTo>
                    <a:pt x="21908" y="12688"/>
                  </a:lnTo>
                  <a:lnTo>
                    <a:pt x="21775" y="12097"/>
                  </a:lnTo>
                  <a:lnTo>
                    <a:pt x="21642" y="11487"/>
                  </a:lnTo>
                  <a:lnTo>
                    <a:pt x="21470" y="10859"/>
                  </a:lnTo>
                  <a:lnTo>
                    <a:pt x="21280" y="10230"/>
                  </a:lnTo>
                  <a:lnTo>
                    <a:pt x="21070" y="9582"/>
                  </a:lnTo>
                  <a:lnTo>
                    <a:pt x="20842" y="8935"/>
                  </a:lnTo>
                  <a:lnTo>
                    <a:pt x="20575" y="8268"/>
                  </a:lnTo>
                  <a:lnTo>
                    <a:pt x="20289" y="7582"/>
                  </a:lnTo>
                  <a:lnTo>
                    <a:pt x="19965" y="6915"/>
                  </a:lnTo>
                  <a:lnTo>
                    <a:pt x="19622" y="6230"/>
                  </a:lnTo>
                  <a:lnTo>
                    <a:pt x="19241" y="5525"/>
                  </a:lnTo>
                  <a:lnTo>
                    <a:pt x="18841" y="4839"/>
                  </a:lnTo>
                  <a:lnTo>
                    <a:pt x="18403" y="4134"/>
                  </a:lnTo>
                  <a:lnTo>
                    <a:pt x="17927" y="3429"/>
                  </a:lnTo>
                  <a:lnTo>
                    <a:pt x="17413" y="2724"/>
                  </a:lnTo>
                  <a:lnTo>
                    <a:pt x="16879" y="2020"/>
                  </a:lnTo>
                  <a:lnTo>
                    <a:pt x="42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4809;p67"/>
            <p:cNvSpPr/>
            <p:nvPr/>
          </p:nvSpPr>
          <p:spPr>
            <a:xfrm flipH="1">
              <a:off x="1880043" y="3145234"/>
              <a:ext cx="368312" cy="356060"/>
            </a:xfrm>
            <a:custGeom>
              <a:avLst/>
              <a:gdLst/>
              <a:ahLst/>
              <a:cxnLst/>
              <a:rect l="l" t="t" r="r" b="b"/>
              <a:pathLst>
                <a:path w="22366" h="21622" fill="none" extrusionOk="0">
                  <a:moveTo>
                    <a:pt x="1" y="20079"/>
                  </a:moveTo>
                  <a:lnTo>
                    <a:pt x="1" y="20079"/>
                  </a:lnTo>
                  <a:lnTo>
                    <a:pt x="782" y="20365"/>
                  </a:lnTo>
                  <a:lnTo>
                    <a:pt x="1563" y="20631"/>
                  </a:lnTo>
                  <a:lnTo>
                    <a:pt x="2382" y="20860"/>
                  </a:lnTo>
                  <a:lnTo>
                    <a:pt x="3201" y="21050"/>
                  </a:lnTo>
                  <a:lnTo>
                    <a:pt x="4020" y="21222"/>
                  </a:lnTo>
                  <a:lnTo>
                    <a:pt x="4859" y="21355"/>
                  </a:lnTo>
                  <a:lnTo>
                    <a:pt x="5716" y="21451"/>
                  </a:lnTo>
                  <a:lnTo>
                    <a:pt x="6554" y="21527"/>
                  </a:lnTo>
                  <a:lnTo>
                    <a:pt x="7411" y="21584"/>
                  </a:lnTo>
                  <a:lnTo>
                    <a:pt x="8250" y="21622"/>
                  </a:lnTo>
                  <a:lnTo>
                    <a:pt x="9088" y="21622"/>
                  </a:lnTo>
                  <a:lnTo>
                    <a:pt x="9926" y="21622"/>
                  </a:lnTo>
                  <a:lnTo>
                    <a:pt x="10764" y="21584"/>
                  </a:lnTo>
                  <a:lnTo>
                    <a:pt x="11583" y="21546"/>
                  </a:lnTo>
                  <a:lnTo>
                    <a:pt x="12383" y="21470"/>
                  </a:lnTo>
                  <a:lnTo>
                    <a:pt x="13183" y="21393"/>
                  </a:lnTo>
                  <a:lnTo>
                    <a:pt x="13183" y="21393"/>
                  </a:lnTo>
                  <a:lnTo>
                    <a:pt x="14250" y="21260"/>
                  </a:lnTo>
                  <a:lnTo>
                    <a:pt x="14250" y="21260"/>
                  </a:lnTo>
                  <a:lnTo>
                    <a:pt x="14993" y="21146"/>
                  </a:lnTo>
                  <a:lnTo>
                    <a:pt x="15736" y="21012"/>
                  </a:lnTo>
                  <a:lnTo>
                    <a:pt x="15736" y="21012"/>
                  </a:lnTo>
                  <a:lnTo>
                    <a:pt x="16536" y="20879"/>
                  </a:lnTo>
                  <a:lnTo>
                    <a:pt x="16536" y="20879"/>
                  </a:lnTo>
                  <a:lnTo>
                    <a:pt x="16974" y="20784"/>
                  </a:lnTo>
                  <a:lnTo>
                    <a:pt x="16974" y="20784"/>
                  </a:lnTo>
                  <a:lnTo>
                    <a:pt x="17641" y="20650"/>
                  </a:lnTo>
                  <a:lnTo>
                    <a:pt x="18308" y="20498"/>
                  </a:lnTo>
                  <a:lnTo>
                    <a:pt x="18975" y="20327"/>
                  </a:lnTo>
                  <a:lnTo>
                    <a:pt x="19622" y="20136"/>
                  </a:lnTo>
                  <a:lnTo>
                    <a:pt x="20289" y="19946"/>
                  </a:lnTo>
                  <a:lnTo>
                    <a:pt x="20956" y="19736"/>
                  </a:lnTo>
                  <a:lnTo>
                    <a:pt x="21604" y="19507"/>
                  </a:lnTo>
                  <a:lnTo>
                    <a:pt x="22270" y="19279"/>
                  </a:lnTo>
                  <a:lnTo>
                    <a:pt x="22270" y="19279"/>
                  </a:lnTo>
                  <a:lnTo>
                    <a:pt x="22308" y="18822"/>
                  </a:lnTo>
                  <a:lnTo>
                    <a:pt x="22347" y="18250"/>
                  </a:lnTo>
                  <a:lnTo>
                    <a:pt x="22366" y="17545"/>
                  </a:lnTo>
                  <a:lnTo>
                    <a:pt x="22366" y="16764"/>
                  </a:lnTo>
                  <a:lnTo>
                    <a:pt x="22327" y="15869"/>
                  </a:lnTo>
                  <a:lnTo>
                    <a:pt x="22251" y="14878"/>
                  </a:lnTo>
                  <a:lnTo>
                    <a:pt x="22194" y="14364"/>
                  </a:lnTo>
                  <a:lnTo>
                    <a:pt x="22118" y="13811"/>
                  </a:lnTo>
                  <a:lnTo>
                    <a:pt x="22023" y="13259"/>
                  </a:lnTo>
                  <a:lnTo>
                    <a:pt x="21908" y="12688"/>
                  </a:lnTo>
                  <a:lnTo>
                    <a:pt x="21775" y="12097"/>
                  </a:lnTo>
                  <a:lnTo>
                    <a:pt x="21642" y="11487"/>
                  </a:lnTo>
                  <a:lnTo>
                    <a:pt x="21470" y="10859"/>
                  </a:lnTo>
                  <a:lnTo>
                    <a:pt x="21280" y="10230"/>
                  </a:lnTo>
                  <a:lnTo>
                    <a:pt x="21070" y="9582"/>
                  </a:lnTo>
                  <a:lnTo>
                    <a:pt x="20842" y="8935"/>
                  </a:lnTo>
                  <a:lnTo>
                    <a:pt x="20575" y="8268"/>
                  </a:lnTo>
                  <a:lnTo>
                    <a:pt x="20289" y="7582"/>
                  </a:lnTo>
                  <a:lnTo>
                    <a:pt x="19965" y="6915"/>
                  </a:lnTo>
                  <a:lnTo>
                    <a:pt x="19622" y="6230"/>
                  </a:lnTo>
                  <a:lnTo>
                    <a:pt x="19241" y="5525"/>
                  </a:lnTo>
                  <a:lnTo>
                    <a:pt x="18841" y="4839"/>
                  </a:lnTo>
                  <a:lnTo>
                    <a:pt x="18403" y="4134"/>
                  </a:lnTo>
                  <a:lnTo>
                    <a:pt x="17927" y="3429"/>
                  </a:lnTo>
                  <a:lnTo>
                    <a:pt x="17413" y="2724"/>
                  </a:lnTo>
                  <a:lnTo>
                    <a:pt x="16879" y="2020"/>
                  </a:lnTo>
                  <a:lnTo>
                    <a:pt x="4211" y="0"/>
                  </a:lnTo>
                  <a:lnTo>
                    <a:pt x="4211" y="0"/>
                  </a:lnTo>
                  <a:lnTo>
                    <a:pt x="4020" y="153"/>
                  </a:lnTo>
                  <a:lnTo>
                    <a:pt x="3792" y="362"/>
                  </a:lnTo>
                  <a:lnTo>
                    <a:pt x="3525" y="667"/>
                  </a:lnTo>
                  <a:lnTo>
                    <a:pt x="3182" y="1067"/>
                  </a:lnTo>
                  <a:lnTo>
                    <a:pt x="3011" y="1315"/>
                  </a:lnTo>
                  <a:lnTo>
                    <a:pt x="2820" y="1581"/>
                  </a:lnTo>
                  <a:lnTo>
                    <a:pt x="2630" y="1886"/>
                  </a:lnTo>
                  <a:lnTo>
                    <a:pt x="2439" y="2229"/>
                  </a:lnTo>
                  <a:lnTo>
                    <a:pt x="2249" y="2591"/>
                  </a:lnTo>
                  <a:lnTo>
                    <a:pt x="2039" y="2991"/>
                  </a:lnTo>
                  <a:lnTo>
                    <a:pt x="1849" y="3410"/>
                  </a:lnTo>
                  <a:lnTo>
                    <a:pt x="1658" y="3867"/>
                  </a:lnTo>
                  <a:lnTo>
                    <a:pt x="1468" y="4382"/>
                  </a:lnTo>
                  <a:lnTo>
                    <a:pt x="1296" y="4915"/>
                  </a:lnTo>
                  <a:lnTo>
                    <a:pt x="1125" y="5487"/>
                  </a:lnTo>
                  <a:lnTo>
                    <a:pt x="953" y="6096"/>
                  </a:lnTo>
                  <a:lnTo>
                    <a:pt x="820" y="6744"/>
                  </a:lnTo>
                  <a:lnTo>
                    <a:pt x="687" y="7430"/>
                  </a:lnTo>
                  <a:lnTo>
                    <a:pt x="572" y="8154"/>
                  </a:lnTo>
                  <a:lnTo>
                    <a:pt x="458" y="8935"/>
                  </a:lnTo>
                  <a:lnTo>
                    <a:pt x="382" y="9754"/>
                  </a:lnTo>
                  <a:lnTo>
                    <a:pt x="325" y="10611"/>
                  </a:lnTo>
                  <a:lnTo>
                    <a:pt x="287" y="11506"/>
                  </a:lnTo>
                  <a:lnTo>
                    <a:pt x="268" y="12459"/>
                  </a:lnTo>
                  <a:lnTo>
                    <a:pt x="287" y="13450"/>
                  </a:lnTo>
                  <a:lnTo>
                    <a:pt x="325" y="14497"/>
                  </a:lnTo>
                  <a:lnTo>
                    <a:pt x="1" y="2007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4810;p67"/>
            <p:cNvSpPr/>
            <p:nvPr/>
          </p:nvSpPr>
          <p:spPr>
            <a:xfrm flipH="1">
              <a:off x="3494055" y="2651456"/>
              <a:ext cx="9749" cy="16336"/>
            </a:xfrm>
            <a:custGeom>
              <a:avLst/>
              <a:gdLst/>
              <a:ahLst/>
              <a:cxnLst/>
              <a:rect l="l" t="t" r="r" b="b"/>
              <a:pathLst>
                <a:path w="592" h="992" extrusionOk="0">
                  <a:moveTo>
                    <a:pt x="591" y="1"/>
                  </a:moveTo>
                  <a:lnTo>
                    <a:pt x="325" y="496"/>
                  </a:lnTo>
                  <a:lnTo>
                    <a:pt x="1" y="991"/>
                  </a:lnTo>
                  <a:lnTo>
                    <a:pt x="325" y="515"/>
                  </a:lnTo>
                  <a:lnTo>
                    <a:pt x="591" y="1"/>
                  </a:lnTo>
                  <a:close/>
                </a:path>
              </a:pathLst>
            </a:custGeom>
            <a:solidFill>
              <a:srgbClr val="E5E3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4811;p67"/>
            <p:cNvSpPr/>
            <p:nvPr/>
          </p:nvSpPr>
          <p:spPr>
            <a:xfrm flipH="1">
              <a:off x="2913082" y="4224695"/>
              <a:ext cx="16" cy="16"/>
            </a:xfrm>
            <a:custGeom>
              <a:avLst/>
              <a:gdLst/>
              <a:ahLst/>
              <a:cxnLst/>
              <a:rect l="l" t="t" r="r" b="b"/>
              <a:pathLst>
                <a:path w="1" h="1" fill="none" extrusionOk="0">
                  <a:moveTo>
                    <a:pt x="1" y="0"/>
                  </a:move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4812;p67"/>
            <p:cNvSpPr/>
            <p:nvPr/>
          </p:nvSpPr>
          <p:spPr>
            <a:xfrm flipH="1">
              <a:off x="2792606" y="4210253"/>
              <a:ext cx="120493" cy="14458"/>
            </a:xfrm>
            <a:custGeom>
              <a:avLst/>
              <a:gdLst/>
              <a:ahLst/>
              <a:cxnLst/>
              <a:rect l="l" t="t" r="r" b="b"/>
              <a:pathLst>
                <a:path w="7317" h="878" fill="none" extrusionOk="0">
                  <a:moveTo>
                    <a:pt x="7316" y="1"/>
                  </a:moveTo>
                  <a:lnTo>
                    <a:pt x="7316" y="1"/>
                  </a:lnTo>
                  <a:lnTo>
                    <a:pt x="6421" y="230"/>
                  </a:lnTo>
                  <a:lnTo>
                    <a:pt x="5525" y="401"/>
                  </a:lnTo>
                  <a:lnTo>
                    <a:pt x="4611" y="553"/>
                  </a:lnTo>
                  <a:lnTo>
                    <a:pt x="3697" y="687"/>
                  </a:lnTo>
                  <a:lnTo>
                    <a:pt x="2782" y="763"/>
                  </a:lnTo>
                  <a:lnTo>
                    <a:pt x="1849" y="839"/>
                  </a:lnTo>
                  <a:lnTo>
                    <a:pt x="934" y="858"/>
                  </a:lnTo>
                  <a:lnTo>
                    <a:pt x="1" y="877"/>
                  </a:lnTo>
                  <a:lnTo>
                    <a:pt x="1" y="877"/>
                  </a:lnTo>
                  <a:lnTo>
                    <a:pt x="934" y="858"/>
                  </a:lnTo>
                  <a:lnTo>
                    <a:pt x="1849" y="839"/>
                  </a:lnTo>
                  <a:lnTo>
                    <a:pt x="2782" y="763"/>
                  </a:lnTo>
                  <a:lnTo>
                    <a:pt x="3697" y="687"/>
                  </a:lnTo>
                  <a:lnTo>
                    <a:pt x="4611" y="553"/>
                  </a:lnTo>
                  <a:lnTo>
                    <a:pt x="5525" y="401"/>
                  </a:lnTo>
                  <a:lnTo>
                    <a:pt x="6421" y="230"/>
                  </a:lnTo>
                  <a:lnTo>
                    <a:pt x="731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4813;p67"/>
            <p:cNvSpPr/>
            <p:nvPr/>
          </p:nvSpPr>
          <p:spPr>
            <a:xfrm flipH="1">
              <a:off x="2791980" y="4210253"/>
              <a:ext cx="642" cy="16"/>
            </a:xfrm>
            <a:custGeom>
              <a:avLst/>
              <a:gdLst/>
              <a:ahLst/>
              <a:cxnLst/>
              <a:rect l="l" t="t" r="r" b="b"/>
              <a:pathLst>
                <a:path w="39" h="1" fill="none" extrusionOk="0">
                  <a:moveTo>
                    <a:pt x="38" y="1"/>
                  </a:moveTo>
                  <a:lnTo>
                    <a:pt x="38" y="1"/>
                  </a:lnTo>
                  <a:lnTo>
                    <a:pt x="0" y="1"/>
                  </a:lnTo>
                  <a:lnTo>
                    <a:pt x="0" y="1"/>
                  </a:lnTo>
                  <a:lnTo>
                    <a:pt x="3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4814;p67"/>
            <p:cNvSpPr/>
            <p:nvPr/>
          </p:nvSpPr>
          <p:spPr>
            <a:xfrm flipH="1">
              <a:off x="2791354" y="4209940"/>
              <a:ext cx="329" cy="329"/>
            </a:xfrm>
            <a:custGeom>
              <a:avLst/>
              <a:gdLst/>
              <a:ahLst/>
              <a:cxnLst/>
              <a:rect l="l" t="t" r="r" b="b"/>
              <a:pathLst>
                <a:path w="20" h="20" fill="none" extrusionOk="0">
                  <a:moveTo>
                    <a:pt x="19" y="1"/>
                  </a:moveTo>
                  <a:lnTo>
                    <a:pt x="19" y="1"/>
                  </a:lnTo>
                  <a:lnTo>
                    <a:pt x="0" y="20"/>
                  </a:lnTo>
                  <a:lnTo>
                    <a:pt x="0" y="2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4815;p67"/>
            <p:cNvSpPr/>
            <p:nvPr/>
          </p:nvSpPr>
          <p:spPr>
            <a:xfrm flipH="1">
              <a:off x="2791041" y="4209940"/>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4816;p67"/>
            <p:cNvSpPr/>
            <p:nvPr/>
          </p:nvSpPr>
          <p:spPr>
            <a:xfrm flipH="1">
              <a:off x="2790416" y="4209940"/>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4817;p67"/>
            <p:cNvSpPr/>
            <p:nvPr/>
          </p:nvSpPr>
          <p:spPr>
            <a:xfrm flipH="1">
              <a:off x="2790103" y="4209627"/>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4818;p67"/>
            <p:cNvSpPr/>
            <p:nvPr/>
          </p:nvSpPr>
          <p:spPr>
            <a:xfrm flipH="1">
              <a:off x="2789477" y="4209627"/>
              <a:ext cx="329" cy="16"/>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4819;p67"/>
            <p:cNvSpPr/>
            <p:nvPr/>
          </p:nvSpPr>
          <p:spPr>
            <a:xfrm flipH="1">
              <a:off x="2789164" y="4209315"/>
              <a:ext cx="16" cy="329"/>
            </a:xfrm>
            <a:custGeom>
              <a:avLst/>
              <a:gdLst/>
              <a:ahLst/>
              <a:cxnLst/>
              <a:rect l="l" t="t" r="r" b="b"/>
              <a:pathLst>
                <a:path w="1" h="20"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4820;p67"/>
            <p:cNvSpPr/>
            <p:nvPr/>
          </p:nvSpPr>
          <p:spPr>
            <a:xfrm flipH="1">
              <a:off x="3189456" y="4183280"/>
              <a:ext cx="40164" cy="6291"/>
            </a:xfrm>
            <a:custGeom>
              <a:avLst/>
              <a:gdLst/>
              <a:ahLst/>
              <a:cxnLst/>
              <a:rect l="l" t="t" r="r" b="b"/>
              <a:pathLst>
                <a:path w="2439" h="382" fill="none" extrusionOk="0">
                  <a:moveTo>
                    <a:pt x="0" y="1"/>
                  </a:moveTo>
                  <a:lnTo>
                    <a:pt x="0" y="1"/>
                  </a:lnTo>
                  <a:lnTo>
                    <a:pt x="1220" y="172"/>
                  </a:lnTo>
                  <a:lnTo>
                    <a:pt x="2439" y="382"/>
                  </a:lnTo>
                  <a:lnTo>
                    <a:pt x="2439" y="382"/>
                  </a:lnTo>
                  <a:lnTo>
                    <a:pt x="1220" y="17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4821;p67"/>
            <p:cNvSpPr/>
            <p:nvPr/>
          </p:nvSpPr>
          <p:spPr>
            <a:xfrm flipH="1">
              <a:off x="3231794" y="4182967"/>
              <a:ext cx="16" cy="16"/>
            </a:xfrm>
            <a:custGeom>
              <a:avLst/>
              <a:gdLst/>
              <a:ahLst/>
              <a:cxnLst/>
              <a:rect l="l" t="t" r="r" b="b"/>
              <a:pathLst>
                <a:path w="1" h="1" fill="none" extrusionOk="0">
                  <a:moveTo>
                    <a:pt x="0" y="1"/>
                  </a:move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4822;p67"/>
            <p:cNvSpPr/>
            <p:nvPr/>
          </p:nvSpPr>
          <p:spPr>
            <a:xfrm flipH="1">
              <a:off x="3232107" y="4182341"/>
              <a:ext cx="2849" cy="329"/>
            </a:xfrm>
            <a:custGeom>
              <a:avLst/>
              <a:gdLst/>
              <a:ahLst/>
              <a:cxnLst/>
              <a:rect l="l" t="t" r="r" b="b"/>
              <a:pathLst>
                <a:path w="173" h="20" fill="none" extrusionOk="0">
                  <a:moveTo>
                    <a:pt x="1" y="1"/>
                  </a:moveTo>
                  <a:lnTo>
                    <a:pt x="1" y="1"/>
                  </a:lnTo>
                  <a:lnTo>
                    <a:pt x="172" y="20"/>
                  </a:lnTo>
                  <a:lnTo>
                    <a:pt x="172"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4823;p67"/>
            <p:cNvSpPr/>
            <p:nvPr/>
          </p:nvSpPr>
          <p:spPr>
            <a:xfrm flipH="1">
              <a:off x="3235565" y="4182341"/>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4824;p67"/>
            <p:cNvSpPr/>
            <p:nvPr/>
          </p:nvSpPr>
          <p:spPr>
            <a:xfrm flipH="1">
              <a:off x="3235878" y="4182028"/>
              <a:ext cx="2520" cy="329"/>
            </a:xfrm>
            <a:custGeom>
              <a:avLst/>
              <a:gdLst/>
              <a:ahLst/>
              <a:cxnLst/>
              <a:rect l="l" t="t" r="r" b="b"/>
              <a:pathLst>
                <a:path w="153" h="20" fill="none" extrusionOk="0">
                  <a:moveTo>
                    <a:pt x="0" y="0"/>
                  </a:moveTo>
                  <a:lnTo>
                    <a:pt x="0" y="0"/>
                  </a:lnTo>
                  <a:lnTo>
                    <a:pt x="152" y="20"/>
                  </a:lnTo>
                  <a:lnTo>
                    <a:pt x="152" y="2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4825;p67"/>
            <p:cNvSpPr/>
            <p:nvPr/>
          </p:nvSpPr>
          <p:spPr>
            <a:xfrm flipH="1">
              <a:off x="3484027" y="2626047"/>
              <a:ext cx="557771" cy="803729"/>
            </a:xfrm>
            <a:custGeom>
              <a:avLst/>
              <a:gdLst/>
              <a:ahLst/>
              <a:cxnLst/>
              <a:rect l="l" t="t" r="r" b="b"/>
              <a:pathLst>
                <a:path w="33871" h="48807" fill="none" extrusionOk="0">
                  <a:moveTo>
                    <a:pt x="33871" y="0"/>
                  </a:moveTo>
                  <a:lnTo>
                    <a:pt x="33871" y="0"/>
                  </a:lnTo>
                  <a:lnTo>
                    <a:pt x="33795" y="267"/>
                  </a:lnTo>
                  <a:lnTo>
                    <a:pt x="33719" y="534"/>
                  </a:lnTo>
                  <a:lnTo>
                    <a:pt x="33509" y="1048"/>
                  </a:lnTo>
                  <a:lnTo>
                    <a:pt x="33261" y="1544"/>
                  </a:lnTo>
                  <a:lnTo>
                    <a:pt x="32995" y="2039"/>
                  </a:lnTo>
                  <a:lnTo>
                    <a:pt x="32671" y="2534"/>
                  </a:lnTo>
                  <a:lnTo>
                    <a:pt x="32328" y="3010"/>
                  </a:lnTo>
                  <a:lnTo>
                    <a:pt x="31966" y="3468"/>
                  </a:lnTo>
                  <a:lnTo>
                    <a:pt x="31566" y="3925"/>
                  </a:lnTo>
                  <a:lnTo>
                    <a:pt x="31166" y="4363"/>
                  </a:lnTo>
                  <a:lnTo>
                    <a:pt x="30747" y="4782"/>
                  </a:lnTo>
                  <a:lnTo>
                    <a:pt x="30309" y="5182"/>
                  </a:lnTo>
                  <a:lnTo>
                    <a:pt x="29870" y="5563"/>
                  </a:lnTo>
                  <a:lnTo>
                    <a:pt x="29432" y="5925"/>
                  </a:lnTo>
                  <a:lnTo>
                    <a:pt x="28994" y="6268"/>
                  </a:lnTo>
                  <a:lnTo>
                    <a:pt x="28556" y="6592"/>
                  </a:lnTo>
                  <a:lnTo>
                    <a:pt x="28137" y="6897"/>
                  </a:lnTo>
                  <a:lnTo>
                    <a:pt x="28137" y="6897"/>
                  </a:lnTo>
                  <a:lnTo>
                    <a:pt x="27527" y="7297"/>
                  </a:lnTo>
                  <a:lnTo>
                    <a:pt x="26899" y="7697"/>
                  </a:lnTo>
                  <a:lnTo>
                    <a:pt x="26270" y="8078"/>
                  </a:lnTo>
                  <a:lnTo>
                    <a:pt x="25622" y="8440"/>
                  </a:lnTo>
                  <a:lnTo>
                    <a:pt x="24308" y="9144"/>
                  </a:lnTo>
                  <a:lnTo>
                    <a:pt x="22993" y="9811"/>
                  </a:lnTo>
                  <a:lnTo>
                    <a:pt x="21679" y="10478"/>
                  </a:lnTo>
                  <a:lnTo>
                    <a:pt x="20345" y="11164"/>
                  </a:lnTo>
                  <a:lnTo>
                    <a:pt x="19050" y="11869"/>
                  </a:lnTo>
                  <a:lnTo>
                    <a:pt x="18402" y="12231"/>
                  </a:lnTo>
                  <a:lnTo>
                    <a:pt x="17774" y="12612"/>
                  </a:lnTo>
                  <a:lnTo>
                    <a:pt x="17774" y="12612"/>
                  </a:lnTo>
                  <a:lnTo>
                    <a:pt x="16897" y="13164"/>
                  </a:lnTo>
                  <a:lnTo>
                    <a:pt x="16040" y="13736"/>
                  </a:lnTo>
                  <a:lnTo>
                    <a:pt x="15221" y="14345"/>
                  </a:lnTo>
                  <a:lnTo>
                    <a:pt x="14421" y="14974"/>
                  </a:lnTo>
                  <a:lnTo>
                    <a:pt x="13640" y="15621"/>
                  </a:lnTo>
                  <a:lnTo>
                    <a:pt x="12878" y="16307"/>
                  </a:lnTo>
                  <a:lnTo>
                    <a:pt x="12135" y="17012"/>
                  </a:lnTo>
                  <a:lnTo>
                    <a:pt x="11411" y="17736"/>
                  </a:lnTo>
                  <a:lnTo>
                    <a:pt x="10725" y="18479"/>
                  </a:lnTo>
                  <a:lnTo>
                    <a:pt x="10039" y="19260"/>
                  </a:lnTo>
                  <a:lnTo>
                    <a:pt x="9392" y="20041"/>
                  </a:lnTo>
                  <a:lnTo>
                    <a:pt x="8763" y="20841"/>
                  </a:lnTo>
                  <a:lnTo>
                    <a:pt x="8153" y="21679"/>
                  </a:lnTo>
                  <a:lnTo>
                    <a:pt x="7563" y="22518"/>
                  </a:lnTo>
                  <a:lnTo>
                    <a:pt x="6991" y="23375"/>
                  </a:lnTo>
                  <a:lnTo>
                    <a:pt x="6458" y="24251"/>
                  </a:lnTo>
                  <a:lnTo>
                    <a:pt x="5925" y="25146"/>
                  </a:lnTo>
                  <a:lnTo>
                    <a:pt x="5429" y="26042"/>
                  </a:lnTo>
                  <a:lnTo>
                    <a:pt x="4953" y="26956"/>
                  </a:lnTo>
                  <a:lnTo>
                    <a:pt x="4496" y="27890"/>
                  </a:lnTo>
                  <a:lnTo>
                    <a:pt x="4058" y="28842"/>
                  </a:lnTo>
                  <a:lnTo>
                    <a:pt x="3639" y="29795"/>
                  </a:lnTo>
                  <a:lnTo>
                    <a:pt x="3258" y="30747"/>
                  </a:lnTo>
                  <a:lnTo>
                    <a:pt x="2896" y="31719"/>
                  </a:lnTo>
                  <a:lnTo>
                    <a:pt x="2534" y="32690"/>
                  </a:lnTo>
                  <a:lnTo>
                    <a:pt x="2229" y="33681"/>
                  </a:lnTo>
                  <a:lnTo>
                    <a:pt x="1924" y="34671"/>
                  </a:lnTo>
                  <a:lnTo>
                    <a:pt x="1638" y="35681"/>
                  </a:lnTo>
                  <a:lnTo>
                    <a:pt x="1391" y="36691"/>
                  </a:lnTo>
                  <a:lnTo>
                    <a:pt x="1143" y="37700"/>
                  </a:lnTo>
                  <a:lnTo>
                    <a:pt x="933" y="38710"/>
                  </a:lnTo>
                  <a:lnTo>
                    <a:pt x="743" y="39720"/>
                  </a:lnTo>
                  <a:lnTo>
                    <a:pt x="743" y="39720"/>
                  </a:lnTo>
                  <a:lnTo>
                    <a:pt x="572" y="40825"/>
                  </a:lnTo>
                  <a:lnTo>
                    <a:pt x="419" y="41930"/>
                  </a:lnTo>
                  <a:lnTo>
                    <a:pt x="286" y="43053"/>
                  </a:lnTo>
                  <a:lnTo>
                    <a:pt x="191" y="44196"/>
                  </a:lnTo>
                  <a:lnTo>
                    <a:pt x="95" y="45339"/>
                  </a:lnTo>
                  <a:lnTo>
                    <a:pt x="38" y="46482"/>
                  </a:lnTo>
                  <a:lnTo>
                    <a:pt x="0" y="47645"/>
                  </a:lnTo>
                  <a:lnTo>
                    <a:pt x="0" y="48807"/>
                  </a:lnTo>
                  <a:lnTo>
                    <a:pt x="0" y="48807"/>
                  </a:lnTo>
                  <a:lnTo>
                    <a:pt x="0" y="47645"/>
                  </a:lnTo>
                  <a:lnTo>
                    <a:pt x="38" y="46482"/>
                  </a:lnTo>
                  <a:lnTo>
                    <a:pt x="95" y="45339"/>
                  </a:lnTo>
                  <a:lnTo>
                    <a:pt x="191" y="44196"/>
                  </a:lnTo>
                  <a:lnTo>
                    <a:pt x="286" y="43053"/>
                  </a:lnTo>
                  <a:lnTo>
                    <a:pt x="419" y="41930"/>
                  </a:lnTo>
                  <a:lnTo>
                    <a:pt x="572" y="40825"/>
                  </a:lnTo>
                  <a:lnTo>
                    <a:pt x="743" y="39720"/>
                  </a:lnTo>
                  <a:lnTo>
                    <a:pt x="743" y="39720"/>
                  </a:lnTo>
                  <a:lnTo>
                    <a:pt x="933" y="38710"/>
                  </a:lnTo>
                  <a:lnTo>
                    <a:pt x="1143" y="37700"/>
                  </a:lnTo>
                  <a:lnTo>
                    <a:pt x="1391" y="36691"/>
                  </a:lnTo>
                  <a:lnTo>
                    <a:pt x="1638" y="35681"/>
                  </a:lnTo>
                  <a:lnTo>
                    <a:pt x="1924" y="34671"/>
                  </a:lnTo>
                  <a:lnTo>
                    <a:pt x="2229" y="33681"/>
                  </a:lnTo>
                  <a:lnTo>
                    <a:pt x="2534" y="32690"/>
                  </a:lnTo>
                  <a:lnTo>
                    <a:pt x="2896" y="31719"/>
                  </a:lnTo>
                  <a:lnTo>
                    <a:pt x="3258" y="30747"/>
                  </a:lnTo>
                  <a:lnTo>
                    <a:pt x="3639" y="29795"/>
                  </a:lnTo>
                  <a:lnTo>
                    <a:pt x="4058" y="28842"/>
                  </a:lnTo>
                  <a:lnTo>
                    <a:pt x="4496" y="27890"/>
                  </a:lnTo>
                  <a:lnTo>
                    <a:pt x="4953" y="26956"/>
                  </a:lnTo>
                  <a:lnTo>
                    <a:pt x="5429" y="26042"/>
                  </a:lnTo>
                  <a:lnTo>
                    <a:pt x="5925" y="25146"/>
                  </a:lnTo>
                  <a:lnTo>
                    <a:pt x="6458" y="24251"/>
                  </a:lnTo>
                  <a:lnTo>
                    <a:pt x="6991" y="23375"/>
                  </a:lnTo>
                  <a:lnTo>
                    <a:pt x="7563" y="22518"/>
                  </a:lnTo>
                  <a:lnTo>
                    <a:pt x="8153" y="21679"/>
                  </a:lnTo>
                  <a:lnTo>
                    <a:pt x="8763" y="20841"/>
                  </a:lnTo>
                  <a:lnTo>
                    <a:pt x="9392" y="20041"/>
                  </a:lnTo>
                  <a:lnTo>
                    <a:pt x="10039" y="19260"/>
                  </a:lnTo>
                  <a:lnTo>
                    <a:pt x="10725" y="18479"/>
                  </a:lnTo>
                  <a:lnTo>
                    <a:pt x="11411" y="17736"/>
                  </a:lnTo>
                  <a:lnTo>
                    <a:pt x="12135" y="17012"/>
                  </a:lnTo>
                  <a:lnTo>
                    <a:pt x="12878" y="16307"/>
                  </a:lnTo>
                  <a:lnTo>
                    <a:pt x="13640" y="15621"/>
                  </a:lnTo>
                  <a:lnTo>
                    <a:pt x="14421" y="14974"/>
                  </a:lnTo>
                  <a:lnTo>
                    <a:pt x="15221" y="14345"/>
                  </a:lnTo>
                  <a:lnTo>
                    <a:pt x="16040" y="13736"/>
                  </a:lnTo>
                  <a:lnTo>
                    <a:pt x="16897" y="13164"/>
                  </a:lnTo>
                  <a:lnTo>
                    <a:pt x="17774" y="12612"/>
                  </a:lnTo>
                  <a:lnTo>
                    <a:pt x="17774" y="12612"/>
                  </a:lnTo>
                  <a:lnTo>
                    <a:pt x="18402" y="12231"/>
                  </a:lnTo>
                  <a:lnTo>
                    <a:pt x="19050" y="11869"/>
                  </a:lnTo>
                  <a:lnTo>
                    <a:pt x="20345" y="11164"/>
                  </a:lnTo>
                  <a:lnTo>
                    <a:pt x="21679" y="10478"/>
                  </a:lnTo>
                  <a:lnTo>
                    <a:pt x="22993" y="9811"/>
                  </a:lnTo>
                  <a:lnTo>
                    <a:pt x="24308" y="9144"/>
                  </a:lnTo>
                  <a:lnTo>
                    <a:pt x="25622" y="8440"/>
                  </a:lnTo>
                  <a:lnTo>
                    <a:pt x="26270" y="8078"/>
                  </a:lnTo>
                  <a:lnTo>
                    <a:pt x="26899" y="7697"/>
                  </a:lnTo>
                  <a:lnTo>
                    <a:pt x="27527" y="7297"/>
                  </a:lnTo>
                  <a:lnTo>
                    <a:pt x="28137" y="6897"/>
                  </a:lnTo>
                  <a:lnTo>
                    <a:pt x="28137" y="6897"/>
                  </a:lnTo>
                  <a:lnTo>
                    <a:pt x="28556" y="6592"/>
                  </a:lnTo>
                  <a:lnTo>
                    <a:pt x="28994" y="6268"/>
                  </a:lnTo>
                  <a:lnTo>
                    <a:pt x="29432" y="5925"/>
                  </a:lnTo>
                  <a:lnTo>
                    <a:pt x="29870" y="5563"/>
                  </a:lnTo>
                  <a:lnTo>
                    <a:pt x="30309" y="5182"/>
                  </a:lnTo>
                  <a:lnTo>
                    <a:pt x="30747" y="4782"/>
                  </a:lnTo>
                  <a:lnTo>
                    <a:pt x="31166" y="4363"/>
                  </a:lnTo>
                  <a:lnTo>
                    <a:pt x="31566" y="3925"/>
                  </a:lnTo>
                  <a:lnTo>
                    <a:pt x="31966" y="3468"/>
                  </a:lnTo>
                  <a:lnTo>
                    <a:pt x="32328" y="3010"/>
                  </a:lnTo>
                  <a:lnTo>
                    <a:pt x="32671" y="2534"/>
                  </a:lnTo>
                  <a:lnTo>
                    <a:pt x="32995" y="2058"/>
                  </a:lnTo>
                  <a:lnTo>
                    <a:pt x="33261" y="1544"/>
                  </a:lnTo>
                  <a:lnTo>
                    <a:pt x="33509" y="1048"/>
                  </a:lnTo>
                  <a:lnTo>
                    <a:pt x="33719" y="534"/>
                  </a:lnTo>
                  <a:lnTo>
                    <a:pt x="33795" y="267"/>
                  </a:lnTo>
                  <a:lnTo>
                    <a:pt x="33871" y="0"/>
                  </a:lnTo>
                  <a:lnTo>
                    <a:pt x="33871" y="0"/>
                  </a:lnTo>
                  <a:lnTo>
                    <a:pt x="338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4826;p67"/>
            <p:cNvSpPr/>
            <p:nvPr/>
          </p:nvSpPr>
          <p:spPr>
            <a:xfrm flipH="1">
              <a:off x="2681565" y="2626047"/>
              <a:ext cx="1360232" cy="1598665"/>
            </a:xfrm>
            <a:custGeom>
              <a:avLst/>
              <a:gdLst/>
              <a:ahLst/>
              <a:cxnLst/>
              <a:rect l="l" t="t" r="r" b="b"/>
              <a:pathLst>
                <a:path w="82601" h="97080" extrusionOk="0">
                  <a:moveTo>
                    <a:pt x="33871" y="0"/>
                  </a:moveTo>
                  <a:lnTo>
                    <a:pt x="33795" y="267"/>
                  </a:lnTo>
                  <a:lnTo>
                    <a:pt x="33719" y="534"/>
                  </a:lnTo>
                  <a:lnTo>
                    <a:pt x="33509" y="1048"/>
                  </a:lnTo>
                  <a:lnTo>
                    <a:pt x="33261" y="1544"/>
                  </a:lnTo>
                  <a:lnTo>
                    <a:pt x="32995" y="2058"/>
                  </a:lnTo>
                  <a:lnTo>
                    <a:pt x="32671" y="2534"/>
                  </a:lnTo>
                  <a:lnTo>
                    <a:pt x="32328" y="3010"/>
                  </a:lnTo>
                  <a:lnTo>
                    <a:pt x="31966" y="3468"/>
                  </a:lnTo>
                  <a:lnTo>
                    <a:pt x="31566" y="3925"/>
                  </a:lnTo>
                  <a:lnTo>
                    <a:pt x="31166" y="4363"/>
                  </a:lnTo>
                  <a:lnTo>
                    <a:pt x="30747" y="4782"/>
                  </a:lnTo>
                  <a:lnTo>
                    <a:pt x="30309" y="5182"/>
                  </a:lnTo>
                  <a:lnTo>
                    <a:pt x="29870" y="5563"/>
                  </a:lnTo>
                  <a:lnTo>
                    <a:pt x="29432" y="5925"/>
                  </a:lnTo>
                  <a:lnTo>
                    <a:pt x="28994" y="6268"/>
                  </a:lnTo>
                  <a:lnTo>
                    <a:pt x="28556" y="6592"/>
                  </a:lnTo>
                  <a:lnTo>
                    <a:pt x="28137" y="6897"/>
                  </a:lnTo>
                  <a:lnTo>
                    <a:pt x="27527" y="7297"/>
                  </a:lnTo>
                  <a:lnTo>
                    <a:pt x="26899" y="7697"/>
                  </a:lnTo>
                  <a:lnTo>
                    <a:pt x="26270" y="8078"/>
                  </a:lnTo>
                  <a:lnTo>
                    <a:pt x="25622" y="8440"/>
                  </a:lnTo>
                  <a:lnTo>
                    <a:pt x="24308" y="9144"/>
                  </a:lnTo>
                  <a:lnTo>
                    <a:pt x="22993" y="9811"/>
                  </a:lnTo>
                  <a:lnTo>
                    <a:pt x="21679" y="10478"/>
                  </a:lnTo>
                  <a:lnTo>
                    <a:pt x="20345" y="11164"/>
                  </a:lnTo>
                  <a:lnTo>
                    <a:pt x="19050" y="11869"/>
                  </a:lnTo>
                  <a:lnTo>
                    <a:pt x="18402" y="12231"/>
                  </a:lnTo>
                  <a:lnTo>
                    <a:pt x="17774" y="12612"/>
                  </a:lnTo>
                  <a:lnTo>
                    <a:pt x="16897" y="13164"/>
                  </a:lnTo>
                  <a:lnTo>
                    <a:pt x="16040" y="13736"/>
                  </a:lnTo>
                  <a:lnTo>
                    <a:pt x="15221" y="14345"/>
                  </a:lnTo>
                  <a:lnTo>
                    <a:pt x="14421" y="14974"/>
                  </a:lnTo>
                  <a:lnTo>
                    <a:pt x="13640" y="15621"/>
                  </a:lnTo>
                  <a:lnTo>
                    <a:pt x="12878" y="16307"/>
                  </a:lnTo>
                  <a:lnTo>
                    <a:pt x="12135" y="17012"/>
                  </a:lnTo>
                  <a:lnTo>
                    <a:pt x="11411" y="17736"/>
                  </a:lnTo>
                  <a:lnTo>
                    <a:pt x="10725" y="18479"/>
                  </a:lnTo>
                  <a:lnTo>
                    <a:pt x="10039" y="19260"/>
                  </a:lnTo>
                  <a:lnTo>
                    <a:pt x="9392" y="20041"/>
                  </a:lnTo>
                  <a:lnTo>
                    <a:pt x="8763" y="20841"/>
                  </a:lnTo>
                  <a:lnTo>
                    <a:pt x="8153" y="21679"/>
                  </a:lnTo>
                  <a:lnTo>
                    <a:pt x="7563" y="22518"/>
                  </a:lnTo>
                  <a:lnTo>
                    <a:pt x="6991" y="23375"/>
                  </a:lnTo>
                  <a:lnTo>
                    <a:pt x="6458" y="24251"/>
                  </a:lnTo>
                  <a:lnTo>
                    <a:pt x="5925" y="25146"/>
                  </a:lnTo>
                  <a:lnTo>
                    <a:pt x="5429" y="26042"/>
                  </a:lnTo>
                  <a:lnTo>
                    <a:pt x="4953" y="26956"/>
                  </a:lnTo>
                  <a:lnTo>
                    <a:pt x="4496" y="27890"/>
                  </a:lnTo>
                  <a:lnTo>
                    <a:pt x="4058" y="28842"/>
                  </a:lnTo>
                  <a:lnTo>
                    <a:pt x="3639" y="29795"/>
                  </a:lnTo>
                  <a:lnTo>
                    <a:pt x="3258" y="30747"/>
                  </a:lnTo>
                  <a:lnTo>
                    <a:pt x="2896" y="31719"/>
                  </a:lnTo>
                  <a:lnTo>
                    <a:pt x="2534" y="32690"/>
                  </a:lnTo>
                  <a:lnTo>
                    <a:pt x="2229" y="33681"/>
                  </a:lnTo>
                  <a:lnTo>
                    <a:pt x="1924" y="34671"/>
                  </a:lnTo>
                  <a:lnTo>
                    <a:pt x="1638" y="35681"/>
                  </a:lnTo>
                  <a:lnTo>
                    <a:pt x="1391" y="36691"/>
                  </a:lnTo>
                  <a:lnTo>
                    <a:pt x="1143" y="37700"/>
                  </a:lnTo>
                  <a:lnTo>
                    <a:pt x="933" y="38710"/>
                  </a:lnTo>
                  <a:lnTo>
                    <a:pt x="743" y="39720"/>
                  </a:lnTo>
                  <a:lnTo>
                    <a:pt x="572" y="40825"/>
                  </a:lnTo>
                  <a:lnTo>
                    <a:pt x="419" y="41930"/>
                  </a:lnTo>
                  <a:lnTo>
                    <a:pt x="286" y="43053"/>
                  </a:lnTo>
                  <a:lnTo>
                    <a:pt x="191" y="44196"/>
                  </a:lnTo>
                  <a:lnTo>
                    <a:pt x="95" y="45339"/>
                  </a:lnTo>
                  <a:lnTo>
                    <a:pt x="38" y="46482"/>
                  </a:lnTo>
                  <a:lnTo>
                    <a:pt x="0" y="47645"/>
                  </a:lnTo>
                  <a:lnTo>
                    <a:pt x="0" y="48807"/>
                  </a:lnTo>
                  <a:lnTo>
                    <a:pt x="0" y="49626"/>
                  </a:lnTo>
                  <a:lnTo>
                    <a:pt x="19" y="50464"/>
                  </a:lnTo>
                  <a:lnTo>
                    <a:pt x="95" y="52121"/>
                  </a:lnTo>
                  <a:lnTo>
                    <a:pt x="210" y="53798"/>
                  </a:lnTo>
                  <a:lnTo>
                    <a:pt x="362" y="55474"/>
                  </a:lnTo>
                  <a:lnTo>
                    <a:pt x="572" y="57131"/>
                  </a:lnTo>
                  <a:lnTo>
                    <a:pt x="819" y="58808"/>
                  </a:lnTo>
                  <a:lnTo>
                    <a:pt x="1105" y="60465"/>
                  </a:lnTo>
                  <a:lnTo>
                    <a:pt x="1448" y="62103"/>
                  </a:lnTo>
                  <a:lnTo>
                    <a:pt x="1810" y="63723"/>
                  </a:lnTo>
                  <a:lnTo>
                    <a:pt x="2229" y="65342"/>
                  </a:lnTo>
                  <a:lnTo>
                    <a:pt x="2457" y="66142"/>
                  </a:lnTo>
                  <a:lnTo>
                    <a:pt x="2705" y="66923"/>
                  </a:lnTo>
                  <a:lnTo>
                    <a:pt x="2953" y="67723"/>
                  </a:lnTo>
                  <a:lnTo>
                    <a:pt x="3200" y="68504"/>
                  </a:lnTo>
                  <a:lnTo>
                    <a:pt x="3467" y="69266"/>
                  </a:lnTo>
                  <a:lnTo>
                    <a:pt x="3734" y="70028"/>
                  </a:lnTo>
                  <a:lnTo>
                    <a:pt x="4039" y="70790"/>
                  </a:lnTo>
                  <a:lnTo>
                    <a:pt x="4324" y="71552"/>
                  </a:lnTo>
                  <a:lnTo>
                    <a:pt x="4629" y="72276"/>
                  </a:lnTo>
                  <a:lnTo>
                    <a:pt x="4953" y="73019"/>
                  </a:lnTo>
                  <a:lnTo>
                    <a:pt x="5277" y="73743"/>
                  </a:lnTo>
                  <a:lnTo>
                    <a:pt x="5601" y="74448"/>
                  </a:lnTo>
                  <a:lnTo>
                    <a:pt x="6172" y="75572"/>
                  </a:lnTo>
                  <a:lnTo>
                    <a:pt x="6458" y="76124"/>
                  </a:lnTo>
                  <a:lnTo>
                    <a:pt x="6782" y="76677"/>
                  </a:lnTo>
                  <a:lnTo>
                    <a:pt x="7106" y="77229"/>
                  </a:lnTo>
                  <a:lnTo>
                    <a:pt x="7430" y="77782"/>
                  </a:lnTo>
                  <a:lnTo>
                    <a:pt x="7791" y="78334"/>
                  </a:lnTo>
                  <a:lnTo>
                    <a:pt x="8153" y="78867"/>
                  </a:lnTo>
                  <a:lnTo>
                    <a:pt x="8515" y="79420"/>
                  </a:lnTo>
                  <a:lnTo>
                    <a:pt x="8896" y="79953"/>
                  </a:lnTo>
                  <a:lnTo>
                    <a:pt x="9296" y="80468"/>
                  </a:lnTo>
                  <a:lnTo>
                    <a:pt x="9696" y="81001"/>
                  </a:lnTo>
                  <a:lnTo>
                    <a:pt x="10116" y="81496"/>
                  </a:lnTo>
                  <a:lnTo>
                    <a:pt x="10554" y="82011"/>
                  </a:lnTo>
                  <a:lnTo>
                    <a:pt x="10992" y="82506"/>
                  </a:lnTo>
                  <a:lnTo>
                    <a:pt x="11430" y="82982"/>
                  </a:lnTo>
                  <a:lnTo>
                    <a:pt x="11906" y="83459"/>
                  </a:lnTo>
                  <a:lnTo>
                    <a:pt x="12363" y="83916"/>
                  </a:lnTo>
                  <a:lnTo>
                    <a:pt x="12859" y="84373"/>
                  </a:lnTo>
                  <a:lnTo>
                    <a:pt x="13335" y="84811"/>
                  </a:lnTo>
                  <a:lnTo>
                    <a:pt x="13849" y="85230"/>
                  </a:lnTo>
                  <a:lnTo>
                    <a:pt x="14345" y="85630"/>
                  </a:lnTo>
                  <a:lnTo>
                    <a:pt x="14878" y="86030"/>
                  </a:lnTo>
                  <a:lnTo>
                    <a:pt x="15411" y="86392"/>
                  </a:lnTo>
                  <a:lnTo>
                    <a:pt x="15945" y="86754"/>
                  </a:lnTo>
                  <a:lnTo>
                    <a:pt x="16478" y="87097"/>
                  </a:lnTo>
                  <a:lnTo>
                    <a:pt x="17050" y="87421"/>
                  </a:lnTo>
                  <a:lnTo>
                    <a:pt x="17602" y="87726"/>
                  </a:lnTo>
                  <a:lnTo>
                    <a:pt x="18174" y="88011"/>
                  </a:lnTo>
                  <a:lnTo>
                    <a:pt x="18764" y="88259"/>
                  </a:lnTo>
                  <a:lnTo>
                    <a:pt x="19355" y="88507"/>
                  </a:lnTo>
                  <a:lnTo>
                    <a:pt x="19945" y="88716"/>
                  </a:lnTo>
                  <a:lnTo>
                    <a:pt x="21679" y="89288"/>
                  </a:lnTo>
                  <a:lnTo>
                    <a:pt x="23432" y="89821"/>
                  </a:lnTo>
                  <a:lnTo>
                    <a:pt x="25184" y="90317"/>
                  </a:lnTo>
                  <a:lnTo>
                    <a:pt x="26937" y="90755"/>
                  </a:lnTo>
                  <a:lnTo>
                    <a:pt x="28708" y="91193"/>
                  </a:lnTo>
                  <a:lnTo>
                    <a:pt x="30499" y="91574"/>
                  </a:lnTo>
                  <a:lnTo>
                    <a:pt x="32290" y="91936"/>
                  </a:lnTo>
                  <a:lnTo>
                    <a:pt x="34080" y="92279"/>
                  </a:lnTo>
                  <a:lnTo>
                    <a:pt x="35871" y="92603"/>
                  </a:lnTo>
                  <a:lnTo>
                    <a:pt x="37662" y="92907"/>
                  </a:lnTo>
                  <a:lnTo>
                    <a:pt x="39472" y="93174"/>
                  </a:lnTo>
                  <a:lnTo>
                    <a:pt x="41281" y="93460"/>
                  </a:lnTo>
                  <a:lnTo>
                    <a:pt x="44882" y="93955"/>
                  </a:lnTo>
                  <a:lnTo>
                    <a:pt x="48501" y="94450"/>
                  </a:lnTo>
                  <a:lnTo>
                    <a:pt x="48787" y="94488"/>
                  </a:lnTo>
                  <a:lnTo>
                    <a:pt x="48939" y="94508"/>
                  </a:lnTo>
                  <a:lnTo>
                    <a:pt x="48997" y="94508"/>
                  </a:lnTo>
                  <a:lnTo>
                    <a:pt x="49168" y="94527"/>
                  </a:lnTo>
                  <a:lnTo>
                    <a:pt x="49187" y="94546"/>
                  </a:lnTo>
                  <a:lnTo>
                    <a:pt x="49320" y="94565"/>
                  </a:lnTo>
                  <a:lnTo>
                    <a:pt x="50540" y="94736"/>
                  </a:lnTo>
                  <a:lnTo>
                    <a:pt x="51759" y="94946"/>
                  </a:lnTo>
                  <a:lnTo>
                    <a:pt x="53835" y="95289"/>
                  </a:lnTo>
                  <a:lnTo>
                    <a:pt x="55912" y="95651"/>
                  </a:lnTo>
                  <a:lnTo>
                    <a:pt x="58007" y="96012"/>
                  </a:lnTo>
                  <a:lnTo>
                    <a:pt x="60122" y="96355"/>
                  </a:lnTo>
                  <a:lnTo>
                    <a:pt x="61170" y="96508"/>
                  </a:lnTo>
                  <a:lnTo>
                    <a:pt x="62217" y="96641"/>
                  </a:lnTo>
                  <a:lnTo>
                    <a:pt x="63284" y="96774"/>
                  </a:lnTo>
                  <a:lnTo>
                    <a:pt x="64332" y="96870"/>
                  </a:lnTo>
                  <a:lnTo>
                    <a:pt x="65380" y="96965"/>
                  </a:lnTo>
                  <a:lnTo>
                    <a:pt x="66446" y="97022"/>
                  </a:lnTo>
                  <a:lnTo>
                    <a:pt x="67494" y="97060"/>
                  </a:lnTo>
                  <a:lnTo>
                    <a:pt x="68542" y="97079"/>
                  </a:lnTo>
                  <a:lnTo>
                    <a:pt x="69475" y="97060"/>
                  </a:lnTo>
                  <a:lnTo>
                    <a:pt x="70390" y="97041"/>
                  </a:lnTo>
                  <a:lnTo>
                    <a:pt x="71323" y="96965"/>
                  </a:lnTo>
                  <a:lnTo>
                    <a:pt x="72238" y="96889"/>
                  </a:lnTo>
                  <a:lnTo>
                    <a:pt x="73152" y="96755"/>
                  </a:lnTo>
                  <a:lnTo>
                    <a:pt x="74066" y="96603"/>
                  </a:lnTo>
                  <a:lnTo>
                    <a:pt x="74962" y="96432"/>
                  </a:lnTo>
                  <a:lnTo>
                    <a:pt x="75857" y="96203"/>
                  </a:lnTo>
                  <a:lnTo>
                    <a:pt x="75914" y="96203"/>
                  </a:lnTo>
                  <a:lnTo>
                    <a:pt x="75933" y="96184"/>
                  </a:lnTo>
                  <a:lnTo>
                    <a:pt x="75990" y="96184"/>
                  </a:lnTo>
                  <a:lnTo>
                    <a:pt x="76010" y="96165"/>
                  </a:lnTo>
                  <a:lnTo>
                    <a:pt x="76067" y="96165"/>
                  </a:lnTo>
                  <a:lnTo>
                    <a:pt x="76067" y="96146"/>
                  </a:lnTo>
                  <a:lnTo>
                    <a:pt x="76924" y="95898"/>
                  </a:lnTo>
                  <a:lnTo>
                    <a:pt x="77781" y="95612"/>
                  </a:lnTo>
                  <a:lnTo>
                    <a:pt x="78619" y="95270"/>
                  </a:lnTo>
                  <a:lnTo>
                    <a:pt x="79439" y="94927"/>
                  </a:lnTo>
                  <a:lnTo>
                    <a:pt x="80239" y="94527"/>
                  </a:lnTo>
                  <a:lnTo>
                    <a:pt x="81039" y="94127"/>
                  </a:lnTo>
                  <a:lnTo>
                    <a:pt x="81820" y="93688"/>
                  </a:lnTo>
                  <a:lnTo>
                    <a:pt x="82601" y="93212"/>
                  </a:lnTo>
                  <a:lnTo>
                    <a:pt x="81420" y="92526"/>
                  </a:lnTo>
                  <a:lnTo>
                    <a:pt x="80239" y="91841"/>
                  </a:lnTo>
                  <a:lnTo>
                    <a:pt x="79019" y="91193"/>
                  </a:lnTo>
                  <a:lnTo>
                    <a:pt x="77800" y="90583"/>
                  </a:lnTo>
                  <a:lnTo>
                    <a:pt x="76562" y="89993"/>
                  </a:lnTo>
                  <a:lnTo>
                    <a:pt x="75305" y="89421"/>
                  </a:lnTo>
                  <a:lnTo>
                    <a:pt x="74047" y="88869"/>
                  </a:lnTo>
                  <a:lnTo>
                    <a:pt x="72771" y="88335"/>
                  </a:lnTo>
                  <a:lnTo>
                    <a:pt x="71476" y="87821"/>
                  </a:lnTo>
                  <a:lnTo>
                    <a:pt x="70180" y="87326"/>
                  </a:lnTo>
                  <a:lnTo>
                    <a:pt x="68885" y="86849"/>
                  </a:lnTo>
                  <a:lnTo>
                    <a:pt x="67589" y="86373"/>
                  </a:lnTo>
                  <a:lnTo>
                    <a:pt x="64980" y="85459"/>
                  </a:lnTo>
                  <a:lnTo>
                    <a:pt x="62351" y="84602"/>
                  </a:lnTo>
                  <a:lnTo>
                    <a:pt x="58693" y="83401"/>
                  </a:lnTo>
                  <a:lnTo>
                    <a:pt x="56864" y="82792"/>
                  </a:lnTo>
                  <a:lnTo>
                    <a:pt x="55035" y="82163"/>
                  </a:lnTo>
                  <a:lnTo>
                    <a:pt x="53207" y="81534"/>
                  </a:lnTo>
                  <a:lnTo>
                    <a:pt x="51397" y="80868"/>
                  </a:lnTo>
                  <a:lnTo>
                    <a:pt x="49587" y="80201"/>
                  </a:lnTo>
                  <a:lnTo>
                    <a:pt x="47796" y="79477"/>
                  </a:lnTo>
                  <a:lnTo>
                    <a:pt x="46025" y="78734"/>
                  </a:lnTo>
                  <a:lnTo>
                    <a:pt x="45149" y="78334"/>
                  </a:lnTo>
                  <a:lnTo>
                    <a:pt x="44291" y="77934"/>
                  </a:lnTo>
                  <a:lnTo>
                    <a:pt x="43415" y="77534"/>
                  </a:lnTo>
                  <a:lnTo>
                    <a:pt x="42558" y="77115"/>
                  </a:lnTo>
                  <a:lnTo>
                    <a:pt x="41720" y="76677"/>
                  </a:lnTo>
                  <a:lnTo>
                    <a:pt x="40862" y="76220"/>
                  </a:lnTo>
                  <a:lnTo>
                    <a:pt x="40043" y="75762"/>
                  </a:lnTo>
                  <a:lnTo>
                    <a:pt x="39205" y="75286"/>
                  </a:lnTo>
                  <a:lnTo>
                    <a:pt x="38386" y="74791"/>
                  </a:lnTo>
                  <a:lnTo>
                    <a:pt x="37586" y="74276"/>
                  </a:lnTo>
                  <a:lnTo>
                    <a:pt x="36786" y="73762"/>
                  </a:lnTo>
                  <a:lnTo>
                    <a:pt x="36005" y="73229"/>
                  </a:lnTo>
                  <a:lnTo>
                    <a:pt x="35223" y="72657"/>
                  </a:lnTo>
                  <a:lnTo>
                    <a:pt x="34442" y="72086"/>
                  </a:lnTo>
                  <a:lnTo>
                    <a:pt x="33795" y="71571"/>
                  </a:lnTo>
                  <a:lnTo>
                    <a:pt x="33166" y="71057"/>
                  </a:lnTo>
                  <a:lnTo>
                    <a:pt x="32556" y="70524"/>
                  </a:lnTo>
                  <a:lnTo>
                    <a:pt x="31966" y="69971"/>
                  </a:lnTo>
                  <a:lnTo>
                    <a:pt x="31394" y="69419"/>
                  </a:lnTo>
                  <a:lnTo>
                    <a:pt x="30823" y="68866"/>
                  </a:lnTo>
                  <a:lnTo>
                    <a:pt x="30290" y="68295"/>
                  </a:lnTo>
                  <a:lnTo>
                    <a:pt x="29775" y="67704"/>
                  </a:lnTo>
                  <a:lnTo>
                    <a:pt x="29280" y="67114"/>
                  </a:lnTo>
                  <a:lnTo>
                    <a:pt x="28785" y="66523"/>
                  </a:lnTo>
                  <a:lnTo>
                    <a:pt x="28327" y="65913"/>
                  </a:lnTo>
                  <a:lnTo>
                    <a:pt x="27870" y="65304"/>
                  </a:lnTo>
                  <a:lnTo>
                    <a:pt x="27451" y="64675"/>
                  </a:lnTo>
                  <a:lnTo>
                    <a:pt x="27032" y="64047"/>
                  </a:lnTo>
                  <a:lnTo>
                    <a:pt x="26651" y="63399"/>
                  </a:lnTo>
                  <a:lnTo>
                    <a:pt x="26270" y="62751"/>
                  </a:lnTo>
                  <a:lnTo>
                    <a:pt x="25908" y="62103"/>
                  </a:lnTo>
                  <a:lnTo>
                    <a:pt x="25565" y="61437"/>
                  </a:lnTo>
                  <a:lnTo>
                    <a:pt x="25241" y="60770"/>
                  </a:lnTo>
                  <a:lnTo>
                    <a:pt x="24936" y="60103"/>
                  </a:lnTo>
                  <a:lnTo>
                    <a:pt x="24651" y="59436"/>
                  </a:lnTo>
                  <a:lnTo>
                    <a:pt x="24384" y="58751"/>
                  </a:lnTo>
                  <a:lnTo>
                    <a:pt x="24117" y="58046"/>
                  </a:lnTo>
                  <a:lnTo>
                    <a:pt x="23889" y="57360"/>
                  </a:lnTo>
                  <a:lnTo>
                    <a:pt x="23660" y="56655"/>
                  </a:lnTo>
                  <a:lnTo>
                    <a:pt x="23451" y="55950"/>
                  </a:lnTo>
                  <a:lnTo>
                    <a:pt x="23279" y="55245"/>
                  </a:lnTo>
                  <a:lnTo>
                    <a:pt x="23108" y="54541"/>
                  </a:lnTo>
                  <a:lnTo>
                    <a:pt x="22955" y="53817"/>
                  </a:lnTo>
                  <a:lnTo>
                    <a:pt x="22803" y="53093"/>
                  </a:lnTo>
                  <a:lnTo>
                    <a:pt x="22689" y="52369"/>
                  </a:lnTo>
                  <a:lnTo>
                    <a:pt x="22593" y="51645"/>
                  </a:lnTo>
                  <a:lnTo>
                    <a:pt x="22498" y="50921"/>
                  </a:lnTo>
                  <a:lnTo>
                    <a:pt x="22422" y="50178"/>
                  </a:lnTo>
                  <a:lnTo>
                    <a:pt x="22365" y="49435"/>
                  </a:lnTo>
                  <a:lnTo>
                    <a:pt x="22327" y="48711"/>
                  </a:lnTo>
                  <a:lnTo>
                    <a:pt x="22308" y="47968"/>
                  </a:lnTo>
                  <a:lnTo>
                    <a:pt x="22289" y="47225"/>
                  </a:lnTo>
                  <a:lnTo>
                    <a:pt x="22308" y="46482"/>
                  </a:lnTo>
                  <a:lnTo>
                    <a:pt x="22327" y="45740"/>
                  </a:lnTo>
                  <a:lnTo>
                    <a:pt x="22365" y="44997"/>
                  </a:lnTo>
                  <a:lnTo>
                    <a:pt x="22422" y="44235"/>
                  </a:lnTo>
                  <a:lnTo>
                    <a:pt x="22479" y="43492"/>
                  </a:lnTo>
                  <a:lnTo>
                    <a:pt x="22574" y="42749"/>
                  </a:lnTo>
                  <a:lnTo>
                    <a:pt x="22670" y="42006"/>
                  </a:lnTo>
                  <a:lnTo>
                    <a:pt x="22784" y="41263"/>
                  </a:lnTo>
                  <a:lnTo>
                    <a:pt x="22917" y="40501"/>
                  </a:lnTo>
                  <a:lnTo>
                    <a:pt x="23070" y="39758"/>
                  </a:lnTo>
                  <a:lnTo>
                    <a:pt x="23222" y="39015"/>
                  </a:lnTo>
                  <a:lnTo>
                    <a:pt x="23393" y="38272"/>
                  </a:lnTo>
                  <a:lnTo>
                    <a:pt x="23584" y="37529"/>
                  </a:lnTo>
                  <a:lnTo>
                    <a:pt x="23793" y="36786"/>
                  </a:lnTo>
                  <a:lnTo>
                    <a:pt x="24022" y="36043"/>
                  </a:lnTo>
                  <a:lnTo>
                    <a:pt x="24251" y="35319"/>
                  </a:lnTo>
                  <a:lnTo>
                    <a:pt x="24498" y="34576"/>
                  </a:lnTo>
                  <a:lnTo>
                    <a:pt x="24765" y="33852"/>
                  </a:lnTo>
                  <a:lnTo>
                    <a:pt x="25032" y="33128"/>
                  </a:lnTo>
                  <a:lnTo>
                    <a:pt x="25337" y="32405"/>
                  </a:lnTo>
                  <a:lnTo>
                    <a:pt x="25641" y="31681"/>
                  </a:lnTo>
                  <a:lnTo>
                    <a:pt x="25946" y="30957"/>
                  </a:lnTo>
                  <a:lnTo>
                    <a:pt x="26289" y="30252"/>
                  </a:lnTo>
                  <a:lnTo>
                    <a:pt x="26632" y="29528"/>
                  </a:lnTo>
                  <a:lnTo>
                    <a:pt x="26994" y="28823"/>
                  </a:lnTo>
                  <a:lnTo>
                    <a:pt x="27375" y="28118"/>
                  </a:lnTo>
                  <a:lnTo>
                    <a:pt x="27946" y="27090"/>
                  </a:lnTo>
                  <a:lnTo>
                    <a:pt x="28537" y="26061"/>
                  </a:lnTo>
                  <a:lnTo>
                    <a:pt x="29756" y="24003"/>
                  </a:lnTo>
                  <a:lnTo>
                    <a:pt x="30994" y="21946"/>
                  </a:lnTo>
                  <a:lnTo>
                    <a:pt x="32195" y="19889"/>
                  </a:lnTo>
                  <a:lnTo>
                    <a:pt x="32785" y="18860"/>
                  </a:lnTo>
                  <a:lnTo>
                    <a:pt x="33376" y="17812"/>
                  </a:lnTo>
                  <a:lnTo>
                    <a:pt x="33928" y="16764"/>
                  </a:lnTo>
                  <a:lnTo>
                    <a:pt x="34461" y="15717"/>
                  </a:lnTo>
                  <a:lnTo>
                    <a:pt x="34976" y="14650"/>
                  </a:lnTo>
                  <a:lnTo>
                    <a:pt x="35452" y="13564"/>
                  </a:lnTo>
                  <a:lnTo>
                    <a:pt x="35909" y="12459"/>
                  </a:lnTo>
                  <a:lnTo>
                    <a:pt x="36309" y="11354"/>
                  </a:lnTo>
                  <a:lnTo>
                    <a:pt x="36500" y="10821"/>
                  </a:lnTo>
                  <a:lnTo>
                    <a:pt x="36652" y="10307"/>
                  </a:lnTo>
                  <a:lnTo>
                    <a:pt x="36805" y="9773"/>
                  </a:lnTo>
                  <a:lnTo>
                    <a:pt x="36938" y="9221"/>
                  </a:lnTo>
                  <a:lnTo>
                    <a:pt x="37052" y="8687"/>
                  </a:lnTo>
                  <a:lnTo>
                    <a:pt x="37148" y="8135"/>
                  </a:lnTo>
                  <a:lnTo>
                    <a:pt x="37224" y="7601"/>
                  </a:lnTo>
                  <a:lnTo>
                    <a:pt x="37262" y="7049"/>
                  </a:lnTo>
                  <a:lnTo>
                    <a:pt x="37300" y="6497"/>
                  </a:lnTo>
                  <a:lnTo>
                    <a:pt x="37281" y="5963"/>
                  </a:lnTo>
                  <a:lnTo>
                    <a:pt x="37243" y="5430"/>
                  </a:lnTo>
                  <a:lnTo>
                    <a:pt x="37186" y="4896"/>
                  </a:lnTo>
                  <a:lnTo>
                    <a:pt x="37071" y="4382"/>
                  </a:lnTo>
                  <a:lnTo>
                    <a:pt x="36938" y="3868"/>
                  </a:lnTo>
                  <a:lnTo>
                    <a:pt x="36747" y="3353"/>
                  </a:lnTo>
                  <a:lnTo>
                    <a:pt x="36519" y="2858"/>
                  </a:lnTo>
                  <a:lnTo>
                    <a:pt x="36271" y="2420"/>
                  </a:lnTo>
                  <a:lnTo>
                    <a:pt x="36005" y="2001"/>
                  </a:lnTo>
                  <a:lnTo>
                    <a:pt x="35700" y="1601"/>
                  </a:lnTo>
                  <a:lnTo>
                    <a:pt x="35376" y="1239"/>
                  </a:lnTo>
                  <a:lnTo>
                    <a:pt x="35033" y="896"/>
                  </a:lnTo>
                  <a:lnTo>
                    <a:pt x="34671" y="572"/>
                  </a:lnTo>
                  <a:lnTo>
                    <a:pt x="34271" y="286"/>
                  </a:lnTo>
                  <a:lnTo>
                    <a:pt x="33871"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4827;p67"/>
            <p:cNvSpPr/>
            <p:nvPr/>
          </p:nvSpPr>
          <p:spPr>
            <a:xfrm flipH="1">
              <a:off x="2681565" y="2626047"/>
              <a:ext cx="1360232" cy="1598665"/>
            </a:xfrm>
            <a:custGeom>
              <a:avLst/>
              <a:gdLst/>
              <a:ahLst/>
              <a:cxnLst/>
              <a:rect l="l" t="t" r="r" b="b"/>
              <a:pathLst>
                <a:path w="82601" h="97080" fill="none" extrusionOk="0">
                  <a:moveTo>
                    <a:pt x="33871" y="0"/>
                  </a:moveTo>
                  <a:lnTo>
                    <a:pt x="33871" y="0"/>
                  </a:lnTo>
                  <a:lnTo>
                    <a:pt x="33795" y="267"/>
                  </a:lnTo>
                  <a:lnTo>
                    <a:pt x="33719" y="534"/>
                  </a:lnTo>
                  <a:lnTo>
                    <a:pt x="33509" y="1048"/>
                  </a:lnTo>
                  <a:lnTo>
                    <a:pt x="33261" y="1544"/>
                  </a:lnTo>
                  <a:lnTo>
                    <a:pt x="32995" y="2058"/>
                  </a:lnTo>
                  <a:lnTo>
                    <a:pt x="32671" y="2534"/>
                  </a:lnTo>
                  <a:lnTo>
                    <a:pt x="32328" y="3010"/>
                  </a:lnTo>
                  <a:lnTo>
                    <a:pt x="31966" y="3468"/>
                  </a:lnTo>
                  <a:lnTo>
                    <a:pt x="31566" y="3925"/>
                  </a:lnTo>
                  <a:lnTo>
                    <a:pt x="31166" y="4363"/>
                  </a:lnTo>
                  <a:lnTo>
                    <a:pt x="30747" y="4782"/>
                  </a:lnTo>
                  <a:lnTo>
                    <a:pt x="30309" y="5182"/>
                  </a:lnTo>
                  <a:lnTo>
                    <a:pt x="29870" y="5563"/>
                  </a:lnTo>
                  <a:lnTo>
                    <a:pt x="29432" y="5925"/>
                  </a:lnTo>
                  <a:lnTo>
                    <a:pt x="28994" y="6268"/>
                  </a:lnTo>
                  <a:lnTo>
                    <a:pt x="28556" y="6592"/>
                  </a:lnTo>
                  <a:lnTo>
                    <a:pt x="28137" y="6897"/>
                  </a:lnTo>
                  <a:lnTo>
                    <a:pt x="28137" y="6897"/>
                  </a:lnTo>
                  <a:lnTo>
                    <a:pt x="27527" y="7297"/>
                  </a:lnTo>
                  <a:lnTo>
                    <a:pt x="26899" y="7697"/>
                  </a:lnTo>
                  <a:lnTo>
                    <a:pt x="26270" y="8078"/>
                  </a:lnTo>
                  <a:lnTo>
                    <a:pt x="25622" y="8440"/>
                  </a:lnTo>
                  <a:lnTo>
                    <a:pt x="24308" y="9144"/>
                  </a:lnTo>
                  <a:lnTo>
                    <a:pt x="22993" y="9811"/>
                  </a:lnTo>
                  <a:lnTo>
                    <a:pt x="21679" y="10478"/>
                  </a:lnTo>
                  <a:lnTo>
                    <a:pt x="20345" y="11164"/>
                  </a:lnTo>
                  <a:lnTo>
                    <a:pt x="19050" y="11869"/>
                  </a:lnTo>
                  <a:lnTo>
                    <a:pt x="18402" y="12231"/>
                  </a:lnTo>
                  <a:lnTo>
                    <a:pt x="17774" y="12612"/>
                  </a:lnTo>
                  <a:lnTo>
                    <a:pt x="17774" y="12612"/>
                  </a:lnTo>
                  <a:lnTo>
                    <a:pt x="16897" y="13164"/>
                  </a:lnTo>
                  <a:lnTo>
                    <a:pt x="16040" y="13736"/>
                  </a:lnTo>
                  <a:lnTo>
                    <a:pt x="15221" y="14345"/>
                  </a:lnTo>
                  <a:lnTo>
                    <a:pt x="14421" y="14974"/>
                  </a:lnTo>
                  <a:lnTo>
                    <a:pt x="13640" y="15621"/>
                  </a:lnTo>
                  <a:lnTo>
                    <a:pt x="12878" y="16307"/>
                  </a:lnTo>
                  <a:lnTo>
                    <a:pt x="12135" y="17012"/>
                  </a:lnTo>
                  <a:lnTo>
                    <a:pt x="11411" y="17736"/>
                  </a:lnTo>
                  <a:lnTo>
                    <a:pt x="10725" y="18479"/>
                  </a:lnTo>
                  <a:lnTo>
                    <a:pt x="10039" y="19260"/>
                  </a:lnTo>
                  <a:lnTo>
                    <a:pt x="9392" y="20041"/>
                  </a:lnTo>
                  <a:lnTo>
                    <a:pt x="8763" y="20841"/>
                  </a:lnTo>
                  <a:lnTo>
                    <a:pt x="8153" y="21679"/>
                  </a:lnTo>
                  <a:lnTo>
                    <a:pt x="7563" y="22518"/>
                  </a:lnTo>
                  <a:lnTo>
                    <a:pt x="6991" y="23375"/>
                  </a:lnTo>
                  <a:lnTo>
                    <a:pt x="6458" y="24251"/>
                  </a:lnTo>
                  <a:lnTo>
                    <a:pt x="5925" y="25146"/>
                  </a:lnTo>
                  <a:lnTo>
                    <a:pt x="5429" y="26042"/>
                  </a:lnTo>
                  <a:lnTo>
                    <a:pt x="4953" y="26956"/>
                  </a:lnTo>
                  <a:lnTo>
                    <a:pt x="4496" y="27890"/>
                  </a:lnTo>
                  <a:lnTo>
                    <a:pt x="4058" y="28842"/>
                  </a:lnTo>
                  <a:lnTo>
                    <a:pt x="3639" y="29795"/>
                  </a:lnTo>
                  <a:lnTo>
                    <a:pt x="3258" y="30747"/>
                  </a:lnTo>
                  <a:lnTo>
                    <a:pt x="2896" y="31719"/>
                  </a:lnTo>
                  <a:lnTo>
                    <a:pt x="2534" y="32690"/>
                  </a:lnTo>
                  <a:lnTo>
                    <a:pt x="2229" y="33681"/>
                  </a:lnTo>
                  <a:lnTo>
                    <a:pt x="1924" y="34671"/>
                  </a:lnTo>
                  <a:lnTo>
                    <a:pt x="1638" y="35681"/>
                  </a:lnTo>
                  <a:lnTo>
                    <a:pt x="1391" y="36691"/>
                  </a:lnTo>
                  <a:lnTo>
                    <a:pt x="1143" y="37700"/>
                  </a:lnTo>
                  <a:lnTo>
                    <a:pt x="933" y="38710"/>
                  </a:lnTo>
                  <a:lnTo>
                    <a:pt x="743" y="39720"/>
                  </a:lnTo>
                  <a:lnTo>
                    <a:pt x="743" y="39720"/>
                  </a:lnTo>
                  <a:lnTo>
                    <a:pt x="572" y="40825"/>
                  </a:lnTo>
                  <a:lnTo>
                    <a:pt x="419" y="41930"/>
                  </a:lnTo>
                  <a:lnTo>
                    <a:pt x="286" y="43053"/>
                  </a:lnTo>
                  <a:lnTo>
                    <a:pt x="191" y="44196"/>
                  </a:lnTo>
                  <a:lnTo>
                    <a:pt x="95" y="45339"/>
                  </a:lnTo>
                  <a:lnTo>
                    <a:pt x="38" y="46482"/>
                  </a:lnTo>
                  <a:lnTo>
                    <a:pt x="0" y="47645"/>
                  </a:lnTo>
                  <a:lnTo>
                    <a:pt x="0" y="48807"/>
                  </a:lnTo>
                  <a:lnTo>
                    <a:pt x="0" y="48807"/>
                  </a:lnTo>
                  <a:lnTo>
                    <a:pt x="0" y="49626"/>
                  </a:lnTo>
                  <a:lnTo>
                    <a:pt x="19" y="50464"/>
                  </a:lnTo>
                  <a:lnTo>
                    <a:pt x="95" y="52121"/>
                  </a:lnTo>
                  <a:lnTo>
                    <a:pt x="210" y="53798"/>
                  </a:lnTo>
                  <a:lnTo>
                    <a:pt x="362" y="55474"/>
                  </a:lnTo>
                  <a:lnTo>
                    <a:pt x="572" y="57131"/>
                  </a:lnTo>
                  <a:lnTo>
                    <a:pt x="819" y="58808"/>
                  </a:lnTo>
                  <a:lnTo>
                    <a:pt x="1105" y="60465"/>
                  </a:lnTo>
                  <a:lnTo>
                    <a:pt x="1448" y="62103"/>
                  </a:lnTo>
                  <a:lnTo>
                    <a:pt x="1810" y="63723"/>
                  </a:lnTo>
                  <a:lnTo>
                    <a:pt x="2229" y="65342"/>
                  </a:lnTo>
                  <a:lnTo>
                    <a:pt x="2457" y="66142"/>
                  </a:lnTo>
                  <a:lnTo>
                    <a:pt x="2705" y="66923"/>
                  </a:lnTo>
                  <a:lnTo>
                    <a:pt x="2953" y="67723"/>
                  </a:lnTo>
                  <a:lnTo>
                    <a:pt x="3200" y="68504"/>
                  </a:lnTo>
                  <a:lnTo>
                    <a:pt x="3467" y="69266"/>
                  </a:lnTo>
                  <a:lnTo>
                    <a:pt x="3734" y="70028"/>
                  </a:lnTo>
                  <a:lnTo>
                    <a:pt x="4039" y="70790"/>
                  </a:lnTo>
                  <a:lnTo>
                    <a:pt x="4324" y="71552"/>
                  </a:lnTo>
                  <a:lnTo>
                    <a:pt x="4629" y="72276"/>
                  </a:lnTo>
                  <a:lnTo>
                    <a:pt x="4953" y="73019"/>
                  </a:lnTo>
                  <a:lnTo>
                    <a:pt x="5277" y="73743"/>
                  </a:lnTo>
                  <a:lnTo>
                    <a:pt x="5601" y="74448"/>
                  </a:lnTo>
                  <a:lnTo>
                    <a:pt x="5601" y="74448"/>
                  </a:lnTo>
                  <a:lnTo>
                    <a:pt x="6172" y="75572"/>
                  </a:lnTo>
                  <a:lnTo>
                    <a:pt x="6458" y="76124"/>
                  </a:lnTo>
                  <a:lnTo>
                    <a:pt x="6782" y="76677"/>
                  </a:lnTo>
                  <a:lnTo>
                    <a:pt x="7106" y="77229"/>
                  </a:lnTo>
                  <a:lnTo>
                    <a:pt x="7430" y="77782"/>
                  </a:lnTo>
                  <a:lnTo>
                    <a:pt x="7791" y="78334"/>
                  </a:lnTo>
                  <a:lnTo>
                    <a:pt x="8153" y="78867"/>
                  </a:lnTo>
                  <a:lnTo>
                    <a:pt x="8515" y="79420"/>
                  </a:lnTo>
                  <a:lnTo>
                    <a:pt x="8896" y="79953"/>
                  </a:lnTo>
                  <a:lnTo>
                    <a:pt x="9296" y="80468"/>
                  </a:lnTo>
                  <a:lnTo>
                    <a:pt x="9696" y="81001"/>
                  </a:lnTo>
                  <a:lnTo>
                    <a:pt x="10116" y="81496"/>
                  </a:lnTo>
                  <a:lnTo>
                    <a:pt x="10554" y="82011"/>
                  </a:lnTo>
                  <a:lnTo>
                    <a:pt x="10992" y="82506"/>
                  </a:lnTo>
                  <a:lnTo>
                    <a:pt x="11430" y="82982"/>
                  </a:lnTo>
                  <a:lnTo>
                    <a:pt x="11906" y="83459"/>
                  </a:lnTo>
                  <a:lnTo>
                    <a:pt x="12363" y="83916"/>
                  </a:lnTo>
                  <a:lnTo>
                    <a:pt x="12859" y="84373"/>
                  </a:lnTo>
                  <a:lnTo>
                    <a:pt x="13335" y="84811"/>
                  </a:lnTo>
                  <a:lnTo>
                    <a:pt x="13849" y="85230"/>
                  </a:lnTo>
                  <a:lnTo>
                    <a:pt x="14345" y="85630"/>
                  </a:lnTo>
                  <a:lnTo>
                    <a:pt x="14878" y="86030"/>
                  </a:lnTo>
                  <a:lnTo>
                    <a:pt x="15411" y="86392"/>
                  </a:lnTo>
                  <a:lnTo>
                    <a:pt x="15945" y="86754"/>
                  </a:lnTo>
                  <a:lnTo>
                    <a:pt x="16478" y="87097"/>
                  </a:lnTo>
                  <a:lnTo>
                    <a:pt x="17050" y="87421"/>
                  </a:lnTo>
                  <a:lnTo>
                    <a:pt x="17602" y="87726"/>
                  </a:lnTo>
                  <a:lnTo>
                    <a:pt x="18174" y="88011"/>
                  </a:lnTo>
                  <a:lnTo>
                    <a:pt x="18764" y="88259"/>
                  </a:lnTo>
                  <a:lnTo>
                    <a:pt x="19355" y="88507"/>
                  </a:lnTo>
                  <a:lnTo>
                    <a:pt x="19945" y="88716"/>
                  </a:lnTo>
                  <a:lnTo>
                    <a:pt x="19945" y="88716"/>
                  </a:lnTo>
                  <a:lnTo>
                    <a:pt x="21679" y="89288"/>
                  </a:lnTo>
                  <a:lnTo>
                    <a:pt x="23432" y="89821"/>
                  </a:lnTo>
                  <a:lnTo>
                    <a:pt x="25184" y="90317"/>
                  </a:lnTo>
                  <a:lnTo>
                    <a:pt x="26937" y="90755"/>
                  </a:lnTo>
                  <a:lnTo>
                    <a:pt x="28708" y="91193"/>
                  </a:lnTo>
                  <a:lnTo>
                    <a:pt x="30499" y="91574"/>
                  </a:lnTo>
                  <a:lnTo>
                    <a:pt x="32290" y="91936"/>
                  </a:lnTo>
                  <a:lnTo>
                    <a:pt x="34080" y="92279"/>
                  </a:lnTo>
                  <a:lnTo>
                    <a:pt x="35871" y="92603"/>
                  </a:lnTo>
                  <a:lnTo>
                    <a:pt x="37662" y="92907"/>
                  </a:lnTo>
                  <a:lnTo>
                    <a:pt x="39472" y="93174"/>
                  </a:lnTo>
                  <a:lnTo>
                    <a:pt x="41281" y="93460"/>
                  </a:lnTo>
                  <a:lnTo>
                    <a:pt x="44882" y="93955"/>
                  </a:lnTo>
                  <a:lnTo>
                    <a:pt x="48501" y="94450"/>
                  </a:lnTo>
                  <a:lnTo>
                    <a:pt x="48501" y="94450"/>
                  </a:lnTo>
                  <a:lnTo>
                    <a:pt x="48787" y="94488"/>
                  </a:lnTo>
                  <a:lnTo>
                    <a:pt x="48787" y="94488"/>
                  </a:lnTo>
                  <a:lnTo>
                    <a:pt x="48939" y="94508"/>
                  </a:lnTo>
                  <a:lnTo>
                    <a:pt x="48939" y="94508"/>
                  </a:lnTo>
                  <a:lnTo>
                    <a:pt x="48959" y="94508"/>
                  </a:lnTo>
                  <a:lnTo>
                    <a:pt x="48959" y="94508"/>
                  </a:lnTo>
                  <a:lnTo>
                    <a:pt x="48959" y="94508"/>
                  </a:lnTo>
                  <a:lnTo>
                    <a:pt x="48959" y="94508"/>
                  </a:lnTo>
                  <a:lnTo>
                    <a:pt x="48997" y="94508"/>
                  </a:lnTo>
                  <a:lnTo>
                    <a:pt x="48997" y="94508"/>
                  </a:lnTo>
                  <a:lnTo>
                    <a:pt x="49168" y="94527"/>
                  </a:lnTo>
                  <a:lnTo>
                    <a:pt x="49168" y="94527"/>
                  </a:lnTo>
                  <a:lnTo>
                    <a:pt x="49187" y="94546"/>
                  </a:lnTo>
                  <a:lnTo>
                    <a:pt x="49187" y="94546"/>
                  </a:lnTo>
                  <a:lnTo>
                    <a:pt x="49187" y="94546"/>
                  </a:lnTo>
                  <a:lnTo>
                    <a:pt x="49320" y="94565"/>
                  </a:lnTo>
                  <a:lnTo>
                    <a:pt x="49320" y="94565"/>
                  </a:lnTo>
                  <a:lnTo>
                    <a:pt x="50540" y="94736"/>
                  </a:lnTo>
                  <a:lnTo>
                    <a:pt x="51759" y="94946"/>
                  </a:lnTo>
                  <a:lnTo>
                    <a:pt x="51759" y="94946"/>
                  </a:lnTo>
                  <a:lnTo>
                    <a:pt x="53835" y="95289"/>
                  </a:lnTo>
                  <a:lnTo>
                    <a:pt x="55912" y="95651"/>
                  </a:lnTo>
                  <a:lnTo>
                    <a:pt x="58007" y="96012"/>
                  </a:lnTo>
                  <a:lnTo>
                    <a:pt x="60122" y="96355"/>
                  </a:lnTo>
                  <a:lnTo>
                    <a:pt x="61170" y="96508"/>
                  </a:lnTo>
                  <a:lnTo>
                    <a:pt x="62217" y="96641"/>
                  </a:lnTo>
                  <a:lnTo>
                    <a:pt x="63284" y="96774"/>
                  </a:lnTo>
                  <a:lnTo>
                    <a:pt x="64332" y="96870"/>
                  </a:lnTo>
                  <a:lnTo>
                    <a:pt x="65380" y="96965"/>
                  </a:lnTo>
                  <a:lnTo>
                    <a:pt x="66446" y="97022"/>
                  </a:lnTo>
                  <a:lnTo>
                    <a:pt x="67494" y="97060"/>
                  </a:lnTo>
                  <a:lnTo>
                    <a:pt x="68542" y="97079"/>
                  </a:lnTo>
                  <a:lnTo>
                    <a:pt x="68542" y="97079"/>
                  </a:lnTo>
                  <a:lnTo>
                    <a:pt x="68542" y="97079"/>
                  </a:lnTo>
                  <a:lnTo>
                    <a:pt x="68542" y="97079"/>
                  </a:lnTo>
                  <a:lnTo>
                    <a:pt x="68542" y="97079"/>
                  </a:lnTo>
                  <a:lnTo>
                    <a:pt x="68542" y="97079"/>
                  </a:lnTo>
                  <a:lnTo>
                    <a:pt x="69475" y="97060"/>
                  </a:lnTo>
                  <a:lnTo>
                    <a:pt x="70390" y="97041"/>
                  </a:lnTo>
                  <a:lnTo>
                    <a:pt x="71323" y="96965"/>
                  </a:lnTo>
                  <a:lnTo>
                    <a:pt x="72238" y="96889"/>
                  </a:lnTo>
                  <a:lnTo>
                    <a:pt x="73152" y="96755"/>
                  </a:lnTo>
                  <a:lnTo>
                    <a:pt x="74066" y="96603"/>
                  </a:lnTo>
                  <a:lnTo>
                    <a:pt x="74962" y="96432"/>
                  </a:lnTo>
                  <a:lnTo>
                    <a:pt x="75857" y="96203"/>
                  </a:lnTo>
                  <a:lnTo>
                    <a:pt x="75857" y="96203"/>
                  </a:lnTo>
                  <a:lnTo>
                    <a:pt x="75857" y="96203"/>
                  </a:lnTo>
                  <a:lnTo>
                    <a:pt x="75857" y="96203"/>
                  </a:lnTo>
                  <a:lnTo>
                    <a:pt x="75895" y="96203"/>
                  </a:lnTo>
                  <a:lnTo>
                    <a:pt x="75895" y="96203"/>
                  </a:lnTo>
                  <a:lnTo>
                    <a:pt x="75914" y="96203"/>
                  </a:lnTo>
                  <a:lnTo>
                    <a:pt x="75914" y="96203"/>
                  </a:lnTo>
                  <a:lnTo>
                    <a:pt x="75933" y="96184"/>
                  </a:lnTo>
                  <a:lnTo>
                    <a:pt x="75933" y="96184"/>
                  </a:lnTo>
                  <a:lnTo>
                    <a:pt x="75933" y="96184"/>
                  </a:lnTo>
                  <a:lnTo>
                    <a:pt x="75933" y="96184"/>
                  </a:lnTo>
                  <a:lnTo>
                    <a:pt x="75952" y="96184"/>
                  </a:lnTo>
                  <a:lnTo>
                    <a:pt x="75952" y="96184"/>
                  </a:lnTo>
                  <a:lnTo>
                    <a:pt x="75971" y="96184"/>
                  </a:lnTo>
                  <a:lnTo>
                    <a:pt x="75971" y="96184"/>
                  </a:lnTo>
                  <a:lnTo>
                    <a:pt x="75990" y="96184"/>
                  </a:lnTo>
                  <a:lnTo>
                    <a:pt x="75990" y="96184"/>
                  </a:lnTo>
                  <a:lnTo>
                    <a:pt x="76010" y="96165"/>
                  </a:lnTo>
                  <a:lnTo>
                    <a:pt x="76010" y="96165"/>
                  </a:lnTo>
                  <a:lnTo>
                    <a:pt x="76010" y="96165"/>
                  </a:lnTo>
                  <a:lnTo>
                    <a:pt x="76010" y="96165"/>
                  </a:lnTo>
                  <a:lnTo>
                    <a:pt x="76029" y="96165"/>
                  </a:lnTo>
                  <a:lnTo>
                    <a:pt x="76029" y="96165"/>
                  </a:lnTo>
                  <a:lnTo>
                    <a:pt x="76048" y="96165"/>
                  </a:lnTo>
                  <a:lnTo>
                    <a:pt x="76048" y="96165"/>
                  </a:lnTo>
                  <a:lnTo>
                    <a:pt x="76067" y="96165"/>
                  </a:lnTo>
                  <a:lnTo>
                    <a:pt x="76067" y="96165"/>
                  </a:lnTo>
                  <a:lnTo>
                    <a:pt x="76067" y="96146"/>
                  </a:lnTo>
                  <a:lnTo>
                    <a:pt x="76067" y="96146"/>
                  </a:lnTo>
                  <a:lnTo>
                    <a:pt x="76924" y="95898"/>
                  </a:lnTo>
                  <a:lnTo>
                    <a:pt x="77781" y="95612"/>
                  </a:lnTo>
                  <a:lnTo>
                    <a:pt x="78619" y="95270"/>
                  </a:lnTo>
                  <a:lnTo>
                    <a:pt x="79439" y="94927"/>
                  </a:lnTo>
                  <a:lnTo>
                    <a:pt x="80239" y="94527"/>
                  </a:lnTo>
                  <a:lnTo>
                    <a:pt x="81039" y="94127"/>
                  </a:lnTo>
                  <a:lnTo>
                    <a:pt x="81820" y="93688"/>
                  </a:lnTo>
                  <a:lnTo>
                    <a:pt x="82601" y="93212"/>
                  </a:lnTo>
                  <a:lnTo>
                    <a:pt x="82601" y="93212"/>
                  </a:lnTo>
                  <a:lnTo>
                    <a:pt x="81420" y="92526"/>
                  </a:lnTo>
                  <a:lnTo>
                    <a:pt x="80239" y="91841"/>
                  </a:lnTo>
                  <a:lnTo>
                    <a:pt x="79019" y="91193"/>
                  </a:lnTo>
                  <a:lnTo>
                    <a:pt x="77800" y="90583"/>
                  </a:lnTo>
                  <a:lnTo>
                    <a:pt x="76562" y="89993"/>
                  </a:lnTo>
                  <a:lnTo>
                    <a:pt x="75305" y="89421"/>
                  </a:lnTo>
                  <a:lnTo>
                    <a:pt x="74047" y="88869"/>
                  </a:lnTo>
                  <a:lnTo>
                    <a:pt x="72771" y="88335"/>
                  </a:lnTo>
                  <a:lnTo>
                    <a:pt x="71476" y="87821"/>
                  </a:lnTo>
                  <a:lnTo>
                    <a:pt x="70180" y="87326"/>
                  </a:lnTo>
                  <a:lnTo>
                    <a:pt x="68885" y="86849"/>
                  </a:lnTo>
                  <a:lnTo>
                    <a:pt x="67589" y="86373"/>
                  </a:lnTo>
                  <a:lnTo>
                    <a:pt x="64980" y="85459"/>
                  </a:lnTo>
                  <a:lnTo>
                    <a:pt x="62351" y="84602"/>
                  </a:lnTo>
                  <a:lnTo>
                    <a:pt x="62351" y="84602"/>
                  </a:lnTo>
                  <a:lnTo>
                    <a:pt x="58693" y="83401"/>
                  </a:lnTo>
                  <a:lnTo>
                    <a:pt x="56864" y="82792"/>
                  </a:lnTo>
                  <a:lnTo>
                    <a:pt x="55035" y="82163"/>
                  </a:lnTo>
                  <a:lnTo>
                    <a:pt x="53207" y="81534"/>
                  </a:lnTo>
                  <a:lnTo>
                    <a:pt x="51397" y="80868"/>
                  </a:lnTo>
                  <a:lnTo>
                    <a:pt x="49587" y="80201"/>
                  </a:lnTo>
                  <a:lnTo>
                    <a:pt x="47796" y="79477"/>
                  </a:lnTo>
                  <a:lnTo>
                    <a:pt x="46025" y="78734"/>
                  </a:lnTo>
                  <a:lnTo>
                    <a:pt x="45149" y="78334"/>
                  </a:lnTo>
                  <a:lnTo>
                    <a:pt x="44291" y="77934"/>
                  </a:lnTo>
                  <a:lnTo>
                    <a:pt x="43415" y="77534"/>
                  </a:lnTo>
                  <a:lnTo>
                    <a:pt x="42558" y="77115"/>
                  </a:lnTo>
                  <a:lnTo>
                    <a:pt x="41720" y="76677"/>
                  </a:lnTo>
                  <a:lnTo>
                    <a:pt x="40862" y="76220"/>
                  </a:lnTo>
                  <a:lnTo>
                    <a:pt x="40043" y="75762"/>
                  </a:lnTo>
                  <a:lnTo>
                    <a:pt x="39205" y="75286"/>
                  </a:lnTo>
                  <a:lnTo>
                    <a:pt x="38386" y="74791"/>
                  </a:lnTo>
                  <a:lnTo>
                    <a:pt x="37586" y="74276"/>
                  </a:lnTo>
                  <a:lnTo>
                    <a:pt x="36786" y="73762"/>
                  </a:lnTo>
                  <a:lnTo>
                    <a:pt x="36005" y="73229"/>
                  </a:lnTo>
                  <a:lnTo>
                    <a:pt x="35223" y="72657"/>
                  </a:lnTo>
                  <a:lnTo>
                    <a:pt x="34442" y="72086"/>
                  </a:lnTo>
                  <a:lnTo>
                    <a:pt x="34442" y="72086"/>
                  </a:lnTo>
                  <a:lnTo>
                    <a:pt x="33795" y="71571"/>
                  </a:lnTo>
                  <a:lnTo>
                    <a:pt x="33166" y="71057"/>
                  </a:lnTo>
                  <a:lnTo>
                    <a:pt x="32556" y="70524"/>
                  </a:lnTo>
                  <a:lnTo>
                    <a:pt x="31966" y="69971"/>
                  </a:lnTo>
                  <a:lnTo>
                    <a:pt x="31394" y="69419"/>
                  </a:lnTo>
                  <a:lnTo>
                    <a:pt x="30823" y="68866"/>
                  </a:lnTo>
                  <a:lnTo>
                    <a:pt x="30290" y="68295"/>
                  </a:lnTo>
                  <a:lnTo>
                    <a:pt x="29775" y="67704"/>
                  </a:lnTo>
                  <a:lnTo>
                    <a:pt x="29280" y="67114"/>
                  </a:lnTo>
                  <a:lnTo>
                    <a:pt x="28785" y="66523"/>
                  </a:lnTo>
                  <a:lnTo>
                    <a:pt x="28327" y="65913"/>
                  </a:lnTo>
                  <a:lnTo>
                    <a:pt x="27870" y="65304"/>
                  </a:lnTo>
                  <a:lnTo>
                    <a:pt x="27451" y="64675"/>
                  </a:lnTo>
                  <a:lnTo>
                    <a:pt x="27032" y="64047"/>
                  </a:lnTo>
                  <a:lnTo>
                    <a:pt x="26651" y="63399"/>
                  </a:lnTo>
                  <a:lnTo>
                    <a:pt x="26270" y="62751"/>
                  </a:lnTo>
                  <a:lnTo>
                    <a:pt x="25908" y="62103"/>
                  </a:lnTo>
                  <a:lnTo>
                    <a:pt x="25565" y="61437"/>
                  </a:lnTo>
                  <a:lnTo>
                    <a:pt x="25241" y="60770"/>
                  </a:lnTo>
                  <a:lnTo>
                    <a:pt x="24936" y="60103"/>
                  </a:lnTo>
                  <a:lnTo>
                    <a:pt x="24651" y="59436"/>
                  </a:lnTo>
                  <a:lnTo>
                    <a:pt x="24384" y="58751"/>
                  </a:lnTo>
                  <a:lnTo>
                    <a:pt x="24117" y="58046"/>
                  </a:lnTo>
                  <a:lnTo>
                    <a:pt x="23889" y="57360"/>
                  </a:lnTo>
                  <a:lnTo>
                    <a:pt x="23660" y="56655"/>
                  </a:lnTo>
                  <a:lnTo>
                    <a:pt x="23451" y="55950"/>
                  </a:lnTo>
                  <a:lnTo>
                    <a:pt x="23279" y="55245"/>
                  </a:lnTo>
                  <a:lnTo>
                    <a:pt x="23108" y="54541"/>
                  </a:lnTo>
                  <a:lnTo>
                    <a:pt x="22955" y="53817"/>
                  </a:lnTo>
                  <a:lnTo>
                    <a:pt x="22803" y="53093"/>
                  </a:lnTo>
                  <a:lnTo>
                    <a:pt x="22689" y="52369"/>
                  </a:lnTo>
                  <a:lnTo>
                    <a:pt x="22593" y="51645"/>
                  </a:lnTo>
                  <a:lnTo>
                    <a:pt x="22498" y="50921"/>
                  </a:lnTo>
                  <a:lnTo>
                    <a:pt x="22422" y="50178"/>
                  </a:lnTo>
                  <a:lnTo>
                    <a:pt x="22365" y="49435"/>
                  </a:lnTo>
                  <a:lnTo>
                    <a:pt x="22327" y="48711"/>
                  </a:lnTo>
                  <a:lnTo>
                    <a:pt x="22308" y="47968"/>
                  </a:lnTo>
                  <a:lnTo>
                    <a:pt x="22289" y="47225"/>
                  </a:lnTo>
                  <a:lnTo>
                    <a:pt x="22308" y="46482"/>
                  </a:lnTo>
                  <a:lnTo>
                    <a:pt x="22327" y="45740"/>
                  </a:lnTo>
                  <a:lnTo>
                    <a:pt x="22365" y="44997"/>
                  </a:lnTo>
                  <a:lnTo>
                    <a:pt x="22422" y="44235"/>
                  </a:lnTo>
                  <a:lnTo>
                    <a:pt x="22479" y="43492"/>
                  </a:lnTo>
                  <a:lnTo>
                    <a:pt x="22574" y="42749"/>
                  </a:lnTo>
                  <a:lnTo>
                    <a:pt x="22670" y="42006"/>
                  </a:lnTo>
                  <a:lnTo>
                    <a:pt x="22784" y="41263"/>
                  </a:lnTo>
                  <a:lnTo>
                    <a:pt x="22917" y="40501"/>
                  </a:lnTo>
                  <a:lnTo>
                    <a:pt x="23070" y="39758"/>
                  </a:lnTo>
                  <a:lnTo>
                    <a:pt x="23222" y="39015"/>
                  </a:lnTo>
                  <a:lnTo>
                    <a:pt x="23393" y="38272"/>
                  </a:lnTo>
                  <a:lnTo>
                    <a:pt x="23584" y="37529"/>
                  </a:lnTo>
                  <a:lnTo>
                    <a:pt x="23793" y="36786"/>
                  </a:lnTo>
                  <a:lnTo>
                    <a:pt x="24022" y="36043"/>
                  </a:lnTo>
                  <a:lnTo>
                    <a:pt x="24251" y="35319"/>
                  </a:lnTo>
                  <a:lnTo>
                    <a:pt x="24498" y="34576"/>
                  </a:lnTo>
                  <a:lnTo>
                    <a:pt x="24765" y="33852"/>
                  </a:lnTo>
                  <a:lnTo>
                    <a:pt x="25032" y="33128"/>
                  </a:lnTo>
                  <a:lnTo>
                    <a:pt x="25337" y="32405"/>
                  </a:lnTo>
                  <a:lnTo>
                    <a:pt x="25641" y="31681"/>
                  </a:lnTo>
                  <a:lnTo>
                    <a:pt x="25946" y="30957"/>
                  </a:lnTo>
                  <a:lnTo>
                    <a:pt x="26289" y="30252"/>
                  </a:lnTo>
                  <a:lnTo>
                    <a:pt x="26632" y="29528"/>
                  </a:lnTo>
                  <a:lnTo>
                    <a:pt x="26994" y="28823"/>
                  </a:lnTo>
                  <a:lnTo>
                    <a:pt x="27375" y="28118"/>
                  </a:lnTo>
                  <a:lnTo>
                    <a:pt x="27375" y="28118"/>
                  </a:lnTo>
                  <a:lnTo>
                    <a:pt x="27946" y="27090"/>
                  </a:lnTo>
                  <a:lnTo>
                    <a:pt x="28537" y="26061"/>
                  </a:lnTo>
                  <a:lnTo>
                    <a:pt x="29756" y="24003"/>
                  </a:lnTo>
                  <a:lnTo>
                    <a:pt x="30994" y="21946"/>
                  </a:lnTo>
                  <a:lnTo>
                    <a:pt x="32195" y="19889"/>
                  </a:lnTo>
                  <a:lnTo>
                    <a:pt x="32785" y="18860"/>
                  </a:lnTo>
                  <a:lnTo>
                    <a:pt x="33376" y="17812"/>
                  </a:lnTo>
                  <a:lnTo>
                    <a:pt x="33928" y="16764"/>
                  </a:lnTo>
                  <a:lnTo>
                    <a:pt x="34461" y="15717"/>
                  </a:lnTo>
                  <a:lnTo>
                    <a:pt x="34976" y="14650"/>
                  </a:lnTo>
                  <a:lnTo>
                    <a:pt x="35452" y="13564"/>
                  </a:lnTo>
                  <a:lnTo>
                    <a:pt x="35909" y="12459"/>
                  </a:lnTo>
                  <a:lnTo>
                    <a:pt x="36309" y="11354"/>
                  </a:lnTo>
                  <a:lnTo>
                    <a:pt x="36309" y="11354"/>
                  </a:lnTo>
                  <a:lnTo>
                    <a:pt x="36500" y="10821"/>
                  </a:lnTo>
                  <a:lnTo>
                    <a:pt x="36652" y="10307"/>
                  </a:lnTo>
                  <a:lnTo>
                    <a:pt x="36805" y="9773"/>
                  </a:lnTo>
                  <a:lnTo>
                    <a:pt x="36938" y="9221"/>
                  </a:lnTo>
                  <a:lnTo>
                    <a:pt x="37052" y="8687"/>
                  </a:lnTo>
                  <a:lnTo>
                    <a:pt x="37148" y="8135"/>
                  </a:lnTo>
                  <a:lnTo>
                    <a:pt x="37224" y="7601"/>
                  </a:lnTo>
                  <a:lnTo>
                    <a:pt x="37262" y="7049"/>
                  </a:lnTo>
                  <a:lnTo>
                    <a:pt x="37300" y="6497"/>
                  </a:lnTo>
                  <a:lnTo>
                    <a:pt x="37281" y="5963"/>
                  </a:lnTo>
                  <a:lnTo>
                    <a:pt x="37243" y="5430"/>
                  </a:lnTo>
                  <a:lnTo>
                    <a:pt x="37186" y="4896"/>
                  </a:lnTo>
                  <a:lnTo>
                    <a:pt x="37071" y="4382"/>
                  </a:lnTo>
                  <a:lnTo>
                    <a:pt x="36938" y="3868"/>
                  </a:lnTo>
                  <a:lnTo>
                    <a:pt x="36747" y="3353"/>
                  </a:lnTo>
                  <a:lnTo>
                    <a:pt x="36519" y="2858"/>
                  </a:lnTo>
                  <a:lnTo>
                    <a:pt x="36519" y="2858"/>
                  </a:lnTo>
                  <a:lnTo>
                    <a:pt x="36271" y="2420"/>
                  </a:lnTo>
                  <a:lnTo>
                    <a:pt x="36005" y="2001"/>
                  </a:lnTo>
                  <a:lnTo>
                    <a:pt x="35700" y="1601"/>
                  </a:lnTo>
                  <a:lnTo>
                    <a:pt x="35376" y="1239"/>
                  </a:lnTo>
                  <a:lnTo>
                    <a:pt x="35033" y="896"/>
                  </a:lnTo>
                  <a:lnTo>
                    <a:pt x="34671" y="572"/>
                  </a:lnTo>
                  <a:lnTo>
                    <a:pt x="34271" y="286"/>
                  </a:lnTo>
                  <a:lnTo>
                    <a:pt x="338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4828;p67"/>
            <p:cNvSpPr/>
            <p:nvPr/>
          </p:nvSpPr>
          <p:spPr>
            <a:xfrm flipH="1">
              <a:off x="1964109" y="3155263"/>
              <a:ext cx="234678" cy="141505"/>
            </a:xfrm>
            <a:custGeom>
              <a:avLst/>
              <a:gdLst/>
              <a:ahLst/>
              <a:cxnLst/>
              <a:rect l="l" t="t" r="r" b="b"/>
              <a:pathLst>
                <a:path w="14251" h="8593" extrusionOk="0">
                  <a:moveTo>
                    <a:pt x="4973" y="1"/>
                  </a:moveTo>
                  <a:lnTo>
                    <a:pt x="287" y="801"/>
                  </a:lnTo>
                  <a:lnTo>
                    <a:pt x="172" y="1201"/>
                  </a:lnTo>
                  <a:lnTo>
                    <a:pt x="77" y="1601"/>
                  </a:lnTo>
                  <a:lnTo>
                    <a:pt x="39" y="2001"/>
                  </a:lnTo>
                  <a:lnTo>
                    <a:pt x="1" y="2401"/>
                  </a:lnTo>
                  <a:lnTo>
                    <a:pt x="20" y="2820"/>
                  </a:lnTo>
                  <a:lnTo>
                    <a:pt x="39" y="3220"/>
                  </a:lnTo>
                  <a:lnTo>
                    <a:pt x="115" y="3620"/>
                  </a:lnTo>
                  <a:lnTo>
                    <a:pt x="210" y="4020"/>
                  </a:lnTo>
                  <a:lnTo>
                    <a:pt x="325" y="4420"/>
                  </a:lnTo>
                  <a:lnTo>
                    <a:pt x="458" y="4801"/>
                  </a:lnTo>
                  <a:lnTo>
                    <a:pt x="629" y="5182"/>
                  </a:lnTo>
                  <a:lnTo>
                    <a:pt x="839" y="5544"/>
                  </a:lnTo>
                  <a:lnTo>
                    <a:pt x="1049" y="5887"/>
                  </a:lnTo>
                  <a:lnTo>
                    <a:pt x="1296" y="6211"/>
                  </a:lnTo>
                  <a:lnTo>
                    <a:pt x="1563" y="6535"/>
                  </a:lnTo>
                  <a:lnTo>
                    <a:pt x="1849" y="6821"/>
                  </a:lnTo>
                  <a:lnTo>
                    <a:pt x="2153" y="7106"/>
                  </a:lnTo>
                  <a:lnTo>
                    <a:pt x="2477" y="7354"/>
                  </a:lnTo>
                  <a:lnTo>
                    <a:pt x="2820" y="7564"/>
                  </a:lnTo>
                  <a:lnTo>
                    <a:pt x="3182" y="7773"/>
                  </a:lnTo>
                  <a:lnTo>
                    <a:pt x="3544" y="7964"/>
                  </a:lnTo>
                  <a:lnTo>
                    <a:pt x="3925" y="8116"/>
                  </a:lnTo>
                  <a:lnTo>
                    <a:pt x="4306" y="8249"/>
                  </a:lnTo>
                  <a:lnTo>
                    <a:pt x="4706" y="8364"/>
                  </a:lnTo>
                  <a:lnTo>
                    <a:pt x="5106" y="8459"/>
                  </a:lnTo>
                  <a:lnTo>
                    <a:pt x="5506" y="8516"/>
                  </a:lnTo>
                  <a:lnTo>
                    <a:pt x="5906" y="8573"/>
                  </a:lnTo>
                  <a:lnTo>
                    <a:pt x="6325" y="8592"/>
                  </a:lnTo>
                  <a:lnTo>
                    <a:pt x="6744" y="8573"/>
                  </a:lnTo>
                  <a:lnTo>
                    <a:pt x="7145" y="8554"/>
                  </a:lnTo>
                  <a:lnTo>
                    <a:pt x="7564" y="8497"/>
                  </a:lnTo>
                  <a:lnTo>
                    <a:pt x="7964" y="8421"/>
                  </a:lnTo>
                  <a:lnTo>
                    <a:pt x="8364" y="8326"/>
                  </a:lnTo>
                  <a:lnTo>
                    <a:pt x="8745" y="8211"/>
                  </a:lnTo>
                  <a:lnTo>
                    <a:pt x="9126" y="8059"/>
                  </a:lnTo>
                  <a:lnTo>
                    <a:pt x="9507" y="7888"/>
                  </a:lnTo>
                  <a:lnTo>
                    <a:pt x="9869" y="7716"/>
                  </a:lnTo>
                  <a:lnTo>
                    <a:pt x="10231" y="7507"/>
                  </a:lnTo>
                  <a:lnTo>
                    <a:pt x="10574" y="7297"/>
                  </a:lnTo>
                  <a:lnTo>
                    <a:pt x="10916" y="7049"/>
                  </a:lnTo>
                  <a:lnTo>
                    <a:pt x="11240" y="6802"/>
                  </a:lnTo>
                  <a:lnTo>
                    <a:pt x="11545" y="6535"/>
                  </a:lnTo>
                  <a:lnTo>
                    <a:pt x="11850" y="6249"/>
                  </a:lnTo>
                  <a:lnTo>
                    <a:pt x="12136" y="5944"/>
                  </a:lnTo>
                  <a:lnTo>
                    <a:pt x="12402" y="5640"/>
                  </a:lnTo>
                  <a:lnTo>
                    <a:pt x="12650" y="5316"/>
                  </a:lnTo>
                  <a:lnTo>
                    <a:pt x="12898" y="4992"/>
                  </a:lnTo>
                  <a:lnTo>
                    <a:pt x="13107" y="4649"/>
                  </a:lnTo>
                  <a:lnTo>
                    <a:pt x="13298" y="4325"/>
                  </a:lnTo>
                  <a:lnTo>
                    <a:pt x="13469" y="4001"/>
                  </a:lnTo>
                  <a:lnTo>
                    <a:pt x="13641" y="3658"/>
                  </a:lnTo>
                  <a:lnTo>
                    <a:pt x="13793" y="3316"/>
                  </a:lnTo>
                  <a:lnTo>
                    <a:pt x="13926" y="2973"/>
                  </a:lnTo>
                  <a:lnTo>
                    <a:pt x="14041" y="2630"/>
                  </a:lnTo>
                  <a:lnTo>
                    <a:pt x="14155" y="2268"/>
                  </a:lnTo>
                  <a:lnTo>
                    <a:pt x="14250" y="1906"/>
                  </a:lnTo>
                  <a:lnTo>
                    <a:pt x="13869" y="1411"/>
                  </a:lnTo>
                  <a:lnTo>
                    <a:pt x="497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4829;p67"/>
            <p:cNvSpPr/>
            <p:nvPr/>
          </p:nvSpPr>
          <p:spPr>
            <a:xfrm flipH="1">
              <a:off x="1991100" y="3168750"/>
              <a:ext cx="194514" cy="83474"/>
            </a:xfrm>
            <a:custGeom>
              <a:avLst/>
              <a:gdLst/>
              <a:ahLst/>
              <a:cxnLst/>
              <a:rect l="l" t="t" r="r" b="b"/>
              <a:pathLst>
                <a:path w="11812" h="5069" extrusionOk="0">
                  <a:moveTo>
                    <a:pt x="11812" y="1"/>
                  </a:moveTo>
                  <a:lnTo>
                    <a:pt x="1" y="534"/>
                  </a:lnTo>
                  <a:lnTo>
                    <a:pt x="77" y="782"/>
                  </a:lnTo>
                  <a:lnTo>
                    <a:pt x="153" y="1030"/>
                  </a:lnTo>
                  <a:lnTo>
                    <a:pt x="249" y="1258"/>
                  </a:lnTo>
                  <a:lnTo>
                    <a:pt x="344" y="1506"/>
                  </a:lnTo>
                  <a:lnTo>
                    <a:pt x="591" y="1944"/>
                  </a:lnTo>
                  <a:lnTo>
                    <a:pt x="858" y="2382"/>
                  </a:lnTo>
                  <a:lnTo>
                    <a:pt x="1182" y="2782"/>
                  </a:lnTo>
                  <a:lnTo>
                    <a:pt x="1525" y="3163"/>
                  </a:lnTo>
                  <a:lnTo>
                    <a:pt x="1887" y="3525"/>
                  </a:lnTo>
                  <a:lnTo>
                    <a:pt x="2287" y="3849"/>
                  </a:lnTo>
                  <a:lnTo>
                    <a:pt x="2725" y="4135"/>
                  </a:lnTo>
                  <a:lnTo>
                    <a:pt x="3163" y="4382"/>
                  </a:lnTo>
                  <a:lnTo>
                    <a:pt x="3620" y="4592"/>
                  </a:lnTo>
                  <a:lnTo>
                    <a:pt x="4116" y="4783"/>
                  </a:lnTo>
                  <a:lnTo>
                    <a:pt x="4592" y="4916"/>
                  </a:lnTo>
                  <a:lnTo>
                    <a:pt x="5106" y="5011"/>
                  </a:lnTo>
                  <a:lnTo>
                    <a:pt x="5354" y="5049"/>
                  </a:lnTo>
                  <a:lnTo>
                    <a:pt x="5621" y="5068"/>
                  </a:lnTo>
                  <a:lnTo>
                    <a:pt x="6116" y="5068"/>
                  </a:lnTo>
                  <a:lnTo>
                    <a:pt x="6383" y="5049"/>
                  </a:lnTo>
                  <a:lnTo>
                    <a:pt x="6630" y="5011"/>
                  </a:lnTo>
                  <a:lnTo>
                    <a:pt x="6897" y="4973"/>
                  </a:lnTo>
                  <a:lnTo>
                    <a:pt x="7145" y="4916"/>
                  </a:lnTo>
                  <a:lnTo>
                    <a:pt x="7621" y="4783"/>
                  </a:lnTo>
                  <a:lnTo>
                    <a:pt x="8116" y="4592"/>
                  </a:lnTo>
                  <a:lnTo>
                    <a:pt x="8573" y="4382"/>
                  </a:lnTo>
                  <a:lnTo>
                    <a:pt x="9012" y="4116"/>
                  </a:lnTo>
                  <a:lnTo>
                    <a:pt x="9431" y="3830"/>
                  </a:lnTo>
                  <a:lnTo>
                    <a:pt x="9831" y="3506"/>
                  </a:lnTo>
                  <a:lnTo>
                    <a:pt x="10193" y="3144"/>
                  </a:lnTo>
                  <a:lnTo>
                    <a:pt x="10536" y="2763"/>
                  </a:lnTo>
                  <a:lnTo>
                    <a:pt x="10840" y="2344"/>
                  </a:lnTo>
                  <a:lnTo>
                    <a:pt x="11126" y="1906"/>
                  </a:lnTo>
                  <a:lnTo>
                    <a:pt x="11355" y="1449"/>
                  </a:lnTo>
                  <a:lnTo>
                    <a:pt x="11545" y="992"/>
                  </a:lnTo>
                  <a:lnTo>
                    <a:pt x="11621" y="744"/>
                  </a:lnTo>
                  <a:lnTo>
                    <a:pt x="11698" y="496"/>
                  </a:lnTo>
                  <a:lnTo>
                    <a:pt x="11755" y="249"/>
                  </a:lnTo>
                  <a:lnTo>
                    <a:pt x="11812" y="1"/>
                  </a:lnTo>
                  <a:close/>
                </a:path>
              </a:pathLst>
            </a:custGeom>
            <a:solidFill>
              <a:srgbClr val="F0A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4830;p67"/>
            <p:cNvSpPr/>
            <p:nvPr/>
          </p:nvSpPr>
          <p:spPr>
            <a:xfrm flipH="1">
              <a:off x="1991100" y="3168750"/>
              <a:ext cx="194514" cy="83474"/>
            </a:xfrm>
            <a:custGeom>
              <a:avLst/>
              <a:gdLst/>
              <a:ahLst/>
              <a:cxnLst/>
              <a:rect l="l" t="t" r="r" b="b"/>
              <a:pathLst>
                <a:path w="11812" h="5069" fill="none" extrusionOk="0">
                  <a:moveTo>
                    <a:pt x="1" y="534"/>
                  </a:moveTo>
                  <a:lnTo>
                    <a:pt x="1" y="534"/>
                  </a:lnTo>
                  <a:lnTo>
                    <a:pt x="77" y="782"/>
                  </a:lnTo>
                  <a:lnTo>
                    <a:pt x="153" y="1030"/>
                  </a:lnTo>
                  <a:lnTo>
                    <a:pt x="249" y="1258"/>
                  </a:lnTo>
                  <a:lnTo>
                    <a:pt x="344" y="1506"/>
                  </a:lnTo>
                  <a:lnTo>
                    <a:pt x="591" y="1944"/>
                  </a:lnTo>
                  <a:lnTo>
                    <a:pt x="858" y="2382"/>
                  </a:lnTo>
                  <a:lnTo>
                    <a:pt x="1182" y="2782"/>
                  </a:lnTo>
                  <a:lnTo>
                    <a:pt x="1525" y="3163"/>
                  </a:lnTo>
                  <a:lnTo>
                    <a:pt x="1887" y="3525"/>
                  </a:lnTo>
                  <a:lnTo>
                    <a:pt x="2287" y="3849"/>
                  </a:lnTo>
                  <a:lnTo>
                    <a:pt x="2725" y="4135"/>
                  </a:lnTo>
                  <a:lnTo>
                    <a:pt x="3163" y="4382"/>
                  </a:lnTo>
                  <a:lnTo>
                    <a:pt x="3620" y="4592"/>
                  </a:lnTo>
                  <a:lnTo>
                    <a:pt x="4116" y="4783"/>
                  </a:lnTo>
                  <a:lnTo>
                    <a:pt x="4592" y="4916"/>
                  </a:lnTo>
                  <a:lnTo>
                    <a:pt x="5106" y="5011"/>
                  </a:lnTo>
                  <a:lnTo>
                    <a:pt x="5354" y="5049"/>
                  </a:lnTo>
                  <a:lnTo>
                    <a:pt x="5621" y="5068"/>
                  </a:lnTo>
                  <a:lnTo>
                    <a:pt x="5868" y="5068"/>
                  </a:lnTo>
                  <a:lnTo>
                    <a:pt x="6116" y="5068"/>
                  </a:lnTo>
                  <a:lnTo>
                    <a:pt x="6116" y="5068"/>
                  </a:lnTo>
                  <a:lnTo>
                    <a:pt x="6383" y="5049"/>
                  </a:lnTo>
                  <a:lnTo>
                    <a:pt x="6630" y="5011"/>
                  </a:lnTo>
                  <a:lnTo>
                    <a:pt x="6897" y="4973"/>
                  </a:lnTo>
                  <a:lnTo>
                    <a:pt x="7145" y="4916"/>
                  </a:lnTo>
                  <a:lnTo>
                    <a:pt x="7621" y="4783"/>
                  </a:lnTo>
                  <a:lnTo>
                    <a:pt x="8116" y="4592"/>
                  </a:lnTo>
                  <a:lnTo>
                    <a:pt x="8573" y="4382"/>
                  </a:lnTo>
                  <a:lnTo>
                    <a:pt x="9012" y="4116"/>
                  </a:lnTo>
                  <a:lnTo>
                    <a:pt x="9431" y="3830"/>
                  </a:lnTo>
                  <a:lnTo>
                    <a:pt x="9831" y="3506"/>
                  </a:lnTo>
                  <a:lnTo>
                    <a:pt x="10193" y="3144"/>
                  </a:lnTo>
                  <a:lnTo>
                    <a:pt x="10536" y="2763"/>
                  </a:lnTo>
                  <a:lnTo>
                    <a:pt x="10840" y="2344"/>
                  </a:lnTo>
                  <a:lnTo>
                    <a:pt x="11126" y="1906"/>
                  </a:lnTo>
                  <a:lnTo>
                    <a:pt x="11355" y="1449"/>
                  </a:lnTo>
                  <a:lnTo>
                    <a:pt x="11545" y="992"/>
                  </a:lnTo>
                  <a:lnTo>
                    <a:pt x="11621" y="744"/>
                  </a:lnTo>
                  <a:lnTo>
                    <a:pt x="11698" y="496"/>
                  </a:lnTo>
                  <a:lnTo>
                    <a:pt x="11755" y="249"/>
                  </a:lnTo>
                  <a:lnTo>
                    <a:pt x="1181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4831;p67"/>
            <p:cNvSpPr/>
            <p:nvPr/>
          </p:nvSpPr>
          <p:spPr>
            <a:xfrm flipH="1">
              <a:off x="1665784" y="2575228"/>
              <a:ext cx="679498" cy="629306"/>
            </a:xfrm>
            <a:custGeom>
              <a:avLst/>
              <a:gdLst/>
              <a:ahLst/>
              <a:cxnLst/>
              <a:rect l="l" t="t" r="r" b="b"/>
              <a:pathLst>
                <a:path w="41263" h="38215" extrusionOk="0">
                  <a:moveTo>
                    <a:pt x="19012" y="0"/>
                  </a:moveTo>
                  <a:lnTo>
                    <a:pt x="18288" y="19"/>
                  </a:lnTo>
                  <a:lnTo>
                    <a:pt x="17565" y="58"/>
                  </a:lnTo>
                  <a:lnTo>
                    <a:pt x="16841" y="115"/>
                  </a:lnTo>
                  <a:lnTo>
                    <a:pt x="16117" y="172"/>
                  </a:lnTo>
                  <a:lnTo>
                    <a:pt x="15393" y="248"/>
                  </a:lnTo>
                  <a:lnTo>
                    <a:pt x="14669" y="362"/>
                  </a:lnTo>
                  <a:lnTo>
                    <a:pt x="13945" y="477"/>
                  </a:lnTo>
                  <a:lnTo>
                    <a:pt x="13221" y="610"/>
                  </a:lnTo>
                  <a:lnTo>
                    <a:pt x="12516" y="743"/>
                  </a:lnTo>
                  <a:lnTo>
                    <a:pt x="11792" y="896"/>
                  </a:lnTo>
                  <a:lnTo>
                    <a:pt x="10554" y="1201"/>
                  </a:lnTo>
                  <a:lnTo>
                    <a:pt x="9945" y="1353"/>
                  </a:lnTo>
                  <a:lnTo>
                    <a:pt x="9335" y="1543"/>
                  </a:lnTo>
                  <a:lnTo>
                    <a:pt x="8744" y="1734"/>
                  </a:lnTo>
                  <a:lnTo>
                    <a:pt x="8173" y="1924"/>
                  </a:lnTo>
                  <a:lnTo>
                    <a:pt x="7601" y="2153"/>
                  </a:lnTo>
                  <a:lnTo>
                    <a:pt x="7049" y="2401"/>
                  </a:lnTo>
                  <a:lnTo>
                    <a:pt x="6516" y="2686"/>
                  </a:lnTo>
                  <a:lnTo>
                    <a:pt x="6001" y="2991"/>
                  </a:lnTo>
                  <a:lnTo>
                    <a:pt x="5487" y="3315"/>
                  </a:lnTo>
                  <a:lnTo>
                    <a:pt x="5011" y="3696"/>
                  </a:lnTo>
                  <a:lnTo>
                    <a:pt x="4534" y="4096"/>
                  </a:lnTo>
                  <a:lnTo>
                    <a:pt x="4096" y="4553"/>
                  </a:lnTo>
                  <a:lnTo>
                    <a:pt x="3887" y="4782"/>
                  </a:lnTo>
                  <a:lnTo>
                    <a:pt x="3677" y="5030"/>
                  </a:lnTo>
                  <a:lnTo>
                    <a:pt x="3468" y="5296"/>
                  </a:lnTo>
                  <a:lnTo>
                    <a:pt x="3277" y="5563"/>
                  </a:lnTo>
                  <a:lnTo>
                    <a:pt x="3067" y="5887"/>
                  </a:lnTo>
                  <a:lnTo>
                    <a:pt x="2877" y="6211"/>
                  </a:lnTo>
                  <a:lnTo>
                    <a:pt x="2686" y="6535"/>
                  </a:lnTo>
                  <a:lnTo>
                    <a:pt x="2515" y="6877"/>
                  </a:lnTo>
                  <a:lnTo>
                    <a:pt x="2363" y="7201"/>
                  </a:lnTo>
                  <a:lnTo>
                    <a:pt x="2210" y="7563"/>
                  </a:lnTo>
                  <a:lnTo>
                    <a:pt x="1924" y="8268"/>
                  </a:lnTo>
                  <a:lnTo>
                    <a:pt x="1696" y="8973"/>
                  </a:lnTo>
                  <a:lnTo>
                    <a:pt x="1467" y="9716"/>
                  </a:lnTo>
                  <a:lnTo>
                    <a:pt x="1277" y="10440"/>
                  </a:lnTo>
                  <a:lnTo>
                    <a:pt x="1105" y="11183"/>
                  </a:lnTo>
                  <a:lnTo>
                    <a:pt x="934" y="11964"/>
                  </a:lnTo>
                  <a:lnTo>
                    <a:pt x="781" y="12764"/>
                  </a:lnTo>
                  <a:lnTo>
                    <a:pt x="648" y="13564"/>
                  </a:lnTo>
                  <a:lnTo>
                    <a:pt x="515" y="14345"/>
                  </a:lnTo>
                  <a:lnTo>
                    <a:pt x="400" y="15145"/>
                  </a:lnTo>
                  <a:lnTo>
                    <a:pt x="305" y="15945"/>
                  </a:lnTo>
                  <a:lnTo>
                    <a:pt x="229" y="16745"/>
                  </a:lnTo>
                  <a:lnTo>
                    <a:pt x="153" y="17545"/>
                  </a:lnTo>
                  <a:lnTo>
                    <a:pt x="96" y="18346"/>
                  </a:lnTo>
                  <a:lnTo>
                    <a:pt x="58" y="19146"/>
                  </a:lnTo>
                  <a:lnTo>
                    <a:pt x="19" y="19946"/>
                  </a:lnTo>
                  <a:lnTo>
                    <a:pt x="0" y="20746"/>
                  </a:lnTo>
                  <a:lnTo>
                    <a:pt x="0" y="21565"/>
                  </a:lnTo>
                  <a:lnTo>
                    <a:pt x="19" y="22365"/>
                  </a:lnTo>
                  <a:lnTo>
                    <a:pt x="39" y="23165"/>
                  </a:lnTo>
                  <a:lnTo>
                    <a:pt x="77" y="23965"/>
                  </a:lnTo>
                  <a:lnTo>
                    <a:pt x="153" y="25070"/>
                  </a:lnTo>
                  <a:lnTo>
                    <a:pt x="210" y="25623"/>
                  </a:lnTo>
                  <a:lnTo>
                    <a:pt x="286" y="26175"/>
                  </a:lnTo>
                  <a:lnTo>
                    <a:pt x="362" y="26728"/>
                  </a:lnTo>
                  <a:lnTo>
                    <a:pt x="439" y="27280"/>
                  </a:lnTo>
                  <a:lnTo>
                    <a:pt x="553" y="27813"/>
                  </a:lnTo>
                  <a:lnTo>
                    <a:pt x="667" y="28347"/>
                  </a:lnTo>
                  <a:lnTo>
                    <a:pt x="820" y="28880"/>
                  </a:lnTo>
                  <a:lnTo>
                    <a:pt x="972" y="29414"/>
                  </a:lnTo>
                  <a:lnTo>
                    <a:pt x="1143" y="29928"/>
                  </a:lnTo>
                  <a:lnTo>
                    <a:pt x="1353" y="30423"/>
                  </a:lnTo>
                  <a:lnTo>
                    <a:pt x="1582" y="30938"/>
                  </a:lnTo>
                  <a:lnTo>
                    <a:pt x="1829" y="31414"/>
                  </a:lnTo>
                  <a:lnTo>
                    <a:pt x="2096" y="31890"/>
                  </a:lnTo>
                  <a:lnTo>
                    <a:pt x="2401" y="32347"/>
                  </a:lnTo>
                  <a:lnTo>
                    <a:pt x="2725" y="32766"/>
                  </a:lnTo>
                  <a:lnTo>
                    <a:pt x="3048" y="33185"/>
                  </a:lnTo>
                  <a:lnTo>
                    <a:pt x="3410" y="33566"/>
                  </a:lnTo>
                  <a:lnTo>
                    <a:pt x="3791" y="33947"/>
                  </a:lnTo>
                  <a:lnTo>
                    <a:pt x="4172" y="34290"/>
                  </a:lnTo>
                  <a:lnTo>
                    <a:pt x="4572" y="34633"/>
                  </a:lnTo>
                  <a:lnTo>
                    <a:pt x="4992" y="34938"/>
                  </a:lnTo>
                  <a:lnTo>
                    <a:pt x="5430" y="35243"/>
                  </a:lnTo>
                  <a:lnTo>
                    <a:pt x="5868" y="35510"/>
                  </a:lnTo>
                  <a:lnTo>
                    <a:pt x="6325" y="35776"/>
                  </a:lnTo>
                  <a:lnTo>
                    <a:pt x="6782" y="36024"/>
                  </a:lnTo>
                  <a:lnTo>
                    <a:pt x="7258" y="36253"/>
                  </a:lnTo>
                  <a:lnTo>
                    <a:pt x="7735" y="36462"/>
                  </a:lnTo>
                  <a:lnTo>
                    <a:pt x="8230" y="36653"/>
                  </a:lnTo>
                  <a:lnTo>
                    <a:pt x="8725" y="36843"/>
                  </a:lnTo>
                  <a:lnTo>
                    <a:pt x="9240" y="37015"/>
                  </a:lnTo>
                  <a:lnTo>
                    <a:pt x="9754" y="37167"/>
                  </a:lnTo>
                  <a:lnTo>
                    <a:pt x="10268" y="37319"/>
                  </a:lnTo>
                  <a:lnTo>
                    <a:pt x="10802" y="37453"/>
                  </a:lnTo>
                  <a:lnTo>
                    <a:pt x="11316" y="37567"/>
                  </a:lnTo>
                  <a:lnTo>
                    <a:pt x="11850" y="37662"/>
                  </a:lnTo>
                  <a:lnTo>
                    <a:pt x="12383" y="37777"/>
                  </a:lnTo>
                  <a:lnTo>
                    <a:pt x="13450" y="37929"/>
                  </a:lnTo>
                  <a:lnTo>
                    <a:pt x="14497" y="38043"/>
                  </a:lnTo>
                  <a:lnTo>
                    <a:pt x="15564" y="38138"/>
                  </a:lnTo>
                  <a:lnTo>
                    <a:pt x="16593" y="38196"/>
                  </a:lnTo>
                  <a:lnTo>
                    <a:pt x="17622" y="38215"/>
                  </a:lnTo>
                  <a:lnTo>
                    <a:pt x="18288" y="38215"/>
                  </a:lnTo>
                  <a:lnTo>
                    <a:pt x="18955" y="38196"/>
                  </a:lnTo>
                  <a:lnTo>
                    <a:pt x="19622" y="38177"/>
                  </a:lnTo>
                  <a:lnTo>
                    <a:pt x="20289" y="38119"/>
                  </a:lnTo>
                  <a:lnTo>
                    <a:pt x="20955" y="38062"/>
                  </a:lnTo>
                  <a:lnTo>
                    <a:pt x="21622" y="37967"/>
                  </a:lnTo>
                  <a:lnTo>
                    <a:pt x="22270" y="37853"/>
                  </a:lnTo>
                  <a:lnTo>
                    <a:pt x="22937" y="37738"/>
                  </a:lnTo>
                  <a:lnTo>
                    <a:pt x="23584" y="37586"/>
                  </a:lnTo>
                  <a:lnTo>
                    <a:pt x="24232" y="37415"/>
                  </a:lnTo>
                  <a:lnTo>
                    <a:pt x="24861" y="37205"/>
                  </a:lnTo>
                  <a:lnTo>
                    <a:pt x="25489" y="36976"/>
                  </a:lnTo>
                  <a:lnTo>
                    <a:pt x="26099" y="36729"/>
                  </a:lnTo>
                  <a:lnTo>
                    <a:pt x="26709" y="36443"/>
                  </a:lnTo>
                  <a:lnTo>
                    <a:pt x="27299" y="36138"/>
                  </a:lnTo>
                  <a:lnTo>
                    <a:pt x="27890" y="35814"/>
                  </a:lnTo>
                  <a:lnTo>
                    <a:pt x="28728" y="35319"/>
                  </a:lnTo>
                  <a:lnTo>
                    <a:pt x="29166" y="35071"/>
                  </a:lnTo>
                  <a:lnTo>
                    <a:pt x="29623" y="34805"/>
                  </a:lnTo>
                  <a:lnTo>
                    <a:pt x="30061" y="34519"/>
                  </a:lnTo>
                  <a:lnTo>
                    <a:pt x="30461" y="34214"/>
                  </a:lnTo>
                  <a:lnTo>
                    <a:pt x="30842" y="33909"/>
                  </a:lnTo>
                  <a:lnTo>
                    <a:pt x="31014" y="33738"/>
                  </a:lnTo>
                  <a:lnTo>
                    <a:pt x="31166" y="33566"/>
                  </a:lnTo>
                  <a:lnTo>
                    <a:pt x="31300" y="33357"/>
                  </a:lnTo>
                  <a:lnTo>
                    <a:pt x="31414" y="33147"/>
                  </a:lnTo>
                  <a:lnTo>
                    <a:pt x="31623" y="32671"/>
                  </a:lnTo>
                  <a:lnTo>
                    <a:pt x="31719" y="32462"/>
                  </a:lnTo>
                  <a:lnTo>
                    <a:pt x="31852" y="32252"/>
                  </a:lnTo>
                  <a:lnTo>
                    <a:pt x="31909" y="32176"/>
                  </a:lnTo>
                  <a:lnTo>
                    <a:pt x="31985" y="32100"/>
                  </a:lnTo>
                  <a:lnTo>
                    <a:pt x="32081" y="32023"/>
                  </a:lnTo>
                  <a:lnTo>
                    <a:pt x="32176" y="31985"/>
                  </a:lnTo>
                  <a:lnTo>
                    <a:pt x="32347" y="31928"/>
                  </a:lnTo>
                  <a:lnTo>
                    <a:pt x="32519" y="31909"/>
                  </a:lnTo>
                  <a:lnTo>
                    <a:pt x="32728" y="31909"/>
                  </a:lnTo>
                  <a:lnTo>
                    <a:pt x="32957" y="31928"/>
                  </a:lnTo>
                  <a:lnTo>
                    <a:pt x="33452" y="32004"/>
                  </a:lnTo>
                  <a:lnTo>
                    <a:pt x="33967" y="32119"/>
                  </a:lnTo>
                  <a:lnTo>
                    <a:pt x="34348" y="32214"/>
                  </a:lnTo>
                  <a:lnTo>
                    <a:pt x="34729" y="32290"/>
                  </a:lnTo>
                  <a:lnTo>
                    <a:pt x="35071" y="32328"/>
                  </a:lnTo>
                  <a:lnTo>
                    <a:pt x="35376" y="32328"/>
                  </a:lnTo>
                  <a:lnTo>
                    <a:pt x="35833" y="32271"/>
                  </a:lnTo>
                  <a:lnTo>
                    <a:pt x="36310" y="32195"/>
                  </a:lnTo>
                  <a:lnTo>
                    <a:pt x="36767" y="32081"/>
                  </a:lnTo>
                  <a:lnTo>
                    <a:pt x="37205" y="31947"/>
                  </a:lnTo>
                  <a:lnTo>
                    <a:pt x="37662" y="31795"/>
                  </a:lnTo>
                  <a:lnTo>
                    <a:pt x="38081" y="31585"/>
                  </a:lnTo>
                  <a:lnTo>
                    <a:pt x="38500" y="31357"/>
                  </a:lnTo>
                  <a:lnTo>
                    <a:pt x="38881" y="31109"/>
                  </a:lnTo>
                  <a:lnTo>
                    <a:pt x="39262" y="30804"/>
                  </a:lnTo>
                  <a:lnTo>
                    <a:pt x="39605" y="30480"/>
                  </a:lnTo>
                  <a:lnTo>
                    <a:pt x="39929" y="30118"/>
                  </a:lnTo>
                  <a:lnTo>
                    <a:pt x="40215" y="29718"/>
                  </a:lnTo>
                  <a:lnTo>
                    <a:pt x="40463" y="29318"/>
                  </a:lnTo>
                  <a:lnTo>
                    <a:pt x="40691" y="28899"/>
                  </a:lnTo>
                  <a:lnTo>
                    <a:pt x="40863" y="28442"/>
                  </a:lnTo>
                  <a:lnTo>
                    <a:pt x="41015" y="27985"/>
                  </a:lnTo>
                  <a:lnTo>
                    <a:pt x="41148" y="27528"/>
                  </a:lnTo>
                  <a:lnTo>
                    <a:pt x="41225" y="27051"/>
                  </a:lnTo>
                  <a:lnTo>
                    <a:pt x="41263" y="26575"/>
                  </a:lnTo>
                  <a:lnTo>
                    <a:pt x="41263" y="26099"/>
                  </a:lnTo>
                  <a:lnTo>
                    <a:pt x="41225" y="25623"/>
                  </a:lnTo>
                  <a:lnTo>
                    <a:pt x="41148" y="25146"/>
                  </a:lnTo>
                  <a:lnTo>
                    <a:pt x="41015" y="24689"/>
                  </a:lnTo>
                  <a:lnTo>
                    <a:pt x="40939" y="24461"/>
                  </a:lnTo>
                  <a:lnTo>
                    <a:pt x="40863" y="24232"/>
                  </a:lnTo>
                  <a:lnTo>
                    <a:pt x="40691" y="23870"/>
                  </a:lnTo>
                  <a:lnTo>
                    <a:pt x="40501" y="23527"/>
                  </a:lnTo>
                  <a:lnTo>
                    <a:pt x="40272" y="23203"/>
                  </a:lnTo>
                  <a:lnTo>
                    <a:pt x="40024" y="22898"/>
                  </a:lnTo>
                  <a:lnTo>
                    <a:pt x="39758" y="22613"/>
                  </a:lnTo>
                  <a:lnTo>
                    <a:pt x="39472" y="22346"/>
                  </a:lnTo>
                  <a:lnTo>
                    <a:pt x="39148" y="22098"/>
                  </a:lnTo>
                  <a:lnTo>
                    <a:pt x="38824" y="21870"/>
                  </a:lnTo>
                  <a:lnTo>
                    <a:pt x="38500" y="21660"/>
                  </a:lnTo>
                  <a:lnTo>
                    <a:pt x="38139" y="21489"/>
                  </a:lnTo>
                  <a:lnTo>
                    <a:pt x="37777" y="21336"/>
                  </a:lnTo>
                  <a:lnTo>
                    <a:pt x="37415" y="21203"/>
                  </a:lnTo>
                  <a:lnTo>
                    <a:pt x="37034" y="21089"/>
                  </a:lnTo>
                  <a:lnTo>
                    <a:pt x="36634" y="21013"/>
                  </a:lnTo>
                  <a:lnTo>
                    <a:pt x="36253" y="20974"/>
                  </a:lnTo>
                  <a:lnTo>
                    <a:pt x="35853" y="20955"/>
                  </a:lnTo>
                  <a:lnTo>
                    <a:pt x="35738" y="20955"/>
                  </a:lnTo>
                  <a:lnTo>
                    <a:pt x="35624" y="20917"/>
                  </a:lnTo>
                  <a:lnTo>
                    <a:pt x="35510" y="20898"/>
                  </a:lnTo>
                  <a:lnTo>
                    <a:pt x="35414" y="20841"/>
                  </a:lnTo>
                  <a:lnTo>
                    <a:pt x="35300" y="20784"/>
                  </a:lnTo>
                  <a:lnTo>
                    <a:pt x="35224" y="20727"/>
                  </a:lnTo>
                  <a:lnTo>
                    <a:pt x="35129" y="20651"/>
                  </a:lnTo>
                  <a:lnTo>
                    <a:pt x="35071" y="20574"/>
                  </a:lnTo>
                  <a:lnTo>
                    <a:pt x="34995" y="20479"/>
                  </a:lnTo>
                  <a:lnTo>
                    <a:pt x="34957" y="20384"/>
                  </a:lnTo>
                  <a:lnTo>
                    <a:pt x="34900" y="20270"/>
                  </a:lnTo>
                  <a:lnTo>
                    <a:pt x="34881" y="20174"/>
                  </a:lnTo>
                  <a:lnTo>
                    <a:pt x="34862" y="20060"/>
                  </a:lnTo>
                  <a:lnTo>
                    <a:pt x="34843" y="19946"/>
                  </a:lnTo>
                  <a:lnTo>
                    <a:pt x="34862" y="19831"/>
                  </a:lnTo>
                  <a:lnTo>
                    <a:pt x="34881" y="19698"/>
                  </a:lnTo>
                  <a:lnTo>
                    <a:pt x="35262" y="18117"/>
                  </a:lnTo>
                  <a:lnTo>
                    <a:pt x="35452" y="17298"/>
                  </a:lnTo>
                  <a:lnTo>
                    <a:pt x="35624" y="16441"/>
                  </a:lnTo>
                  <a:lnTo>
                    <a:pt x="35776" y="15583"/>
                  </a:lnTo>
                  <a:lnTo>
                    <a:pt x="35929" y="14726"/>
                  </a:lnTo>
                  <a:lnTo>
                    <a:pt x="36024" y="13850"/>
                  </a:lnTo>
                  <a:lnTo>
                    <a:pt x="36100" y="12973"/>
                  </a:lnTo>
                  <a:lnTo>
                    <a:pt x="36138" y="12116"/>
                  </a:lnTo>
                  <a:lnTo>
                    <a:pt x="36138" y="11678"/>
                  </a:lnTo>
                  <a:lnTo>
                    <a:pt x="36138" y="11259"/>
                  </a:lnTo>
                  <a:lnTo>
                    <a:pt x="36119" y="10840"/>
                  </a:lnTo>
                  <a:lnTo>
                    <a:pt x="36081" y="10421"/>
                  </a:lnTo>
                  <a:lnTo>
                    <a:pt x="36043" y="10021"/>
                  </a:lnTo>
                  <a:lnTo>
                    <a:pt x="35967" y="9602"/>
                  </a:lnTo>
                  <a:lnTo>
                    <a:pt x="35891" y="9202"/>
                  </a:lnTo>
                  <a:lnTo>
                    <a:pt x="35814" y="8821"/>
                  </a:lnTo>
                  <a:lnTo>
                    <a:pt x="35700" y="8440"/>
                  </a:lnTo>
                  <a:lnTo>
                    <a:pt x="35567" y="8059"/>
                  </a:lnTo>
                  <a:lnTo>
                    <a:pt x="35433" y="7697"/>
                  </a:lnTo>
                  <a:lnTo>
                    <a:pt x="35281" y="7335"/>
                  </a:lnTo>
                  <a:lnTo>
                    <a:pt x="35091" y="6992"/>
                  </a:lnTo>
                  <a:lnTo>
                    <a:pt x="34900" y="6649"/>
                  </a:lnTo>
                  <a:lnTo>
                    <a:pt x="34671" y="6325"/>
                  </a:lnTo>
                  <a:lnTo>
                    <a:pt x="34443" y="6001"/>
                  </a:lnTo>
                  <a:lnTo>
                    <a:pt x="34195" y="5696"/>
                  </a:lnTo>
                  <a:lnTo>
                    <a:pt x="33909" y="5392"/>
                  </a:lnTo>
                  <a:lnTo>
                    <a:pt x="33643" y="5087"/>
                  </a:lnTo>
                  <a:lnTo>
                    <a:pt x="33338" y="4801"/>
                  </a:lnTo>
                  <a:lnTo>
                    <a:pt x="33033" y="4534"/>
                  </a:lnTo>
                  <a:lnTo>
                    <a:pt x="32709" y="4268"/>
                  </a:lnTo>
                  <a:lnTo>
                    <a:pt x="32366" y="4001"/>
                  </a:lnTo>
                  <a:lnTo>
                    <a:pt x="32023" y="3753"/>
                  </a:lnTo>
                  <a:lnTo>
                    <a:pt x="31662" y="3506"/>
                  </a:lnTo>
                  <a:lnTo>
                    <a:pt x="31300" y="3277"/>
                  </a:lnTo>
                  <a:lnTo>
                    <a:pt x="30538" y="2820"/>
                  </a:lnTo>
                  <a:lnTo>
                    <a:pt x="29776" y="2420"/>
                  </a:lnTo>
                  <a:lnTo>
                    <a:pt x="28975" y="2039"/>
                  </a:lnTo>
                  <a:lnTo>
                    <a:pt x="28156" y="1696"/>
                  </a:lnTo>
                  <a:lnTo>
                    <a:pt x="27337" y="1391"/>
                  </a:lnTo>
                  <a:lnTo>
                    <a:pt x="26518" y="1105"/>
                  </a:lnTo>
                  <a:lnTo>
                    <a:pt x="25699" y="877"/>
                  </a:lnTo>
                  <a:lnTo>
                    <a:pt x="24899" y="667"/>
                  </a:lnTo>
                  <a:lnTo>
                    <a:pt x="24137" y="496"/>
                  </a:lnTo>
                  <a:lnTo>
                    <a:pt x="23375" y="343"/>
                  </a:lnTo>
                  <a:lnTo>
                    <a:pt x="22651" y="229"/>
                  </a:lnTo>
                  <a:lnTo>
                    <a:pt x="21927" y="153"/>
                  </a:lnTo>
                  <a:lnTo>
                    <a:pt x="21203" y="77"/>
                  </a:lnTo>
                  <a:lnTo>
                    <a:pt x="20479" y="38"/>
                  </a:lnTo>
                  <a:lnTo>
                    <a:pt x="19755" y="19"/>
                  </a:lnTo>
                  <a:lnTo>
                    <a:pt x="19012" y="0"/>
                  </a:lnTo>
                  <a:close/>
                </a:path>
              </a:pathLst>
            </a:custGeom>
            <a:solidFill>
              <a:srgbClr val="F5B4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4832;p67"/>
            <p:cNvSpPr/>
            <p:nvPr/>
          </p:nvSpPr>
          <p:spPr>
            <a:xfrm flipH="1">
              <a:off x="1665784" y="2575228"/>
              <a:ext cx="679498" cy="629306"/>
            </a:xfrm>
            <a:custGeom>
              <a:avLst/>
              <a:gdLst/>
              <a:ahLst/>
              <a:cxnLst/>
              <a:rect l="l" t="t" r="r" b="b"/>
              <a:pathLst>
                <a:path w="41263" h="38215" fill="none" extrusionOk="0">
                  <a:moveTo>
                    <a:pt x="32176" y="31985"/>
                  </a:moveTo>
                  <a:lnTo>
                    <a:pt x="32176" y="31985"/>
                  </a:lnTo>
                  <a:lnTo>
                    <a:pt x="32347" y="31928"/>
                  </a:lnTo>
                  <a:lnTo>
                    <a:pt x="32519" y="31909"/>
                  </a:lnTo>
                  <a:lnTo>
                    <a:pt x="32728" y="31909"/>
                  </a:lnTo>
                  <a:lnTo>
                    <a:pt x="32957" y="31928"/>
                  </a:lnTo>
                  <a:lnTo>
                    <a:pt x="33452" y="32004"/>
                  </a:lnTo>
                  <a:lnTo>
                    <a:pt x="33967" y="32119"/>
                  </a:lnTo>
                  <a:lnTo>
                    <a:pt x="33967" y="32119"/>
                  </a:lnTo>
                  <a:lnTo>
                    <a:pt x="34348" y="32214"/>
                  </a:lnTo>
                  <a:lnTo>
                    <a:pt x="34729" y="32290"/>
                  </a:lnTo>
                  <a:lnTo>
                    <a:pt x="35071" y="32328"/>
                  </a:lnTo>
                  <a:lnTo>
                    <a:pt x="35243" y="32328"/>
                  </a:lnTo>
                  <a:lnTo>
                    <a:pt x="35376" y="32328"/>
                  </a:lnTo>
                  <a:lnTo>
                    <a:pt x="35376" y="32328"/>
                  </a:lnTo>
                  <a:lnTo>
                    <a:pt x="35833" y="32271"/>
                  </a:lnTo>
                  <a:lnTo>
                    <a:pt x="36310" y="32195"/>
                  </a:lnTo>
                  <a:lnTo>
                    <a:pt x="36767" y="32081"/>
                  </a:lnTo>
                  <a:lnTo>
                    <a:pt x="37205" y="31947"/>
                  </a:lnTo>
                  <a:lnTo>
                    <a:pt x="37662" y="31795"/>
                  </a:lnTo>
                  <a:lnTo>
                    <a:pt x="38081" y="31585"/>
                  </a:lnTo>
                  <a:lnTo>
                    <a:pt x="38500" y="31357"/>
                  </a:lnTo>
                  <a:lnTo>
                    <a:pt x="38881" y="31109"/>
                  </a:lnTo>
                  <a:lnTo>
                    <a:pt x="38881" y="31109"/>
                  </a:lnTo>
                  <a:lnTo>
                    <a:pt x="39262" y="30804"/>
                  </a:lnTo>
                  <a:lnTo>
                    <a:pt x="39605" y="30480"/>
                  </a:lnTo>
                  <a:lnTo>
                    <a:pt x="39929" y="30118"/>
                  </a:lnTo>
                  <a:lnTo>
                    <a:pt x="40215" y="29718"/>
                  </a:lnTo>
                  <a:lnTo>
                    <a:pt x="40463" y="29318"/>
                  </a:lnTo>
                  <a:lnTo>
                    <a:pt x="40691" y="28899"/>
                  </a:lnTo>
                  <a:lnTo>
                    <a:pt x="40863" y="28442"/>
                  </a:lnTo>
                  <a:lnTo>
                    <a:pt x="41015" y="27985"/>
                  </a:lnTo>
                  <a:lnTo>
                    <a:pt x="41148" y="27528"/>
                  </a:lnTo>
                  <a:lnTo>
                    <a:pt x="41225" y="27051"/>
                  </a:lnTo>
                  <a:lnTo>
                    <a:pt x="41263" y="26575"/>
                  </a:lnTo>
                  <a:lnTo>
                    <a:pt x="41263" y="26099"/>
                  </a:lnTo>
                  <a:lnTo>
                    <a:pt x="41225" y="25623"/>
                  </a:lnTo>
                  <a:lnTo>
                    <a:pt x="41148" y="25146"/>
                  </a:lnTo>
                  <a:lnTo>
                    <a:pt x="41015" y="24689"/>
                  </a:lnTo>
                  <a:lnTo>
                    <a:pt x="40939" y="24461"/>
                  </a:lnTo>
                  <a:lnTo>
                    <a:pt x="40863" y="24232"/>
                  </a:lnTo>
                  <a:lnTo>
                    <a:pt x="40863" y="24232"/>
                  </a:lnTo>
                  <a:lnTo>
                    <a:pt x="40691" y="23870"/>
                  </a:lnTo>
                  <a:lnTo>
                    <a:pt x="40501" y="23527"/>
                  </a:lnTo>
                  <a:lnTo>
                    <a:pt x="40272" y="23203"/>
                  </a:lnTo>
                  <a:lnTo>
                    <a:pt x="40024" y="22898"/>
                  </a:lnTo>
                  <a:lnTo>
                    <a:pt x="39758" y="22613"/>
                  </a:lnTo>
                  <a:lnTo>
                    <a:pt x="39472" y="22346"/>
                  </a:lnTo>
                  <a:lnTo>
                    <a:pt x="39148" y="22098"/>
                  </a:lnTo>
                  <a:lnTo>
                    <a:pt x="38824" y="21870"/>
                  </a:lnTo>
                  <a:lnTo>
                    <a:pt x="38500" y="21660"/>
                  </a:lnTo>
                  <a:lnTo>
                    <a:pt x="38139" y="21489"/>
                  </a:lnTo>
                  <a:lnTo>
                    <a:pt x="37777" y="21336"/>
                  </a:lnTo>
                  <a:lnTo>
                    <a:pt x="37415" y="21203"/>
                  </a:lnTo>
                  <a:lnTo>
                    <a:pt x="37034" y="21089"/>
                  </a:lnTo>
                  <a:lnTo>
                    <a:pt x="36634" y="21013"/>
                  </a:lnTo>
                  <a:lnTo>
                    <a:pt x="36253" y="20974"/>
                  </a:lnTo>
                  <a:lnTo>
                    <a:pt x="35853" y="20955"/>
                  </a:lnTo>
                  <a:lnTo>
                    <a:pt x="35853" y="20955"/>
                  </a:lnTo>
                  <a:lnTo>
                    <a:pt x="35738" y="20955"/>
                  </a:lnTo>
                  <a:lnTo>
                    <a:pt x="35624" y="20917"/>
                  </a:lnTo>
                  <a:lnTo>
                    <a:pt x="35510" y="20898"/>
                  </a:lnTo>
                  <a:lnTo>
                    <a:pt x="35414" y="20841"/>
                  </a:lnTo>
                  <a:lnTo>
                    <a:pt x="35300" y="20784"/>
                  </a:lnTo>
                  <a:lnTo>
                    <a:pt x="35224" y="20727"/>
                  </a:lnTo>
                  <a:lnTo>
                    <a:pt x="35129" y="20651"/>
                  </a:lnTo>
                  <a:lnTo>
                    <a:pt x="35071" y="20574"/>
                  </a:lnTo>
                  <a:lnTo>
                    <a:pt x="34995" y="20479"/>
                  </a:lnTo>
                  <a:lnTo>
                    <a:pt x="34957" y="20384"/>
                  </a:lnTo>
                  <a:lnTo>
                    <a:pt x="34900" y="20270"/>
                  </a:lnTo>
                  <a:lnTo>
                    <a:pt x="34881" y="20174"/>
                  </a:lnTo>
                  <a:lnTo>
                    <a:pt x="34862" y="20060"/>
                  </a:lnTo>
                  <a:lnTo>
                    <a:pt x="34843" y="19946"/>
                  </a:lnTo>
                  <a:lnTo>
                    <a:pt x="34862" y="19831"/>
                  </a:lnTo>
                  <a:lnTo>
                    <a:pt x="34881" y="19698"/>
                  </a:lnTo>
                  <a:lnTo>
                    <a:pt x="34881" y="19698"/>
                  </a:lnTo>
                  <a:lnTo>
                    <a:pt x="35262" y="18117"/>
                  </a:lnTo>
                  <a:lnTo>
                    <a:pt x="35452" y="17298"/>
                  </a:lnTo>
                  <a:lnTo>
                    <a:pt x="35624" y="16441"/>
                  </a:lnTo>
                  <a:lnTo>
                    <a:pt x="35776" y="15583"/>
                  </a:lnTo>
                  <a:lnTo>
                    <a:pt x="35929" y="14726"/>
                  </a:lnTo>
                  <a:lnTo>
                    <a:pt x="36024" y="13850"/>
                  </a:lnTo>
                  <a:lnTo>
                    <a:pt x="36100" y="12973"/>
                  </a:lnTo>
                  <a:lnTo>
                    <a:pt x="36138" y="12116"/>
                  </a:lnTo>
                  <a:lnTo>
                    <a:pt x="36138" y="11678"/>
                  </a:lnTo>
                  <a:lnTo>
                    <a:pt x="36138" y="11259"/>
                  </a:lnTo>
                  <a:lnTo>
                    <a:pt x="36119" y="10840"/>
                  </a:lnTo>
                  <a:lnTo>
                    <a:pt x="36081" y="10421"/>
                  </a:lnTo>
                  <a:lnTo>
                    <a:pt x="36043" y="10021"/>
                  </a:lnTo>
                  <a:lnTo>
                    <a:pt x="35967" y="9602"/>
                  </a:lnTo>
                  <a:lnTo>
                    <a:pt x="35891" y="9202"/>
                  </a:lnTo>
                  <a:lnTo>
                    <a:pt x="35814" y="8821"/>
                  </a:lnTo>
                  <a:lnTo>
                    <a:pt x="35700" y="8440"/>
                  </a:lnTo>
                  <a:lnTo>
                    <a:pt x="35567" y="8059"/>
                  </a:lnTo>
                  <a:lnTo>
                    <a:pt x="35433" y="7697"/>
                  </a:lnTo>
                  <a:lnTo>
                    <a:pt x="35281" y="7335"/>
                  </a:lnTo>
                  <a:lnTo>
                    <a:pt x="35091" y="6992"/>
                  </a:lnTo>
                  <a:lnTo>
                    <a:pt x="34900" y="6649"/>
                  </a:lnTo>
                  <a:lnTo>
                    <a:pt x="34900" y="6649"/>
                  </a:lnTo>
                  <a:lnTo>
                    <a:pt x="34671" y="6325"/>
                  </a:lnTo>
                  <a:lnTo>
                    <a:pt x="34443" y="6001"/>
                  </a:lnTo>
                  <a:lnTo>
                    <a:pt x="34195" y="5696"/>
                  </a:lnTo>
                  <a:lnTo>
                    <a:pt x="33909" y="5392"/>
                  </a:lnTo>
                  <a:lnTo>
                    <a:pt x="33643" y="5087"/>
                  </a:lnTo>
                  <a:lnTo>
                    <a:pt x="33338" y="4801"/>
                  </a:lnTo>
                  <a:lnTo>
                    <a:pt x="33033" y="4534"/>
                  </a:lnTo>
                  <a:lnTo>
                    <a:pt x="32709" y="4268"/>
                  </a:lnTo>
                  <a:lnTo>
                    <a:pt x="32366" y="4001"/>
                  </a:lnTo>
                  <a:lnTo>
                    <a:pt x="32023" y="3753"/>
                  </a:lnTo>
                  <a:lnTo>
                    <a:pt x="31662" y="3506"/>
                  </a:lnTo>
                  <a:lnTo>
                    <a:pt x="31300" y="3277"/>
                  </a:lnTo>
                  <a:lnTo>
                    <a:pt x="30538" y="2820"/>
                  </a:lnTo>
                  <a:lnTo>
                    <a:pt x="29776" y="2420"/>
                  </a:lnTo>
                  <a:lnTo>
                    <a:pt x="28975" y="2039"/>
                  </a:lnTo>
                  <a:lnTo>
                    <a:pt x="28156" y="1696"/>
                  </a:lnTo>
                  <a:lnTo>
                    <a:pt x="27337" y="1391"/>
                  </a:lnTo>
                  <a:lnTo>
                    <a:pt x="26518" y="1105"/>
                  </a:lnTo>
                  <a:lnTo>
                    <a:pt x="25699" y="877"/>
                  </a:lnTo>
                  <a:lnTo>
                    <a:pt x="24899" y="667"/>
                  </a:lnTo>
                  <a:lnTo>
                    <a:pt x="24137" y="496"/>
                  </a:lnTo>
                  <a:lnTo>
                    <a:pt x="23375" y="343"/>
                  </a:lnTo>
                  <a:lnTo>
                    <a:pt x="23375" y="343"/>
                  </a:lnTo>
                  <a:lnTo>
                    <a:pt x="22651" y="229"/>
                  </a:lnTo>
                  <a:lnTo>
                    <a:pt x="21927" y="153"/>
                  </a:lnTo>
                  <a:lnTo>
                    <a:pt x="21203" y="77"/>
                  </a:lnTo>
                  <a:lnTo>
                    <a:pt x="20479" y="38"/>
                  </a:lnTo>
                  <a:lnTo>
                    <a:pt x="19755" y="19"/>
                  </a:lnTo>
                  <a:lnTo>
                    <a:pt x="19012" y="0"/>
                  </a:lnTo>
                  <a:lnTo>
                    <a:pt x="18288" y="19"/>
                  </a:lnTo>
                  <a:lnTo>
                    <a:pt x="17565" y="58"/>
                  </a:lnTo>
                  <a:lnTo>
                    <a:pt x="16841" y="115"/>
                  </a:lnTo>
                  <a:lnTo>
                    <a:pt x="16117" y="172"/>
                  </a:lnTo>
                  <a:lnTo>
                    <a:pt x="15393" y="248"/>
                  </a:lnTo>
                  <a:lnTo>
                    <a:pt x="14669" y="362"/>
                  </a:lnTo>
                  <a:lnTo>
                    <a:pt x="13945" y="477"/>
                  </a:lnTo>
                  <a:lnTo>
                    <a:pt x="13221" y="610"/>
                  </a:lnTo>
                  <a:lnTo>
                    <a:pt x="12516" y="743"/>
                  </a:lnTo>
                  <a:lnTo>
                    <a:pt x="11792" y="896"/>
                  </a:lnTo>
                  <a:lnTo>
                    <a:pt x="11792" y="896"/>
                  </a:lnTo>
                  <a:lnTo>
                    <a:pt x="10554" y="1201"/>
                  </a:lnTo>
                  <a:lnTo>
                    <a:pt x="9945" y="1353"/>
                  </a:lnTo>
                  <a:lnTo>
                    <a:pt x="9335" y="1543"/>
                  </a:lnTo>
                  <a:lnTo>
                    <a:pt x="8744" y="1734"/>
                  </a:lnTo>
                  <a:lnTo>
                    <a:pt x="8173" y="1924"/>
                  </a:lnTo>
                  <a:lnTo>
                    <a:pt x="7601" y="2153"/>
                  </a:lnTo>
                  <a:lnTo>
                    <a:pt x="7049" y="2401"/>
                  </a:lnTo>
                  <a:lnTo>
                    <a:pt x="6516" y="2686"/>
                  </a:lnTo>
                  <a:lnTo>
                    <a:pt x="6001" y="2991"/>
                  </a:lnTo>
                  <a:lnTo>
                    <a:pt x="5487" y="3315"/>
                  </a:lnTo>
                  <a:lnTo>
                    <a:pt x="5011" y="3696"/>
                  </a:lnTo>
                  <a:lnTo>
                    <a:pt x="4534" y="4096"/>
                  </a:lnTo>
                  <a:lnTo>
                    <a:pt x="4096" y="4553"/>
                  </a:lnTo>
                  <a:lnTo>
                    <a:pt x="3887" y="4782"/>
                  </a:lnTo>
                  <a:lnTo>
                    <a:pt x="3677" y="5030"/>
                  </a:lnTo>
                  <a:lnTo>
                    <a:pt x="3468" y="5296"/>
                  </a:lnTo>
                  <a:lnTo>
                    <a:pt x="3277" y="5563"/>
                  </a:lnTo>
                  <a:lnTo>
                    <a:pt x="3277" y="5563"/>
                  </a:lnTo>
                  <a:lnTo>
                    <a:pt x="3067" y="5887"/>
                  </a:lnTo>
                  <a:lnTo>
                    <a:pt x="2877" y="6211"/>
                  </a:lnTo>
                  <a:lnTo>
                    <a:pt x="2686" y="6535"/>
                  </a:lnTo>
                  <a:lnTo>
                    <a:pt x="2515" y="6877"/>
                  </a:lnTo>
                  <a:lnTo>
                    <a:pt x="2363" y="7201"/>
                  </a:lnTo>
                  <a:lnTo>
                    <a:pt x="2210" y="7563"/>
                  </a:lnTo>
                  <a:lnTo>
                    <a:pt x="1924" y="8268"/>
                  </a:lnTo>
                  <a:lnTo>
                    <a:pt x="1696" y="8973"/>
                  </a:lnTo>
                  <a:lnTo>
                    <a:pt x="1467" y="9716"/>
                  </a:lnTo>
                  <a:lnTo>
                    <a:pt x="1277" y="10440"/>
                  </a:lnTo>
                  <a:lnTo>
                    <a:pt x="1105" y="11183"/>
                  </a:lnTo>
                  <a:lnTo>
                    <a:pt x="1105" y="11183"/>
                  </a:lnTo>
                  <a:lnTo>
                    <a:pt x="934" y="11964"/>
                  </a:lnTo>
                  <a:lnTo>
                    <a:pt x="781" y="12764"/>
                  </a:lnTo>
                  <a:lnTo>
                    <a:pt x="648" y="13564"/>
                  </a:lnTo>
                  <a:lnTo>
                    <a:pt x="515" y="14345"/>
                  </a:lnTo>
                  <a:lnTo>
                    <a:pt x="400" y="15145"/>
                  </a:lnTo>
                  <a:lnTo>
                    <a:pt x="305" y="15945"/>
                  </a:lnTo>
                  <a:lnTo>
                    <a:pt x="229" y="16745"/>
                  </a:lnTo>
                  <a:lnTo>
                    <a:pt x="153" y="17545"/>
                  </a:lnTo>
                  <a:lnTo>
                    <a:pt x="96" y="18346"/>
                  </a:lnTo>
                  <a:lnTo>
                    <a:pt x="58" y="19146"/>
                  </a:lnTo>
                  <a:lnTo>
                    <a:pt x="19" y="19946"/>
                  </a:lnTo>
                  <a:lnTo>
                    <a:pt x="0" y="20746"/>
                  </a:lnTo>
                  <a:lnTo>
                    <a:pt x="0" y="21565"/>
                  </a:lnTo>
                  <a:lnTo>
                    <a:pt x="19" y="22365"/>
                  </a:lnTo>
                  <a:lnTo>
                    <a:pt x="39" y="23165"/>
                  </a:lnTo>
                  <a:lnTo>
                    <a:pt x="77" y="23965"/>
                  </a:lnTo>
                  <a:lnTo>
                    <a:pt x="77" y="23965"/>
                  </a:lnTo>
                  <a:lnTo>
                    <a:pt x="153" y="25070"/>
                  </a:lnTo>
                  <a:lnTo>
                    <a:pt x="210" y="25623"/>
                  </a:lnTo>
                  <a:lnTo>
                    <a:pt x="286" y="26175"/>
                  </a:lnTo>
                  <a:lnTo>
                    <a:pt x="362" y="26728"/>
                  </a:lnTo>
                  <a:lnTo>
                    <a:pt x="439" y="27280"/>
                  </a:lnTo>
                  <a:lnTo>
                    <a:pt x="553" y="27813"/>
                  </a:lnTo>
                  <a:lnTo>
                    <a:pt x="667" y="28347"/>
                  </a:lnTo>
                  <a:lnTo>
                    <a:pt x="820" y="28880"/>
                  </a:lnTo>
                  <a:lnTo>
                    <a:pt x="972" y="29414"/>
                  </a:lnTo>
                  <a:lnTo>
                    <a:pt x="1143" y="29928"/>
                  </a:lnTo>
                  <a:lnTo>
                    <a:pt x="1353" y="30423"/>
                  </a:lnTo>
                  <a:lnTo>
                    <a:pt x="1582" y="30938"/>
                  </a:lnTo>
                  <a:lnTo>
                    <a:pt x="1829" y="31414"/>
                  </a:lnTo>
                  <a:lnTo>
                    <a:pt x="2096" y="31890"/>
                  </a:lnTo>
                  <a:lnTo>
                    <a:pt x="2401" y="32347"/>
                  </a:lnTo>
                  <a:lnTo>
                    <a:pt x="2401" y="32347"/>
                  </a:lnTo>
                  <a:lnTo>
                    <a:pt x="2725" y="32766"/>
                  </a:lnTo>
                  <a:lnTo>
                    <a:pt x="3048" y="33185"/>
                  </a:lnTo>
                  <a:lnTo>
                    <a:pt x="3410" y="33566"/>
                  </a:lnTo>
                  <a:lnTo>
                    <a:pt x="3791" y="33947"/>
                  </a:lnTo>
                  <a:lnTo>
                    <a:pt x="4172" y="34290"/>
                  </a:lnTo>
                  <a:lnTo>
                    <a:pt x="4572" y="34633"/>
                  </a:lnTo>
                  <a:lnTo>
                    <a:pt x="4992" y="34938"/>
                  </a:lnTo>
                  <a:lnTo>
                    <a:pt x="5430" y="35243"/>
                  </a:lnTo>
                  <a:lnTo>
                    <a:pt x="5868" y="35510"/>
                  </a:lnTo>
                  <a:lnTo>
                    <a:pt x="6325" y="35776"/>
                  </a:lnTo>
                  <a:lnTo>
                    <a:pt x="6782" y="36024"/>
                  </a:lnTo>
                  <a:lnTo>
                    <a:pt x="7258" y="36253"/>
                  </a:lnTo>
                  <a:lnTo>
                    <a:pt x="7735" y="36462"/>
                  </a:lnTo>
                  <a:lnTo>
                    <a:pt x="8230" y="36653"/>
                  </a:lnTo>
                  <a:lnTo>
                    <a:pt x="8725" y="36843"/>
                  </a:lnTo>
                  <a:lnTo>
                    <a:pt x="9240" y="37015"/>
                  </a:lnTo>
                  <a:lnTo>
                    <a:pt x="9754" y="37167"/>
                  </a:lnTo>
                  <a:lnTo>
                    <a:pt x="10268" y="37319"/>
                  </a:lnTo>
                  <a:lnTo>
                    <a:pt x="10802" y="37453"/>
                  </a:lnTo>
                  <a:lnTo>
                    <a:pt x="11316" y="37567"/>
                  </a:lnTo>
                  <a:lnTo>
                    <a:pt x="11850" y="37662"/>
                  </a:lnTo>
                  <a:lnTo>
                    <a:pt x="12383" y="37777"/>
                  </a:lnTo>
                  <a:lnTo>
                    <a:pt x="13450" y="37929"/>
                  </a:lnTo>
                  <a:lnTo>
                    <a:pt x="14497" y="38043"/>
                  </a:lnTo>
                  <a:lnTo>
                    <a:pt x="15564" y="38138"/>
                  </a:lnTo>
                  <a:lnTo>
                    <a:pt x="16593" y="38196"/>
                  </a:lnTo>
                  <a:lnTo>
                    <a:pt x="17622" y="38215"/>
                  </a:lnTo>
                  <a:lnTo>
                    <a:pt x="17622" y="38215"/>
                  </a:lnTo>
                  <a:lnTo>
                    <a:pt x="18288" y="38215"/>
                  </a:lnTo>
                  <a:lnTo>
                    <a:pt x="18955" y="38196"/>
                  </a:lnTo>
                  <a:lnTo>
                    <a:pt x="19622" y="38177"/>
                  </a:lnTo>
                  <a:lnTo>
                    <a:pt x="20289" y="38119"/>
                  </a:lnTo>
                  <a:lnTo>
                    <a:pt x="20955" y="38062"/>
                  </a:lnTo>
                  <a:lnTo>
                    <a:pt x="21622" y="37967"/>
                  </a:lnTo>
                  <a:lnTo>
                    <a:pt x="22270" y="37853"/>
                  </a:lnTo>
                  <a:lnTo>
                    <a:pt x="22937" y="37738"/>
                  </a:lnTo>
                  <a:lnTo>
                    <a:pt x="23584" y="37586"/>
                  </a:lnTo>
                  <a:lnTo>
                    <a:pt x="24232" y="37415"/>
                  </a:lnTo>
                  <a:lnTo>
                    <a:pt x="24861" y="37205"/>
                  </a:lnTo>
                  <a:lnTo>
                    <a:pt x="25489" y="36976"/>
                  </a:lnTo>
                  <a:lnTo>
                    <a:pt x="26099" y="36729"/>
                  </a:lnTo>
                  <a:lnTo>
                    <a:pt x="26709" y="36443"/>
                  </a:lnTo>
                  <a:lnTo>
                    <a:pt x="27299" y="36138"/>
                  </a:lnTo>
                  <a:lnTo>
                    <a:pt x="27890" y="35814"/>
                  </a:lnTo>
                  <a:lnTo>
                    <a:pt x="27890" y="35814"/>
                  </a:lnTo>
                  <a:lnTo>
                    <a:pt x="28728" y="35319"/>
                  </a:lnTo>
                  <a:lnTo>
                    <a:pt x="29166" y="35071"/>
                  </a:lnTo>
                  <a:lnTo>
                    <a:pt x="29623" y="34805"/>
                  </a:lnTo>
                  <a:lnTo>
                    <a:pt x="30061" y="34519"/>
                  </a:lnTo>
                  <a:lnTo>
                    <a:pt x="30461" y="34214"/>
                  </a:lnTo>
                  <a:lnTo>
                    <a:pt x="30842" y="33909"/>
                  </a:lnTo>
                  <a:lnTo>
                    <a:pt x="31014" y="33738"/>
                  </a:lnTo>
                  <a:lnTo>
                    <a:pt x="31166" y="33566"/>
                  </a:lnTo>
                  <a:lnTo>
                    <a:pt x="31166" y="33566"/>
                  </a:lnTo>
                  <a:lnTo>
                    <a:pt x="31300" y="33357"/>
                  </a:lnTo>
                  <a:lnTo>
                    <a:pt x="31414" y="33147"/>
                  </a:lnTo>
                  <a:lnTo>
                    <a:pt x="31623" y="32671"/>
                  </a:lnTo>
                  <a:lnTo>
                    <a:pt x="31719" y="32462"/>
                  </a:lnTo>
                  <a:lnTo>
                    <a:pt x="31852" y="32252"/>
                  </a:lnTo>
                  <a:lnTo>
                    <a:pt x="31909" y="32176"/>
                  </a:lnTo>
                  <a:lnTo>
                    <a:pt x="31985" y="32100"/>
                  </a:lnTo>
                  <a:lnTo>
                    <a:pt x="32081" y="32023"/>
                  </a:lnTo>
                  <a:lnTo>
                    <a:pt x="32176" y="3198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4833;p67"/>
            <p:cNvSpPr/>
            <p:nvPr/>
          </p:nvSpPr>
          <p:spPr>
            <a:xfrm flipH="1">
              <a:off x="1705619" y="2964849"/>
              <a:ext cx="109822" cy="136796"/>
            </a:xfrm>
            <a:custGeom>
              <a:avLst/>
              <a:gdLst/>
              <a:ahLst/>
              <a:cxnLst/>
              <a:rect l="l" t="t" r="r" b="b"/>
              <a:pathLst>
                <a:path w="6669" h="8307" fill="none" extrusionOk="0">
                  <a:moveTo>
                    <a:pt x="5068" y="0"/>
                  </a:moveTo>
                  <a:lnTo>
                    <a:pt x="5068" y="0"/>
                  </a:lnTo>
                  <a:lnTo>
                    <a:pt x="4897" y="0"/>
                  </a:lnTo>
                  <a:lnTo>
                    <a:pt x="4725" y="20"/>
                  </a:lnTo>
                  <a:lnTo>
                    <a:pt x="4554" y="58"/>
                  </a:lnTo>
                  <a:lnTo>
                    <a:pt x="4382" y="96"/>
                  </a:lnTo>
                  <a:lnTo>
                    <a:pt x="4039" y="229"/>
                  </a:lnTo>
                  <a:lnTo>
                    <a:pt x="3716" y="381"/>
                  </a:lnTo>
                  <a:lnTo>
                    <a:pt x="3716" y="381"/>
                  </a:lnTo>
                  <a:lnTo>
                    <a:pt x="3373" y="572"/>
                  </a:lnTo>
                  <a:lnTo>
                    <a:pt x="3030" y="801"/>
                  </a:lnTo>
                  <a:lnTo>
                    <a:pt x="2706" y="1029"/>
                  </a:lnTo>
                  <a:lnTo>
                    <a:pt x="2382" y="1277"/>
                  </a:lnTo>
                  <a:lnTo>
                    <a:pt x="2096" y="1563"/>
                  </a:lnTo>
                  <a:lnTo>
                    <a:pt x="1811" y="1848"/>
                  </a:lnTo>
                  <a:lnTo>
                    <a:pt x="1544" y="2153"/>
                  </a:lnTo>
                  <a:lnTo>
                    <a:pt x="1296" y="2458"/>
                  </a:lnTo>
                  <a:lnTo>
                    <a:pt x="1068" y="2801"/>
                  </a:lnTo>
                  <a:lnTo>
                    <a:pt x="858" y="3144"/>
                  </a:lnTo>
                  <a:lnTo>
                    <a:pt x="649" y="3487"/>
                  </a:lnTo>
                  <a:lnTo>
                    <a:pt x="477" y="3849"/>
                  </a:lnTo>
                  <a:lnTo>
                    <a:pt x="325" y="4230"/>
                  </a:lnTo>
                  <a:lnTo>
                    <a:pt x="210" y="4611"/>
                  </a:lnTo>
                  <a:lnTo>
                    <a:pt x="96" y="4992"/>
                  </a:lnTo>
                  <a:lnTo>
                    <a:pt x="1" y="5392"/>
                  </a:lnTo>
                  <a:lnTo>
                    <a:pt x="363" y="8059"/>
                  </a:lnTo>
                  <a:lnTo>
                    <a:pt x="363" y="8059"/>
                  </a:lnTo>
                  <a:lnTo>
                    <a:pt x="591" y="8173"/>
                  </a:lnTo>
                  <a:lnTo>
                    <a:pt x="820" y="8249"/>
                  </a:lnTo>
                  <a:lnTo>
                    <a:pt x="1087" y="8306"/>
                  </a:lnTo>
                  <a:lnTo>
                    <a:pt x="1334" y="8306"/>
                  </a:lnTo>
                  <a:lnTo>
                    <a:pt x="1334" y="8306"/>
                  </a:lnTo>
                  <a:lnTo>
                    <a:pt x="1525" y="8306"/>
                  </a:lnTo>
                  <a:lnTo>
                    <a:pt x="1715" y="8287"/>
                  </a:lnTo>
                  <a:lnTo>
                    <a:pt x="1906" y="8249"/>
                  </a:lnTo>
                  <a:lnTo>
                    <a:pt x="2096" y="8211"/>
                  </a:lnTo>
                  <a:lnTo>
                    <a:pt x="2477" y="8078"/>
                  </a:lnTo>
                  <a:lnTo>
                    <a:pt x="2839" y="7925"/>
                  </a:lnTo>
                  <a:lnTo>
                    <a:pt x="2839" y="7925"/>
                  </a:lnTo>
                  <a:lnTo>
                    <a:pt x="3220" y="7735"/>
                  </a:lnTo>
                  <a:lnTo>
                    <a:pt x="3582" y="7506"/>
                  </a:lnTo>
                  <a:lnTo>
                    <a:pt x="3944" y="7259"/>
                  </a:lnTo>
                  <a:lnTo>
                    <a:pt x="4268" y="6992"/>
                  </a:lnTo>
                  <a:lnTo>
                    <a:pt x="4592" y="6706"/>
                  </a:lnTo>
                  <a:lnTo>
                    <a:pt x="4897" y="6382"/>
                  </a:lnTo>
                  <a:lnTo>
                    <a:pt x="5182" y="6058"/>
                  </a:lnTo>
                  <a:lnTo>
                    <a:pt x="5430" y="5715"/>
                  </a:lnTo>
                  <a:lnTo>
                    <a:pt x="5678" y="5354"/>
                  </a:lnTo>
                  <a:lnTo>
                    <a:pt x="5887" y="4973"/>
                  </a:lnTo>
                  <a:lnTo>
                    <a:pt x="6078" y="4572"/>
                  </a:lnTo>
                  <a:lnTo>
                    <a:pt x="6249" y="4191"/>
                  </a:lnTo>
                  <a:lnTo>
                    <a:pt x="6383" y="3772"/>
                  </a:lnTo>
                  <a:lnTo>
                    <a:pt x="6497" y="3353"/>
                  </a:lnTo>
                  <a:lnTo>
                    <a:pt x="6592" y="2934"/>
                  </a:lnTo>
                  <a:lnTo>
                    <a:pt x="6649" y="2496"/>
                  </a:lnTo>
                  <a:lnTo>
                    <a:pt x="6649" y="2496"/>
                  </a:lnTo>
                  <a:lnTo>
                    <a:pt x="6668" y="2153"/>
                  </a:lnTo>
                  <a:lnTo>
                    <a:pt x="6649" y="1810"/>
                  </a:lnTo>
                  <a:lnTo>
                    <a:pt x="6592" y="1467"/>
                  </a:lnTo>
                  <a:lnTo>
                    <a:pt x="6516" y="1124"/>
                  </a:lnTo>
                  <a:lnTo>
                    <a:pt x="6459" y="972"/>
                  </a:lnTo>
                  <a:lnTo>
                    <a:pt x="6383" y="820"/>
                  </a:lnTo>
                  <a:lnTo>
                    <a:pt x="6306" y="667"/>
                  </a:lnTo>
                  <a:lnTo>
                    <a:pt x="6211" y="534"/>
                  </a:lnTo>
                  <a:lnTo>
                    <a:pt x="6116" y="420"/>
                  </a:lnTo>
                  <a:lnTo>
                    <a:pt x="5983" y="305"/>
                  </a:lnTo>
                  <a:lnTo>
                    <a:pt x="5849" y="210"/>
                  </a:lnTo>
                  <a:lnTo>
                    <a:pt x="5716" y="134"/>
                  </a:lnTo>
                  <a:lnTo>
                    <a:pt x="5716" y="134"/>
                  </a:lnTo>
                  <a:lnTo>
                    <a:pt x="5563" y="77"/>
                  </a:lnTo>
                  <a:lnTo>
                    <a:pt x="5392" y="20"/>
                  </a:lnTo>
                  <a:lnTo>
                    <a:pt x="5221" y="0"/>
                  </a:lnTo>
                  <a:lnTo>
                    <a:pt x="50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4834;p67"/>
            <p:cNvSpPr/>
            <p:nvPr/>
          </p:nvSpPr>
          <p:spPr>
            <a:xfrm flipH="1">
              <a:off x="1705619" y="2960765"/>
              <a:ext cx="104173" cy="115783"/>
            </a:xfrm>
            <a:custGeom>
              <a:avLst/>
              <a:gdLst/>
              <a:ahLst/>
              <a:cxnLst/>
              <a:rect l="l" t="t" r="r" b="b"/>
              <a:pathLst>
                <a:path w="6326" h="7031" extrusionOk="0">
                  <a:moveTo>
                    <a:pt x="4420" y="1"/>
                  </a:moveTo>
                  <a:lnTo>
                    <a:pt x="4192" y="20"/>
                  </a:lnTo>
                  <a:lnTo>
                    <a:pt x="3963" y="39"/>
                  </a:lnTo>
                  <a:lnTo>
                    <a:pt x="3735" y="96"/>
                  </a:lnTo>
                  <a:lnTo>
                    <a:pt x="3506" y="153"/>
                  </a:lnTo>
                  <a:lnTo>
                    <a:pt x="3258" y="229"/>
                  </a:lnTo>
                  <a:lnTo>
                    <a:pt x="3030" y="306"/>
                  </a:lnTo>
                  <a:lnTo>
                    <a:pt x="2782" y="420"/>
                  </a:lnTo>
                  <a:lnTo>
                    <a:pt x="2553" y="553"/>
                  </a:lnTo>
                  <a:lnTo>
                    <a:pt x="2325" y="706"/>
                  </a:lnTo>
                  <a:lnTo>
                    <a:pt x="2096" y="858"/>
                  </a:lnTo>
                  <a:lnTo>
                    <a:pt x="1868" y="1049"/>
                  </a:lnTo>
                  <a:lnTo>
                    <a:pt x="1658" y="1239"/>
                  </a:lnTo>
                  <a:lnTo>
                    <a:pt x="1468" y="1468"/>
                  </a:lnTo>
                  <a:lnTo>
                    <a:pt x="1277" y="1677"/>
                  </a:lnTo>
                  <a:lnTo>
                    <a:pt x="1106" y="1925"/>
                  </a:lnTo>
                  <a:lnTo>
                    <a:pt x="934" y="2173"/>
                  </a:lnTo>
                  <a:lnTo>
                    <a:pt x="801" y="2420"/>
                  </a:lnTo>
                  <a:lnTo>
                    <a:pt x="668" y="2668"/>
                  </a:lnTo>
                  <a:lnTo>
                    <a:pt x="553" y="2915"/>
                  </a:lnTo>
                  <a:lnTo>
                    <a:pt x="439" y="3163"/>
                  </a:lnTo>
                  <a:lnTo>
                    <a:pt x="363" y="3411"/>
                  </a:lnTo>
                  <a:lnTo>
                    <a:pt x="287" y="3658"/>
                  </a:lnTo>
                  <a:lnTo>
                    <a:pt x="153" y="4135"/>
                  </a:lnTo>
                  <a:lnTo>
                    <a:pt x="77" y="4592"/>
                  </a:lnTo>
                  <a:lnTo>
                    <a:pt x="39" y="5030"/>
                  </a:lnTo>
                  <a:lnTo>
                    <a:pt x="20" y="5411"/>
                  </a:lnTo>
                  <a:lnTo>
                    <a:pt x="1" y="5773"/>
                  </a:lnTo>
                  <a:lnTo>
                    <a:pt x="20" y="6097"/>
                  </a:lnTo>
                  <a:lnTo>
                    <a:pt x="39" y="6383"/>
                  </a:lnTo>
                  <a:lnTo>
                    <a:pt x="58" y="6611"/>
                  </a:lnTo>
                  <a:lnTo>
                    <a:pt x="96" y="6783"/>
                  </a:lnTo>
                  <a:lnTo>
                    <a:pt x="134" y="6916"/>
                  </a:lnTo>
                  <a:lnTo>
                    <a:pt x="153" y="7011"/>
                  </a:lnTo>
                  <a:lnTo>
                    <a:pt x="191" y="7030"/>
                  </a:lnTo>
                  <a:lnTo>
                    <a:pt x="210" y="7011"/>
                  </a:lnTo>
                  <a:lnTo>
                    <a:pt x="229" y="6916"/>
                  </a:lnTo>
                  <a:lnTo>
                    <a:pt x="267" y="6592"/>
                  </a:lnTo>
                  <a:lnTo>
                    <a:pt x="306" y="6097"/>
                  </a:lnTo>
                  <a:lnTo>
                    <a:pt x="363" y="5449"/>
                  </a:lnTo>
                  <a:lnTo>
                    <a:pt x="420" y="5068"/>
                  </a:lnTo>
                  <a:lnTo>
                    <a:pt x="496" y="4668"/>
                  </a:lnTo>
                  <a:lnTo>
                    <a:pt x="591" y="4230"/>
                  </a:lnTo>
                  <a:lnTo>
                    <a:pt x="725" y="3792"/>
                  </a:lnTo>
                  <a:lnTo>
                    <a:pt x="896" y="3335"/>
                  </a:lnTo>
                  <a:lnTo>
                    <a:pt x="1106" y="2877"/>
                  </a:lnTo>
                  <a:lnTo>
                    <a:pt x="1239" y="2668"/>
                  </a:lnTo>
                  <a:lnTo>
                    <a:pt x="1372" y="2439"/>
                  </a:lnTo>
                  <a:lnTo>
                    <a:pt x="1506" y="2211"/>
                  </a:lnTo>
                  <a:lnTo>
                    <a:pt x="1677" y="2001"/>
                  </a:lnTo>
                  <a:lnTo>
                    <a:pt x="1849" y="1792"/>
                  </a:lnTo>
                  <a:lnTo>
                    <a:pt x="2020" y="1601"/>
                  </a:lnTo>
                  <a:lnTo>
                    <a:pt x="2211" y="1430"/>
                  </a:lnTo>
                  <a:lnTo>
                    <a:pt x="2401" y="1258"/>
                  </a:lnTo>
                  <a:lnTo>
                    <a:pt x="2592" y="1106"/>
                  </a:lnTo>
                  <a:lnTo>
                    <a:pt x="2801" y="972"/>
                  </a:lnTo>
                  <a:lnTo>
                    <a:pt x="3011" y="839"/>
                  </a:lnTo>
                  <a:lnTo>
                    <a:pt x="3220" y="744"/>
                  </a:lnTo>
                  <a:lnTo>
                    <a:pt x="3430" y="649"/>
                  </a:lnTo>
                  <a:lnTo>
                    <a:pt x="3639" y="572"/>
                  </a:lnTo>
                  <a:lnTo>
                    <a:pt x="3849" y="515"/>
                  </a:lnTo>
                  <a:lnTo>
                    <a:pt x="4039" y="458"/>
                  </a:lnTo>
                  <a:lnTo>
                    <a:pt x="4439" y="401"/>
                  </a:lnTo>
                  <a:lnTo>
                    <a:pt x="4801" y="382"/>
                  </a:lnTo>
                  <a:lnTo>
                    <a:pt x="5144" y="401"/>
                  </a:lnTo>
                  <a:lnTo>
                    <a:pt x="5449" y="439"/>
                  </a:lnTo>
                  <a:lnTo>
                    <a:pt x="5697" y="477"/>
                  </a:lnTo>
                  <a:lnTo>
                    <a:pt x="5906" y="534"/>
                  </a:lnTo>
                  <a:lnTo>
                    <a:pt x="6211" y="629"/>
                  </a:lnTo>
                  <a:lnTo>
                    <a:pt x="6287" y="649"/>
                  </a:lnTo>
                  <a:lnTo>
                    <a:pt x="6325" y="649"/>
                  </a:lnTo>
                  <a:lnTo>
                    <a:pt x="6325" y="610"/>
                  </a:lnTo>
                  <a:lnTo>
                    <a:pt x="6268" y="553"/>
                  </a:lnTo>
                  <a:lnTo>
                    <a:pt x="6154" y="458"/>
                  </a:lnTo>
                  <a:lnTo>
                    <a:pt x="5982" y="363"/>
                  </a:lnTo>
                  <a:lnTo>
                    <a:pt x="5773" y="248"/>
                  </a:lnTo>
                  <a:lnTo>
                    <a:pt x="5506" y="153"/>
                  </a:lnTo>
                  <a:lnTo>
                    <a:pt x="5182" y="77"/>
                  </a:lnTo>
                  <a:lnTo>
                    <a:pt x="4820" y="20"/>
                  </a:lnTo>
                  <a:lnTo>
                    <a:pt x="4630"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4835;p67"/>
            <p:cNvSpPr/>
            <p:nvPr/>
          </p:nvSpPr>
          <p:spPr>
            <a:xfrm flipH="1">
              <a:off x="1746096" y="2985236"/>
              <a:ext cx="33264" cy="79703"/>
            </a:xfrm>
            <a:custGeom>
              <a:avLst/>
              <a:gdLst/>
              <a:ahLst/>
              <a:cxnLst/>
              <a:rect l="l" t="t" r="r" b="b"/>
              <a:pathLst>
                <a:path w="2020" h="4840" extrusionOk="0">
                  <a:moveTo>
                    <a:pt x="58" y="1"/>
                  </a:moveTo>
                  <a:lnTo>
                    <a:pt x="20" y="20"/>
                  </a:lnTo>
                  <a:lnTo>
                    <a:pt x="1" y="39"/>
                  </a:lnTo>
                  <a:lnTo>
                    <a:pt x="1" y="58"/>
                  </a:lnTo>
                  <a:lnTo>
                    <a:pt x="39" y="96"/>
                  </a:lnTo>
                  <a:lnTo>
                    <a:pt x="172" y="210"/>
                  </a:lnTo>
                  <a:lnTo>
                    <a:pt x="382" y="382"/>
                  </a:lnTo>
                  <a:lnTo>
                    <a:pt x="648" y="610"/>
                  </a:lnTo>
                  <a:lnTo>
                    <a:pt x="782" y="744"/>
                  </a:lnTo>
                  <a:lnTo>
                    <a:pt x="934" y="915"/>
                  </a:lnTo>
                  <a:lnTo>
                    <a:pt x="1067" y="1087"/>
                  </a:lnTo>
                  <a:lnTo>
                    <a:pt x="1182" y="1296"/>
                  </a:lnTo>
                  <a:lnTo>
                    <a:pt x="1296" y="1525"/>
                  </a:lnTo>
                  <a:lnTo>
                    <a:pt x="1391" y="1772"/>
                  </a:lnTo>
                  <a:lnTo>
                    <a:pt x="1467" y="2039"/>
                  </a:lnTo>
                  <a:lnTo>
                    <a:pt x="1506" y="2306"/>
                  </a:lnTo>
                  <a:lnTo>
                    <a:pt x="1525" y="2592"/>
                  </a:lnTo>
                  <a:lnTo>
                    <a:pt x="1487" y="2858"/>
                  </a:lnTo>
                  <a:lnTo>
                    <a:pt x="1448" y="3106"/>
                  </a:lnTo>
                  <a:lnTo>
                    <a:pt x="1372" y="3354"/>
                  </a:lnTo>
                  <a:lnTo>
                    <a:pt x="1296" y="3582"/>
                  </a:lnTo>
                  <a:lnTo>
                    <a:pt x="1201" y="3792"/>
                  </a:lnTo>
                  <a:lnTo>
                    <a:pt x="1086" y="3982"/>
                  </a:lnTo>
                  <a:lnTo>
                    <a:pt x="972" y="4154"/>
                  </a:lnTo>
                  <a:lnTo>
                    <a:pt x="763" y="4420"/>
                  </a:lnTo>
                  <a:lnTo>
                    <a:pt x="572" y="4611"/>
                  </a:lnTo>
                  <a:lnTo>
                    <a:pt x="458" y="4744"/>
                  </a:lnTo>
                  <a:lnTo>
                    <a:pt x="439" y="4801"/>
                  </a:lnTo>
                  <a:lnTo>
                    <a:pt x="439" y="4820"/>
                  </a:lnTo>
                  <a:lnTo>
                    <a:pt x="458" y="4839"/>
                  </a:lnTo>
                  <a:lnTo>
                    <a:pt x="515" y="4839"/>
                  </a:lnTo>
                  <a:lnTo>
                    <a:pt x="591" y="4820"/>
                  </a:lnTo>
                  <a:lnTo>
                    <a:pt x="686" y="4782"/>
                  </a:lnTo>
                  <a:lnTo>
                    <a:pt x="820" y="4725"/>
                  </a:lnTo>
                  <a:lnTo>
                    <a:pt x="953" y="4630"/>
                  </a:lnTo>
                  <a:lnTo>
                    <a:pt x="1106" y="4516"/>
                  </a:lnTo>
                  <a:lnTo>
                    <a:pt x="1258" y="4382"/>
                  </a:lnTo>
                  <a:lnTo>
                    <a:pt x="1410" y="4211"/>
                  </a:lnTo>
                  <a:lnTo>
                    <a:pt x="1563" y="4020"/>
                  </a:lnTo>
                  <a:lnTo>
                    <a:pt x="1696" y="3773"/>
                  </a:lnTo>
                  <a:lnTo>
                    <a:pt x="1829" y="3525"/>
                  </a:lnTo>
                  <a:lnTo>
                    <a:pt x="1925" y="3239"/>
                  </a:lnTo>
                  <a:lnTo>
                    <a:pt x="1982" y="2934"/>
                  </a:lnTo>
                  <a:lnTo>
                    <a:pt x="2020" y="2611"/>
                  </a:lnTo>
                  <a:lnTo>
                    <a:pt x="2020" y="2439"/>
                  </a:lnTo>
                  <a:lnTo>
                    <a:pt x="2020" y="2268"/>
                  </a:lnTo>
                  <a:lnTo>
                    <a:pt x="2001" y="2096"/>
                  </a:lnTo>
                  <a:lnTo>
                    <a:pt x="1963" y="1925"/>
                  </a:lnTo>
                  <a:lnTo>
                    <a:pt x="1868" y="1601"/>
                  </a:lnTo>
                  <a:lnTo>
                    <a:pt x="1734" y="1315"/>
                  </a:lnTo>
                  <a:lnTo>
                    <a:pt x="1601" y="1068"/>
                  </a:lnTo>
                  <a:lnTo>
                    <a:pt x="1429" y="820"/>
                  </a:lnTo>
                  <a:lnTo>
                    <a:pt x="1239" y="629"/>
                  </a:lnTo>
                  <a:lnTo>
                    <a:pt x="1048" y="458"/>
                  </a:lnTo>
                  <a:lnTo>
                    <a:pt x="877" y="325"/>
                  </a:lnTo>
                  <a:lnTo>
                    <a:pt x="686" y="210"/>
                  </a:lnTo>
                  <a:lnTo>
                    <a:pt x="534" y="134"/>
                  </a:lnTo>
                  <a:lnTo>
                    <a:pt x="382" y="77"/>
                  </a:lnTo>
                  <a:lnTo>
                    <a:pt x="248" y="39"/>
                  </a:lnTo>
                  <a:lnTo>
                    <a:pt x="153"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4836;p67"/>
            <p:cNvSpPr/>
            <p:nvPr/>
          </p:nvSpPr>
          <p:spPr>
            <a:xfrm flipH="1">
              <a:off x="2082379" y="3522620"/>
              <a:ext cx="106364" cy="365167"/>
            </a:xfrm>
            <a:custGeom>
              <a:avLst/>
              <a:gdLst/>
              <a:ahLst/>
              <a:cxnLst/>
              <a:rect l="l" t="t" r="r" b="b"/>
              <a:pathLst>
                <a:path w="6459" h="22175" extrusionOk="0">
                  <a:moveTo>
                    <a:pt x="4991" y="0"/>
                  </a:moveTo>
                  <a:lnTo>
                    <a:pt x="591" y="4668"/>
                  </a:lnTo>
                  <a:lnTo>
                    <a:pt x="400" y="5773"/>
                  </a:lnTo>
                  <a:lnTo>
                    <a:pt x="267" y="6858"/>
                  </a:lnTo>
                  <a:lnTo>
                    <a:pt x="153" y="7963"/>
                  </a:lnTo>
                  <a:lnTo>
                    <a:pt x="77" y="9068"/>
                  </a:lnTo>
                  <a:lnTo>
                    <a:pt x="19" y="10173"/>
                  </a:lnTo>
                  <a:lnTo>
                    <a:pt x="0" y="11278"/>
                  </a:lnTo>
                  <a:lnTo>
                    <a:pt x="19" y="12383"/>
                  </a:lnTo>
                  <a:lnTo>
                    <a:pt x="58" y="13488"/>
                  </a:lnTo>
                  <a:lnTo>
                    <a:pt x="134" y="14593"/>
                  </a:lnTo>
                  <a:lnTo>
                    <a:pt x="248" y="15679"/>
                  </a:lnTo>
                  <a:lnTo>
                    <a:pt x="381" y="16783"/>
                  </a:lnTo>
                  <a:lnTo>
                    <a:pt x="553" y="17869"/>
                  </a:lnTo>
                  <a:lnTo>
                    <a:pt x="762" y="18955"/>
                  </a:lnTo>
                  <a:lnTo>
                    <a:pt x="991" y="20041"/>
                  </a:lnTo>
                  <a:lnTo>
                    <a:pt x="1258" y="21108"/>
                  </a:lnTo>
                  <a:lnTo>
                    <a:pt x="1543" y="22175"/>
                  </a:lnTo>
                  <a:lnTo>
                    <a:pt x="6458" y="21717"/>
                  </a:lnTo>
                  <a:lnTo>
                    <a:pt x="6211" y="21089"/>
                  </a:lnTo>
                  <a:lnTo>
                    <a:pt x="5963" y="20422"/>
                  </a:lnTo>
                  <a:lnTo>
                    <a:pt x="5734" y="19774"/>
                  </a:lnTo>
                  <a:lnTo>
                    <a:pt x="5525" y="19108"/>
                  </a:lnTo>
                  <a:lnTo>
                    <a:pt x="5334" y="18460"/>
                  </a:lnTo>
                  <a:lnTo>
                    <a:pt x="5144" y="17793"/>
                  </a:lnTo>
                  <a:lnTo>
                    <a:pt x="4972" y="17126"/>
                  </a:lnTo>
                  <a:lnTo>
                    <a:pt x="4820" y="16441"/>
                  </a:lnTo>
                  <a:lnTo>
                    <a:pt x="4668" y="15774"/>
                  </a:lnTo>
                  <a:lnTo>
                    <a:pt x="4534" y="15088"/>
                  </a:lnTo>
                  <a:lnTo>
                    <a:pt x="4420" y="14402"/>
                  </a:lnTo>
                  <a:lnTo>
                    <a:pt x="4325" y="13716"/>
                  </a:lnTo>
                  <a:lnTo>
                    <a:pt x="4229" y="13050"/>
                  </a:lnTo>
                  <a:lnTo>
                    <a:pt x="4153" y="12345"/>
                  </a:lnTo>
                  <a:lnTo>
                    <a:pt x="4077" y="11659"/>
                  </a:lnTo>
                  <a:lnTo>
                    <a:pt x="4020" y="10973"/>
                  </a:lnTo>
                  <a:lnTo>
                    <a:pt x="3982" y="10287"/>
                  </a:lnTo>
                  <a:lnTo>
                    <a:pt x="3963" y="9602"/>
                  </a:lnTo>
                  <a:lnTo>
                    <a:pt x="3944" y="8897"/>
                  </a:lnTo>
                  <a:lnTo>
                    <a:pt x="3944" y="8211"/>
                  </a:lnTo>
                  <a:lnTo>
                    <a:pt x="3963" y="7525"/>
                  </a:lnTo>
                  <a:lnTo>
                    <a:pt x="3982" y="6820"/>
                  </a:lnTo>
                  <a:lnTo>
                    <a:pt x="4020" y="6134"/>
                  </a:lnTo>
                  <a:lnTo>
                    <a:pt x="4077" y="5449"/>
                  </a:lnTo>
                  <a:lnTo>
                    <a:pt x="4153" y="4763"/>
                  </a:lnTo>
                  <a:lnTo>
                    <a:pt x="4229" y="4077"/>
                  </a:lnTo>
                  <a:lnTo>
                    <a:pt x="4325" y="3391"/>
                  </a:lnTo>
                  <a:lnTo>
                    <a:pt x="4439" y="2705"/>
                  </a:lnTo>
                  <a:lnTo>
                    <a:pt x="4553" y="2020"/>
                  </a:lnTo>
                  <a:lnTo>
                    <a:pt x="4687" y="1353"/>
                  </a:lnTo>
                  <a:lnTo>
                    <a:pt x="4839" y="667"/>
                  </a:lnTo>
                  <a:lnTo>
                    <a:pt x="49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4837;p67"/>
            <p:cNvSpPr/>
            <p:nvPr/>
          </p:nvSpPr>
          <p:spPr>
            <a:xfrm flipH="1">
              <a:off x="2082379" y="3522620"/>
              <a:ext cx="106364" cy="365167"/>
            </a:xfrm>
            <a:custGeom>
              <a:avLst/>
              <a:gdLst/>
              <a:ahLst/>
              <a:cxnLst/>
              <a:rect l="l" t="t" r="r" b="b"/>
              <a:pathLst>
                <a:path w="6459" h="22175" fill="none" extrusionOk="0">
                  <a:moveTo>
                    <a:pt x="591" y="4668"/>
                  </a:moveTo>
                  <a:lnTo>
                    <a:pt x="591" y="4668"/>
                  </a:lnTo>
                  <a:lnTo>
                    <a:pt x="400" y="5773"/>
                  </a:lnTo>
                  <a:lnTo>
                    <a:pt x="267" y="6858"/>
                  </a:lnTo>
                  <a:lnTo>
                    <a:pt x="153" y="7963"/>
                  </a:lnTo>
                  <a:lnTo>
                    <a:pt x="77" y="9068"/>
                  </a:lnTo>
                  <a:lnTo>
                    <a:pt x="19" y="10173"/>
                  </a:lnTo>
                  <a:lnTo>
                    <a:pt x="0" y="11278"/>
                  </a:lnTo>
                  <a:lnTo>
                    <a:pt x="19" y="12383"/>
                  </a:lnTo>
                  <a:lnTo>
                    <a:pt x="58" y="13488"/>
                  </a:lnTo>
                  <a:lnTo>
                    <a:pt x="134" y="14593"/>
                  </a:lnTo>
                  <a:lnTo>
                    <a:pt x="248" y="15679"/>
                  </a:lnTo>
                  <a:lnTo>
                    <a:pt x="381" y="16783"/>
                  </a:lnTo>
                  <a:lnTo>
                    <a:pt x="553" y="17869"/>
                  </a:lnTo>
                  <a:lnTo>
                    <a:pt x="762" y="18955"/>
                  </a:lnTo>
                  <a:lnTo>
                    <a:pt x="991" y="20041"/>
                  </a:lnTo>
                  <a:lnTo>
                    <a:pt x="1258" y="21108"/>
                  </a:lnTo>
                  <a:lnTo>
                    <a:pt x="1543" y="22175"/>
                  </a:lnTo>
                  <a:lnTo>
                    <a:pt x="1543" y="22175"/>
                  </a:lnTo>
                  <a:lnTo>
                    <a:pt x="6458" y="21717"/>
                  </a:lnTo>
                  <a:lnTo>
                    <a:pt x="6458" y="21717"/>
                  </a:lnTo>
                  <a:lnTo>
                    <a:pt x="6211" y="21089"/>
                  </a:lnTo>
                  <a:lnTo>
                    <a:pt x="5963" y="20422"/>
                  </a:lnTo>
                  <a:lnTo>
                    <a:pt x="5734" y="19774"/>
                  </a:lnTo>
                  <a:lnTo>
                    <a:pt x="5525" y="19108"/>
                  </a:lnTo>
                  <a:lnTo>
                    <a:pt x="5334" y="18460"/>
                  </a:lnTo>
                  <a:lnTo>
                    <a:pt x="5144" y="17793"/>
                  </a:lnTo>
                  <a:lnTo>
                    <a:pt x="4972" y="17126"/>
                  </a:lnTo>
                  <a:lnTo>
                    <a:pt x="4820" y="16441"/>
                  </a:lnTo>
                  <a:lnTo>
                    <a:pt x="4668" y="15774"/>
                  </a:lnTo>
                  <a:lnTo>
                    <a:pt x="4534" y="15088"/>
                  </a:lnTo>
                  <a:lnTo>
                    <a:pt x="4420" y="14402"/>
                  </a:lnTo>
                  <a:lnTo>
                    <a:pt x="4325" y="13716"/>
                  </a:lnTo>
                  <a:lnTo>
                    <a:pt x="4229" y="13050"/>
                  </a:lnTo>
                  <a:lnTo>
                    <a:pt x="4153" y="12345"/>
                  </a:lnTo>
                  <a:lnTo>
                    <a:pt x="4077" y="11659"/>
                  </a:lnTo>
                  <a:lnTo>
                    <a:pt x="4020" y="10973"/>
                  </a:lnTo>
                  <a:lnTo>
                    <a:pt x="3982" y="10287"/>
                  </a:lnTo>
                  <a:lnTo>
                    <a:pt x="3963" y="9602"/>
                  </a:lnTo>
                  <a:lnTo>
                    <a:pt x="3944" y="8897"/>
                  </a:lnTo>
                  <a:lnTo>
                    <a:pt x="3944" y="8211"/>
                  </a:lnTo>
                  <a:lnTo>
                    <a:pt x="3963" y="7525"/>
                  </a:lnTo>
                  <a:lnTo>
                    <a:pt x="3982" y="6820"/>
                  </a:lnTo>
                  <a:lnTo>
                    <a:pt x="4020" y="6134"/>
                  </a:lnTo>
                  <a:lnTo>
                    <a:pt x="4077" y="5449"/>
                  </a:lnTo>
                  <a:lnTo>
                    <a:pt x="4153" y="4763"/>
                  </a:lnTo>
                  <a:lnTo>
                    <a:pt x="4229" y="4077"/>
                  </a:lnTo>
                  <a:lnTo>
                    <a:pt x="4325" y="3391"/>
                  </a:lnTo>
                  <a:lnTo>
                    <a:pt x="4439" y="2705"/>
                  </a:lnTo>
                  <a:lnTo>
                    <a:pt x="4553" y="2020"/>
                  </a:lnTo>
                  <a:lnTo>
                    <a:pt x="4687" y="1353"/>
                  </a:lnTo>
                  <a:lnTo>
                    <a:pt x="4839" y="667"/>
                  </a:lnTo>
                  <a:lnTo>
                    <a:pt x="4991" y="0"/>
                  </a:lnTo>
                  <a:lnTo>
                    <a:pt x="591" y="4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4838;p67"/>
            <p:cNvSpPr/>
            <p:nvPr/>
          </p:nvSpPr>
          <p:spPr>
            <a:xfrm flipH="1">
              <a:off x="2165507" y="3567164"/>
              <a:ext cx="151238" cy="353244"/>
            </a:xfrm>
            <a:custGeom>
              <a:avLst/>
              <a:gdLst/>
              <a:ahLst/>
              <a:cxnLst/>
              <a:rect l="l" t="t" r="r" b="b"/>
              <a:pathLst>
                <a:path w="9184" h="21451" extrusionOk="0">
                  <a:moveTo>
                    <a:pt x="9183" y="0"/>
                  </a:moveTo>
                  <a:lnTo>
                    <a:pt x="5716" y="3239"/>
                  </a:lnTo>
                  <a:lnTo>
                    <a:pt x="5202" y="4172"/>
                  </a:lnTo>
                  <a:lnTo>
                    <a:pt x="4687" y="5106"/>
                  </a:lnTo>
                  <a:lnTo>
                    <a:pt x="4192" y="6058"/>
                  </a:lnTo>
                  <a:lnTo>
                    <a:pt x="3735" y="7030"/>
                  </a:lnTo>
                  <a:lnTo>
                    <a:pt x="3297" y="8001"/>
                  </a:lnTo>
                  <a:lnTo>
                    <a:pt x="2878" y="8992"/>
                  </a:lnTo>
                  <a:lnTo>
                    <a:pt x="2477" y="10002"/>
                  </a:lnTo>
                  <a:lnTo>
                    <a:pt x="2116" y="10992"/>
                  </a:lnTo>
                  <a:lnTo>
                    <a:pt x="1754" y="12021"/>
                  </a:lnTo>
                  <a:lnTo>
                    <a:pt x="1430" y="13031"/>
                  </a:lnTo>
                  <a:lnTo>
                    <a:pt x="1144" y="14059"/>
                  </a:lnTo>
                  <a:lnTo>
                    <a:pt x="858" y="15107"/>
                  </a:lnTo>
                  <a:lnTo>
                    <a:pt x="611" y="16155"/>
                  </a:lnTo>
                  <a:lnTo>
                    <a:pt x="382" y="17203"/>
                  </a:lnTo>
                  <a:lnTo>
                    <a:pt x="191" y="18250"/>
                  </a:lnTo>
                  <a:lnTo>
                    <a:pt x="1" y="19298"/>
                  </a:lnTo>
                  <a:lnTo>
                    <a:pt x="5259" y="21451"/>
                  </a:lnTo>
                  <a:lnTo>
                    <a:pt x="5240" y="20079"/>
                  </a:lnTo>
                  <a:lnTo>
                    <a:pt x="5259" y="18708"/>
                  </a:lnTo>
                  <a:lnTo>
                    <a:pt x="5297" y="17336"/>
                  </a:lnTo>
                  <a:lnTo>
                    <a:pt x="5392" y="15964"/>
                  </a:lnTo>
                  <a:lnTo>
                    <a:pt x="5506" y="14593"/>
                  </a:lnTo>
                  <a:lnTo>
                    <a:pt x="5678" y="13240"/>
                  </a:lnTo>
                  <a:lnTo>
                    <a:pt x="5868" y="11869"/>
                  </a:lnTo>
                  <a:lnTo>
                    <a:pt x="6097" y="10516"/>
                  </a:lnTo>
                  <a:lnTo>
                    <a:pt x="6364" y="9183"/>
                  </a:lnTo>
                  <a:lnTo>
                    <a:pt x="6668" y="7830"/>
                  </a:lnTo>
                  <a:lnTo>
                    <a:pt x="6992" y="6497"/>
                  </a:lnTo>
                  <a:lnTo>
                    <a:pt x="7373" y="5182"/>
                  </a:lnTo>
                  <a:lnTo>
                    <a:pt x="7773" y="3868"/>
                  </a:lnTo>
                  <a:lnTo>
                    <a:pt x="8212" y="2572"/>
                  </a:lnTo>
                  <a:lnTo>
                    <a:pt x="8688" y="1277"/>
                  </a:lnTo>
                  <a:lnTo>
                    <a:pt x="91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4839;p67"/>
            <p:cNvSpPr/>
            <p:nvPr/>
          </p:nvSpPr>
          <p:spPr>
            <a:xfrm flipH="1">
              <a:off x="2165507" y="3567164"/>
              <a:ext cx="151238" cy="353244"/>
            </a:xfrm>
            <a:custGeom>
              <a:avLst/>
              <a:gdLst/>
              <a:ahLst/>
              <a:cxnLst/>
              <a:rect l="l" t="t" r="r" b="b"/>
              <a:pathLst>
                <a:path w="9184" h="21451" fill="none" extrusionOk="0">
                  <a:moveTo>
                    <a:pt x="5716" y="3239"/>
                  </a:moveTo>
                  <a:lnTo>
                    <a:pt x="5716" y="3239"/>
                  </a:lnTo>
                  <a:lnTo>
                    <a:pt x="5202" y="4172"/>
                  </a:lnTo>
                  <a:lnTo>
                    <a:pt x="4687" y="5106"/>
                  </a:lnTo>
                  <a:lnTo>
                    <a:pt x="4192" y="6058"/>
                  </a:lnTo>
                  <a:lnTo>
                    <a:pt x="3735" y="7030"/>
                  </a:lnTo>
                  <a:lnTo>
                    <a:pt x="3297" y="8001"/>
                  </a:lnTo>
                  <a:lnTo>
                    <a:pt x="2878" y="8992"/>
                  </a:lnTo>
                  <a:lnTo>
                    <a:pt x="2477" y="10002"/>
                  </a:lnTo>
                  <a:lnTo>
                    <a:pt x="2116" y="10992"/>
                  </a:lnTo>
                  <a:lnTo>
                    <a:pt x="1754" y="12021"/>
                  </a:lnTo>
                  <a:lnTo>
                    <a:pt x="1430" y="13031"/>
                  </a:lnTo>
                  <a:lnTo>
                    <a:pt x="1144" y="14059"/>
                  </a:lnTo>
                  <a:lnTo>
                    <a:pt x="858" y="15107"/>
                  </a:lnTo>
                  <a:lnTo>
                    <a:pt x="611" y="16155"/>
                  </a:lnTo>
                  <a:lnTo>
                    <a:pt x="382" y="17203"/>
                  </a:lnTo>
                  <a:lnTo>
                    <a:pt x="191" y="18250"/>
                  </a:lnTo>
                  <a:lnTo>
                    <a:pt x="1" y="19298"/>
                  </a:lnTo>
                  <a:lnTo>
                    <a:pt x="1" y="19298"/>
                  </a:lnTo>
                  <a:lnTo>
                    <a:pt x="5259" y="21451"/>
                  </a:lnTo>
                  <a:lnTo>
                    <a:pt x="5259" y="21451"/>
                  </a:lnTo>
                  <a:lnTo>
                    <a:pt x="5240" y="20079"/>
                  </a:lnTo>
                  <a:lnTo>
                    <a:pt x="5259" y="18708"/>
                  </a:lnTo>
                  <a:lnTo>
                    <a:pt x="5297" y="17336"/>
                  </a:lnTo>
                  <a:lnTo>
                    <a:pt x="5392" y="15964"/>
                  </a:lnTo>
                  <a:lnTo>
                    <a:pt x="5506" y="14593"/>
                  </a:lnTo>
                  <a:lnTo>
                    <a:pt x="5678" y="13240"/>
                  </a:lnTo>
                  <a:lnTo>
                    <a:pt x="5868" y="11869"/>
                  </a:lnTo>
                  <a:lnTo>
                    <a:pt x="6097" y="10516"/>
                  </a:lnTo>
                  <a:lnTo>
                    <a:pt x="6364" y="9183"/>
                  </a:lnTo>
                  <a:lnTo>
                    <a:pt x="6668" y="7830"/>
                  </a:lnTo>
                  <a:lnTo>
                    <a:pt x="6992" y="6497"/>
                  </a:lnTo>
                  <a:lnTo>
                    <a:pt x="7373" y="5182"/>
                  </a:lnTo>
                  <a:lnTo>
                    <a:pt x="7773" y="3868"/>
                  </a:lnTo>
                  <a:lnTo>
                    <a:pt x="8212" y="2572"/>
                  </a:lnTo>
                  <a:lnTo>
                    <a:pt x="8688" y="1277"/>
                  </a:lnTo>
                  <a:lnTo>
                    <a:pt x="9183" y="0"/>
                  </a:lnTo>
                  <a:lnTo>
                    <a:pt x="5716" y="32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4840;p67"/>
            <p:cNvSpPr/>
            <p:nvPr/>
          </p:nvSpPr>
          <p:spPr>
            <a:xfrm flipH="1">
              <a:off x="1461241" y="3988469"/>
              <a:ext cx="857693" cy="288626"/>
            </a:xfrm>
            <a:custGeom>
              <a:avLst/>
              <a:gdLst/>
              <a:ahLst/>
              <a:cxnLst/>
              <a:rect l="l" t="t" r="r" b="b"/>
              <a:pathLst>
                <a:path w="52084" h="17527" extrusionOk="0">
                  <a:moveTo>
                    <a:pt x="51874" y="1"/>
                  </a:moveTo>
                  <a:lnTo>
                    <a:pt x="50026" y="1487"/>
                  </a:lnTo>
                  <a:lnTo>
                    <a:pt x="48654" y="2515"/>
                  </a:lnTo>
                  <a:lnTo>
                    <a:pt x="47226" y="3544"/>
                  </a:lnTo>
                  <a:lnTo>
                    <a:pt x="46483" y="4058"/>
                  </a:lnTo>
                  <a:lnTo>
                    <a:pt x="45740" y="4573"/>
                  </a:lnTo>
                  <a:lnTo>
                    <a:pt x="44959" y="5087"/>
                  </a:lnTo>
                  <a:lnTo>
                    <a:pt x="44159" y="5582"/>
                  </a:lnTo>
                  <a:lnTo>
                    <a:pt x="43358" y="6078"/>
                  </a:lnTo>
                  <a:lnTo>
                    <a:pt x="42539" y="6573"/>
                  </a:lnTo>
                  <a:lnTo>
                    <a:pt x="41701" y="7068"/>
                  </a:lnTo>
                  <a:lnTo>
                    <a:pt x="40844" y="7563"/>
                  </a:lnTo>
                  <a:lnTo>
                    <a:pt x="39987" y="8040"/>
                  </a:lnTo>
                  <a:lnTo>
                    <a:pt x="39091" y="8516"/>
                  </a:lnTo>
                  <a:lnTo>
                    <a:pt x="38196" y="8973"/>
                  </a:lnTo>
                  <a:lnTo>
                    <a:pt x="37281" y="9430"/>
                  </a:lnTo>
                  <a:lnTo>
                    <a:pt x="36348" y="9869"/>
                  </a:lnTo>
                  <a:lnTo>
                    <a:pt x="35415" y="10307"/>
                  </a:lnTo>
                  <a:lnTo>
                    <a:pt x="34462" y="10745"/>
                  </a:lnTo>
                  <a:lnTo>
                    <a:pt x="33491" y="11164"/>
                  </a:lnTo>
                  <a:lnTo>
                    <a:pt x="32500" y="11564"/>
                  </a:lnTo>
                  <a:lnTo>
                    <a:pt x="31509" y="11964"/>
                  </a:lnTo>
                  <a:lnTo>
                    <a:pt x="30500" y="12345"/>
                  </a:lnTo>
                  <a:lnTo>
                    <a:pt x="29490" y="12726"/>
                  </a:lnTo>
                  <a:lnTo>
                    <a:pt x="28461" y="13069"/>
                  </a:lnTo>
                  <a:lnTo>
                    <a:pt x="27433" y="13412"/>
                  </a:lnTo>
                  <a:lnTo>
                    <a:pt x="26404" y="13717"/>
                  </a:lnTo>
                  <a:lnTo>
                    <a:pt x="25394" y="14021"/>
                  </a:lnTo>
                  <a:lnTo>
                    <a:pt x="24366" y="14307"/>
                  </a:lnTo>
                  <a:lnTo>
                    <a:pt x="23356" y="14574"/>
                  </a:lnTo>
                  <a:lnTo>
                    <a:pt x="22346" y="14822"/>
                  </a:lnTo>
                  <a:lnTo>
                    <a:pt x="21337" y="15050"/>
                  </a:lnTo>
                  <a:lnTo>
                    <a:pt x="20346" y="15279"/>
                  </a:lnTo>
                  <a:lnTo>
                    <a:pt x="19355" y="15488"/>
                  </a:lnTo>
                  <a:lnTo>
                    <a:pt x="18365" y="15679"/>
                  </a:lnTo>
                  <a:lnTo>
                    <a:pt x="17393" y="15850"/>
                  </a:lnTo>
                  <a:lnTo>
                    <a:pt x="16422" y="16003"/>
                  </a:lnTo>
                  <a:lnTo>
                    <a:pt x="15469" y="16155"/>
                  </a:lnTo>
                  <a:lnTo>
                    <a:pt x="14517" y="16269"/>
                  </a:lnTo>
                  <a:lnTo>
                    <a:pt x="13564" y="16384"/>
                  </a:lnTo>
                  <a:lnTo>
                    <a:pt x="12631" y="16498"/>
                  </a:lnTo>
                  <a:lnTo>
                    <a:pt x="11716" y="16593"/>
                  </a:lnTo>
                  <a:lnTo>
                    <a:pt x="10802" y="16669"/>
                  </a:lnTo>
                  <a:lnTo>
                    <a:pt x="9907" y="16727"/>
                  </a:lnTo>
                  <a:lnTo>
                    <a:pt x="8154" y="16822"/>
                  </a:lnTo>
                  <a:lnTo>
                    <a:pt x="6440" y="16879"/>
                  </a:lnTo>
                  <a:lnTo>
                    <a:pt x="4801" y="16898"/>
                  </a:lnTo>
                  <a:lnTo>
                    <a:pt x="4001" y="16898"/>
                  </a:lnTo>
                  <a:lnTo>
                    <a:pt x="3201" y="16879"/>
                  </a:lnTo>
                  <a:lnTo>
                    <a:pt x="1677" y="16841"/>
                  </a:lnTo>
                  <a:lnTo>
                    <a:pt x="934" y="16803"/>
                  </a:lnTo>
                  <a:lnTo>
                    <a:pt x="229" y="16765"/>
                  </a:lnTo>
                  <a:lnTo>
                    <a:pt x="1" y="16746"/>
                  </a:lnTo>
                  <a:lnTo>
                    <a:pt x="1" y="16746"/>
                  </a:lnTo>
                  <a:lnTo>
                    <a:pt x="134" y="17298"/>
                  </a:lnTo>
                  <a:lnTo>
                    <a:pt x="191" y="17298"/>
                  </a:lnTo>
                  <a:lnTo>
                    <a:pt x="915" y="17355"/>
                  </a:lnTo>
                  <a:lnTo>
                    <a:pt x="1658" y="17393"/>
                  </a:lnTo>
                  <a:lnTo>
                    <a:pt x="3182" y="17469"/>
                  </a:lnTo>
                  <a:lnTo>
                    <a:pt x="3982" y="17508"/>
                  </a:lnTo>
                  <a:lnTo>
                    <a:pt x="4801" y="17508"/>
                  </a:lnTo>
                  <a:lnTo>
                    <a:pt x="6459" y="17527"/>
                  </a:lnTo>
                  <a:lnTo>
                    <a:pt x="8173" y="17469"/>
                  </a:lnTo>
                  <a:lnTo>
                    <a:pt x="9945" y="17393"/>
                  </a:lnTo>
                  <a:lnTo>
                    <a:pt x="10859" y="17336"/>
                  </a:lnTo>
                  <a:lnTo>
                    <a:pt x="11774" y="17279"/>
                  </a:lnTo>
                  <a:lnTo>
                    <a:pt x="12707" y="17184"/>
                  </a:lnTo>
                  <a:lnTo>
                    <a:pt x="13659" y="17088"/>
                  </a:lnTo>
                  <a:lnTo>
                    <a:pt x="14612" y="16993"/>
                  </a:lnTo>
                  <a:lnTo>
                    <a:pt x="15564" y="16860"/>
                  </a:lnTo>
                  <a:lnTo>
                    <a:pt x="16536" y="16727"/>
                  </a:lnTo>
                  <a:lnTo>
                    <a:pt x="17508" y="16574"/>
                  </a:lnTo>
                  <a:lnTo>
                    <a:pt x="18498" y="16403"/>
                  </a:lnTo>
                  <a:lnTo>
                    <a:pt x="19508" y="16212"/>
                  </a:lnTo>
                  <a:lnTo>
                    <a:pt x="20498" y="16003"/>
                  </a:lnTo>
                  <a:lnTo>
                    <a:pt x="21508" y="15793"/>
                  </a:lnTo>
                  <a:lnTo>
                    <a:pt x="22518" y="15564"/>
                  </a:lnTo>
                  <a:lnTo>
                    <a:pt x="23546" y="15298"/>
                  </a:lnTo>
                  <a:lnTo>
                    <a:pt x="24575" y="15031"/>
                  </a:lnTo>
                  <a:lnTo>
                    <a:pt x="25604" y="14764"/>
                  </a:lnTo>
                  <a:lnTo>
                    <a:pt x="26633" y="14460"/>
                  </a:lnTo>
                  <a:lnTo>
                    <a:pt x="27661" y="14136"/>
                  </a:lnTo>
                  <a:lnTo>
                    <a:pt x="28690" y="13793"/>
                  </a:lnTo>
                  <a:lnTo>
                    <a:pt x="29738" y="13450"/>
                  </a:lnTo>
                  <a:lnTo>
                    <a:pt x="30766" y="13069"/>
                  </a:lnTo>
                  <a:lnTo>
                    <a:pt x="31776" y="12669"/>
                  </a:lnTo>
                  <a:lnTo>
                    <a:pt x="32786" y="12269"/>
                  </a:lnTo>
                  <a:lnTo>
                    <a:pt x="33776" y="11869"/>
                  </a:lnTo>
                  <a:lnTo>
                    <a:pt x="34767" y="11431"/>
                  </a:lnTo>
                  <a:lnTo>
                    <a:pt x="35719" y="11012"/>
                  </a:lnTo>
                  <a:lnTo>
                    <a:pt x="36672" y="10554"/>
                  </a:lnTo>
                  <a:lnTo>
                    <a:pt x="37605" y="10097"/>
                  </a:lnTo>
                  <a:lnTo>
                    <a:pt x="38539" y="9640"/>
                  </a:lnTo>
                  <a:lnTo>
                    <a:pt x="39434" y="9164"/>
                  </a:lnTo>
                  <a:lnTo>
                    <a:pt x="40329" y="8687"/>
                  </a:lnTo>
                  <a:lnTo>
                    <a:pt x="41206" y="8192"/>
                  </a:lnTo>
                  <a:lnTo>
                    <a:pt x="42063" y="7697"/>
                  </a:lnTo>
                  <a:lnTo>
                    <a:pt x="42901" y="7202"/>
                  </a:lnTo>
                  <a:lnTo>
                    <a:pt x="43739" y="6687"/>
                  </a:lnTo>
                  <a:lnTo>
                    <a:pt x="44540" y="6173"/>
                  </a:lnTo>
                  <a:lnTo>
                    <a:pt x="45340" y="5658"/>
                  </a:lnTo>
                  <a:lnTo>
                    <a:pt x="46121" y="5144"/>
                  </a:lnTo>
                  <a:lnTo>
                    <a:pt x="46883" y="4611"/>
                  </a:lnTo>
                  <a:lnTo>
                    <a:pt x="47607" y="4096"/>
                  </a:lnTo>
                  <a:lnTo>
                    <a:pt x="49054" y="3030"/>
                  </a:lnTo>
                  <a:lnTo>
                    <a:pt x="50407" y="1982"/>
                  </a:lnTo>
                  <a:lnTo>
                    <a:pt x="52083" y="610"/>
                  </a:lnTo>
                  <a:lnTo>
                    <a:pt x="518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4841;p67"/>
            <p:cNvSpPr/>
            <p:nvPr/>
          </p:nvSpPr>
          <p:spPr>
            <a:xfrm flipH="1">
              <a:off x="1461241" y="3988469"/>
              <a:ext cx="857693" cy="288626"/>
            </a:xfrm>
            <a:custGeom>
              <a:avLst/>
              <a:gdLst/>
              <a:ahLst/>
              <a:cxnLst/>
              <a:rect l="l" t="t" r="r" b="b"/>
              <a:pathLst>
                <a:path w="52084" h="17527" fill="none" extrusionOk="0">
                  <a:moveTo>
                    <a:pt x="52083" y="610"/>
                  </a:moveTo>
                  <a:lnTo>
                    <a:pt x="52083" y="610"/>
                  </a:lnTo>
                  <a:lnTo>
                    <a:pt x="51874" y="1"/>
                  </a:lnTo>
                  <a:lnTo>
                    <a:pt x="51874" y="1"/>
                  </a:lnTo>
                  <a:lnTo>
                    <a:pt x="50026" y="1487"/>
                  </a:lnTo>
                  <a:lnTo>
                    <a:pt x="50026" y="1487"/>
                  </a:lnTo>
                  <a:lnTo>
                    <a:pt x="48654" y="2515"/>
                  </a:lnTo>
                  <a:lnTo>
                    <a:pt x="47226" y="3544"/>
                  </a:lnTo>
                  <a:lnTo>
                    <a:pt x="46483" y="4058"/>
                  </a:lnTo>
                  <a:lnTo>
                    <a:pt x="45740" y="4573"/>
                  </a:lnTo>
                  <a:lnTo>
                    <a:pt x="44959" y="5087"/>
                  </a:lnTo>
                  <a:lnTo>
                    <a:pt x="44159" y="5582"/>
                  </a:lnTo>
                  <a:lnTo>
                    <a:pt x="44159" y="5582"/>
                  </a:lnTo>
                  <a:lnTo>
                    <a:pt x="43358" y="6078"/>
                  </a:lnTo>
                  <a:lnTo>
                    <a:pt x="42539" y="6573"/>
                  </a:lnTo>
                  <a:lnTo>
                    <a:pt x="41701" y="7068"/>
                  </a:lnTo>
                  <a:lnTo>
                    <a:pt x="40844" y="7563"/>
                  </a:lnTo>
                  <a:lnTo>
                    <a:pt x="39987" y="8040"/>
                  </a:lnTo>
                  <a:lnTo>
                    <a:pt x="39091" y="8516"/>
                  </a:lnTo>
                  <a:lnTo>
                    <a:pt x="38196" y="8973"/>
                  </a:lnTo>
                  <a:lnTo>
                    <a:pt x="37281" y="9430"/>
                  </a:lnTo>
                  <a:lnTo>
                    <a:pt x="36348" y="9869"/>
                  </a:lnTo>
                  <a:lnTo>
                    <a:pt x="35415" y="10307"/>
                  </a:lnTo>
                  <a:lnTo>
                    <a:pt x="34462" y="10745"/>
                  </a:lnTo>
                  <a:lnTo>
                    <a:pt x="33491" y="11164"/>
                  </a:lnTo>
                  <a:lnTo>
                    <a:pt x="32500" y="11564"/>
                  </a:lnTo>
                  <a:lnTo>
                    <a:pt x="31509" y="11964"/>
                  </a:lnTo>
                  <a:lnTo>
                    <a:pt x="30500" y="12345"/>
                  </a:lnTo>
                  <a:lnTo>
                    <a:pt x="29490" y="12726"/>
                  </a:lnTo>
                  <a:lnTo>
                    <a:pt x="29490" y="12726"/>
                  </a:lnTo>
                  <a:lnTo>
                    <a:pt x="28461" y="13069"/>
                  </a:lnTo>
                  <a:lnTo>
                    <a:pt x="27433" y="13412"/>
                  </a:lnTo>
                  <a:lnTo>
                    <a:pt x="26404" y="13717"/>
                  </a:lnTo>
                  <a:lnTo>
                    <a:pt x="25394" y="14021"/>
                  </a:lnTo>
                  <a:lnTo>
                    <a:pt x="24366" y="14307"/>
                  </a:lnTo>
                  <a:lnTo>
                    <a:pt x="23356" y="14574"/>
                  </a:lnTo>
                  <a:lnTo>
                    <a:pt x="22346" y="14822"/>
                  </a:lnTo>
                  <a:lnTo>
                    <a:pt x="21337" y="15050"/>
                  </a:lnTo>
                  <a:lnTo>
                    <a:pt x="20346" y="15279"/>
                  </a:lnTo>
                  <a:lnTo>
                    <a:pt x="19355" y="15488"/>
                  </a:lnTo>
                  <a:lnTo>
                    <a:pt x="18365" y="15679"/>
                  </a:lnTo>
                  <a:lnTo>
                    <a:pt x="17393" y="15850"/>
                  </a:lnTo>
                  <a:lnTo>
                    <a:pt x="16422" y="16003"/>
                  </a:lnTo>
                  <a:lnTo>
                    <a:pt x="15469" y="16155"/>
                  </a:lnTo>
                  <a:lnTo>
                    <a:pt x="14517" y="16269"/>
                  </a:lnTo>
                  <a:lnTo>
                    <a:pt x="13564" y="16384"/>
                  </a:lnTo>
                  <a:lnTo>
                    <a:pt x="13564" y="16384"/>
                  </a:lnTo>
                  <a:lnTo>
                    <a:pt x="12631" y="16498"/>
                  </a:lnTo>
                  <a:lnTo>
                    <a:pt x="11716" y="16593"/>
                  </a:lnTo>
                  <a:lnTo>
                    <a:pt x="10802" y="16669"/>
                  </a:lnTo>
                  <a:lnTo>
                    <a:pt x="9907" y="16727"/>
                  </a:lnTo>
                  <a:lnTo>
                    <a:pt x="8154" y="16822"/>
                  </a:lnTo>
                  <a:lnTo>
                    <a:pt x="6440" y="16879"/>
                  </a:lnTo>
                  <a:lnTo>
                    <a:pt x="6440" y="16879"/>
                  </a:lnTo>
                  <a:lnTo>
                    <a:pt x="4801" y="16898"/>
                  </a:lnTo>
                  <a:lnTo>
                    <a:pt x="4001" y="16898"/>
                  </a:lnTo>
                  <a:lnTo>
                    <a:pt x="3201" y="16879"/>
                  </a:lnTo>
                  <a:lnTo>
                    <a:pt x="3201" y="16879"/>
                  </a:lnTo>
                  <a:lnTo>
                    <a:pt x="1677" y="16841"/>
                  </a:lnTo>
                  <a:lnTo>
                    <a:pt x="934" y="16803"/>
                  </a:lnTo>
                  <a:lnTo>
                    <a:pt x="229" y="16765"/>
                  </a:lnTo>
                  <a:lnTo>
                    <a:pt x="229" y="16765"/>
                  </a:lnTo>
                  <a:lnTo>
                    <a:pt x="1" y="16746"/>
                  </a:lnTo>
                  <a:lnTo>
                    <a:pt x="1" y="16746"/>
                  </a:lnTo>
                  <a:lnTo>
                    <a:pt x="134" y="17298"/>
                  </a:lnTo>
                  <a:lnTo>
                    <a:pt x="134" y="17298"/>
                  </a:lnTo>
                  <a:lnTo>
                    <a:pt x="191" y="17298"/>
                  </a:lnTo>
                  <a:lnTo>
                    <a:pt x="191" y="17298"/>
                  </a:lnTo>
                  <a:lnTo>
                    <a:pt x="915" y="17355"/>
                  </a:lnTo>
                  <a:lnTo>
                    <a:pt x="1658" y="17393"/>
                  </a:lnTo>
                  <a:lnTo>
                    <a:pt x="3182" y="17469"/>
                  </a:lnTo>
                  <a:lnTo>
                    <a:pt x="3182" y="17469"/>
                  </a:lnTo>
                  <a:lnTo>
                    <a:pt x="3982" y="17508"/>
                  </a:lnTo>
                  <a:lnTo>
                    <a:pt x="4801" y="17508"/>
                  </a:lnTo>
                  <a:lnTo>
                    <a:pt x="6459" y="17527"/>
                  </a:lnTo>
                  <a:lnTo>
                    <a:pt x="6459" y="17527"/>
                  </a:lnTo>
                  <a:lnTo>
                    <a:pt x="8173" y="17469"/>
                  </a:lnTo>
                  <a:lnTo>
                    <a:pt x="9945" y="17393"/>
                  </a:lnTo>
                  <a:lnTo>
                    <a:pt x="10859" y="17336"/>
                  </a:lnTo>
                  <a:lnTo>
                    <a:pt x="11774" y="17279"/>
                  </a:lnTo>
                  <a:lnTo>
                    <a:pt x="12707" y="17184"/>
                  </a:lnTo>
                  <a:lnTo>
                    <a:pt x="13659" y="17088"/>
                  </a:lnTo>
                  <a:lnTo>
                    <a:pt x="13659" y="17088"/>
                  </a:lnTo>
                  <a:lnTo>
                    <a:pt x="14612" y="16993"/>
                  </a:lnTo>
                  <a:lnTo>
                    <a:pt x="15564" y="16860"/>
                  </a:lnTo>
                  <a:lnTo>
                    <a:pt x="16536" y="16727"/>
                  </a:lnTo>
                  <a:lnTo>
                    <a:pt x="17508" y="16574"/>
                  </a:lnTo>
                  <a:lnTo>
                    <a:pt x="18498" y="16403"/>
                  </a:lnTo>
                  <a:lnTo>
                    <a:pt x="19508" y="16212"/>
                  </a:lnTo>
                  <a:lnTo>
                    <a:pt x="20498" y="16003"/>
                  </a:lnTo>
                  <a:lnTo>
                    <a:pt x="21508" y="15793"/>
                  </a:lnTo>
                  <a:lnTo>
                    <a:pt x="22518" y="15564"/>
                  </a:lnTo>
                  <a:lnTo>
                    <a:pt x="23546" y="15298"/>
                  </a:lnTo>
                  <a:lnTo>
                    <a:pt x="24575" y="15031"/>
                  </a:lnTo>
                  <a:lnTo>
                    <a:pt x="25604" y="14764"/>
                  </a:lnTo>
                  <a:lnTo>
                    <a:pt x="26633" y="14460"/>
                  </a:lnTo>
                  <a:lnTo>
                    <a:pt x="27661" y="14136"/>
                  </a:lnTo>
                  <a:lnTo>
                    <a:pt x="28690" y="13793"/>
                  </a:lnTo>
                  <a:lnTo>
                    <a:pt x="29738" y="13450"/>
                  </a:lnTo>
                  <a:lnTo>
                    <a:pt x="29738" y="13450"/>
                  </a:lnTo>
                  <a:lnTo>
                    <a:pt x="30766" y="13069"/>
                  </a:lnTo>
                  <a:lnTo>
                    <a:pt x="31776" y="12669"/>
                  </a:lnTo>
                  <a:lnTo>
                    <a:pt x="32786" y="12269"/>
                  </a:lnTo>
                  <a:lnTo>
                    <a:pt x="33776" y="11869"/>
                  </a:lnTo>
                  <a:lnTo>
                    <a:pt x="34767" y="11431"/>
                  </a:lnTo>
                  <a:lnTo>
                    <a:pt x="35719" y="11012"/>
                  </a:lnTo>
                  <a:lnTo>
                    <a:pt x="36672" y="10554"/>
                  </a:lnTo>
                  <a:lnTo>
                    <a:pt x="37605" y="10097"/>
                  </a:lnTo>
                  <a:lnTo>
                    <a:pt x="38539" y="9640"/>
                  </a:lnTo>
                  <a:lnTo>
                    <a:pt x="39434" y="9164"/>
                  </a:lnTo>
                  <a:lnTo>
                    <a:pt x="40329" y="8687"/>
                  </a:lnTo>
                  <a:lnTo>
                    <a:pt x="41206" y="8192"/>
                  </a:lnTo>
                  <a:lnTo>
                    <a:pt x="42063" y="7697"/>
                  </a:lnTo>
                  <a:lnTo>
                    <a:pt x="42901" y="7202"/>
                  </a:lnTo>
                  <a:lnTo>
                    <a:pt x="43739" y="6687"/>
                  </a:lnTo>
                  <a:lnTo>
                    <a:pt x="44540" y="6173"/>
                  </a:lnTo>
                  <a:lnTo>
                    <a:pt x="44540" y="6173"/>
                  </a:lnTo>
                  <a:lnTo>
                    <a:pt x="45340" y="5658"/>
                  </a:lnTo>
                  <a:lnTo>
                    <a:pt x="46121" y="5144"/>
                  </a:lnTo>
                  <a:lnTo>
                    <a:pt x="46883" y="4611"/>
                  </a:lnTo>
                  <a:lnTo>
                    <a:pt x="47607" y="4096"/>
                  </a:lnTo>
                  <a:lnTo>
                    <a:pt x="49054" y="3030"/>
                  </a:lnTo>
                  <a:lnTo>
                    <a:pt x="50407" y="1982"/>
                  </a:lnTo>
                  <a:lnTo>
                    <a:pt x="50407" y="1982"/>
                  </a:lnTo>
                  <a:lnTo>
                    <a:pt x="52083" y="610"/>
                  </a:lnTo>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4842;p67"/>
            <p:cNvSpPr/>
            <p:nvPr/>
          </p:nvSpPr>
          <p:spPr>
            <a:xfrm flipH="1">
              <a:off x="2434042" y="2753406"/>
              <a:ext cx="1293110" cy="282978"/>
            </a:xfrm>
            <a:custGeom>
              <a:avLst/>
              <a:gdLst/>
              <a:ahLst/>
              <a:cxnLst/>
              <a:rect l="l" t="t" r="r" b="b"/>
              <a:pathLst>
                <a:path w="78525" h="17184" extrusionOk="0">
                  <a:moveTo>
                    <a:pt x="7734" y="1"/>
                  </a:moveTo>
                  <a:lnTo>
                    <a:pt x="6801" y="553"/>
                  </a:lnTo>
                  <a:lnTo>
                    <a:pt x="5829" y="1068"/>
                  </a:lnTo>
                  <a:lnTo>
                    <a:pt x="4877" y="1582"/>
                  </a:lnTo>
                  <a:lnTo>
                    <a:pt x="3886" y="2077"/>
                  </a:lnTo>
                  <a:lnTo>
                    <a:pt x="1943" y="3068"/>
                  </a:lnTo>
                  <a:lnTo>
                    <a:pt x="972" y="3563"/>
                  </a:lnTo>
                  <a:lnTo>
                    <a:pt x="0" y="4097"/>
                  </a:lnTo>
                  <a:lnTo>
                    <a:pt x="1238" y="4725"/>
                  </a:lnTo>
                  <a:lnTo>
                    <a:pt x="2477" y="5354"/>
                  </a:lnTo>
                  <a:lnTo>
                    <a:pt x="3734" y="5963"/>
                  </a:lnTo>
                  <a:lnTo>
                    <a:pt x="4991" y="6554"/>
                  </a:lnTo>
                  <a:lnTo>
                    <a:pt x="6268" y="7125"/>
                  </a:lnTo>
                  <a:lnTo>
                    <a:pt x="7544" y="7697"/>
                  </a:lnTo>
                  <a:lnTo>
                    <a:pt x="8820" y="8230"/>
                  </a:lnTo>
                  <a:lnTo>
                    <a:pt x="10097" y="8764"/>
                  </a:lnTo>
                  <a:lnTo>
                    <a:pt x="11392" y="9278"/>
                  </a:lnTo>
                  <a:lnTo>
                    <a:pt x="12687" y="9792"/>
                  </a:lnTo>
                  <a:lnTo>
                    <a:pt x="14002" y="10269"/>
                  </a:lnTo>
                  <a:lnTo>
                    <a:pt x="15316" y="10745"/>
                  </a:lnTo>
                  <a:lnTo>
                    <a:pt x="16631" y="11183"/>
                  </a:lnTo>
                  <a:lnTo>
                    <a:pt x="17945" y="11621"/>
                  </a:lnTo>
                  <a:lnTo>
                    <a:pt x="19279" y="12040"/>
                  </a:lnTo>
                  <a:lnTo>
                    <a:pt x="20612" y="12459"/>
                  </a:lnTo>
                  <a:lnTo>
                    <a:pt x="21946" y="12840"/>
                  </a:lnTo>
                  <a:lnTo>
                    <a:pt x="23298" y="13221"/>
                  </a:lnTo>
                  <a:lnTo>
                    <a:pt x="24651" y="13564"/>
                  </a:lnTo>
                  <a:lnTo>
                    <a:pt x="26003" y="13907"/>
                  </a:lnTo>
                  <a:lnTo>
                    <a:pt x="27356" y="14231"/>
                  </a:lnTo>
                  <a:lnTo>
                    <a:pt x="28728" y="14536"/>
                  </a:lnTo>
                  <a:lnTo>
                    <a:pt x="30080" y="14841"/>
                  </a:lnTo>
                  <a:lnTo>
                    <a:pt x="31452" y="15107"/>
                  </a:lnTo>
                  <a:lnTo>
                    <a:pt x="32823" y="15374"/>
                  </a:lnTo>
                  <a:lnTo>
                    <a:pt x="34214" y="15622"/>
                  </a:lnTo>
                  <a:lnTo>
                    <a:pt x="35586" y="15831"/>
                  </a:lnTo>
                  <a:lnTo>
                    <a:pt x="36976" y="16041"/>
                  </a:lnTo>
                  <a:lnTo>
                    <a:pt x="38367" y="16231"/>
                  </a:lnTo>
                  <a:lnTo>
                    <a:pt x="39758" y="16422"/>
                  </a:lnTo>
                  <a:lnTo>
                    <a:pt x="41167" y="16574"/>
                  </a:lnTo>
                  <a:lnTo>
                    <a:pt x="42558" y="16708"/>
                  </a:lnTo>
                  <a:lnTo>
                    <a:pt x="43682" y="16822"/>
                  </a:lnTo>
                  <a:lnTo>
                    <a:pt x="44825" y="16898"/>
                  </a:lnTo>
                  <a:lnTo>
                    <a:pt x="45949" y="16974"/>
                  </a:lnTo>
                  <a:lnTo>
                    <a:pt x="47073" y="17051"/>
                  </a:lnTo>
                  <a:lnTo>
                    <a:pt x="48197" y="17089"/>
                  </a:lnTo>
                  <a:lnTo>
                    <a:pt x="49340" y="17146"/>
                  </a:lnTo>
                  <a:lnTo>
                    <a:pt x="50464" y="17165"/>
                  </a:lnTo>
                  <a:lnTo>
                    <a:pt x="51588" y="17184"/>
                  </a:lnTo>
                  <a:lnTo>
                    <a:pt x="53855" y="17184"/>
                  </a:lnTo>
                  <a:lnTo>
                    <a:pt x="54978" y="17165"/>
                  </a:lnTo>
                  <a:lnTo>
                    <a:pt x="56121" y="17127"/>
                  </a:lnTo>
                  <a:lnTo>
                    <a:pt x="57245" y="17089"/>
                  </a:lnTo>
                  <a:lnTo>
                    <a:pt x="58369" y="17031"/>
                  </a:lnTo>
                  <a:lnTo>
                    <a:pt x="59512" y="16955"/>
                  </a:lnTo>
                  <a:lnTo>
                    <a:pt x="60636" y="16879"/>
                  </a:lnTo>
                  <a:lnTo>
                    <a:pt x="61760" y="16784"/>
                  </a:lnTo>
                  <a:lnTo>
                    <a:pt x="62884" y="16689"/>
                  </a:lnTo>
                  <a:lnTo>
                    <a:pt x="64027" y="16574"/>
                  </a:lnTo>
                  <a:lnTo>
                    <a:pt x="65151" y="16460"/>
                  </a:lnTo>
                  <a:lnTo>
                    <a:pt x="66275" y="16308"/>
                  </a:lnTo>
                  <a:lnTo>
                    <a:pt x="67399" y="16174"/>
                  </a:lnTo>
                  <a:lnTo>
                    <a:pt x="69628" y="15831"/>
                  </a:lnTo>
                  <a:lnTo>
                    <a:pt x="71876" y="15469"/>
                  </a:lnTo>
                  <a:lnTo>
                    <a:pt x="74105" y="15050"/>
                  </a:lnTo>
                  <a:lnTo>
                    <a:pt x="76314" y="14574"/>
                  </a:lnTo>
                  <a:lnTo>
                    <a:pt x="78524" y="14079"/>
                  </a:lnTo>
                  <a:lnTo>
                    <a:pt x="77591" y="13088"/>
                  </a:lnTo>
                  <a:lnTo>
                    <a:pt x="76657" y="12136"/>
                  </a:lnTo>
                  <a:lnTo>
                    <a:pt x="75724" y="11202"/>
                  </a:lnTo>
                  <a:lnTo>
                    <a:pt x="74790" y="10326"/>
                  </a:lnTo>
                  <a:lnTo>
                    <a:pt x="74181" y="9792"/>
                  </a:lnTo>
                  <a:lnTo>
                    <a:pt x="73533" y="9221"/>
                  </a:lnTo>
                  <a:lnTo>
                    <a:pt x="72143" y="8021"/>
                  </a:lnTo>
                  <a:lnTo>
                    <a:pt x="70409" y="8326"/>
                  </a:lnTo>
                  <a:lnTo>
                    <a:pt x="68675" y="8611"/>
                  </a:lnTo>
                  <a:lnTo>
                    <a:pt x="66942" y="8878"/>
                  </a:lnTo>
                  <a:lnTo>
                    <a:pt x="65189" y="9107"/>
                  </a:lnTo>
                  <a:lnTo>
                    <a:pt x="63437" y="9316"/>
                  </a:lnTo>
                  <a:lnTo>
                    <a:pt x="61684" y="9488"/>
                  </a:lnTo>
                  <a:lnTo>
                    <a:pt x="59931" y="9621"/>
                  </a:lnTo>
                  <a:lnTo>
                    <a:pt x="58179" y="9754"/>
                  </a:lnTo>
                  <a:lnTo>
                    <a:pt x="56407" y="9831"/>
                  </a:lnTo>
                  <a:lnTo>
                    <a:pt x="54636" y="9888"/>
                  </a:lnTo>
                  <a:lnTo>
                    <a:pt x="52883" y="9926"/>
                  </a:lnTo>
                  <a:lnTo>
                    <a:pt x="51111" y="9926"/>
                  </a:lnTo>
                  <a:lnTo>
                    <a:pt x="49340" y="9888"/>
                  </a:lnTo>
                  <a:lnTo>
                    <a:pt x="47568" y="9831"/>
                  </a:lnTo>
                  <a:lnTo>
                    <a:pt x="45796" y="9754"/>
                  </a:lnTo>
                  <a:lnTo>
                    <a:pt x="44025" y="9640"/>
                  </a:lnTo>
                  <a:lnTo>
                    <a:pt x="42844" y="9545"/>
                  </a:lnTo>
                  <a:lnTo>
                    <a:pt x="41682" y="9431"/>
                  </a:lnTo>
                  <a:lnTo>
                    <a:pt x="40500" y="9316"/>
                  </a:lnTo>
                  <a:lnTo>
                    <a:pt x="39338" y="9164"/>
                  </a:lnTo>
                  <a:lnTo>
                    <a:pt x="38176" y="9011"/>
                  </a:lnTo>
                  <a:lnTo>
                    <a:pt x="36995" y="8859"/>
                  </a:lnTo>
                  <a:lnTo>
                    <a:pt x="35833" y="8669"/>
                  </a:lnTo>
                  <a:lnTo>
                    <a:pt x="34671" y="8478"/>
                  </a:lnTo>
                  <a:lnTo>
                    <a:pt x="33509" y="8288"/>
                  </a:lnTo>
                  <a:lnTo>
                    <a:pt x="32366" y="8059"/>
                  </a:lnTo>
                  <a:lnTo>
                    <a:pt x="31204" y="7830"/>
                  </a:lnTo>
                  <a:lnTo>
                    <a:pt x="30042" y="7583"/>
                  </a:lnTo>
                  <a:lnTo>
                    <a:pt x="28899" y="7335"/>
                  </a:lnTo>
                  <a:lnTo>
                    <a:pt x="27756" y="7049"/>
                  </a:lnTo>
                  <a:lnTo>
                    <a:pt x="26613" y="6764"/>
                  </a:lnTo>
                  <a:lnTo>
                    <a:pt x="25470" y="6478"/>
                  </a:lnTo>
                  <a:lnTo>
                    <a:pt x="24327" y="6154"/>
                  </a:lnTo>
                  <a:lnTo>
                    <a:pt x="23184" y="5830"/>
                  </a:lnTo>
                  <a:lnTo>
                    <a:pt x="22060" y="5506"/>
                  </a:lnTo>
                  <a:lnTo>
                    <a:pt x="20936" y="5144"/>
                  </a:lnTo>
                  <a:lnTo>
                    <a:pt x="19812" y="4782"/>
                  </a:lnTo>
                  <a:lnTo>
                    <a:pt x="18688" y="4420"/>
                  </a:lnTo>
                  <a:lnTo>
                    <a:pt x="17564" y="4020"/>
                  </a:lnTo>
                  <a:lnTo>
                    <a:pt x="16459" y="3620"/>
                  </a:lnTo>
                  <a:lnTo>
                    <a:pt x="15354" y="3220"/>
                  </a:lnTo>
                  <a:lnTo>
                    <a:pt x="14250" y="2801"/>
                  </a:lnTo>
                  <a:lnTo>
                    <a:pt x="13145" y="2363"/>
                  </a:lnTo>
                  <a:lnTo>
                    <a:pt x="12059" y="1906"/>
                  </a:lnTo>
                  <a:lnTo>
                    <a:pt x="10973" y="1449"/>
                  </a:lnTo>
                  <a:lnTo>
                    <a:pt x="9887" y="972"/>
                  </a:lnTo>
                  <a:lnTo>
                    <a:pt x="8801" y="496"/>
                  </a:lnTo>
                  <a:lnTo>
                    <a:pt x="77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4843;p67"/>
            <p:cNvSpPr/>
            <p:nvPr/>
          </p:nvSpPr>
          <p:spPr>
            <a:xfrm flipH="1">
              <a:off x="2634501" y="2599699"/>
              <a:ext cx="879957" cy="181653"/>
            </a:xfrm>
            <a:custGeom>
              <a:avLst/>
              <a:gdLst/>
              <a:ahLst/>
              <a:cxnLst/>
              <a:rect l="l" t="t" r="r" b="b"/>
              <a:pathLst>
                <a:path w="53436" h="11031" extrusionOk="0">
                  <a:moveTo>
                    <a:pt x="991" y="0"/>
                  </a:moveTo>
                  <a:lnTo>
                    <a:pt x="876" y="19"/>
                  </a:lnTo>
                  <a:lnTo>
                    <a:pt x="762" y="57"/>
                  </a:lnTo>
                  <a:lnTo>
                    <a:pt x="667" y="96"/>
                  </a:lnTo>
                  <a:lnTo>
                    <a:pt x="553" y="153"/>
                  </a:lnTo>
                  <a:lnTo>
                    <a:pt x="476" y="229"/>
                  </a:lnTo>
                  <a:lnTo>
                    <a:pt x="381" y="286"/>
                  </a:lnTo>
                  <a:lnTo>
                    <a:pt x="248" y="477"/>
                  </a:lnTo>
                  <a:lnTo>
                    <a:pt x="133" y="667"/>
                  </a:lnTo>
                  <a:lnTo>
                    <a:pt x="38" y="896"/>
                  </a:lnTo>
                  <a:lnTo>
                    <a:pt x="0" y="1124"/>
                  </a:lnTo>
                  <a:lnTo>
                    <a:pt x="0" y="1353"/>
                  </a:lnTo>
                  <a:lnTo>
                    <a:pt x="38" y="1600"/>
                  </a:lnTo>
                  <a:lnTo>
                    <a:pt x="114" y="1829"/>
                  </a:lnTo>
                  <a:lnTo>
                    <a:pt x="152" y="1943"/>
                  </a:lnTo>
                  <a:lnTo>
                    <a:pt x="229" y="2039"/>
                  </a:lnTo>
                  <a:lnTo>
                    <a:pt x="305" y="2134"/>
                  </a:lnTo>
                  <a:lnTo>
                    <a:pt x="381" y="2229"/>
                  </a:lnTo>
                  <a:lnTo>
                    <a:pt x="476" y="2324"/>
                  </a:lnTo>
                  <a:lnTo>
                    <a:pt x="591" y="2401"/>
                  </a:lnTo>
                  <a:lnTo>
                    <a:pt x="724" y="2458"/>
                  </a:lnTo>
                  <a:lnTo>
                    <a:pt x="857" y="2515"/>
                  </a:lnTo>
                  <a:lnTo>
                    <a:pt x="3943" y="3639"/>
                  </a:lnTo>
                  <a:lnTo>
                    <a:pt x="7087" y="4744"/>
                  </a:lnTo>
                  <a:lnTo>
                    <a:pt x="8649" y="5277"/>
                  </a:lnTo>
                  <a:lnTo>
                    <a:pt x="10249" y="5811"/>
                  </a:lnTo>
                  <a:lnTo>
                    <a:pt x="11830" y="6325"/>
                  </a:lnTo>
                  <a:lnTo>
                    <a:pt x="13430" y="6820"/>
                  </a:lnTo>
                  <a:lnTo>
                    <a:pt x="15031" y="7296"/>
                  </a:lnTo>
                  <a:lnTo>
                    <a:pt x="16631" y="7773"/>
                  </a:lnTo>
                  <a:lnTo>
                    <a:pt x="18250" y="8211"/>
                  </a:lnTo>
                  <a:lnTo>
                    <a:pt x="19869" y="8630"/>
                  </a:lnTo>
                  <a:lnTo>
                    <a:pt x="21488" y="9030"/>
                  </a:lnTo>
                  <a:lnTo>
                    <a:pt x="23108" y="9392"/>
                  </a:lnTo>
                  <a:lnTo>
                    <a:pt x="24746" y="9716"/>
                  </a:lnTo>
                  <a:lnTo>
                    <a:pt x="26365" y="10021"/>
                  </a:lnTo>
                  <a:lnTo>
                    <a:pt x="28004" y="10287"/>
                  </a:lnTo>
                  <a:lnTo>
                    <a:pt x="29642" y="10516"/>
                  </a:lnTo>
                  <a:lnTo>
                    <a:pt x="31280" y="10706"/>
                  </a:lnTo>
                  <a:lnTo>
                    <a:pt x="32918" y="10859"/>
                  </a:lnTo>
                  <a:lnTo>
                    <a:pt x="34557" y="10954"/>
                  </a:lnTo>
                  <a:lnTo>
                    <a:pt x="35395" y="10992"/>
                  </a:lnTo>
                  <a:lnTo>
                    <a:pt x="36214" y="11011"/>
                  </a:lnTo>
                  <a:lnTo>
                    <a:pt x="37033" y="11030"/>
                  </a:lnTo>
                  <a:lnTo>
                    <a:pt x="37852" y="11011"/>
                  </a:lnTo>
                  <a:lnTo>
                    <a:pt x="38672" y="11011"/>
                  </a:lnTo>
                  <a:lnTo>
                    <a:pt x="39491" y="10973"/>
                  </a:lnTo>
                  <a:lnTo>
                    <a:pt x="40310" y="10935"/>
                  </a:lnTo>
                  <a:lnTo>
                    <a:pt x="41129" y="10878"/>
                  </a:lnTo>
                  <a:lnTo>
                    <a:pt x="41948" y="10821"/>
                  </a:lnTo>
                  <a:lnTo>
                    <a:pt x="42767" y="10725"/>
                  </a:lnTo>
                  <a:lnTo>
                    <a:pt x="43586" y="10630"/>
                  </a:lnTo>
                  <a:lnTo>
                    <a:pt x="44406" y="10516"/>
                  </a:lnTo>
                  <a:lnTo>
                    <a:pt x="45225" y="10402"/>
                  </a:lnTo>
                  <a:lnTo>
                    <a:pt x="46044" y="10249"/>
                  </a:lnTo>
                  <a:lnTo>
                    <a:pt x="46863" y="10097"/>
                  </a:lnTo>
                  <a:lnTo>
                    <a:pt x="47682" y="9925"/>
                  </a:lnTo>
                  <a:lnTo>
                    <a:pt x="48501" y="9735"/>
                  </a:lnTo>
                  <a:lnTo>
                    <a:pt x="49321" y="9525"/>
                  </a:lnTo>
                  <a:lnTo>
                    <a:pt x="50140" y="9297"/>
                  </a:lnTo>
                  <a:lnTo>
                    <a:pt x="50940" y="9068"/>
                  </a:lnTo>
                  <a:lnTo>
                    <a:pt x="51759" y="8801"/>
                  </a:lnTo>
                  <a:lnTo>
                    <a:pt x="52578" y="8535"/>
                  </a:lnTo>
                  <a:lnTo>
                    <a:pt x="52711" y="8478"/>
                  </a:lnTo>
                  <a:lnTo>
                    <a:pt x="52826" y="8420"/>
                  </a:lnTo>
                  <a:lnTo>
                    <a:pt x="52940" y="8344"/>
                  </a:lnTo>
                  <a:lnTo>
                    <a:pt x="53035" y="8249"/>
                  </a:lnTo>
                  <a:lnTo>
                    <a:pt x="53131" y="8173"/>
                  </a:lnTo>
                  <a:lnTo>
                    <a:pt x="53207" y="8058"/>
                  </a:lnTo>
                  <a:lnTo>
                    <a:pt x="53283" y="7963"/>
                  </a:lnTo>
                  <a:lnTo>
                    <a:pt x="53321" y="7849"/>
                  </a:lnTo>
                  <a:lnTo>
                    <a:pt x="53397" y="7620"/>
                  </a:lnTo>
                  <a:lnTo>
                    <a:pt x="53435" y="7392"/>
                  </a:lnTo>
                  <a:lnTo>
                    <a:pt x="53435" y="7144"/>
                  </a:lnTo>
                  <a:lnTo>
                    <a:pt x="53378" y="6915"/>
                  </a:lnTo>
                  <a:lnTo>
                    <a:pt x="53302" y="6706"/>
                  </a:lnTo>
                  <a:lnTo>
                    <a:pt x="53188" y="6496"/>
                  </a:lnTo>
                  <a:lnTo>
                    <a:pt x="53054" y="6325"/>
                  </a:lnTo>
                  <a:lnTo>
                    <a:pt x="52959" y="6249"/>
                  </a:lnTo>
                  <a:lnTo>
                    <a:pt x="52864" y="6172"/>
                  </a:lnTo>
                  <a:lnTo>
                    <a:pt x="52769" y="6134"/>
                  </a:lnTo>
                  <a:lnTo>
                    <a:pt x="52673" y="6077"/>
                  </a:lnTo>
                  <a:lnTo>
                    <a:pt x="52559" y="6058"/>
                  </a:lnTo>
                  <a:lnTo>
                    <a:pt x="52426" y="6039"/>
                  </a:lnTo>
                  <a:lnTo>
                    <a:pt x="52311" y="6020"/>
                  </a:lnTo>
                  <a:lnTo>
                    <a:pt x="52178" y="6039"/>
                  </a:lnTo>
                  <a:lnTo>
                    <a:pt x="52045" y="6058"/>
                  </a:lnTo>
                  <a:lnTo>
                    <a:pt x="51892" y="6096"/>
                  </a:lnTo>
                  <a:lnTo>
                    <a:pt x="51111" y="6363"/>
                  </a:lnTo>
                  <a:lnTo>
                    <a:pt x="50311" y="6611"/>
                  </a:lnTo>
                  <a:lnTo>
                    <a:pt x="49530" y="6858"/>
                  </a:lnTo>
                  <a:lnTo>
                    <a:pt x="48730" y="7068"/>
                  </a:lnTo>
                  <a:lnTo>
                    <a:pt x="47930" y="7258"/>
                  </a:lnTo>
                  <a:lnTo>
                    <a:pt x="47130" y="7449"/>
                  </a:lnTo>
                  <a:lnTo>
                    <a:pt x="46330" y="7620"/>
                  </a:lnTo>
                  <a:lnTo>
                    <a:pt x="45549" y="7773"/>
                  </a:lnTo>
                  <a:lnTo>
                    <a:pt x="44749" y="7906"/>
                  </a:lnTo>
                  <a:lnTo>
                    <a:pt x="43948" y="8020"/>
                  </a:lnTo>
                  <a:lnTo>
                    <a:pt x="43148" y="8135"/>
                  </a:lnTo>
                  <a:lnTo>
                    <a:pt x="42348" y="8230"/>
                  </a:lnTo>
                  <a:lnTo>
                    <a:pt x="41548" y="8306"/>
                  </a:lnTo>
                  <a:lnTo>
                    <a:pt x="40748" y="8363"/>
                  </a:lnTo>
                  <a:lnTo>
                    <a:pt x="39948" y="8420"/>
                  </a:lnTo>
                  <a:lnTo>
                    <a:pt x="39148" y="8458"/>
                  </a:lnTo>
                  <a:lnTo>
                    <a:pt x="38348" y="8478"/>
                  </a:lnTo>
                  <a:lnTo>
                    <a:pt x="37548" y="8497"/>
                  </a:lnTo>
                  <a:lnTo>
                    <a:pt x="36748" y="8497"/>
                  </a:lnTo>
                  <a:lnTo>
                    <a:pt x="35947" y="8478"/>
                  </a:lnTo>
                  <a:lnTo>
                    <a:pt x="35147" y="8458"/>
                  </a:lnTo>
                  <a:lnTo>
                    <a:pt x="34347" y="8420"/>
                  </a:lnTo>
                  <a:lnTo>
                    <a:pt x="32747" y="8306"/>
                  </a:lnTo>
                  <a:lnTo>
                    <a:pt x="31166" y="8173"/>
                  </a:lnTo>
                  <a:lnTo>
                    <a:pt x="29566" y="7963"/>
                  </a:lnTo>
                  <a:lnTo>
                    <a:pt x="27965" y="7735"/>
                  </a:lnTo>
                  <a:lnTo>
                    <a:pt x="26384" y="7468"/>
                  </a:lnTo>
                  <a:lnTo>
                    <a:pt x="24784" y="7182"/>
                  </a:lnTo>
                  <a:lnTo>
                    <a:pt x="23203" y="6839"/>
                  </a:lnTo>
                  <a:lnTo>
                    <a:pt x="21622" y="6477"/>
                  </a:lnTo>
                  <a:lnTo>
                    <a:pt x="20041" y="6096"/>
                  </a:lnTo>
                  <a:lnTo>
                    <a:pt x="18460" y="5677"/>
                  </a:lnTo>
                  <a:lnTo>
                    <a:pt x="16897" y="5239"/>
                  </a:lnTo>
                  <a:lnTo>
                    <a:pt x="15335" y="4782"/>
                  </a:lnTo>
                  <a:lnTo>
                    <a:pt x="13773" y="4306"/>
                  </a:lnTo>
                  <a:lnTo>
                    <a:pt x="12211" y="3810"/>
                  </a:lnTo>
                  <a:lnTo>
                    <a:pt x="10668" y="3296"/>
                  </a:lnTo>
                  <a:lnTo>
                    <a:pt x="9125" y="2782"/>
                  </a:lnTo>
                  <a:lnTo>
                    <a:pt x="7582" y="2248"/>
                  </a:lnTo>
                  <a:lnTo>
                    <a:pt x="4534" y="1181"/>
                  </a:lnTo>
                  <a:lnTo>
                    <a:pt x="1524" y="96"/>
                  </a:lnTo>
                  <a:lnTo>
                    <a:pt x="1391" y="38"/>
                  </a:lnTo>
                  <a:lnTo>
                    <a:pt x="1257" y="19"/>
                  </a:lnTo>
                  <a:lnTo>
                    <a:pt x="1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4844;p67"/>
            <p:cNvSpPr/>
            <p:nvPr/>
          </p:nvSpPr>
          <p:spPr>
            <a:xfrm flipH="1">
              <a:off x="3019116" y="2340896"/>
              <a:ext cx="384615" cy="428221"/>
            </a:xfrm>
            <a:custGeom>
              <a:avLst/>
              <a:gdLst/>
              <a:ahLst/>
              <a:cxnLst/>
              <a:rect l="l" t="t" r="r" b="b"/>
              <a:pathLst>
                <a:path w="23356" h="26004" extrusionOk="0">
                  <a:moveTo>
                    <a:pt x="3754" y="2629"/>
                  </a:moveTo>
                  <a:lnTo>
                    <a:pt x="4001" y="2648"/>
                  </a:lnTo>
                  <a:lnTo>
                    <a:pt x="4249" y="2705"/>
                  </a:lnTo>
                  <a:lnTo>
                    <a:pt x="4516" y="2800"/>
                  </a:lnTo>
                  <a:lnTo>
                    <a:pt x="4801" y="2896"/>
                  </a:lnTo>
                  <a:lnTo>
                    <a:pt x="5087" y="3029"/>
                  </a:lnTo>
                  <a:lnTo>
                    <a:pt x="5392" y="3181"/>
                  </a:lnTo>
                  <a:lnTo>
                    <a:pt x="5697" y="3334"/>
                  </a:lnTo>
                  <a:lnTo>
                    <a:pt x="6306" y="3715"/>
                  </a:lnTo>
                  <a:lnTo>
                    <a:pt x="6935" y="4134"/>
                  </a:lnTo>
                  <a:lnTo>
                    <a:pt x="7525" y="4553"/>
                  </a:lnTo>
                  <a:lnTo>
                    <a:pt x="8097" y="4991"/>
                  </a:lnTo>
                  <a:lnTo>
                    <a:pt x="8630" y="5410"/>
                  </a:lnTo>
                  <a:lnTo>
                    <a:pt x="9469" y="6134"/>
                  </a:lnTo>
                  <a:lnTo>
                    <a:pt x="9926" y="6534"/>
                  </a:lnTo>
                  <a:lnTo>
                    <a:pt x="10593" y="7144"/>
                  </a:lnTo>
                  <a:lnTo>
                    <a:pt x="11221" y="7791"/>
                  </a:lnTo>
                  <a:lnTo>
                    <a:pt x="11850" y="8439"/>
                  </a:lnTo>
                  <a:lnTo>
                    <a:pt x="12440" y="9106"/>
                  </a:lnTo>
                  <a:lnTo>
                    <a:pt x="13031" y="9792"/>
                  </a:lnTo>
                  <a:lnTo>
                    <a:pt x="13583" y="10478"/>
                  </a:lnTo>
                  <a:lnTo>
                    <a:pt x="14136" y="11201"/>
                  </a:lnTo>
                  <a:lnTo>
                    <a:pt x="14669" y="11925"/>
                  </a:lnTo>
                  <a:lnTo>
                    <a:pt x="15184" y="12630"/>
                  </a:lnTo>
                  <a:lnTo>
                    <a:pt x="15660" y="13373"/>
                  </a:lnTo>
                  <a:lnTo>
                    <a:pt x="16117" y="14116"/>
                  </a:lnTo>
                  <a:lnTo>
                    <a:pt x="16555" y="14859"/>
                  </a:lnTo>
                  <a:lnTo>
                    <a:pt x="16974" y="15640"/>
                  </a:lnTo>
                  <a:lnTo>
                    <a:pt x="17374" y="16402"/>
                  </a:lnTo>
                  <a:lnTo>
                    <a:pt x="17755" y="17202"/>
                  </a:lnTo>
                  <a:lnTo>
                    <a:pt x="18117" y="18002"/>
                  </a:lnTo>
                  <a:lnTo>
                    <a:pt x="18460" y="18802"/>
                  </a:lnTo>
                  <a:lnTo>
                    <a:pt x="18784" y="19622"/>
                  </a:lnTo>
                  <a:lnTo>
                    <a:pt x="19070" y="20441"/>
                  </a:lnTo>
                  <a:lnTo>
                    <a:pt x="19356" y="21260"/>
                  </a:lnTo>
                  <a:lnTo>
                    <a:pt x="19622" y="22098"/>
                  </a:lnTo>
                  <a:lnTo>
                    <a:pt x="19697" y="22373"/>
                  </a:lnTo>
                  <a:lnTo>
                    <a:pt x="19697" y="22373"/>
                  </a:lnTo>
                  <a:lnTo>
                    <a:pt x="19051" y="22079"/>
                  </a:lnTo>
                  <a:lnTo>
                    <a:pt x="18213" y="21698"/>
                  </a:lnTo>
                  <a:lnTo>
                    <a:pt x="17374" y="21279"/>
                  </a:lnTo>
                  <a:lnTo>
                    <a:pt x="16555" y="20860"/>
                  </a:lnTo>
                  <a:lnTo>
                    <a:pt x="15755" y="20422"/>
                  </a:lnTo>
                  <a:lnTo>
                    <a:pt x="14955" y="19945"/>
                  </a:lnTo>
                  <a:lnTo>
                    <a:pt x="14155" y="19469"/>
                  </a:lnTo>
                  <a:lnTo>
                    <a:pt x="13393" y="18955"/>
                  </a:lnTo>
                  <a:lnTo>
                    <a:pt x="12631" y="18440"/>
                  </a:lnTo>
                  <a:lnTo>
                    <a:pt x="11869" y="17888"/>
                  </a:lnTo>
                  <a:lnTo>
                    <a:pt x="11145" y="17336"/>
                  </a:lnTo>
                  <a:lnTo>
                    <a:pt x="10421" y="16745"/>
                  </a:lnTo>
                  <a:lnTo>
                    <a:pt x="9716" y="16116"/>
                  </a:lnTo>
                  <a:lnTo>
                    <a:pt x="9030" y="15488"/>
                  </a:lnTo>
                  <a:lnTo>
                    <a:pt x="8383" y="14840"/>
                  </a:lnTo>
                  <a:lnTo>
                    <a:pt x="7754" y="14154"/>
                  </a:lnTo>
                  <a:lnTo>
                    <a:pt x="7144" y="13449"/>
                  </a:lnTo>
                  <a:lnTo>
                    <a:pt x="6573" y="12725"/>
                  </a:lnTo>
                  <a:lnTo>
                    <a:pt x="6021" y="11982"/>
                  </a:lnTo>
                  <a:lnTo>
                    <a:pt x="5487" y="11220"/>
                  </a:lnTo>
                  <a:lnTo>
                    <a:pt x="4973" y="10439"/>
                  </a:lnTo>
                  <a:lnTo>
                    <a:pt x="4516" y="9677"/>
                  </a:lnTo>
                  <a:lnTo>
                    <a:pt x="4039" y="8858"/>
                  </a:lnTo>
                  <a:lnTo>
                    <a:pt x="3811" y="8439"/>
                  </a:lnTo>
                  <a:lnTo>
                    <a:pt x="3601" y="8001"/>
                  </a:lnTo>
                  <a:lnTo>
                    <a:pt x="3392" y="7563"/>
                  </a:lnTo>
                  <a:lnTo>
                    <a:pt x="3201" y="7106"/>
                  </a:lnTo>
                  <a:lnTo>
                    <a:pt x="3030" y="6648"/>
                  </a:lnTo>
                  <a:lnTo>
                    <a:pt x="2896" y="6191"/>
                  </a:lnTo>
                  <a:lnTo>
                    <a:pt x="2763" y="5734"/>
                  </a:lnTo>
                  <a:lnTo>
                    <a:pt x="2687" y="5277"/>
                  </a:lnTo>
                  <a:lnTo>
                    <a:pt x="2630" y="4801"/>
                  </a:lnTo>
                  <a:lnTo>
                    <a:pt x="2611" y="4362"/>
                  </a:lnTo>
                  <a:lnTo>
                    <a:pt x="2630" y="3905"/>
                  </a:lnTo>
                  <a:lnTo>
                    <a:pt x="2668" y="3677"/>
                  </a:lnTo>
                  <a:lnTo>
                    <a:pt x="2706" y="3467"/>
                  </a:lnTo>
                  <a:lnTo>
                    <a:pt x="2763" y="3219"/>
                  </a:lnTo>
                  <a:lnTo>
                    <a:pt x="2820" y="3105"/>
                  </a:lnTo>
                  <a:lnTo>
                    <a:pt x="2877" y="3010"/>
                  </a:lnTo>
                  <a:lnTo>
                    <a:pt x="2934" y="2934"/>
                  </a:lnTo>
                  <a:lnTo>
                    <a:pt x="2992" y="2858"/>
                  </a:lnTo>
                  <a:lnTo>
                    <a:pt x="3068" y="2800"/>
                  </a:lnTo>
                  <a:lnTo>
                    <a:pt x="3163" y="2743"/>
                  </a:lnTo>
                  <a:lnTo>
                    <a:pt x="3334" y="2667"/>
                  </a:lnTo>
                  <a:lnTo>
                    <a:pt x="3544" y="2629"/>
                  </a:lnTo>
                  <a:close/>
                  <a:moveTo>
                    <a:pt x="3620" y="0"/>
                  </a:moveTo>
                  <a:lnTo>
                    <a:pt x="3392" y="38"/>
                  </a:lnTo>
                  <a:lnTo>
                    <a:pt x="3182" y="57"/>
                  </a:lnTo>
                  <a:lnTo>
                    <a:pt x="2953" y="114"/>
                  </a:lnTo>
                  <a:lnTo>
                    <a:pt x="2744" y="191"/>
                  </a:lnTo>
                  <a:lnTo>
                    <a:pt x="2534" y="267"/>
                  </a:lnTo>
                  <a:lnTo>
                    <a:pt x="2325" y="362"/>
                  </a:lnTo>
                  <a:lnTo>
                    <a:pt x="2115" y="476"/>
                  </a:lnTo>
                  <a:lnTo>
                    <a:pt x="1906" y="591"/>
                  </a:lnTo>
                  <a:lnTo>
                    <a:pt x="1715" y="743"/>
                  </a:lnTo>
                  <a:lnTo>
                    <a:pt x="1525" y="895"/>
                  </a:lnTo>
                  <a:lnTo>
                    <a:pt x="1334" y="1086"/>
                  </a:lnTo>
                  <a:lnTo>
                    <a:pt x="1163" y="1257"/>
                  </a:lnTo>
                  <a:lnTo>
                    <a:pt x="991" y="1448"/>
                  </a:lnTo>
                  <a:lnTo>
                    <a:pt x="839" y="1657"/>
                  </a:lnTo>
                  <a:lnTo>
                    <a:pt x="706" y="1848"/>
                  </a:lnTo>
                  <a:lnTo>
                    <a:pt x="591" y="2057"/>
                  </a:lnTo>
                  <a:lnTo>
                    <a:pt x="477" y="2267"/>
                  </a:lnTo>
                  <a:lnTo>
                    <a:pt x="382" y="2477"/>
                  </a:lnTo>
                  <a:lnTo>
                    <a:pt x="286" y="2705"/>
                  </a:lnTo>
                  <a:lnTo>
                    <a:pt x="210" y="2915"/>
                  </a:lnTo>
                  <a:lnTo>
                    <a:pt x="153" y="3143"/>
                  </a:lnTo>
                  <a:lnTo>
                    <a:pt x="96" y="3372"/>
                  </a:lnTo>
                  <a:lnTo>
                    <a:pt x="20" y="3848"/>
                  </a:lnTo>
                  <a:lnTo>
                    <a:pt x="1" y="4324"/>
                  </a:lnTo>
                  <a:lnTo>
                    <a:pt x="1" y="4801"/>
                  </a:lnTo>
                  <a:lnTo>
                    <a:pt x="39" y="5315"/>
                  </a:lnTo>
                  <a:lnTo>
                    <a:pt x="115" y="5810"/>
                  </a:lnTo>
                  <a:lnTo>
                    <a:pt x="229" y="6325"/>
                  </a:lnTo>
                  <a:lnTo>
                    <a:pt x="363" y="6839"/>
                  </a:lnTo>
                  <a:lnTo>
                    <a:pt x="534" y="7353"/>
                  </a:lnTo>
                  <a:lnTo>
                    <a:pt x="725" y="7868"/>
                  </a:lnTo>
                  <a:lnTo>
                    <a:pt x="934" y="8382"/>
                  </a:lnTo>
                  <a:lnTo>
                    <a:pt x="1182" y="8896"/>
                  </a:lnTo>
                  <a:lnTo>
                    <a:pt x="1429" y="9411"/>
                  </a:lnTo>
                  <a:lnTo>
                    <a:pt x="1696" y="9925"/>
                  </a:lnTo>
                  <a:lnTo>
                    <a:pt x="1982" y="10420"/>
                  </a:lnTo>
                  <a:lnTo>
                    <a:pt x="2268" y="10916"/>
                  </a:lnTo>
                  <a:lnTo>
                    <a:pt x="2553" y="11411"/>
                  </a:lnTo>
                  <a:lnTo>
                    <a:pt x="3182" y="12325"/>
                  </a:lnTo>
                  <a:lnTo>
                    <a:pt x="3792" y="13202"/>
                  </a:lnTo>
                  <a:lnTo>
                    <a:pt x="4382" y="14021"/>
                  </a:lnTo>
                  <a:lnTo>
                    <a:pt x="4954" y="14745"/>
                  </a:lnTo>
                  <a:lnTo>
                    <a:pt x="5487" y="15373"/>
                  </a:lnTo>
                  <a:lnTo>
                    <a:pt x="5887" y="15850"/>
                  </a:lnTo>
                  <a:lnTo>
                    <a:pt x="6287" y="16307"/>
                  </a:lnTo>
                  <a:lnTo>
                    <a:pt x="6706" y="16745"/>
                  </a:lnTo>
                  <a:lnTo>
                    <a:pt x="7144" y="17183"/>
                  </a:lnTo>
                  <a:lnTo>
                    <a:pt x="7583" y="17621"/>
                  </a:lnTo>
                  <a:lnTo>
                    <a:pt x="8021" y="18040"/>
                  </a:lnTo>
                  <a:lnTo>
                    <a:pt x="8497" y="18440"/>
                  </a:lnTo>
                  <a:lnTo>
                    <a:pt x="8954" y="18840"/>
                  </a:lnTo>
                  <a:lnTo>
                    <a:pt x="9430" y="19241"/>
                  </a:lnTo>
                  <a:lnTo>
                    <a:pt x="9907" y="19622"/>
                  </a:lnTo>
                  <a:lnTo>
                    <a:pt x="10402" y="19983"/>
                  </a:lnTo>
                  <a:lnTo>
                    <a:pt x="10897" y="20345"/>
                  </a:lnTo>
                  <a:lnTo>
                    <a:pt x="11907" y="21050"/>
                  </a:lnTo>
                  <a:lnTo>
                    <a:pt x="12936" y="21717"/>
                  </a:lnTo>
                  <a:lnTo>
                    <a:pt x="14002" y="22346"/>
                  </a:lnTo>
                  <a:lnTo>
                    <a:pt x="15088" y="22936"/>
                  </a:lnTo>
                  <a:lnTo>
                    <a:pt x="16174" y="23508"/>
                  </a:lnTo>
                  <a:lnTo>
                    <a:pt x="17279" y="24041"/>
                  </a:lnTo>
                  <a:lnTo>
                    <a:pt x="18403" y="24555"/>
                  </a:lnTo>
                  <a:lnTo>
                    <a:pt x="19546" y="25032"/>
                  </a:lnTo>
                  <a:lnTo>
                    <a:pt x="20689" y="25489"/>
                  </a:lnTo>
                  <a:lnTo>
                    <a:pt x="21813" y="25908"/>
                  </a:lnTo>
                  <a:lnTo>
                    <a:pt x="21965" y="25965"/>
                  </a:lnTo>
                  <a:lnTo>
                    <a:pt x="22099" y="25984"/>
                  </a:lnTo>
                  <a:lnTo>
                    <a:pt x="22232" y="26003"/>
                  </a:lnTo>
                  <a:lnTo>
                    <a:pt x="22346" y="25984"/>
                  </a:lnTo>
                  <a:lnTo>
                    <a:pt x="22480" y="25984"/>
                  </a:lnTo>
                  <a:lnTo>
                    <a:pt x="22575" y="25946"/>
                  </a:lnTo>
                  <a:lnTo>
                    <a:pt x="22689" y="25908"/>
                  </a:lnTo>
                  <a:lnTo>
                    <a:pt x="22785" y="25851"/>
                  </a:lnTo>
                  <a:lnTo>
                    <a:pt x="22880" y="25775"/>
                  </a:lnTo>
                  <a:lnTo>
                    <a:pt x="22956" y="25718"/>
                  </a:lnTo>
                  <a:lnTo>
                    <a:pt x="23108" y="25527"/>
                  </a:lnTo>
                  <a:lnTo>
                    <a:pt x="23223" y="25337"/>
                  </a:lnTo>
                  <a:lnTo>
                    <a:pt x="23299" y="25108"/>
                  </a:lnTo>
                  <a:lnTo>
                    <a:pt x="23337" y="24879"/>
                  </a:lnTo>
                  <a:lnTo>
                    <a:pt x="23356" y="24651"/>
                  </a:lnTo>
                  <a:lnTo>
                    <a:pt x="23318" y="24403"/>
                  </a:lnTo>
                  <a:lnTo>
                    <a:pt x="23242" y="24174"/>
                  </a:lnTo>
                  <a:lnTo>
                    <a:pt x="23185" y="24060"/>
                  </a:lnTo>
                  <a:lnTo>
                    <a:pt x="23127" y="23965"/>
                  </a:lnTo>
                  <a:lnTo>
                    <a:pt x="23051" y="23870"/>
                  </a:lnTo>
                  <a:lnTo>
                    <a:pt x="22956" y="23774"/>
                  </a:lnTo>
                  <a:lnTo>
                    <a:pt x="22861" y="23679"/>
                  </a:lnTo>
                  <a:lnTo>
                    <a:pt x="22746" y="23603"/>
                  </a:lnTo>
                  <a:lnTo>
                    <a:pt x="22632" y="23546"/>
                  </a:lnTo>
                  <a:lnTo>
                    <a:pt x="22602" y="23533"/>
                  </a:lnTo>
                  <a:lnTo>
                    <a:pt x="22602" y="23533"/>
                  </a:lnTo>
                  <a:lnTo>
                    <a:pt x="22442" y="22879"/>
                  </a:lnTo>
                  <a:lnTo>
                    <a:pt x="22156" y="21812"/>
                  </a:lnTo>
                  <a:lnTo>
                    <a:pt x="21832" y="20745"/>
                  </a:lnTo>
                  <a:lnTo>
                    <a:pt x="21489" y="19698"/>
                  </a:lnTo>
                  <a:lnTo>
                    <a:pt x="21089" y="18669"/>
                  </a:lnTo>
                  <a:lnTo>
                    <a:pt x="20689" y="17640"/>
                  </a:lnTo>
                  <a:lnTo>
                    <a:pt x="20251" y="16650"/>
                  </a:lnTo>
                  <a:lnTo>
                    <a:pt x="19775" y="15640"/>
                  </a:lnTo>
                  <a:lnTo>
                    <a:pt x="19279" y="14669"/>
                  </a:lnTo>
                  <a:lnTo>
                    <a:pt x="18746" y="13697"/>
                  </a:lnTo>
                  <a:lnTo>
                    <a:pt x="18193" y="12744"/>
                  </a:lnTo>
                  <a:lnTo>
                    <a:pt x="17603" y="11811"/>
                  </a:lnTo>
                  <a:lnTo>
                    <a:pt x="16993" y="10897"/>
                  </a:lnTo>
                  <a:lnTo>
                    <a:pt x="16346" y="9982"/>
                  </a:lnTo>
                  <a:lnTo>
                    <a:pt x="15679" y="9087"/>
                  </a:lnTo>
                  <a:lnTo>
                    <a:pt x="14993" y="8211"/>
                  </a:lnTo>
                  <a:lnTo>
                    <a:pt x="14536" y="7658"/>
                  </a:lnTo>
                  <a:lnTo>
                    <a:pt x="13945" y="6972"/>
                  </a:lnTo>
                  <a:lnTo>
                    <a:pt x="13279" y="6229"/>
                  </a:lnTo>
                  <a:lnTo>
                    <a:pt x="12536" y="5429"/>
                  </a:lnTo>
                  <a:lnTo>
                    <a:pt x="11716" y="4591"/>
                  </a:lnTo>
                  <a:lnTo>
                    <a:pt x="10840" y="3753"/>
                  </a:lnTo>
                  <a:lnTo>
                    <a:pt x="10383" y="3353"/>
                  </a:lnTo>
                  <a:lnTo>
                    <a:pt x="9907" y="2953"/>
                  </a:lnTo>
                  <a:lnTo>
                    <a:pt x="9430" y="2572"/>
                  </a:lnTo>
                  <a:lnTo>
                    <a:pt x="8954" y="2191"/>
                  </a:lnTo>
                  <a:lnTo>
                    <a:pt x="8478" y="1829"/>
                  </a:lnTo>
                  <a:lnTo>
                    <a:pt x="7983" y="1505"/>
                  </a:lnTo>
                  <a:lnTo>
                    <a:pt x="7487" y="1200"/>
                  </a:lnTo>
                  <a:lnTo>
                    <a:pt x="6992" y="914"/>
                  </a:lnTo>
                  <a:lnTo>
                    <a:pt x="6497" y="667"/>
                  </a:lnTo>
                  <a:lnTo>
                    <a:pt x="6001" y="457"/>
                  </a:lnTo>
                  <a:lnTo>
                    <a:pt x="5506" y="267"/>
                  </a:lnTo>
                  <a:lnTo>
                    <a:pt x="5030" y="133"/>
                  </a:lnTo>
                  <a:lnTo>
                    <a:pt x="4554" y="38"/>
                  </a:lnTo>
                  <a:lnTo>
                    <a:pt x="4325" y="19"/>
                  </a:lnTo>
                  <a:lnTo>
                    <a:pt x="40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4845;p67"/>
            <p:cNvSpPr/>
            <p:nvPr/>
          </p:nvSpPr>
          <p:spPr>
            <a:xfrm flipH="1">
              <a:off x="2722339" y="2333666"/>
              <a:ext cx="324080" cy="437327"/>
            </a:xfrm>
            <a:custGeom>
              <a:avLst/>
              <a:gdLst/>
              <a:ahLst/>
              <a:cxnLst/>
              <a:rect l="l" t="t" r="r" b="b"/>
              <a:pathLst>
                <a:path w="19680" h="26557" extrusionOk="0">
                  <a:moveTo>
                    <a:pt x="15412" y="2458"/>
                  </a:moveTo>
                  <a:lnTo>
                    <a:pt x="15660" y="2477"/>
                  </a:lnTo>
                  <a:lnTo>
                    <a:pt x="15888" y="2515"/>
                  </a:lnTo>
                  <a:lnTo>
                    <a:pt x="16079" y="2592"/>
                  </a:lnTo>
                  <a:lnTo>
                    <a:pt x="16250" y="2706"/>
                  </a:lnTo>
                  <a:lnTo>
                    <a:pt x="16384" y="2839"/>
                  </a:lnTo>
                  <a:lnTo>
                    <a:pt x="16517" y="2992"/>
                  </a:lnTo>
                  <a:lnTo>
                    <a:pt x="16631" y="3182"/>
                  </a:lnTo>
                  <a:lnTo>
                    <a:pt x="16708" y="3373"/>
                  </a:lnTo>
                  <a:lnTo>
                    <a:pt x="16784" y="3601"/>
                  </a:lnTo>
                  <a:lnTo>
                    <a:pt x="16841" y="3830"/>
                  </a:lnTo>
                  <a:lnTo>
                    <a:pt x="16879" y="4097"/>
                  </a:lnTo>
                  <a:lnTo>
                    <a:pt x="16917" y="4344"/>
                  </a:lnTo>
                  <a:lnTo>
                    <a:pt x="16917" y="4630"/>
                  </a:lnTo>
                  <a:lnTo>
                    <a:pt x="16917" y="5202"/>
                  </a:lnTo>
                  <a:lnTo>
                    <a:pt x="16860" y="5792"/>
                  </a:lnTo>
                  <a:lnTo>
                    <a:pt x="16784" y="6364"/>
                  </a:lnTo>
                  <a:lnTo>
                    <a:pt x="16688" y="6935"/>
                  </a:lnTo>
                  <a:lnTo>
                    <a:pt x="16574" y="7468"/>
                  </a:lnTo>
                  <a:lnTo>
                    <a:pt x="16460" y="7945"/>
                  </a:lnTo>
                  <a:lnTo>
                    <a:pt x="16250" y="8688"/>
                  </a:lnTo>
                  <a:lnTo>
                    <a:pt x="16117" y="9126"/>
                  </a:lnTo>
                  <a:lnTo>
                    <a:pt x="15965" y="9545"/>
                  </a:lnTo>
                  <a:lnTo>
                    <a:pt x="15793" y="9983"/>
                  </a:lnTo>
                  <a:lnTo>
                    <a:pt x="15622" y="10402"/>
                  </a:lnTo>
                  <a:lnTo>
                    <a:pt x="15431" y="10802"/>
                  </a:lnTo>
                  <a:lnTo>
                    <a:pt x="15222" y="11221"/>
                  </a:lnTo>
                  <a:lnTo>
                    <a:pt x="14803" y="12021"/>
                  </a:lnTo>
                  <a:lnTo>
                    <a:pt x="14326" y="12822"/>
                  </a:lnTo>
                  <a:lnTo>
                    <a:pt x="13831" y="13584"/>
                  </a:lnTo>
                  <a:lnTo>
                    <a:pt x="13317" y="14326"/>
                  </a:lnTo>
                  <a:lnTo>
                    <a:pt x="12764" y="15050"/>
                  </a:lnTo>
                  <a:lnTo>
                    <a:pt x="12193" y="15774"/>
                  </a:lnTo>
                  <a:lnTo>
                    <a:pt x="11583" y="16479"/>
                  </a:lnTo>
                  <a:lnTo>
                    <a:pt x="10954" y="17146"/>
                  </a:lnTo>
                  <a:lnTo>
                    <a:pt x="10288" y="17794"/>
                  </a:lnTo>
                  <a:lnTo>
                    <a:pt x="9602" y="18422"/>
                  </a:lnTo>
                  <a:lnTo>
                    <a:pt x="8916" y="19032"/>
                  </a:lnTo>
                  <a:lnTo>
                    <a:pt x="8192" y="19622"/>
                  </a:lnTo>
                  <a:lnTo>
                    <a:pt x="7468" y="20194"/>
                  </a:lnTo>
                  <a:lnTo>
                    <a:pt x="6725" y="20746"/>
                  </a:lnTo>
                  <a:lnTo>
                    <a:pt x="5963" y="21280"/>
                  </a:lnTo>
                  <a:lnTo>
                    <a:pt x="5182" y="21813"/>
                  </a:lnTo>
                  <a:lnTo>
                    <a:pt x="4401" y="22308"/>
                  </a:lnTo>
                  <a:lnTo>
                    <a:pt x="3620" y="22804"/>
                  </a:lnTo>
                  <a:lnTo>
                    <a:pt x="2820" y="23280"/>
                  </a:lnTo>
                  <a:lnTo>
                    <a:pt x="2711" y="23344"/>
                  </a:lnTo>
                  <a:lnTo>
                    <a:pt x="2711" y="23344"/>
                  </a:lnTo>
                  <a:lnTo>
                    <a:pt x="2763" y="23089"/>
                  </a:lnTo>
                  <a:lnTo>
                    <a:pt x="3125" y="21527"/>
                  </a:lnTo>
                  <a:lnTo>
                    <a:pt x="3506" y="19965"/>
                  </a:lnTo>
                  <a:lnTo>
                    <a:pt x="3925" y="18403"/>
                  </a:lnTo>
                  <a:lnTo>
                    <a:pt x="4154" y="17641"/>
                  </a:lnTo>
                  <a:lnTo>
                    <a:pt x="4401" y="16879"/>
                  </a:lnTo>
                  <a:lnTo>
                    <a:pt x="4649" y="16117"/>
                  </a:lnTo>
                  <a:lnTo>
                    <a:pt x="4916" y="15355"/>
                  </a:lnTo>
                  <a:lnTo>
                    <a:pt x="5201" y="14593"/>
                  </a:lnTo>
                  <a:lnTo>
                    <a:pt x="5487" y="13850"/>
                  </a:lnTo>
                  <a:lnTo>
                    <a:pt x="5811" y="13107"/>
                  </a:lnTo>
                  <a:lnTo>
                    <a:pt x="6135" y="12364"/>
                  </a:lnTo>
                  <a:lnTo>
                    <a:pt x="6459" y="11679"/>
                  </a:lnTo>
                  <a:lnTo>
                    <a:pt x="6802" y="10974"/>
                  </a:lnTo>
                  <a:lnTo>
                    <a:pt x="7183" y="10250"/>
                  </a:lnTo>
                  <a:lnTo>
                    <a:pt x="7583" y="9526"/>
                  </a:lnTo>
                  <a:lnTo>
                    <a:pt x="8021" y="8802"/>
                  </a:lnTo>
                  <a:lnTo>
                    <a:pt x="8478" y="8078"/>
                  </a:lnTo>
                  <a:lnTo>
                    <a:pt x="8954" y="7373"/>
                  </a:lnTo>
                  <a:lnTo>
                    <a:pt x="9469" y="6687"/>
                  </a:lnTo>
                  <a:lnTo>
                    <a:pt x="10002" y="6021"/>
                  </a:lnTo>
                  <a:lnTo>
                    <a:pt x="10573" y="5392"/>
                  </a:lnTo>
                  <a:lnTo>
                    <a:pt x="10859" y="5087"/>
                  </a:lnTo>
                  <a:lnTo>
                    <a:pt x="11164" y="4801"/>
                  </a:lnTo>
                  <a:lnTo>
                    <a:pt x="11469" y="4516"/>
                  </a:lnTo>
                  <a:lnTo>
                    <a:pt x="11793" y="4249"/>
                  </a:lnTo>
                  <a:lnTo>
                    <a:pt x="12097" y="4001"/>
                  </a:lnTo>
                  <a:lnTo>
                    <a:pt x="12421" y="3754"/>
                  </a:lnTo>
                  <a:lnTo>
                    <a:pt x="12764" y="3525"/>
                  </a:lnTo>
                  <a:lnTo>
                    <a:pt x="13107" y="3316"/>
                  </a:lnTo>
                  <a:lnTo>
                    <a:pt x="13450" y="3125"/>
                  </a:lnTo>
                  <a:lnTo>
                    <a:pt x="13793" y="2954"/>
                  </a:lnTo>
                  <a:lnTo>
                    <a:pt x="14155" y="2782"/>
                  </a:lnTo>
                  <a:lnTo>
                    <a:pt x="14517" y="2649"/>
                  </a:lnTo>
                  <a:lnTo>
                    <a:pt x="14860" y="2554"/>
                  </a:lnTo>
                  <a:lnTo>
                    <a:pt x="15145" y="2477"/>
                  </a:lnTo>
                  <a:lnTo>
                    <a:pt x="15412" y="2458"/>
                  </a:lnTo>
                  <a:close/>
                  <a:moveTo>
                    <a:pt x="15012" y="1"/>
                  </a:moveTo>
                  <a:lnTo>
                    <a:pt x="14574" y="39"/>
                  </a:lnTo>
                  <a:lnTo>
                    <a:pt x="14136" y="115"/>
                  </a:lnTo>
                  <a:lnTo>
                    <a:pt x="13717" y="210"/>
                  </a:lnTo>
                  <a:lnTo>
                    <a:pt x="13298" y="363"/>
                  </a:lnTo>
                  <a:lnTo>
                    <a:pt x="12878" y="534"/>
                  </a:lnTo>
                  <a:lnTo>
                    <a:pt x="12459" y="725"/>
                  </a:lnTo>
                  <a:lnTo>
                    <a:pt x="12040" y="953"/>
                  </a:lnTo>
                  <a:lnTo>
                    <a:pt x="11640" y="1201"/>
                  </a:lnTo>
                  <a:lnTo>
                    <a:pt x="11240" y="1487"/>
                  </a:lnTo>
                  <a:lnTo>
                    <a:pt x="10859" y="1773"/>
                  </a:lnTo>
                  <a:lnTo>
                    <a:pt x="10478" y="2096"/>
                  </a:lnTo>
                  <a:lnTo>
                    <a:pt x="10097" y="2420"/>
                  </a:lnTo>
                  <a:lnTo>
                    <a:pt x="9735" y="2763"/>
                  </a:lnTo>
                  <a:lnTo>
                    <a:pt x="9373" y="3125"/>
                  </a:lnTo>
                  <a:lnTo>
                    <a:pt x="9030" y="3487"/>
                  </a:lnTo>
                  <a:lnTo>
                    <a:pt x="8687" y="3849"/>
                  </a:lnTo>
                  <a:lnTo>
                    <a:pt x="8040" y="4611"/>
                  </a:lnTo>
                  <a:lnTo>
                    <a:pt x="7430" y="5373"/>
                  </a:lnTo>
                  <a:lnTo>
                    <a:pt x="6878" y="6116"/>
                  </a:lnTo>
                  <a:lnTo>
                    <a:pt x="6363" y="6840"/>
                  </a:lnTo>
                  <a:lnTo>
                    <a:pt x="5925" y="7507"/>
                  </a:lnTo>
                  <a:lnTo>
                    <a:pt x="5316" y="8440"/>
                  </a:lnTo>
                  <a:lnTo>
                    <a:pt x="4744" y="9393"/>
                  </a:lnTo>
                  <a:lnTo>
                    <a:pt x="4173" y="10364"/>
                  </a:lnTo>
                  <a:lnTo>
                    <a:pt x="3639" y="11355"/>
                  </a:lnTo>
                  <a:lnTo>
                    <a:pt x="3125" y="12345"/>
                  </a:lnTo>
                  <a:lnTo>
                    <a:pt x="2630" y="13374"/>
                  </a:lnTo>
                  <a:lnTo>
                    <a:pt x="2172" y="14403"/>
                  </a:lnTo>
                  <a:lnTo>
                    <a:pt x="1753" y="15450"/>
                  </a:lnTo>
                  <a:lnTo>
                    <a:pt x="1372" y="16498"/>
                  </a:lnTo>
                  <a:lnTo>
                    <a:pt x="1029" y="17565"/>
                  </a:lnTo>
                  <a:lnTo>
                    <a:pt x="877" y="18098"/>
                  </a:lnTo>
                  <a:lnTo>
                    <a:pt x="725" y="18632"/>
                  </a:lnTo>
                  <a:lnTo>
                    <a:pt x="591" y="19165"/>
                  </a:lnTo>
                  <a:lnTo>
                    <a:pt x="477" y="19699"/>
                  </a:lnTo>
                  <a:lnTo>
                    <a:pt x="363" y="20251"/>
                  </a:lnTo>
                  <a:lnTo>
                    <a:pt x="267" y="20784"/>
                  </a:lnTo>
                  <a:lnTo>
                    <a:pt x="191" y="21318"/>
                  </a:lnTo>
                  <a:lnTo>
                    <a:pt x="134" y="21851"/>
                  </a:lnTo>
                  <a:lnTo>
                    <a:pt x="77" y="22385"/>
                  </a:lnTo>
                  <a:lnTo>
                    <a:pt x="39" y="22937"/>
                  </a:lnTo>
                  <a:lnTo>
                    <a:pt x="20" y="23470"/>
                  </a:lnTo>
                  <a:lnTo>
                    <a:pt x="1" y="24004"/>
                  </a:lnTo>
                  <a:lnTo>
                    <a:pt x="20" y="24156"/>
                  </a:lnTo>
                  <a:lnTo>
                    <a:pt x="39" y="24290"/>
                  </a:lnTo>
                  <a:lnTo>
                    <a:pt x="58" y="24423"/>
                  </a:lnTo>
                  <a:lnTo>
                    <a:pt x="96" y="24556"/>
                  </a:lnTo>
                  <a:lnTo>
                    <a:pt x="210" y="24804"/>
                  </a:lnTo>
                  <a:lnTo>
                    <a:pt x="344" y="25014"/>
                  </a:lnTo>
                  <a:lnTo>
                    <a:pt x="515" y="25204"/>
                  </a:lnTo>
                  <a:lnTo>
                    <a:pt x="615" y="25282"/>
                  </a:lnTo>
                  <a:lnTo>
                    <a:pt x="629" y="25471"/>
                  </a:lnTo>
                  <a:lnTo>
                    <a:pt x="706" y="25680"/>
                  </a:lnTo>
                  <a:lnTo>
                    <a:pt x="801" y="25909"/>
                  </a:lnTo>
                  <a:lnTo>
                    <a:pt x="934" y="26099"/>
                  </a:lnTo>
                  <a:lnTo>
                    <a:pt x="1106" y="26271"/>
                  </a:lnTo>
                  <a:lnTo>
                    <a:pt x="1296" y="26404"/>
                  </a:lnTo>
                  <a:lnTo>
                    <a:pt x="1391" y="26461"/>
                  </a:lnTo>
                  <a:lnTo>
                    <a:pt x="1506" y="26499"/>
                  </a:lnTo>
                  <a:lnTo>
                    <a:pt x="1620" y="26538"/>
                  </a:lnTo>
                  <a:lnTo>
                    <a:pt x="1734" y="26557"/>
                  </a:lnTo>
                  <a:lnTo>
                    <a:pt x="1982" y="26557"/>
                  </a:lnTo>
                  <a:lnTo>
                    <a:pt x="2115" y="26538"/>
                  </a:lnTo>
                  <a:lnTo>
                    <a:pt x="2249" y="26499"/>
                  </a:lnTo>
                  <a:lnTo>
                    <a:pt x="2363" y="26461"/>
                  </a:lnTo>
                  <a:lnTo>
                    <a:pt x="2496" y="26385"/>
                  </a:lnTo>
                  <a:lnTo>
                    <a:pt x="3487" y="25814"/>
                  </a:lnTo>
                  <a:lnTo>
                    <a:pt x="4458" y="25242"/>
                  </a:lnTo>
                  <a:lnTo>
                    <a:pt x="5411" y="24652"/>
                  </a:lnTo>
                  <a:lnTo>
                    <a:pt x="6344" y="24042"/>
                  </a:lnTo>
                  <a:lnTo>
                    <a:pt x="7278" y="23394"/>
                  </a:lnTo>
                  <a:lnTo>
                    <a:pt x="8192" y="22747"/>
                  </a:lnTo>
                  <a:lnTo>
                    <a:pt x="9068" y="22080"/>
                  </a:lnTo>
                  <a:lnTo>
                    <a:pt x="9945" y="21375"/>
                  </a:lnTo>
                  <a:lnTo>
                    <a:pt x="10802" y="20651"/>
                  </a:lnTo>
                  <a:lnTo>
                    <a:pt x="11621" y="19908"/>
                  </a:lnTo>
                  <a:lnTo>
                    <a:pt x="12421" y="19146"/>
                  </a:lnTo>
                  <a:lnTo>
                    <a:pt x="13202" y="18346"/>
                  </a:lnTo>
                  <a:lnTo>
                    <a:pt x="13964" y="17508"/>
                  </a:lnTo>
                  <a:lnTo>
                    <a:pt x="14669" y="16651"/>
                  </a:lnTo>
                  <a:lnTo>
                    <a:pt x="15374" y="15755"/>
                  </a:lnTo>
                  <a:lnTo>
                    <a:pt x="15698" y="15298"/>
                  </a:lnTo>
                  <a:lnTo>
                    <a:pt x="16041" y="14822"/>
                  </a:lnTo>
                  <a:lnTo>
                    <a:pt x="16422" y="14212"/>
                  </a:lnTo>
                  <a:lnTo>
                    <a:pt x="16860" y="13488"/>
                  </a:lnTo>
                  <a:lnTo>
                    <a:pt x="17317" y="12669"/>
                  </a:lnTo>
                  <a:lnTo>
                    <a:pt x="17774" y="11755"/>
                  </a:lnTo>
                  <a:lnTo>
                    <a:pt x="18212" y="10783"/>
                  </a:lnTo>
                  <a:lnTo>
                    <a:pt x="18422" y="10288"/>
                  </a:lnTo>
                  <a:lnTo>
                    <a:pt x="18613" y="9774"/>
                  </a:lnTo>
                  <a:lnTo>
                    <a:pt x="18803" y="9259"/>
                  </a:lnTo>
                  <a:lnTo>
                    <a:pt x="18974" y="8726"/>
                  </a:lnTo>
                  <a:lnTo>
                    <a:pt x="19146" y="8192"/>
                  </a:lnTo>
                  <a:lnTo>
                    <a:pt x="19279" y="7659"/>
                  </a:lnTo>
                  <a:lnTo>
                    <a:pt x="19413" y="7126"/>
                  </a:lnTo>
                  <a:lnTo>
                    <a:pt x="19508" y="6611"/>
                  </a:lnTo>
                  <a:lnTo>
                    <a:pt x="19584" y="6078"/>
                  </a:lnTo>
                  <a:lnTo>
                    <a:pt x="19641" y="5563"/>
                  </a:lnTo>
                  <a:lnTo>
                    <a:pt x="19679" y="5068"/>
                  </a:lnTo>
                  <a:lnTo>
                    <a:pt x="19679" y="4573"/>
                  </a:lnTo>
                  <a:lnTo>
                    <a:pt x="19641" y="4097"/>
                  </a:lnTo>
                  <a:lnTo>
                    <a:pt x="19584" y="3620"/>
                  </a:lnTo>
                  <a:lnTo>
                    <a:pt x="19470" y="3182"/>
                  </a:lnTo>
                  <a:lnTo>
                    <a:pt x="19336" y="2744"/>
                  </a:lnTo>
                  <a:lnTo>
                    <a:pt x="19260" y="2535"/>
                  </a:lnTo>
                  <a:lnTo>
                    <a:pt x="19165" y="2344"/>
                  </a:lnTo>
                  <a:lnTo>
                    <a:pt x="19070" y="2154"/>
                  </a:lnTo>
                  <a:lnTo>
                    <a:pt x="18955" y="1963"/>
                  </a:lnTo>
                  <a:lnTo>
                    <a:pt x="18822" y="1773"/>
                  </a:lnTo>
                  <a:lnTo>
                    <a:pt x="18689" y="1601"/>
                  </a:lnTo>
                  <a:lnTo>
                    <a:pt x="18555" y="1430"/>
                  </a:lnTo>
                  <a:lnTo>
                    <a:pt x="18403" y="1277"/>
                  </a:lnTo>
                  <a:lnTo>
                    <a:pt x="18232" y="1125"/>
                  </a:lnTo>
                  <a:lnTo>
                    <a:pt x="18041" y="972"/>
                  </a:lnTo>
                  <a:lnTo>
                    <a:pt x="17851" y="839"/>
                  </a:lnTo>
                  <a:lnTo>
                    <a:pt x="17641" y="706"/>
                  </a:lnTo>
                  <a:lnTo>
                    <a:pt x="17431" y="572"/>
                  </a:lnTo>
                  <a:lnTo>
                    <a:pt x="17203" y="477"/>
                  </a:lnTo>
                  <a:lnTo>
                    <a:pt x="16765" y="287"/>
                  </a:lnTo>
                  <a:lnTo>
                    <a:pt x="16327" y="153"/>
                  </a:lnTo>
                  <a:lnTo>
                    <a:pt x="15888" y="58"/>
                  </a:lnTo>
                  <a:lnTo>
                    <a:pt x="154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4846;p67"/>
            <p:cNvSpPr/>
            <p:nvPr/>
          </p:nvSpPr>
          <p:spPr>
            <a:xfrm flipH="1">
              <a:off x="3033855" y="2720784"/>
              <a:ext cx="306510" cy="332858"/>
            </a:xfrm>
            <a:custGeom>
              <a:avLst/>
              <a:gdLst/>
              <a:ahLst/>
              <a:cxnLst/>
              <a:rect l="l" t="t" r="r" b="b"/>
              <a:pathLst>
                <a:path w="18613" h="20213" extrusionOk="0">
                  <a:moveTo>
                    <a:pt x="17146" y="1"/>
                  </a:moveTo>
                  <a:lnTo>
                    <a:pt x="17032" y="20"/>
                  </a:lnTo>
                  <a:lnTo>
                    <a:pt x="16936" y="39"/>
                  </a:lnTo>
                  <a:lnTo>
                    <a:pt x="16822" y="96"/>
                  </a:lnTo>
                  <a:lnTo>
                    <a:pt x="16727" y="153"/>
                  </a:lnTo>
                  <a:lnTo>
                    <a:pt x="16631" y="210"/>
                  </a:lnTo>
                  <a:lnTo>
                    <a:pt x="16536" y="305"/>
                  </a:lnTo>
                  <a:lnTo>
                    <a:pt x="16460" y="401"/>
                  </a:lnTo>
                  <a:lnTo>
                    <a:pt x="16384" y="515"/>
                  </a:lnTo>
                  <a:lnTo>
                    <a:pt x="16327" y="648"/>
                  </a:lnTo>
                  <a:lnTo>
                    <a:pt x="16003" y="1334"/>
                  </a:lnTo>
                  <a:lnTo>
                    <a:pt x="15679" y="2001"/>
                  </a:lnTo>
                  <a:lnTo>
                    <a:pt x="15336" y="2668"/>
                  </a:lnTo>
                  <a:lnTo>
                    <a:pt x="14974" y="3315"/>
                  </a:lnTo>
                  <a:lnTo>
                    <a:pt x="14612" y="3963"/>
                  </a:lnTo>
                  <a:lnTo>
                    <a:pt x="14231" y="4611"/>
                  </a:lnTo>
                  <a:lnTo>
                    <a:pt x="13850" y="5239"/>
                  </a:lnTo>
                  <a:lnTo>
                    <a:pt x="13450" y="5849"/>
                  </a:lnTo>
                  <a:lnTo>
                    <a:pt x="13031" y="6459"/>
                  </a:lnTo>
                  <a:lnTo>
                    <a:pt x="12612" y="7068"/>
                  </a:lnTo>
                  <a:lnTo>
                    <a:pt x="12174" y="7659"/>
                  </a:lnTo>
                  <a:lnTo>
                    <a:pt x="11736" y="8249"/>
                  </a:lnTo>
                  <a:lnTo>
                    <a:pt x="11278" y="8821"/>
                  </a:lnTo>
                  <a:lnTo>
                    <a:pt x="10802" y="9392"/>
                  </a:lnTo>
                  <a:lnTo>
                    <a:pt x="10326" y="9945"/>
                  </a:lnTo>
                  <a:lnTo>
                    <a:pt x="9831" y="10497"/>
                  </a:lnTo>
                  <a:lnTo>
                    <a:pt x="9335" y="11031"/>
                  </a:lnTo>
                  <a:lnTo>
                    <a:pt x="8821" y="11564"/>
                  </a:lnTo>
                  <a:lnTo>
                    <a:pt x="8307" y="12078"/>
                  </a:lnTo>
                  <a:lnTo>
                    <a:pt x="7773" y="12593"/>
                  </a:lnTo>
                  <a:lnTo>
                    <a:pt x="7240" y="13088"/>
                  </a:lnTo>
                  <a:lnTo>
                    <a:pt x="6687" y="13583"/>
                  </a:lnTo>
                  <a:lnTo>
                    <a:pt x="6116" y="14059"/>
                  </a:lnTo>
                  <a:lnTo>
                    <a:pt x="5544" y="14517"/>
                  </a:lnTo>
                  <a:lnTo>
                    <a:pt x="4973" y="14974"/>
                  </a:lnTo>
                  <a:lnTo>
                    <a:pt x="4382" y="15431"/>
                  </a:lnTo>
                  <a:lnTo>
                    <a:pt x="3773" y="15850"/>
                  </a:lnTo>
                  <a:lnTo>
                    <a:pt x="3163" y="16288"/>
                  </a:lnTo>
                  <a:lnTo>
                    <a:pt x="2534" y="16688"/>
                  </a:lnTo>
                  <a:lnTo>
                    <a:pt x="1906" y="17088"/>
                  </a:lnTo>
                  <a:lnTo>
                    <a:pt x="1277" y="17488"/>
                  </a:lnTo>
                  <a:lnTo>
                    <a:pt x="629" y="17850"/>
                  </a:lnTo>
                  <a:lnTo>
                    <a:pt x="496" y="17946"/>
                  </a:lnTo>
                  <a:lnTo>
                    <a:pt x="382" y="18022"/>
                  </a:lnTo>
                  <a:lnTo>
                    <a:pt x="306" y="18117"/>
                  </a:lnTo>
                  <a:lnTo>
                    <a:pt x="210" y="18212"/>
                  </a:lnTo>
                  <a:lnTo>
                    <a:pt x="153" y="18327"/>
                  </a:lnTo>
                  <a:lnTo>
                    <a:pt x="96" y="18422"/>
                  </a:lnTo>
                  <a:lnTo>
                    <a:pt x="58" y="18536"/>
                  </a:lnTo>
                  <a:lnTo>
                    <a:pt x="20" y="18651"/>
                  </a:lnTo>
                  <a:lnTo>
                    <a:pt x="20" y="18765"/>
                  </a:lnTo>
                  <a:lnTo>
                    <a:pt x="1" y="18879"/>
                  </a:lnTo>
                  <a:lnTo>
                    <a:pt x="39" y="19108"/>
                  </a:lnTo>
                  <a:lnTo>
                    <a:pt x="96" y="19336"/>
                  </a:lnTo>
                  <a:lnTo>
                    <a:pt x="191" y="19546"/>
                  </a:lnTo>
                  <a:lnTo>
                    <a:pt x="344" y="19755"/>
                  </a:lnTo>
                  <a:lnTo>
                    <a:pt x="496" y="19908"/>
                  </a:lnTo>
                  <a:lnTo>
                    <a:pt x="687" y="20060"/>
                  </a:lnTo>
                  <a:lnTo>
                    <a:pt x="801" y="20098"/>
                  </a:lnTo>
                  <a:lnTo>
                    <a:pt x="896" y="20155"/>
                  </a:lnTo>
                  <a:lnTo>
                    <a:pt x="1010" y="20175"/>
                  </a:lnTo>
                  <a:lnTo>
                    <a:pt x="1125" y="20213"/>
                  </a:lnTo>
                  <a:lnTo>
                    <a:pt x="1372" y="20213"/>
                  </a:lnTo>
                  <a:lnTo>
                    <a:pt x="1506" y="20194"/>
                  </a:lnTo>
                  <a:lnTo>
                    <a:pt x="1639" y="20155"/>
                  </a:lnTo>
                  <a:lnTo>
                    <a:pt x="1772" y="20098"/>
                  </a:lnTo>
                  <a:lnTo>
                    <a:pt x="1906" y="20041"/>
                  </a:lnTo>
                  <a:lnTo>
                    <a:pt x="2573" y="19641"/>
                  </a:lnTo>
                  <a:lnTo>
                    <a:pt x="3258" y="19241"/>
                  </a:lnTo>
                  <a:lnTo>
                    <a:pt x="3906" y="18822"/>
                  </a:lnTo>
                  <a:lnTo>
                    <a:pt x="4573" y="18384"/>
                  </a:lnTo>
                  <a:lnTo>
                    <a:pt x="5201" y="17927"/>
                  </a:lnTo>
                  <a:lnTo>
                    <a:pt x="5849" y="17488"/>
                  </a:lnTo>
                  <a:lnTo>
                    <a:pt x="6459" y="17012"/>
                  </a:lnTo>
                  <a:lnTo>
                    <a:pt x="7087" y="16536"/>
                  </a:lnTo>
                  <a:lnTo>
                    <a:pt x="7678" y="16041"/>
                  </a:lnTo>
                  <a:lnTo>
                    <a:pt x="8288" y="15545"/>
                  </a:lnTo>
                  <a:lnTo>
                    <a:pt x="8859" y="15031"/>
                  </a:lnTo>
                  <a:lnTo>
                    <a:pt x="9431" y="14498"/>
                  </a:lnTo>
                  <a:lnTo>
                    <a:pt x="10002" y="13964"/>
                  </a:lnTo>
                  <a:lnTo>
                    <a:pt x="10555" y="13412"/>
                  </a:lnTo>
                  <a:lnTo>
                    <a:pt x="11107" y="12859"/>
                  </a:lnTo>
                  <a:lnTo>
                    <a:pt x="11621" y="12288"/>
                  </a:lnTo>
                  <a:lnTo>
                    <a:pt x="12155" y="11716"/>
                  </a:lnTo>
                  <a:lnTo>
                    <a:pt x="12650" y="11126"/>
                  </a:lnTo>
                  <a:lnTo>
                    <a:pt x="13145" y="10535"/>
                  </a:lnTo>
                  <a:lnTo>
                    <a:pt x="13641" y="9926"/>
                  </a:lnTo>
                  <a:lnTo>
                    <a:pt x="14117" y="9297"/>
                  </a:lnTo>
                  <a:lnTo>
                    <a:pt x="14574" y="8668"/>
                  </a:lnTo>
                  <a:lnTo>
                    <a:pt x="15031" y="8040"/>
                  </a:lnTo>
                  <a:lnTo>
                    <a:pt x="15450" y="7392"/>
                  </a:lnTo>
                  <a:lnTo>
                    <a:pt x="15889" y="6744"/>
                  </a:lnTo>
                  <a:lnTo>
                    <a:pt x="16289" y="6078"/>
                  </a:lnTo>
                  <a:lnTo>
                    <a:pt x="16689" y="5411"/>
                  </a:lnTo>
                  <a:lnTo>
                    <a:pt x="17089" y="4725"/>
                  </a:lnTo>
                  <a:lnTo>
                    <a:pt x="17451" y="4039"/>
                  </a:lnTo>
                  <a:lnTo>
                    <a:pt x="17813" y="3334"/>
                  </a:lnTo>
                  <a:lnTo>
                    <a:pt x="18155" y="2629"/>
                  </a:lnTo>
                  <a:lnTo>
                    <a:pt x="18498" y="1925"/>
                  </a:lnTo>
                  <a:lnTo>
                    <a:pt x="18556" y="1791"/>
                  </a:lnTo>
                  <a:lnTo>
                    <a:pt x="18594" y="1658"/>
                  </a:lnTo>
                  <a:lnTo>
                    <a:pt x="18613" y="1525"/>
                  </a:lnTo>
                  <a:lnTo>
                    <a:pt x="18613" y="1391"/>
                  </a:lnTo>
                  <a:lnTo>
                    <a:pt x="18613" y="1258"/>
                  </a:lnTo>
                  <a:lnTo>
                    <a:pt x="18594" y="1125"/>
                  </a:lnTo>
                  <a:lnTo>
                    <a:pt x="18575" y="1010"/>
                  </a:lnTo>
                  <a:lnTo>
                    <a:pt x="18536" y="896"/>
                  </a:lnTo>
                  <a:lnTo>
                    <a:pt x="18422" y="686"/>
                  </a:lnTo>
                  <a:lnTo>
                    <a:pt x="18270" y="477"/>
                  </a:lnTo>
                  <a:lnTo>
                    <a:pt x="18098" y="324"/>
                  </a:lnTo>
                  <a:lnTo>
                    <a:pt x="17908" y="172"/>
                  </a:lnTo>
                  <a:lnTo>
                    <a:pt x="17698" y="77"/>
                  </a:lnTo>
                  <a:lnTo>
                    <a:pt x="17489" y="20"/>
                  </a:lnTo>
                  <a:lnTo>
                    <a:pt x="172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4847;p67"/>
            <p:cNvSpPr/>
            <p:nvPr/>
          </p:nvSpPr>
          <p:spPr>
            <a:xfrm flipH="1">
              <a:off x="2834647" y="2724555"/>
              <a:ext cx="219923" cy="381783"/>
            </a:xfrm>
            <a:custGeom>
              <a:avLst/>
              <a:gdLst/>
              <a:ahLst/>
              <a:cxnLst/>
              <a:rect l="l" t="t" r="r" b="b"/>
              <a:pathLst>
                <a:path w="13355" h="23184" extrusionOk="0">
                  <a:moveTo>
                    <a:pt x="1143" y="0"/>
                  </a:moveTo>
                  <a:lnTo>
                    <a:pt x="915" y="19"/>
                  </a:lnTo>
                  <a:lnTo>
                    <a:pt x="705" y="76"/>
                  </a:lnTo>
                  <a:lnTo>
                    <a:pt x="496" y="172"/>
                  </a:lnTo>
                  <a:lnTo>
                    <a:pt x="400" y="229"/>
                  </a:lnTo>
                  <a:lnTo>
                    <a:pt x="305" y="305"/>
                  </a:lnTo>
                  <a:lnTo>
                    <a:pt x="229" y="381"/>
                  </a:lnTo>
                  <a:lnTo>
                    <a:pt x="172" y="476"/>
                  </a:lnTo>
                  <a:lnTo>
                    <a:pt x="115" y="572"/>
                  </a:lnTo>
                  <a:lnTo>
                    <a:pt x="58" y="686"/>
                  </a:lnTo>
                  <a:lnTo>
                    <a:pt x="19" y="800"/>
                  </a:lnTo>
                  <a:lnTo>
                    <a:pt x="0" y="934"/>
                  </a:lnTo>
                  <a:lnTo>
                    <a:pt x="0" y="1067"/>
                  </a:lnTo>
                  <a:lnTo>
                    <a:pt x="0" y="1219"/>
                  </a:lnTo>
                  <a:lnTo>
                    <a:pt x="77" y="2000"/>
                  </a:lnTo>
                  <a:lnTo>
                    <a:pt x="172" y="2781"/>
                  </a:lnTo>
                  <a:lnTo>
                    <a:pt x="286" y="3563"/>
                  </a:lnTo>
                  <a:lnTo>
                    <a:pt x="419" y="4325"/>
                  </a:lnTo>
                  <a:lnTo>
                    <a:pt x="572" y="5106"/>
                  </a:lnTo>
                  <a:lnTo>
                    <a:pt x="743" y="5868"/>
                  </a:lnTo>
                  <a:lnTo>
                    <a:pt x="934" y="6630"/>
                  </a:lnTo>
                  <a:lnTo>
                    <a:pt x="1143" y="7373"/>
                  </a:lnTo>
                  <a:lnTo>
                    <a:pt x="1372" y="8115"/>
                  </a:lnTo>
                  <a:lnTo>
                    <a:pt x="1601" y="8858"/>
                  </a:lnTo>
                  <a:lnTo>
                    <a:pt x="1867" y="9601"/>
                  </a:lnTo>
                  <a:lnTo>
                    <a:pt x="2153" y="10325"/>
                  </a:lnTo>
                  <a:lnTo>
                    <a:pt x="2439" y="11030"/>
                  </a:lnTo>
                  <a:lnTo>
                    <a:pt x="2744" y="11754"/>
                  </a:lnTo>
                  <a:lnTo>
                    <a:pt x="3086" y="12459"/>
                  </a:lnTo>
                  <a:lnTo>
                    <a:pt x="3429" y="13145"/>
                  </a:lnTo>
                  <a:lnTo>
                    <a:pt x="3791" y="13830"/>
                  </a:lnTo>
                  <a:lnTo>
                    <a:pt x="4172" y="14516"/>
                  </a:lnTo>
                  <a:lnTo>
                    <a:pt x="4553" y="15183"/>
                  </a:lnTo>
                  <a:lnTo>
                    <a:pt x="4972" y="15831"/>
                  </a:lnTo>
                  <a:lnTo>
                    <a:pt x="5411" y="16478"/>
                  </a:lnTo>
                  <a:lnTo>
                    <a:pt x="5849" y="17126"/>
                  </a:lnTo>
                  <a:lnTo>
                    <a:pt x="6306" y="17736"/>
                  </a:lnTo>
                  <a:lnTo>
                    <a:pt x="6782" y="18364"/>
                  </a:lnTo>
                  <a:lnTo>
                    <a:pt x="7277" y="18974"/>
                  </a:lnTo>
                  <a:lnTo>
                    <a:pt x="7792" y="19565"/>
                  </a:lnTo>
                  <a:lnTo>
                    <a:pt x="8306" y="20136"/>
                  </a:lnTo>
                  <a:lnTo>
                    <a:pt x="8840" y="20708"/>
                  </a:lnTo>
                  <a:lnTo>
                    <a:pt x="9411" y="21260"/>
                  </a:lnTo>
                  <a:lnTo>
                    <a:pt x="9964" y="21812"/>
                  </a:lnTo>
                  <a:lnTo>
                    <a:pt x="10554" y="22346"/>
                  </a:lnTo>
                  <a:lnTo>
                    <a:pt x="11164" y="22860"/>
                  </a:lnTo>
                  <a:lnTo>
                    <a:pt x="11278" y="22955"/>
                  </a:lnTo>
                  <a:lnTo>
                    <a:pt x="11392" y="23032"/>
                  </a:lnTo>
                  <a:lnTo>
                    <a:pt x="11507" y="23089"/>
                  </a:lnTo>
                  <a:lnTo>
                    <a:pt x="11640" y="23127"/>
                  </a:lnTo>
                  <a:lnTo>
                    <a:pt x="11754" y="23146"/>
                  </a:lnTo>
                  <a:lnTo>
                    <a:pt x="11888" y="23165"/>
                  </a:lnTo>
                  <a:lnTo>
                    <a:pt x="12002" y="23184"/>
                  </a:lnTo>
                  <a:lnTo>
                    <a:pt x="12135" y="23165"/>
                  </a:lnTo>
                  <a:lnTo>
                    <a:pt x="12364" y="23127"/>
                  </a:lnTo>
                  <a:lnTo>
                    <a:pt x="12592" y="23032"/>
                  </a:lnTo>
                  <a:lnTo>
                    <a:pt x="12802" y="22898"/>
                  </a:lnTo>
                  <a:lnTo>
                    <a:pt x="12973" y="22746"/>
                  </a:lnTo>
                  <a:lnTo>
                    <a:pt x="13126" y="22574"/>
                  </a:lnTo>
                  <a:lnTo>
                    <a:pt x="13240" y="22384"/>
                  </a:lnTo>
                  <a:lnTo>
                    <a:pt x="13335" y="22155"/>
                  </a:lnTo>
                  <a:lnTo>
                    <a:pt x="13354" y="22060"/>
                  </a:lnTo>
                  <a:lnTo>
                    <a:pt x="13354" y="21946"/>
                  </a:lnTo>
                  <a:lnTo>
                    <a:pt x="13354" y="21831"/>
                  </a:lnTo>
                  <a:lnTo>
                    <a:pt x="13335" y="21717"/>
                  </a:lnTo>
                  <a:lnTo>
                    <a:pt x="13316" y="21603"/>
                  </a:lnTo>
                  <a:lnTo>
                    <a:pt x="13278" y="21489"/>
                  </a:lnTo>
                  <a:lnTo>
                    <a:pt x="13221" y="21393"/>
                  </a:lnTo>
                  <a:lnTo>
                    <a:pt x="13145" y="21279"/>
                  </a:lnTo>
                  <a:lnTo>
                    <a:pt x="13050" y="21184"/>
                  </a:lnTo>
                  <a:lnTo>
                    <a:pt x="12935" y="21069"/>
                  </a:lnTo>
                  <a:lnTo>
                    <a:pt x="12383" y="20593"/>
                  </a:lnTo>
                  <a:lnTo>
                    <a:pt x="11849" y="20117"/>
                  </a:lnTo>
                  <a:lnTo>
                    <a:pt x="11316" y="19622"/>
                  </a:lnTo>
                  <a:lnTo>
                    <a:pt x="10821" y="19107"/>
                  </a:lnTo>
                  <a:lnTo>
                    <a:pt x="10306" y="18574"/>
                  </a:lnTo>
                  <a:lnTo>
                    <a:pt x="9830" y="18041"/>
                  </a:lnTo>
                  <a:lnTo>
                    <a:pt x="9354" y="17507"/>
                  </a:lnTo>
                  <a:lnTo>
                    <a:pt x="8897" y="16955"/>
                  </a:lnTo>
                  <a:lnTo>
                    <a:pt x="8459" y="16383"/>
                  </a:lnTo>
                  <a:lnTo>
                    <a:pt x="8020" y="15812"/>
                  </a:lnTo>
                  <a:lnTo>
                    <a:pt x="7601" y="15221"/>
                  </a:lnTo>
                  <a:lnTo>
                    <a:pt x="7201" y="14631"/>
                  </a:lnTo>
                  <a:lnTo>
                    <a:pt x="6820" y="14040"/>
                  </a:lnTo>
                  <a:lnTo>
                    <a:pt x="6458" y="13430"/>
                  </a:lnTo>
                  <a:lnTo>
                    <a:pt x="6096" y="12802"/>
                  </a:lnTo>
                  <a:lnTo>
                    <a:pt x="5753" y="12173"/>
                  </a:lnTo>
                  <a:lnTo>
                    <a:pt x="5430" y="11544"/>
                  </a:lnTo>
                  <a:lnTo>
                    <a:pt x="5125" y="10897"/>
                  </a:lnTo>
                  <a:lnTo>
                    <a:pt x="4820" y="10249"/>
                  </a:lnTo>
                  <a:lnTo>
                    <a:pt x="4553" y="9582"/>
                  </a:lnTo>
                  <a:lnTo>
                    <a:pt x="4287" y="8916"/>
                  </a:lnTo>
                  <a:lnTo>
                    <a:pt x="4039" y="8249"/>
                  </a:lnTo>
                  <a:lnTo>
                    <a:pt x="3810" y="7563"/>
                  </a:lnTo>
                  <a:lnTo>
                    <a:pt x="3601" y="6896"/>
                  </a:lnTo>
                  <a:lnTo>
                    <a:pt x="3410" y="6191"/>
                  </a:lnTo>
                  <a:lnTo>
                    <a:pt x="3220" y="5506"/>
                  </a:lnTo>
                  <a:lnTo>
                    <a:pt x="3067" y="4801"/>
                  </a:lnTo>
                  <a:lnTo>
                    <a:pt x="2915" y="4096"/>
                  </a:lnTo>
                  <a:lnTo>
                    <a:pt x="2801" y="3372"/>
                  </a:lnTo>
                  <a:lnTo>
                    <a:pt x="2686" y="2667"/>
                  </a:lnTo>
                  <a:lnTo>
                    <a:pt x="2591" y="1943"/>
                  </a:lnTo>
                  <a:lnTo>
                    <a:pt x="2515" y="1219"/>
                  </a:lnTo>
                  <a:lnTo>
                    <a:pt x="2496" y="1067"/>
                  </a:lnTo>
                  <a:lnTo>
                    <a:pt x="2458" y="934"/>
                  </a:lnTo>
                  <a:lnTo>
                    <a:pt x="2420" y="800"/>
                  </a:lnTo>
                  <a:lnTo>
                    <a:pt x="2363" y="686"/>
                  </a:lnTo>
                  <a:lnTo>
                    <a:pt x="2305" y="572"/>
                  </a:lnTo>
                  <a:lnTo>
                    <a:pt x="2229" y="476"/>
                  </a:lnTo>
                  <a:lnTo>
                    <a:pt x="2134" y="381"/>
                  </a:lnTo>
                  <a:lnTo>
                    <a:pt x="2039" y="305"/>
                  </a:lnTo>
                  <a:lnTo>
                    <a:pt x="1848" y="172"/>
                  </a:lnTo>
                  <a:lnTo>
                    <a:pt x="1620" y="76"/>
                  </a:lnTo>
                  <a:lnTo>
                    <a:pt x="1391" y="19"/>
                  </a:lnTo>
                  <a:lnTo>
                    <a:pt x="1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4848;p67"/>
            <p:cNvSpPr/>
            <p:nvPr/>
          </p:nvSpPr>
          <p:spPr>
            <a:xfrm flipH="1">
              <a:off x="1889446" y="2522516"/>
              <a:ext cx="148718" cy="37974"/>
            </a:xfrm>
            <a:custGeom>
              <a:avLst/>
              <a:gdLst/>
              <a:ahLst/>
              <a:cxnLst/>
              <a:rect l="l" t="t" r="r" b="b"/>
              <a:pathLst>
                <a:path w="9031" h="2306" extrusionOk="0">
                  <a:moveTo>
                    <a:pt x="2572" y="1"/>
                  </a:moveTo>
                  <a:lnTo>
                    <a:pt x="0" y="1449"/>
                  </a:lnTo>
                  <a:lnTo>
                    <a:pt x="1258" y="1392"/>
                  </a:lnTo>
                  <a:lnTo>
                    <a:pt x="2515" y="1373"/>
                  </a:lnTo>
                  <a:lnTo>
                    <a:pt x="3163" y="1373"/>
                  </a:lnTo>
                  <a:lnTo>
                    <a:pt x="3829" y="1411"/>
                  </a:lnTo>
                  <a:lnTo>
                    <a:pt x="4477" y="1449"/>
                  </a:lnTo>
                  <a:lnTo>
                    <a:pt x="5144" y="1506"/>
                  </a:lnTo>
                  <a:lnTo>
                    <a:pt x="5792" y="1601"/>
                  </a:lnTo>
                  <a:lnTo>
                    <a:pt x="6458" y="1696"/>
                  </a:lnTo>
                  <a:lnTo>
                    <a:pt x="7106" y="1830"/>
                  </a:lnTo>
                  <a:lnTo>
                    <a:pt x="7754" y="1963"/>
                  </a:lnTo>
                  <a:lnTo>
                    <a:pt x="8401" y="2135"/>
                  </a:lnTo>
                  <a:lnTo>
                    <a:pt x="9030" y="2306"/>
                  </a:lnTo>
                  <a:lnTo>
                    <a:pt x="9030" y="2306"/>
                  </a:lnTo>
                  <a:lnTo>
                    <a:pt x="8687" y="2058"/>
                  </a:lnTo>
                  <a:lnTo>
                    <a:pt x="8325" y="1811"/>
                  </a:lnTo>
                  <a:lnTo>
                    <a:pt x="7963" y="1563"/>
                  </a:lnTo>
                  <a:lnTo>
                    <a:pt x="7601" y="1354"/>
                  </a:lnTo>
                  <a:lnTo>
                    <a:pt x="7220" y="1144"/>
                  </a:lnTo>
                  <a:lnTo>
                    <a:pt x="6839" y="953"/>
                  </a:lnTo>
                  <a:lnTo>
                    <a:pt x="6458" y="782"/>
                  </a:lnTo>
                  <a:lnTo>
                    <a:pt x="6058" y="630"/>
                  </a:lnTo>
                  <a:lnTo>
                    <a:pt x="5658" y="477"/>
                  </a:lnTo>
                  <a:lnTo>
                    <a:pt x="5258" y="363"/>
                  </a:lnTo>
                  <a:lnTo>
                    <a:pt x="4839" y="249"/>
                  </a:lnTo>
                  <a:lnTo>
                    <a:pt x="4420" y="172"/>
                  </a:lnTo>
                  <a:lnTo>
                    <a:pt x="4001" y="96"/>
                  </a:lnTo>
                  <a:lnTo>
                    <a:pt x="3582" y="39"/>
                  </a:lnTo>
                  <a:lnTo>
                    <a:pt x="3163" y="20"/>
                  </a:lnTo>
                  <a:lnTo>
                    <a:pt x="2725" y="1"/>
                  </a:lnTo>
                  <a:close/>
                </a:path>
              </a:pathLst>
            </a:custGeom>
            <a:solidFill>
              <a:srgbClr val="631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4849;p67"/>
            <p:cNvSpPr/>
            <p:nvPr/>
          </p:nvSpPr>
          <p:spPr>
            <a:xfrm flipH="1">
              <a:off x="1889446" y="2522516"/>
              <a:ext cx="148718" cy="37974"/>
            </a:xfrm>
            <a:custGeom>
              <a:avLst/>
              <a:gdLst/>
              <a:ahLst/>
              <a:cxnLst/>
              <a:rect l="l" t="t" r="r" b="b"/>
              <a:pathLst>
                <a:path w="9031" h="2306" fill="none" extrusionOk="0">
                  <a:moveTo>
                    <a:pt x="2725" y="1"/>
                  </a:moveTo>
                  <a:lnTo>
                    <a:pt x="2725" y="1"/>
                  </a:lnTo>
                  <a:lnTo>
                    <a:pt x="2572" y="1"/>
                  </a:lnTo>
                  <a:lnTo>
                    <a:pt x="0" y="1449"/>
                  </a:lnTo>
                  <a:lnTo>
                    <a:pt x="0" y="1449"/>
                  </a:lnTo>
                  <a:lnTo>
                    <a:pt x="1258" y="1392"/>
                  </a:lnTo>
                  <a:lnTo>
                    <a:pt x="2515" y="1373"/>
                  </a:lnTo>
                  <a:lnTo>
                    <a:pt x="2515" y="1373"/>
                  </a:lnTo>
                  <a:lnTo>
                    <a:pt x="3163" y="1373"/>
                  </a:lnTo>
                  <a:lnTo>
                    <a:pt x="3829" y="1411"/>
                  </a:lnTo>
                  <a:lnTo>
                    <a:pt x="3829" y="1411"/>
                  </a:lnTo>
                  <a:lnTo>
                    <a:pt x="4477" y="1449"/>
                  </a:lnTo>
                  <a:lnTo>
                    <a:pt x="5144" y="1506"/>
                  </a:lnTo>
                  <a:lnTo>
                    <a:pt x="5792" y="1601"/>
                  </a:lnTo>
                  <a:lnTo>
                    <a:pt x="6458" y="1696"/>
                  </a:lnTo>
                  <a:lnTo>
                    <a:pt x="7106" y="1830"/>
                  </a:lnTo>
                  <a:lnTo>
                    <a:pt x="7754" y="1963"/>
                  </a:lnTo>
                  <a:lnTo>
                    <a:pt x="8401" y="2135"/>
                  </a:lnTo>
                  <a:lnTo>
                    <a:pt x="9030" y="2306"/>
                  </a:lnTo>
                  <a:lnTo>
                    <a:pt x="9030" y="2306"/>
                  </a:lnTo>
                  <a:lnTo>
                    <a:pt x="8687" y="2058"/>
                  </a:lnTo>
                  <a:lnTo>
                    <a:pt x="8325" y="1811"/>
                  </a:lnTo>
                  <a:lnTo>
                    <a:pt x="7963" y="1563"/>
                  </a:lnTo>
                  <a:lnTo>
                    <a:pt x="7601" y="1354"/>
                  </a:lnTo>
                  <a:lnTo>
                    <a:pt x="7220" y="1144"/>
                  </a:lnTo>
                  <a:lnTo>
                    <a:pt x="6839" y="953"/>
                  </a:lnTo>
                  <a:lnTo>
                    <a:pt x="6458" y="782"/>
                  </a:lnTo>
                  <a:lnTo>
                    <a:pt x="6058" y="630"/>
                  </a:lnTo>
                  <a:lnTo>
                    <a:pt x="5658" y="477"/>
                  </a:lnTo>
                  <a:lnTo>
                    <a:pt x="5258" y="363"/>
                  </a:lnTo>
                  <a:lnTo>
                    <a:pt x="4839" y="249"/>
                  </a:lnTo>
                  <a:lnTo>
                    <a:pt x="4420" y="172"/>
                  </a:lnTo>
                  <a:lnTo>
                    <a:pt x="4001" y="96"/>
                  </a:lnTo>
                  <a:lnTo>
                    <a:pt x="3582" y="39"/>
                  </a:lnTo>
                  <a:lnTo>
                    <a:pt x="3163" y="20"/>
                  </a:lnTo>
                  <a:lnTo>
                    <a:pt x="272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4850;p67"/>
            <p:cNvSpPr/>
            <p:nvPr/>
          </p:nvSpPr>
          <p:spPr>
            <a:xfrm flipH="1">
              <a:off x="1826705" y="2619460"/>
              <a:ext cx="478430" cy="271368"/>
            </a:xfrm>
            <a:custGeom>
              <a:avLst/>
              <a:gdLst/>
              <a:ahLst/>
              <a:cxnLst/>
              <a:rect l="l" t="t" r="r" b="b"/>
              <a:pathLst>
                <a:path w="29053" h="16479" fill="none" extrusionOk="0">
                  <a:moveTo>
                    <a:pt x="18956" y="0"/>
                  </a:moveTo>
                  <a:lnTo>
                    <a:pt x="18956" y="0"/>
                  </a:lnTo>
                  <a:lnTo>
                    <a:pt x="18708" y="324"/>
                  </a:lnTo>
                  <a:lnTo>
                    <a:pt x="18422" y="629"/>
                  </a:lnTo>
                  <a:lnTo>
                    <a:pt x="18155" y="915"/>
                  </a:lnTo>
                  <a:lnTo>
                    <a:pt x="17851" y="1201"/>
                  </a:lnTo>
                  <a:lnTo>
                    <a:pt x="17546" y="1486"/>
                  </a:lnTo>
                  <a:lnTo>
                    <a:pt x="17241" y="1734"/>
                  </a:lnTo>
                  <a:lnTo>
                    <a:pt x="16917" y="2001"/>
                  </a:lnTo>
                  <a:lnTo>
                    <a:pt x="16593" y="2229"/>
                  </a:lnTo>
                  <a:lnTo>
                    <a:pt x="16250" y="2477"/>
                  </a:lnTo>
                  <a:lnTo>
                    <a:pt x="15889" y="2686"/>
                  </a:lnTo>
                  <a:lnTo>
                    <a:pt x="15546" y="2896"/>
                  </a:lnTo>
                  <a:lnTo>
                    <a:pt x="15184" y="3087"/>
                  </a:lnTo>
                  <a:lnTo>
                    <a:pt x="14803" y="3277"/>
                  </a:lnTo>
                  <a:lnTo>
                    <a:pt x="14441" y="3448"/>
                  </a:lnTo>
                  <a:lnTo>
                    <a:pt x="14060" y="3601"/>
                  </a:lnTo>
                  <a:lnTo>
                    <a:pt x="13679" y="3753"/>
                  </a:lnTo>
                  <a:lnTo>
                    <a:pt x="13679" y="3753"/>
                  </a:lnTo>
                  <a:lnTo>
                    <a:pt x="13241" y="3906"/>
                  </a:lnTo>
                  <a:lnTo>
                    <a:pt x="12783" y="4058"/>
                  </a:lnTo>
                  <a:lnTo>
                    <a:pt x="12326" y="4191"/>
                  </a:lnTo>
                  <a:lnTo>
                    <a:pt x="11869" y="4306"/>
                  </a:lnTo>
                  <a:lnTo>
                    <a:pt x="11412" y="4401"/>
                  </a:lnTo>
                  <a:lnTo>
                    <a:pt x="10955" y="4496"/>
                  </a:lnTo>
                  <a:lnTo>
                    <a:pt x="10021" y="4649"/>
                  </a:lnTo>
                  <a:lnTo>
                    <a:pt x="9088" y="4744"/>
                  </a:lnTo>
                  <a:lnTo>
                    <a:pt x="8154" y="4820"/>
                  </a:lnTo>
                  <a:lnTo>
                    <a:pt x="7202" y="4858"/>
                  </a:lnTo>
                  <a:lnTo>
                    <a:pt x="6249" y="4877"/>
                  </a:lnTo>
                  <a:lnTo>
                    <a:pt x="6249" y="4877"/>
                  </a:lnTo>
                  <a:lnTo>
                    <a:pt x="5030" y="4858"/>
                  </a:lnTo>
                  <a:lnTo>
                    <a:pt x="3811" y="4801"/>
                  </a:lnTo>
                  <a:lnTo>
                    <a:pt x="3811" y="4801"/>
                  </a:lnTo>
                  <a:lnTo>
                    <a:pt x="2935" y="4744"/>
                  </a:lnTo>
                  <a:lnTo>
                    <a:pt x="2077" y="4668"/>
                  </a:lnTo>
                  <a:lnTo>
                    <a:pt x="1258" y="4553"/>
                  </a:lnTo>
                  <a:lnTo>
                    <a:pt x="420" y="4420"/>
                  </a:lnTo>
                  <a:lnTo>
                    <a:pt x="1" y="4649"/>
                  </a:lnTo>
                  <a:lnTo>
                    <a:pt x="1" y="4649"/>
                  </a:lnTo>
                  <a:lnTo>
                    <a:pt x="458" y="4877"/>
                  </a:lnTo>
                  <a:lnTo>
                    <a:pt x="934" y="5106"/>
                  </a:lnTo>
                  <a:lnTo>
                    <a:pt x="1430" y="5296"/>
                  </a:lnTo>
                  <a:lnTo>
                    <a:pt x="1906" y="5487"/>
                  </a:lnTo>
                  <a:lnTo>
                    <a:pt x="2401" y="5658"/>
                  </a:lnTo>
                  <a:lnTo>
                    <a:pt x="2915" y="5811"/>
                  </a:lnTo>
                  <a:lnTo>
                    <a:pt x="3411" y="5944"/>
                  </a:lnTo>
                  <a:lnTo>
                    <a:pt x="3925" y="6077"/>
                  </a:lnTo>
                  <a:lnTo>
                    <a:pt x="4420" y="6192"/>
                  </a:lnTo>
                  <a:lnTo>
                    <a:pt x="4935" y="6287"/>
                  </a:lnTo>
                  <a:lnTo>
                    <a:pt x="5449" y="6363"/>
                  </a:lnTo>
                  <a:lnTo>
                    <a:pt x="5983" y="6420"/>
                  </a:lnTo>
                  <a:lnTo>
                    <a:pt x="6497" y="6477"/>
                  </a:lnTo>
                  <a:lnTo>
                    <a:pt x="7011" y="6516"/>
                  </a:lnTo>
                  <a:lnTo>
                    <a:pt x="7545" y="6535"/>
                  </a:lnTo>
                  <a:lnTo>
                    <a:pt x="8059" y="6554"/>
                  </a:lnTo>
                  <a:lnTo>
                    <a:pt x="8059" y="6554"/>
                  </a:lnTo>
                  <a:lnTo>
                    <a:pt x="8650" y="6535"/>
                  </a:lnTo>
                  <a:lnTo>
                    <a:pt x="9259" y="6496"/>
                  </a:lnTo>
                  <a:lnTo>
                    <a:pt x="9850" y="6458"/>
                  </a:lnTo>
                  <a:lnTo>
                    <a:pt x="10440" y="6382"/>
                  </a:lnTo>
                  <a:lnTo>
                    <a:pt x="11031" y="6306"/>
                  </a:lnTo>
                  <a:lnTo>
                    <a:pt x="11621" y="6192"/>
                  </a:lnTo>
                  <a:lnTo>
                    <a:pt x="12212" y="6077"/>
                  </a:lnTo>
                  <a:lnTo>
                    <a:pt x="12783" y="5925"/>
                  </a:lnTo>
                  <a:lnTo>
                    <a:pt x="13355" y="5773"/>
                  </a:lnTo>
                  <a:lnTo>
                    <a:pt x="13926" y="5582"/>
                  </a:lnTo>
                  <a:lnTo>
                    <a:pt x="14479" y="5392"/>
                  </a:lnTo>
                  <a:lnTo>
                    <a:pt x="15050" y="5163"/>
                  </a:lnTo>
                  <a:lnTo>
                    <a:pt x="15584" y="4934"/>
                  </a:lnTo>
                  <a:lnTo>
                    <a:pt x="16136" y="4687"/>
                  </a:lnTo>
                  <a:lnTo>
                    <a:pt x="16651" y="4401"/>
                  </a:lnTo>
                  <a:lnTo>
                    <a:pt x="17184" y="4115"/>
                  </a:lnTo>
                  <a:lnTo>
                    <a:pt x="17184" y="4115"/>
                  </a:lnTo>
                  <a:lnTo>
                    <a:pt x="17203" y="4553"/>
                  </a:lnTo>
                  <a:lnTo>
                    <a:pt x="17260" y="4992"/>
                  </a:lnTo>
                  <a:lnTo>
                    <a:pt x="17355" y="5430"/>
                  </a:lnTo>
                  <a:lnTo>
                    <a:pt x="17489" y="5849"/>
                  </a:lnTo>
                  <a:lnTo>
                    <a:pt x="17641" y="6249"/>
                  </a:lnTo>
                  <a:lnTo>
                    <a:pt x="17813" y="6668"/>
                  </a:lnTo>
                  <a:lnTo>
                    <a:pt x="18022" y="7068"/>
                  </a:lnTo>
                  <a:lnTo>
                    <a:pt x="18251" y="7449"/>
                  </a:lnTo>
                  <a:lnTo>
                    <a:pt x="18498" y="7830"/>
                  </a:lnTo>
                  <a:lnTo>
                    <a:pt x="18765" y="8211"/>
                  </a:lnTo>
                  <a:lnTo>
                    <a:pt x="19051" y="8573"/>
                  </a:lnTo>
                  <a:lnTo>
                    <a:pt x="19337" y="8935"/>
                  </a:lnTo>
                  <a:lnTo>
                    <a:pt x="19927" y="9640"/>
                  </a:lnTo>
                  <a:lnTo>
                    <a:pt x="20537" y="10326"/>
                  </a:lnTo>
                  <a:lnTo>
                    <a:pt x="20537" y="10326"/>
                  </a:lnTo>
                  <a:lnTo>
                    <a:pt x="21356" y="11202"/>
                  </a:lnTo>
                  <a:lnTo>
                    <a:pt x="22194" y="12097"/>
                  </a:lnTo>
                  <a:lnTo>
                    <a:pt x="22632" y="12516"/>
                  </a:lnTo>
                  <a:lnTo>
                    <a:pt x="23070" y="12954"/>
                  </a:lnTo>
                  <a:lnTo>
                    <a:pt x="23509" y="13354"/>
                  </a:lnTo>
                  <a:lnTo>
                    <a:pt x="23966" y="13755"/>
                  </a:lnTo>
                  <a:lnTo>
                    <a:pt x="24423" y="14136"/>
                  </a:lnTo>
                  <a:lnTo>
                    <a:pt x="24899" y="14517"/>
                  </a:lnTo>
                  <a:lnTo>
                    <a:pt x="25394" y="14859"/>
                  </a:lnTo>
                  <a:lnTo>
                    <a:pt x="25890" y="15183"/>
                  </a:lnTo>
                  <a:lnTo>
                    <a:pt x="26404" y="15488"/>
                  </a:lnTo>
                  <a:lnTo>
                    <a:pt x="26938" y="15755"/>
                  </a:lnTo>
                  <a:lnTo>
                    <a:pt x="27471" y="16002"/>
                  </a:lnTo>
                  <a:lnTo>
                    <a:pt x="28042" y="16212"/>
                  </a:lnTo>
                  <a:lnTo>
                    <a:pt x="28042" y="16212"/>
                  </a:lnTo>
                  <a:lnTo>
                    <a:pt x="28290" y="16288"/>
                  </a:lnTo>
                  <a:lnTo>
                    <a:pt x="28538" y="16364"/>
                  </a:lnTo>
                  <a:lnTo>
                    <a:pt x="28785" y="16422"/>
                  </a:lnTo>
                  <a:lnTo>
                    <a:pt x="29052" y="16479"/>
                  </a:lnTo>
                  <a:lnTo>
                    <a:pt x="29052" y="16479"/>
                  </a:lnTo>
                  <a:lnTo>
                    <a:pt x="28576" y="16193"/>
                  </a:lnTo>
                  <a:lnTo>
                    <a:pt x="28100" y="15907"/>
                  </a:lnTo>
                  <a:lnTo>
                    <a:pt x="27661" y="15583"/>
                  </a:lnTo>
                  <a:lnTo>
                    <a:pt x="27223" y="15240"/>
                  </a:lnTo>
                  <a:lnTo>
                    <a:pt x="26804" y="14878"/>
                  </a:lnTo>
                  <a:lnTo>
                    <a:pt x="26385" y="14517"/>
                  </a:lnTo>
                  <a:lnTo>
                    <a:pt x="25985" y="14136"/>
                  </a:lnTo>
                  <a:lnTo>
                    <a:pt x="25604" y="13735"/>
                  </a:lnTo>
                  <a:lnTo>
                    <a:pt x="25604" y="13735"/>
                  </a:lnTo>
                  <a:lnTo>
                    <a:pt x="24918" y="13012"/>
                  </a:lnTo>
                  <a:lnTo>
                    <a:pt x="24271" y="12269"/>
                  </a:lnTo>
                  <a:lnTo>
                    <a:pt x="23642" y="11507"/>
                  </a:lnTo>
                  <a:lnTo>
                    <a:pt x="23051" y="10707"/>
                  </a:lnTo>
                  <a:lnTo>
                    <a:pt x="22480" y="9906"/>
                  </a:lnTo>
                  <a:lnTo>
                    <a:pt x="21946" y="9068"/>
                  </a:lnTo>
                  <a:lnTo>
                    <a:pt x="21451" y="8230"/>
                  </a:lnTo>
                  <a:lnTo>
                    <a:pt x="20994" y="7354"/>
                  </a:lnTo>
                  <a:lnTo>
                    <a:pt x="20575" y="6477"/>
                  </a:lnTo>
                  <a:lnTo>
                    <a:pt x="20194" y="5582"/>
                  </a:lnTo>
                  <a:lnTo>
                    <a:pt x="20022" y="5144"/>
                  </a:lnTo>
                  <a:lnTo>
                    <a:pt x="19870" y="4687"/>
                  </a:lnTo>
                  <a:lnTo>
                    <a:pt x="19718" y="4230"/>
                  </a:lnTo>
                  <a:lnTo>
                    <a:pt x="19584" y="3772"/>
                  </a:lnTo>
                  <a:lnTo>
                    <a:pt x="19451" y="3296"/>
                  </a:lnTo>
                  <a:lnTo>
                    <a:pt x="19356" y="2839"/>
                  </a:lnTo>
                  <a:lnTo>
                    <a:pt x="19241" y="2363"/>
                  </a:lnTo>
                  <a:lnTo>
                    <a:pt x="19165" y="1905"/>
                  </a:lnTo>
                  <a:lnTo>
                    <a:pt x="19089" y="1429"/>
                  </a:lnTo>
                  <a:lnTo>
                    <a:pt x="19032" y="953"/>
                  </a:lnTo>
                  <a:lnTo>
                    <a:pt x="18994" y="477"/>
                  </a:lnTo>
                  <a:lnTo>
                    <a:pt x="1895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4851;p67"/>
            <p:cNvSpPr/>
            <p:nvPr/>
          </p:nvSpPr>
          <p:spPr>
            <a:xfrm flipH="1">
              <a:off x="1703116" y="2545109"/>
              <a:ext cx="624596" cy="360786"/>
            </a:xfrm>
            <a:custGeom>
              <a:avLst/>
              <a:gdLst/>
              <a:ahLst/>
              <a:cxnLst/>
              <a:rect l="l" t="t" r="r" b="b"/>
              <a:pathLst>
                <a:path w="37929" h="21909" extrusionOk="0">
                  <a:moveTo>
                    <a:pt x="20231" y="1"/>
                  </a:moveTo>
                  <a:lnTo>
                    <a:pt x="19069" y="20"/>
                  </a:lnTo>
                  <a:lnTo>
                    <a:pt x="17888" y="58"/>
                  </a:lnTo>
                  <a:lnTo>
                    <a:pt x="16707" y="115"/>
                  </a:lnTo>
                  <a:lnTo>
                    <a:pt x="15659" y="172"/>
                  </a:lnTo>
                  <a:lnTo>
                    <a:pt x="14593" y="229"/>
                  </a:lnTo>
                  <a:lnTo>
                    <a:pt x="13545" y="248"/>
                  </a:lnTo>
                  <a:lnTo>
                    <a:pt x="12497" y="229"/>
                  </a:lnTo>
                  <a:lnTo>
                    <a:pt x="11449" y="191"/>
                  </a:lnTo>
                  <a:lnTo>
                    <a:pt x="10402" y="134"/>
                  </a:lnTo>
                  <a:lnTo>
                    <a:pt x="9868" y="96"/>
                  </a:lnTo>
                  <a:lnTo>
                    <a:pt x="8839" y="96"/>
                  </a:lnTo>
                  <a:lnTo>
                    <a:pt x="8306" y="115"/>
                  </a:lnTo>
                  <a:lnTo>
                    <a:pt x="7792" y="172"/>
                  </a:lnTo>
                  <a:lnTo>
                    <a:pt x="7258" y="248"/>
                  </a:lnTo>
                  <a:lnTo>
                    <a:pt x="6744" y="343"/>
                  </a:lnTo>
                  <a:lnTo>
                    <a:pt x="6249" y="496"/>
                  </a:lnTo>
                  <a:lnTo>
                    <a:pt x="5753" y="667"/>
                  </a:lnTo>
                  <a:lnTo>
                    <a:pt x="5525" y="782"/>
                  </a:lnTo>
                  <a:lnTo>
                    <a:pt x="5277" y="896"/>
                  </a:lnTo>
                  <a:lnTo>
                    <a:pt x="5048" y="1010"/>
                  </a:lnTo>
                  <a:lnTo>
                    <a:pt x="4839" y="1163"/>
                  </a:lnTo>
                  <a:lnTo>
                    <a:pt x="4629" y="1296"/>
                  </a:lnTo>
                  <a:lnTo>
                    <a:pt x="4420" y="1467"/>
                  </a:lnTo>
                  <a:lnTo>
                    <a:pt x="4229" y="1639"/>
                  </a:lnTo>
                  <a:lnTo>
                    <a:pt x="4039" y="1810"/>
                  </a:lnTo>
                  <a:lnTo>
                    <a:pt x="3867" y="2001"/>
                  </a:lnTo>
                  <a:lnTo>
                    <a:pt x="3696" y="2210"/>
                  </a:lnTo>
                  <a:lnTo>
                    <a:pt x="3391" y="2610"/>
                  </a:lnTo>
                  <a:lnTo>
                    <a:pt x="3105" y="3049"/>
                  </a:lnTo>
                  <a:lnTo>
                    <a:pt x="2839" y="3506"/>
                  </a:lnTo>
                  <a:lnTo>
                    <a:pt x="2610" y="3982"/>
                  </a:lnTo>
                  <a:lnTo>
                    <a:pt x="2172" y="4954"/>
                  </a:lnTo>
                  <a:lnTo>
                    <a:pt x="1715" y="5944"/>
                  </a:lnTo>
                  <a:lnTo>
                    <a:pt x="1486" y="6420"/>
                  </a:lnTo>
                  <a:lnTo>
                    <a:pt x="1238" y="6878"/>
                  </a:lnTo>
                  <a:lnTo>
                    <a:pt x="972" y="7335"/>
                  </a:lnTo>
                  <a:lnTo>
                    <a:pt x="686" y="7773"/>
                  </a:lnTo>
                  <a:lnTo>
                    <a:pt x="362" y="8173"/>
                  </a:lnTo>
                  <a:lnTo>
                    <a:pt x="191" y="8364"/>
                  </a:lnTo>
                  <a:lnTo>
                    <a:pt x="0" y="8554"/>
                  </a:lnTo>
                  <a:lnTo>
                    <a:pt x="667" y="8706"/>
                  </a:lnTo>
                  <a:lnTo>
                    <a:pt x="1296" y="8840"/>
                  </a:lnTo>
                  <a:lnTo>
                    <a:pt x="1943" y="8973"/>
                  </a:lnTo>
                  <a:lnTo>
                    <a:pt x="2572" y="9068"/>
                  </a:lnTo>
                  <a:lnTo>
                    <a:pt x="3220" y="9164"/>
                  </a:lnTo>
                  <a:lnTo>
                    <a:pt x="3867" y="9221"/>
                  </a:lnTo>
                  <a:lnTo>
                    <a:pt x="4515" y="9278"/>
                  </a:lnTo>
                  <a:lnTo>
                    <a:pt x="5182" y="9316"/>
                  </a:lnTo>
                  <a:lnTo>
                    <a:pt x="6439" y="9373"/>
                  </a:lnTo>
                  <a:lnTo>
                    <a:pt x="7696" y="9392"/>
                  </a:lnTo>
                  <a:lnTo>
                    <a:pt x="8325" y="9373"/>
                  </a:lnTo>
                  <a:lnTo>
                    <a:pt x="8954" y="9354"/>
                  </a:lnTo>
                  <a:lnTo>
                    <a:pt x="9563" y="9335"/>
                  </a:lnTo>
                  <a:lnTo>
                    <a:pt x="10192" y="9297"/>
                  </a:lnTo>
                  <a:lnTo>
                    <a:pt x="10821" y="9221"/>
                  </a:lnTo>
                  <a:lnTo>
                    <a:pt x="11430" y="9145"/>
                  </a:lnTo>
                  <a:lnTo>
                    <a:pt x="12040" y="9049"/>
                  </a:lnTo>
                  <a:lnTo>
                    <a:pt x="12649" y="8935"/>
                  </a:lnTo>
                  <a:lnTo>
                    <a:pt x="13259" y="8802"/>
                  </a:lnTo>
                  <a:lnTo>
                    <a:pt x="13869" y="8649"/>
                  </a:lnTo>
                  <a:lnTo>
                    <a:pt x="14459" y="8478"/>
                  </a:lnTo>
                  <a:lnTo>
                    <a:pt x="15050" y="8268"/>
                  </a:lnTo>
                  <a:lnTo>
                    <a:pt x="15431" y="8116"/>
                  </a:lnTo>
                  <a:lnTo>
                    <a:pt x="15812" y="7963"/>
                  </a:lnTo>
                  <a:lnTo>
                    <a:pt x="16174" y="7792"/>
                  </a:lnTo>
                  <a:lnTo>
                    <a:pt x="16555" y="7602"/>
                  </a:lnTo>
                  <a:lnTo>
                    <a:pt x="16917" y="7411"/>
                  </a:lnTo>
                  <a:lnTo>
                    <a:pt x="17260" y="7201"/>
                  </a:lnTo>
                  <a:lnTo>
                    <a:pt x="17621" y="6992"/>
                  </a:lnTo>
                  <a:lnTo>
                    <a:pt x="17964" y="6744"/>
                  </a:lnTo>
                  <a:lnTo>
                    <a:pt x="18288" y="6516"/>
                  </a:lnTo>
                  <a:lnTo>
                    <a:pt x="18612" y="6249"/>
                  </a:lnTo>
                  <a:lnTo>
                    <a:pt x="18917" y="6001"/>
                  </a:lnTo>
                  <a:lnTo>
                    <a:pt x="19222" y="5716"/>
                  </a:lnTo>
                  <a:lnTo>
                    <a:pt x="19526" y="5430"/>
                  </a:lnTo>
                  <a:lnTo>
                    <a:pt x="19793" y="5144"/>
                  </a:lnTo>
                  <a:lnTo>
                    <a:pt x="20079" y="4839"/>
                  </a:lnTo>
                  <a:lnTo>
                    <a:pt x="20327" y="4515"/>
                  </a:lnTo>
                  <a:lnTo>
                    <a:pt x="20365" y="4992"/>
                  </a:lnTo>
                  <a:lnTo>
                    <a:pt x="20403" y="5468"/>
                  </a:lnTo>
                  <a:lnTo>
                    <a:pt x="20460" y="5944"/>
                  </a:lnTo>
                  <a:lnTo>
                    <a:pt x="20536" y="6420"/>
                  </a:lnTo>
                  <a:lnTo>
                    <a:pt x="20612" y="6878"/>
                  </a:lnTo>
                  <a:lnTo>
                    <a:pt x="20727" y="7354"/>
                  </a:lnTo>
                  <a:lnTo>
                    <a:pt x="20822" y="7811"/>
                  </a:lnTo>
                  <a:lnTo>
                    <a:pt x="20955" y="8287"/>
                  </a:lnTo>
                  <a:lnTo>
                    <a:pt x="21089" y="8745"/>
                  </a:lnTo>
                  <a:lnTo>
                    <a:pt x="21241" y="9202"/>
                  </a:lnTo>
                  <a:lnTo>
                    <a:pt x="21393" y="9659"/>
                  </a:lnTo>
                  <a:lnTo>
                    <a:pt x="21565" y="10097"/>
                  </a:lnTo>
                  <a:lnTo>
                    <a:pt x="21946" y="10992"/>
                  </a:lnTo>
                  <a:lnTo>
                    <a:pt x="22365" y="11869"/>
                  </a:lnTo>
                  <a:lnTo>
                    <a:pt x="22822" y="12745"/>
                  </a:lnTo>
                  <a:lnTo>
                    <a:pt x="23317" y="13583"/>
                  </a:lnTo>
                  <a:lnTo>
                    <a:pt x="23851" y="14421"/>
                  </a:lnTo>
                  <a:lnTo>
                    <a:pt x="24422" y="15222"/>
                  </a:lnTo>
                  <a:lnTo>
                    <a:pt x="25013" y="16022"/>
                  </a:lnTo>
                  <a:lnTo>
                    <a:pt x="25642" y="16784"/>
                  </a:lnTo>
                  <a:lnTo>
                    <a:pt x="26289" y="17527"/>
                  </a:lnTo>
                  <a:lnTo>
                    <a:pt x="26975" y="18250"/>
                  </a:lnTo>
                  <a:lnTo>
                    <a:pt x="27318" y="18612"/>
                  </a:lnTo>
                  <a:lnTo>
                    <a:pt x="27680" y="18955"/>
                  </a:lnTo>
                  <a:lnTo>
                    <a:pt x="28042" y="19298"/>
                  </a:lnTo>
                  <a:lnTo>
                    <a:pt x="28423" y="19622"/>
                  </a:lnTo>
                  <a:lnTo>
                    <a:pt x="28823" y="19946"/>
                  </a:lnTo>
                  <a:lnTo>
                    <a:pt x="29223" y="20232"/>
                  </a:lnTo>
                  <a:lnTo>
                    <a:pt x="29623" y="20517"/>
                  </a:lnTo>
                  <a:lnTo>
                    <a:pt x="30042" y="20784"/>
                  </a:lnTo>
                  <a:lnTo>
                    <a:pt x="30480" y="21013"/>
                  </a:lnTo>
                  <a:lnTo>
                    <a:pt x="30918" y="21241"/>
                  </a:lnTo>
                  <a:lnTo>
                    <a:pt x="31376" y="21432"/>
                  </a:lnTo>
                  <a:lnTo>
                    <a:pt x="31852" y="21584"/>
                  </a:lnTo>
                  <a:lnTo>
                    <a:pt x="32309" y="21718"/>
                  </a:lnTo>
                  <a:lnTo>
                    <a:pt x="32804" y="21813"/>
                  </a:lnTo>
                  <a:lnTo>
                    <a:pt x="33300" y="21870"/>
                  </a:lnTo>
                  <a:lnTo>
                    <a:pt x="33814" y="21908"/>
                  </a:lnTo>
                  <a:lnTo>
                    <a:pt x="34004" y="21889"/>
                  </a:lnTo>
                  <a:lnTo>
                    <a:pt x="34347" y="21889"/>
                  </a:lnTo>
                  <a:lnTo>
                    <a:pt x="34652" y="21851"/>
                  </a:lnTo>
                  <a:lnTo>
                    <a:pt x="34957" y="21794"/>
                  </a:lnTo>
                  <a:lnTo>
                    <a:pt x="35224" y="21718"/>
                  </a:lnTo>
                  <a:lnTo>
                    <a:pt x="35490" y="21622"/>
                  </a:lnTo>
                  <a:lnTo>
                    <a:pt x="35719" y="21508"/>
                  </a:lnTo>
                  <a:lnTo>
                    <a:pt x="35948" y="21375"/>
                  </a:lnTo>
                  <a:lnTo>
                    <a:pt x="36157" y="21241"/>
                  </a:lnTo>
                  <a:lnTo>
                    <a:pt x="36367" y="21070"/>
                  </a:lnTo>
                  <a:lnTo>
                    <a:pt x="36538" y="20898"/>
                  </a:lnTo>
                  <a:lnTo>
                    <a:pt x="36710" y="20727"/>
                  </a:lnTo>
                  <a:lnTo>
                    <a:pt x="36862" y="20517"/>
                  </a:lnTo>
                  <a:lnTo>
                    <a:pt x="36995" y="20308"/>
                  </a:lnTo>
                  <a:lnTo>
                    <a:pt x="37129" y="20098"/>
                  </a:lnTo>
                  <a:lnTo>
                    <a:pt x="37243" y="19870"/>
                  </a:lnTo>
                  <a:lnTo>
                    <a:pt x="37357" y="19641"/>
                  </a:lnTo>
                  <a:lnTo>
                    <a:pt x="37453" y="19393"/>
                  </a:lnTo>
                  <a:lnTo>
                    <a:pt x="37529" y="19127"/>
                  </a:lnTo>
                  <a:lnTo>
                    <a:pt x="37662" y="18612"/>
                  </a:lnTo>
                  <a:lnTo>
                    <a:pt x="37776" y="18060"/>
                  </a:lnTo>
                  <a:lnTo>
                    <a:pt x="37853" y="17508"/>
                  </a:lnTo>
                  <a:lnTo>
                    <a:pt x="37891" y="16936"/>
                  </a:lnTo>
                  <a:lnTo>
                    <a:pt x="37929" y="16384"/>
                  </a:lnTo>
                  <a:lnTo>
                    <a:pt x="37929" y="15812"/>
                  </a:lnTo>
                  <a:lnTo>
                    <a:pt x="37929" y="15279"/>
                  </a:lnTo>
                  <a:lnTo>
                    <a:pt x="37891" y="13717"/>
                  </a:lnTo>
                  <a:lnTo>
                    <a:pt x="37853" y="12897"/>
                  </a:lnTo>
                  <a:lnTo>
                    <a:pt x="37814" y="12097"/>
                  </a:lnTo>
                  <a:lnTo>
                    <a:pt x="37719" y="11278"/>
                  </a:lnTo>
                  <a:lnTo>
                    <a:pt x="37681" y="10878"/>
                  </a:lnTo>
                  <a:lnTo>
                    <a:pt x="37605" y="10497"/>
                  </a:lnTo>
                  <a:lnTo>
                    <a:pt x="37529" y="10097"/>
                  </a:lnTo>
                  <a:lnTo>
                    <a:pt x="37433" y="9716"/>
                  </a:lnTo>
                  <a:lnTo>
                    <a:pt x="37338" y="9354"/>
                  </a:lnTo>
                  <a:lnTo>
                    <a:pt x="37205" y="8992"/>
                  </a:lnTo>
                  <a:lnTo>
                    <a:pt x="37052" y="8592"/>
                  </a:lnTo>
                  <a:lnTo>
                    <a:pt x="36881" y="8230"/>
                  </a:lnTo>
                  <a:lnTo>
                    <a:pt x="36691" y="7868"/>
                  </a:lnTo>
                  <a:lnTo>
                    <a:pt x="36481" y="7506"/>
                  </a:lnTo>
                  <a:lnTo>
                    <a:pt x="36252" y="7163"/>
                  </a:lnTo>
                  <a:lnTo>
                    <a:pt x="36005" y="6820"/>
                  </a:lnTo>
                  <a:lnTo>
                    <a:pt x="35757" y="6497"/>
                  </a:lnTo>
                  <a:lnTo>
                    <a:pt x="35490" y="6192"/>
                  </a:lnTo>
                  <a:lnTo>
                    <a:pt x="35205" y="5887"/>
                  </a:lnTo>
                  <a:lnTo>
                    <a:pt x="34900" y="5601"/>
                  </a:lnTo>
                  <a:lnTo>
                    <a:pt x="34614" y="5316"/>
                  </a:lnTo>
                  <a:lnTo>
                    <a:pt x="34290" y="5030"/>
                  </a:lnTo>
                  <a:lnTo>
                    <a:pt x="33643" y="4515"/>
                  </a:lnTo>
                  <a:lnTo>
                    <a:pt x="32995" y="4020"/>
                  </a:lnTo>
                  <a:lnTo>
                    <a:pt x="32347" y="3582"/>
                  </a:lnTo>
                  <a:lnTo>
                    <a:pt x="31680" y="3182"/>
                  </a:lnTo>
                  <a:lnTo>
                    <a:pt x="31014" y="2782"/>
                  </a:lnTo>
                  <a:lnTo>
                    <a:pt x="30328" y="2420"/>
                  </a:lnTo>
                  <a:lnTo>
                    <a:pt x="29642" y="2077"/>
                  </a:lnTo>
                  <a:lnTo>
                    <a:pt x="28918" y="1772"/>
                  </a:lnTo>
                  <a:lnTo>
                    <a:pt x="28213" y="1486"/>
                  </a:lnTo>
                  <a:lnTo>
                    <a:pt x="27470" y="1220"/>
                  </a:lnTo>
                  <a:lnTo>
                    <a:pt x="26746" y="972"/>
                  </a:lnTo>
                  <a:lnTo>
                    <a:pt x="26003" y="763"/>
                  </a:lnTo>
                  <a:lnTo>
                    <a:pt x="25241" y="572"/>
                  </a:lnTo>
                  <a:lnTo>
                    <a:pt x="24479" y="401"/>
                  </a:lnTo>
                  <a:lnTo>
                    <a:pt x="23717" y="267"/>
                  </a:lnTo>
                  <a:lnTo>
                    <a:pt x="22955" y="172"/>
                  </a:lnTo>
                  <a:lnTo>
                    <a:pt x="22174" y="77"/>
                  </a:lnTo>
                  <a:lnTo>
                    <a:pt x="21412" y="39"/>
                  </a:lnTo>
                  <a:lnTo>
                    <a:pt x="208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4852;p67"/>
            <p:cNvSpPr/>
            <p:nvPr/>
          </p:nvSpPr>
          <p:spPr>
            <a:xfrm flipH="1">
              <a:off x="1703116" y="2545109"/>
              <a:ext cx="624596" cy="360786"/>
            </a:xfrm>
            <a:custGeom>
              <a:avLst/>
              <a:gdLst/>
              <a:ahLst/>
              <a:cxnLst/>
              <a:rect l="l" t="t" r="r" b="b"/>
              <a:pathLst>
                <a:path w="37929" h="21909" fill="none" extrusionOk="0">
                  <a:moveTo>
                    <a:pt x="33814" y="21908"/>
                  </a:moveTo>
                  <a:lnTo>
                    <a:pt x="33814" y="21908"/>
                  </a:lnTo>
                  <a:lnTo>
                    <a:pt x="34004" y="21889"/>
                  </a:lnTo>
                  <a:lnTo>
                    <a:pt x="34004" y="21889"/>
                  </a:lnTo>
                  <a:lnTo>
                    <a:pt x="34347" y="21889"/>
                  </a:lnTo>
                  <a:lnTo>
                    <a:pt x="34652" y="21851"/>
                  </a:lnTo>
                  <a:lnTo>
                    <a:pt x="34957" y="21794"/>
                  </a:lnTo>
                  <a:lnTo>
                    <a:pt x="35224" y="21718"/>
                  </a:lnTo>
                  <a:lnTo>
                    <a:pt x="35490" y="21622"/>
                  </a:lnTo>
                  <a:lnTo>
                    <a:pt x="35719" y="21508"/>
                  </a:lnTo>
                  <a:lnTo>
                    <a:pt x="35948" y="21375"/>
                  </a:lnTo>
                  <a:lnTo>
                    <a:pt x="36157" y="21241"/>
                  </a:lnTo>
                  <a:lnTo>
                    <a:pt x="36367" y="21070"/>
                  </a:lnTo>
                  <a:lnTo>
                    <a:pt x="36538" y="20898"/>
                  </a:lnTo>
                  <a:lnTo>
                    <a:pt x="36710" y="20727"/>
                  </a:lnTo>
                  <a:lnTo>
                    <a:pt x="36862" y="20517"/>
                  </a:lnTo>
                  <a:lnTo>
                    <a:pt x="36995" y="20308"/>
                  </a:lnTo>
                  <a:lnTo>
                    <a:pt x="37129" y="20098"/>
                  </a:lnTo>
                  <a:lnTo>
                    <a:pt x="37243" y="19870"/>
                  </a:lnTo>
                  <a:lnTo>
                    <a:pt x="37357" y="19641"/>
                  </a:lnTo>
                  <a:lnTo>
                    <a:pt x="37453" y="19393"/>
                  </a:lnTo>
                  <a:lnTo>
                    <a:pt x="37529" y="19127"/>
                  </a:lnTo>
                  <a:lnTo>
                    <a:pt x="37662" y="18612"/>
                  </a:lnTo>
                  <a:lnTo>
                    <a:pt x="37776" y="18060"/>
                  </a:lnTo>
                  <a:lnTo>
                    <a:pt x="37853" y="17508"/>
                  </a:lnTo>
                  <a:lnTo>
                    <a:pt x="37891" y="16936"/>
                  </a:lnTo>
                  <a:lnTo>
                    <a:pt x="37929" y="16384"/>
                  </a:lnTo>
                  <a:lnTo>
                    <a:pt x="37929" y="15812"/>
                  </a:lnTo>
                  <a:lnTo>
                    <a:pt x="37929" y="15279"/>
                  </a:lnTo>
                  <a:lnTo>
                    <a:pt x="37929" y="15279"/>
                  </a:lnTo>
                  <a:lnTo>
                    <a:pt x="37891" y="13717"/>
                  </a:lnTo>
                  <a:lnTo>
                    <a:pt x="37853" y="12897"/>
                  </a:lnTo>
                  <a:lnTo>
                    <a:pt x="37814" y="12097"/>
                  </a:lnTo>
                  <a:lnTo>
                    <a:pt x="37719" y="11278"/>
                  </a:lnTo>
                  <a:lnTo>
                    <a:pt x="37681" y="10878"/>
                  </a:lnTo>
                  <a:lnTo>
                    <a:pt x="37605" y="10497"/>
                  </a:lnTo>
                  <a:lnTo>
                    <a:pt x="37529" y="10097"/>
                  </a:lnTo>
                  <a:lnTo>
                    <a:pt x="37433" y="9716"/>
                  </a:lnTo>
                  <a:lnTo>
                    <a:pt x="37338" y="9354"/>
                  </a:lnTo>
                  <a:lnTo>
                    <a:pt x="37205" y="8992"/>
                  </a:lnTo>
                  <a:lnTo>
                    <a:pt x="37205" y="8992"/>
                  </a:lnTo>
                  <a:lnTo>
                    <a:pt x="37052" y="8592"/>
                  </a:lnTo>
                  <a:lnTo>
                    <a:pt x="36881" y="8230"/>
                  </a:lnTo>
                  <a:lnTo>
                    <a:pt x="36691" y="7868"/>
                  </a:lnTo>
                  <a:lnTo>
                    <a:pt x="36481" y="7506"/>
                  </a:lnTo>
                  <a:lnTo>
                    <a:pt x="36252" y="7163"/>
                  </a:lnTo>
                  <a:lnTo>
                    <a:pt x="36005" y="6820"/>
                  </a:lnTo>
                  <a:lnTo>
                    <a:pt x="35757" y="6497"/>
                  </a:lnTo>
                  <a:lnTo>
                    <a:pt x="35490" y="6192"/>
                  </a:lnTo>
                  <a:lnTo>
                    <a:pt x="35205" y="5887"/>
                  </a:lnTo>
                  <a:lnTo>
                    <a:pt x="34900" y="5601"/>
                  </a:lnTo>
                  <a:lnTo>
                    <a:pt x="34614" y="5316"/>
                  </a:lnTo>
                  <a:lnTo>
                    <a:pt x="34290" y="5030"/>
                  </a:lnTo>
                  <a:lnTo>
                    <a:pt x="33643" y="4515"/>
                  </a:lnTo>
                  <a:lnTo>
                    <a:pt x="32995" y="4020"/>
                  </a:lnTo>
                  <a:lnTo>
                    <a:pt x="32995" y="4020"/>
                  </a:lnTo>
                  <a:lnTo>
                    <a:pt x="32347" y="3582"/>
                  </a:lnTo>
                  <a:lnTo>
                    <a:pt x="31680" y="3182"/>
                  </a:lnTo>
                  <a:lnTo>
                    <a:pt x="31014" y="2782"/>
                  </a:lnTo>
                  <a:lnTo>
                    <a:pt x="30328" y="2420"/>
                  </a:lnTo>
                  <a:lnTo>
                    <a:pt x="29642" y="2077"/>
                  </a:lnTo>
                  <a:lnTo>
                    <a:pt x="28918" y="1772"/>
                  </a:lnTo>
                  <a:lnTo>
                    <a:pt x="28213" y="1486"/>
                  </a:lnTo>
                  <a:lnTo>
                    <a:pt x="27470" y="1220"/>
                  </a:lnTo>
                  <a:lnTo>
                    <a:pt x="26746" y="972"/>
                  </a:lnTo>
                  <a:lnTo>
                    <a:pt x="26003" y="763"/>
                  </a:lnTo>
                  <a:lnTo>
                    <a:pt x="25241" y="572"/>
                  </a:lnTo>
                  <a:lnTo>
                    <a:pt x="24479" y="401"/>
                  </a:lnTo>
                  <a:lnTo>
                    <a:pt x="23717" y="267"/>
                  </a:lnTo>
                  <a:lnTo>
                    <a:pt x="22955" y="172"/>
                  </a:lnTo>
                  <a:lnTo>
                    <a:pt x="22174" y="77"/>
                  </a:lnTo>
                  <a:lnTo>
                    <a:pt x="21412" y="39"/>
                  </a:lnTo>
                  <a:lnTo>
                    <a:pt x="21412" y="39"/>
                  </a:lnTo>
                  <a:lnTo>
                    <a:pt x="20822" y="1"/>
                  </a:lnTo>
                  <a:lnTo>
                    <a:pt x="20231" y="1"/>
                  </a:lnTo>
                  <a:lnTo>
                    <a:pt x="19069" y="20"/>
                  </a:lnTo>
                  <a:lnTo>
                    <a:pt x="17888" y="58"/>
                  </a:lnTo>
                  <a:lnTo>
                    <a:pt x="16707" y="115"/>
                  </a:lnTo>
                  <a:lnTo>
                    <a:pt x="16707" y="115"/>
                  </a:lnTo>
                  <a:lnTo>
                    <a:pt x="15659" y="172"/>
                  </a:lnTo>
                  <a:lnTo>
                    <a:pt x="14593" y="229"/>
                  </a:lnTo>
                  <a:lnTo>
                    <a:pt x="13545" y="248"/>
                  </a:lnTo>
                  <a:lnTo>
                    <a:pt x="12497" y="229"/>
                  </a:lnTo>
                  <a:lnTo>
                    <a:pt x="12497" y="229"/>
                  </a:lnTo>
                  <a:lnTo>
                    <a:pt x="11449" y="191"/>
                  </a:lnTo>
                  <a:lnTo>
                    <a:pt x="10402" y="134"/>
                  </a:lnTo>
                  <a:lnTo>
                    <a:pt x="9868" y="96"/>
                  </a:lnTo>
                  <a:lnTo>
                    <a:pt x="9354" y="96"/>
                  </a:lnTo>
                  <a:lnTo>
                    <a:pt x="8839" y="96"/>
                  </a:lnTo>
                  <a:lnTo>
                    <a:pt x="8306" y="115"/>
                  </a:lnTo>
                  <a:lnTo>
                    <a:pt x="8306" y="115"/>
                  </a:lnTo>
                  <a:lnTo>
                    <a:pt x="7792" y="172"/>
                  </a:lnTo>
                  <a:lnTo>
                    <a:pt x="7258" y="248"/>
                  </a:lnTo>
                  <a:lnTo>
                    <a:pt x="6744" y="343"/>
                  </a:lnTo>
                  <a:lnTo>
                    <a:pt x="6249" y="496"/>
                  </a:lnTo>
                  <a:lnTo>
                    <a:pt x="5753" y="667"/>
                  </a:lnTo>
                  <a:lnTo>
                    <a:pt x="5525" y="782"/>
                  </a:lnTo>
                  <a:lnTo>
                    <a:pt x="5277" y="896"/>
                  </a:lnTo>
                  <a:lnTo>
                    <a:pt x="5048" y="1010"/>
                  </a:lnTo>
                  <a:lnTo>
                    <a:pt x="4839" y="1163"/>
                  </a:lnTo>
                  <a:lnTo>
                    <a:pt x="4629" y="1296"/>
                  </a:lnTo>
                  <a:lnTo>
                    <a:pt x="4420" y="1467"/>
                  </a:lnTo>
                  <a:lnTo>
                    <a:pt x="4420" y="1467"/>
                  </a:lnTo>
                  <a:lnTo>
                    <a:pt x="4229" y="1639"/>
                  </a:lnTo>
                  <a:lnTo>
                    <a:pt x="4039" y="1810"/>
                  </a:lnTo>
                  <a:lnTo>
                    <a:pt x="3867" y="2001"/>
                  </a:lnTo>
                  <a:lnTo>
                    <a:pt x="3696" y="2210"/>
                  </a:lnTo>
                  <a:lnTo>
                    <a:pt x="3391" y="2610"/>
                  </a:lnTo>
                  <a:lnTo>
                    <a:pt x="3105" y="3049"/>
                  </a:lnTo>
                  <a:lnTo>
                    <a:pt x="2839" y="3506"/>
                  </a:lnTo>
                  <a:lnTo>
                    <a:pt x="2610" y="3982"/>
                  </a:lnTo>
                  <a:lnTo>
                    <a:pt x="2172" y="4954"/>
                  </a:lnTo>
                  <a:lnTo>
                    <a:pt x="1715" y="5944"/>
                  </a:lnTo>
                  <a:lnTo>
                    <a:pt x="1486" y="6420"/>
                  </a:lnTo>
                  <a:lnTo>
                    <a:pt x="1238" y="6878"/>
                  </a:lnTo>
                  <a:lnTo>
                    <a:pt x="972" y="7335"/>
                  </a:lnTo>
                  <a:lnTo>
                    <a:pt x="686" y="7773"/>
                  </a:lnTo>
                  <a:lnTo>
                    <a:pt x="362" y="8173"/>
                  </a:lnTo>
                  <a:lnTo>
                    <a:pt x="191" y="8364"/>
                  </a:lnTo>
                  <a:lnTo>
                    <a:pt x="0" y="8554"/>
                  </a:lnTo>
                  <a:lnTo>
                    <a:pt x="0" y="8554"/>
                  </a:lnTo>
                  <a:lnTo>
                    <a:pt x="667" y="8706"/>
                  </a:lnTo>
                  <a:lnTo>
                    <a:pt x="1296" y="8840"/>
                  </a:lnTo>
                  <a:lnTo>
                    <a:pt x="1943" y="8973"/>
                  </a:lnTo>
                  <a:lnTo>
                    <a:pt x="2572" y="9068"/>
                  </a:lnTo>
                  <a:lnTo>
                    <a:pt x="3220" y="9164"/>
                  </a:lnTo>
                  <a:lnTo>
                    <a:pt x="3867" y="9221"/>
                  </a:lnTo>
                  <a:lnTo>
                    <a:pt x="4515" y="9278"/>
                  </a:lnTo>
                  <a:lnTo>
                    <a:pt x="5182" y="9316"/>
                  </a:lnTo>
                  <a:lnTo>
                    <a:pt x="5182" y="9316"/>
                  </a:lnTo>
                  <a:lnTo>
                    <a:pt x="6439" y="9373"/>
                  </a:lnTo>
                  <a:lnTo>
                    <a:pt x="7696" y="9392"/>
                  </a:lnTo>
                  <a:lnTo>
                    <a:pt x="8325" y="9373"/>
                  </a:lnTo>
                  <a:lnTo>
                    <a:pt x="8954" y="9354"/>
                  </a:lnTo>
                  <a:lnTo>
                    <a:pt x="9563" y="9335"/>
                  </a:lnTo>
                  <a:lnTo>
                    <a:pt x="10192" y="9297"/>
                  </a:lnTo>
                  <a:lnTo>
                    <a:pt x="10821" y="9221"/>
                  </a:lnTo>
                  <a:lnTo>
                    <a:pt x="11430" y="9145"/>
                  </a:lnTo>
                  <a:lnTo>
                    <a:pt x="12040" y="9049"/>
                  </a:lnTo>
                  <a:lnTo>
                    <a:pt x="12649" y="8935"/>
                  </a:lnTo>
                  <a:lnTo>
                    <a:pt x="13259" y="8802"/>
                  </a:lnTo>
                  <a:lnTo>
                    <a:pt x="13869" y="8649"/>
                  </a:lnTo>
                  <a:lnTo>
                    <a:pt x="14459" y="8478"/>
                  </a:lnTo>
                  <a:lnTo>
                    <a:pt x="15050" y="8268"/>
                  </a:lnTo>
                  <a:lnTo>
                    <a:pt x="15050" y="8268"/>
                  </a:lnTo>
                  <a:lnTo>
                    <a:pt x="15431" y="8116"/>
                  </a:lnTo>
                  <a:lnTo>
                    <a:pt x="15812" y="7963"/>
                  </a:lnTo>
                  <a:lnTo>
                    <a:pt x="16174" y="7792"/>
                  </a:lnTo>
                  <a:lnTo>
                    <a:pt x="16555" y="7602"/>
                  </a:lnTo>
                  <a:lnTo>
                    <a:pt x="16917" y="7411"/>
                  </a:lnTo>
                  <a:lnTo>
                    <a:pt x="17260" y="7201"/>
                  </a:lnTo>
                  <a:lnTo>
                    <a:pt x="17621" y="6992"/>
                  </a:lnTo>
                  <a:lnTo>
                    <a:pt x="17964" y="6744"/>
                  </a:lnTo>
                  <a:lnTo>
                    <a:pt x="18288" y="6516"/>
                  </a:lnTo>
                  <a:lnTo>
                    <a:pt x="18612" y="6249"/>
                  </a:lnTo>
                  <a:lnTo>
                    <a:pt x="18917" y="6001"/>
                  </a:lnTo>
                  <a:lnTo>
                    <a:pt x="19222" y="5716"/>
                  </a:lnTo>
                  <a:lnTo>
                    <a:pt x="19526" y="5430"/>
                  </a:lnTo>
                  <a:lnTo>
                    <a:pt x="19793" y="5144"/>
                  </a:lnTo>
                  <a:lnTo>
                    <a:pt x="20079" y="4839"/>
                  </a:lnTo>
                  <a:lnTo>
                    <a:pt x="20327" y="4515"/>
                  </a:lnTo>
                  <a:lnTo>
                    <a:pt x="20327" y="4515"/>
                  </a:lnTo>
                  <a:lnTo>
                    <a:pt x="20365" y="4992"/>
                  </a:lnTo>
                  <a:lnTo>
                    <a:pt x="20403" y="5468"/>
                  </a:lnTo>
                  <a:lnTo>
                    <a:pt x="20460" y="5944"/>
                  </a:lnTo>
                  <a:lnTo>
                    <a:pt x="20536" y="6420"/>
                  </a:lnTo>
                  <a:lnTo>
                    <a:pt x="20612" y="6878"/>
                  </a:lnTo>
                  <a:lnTo>
                    <a:pt x="20727" y="7354"/>
                  </a:lnTo>
                  <a:lnTo>
                    <a:pt x="20822" y="7811"/>
                  </a:lnTo>
                  <a:lnTo>
                    <a:pt x="20955" y="8287"/>
                  </a:lnTo>
                  <a:lnTo>
                    <a:pt x="21089" y="8745"/>
                  </a:lnTo>
                  <a:lnTo>
                    <a:pt x="21241" y="9202"/>
                  </a:lnTo>
                  <a:lnTo>
                    <a:pt x="21393" y="9659"/>
                  </a:lnTo>
                  <a:lnTo>
                    <a:pt x="21565" y="10097"/>
                  </a:lnTo>
                  <a:lnTo>
                    <a:pt x="21946" y="10992"/>
                  </a:lnTo>
                  <a:lnTo>
                    <a:pt x="22365" y="11869"/>
                  </a:lnTo>
                  <a:lnTo>
                    <a:pt x="22822" y="12745"/>
                  </a:lnTo>
                  <a:lnTo>
                    <a:pt x="23317" y="13583"/>
                  </a:lnTo>
                  <a:lnTo>
                    <a:pt x="23851" y="14421"/>
                  </a:lnTo>
                  <a:lnTo>
                    <a:pt x="24422" y="15222"/>
                  </a:lnTo>
                  <a:lnTo>
                    <a:pt x="25013" y="16022"/>
                  </a:lnTo>
                  <a:lnTo>
                    <a:pt x="25642" y="16784"/>
                  </a:lnTo>
                  <a:lnTo>
                    <a:pt x="26289" y="17527"/>
                  </a:lnTo>
                  <a:lnTo>
                    <a:pt x="26975" y="18250"/>
                  </a:lnTo>
                  <a:lnTo>
                    <a:pt x="26975" y="18250"/>
                  </a:lnTo>
                  <a:lnTo>
                    <a:pt x="27318" y="18612"/>
                  </a:lnTo>
                  <a:lnTo>
                    <a:pt x="27680" y="18955"/>
                  </a:lnTo>
                  <a:lnTo>
                    <a:pt x="28042" y="19298"/>
                  </a:lnTo>
                  <a:lnTo>
                    <a:pt x="28423" y="19622"/>
                  </a:lnTo>
                  <a:lnTo>
                    <a:pt x="28823" y="19946"/>
                  </a:lnTo>
                  <a:lnTo>
                    <a:pt x="29223" y="20232"/>
                  </a:lnTo>
                  <a:lnTo>
                    <a:pt x="29623" y="20517"/>
                  </a:lnTo>
                  <a:lnTo>
                    <a:pt x="30042" y="20784"/>
                  </a:lnTo>
                  <a:lnTo>
                    <a:pt x="30480" y="21013"/>
                  </a:lnTo>
                  <a:lnTo>
                    <a:pt x="30918" y="21241"/>
                  </a:lnTo>
                  <a:lnTo>
                    <a:pt x="31376" y="21432"/>
                  </a:lnTo>
                  <a:lnTo>
                    <a:pt x="31852" y="21584"/>
                  </a:lnTo>
                  <a:lnTo>
                    <a:pt x="32309" y="21718"/>
                  </a:lnTo>
                  <a:lnTo>
                    <a:pt x="32804" y="21813"/>
                  </a:lnTo>
                  <a:lnTo>
                    <a:pt x="33300" y="21870"/>
                  </a:lnTo>
                  <a:lnTo>
                    <a:pt x="33814" y="219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4853;p67"/>
            <p:cNvSpPr/>
            <p:nvPr/>
          </p:nvSpPr>
          <p:spPr>
            <a:xfrm flipH="1">
              <a:off x="1888507" y="2492413"/>
              <a:ext cx="205498" cy="207375"/>
            </a:xfrm>
            <a:custGeom>
              <a:avLst/>
              <a:gdLst/>
              <a:ahLst/>
              <a:cxnLst/>
              <a:rect l="l" t="t" r="r" b="b"/>
              <a:pathLst>
                <a:path w="12479" h="12593" extrusionOk="0">
                  <a:moveTo>
                    <a:pt x="5754" y="5791"/>
                  </a:moveTo>
                  <a:lnTo>
                    <a:pt x="5925" y="5868"/>
                  </a:lnTo>
                  <a:lnTo>
                    <a:pt x="6116" y="5925"/>
                  </a:lnTo>
                  <a:lnTo>
                    <a:pt x="6306" y="5963"/>
                  </a:lnTo>
                  <a:lnTo>
                    <a:pt x="6477" y="5982"/>
                  </a:lnTo>
                  <a:lnTo>
                    <a:pt x="6458" y="6153"/>
                  </a:lnTo>
                  <a:lnTo>
                    <a:pt x="6458" y="6344"/>
                  </a:lnTo>
                  <a:lnTo>
                    <a:pt x="6497" y="6534"/>
                  </a:lnTo>
                  <a:lnTo>
                    <a:pt x="6535" y="6706"/>
                  </a:lnTo>
                  <a:lnTo>
                    <a:pt x="6344" y="6744"/>
                  </a:lnTo>
                  <a:lnTo>
                    <a:pt x="6173" y="6801"/>
                  </a:lnTo>
                  <a:lnTo>
                    <a:pt x="6020" y="6896"/>
                  </a:lnTo>
                  <a:lnTo>
                    <a:pt x="5849" y="6972"/>
                  </a:lnTo>
                  <a:lnTo>
                    <a:pt x="5754" y="6820"/>
                  </a:lnTo>
                  <a:lnTo>
                    <a:pt x="5639" y="6687"/>
                  </a:lnTo>
                  <a:lnTo>
                    <a:pt x="5525" y="6553"/>
                  </a:lnTo>
                  <a:lnTo>
                    <a:pt x="5373" y="6439"/>
                  </a:lnTo>
                  <a:lnTo>
                    <a:pt x="5487" y="6287"/>
                  </a:lnTo>
                  <a:lnTo>
                    <a:pt x="5601" y="6134"/>
                  </a:lnTo>
                  <a:lnTo>
                    <a:pt x="5677" y="5963"/>
                  </a:lnTo>
                  <a:lnTo>
                    <a:pt x="5754" y="5791"/>
                  </a:lnTo>
                  <a:close/>
                  <a:moveTo>
                    <a:pt x="6630" y="0"/>
                  </a:moveTo>
                  <a:lnTo>
                    <a:pt x="6401" y="38"/>
                  </a:lnTo>
                  <a:lnTo>
                    <a:pt x="6154" y="95"/>
                  </a:lnTo>
                  <a:lnTo>
                    <a:pt x="5925" y="191"/>
                  </a:lnTo>
                  <a:lnTo>
                    <a:pt x="5715" y="286"/>
                  </a:lnTo>
                  <a:lnTo>
                    <a:pt x="5506" y="419"/>
                  </a:lnTo>
                  <a:lnTo>
                    <a:pt x="5315" y="572"/>
                  </a:lnTo>
                  <a:lnTo>
                    <a:pt x="5125" y="762"/>
                  </a:lnTo>
                  <a:lnTo>
                    <a:pt x="4973" y="972"/>
                  </a:lnTo>
                  <a:lnTo>
                    <a:pt x="4820" y="1200"/>
                  </a:lnTo>
                  <a:lnTo>
                    <a:pt x="4687" y="1467"/>
                  </a:lnTo>
                  <a:lnTo>
                    <a:pt x="4572" y="1753"/>
                  </a:lnTo>
                  <a:lnTo>
                    <a:pt x="4477" y="2077"/>
                  </a:lnTo>
                  <a:lnTo>
                    <a:pt x="4382" y="2477"/>
                  </a:lnTo>
                  <a:lnTo>
                    <a:pt x="4039" y="2248"/>
                  </a:lnTo>
                  <a:lnTo>
                    <a:pt x="3753" y="2096"/>
                  </a:lnTo>
                  <a:lnTo>
                    <a:pt x="3468" y="1962"/>
                  </a:lnTo>
                  <a:lnTo>
                    <a:pt x="3182" y="1886"/>
                  </a:lnTo>
                  <a:lnTo>
                    <a:pt x="2915" y="1810"/>
                  </a:lnTo>
                  <a:lnTo>
                    <a:pt x="2648" y="1791"/>
                  </a:lnTo>
                  <a:lnTo>
                    <a:pt x="2401" y="1791"/>
                  </a:lnTo>
                  <a:lnTo>
                    <a:pt x="2153" y="1810"/>
                  </a:lnTo>
                  <a:lnTo>
                    <a:pt x="1905" y="1867"/>
                  </a:lnTo>
                  <a:lnTo>
                    <a:pt x="1677" y="1943"/>
                  </a:lnTo>
                  <a:lnTo>
                    <a:pt x="1448" y="2039"/>
                  </a:lnTo>
                  <a:lnTo>
                    <a:pt x="1258" y="2172"/>
                  </a:lnTo>
                  <a:lnTo>
                    <a:pt x="1048" y="2324"/>
                  </a:lnTo>
                  <a:lnTo>
                    <a:pt x="877" y="2477"/>
                  </a:lnTo>
                  <a:lnTo>
                    <a:pt x="705" y="2667"/>
                  </a:lnTo>
                  <a:lnTo>
                    <a:pt x="553" y="2877"/>
                  </a:lnTo>
                  <a:lnTo>
                    <a:pt x="401" y="3086"/>
                  </a:lnTo>
                  <a:lnTo>
                    <a:pt x="286" y="3334"/>
                  </a:lnTo>
                  <a:lnTo>
                    <a:pt x="172" y="3563"/>
                  </a:lnTo>
                  <a:lnTo>
                    <a:pt x="96" y="3810"/>
                  </a:lnTo>
                  <a:lnTo>
                    <a:pt x="39" y="4039"/>
                  </a:lnTo>
                  <a:lnTo>
                    <a:pt x="0" y="4286"/>
                  </a:lnTo>
                  <a:lnTo>
                    <a:pt x="0" y="4534"/>
                  </a:lnTo>
                  <a:lnTo>
                    <a:pt x="20" y="4763"/>
                  </a:lnTo>
                  <a:lnTo>
                    <a:pt x="58" y="5010"/>
                  </a:lnTo>
                  <a:lnTo>
                    <a:pt x="134" y="5239"/>
                  </a:lnTo>
                  <a:lnTo>
                    <a:pt x="229" y="5468"/>
                  </a:lnTo>
                  <a:lnTo>
                    <a:pt x="362" y="5696"/>
                  </a:lnTo>
                  <a:lnTo>
                    <a:pt x="515" y="5906"/>
                  </a:lnTo>
                  <a:lnTo>
                    <a:pt x="705" y="6115"/>
                  </a:lnTo>
                  <a:lnTo>
                    <a:pt x="915" y="6325"/>
                  </a:lnTo>
                  <a:lnTo>
                    <a:pt x="1163" y="6515"/>
                  </a:lnTo>
                  <a:lnTo>
                    <a:pt x="1448" y="6687"/>
                  </a:lnTo>
                  <a:lnTo>
                    <a:pt x="1620" y="6782"/>
                  </a:lnTo>
                  <a:lnTo>
                    <a:pt x="1467" y="6915"/>
                  </a:lnTo>
                  <a:lnTo>
                    <a:pt x="1220" y="7144"/>
                  </a:lnTo>
                  <a:lnTo>
                    <a:pt x="1010" y="7373"/>
                  </a:lnTo>
                  <a:lnTo>
                    <a:pt x="839" y="7601"/>
                  </a:lnTo>
                  <a:lnTo>
                    <a:pt x="705" y="7849"/>
                  </a:lnTo>
                  <a:lnTo>
                    <a:pt x="591" y="8096"/>
                  </a:lnTo>
                  <a:lnTo>
                    <a:pt x="496" y="8325"/>
                  </a:lnTo>
                  <a:lnTo>
                    <a:pt x="439" y="8573"/>
                  </a:lnTo>
                  <a:lnTo>
                    <a:pt x="420" y="8820"/>
                  </a:lnTo>
                  <a:lnTo>
                    <a:pt x="420" y="9068"/>
                  </a:lnTo>
                  <a:lnTo>
                    <a:pt x="439" y="9297"/>
                  </a:lnTo>
                  <a:lnTo>
                    <a:pt x="496" y="9544"/>
                  </a:lnTo>
                  <a:lnTo>
                    <a:pt x="572" y="9773"/>
                  </a:lnTo>
                  <a:lnTo>
                    <a:pt x="667" y="10001"/>
                  </a:lnTo>
                  <a:lnTo>
                    <a:pt x="801" y="10211"/>
                  </a:lnTo>
                  <a:lnTo>
                    <a:pt x="934" y="10421"/>
                  </a:lnTo>
                  <a:lnTo>
                    <a:pt x="1105" y="10630"/>
                  </a:lnTo>
                  <a:lnTo>
                    <a:pt x="1296" y="10821"/>
                  </a:lnTo>
                  <a:lnTo>
                    <a:pt x="1486" y="10992"/>
                  </a:lnTo>
                  <a:lnTo>
                    <a:pt x="1677" y="11144"/>
                  </a:lnTo>
                  <a:lnTo>
                    <a:pt x="1886" y="11278"/>
                  </a:lnTo>
                  <a:lnTo>
                    <a:pt x="2115" y="11392"/>
                  </a:lnTo>
                  <a:lnTo>
                    <a:pt x="2344" y="11468"/>
                  </a:lnTo>
                  <a:lnTo>
                    <a:pt x="2572" y="11525"/>
                  </a:lnTo>
                  <a:lnTo>
                    <a:pt x="2801" y="11564"/>
                  </a:lnTo>
                  <a:lnTo>
                    <a:pt x="3048" y="11583"/>
                  </a:lnTo>
                  <a:lnTo>
                    <a:pt x="3296" y="11544"/>
                  </a:lnTo>
                  <a:lnTo>
                    <a:pt x="3563" y="11506"/>
                  </a:lnTo>
                  <a:lnTo>
                    <a:pt x="3810" y="11430"/>
                  </a:lnTo>
                  <a:lnTo>
                    <a:pt x="4058" y="11316"/>
                  </a:lnTo>
                  <a:lnTo>
                    <a:pt x="4325" y="11183"/>
                  </a:lnTo>
                  <a:lnTo>
                    <a:pt x="4592" y="11011"/>
                  </a:lnTo>
                  <a:lnTo>
                    <a:pt x="4839" y="10802"/>
                  </a:lnTo>
                  <a:lnTo>
                    <a:pt x="4992" y="10649"/>
                  </a:lnTo>
                  <a:lnTo>
                    <a:pt x="5068" y="10840"/>
                  </a:lnTo>
                  <a:lnTo>
                    <a:pt x="5201" y="11144"/>
                  </a:lnTo>
                  <a:lnTo>
                    <a:pt x="5354" y="11411"/>
                  </a:lnTo>
                  <a:lnTo>
                    <a:pt x="5525" y="11659"/>
                  </a:lnTo>
                  <a:lnTo>
                    <a:pt x="5715" y="11868"/>
                  </a:lnTo>
                  <a:lnTo>
                    <a:pt x="5906" y="12059"/>
                  </a:lnTo>
                  <a:lnTo>
                    <a:pt x="6096" y="12211"/>
                  </a:lnTo>
                  <a:lnTo>
                    <a:pt x="6325" y="12345"/>
                  </a:lnTo>
                  <a:lnTo>
                    <a:pt x="6535" y="12440"/>
                  </a:lnTo>
                  <a:lnTo>
                    <a:pt x="6763" y="12516"/>
                  </a:lnTo>
                  <a:lnTo>
                    <a:pt x="7011" y="12573"/>
                  </a:lnTo>
                  <a:lnTo>
                    <a:pt x="7239" y="12592"/>
                  </a:lnTo>
                  <a:lnTo>
                    <a:pt x="7487" y="12592"/>
                  </a:lnTo>
                  <a:lnTo>
                    <a:pt x="7735" y="12573"/>
                  </a:lnTo>
                  <a:lnTo>
                    <a:pt x="7982" y="12535"/>
                  </a:lnTo>
                  <a:lnTo>
                    <a:pt x="8230" y="12459"/>
                  </a:lnTo>
                  <a:lnTo>
                    <a:pt x="8478" y="12364"/>
                  </a:lnTo>
                  <a:lnTo>
                    <a:pt x="8725" y="12268"/>
                  </a:lnTo>
                  <a:lnTo>
                    <a:pt x="8935" y="12135"/>
                  </a:lnTo>
                  <a:lnTo>
                    <a:pt x="9144" y="12002"/>
                  </a:lnTo>
                  <a:lnTo>
                    <a:pt x="9335" y="11830"/>
                  </a:lnTo>
                  <a:lnTo>
                    <a:pt x="9506" y="11659"/>
                  </a:lnTo>
                  <a:lnTo>
                    <a:pt x="9659" y="11468"/>
                  </a:lnTo>
                  <a:lnTo>
                    <a:pt x="9792" y="11278"/>
                  </a:lnTo>
                  <a:lnTo>
                    <a:pt x="9906" y="11049"/>
                  </a:lnTo>
                  <a:lnTo>
                    <a:pt x="9983" y="10821"/>
                  </a:lnTo>
                  <a:lnTo>
                    <a:pt x="10040" y="10592"/>
                  </a:lnTo>
                  <a:lnTo>
                    <a:pt x="10078" y="10325"/>
                  </a:lnTo>
                  <a:lnTo>
                    <a:pt x="10097" y="10059"/>
                  </a:lnTo>
                  <a:lnTo>
                    <a:pt x="10059" y="9792"/>
                  </a:lnTo>
                  <a:lnTo>
                    <a:pt x="10021" y="9487"/>
                  </a:lnTo>
                  <a:lnTo>
                    <a:pt x="9926" y="9201"/>
                  </a:lnTo>
                  <a:lnTo>
                    <a:pt x="9811" y="8877"/>
                  </a:lnTo>
                  <a:lnTo>
                    <a:pt x="9735" y="8687"/>
                  </a:lnTo>
                  <a:lnTo>
                    <a:pt x="9945" y="8687"/>
                  </a:lnTo>
                  <a:lnTo>
                    <a:pt x="10268" y="8649"/>
                  </a:lnTo>
                  <a:lnTo>
                    <a:pt x="10573" y="8592"/>
                  </a:lnTo>
                  <a:lnTo>
                    <a:pt x="10859" y="8516"/>
                  </a:lnTo>
                  <a:lnTo>
                    <a:pt x="11126" y="8401"/>
                  </a:lnTo>
                  <a:lnTo>
                    <a:pt x="11354" y="8287"/>
                  </a:lnTo>
                  <a:lnTo>
                    <a:pt x="11564" y="8135"/>
                  </a:lnTo>
                  <a:lnTo>
                    <a:pt x="11754" y="7982"/>
                  </a:lnTo>
                  <a:lnTo>
                    <a:pt x="11926" y="7792"/>
                  </a:lnTo>
                  <a:lnTo>
                    <a:pt x="12078" y="7601"/>
                  </a:lnTo>
                  <a:lnTo>
                    <a:pt x="12192" y="7392"/>
                  </a:lnTo>
                  <a:lnTo>
                    <a:pt x="12288" y="7182"/>
                  </a:lnTo>
                  <a:lnTo>
                    <a:pt x="12383" y="6953"/>
                  </a:lnTo>
                  <a:lnTo>
                    <a:pt x="12440" y="6706"/>
                  </a:lnTo>
                  <a:lnTo>
                    <a:pt x="12459" y="6458"/>
                  </a:lnTo>
                  <a:lnTo>
                    <a:pt x="12478" y="6191"/>
                  </a:lnTo>
                  <a:lnTo>
                    <a:pt x="12478" y="5944"/>
                  </a:lnTo>
                  <a:lnTo>
                    <a:pt x="12440" y="5677"/>
                  </a:lnTo>
                  <a:lnTo>
                    <a:pt x="12402" y="5429"/>
                  </a:lnTo>
                  <a:lnTo>
                    <a:pt x="12326" y="5182"/>
                  </a:lnTo>
                  <a:lnTo>
                    <a:pt x="12231" y="4953"/>
                  </a:lnTo>
                  <a:lnTo>
                    <a:pt x="12135" y="4725"/>
                  </a:lnTo>
                  <a:lnTo>
                    <a:pt x="12002" y="4534"/>
                  </a:lnTo>
                  <a:lnTo>
                    <a:pt x="11850" y="4344"/>
                  </a:lnTo>
                  <a:lnTo>
                    <a:pt x="11678" y="4172"/>
                  </a:lnTo>
                  <a:lnTo>
                    <a:pt x="11488" y="4020"/>
                  </a:lnTo>
                  <a:lnTo>
                    <a:pt x="11278" y="3886"/>
                  </a:lnTo>
                  <a:lnTo>
                    <a:pt x="11049" y="3772"/>
                  </a:lnTo>
                  <a:lnTo>
                    <a:pt x="10802" y="3677"/>
                  </a:lnTo>
                  <a:lnTo>
                    <a:pt x="10516" y="3601"/>
                  </a:lnTo>
                  <a:lnTo>
                    <a:pt x="10230" y="3563"/>
                  </a:lnTo>
                  <a:lnTo>
                    <a:pt x="9926" y="3543"/>
                  </a:lnTo>
                  <a:lnTo>
                    <a:pt x="9583" y="3563"/>
                  </a:lnTo>
                  <a:lnTo>
                    <a:pt x="9392" y="3582"/>
                  </a:lnTo>
                  <a:lnTo>
                    <a:pt x="9449" y="3372"/>
                  </a:lnTo>
                  <a:lnTo>
                    <a:pt x="9525" y="3048"/>
                  </a:lnTo>
                  <a:lnTo>
                    <a:pt x="9564" y="2743"/>
                  </a:lnTo>
                  <a:lnTo>
                    <a:pt x="9564" y="2458"/>
                  </a:lnTo>
                  <a:lnTo>
                    <a:pt x="9545" y="2172"/>
                  </a:lnTo>
                  <a:lnTo>
                    <a:pt x="9506" y="1905"/>
                  </a:lnTo>
                  <a:lnTo>
                    <a:pt x="9449" y="1658"/>
                  </a:lnTo>
                  <a:lnTo>
                    <a:pt x="9354" y="1429"/>
                  </a:lnTo>
                  <a:lnTo>
                    <a:pt x="9240" y="1219"/>
                  </a:lnTo>
                  <a:lnTo>
                    <a:pt x="9106" y="1010"/>
                  </a:lnTo>
                  <a:lnTo>
                    <a:pt x="8935" y="838"/>
                  </a:lnTo>
                  <a:lnTo>
                    <a:pt x="8763" y="667"/>
                  </a:lnTo>
                  <a:lnTo>
                    <a:pt x="8573" y="515"/>
                  </a:lnTo>
                  <a:lnTo>
                    <a:pt x="8363" y="381"/>
                  </a:lnTo>
                  <a:lnTo>
                    <a:pt x="8135" y="267"/>
                  </a:lnTo>
                  <a:lnTo>
                    <a:pt x="7906" y="172"/>
                  </a:lnTo>
                  <a:lnTo>
                    <a:pt x="7640" y="95"/>
                  </a:lnTo>
                  <a:lnTo>
                    <a:pt x="7392" y="38"/>
                  </a:lnTo>
                  <a:lnTo>
                    <a:pt x="7125" y="19"/>
                  </a:lnTo>
                  <a:lnTo>
                    <a:pt x="687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4854;p67"/>
            <p:cNvSpPr/>
            <p:nvPr/>
          </p:nvSpPr>
          <p:spPr>
            <a:xfrm flipH="1">
              <a:off x="1936823" y="2537896"/>
              <a:ext cx="111699" cy="112951"/>
            </a:xfrm>
            <a:custGeom>
              <a:avLst/>
              <a:gdLst/>
              <a:ahLst/>
              <a:cxnLst/>
              <a:rect l="l" t="t" r="r" b="b"/>
              <a:pathLst>
                <a:path w="6783" h="6859" extrusionOk="0">
                  <a:moveTo>
                    <a:pt x="3125" y="3144"/>
                  </a:moveTo>
                  <a:lnTo>
                    <a:pt x="3334" y="3220"/>
                  </a:lnTo>
                  <a:lnTo>
                    <a:pt x="3525" y="3258"/>
                  </a:lnTo>
                  <a:lnTo>
                    <a:pt x="3525" y="3448"/>
                  </a:lnTo>
                  <a:lnTo>
                    <a:pt x="3544" y="3658"/>
                  </a:lnTo>
                  <a:lnTo>
                    <a:pt x="3354" y="3715"/>
                  </a:lnTo>
                  <a:lnTo>
                    <a:pt x="3182" y="3810"/>
                  </a:lnTo>
                  <a:lnTo>
                    <a:pt x="3068" y="3639"/>
                  </a:lnTo>
                  <a:lnTo>
                    <a:pt x="2934" y="3506"/>
                  </a:lnTo>
                  <a:lnTo>
                    <a:pt x="3049" y="3353"/>
                  </a:lnTo>
                  <a:lnTo>
                    <a:pt x="3125" y="3144"/>
                  </a:lnTo>
                  <a:close/>
                  <a:moveTo>
                    <a:pt x="3735" y="0"/>
                  </a:moveTo>
                  <a:lnTo>
                    <a:pt x="3601" y="19"/>
                  </a:lnTo>
                  <a:lnTo>
                    <a:pt x="3468" y="39"/>
                  </a:lnTo>
                  <a:lnTo>
                    <a:pt x="3354" y="58"/>
                  </a:lnTo>
                  <a:lnTo>
                    <a:pt x="3220" y="115"/>
                  </a:lnTo>
                  <a:lnTo>
                    <a:pt x="3106" y="172"/>
                  </a:lnTo>
                  <a:lnTo>
                    <a:pt x="2992" y="229"/>
                  </a:lnTo>
                  <a:lnTo>
                    <a:pt x="2896" y="324"/>
                  </a:lnTo>
                  <a:lnTo>
                    <a:pt x="2801" y="420"/>
                  </a:lnTo>
                  <a:lnTo>
                    <a:pt x="2706" y="534"/>
                  </a:lnTo>
                  <a:lnTo>
                    <a:pt x="2611" y="667"/>
                  </a:lnTo>
                  <a:lnTo>
                    <a:pt x="2553" y="801"/>
                  </a:lnTo>
                  <a:lnTo>
                    <a:pt x="2477" y="953"/>
                  </a:lnTo>
                  <a:lnTo>
                    <a:pt x="2439" y="1124"/>
                  </a:lnTo>
                  <a:lnTo>
                    <a:pt x="2382" y="1353"/>
                  </a:lnTo>
                  <a:lnTo>
                    <a:pt x="2191" y="1220"/>
                  </a:lnTo>
                  <a:lnTo>
                    <a:pt x="2039" y="1143"/>
                  </a:lnTo>
                  <a:lnTo>
                    <a:pt x="1887" y="1067"/>
                  </a:lnTo>
                  <a:lnTo>
                    <a:pt x="1734" y="1029"/>
                  </a:lnTo>
                  <a:lnTo>
                    <a:pt x="1582" y="991"/>
                  </a:lnTo>
                  <a:lnTo>
                    <a:pt x="1449" y="972"/>
                  </a:lnTo>
                  <a:lnTo>
                    <a:pt x="1296" y="972"/>
                  </a:lnTo>
                  <a:lnTo>
                    <a:pt x="1163" y="991"/>
                  </a:lnTo>
                  <a:lnTo>
                    <a:pt x="1029" y="1029"/>
                  </a:lnTo>
                  <a:lnTo>
                    <a:pt x="915" y="1067"/>
                  </a:lnTo>
                  <a:lnTo>
                    <a:pt x="801" y="1124"/>
                  </a:lnTo>
                  <a:lnTo>
                    <a:pt x="687" y="1182"/>
                  </a:lnTo>
                  <a:lnTo>
                    <a:pt x="572" y="1258"/>
                  </a:lnTo>
                  <a:lnTo>
                    <a:pt x="477" y="1353"/>
                  </a:lnTo>
                  <a:lnTo>
                    <a:pt x="382" y="1448"/>
                  </a:lnTo>
                  <a:lnTo>
                    <a:pt x="306" y="1563"/>
                  </a:lnTo>
                  <a:lnTo>
                    <a:pt x="229" y="1696"/>
                  </a:lnTo>
                  <a:lnTo>
                    <a:pt x="153" y="1810"/>
                  </a:lnTo>
                  <a:lnTo>
                    <a:pt x="96" y="1944"/>
                  </a:lnTo>
                  <a:lnTo>
                    <a:pt x="58" y="2077"/>
                  </a:lnTo>
                  <a:lnTo>
                    <a:pt x="20" y="2210"/>
                  </a:lnTo>
                  <a:lnTo>
                    <a:pt x="1" y="2344"/>
                  </a:lnTo>
                  <a:lnTo>
                    <a:pt x="1" y="2477"/>
                  </a:lnTo>
                  <a:lnTo>
                    <a:pt x="20" y="2591"/>
                  </a:lnTo>
                  <a:lnTo>
                    <a:pt x="39" y="2725"/>
                  </a:lnTo>
                  <a:lnTo>
                    <a:pt x="77" y="2858"/>
                  </a:lnTo>
                  <a:lnTo>
                    <a:pt x="134" y="2972"/>
                  </a:lnTo>
                  <a:lnTo>
                    <a:pt x="191" y="3106"/>
                  </a:lnTo>
                  <a:lnTo>
                    <a:pt x="286" y="3220"/>
                  </a:lnTo>
                  <a:lnTo>
                    <a:pt x="382" y="3334"/>
                  </a:lnTo>
                  <a:lnTo>
                    <a:pt x="496" y="3448"/>
                  </a:lnTo>
                  <a:lnTo>
                    <a:pt x="629" y="3544"/>
                  </a:lnTo>
                  <a:lnTo>
                    <a:pt x="782" y="3639"/>
                  </a:lnTo>
                  <a:lnTo>
                    <a:pt x="877" y="3696"/>
                  </a:lnTo>
                  <a:lnTo>
                    <a:pt x="801" y="3772"/>
                  </a:lnTo>
                  <a:lnTo>
                    <a:pt x="667" y="3887"/>
                  </a:lnTo>
                  <a:lnTo>
                    <a:pt x="553" y="4020"/>
                  </a:lnTo>
                  <a:lnTo>
                    <a:pt x="458" y="4134"/>
                  </a:lnTo>
                  <a:lnTo>
                    <a:pt x="382" y="4268"/>
                  </a:lnTo>
                  <a:lnTo>
                    <a:pt x="325" y="4401"/>
                  </a:lnTo>
                  <a:lnTo>
                    <a:pt x="267" y="4534"/>
                  </a:lnTo>
                  <a:lnTo>
                    <a:pt x="248" y="4668"/>
                  </a:lnTo>
                  <a:lnTo>
                    <a:pt x="229" y="4801"/>
                  </a:lnTo>
                  <a:lnTo>
                    <a:pt x="229" y="4934"/>
                  </a:lnTo>
                  <a:lnTo>
                    <a:pt x="248" y="5068"/>
                  </a:lnTo>
                  <a:lnTo>
                    <a:pt x="267" y="5201"/>
                  </a:lnTo>
                  <a:lnTo>
                    <a:pt x="306" y="5315"/>
                  </a:lnTo>
                  <a:lnTo>
                    <a:pt x="363" y="5449"/>
                  </a:lnTo>
                  <a:lnTo>
                    <a:pt x="439" y="5563"/>
                  </a:lnTo>
                  <a:lnTo>
                    <a:pt x="515" y="5677"/>
                  </a:lnTo>
                  <a:lnTo>
                    <a:pt x="610" y="5792"/>
                  </a:lnTo>
                  <a:lnTo>
                    <a:pt x="706" y="5887"/>
                  </a:lnTo>
                  <a:lnTo>
                    <a:pt x="801" y="5982"/>
                  </a:lnTo>
                  <a:lnTo>
                    <a:pt x="915" y="6077"/>
                  </a:lnTo>
                  <a:lnTo>
                    <a:pt x="1029" y="6135"/>
                  </a:lnTo>
                  <a:lnTo>
                    <a:pt x="1144" y="6192"/>
                  </a:lnTo>
                  <a:lnTo>
                    <a:pt x="1277" y="6249"/>
                  </a:lnTo>
                  <a:lnTo>
                    <a:pt x="1391" y="6268"/>
                  </a:lnTo>
                  <a:lnTo>
                    <a:pt x="1525" y="6287"/>
                  </a:lnTo>
                  <a:lnTo>
                    <a:pt x="1658" y="6306"/>
                  </a:lnTo>
                  <a:lnTo>
                    <a:pt x="1791" y="6287"/>
                  </a:lnTo>
                  <a:lnTo>
                    <a:pt x="1925" y="6268"/>
                  </a:lnTo>
                  <a:lnTo>
                    <a:pt x="2077" y="6211"/>
                  </a:lnTo>
                  <a:lnTo>
                    <a:pt x="2211" y="6154"/>
                  </a:lnTo>
                  <a:lnTo>
                    <a:pt x="2344" y="6077"/>
                  </a:lnTo>
                  <a:lnTo>
                    <a:pt x="2496" y="5982"/>
                  </a:lnTo>
                  <a:lnTo>
                    <a:pt x="2630" y="5868"/>
                  </a:lnTo>
                  <a:lnTo>
                    <a:pt x="2706" y="5792"/>
                  </a:lnTo>
                  <a:lnTo>
                    <a:pt x="2763" y="5906"/>
                  </a:lnTo>
                  <a:lnTo>
                    <a:pt x="2820" y="6058"/>
                  </a:lnTo>
                  <a:lnTo>
                    <a:pt x="2915" y="6211"/>
                  </a:lnTo>
                  <a:lnTo>
                    <a:pt x="3011" y="6344"/>
                  </a:lnTo>
                  <a:lnTo>
                    <a:pt x="3106" y="6458"/>
                  </a:lnTo>
                  <a:lnTo>
                    <a:pt x="3201" y="6554"/>
                  </a:lnTo>
                  <a:lnTo>
                    <a:pt x="3315" y="6649"/>
                  </a:lnTo>
                  <a:lnTo>
                    <a:pt x="3430" y="6725"/>
                  </a:lnTo>
                  <a:lnTo>
                    <a:pt x="3563" y="6782"/>
                  </a:lnTo>
                  <a:lnTo>
                    <a:pt x="3677" y="6820"/>
                  </a:lnTo>
                  <a:lnTo>
                    <a:pt x="3811" y="6839"/>
                  </a:lnTo>
                  <a:lnTo>
                    <a:pt x="3944" y="6858"/>
                  </a:lnTo>
                  <a:lnTo>
                    <a:pt x="4077" y="6858"/>
                  </a:lnTo>
                  <a:lnTo>
                    <a:pt x="4211" y="6839"/>
                  </a:lnTo>
                  <a:lnTo>
                    <a:pt x="4344" y="6820"/>
                  </a:lnTo>
                  <a:lnTo>
                    <a:pt x="4477" y="6782"/>
                  </a:lnTo>
                  <a:lnTo>
                    <a:pt x="4611" y="6725"/>
                  </a:lnTo>
                  <a:lnTo>
                    <a:pt x="4744" y="6668"/>
                  </a:lnTo>
                  <a:lnTo>
                    <a:pt x="4858" y="6611"/>
                  </a:lnTo>
                  <a:lnTo>
                    <a:pt x="4973" y="6535"/>
                  </a:lnTo>
                  <a:lnTo>
                    <a:pt x="5087" y="6439"/>
                  </a:lnTo>
                  <a:lnTo>
                    <a:pt x="5163" y="6344"/>
                  </a:lnTo>
                  <a:lnTo>
                    <a:pt x="5259" y="6249"/>
                  </a:lnTo>
                  <a:lnTo>
                    <a:pt x="5335" y="6135"/>
                  </a:lnTo>
                  <a:lnTo>
                    <a:pt x="5392" y="6020"/>
                  </a:lnTo>
                  <a:lnTo>
                    <a:pt x="5430" y="5887"/>
                  </a:lnTo>
                  <a:lnTo>
                    <a:pt x="5468" y="5754"/>
                  </a:lnTo>
                  <a:lnTo>
                    <a:pt x="5487" y="5620"/>
                  </a:lnTo>
                  <a:lnTo>
                    <a:pt x="5487" y="5468"/>
                  </a:lnTo>
                  <a:lnTo>
                    <a:pt x="5468" y="5334"/>
                  </a:lnTo>
                  <a:lnTo>
                    <a:pt x="5449" y="5163"/>
                  </a:lnTo>
                  <a:lnTo>
                    <a:pt x="5411" y="5011"/>
                  </a:lnTo>
                  <a:lnTo>
                    <a:pt x="5335" y="4839"/>
                  </a:lnTo>
                  <a:lnTo>
                    <a:pt x="5297" y="4725"/>
                  </a:lnTo>
                  <a:lnTo>
                    <a:pt x="5411" y="4725"/>
                  </a:lnTo>
                  <a:lnTo>
                    <a:pt x="5582" y="4706"/>
                  </a:lnTo>
                  <a:lnTo>
                    <a:pt x="5754" y="4687"/>
                  </a:lnTo>
                  <a:lnTo>
                    <a:pt x="5906" y="4630"/>
                  </a:lnTo>
                  <a:lnTo>
                    <a:pt x="6040" y="4572"/>
                  </a:lnTo>
                  <a:lnTo>
                    <a:pt x="6173" y="4515"/>
                  </a:lnTo>
                  <a:lnTo>
                    <a:pt x="6287" y="4439"/>
                  </a:lnTo>
                  <a:lnTo>
                    <a:pt x="6402" y="4344"/>
                  </a:lnTo>
                  <a:lnTo>
                    <a:pt x="6478" y="4249"/>
                  </a:lnTo>
                  <a:lnTo>
                    <a:pt x="6573" y="4134"/>
                  </a:lnTo>
                  <a:lnTo>
                    <a:pt x="6630" y="4020"/>
                  </a:lnTo>
                  <a:lnTo>
                    <a:pt x="6687" y="3906"/>
                  </a:lnTo>
                  <a:lnTo>
                    <a:pt x="6725" y="3791"/>
                  </a:lnTo>
                  <a:lnTo>
                    <a:pt x="6763" y="3658"/>
                  </a:lnTo>
                  <a:lnTo>
                    <a:pt x="6783" y="3525"/>
                  </a:lnTo>
                  <a:lnTo>
                    <a:pt x="6783" y="3372"/>
                  </a:lnTo>
                  <a:lnTo>
                    <a:pt x="6783" y="3239"/>
                  </a:lnTo>
                  <a:lnTo>
                    <a:pt x="6763" y="3087"/>
                  </a:lnTo>
                  <a:lnTo>
                    <a:pt x="6744" y="2953"/>
                  </a:lnTo>
                  <a:lnTo>
                    <a:pt x="6706" y="2820"/>
                  </a:lnTo>
                  <a:lnTo>
                    <a:pt x="6649" y="2706"/>
                  </a:lnTo>
                  <a:lnTo>
                    <a:pt x="6592" y="2572"/>
                  </a:lnTo>
                  <a:lnTo>
                    <a:pt x="6516" y="2477"/>
                  </a:lnTo>
                  <a:lnTo>
                    <a:pt x="6440" y="2363"/>
                  </a:lnTo>
                  <a:lnTo>
                    <a:pt x="6344" y="2267"/>
                  </a:lnTo>
                  <a:lnTo>
                    <a:pt x="6249" y="2191"/>
                  </a:lnTo>
                  <a:lnTo>
                    <a:pt x="6135" y="2115"/>
                  </a:lnTo>
                  <a:lnTo>
                    <a:pt x="6001" y="2058"/>
                  </a:lnTo>
                  <a:lnTo>
                    <a:pt x="5868" y="2001"/>
                  </a:lnTo>
                  <a:lnTo>
                    <a:pt x="5716" y="1963"/>
                  </a:lnTo>
                  <a:lnTo>
                    <a:pt x="5563" y="1944"/>
                  </a:lnTo>
                  <a:lnTo>
                    <a:pt x="5392" y="1924"/>
                  </a:lnTo>
                  <a:lnTo>
                    <a:pt x="5220" y="1944"/>
                  </a:lnTo>
                  <a:lnTo>
                    <a:pt x="5106" y="1944"/>
                  </a:lnTo>
                  <a:lnTo>
                    <a:pt x="5144" y="1848"/>
                  </a:lnTo>
                  <a:lnTo>
                    <a:pt x="5182" y="1677"/>
                  </a:lnTo>
                  <a:lnTo>
                    <a:pt x="5201" y="1505"/>
                  </a:lnTo>
                  <a:lnTo>
                    <a:pt x="5201" y="1334"/>
                  </a:lnTo>
                  <a:lnTo>
                    <a:pt x="5201" y="1182"/>
                  </a:lnTo>
                  <a:lnTo>
                    <a:pt x="5163" y="1048"/>
                  </a:lnTo>
                  <a:lnTo>
                    <a:pt x="5144" y="915"/>
                  </a:lnTo>
                  <a:lnTo>
                    <a:pt x="5087" y="781"/>
                  </a:lnTo>
                  <a:lnTo>
                    <a:pt x="5030" y="667"/>
                  </a:lnTo>
                  <a:lnTo>
                    <a:pt x="4954" y="553"/>
                  </a:lnTo>
                  <a:lnTo>
                    <a:pt x="4858" y="458"/>
                  </a:lnTo>
                  <a:lnTo>
                    <a:pt x="4763" y="362"/>
                  </a:lnTo>
                  <a:lnTo>
                    <a:pt x="4668" y="286"/>
                  </a:lnTo>
                  <a:lnTo>
                    <a:pt x="4554" y="210"/>
                  </a:lnTo>
                  <a:lnTo>
                    <a:pt x="4420" y="153"/>
                  </a:lnTo>
                  <a:lnTo>
                    <a:pt x="4287" y="96"/>
                  </a:lnTo>
                  <a:lnTo>
                    <a:pt x="4154" y="58"/>
                  </a:lnTo>
                  <a:lnTo>
                    <a:pt x="4020" y="39"/>
                  </a:lnTo>
                  <a:lnTo>
                    <a:pt x="3887" y="19"/>
                  </a:lnTo>
                  <a:lnTo>
                    <a:pt x="373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4855;p67"/>
            <p:cNvSpPr/>
            <p:nvPr/>
          </p:nvSpPr>
          <p:spPr>
            <a:xfrm flipH="1">
              <a:off x="1991725" y="2550757"/>
              <a:ext cx="2832" cy="28242"/>
            </a:xfrm>
            <a:custGeom>
              <a:avLst/>
              <a:gdLst/>
              <a:ahLst/>
              <a:cxnLst/>
              <a:rect l="l" t="t" r="r" b="b"/>
              <a:pathLst>
                <a:path w="172" h="1715" extrusionOk="0">
                  <a:moveTo>
                    <a:pt x="77" y="0"/>
                  </a:moveTo>
                  <a:lnTo>
                    <a:pt x="57" y="58"/>
                  </a:lnTo>
                  <a:lnTo>
                    <a:pt x="38" y="248"/>
                  </a:lnTo>
                  <a:lnTo>
                    <a:pt x="19" y="515"/>
                  </a:lnTo>
                  <a:lnTo>
                    <a:pt x="0" y="858"/>
                  </a:lnTo>
                  <a:lnTo>
                    <a:pt x="0" y="1201"/>
                  </a:lnTo>
                  <a:lnTo>
                    <a:pt x="19" y="1467"/>
                  </a:lnTo>
                  <a:lnTo>
                    <a:pt x="38" y="1658"/>
                  </a:lnTo>
                  <a:lnTo>
                    <a:pt x="57" y="1696"/>
                  </a:lnTo>
                  <a:lnTo>
                    <a:pt x="77" y="1715"/>
                  </a:lnTo>
                  <a:lnTo>
                    <a:pt x="96" y="1696"/>
                  </a:lnTo>
                  <a:lnTo>
                    <a:pt x="115" y="1658"/>
                  </a:lnTo>
                  <a:lnTo>
                    <a:pt x="134" y="1467"/>
                  </a:lnTo>
                  <a:lnTo>
                    <a:pt x="172" y="1201"/>
                  </a:lnTo>
                  <a:lnTo>
                    <a:pt x="172" y="858"/>
                  </a:lnTo>
                  <a:lnTo>
                    <a:pt x="172" y="515"/>
                  </a:lnTo>
                  <a:lnTo>
                    <a:pt x="153" y="248"/>
                  </a:lnTo>
                  <a:lnTo>
                    <a:pt x="134" y="58"/>
                  </a:lnTo>
                  <a:lnTo>
                    <a:pt x="11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4856;p67"/>
            <p:cNvSpPr/>
            <p:nvPr/>
          </p:nvSpPr>
          <p:spPr>
            <a:xfrm flipH="1">
              <a:off x="1974155" y="2555467"/>
              <a:ext cx="12878" cy="27303"/>
            </a:xfrm>
            <a:custGeom>
              <a:avLst/>
              <a:gdLst/>
              <a:ahLst/>
              <a:cxnLst/>
              <a:rect l="l" t="t" r="r" b="b"/>
              <a:pathLst>
                <a:path w="782" h="1658" extrusionOk="0">
                  <a:moveTo>
                    <a:pt x="743" y="0"/>
                  </a:moveTo>
                  <a:lnTo>
                    <a:pt x="705" y="57"/>
                  </a:lnTo>
                  <a:lnTo>
                    <a:pt x="610" y="210"/>
                  </a:lnTo>
                  <a:lnTo>
                    <a:pt x="458" y="476"/>
                  </a:lnTo>
                  <a:lnTo>
                    <a:pt x="305" y="800"/>
                  </a:lnTo>
                  <a:lnTo>
                    <a:pt x="172" y="1124"/>
                  </a:lnTo>
                  <a:lnTo>
                    <a:pt x="58" y="1391"/>
                  </a:lnTo>
                  <a:lnTo>
                    <a:pt x="1" y="1581"/>
                  </a:lnTo>
                  <a:lnTo>
                    <a:pt x="1" y="1639"/>
                  </a:lnTo>
                  <a:lnTo>
                    <a:pt x="1" y="1658"/>
                  </a:lnTo>
                  <a:lnTo>
                    <a:pt x="20" y="1639"/>
                  </a:lnTo>
                  <a:lnTo>
                    <a:pt x="58" y="1600"/>
                  </a:lnTo>
                  <a:lnTo>
                    <a:pt x="172" y="1429"/>
                  </a:lnTo>
                  <a:lnTo>
                    <a:pt x="305" y="1181"/>
                  </a:lnTo>
                  <a:lnTo>
                    <a:pt x="458" y="857"/>
                  </a:lnTo>
                  <a:lnTo>
                    <a:pt x="610" y="534"/>
                  </a:lnTo>
                  <a:lnTo>
                    <a:pt x="705" y="267"/>
                  </a:lnTo>
                  <a:lnTo>
                    <a:pt x="763" y="76"/>
                  </a:lnTo>
                  <a:lnTo>
                    <a:pt x="782" y="19"/>
                  </a:lnTo>
                  <a:lnTo>
                    <a:pt x="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4857;p67"/>
            <p:cNvSpPr/>
            <p:nvPr/>
          </p:nvSpPr>
          <p:spPr>
            <a:xfrm flipH="1">
              <a:off x="1954394" y="2581502"/>
              <a:ext cx="26364" cy="12878"/>
            </a:xfrm>
            <a:custGeom>
              <a:avLst/>
              <a:gdLst/>
              <a:ahLst/>
              <a:cxnLst/>
              <a:rect l="l" t="t" r="r" b="b"/>
              <a:pathLst>
                <a:path w="1601" h="782" extrusionOk="0">
                  <a:moveTo>
                    <a:pt x="1563" y="0"/>
                  </a:moveTo>
                  <a:lnTo>
                    <a:pt x="1525" y="19"/>
                  </a:lnTo>
                  <a:lnTo>
                    <a:pt x="1334" y="77"/>
                  </a:lnTo>
                  <a:lnTo>
                    <a:pt x="1067" y="172"/>
                  </a:lnTo>
                  <a:lnTo>
                    <a:pt x="763" y="324"/>
                  </a:lnTo>
                  <a:lnTo>
                    <a:pt x="458" y="477"/>
                  </a:lnTo>
                  <a:lnTo>
                    <a:pt x="210" y="610"/>
                  </a:lnTo>
                  <a:lnTo>
                    <a:pt x="58" y="724"/>
                  </a:lnTo>
                  <a:lnTo>
                    <a:pt x="20" y="762"/>
                  </a:lnTo>
                  <a:lnTo>
                    <a:pt x="1" y="781"/>
                  </a:lnTo>
                  <a:lnTo>
                    <a:pt x="77" y="781"/>
                  </a:lnTo>
                  <a:lnTo>
                    <a:pt x="267" y="724"/>
                  </a:lnTo>
                  <a:lnTo>
                    <a:pt x="534" y="610"/>
                  </a:lnTo>
                  <a:lnTo>
                    <a:pt x="839" y="477"/>
                  </a:lnTo>
                  <a:lnTo>
                    <a:pt x="1144" y="324"/>
                  </a:lnTo>
                  <a:lnTo>
                    <a:pt x="1391" y="172"/>
                  </a:lnTo>
                  <a:lnTo>
                    <a:pt x="1544" y="77"/>
                  </a:lnTo>
                  <a:lnTo>
                    <a:pt x="1582" y="38"/>
                  </a:lnTo>
                  <a:lnTo>
                    <a:pt x="160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4858;p67"/>
            <p:cNvSpPr/>
            <p:nvPr/>
          </p:nvSpPr>
          <p:spPr>
            <a:xfrm flipH="1">
              <a:off x="1952829" y="2596554"/>
              <a:ext cx="26990" cy="10062"/>
            </a:xfrm>
            <a:custGeom>
              <a:avLst/>
              <a:gdLst/>
              <a:ahLst/>
              <a:cxnLst/>
              <a:rect l="l" t="t" r="r" b="b"/>
              <a:pathLst>
                <a:path w="1639" h="611" extrusionOk="0">
                  <a:moveTo>
                    <a:pt x="1" y="1"/>
                  </a:moveTo>
                  <a:lnTo>
                    <a:pt x="20" y="20"/>
                  </a:lnTo>
                  <a:lnTo>
                    <a:pt x="58" y="58"/>
                  </a:lnTo>
                  <a:lnTo>
                    <a:pt x="210" y="153"/>
                  </a:lnTo>
                  <a:lnTo>
                    <a:pt x="477" y="287"/>
                  </a:lnTo>
                  <a:lnTo>
                    <a:pt x="782" y="401"/>
                  </a:lnTo>
                  <a:lnTo>
                    <a:pt x="1106" y="515"/>
                  </a:lnTo>
                  <a:lnTo>
                    <a:pt x="1372" y="591"/>
                  </a:lnTo>
                  <a:lnTo>
                    <a:pt x="1563" y="610"/>
                  </a:lnTo>
                  <a:lnTo>
                    <a:pt x="1639" y="610"/>
                  </a:lnTo>
                  <a:lnTo>
                    <a:pt x="1620" y="591"/>
                  </a:lnTo>
                  <a:lnTo>
                    <a:pt x="1582" y="553"/>
                  </a:lnTo>
                  <a:lnTo>
                    <a:pt x="1410" y="477"/>
                  </a:lnTo>
                  <a:lnTo>
                    <a:pt x="839" y="248"/>
                  </a:lnTo>
                  <a:lnTo>
                    <a:pt x="267" y="39"/>
                  </a:lnTo>
                  <a:lnTo>
                    <a:pt x="7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4859;p67"/>
            <p:cNvSpPr/>
            <p:nvPr/>
          </p:nvSpPr>
          <p:spPr>
            <a:xfrm flipH="1">
              <a:off x="2007402" y="2563306"/>
              <a:ext cx="18839" cy="21342"/>
            </a:xfrm>
            <a:custGeom>
              <a:avLst/>
              <a:gdLst/>
              <a:ahLst/>
              <a:cxnLst/>
              <a:rect l="l" t="t" r="r" b="b"/>
              <a:pathLst>
                <a:path w="1144" h="1296" extrusionOk="0">
                  <a:moveTo>
                    <a:pt x="0" y="0"/>
                  </a:moveTo>
                  <a:lnTo>
                    <a:pt x="0" y="39"/>
                  </a:lnTo>
                  <a:lnTo>
                    <a:pt x="19" y="77"/>
                  </a:lnTo>
                  <a:lnTo>
                    <a:pt x="115" y="229"/>
                  </a:lnTo>
                  <a:lnTo>
                    <a:pt x="286" y="458"/>
                  </a:lnTo>
                  <a:lnTo>
                    <a:pt x="515" y="705"/>
                  </a:lnTo>
                  <a:lnTo>
                    <a:pt x="724" y="953"/>
                  </a:lnTo>
                  <a:lnTo>
                    <a:pt x="934" y="1143"/>
                  </a:lnTo>
                  <a:lnTo>
                    <a:pt x="1067" y="1277"/>
                  </a:lnTo>
                  <a:lnTo>
                    <a:pt x="1124" y="1296"/>
                  </a:lnTo>
                  <a:lnTo>
                    <a:pt x="1143" y="1296"/>
                  </a:lnTo>
                  <a:lnTo>
                    <a:pt x="1143" y="1277"/>
                  </a:lnTo>
                  <a:lnTo>
                    <a:pt x="1124" y="1239"/>
                  </a:lnTo>
                  <a:lnTo>
                    <a:pt x="1010" y="1067"/>
                  </a:lnTo>
                  <a:lnTo>
                    <a:pt x="858" y="858"/>
                  </a:lnTo>
                  <a:lnTo>
                    <a:pt x="629" y="591"/>
                  </a:lnTo>
                  <a:lnTo>
                    <a:pt x="400" y="343"/>
                  </a:lnTo>
                  <a:lnTo>
                    <a:pt x="210" y="153"/>
                  </a:lnTo>
                  <a:lnTo>
                    <a:pt x="76" y="39"/>
                  </a:lnTo>
                  <a:lnTo>
                    <a:pt x="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4860;p67"/>
            <p:cNvSpPr/>
            <p:nvPr/>
          </p:nvSpPr>
          <p:spPr>
            <a:xfrm flipH="1">
              <a:off x="2008983" y="2582441"/>
              <a:ext cx="26364" cy="7542"/>
            </a:xfrm>
            <a:custGeom>
              <a:avLst/>
              <a:gdLst/>
              <a:ahLst/>
              <a:cxnLst/>
              <a:rect l="l" t="t" r="r" b="b"/>
              <a:pathLst>
                <a:path w="1601" h="458" extrusionOk="0">
                  <a:moveTo>
                    <a:pt x="39" y="1"/>
                  </a:moveTo>
                  <a:lnTo>
                    <a:pt x="1" y="20"/>
                  </a:lnTo>
                  <a:lnTo>
                    <a:pt x="20" y="39"/>
                  </a:lnTo>
                  <a:lnTo>
                    <a:pt x="58" y="58"/>
                  </a:lnTo>
                  <a:lnTo>
                    <a:pt x="210" y="153"/>
                  </a:lnTo>
                  <a:lnTo>
                    <a:pt x="458" y="248"/>
                  </a:lnTo>
                  <a:lnTo>
                    <a:pt x="782" y="343"/>
                  </a:lnTo>
                  <a:lnTo>
                    <a:pt x="1087" y="420"/>
                  </a:lnTo>
                  <a:lnTo>
                    <a:pt x="1353" y="458"/>
                  </a:lnTo>
                  <a:lnTo>
                    <a:pt x="1582" y="458"/>
                  </a:lnTo>
                  <a:lnTo>
                    <a:pt x="1601" y="439"/>
                  </a:lnTo>
                  <a:lnTo>
                    <a:pt x="1582" y="420"/>
                  </a:lnTo>
                  <a:lnTo>
                    <a:pt x="1544" y="401"/>
                  </a:lnTo>
                  <a:lnTo>
                    <a:pt x="1372" y="343"/>
                  </a:lnTo>
                  <a:lnTo>
                    <a:pt x="820" y="172"/>
                  </a:lnTo>
                  <a:lnTo>
                    <a:pt x="248" y="39"/>
                  </a:lnTo>
                  <a:lnTo>
                    <a:pt x="7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4861;p67"/>
            <p:cNvSpPr/>
            <p:nvPr/>
          </p:nvSpPr>
          <p:spPr>
            <a:xfrm flipH="1">
              <a:off x="2008028" y="2606286"/>
              <a:ext cx="29823" cy="11626"/>
            </a:xfrm>
            <a:custGeom>
              <a:avLst/>
              <a:gdLst/>
              <a:ahLst/>
              <a:cxnLst/>
              <a:rect l="l" t="t" r="r" b="b"/>
              <a:pathLst>
                <a:path w="1811" h="706" extrusionOk="0">
                  <a:moveTo>
                    <a:pt x="1734" y="0"/>
                  </a:moveTo>
                  <a:lnTo>
                    <a:pt x="1524" y="57"/>
                  </a:lnTo>
                  <a:lnTo>
                    <a:pt x="1239" y="134"/>
                  </a:lnTo>
                  <a:lnTo>
                    <a:pt x="877" y="267"/>
                  </a:lnTo>
                  <a:lnTo>
                    <a:pt x="534" y="400"/>
                  </a:lnTo>
                  <a:lnTo>
                    <a:pt x="248" y="534"/>
                  </a:lnTo>
                  <a:lnTo>
                    <a:pt x="58" y="629"/>
                  </a:lnTo>
                  <a:lnTo>
                    <a:pt x="19" y="667"/>
                  </a:lnTo>
                  <a:lnTo>
                    <a:pt x="0" y="686"/>
                  </a:lnTo>
                  <a:lnTo>
                    <a:pt x="19" y="705"/>
                  </a:lnTo>
                  <a:lnTo>
                    <a:pt x="96" y="705"/>
                  </a:lnTo>
                  <a:lnTo>
                    <a:pt x="286" y="648"/>
                  </a:lnTo>
                  <a:lnTo>
                    <a:pt x="591" y="553"/>
                  </a:lnTo>
                  <a:lnTo>
                    <a:pt x="934" y="419"/>
                  </a:lnTo>
                  <a:lnTo>
                    <a:pt x="1296" y="286"/>
                  </a:lnTo>
                  <a:lnTo>
                    <a:pt x="1563" y="172"/>
                  </a:lnTo>
                  <a:lnTo>
                    <a:pt x="1753" y="57"/>
                  </a:lnTo>
                  <a:lnTo>
                    <a:pt x="1791" y="19"/>
                  </a:lnTo>
                  <a:lnTo>
                    <a:pt x="181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4862;p67"/>
            <p:cNvSpPr/>
            <p:nvPr/>
          </p:nvSpPr>
          <p:spPr>
            <a:xfrm flipH="1">
              <a:off x="2008028" y="2608163"/>
              <a:ext cx="13503" cy="23549"/>
            </a:xfrm>
            <a:custGeom>
              <a:avLst/>
              <a:gdLst/>
              <a:ahLst/>
              <a:cxnLst/>
              <a:rect l="l" t="t" r="r" b="b"/>
              <a:pathLst>
                <a:path w="820" h="1430" extrusionOk="0">
                  <a:moveTo>
                    <a:pt x="800" y="1"/>
                  </a:moveTo>
                  <a:lnTo>
                    <a:pt x="781" y="20"/>
                  </a:lnTo>
                  <a:lnTo>
                    <a:pt x="743" y="39"/>
                  </a:lnTo>
                  <a:lnTo>
                    <a:pt x="629" y="172"/>
                  </a:lnTo>
                  <a:lnTo>
                    <a:pt x="476" y="382"/>
                  </a:lnTo>
                  <a:lnTo>
                    <a:pt x="305" y="667"/>
                  </a:lnTo>
                  <a:lnTo>
                    <a:pt x="171" y="953"/>
                  </a:lnTo>
                  <a:lnTo>
                    <a:pt x="57" y="1182"/>
                  </a:lnTo>
                  <a:lnTo>
                    <a:pt x="19" y="1353"/>
                  </a:lnTo>
                  <a:lnTo>
                    <a:pt x="0" y="1410"/>
                  </a:lnTo>
                  <a:lnTo>
                    <a:pt x="19" y="1429"/>
                  </a:lnTo>
                  <a:lnTo>
                    <a:pt x="38" y="1429"/>
                  </a:lnTo>
                  <a:lnTo>
                    <a:pt x="76" y="1391"/>
                  </a:lnTo>
                  <a:lnTo>
                    <a:pt x="171" y="1239"/>
                  </a:lnTo>
                  <a:lnTo>
                    <a:pt x="457" y="744"/>
                  </a:lnTo>
                  <a:lnTo>
                    <a:pt x="724" y="248"/>
                  </a:lnTo>
                  <a:lnTo>
                    <a:pt x="800" y="77"/>
                  </a:lnTo>
                  <a:lnTo>
                    <a:pt x="819" y="39"/>
                  </a:lnTo>
                  <a:lnTo>
                    <a:pt x="80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4863;p67"/>
            <p:cNvSpPr/>
            <p:nvPr/>
          </p:nvSpPr>
          <p:spPr>
            <a:xfrm flipH="1">
              <a:off x="1986077" y="2609415"/>
              <a:ext cx="2832" cy="32639"/>
            </a:xfrm>
            <a:custGeom>
              <a:avLst/>
              <a:gdLst/>
              <a:ahLst/>
              <a:cxnLst/>
              <a:rect l="l" t="t" r="r" b="b"/>
              <a:pathLst>
                <a:path w="172" h="1982" extrusionOk="0">
                  <a:moveTo>
                    <a:pt x="115" y="1"/>
                  </a:moveTo>
                  <a:lnTo>
                    <a:pt x="95" y="20"/>
                  </a:lnTo>
                  <a:lnTo>
                    <a:pt x="76" y="77"/>
                  </a:lnTo>
                  <a:lnTo>
                    <a:pt x="38" y="287"/>
                  </a:lnTo>
                  <a:lnTo>
                    <a:pt x="19" y="591"/>
                  </a:lnTo>
                  <a:lnTo>
                    <a:pt x="0" y="991"/>
                  </a:lnTo>
                  <a:lnTo>
                    <a:pt x="0" y="1372"/>
                  </a:lnTo>
                  <a:lnTo>
                    <a:pt x="19" y="1677"/>
                  </a:lnTo>
                  <a:lnTo>
                    <a:pt x="38" y="1906"/>
                  </a:lnTo>
                  <a:lnTo>
                    <a:pt x="57" y="1963"/>
                  </a:lnTo>
                  <a:lnTo>
                    <a:pt x="76" y="1982"/>
                  </a:lnTo>
                  <a:lnTo>
                    <a:pt x="95" y="1963"/>
                  </a:lnTo>
                  <a:lnTo>
                    <a:pt x="95" y="1906"/>
                  </a:lnTo>
                  <a:lnTo>
                    <a:pt x="134" y="1696"/>
                  </a:lnTo>
                  <a:lnTo>
                    <a:pt x="153" y="1372"/>
                  </a:lnTo>
                  <a:lnTo>
                    <a:pt x="172" y="991"/>
                  </a:lnTo>
                  <a:lnTo>
                    <a:pt x="172" y="591"/>
                  </a:lnTo>
                  <a:lnTo>
                    <a:pt x="153" y="287"/>
                  </a:lnTo>
                  <a:lnTo>
                    <a:pt x="134" y="77"/>
                  </a:lnTo>
                  <a:lnTo>
                    <a:pt x="115" y="20"/>
                  </a:lnTo>
                  <a:lnTo>
                    <a:pt x="11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4864;p67"/>
            <p:cNvSpPr/>
            <p:nvPr/>
          </p:nvSpPr>
          <p:spPr>
            <a:xfrm flipH="1">
              <a:off x="1967568" y="2611934"/>
              <a:ext cx="16006" cy="22281"/>
            </a:xfrm>
            <a:custGeom>
              <a:avLst/>
              <a:gdLst/>
              <a:ahLst/>
              <a:cxnLst/>
              <a:rect l="l" t="t" r="r" b="b"/>
              <a:pathLst>
                <a:path w="972" h="1353" extrusionOk="0">
                  <a:moveTo>
                    <a:pt x="0" y="0"/>
                  </a:moveTo>
                  <a:lnTo>
                    <a:pt x="0" y="19"/>
                  </a:lnTo>
                  <a:lnTo>
                    <a:pt x="19" y="76"/>
                  </a:lnTo>
                  <a:lnTo>
                    <a:pt x="95" y="229"/>
                  </a:lnTo>
                  <a:lnTo>
                    <a:pt x="229" y="457"/>
                  </a:lnTo>
                  <a:lnTo>
                    <a:pt x="419" y="724"/>
                  </a:lnTo>
                  <a:lnTo>
                    <a:pt x="610" y="991"/>
                  </a:lnTo>
                  <a:lnTo>
                    <a:pt x="781" y="1181"/>
                  </a:lnTo>
                  <a:lnTo>
                    <a:pt x="914" y="1315"/>
                  </a:lnTo>
                  <a:lnTo>
                    <a:pt x="953" y="1334"/>
                  </a:lnTo>
                  <a:lnTo>
                    <a:pt x="972" y="1353"/>
                  </a:lnTo>
                  <a:lnTo>
                    <a:pt x="972" y="1315"/>
                  </a:lnTo>
                  <a:lnTo>
                    <a:pt x="953" y="1277"/>
                  </a:lnTo>
                  <a:lnTo>
                    <a:pt x="876" y="1105"/>
                  </a:lnTo>
                  <a:lnTo>
                    <a:pt x="743" y="896"/>
                  </a:lnTo>
                  <a:lnTo>
                    <a:pt x="553" y="629"/>
                  </a:lnTo>
                  <a:lnTo>
                    <a:pt x="362" y="362"/>
                  </a:lnTo>
                  <a:lnTo>
                    <a:pt x="191" y="172"/>
                  </a:lnTo>
                  <a:lnTo>
                    <a:pt x="76" y="38"/>
                  </a:lnTo>
                  <a:lnTo>
                    <a:pt x="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4865;p67"/>
            <p:cNvSpPr/>
            <p:nvPr/>
          </p:nvSpPr>
          <p:spPr>
            <a:xfrm flipH="1">
              <a:off x="1968819" y="2571144"/>
              <a:ext cx="52712" cy="52729"/>
            </a:xfrm>
            <a:custGeom>
              <a:avLst/>
              <a:gdLst/>
              <a:ahLst/>
              <a:cxnLst/>
              <a:rect l="l" t="t" r="r" b="b"/>
              <a:pathLst>
                <a:path w="3201" h="3202" extrusionOk="0">
                  <a:moveTo>
                    <a:pt x="1372" y="1"/>
                  </a:moveTo>
                  <a:lnTo>
                    <a:pt x="1219" y="39"/>
                  </a:lnTo>
                  <a:lnTo>
                    <a:pt x="1067" y="77"/>
                  </a:lnTo>
                  <a:lnTo>
                    <a:pt x="933" y="134"/>
                  </a:lnTo>
                  <a:lnTo>
                    <a:pt x="781" y="210"/>
                  </a:lnTo>
                  <a:lnTo>
                    <a:pt x="667" y="286"/>
                  </a:lnTo>
                  <a:lnTo>
                    <a:pt x="533" y="382"/>
                  </a:lnTo>
                  <a:lnTo>
                    <a:pt x="438" y="496"/>
                  </a:lnTo>
                  <a:lnTo>
                    <a:pt x="324" y="610"/>
                  </a:lnTo>
                  <a:lnTo>
                    <a:pt x="248" y="744"/>
                  </a:lnTo>
                  <a:lnTo>
                    <a:pt x="152" y="877"/>
                  </a:lnTo>
                  <a:lnTo>
                    <a:pt x="95" y="1029"/>
                  </a:lnTo>
                  <a:lnTo>
                    <a:pt x="57" y="1182"/>
                  </a:lnTo>
                  <a:lnTo>
                    <a:pt x="19" y="1353"/>
                  </a:lnTo>
                  <a:lnTo>
                    <a:pt x="0" y="1506"/>
                  </a:lnTo>
                  <a:lnTo>
                    <a:pt x="0" y="1677"/>
                  </a:lnTo>
                  <a:lnTo>
                    <a:pt x="19" y="1830"/>
                  </a:lnTo>
                  <a:lnTo>
                    <a:pt x="38" y="1982"/>
                  </a:lnTo>
                  <a:lnTo>
                    <a:pt x="76" y="2134"/>
                  </a:lnTo>
                  <a:lnTo>
                    <a:pt x="152" y="2268"/>
                  </a:lnTo>
                  <a:lnTo>
                    <a:pt x="210" y="2401"/>
                  </a:lnTo>
                  <a:lnTo>
                    <a:pt x="305" y="2534"/>
                  </a:lnTo>
                  <a:lnTo>
                    <a:pt x="400" y="2649"/>
                  </a:lnTo>
                  <a:lnTo>
                    <a:pt x="495" y="2763"/>
                  </a:lnTo>
                  <a:lnTo>
                    <a:pt x="629" y="2858"/>
                  </a:lnTo>
                  <a:lnTo>
                    <a:pt x="743" y="2953"/>
                  </a:lnTo>
                  <a:lnTo>
                    <a:pt x="895" y="3030"/>
                  </a:lnTo>
                  <a:lnTo>
                    <a:pt x="1029" y="3106"/>
                  </a:lnTo>
                  <a:lnTo>
                    <a:pt x="1200" y="3144"/>
                  </a:lnTo>
                  <a:lnTo>
                    <a:pt x="1353" y="3182"/>
                  </a:lnTo>
                  <a:lnTo>
                    <a:pt x="1505" y="3201"/>
                  </a:lnTo>
                  <a:lnTo>
                    <a:pt x="1676" y="3201"/>
                  </a:lnTo>
                  <a:lnTo>
                    <a:pt x="1829" y="3182"/>
                  </a:lnTo>
                  <a:lnTo>
                    <a:pt x="1981" y="3144"/>
                  </a:lnTo>
                  <a:lnTo>
                    <a:pt x="2134" y="3106"/>
                  </a:lnTo>
                  <a:lnTo>
                    <a:pt x="2267" y="3049"/>
                  </a:lnTo>
                  <a:lnTo>
                    <a:pt x="2400" y="2973"/>
                  </a:lnTo>
                  <a:lnTo>
                    <a:pt x="2534" y="2896"/>
                  </a:lnTo>
                  <a:lnTo>
                    <a:pt x="2667" y="2801"/>
                  </a:lnTo>
                  <a:lnTo>
                    <a:pt x="2762" y="2687"/>
                  </a:lnTo>
                  <a:lnTo>
                    <a:pt x="2877" y="2572"/>
                  </a:lnTo>
                  <a:lnTo>
                    <a:pt x="2953" y="2439"/>
                  </a:lnTo>
                  <a:lnTo>
                    <a:pt x="3029" y="2306"/>
                  </a:lnTo>
                  <a:lnTo>
                    <a:pt x="3105" y="2153"/>
                  </a:lnTo>
                  <a:lnTo>
                    <a:pt x="3143" y="2001"/>
                  </a:lnTo>
                  <a:lnTo>
                    <a:pt x="3181" y="1849"/>
                  </a:lnTo>
                  <a:lnTo>
                    <a:pt x="3200" y="1677"/>
                  </a:lnTo>
                  <a:lnTo>
                    <a:pt x="3200" y="1525"/>
                  </a:lnTo>
                  <a:lnTo>
                    <a:pt x="3181" y="1372"/>
                  </a:lnTo>
                  <a:lnTo>
                    <a:pt x="3162" y="1220"/>
                  </a:lnTo>
                  <a:lnTo>
                    <a:pt x="3105" y="1068"/>
                  </a:lnTo>
                  <a:lnTo>
                    <a:pt x="3048" y="915"/>
                  </a:lnTo>
                  <a:lnTo>
                    <a:pt x="2991" y="782"/>
                  </a:lnTo>
                  <a:lnTo>
                    <a:pt x="2896" y="648"/>
                  </a:lnTo>
                  <a:lnTo>
                    <a:pt x="2800" y="534"/>
                  </a:lnTo>
                  <a:lnTo>
                    <a:pt x="2705" y="420"/>
                  </a:lnTo>
                  <a:lnTo>
                    <a:pt x="2572" y="325"/>
                  </a:lnTo>
                  <a:lnTo>
                    <a:pt x="2457" y="229"/>
                  </a:lnTo>
                  <a:lnTo>
                    <a:pt x="2305" y="153"/>
                  </a:lnTo>
                  <a:lnTo>
                    <a:pt x="2172" y="96"/>
                  </a:lnTo>
                  <a:lnTo>
                    <a:pt x="2000" y="39"/>
                  </a:lnTo>
                  <a:lnTo>
                    <a:pt x="184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4866;p67"/>
            <p:cNvSpPr/>
            <p:nvPr/>
          </p:nvSpPr>
          <p:spPr>
            <a:xfrm flipH="1">
              <a:off x="1893843" y="3169705"/>
              <a:ext cx="5039" cy="7542"/>
            </a:xfrm>
            <a:custGeom>
              <a:avLst/>
              <a:gdLst/>
              <a:ahLst/>
              <a:cxnLst/>
              <a:rect l="l" t="t" r="r" b="b"/>
              <a:pathLst>
                <a:path w="306" h="458" extrusionOk="0">
                  <a:moveTo>
                    <a:pt x="267" y="0"/>
                  </a:moveTo>
                  <a:lnTo>
                    <a:pt x="1" y="153"/>
                  </a:lnTo>
                  <a:lnTo>
                    <a:pt x="305" y="457"/>
                  </a:lnTo>
                  <a:lnTo>
                    <a:pt x="267" y="0"/>
                  </a:lnTo>
                  <a:close/>
                </a:path>
              </a:pathLst>
            </a:custGeom>
            <a:solidFill>
              <a:srgbClr val="FEE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4867;p67"/>
            <p:cNvSpPr/>
            <p:nvPr/>
          </p:nvSpPr>
          <p:spPr>
            <a:xfrm flipH="1">
              <a:off x="1893843" y="3169705"/>
              <a:ext cx="5039" cy="7542"/>
            </a:xfrm>
            <a:custGeom>
              <a:avLst/>
              <a:gdLst/>
              <a:ahLst/>
              <a:cxnLst/>
              <a:rect l="l" t="t" r="r" b="b"/>
              <a:pathLst>
                <a:path w="306" h="458" fill="none" extrusionOk="0">
                  <a:moveTo>
                    <a:pt x="267" y="0"/>
                  </a:moveTo>
                  <a:lnTo>
                    <a:pt x="267" y="0"/>
                  </a:lnTo>
                  <a:lnTo>
                    <a:pt x="1" y="153"/>
                  </a:lnTo>
                  <a:lnTo>
                    <a:pt x="1" y="153"/>
                  </a:lnTo>
                  <a:lnTo>
                    <a:pt x="305" y="457"/>
                  </a:lnTo>
                  <a:lnTo>
                    <a:pt x="305" y="457"/>
                  </a:lnTo>
                  <a:lnTo>
                    <a:pt x="26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4868;p67"/>
            <p:cNvSpPr/>
            <p:nvPr/>
          </p:nvSpPr>
          <p:spPr>
            <a:xfrm flipH="1">
              <a:off x="1874082" y="3157782"/>
              <a:ext cx="20403" cy="23845"/>
            </a:xfrm>
            <a:custGeom>
              <a:avLst/>
              <a:gdLst/>
              <a:ahLst/>
              <a:cxnLst/>
              <a:rect l="l" t="t" r="r" b="b"/>
              <a:pathLst>
                <a:path w="1239" h="1448" extrusionOk="0">
                  <a:moveTo>
                    <a:pt x="1239" y="0"/>
                  </a:moveTo>
                  <a:lnTo>
                    <a:pt x="515" y="438"/>
                  </a:lnTo>
                  <a:lnTo>
                    <a:pt x="0" y="724"/>
                  </a:lnTo>
                  <a:lnTo>
                    <a:pt x="38" y="1181"/>
                  </a:lnTo>
                  <a:lnTo>
                    <a:pt x="191" y="1315"/>
                  </a:lnTo>
                  <a:lnTo>
                    <a:pt x="362" y="1448"/>
                  </a:lnTo>
                  <a:lnTo>
                    <a:pt x="819" y="724"/>
                  </a:lnTo>
                  <a:lnTo>
                    <a:pt x="1239" y="0"/>
                  </a:lnTo>
                  <a:close/>
                </a:path>
              </a:pathLst>
            </a:custGeom>
            <a:solidFill>
              <a:srgbClr val="631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4869;p67"/>
            <p:cNvSpPr/>
            <p:nvPr/>
          </p:nvSpPr>
          <p:spPr>
            <a:xfrm flipH="1">
              <a:off x="1874082" y="3157782"/>
              <a:ext cx="20403" cy="23845"/>
            </a:xfrm>
            <a:custGeom>
              <a:avLst/>
              <a:gdLst/>
              <a:ahLst/>
              <a:cxnLst/>
              <a:rect l="l" t="t" r="r" b="b"/>
              <a:pathLst>
                <a:path w="1239" h="1448" fill="none" extrusionOk="0">
                  <a:moveTo>
                    <a:pt x="1239" y="0"/>
                  </a:moveTo>
                  <a:lnTo>
                    <a:pt x="1239" y="0"/>
                  </a:lnTo>
                  <a:lnTo>
                    <a:pt x="515" y="438"/>
                  </a:lnTo>
                  <a:lnTo>
                    <a:pt x="515" y="438"/>
                  </a:lnTo>
                  <a:lnTo>
                    <a:pt x="0" y="724"/>
                  </a:lnTo>
                  <a:lnTo>
                    <a:pt x="0" y="724"/>
                  </a:lnTo>
                  <a:lnTo>
                    <a:pt x="38" y="1181"/>
                  </a:lnTo>
                  <a:lnTo>
                    <a:pt x="38" y="1181"/>
                  </a:lnTo>
                  <a:lnTo>
                    <a:pt x="191" y="1315"/>
                  </a:lnTo>
                  <a:lnTo>
                    <a:pt x="362" y="1448"/>
                  </a:lnTo>
                  <a:lnTo>
                    <a:pt x="362" y="1448"/>
                  </a:lnTo>
                  <a:lnTo>
                    <a:pt x="819" y="724"/>
                  </a:lnTo>
                  <a:lnTo>
                    <a:pt x="12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4870;p67"/>
            <p:cNvSpPr/>
            <p:nvPr/>
          </p:nvSpPr>
          <p:spPr>
            <a:xfrm flipH="1">
              <a:off x="1794708" y="2892376"/>
              <a:ext cx="124560" cy="279849"/>
            </a:xfrm>
            <a:custGeom>
              <a:avLst/>
              <a:gdLst/>
              <a:ahLst/>
              <a:cxnLst/>
              <a:rect l="l" t="t" r="r" b="b"/>
              <a:pathLst>
                <a:path w="7564" h="16994" fill="none" extrusionOk="0">
                  <a:moveTo>
                    <a:pt x="5811" y="1"/>
                  </a:moveTo>
                  <a:lnTo>
                    <a:pt x="5811" y="1"/>
                  </a:lnTo>
                  <a:lnTo>
                    <a:pt x="5753" y="401"/>
                  </a:lnTo>
                  <a:lnTo>
                    <a:pt x="5696" y="801"/>
                  </a:lnTo>
                  <a:lnTo>
                    <a:pt x="5601" y="1182"/>
                  </a:lnTo>
                  <a:lnTo>
                    <a:pt x="5487" y="1582"/>
                  </a:lnTo>
                  <a:lnTo>
                    <a:pt x="5372" y="1963"/>
                  </a:lnTo>
                  <a:lnTo>
                    <a:pt x="5220" y="2344"/>
                  </a:lnTo>
                  <a:lnTo>
                    <a:pt x="5068" y="2725"/>
                  </a:lnTo>
                  <a:lnTo>
                    <a:pt x="4896" y="3087"/>
                  </a:lnTo>
                  <a:lnTo>
                    <a:pt x="4725" y="3449"/>
                  </a:lnTo>
                  <a:lnTo>
                    <a:pt x="4534" y="3811"/>
                  </a:lnTo>
                  <a:lnTo>
                    <a:pt x="4115" y="4535"/>
                  </a:lnTo>
                  <a:lnTo>
                    <a:pt x="3696" y="5221"/>
                  </a:lnTo>
                  <a:lnTo>
                    <a:pt x="3239" y="5906"/>
                  </a:lnTo>
                  <a:lnTo>
                    <a:pt x="3239" y="5906"/>
                  </a:lnTo>
                  <a:lnTo>
                    <a:pt x="2324" y="7278"/>
                  </a:lnTo>
                  <a:lnTo>
                    <a:pt x="1886" y="7964"/>
                  </a:lnTo>
                  <a:lnTo>
                    <a:pt x="1467" y="8669"/>
                  </a:lnTo>
                  <a:lnTo>
                    <a:pt x="1086" y="9374"/>
                  </a:lnTo>
                  <a:lnTo>
                    <a:pt x="896" y="9755"/>
                  </a:lnTo>
                  <a:lnTo>
                    <a:pt x="743" y="10116"/>
                  </a:lnTo>
                  <a:lnTo>
                    <a:pt x="572" y="10497"/>
                  </a:lnTo>
                  <a:lnTo>
                    <a:pt x="438" y="10878"/>
                  </a:lnTo>
                  <a:lnTo>
                    <a:pt x="324" y="11259"/>
                  </a:lnTo>
                  <a:lnTo>
                    <a:pt x="210" y="11640"/>
                  </a:lnTo>
                  <a:lnTo>
                    <a:pt x="210" y="11640"/>
                  </a:lnTo>
                  <a:lnTo>
                    <a:pt x="134" y="12002"/>
                  </a:lnTo>
                  <a:lnTo>
                    <a:pt x="77" y="12345"/>
                  </a:lnTo>
                  <a:lnTo>
                    <a:pt x="19" y="12707"/>
                  </a:lnTo>
                  <a:lnTo>
                    <a:pt x="0" y="13069"/>
                  </a:lnTo>
                  <a:lnTo>
                    <a:pt x="0" y="13412"/>
                  </a:lnTo>
                  <a:lnTo>
                    <a:pt x="19" y="13774"/>
                  </a:lnTo>
                  <a:lnTo>
                    <a:pt x="38" y="14136"/>
                  </a:lnTo>
                  <a:lnTo>
                    <a:pt x="96" y="14498"/>
                  </a:lnTo>
                  <a:lnTo>
                    <a:pt x="172" y="14841"/>
                  </a:lnTo>
                  <a:lnTo>
                    <a:pt x="248" y="15184"/>
                  </a:lnTo>
                  <a:lnTo>
                    <a:pt x="362" y="15508"/>
                  </a:lnTo>
                  <a:lnTo>
                    <a:pt x="496" y="15831"/>
                  </a:lnTo>
                  <a:lnTo>
                    <a:pt x="648" y="16136"/>
                  </a:lnTo>
                  <a:lnTo>
                    <a:pt x="819" y="16441"/>
                  </a:lnTo>
                  <a:lnTo>
                    <a:pt x="1029" y="16727"/>
                  </a:lnTo>
                  <a:lnTo>
                    <a:pt x="1239" y="16994"/>
                  </a:lnTo>
                  <a:lnTo>
                    <a:pt x="1239" y="16994"/>
                  </a:lnTo>
                  <a:lnTo>
                    <a:pt x="1505" y="16841"/>
                  </a:lnTo>
                  <a:lnTo>
                    <a:pt x="1505" y="16841"/>
                  </a:lnTo>
                  <a:lnTo>
                    <a:pt x="2020" y="16555"/>
                  </a:lnTo>
                  <a:lnTo>
                    <a:pt x="2020" y="16555"/>
                  </a:lnTo>
                  <a:lnTo>
                    <a:pt x="2744" y="16117"/>
                  </a:lnTo>
                  <a:lnTo>
                    <a:pt x="2744" y="16117"/>
                  </a:lnTo>
                  <a:lnTo>
                    <a:pt x="3182" y="15374"/>
                  </a:lnTo>
                  <a:lnTo>
                    <a:pt x="3582" y="14612"/>
                  </a:lnTo>
                  <a:lnTo>
                    <a:pt x="3982" y="13831"/>
                  </a:lnTo>
                  <a:lnTo>
                    <a:pt x="4363" y="13069"/>
                  </a:lnTo>
                  <a:lnTo>
                    <a:pt x="4725" y="12269"/>
                  </a:lnTo>
                  <a:lnTo>
                    <a:pt x="5068" y="11488"/>
                  </a:lnTo>
                  <a:lnTo>
                    <a:pt x="5391" y="10688"/>
                  </a:lnTo>
                  <a:lnTo>
                    <a:pt x="5696" y="9869"/>
                  </a:lnTo>
                  <a:lnTo>
                    <a:pt x="6001" y="9069"/>
                  </a:lnTo>
                  <a:lnTo>
                    <a:pt x="6268" y="8250"/>
                  </a:lnTo>
                  <a:lnTo>
                    <a:pt x="6534" y="7411"/>
                  </a:lnTo>
                  <a:lnTo>
                    <a:pt x="6763" y="6592"/>
                  </a:lnTo>
                  <a:lnTo>
                    <a:pt x="6992" y="5754"/>
                  </a:lnTo>
                  <a:lnTo>
                    <a:pt x="7201" y="4916"/>
                  </a:lnTo>
                  <a:lnTo>
                    <a:pt x="7392" y="4078"/>
                  </a:lnTo>
                  <a:lnTo>
                    <a:pt x="7563" y="3220"/>
                  </a:lnTo>
                  <a:lnTo>
                    <a:pt x="5811" y="1"/>
                  </a:lnTo>
                  <a:lnTo>
                    <a:pt x="5811" y="1"/>
                  </a:lnTo>
                  <a:lnTo>
                    <a:pt x="581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4871;p67"/>
            <p:cNvSpPr/>
            <p:nvPr/>
          </p:nvSpPr>
          <p:spPr>
            <a:xfrm flipH="1">
              <a:off x="1823576" y="2892063"/>
              <a:ext cx="16" cy="329"/>
            </a:xfrm>
            <a:custGeom>
              <a:avLst/>
              <a:gdLst/>
              <a:ahLst/>
              <a:cxnLst/>
              <a:rect l="l" t="t" r="r" b="b"/>
              <a:pathLst>
                <a:path w="1" h="20" extrusionOk="0">
                  <a:moveTo>
                    <a:pt x="1" y="1"/>
                  </a:moveTo>
                  <a:lnTo>
                    <a:pt x="1" y="1"/>
                  </a:lnTo>
                  <a:lnTo>
                    <a:pt x="1" y="20"/>
                  </a:lnTo>
                  <a:lnTo>
                    <a:pt x="1" y="20"/>
                  </a:lnTo>
                  <a:lnTo>
                    <a:pt x="1" y="20"/>
                  </a:lnTo>
                  <a:lnTo>
                    <a:pt x="1" y="1"/>
                  </a:lnTo>
                  <a:close/>
                </a:path>
              </a:pathLst>
            </a:custGeom>
            <a:solidFill>
              <a:srgbClr val="631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4872;p67"/>
            <p:cNvSpPr/>
            <p:nvPr/>
          </p:nvSpPr>
          <p:spPr>
            <a:xfrm flipH="1">
              <a:off x="1823576" y="2892063"/>
              <a:ext cx="16" cy="329"/>
            </a:xfrm>
            <a:custGeom>
              <a:avLst/>
              <a:gdLst/>
              <a:ahLst/>
              <a:cxnLst/>
              <a:rect l="l" t="t" r="r" b="b"/>
              <a:pathLst>
                <a:path w="1" h="20" fill="none" extrusionOk="0">
                  <a:moveTo>
                    <a:pt x="1" y="1"/>
                  </a:moveTo>
                  <a:lnTo>
                    <a:pt x="1" y="1"/>
                  </a:lnTo>
                  <a:lnTo>
                    <a:pt x="1" y="20"/>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4873;p67"/>
            <p:cNvSpPr/>
            <p:nvPr/>
          </p:nvSpPr>
          <p:spPr>
            <a:xfrm flipH="1">
              <a:off x="1764606" y="2791677"/>
              <a:ext cx="131131" cy="420695"/>
            </a:xfrm>
            <a:custGeom>
              <a:avLst/>
              <a:gdLst/>
              <a:ahLst/>
              <a:cxnLst/>
              <a:rect l="l" t="t" r="r" b="b"/>
              <a:pathLst>
                <a:path w="7963" h="25547" extrusionOk="0">
                  <a:moveTo>
                    <a:pt x="6953" y="1"/>
                  </a:moveTo>
                  <a:lnTo>
                    <a:pt x="4267" y="3754"/>
                  </a:lnTo>
                  <a:lnTo>
                    <a:pt x="4458" y="4249"/>
                  </a:lnTo>
                  <a:lnTo>
                    <a:pt x="4591" y="4744"/>
                  </a:lnTo>
                  <a:lnTo>
                    <a:pt x="4705" y="5240"/>
                  </a:lnTo>
                  <a:lnTo>
                    <a:pt x="4782" y="5754"/>
                  </a:lnTo>
                  <a:lnTo>
                    <a:pt x="4820" y="6268"/>
                  </a:lnTo>
                  <a:lnTo>
                    <a:pt x="4839" y="6783"/>
                  </a:lnTo>
                  <a:lnTo>
                    <a:pt x="4820" y="7297"/>
                  </a:lnTo>
                  <a:lnTo>
                    <a:pt x="4763" y="7811"/>
                  </a:lnTo>
                  <a:lnTo>
                    <a:pt x="4705" y="8345"/>
                  </a:lnTo>
                  <a:lnTo>
                    <a:pt x="4610" y="8859"/>
                  </a:lnTo>
                  <a:lnTo>
                    <a:pt x="4496" y="9373"/>
                  </a:lnTo>
                  <a:lnTo>
                    <a:pt x="4363" y="9888"/>
                  </a:lnTo>
                  <a:lnTo>
                    <a:pt x="4210" y="10402"/>
                  </a:lnTo>
                  <a:lnTo>
                    <a:pt x="4039" y="10917"/>
                  </a:lnTo>
                  <a:lnTo>
                    <a:pt x="3848" y="11412"/>
                  </a:lnTo>
                  <a:lnTo>
                    <a:pt x="3658" y="11888"/>
                  </a:lnTo>
                  <a:lnTo>
                    <a:pt x="3391" y="12479"/>
                  </a:lnTo>
                  <a:lnTo>
                    <a:pt x="3048" y="13203"/>
                  </a:lnTo>
                  <a:lnTo>
                    <a:pt x="2191" y="14974"/>
                  </a:lnTo>
                  <a:lnTo>
                    <a:pt x="1734" y="15984"/>
                  </a:lnTo>
                  <a:lnTo>
                    <a:pt x="1295" y="17032"/>
                  </a:lnTo>
                  <a:lnTo>
                    <a:pt x="1086" y="17565"/>
                  </a:lnTo>
                  <a:lnTo>
                    <a:pt x="876" y="18117"/>
                  </a:lnTo>
                  <a:lnTo>
                    <a:pt x="686" y="18651"/>
                  </a:lnTo>
                  <a:lnTo>
                    <a:pt x="514" y="19203"/>
                  </a:lnTo>
                  <a:lnTo>
                    <a:pt x="362" y="19737"/>
                  </a:lnTo>
                  <a:lnTo>
                    <a:pt x="229" y="20270"/>
                  </a:lnTo>
                  <a:lnTo>
                    <a:pt x="133" y="20803"/>
                  </a:lnTo>
                  <a:lnTo>
                    <a:pt x="57" y="21299"/>
                  </a:lnTo>
                  <a:lnTo>
                    <a:pt x="19" y="21794"/>
                  </a:lnTo>
                  <a:lnTo>
                    <a:pt x="0" y="22270"/>
                  </a:lnTo>
                  <a:lnTo>
                    <a:pt x="38" y="22728"/>
                  </a:lnTo>
                  <a:lnTo>
                    <a:pt x="95" y="23166"/>
                  </a:lnTo>
                  <a:lnTo>
                    <a:pt x="152" y="23375"/>
                  </a:lnTo>
                  <a:lnTo>
                    <a:pt x="210" y="23585"/>
                  </a:lnTo>
                  <a:lnTo>
                    <a:pt x="286" y="23775"/>
                  </a:lnTo>
                  <a:lnTo>
                    <a:pt x="362" y="23966"/>
                  </a:lnTo>
                  <a:lnTo>
                    <a:pt x="457" y="24137"/>
                  </a:lnTo>
                  <a:lnTo>
                    <a:pt x="572" y="24309"/>
                  </a:lnTo>
                  <a:lnTo>
                    <a:pt x="686" y="24461"/>
                  </a:lnTo>
                  <a:lnTo>
                    <a:pt x="838" y="24613"/>
                  </a:lnTo>
                  <a:lnTo>
                    <a:pt x="972" y="24766"/>
                  </a:lnTo>
                  <a:lnTo>
                    <a:pt x="1143" y="24899"/>
                  </a:lnTo>
                  <a:lnTo>
                    <a:pt x="1315" y="25014"/>
                  </a:lnTo>
                  <a:lnTo>
                    <a:pt x="1505" y="25128"/>
                  </a:lnTo>
                  <a:lnTo>
                    <a:pt x="1715" y="25223"/>
                  </a:lnTo>
                  <a:lnTo>
                    <a:pt x="1943" y="25318"/>
                  </a:lnTo>
                  <a:lnTo>
                    <a:pt x="2191" y="25395"/>
                  </a:lnTo>
                  <a:lnTo>
                    <a:pt x="2438" y="25471"/>
                  </a:lnTo>
                  <a:lnTo>
                    <a:pt x="2705" y="25509"/>
                  </a:lnTo>
                  <a:lnTo>
                    <a:pt x="2972" y="25547"/>
                  </a:lnTo>
                  <a:lnTo>
                    <a:pt x="3239" y="25547"/>
                  </a:lnTo>
                  <a:lnTo>
                    <a:pt x="3543" y="25528"/>
                  </a:lnTo>
                  <a:lnTo>
                    <a:pt x="3829" y="25490"/>
                  </a:lnTo>
                  <a:lnTo>
                    <a:pt x="4115" y="25433"/>
                  </a:lnTo>
                  <a:lnTo>
                    <a:pt x="4401" y="25337"/>
                  </a:lnTo>
                  <a:lnTo>
                    <a:pt x="4686" y="25242"/>
                  </a:lnTo>
                  <a:lnTo>
                    <a:pt x="4972" y="25128"/>
                  </a:lnTo>
                  <a:lnTo>
                    <a:pt x="5220" y="24975"/>
                  </a:lnTo>
                  <a:lnTo>
                    <a:pt x="5467" y="24823"/>
                  </a:lnTo>
                  <a:lnTo>
                    <a:pt x="5696" y="24652"/>
                  </a:lnTo>
                  <a:lnTo>
                    <a:pt x="5906" y="24442"/>
                  </a:lnTo>
                  <a:lnTo>
                    <a:pt x="6077" y="24232"/>
                  </a:lnTo>
                  <a:lnTo>
                    <a:pt x="6229" y="24004"/>
                  </a:lnTo>
                  <a:lnTo>
                    <a:pt x="6344" y="23756"/>
                  </a:lnTo>
                  <a:lnTo>
                    <a:pt x="6401" y="23566"/>
                  </a:lnTo>
                  <a:lnTo>
                    <a:pt x="6439" y="23394"/>
                  </a:lnTo>
                  <a:lnTo>
                    <a:pt x="6477" y="23204"/>
                  </a:lnTo>
                  <a:lnTo>
                    <a:pt x="6477" y="23032"/>
                  </a:lnTo>
                  <a:lnTo>
                    <a:pt x="6458" y="22861"/>
                  </a:lnTo>
                  <a:lnTo>
                    <a:pt x="6439" y="22670"/>
                  </a:lnTo>
                  <a:lnTo>
                    <a:pt x="6363" y="22327"/>
                  </a:lnTo>
                  <a:lnTo>
                    <a:pt x="6268" y="21966"/>
                  </a:lnTo>
                  <a:lnTo>
                    <a:pt x="6153" y="21623"/>
                  </a:lnTo>
                  <a:lnTo>
                    <a:pt x="6039" y="21261"/>
                  </a:lnTo>
                  <a:lnTo>
                    <a:pt x="5944" y="20899"/>
                  </a:lnTo>
                  <a:lnTo>
                    <a:pt x="5829" y="20346"/>
                  </a:lnTo>
                  <a:lnTo>
                    <a:pt x="5753" y="19794"/>
                  </a:lnTo>
                  <a:lnTo>
                    <a:pt x="5715" y="19222"/>
                  </a:lnTo>
                  <a:lnTo>
                    <a:pt x="5677" y="18651"/>
                  </a:lnTo>
                  <a:lnTo>
                    <a:pt x="5677" y="18098"/>
                  </a:lnTo>
                  <a:lnTo>
                    <a:pt x="5696" y="17527"/>
                  </a:lnTo>
                  <a:lnTo>
                    <a:pt x="5753" y="16974"/>
                  </a:lnTo>
                  <a:lnTo>
                    <a:pt x="5810" y="16403"/>
                  </a:lnTo>
                  <a:lnTo>
                    <a:pt x="5867" y="15889"/>
                  </a:lnTo>
                  <a:lnTo>
                    <a:pt x="5963" y="15374"/>
                  </a:lnTo>
                  <a:lnTo>
                    <a:pt x="6153" y="14346"/>
                  </a:lnTo>
                  <a:lnTo>
                    <a:pt x="6382" y="13317"/>
                  </a:lnTo>
                  <a:lnTo>
                    <a:pt x="6629" y="12307"/>
                  </a:lnTo>
                  <a:lnTo>
                    <a:pt x="7144" y="10269"/>
                  </a:lnTo>
                  <a:lnTo>
                    <a:pt x="7391" y="9240"/>
                  </a:lnTo>
                  <a:lnTo>
                    <a:pt x="7601" y="8211"/>
                  </a:lnTo>
                  <a:lnTo>
                    <a:pt x="7696" y="7697"/>
                  </a:lnTo>
                  <a:lnTo>
                    <a:pt x="7772" y="7183"/>
                  </a:lnTo>
                  <a:lnTo>
                    <a:pt x="7849" y="6649"/>
                  </a:lnTo>
                  <a:lnTo>
                    <a:pt x="7906" y="6116"/>
                  </a:lnTo>
                  <a:lnTo>
                    <a:pt x="7944" y="5602"/>
                  </a:lnTo>
                  <a:lnTo>
                    <a:pt x="7963" y="5068"/>
                  </a:lnTo>
                  <a:lnTo>
                    <a:pt x="7963" y="4535"/>
                  </a:lnTo>
                  <a:lnTo>
                    <a:pt x="7944" y="4020"/>
                  </a:lnTo>
                  <a:lnTo>
                    <a:pt x="7906" y="3487"/>
                  </a:lnTo>
                  <a:lnTo>
                    <a:pt x="7849" y="2973"/>
                  </a:lnTo>
                  <a:lnTo>
                    <a:pt x="7772" y="2458"/>
                  </a:lnTo>
                  <a:lnTo>
                    <a:pt x="7658" y="1944"/>
                  </a:lnTo>
                  <a:lnTo>
                    <a:pt x="7525" y="1449"/>
                  </a:lnTo>
                  <a:lnTo>
                    <a:pt x="7372" y="953"/>
                  </a:lnTo>
                  <a:lnTo>
                    <a:pt x="7182" y="477"/>
                  </a:lnTo>
                  <a:lnTo>
                    <a:pt x="69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4874;p67"/>
            <p:cNvSpPr/>
            <p:nvPr/>
          </p:nvSpPr>
          <p:spPr>
            <a:xfrm flipH="1">
              <a:off x="1764606" y="2791677"/>
              <a:ext cx="131131" cy="420695"/>
            </a:xfrm>
            <a:custGeom>
              <a:avLst/>
              <a:gdLst/>
              <a:ahLst/>
              <a:cxnLst/>
              <a:rect l="l" t="t" r="r" b="b"/>
              <a:pathLst>
                <a:path w="7963" h="25547" fill="none" extrusionOk="0">
                  <a:moveTo>
                    <a:pt x="4267" y="3754"/>
                  </a:moveTo>
                  <a:lnTo>
                    <a:pt x="4267" y="3754"/>
                  </a:lnTo>
                  <a:lnTo>
                    <a:pt x="4458" y="4249"/>
                  </a:lnTo>
                  <a:lnTo>
                    <a:pt x="4591" y="4744"/>
                  </a:lnTo>
                  <a:lnTo>
                    <a:pt x="4705" y="5240"/>
                  </a:lnTo>
                  <a:lnTo>
                    <a:pt x="4782" y="5754"/>
                  </a:lnTo>
                  <a:lnTo>
                    <a:pt x="4820" y="6268"/>
                  </a:lnTo>
                  <a:lnTo>
                    <a:pt x="4839" y="6783"/>
                  </a:lnTo>
                  <a:lnTo>
                    <a:pt x="4820" y="7297"/>
                  </a:lnTo>
                  <a:lnTo>
                    <a:pt x="4763" y="7811"/>
                  </a:lnTo>
                  <a:lnTo>
                    <a:pt x="4705" y="8345"/>
                  </a:lnTo>
                  <a:lnTo>
                    <a:pt x="4610" y="8859"/>
                  </a:lnTo>
                  <a:lnTo>
                    <a:pt x="4496" y="9373"/>
                  </a:lnTo>
                  <a:lnTo>
                    <a:pt x="4363" y="9888"/>
                  </a:lnTo>
                  <a:lnTo>
                    <a:pt x="4210" y="10402"/>
                  </a:lnTo>
                  <a:lnTo>
                    <a:pt x="4039" y="10917"/>
                  </a:lnTo>
                  <a:lnTo>
                    <a:pt x="3848" y="11412"/>
                  </a:lnTo>
                  <a:lnTo>
                    <a:pt x="3658" y="11888"/>
                  </a:lnTo>
                  <a:lnTo>
                    <a:pt x="3658" y="11888"/>
                  </a:lnTo>
                  <a:lnTo>
                    <a:pt x="3391" y="12479"/>
                  </a:lnTo>
                  <a:lnTo>
                    <a:pt x="3048" y="13203"/>
                  </a:lnTo>
                  <a:lnTo>
                    <a:pt x="2191" y="14974"/>
                  </a:lnTo>
                  <a:lnTo>
                    <a:pt x="1734" y="15984"/>
                  </a:lnTo>
                  <a:lnTo>
                    <a:pt x="1295" y="17032"/>
                  </a:lnTo>
                  <a:lnTo>
                    <a:pt x="1086" y="17565"/>
                  </a:lnTo>
                  <a:lnTo>
                    <a:pt x="876" y="18117"/>
                  </a:lnTo>
                  <a:lnTo>
                    <a:pt x="686" y="18651"/>
                  </a:lnTo>
                  <a:lnTo>
                    <a:pt x="514" y="19203"/>
                  </a:lnTo>
                  <a:lnTo>
                    <a:pt x="362" y="19737"/>
                  </a:lnTo>
                  <a:lnTo>
                    <a:pt x="229" y="20270"/>
                  </a:lnTo>
                  <a:lnTo>
                    <a:pt x="133" y="20803"/>
                  </a:lnTo>
                  <a:lnTo>
                    <a:pt x="57" y="21299"/>
                  </a:lnTo>
                  <a:lnTo>
                    <a:pt x="19" y="21794"/>
                  </a:lnTo>
                  <a:lnTo>
                    <a:pt x="0" y="22270"/>
                  </a:lnTo>
                  <a:lnTo>
                    <a:pt x="38" y="22728"/>
                  </a:lnTo>
                  <a:lnTo>
                    <a:pt x="95" y="23166"/>
                  </a:lnTo>
                  <a:lnTo>
                    <a:pt x="152" y="23375"/>
                  </a:lnTo>
                  <a:lnTo>
                    <a:pt x="210" y="23585"/>
                  </a:lnTo>
                  <a:lnTo>
                    <a:pt x="286" y="23775"/>
                  </a:lnTo>
                  <a:lnTo>
                    <a:pt x="362" y="23966"/>
                  </a:lnTo>
                  <a:lnTo>
                    <a:pt x="457" y="24137"/>
                  </a:lnTo>
                  <a:lnTo>
                    <a:pt x="572" y="24309"/>
                  </a:lnTo>
                  <a:lnTo>
                    <a:pt x="686" y="24461"/>
                  </a:lnTo>
                  <a:lnTo>
                    <a:pt x="838" y="24613"/>
                  </a:lnTo>
                  <a:lnTo>
                    <a:pt x="972" y="24766"/>
                  </a:lnTo>
                  <a:lnTo>
                    <a:pt x="1143" y="24899"/>
                  </a:lnTo>
                  <a:lnTo>
                    <a:pt x="1315" y="25014"/>
                  </a:lnTo>
                  <a:lnTo>
                    <a:pt x="1505" y="25128"/>
                  </a:lnTo>
                  <a:lnTo>
                    <a:pt x="1715" y="25223"/>
                  </a:lnTo>
                  <a:lnTo>
                    <a:pt x="1943" y="25318"/>
                  </a:lnTo>
                  <a:lnTo>
                    <a:pt x="2191" y="25395"/>
                  </a:lnTo>
                  <a:lnTo>
                    <a:pt x="2438" y="25471"/>
                  </a:lnTo>
                  <a:lnTo>
                    <a:pt x="2438" y="25471"/>
                  </a:lnTo>
                  <a:lnTo>
                    <a:pt x="2705" y="25509"/>
                  </a:lnTo>
                  <a:lnTo>
                    <a:pt x="2972" y="25547"/>
                  </a:lnTo>
                  <a:lnTo>
                    <a:pt x="3239" y="25547"/>
                  </a:lnTo>
                  <a:lnTo>
                    <a:pt x="3543" y="25528"/>
                  </a:lnTo>
                  <a:lnTo>
                    <a:pt x="3829" y="25490"/>
                  </a:lnTo>
                  <a:lnTo>
                    <a:pt x="4115" y="25433"/>
                  </a:lnTo>
                  <a:lnTo>
                    <a:pt x="4401" y="25337"/>
                  </a:lnTo>
                  <a:lnTo>
                    <a:pt x="4686" y="25242"/>
                  </a:lnTo>
                  <a:lnTo>
                    <a:pt x="4972" y="25128"/>
                  </a:lnTo>
                  <a:lnTo>
                    <a:pt x="5220" y="24975"/>
                  </a:lnTo>
                  <a:lnTo>
                    <a:pt x="5467" y="24823"/>
                  </a:lnTo>
                  <a:lnTo>
                    <a:pt x="5696" y="24652"/>
                  </a:lnTo>
                  <a:lnTo>
                    <a:pt x="5906" y="24442"/>
                  </a:lnTo>
                  <a:lnTo>
                    <a:pt x="6077" y="24232"/>
                  </a:lnTo>
                  <a:lnTo>
                    <a:pt x="6229" y="24004"/>
                  </a:lnTo>
                  <a:lnTo>
                    <a:pt x="6344" y="23756"/>
                  </a:lnTo>
                  <a:lnTo>
                    <a:pt x="6344" y="23756"/>
                  </a:lnTo>
                  <a:lnTo>
                    <a:pt x="6401" y="23566"/>
                  </a:lnTo>
                  <a:lnTo>
                    <a:pt x="6439" y="23394"/>
                  </a:lnTo>
                  <a:lnTo>
                    <a:pt x="6477" y="23204"/>
                  </a:lnTo>
                  <a:lnTo>
                    <a:pt x="6477" y="23032"/>
                  </a:lnTo>
                  <a:lnTo>
                    <a:pt x="6458" y="22861"/>
                  </a:lnTo>
                  <a:lnTo>
                    <a:pt x="6439" y="22670"/>
                  </a:lnTo>
                  <a:lnTo>
                    <a:pt x="6363" y="22327"/>
                  </a:lnTo>
                  <a:lnTo>
                    <a:pt x="6268" y="21966"/>
                  </a:lnTo>
                  <a:lnTo>
                    <a:pt x="6153" y="21623"/>
                  </a:lnTo>
                  <a:lnTo>
                    <a:pt x="6039" y="21261"/>
                  </a:lnTo>
                  <a:lnTo>
                    <a:pt x="5944" y="20899"/>
                  </a:lnTo>
                  <a:lnTo>
                    <a:pt x="5944" y="20899"/>
                  </a:lnTo>
                  <a:lnTo>
                    <a:pt x="5829" y="20346"/>
                  </a:lnTo>
                  <a:lnTo>
                    <a:pt x="5753" y="19794"/>
                  </a:lnTo>
                  <a:lnTo>
                    <a:pt x="5715" y="19222"/>
                  </a:lnTo>
                  <a:lnTo>
                    <a:pt x="5677" y="18651"/>
                  </a:lnTo>
                  <a:lnTo>
                    <a:pt x="5677" y="18098"/>
                  </a:lnTo>
                  <a:lnTo>
                    <a:pt x="5696" y="17527"/>
                  </a:lnTo>
                  <a:lnTo>
                    <a:pt x="5753" y="16974"/>
                  </a:lnTo>
                  <a:lnTo>
                    <a:pt x="5810" y="16403"/>
                  </a:lnTo>
                  <a:lnTo>
                    <a:pt x="5810" y="16403"/>
                  </a:lnTo>
                  <a:lnTo>
                    <a:pt x="5867" y="15889"/>
                  </a:lnTo>
                  <a:lnTo>
                    <a:pt x="5963" y="15374"/>
                  </a:lnTo>
                  <a:lnTo>
                    <a:pt x="6153" y="14346"/>
                  </a:lnTo>
                  <a:lnTo>
                    <a:pt x="6382" y="13317"/>
                  </a:lnTo>
                  <a:lnTo>
                    <a:pt x="6629" y="12307"/>
                  </a:lnTo>
                  <a:lnTo>
                    <a:pt x="7144" y="10269"/>
                  </a:lnTo>
                  <a:lnTo>
                    <a:pt x="7391" y="9240"/>
                  </a:lnTo>
                  <a:lnTo>
                    <a:pt x="7601" y="8211"/>
                  </a:lnTo>
                  <a:lnTo>
                    <a:pt x="7601" y="8211"/>
                  </a:lnTo>
                  <a:lnTo>
                    <a:pt x="7696" y="7697"/>
                  </a:lnTo>
                  <a:lnTo>
                    <a:pt x="7772" y="7183"/>
                  </a:lnTo>
                  <a:lnTo>
                    <a:pt x="7849" y="6649"/>
                  </a:lnTo>
                  <a:lnTo>
                    <a:pt x="7906" y="6116"/>
                  </a:lnTo>
                  <a:lnTo>
                    <a:pt x="7944" y="5602"/>
                  </a:lnTo>
                  <a:lnTo>
                    <a:pt x="7963" y="5068"/>
                  </a:lnTo>
                  <a:lnTo>
                    <a:pt x="7963" y="4535"/>
                  </a:lnTo>
                  <a:lnTo>
                    <a:pt x="7944" y="4020"/>
                  </a:lnTo>
                  <a:lnTo>
                    <a:pt x="7906" y="3487"/>
                  </a:lnTo>
                  <a:lnTo>
                    <a:pt x="7849" y="2973"/>
                  </a:lnTo>
                  <a:lnTo>
                    <a:pt x="7772" y="2458"/>
                  </a:lnTo>
                  <a:lnTo>
                    <a:pt x="7658" y="1944"/>
                  </a:lnTo>
                  <a:lnTo>
                    <a:pt x="7525" y="1449"/>
                  </a:lnTo>
                  <a:lnTo>
                    <a:pt x="7372" y="953"/>
                  </a:lnTo>
                  <a:lnTo>
                    <a:pt x="7182" y="477"/>
                  </a:lnTo>
                  <a:lnTo>
                    <a:pt x="695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4875;p67"/>
            <p:cNvSpPr/>
            <p:nvPr/>
          </p:nvSpPr>
          <p:spPr>
            <a:xfrm flipH="1">
              <a:off x="2040354" y="2993717"/>
              <a:ext cx="108554" cy="49254"/>
            </a:xfrm>
            <a:custGeom>
              <a:avLst/>
              <a:gdLst/>
              <a:ahLst/>
              <a:cxnLst/>
              <a:rect l="l" t="t" r="r" b="b"/>
              <a:pathLst>
                <a:path w="6592" h="2991" extrusionOk="0">
                  <a:moveTo>
                    <a:pt x="1" y="0"/>
                  </a:moveTo>
                  <a:lnTo>
                    <a:pt x="58" y="324"/>
                  </a:lnTo>
                  <a:lnTo>
                    <a:pt x="134" y="610"/>
                  </a:lnTo>
                  <a:lnTo>
                    <a:pt x="229" y="914"/>
                  </a:lnTo>
                  <a:lnTo>
                    <a:pt x="363" y="1181"/>
                  </a:lnTo>
                  <a:lnTo>
                    <a:pt x="515" y="1448"/>
                  </a:lnTo>
                  <a:lnTo>
                    <a:pt x="687" y="1696"/>
                  </a:lnTo>
                  <a:lnTo>
                    <a:pt x="877" y="1924"/>
                  </a:lnTo>
                  <a:lnTo>
                    <a:pt x="1106" y="2134"/>
                  </a:lnTo>
                  <a:lnTo>
                    <a:pt x="1334" y="2324"/>
                  </a:lnTo>
                  <a:lnTo>
                    <a:pt x="1582" y="2496"/>
                  </a:lnTo>
                  <a:lnTo>
                    <a:pt x="1849" y="2629"/>
                  </a:lnTo>
                  <a:lnTo>
                    <a:pt x="2115" y="2762"/>
                  </a:lnTo>
                  <a:lnTo>
                    <a:pt x="2401" y="2858"/>
                  </a:lnTo>
                  <a:lnTo>
                    <a:pt x="2706" y="2934"/>
                  </a:lnTo>
                  <a:lnTo>
                    <a:pt x="3011" y="2972"/>
                  </a:lnTo>
                  <a:lnTo>
                    <a:pt x="3334" y="2991"/>
                  </a:lnTo>
                  <a:lnTo>
                    <a:pt x="3620" y="2972"/>
                  </a:lnTo>
                  <a:lnTo>
                    <a:pt x="3925" y="2934"/>
                  </a:lnTo>
                  <a:lnTo>
                    <a:pt x="4192" y="2877"/>
                  </a:lnTo>
                  <a:lnTo>
                    <a:pt x="4458" y="2800"/>
                  </a:lnTo>
                  <a:lnTo>
                    <a:pt x="4725" y="2686"/>
                  </a:lnTo>
                  <a:lnTo>
                    <a:pt x="4973" y="2553"/>
                  </a:lnTo>
                  <a:lnTo>
                    <a:pt x="5201" y="2419"/>
                  </a:lnTo>
                  <a:lnTo>
                    <a:pt x="5430" y="2248"/>
                  </a:lnTo>
                  <a:lnTo>
                    <a:pt x="5640" y="2057"/>
                  </a:lnTo>
                  <a:lnTo>
                    <a:pt x="5830" y="1867"/>
                  </a:lnTo>
                  <a:lnTo>
                    <a:pt x="6001" y="1657"/>
                  </a:lnTo>
                  <a:lnTo>
                    <a:pt x="6173" y="1429"/>
                  </a:lnTo>
                  <a:lnTo>
                    <a:pt x="6306" y="1181"/>
                  </a:lnTo>
                  <a:lnTo>
                    <a:pt x="6421" y="914"/>
                  </a:lnTo>
                  <a:lnTo>
                    <a:pt x="6516" y="648"/>
                  </a:lnTo>
                  <a:lnTo>
                    <a:pt x="6592" y="381"/>
                  </a:lnTo>
                  <a:lnTo>
                    <a:pt x="5773" y="457"/>
                  </a:lnTo>
                  <a:lnTo>
                    <a:pt x="4954" y="495"/>
                  </a:lnTo>
                  <a:lnTo>
                    <a:pt x="4116" y="495"/>
                  </a:lnTo>
                  <a:lnTo>
                    <a:pt x="3296" y="457"/>
                  </a:lnTo>
                  <a:lnTo>
                    <a:pt x="2458" y="400"/>
                  </a:lnTo>
                  <a:lnTo>
                    <a:pt x="1639" y="305"/>
                  </a:lnTo>
                  <a:lnTo>
                    <a:pt x="820" y="172"/>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4876;p67"/>
            <p:cNvSpPr/>
            <p:nvPr/>
          </p:nvSpPr>
          <p:spPr>
            <a:xfrm flipH="1">
              <a:off x="2087402" y="2842496"/>
              <a:ext cx="53338" cy="131147"/>
            </a:xfrm>
            <a:custGeom>
              <a:avLst/>
              <a:gdLst/>
              <a:ahLst/>
              <a:cxnLst/>
              <a:rect l="l" t="t" r="r" b="b"/>
              <a:pathLst>
                <a:path w="3239" h="7964" extrusionOk="0">
                  <a:moveTo>
                    <a:pt x="2762" y="1"/>
                  </a:moveTo>
                  <a:lnTo>
                    <a:pt x="2762" y="20"/>
                  </a:lnTo>
                  <a:lnTo>
                    <a:pt x="2762" y="96"/>
                  </a:lnTo>
                  <a:lnTo>
                    <a:pt x="2838" y="382"/>
                  </a:lnTo>
                  <a:lnTo>
                    <a:pt x="2858" y="572"/>
                  </a:lnTo>
                  <a:lnTo>
                    <a:pt x="2896" y="801"/>
                  </a:lnTo>
                  <a:lnTo>
                    <a:pt x="2896" y="1068"/>
                  </a:lnTo>
                  <a:lnTo>
                    <a:pt x="2877" y="1373"/>
                  </a:lnTo>
                  <a:lnTo>
                    <a:pt x="2819" y="1696"/>
                  </a:lnTo>
                  <a:lnTo>
                    <a:pt x="2724" y="2020"/>
                  </a:lnTo>
                  <a:lnTo>
                    <a:pt x="2648" y="2192"/>
                  </a:lnTo>
                  <a:lnTo>
                    <a:pt x="2572" y="2363"/>
                  </a:lnTo>
                  <a:lnTo>
                    <a:pt x="2477" y="2535"/>
                  </a:lnTo>
                  <a:lnTo>
                    <a:pt x="2362" y="2687"/>
                  </a:lnTo>
                  <a:lnTo>
                    <a:pt x="2229" y="2839"/>
                  </a:lnTo>
                  <a:lnTo>
                    <a:pt x="2076" y="2992"/>
                  </a:lnTo>
                  <a:lnTo>
                    <a:pt x="1924" y="3125"/>
                  </a:lnTo>
                  <a:lnTo>
                    <a:pt x="1734" y="3259"/>
                  </a:lnTo>
                  <a:lnTo>
                    <a:pt x="1353" y="3544"/>
                  </a:lnTo>
                  <a:lnTo>
                    <a:pt x="933" y="3849"/>
                  </a:lnTo>
                  <a:lnTo>
                    <a:pt x="724" y="4040"/>
                  </a:lnTo>
                  <a:lnTo>
                    <a:pt x="533" y="4249"/>
                  </a:lnTo>
                  <a:lnTo>
                    <a:pt x="381" y="4459"/>
                  </a:lnTo>
                  <a:lnTo>
                    <a:pt x="248" y="4687"/>
                  </a:lnTo>
                  <a:lnTo>
                    <a:pt x="133" y="4935"/>
                  </a:lnTo>
                  <a:lnTo>
                    <a:pt x="57" y="5183"/>
                  </a:lnTo>
                  <a:lnTo>
                    <a:pt x="19" y="5430"/>
                  </a:lnTo>
                  <a:lnTo>
                    <a:pt x="0" y="5678"/>
                  </a:lnTo>
                  <a:lnTo>
                    <a:pt x="0" y="5926"/>
                  </a:lnTo>
                  <a:lnTo>
                    <a:pt x="19" y="6154"/>
                  </a:lnTo>
                  <a:lnTo>
                    <a:pt x="57" y="6364"/>
                  </a:lnTo>
                  <a:lnTo>
                    <a:pt x="133" y="6573"/>
                  </a:lnTo>
                  <a:lnTo>
                    <a:pt x="210" y="6783"/>
                  </a:lnTo>
                  <a:lnTo>
                    <a:pt x="305" y="6954"/>
                  </a:lnTo>
                  <a:lnTo>
                    <a:pt x="419" y="7107"/>
                  </a:lnTo>
                  <a:lnTo>
                    <a:pt x="533" y="7259"/>
                  </a:lnTo>
                  <a:lnTo>
                    <a:pt x="648" y="7392"/>
                  </a:lnTo>
                  <a:lnTo>
                    <a:pt x="762" y="7507"/>
                  </a:lnTo>
                  <a:lnTo>
                    <a:pt x="1010" y="7678"/>
                  </a:lnTo>
                  <a:lnTo>
                    <a:pt x="1238" y="7811"/>
                  </a:lnTo>
                  <a:lnTo>
                    <a:pt x="1429" y="7907"/>
                  </a:lnTo>
                  <a:lnTo>
                    <a:pt x="1600" y="7945"/>
                  </a:lnTo>
                  <a:lnTo>
                    <a:pt x="1715" y="7964"/>
                  </a:lnTo>
                  <a:lnTo>
                    <a:pt x="1810" y="7964"/>
                  </a:lnTo>
                  <a:lnTo>
                    <a:pt x="1829" y="7945"/>
                  </a:lnTo>
                  <a:lnTo>
                    <a:pt x="1829" y="7926"/>
                  </a:lnTo>
                  <a:lnTo>
                    <a:pt x="1829" y="7907"/>
                  </a:lnTo>
                  <a:lnTo>
                    <a:pt x="1753" y="7869"/>
                  </a:lnTo>
                  <a:lnTo>
                    <a:pt x="1524" y="7716"/>
                  </a:lnTo>
                  <a:lnTo>
                    <a:pt x="1353" y="7602"/>
                  </a:lnTo>
                  <a:lnTo>
                    <a:pt x="1181" y="7469"/>
                  </a:lnTo>
                  <a:lnTo>
                    <a:pt x="991" y="7278"/>
                  </a:lnTo>
                  <a:lnTo>
                    <a:pt x="819" y="7049"/>
                  </a:lnTo>
                  <a:lnTo>
                    <a:pt x="724" y="6916"/>
                  </a:lnTo>
                  <a:lnTo>
                    <a:pt x="648" y="6764"/>
                  </a:lnTo>
                  <a:lnTo>
                    <a:pt x="591" y="6611"/>
                  </a:lnTo>
                  <a:lnTo>
                    <a:pt x="533" y="6440"/>
                  </a:lnTo>
                  <a:lnTo>
                    <a:pt x="495" y="6268"/>
                  </a:lnTo>
                  <a:lnTo>
                    <a:pt x="457" y="6097"/>
                  </a:lnTo>
                  <a:lnTo>
                    <a:pt x="457" y="5906"/>
                  </a:lnTo>
                  <a:lnTo>
                    <a:pt x="457" y="5716"/>
                  </a:lnTo>
                  <a:lnTo>
                    <a:pt x="495" y="5506"/>
                  </a:lnTo>
                  <a:lnTo>
                    <a:pt x="533" y="5316"/>
                  </a:lnTo>
                  <a:lnTo>
                    <a:pt x="610" y="5106"/>
                  </a:lnTo>
                  <a:lnTo>
                    <a:pt x="686" y="4916"/>
                  </a:lnTo>
                  <a:lnTo>
                    <a:pt x="800" y="4744"/>
                  </a:lnTo>
                  <a:lnTo>
                    <a:pt x="933" y="4573"/>
                  </a:lnTo>
                  <a:lnTo>
                    <a:pt x="1086" y="4402"/>
                  </a:lnTo>
                  <a:lnTo>
                    <a:pt x="1257" y="4249"/>
                  </a:lnTo>
                  <a:lnTo>
                    <a:pt x="1638" y="3963"/>
                  </a:lnTo>
                  <a:lnTo>
                    <a:pt x="2038" y="3659"/>
                  </a:lnTo>
                  <a:lnTo>
                    <a:pt x="2229" y="3506"/>
                  </a:lnTo>
                  <a:lnTo>
                    <a:pt x="2419" y="3354"/>
                  </a:lnTo>
                  <a:lnTo>
                    <a:pt x="2591" y="3163"/>
                  </a:lnTo>
                  <a:lnTo>
                    <a:pt x="2743" y="2973"/>
                  </a:lnTo>
                  <a:lnTo>
                    <a:pt x="2858" y="2763"/>
                  </a:lnTo>
                  <a:lnTo>
                    <a:pt x="2972" y="2573"/>
                  </a:lnTo>
                  <a:lnTo>
                    <a:pt x="3048" y="2363"/>
                  </a:lnTo>
                  <a:lnTo>
                    <a:pt x="3124" y="2154"/>
                  </a:lnTo>
                  <a:lnTo>
                    <a:pt x="3181" y="1963"/>
                  </a:lnTo>
                  <a:lnTo>
                    <a:pt x="3200" y="1754"/>
                  </a:lnTo>
                  <a:lnTo>
                    <a:pt x="3239" y="1582"/>
                  </a:lnTo>
                  <a:lnTo>
                    <a:pt x="3239" y="1392"/>
                  </a:lnTo>
                  <a:lnTo>
                    <a:pt x="3219" y="1049"/>
                  </a:lnTo>
                  <a:lnTo>
                    <a:pt x="3181" y="763"/>
                  </a:lnTo>
                  <a:lnTo>
                    <a:pt x="3105" y="515"/>
                  </a:lnTo>
                  <a:lnTo>
                    <a:pt x="3010" y="306"/>
                  </a:lnTo>
                  <a:lnTo>
                    <a:pt x="2934" y="172"/>
                  </a:lnTo>
                  <a:lnTo>
                    <a:pt x="2858" y="58"/>
                  </a:lnTo>
                  <a:lnTo>
                    <a:pt x="2800"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4877;p67"/>
            <p:cNvSpPr/>
            <p:nvPr/>
          </p:nvSpPr>
          <p:spPr>
            <a:xfrm flipH="1">
              <a:off x="2072976" y="2957636"/>
              <a:ext cx="15068" cy="14129"/>
            </a:xfrm>
            <a:custGeom>
              <a:avLst/>
              <a:gdLst/>
              <a:ahLst/>
              <a:cxnLst/>
              <a:rect l="l" t="t" r="r" b="b"/>
              <a:pathLst>
                <a:path w="915" h="858" extrusionOk="0">
                  <a:moveTo>
                    <a:pt x="724" y="0"/>
                  </a:moveTo>
                  <a:lnTo>
                    <a:pt x="648" y="19"/>
                  </a:lnTo>
                  <a:lnTo>
                    <a:pt x="477" y="115"/>
                  </a:lnTo>
                  <a:lnTo>
                    <a:pt x="286" y="248"/>
                  </a:lnTo>
                  <a:lnTo>
                    <a:pt x="134" y="400"/>
                  </a:lnTo>
                  <a:lnTo>
                    <a:pt x="39" y="572"/>
                  </a:lnTo>
                  <a:lnTo>
                    <a:pt x="19" y="648"/>
                  </a:lnTo>
                  <a:lnTo>
                    <a:pt x="0" y="724"/>
                  </a:lnTo>
                  <a:lnTo>
                    <a:pt x="0" y="781"/>
                  </a:lnTo>
                  <a:lnTo>
                    <a:pt x="39" y="819"/>
                  </a:lnTo>
                  <a:lnTo>
                    <a:pt x="77" y="858"/>
                  </a:lnTo>
                  <a:lnTo>
                    <a:pt x="210" y="858"/>
                  </a:lnTo>
                  <a:lnTo>
                    <a:pt x="286" y="839"/>
                  </a:lnTo>
                  <a:lnTo>
                    <a:pt x="458" y="762"/>
                  </a:lnTo>
                  <a:lnTo>
                    <a:pt x="629" y="610"/>
                  </a:lnTo>
                  <a:lnTo>
                    <a:pt x="781" y="458"/>
                  </a:lnTo>
                  <a:lnTo>
                    <a:pt x="877" y="286"/>
                  </a:lnTo>
                  <a:lnTo>
                    <a:pt x="915" y="210"/>
                  </a:lnTo>
                  <a:lnTo>
                    <a:pt x="915" y="153"/>
                  </a:lnTo>
                  <a:lnTo>
                    <a:pt x="915" y="96"/>
                  </a:lnTo>
                  <a:lnTo>
                    <a:pt x="896" y="38"/>
                  </a:lnTo>
                  <a:lnTo>
                    <a:pt x="839" y="19"/>
                  </a:lnTo>
                  <a:lnTo>
                    <a:pt x="781" y="0"/>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4878;p67"/>
            <p:cNvSpPr/>
            <p:nvPr/>
          </p:nvSpPr>
          <p:spPr>
            <a:xfrm flipH="1">
              <a:off x="2135091" y="2949485"/>
              <a:ext cx="9107" cy="14755"/>
            </a:xfrm>
            <a:custGeom>
              <a:avLst/>
              <a:gdLst/>
              <a:ahLst/>
              <a:cxnLst/>
              <a:rect l="l" t="t" r="r" b="b"/>
              <a:pathLst>
                <a:path w="553" h="896" extrusionOk="0">
                  <a:moveTo>
                    <a:pt x="362" y="0"/>
                  </a:moveTo>
                  <a:lnTo>
                    <a:pt x="305" y="19"/>
                  </a:lnTo>
                  <a:lnTo>
                    <a:pt x="229" y="57"/>
                  </a:lnTo>
                  <a:lnTo>
                    <a:pt x="172" y="114"/>
                  </a:lnTo>
                  <a:lnTo>
                    <a:pt x="115" y="191"/>
                  </a:lnTo>
                  <a:lnTo>
                    <a:pt x="58" y="267"/>
                  </a:lnTo>
                  <a:lnTo>
                    <a:pt x="20" y="381"/>
                  </a:lnTo>
                  <a:lnTo>
                    <a:pt x="0" y="495"/>
                  </a:lnTo>
                  <a:lnTo>
                    <a:pt x="0" y="591"/>
                  </a:lnTo>
                  <a:lnTo>
                    <a:pt x="20" y="686"/>
                  </a:lnTo>
                  <a:lnTo>
                    <a:pt x="58" y="762"/>
                  </a:lnTo>
                  <a:lnTo>
                    <a:pt x="96" y="819"/>
                  </a:lnTo>
                  <a:lnTo>
                    <a:pt x="153" y="876"/>
                  </a:lnTo>
                  <a:lnTo>
                    <a:pt x="210" y="895"/>
                  </a:lnTo>
                  <a:lnTo>
                    <a:pt x="248" y="895"/>
                  </a:lnTo>
                  <a:lnTo>
                    <a:pt x="305" y="876"/>
                  </a:lnTo>
                  <a:lnTo>
                    <a:pt x="343" y="838"/>
                  </a:lnTo>
                  <a:lnTo>
                    <a:pt x="420" y="743"/>
                  </a:lnTo>
                  <a:lnTo>
                    <a:pt x="477" y="629"/>
                  </a:lnTo>
                  <a:lnTo>
                    <a:pt x="515" y="495"/>
                  </a:lnTo>
                  <a:lnTo>
                    <a:pt x="534" y="362"/>
                  </a:lnTo>
                  <a:lnTo>
                    <a:pt x="553" y="229"/>
                  </a:lnTo>
                  <a:lnTo>
                    <a:pt x="515" y="114"/>
                  </a:lnTo>
                  <a:lnTo>
                    <a:pt x="496" y="76"/>
                  </a:lnTo>
                  <a:lnTo>
                    <a:pt x="458" y="38"/>
                  </a:lnTo>
                  <a:lnTo>
                    <a:pt x="420" y="19"/>
                  </a:lnTo>
                  <a:lnTo>
                    <a:pt x="362" y="0"/>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4879;p67"/>
            <p:cNvSpPr/>
            <p:nvPr/>
          </p:nvSpPr>
          <p:spPr>
            <a:xfrm flipH="1">
              <a:off x="2179010" y="2727371"/>
              <a:ext cx="82832" cy="36097"/>
            </a:xfrm>
            <a:custGeom>
              <a:avLst/>
              <a:gdLst/>
              <a:ahLst/>
              <a:cxnLst/>
              <a:rect l="l" t="t" r="r" b="b"/>
              <a:pathLst>
                <a:path w="5030" h="2192" extrusionOk="0">
                  <a:moveTo>
                    <a:pt x="3296" y="1"/>
                  </a:moveTo>
                  <a:lnTo>
                    <a:pt x="3030" y="39"/>
                  </a:lnTo>
                  <a:lnTo>
                    <a:pt x="2763" y="77"/>
                  </a:lnTo>
                  <a:lnTo>
                    <a:pt x="2496" y="134"/>
                  </a:lnTo>
                  <a:lnTo>
                    <a:pt x="2211" y="210"/>
                  </a:lnTo>
                  <a:lnTo>
                    <a:pt x="1925" y="286"/>
                  </a:lnTo>
                  <a:lnTo>
                    <a:pt x="1658" y="401"/>
                  </a:lnTo>
                  <a:lnTo>
                    <a:pt x="1410" y="515"/>
                  </a:lnTo>
                  <a:lnTo>
                    <a:pt x="1182" y="629"/>
                  </a:lnTo>
                  <a:lnTo>
                    <a:pt x="972" y="763"/>
                  </a:lnTo>
                  <a:lnTo>
                    <a:pt x="763" y="896"/>
                  </a:lnTo>
                  <a:lnTo>
                    <a:pt x="591" y="1048"/>
                  </a:lnTo>
                  <a:lnTo>
                    <a:pt x="439" y="1182"/>
                  </a:lnTo>
                  <a:lnTo>
                    <a:pt x="306" y="1315"/>
                  </a:lnTo>
                  <a:lnTo>
                    <a:pt x="210" y="1448"/>
                  </a:lnTo>
                  <a:lnTo>
                    <a:pt x="115" y="1582"/>
                  </a:lnTo>
                  <a:lnTo>
                    <a:pt x="58" y="1696"/>
                  </a:lnTo>
                  <a:lnTo>
                    <a:pt x="20" y="1810"/>
                  </a:lnTo>
                  <a:lnTo>
                    <a:pt x="1" y="1906"/>
                  </a:lnTo>
                  <a:lnTo>
                    <a:pt x="20" y="1982"/>
                  </a:lnTo>
                  <a:lnTo>
                    <a:pt x="39" y="2058"/>
                  </a:lnTo>
                  <a:lnTo>
                    <a:pt x="96" y="2115"/>
                  </a:lnTo>
                  <a:lnTo>
                    <a:pt x="172" y="2153"/>
                  </a:lnTo>
                  <a:lnTo>
                    <a:pt x="267" y="2172"/>
                  </a:lnTo>
                  <a:lnTo>
                    <a:pt x="382" y="2191"/>
                  </a:lnTo>
                  <a:lnTo>
                    <a:pt x="648" y="2191"/>
                  </a:lnTo>
                  <a:lnTo>
                    <a:pt x="972" y="2134"/>
                  </a:lnTo>
                  <a:lnTo>
                    <a:pt x="1334" y="2039"/>
                  </a:lnTo>
                  <a:lnTo>
                    <a:pt x="1734" y="1925"/>
                  </a:lnTo>
                  <a:lnTo>
                    <a:pt x="2649" y="1677"/>
                  </a:lnTo>
                  <a:lnTo>
                    <a:pt x="3544" y="1391"/>
                  </a:lnTo>
                  <a:lnTo>
                    <a:pt x="3944" y="1277"/>
                  </a:lnTo>
                  <a:lnTo>
                    <a:pt x="4287" y="1144"/>
                  </a:lnTo>
                  <a:lnTo>
                    <a:pt x="4592" y="1010"/>
                  </a:lnTo>
                  <a:lnTo>
                    <a:pt x="4820" y="877"/>
                  </a:lnTo>
                  <a:lnTo>
                    <a:pt x="4897" y="801"/>
                  </a:lnTo>
                  <a:lnTo>
                    <a:pt x="4973" y="744"/>
                  </a:lnTo>
                  <a:lnTo>
                    <a:pt x="5011" y="667"/>
                  </a:lnTo>
                  <a:lnTo>
                    <a:pt x="5030" y="591"/>
                  </a:lnTo>
                  <a:lnTo>
                    <a:pt x="5011" y="496"/>
                  </a:lnTo>
                  <a:lnTo>
                    <a:pt x="4973" y="420"/>
                  </a:lnTo>
                  <a:lnTo>
                    <a:pt x="4897" y="363"/>
                  </a:lnTo>
                  <a:lnTo>
                    <a:pt x="4820" y="286"/>
                  </a:lnTo>
                  <a:lnTo>
                    <a:pt x="4706" y="210"/>
                  </a:lnTo>
                  <a:lnTo>
                    <a:pt x="4554" y="153"/>
                  </a:lnTo>
                  <a:lnTo>
                    <a:pt x="4401" y="115"/>
                  </a:lnTo>
                  <a:lnTo>
                    <a:pt x="4211" y="58"/>
                  </a:lnTo>
                  <a:lnTo>
                    <a:pt x="4001" y="39"/>
                  </a:lnTo>
                  <a:lnTo>
                    <a:pt x="37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4880;p67"/>
            <p:cNvSpPr/>
            <p:nvPr/>
          </p:nvSpPr>
          <p:spPr>
            <a:xfrm flipH="1">
              <a:off x="1890401" y="2758429"/>
              <a:ext cx="74664" cy="55858"/>
            </a:xfrm>
            <a:custGeom>
              <a:avLst/>
              <a:gdLst/>
              <a:ahLst/>
              <a:cxnLst/>
              <a:rect l="l" t="t" r="r" b="b"/>
              <a:pathLst>
                <a:path w="4534" h="3392" extrusionOk="0">
                  <a:moveTo>
                    <a:pt x="552" y="1"/>
                  </a:moveTo>
                  <a:lnTo>
                    <a:pt x="400" y="39"/>
                  </a:lnTo>
                  <a:lnTo>
                    <a:pt x="267" y="77"/>
                  </a:lnTo>
                  <a:lnTo>
                    <a:pt x="152" y="134"/>
                  </a:lnTo>
                  <a:lnTo>
                    <a:pt x="76" y="191"/>
                  </a:lnTo>
                  <a:lnTo>
                    <a:pt x="19" y="248"/>
                  </a:lnTo>
                  <a:lnTo>
                    <a:pt x="0" y="324"/>
                  </a:lnTo>
                  <a:lnTo>
                    <a:pt x="0" y="401"/>
                  </a:lnTo>
                  <a:lnTo>
                    <a:pt x="19" y="496"/>
                  </a:lnTo>
                  <a:lnTo>
                    <a:pt x="76" y="572"/>
                  </a:lnTo>
                  <a:lnTo>
                    <a:pt x="152" y="667"/>
                  </a:lnTo>
                  <a:lnTo>
                    <a:pt x="343" y="839"/>
                  </a:lnTo>
                  <a:lnTo>
                    <a:pt x="610" y="1029"/>
                  </a:lnTo>
                  <a:lnTo>
                    <a:pt x="1295" y="1467"/>
                  </a:lnTo>
                  <a:lnTo>
                    <a:pt x="1695" y="1715"/>
                  </a:lnTo>
                  <a:lnTo>
                    <a:pt x="2096" y="2001"/>
                  </a:lnTo>
                  <a:lnTo>
                    <a:pt x="2496" y="2287"/>
                  </a:lnTo>
                  <a:lnTo>
                    <a:pt x="2877" y="2553"/>
                  </a:lnTo>
                  <a:lnTo>
                    <a:pt x="3524" y="3030"/>
                  </a:lnTo>
                  <a:lnTo>
                    <a:pt x="3791" y="3220"/>
                  </a:lnTo>
                  <a:lnTo>
                    <a:pt x="4039" y="3334"/>
                  </a:lnTo>
                  <a:lnTo>
                    <a:pt x="4153" y="3372"/>
                  </a:lnTo>
                  <a:lnTo>
                    <a:pt x="4248" y="3391"/>
                  </a:lnTo>
                  <a:lnTo>
                    <a:pt x="4324" y="3391"/>
                  </a:lnTo>
                  <a:lnTo>
                    <a:pt x="4401" y="3372"/>
                  </a:lnTo>
                  <a:lnTo>
                    <a:pt x="4458" y="3315"/>
                  </a:lnTo>
                  <a:lnTo>
                    <a:pt x="4515" y="3239"/>
                  </a:lnTo>
                  <a:lnTo>
                    <a:pt x="4534" y="3144"/>
                  </a:lnTo>
                  <a:lnTo>
                    <a:pt x="4534" y="3030"/>
                  </a:lnTo>
                  <a:lnTo>
                    <a:pt x="4534" y="2877"/>
                  </a:lnTo>
                  <a:lnTo>
                    <a:pt x="4496" y="2725"/>
                  </a:lnTo>
                  <a:lnTo>
                    <a:pt x="4439" y="2553"/>
                  </a:lnTo>
                  <a:lnTo>
                    <a:pt x="4382" y="2363"/>
                  </a:lnTo>
                  <a:lnTo>
                    <a:pt x="4286" y="2172"/>
                  </a:lnTo>
                  <a:lnTo>
                    <a:pt x="4153" y="1963"/>
                  </a:lnTo>
                  <a:lnTo>
                    <a:pt x="4020" y="1753"/>
                  </a:lnTo>
                  <a:lnTo>
                    <a:pt x="3848" y="1544"/>
                  </a:lnTo>
                  <a:lnTo>
                    <a:pt x="3658" y="1334"/>
                  </a:lnTo>
                  <a:lnTo>
                    <a:pt x="3448" y="1125"/>
                  </a:lnTo>
                  <a:lnTo>
                    <a:pt x="3219" y="915"/>
                  </a:lnTo>
                  <a:lnTo>
                    <a:pt x="2972" y="744"/>
                  </a:lnTo>
                  <a:lnTo>
                    <a:pt x="2705" y="572"/>
                  </a:lnTo>
                  <a:lnTo>
                    <a:pt x="2419" y="420"/>
                  </a:lnTo>
                  <a:lnTo>
                    <a:pt x="2153" y="286"/>
                  </a:lnTo>
                  <a:lnTo>
                    <a:pt x="1905" y="191"/>
                  </a:lnTo>
                  <a:lnTo>
                    <a:pt x="1638" y="115"/>
                  </a:lnTo>
                  <a:lnTo>
                    <a:pt x="1391" y="58"/>
                  </a:lnTo>
                  <a:lnTo>
                    <a:pt x="1162" y="20"/>
                  </a:lnTo>
                  <a:lnTo>
                    <a:pt x="9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4881;p67"/>
            <p:cNvSpPr/>
            <p:nvPr/>
          </p:nvSpPr>
          <p:spPr>
            <a:xfrm flipH="1">
              <a:off x="2280022" y="2807370"/>
              <a:ext cx="20090" cy="35142"/>
            </a:xfrm>
            <a:custGeom>
              <a:avLst/>
              <a:gdLst/>
              <a:ahLst/>
              <a:cxnLst/>
              <a:rect l="l" t="t" r="r" b="b"/>
              <a:pathLst>
                <a:path w="1220" h="2134" extrusionOk="0">
                  <a:moveTo>
                    <a:pt x="39" y="0"/>
                  </a:moveTo>
                  <a:lnTo>
                    <a:pt x="1" y="38"/>
                  </a:lnTo>
                  <a:lnTo>
                    <a:pt x="1" y="115"/>
                  </a:lnTo>
                  <a:lnTo>
                    <a:pt x="20" y="248"/>
                  </a:lnTo>
                  <a:lnTo>
                    <a:pt x="39" y="381"/>
                  </a:lnTo>
                  <a:lnTo>
                    <a:pt x="96" y="572"/>
                  </a:lnTo>
                  <a:lnTo>
                    <a:pt x="172" y="762"/>
                  </a:lnTo>
                  <a:lnTo>
                    <a:pt x="267" y="972"/>
                  </a:lnTo>
                  <a:lnTo>
                    <a:pt x="382" y="1181"/>
                  </a:lnTo>
                  <a:lnTo>
                    <a:pt x="496" y="1410"/>
                  </a:lnTo>
                  <a:lnTo>
                    <a:pt x="629" y="1601"/>
                  </a:lnTo>
                  <a:lnTo>
                    <a:pt x="744" y="1772"/>
                  </a:lnTo>
                  <a:lnTo>
                    <a:pt x="858" y="1905"/>
                  </a:lnTo>
                  <a:lnTo>
                    <a:pt x="972" y="2020"/>
                  </a:lnTo>
                  <a:lnTo>
                    <a:pt x="1067" y="2096"/>
                  </a:lnTo>
                  <a:lnTo>
                    <a:pt x="1144" y="2134"/>
                  </a:lnTo>
                  <a:lnTo>
                    <a:pt x="1182" y="2115"/>
                  </a:lnTo>
                  <a:lnTo>
                    <a:pt x="1220" y="2077"/>
                  </a:lnTo>
                  <a:lnTo>
                    <a:pt x="1201" y="2001"/>
                  </a:lnTo>
                  <a:lnTo>
                    <a:pt x="1182" y="1886"/>
                  </a:lnTo>
                  <a:lnTo>
                    <a:pt x="1144" y="1734"/>
                  </a:lnTo>
                  <a:lnTo>
                    <a:pt x="991" y="1391"/>
                  </a:lnTo>
                  <a:lnTo>
                    <a:pt x="782" y="972"/>
                  </a:lnTo>
                  <a:lnTo>
                    <a:pt x="534" y="572"/>
                  </a:lnTo>
                  <a:lnTo>
                    <a:pt x="324" y="248"/>
                  </a:lnTo>
                  <a:lnTo>
                    <a:pt x="229" y="134"/>
                  </a:lnTo>
                  <a:lnTo>
                    <a:pt x="153" y="58"/>
                  </a:lnTo>
                  <a:lnTo>
                    <a:pt x="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4882;p67"/>
            <p:cNvSpPr/>
            <p:nvPr/>
          </p:nvSpPr>
          <p:spPr>
            <a:xfrm flipH="1">
              <a:off x="2262138" y="2789800"/>
              <a:ext cx="11626" cy="36410"/>
            </a:xfrm>
            <a:custGeom>
              <a:avLst/>
              <a:gdLst/>
              <a:ahLst/>
              <a:cxnLst/>
              <a:rect l="l" t="t" r="r" b="b"/>
              <a:pathLst>
                <a:path w="706" h="2211" extrusionOk="0">
                  <a:moveTo>
                    <a:pt x="39" y="1"/>
                  </a:moveTo>
                  <a:lnTo>
                    <a:pt x="20" y="39"/>
                  </a:lnTo>
                  <a:lnTo>
                    <a:pt x="1" y="115"/>
                  </a:lnTo>
                  <a:lnTo>
                    <a:pt x="1" y="210"/>
                  </a:lnTo>
                  <a:lnTo>
                    <a:pt x="20" y="363"/>
                  </a:lnTo>
                  <a:lnTo>
                    <a:pt x="77" y="724"/>
                  </a:lnTo>
                  <a:lnTo>
                    <a:pt x="172" y="1163"/>
                  </a:lnTo>
                  <a:lnTo>
                    <a:pt x="306" y="1582"/>
                  </a:lnTo>
                  <a:lnTo>
                    <a:pt x="439" y="1925"/>
                  </a:lnTo>
                  <a:lnTo>
                    <a:pt x="515" y="2058"/>
                  </a:lnTo>
                  <a:lnTo>
                    <a:pt x="572" y="2153"/>
                  </a:lnTo>
                  <a:lnTo>
                    <a:pt x="610" y="2210"/>
                  </a:lnTo>
                  <a:lnTo>
                    <a:pt x="649" y="2210"/>
                  </a:lnTo>
                  <a:lnTo>
                    <a:pt x="687" y="2191"/>
                  </a:lnTo>
                  <a:lnTo>
                    <a:pt x="706" y="2115"/>
                  </a:lnTo>
                  <a:lnTo>
                    <a:pt x="706" y="2001"/>
                  </a:lnTo>
                  <a:lnTo>
                    <a:pt x="687" y="1867"/>
                  </a:lnTo>
                  <a:lnTo>
                    <a:pt x="629" y="1506"/>
                  </a:lnTo>
                  <a:lnTo>
                    <a:pt x="515" y="1067"/>
                  </a:lnTo>
                  <a:lnTo>
                    <a:pt x="382" y="629"/>
                  </a:lnTo>
                  <a:lnTo>
                    <a:pt x="248" y="286"/>
                  </a:lnTo>
                  <a:lnTo>
                    <a:pt x="191" y="172"/>
                  </a:lnTo>
                  <a:lnTo>
                    <a:pt x="134" y="77"/>
                  </a:lnTo>
                  <a:lnTo>
                    <a:pt x="77" y="20"/>
                  </a:lnTo>
                  <a:lnTo>
                    <a:pt x="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4883;p67"/>
            <p:cNvSpPr/>
            <p:nvPr/>
          </p:nvSpPr>
          <p:spPr>
            <a:xfrm flipH="1">
              <a:off x="2239232" y="2789174"/>
              <a:ext cx="6603" cy="33264"/>
            </a:xfrm>
            <a:custGeom>
              <a:avLst/>
              <a:gdLst/>
              <a:ahLst/>
              <a:cxnLst/>
              <a:rect l="l" t="t" r="r" b="b"/>
              <a:pathLst>
                <a:path w="401" h="2020" extrusionOk="0">
                  <a:moveTo>
                    <a:pt x="191" y="0"/>
                  </a:moveTo>
                  <a:lnTo>
                    <a:pt x="153" y="20"/>
                  </a:lnTo>
                  <a:lnTo>
                    <a:pt x="115" y="77"/>
                  </a:lnTo>
                  <a:lnTo>
                    <a:pt x="76" y="191"/>
                  </a:lnTo>
                  <a:lnTo>
                    <a:pt x="57" y="324"/>
                  </a:lnTo>
                  <a:lnTo>
                    <a:pt x="19" y="705"/>
                  </a:lnTo>
                  <a:lnTo>
                    <a:pt x="0" y="934"/>
                  </a:lnTo>
                  <a:lnTo>
                    <a:pt x="19" y="1163"/>
                  </a:lnTo>
                  <a:lnTo>
                    <a:pt x="38" y="1410"/>
                  </a:lnTo>
                  <a:lnTo>
                    <a:pt x="76" y="1639"/>
                  </a:lnTo>
                  <a:lnTo>
                    <a:pt x="115" y="1848"/>
                  </a:lnTo>
                  <a:lnTo>
                    <a:pt x="153" y="2020"/>
                  </a:lnTo>
                  <a:lnTo>
                    <a:pt x="267" y="1982"/>
                  </a:lnTo>
                  <a:lnTo>
                    <a:pt x="400" y="1944"/>
                  </a:lnTo>
                  <a:lnTo>
                    <a:pt x="400" y="1582"/>
                  </a:lnTo>
                  <a:lnTo>
                    <a:pt x="381" y="1143"/>
                  </a:lnTo>
                  <a:lnTo>
                    <a:pt x="343" y="705"/>
                  </a:lnTo>
                  <a:lnTo>
                    <a:pt x="305" y="343"/>
                  </a:lnTo>
                  <a:lnTo>
                    <a:pt x="248" y="96"/>
                  </a:lnTo>
                  <a:lnTo>
                    <a:pt x="229" y="20"/>
                  </a:lnTo>
                  <a:lnTo>
                    <a:pt x="1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4884;p67"/>
            <p:cNvSpPr/>
            <p:nvPr/>
          </p:nvSpPr>
          <p:spPr>
            <a:xfrm flipH="1">
              <a:off x="1884127" y="2869486"/>
              <a:ext cx="18526" cy="21655"/>
            </a:xfrm>
            <a:custGeom>
              <a:avLst/>
              <a:gdLst/>
              <a:ahLst/>
              <a:cxnLst/>
              <a:rect l="l" t="t" r="r" b="b"/>
              <a:pathLst>
                <a:path w="1125" h="1315" extrusionOk="0">
                  <a:moveTo>
                    <a:pt x="1068" y="0"/>
                  </a:moveTo>
                  <a:lnTo>
                    <a:pt x="1011" y="19"/>
                  </a:lnTo>
                  <a:lnTo>
                    <a:pt x="858" y="115"/>
                  </a:lnTo>
                  <a:lnTo>
                    <a:pt x="649" y="305"/>
                  </a:lnTo>
                  <a:lnTo>
                    <a:pt x="420" y="534"/>
                  </a:lnTo>
                  <a:lnTo>
                    <a:pt x="230" y="800"/>
                  </a:lnTo>
                  <a:lnTo>
                    <a:pt x="77" y="1029"/>
                  </a:lnTo>
                  <a:lnTo>
                    <a:pt x="1" y="1219"/>
                  </a:lnTo>
                  <a:lnTo>
                    <a:pt x="1" y="1277"/>
                  </a:lnTo>
                  <a:lnTo>
                    <a:pt x="20" y="1315"/>
                  </a:lnTo>
                  <a:lnTo>
                    <a:pt x="58" y="1315"/>
                  </a:lnTo>
                  <a:lnTo>
                    <a:pt x="115" y="1296"/>
                  </a:lnTo>
                  <a:lnTo>
                    <a:pt x="268" y="1200"/>
                  </a:lnTo>
                  <a:lnTo>
                    <a:pt x="477" y="1010"/>
                  </a:lnTo>
                  <a:lnTo>
                    <a:pt x="706" y="781"/>
                  </a:lnTo>
                  <a:lnTo>
                    <a:pt x="896" y="515"/>
                  </a:lnTo>
                  <a:lnTo>
                    <a:pt x="1049" y="286"/>
                  </a:lnTo>
                  <a:lnTo>
                    <a:pt x="1125" y="96"/>
                  </a:lnTo>
                  <a:lnTo>
                    <a:pt x="1125" y="38"/>
                  </a:lnTo>
                  <a:lnTo>
                    <a:pt x="11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4885;p67"/>
            <p:cNvSpPr/>
            <p:nvPr/>
          </p:nvSpPr>
          <p:spPr>
            <a:xfrm flipH="1">
              <a:off x="1864349" y="2896147"/>
              <a:ext cx="30761" cy="13503"/>
            </a:xfrm>
            <a:custGeom>
              <a:avLst/>
              <a:gdLst/>
              <a:ahLst/>
              <a:cxnLst/>
              <a:rect l="l" t="t" r="r" b="b"/>
              <a:pathLst>
                <a:path w="1868" h="820" extrusionOk="0">
                  <a:moveTo>
                    <a:pt x="1677" y="1"/>
                  </a:moveTo>
                  <a:lnTo>
                    <a:pt x="1543" y="20"/>
                  </a:lnTo>
                  <a:lnTo>
                    <a:pt x="1238" y="115"/>
                  </a:lnTo>
                  <a:lnTo>
                    <a:pt x="876" y="248"/>
                  </a:lnTo>
                  <a:lnTo>
                    <a:pt x="515" y="401"/>
                  </a:lnTo>
                  <a:lnTo>
                    <a:pt x="229" y="553"/>
                  </a:lnTo>
                  <a:lnTo>
                    <a:pt x="114" y="629"/>
                  </a:lnTo>
                  <a:lnTo>
                    <a:pt x="57" y="686"/>
                  </a:lnTo>
                  <a:lnTo>
                    <a:pt x="0" y="743"/>
                  </a:lnTo>
                  <a:lnTo>
                    <a:pt x="0" y="782"/>
                  </a:lnTo>
                  <a:lnTo>
                    <a:pt x="38" y="801"/>
                  </a:lnTo>
                  <a:lnTo>
                    <a:pt x="95" y="820"/>
                  </a:lnTo>
                  <a:lnTo>
                    <a:pt x="191" y="801"/>
                  </a:lnTo>
                  <a:lnTo>
                    <a:pt x="324" y="782"/>
                  </a:lnTo>
                  <a:lnTo>
                    <a:pt x="629" y="705"/>
                  </a:lnTo>
                  <a:lnTo>
                    <a:pt x="1010" y="572"/>
                  </a:lnTo>
                  <a:lnTo>
                    <a:pt x="1353" y="420"/>
                  </a:lnTo>
                  <a:lnTo>
                    <a:pt x="1638" y="267"/>
                  </a:lnTo>
                  <a:lnTo>
                    <a:pt x="1753" y="191"/>
                  </a:lnTo>
                  <a:lnTo>
                    <a:pt x="1829" y="134"/>
                  </a:lnTo>
                  <a:lnTo>
                    <a:pt x="1867" y="77"/>
                  </a:lnTo>
                  <a:lnTo>
                    <a:pt x="1867" y="39"/>
                  </a:lnTo>
                  <a:lnTo>
                    <a:pt x="1829" y="20"/>
                  </a:lnTo>
                  <a:lnTo>
                    <a:pt x="17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4886;p67"/>
            <p:cNvSpPr/>
            <p:nvPr/>
          </p:nvSpPr>
          <p:spPr>
            <a:xfrm flipH="1">
              <a:off x="1853069" y="2925327"/>
              <a:ext cx="32951" cy="6603"/>
            </a:xfrm>
            <a:custGeom>
              <a:avLst/>
              <a:gdLst/>
              <a:ahLst/>
              <a:cxnLst/>
              <a:rect l="l" t="t" r="r" b="b"/>
              <a:pathLst>
                <a:path w="2001" h="401" extrusionOk="0">
                  <a:moveTo>
                    <a:pt x="305" y="0"/>
                  </a:moveTo>
                  <a:lnTo>
                    <a:pt x="172" y="19"/>
                  </a:lnTo>
                  <a:lnTo>
                    <a:pt x="77" y="38"/>
                  </a:lnTo>
                  <a:lnTo>
                    <a:pt x="20" y="57"/>
                  </a:lnTo>
                  <a:lnTo>
                    <a:pt x="1" y="95"/>
                  </a:lnTo>
                  <a:lnTo>
                    <a:pt x="20" y="134"/>
                  </a:lnTo>
                  <a:lnTo>
                    <a:pt x="77" y="172"/>
                  </a:lnTo>
                  <a:lnTo>
                    <a:pt x="153" y="210"/>
                  </a:lnTo>
                  <a:lnTo>
                    <a:pt x="267" y="248"/>
                  </a:lnTo>
                  <a:lnTo>
                    <a:pt x="591" y="324"/>
                  </a:lnTo>
                  <a:lnTo>
                    <a:pt x="972" y="381"/>
                  </a:lnTo>
                  <a:lnTo>
                    <a:pt x="1372" y="400"/>
                  </a:lnTo>
                  <a:lnTo>
                    <a:pt x="1696" y="381"/>
                  </a:lnTo>
                  <a:lnTo>
                    <a:pt x="1810" y="381"/>
                  </a:lnTo>
                  <a:lnTo>
                    <a:pt x="1906" y="362"/>
                  </a:lnTo>
                  <a:lnTo>
                    <a:pt x="1963" y="324"/>
                  </a:lnTo>
                  <a:lnTo>
                    <a:pt x="2001" y="286"/>
                  </a:lnTo>
                  <a:lnTo>
                    <a:pt x="1982" y="248"/>
                  </a:lnTo>
                  <a:lnTo>
                    <a:pt x="1925" y="210"/>
                  </a:lnTo>
                  <a:lnTo>
                    <a:pt x="1829" y="172"/>
                  </a:lnTo>
                  <a:lnTo>
                    <a:pt x="1715" y="134"/>
                  </a:lnTo>
                  <a:lnTo>
                    <a:pt x="1391" y="76"/>
                  </a:lnTo>
                  <a:lnTo>
                    <a:pt x="1010" y="19"/>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4887;p67"/>
            <p:cNvSpPr/>
            <p:nvPr/>
          </p:nvSpPr>
          <p:spPr>
            <a:xfrm flipH="1">
              <a:off x="1882546" y="2852228"/>
              <a:ext cx="165663" cy="95380"/>
            </a:xfrm>
            <a:custGeom>
              <a:avLst/>
              <a:gdLst/>
              <a:ahLst/>
              <a:cxnLst/>
              <a:rect l="l" t="t" r="r" b="b"/>
              <a:pathLst>
                <a:path w="10060" h="5792" extrusionOk="0">
                  <a:moveTo>
                    <a:pt x="5182" y="1"/>
                  </a:moveTo>
                  <a:lnTo>
                    <a:pt x="4744" y="20"/>
                  </a:lnTo>
                  <a:lnTo>
                    <a:pt x="4306" y="96"/>
                  </a:lnTo>
                  <a:lnTo>
                    <a:pt x="3906" y="191"/>
                  </a:lnTo>
                  <a:lnTo>
                    <a:pt x="3506" y="324"/>
                  </a:lnTo>
                  <a:lnTo>
                    <a:pt x="3125" y="477"/>
                  </a:lnTo>
                  <a:lnTo>
                    <a:pt x="2763" y="667"/>
                  </a:lnTo>
                  <a:lnTo>
                    <a:pt x="2420" y="877"/>
                  </a:lnTo>
                  <a:lnTo>
                    <a:pt x="2115" y="1105"/>
                  </a:lnTo>
                  <a:lnTo>
                    <a:pt x="1811" y="1334"/>
                  </a:lnTo>
                  <a:lnTo>
                    <a:pt x="1563" y="1582"/>
                  </a:lnTo>
                  <a:lnTo>
                    <a:pt x="1315" y="1848"/>
                  </a:lnTo>
                  <a:lnTo>
                    <a:pt x="1087" y="2115"/>
                  </a:lnTo>
                  <a:lnTo>
                    <a:pt x="896" y="2382"/>
                  </a:lnTo>
                  <a:lnTo>
                    <a:pt x="725" y="2648"/>
                  </a:lnTo>
                  <a:lnTo>
                    <a:pt x="572" y="2915"/>
                  </a:lnTo>
                  <a:lnTo>
                    <a:pt x="458" y="3163"/>
                  </a:lnTo>
                  <a:lnTo>
                    <a:pt x="344" y="3430"/>
                  </a:lnTo>
                  <a:lnTo>
                    <a:pt x="248" y="3658"/>
                  </a:lnTo>
                  <a:lnTo>
                    <a:pt x="172" y="3906"/>
                  </a:lnTo>
                  <a:lnTo>
                    <a:pt x="115" y="4134"/>
                  </a:lnTo>
                  <a:lnTo>
                    <a:pt x="39" y="4534"/>
                  </a:lnTo>
                  <a:lnTo>
                    <a:pt x="1" y="4896"/>
                  </a:lnTo>
                  <a:lnTo>
                    <a:pt x="1" y="5163"/>
                  </a:lnTo>
                  <a:lnTo>
                    <a:pt x="39" y="5373"/>
                  </a:lnTo>
                  <a:lnTo>
                    <a:pt x="58" y="5487"/>
                  </a:lnTo>
                  <a:lnTo>
                    <a:pt x="96" y="5525"/>
                  </a:lnTo>
                  <a:lnTo>
                    <a:pt x="115" y="5525"/>
                  </a:lnTo>
                  <a:lnTo>
                    <a:pt x="134" y="5487"/>
                  </a:lnTo>
                  <a:lnTo>
                    <a:pt x="153" y="5373"/>
                  </a:lnTo>
                  <a:lnTo>
                    <a:pt x="248" y="4915"/>
                  </a:lnTo>
                  <a:lnTo>
                    <a:pt x="344" y="4592"/>
                  </a:lnTo>
                  <a:lnTo>
                    <a:pt x="458" y="4230"/>
                  </a:lnTo>
                  <a:lnTo>
                    <a:pt x="629" y="3811"/>
                  </a:lnTo>
                  <a:lnTo>
                    <a:pt x="725" y="3601"/>
                  </a:lnTo>
                  <a:lnTo>
                    <a:pt x="858" y="3372"/>
                  </a:lnTo>
                  <a:lnTo>
                    <a:pt x="991" y="3144"/>
                  </a:lnTo>
                  <a:lnTo>
                    <a:pt x="1144" y="2915"/>
                  </a:lnTo>
                  <a:lnTo>
                    <a:pt x="1315" y="2687"/>
                  </a:lnTo>
                  <a:lnTo>
                    <a:pt x="1506" y="2439"/>
                  </a:lnTo>
                  <a:lnTo>
                    <a:pt x="1715" y="2210"/>
                  </a:lnTo>
                  <a:lnTo>
                    <a:pt x="1944" y="2001"/>
                  </a:lnTo>
                  <a:lnTo>
                    <a:pt x="2192" y="1772"/>
                  </a:lnTo>
                  <a:lnTo>
                    <a:pt x="2458" y="1563"/>
                  </a:lnTo>
                  <a:lnTo>
                    <a:pt x="2744" y="1372"/>
                  </a:lnTo>
                  <a:lnTo>
                    <a:pt x="3049" y="1201"/>
                  </a:lnTo>
                  <a:lnTo>
                    <a:pt x="3373" y="1048"/>
                  </a:lnTo>
                  <a:lnTo>
                    <a:pt x="3716" y="915"/>
                  </a:lnTo>
                  <a:lnTo>
                    <a:pt x="4058" y="801"/>
                  </a:lnTo>
                  <a:lnTo>
                    <a:pt x="4439" y="705"/>
                  </a:lnTo>
                  <a:lnTo>
                    <a:pt x="4801" y="667"/>
                  </a:lnTo>
                  <a:lnTo>
                    <a:pt x="5182" y="648"/>
                  </a:lnTo>
                  <a:lnTo>
                    <a:pt x="5582" y="667"/>
                  </a:lnTo>
                  <a:lnTo>
                    <a:pt x="5944" y="705"/>
                  </a:lnTo>
                  <a:lnTo>
                    <a:pt x="6306" y="801"/>
                  </a:lnTo>
                  <a:lnTo>
                    <a:pt x="6649" y="915"/>
                  </a:lnTo>
                  <a:lnTo>
                    <a:pt x="6973" y="1067"/>
                  </a:lnTo>
                  <a:lnTo>
                    <a:pt x="7278" y="1258"/>
                  </a:lnTo>
                  <a:lnTo>
                    <a:pt x="7564" y="1448"/>
                  </a:lnTo>
                  <a:lnTo>
                    <a:pt x="7830" y="1658"/>
                  </a:lnTo>
                  <a:lnTo>
                    <a:pt x="8097" y="1886"/>
                  </a:lnTo>
                  <a:lnTo>
                    <a:pt x="8326" y="2134"/>
                  </a:lnTo>
                  <a:lnTo>
                    <a:pt x="8535" y="2363"/>
                  </a:lnTo>
                  <a:lnTo>
                    <a:pt x="8726" y="2610"/>
                  </a:lnTo>
                  <a:lnTo>
                    <a:pt x="8897" y="2858"/>
                  </a:lnTo>
                  <a:lnTo>
                    <a:pt x="9050" y="3106"/>
                  </a:lnTo>
                  <a:lnTo>
                    <a:pt x="9183" y="3353"/>
                  </a:lnTo>
                  <a:lnTo>
                    <a:pt x="9297" y="3601"/>
                  </a:lnTo>
                  <a:lnTo>
                    <a:pt x="9507" y="4058"/>
                  </a:lnTo>
                  <a:lnTo>
                    <a:pt x="9640" y="4477"/>
                  </a:lnTo>
                  <a:lnTo>
                    <a:pt x="9735" y="4858"/>
                  </a:lnTo>
                  <a:lnTo>
                    <a:pt x="9812" y="5182"/>
                  </a:lnTo>
                  <a:lnTo>
                    <a:pt x="9907" y="5639"/>
                  </a:lnTo>
                  <a:lnTo>
                    <a:pt x="9926" y="5754"/>
                  </a:lnTo>
                  <a:lnTo>
                    <a:pt x="9945" y="5792"/>
                  </a:lnTo>
                  <a:lnTo>
                    <a:pt x="9983" y="5792"/>
                  </a:lnTo>
                  <a:lnTo>
                    <a:pt x="10002" y="5754"/>
                  </a:lnTo>
                  <a:lnTo>
                    <a:pt x="10040" y="5639"/>
                  </a:lnTo>
                  <a:lnTo>
                    <a:pt x="10059" y="5430"/>
                  </a:lnTo>
                  <a:lnTo>
                    <a:pt x="10059" y="5163"/>
                  </a:lnTo>
                  <a:lnTo>
                    <a:pt x="10040" y="4801"/>
                  </a:lnTo>
                  <a:lnTo>
                    <a:pt x="9983" y="4401"/>
                  </a:lnTo>
                  <a:lnTo>
                    <a:pt x="9888" y="3925"/>
                  </a:lnTo>
                  <a:lnTo>
                    <a:pt x="9812" y="3677"/>
                  </a:lnTo>
                  <a:lnTo>
                    <a:pt x="9716" y="3410"/>
                  </a:lnTo>
                  <a:lnTo>
                    <a:pt x="9602" y="3144"/>
                  </a:lnTo>
                  <a:lnTo>
                    <a:pt x="9488" y="2877"/>
                  </a:lnTo>
                  <a:lnTo>
                    <a:pt x="9335" y="2591"/>
                  </a:lnTo>
                  <a:lnTo>
                    <a:pt x="9164" y="2306"/>
                  </a:lnTo>
                  <a:lnTo>
                    <a:pt x="8954" y="2039"/>
                  </a:lnTo>
                  <a:lnTo>
                    <a:pt x="8745" y="1753"/>
                  </a:lnTo>
                  <a:lnTo>
                    <a:pt x="8497" y="1486"/>
                  </a:lnTo>
                  <a:lnTo>
                    <a:pt x="8230" y="1220"/>
                  </a:lnTo>
                  <a:lnTo>
                    <a:pt x="7945" y="972"/>
                  </a:lnTo>
                  <a:lnTo>
                    <a:pt x="7621" y="743"/>
                  </a:lnTo>
                  <a:lnTo>
                    <a:pt x="7259" y="534"/>
                  </a:lnTo>
                  <a:lnTo>
                    <a:pt x="7087" y="439"/>
                  </a:lnTo>
                  <a:lnTo>
                    <a:pt x="6897" y="343"/>
                  </a:lnTo>
                  <a:lnTo>
                    <a:pt x="6497" y="191"/>
                  </a:lnTo>
                  <a:lnTo>
                    <a:pt x="6078" y="96"/>
                  </a:lnTo>
                  <a:lnTo>
                    <a:pt x="5640" y="20"/>
                  </a:lnTo>
                  <a:lnTo>
                    <a:pt x="54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4888;p67"/>
            <p:cNvSpPr/>
            <p:nvPr/>
          </p:nvSpPr>
          <p:spPr>
            <a:xfrm flipH="1">
              <a:off x="2151707" y="2811767"/>
              <a:ext cx="154992" cy="116705"/>
            </a:xfrm>
            <a:custGeom>
              <a:avLst/>
              <a:gdLst/>
              <a:ahLst/>
              <a:cxnLst/>
              <a:rect l="l" t="t" r="r" b="b"/>
              <a:pathLst>
                <a:path w="9412" h="7087" extrusionOk="0">
                  <a:moveTo>
                    <a:pt x="4744" y="0"/>
                  </a:moveTo>
                  <a:lnTo>
                    <a:pt x="4344" y="38"/>
                  </a:lnTo>
                  <a:lnTo>
                    <a:pt x="3963" y="95"/>
                  </a:lnTo>
                  <a:lnTo>
                    <a:pt x="3582" y="191"/>
                  </a:lnTo>
                  <a:lnTo>
                    <a:pt x="3239" y="324"/>
                  </a:lnTo>
                  <a:lnTo>
                    <a:pt x="2896" y="457"/>
                  </a:lnTo>
                  <a:lnTo>
                    <a:pt x="2591" y="629"/>
                  </a:lnTo>
                  <a:lnTo>
                    <a:pt x="2287" y="800"/>
                  </a:lnTo>
                  <a:lnTo>
                    <a:pt x="2020" y="972"/>
                  </a:lnTo>
                  <a:lnTo>
                    <a:pt x="1753" y="1162"/>
                  </a:lnTo>
                  <a:lnTo>
                    <a:pt x="1525" y="1372"/>
                  </a:lnTo>
                  <a:lnTo>
                    <a:pt x="1315" y="1562"/>
                  </a:lnTo>
                  <a:lnTo>
                    <a:pt x="1125" y="1772"/>
                  </a:lnTo>
                  <a:lnTo>
                    <a:pt x="934" y="1962"/>
                  </a:lnTo>
                  <a:lnTo>
                    <a:pt x="782" y="2172"/>
                  </a:lnTo>
                  <a:lnTo>
                    <a:pt x="515" y="2553"/>
                  </a:lnTo>
                  <a:lnTo>
                    <a:pt x="305" y="2896"/>
                  </a:lnTo>
                  <a:lnTo>
                    <a:pt x="172" y="3200"/>
                  </a:lnTo>
                  <a:lnTo>
                    <a:pt x="77" y="3448"/>
                  </a:lnTo>
                  <a:lnTo>
                    <a:pt x="20" y="3639"/>
                  </a:lnTo>
                  <a:lnTo>
                    <a:pt x="1" y="3753"/>
                  </a:lnTo>
                  <a:lnTo>
                    <a:pt x="1" y="3791"/>
                  </a:lnTo>
                  <a:lnTo>
                    <a:pt x="20" y="3810"/>
                  </a:lnTo>
                  <a:lnTo>
                    <a:pt x="39" y="3810"/>
                  </a:lnTo>
                  <a:lnTo>
                    <a:pt x="58" y="3791"/>
                  </a:lnTo>
                  <a:lnTo>
                    <a:pt x="134" y="3696"/>
                  </a:lnTo>
                  <a:lnTo>
                    <a:pt x="382" y="3315"/>
                  </a:lnTo>
                  <a:lnTo>
                    <a:pt x="572" y="3048"/>
                  </a:lnTo>
                  <a:lnTo>
                    <a:pt x="801" y="2762"/>
                  </a:lnTo>
                  <a:lnTo>
                    <a:pt x="1086" y="2438"/>
                  </a:lnTo>
                  <a:lnTo>
                    <a:pt x="1429" y="2096"/>
                  </a:lnTo>
                  <a:lnTo>
                    <a:pt x="1639" y="1924"/>
                  </a:lnTo>
                  <a:lnTo>
                    <a:pt x="1848" y="1753"/>
                  </a:lnTo>
                  <a:lnTo>
                    <a:pt x="2077" y="1581"/>
                  </a:lnTo>
                  <a:lnTo>
                    <a:pt x="2306" y="1410"/>
                  </a:lnTo>
                  <a:lnTo>
                    <a:pt x="2572" y="1257"/>
                  </a:lnTo>
                  <a:lnTo>
                    <a:pt x="2839" y="1124"/>
                  </a:lnTo>
                  <a:lnTo>
                    <a:pt x="3125" y="991"/>
                  </a:lnTo>
                  <a:lnTo>
                    <a:pt x="3430" y="876"/>
                  </a:lnTo>
                  <a:lnTo>
                    <a:pt x="3753" y="781"/>
                  </a:lnTo>
                  <a:lnTo>
                    <a:pt x="4077" y="705"/>
                  </a:lnTo>
                  <a:lnTo>
                    <a:pt x="4420" y="648"/>
                  </a:lnTo>
                  <a:lnTo>
                    <a:pt x="4763" y="629"/>
                  </a:lnTo>
                  <a:lnTo>
                    <a:pt x="5125" y="629"/>
                  </a:lnTo>
                  <a:lnTo>
                    <a:pt x="5487" y="667"/>
                  </a:lnTo>
                  <a:lnTo>
                    <a:pt x="5830" y="743"/>
                  </a:lnTo>
                  <a:lnTo>
                    <a:pt x="6192" y="857"/>
                  </a:lnTo>
                  <a:lnTo>
                    <a:pt x="6535" y="991"/>
                  </a:lnTo>
                  <a:lnTo>
                    <a:pt x="6859" y="1162"/>
                  </a:lnTo>
                  <a:lnTo>
                    <a:pt x="7163" y="1353"/>
                  </a:lnTo>
                  <a:lnTo>
                    <a:pt x="7449" y="1581"/>
                  </a:lnTo>
                  <a:lnTo>
                    <a:pt x="7716" y="1810"/>
                  </a:lnTo>
                  <a:lnTo>
                    <a:pt x="7944" y="2057"/>
                  </a:lnTo>
                  <a:lnTo>
                    <a:pt x="8154" y="2324"/>
                  </a:lnTo>
                  <a:lnTo>
                    <a:pt x="8325" y="2591"/>
                  </a:lnTo>
                  <a:lnTo>
                    <a:pt x="8478" y="2877"/>
                  </a:lnTo>
                  <a:lnTo>
                    <a:pt x="8592" y="3162"/>
                  </a:lnTo>
                  <a:lnTo>
                    <a:pt x="8706" y="3448"/>
                  </a:lnTo>
                  <a:lnTo>
                    <a:pt x="8783" y="3734"/>
                  </a:lnTo>
                  <a:lnTo>
                    <a:pt x="8840" y="4020"/>
                  </a:lnTo>
                  <a:lnTo>
                    <a:pt x="8897" y="4305"/>
                  </a:lnTo>
                  <a:lnTo>
                    <a:pt x="8954" y="4839"/>
                  </a:lnTo>
                  <a:lnTo>
                    <a:pt x="8992" y="5315"/>
                  </a:lnTo>
                  <a:lnTo>
                    <a:pt x="8992" y="5753"/>
                  </a:lnTo>
                  <a:lnTo>
                    <a:pt x="8973" y="6477"/>
                  </a:lnTo>
                  <a:lnTo>
                    <a:pt x="8973" y="6915"/>
                  </a:lnTo>
                  <a:lnTo>
                    <a:pt x="8992" y="7049"/>
                  </a:lnTo>
                  <a:lnTo>
                    <a:pt x="8992" y="7087"/>
                  </a:lnTo>
                  <a:lnTo>
                    <a:pt x="9030" y="7087"/>
                  </a:lnTo>
                  <a:lnTo>
                    <a:pt x="9049" y="7049"/>
                  </a:lnTo>
                  <a:lnTo>
                    <a:pt x="9106" y="6953"/>
                  </a:lnTo>
                  <a:lnTo>
                    <a:pt x="9164" y="6763"/>
                  </a:lnTo>
                  <a:lnTo>
                    <a:pt x="9221" y="6496"/>
                  </a:lnTo>
                  <a:lnTo>
                    <a:pt x="9297" y="6172"/>
                  </a:lnTo>
                  <a:lnTo>
                    <a:pt x="9354" y="5791"/>
                  </a:lnTo>
                  <a:lnTo>
                    <a:pt x="9392" y="5334"/>
                  </a:lnTo>
                  <a:lnTo>
                    <a:pt x="9411" y="4820"/>
                  </a:lnTo>
                  <a:lnTo>
                    <a:pt x="9411" y="4534"/>
                  </a:lnTo>
                  <a:lnTo>
                    <a:pt x="9392" y="4248"/>
                  </a:lnTo>
                  <a:lnTo>
                    <a:pt x="9354" y="3943"/>
                  </a:lnTo>
                  <a:lnTo>
                    <a:pt x="9297" y="3620"/>
                  </a:lnTo>
                  <a:lnTo>
                    <a:pt x="9221" y="3296"/>
                  </a:lnTo>
                  <a:lnTo>
                    <a:pt x="9126" y="2972"/>
                  </a:lnTo>
                  <a:lnTo>
                    <a:pt x="8992" y="2648"/>
                  </a:lnTo>
                  <a:lnTo>
                    <a:pt x="8840" y="2305"/>
                  </a:lnTo>
                  <a:lnTo>
                    <a:pt x="8649" y="1981"/>
                  </a:lnTo>
                  <a:lnTo>
                    <a:pt x="8402" y="1676"/>
                  </a:lnTo>
                  <a:lnTo>
                    <a:pt x="8154" y="1372"/>
                  </a:lnTo>
                  <a:lnTo>
                    <a:pt x="7849" y="1086"/>
                  </a:lnTo>
                  <a:lnTo>
                    <a:pt x="7525" y="838"/>
                  </a:lnTo>
                  <a:lnTo>
                    <a:pt x="7182" y="610"/>
                  </a:lnTo>
                  <a:lnTo>
                    <a:pt x="6801" y="419"/>
                  </a:lnTo>
                  <a:lnTo>
                    <a:pt x="6401" y="248"/>
                  </a:lnTo>
                  <a:lnTo>
                    <a:pt x="6211" y="191"/>
                  </a:lnTo>
                  <a:lnTo>
                    <a:pt x="6001" y="133"/>
                  </a:lnTo>
                  <a:lnTo>
                    <a:pt x="5582" y="38"/>
                  </a:lnTo>
                  <a:lnTo>
                    <a:pt x="51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4889;p67"/>
            <p:cNvSpPr/>
            <p:nvPr/>
          </p:nvSpPr>
          <p:spPr>
            <a:xfrm flipH="1">
              <a:off x="2140410" y="3697357"/>
              <a:ext cx="205185" cy="632764"/>
            </a:xfrm>
            <a:custGeom>
              <a:avLst/>
              <a:gdLst/>
              <a:ahLst/>
              <a:cxnLst/>
              <a:rect l="l" t="t" r="r" b="b"/>
              <a:pathLst>
                <a:path w="12460" h="38425" extrusionOk="0">
                  <a:moveTo>
                    <a:pt x="9163" y="38405"/>
                  </a:moveTo>
                  <a:lnTo>
                    <a:pt x="9163" y="38405"/>
                  </a:lnTo>
                  <a:lnTo>
                    <a:pt x="8878" y="38405"/>
                  </a:lnTo>
                  <a:lnTo>
                    <a:pt x="8878" y="38405"/>
                  </a:lnTo>
                  <a:lnTo>
                    <a:pt x="9163" y="38405"/>
                  </a:lnTo>
                  <a:close/>
                  <a:moveTo>
                    <a:pt x="9221" y="38405"/>
                  </a:moveTo>
                  <a:lnTo>
                    <a:pt x="9221" y="38405"/>
                  </a:lnTo>
                  <a:lnTo>
                    <a:pt x="9163" y="38405"/>
                  </a:lnTo>
                  <a:lnTo>
                    <a:pt x="9163" y="38405"/>
                  </a:lnTo>
                  <a:lnTo>
                    <a:pt x="9221" y="38405"/>
                  </a:lnTo>
                  <a:close/>
                  <a:moveTo>
                    <a:pt x="9583" y="38386"/>
                  </a:moveTo>
                  <a:lnTo>
                    <a:pt x="9583" y="38386"/>
                  </a:lnTo>
                  <a:lnTo>
                    <a:pt x="9240" y="38405"/>
                  </a:lnTo>
                  <a:lnTo>
                    <a:pt x="9240" y="38405"/>
                  </a:lnTo>
                  <a:lnTo>
                    <a:pt x="9583" y="38386"/>
                  </a:lnTo>
                  <a:close/>
                  <a:moveTo>
                    <a:pt x="9659" y="38386"/>
                  </a:moveTo>
                  <a:lnTo>
                    <a:pt x="9659" y="38386"/>
                  </a:lnTo>
                  <a:lnTo>
                    <a:pt x="9583" y="38386"/>
                  </a:lnTo>
                  <a:lnTo>
                    <a:pt x="9583" y="38386"/>
                  </a:lnTo>
                  <a:lnTo>
                    <a:pt x="9659" y="38386"/>
                  </a:lnTo>
                  <a:close/>
                  <a:moveTo>
                    <a:pt x="9678" y="38386"/>
                  </a:moveTo>
                  <a:lnTo>
                    <a:pt x="9678" y="38386"/>
                  </a:lnTo>
                  <a:lnTo>
                    <a:pt x="9659" y="38386"/>
                  </a:lnTo>
                  <a:lnTo>
                    <a:pt x="9659" y="38386"/>
                  </a:lnTo>
                  <a:lnTo>
                    <a:pt x="9678" y="38386"/>
                  </a:lnTo>
                  <a:close/>
                  <a:moveTo>
                    <a:pt x="9697" y="38386"/>
                  </a:moveTo>
                  <a:lnTo>
                    <a:pt x="9697" y="38386"/>
                  </a:lnTo>
                  <a:lnTo>
                    <a:pt x="9678" y="38386"/>
                  </a:lnTo>
                  <a:lnTo>
                    <a:pt x="9678" y="38386"/>
                  </a:lnTo>
                  <a:lnTo>
                    <a:pt x="9697" y="38386"/>
                  </a:lnTo>
                  <a:close/>
                  <a:moveTo>
                    <a:pt x="9697" y="38386"/>
                  </a:moveTo>
                  <a:lnTo>
                    <a:pt x="9697" y="38386"/>
                  </a:lnTo>
                  <a:lnTo>
                    <a:pt x="9697" y="38386"/>
                  </a:lnTo>
                  <a:lnTo>
                    <a:pt x="9697" y="38386"/>
                  </a:lnTo>
                  <a:lnTo>
                    <a:pt x="9697" y="38386"/>
                  </a:lnTo>
                  <a:close/>
                  <a:moveTo>
                    <a:pt x="9716" y="38386"/>
                  </a:moveTo>
                  <a:lnTo>
                    <a:pt x="9716" y="38386"/>
                  </a:lnTo>
                  <a:lnTo>
                    <a:pt x="9716" y="38386"/>
                  </a:lnTo>
                  <a:lnTo>
                    <a:pt x="9716" y="38386"/>
                  </a:lnTo>
                  <a:lnTo>
                    <a:pt x="9716" y="38386"/>
                  </a:lnTo>
                  <a:close/>
                  <a:moveTo>
                    <a:pt x="10021" y="38367"/>
                  </a:moveTo>
                  <a:lnTo>
                    <a:pt x="10021" y="38367"/>
                  </a:lnTo>
                  <a:lnTo>
                    <a:pt x="9735" y="38386"/>
                  </a:lnTo>
                  <a:lnTo>
                    <a:pt x="9735" y="38386"/>
                  </a:lnTo>
                  <a:lnTo>
                    <a:pt x="10021" y="38367"/>
                  </a:lnTo>
                  <a:close/>
                  <a:moveTo>
                    <a:pt x="10059" y="38367"/>
                  </a:moveTo>
                  <a:lnTo>
                    <a:pt x="10059" y="38367"/>
                  </a:lnTo>
                  <a:lnTo>
                    <a:pt x="10021" y="38367"/>
                  </a:lnTo>
                  <a:lnTo>
                    <a:pt x="10021" y="38367"/>
                  </a:lnTo>
                  <a:lnTo>
                    <a:pt x="10059" y="38367"/>
                  </a:lnTo>
                  <a:close/>
                  <a:moveTo>
                    <a:pt x="10097" y="38367"/>
                  </a:moveTo>
                  <a:lnTo>
                    <a:pt x="10097" y="38367"/>
                  </a:lnTo>
                  <a:lnTo>
                    <a:pt x="10059" y="38367"/>
                  </a:lnTo>
                  <a:lnTo>
                    <a:pt x="10059" y="38367"/>
                  </a:lnTo>
                  <a:lnTo>
                    <a:pt x="10097" y="38367"/>
                  </a:lnTo>
                  <a:close/>
                  <a:moveTo>
                    <a:pt x="10135" y="38367"/>
                  </a:moveTo>
                  <a:lnTo>
                    <a:pt x="10135" y="38367"/>
                  </a:lnTo>
                  <a:lnTo>
                    <a:pt x="10097" y="38367"/>
                  </a:lnTo>
                  <a:lnTo>
                    <a:pt x="10097" y="38367"/>
                  </a:lnTo>
                  <a:lnTo>
                    <a:pt x="10135" y="38367"/>
                  </a:lnTo>
                  <a:close/>
                  <a:moveTo>
                    <a:pt x="10154" y="38367"/>
                  </a:moveTo>
                  <a:lnTo>
                    <a:pt x="10154" y="38367"/>
                  </a:lnTo>
                  <a:lnTo>
                    <a:pt x="10135" y="38367"/>
                  </a:lnTo>
                  <a:lnTo>
                    <a:pt x="10135" y="38367"/>
                  </a:lnTo>
                  <a:lnTo>
                    <a:pt x="10154" y="38367"/>
                  </a:lnTo>
                  <a:close/>
                  <a:moveTo>
                    <a:pt x="10173" y="38367"/>
                  </a:moveTo>
                  <a:lnTo>
                    <a:pt x="10173" y="38367"/>
                  </a:lnTo>
                  <a:lnTo>
                    <a:pt x="10154" y="38367"/>
                  </a:lnTo>
                  <a:lnTo>
                    <a:pt x="10154" y="38367"/>
                  </a:lnTo>
                  <a:lnTo>
                    <a:pt x="10173" y="38367"/>
                  </a:lnTo>
                  <a:close/>
                  <a:moveTo>
                    <a:pt x="10249" y="38367"/>
                  </a:moveTo>
                  <a:lnTo>
                    <a:pt x="10249" y="38367"/>
                  </a:lnTo>
                  <a:lnTo>
                    <a:pt x="10173" y="38367"/>
                  </a:lnTo>
                  <a:lnTo>
                    <a:pt x="10173" y="38367"/>
                  </a:lnTo>
                  <a:lnTo>
                    <a:pt x="10249" y="38367"/>
                  </a:lnTo>
                  <a:close/>
                  <a:moveTo>
                    <a:pt x="10287" y="38367"/>
                  </a:moveTo>
                  <a:lnTo>
                    <a:pt x="10287" y="38367"/>
                  </a:lnTo>
                  <a:lnTo>
                    <a:pt x="10249" y="38367"/>
                  </a:lnTo>
                  <a:lnTo>
                    <a:pt x="10249" y="38367"/>
                  </a:lnTo>
                  <a:lnTo>
                    <a:pt x="10287" y="38367"/>
                  </a:lnTo>
                  <a:close/>
                  <a:moveTo>
                    <a:pt x="10306" y="38367"/>
                  </a:moveTo>
                  <a:lnTo>
                    <a:pt x="10306" y="38367"/>
                  </a:lnTo>
                  <a:lnTo>
                    <a:pt x="10306" y="38367"/>
                  </a:lnTo>
                  <a:lnTo>
                    <a:pt x="10306" y="38367"/>
                  </a:lnTo>
                  <a:lnTo>
                    <a:pt x="10306" y="38367"/>
                  </a:lnTo>
                  <a:close/>
                  <a:moveTo>
                    <a:pt x="10383" y="38367"/>
                  </a:moveTo>
                  <a:lnTo>
                    <a:pt x="10383" y="38367"/>
                  </a:lnTo>
                  <a:lnTo>
                    <a:pt x="10325" y="38367"/>
                  </a:lnTo>
                  <a:lnTo>
                    <a:pt x="10325" y="38367"/>
                  </a:lnTo>
                  <a:lnTo>
                    <a:pt x="10383" y="38367"/>
                  </a:lnTo>
                  <a:close/>
                  <a:moveTo>
                    <a:pt x="10402" y="38367"/>
                  </a:moveTo>
                  <a:lnTo>
                    <a:pt x="10402" y="38367"/>
                  </a:lnTo>
                  <a:lnTo>
                    <a:pt x="10402" y="38367"/>
                  </a:lnTo>
                  <a:lnTo>
                    <a:pt x="10402" y="38367"/>
                  </a:lnTo>
                  <a:lnTo>
                    <a:pt x="10402" y="38367"/>
                  </a:lnTo>
                  <a:close/>
                  <a:moveTo>
                    <a:pt x="10421" y="38367"/>
                  </a:moveTo>
                  <a:lnTo>
                    <a:pt x="10421" y="38367"/>
                  </a:lnTo>
                  <a:lnTo>
                    <a:pt x="10421" y="38367"/>
                  </a:lnTo>
                  <a:lnTo>
                    <a:pt x="10421" y="38367"/>
                  </a:lnTo>
                  <a:lnTo>
                    <a:pt x="10421" y="38367"/>
                  </a:lnTo>
                  <a:close/>
                  <a:moveTo>
                    <a:pt x="10459" y="38367"/>
                  </a:moveTo>
                  <a:lnTo>
                    <a:pt x="10459" y="38367"/>
                  </a:lnTo>
                  <a:lnTo>
                    <a:pt x="10421" y="38367"/>
                  </a:lnTo>
                  <a:lnTo>
                    <a:pt x="10421" y="38367"/>
                  </a:lnTo>
                  <a:lnTo>
                    <a:pt x="10459" y="38367"/>
                  </a:lnTo>
                  <a:close/>
                  <a:moveTo>
                    <a:pt x="10478" y="38367"/>
                  </a:moveTo>
                  <a:lnTo>
                    <a:pt x="10478" y="38367"/>
                  </a:lnTo>
                  <a:lnTo>
                    <a:pt x="10459" y="38367"/>
                  </a:lnTo>
                  <a:lnTo>
                    <a:pt x="10459" y="38367"/>
                  </a:lnTo>
                  <a:lnTo>
                    <a:pt x="10478" y="38367"/>
                  </a:lnTo>
                  <a:close/>
                  <a:moveTo>
                    <a:pt x="10497" y="38367"/>
                  </a:moveTo>
                  <a:lnTo>
                    <a:pt x="10497" y="38367"/>
                  </a:lnTo>
                  <a:lnTo>
                    <a:pt x="10478" y="38367"/>
                  </a:lnTo>
                  <a:lnTo>
                    <a:pt x="10478" y="38367"/>
                  </a:lnTo>
                  <a:lnTo>
                    <a:pt x="10497" y="38367"/>
                  </a:lnTo>
                  <a:close/>
                  <a:moveTo>
                    <a:pt x="10516" y="38367"/>
                  </a:moveTo>
                  <a:lnTo>
                    <a:pt x="10516" y="38367"/>
                  </a:lnTo>
                  <a:lnTo>
                    <a:pt x="10516" y="38367"/>
                  </a:lnTo>
                  <a:lnTo>
                    <a:pt x="10516" y="38367"/>
                  </a:lnTo>
                  <a:lnTo>
                    <a:pt x="10516" y="38367"/>
                  </a:lnTo>
                  <a:close/>
                  <a:moveTo>
                    <a:pt x="10535" y="38367"/>
                  </a:moveTo>
                  <a:lnTo>
                    <a:pt x="10535" y="38367"/>
                  </a:lnTo>
                  <a:lnTo>
                    <a:pt x="10516" y="38367"/>
                  </a:lnTo>
                  <a:lnTo>
                    <a:pt x="10516" y="38367"/>
                  </a:lnTo>
                  <a:lnTo>
                    <a:pt x="10535" y="38367"/>
                  </a:lnTo>
                  <a:close/>
                  <a:moveTo>
                    <a:pt x="10554" y="38348"/>
                  </a:moveTo>
                  <a:lnTo>
                    <a:pt x="10554" y="38348"/>
                  </a:lnTo>
                  <a:lnTo>
                    <a:pt x="10535" y="38348"/>
                  </a:lnTo>
                  <a:lnTo>
                    <a:pt x="10535" y="38348"/>
                  </a:lnTo>
                  <a:lnTo>
                    <a:pt x="10554" y="38348"/>
                  </a:lnTo>
                  <a:close/>
                  <a:moveTo>
                    <a:pt x="10573" y="38348"/>
                  </a:moveTo>
                  <a:lnTo>
                    <a:pt x="10573" y="38348"/>
                  </a:lnTo>
                  <a:lnTo>
                    <a:pt x="10554" y="38348"/>
                  </a:lnTo>
                  <a:lnTo>
                    <a:pt x="10554" y="38348"/>
                  </a:lnTo>
                  <a:lnTo>
                    <a:pt x="10573" y="38348"/>
                  </a:lnTo>
                  <a:close/>
                  <a:moveTo>
                    <a:pt x="10592" y="38348"/>
                  </a:moveTo>
                  <a:lnTo>
                    <a:pt x="10592" y="38348"/>
                  </a:lnTo>
                  <a:lnTo>
                    <a:pt x="10573" y="38348"/>
                  </a:lnTo>
                  <a:lnTo>
                    <a:pt x="10573" y="38348"/>
                  </a:lnTo>
                  <a:lnTo>
                    <a:pt x="10592" y="38348"/>
                  </a:lnTo>
                  <a:close/>
                  <a:moveTo>
                    <a:pt x="10611" y="38348"/>
                  </a:moveTo>
                  <a:lnTo>
                    <a:pt x="10611" y="38348"/>
                  </a:lnTo>
                  <a:lnTo>
                    <a:pt x="10592" y="38348"/>
                  </a:lnTo>
                  <a:lnTo>
                    <a:pt x="10592" y="38348"/>
                  </a:lnTo>
                  <a:lnTo>
                    <a:pt x="10611" y="38348"/>
                  </a:lnTo>
                  <a:close/>
                  <a:moveTo>
                    <a:pt x="10630" y="38348"/>
                  </a:moveTo>
                  <a:lnTo>
                    <a:pt x="10630" y="38348"/>
                  </a:lnTo>
                  <a:lnTo>
                    <a:pt x="10611" y="38348"/>
                  </a:lnTo>
                  <a:lnTo>
                    <a:pt x="10611" y="38348"/>
                  </a:lnTo>
                  <a:lnTo>
                    <a:pt x="10630" y="38348"/>
                  </a:lnTo>
                  <a:close/>
                  <a:moveTo>
                    <a:pt x="10649" y="38348"/>
                  </a:moveTo>
                  <a:lnTo>
                    <a:pt x="10649" y="38348"/>
                  </a:lnTo>
                  <a:lnTo>
                    <a:pt x="10630" y="38348"/>
                  </a:lnTo>
                  <a:lnTo>
                    <a:pt x="10630" y="38348"/>
                  </a:lnTo>
                  <a:lnTo>
                    <a:pt x="10649" y="38348"/>
                  </a:lnTo>
                  <a:close/>
                  <a:moveTo>
                    <a:pt x="10668" y="38348"/>
                  </a:moveTo>
                  <a:lnTo>
                    <a:pt x="10668" y="38348"/>
                  </a:lnTo>
                  <a:lnTo>
                    <a:pt x="10649" y="38348"/>
                  </a:lnTo>
                  <a:lnTo>
                    <a:pt x="10649" y="38348"/>
                  </a:lnTo>
                  <a:lnTo>
                    <a:pt x="10668" y="38348"/>
                  </a:lnTo>
                  <a:close/>
                  <a:moveTo>
                    <a:pt x="10687" y="38348"/>
                  </a:moveTo>
                  <a:lnTo>
                    <a:pt x="10687" y="38348"/>
                  </a:lnTo>
                  <a:lnTo>
                    <a:pt x="10668" y="38348"/>
                  </a:lnTo>
                  <a:lnTo>
                    <a:pt x="10668" y="38348"/>
                  </a:lnTo>
                  <a:lnTo>
                    <a:pt x="10687" y="38348"/>
                  </a:lnTo>
                  <a:close/>
                  <a:moveTo>
                    <a:pt x="10726" y="38348"/>
                  </a:moveTo>
                  <a:lnTo>
                    <a:pt x="10726" y="38348"/>
                  </a:lnTo>
                  <a:lnTo>
                    <a:pt x="10687" y="38348"/>
                  </a:lnTo>
                  <a:lnTo>
                    <a:pt x="10687" y="38348"/>
                  </a:lnTo>
                  <a:lnTo>
                    <a:pt x="10726" y="38348"/>
                  </a:lnTo>
                  <a:close/>
                  <a:moveTo>
                    <a:pt x="10764" y="38348"/>
                  </a:moveTo>
                  <a:lnTo>
                    <a:pt x="10764" y="38348"/>
                  </a:lnTo>
                  <a:lnTo>
                    <a:pt x="10726" y="38348"/>
                  </a:lnTo>
                  <a:lnTo>
                    <a:pt x="10726" y="38348"/>
                  </a:lnTo>
                  <a:lnTo>
                    <a:pt x="10764" y="38348"/>
                  </a:lnTo>
                  <a:close/>
                  <a:moveTo>
                    <a:pt x="10840" y="38348"/>
                  </a:moveTo>
                  <a:lnTo>
                    <a:pt x="10840" y="38348"/>
                  </a:lnTo>
                  <a:lnTo>
                    <a:pt x="10764" y="38348"/>
                  </a:lnTo>
                  <a:lnTo>
                    <a:pt x="10764" y="38348"/>
                  </a:lnTo>
                  <a:lnTo>
                    <a:pt x="10840" y="38348"/>
                  </a:lnTo>
                  <a:close/>
                  <a:moveTo>
                    <a:pt x="10859" y="38348"/>
                  </a:moveTo>
                  <a:lnTo>
                    <a:pt x="10859" y="38348"/>
                  </a:lnTo>
                  <a:lnTo>
                    <a:pt x="10859" y="38348"/>
                  </a:lnTo>
                  <a:lnTo>
                    <a:pt x="10859" y="38348"/>
                  </a:lnTo>
                  <a:lnTo>
                    <a:pt x="10859" y="38348"/>
                  </a:lnTo>
                  <a:close/>
                  <a:moveTo>
                    <a:pt x="10897" y="38348"/>
                  </a:moveTo>
                  <a:lnTo>
                    <a:pt x="10897" y="38348"/>
                  </a:lnTo>
                  <a:lnTo>
                    <a:pt x="10897" y="38348"/>
                  </a:lnTo>
                  <a:lnTo>
                    <a:pt x="10897" y="38348"/>
                  </a:lnTo>
                  <a:lnTo>
                    <a:pt x="10897" y="38348"/>
                  </a:lnTo>
                  <a:close/>
                  <a:moveTo>
                    <a:pt x="10935" y="38348"/>
                  </a:moveTo>
                  <a:lnTo>
                    <a:pt x="10935" y="38348"/>
                  </a:lnTo>
                  <a:lnTo>
                    <a:pt x="10935" y="38348"/>
                  </a:lnTo>
                  <a:lnTo>
                    <a:pt x="10935" y="38348"/>
                  </a:lnTo>
                  <a:lnTo>
                    <a:pt x="10935" y="38348"/>
                  </a:lnTo>
                  <a:close/>
                  <a:moveTo>
                    <a:pt x="10954" y="38348"/>
                  </a:moveTo>
                  <a:lnTo>
                    <a:pt x="10954" y="38348"/>
                  </a:lnTo>
                  <a:lnTo>
                    <a:pt x="10954" y="38348"/>
                  </a:lnTo>
                  <a:lnTo>
                    <a:pt x="10954" y="38348"/>
                  </a:lnTo>
                  <a:lnTo>
                    <a:pt x="10954" y="38348"/>
                  </a:lnTo>
                  <a:close/>
                  <a:moveTo>
                    <a:pt x="10973" y="38348"/>
                  </a:moveTo>
                  <a:lnTo>
                    <a:pt x="10973" y="38348"/>
                  </a:lnTo>
                  <a:lnTo>
                    <a:pt x="10973" y="38348"/>
                  </a:lnTo>
                  <a:lnTo>
                    <a:pt x="10973" y="38348"/>
                  </a:lnTo>
                  <a:lnTo>
                    <a:pt x="10973" y="38348"/>
                  </a:lnTo>
                  <a:close/>
                  <a:moveTo>
                    <a:pt x="10992" y="38348"/>
                  </a:moveTo>
                  <a:lnTo>
                    <a:pt x="10992" y="38348"/>
                  </a:lnTo>
                  <a:lnTo>
                    <a:pt x="10992" y="38348"/>
                  </a:lnTo>
                  <a:lnTo>
                    <a:pt x="10992" y="38348"/>
                  </a:lnTo>
                  <a:lnTo>
                    <a:pt x="10992" y="38348"/>
                  </a:lnTo>
                  <a:close/>
                  <a:moveTo>
                    <a:pt x="11011" y="38348"/>
                  </a:moveTo>
                  <a:lnTo>
                    <a:pt x="11011" y="38348"/>
                  </a:lnTo>
                  <a:lnTo>
                    <a:pt x="11011" y="38348"/>
                  </a:lnTo>
                  <a:lnTo>
                    <a:pt x="11011" y="38348"/>
                  </a:lnTo>
                  <a:lnTo>
                    <a:pt x="11011" y="38348"/>
                  </a:lnTo>
                  <a:close/>
                  <a:moveTo>
                    <a:pt x="11030" y="38329"/>
                  </a:moveTo>
                  <a:lnTo>
                    <a:pt x="11030" y="38329"/>
                  </a:lnTo>
                  <a:lnTo>
                    <a:pt x="11030" y="38348"/>
                  </a:lnTo>
                  <a:lnTo>
                    <a:pt x="11030" y="38348"/>
                  </a:lnTo>
                  <a:lnTo>
                    <a:pt x="11030" y="38329"/>
                  </a:lnTo>
                  <a:close/>
                  <a:moveTo>
                    <a:pt x="11049" y="38329"/>
                  </a:moveTo>
                  <a:lnTo>
                    <a:pt x="11049" y="38329"/>
                  </a:lnTo>
                  <a:lnTo>
                    <a:pt x="11030" y="38329"/>
                  </a:lnTo>
                  <a:lnTo>
                    <a:pt x="11030" y="38329"/>
                  </a:lnTo>
                  <a:lnTo>
                    <a:pt x="11049" y="38329"/>
                  </a:lnTo>
                  <a:close/>
                  <a:moveTo>
                    <a:pt x="11068" y="38329"/>
                  </a:moveTo>
                  <a:lnTo>
                    <a:pt x="11068" y="38329"/>
                  </a:lnTo>
                  <a:lnTo>
                    <a:pt x="11068" y="38329"/>
                  </a:lnTo>
                  <a:lnTo>
                    <a:pt x="11068" y="38329"/>
                  </a:lnTo>
                  <a:lnTo>
                    <a:pt x="11068" y="38329"/>
                  </a:lnTo>
                  <a:close/>
                  <a:moveTo>
                    <a:pt x="11087" y="38329"/>
                  </a:moveTo>
                  <a:lnTo>
                    <a:pt x="11087" y="38329"/>
                  </a:lnTo>
                  <a:lnTo>
                    <a:pt x="11087" y="38329"/>
                  </a:lnTo>
                  <a:lnTo>
                    <a:pt x="11087" y="38329"/>
                  </a:lnTo>
                  <a:lnTo>
                    <a:pt x="11087" y="38329"/>
                  </a:lnTo>
                  <a:close/>
                  <a:moveTo>
                    <a:pt x="11107" y="38329"/>
                  </a:moveTo>
                  <a:lnTo>
                    <a:pt x="11107" y="38329"/>
                  </a:lnTo>
                  <a:lnTo>
                    <a:pt x="11107" y="38329"/>
                  </a:lnTo>
                  <a:lnTo>
                    <a:pt x="11107" y="38329"/>
                  </a:lnTo>
                  <a:lnTo>
                    <a:pt x="11107" y="38329"/>
                  </a:lnTo>
                  <a:close/>
                  <a:moveTo>
                    <a:pt x="11126" y="38329"/>
                  </a:moveTo>
                  <a:lnTo>
                    <a:pt x="11126" y="38329"/>
                  </a:lnTo>
                  <a:lnTo>
                    <a:pt x="11126" y="38329"/>
                  </a:lnTo>
                  <a:lnTo>
                    <a:pt x="11126" y="38329"/>
                  </a:lnTo>
                  <a:lnTo>
                    <a:pt x="11126" y="38329"/>
                  </a:lnTo>
                  <a:close/>
                  <a:moveTo>
                    <a:pt x="11145" y="38329"/>
                  </a:moveTo>
                  <a:lnTo>
                    <a:pt x="11145" y="38329"/>
                  </a:lnTo>
                  <a:lnTo>
                    <a:pt x="11145" y="38329"/>
                  </a:lnTo>
                  <a:lnTo>
                    <a:pt x="11145" y="38329"/>
                  </a:lnTo>
                  <a:lnTo>
                    <a:pt x="11145" y="38329"/>
                  </a:lnTo>
                  <a:close/>
                  <a:moveTo>
                    <a:pt x="11164" y="38329"/>
                  </a:moveTo>
                  <a:lnTo>
                    <a:pt x="11164" y="38329"/>
                  </a:lnTo>
                  <a:lnTo>
                    <a:pt x="11164" y="38329"/>
                  </a:lnTo>
                  <a:close/>
                  <a:moveTo>
                    <a:pt x="11183" y="38329"/>
                  </a:moveTo>
                  <a:lnTo>
                    <a:pt x="11183" y="38329"/>
                  </a:lnTo>
                  <a:lnTo>
                    <a:pt x="11183" y="38329"/>
                  </a:lnTo>
                  <a:lnTo>
                    <a:pt x="11183" y="38329"/>
                  </a:lnTo>
                  <a:lnTo>
                    <a:pt x="11183" y="38329"/>
                  </a:lnTo>
                  <a:close/>
                  <a:moveTo>
                    <a:pt x="11202" y="38329"/>
                  </a:moveTo>
                  <a:lnTo>
                    <a:pt x="11202" y="38329"/>
                  </a:lnTo>
                  <a:lnTo>
                    <a:pt x="11202" y="38329"/>
                  </a:lnTo>
                  <a:lnTo>
                    <a:pt x="11202" y="38329"/>
                  </a:lnTo>
                  <a:lnTo>
                    <a:pt x="11202" y="38329"/>
                  </a:lnTo>
                  <a:close/>
                  <a:moveTo>
                    <a:pt x="11259" y="38329"/>
                  </a:moveTo>
                  <a:lnTo>
                    <a:pt x="11259" y="38329"/>
                  </a:lnTo>
                  <a:lnTo>
                    <a:pt x="11259" y="38329"/>
                  </a:lnTo>
                  <a:lnTo>
                    <a:pt x="11259" y="38329"/>
                  </a:lnTo>
                  <a:lnTo>
                    <a:pt x="11259" y="38329"/>
                  </a:lnTo>
                  <a:close/>
                  <a:moveTo>
                    <a:pt x="11297" y="38329"/>
                  </a:moveTo>
                  <a:lnTo>
                    <a:pt x="11297" y="38329"/>
                  </a:lnTo>
                  <a:lnTo>
                    <a:pt x="11297" y="38329"/>
                  </a:lnTo>
                  <a:close/>
                  <a:moveTo>
                    <a:pt x="11335" y="38329"/>
                  </a:moveTo>
                  <a:lnTo>
                    <a:pt x="11335" y="38329"/>
                  </a:lnTo>
                  <a:lnTo>
                    <a:pt x="11316" y="38329"/>
                  </a:lnTo>
                  <a:lnTo>
                    <a:pt x="11316" y="38329"/>
                  </a:lnTo>
                  <a:lnTo>
                    <a:pt x="11335" y="38329"/>
                  </a:lnTo>
                  <a:close/>
                  <a:moveTo>
                    <a:pt x="11354" y="38329"/>
                  </a:moveTo>
                  <a:lnTo>
                    <a:pt x="11354" y="38329"/>
                  </a:lnTo>
                  <a:lnTo>
                    <a:pt x="11335" y="38329"/>
                  </a:lnTo>
                  <a:lnTo>
                    <a:pt x="11335" y="38329"/>
                  </a:lnTo>
                  <a:lnTo>
                    <a:pt x="11354" y="38329"/>
                  </a:lnTo>
                  <a:close/>
                  <a:moveTo>
                    <a:pt x="11373" y="38329"/>
                  </a:moveTo>
                  <a:lnTo>
                    <a:pt x="11373" y="38329"/>
                  </a:lnTo>
                  <a:lnTo>
                    <a:pt x="11354" y="38329"/>
                  </a:lnTo>
                  <a:lnTo>
                    <a:pt x="11354" y="38329"/>
                  </a:lnTo>
                  <a:lnTo>
                    <a:pt x="11373" y="38329"/>
                  </a:lnTo>
                  <a:close/>
                  <a:moveTo>
                    <a:pt x="11373" y="38329"/>
                  </a:moveTo>
                  <a:lnTo>
                    <a:pt x="11373" y="38329"/>
                  </a:lnTo>
                  <a:lnTo>
                    <a:pt x="11373" y="38329"/>
                  </a:lnTo>
                  <a:lnTo>
                    <a:pt x="11373" y="38329"/>
                  </a:lnTo>
                  <a:lnTo>
                    <a:pt x="11373" y="38329"/>
                  </a:lnTo>
                  <a:close/>
                  <a:moveTo>
                    <a:pt x="11392" y="38329"/>
                  </a:moveTo>
                  <a:lnTo>
                    <a:pt x="11392" y="38329"/>
                  </a:lnTo>
                  <a:lnTo>
                    <a:pt x="11392" y="38329"/>
                  </a:lnTo>
                  <a:lnTo>
                    <a:pt x="11392" y="38329"/>
                  </a:lnTo>
                  <a:lnTo>
                    <a:pt x="11392" y="38329"/>
                  </a:lnTo>
                  <a:close/>
                  <a:moveTo>
                    <a:pt x="11430" y="38329"/>
                  </a:moveTo>
                  <a:lnTo>
                    <a:pt x="11430" y="38329"/>
                  </a:lnTo>
                  <a:lnTo>
                    <a:pt x="11411" y="38329"/>
                  </a:lnTo>
                  <a:lnTo>
                    <a:pt x="11411" y="38329"/>
                  </a:lnTo>
                  <a:lnTo>
                    <a:pt x="11430" y="38329"/>
                  </a:lnTo>
                  <a:close/>
                  <a:moveTo>
                    <a:pt x="11430" y="38329"/>
                  </a:moveTo>
                  <a:lnTo>
                    <a:pt x="11430" y="38329"/>
                  </a:lnTo>
                  <a:lnTo>
                    <a:pt x="11430" y="38329"/>
                  </a:lnTo>
                  <a:lnTo>
                    <a:pt x="11430" y="38329"/>
                  </a:lnTo>
                  <a:lnTo>
                    <a:pt x="11430" y="38329"/>
                  </a:lnTo>
                  <a:close/>
                  <a:moveTo>
                    <a:pt x="11449" y="38310"/>
                  </a:moveTo>
                  <a:lnTo>
                    <a:pt x="11449" y="38310"/>
                  </a:lnTo>
                  <a:lnTo>
                    <a:pt x="11449" y="38310"/>
                  </a:lnTo>
                  <a:lnTo>
                    <a:pt x="11449" y="38310"/>
                  </a:lnTo>
                  <a:lnTo>
                    <a:pt x="11449" y="38310"/>
                  </a:lnTo>
                  <a:close/>
                  <a:moveTo>
                    <a:pt x="11488" y="38310"/>
                  </a:moveTo>
                  <a:lnTo>
                    <a:pt x="11488" y="38310"/>
                  </a:lnTo>
                  <a:lnTo>
                    <a:pt x="11488" y="38310"/>
                  </a:lnTo>
                  <a:lnTo>
                    <a:pt x="11488" y="38310"/>
                  </a:lnTo>
                  <a:lnTo>
                    <a:pt x="11488" y="38310"/>
                  </a:lnTo>
                  <a:close/>
                  <a:moveTo>
                    <a:pt x="11640" y="38310"/>
                  </a:moveTo>
                  <a:lnTo>
                    <a:pt x="11640" y="38310"/>
                  </a:lnTo>
                  <a:lnTo>
                    <a:pt x="11640" y="38310"/>
                  </a:lnTo>
                  <a:lnTo>
                    <a:pt x="11640" y="38310"/>
                  </a:lnTo>
                  <a:lnTo>
                    <a:pt x="11640" y="38310"/>
                  </a:lnTo>
                  <a:close/>
                  <a:moveTo>
                    <a:pt x="11678" y="38310"/>
                  </a:moveTo>
                  <a:lnTo>
                    <a:pt x="11678" y="38310"/>
                  </a:lnTo>
                  <a:lnTo>
                    <a:pt x="11678" y="38310"/>
                  </a:lnTo>
                  <a:close/>
                  <a:moveTo>
                    <a:pt x="11792" y="38310"/>
                  </a:moveTo>
                  <a:lnTo>
                    <a:pt x="11792" y="38310"/>
                  </a:lnTo>
                  <a:lnTo>
                    <a:pt x="11792" y="38310"/>
                  </a:lnTo>
                  <a:lnTo>
                    <a:pt x="11792" y="38310"/>
                  </a:lnTo>
                  <a:close/>
                  <a:moveTo>
                    <a:pt x="11907" y="38291"/>
                  </a:moveTo>
                  <a:lnTo>
                    <a:pt x="11907" y="38291"/>
                  </a:lnTo>
                  <a:lnTo>
                    <a:pt x="11907" y="38291"/>
                  </a:lnTo>
                  <a:lnTo>
                    <a:pt x="11907" y="38291"/>
                  </a:lnTo>
                  <a:close/>
                  <a:moveTo>
                    <a:pt x="11926" y="38291"/>
                  </a:moveTo>
                  <a:lnTo>
                    <a:pt x="11926" y="38291"/>
                  </a:lnTo>
                  <a:lnTo>
                    <a:pt x="11926" y="38291"/>
                  </a:lnTo>
                  <a:close/>
                  <a:moveTo>
                    <a:pt x="11964" y="38291"/>
                  </a:moveTo>
                  <a:lnTo>
                    <a:pt x="11964" y="38291"/>
                  </a:lnTo>
                  <a:lnTo>
                    <a:pt x="11945" y="38291"/>
                  </a:lnTo>
                  <a:lnTo>
                    <a:pt x="11945" y="38291"/>
                  </a:lnTo>
                  <a:lnTo>
                    <a:pt x="11964" y="38291"/>
                  </a:lnTo>
                  <a:close/>
                  <a:moveTo>
                    <a:pt x="11964" y="38291"/>
                  </a:moveTo>
                  <a:lnTo>
                    <a:pt x="11964" y="38291"/>
                  </a:lnTo>
                  <a:lnTo>
                    <a:pt x="11964" y="38291"/>
                  </a:lnTo>
                  <a:lnTo>
                    <a:pt x="11964" y="38291"/>
                  </a:lnTo>
                  <a:lnTo>
                    <a:pt x="11964" y="38291"/>
                  </a:lnTo>
                  <a:close/>
                  <a:moveTo>
                    <a:pt x="2667" y="38291"/>
                  </a:moveTo>
                  <a:lnTo>
                    <a:pt x="2667" y="38291"/>
                  </a:lnTo>
                  <a:lnTo>
                    <a:pt x="3010" y="38310"/>
                  </a:lnTo>
                  <a:lnTo>
                    <a:pt x="3906" y="38367"/>
                  </a:lnTo>
                  <a:lnTo>
                    <a:pt x="5277" y="38405"/>
                  </a:lnTo>
                  <a:lnTo>
                    <a:pt x="7087" y="38424"/>
                  </a:lnTo>
                  <a:lnTo>
                    <a:pt x="7087" y="38424"/>
                  </a:lnTo>
                  <a:lnTo>
                    <a:pt x="8878" y="38405"/>
                  </a:lnTo>
                  <a:lnTo>
                    <a:pt x="8878" y="38405"/>
                  </a:lnTo>
                  <a:lnTo>
                    <a:pt x="7087" y="38424"/>
                  </a:lnTo>
                  <a:lnTo>
                    <a:pt x="7087" y="38424"/>
                  </a:lnTo>
                  <a:lnTo>
                    <a:pt x="5277" y="38405"/>
                  </a:lnTo>
                  <a:lnTo>
                    <a:pt x="3906" y="38367"/>
                  </a:lnTo>
                  <a:lnTo>
                    <a:pt x="3010" y="38310"/>
                  </a:lnTo>
                  <a:lnTo>
                    <a:pt x="2667" y="38291"/>
                  </a:lnTo>
                  <a:close/>
                  <a:moveTo>
                    <a:pt x="11983" y="38291"/>
                  </a:moveTo>
                  <a:lnTo>
                    <a:pt x="11983" y="38291"/>
                  </a:lnTo>
                  <a:lnTo>
                    <a:pt x="11983" y="38291"/>
                  </a:lnTo>
                  <a:lnTo>
                    <a:pt x="11983" y="38291"/>
                  </a:lnTo>
                  <a:lnTo>
                    <a:pt x="11983" y="38291"/>
                  </a:lnTo>
                  <a:close/>
                  <a:moveTo>
                    <a:pt x="12097" y="38291"/>
                  </a:moveTo>
                  <a:lnTo>
                    <a:pt x="12097" y="38291"/>
                  </a:lnTo>
                  <a:lnTo>
                    <a:pt x="12097" y="38291"/>
                  </a:lnTo>
                  <a:lnTo>
                    <a:pt x="12097" y="38291"/>
                  </a:lnTo>
                  <a:close/>
                  <a:moveTo>
                    <a:pt x="12459" y="38272"/>
                  </a:moveTo>
                  <a:lnTo>
                    <a:pt x="12459" y="38272"/>
                  </a:lnTo>
                  <a:lnTo>
                    <a:pt x="12459" y="38272"/>
                  </a:lnTo>
                  <a:lnTo>
                    <a:pt x="12459" y="38272"/>
                  </a:lnTo>
                  <a:lnTo>
                    <a:pt x="12459" y="38272"/>
                  </a:lnTo>
                  <a:close/>
                  <a:moveTo>
                    <a:pt x="1905" y="0"/>
                  </a:moveTo>
                  <a:lnTo>
                    <a:pt x="1905" y="0"/>
                  </a:lnTo>
                  <a:lnTo>
                    <a:pt x="1905" y="0"/>
                  </a:lnTo>
                  <a:lnTo>
                    <a:pt x="1639" y="705"/>
                  </a:lnTo>
                  <a:lnTo>
                    <a:pt x="1372" y="1448"/>
                  </a:lnTo>
                  <a:lnTo>
                    <a:pt x="1124" y="2229"/>
                  </a:lnTo>
                  <a:lnTo>
                    <a:pt x="877" y="3048"/>
                  </a:lnTo>
                  <a:lnTo>
                    <a:pt x="648" y="3925"/>
                  </a:lnTo>
                  <a:lnTo>
                    <a:pt x="419" y="4820"/>
                  </a:lnTo>
                  <a:lnTo>
                    <a:pt x="210" y="5772"/>
                  </a:lnTo>
                  <a:lnTo>
                    <a:pt x="0" y="6763"/>
                  </a:lnTo>
                  <a:lnTo>
                    <a:pt x="0" y="6763"/>
                  </a:lnTo>
                  <a:lnTo>
                    <a:pt x="210" y="5772"/>
                  </a:lnTo>
                  <a:lnTo>
                    <a:pt x="419" y="4820"/>
                  </a:lnTo>
                  <a:lnTo>
                    <a:pt x="648" y="3925"/>
                  </a:lnTo>
                  <a:lnTo>
                    <a:pt x="877" y="3048"/>
                  </a:lnTo>
                  <a:lnTo>
                    <a:pt x="1124" y="2229"/>
                  </a:lnTo>
                  <a:lnTo>
                    <a:pt x="1372" y="1448"/>
                  </a:lnTo>
                  <a:lnTo>
                    <a:pt x="1639" y="705"/>
                  </a:lnTo>
                  <a:lnTo>
                    <a:pt x="1905" y="0"/>
                  </a:lnTo>
                  <a:close/>
                </a:path>
              </a:pathLst>
            </a:custGeom>
            <a:solidFill>
              <a:srgbClr val="FEE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4890;p67"/>
            <p:cNvSpPr/>
            <p:nvPr/>
          </p:nvSpPr>
          <p:spPr>
            <a:xfrm flipH="1">
              <a:off x="2194687" y="4329791"/>
              <a:ext cx="4726" cy="0"/>
            </a:xfrm>
            <a:custGeom>
              <a:avLst/>
              <a:gdLst/>
              <a:ahLst/>
              <a:cxnLst/>
              <a:rect l="l" t="t" r="r" b="b"/>
              <a:pathLst>
                <a:path w="287" fill="none" extrusionOk="0">
                  <a:moveTo>
                    <a:pt x="286" y="0"/>
                  </a:moveTo>
                  <a:lnTo>
                    <a:pt x="286" y="0"/>
                  </a:lnTo>
                  <a:lnTo>
                    <a:pt x="1" y="0"/>
                  </a:lnTo>
                  <a:lnTo>
                    <a:pt x="1" y="0"/>
                  </a:lnTo>
                  <a:lnTo>
                    <a:pt x="2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4891;p67"/>
            <p:cNvSpPr/>
            <p:nvPr/>
          </p:nvSpPr>
          <p:spPr>
            <a:xfrm flipH="1">
              <a:off x="2193749" y="4329791"/>
              <a:ext cx="955" cy="0"/>
            </a:xfrm>
            <a:custGeom>
              <a:avLst/>
              <a:gdLst/>
              <a:ahLst/>
              <a:cxnLst/>
              <a:rect l="l" t="t" r="r" b="b"/>
              <a:pathLst>
                <a:path w="58" fill="none" extrusionOk="0">
                  <a:moveTo>
                    <a:pt x="58" y="0"/>
                  </a:moveTo>
                  <a:lnTo>
                    <a:pt x="58" y="0"/>
                  </a:lnTo>
                  <a:lnTo>
                    <a:pt x="0" y="0"/>
                  </a:lnTo>
                  <a:lnTo>
                    <a:pt x="0" y="0"/>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4892;p67"/>
            <p:cNvSpPr/>
            <p:nvPr/>
          </p:nvSpPr>
          <p:spPr>
            <a:xfrm flipH="1">
              <a:off x="2187787" y="4329461"/>
              <a:ext cx="5665" cy="329"/>
            </a:xfrm>
            <a:custGeom>
              <a:avLst/>
              <a:gdLst/>
              <a:ahLst/>
              <a:cxnLst/>
              <a:rect l="l" t="t" r="r" b="b"/>
              <a:pathLst>
                <a:path w="344" h="20" fill="none" extrusionOk="0">
                  <a:moveTo>
                    <a:pt x="344" y="1"/>
                  </a:moveTo>
                  <a:lnTo>
                    <a:pt x="344" y="1"/>
                  </a:lnTo>
                  <a:lnTo>
                    <a:pt x="1" y="20"/>
                  </a:lnTo>
                  <a:lnTo>
                    <a:pt x="1" y="20"/>
                  </a:lnTo>
                  <a:lnTo>
                    <a:pt x="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4893;p67"/>
            <p:cNvSpPr/>
            <p:nvPr/>
          </p:nvSpPr>
          <p:spPr>
            <a:xfrm flipH="1">
              <a:off x="2186536" y="4329461"/>
              <a:ext cx="1268" cy="16"/>
            </a:xfrm>
            <a:custGeom>
              <a:avLst/>
              <a:gdLst/>
              <a:ahLst/>
              <a:cxnLst/>
              <a:rect l="l" t="t" r="r" b="b"/>
              <a:pathLst>
                <a:path w="77" h="1" fill="none" extrusionOk="0">
                  <a:moveTo>
                    <a:pt x="77" y="1"/>
                  </a:moveTo>
                  <a:lnTo>
                    <a:pt x="77" y="1"/>
                  </a:lnTo>
                  <a:lnTo>
                    <a:pt x="1" y="1"/>
                  </a:lnTo>
                  <a:lnTo>
                    <a:pt x="1" y="1"/>
                  </a:lnTo>
                  <a:lnTo>
                    <a:pt x="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4894;p67"/>
            <p:cNvSpPr/>
            <p:nvPr/>
          </p:nvSpPr>
          <p:spPr>
            <a:xfrm flipH="1">
              <a:off x="2186223" y="4329461"/>
              <a:ext cx="329" cy="16"/>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4895;p67"/>
            <p:cNvSpPr/>
            <p:nvPr/>
          </p:nvSpPr>
          <p:spPr>
            <a:xfrm flipH="1">
              <a:off x="2185910" y="4329461"/>
              <a:ext cx="329" cy="16"/>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4896;p67"/>
            <p:cNvSpPr/>
            <p:nvPr/>
          </p:nvSpPr>
          <p:spPr>
            <a:xfrm flipH="1">
              <a:off x="2185910" y="4329461"/>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4897;p67"/>
            <p:cNvSpPr/>
            <p:nvPr/>
          </p:nvSpPr>
          <p:spPr>
            <a:xfrm flipH="1">
              <a:off x="2185597" y="4329461"/>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4898;p67"/>
            <p:cNvSpPr/>
            <p:nvPr/>
          </p:nvSpPr>
          <p:spPr>
            <a:xfrm flipH="1">
              <a:off x="2180575" y="4329149"/>
              <a:ext cx="4726" cy="329"/>
            </a:xfrm>
            <a:custGeom>
              <a:avLst/>
              <a:gdLst/>
              <a:ahLst/>
              <a:cxnLst/>
              <a:rect l="l" t="t" r="r" b="b"/>
              <a:pathLst>
                <a:path w="287" h="20" fill="none" extrusionOk="0">
                  <a:moveTo>
                    <a:pt x="287" y="1"/>
                  </a:moveTo>
                  <a:lnTo>
                    <a:pt x="287" y="1"/>
                  </a:lnTo>
                  <a:lnTo>
                    <a:pt x="1" y="20"/>
                  </a:lnTo>
                  <a:lnTo>
                    <a:pt x="1" y="20"/>
                  </a:lnTo>
                  <a:lnTo>
                    <a:pt x="28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4899;p67"/>
            <p:cNvSpPr/>
            <p:nvPr/>
          </p:nvSpPr>
          <p:spPr>
            <a:xfrm flipH="1">
              <a:off x="2179949" y="4329149"/>
              <a:ext cx="642" cy="16"/>
            </a:xfrm>
            <a:custGeom>
              <a:avLst/>
              <a:gdLst/>
              <a:ahLst/>
              <a:cxnLst/>
              <a:rect l="l" t="t" r="r" b="b"/>
              <a:pathLst>
                <a:path w="39" h="1" fill="none" extrusionOk="0">
                  <a:moveTo>
                    <a:pt x="39" y="1"/>
                  </a:moveTo>
                  <a:lnTo>
                    <a:pt x="39" y="1"/>
                  </a:lnTo>
                  <a:lnTo>
                    <a:pt x="1" y="1"/>
                  </a:lnTo>
                  <a:lnTo>
                    <a:pt x="1" y="1"/>
                  </a:lnTo>
                  <a:lnTo>
                    <a:pt x="3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4900;p67"/>
            <p:cNvSpPr/>
            <p:nvPr/>
          </p:nvSpPr>
          <p:spPr>
            <a:xfrm flipH="1">
              <a:off x="2179323" y="4329149"/>
              <a:ext cx="642" cy="16"/>
            </a:xfrm>
            <a:custGeom>
              <a:avLst/>
              <a:gdLst/>
              <a:ahLst/>
              <a:cxnLst/>
              <a:rect l="l" t="t" r="r" b="b"/>
              <a:pathLst>
                <a:path w="39" h="1" fill="none" extrusionOk="0">
                  <a:moveTo>
                    <a:pt x="39" y="1"/>
                  </a:moveTo>
                  <a:lnTo>
                    <a:pt x="39" y="1"/>
                  </a:lnTo>
                  <a:lnTo>
                    <a:pt x="1" y="1"/>
                  </a:lnTo>
                  <a:lnTo>
                    <a:pt x="1" y="1"/>
                  </a:lnTo>
                  <a:lnTo>
                    <a:pt x="3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4901;p67"/>
            <p:cNvSpPr/>
            <p:nvPr/>
          </p:nvSpPr>
          <p:spPr>
            <a:xfrm flipH="1">
              <a:off x="2178697" y="4329149"/>
              <a:ext cx="642" cy="16"/>
            </a:xfrm>
            <a:custGeom>
              <a:avLst/>
              <a:gdLst/>
              <a:ahLst/>
              <a:cxnLst/>
              <a:rect l="l" t="t" r="r" b="b"/>
              <a:pathLst>
                <a:path w="39" h="1" fill="none" extrusionOk="0">
                  <a:moveTo>
                    <a:pt x="39" y="1"/>
                  </a:moveTo>
                  <a:lnTo>
                    <a:pt x="39" y="1"/>
                  </a:lnTo>
                  <a:lnTo>
                    <a:pt x="1" y="1"/>
                  </a:lnTo>
                  <a:lnTo>
                    <a:pt x="1" y="1"/>
                  </a:lnTo>
                  <a:lnTo>
                    <a:pt x="3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4902;p67"/>
            <p:cNvSpPr/>
            <p:nvPr/>
          </p:nvSpPr>
          <p:spPr>
            <a:xfrm flipH="1">
              <a:off x="2178385" y="4329149"/>
              <a:ext cx="329" cy="16"/>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4903;p67"/>
            <p:cNvSpPr/>
            <p:nvPr/>
          </p:nvSpPr>
          <p:spPr>
            <a:xfrm flipH="1">
              <a:off x="2178055" y="4329149"/>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4904;p67"/>
            <p:cNvSpPr/>
            <p:nvPr/>
          </p:nvSpPr>
          <p:spPr>
            <a:xfrm flipH="1">
              <a:off x="2176804" y="4329149"/>
              <a:ext cx="1268" cy="16"/>
            </a:xfrm>
            <a:custGeom>
              <a:avLst/>
              <a:gdLst/>
              <a:ahLst/>
              <a:cxnLst/>
              <a:rect l="l" t="t" r="r" b="b"/>
              <a:pathLst>
                <a:path w="77" h="1" fill="none" extrusionOk="0">
                  <a:moveTo>
                    <a:pt x="76" y="1"/>
                  </a:moveTo>
                  <a:lnTo>
                    <a:pt x="76" y="1"/>
                  </a:lnTo>
                  <a:lnTo>
                    <a:pt x="0" y="1"/>
                  </a:lnTo>
                  <a:lnTo>
                    <a:pt x="0" y="1"/>
                  </a:lnTo>
                  <a:lnTo>
                    <a:pt x="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4905;p67"/>
            <p:cNvSpPr/>
            <p:nvPr/>
          </p:nvSpPr>
          <p:spPr>
            <a:xfrm flipH="1">
              <a:off x="2176178" y="4329149"/>
              <a:ext cx="642" cy="16"/>
            </a:xfrm>
            <a:custGeom>
              <a:avLst/>
              <a:gdLst/>
              <a:ahLst/>
              <a:cxnLst/>
              <a:rect l="l" t="t" r="r" b="b"/>
              <a:pathLst>
                <a:path w="39" h="1" fill="none" extrusionOk="0">
                  <a:moveTo>
                    <a:pt x="38" y="1"/>
                  </a:moveTo>
                  <a:lnTo>
                    <a:pt x="38" y="1"/>
                  </a:lnTo>
                  <a:lnTo>
                    <a:pt x="0" y="1"/>
                  </a:lnTo>
                  <a:lnTo>
                    <a:pt x="0" y="1"/>
                  </a:lnTo>
                  <a:lnTo>
                    <a:pt x="3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4906;p67"/>
            <p:cNvSpPr/>
            <p:nvPr/>
          </p:nvSpPr>
          <p:spPr>
            <a:xfrm flipH="1">
              <a:off x="2175865" y="4329149"/>
              <a:ext cx="16" cy="16"/>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4907;p67"/>
            <p:cNvSpPr/>
            <p:nvPr/>
          </p:nvSpPr>
          <p:spPr>
            <a:xfrm flipH="1">
              <a:off x="2174613" y="4329149"/>
              <a:ext cx="955" cy="16"/>
            </a:xfrm>
            <a:custGeom>
              <a:avLst/>
              <a:gdLst/>
              <a:ahLst/>
              <a:cxnLst/>
              <a:rect l="l" t="t" r="r" b="b"/>
              <a:pathLst>
                <a:path w="58" h="1" fill="none" extrusionOk="0">
                  <a:moveTo>
                    <a:pt x="58" y="1"/>
                  </a:moveTo>
                  <a:lnTo>
                    <a:pt x="58" y="1"/>
                  </a:lnTo>
                  <a:lnTo>
                    <a:pt x="0" y="1"/>
                  </a:lnTo>
                  <a:lnTo>
                    <a:pt x="0" y="1"/>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4908;p67"/>
            <p:cNvSpPr/>
            <p:nvPr/>
          </p:nvSpPr>
          <p:spPr>
            <a:xfrm flipH="1">
              <a:off x="2174301" y="4329149"/>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4909;p67"/>
            <p:cNvSpPr/>
            <p:nvPr/>
          </p:nvSpPr>
          <p:spPr>
            <a:xfrm flipH="1">
              <a:off x="2173988" y="4329149"/>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4910;p67"/>
            <p:cNvSpPr/>
            <p:nvPr/>
          </p:nvSpPr>
          <p:spPr>
            <a:xfrm flipH="1">
              <a:off x="2173362" y="4329149"/>
              <a:ext cx="642" cy="16"/>
            </a:xfrm>
            <a:custGeom>
              <a:avLst/>
              <a:gdLst/>
              <a:ahLst/>
              <a:cxnLst/>
              <a:rect l="l" t="t" r="r" b="b"/>
              <a:pathLst>
                <a:path w="39" h="1" fill="none" extrusionOk="0">
                  <a:moveTo>
                    <a:pt x="39" y="1"/>
                  </a:moveTo>
                  <a:lnTo>
                    <a:pt x="39" y="1"/>
                  </a:lnTo>
                  <a:lnTo>
                    <a:pt x="1" y="1"/>
                  </a:lnTo>
                  <a:lnTo>
                    <a:pt x="1" y="1"/>
                  </a:lnTo>
                  <a:lnTo>
                    <a:pt x="3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4911;p67"/>
            <p:cNvSpPr/>
            <p:nvPr/>
          </p:nvSpPr>
          <p:spPr>
            <a:xfrm flipH="1">
              <a:off x="2173049" y="4329149"/>
              <a:ext cx="329" cy="16"/>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4912;p67"/>
            <p:cNvSpPr/>
            <p:nvPr/>
          </p:nvSpPr>
          <p:spPr>
            <a:xfrm flipH="1">
              <a:off x="2172736" y="4329149"/>
              <a:ext cx="329" cy="16"/>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4913;p67"/>
            <p:cNvSpPr/>
            <p:nvPr/>
          </p:nvSpPr>
          <p:spPr>
            <a:xfrm flipH="1">
              <a:off x="2172423" y="4329149"/>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4914;p67"/>
            <p:cNvSpPr/>
            <p:nvPr/>
          </p:nvSpPr>
          <p:spPr>
            <a:xfrm flipH="1">
              <a:off x="2172110" y="4329149"/>
              <a:ext cx="329" cy="16"/>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4915;p67"/>
            <p:cNvSpPr/>
            <p:nvPr/>
          </p:nvSpPr>
          <p:spPr>
            <a:xfrm flipH="1">
              <a:off x="2171781" y="4328836"/>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4916;p67"/>
            <p:cNvSpPr/>
            <p:nvPr/>
          </p:nvSpPr>
          <p:spPr>
            <a:xfrm flipH="1">
              <a:off x="2171468" y="4328836"/>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4917;p67"/>
            <p:cNvSpPr/>
            <p:nvPr/>
          </p:nvSpPr>
          <p:spPr>
            <a:xfrm flipH="1">
              <a:off x="2171155" y="4328836"/>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4918;p67"/>
            <p:cNvSpPr/>
            <p:nvPr/>
          </p:nvSpPr>
          <p:spPr>
            <a:xfrm flipH="1">
              <a:off x="2170842" y="4328836"/>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4919;p67"/>
            <p:cNvSpPr/>
            <p:nvPr/>
          </p:nvSpPr>
          <p:spPr>
            <a:xfrm flipH="1">
              <a:off x="2170530" y="4328836"/>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4920;p67"/>
            <p:cNvSpPr/>
            <p:nvPr/>
          </p:nvSpPr>
          <p:spPr>
            <a:xfrm flipH="1">
              <a:off x="2170217" y="4328836"/>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4921;p67"/>
            <p:cNvSpPr/>
            <p:nvPr/>
          </p:nvSpPr>
          <p:spPr>
            <a:xfrm flipH="1">
              <a:off x="2169904" y="4328836"/>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4922;p67"/>
            <p:cNvSpPr/>
            <p:nvPr/>
          </p:nvSpPr>
          <p:spPr>
            <a:xfrm flipH="1">
              <a:off x="2169591" y="4328836"/>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4923;p67"/>
            <p:cNvSpPr/>
            <p:nvPr/>
          </p:nvSpPr>
          <p:spPr>
            <a:xfrm flipH="1">
              <a:off x="2168965" y="4328836"/>
              <a:ext cx="642" cy="16"/>
            </a:xfrm>
            <a:custGeom>
              <a:avLst/>
              <a:gdLst/>
              <a:ahLst/>
              <a:cxnLst/>
              <a:rect l="l" t="t" r="r" b="b"/>
              <a:pathLst>
                <a:path w="39" h="1" fill="none" extrusionOk="0">
                  <a:moveTo>
                    <a:pt x="39" y="1"/>
                  </a:moveTo>
                  <a:lnTo>
                    <a:pt x="39" y="1"/>
                  </a:lnTo>
                  <a:lnTo>
                    <a:pt x="0" y="1"/>
                  </a:lnTo>
                  <a:lnTo>
                    <a:pt x="0" y="1"/>
                  </a:lnTo>
                  <a:lnTo>
                    <a:pt x="3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4924;p67"/>
            <p:cNvSpPr/>
            <p:nvPr/>
          </p:nvSpPr>
          <p:spPr>
            <a:xfrm flipH="1">
              <a:off x="2168339" y="4328836"/>
              <a:ext cx="642" cy="16"/>
            </a:xfrm>
            <a:custGeom>
              <a:avLst/>
              <a:gdLst/>
              <a:ahLst/>
              <a:cxnLst/>
              <a:rect l="l" t="t" r="r" b="b"/>
              <a:pathLst>
                <a:path w="39" h="1" fill="none" extrusionOk="0">
                  <a:moveTo>
                    <a:pt x="39" y="1"/>
                  </a:moveTo>
                  <a:lnTo>
                    <a:pt x="39" y="1"/>
                  </a:lnTo>
                  <a:lnTo>
                    <a:pt x="1" y="1"/>
                  </a:lnTo>
                  <a:lnTo>
                    <a:pt x="1" y="1"/>
                  </a:lnTo>
                  <a:lnTo>
                    <a:pt x="3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4925;p67"/>
            <p:cNvSpPr/>
            <p:nvPr/>
          </p:nvSpPr>
          <p:spPr>
            <a:xfrm flipH="1">
              <a:off x="2167088" y="4328836"/>
              <a:ext cx="1268" cy="16"/>
            </a:xfrm>
            <a:custGeom>
              <a:avLst/>
              <a:gdLst/>
              <a:ahLst/>
              <a:cxnLst/>
              <a:rect l="l" t="t" r="r" b="b"/>
              <a:pathLst>
                <a:path w="77" h="1" fill="none" extrusionOk="0">
                  <a:moveTo>
                    <a:pt x="77" y="1"/>
                  </a:moveTo>
                  <a:lnTo>
                    <a:pt x="77" y="1"/>
                  </a:lnTo>
                  <a:lnTo>
                    <a:pt x="1" y="1"/>
                  </a:lnTo>
                  <a:lnTo>
                    <a:pt x="1" y="1"/>
                  </a:lnTo>
                  <a:lnTo>
                    <a:pt x="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4926;p67"/>
            <p:cNvSpPr/>
            <p:nvPr/>
          </p:nvSpPr>
          <p:spPr>
            <a:xfrm flipH="1">
              <a:off x="2166775" y="4328836"/>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4927;p67"/>
            <p:cNvSpPr/>
            <p:nvPr/>
          </p:nvSpPr>
          <p:spPr>
            <a:xfrm flipH="1">
              <a:off x="2166149" y="4328836"/>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4928;p67"/>
            <p:cNvSpPr/>
            <p:nvPr/>
          </p:nvSpPr>
          <p:spPr>
            <a:xfrm flipH="1">
              <a:off x="2165507" y="4328836"/>
              <a:ext cx="16" cy="16"/>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4929;p67"/>
            <p:cNvSpPr/>
            <p:nvPr/>
          </p:nvSpPr>
          <p:spPr>
            <a:xfrm flipH="1">
              <a:off x="2165194" y="4328836"/>
              <a:ext cx="16" cy="16"/>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4930;p67"/>
            <p:cNvSpPr/>
            <p:nvPr/>
          </p:nvSpPr>
          <p:spPr>
            <a:xfrm flipH="1">
              <a:off x="2164881" y="4328836"/>
              <a:ext cx="16" cy="16"/>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4931;p67"/>
            <p:cNvSpPr/>
            <p:nvPr/>
          </p:nvSpPr>
          <p:spPr>
            <a:xfrm flipH="1">
              <a:off x="2164568" y="4328836"/>
              <a:ext cx="16" cy="16"/>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4932;p67"/>
            <p:cNvSpPr/>
            <p:nvPr/>
          </p:nvSpPr>
          <p:spPr>
            <a:xfrm flipH="1">
              <a:off x="2164255" y="4328836"/>
              <a:ext cx="16" cy="16"/>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4933;p67"/>
            <p:cNvSpPr/>
            <p:nvPr/>
          </p:nvSpPr>
          <p:spPr>
            <a:xfrm flipH="1">
              <a:off x="2163943" y="4328523"/>
              <a:ext cx="16" cy="329"/>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4934;p67"/>
            <p:cNvSpPr/>
            <p:nvPr/>
          </p:nvSpPr>
          <p:spPr>
            <a:xfrm flipH="1">
              <a:off x="2163630" y="4328523"/>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4935;p67"/>
            <p:cNvSpPr/>
            <p:nvPr/>
          </p:nvSpPr>
          <p:spPr>
            <a:xfrm flipH="1">
              <a:off x="2163317" y="4328523"/>
              <a:ext cx="16" cy="16"/>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4936;p67"/>
            <p:cNvSpPr/>
            <p:nvPr/>
          </p:nvSpPr>
          <p:spPr>
            <a:xfrm flipH="1">
              <a:off x="2163004" y="4328523"/>
              <a:ext cx="16" cy="16"/>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4937;p67"/>
            <p:cNvSpPr/>
            <p:nvPr/>
          </p:nvSpPr>
          <p:spPr>
            <a:xfrm flipH="1">
              <a:off x="2162691" y="4328523"/>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4938;p67"/>
            <p:cNvSpPr/>
            <p:nvPr/>
          </p:nvSpPr>
          <p:spPr>
            <a:xfrm flipH="1">
              <a:off x="2162378" y="4328523"/>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4939;p67"/>
            <p:cNvSpPr/>
            <p:nvPr/>
          </p:nvSpPr>
          <p:spPr>
            <a:xfrm flipH="1">
              <a:off x="2162065" y="4328523"/>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4940;p67"/>
            <p:cNvSpPr/>
            <p:nvPr/>
          </p:nvSpPr>
          <p:spPr>
            <a:xfrm flipH="1">
              <a:off x="2161752" y="4328523"/>
              <a:ext cx="16" cy="16"/>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4941;p67"/>
            <p:cNvSpPr/>
            <p:nvPr/>
          </p:nvSpPr>
          <p:spPr>
            <a:xfrm flipH="1">
              <a:off x="2161439" y="4328523"/>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4942;p67"/>
            <p:cNvSpPr/>
            <p:nvPr/>
          </p:nvSpPr>
          <p:spPr>
            <a:xfrm flipH="1">
              <a:off x="2161127" y="4328523"/>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4943;p67"/>
            <p:cNvSpPr/>
            <p:nvPr/>
          </p:nvSpPr>
          <p:spPr>
            <a:xfrm flipH="1">
              <a:off x="2160188" y="4328523"/>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4944;p67"/>
            <p:cNvSpPr/>
            <p:nvPr/>
          </p:nvSpPr>
          <p:spPr>
            <a:xfrm rot="10800000" flipH="1">
              <a:off x="2159562" y="4328523"/>
              <a:ext cx="0" cy="16"/>
            </a:xfrm>
            <a:custGeom>
              <a:avLst/>
              <a:gdLst/>
              <a:ahLst/>
              <a:cxnLst/>
              <a:rect l="l" t="t" r="r" b="b"/>
              <a:pathLst>
                <a:path h="1" fill="none" extrusionOk="0">
                  <a:moveTo>
                    <a:pt x="0" y="1"/>
                  </a:move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4945;p67"/>
            <p:cNvSpPr/>
            <p:nvPr/>
          </p:nvSpPr>
          <p:spPr>
            <a:xfrm flipH="1">
              <a:off x="2158920" y="4328523"/>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4946;p67"/>
            <p:cNvSpPr/>
            <p:nvPr/>
          </p:nvSpPr>
          <p:spPr>
            <a:xfrm flipH="1">
              <a:off x="2158607" y="4328523"/>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4947;p67"/>
            <p:cNvSpPr/>
            <p:nvPr/>
          </p:nvSpPr>
          <p:spPr>
            <a:xfrm flipH="1">
              <a:off x="2158294" y="4328523"/>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4948;p67"/>
            <p:cNvSpPr/>
            <p:nvPr/>
          </p:nvSpPr>
          <p:spPr>
            <a:xfrm flipH="1">
              <a:off x="2158294" y="4328523"/>
              <a:ext cx="16" cy="16"/>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4949;p67"/>
            <p:cNvSpPr/>
            <p:nvPr/>
          </p:nvSpPr>
          <p:spPr>
            <a:xfrm flipH="1">
              <a:off x="2157981" y="4328523"/>
              <a:ext cx="16" cy="16"/>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4950;p67"/>
            <p:cNvSpPr/>
            <p:nvPr/>
          </p:nvSpPr>
          <p:spPr>
            <a:xfrm flipH="1">
              <a:off x="2157356" y="4328523"/>
              <a:ext cx="329" cy="16"/>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4951;p67"/>
            <p:cNvSpPr/>
            <p:nvPr/>
          </p:nvSpPr>
          <p:spPr>
            <a:xfrm flipH="1">
              <a:off x="2157356" y="4328523"/>
              <a:ext cx="16" cy="16"/>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4952;p67"/>
            <p:cNvSpPr/>
            <p:nvPr/>
          </p:nvSpPr>
          <p:spPr>
            <a:xfrm flipH="1">
              <a:off x="2157043" y="4328210"/>
              <a:ext cx="16" cy="16"/>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4953;p67"/>
            <p:cNvSpPr/>
            <p:nvPr/>
          </p:nvSpPr>
          <p:spPr>
            <a:xfrm flipH="1">
              <a:off x="2156417" y="4328210"/>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4954;p67"/>
            <p:cNvSpPr/>
            <p:nvPr/>
          </p:nvSpPr>
          <p:spPr>
            <a:xfrm flipH="1">
              <a:off x="2153914" y="4328210"/>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4955;p67"/>
            <p:cNvSpPr/>
            <p:nvPr/>
          </p:nvSpPr>
          <p:spPr>
            <a:xfrm rot="10800000" flipH="1">
              <a:off x="2153288" y="4328210"/>
              <a:ext cx="0" cy="16"/>
            </a:xfrm>
            <a:custGeom>
              <a:avLst/>
              <a:gdLst/>
              <a:ahLst/>
              <a:cxnLst/>
              <a:rect l="l" t="t" r="r" b="b"/>
              <a:pathLst>
                <a:path h="1" fill="none" extrusionOk="0">
                  <a:moveTo>
                    <a:pt x="0" y="1"/>
                  </a:move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4956;p67"/>
            <p:cNvSpPr/>
            <p:nvPr/>
          </p:nvSpPr>
          <p:spPr>
            <a:xfrm flipH="1">
              <a:off x="2151394" y="4328210"/>
              <a:ext cx="16" cy="16"/>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4957;p67"/>
            <p:cNvSpPr/>
            <p:nvPr/>
          </p:nvSpPr>
          <p:spPr>
            <a:xfrm flipH="1">
              <a:off x="2149517" y="4327897"/>
              <a:ext cx="16" cy="16"/>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4958;p67"/>
            <p:cNvSpPr/>
            <p:nvPr/>
          </p:nvSpPr>
          <p:spPr>
            <a:xfrm flipH="1">
              <a:off x="2149204" y="4327897"/>
              <a:ext cx="16" cy="16"/>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4959;p67"/>
            <p:cNvSpPr/>
            <p:nvPr/>
          </p:nvSpPr>
          <p:spPr>
            <a:xfrm flipH="1">
              <a:off x="2148578" y="4327897"/>
              <a:ext cx="329" cy="16"/>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4960;p67"/>
            <p:cNvSpPr/>
            <p:nvPr/>
          </p:nvSpPr>
          <p:spPr>
            <a:xfrm flipH="1">
              <a:off x="2148578" y="4327897"/>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4961;p67"/>
            <p:cNvSpPr/>
            <p:nvPr/>
          </p:nvSpPr>
          <p:spPr>
            <a:xfrm flipH="1">
              <a:off x="2199397" y="4327897"/>
              <a:ext cx="102280" cy="2223"/>
            </a:xfrm>
            <a:custGeom>
              <a:avLst/>
              <a:gdLst/>
              <a:ahLst/>
              <a:cxnLst/>
              <a:rect l="l" t="t" r="r" b="b"/>
              <a:pathLst>
                <a:path w="6211" h="135" fill="none" extrusionOk="0">
                  <a:moveTo>
                    <a:pt x="0" y="1"/>
                  </a:moveTo>
                  <a:lnTo>
                    <a:pt x="0" y="1"/>
                  </a:lnTo>
                  <a:lnTo>
                    <a:pt x="343" y="20"/>
                  </a:lnTo>
                  <a:lnTo>
                    <a:pt x="1239" y="77"/>
                  </a:lnTo>
                  <a:lnTo>
                    <a:pt x="2610" y="115"/>
                  </a:lnTo>
                  <a:lnTo>
                    <a:pt x="4420" y="134"/>
                  </a:lnTo>
                  <a:lnTo>
                    <a:pt x="4420" y="134"/>
                  </a:lnTo>
                  <a:lnTo>
                    <a:pt x="6211" y="115"/>
                  </a:lnTo>
                  <a:lnTo>
                    <a:pt x="6211" y="115"/>
                  </a:lnTo>
                  <a:lnTo>
                    <a:pt x="4420" y="134"/>
                  </a:lnTo>
                  <a:lnTo>
                    <a:pt x="4420" y="134"/>
                  </a:lnTo>
                  <a:lnTo>
                    <a:pt x="2610" y="115"/>
                  </a:lnTo>
                  <a:lnTo>
                    <a:pt x="1239" y="77"/>
                  </a:lnTo>
                  <a:lnTo>
                    <a:pt x="343"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4962;p67"/>
            <p:cNvSpPr/>
            <p:nvPr/>
          </p:nvSpPr>
          <p:spPr>
            <a:xfrm flipH="1">
              <a:off x="2148265" y="4327897"/>
              <a:ext cx="16" cy="16"/>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4963;p67"/>
            <p:cNvSpPr/>
            <p:nvPr/>
          </p:nvSpPr>
          <p:spPr>
            <a:xfrm flipH="1">
              <a:off x="2146372" y="4327897"/>
              <a:ext cx="16" cy="16"/>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4964;p67"/>
            <p:cNvSpPr/>
            <p:nvPr/>
          </p:nvSpPr>
          <p:spPr>
            <a:xfrm flipH="1">
              <a:off x="2140410" y="4327584"/>
              <a:ext cx="16" cy="16"/>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4965;p67"/>
            <p:cNvSpPr/>
            <p:nvPr/>
          </p:nvSpPr>
          <p:spPr>
            <a:xfrm flipH="1">
              <a:off x="2314208" y="3697357"/>
              <a:ext cx="31387" cy="111370"/>
            </a:xfrm>
            <a:custGeom>
              <a:avLst/>
              <a:gdLst/>
              <a:ahLst/>
              <a:cxnLst/>
              <a:rect l="l" t="t" r="r" b="b"/>
              <a:pathLst>
                <a:path w="1906" h="6763" fill="none" extrusionOk="0">
                  <a:moveTo>
                    <a:pt x="1905" y="0"/>
                  </a:moveTo>
                  <a:lnTo>
                    <a:pt x="1905" y="0"/>
                  </a:lnTo>
                  <a:lnTo>
                    <a:pt x="1905" y="0"/>
                  </a:lnTo>
                  <a:lnTo>
                    <a:pt x="1639" y="705"/>
                  </a:lnTo>
                  <a:lnTo>
                    <a:pt x="1372" y="1448"/>
                  </a:lnTo>
                  <a:lnTo>
                    <a:pt x="1124" y="2229"/>
                  </a:lnTo>
                  <a:lnTo>
                    <a:pt x="877" y="3048"/>
                  </a:lnTo>
                  <a:lnTo>
                    <a:pt x="648" y="3925"/>
                  </a:lnTo>
                  <a:lnTo>
                    <a:pt x="419" y="4820"/>
                  </a:lnTo>
                  <a:lnTo>
                    <a:pt x="210" y="5772"/>
                  </a:lnTo>
                  <a:lnTo>
                    <a:pt x="0" y="6763"/>
                  </a:lnTo>
                  <a:lnTo>
                    <a:pt x="0" y="6763"/>
                  </a:lnTo>
                  <a:lnTo>
                    <a:pt x="210" y="5772"/>
                  </a:lnTo>
                  <a:lnTo>
                    <a:pt x="419" y="4820"/>
                  </a:lnTo>
                  <a:lnTo>
                    <a:pt x="648" y="3925"/>
                  </a:lnTo>
                  <a:lnTo>
                    <a:pt x="877" y="3048"/>
                  </a:lnTo>
                  <a:lnTo>
                    <a:pt x="1124" y="2229"/>
                  </a:lnTo>
                  <a:lnTo>
                    <a:pt x="1372" y="1448"/>
                  </a:lnTo>
                  <a:lnTo>
                    <a:pt x="1639" y="705"/>
                  </a:lnTo>
                  <a:lnTo>
                    <a:pt x="190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4966;p67"/>
            <p:cNvSpPr/>
            <p:nvPr/>
          </p:nvSpPr>
          <p:spPr>
            <a:xfrm flipH="1">
              <a:off x="1474415" y="3696418"/>
              <a:ext cx="884667" cy="633702"/>
            </a:xfrm>
            <a:custGeom>
              <a:avLst/>
              <a:gdLst/>
              <a:ahLst/>
              <a:cxnLst/>
              <a:rect l="l" t="t" r="r" b="b"/>
              <a:pathLst>
                <a:path w="53722" h="38482" extrusionOk="0">
                  <a:moveTo>
                    <a:pt x="2953" y="0"/>
                  </a:moveTo>
                  <a:lnTo>
                    <a:pt x="2724" y="57"/>
                  </a:lnTo>
                  <a:lnTo>
                    <a:pt x="2458" y="762"/>
                  </a:lnTo>
                  <a:lnTo>
                    <a:pt x="2191" y="1505"/>
                  </a:lnTo>
                  <a:lnTo>
                    <a:pt x="1943" y="2286"/>
                  </a:lnTo>
                  <a:lnTo>
                    <a:pt x="1696" y="3105"/>
                  </a:lnTo>
                  <a:lnTo>
                    <a:pt x="1467" y="3982"/>
                  </a:lnTo>
                  <a:lnTo>
                    <a:pt x="1238" y="4877"/>
                  </a:lnTo>
                  <a:lnTo>
                    <a:pt x="1029" y="5829"/>
                  </a:lnTo>
                  <a:lnTo>
                    <a:pt x="819" y="6820"/>
                  </a:lnTo>
                  <a:lnTo>
                    <a:pt x="591" y="8192"/>
                  </a:lnTo>
                  <a:lnTo>
                    <a:pt x="476" y="8915"/>
                  </a:lnTo>
                  <a:lnTo>
                    <a:pt x="381" y="9658"/>
                  </a:lnTo>
                  <a:lnTo>
                    <a:pt x="305" y="10420"/>
                  </a:lnTo>
                  <a:lnTo>
                    <a:pt x="229" y="11201"/>
                  </a:lnTo>
                  <a:lnTo>
                    <a:pt x="153" y="11983"/>
                  </a:lnTo>
                  <a:lnTo>
                    <a:pt x="95" y="12802"/>
                  </a:lnTo>
                  <a:lnTo>
                    <a:pt x="57" y="13640"/>
                  </a:lnTo>
                  <a:lnTo>
                    <a:pt x="19" y="14497"/>
                  </a:lnTo>
                  <a:lnTo>
                    <a:pt x="0" y="15373"/>
                  </a:lnTo>
                  <a:lnTo>
                    <a:pt x="0" y="16269"/>
                  </a:lnTo>
                  <a:lnTo>
                    <a:pt x="0" y="17164"/>
                  </a:lnTo>
                  <a:lnTo>
                    <a:pt x="38" y="18098"/>
                  </a:lnTo>
                  <a:lnTo>
                    <a:pt x="76" y="19050"/>
                  </a:lnTo>
                  <a:lnTo>
                    <a:pt x="115" y="20022"/>
                  </a:lnTo>
                  <a:lnTo>
                    <a:pt x="191" y="21012"/>
                  </a:lnTo>
                  <a:lnTo>
                    <a:pt x="267" y="22022"/>
                  </a:lnTo>
                  <a:lnTo>
                    <a:pt x="381" y="23070"/>
                  </a:lnTo>
                  <a:lnTo>
                    <a:pt x="496" y="24117"/>
                  </a:lnTo>
                  <a:lnTo>
                    <a:pt x="629" y="25184"/>
                  </a:lnTo>
                  <a:lnTo>
                    <a:pt x="800" y="26270"/>
                  </a:lnTo>
                  <a:lnTo>
                    <a:pt x="972" y="27394"/>
                  </a:lnTo>
                  <a:lnTo>
                    <a:pt x="1162" y="28518"/>
                  </a:lnTo>
                  <a:lnTo>
                    <a:pt x="1372" y="29680"/>
                  </a:lnTo>
                  <a:lnTo>
                    <a:pt x="1619" y="30861"/>
                  </a:lnTo>
                  <a:lnTo>
                    <a:pt x="1867" y="32061"/>
                  </a:lnTo>
                  <a:lnTo>
                    <a:pt x="2153" y="33261"/>
                  </a:lnTo>
                  <a:lnTo>
                    <a:pt x="2439" y="34500"/>
                  </a:lnTo>
                  <a:lnTo>
                    <a:pt x="2533" y="34872"/>
                  </a:lnTo>
                  <a:lnTo>
                    <a:pt x="2533" y="34872"/>
                  </a:lnTo>
                  <a:lnTo>
                    <a:pt x="2439" y="34481"/>
                  </a:lnTo>
                  <a:lnTo>
                    <a:pt x="2439" y="34481"/>
                  </a:lnTo>
                  <a:lnTo>
                    <a:pt x="2667" y="34500"/>
                  </a:lnTo>
                  <a:lnTo>
                    <a:pt x="3372" y="34538"/>
                  </a:lnTo>
                  <a:lnTo>
                    <a:pt x="4115" y="34576"/>
                  </a:lnTo>
                  <a:lnTo>
                    <a:pt x="5639" y="34614"/>
                  </a:lnTo>
                  <a:lnTo>
                    <a:pt x="6934" y="34633"/>
                  </a:lnTo>
                  <a:lnTo>
                    <a:pt x="8878" y="34614"/>
                  </a:lnTo>
                  <a:lnTo>
                    <a:pt x="10592" y="34557"/>
                  </a:lnTo>
                  <a:lnTo>
                    <a:pt x="12345" y="34462"/>
                  </a:lnTo>
                  <a:lnTo>
                    <a:pt x="13240" y="34404"/>
                  </a:lnTo>
                  <a:lnTo>
                    <a:pt x="14154" y="34328"/>
                  </a:lnTo>
                  <a:lnTo>
                    <a:pt x="15069" y="34233"/>
                  </a:lnTo>
                  <a:lnTo>
                    <a:pt x="16002" y="34119"/>
                  </a:lnTo>
                  <a:lnTo>
                    <a:pt x="16955" y="34004"/>
                  </a:lnTo>
                  <a:lnTo>
                    <a:pt x="17907" y="33890"/>
                  </a:lnTo>
                  <a:lnTo>
                    <a:pt x="18860" y="33738"/>
                  </a:lnTo>
                  <a:lnTo>
                    <a:pt x="19831" y="33585"/>
                  </a:lnTo>
                  <a:lnTo>
                    <a:pt x="20803" y="33414"/>
                  </a:lnTo>
                  <a:lnTo>
                    <a:pt x="21793" y="33223"/>
                  </a:lnTo>
                  <a:lnTo>
                    <a:pt x="22784" y="33014"/>
                  </a:lnTo>
                  <a:lnTo>
                    <a:pt x="23775" y="32785"/>
                  </a:lnTo>
                  <a:lnTo>
                    <a:pt x="24784" y="32557"/>
                  </a:lnTo>
                  <a:lnTo>
                    <a:pt x="25794" y="32309"/>
                  </a:lnTo>
                  <a:lnTo>
                    <a:pt x="26804" y="32042"/>
                  </a:lnTo>
                  <a:lnTo>
                    <a:pt x="27832" y="31756"/>
                  </a:lnTo>
                  <a:lnTo>
                    <a:pt x="28842" y="31452"/>
                  </a:lnTo>
                  <a:lnTo>
                    <a:pt x="29871" y="31147"/>
                  </a:lnTo>
                  <a:lnTo>
                    <a:pt x="30899" y="30804"/>
                  </a:lnTo>
                  <a:lnTo>
                    <a:pt x="31928" y="30461"/>
                  </a:lnTo>
                  <a:lnTo>
                    <a:pt x="32938" y="30080"/>
                  </a:lnTo>
                  <a:lnTo>
                    <a:pt x="33947" y="29699"/>
                  </a:lnTo>
                  <a:lnTo>
                    <a:pt x="34938" y="29299"/>
                  </a:lnTo>
                  <a:lnTo>
                    <a:pt x="35929" y="28899"/>
                  </a:lnTo>
                  <a:lnTo>
                    <a:pt x="36900" y="28480"/>
                  </a:lnTo>
                  <a:lnTo>
                    <a:pt x="37853" y="28042"/>
                  </a:lnTo>
                  <a:lnTo>
                    <a:pt x="38786" y="27604"/>
                  </a:lnTo>
                  <a:lnTo>
                    <a:pt x="39719" y="27165"/>
                  </a:lnTo>
                  <a:lnTo>
                    <a:pt x="40634" y="26708"/>
                  </a:lnTo>
                  <a:lnTo>
                    <a:pt x="41529" y="26251"/>
                  </a:lnTo>
                  <a:lnTo>
                    <a:pt x="42425" y="25775"/>
                  </a:lnTo>
                  <a:lnTo>
                    <a:pt x="43282" y="25298"/>
                  </a:lnTo>
                  <a:lnTo>
                    <a:pt x="44139" y="24803"/>
                  </a:lnTo>
                  <a:lnTo>
                    <a:pt x="44977" y="24308"/>
                  </a:lnTo>
                  <a:lnTo>
                    <a:pt x="45796" y="23813"/>
                  </a:lnTo>
                  <a:lnTo>
                    <a:pt x="46597" y="23317"/>
                  </a:lnTo>
                  <a:lnTo>
                    <a:pt x="46863" y="23146"/>
                  </a:lnTo>
                  <a:lnTo>
                    <a:pt x="46863" y="23146"/>
                  </a:lnTo>
                  <a:lnTo>
                    <a:pt x="45682" y="23393"/>
                  </a:lnTo>
                  <a:lnTo>
                    <a:pt x="44520" y="23641"/>
                  </a:lnTo>
                  <a:lnTo>
                    <a:pt x="42177" y="24194"/>
                  </a:lnTo>
                  <a:lnTo>
                    <a:pt x="39834" y="24746"/>
                  </a:lnTo>
                  <a:lnTo>
                    <a:pt x="37491" y="25279"/>
                  </a:lnTo>
                  <a:lnTo>
                    <a:pt x="36176" y="25565"/>
                  </a:lnTo>
                  <a:lnTo>
                    <a:pt x="34843" y="25832"/>
                  </a:lnTo>
                  <a:lnTo>
                    <a:pt x="33509" y="26060"/>
                  </a:lnTo>
                  <a:lnTo>
                    <a:pt x="32157" y="26270"/>
                  </a:lnTo>
                  <a:lnTo>
                    <a:pt x="30823" y="26441"/>
                  </a:lnTo>
                  <a:lnTo>
                    <a:pt x="29471" y="26556"/>
                  </a:lnTo>
                  <a:lnTo>
                    <a:pt x="28785" y="26613"/>
                  </a:lnTo>
                  <a:lnTo>
                    <a:pt x="28118" y="26632"/>
                  </a:lnTo>
                  <a:lnTo>
                    <a:pt x="27432" y="26670"/>
                  </a:lnTo>
                  <a:lnTo>
                    <a:pt x="26118" y="26670"/>
                  </a:lnTo>
                  <a:lnTo>
                    <a:pt x="25451" y="26632"/>
                  </a:lnTo>
                  <a:lnTo>
                    <a:pt x="24803" y="26613"/>
                  </a:lnTo>
                  <a:lnTo>
                    <a:pt x="24156" y="26556"/>
                  </a:lnTo>
                  <a:lnTo>
                    <a:pt x="23508" y="26480"/>
                  </a:lnTo>
                  <a:lnTo>
                    <a:pt x="22879" y="26403"/>
                  </a:lnTo>
                  <a:lnTo>
                    <a:pt x="22232" y="26308"/>
                  </a:lnTo>
                  <a:lnTo>
                    <a:pt x="21603" y="26175"/>
                  </a:lnTo>
                  <a:lnTo>
                    <a:pt x="20974" y="26041"/>
                  </a:lnTo>
                  <a:lnTo>
                    <a:pt x="20346" y="25889"/>
                  </a:lnTo>
                  <a:lnTo>
                    <a:pt x="19736" y="25718"/>
                  </a:lnTo>
                  <a:lnTo>
                    <a:pt x="19107" y="25527"/>
                  </a:lnTo>
                  <a:lnTo>
                    <a:pt x="18498" y="25298"/>
                  </a:lnTo>
                  <a:lnTo>
                    <a:pt x="17907" y="25070"/>
                  </a:lnTo>
                  <a:lnTo>
                    <a:pt x="17298" y="24803"/>
                  </a:lnTo>
                  <a:lnTo>
                    <a:pt x="16726" y="24536"/>
                  </a:lnTo>
                  <a:lnTo>
                    <a:pt x="16288" y="24308"/>
                  </a:lnTo>
                  <a:lnTo>
                    <a:pt x="15869" y="24079"/>
                  </a:lnTo>
                  <a:lnTo>
                    <a:pt x="15469" y="23832"/>
                  </a:lnTo>
                  <a:lnTo>
                    <a:pt x="15069" y="23584"/>
                  </a:lnTo>
                  <a:lnTo>
                    <a:pt x="14669" y="23317"/>
                  </a:lnTo>
                  <a:lnTo>
                    <a:pt x="14288" y="23051"/>
                  </a:lnTo>
                  <a:lnTo>
                    <a:pt x="13907" y="22765"/>
                  </a:lnTo>
                  <a:lnTo>
                    <a:pt x="13526" y="22479"/>
                  </a:lnTo>
                  <a:lnTo>
                    <a:pt x="13164" y="22174"/>
                  </a:lnTo>
                  <a:lnTo>
                    <a:pt x="12802" y="21869"/>
                  </a:lnTo>
                  <a:lnTo>
                    <a:pt x="12459" y="21546"/>
                  </a:lnTo>
                  <a:lnTo>
                    <a:pt x="12116" y="21222"/>
                  </a:lnTo>
                  <a:lnTo>
                    <a:pt x="11449" y="20555"/>
                  </a:lnTo>
                  <a:lnTo>
                    <a:pt x="10821" y="19831"/>
                  </a:lnTo>
                  <a:lnTo>
                    <a:pt x="10230" y="19088"/>
                  </a:lnTo>
                  <a:lnTo>
                    <a:pt x="9659" y="18326"/>
                  </a:lnTo>
                  <a:lnTo>
                    <a:pt x="9125" y="17526"/>
                  </a:lnTo>
                  <a:lnTo>
                    <a:pt x="8630" y="16726"/>
                  </a:lnTo>
                  <a:lnTo>
                    <a:pt x="8173" y="15888"/>
                  </a:lnTo>
                  <a:lnTo>
                    <a:pt x="7735" y="15011"/>
                  </a:lnTo>
                  <a:lnTo>
                    <a:pt x="7334" y="14154"/>
                  </a:lnTo>
                  <a:lnTo>
                    <a:pt x="6992" y="13259"/>
                  </a:lnTo>
                  <a:lnTo>
                    <a:pt x="2572" y="11449"/>
                  </a:lnTo>
                  <a:lnTo>
                    <a:pt x="2820" y="10078"/>
                  </a:lnTo>
                  <a:lnTo>
                    <a:pt x="3086" y="8706"/>
                  </a:lnTo>
                  <a:lnTo>
                    <a:pt x="3410" y="7353"/>
                  </a:lnTo>
                  <a:lnTo>
                    <a:pt x="3772" y="6001"/>
                  </a:lnTo>
                  <a:lnTo>
                    <a:pt x="4172" y="4667"/>
                  </a:lnTo>
                  <a:lnTo>
                    <a:pt x="4610" y="3353"/>
                  </a:lnTo>
                  <a:lnTo>
                    <a:pt x="5087" y="2038"/>
                  </a:lnTo>
                  <a:lnTo>
                    <a:pt x="5620" y="743"/>
                  </a:lnTo>
                  <a:lnTo>
                    <a:pt x="4877" y="629"/>
                  </a:lnTo>
                  <a:lnTo>
                    <a:pt x="4153" y="495"/>
                  </a:lnTo>
                  <a:lnTo>
                    <a:pt x="3429" y="343"/>
                  </a:lnTo>
                  <a:lnTo>
                    <a:pt x="2724" y="152"/>
                  </a:lnTo>
                  <a:lnTo>
                    <a:pt x="2953" y="0"/>
                  </a:lnTo>
                  <a:close/>
                  <a:moveTo>
                    <a:pt x="2533" y="34872"/>
                  </a:moveTo>
                  <a:lnTo>
                    <a:pt x="2572" y="35033"/>
                  </a:lnTo>
                  <a:lnTo>
                    <a:pt x="2574" y="35033"/>
                  </a:lnTo>
                  <a:lnTo>
                    <a:pt x="2533" y="34872"/>
                  </a:lnTo>
                  <a:close/>
                  <a:moveTo>
                    <a:pt x="53721" y="22250"/>
                  </a:moveTo>
                  <a:lnTo>
                    <a:pt x="53093" y="22289"/>
                  </a:lnTo>
                  <a:lnTo>
                    <a:pt x="52445" y="22327"/>
                  </a:lnTo>
                  <a:lnTo>
                    <a:pt x="51169" y="22460"/>
                  </a:lnTo>
                  <a:lnTo>
                    <a:pt x="49892" y="22631"/>
                  </a:lnTo>
                  <a:lnTo>
                    <a:pt x="48635" y="22822"/>
                  </a:lnTo>
                  <a:lnTo>
                    <a:pt x="47816" y="23374"/>
                  </a:lnTo>
                  <a:lnTo>
                    <a:pt x="46978" y="23908"/>
                  </a:lnTo>
                  <a:lnTo>
                    <a:pt x="46177" y="24422"/>
                  </a:lnTo>
                  <a:lnTo>
                    <a:pt x="45339" y="24937"/>
                  </a:lnTo>
                  <a:lnTo>
                    <a:pt x="44501" y="25432"/>
                  </a:lnTo>
                  <a:lnTo>
                    <a:pt x="43644" y="25927"/>
                  </a:lnTo>
                  <a:lnTo>
                    <a:pt x="42767" y="26422"/>
                  </a:lnTo>
                  <a:lnTo>
                    <a:pt x="41872" y="26899"/>
                  </a:lnTo>
                  <a:lnTo>
                    <a:pt x="40977" y="27375"/>
                  </a:lnTo>
                  <a:lnTo>
                    <a:pt x="40043" y="27832"/>
                  </a:lnTo>
                  <a:lnTo>
                    <a:pt x="39110" y="28289"/>
                  </a:lnTo>
                  <a:lnTo>
                    <a:pt x="38157" y="28747"/>
                  </a:lnTo>
                  <a:lnTo>
                    <a:pt x="37205" y="29166"/>
                  </a:lnTo>
                  <a:lnTo>
                    <a:pt x="36214" y="29604"/>
                  </a:lnTo>
                  <a:lnTo>
                    <a:pt x="35224" y="30004"/>
                  </a:lnTo>
                  <a:lnTo>
                    <a:pt x="34214" y="30404"/>
                  </a:lnTo>
                  <a:lnTo>
                    <a:pt x="33204" y="30804"/>
                  </a:lnTo>
                  <a:lnTo>
                    <a:pt x="32176" y="31185"/>
                  </a:lnTo>
                  <a:lnTo>
                    <a:pt x="31128" y="31528"/>
                  </a:lnTo>
                  <a:lnTo>
                    <a:pt x="30099" y="31871"/>
                  </a:lnTo>
                  <a:lnTo>
                    <a:pt x="29071" y="32195"/>
                  </a:lnTo>
                  <a:lnTo>
                    <a:pt x="28042" y="32499"/>
                  </a:lnTo>
                  <a:lnTo>
                    <a:pt x="27013" y="32766"/>
                  </a:lnTo>
                  <a:lnTo>
                    <a:pt x="25984" y="33033"/>
                  </a:lnTo>
                  <a:lnTo>
                    <a:pt x="24956" y="33299"/>
                  </a:lnTo>
                  <a:lnTo>
                    <a:pt x="23946" y="33528"/>
                  </a:lnTo>
                  <a:lnTo>
                    <a:pt x="22936" y="33738"/>
                  </a:lnTo>
                  <a:lnTo>
                    <a:pt x="21946" y="33947"/>
                  </a:lnTo>
                  <a:lnTo>
                    <a:pt x="20936" y="34138"/>
                  </a:lnTo>
                  <a:lnTo>
                    <a:pt x="19946" y="34309"/>
                  </a:lnTo>
                  <a:lnTo>
                    <a:pt x="18974" y="34462"/>
                  </a:lnTo>
                  <a:lnTo>
                    <a:pt x="18002" y="34595"/>
                  </a:lnTo>
                  <a:lnTo>
                    <a:pt x="17050" y="34728"/>
                  </a:lnTo>
                  <a:lnTo>
                    <a:pt x="16097" y="34823"/>
                  </a:lnTo>
                  <a:lnTo>
                    <a:pt x="15145" y="34919"/>
                  </a:lnTo>
                  <a:lnTo>
                    <a:pt x="14212" y="35014"/>
                  </a:lnTo>
                  <a:lnTo>
                    <a:pt x="13297" y="35071"/>
                  </a:lnTo>
                  <a:lnTo>
                    <a:pt x="12383" y="35128"/>
                  </a:lnTo>
                  <a:lnTo>
                    <a:pt x="10611" y="35204"/>
                  </a:lnTo>
                  <a:lnTo>
                    <a:pt x="8897" y="35262"/>
                  </a:lnTo>
                  <a:lnTo>
                    <a:pt x="7239" y="35243"/>
                  </a:lnTo>
                  <a:lnTo>
                    <a:pt x="6420" y="35243"/>
                  </a:lnTo>
                  <a:lnTo>
                    <a:pt x="5620" y="35204"/>
                  </a:lnTo>
                  <a:lnTo>
                    <a:pt x="4096" y="35128"/>
                  </a:lnTo>
                  <a:lnTo>
                    <a:pt x="3353" y="35090"/>
                  </a:lnTo>
                  <a:lnTo>
                    <a:pt x="2629" y="35033"/>
                  </a:lnTo>
                  <a:lnTo>
                    <a:pt x="2574" y="35033"/>
                  </a:lnTo>
                  <a:lnTo>
                    <a:pt x="2762" y="35776"/>
                  </a:lnTo>
                  <a:lnTo>
                    <a:pt x="3124" y="37052"/>
                  </a:lnTo>
                  <a:lnTo>
                    <a:pt x="3486" y="38348"/>
                  </a:lnTo>
                  <a:lnTo>
                    <a:pt x="3829" y="38367"/>
                  </a:lnTo>
                  <a:lnTo>
                    <a:pt x="4725" y="38424"/>
                  </a:lnTo>
                  <a:lnTo>
                    <a:pt x="6096" y="38462"/>
                  </a:lnTo>
                  <a:lnTo>
                    <a:pt x="7906" y="38481"/>
                  </a:lnTo>
                  <a:lnTo>
                    <a:pt x="9697" y="38462"/>
                  </a:lnTo>
                  <a:lnTo>
                    <a:pt x="10059" y="38462"/>
                  </a:lnTo>
                  <a:lnTo>
                    <a:pt x="10402" y="38443"/>
                  </a:lnTo>
                  <a:lnTo>
                    <a:pt x="10554" y="38443"/>
                  </a:lnTo>
                  <a:lnTo>
                    <a:pt x="10840" y="38424"/>
                  </a:lnTo>
                  <a:lnTo>
                    <a:pt x="11354" y="38424"/>
                  </a:lnTo>
                  <a:lnTo>
                    <a:pt x="11354" y="38405"/>
                  </a:lnTo>
                  <a:lnTo>
                    <a:pt x="11849" y="38405"/>
                  </a:lnTo>
                  <a:lnTo>
                    <a:pt x="11849" y="38386"/>
                  </a:lnTo>
                  <a:lnTo>
                    <a:pt x="12249" y="38386"/>
                  </a:lnTo>
                  <a:lnTo>
                    <a:pt x="12268" y="38367"/>
                  </a:lnTo>
                  <a:lnTo>
                    <a:pt x="12611" y="38367"/>
                  </a:lnTo>
                  <a:lnTo>
                    <a:pt x="12726" y="38348"/>
                  </a:lnTo>
                  <a:lnTo>
                    <a:pt x="12916" y="38348"/>
                  </a:lnTo>
                  <a:lnTo>
                    <a:pt x="13278" y="38329"/>
                  </a:lnTo>
                  <a:lnTo>
                    <a:pt x="14364" y="38252"/>
                  </a:lnTo>
                  <a:lnTo>
                    <a:pt x="15488" y="38176"/>
                  </a:lnTo>
                  <a:lnTo>
                    <a:pt x="16650" y="38081"/>
                  </a:lnTo>
                  <a:lnTo>
                    <a:pt x="17831" y="37948"/>
                  </a:lnTo>
                  <a:lnTo>
                    <a:pt x="19069" y="37814"/>
                  </a:lnTo>
                  <a:lnTo>
                    <a:pt x="20308" y="37662"/>
                  </a:lnTo>
                  <a:lnTo>
                    <a:pt x="21584" y="37490"/>
                  </a:lnTo>
                  <a:lnTo>
                    <a:pt x="22898" y="37281"/>
                  </a:lnTo>
                  <a:lnTo>
                    <a:pt x="24213" y="37052"/>
                  </a:lnTo>
                  <a:lnTo>
                    <a:pt x="25546" y="36805"/>
                  </a:lnTo>
                  <a:lnTo>
                    <a:pt x="26899" y="36519"/>
                  </a:lnTo>
                  <a:lnTo>
                    <a:pt x="28270" y="36214"/>
                  </a:lnTo>
                  <a:lnTo>
                    <a:pt x="29642" y="35890"/>
                  </a:lnTo>
                  <a:lnTo>
                    <a:pt x="31014" y="35509"/>
                  </a:lnTo>
                  <a:lnTo>
                    <a:pt x="32385" y="35109"/>
                  </a:lnTo>
                  <a:lnTo>
                    <a:pt x="33776" y="34690"/>
                  </a:lnTo>
                  <a:lnTo>
                    <a:pt x="35147" y="34214"/>
                  </a:lnTo>
                  <a:lnTo>
                    <a:pt x="36538" y="33719"/>
                  </a:lnTo>
                  <a:lnTo>
                    <a:pt x="37891" y="33185"/>
                  </a:lnTo>
                  <a:lnTo>
                    <a:pt x="39243" y="32614"/>
                  </a:lnTo>
                  <a:lnTo>
                    <a:pt x="40596" y="31985"/>
                  </a:lnTo>
                  <a:lnTo>
                    <a:pt x="41929" y="31337"/>
                  </a:lnTo>
                  <a:lnTo>
                    <a:pt x="42577" y="30994"/>
                  </a:lnTo>
                  <a:lnTo>
                    <a:pt x="43225" y="30632"/>
                  </a:lnTo>
                  <a:lnTo>
                    <a:pt x="43872" y="30271"/>
                  </a:lnTo>
                  <a:lnTo>
                    <a:pt x="44520" y="29890"/>
                  </a:lnTo>
                  <a:lnTo>
                    <a:pt x="45149" y="29509"/>
                  </a:lnTo>
                  <a:lnTo>
                    <a:pt x="45777" y="29108"/>
                  </a:lnTo>
                  <a:lnTo>
                    <a:pt x="46406" y="28689"/>
                  </a:lnTo>
                  <a:lnTo>
                    <a:pt x="47016" y="28270"/>
                  </a:lnTo>
                  <a:lnTo>
                    <a:pt x="47625" y="27832"/>
                  </a:lnTo>
                  <a:lnTo>
                    <a:pt x="48235" y="27394"/>
                  </a:lnTo>
                  <a:lnTo>
                    <a:pt x="48825" y="26937"/>
                  </a:lnTo>
                  <a:lnTo>
                    <a:pt x="49397" y="26461"/>
                  </a:lnTo>
                  <a:lnTo>
                    <a:pt x="49968" y="25984"/>
                  </a:lnTo>
                  <a:lnTo>
                    <a:pt x="50540" y="25489"/>
                  </a:lnTo>
                  <a:lnTo>
                    <a:pt x="51092" y="24975"/>
                  </a:lnTo>
                  <a:lnTo>
                    <a:pt x="51645" y="24460"/>
                  </a:lnTo>
                  <a:lnTo>
                    <a:pt x="52178" y="23927"/>
                  </a:lnTo>
                  <a:lnTo>
                    <a:pt x="52712" y="23374"/>
                  </a:lnTo>
                  <a:lnTo>
                    <a:pt x="53226" y="22822"/>
                  </a:lnTo>
                  <a:lnTo>
                    <a:pt x="53721" y="2225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4967;p67"/>
            <p:cNvSpPr/>
            <p:nvPr/>
          </p:nvSpPr>
          <p:spPr>
            <a:xfrm flipH="1">
              <a:off x="1474415" y="3696418"/>
              <a:ext cx="884667" cy="633702"/>
            </a:xfrm>
            <a:custGeom>
              <a:avLst/>
              <a:gdLst/>
              <a:ahLst/>
              <a:cxnLst/>
              <a:rect l="l" t="t" r="r" b="b"/>
              <a:pathLst>
                <a:path w="53722" h="38482" fill="none" extrusionOk="0">
                  <a:moveTo>
                    <a:pt x="2953" y="0"/>
                  </a:moveTo>
                  <a:lnTo>
                    <a:pt x="2953" y="0"/>
                  </a:lnTo>
                  <a:lnTo>
                    <a:pt x="2724" y="57"/>
                  </a:lnTo>
                  <a:lnTo>
                    <a:pt x="2724" y="57"/>
                  </a:lnTo>
                  <a:lnTo>
                    <a:pt x="2458" y="762"/>
                  </a:lnTo>
                  <a:lnTo>
                    <a:pt x="2191" y="1505"/>
                  </a:lnTo>
                  <a:lnTo>
                    <a:pt x="1943" y="2286"/>
                  </a:lnTo>
                  <a:lnTo>
                    <a:pt x="1696" y="3105"/>
                  </a:lnTo>
                  <a:lnTo>
                    <a:pt x="1467" y="3982"/>
                  </a:lnTo>
                  <a:lnTo>
                    <a:pt x="1238" y="4877"/>
                  </a:lnTo>
                  <a:lnTo>
                    <a:pt x="1029" y="5829"/>
                  </a:lnTo>
                  <a:lnTo>
                    <a:pt x="819" y="6820"/>
                  </a:lnTo>
                  <a:lnTo>
                    <a:pt x="819" y="6820"/>
                  </a:lnTo>
                  <a:lnTo>
                    <a:pt x="591" y="8192"/>
                  </a:lnTo>
                  <a:lnTo>
                    <a:pt x="476" y="8915"/>
                  </a:lnTo>
                  <a:lnTo>
                    <a:pt x="381" y="9658"/>
                  </a:lnTo>
                  <a:lnTo>
                    <a:pt x="305" y="10420"/>
                  </a:lnTo>
                  <a:lnTo>
                    <a:pt x="229" y="11201"/>
                  </a:lnTo>
                  <a:lnTo>
                    <a:pt x="153" y="11983"/>
                  </a:lnTo>
                  <a:lnTo>
                    <a:pt x="95" y="12802"/>
                  </a:lnTo>
                  <a:lnTo>
                    <a:pt x="57" y="13640"/>
                  </a:lnTo>
                  <a:lnTo>
                    <a:pt x="19" y="14497"/>
                  </a:lnTo>
                  <a:lnTo>
                    <a:pt x="0" y="15373"/>
                  </a:lnTo>
                  <a:lnTo>
                    <a:pt x="0" y="16269"/>
                  </a:lnTo>
                  <a:lnTo>
                    <a:pt x="0" y="17164"/>
                  </a:lnTo>
                  <a:lnTo>
                    <a:pt x="38" y="18098"/>
                  </a:lnTo>
                  <a:lnTo>
                    <a:pt x="76" y="19050"/>
                  </a:lnTo>
                  <a:lnTo>
                    <a:pt x="115" y="20022"/>
                  </a:lnTo>
                  <a:lnTo>
                    <a:pt x="191" y="21012"/>
                  </a:lnTo>
                  <a:lnTo>
                    <a:pt x="267" y="22022"/>
                  </a:lnTo>
                  <a:lnTo>
                    <a:pt x="381" y="23070"/>
                  </a:lnTo>
                  <a:lnTo>
                    <a:pt x="496" y="24117"/>
                  </a:lnTo>
                  <a:lnTo>
                    <a:pt x="629" y="25184"/>
                  </a:lnTo>
                  <a:lnTo>
                    <a:pt x="800" y="26270"/>
                  </a:lnTo>
                  <a:lnTo>
                    <a:pt x="972" y="27394"/>
                  </a:lnTo>
                  <a:lnTo>
                    <a:pt x="1162" y="28518"/>
                  </a:lnTo>
                  <a:lnTo>
                    <a:pt x="1372" y="29680"/>
                  </a:lnTo>
                  <a:lnTo>
                    <a:pt x="1619" y="30861"/>
                  </a:lnTo>
                  <a:lnTo>
                    <a:pt x="1867" y="32061"/>
                  </a:lnTo>
                  <a:lnTo>
                    <a:pt x="2153" y="33261"/>
                  </a:lnTo>
                  <a:lnTo>
                    <a:pt x="2439" y="34500"/>
                  </a:lnTo>
                  <a:lnTo>
                    <a:pt x="2762" y="35776"/>
                  </a:lnTo>
                  <a:lnTo>
                    <a:pt x="3124" y="37052"/>
                  </a:lnTo>
                  <a:lnTo>
                    <a:pt x="3486" y="38348"/>
                  </a:lnTo>
                  <a:lnTo>
                    <a:pt x="3486" y="38348"/>
                  </a:lnTo>
                  <a:lnTo>
                    <a:pt x="3486" y="38348"/>
                  </a:lnTo>
                  <a:lnTo>
                    <a:pt x="3486" y="38348"/>
                  </a:lnTo>
                  <a:lnTo>
                    <a:pt x="3829" y="38367"/>
                  </a:lnTo>
                  <a:lnTo>
                    <a:pt x="4725" y="38424"/>
                  </a:lnTo>
                  <a:lnTo>
                    <a:pt x="6096" y="38462"/>
                  </a:lnTo>
                  <a:lnTo>
                    <a:pt x="7906" y="38481"/>
                  </a:lnTo>
                  <a:lnTo>
                    <a:pt x="7906" y="38481"/>
                  </a:lnTo>
                  <a:lnTo>
                    <a:pt x="9697" y="38462"/>
                  </a:lnTo>
                  <a:lnTo>
                    <a:pt x="9697" y="38462"/>
                  </a:lnTo>
                  <a:lnTo>
                    <a:pt x="9697" y="38462"/>
                  </a:lnTo>
                  <a:lnTo>
                    <a:pt x="9697" y="38462"/>
                  </a:lnTo>
                  <a:lnTo>
                    <a:pt x="9982" y="38462"/>
                  </a:lnTo>
                  <a:lnTo>
                    <a:pt x="9982" y="38462"/>
                  </a:lnTo>
                  <a:lnTo>
                    <a:pt x="9982" y="38462"/>
                  </a:lnTo>
                  <a:lnTo>
                    <a:pt x="9982" y="38462"/>
                  </a:lnTo>
                  <a:lnTo>
                    <a:pt x="10040" y="38462"/>
                  </a:lnTo>
                  <a:lnTo>
                    <a:pt x="10040" y="38462"/>
                  </a:lnTo>
                  <a:lnTo>
                    <a:pt x="10059" y="38462"/>
                  </a:lnTo>
                  <a:lnTo>
                    <a:pt x="10059" y="38462"/>
                  </a:lnTo>
                  <a:lnTo>
                    <a:pt x="10402" y="38443"/>
                  </a:lnTo>
                  <a:lnTo>
                    <a:pt x="10402" y="38443"/>
                  </a:lnTo>
                  <a:lnTo>
                    <a:pt x="10402" y="38443"/>
                  </a:lnTo>
                  <a:lnTo>
                    <a:pt x="10402" y="38443"/>
                  </a:lnTo>
                  <a:lnTo>
                    <a:pt x="10478" y="38443"/>
                  </a:lnTo>
                  <a:lnTo>
                    <a:pt x="10478" y="38443"/>
                  </a:lnTo>
                  <a:lnTo>
                    <a:pt x="10478" y="38443"/>
                  </a:lnTo>
                  <a:lnTo>
                    <a:pt x="10478" y="38443"/>
                  </a:lnTo>
                  <a:lnTo>
                    <a:pt x="10497" y="38443"/>
                  </a:lnTo>
                  <a:lnTo>
                    <a:pt x="10497" y="38443"/>
                  </a:lnTo>
                  <a:lnTo>
                    <a:pt x="10497" y="38443"/>
                  </a:lnTo>
                  <a:lnTo>
                    <a:pt x="10516" y="38443"/>
                  </a:lnTo>
                  <a:lnTo>
                    <a:pt x="10516" y="38443"/>
                  </a:lnTo>
                  <a:lnTo>
                    <a:pt x="10516" y="38443"/>
                  </a:lnTo>
                  <a:lnTo>
                    <a:pt x="10516" y="38443"/>
                  </a:lnTo>
                  <a:lnTo>
                    <a:pt x="10516" y="38443"/>
                  </a:lnTo>
                  <a:lnTo>
                    <a:pt x="10516" y="38443"/>
                  </a:lnTo>
                  <a:lnTo>
                    <a:pt x="10535" y="38443"/>
                  </a:lnTo>
                  <a:lnTo>
                    <a:pt x="10535" y="38443"/>
                  </a:lnTo>
                  <a:lnTo>
                    <a:pt x="10535" y="38443"/>
                  </a:lnTo>
                  <a:lnTo>
                    <a:pt x="10535" y="38443"/>
                  </a:lnTo>
                  <a:lnTo>
                    <a:pt x="10554" y="38443"/>
                  </a:lnTo>
                  <a:lnTo>
                    <a:pt x="10554" y="38443"/>
                  </a:lnTo>
                  <a:lnTo>
                    <a:pt x="10840" y="38424"/>
                  </a:lnTo>
                  <a:lnTo>
                    <a:pt x="10840" y="38424"/>
                  </a:lnTo>
                  <a:lnTo>
                    <a:pt x="10840" y="38424"/>
                  </a:lnTo>
                  <a:lnTo>
                    <a:pt x="10840" y="38424"/>
                  </a:lnTo>
                  <a:lnTo>
                    <a:pt x="10878" y="38424"/>
                  </a:lnTo>
                  <a:lnTo>
                    <a:pt x="10878" y="38424"/>
                  </a:lnTo>
                  <a:lnTo>
                    <a:pt x="10878" y="38424"/>
                  </a:lnTo>
                  <a:lnTo>
                    <a:pt x="10878" y="38424"/>
                  </a:lnTo>
                  <a:lnTo>
                    <a:pt x="10916" y="38424"/>
                  </a:lnTo>
                  <a:lnTo>
                    <a:pt x="10916" y="38424"/>
                  </a:lnTo>
                  <a:lnTo>
                    <a:pt x="10916" y="38424"/>
                  </a:lnTo>
                  <a:lnTo>
                    <a:pt x="10954" y="38424"/>
                  </a:lnTo>
                  <a:lnTo>
                    <a:pt x="10954" y="38424"/>
                  </a:lnTo>
                  <a:lnTo>
                    <a:pt x="10954" y="38424"/>
                  </a:lnTo>
                  <a:lnTo>
                    <a:pt x="10954" y="38424"/>
                  </a:lnTo>
                  <a:lnTo>
                    <a:pt x="10973" y="38424"/>
                  </a:lnTo>
                  <a:lnTo>
                    <a:pt x="10973" y="38424"/>
                  </a:lnTo>
                  <a:lnTo>
                    <a:pt x="10973" y="38424"/>
                  </a:lnTo>
                  <a:lnTo>
                    <a:pt x="10973" y="38424"/>
                  </a:lnTo>
                  <a:lnTo>
                    <a:pt x="10992" y="38424"/>
                  </a:lnTo>
                  <a:lnTo>
                    <a:pt x="10992" y="38424"/>
                  </a:lnTo>
                  <a:lnTo>
                    <a:pt x="10992" y="38424"/>
                  </a:lnTo>
                  <a:lnTo>
                    <a:pt x="10992" y="38424"/>
                  </a:lnTo>
                  <a:lnTo>
                    <a:pt x="11068" y="38424"/>
                  </a:lnTo>
                  <a:lnTo>
                    <a:pt x="11068" y="38424"/>
                  </a:lnTo>
                  <a:lnTo>
                    <a:pt x="11068" y="38424"/>
                  </a:lnTo>
                  <a:lnTo>
                    <a:pt x="11106" y="38424"/>
                  </a:lnTo>
                  <a:lnTo>
                    <a:pt x="11106" y="38424"/>
                  </a:lnTo>
                  <a:lnTo>
                    <a:pt x="11125" y="38424"/>
                  </a:lnTo>
                  <a:lnTo>
                    <a:pt x="11125" y="38424"/>
                  </a:lnTo>
                  <a:lnTo>
                    <a:pt x="11125" y="38424"/>
                  </a:lnTo>
                  <a:lnTo>
                    <a:pt x="11125" y="38424"/>
                  </a:lnTo>
                  <a:lnTo>
                    <a:pt x="11144" y="38424"/>
                  </a:lnTo>
                  <a:lnTo>
                    <a:pt x="11144" y="38424"/>
                  </a:lnTo>
                  <a:lnTo>
                    <a:pt x="11202" y="38424"/>
                  </a:lnTo>
                  <a:lnTo>
                    <a:pt x="11202" y="38424"/>
                  </a:lnTo>
                  <a:lnTo>
                    <a:pt x="11221" y="38424"/>
                  </a:lnTo>
                  <a:lnTo>
                    <a:pt x="11221" y="38424"/>
                  </a:lnTo>
                  <a:lnTo>
                    <a:pt x="11221" y="38424"/>
                  </a:lnTo>
                  <a:lnTo>
                    <a:pt x="11221" y="38424"/>
                  </a:lnTo>
                  <a:lnTo>
                    <a:pt x="11240" y="38424"/>
                  </a:lnTo>
                  <a:lnTo>
                    <a:pt x="11240" y="38424"/>
                  </a:lnTo>
                  <a:lnTo>
                    <a:pt x="11240" y="38424"/>
                  </a:lnTo>
                  <a:lnTo>
                    <a:pt x="11240" y="38424"/>
                  </a:lnTo>
                  <a:lnTo>
                    <a:pt x="11240" y="38424"/>
                  </a:lnTo>
                  <a:lnTo>
                    <a:pt x="11278" y="38424"/>
                  </a:lnTo>
                  <a:lnTo>
                    <a:pt x="11278" y="38424"/>
                  </a:lnTo>
                  <a:lnTo>
                    <a:pt x="11278" y="38424"/>
                  </a:lnTo>
                  <a:lnTo>
                    <a:pt x="11278" y="38424"/>
                  </a:lnTo>
                  <a:lnTo>
                    <a:pt x="11297" y="38424"/>
                  </a:lnTo>
                  <a:lnTo>
                    <a:pt x="11297" y="38424"/>
                  </a:lnTo>
                  <a:lnTo>
                    <a:pt x="11297" y="38424"/>
                  </a:lnTo>
                  <a:lnTo>
                    <a:pt x="11297" y="38424"/>
                  </a:lnTo>
                  <a:lnTo>
                    <a:pt x="11316" y="38424"/>
                  </a:lnTo>
                  <a:lnTo>
                    <a:pt x="11316" y="38424"/>
                  </a:lnTo>
                  <a:lnTo>
                    <a:pt x="11335" y="38424"/>
                  </a:lnTo>
                  <a:lnTo>
                    <a:pt x="11335" y="38424"/>
                  </a:lnTo>
                  <a:lnTo>
                    <a:pt x="11335" y="38424"/>
                  </a:lnTo>
                  <a:lnTo>
                    <a:pt x="11335" y="38424"/>
                  </a:lnTo>
                  <a:lnTo>
                    <a:pt x="11335" y="38424"/>
                  </a:lnTo>
                  <a:lnTo>
                    <a:pt x="11335" y="38424"/>
                  </a:lnTo>
                  <a:lnTo>
                    <a:pt x="11354" y="38424"/>
                  </a:lnTo>
                  <a:lnTo>
                    <a:pt x="11354" y="38424"/>
                  </a:lnTo>
                  <a:lnTo>
                    <a:pt x="11354" y="38405"/>
                  </a:lnTo>
                  <a:lnTo>
                    <a:pt x="11354" y="38405"/>
                  </a:lnTo>
                  <a:lnTo>
                    <a:pt x="11373" y="38405"/>
                  </a:lnTo>
                  <a:lnTo>
                    <a:pt x="11373" y="38405"/>
                  </a:lnTo>
                  <a:lnTo>
                    <a:pt x="11373" y="38405"/>
                  </a:lnTo>
                  <a:lnTo>
                    <a:pt x="11373" y="38405"/>
                  </a:lnTo>
                  <a:lnTo>
                    <a:pt x="11392" y="38405"/>
                  </a:lnTo>
                  <a:lnTo>
                    <a:pt x="11392" y="38405"/>
                  </a:lnTo>
                  <a:lnTo>
                    <a:pt x="11392" y="38405"/>
                  </a:lnTo>
                  <a:lnTo>
                    <a:pt x="11392" y="38405"/>
                  </a:lnTo>
                  <a:lnTo>
                    <a:pt x="11411" y="38405"/>
                  </a:lnTo>
                  <a:lnTo>
                    <a:pt x="11411" y="38405"/>
                  </a:lnTo>
                  <a:lnTo>
                    <a:pt x="11411" y="38405"/>
                  </a:lnTo>
                  <a:lnTo>
                    <a:pt x="11411" y="38405"/>
                  </a:lnTo>
                  <a:lnTo>
                    <a:pt x="11430" y="38405"/>
                  </a:lnTo>
                  <a:lnTo>
                    <a:pt x="11430" y="38405"/>
                  </a:lnTo>
                  <a:lnTo>
                    <a:pt x="11430" y="38405"/>
                  </a:lnTo>
                  <a:lnTo>
                    <a:pt x="11430" y="38405"/>
                  </a:lnTo>
                  <a:lnTo>
                    <a:pt x="11449" y="38405"/>
                  </a:lnTo>
                  <a:lnTo>
                    <a:pt x="11449" y="38405"/>
                  </a:lnTo>
                  <a:lnTo>
                    <a:pt x="11449" y="38405"/>
                  </a:lnTo>
                  <a:lnTo>
                    <a:pt x="11449" y="38405"/>
                  </a:lnTo>
                  <a:lnTo>
                    <a:pt x="11468" y="38405"/>
                  </a:lnTo>
                  <a:lnTo>
                    <a:pt x="11468" y="38405"/>
                  </a:lnTo>
                  <a:lnTo>
                    <a:pt x="11468" y="38405"/>
                  </a:lnTo>
                  <a:lnTo>
                    <a:pt x="11468" y="38405"/>
                  </a:lnTo>
                  <a:lnTo>
                    <a:pt x="11487" y="38405"/>
                  </a:lnTo>
                  <a:lnTo>
                    <a:pt x="11487" y="38405"/>
                  </a:lnTo>
                  <a:lnTo>
                    <a:pt x="11487" y="38405"/>
                  </a:lnTo>
                  <a:lnTo>
                    <a:pt x="11487" y="38405"/>
                  </a:lnTo>
                  <a:lnTo>
                    <a:pt x="11506" y="38405"/>
                  </a:lnTo>
                  <a:lnTo>
                    <a:pt x="11506" y="38405"/>
                  </a:lnTo>
                  <a:lnTo>
                    <a:pt x="11506" y="38405"/>
                  </a:lnTo>
                  <a:lnTo>
                    <a:pt x="11506" y="38405"/>
                  </a:lnTo>
                  <a:lnTo>
                    <a:pt x="11545" y="38405"/>
                  </a:lnTo>
                  <a:lnTo>
                    <a:pt x="11545" y="38405"/>
                  </a:lnTo>
                  <a:lnTo>
                    <a:pt x="11545" y="38405"/>
                  </a:lnTo>
                  <a:lnTo>
                    <a:pt x="11545" y="38405"/>
                  </a:lnTo>
                  <a:lnTo>
                    <a:pt x="11583" y="38405"/>
                  </a:lnTo>
                  <a:lnTo>
                    <a:pt x="11583" y="38405"/>
                  </a:lnTo>
                  <a:lnTo>
                    <a:pt x="11583" y="38405"/>
                  </a:lnTo>
                  <a:lnTo>
                    <a:pt x="11583" y="38405"/>
                  </a:lnTo>
                  <a:lnTo>
                    <a:pt x="11659" y="38405"/>
                  </a:lnTo>
                  <a:lnTo>
                    <a:pt x="11659" y="38405"/>
                  </a:lnTo>
                  <a:lnTo>
                    <a:pt x="11678" y="38405"/>
                  </a:lnTo>
                  <a:lnTo>
                    <a:pt x="11678" y="38405"/>
                  </a:lnTo>
                  <a:lnTo>
                    <a:pt x="11678" y="38405"/>
                  </a:lnTo>
                  <a:lnTo>
                    <a:pt x="11678" y="38405"/>
                  </a:lnTo>
                  <a:lnTo>
                    <a:pt x="11716" y="38405"/>
                  </a:lnTo>
                  <a:lnTo>
                    <a:pt x="11716" y="38405"/>
                  </a:lnTo>
                  <a:lnTo>
                    <a:pt x="11716" y="38405"/>
                  </a:lnTo>
                  <a:lnTo>
                    <a:pt x="11716" y="38405"/>
                  </a:lnTo>
                  <a:lnTo>
                    <a:pt x="11754" y="38405"/>
                  </a:lnTo>
                  <a:lnTo>
                    <a:pt x="11754" y="38405"/>
                  </a:lnTo>
                  <a:lnTo>
                    <a:pt x="11754" y="38405"/>
                  </a:lnTo>
                  <a:lnTo>
                    <a:pt x="11754" y="38405"/>
                  </a:lnTo>
                  <a:lnTo>
                    <a:pt x="11773" y="38405"/>
                  </a:lnTo>
                  <a:lnTo>
                    <a:pt x="11773" y="38405"/>
                  </a:lnTo>
                  <a:lnTo>
                    <a:pt x="11773" y="38405"/>
                  </a:lnTo>
                  <a:lnTo>
                    <a:pt x="11773" y="38405"/>
                  </a:lnTo>
                  <a:lnTo>
                    <a:pt x="11792" y="38405"/>
                  </a:lnTo>
                  <a:lnTo>
                    <a:pt x="11792" y="38405"/>
                  </a:lnTo>
                  <a:lnTo>
                    <a:pt x="11792" y="38405"/>
                  </a:lnTo>
                  <a:lnTo>
                    <a:pt x="11792" y="38405"/>
                  </a:lnTo>
                  <a:lnTo>
                    <a:pt x="11811" y="38405"/>
                  </a:lnTo>
                  <a:lnTo>
                    <a:pt x="11811" y="38405"/>
                  </a:lnTo>
                  <a:lnTo>
                    <a:pt x="11811" y="38405"/>
                  </a:lnTo>
                  <a:lnTo>
                    <a:pt x="11811" y="38405"/>
                  </a:lnTo>
                  <a:lnTo>
                    <a:pt x="11830" y="38405"/>
                  </a:lnTo>
                  <a:lnTo>
                    <a:pt x="11830" y="38405"/>
                  </a:lnTo>
                  <a:lnTo>
                    <a:pt x="11830" y="38405"/>
                  </a:lnTo>
                  <a:lnTo>
                    <a:pt x="11830" y="38405"/>
                  </a:lnTo>
                  <a:lnTo>
                    <a:pt x="11849" y="38405"/>
                  </a:lnTo>
                  <a:lnTo>
                    <a:pt x="11849" y="38405"/>
                  </a:lnTo>
                  <a:lnTo>
                    <a:pt x="11849" y="38386"/>
                  </a:lnTo>
                  <a:lnTo>
                    <a:pt x="11849" y="38386"/>
                  </a:lnTo>
                  <a:lnTo>
                    <a:pt x="11849" y="38386"/>
                  </a:lnTo>
                  <a:lnTo>
                    <a:pt x="11849" y="38386"/>
                  </a:lnTo>
                  <a:lnTo>
                    <a:pt x="11868" y="38386"/>
                  </a:lnTo>
                  <a:lnTo>
                    <a:pt x="11868" y="38386"/>
                  </a:lnTo>
                  <a:lnTo>
                    <a:pt x="11887" y="38386"/>
                  </a:lnTo>
                  <a:lnTo>
                    <a:pt x="11887" y="38386"/>
                  </a:lnTo>
                  <a:lnTo>
                    <a:pt x="11887" y="38386"/>
                  </a:lnTo>
                  <a:lnTo>
                    <a:pt x="11887" y="38386"/>
                  </a:lnTo>
                  <a:lnTo>
                    <a:pt x="11906" y="38386"/>
                  </a:lnTo>
                  <a:lnTo>
                    <a:pt x="11906" y="38386"/>
                  </a:lnTo>
                  <a:lnTo>
                    <a:pt x="11906" y="38386"/>
                  </a:lnTo>
                  <a:lnTo>
                    <a:pt x="11906" y="38386"/>
                  </a:lnTo>
                  <a:lnTo>
                    <a:pt x="11926" y="38386"/>
                  </a:lnTo>
                  <a:lnTo>
                    <a:pt x="11926" y="38386"/>
                  </a:lnTo>
                  <a:lnTo>
                    <a:pt x="11926" y="38386"/>
                  </a:lnTo>
                  <a:lnTo>
                    <a:pt x="11926" y="38386"/>
                  </a:lnTo>
                  <a:lnTo>
                    <a:pt x="11945" y="38386"/>
                  </a:lnTo>
                  <a:lnTo>
                    <a:pt x="11945" y="38386"/>
                  </a:lnTo>
                  <a:lnTo>
                    <a:pt x="11945" y="38386"/>
                  </a:lnTo>
                  <a:lnTo>
                    <a:pt x="11945" y="38386"/>
                  </a:lnTo>
                  <a:lnTo>
                    <a:pt x="11964" y="38386"/>
                  </a:lnTo>
                  <a:lnTo>
                    <a:pt x="11964" y="38386"/>
                  </a:lnTo>
                  <a:lnTo>
                    <a:pt x="11964" y="38386"/>
                  </a:lnTo>
                  <a:lnTo>
                    <a:pt x="11964" y="38386"/>
                  </a:lnTo>
                  <a:lnTo>
                    <a:pt x="11983" y="38386"/>
                  </a:lnTo>
                  <a:lnTo>
                    <a:pt x="11983" y="38386"/>
                  </a:lnTo>
                  <a:lnTo>
                    <a:pt x="11983" y="38386"/>
                  </a:lnTo>
                  <a:lnTo>
                    <a:pt x="12002" y="38386"/>
                  </a:lnTo>
                  <a:lnTo>
                    <a:pt x="12002" y="38386"/>
                  </a:lnTo>
                  <a:lnTo>
                    <a:pt x="12002" y="38386"/>
                  </a:lnTo>
                  <a:lnTo>
                    <a:pt x="12002" y="38386"/>
                  </a:lnTo>
                  <a:lnTo>
                    <a:pt x="12021" y="38386"/>
                  </a:lnTo>
                  <a:lnTo>
                    <a:pt x="12021" y="38386"/>
                  </a:lnTo>
                  <a:lnTo>
                    <a:pt x="12021" y="38386"/>
                  </a:lnTo>
                  <a:lnTo>
                    <a:pt x="12021" y="38386"/>
                  </a:lnTo>
                  <a:lnTo>
                    <a:pt x="12078" y="38386"/>
                  </a:lnTo>
                  <a:lnTo>
                    <a:pt x="12078" y="38386"/>
                  </a:lnTo>
                  <a:lnTo>
                    <a:pt x="12078" y="38386"/>
                  </a:lnTo>
                  <a:lnTo>
                    <a:pt x="12078" y="38386"/>
                  </a:lnTo>
                  <a:lnTo>
                    <a:pt x="12116" y="38386"/>
                  </a:lnTo>
                  <a:lnTo>
                    <a:pt x="12116" y="38386"/>
                  </a:lnTo>
                  <a:lnTo>
                    <a:pt x="12116" y="38386"/>
                  </a:lnTo>
                  <a:lnTo>
                    <a:pt x="12135" y="38386"/>
                  </a:lnTo>
                  <a:lnTo>
                    <a:pt x="12135" y="38386"/>
                  </a:lnTo>
                  <a:lnTo>
                    <a:pt x="12154" y="38386"/>
                  </a:lnTo>
                  <a:lnTo>
                    <a:pt x="12154" y="38386"/>
                  </a:lnTo>
                  <a:lnTo>
                    <a:pt x="12154" y="38386"/>
                  </a:lnTo>
                  <a:lnTo>
                    <a:pt x="12154" y="38386"/>
                  </a:lnTo>
                  <a:lnTo>
                    <a:pt x="12173" y="38386"/>
                  </a:lnTo>
                  <a:lnTo>
                    <a:pt x="12173" y="38386"/>
                  </a:lnTo>
                  <a:lnTo>
                    <a:pt x="12173" y="38386"/>
                  </a:lnTo>
                  <a:lnTo>
                    <a:pt x="12173" y="38386"/>
                  </a:lnTo>
                  <a:lnTo>
                    <a:pt x="12192" y="38386"/>
                  </a:lnTo>
                  <a:lnTo>
                    <a:pt x="12192" y="38386"/>
                  </a:lnTo>
                  <a:lnTo>
                    <a:pt x="12192" y="38386"/>
                  </a:lnTo>
                  <a:lnTo>
                    <a:pt x="12192" y="38386"/>
                  </a:lnTo>
                  <a:lnTo>
                    <a:pt x="12192" y="38386"/>
                  </a:lnTo>
                  <a:lnTo>
                    <a:pt x="12192" y="38386"/>
                  </a:lnTo>
                  <a:lnTo>
                    <a:pt x="12211" y="38386"/>
                  </a:lnTo>
                  <a:lnTo>
                    <a:pt x="12211" y="38386"/>
                  </a:lnTo>
                  <a:lnTo>
                    <a:pt x="12211" y="38386"/>
                  </a:lnTo>
                  <a:lnTo>
                    <a:pt x="12211" y="38386"/>
                  </a:lnTo>
                  <a:lnTo>
                    <a:pt x="12230" y="38386"/>
                  </a:lnTo>
                  <a:lnTo>
                    <a:pt x="12230" y="38386"/>
                  </a:lnTo>
                  <a:lnTo>
                    <a:pt x="12249" y="38386"/>
                  </a:lnTo>
                  <a:lnTo>
                    <a:pt x="12249" y="38386"/>
                  </a:lnTo>
                  <a:lnTo>
                    <a:pt x="12249" y="38386"/>
                  </a:lnTo>
                  <a:lnTo>
                    <a:pt x="12249" y="38386"/>
                  </a:lnTo>
                  <a:lnTo>
                    <a:pt x="12249" y="38386"/>
                  </a:lnTo>
                  <a:lnTo>
                    <a:pt x="12249" y="38386"/>
                  </a:lnTo>
                  <a:lnTo>
                    <a:pt x="12268" y="38367"/>
                  </a:lnTo>
                  <a:lnTo>
                    <a:pt x="12268" y="38367"/>
                  </a:lnTo>
                  <a:lnTo>
                    <a:pt x="12268" y="38367"/>
                  </a:lnTo>
                  <a:lnTo>
                    <a:pt x="12268" y="38367"/>
                  </a:lnTo>
                  <a:lnTo>
                    <a:pt x="12307" y="38367"/>
                  </a:lnTo>
                  <a:lnTo>
                    <a:pt x="12307" y="38367"/>
                  </a:lnTo>
                  <a:lnTo>
                    <a:pt x="12307" y="38367"/>
                  </a:lnTo>
                  <a:lnTo>
                    <a:pt x="12307" y="38367"/>
                  </a:lnTo>
                  <a:lnTo>
                    <a:pt x="12459" y="38367"/>
                  </a:lnTo>
                  <a:lnTo>
                    <a:pt x="12459" y="38367"/>
                  </a:lnTo>
                  <a:lnTo>
                    <a:pt x="12459" y="38367"/>
                  </a:lnTo>
                  <a:lnTo>
                    <a:pt x="12459" y="38367"/>
                  </a:lnTo>
                  <a:lnTo>
                    <a:pt x="12497" y="38367"/>
                  </a:lnTo>
                  <a:lnTo>
                    <a:pt x="12497" y="38367"/>
                  </a:lnTo>
                  <a:lnTo>
                    <a:pt x="12497" y="38367"/>
                  </a:lnTo>
                  <a:lnTo>
                    <a:pt x="12611" y="38367"/>
                  </a:lnTo>
                  <a:lnTo>
                    <a:pt x="12611" y="38367"/>
                  </a:lnTo>
                  <a:lnTo>
                    <a:pt x="12611" y="38367"/>
                  </a:lnTo>
                  <a:lnTo>
                    <a:pt x="12611" y="38367"/>
                  </a:lnTo>
                  <a:lnTo>
                    <a:pt x="12726" y="38348"/>
                  </a:lnTo>
                  <a:lnTo>
                    <a:pt x="12726" y="38348"/>
                  </a:lnTo>
                  <a:lnTo>
                    <a:pt x="12726" y="38348"/>
                  </a:lnTo>
                  <a:lnTo>
                    <a:pt x="12745" y="38348"/>
                  </a:lnTo>
                  <a:lnTo>
                    <a:pt x="12745" y="38348"/>
                  </a:lnTo>
                  <a:lnTo>
                    <a:pt x="12745" y="38348"/>
                  </a:lnTo>
                  <a:lnTo>
                    <a:pt x="12764" y="38348"/>
                  </a:lnTo>
                  <a:lnTo>
                    <a:pt x="12764" y="38348"/>
                  </a:lnTo>
                  <a:lnTo>
                    <a:pt x="12783" y="38348"/>
                  </a:lnTo>
                  <a:lnTo>
                    <a:pt x="12783" y="38348"/>
                  </a:lnTo>
                  <a:lnTo>
                    <a:pt x="12783" y="38348"/>
                  </a:lnTo>
                  <a:lnTo>
                    <a:pt x="12783" y="38348"/>
                  </a:lnTo>
                  <a:lnTo>
                    <a:pt x="12783" y="38348"/>
                  </a:lnTo>
                  <a:lnTo>
                    <a:pt x="12783" y="38348"/>
                  </a:lnTo>
                  <a:lnTo>
                    <a:pt x="12802" y="38348"/>
                  </a:lnTo>
                  <a:lnTo>
                    <a:pt x="12802" y="38348"/>
                  </a:lnTo>
                  <a:lnTo>
                    <a:pt x="12802" y="38348"/>
                  </a:lnTo>
                  <a:lnTo>
                    <a:pt x="12802" y="38348"/>
                  </a:lnTo>
                  <a:lnTo>
                    <a:pt x="12916" y="38348"/>
                  </a:lnTo>
                  <a:lnTo>
                    <a:pt x="12916" y="38348"/>
                  </a:lnTo>
                  <a:lnTo>
                    <a:pt x="12916" y="38348"/>
                  </a:lnTo>
                  <a:lnTo>
                    <a:pt x="12916" y="38348"/>
                  </a:lnTo>
                  <a:lnTo>
                    <a:pt x="13278" y="38329"/>
                  </a:lnTo>
                  <a:lnTo>
                    <a:pt x="13278" y="38329"/>
                  </a:lnTo>
                  <a:lnTo>
                    <a:pt x="13278" y="38329"/>
                  </a:lnTo>
                  <a:lnTo>
                    <a:pt x="13278" y="38329"/>
                  </a:lnTo>
                  <a:lnTo>
                    <a:pt x="14364" y="38252"/>
                  </a:lnTo>
                  <a:lnTo>
                    <a:pt x="15488" y="38176"/>
                  </a:lnTo>
                  <a:lnTo>
                    <a:pt x="16650" y="38081"/>
                  </a:lnTo>
                  <a:lnTo>
                    <a:pt x="17831" y="37948"/>
                  </a:lnTo>
                  <a:lnTo>
                    <a:pt x="19069" y="37814"/>
                  </a:lnTo>
                  <a:lnTo>
                    <a:pt x="20308" y="37662"/>
                  </a:lnTo>
                  <a:lnTo>
                    <a:pt x="21584" y="37490"/>
                  </a:lnTo>
                  <a:lnTo>
                    <a:pt x="22898" y="37281"/>
                  </a:lnTo>
                  <a:lnTo>
                    <a:pt x="24213" y="37052"/>
                  </a:lnTo>
                  <a:lnTo>
                    <a:pt x="25546" y="36805"/>
                  </a:lnTo>
                  <a:lnTo>
                    <a:pt x="26899" y="36519"/>
                  </a:lnTo>
                  <a:lnTo>
                    <a:pt x="28270" y="36214"/>
                  </a:lnTo>
                  <a:lnTo>
                    <a:pt x="29642" y="35890"/>
                  </a:lnTo>
                  <a:lnTo>
                    <a:pt x="31014" y="35509"/>
                  </a:lnTo>
                  <a:lnTo>
                    <a:pt x="32385" y="35109"/>
                  </a:lnTo>
                  <a:lnTo>
                    <a:pt x="33776" y="34690"/>
                  </a:lnTo>
                  <a:lnTo>
                    <a:pt x="35147" y="34214"/>
                  </a:lnTo>
                  <a:lnTo>
                    <a:pt x="36538" y="33719"/>
                  </a:lnTo>
                  <a:lnTo>
                    <a:pt x="37891" y="33185"/>
                  </a:lnTo>
                  <a:lnTo>
                    <a:pt x="39243" y="32614"/>
                  </a:lnTo>
                  <a:lnTo>
                    <a:pt x="40596" y="31985"/>
                  </a:lnTo>
                  <a:lnTo>
                    <a:pt x="41929" y="31337"/>
                  </a:lnTo>
                  <a:lnTo>
                    <a:pt x="42577" y="30994"/>
                  </a:lnTo>
                  <a:lnTo>
                    <a:pt x="43225" y="30632"/>
                  </a:lnTo>
                  <a:lnTo>
                    <a:pt x="43872" y="30271"/>
                  </a:lnTo>
                  <a:lnTo>
                    <a:pt x="44520" y="29890"/>
                  </a:lnTo>
                  <a:lnTo>
                    <a:pt x="45149" y="29509"/>
                  </a:lnTo>
                  <a:lnTo>
                    <a:pt x="45777" y="29108"/>
                  </a:lnTo>
                  <a:lnTo>
                    <a:pt x="46406" y="28689"/>
                  </a:lnTo>
                  <a:lnTo>
                    <a:pt x="47016" y="28270"/>
                  </a:lnTo>
                  <a:lnTo>
                    <a:pt x="47625" y="27832"/>
                  </a:lnTo>
                  <a:lnTo>
                    <a:pt x="48235" y="27394"/>
                  </a:lnTo>
                  <a:lnTo>
                    <a:pt x="48825" y="26937"/>
                  </a:lnTo>
                  <a:lnTo>
                    <a:pt x="49397" y="26461"/>
                  </a:lnTo>
                  <a:lnTo>
                    <a:pt x="49968" y="25984"/>
                  </a:lnTo>
                  <a:lnTo>
                    <a:pt x="50540" y="25489"/>
                  </a:lnTo>
                  <a:lnTo>
                    <a:pt x="51092" y="24975"/>
                  </a:lnTo>
                  <a:lnTo>
                    <a:pt x="51645" y="24460"/>
                  </a:lnTo>
                  <a:lnTo>
                    <a:pt x="52178" y="23927"/>
                  </a:lnTo>
                  <a:lnTo>
                    <a:pt x="52712" y="23374"/>
                  </a:lnTo>
                  <a:lnTo>
                    <a:pt x="53226" y="22822"/>
                  </a:lnTo>
                  <a:lnTo>
                    <a:pt x="53721" y="22250"/>
                  </a:lnTo>
                  <a:lnTo>
                    <a:pt x="53721" y="22250"/>
                  </a:lnTo>
                  <a:lnTo>
                    <a:pt x="53093" y="22289"/>
                  </a:lnTo>
                  <a:lnTo>
                    <a:pt x="52445" y="22327"/>
                  </a:lnTo>
                  <a:lnTo>
                    <a:pt x="51169" y="22460"/>
                  </a:lnTo>
                  <a:lnTo>
                    <a:pt x="49892" y="22631"/>
                  </a:lnTo>
                  <a:lnTo>
                    <a:pt x="48635" y="22822"/>
                  </a:lnTo>
                  <a:lnTo>
                    <a:pt x="48635" y="22822"/>
                  </a:lnTo>
                  <a:lnTo>
                    <a:pt x="47816" y="23374"/>
                  </a:lnTo>
                  <a:lnTo>
                    <a:pt x="46978" y="23908"/>
                  </a:lnTo>
                  <a:lnTo>
                    <a:pt x="46978" y="23908"/>
                  </a:lnTo>
                  <a:lnTo>
                    <a:pt x="46177" y="24422"/>
                  </a:lnTo>
                  <a:lnTo>
                    <a:pt x="45339" y="24937"/>
                  </a:lnTo>
                  <a:lnTo>
                    <a:pt x="44501" y="25432"/>
                  </a:lnTo>
                  <a:lnTo>
                    <a:pt x="43644" y="25927"/>
                  </a:lnTo>
                  <a:lnTo>
                    <a:pt x="42767" y="26422"/>
                  </a:lnTo>
                  <a:lnTo>
                    <a:pt x="41872" y="26899"/>
                  </a:lnTo>
                  <a:lnTo>
                    <a:pt x="40977" y="27375"/>
                  </a:lnTo>
                  <a:lnTo>
                    <a:pt x="40043" y="27832"/>
                  </a:lnTo>
                  <a:lnTo>
                    <a:pt x="39110" y="28289"/>
                  </a:lnTo>
                  <a:lnTo>
                    <a:pt x="38157" y="28747"/>
                  </a:lnTo>
                  <a:lnTo>
                    <a:pt x="37205" y="29166"/>
                  </a:lnTo>
                  <a:lnTo>
                    <a:pt x="36214" y="29604"/>
                  </a:lnTo>
                  <a:lnTo>
                    <a:pt x="35224" y="30004"/>
                  </a:lnTo>
                  <a:lnTo>
                    <a:pt x="34214" y="30404"/>
                  </a:lnTo>
                  <a:lnTo>
                    <a:pt x="33204" y="30804"/>
                  </a:lnTo>
                  <a:lnTo>
                    <a:pt x="32176" y="31185"/>
                  </a:lnTo>
                  <a:lnTo>
                    <a:pt x="32176" y="31185"/>
                  </a:lnTo>
                  <a:lnTo>
                    <a:pt x="31128" y="31528"/>
                  </a:lnTo>
                  <a:lnTo>
                    <a:pt x="30099" y="31871"/>
                  </a:lnTo>
                  <a:lnTo>
                    <a:pt x="29071" y="32195"/>
                  </a:lnTo>
                  <a:lnTo>
                    <a:pt x="28042" y="32499"/>
                  </a:lnTo>
                  <a:lnTo>
                    <a:pt x="27013" y="32766"/>
                  </a:lnTo>
                  <a:lnTo>
                    <a:pt x="25984" y="33033"/>
                  </a:lnTo>
                  <a:lnTo>
                    <a:pt x="24956" y="33299"/>
                  </a:lnTo>
                  <a:lnTo>
                    <a:pt x="23946" y="33528"/>
                  </a:lnTo>
                  <a:lnTo>
                    <a:pt x="22936" y="33738"/>
                  </a:lnTo>
                  <a:lnTo>
                    <a:pt x="21946" y="33947"/>
                  </a:lnTo>
                  <a:lnTo>
                    <a:pt x="20936" y="34138"/>
                  </a:lnTo>
                  <a:lnTo>
                    <a:pt x="19946" y="34309"/>
                  </a:lnTo>
                  <a:lnTo>
                    <a:pt x="18974" y="34462"/>
                  </a:lnTo>
                  <a:lnTo>
                    <a:pt x="18002" y="34595"/>
                  </a:lnTo>
                  <a:lnTo>
                    <a:pt x="17050" y="34728"/>
                  </a:lnTo>
                  <a:lnTo>
                    <a:pt x="16097" y="34823"/>
                  </a:lnTo>
                  <a:lnTo>
                    <a:pt x="16097" y="34823"/>
                  </a:lnTo>
                  <a:lnTo>
                    <a:pt x="15145" y="34919"/>
                  </a:lnTo>
                  <a:lnTo>
                    <a:pt x="14212" y="35014"/>
                  </a:lnTo>
                  <a:lnTo>
                    <a:pt x="13297" y="35071"/>
                  </a:lnTo>
                  <a:lnTo>
                    <a:pt x="12383" y="35128"/>
                  </a:lnTo>
                  <a:lnTo>
                    <a:pt x="10611" y="35204"/>
                  </a:lnTo>
                  <a:lnTo>
                    <a:pt x="8897" y="35262"/>
                  </a:lnTo>
                  <a:lnTo>
                    <a:pt x="8897" y="35262"/>
                  </a:lnTo>
                  <a:lnTo>
                    <a:pt x="7239" y="35243"/>
                  </a:lnTo>
                  <a:lnTo>
                    <a:pt x="6420" y="35243"/>
                  </a:lnTo>
                  <a:lnTo>
                    <a:pt x="5620" y="35204"/>
                  </a:lnTo>
                  <a:lnTo>
                    <a:pt x="5620" y="35204"/>
                  </a:lnTo>
                  <a:lnTo>
                    <a:pt x="4096" y="35128"/>
                  </a:lnTo>
                  <a:lnTo>
                    <a:pt x="3353" y="35090"/>
                  </a:lnTo>
                  <a:lnTo>
                    <a:pt x="2629" y="35033"/>
                  </a:lnTo>
                  <a:lnTo>
                    <a:pt x="2629" y="35033"/>
                  </a:lnTo>
                  <a:lnTo>
                    <a:pt x="2572" y="35033"/>
                  </a:lnTo>
                  <a:lnTo>
                    <a:pt x="2572" y="35033"/>
                  </a:lnTo>
                  <a:lnTo>
                    <a:pt x="2439" y="34481"/>
                  </a:lnTo>
                  <a:lnTo>
                    <a:pt x="2439" y="34481"/>
                  </a:lnTo>
                  <a:lnTo>
                    <a:pt x="2667" y="34500"/>
                  </a:lnTo>
                  <a:lnTo>
                    <a:pt x="2667" y="34500"/>
                  </a:lnTo>
                  <a:lnTo>
                    <a:pt x="3372" y="34538"/>
                  </a:lnTo>
                  <a:lnTo>
                    <a:pt x="4115" y="34576"/>
                  </a:lnTo>
                  <a:lnTo>
                    <a:pt x="5639" y="34614"/>
                  </a:lnTo>
                  <a:lnTo>
                    <a:pt x="5639" y="34614"/>
                  </a:lnTo>
                  <a:lnTo>
                    <a:pt x="6934" y="34633"/>
                  </a:lnTo>
                  <a:lnTo>
                    <a:pt x="6934" y="34633"/>
                  </a:lnTo>
                  <a:lnTo>
                    <a:pt x="8878" y="34614"/>
                  </a:lnTo>
                  <a:lnTo>
                    <a:pt x="8878" y="34614"/>
                  </a:lnTo>
                  <a:lnTo>
                    <a:pt x="10592" y="34557"/>
                  </a:lnTo>
                  <a:lnTo>
                    <a:pt x="12345" y="34462"/>
                  </a:lnTo>
                  <a:lnTo>
                    <a:pt x="13240" y="34404"/>
                  </a:lnTo>
                  <a:lnTo>
                    <a:pt x="14154" y="34328"/>
                  </a:lnTo>
                  <a:lnTo>
                    <a:pt x="15069" y="34233"/>
                  </a:lnTo>
                  <a:lnTo>
                    <a:pt x="16002" y="34119"/>
                  </a:lnTo>
                  <a:lnTo>
                    <a:pt x="16002" y="34119"/>
                  </a:lnTo>
                  <a:lnTo>
                    <a:pt x="16955" y="34004"/>
                  </a:lnTo>
                  <a:lnTo>
                    <a:pt x="17907" y="33890"/>
                  </a:lnTo>
                  <a:lnTo>
                    <a:pt x="18860" y="33738"/>
                  </a:lnTo>
                  <a:lnTo>
                    <a:pt x="19831" y="33585"/>
                  </a:lnTo>
                  <a:lnTo>
                    <a:pt x="20803" y="33414"/>
                  </a:lnTo>
                  <a:lnTo>
                    <a:pt x="21793" y="33223"/>
                  </a:lnTo>
                  <a:lnTo>
                    <a:pt x="22784" y="33014"/>
                  </a:lnTo>
                  <a:lnTo>
                    <a:pt x="23775" y="32785"/>
                  </a:lnTo>
                  <a:lnTo>
                    <a:pt x="24784" y="32557"/>
                  </a:lnTo>
                  <a:lnTo>
                    <a:pt x="25794" y="32309"/>
                  </a:lnTo>
                  <a:lnTo>
                    <a:pt x="26804" y="32042"/>
                  </a:lnTo>
                  <a:lnTo>
                    <a:pt x="27832" y="31756"/>
                  </a:lnTo>
                  <a:lnTo>
                    <a:pt x="28842" y="31452"/>
                  </a:lnTo>
                  <a:lnTo>
                    <a:pt x="29871" y="31147"/>
                  </a:lnTo>
                  <a:lnTo>
                    <a:pt x="30899" y="30804"/>
                  </a:lnTo>
                  <a:lnTo>
                    <a:pt x="31928" y="30461"/>
                  </a:lnTo>
                  <a:lnTo>
                    <a:pt x="31928" y="30461"/>
                  </a:lnTo>
                  <a:lnTo>
                    <a:pt x="32938" y="30080"/>
                  </a:lnTo>
                  <a:lnTo>
                    <a:pt x="33947" y="29699"/>
                  </a:lnTo>
                  <a:lnTo>
                    <a:pt x="34938" y="29299"/>
                  </a:lnTo>
                  <a:lnTo>
                    <a:pt x="35929" y="28899"/>
                  </a:lnTo>
                  <a:lnTo>
                    <a:pt x="36900" y="28480"/>
                  </a:lnTo>
                  <a:lnTo>
                    <a:pt x="37853" y="28042"/>
                  </a:lnTo>
                  <a:lnTo>
                    <a:pt x="38786" y="27604"/>
                  </a:lnTo>
                  <a:lnTo>
                    <a:pt x="39719" y="27165"/>
                  </a:lnTo>
                  <a:lnTo>
                    <a:pt x="40634" y="26708"/>
                  </a:lnTo>
                  <a:lnTo>
                    <a:pt x="41529" y="26251"/>
                  </a:lnTo>
                  <a:lnTo>
                    <a:pt x="42425" y="25775"/>
                  </a:lnTo>
                  <a:lnTo>
                    <a:pt x="43282" y="25298"/>
                  </a:lnTo>
                  <a:lnTo>
                    <a:pt x="44139" y="24803"/>
                  </a:lnTo>
                  <a:lnTo>
                    <a:pt x="44977" y="24308"/>
                  </a:lnTo>
                  <a:lnTo>
                    <a:pt x="45796" y="23813"/>
                  </a:lnTo>
                  <a:lnTo>
                    <a:pt x="46597" y="23317"/>
                  </a:lnTo>
                  <a:lnTo>
                    <a:pt x="46597" y="23317"/>
                  </a:lnTo>
                  <a:lnTo>
                    <a:pt x="46863" y="23146"/>
                  </a:lnTo>
                  <a:lnTo>
                    <a:pt x="46863" y="23146"/>
                  </a:lnTo>
                  <a:lnTo>
                    <a:pt x="45682" y="23393"/>
                  </a:lnTo>
                  <a:lnTo>
                    <a:pt x="44520" y="23641"/>
                  </a:lnTo>
                  <a:lnTo>
                    <a:pt x="42177" y="24194"/>
                  </a:lnTo>
                  <a:lnTo>
                    <a:pt x="39834" y="24746"/>
                  </a:lnTo>
                  <a:lnTo>
                    <a:pt x="37491" y="25279"/>
                  </a:lnTo>
                  <a:lnTo>
                    <a:pt x="37491" y="25279"/>
                  </a:lnTo>
                  <a:lnTo>
                    <a:pt x="36176" y="25565"/>
                  </a:lnTo>
                  <a:lnTo>
                    <a:pt x="34843" y="25832"/>
                  </a:lnTo>
                  <a:lnTo>
                    <a:pt x="33509" y="26060"/>
                  </a:lnTo>
                  <a:lnTo>
                    <a:pt x="32157" y="26270"/>
                  </a:lnTo>
                  <a:lnTo>
                    <a:pt x="30823" y="26441"/>
                  </a:lnTo>
                  <a:lnTo>
                    <a:pt x="29471" y="26556"/>
                  </a:lnTo>
                  <a:lnTo>
                    <a:pt x="28785" y="26613"/>
                  </a:lnTo>
                  <a:lnTo>
                    <a:pt x="28118" y="26632"/>
                  </a:lnTo>
                  <a:lnTo>
                    <a:pt x="27432" y="26670"/>
                  </a:lnTo>
                  <a:lnTo>
                    <a:pt x="26765" y="26670"/>
                  </a:lnTo>
                  <a:lnTo>
                    <a:pt x="26765" y="26670"/>
                  </a:lnTo>
                  <a:lnTo>
                    <a:pt x="26118" y="26670"/>
                  </a:lnTo>
                  <a:lnTo>
                    <a:pt x="25451" y="26632"/>
                  </a:lnTo>
                  <a:lnTo>
                    <a:pt x="24803" y="26613"/>
                  </a:lnTo>
                  <a:lnTo>
                    <a:pt x="24156" y="26556"/>
                  </a:lnTo>
                  <a:lnTo>
                    <a:pt x="23508" y="26480"/>
                  </a:lnTo>
                  <a:lnTo>
                    <a:pt x="22879" y="26403"/>
                  </a:lnTo>
                  <a:lnTo>
                    <a:pt x="22232" y="26308"/>
                  </a:lnTo>
                  <a:lnTo>
                    <a:pt x="21603" y="26175"/>
                  </a:lnTo>
                  <a:lnTo>
                    <a:pt x="20974" y="26041"/>
                  </a:lnTo>
                  <a:lnTo>
                    <a:pt x="20346" y="25889"/>
                  </a:lnTo>
                  <a:lnTo>
                    <a:pt x="19736" y="25718"/>
                  </a:lnTo>
                  <a:lnTo>
                    <a:pt x="19107" y="25527"/>
                  </a:lnTo>
                  <a:lnTo>
                    <a:pt x="18498" y="25298"/>
                  </a:lnTo>
                  <a:lnTo>
                    <a:pt x="17907" y="25070"/>
                  </a:lnTo>
                  <a:lnTo>
                    <a:pt x="17298" y="24803"/>
                  </a:lnTo>
                  <a:lnTo>
                    <a:pt x="16726" y="24536"/>
                  </a:lnTo>
                  <a:lnTo>
                    <a:pt x="16726" y="24536"/>
                  </a:lnTo>
                  <a:lnTo>
                    <a:pt x="16288" y="24308"/>
                  </a:lnTo>
                  <a:lnTo>
                    <a:pt x="15869" y="24079"/>
                  </a:lnTo>
                  <a:lnTo>
                    <a:pt x="15469" y="23832"/>
                  </a:lnTo>
                  <a:lnTo>
                    <a:pt x="15069" y="23584"/>
                  </a:lnTo>
                  <a:lnTo>
                    <a:pt x="14669" y="23317"/>
                  </a:lnTo>
                  <a:lnTo>
                    <a:pt x="14288" y="23051"/>
                  </a:lnTo>
                  <a:lnTo>
                    <a:pt x="13907" y="22765"/>
                  </a:lnTo>
                  <a:lnTo>
                    <a:pt x="13526" y="22479"/>
                  </a:lnTo>
                  <a:lnTo>
                    <a:pt x="13164" y="22174"/>
                  </a:lnTo>
                  <a:lnTo>
                    <a:pt x="12802" y="21869"/>
                  </a:lnTo>
                  <a:lnTo>
                    <a:pt x="12459" y="21546"/>
                  </a:lnTo>
                  <a:lnTo>
                    <a:pt x="12116" y="21222"/>
                  </a:lnTo>
                  <a:lnTo>
                    <a:pt x="11449" y="20555"/>
                  </a:lnTo>
                  <a:lnTo>
                    <a:pt x="10821" y="19831"/>
                  </a:lnTo>
                  <a:lnTo>
                    <a:pt x="10230" y="19088"/>
                  </a:lnTo>
                  <a:lnTo>
                    <a:pt x="9659" y="18326"/>
                  </a:lnTo>
                  <a:lnTo>
                    <a:pt x="9125" y="17526"/>
                  </a:lnTo>
                  <a:lnTo>
                    <a:pt x="8630" y="16726"/>
                  </a:lnTo>
                  <a:lnTo>
                    <a:pt x="8173" y="15888"/>
                  </a:lnTo>
                  <a:lnTo>
                    <a:pt x="7735" y="15011"/>
                  </a:lnTo>
                  <a:lnTo>
                    <a:pt x="7334" y="14154"/>
                  </a:lnTo>
                  <a:lnTo>
                    <a:pt x="6992" y="13259"/>
                  </a:lnTo>
                  <a:lnTo>
                    <a:pt x="6992" y="13259"/>
                  </a:lnTo>
                  <a:lnTo>
                    <a:pt x="2572" y="11449"/>
                  </a:lnTo>
                  <a:lnTo>
                    <a:pt x="2572" y="11449"/>
                  </a:lnTo>
                  <a:lnTo>
                    <a:pt x="2820" y="10078"/>
                  </a:lnTo>
                  <a:lnTo>
                    <a:pt x="3086" y="8706"/>
                  </a:lnTo>
                  <a:lnTo>
                    <a:pt x="3410" y="7353"/>
                  </a:lnTo>
                  <a:lnTo>
                    <a:pt x="3772" y="6001"/>
                  </a:lnTo>
                  <a:lnTo>
                    <a:pt x="4172" y="4667"/>
                  </a:lnTo>
                  <a:lnTo>
                    <a:pt x="4610" y="3353"/>
                  </a:lnTo>
                  <a:lnTo>
                    <a:pt x="5087" y="2038"/>
                  </a:lnTo>
                  <a:lnTo>
                    <a:pt x="5620" y="743"/>
                  </a:lnTo>
                  <a:lnTo>
                    <a:pt x="5620" y="743"/>
                  </a:lnTo>
                  <a:lnTo>
                    <a:pt x="4877" y="629"/>
                  </a:lnTo>
                  <a:lnTo>
                    <a:pt x="4153" y="495"/>
                  </a:lnTo>
                  <a:lnTo>
                    <a:pt x="3429" y="343"/>
                  </a:lnTo>
                  <a:lnTo>
                    <a:pt x="2724" y="152"/>
                  </a:lnTo>
                  <a:lnTo>
                    <a:pt x="295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4968;p67"/>
            <p:cNvSpPr/>
            <p:nvPr/>
          </p:nvSpPr>
          <p:spPr>
            <a:xfrm flipH="1">
              <a:off x="2243942" y="3708653"/>
              <a:ext cx="72803" cy="206107"/>
            </a:xfrm>
            <a:custGeom>
              <a:avLst/>
              <a:gdLst/>
              <a:ahLst/>
              <a:cxnLst/>
              <a:rect l="l" t="t" r="r" b="b"/>
              <a:pathLst>
                <a:path w="4421" h="12516" extrusionOk="0">
                  <a:moveTo>
                    <a:pt x="3049" y="0"/>
                  </a:moveTo>
                  <a:lnTo>
                    <a:pt x="2516" y="1295"/>
                  </a:lnTo>
                  <a:lnTo>
                    <a:pt x="2039" y="2610"/>
                  </a:lnTo>
                  <a:lnTo>
                    <a:pt x="1601" y="3924"/>
                  </a:lnTo>
                  <a:lnTo>
                    <a:pt x="1201" y="5258"/>
                  </a:lnTo>
                  <a:lnTo>
                    <a:pt x="839" y="6610"/>
                  </a:lnTo>
                  <a:lnTo>
                    <a:pt x="515" y="7963"/>
                  </a:lnTo>
                  <a:lnTo>
                    <a:pt x="249" y="9335"/>
                  </a:lnTo>
                  <a:lnTo>
                    <a:pt x="1" y="10706"/>
                  </a:lnTo>
                  <a:lnTo>
                    <a:pt x="4421" y="12516"/>
                  </a:lnTo>
                  <a:lnTo>
                    <a:pt x="4230" y="12002"/>
                  </a:lnTo>
                  <a:lnTo>
                    <a:pt x="4059" y="11468"/>
                  </a:lnTo>
                  <a:lnTo>
                    <a:pt x="3887" y="10954"/>
                  </a:lnTo>
                  <a:lnTo>
                    <a:pt x="3735" y="10420"/>
                  </a:lnTo>
                  <a:lnTo>
                    <a:pt x="3601" y="9887"/>
                  </a:lnTo>
                  <a:lnTo>
                    <a:pt x="3468" y="9354"/>
                  </a:lnTo>
                  <a:lnTo>
                    <a:pt x="3354" y="8820"/>
                  </a:lnTo>
                  <a:lnTo>
                    <a:pt x="3259" y="8287"/>
                  </a:lnTo>
                  <a:lnTo>
                    <a:pt x="3106" y="7258"/>
                  </a:lnTo>
                  <a:lnTo>
                    <a:pt x="2973" y="6229"/>
                  </a:lnTo>
                  <a:lnTo>
                    <a:pt x="2897" y="5201"/>
                  </a:lnTo>
                  <a:lnTo>
                    <a:pt x="2858" y="4153"/>
                  </a:lnTo>
                  <a:lnTo>
                    <a:pt x="2858" y="3124"/>
                  </a:lnTo>
                  <a:lnTo>
                    <a:pt x="2897" y="2076"/>
                  </a:lnTo>
                  <a:lnTo>
                    <a:pt x="2973" y="1048"/>
                  </a:lnTo>
                  <a:lnTo>
                    <a:pt x="30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4969;p67"/>
            <p:cNvSpPr/>
            <p:nvPr/>
          </p:nvSpPr>
          <p:spPr>
            <a:xfrm flipH="1">
              <a:off x="2243942" y="3708653"/>
              <a:ext cx="72803" cy="206107"/>
            </a:xfrm>
            <a:custGeom>
              <a:avLst/>
              <a:gdLst/>
              <a:ahLst/>
              <a:cxnLst/>
              <a:rect l="l" t="t" r="r" b="b"/>
              <a:pathLst>
                <a:path w="4421" h="12516" fill="none" extrusionOk="0">
                  <a:moveTo>
                    <a:pt x="3049" y="0"/>
                  </a:moveTo>
                  <a:lnTo>
                    <a:pt x="3049" y="0"/>
                  </a:lnTo>
                  <a:lnTo>
                    <a:pt x="2516" y="1295"/>
                  </a:lnTo>
                  <a:lnTo>
                    <a:pt x="2039" y="2610"/>
                  </a:lnTo>
                  <a:lnTo>
                    <a:pt x="1601" y="3924"/>
                  </a:lnTo>
                  <a:lnTo>
                    <a:pt x="1201" y="5258"/>
                  </a:lnTo>
                  <a:lnTo>
                    <a:pt x="839" y="6610"/>
                  </a:lnTo>
                  <a:lnTo>
                    <a:pt x="515" y="7963"/>
                  </a:lnTo>
                  <a:lnTo>
                    <a:pt x="249" y="9335"/>
                  </a:lnTo>
                  <a:lnTo>
                    <a:pt x="1" y="10706"/>
                  </a:lnTo>
                  <a:lnTo>
                    <a:pt x="1" y="10706"/>
                  </a:lnTo>
                  <a:lnTo>
                    <a:pt x="4421" y="12516"/>
                  </a:lnTo>
                  <a:lnTo>
                    <a:pt x="4421" y="12516"/>
                  </a:lnTo>
                  <a:lnTo>
                    <a:pt x="4230" y="12002"/>
                  </a:lnTo>
                  <a:lnTo>
                    <a:pt x="4059" y="11468"/>
                  </a:lnTo>
                  <a:lnTo>
                    <a:pt x="3887" y="10954"/>
                  </a:lnTo>
                  <a:lnTo>
                    <a:pt x="3735" y="10420"/>
                  </a:lnTo>
                  <a:lnTo>
                    <a:pt x="3601" y="9887"/>
                  </a:lnTo>
                  <a:lnTo>
                    <a:pt x="3468" y="9354"/>
                  </a:lnTo>
                  <a:lnTo>
                    <a:pt x="3354" y="8820"/>
                  </a:lnTo>
                  <a:lnTo>
                    <a:pt x="3259" y="8287"/>
                  </a:lnTo>
                  <a:lnTo>
                    <a:pt x="3259" y="8287"/>
                  </a:lnTo>
                  <a:lnTo>
                    <a:pt x="3106" y="7258"/>
                  </a:lnTo>
                  <a:lnTo>
                    <a:pt x="2973" y="6229"/>
                  </a:lnTo>
                  <a:lnTo>
                    <a:pt x="2897" y="5201"/>
                  </a:lnTo>
                  <a:lnTo>
                    <a:pt x="2858" y="4153"/>
                  </a:lnTo>
                  <a:lnTo>
                    <a:pt x="2858" y="3124"/>
                  </a:lnTo>
                  <a:lnTo>
                    <a:pt x="2897" y="2076"/>
                  </a:lnTo>
                  <a:lnTo>
                    <a:pt x="2973" y="1048"/>
                  </a:lnTo>
                  <a:lnTo>
                    <a:pt x="3087" y="0"/>
                  </a:lnTo>
                  <a:lnTo>
                    <a:pt x="3087" y="0"/>
                  </a:lnTo>
                  <a:lnTo>
                    <a:pt x="304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4970;p67"/>
            <p:cNvSpPr/>
            <p:nvPr/>
          </p:nvSpPr>
          <p:spPr>
            <a:xfrm flipH="1">
              <a:off x="1558186" y="4072223"/>
              <a:ext cx="760749" cy="204872"/>
            </a:xfrm>
            <a:custGeom>
              <a:avLst/>
              <a:gdLst/>
              <a:ahLst/>
              <a:cxnLst/>
              <a:rect l="l" t="t" r="r" b="b"/>
              <a:pathLst>
                <a:path w="46197" h="12441" extrusionOk="0">
                  <a:moveTo>
                    <a:pt x="46197" y="1"/>
                  </a:moveTo>
                  <a:lnTo>
                    <a:pt x="45302" y="153"/>
                  </a:lnTo>
                  <a:lnTo>
                    <a:pt x="44425" y="325"/>
                  </a:lnTo>
                  <a:lnTo>
                    <a:pt x="44159" y="496"/>
                  </a:lnTo>
                  <a:lnTo>
                    <a:pt x="43358" y="992"/>
                  </a:lnTo>
                  <a:lnTo>
                    <a:pt x="42539" y="1487"/>
                  </a:lnTo>
                  <a:lnTo>
                    <a:pt x="41701" y="1982"/>
                  </a:lnTo>
                  <a:lnTo>
                    <a:pt x="40844" y="2477"/>
                  </a:lnTo>
                  <a:lnTo>
                    <a:pt x="39987" y="2954"/>
                  </a:lnTo>
                  <a:lnTo>
                    <a:pt x="39091" y="3430"/>
                  </a:lnTo>
                  <a:lnTo>
                    <a:pt x="38196" y="3887"/>
                  </a:lnTo>
                  <a:lnTo>
                    <a:pt x="37281" y="4344"/>
                  </a:lnTo>
                  <a:lnTo>
                    <a:pt x="36348" y="4783"/>
                  </a:lnTo>
                  <a:lnTo>
                    <a:pt x="35415" y="5221"/>
                  </a:lnTo>
                  <a:lnTo>
                    <a:pt x="34462" y="5659"/>
                  </a:lnTo>
                  <a:lnTo>
                    <a:pt x="33491" y="6078"/>
                  </a:lnTo>
                  <a:lnTo>
                    <a:pt x="32500" y="6478"/>
                  </a:lnTo>
                  <a:lnTo>
                    <a:pt x="31509" y="6878"/>
                  </a:lnTo>
                  <a:lnTo>
                    <a:pt x="30500" y="7259"/>
                  </a:lnTo>
                  <a:lnTo>
                    <a:pt x="29490" y="7640"/>
                  </a:lnTo>
                  <a:lnTo>
                    <a:pt x="28461" y="7983"/>
                  </a:lnTo>
                  <a:lnTo>
                    <a:pt x="27433" y="8326"/>
                  </a:lnTo>
                  <a:lnTo>
                    <a:pt x="26404" y="8631"/>
                  </a:lnTo>
                  <a:lnTo>
                    <a:pt x="25394" y="8935"/>
                  </a:lnTo>
                  <a:lnTo>
                    <a:pt x="24366" y="9221"/>
                  </a:lnTo>
                  <a:lnTo>
                    <a:pt x="23356" y="9488"/>
                  </a:lnTo>
                  <a:lnTo>
                    <a:pt x="22346" y="9736"/>
                  </a:lnTo>
                  <a:lnTo>
                    <a:pt x="21337" y="9964"/>
                  </a:lnTo>
                  <a:lnTo>
                    <a:pt x="20346" y="10193"/>
                  </a:lnTo>
                  <a:lnTo>
                    <a:pt x="19355" y="10402"/>
                  </a:lnTo>
                  <a:lnTo>
                    <a:pt x="18365" y="10593"/>
                  </a:lnTo>
                  <a:lnTo>
                    <a:pt x="17393" y="10764"/>
                  </a:lnTo>
                  <a:lnTo>
                    <a:pt x="16422" y="10917"/>
                  </a:lnTo>
                  <a:lnTo>
                    <a:pt x="15469" y="11069"/>
                  </a:lnTo>
                  <a:lnTo>
                    <a:pt x="14517" y="11183"/>
                  </a:lnTo>
                  <a:lnTo>
                    <a:pt x="13564" y="11298"/>
                  </a:lnTo>
                  <a:lnTo>
                    <a:pt x="12631" y="11412"/>
                  </a:lnTo>
                  <a:lnTo>
                    <a:pt x="11716" y="11507"/>
                  </a:lnTo>
                  <a:lnTo>
                    <a:pt x="10802" y="11583"/>
                  </a:lnTo>
                  <a:lnTo>
                    <a:pt x="9907" y="11641"/>
                  </a:lnTo>
                  <a:lnTo>
                    <a:pt x="8154" y="11736"/>
                  </a:lnTo>
                  <a:lnTo>
                    <a:pt x="6440" y="11793"/>
                  </a:lnTo>
                  <a:lnTo>
                    <a:pt x="4496" y="11812"/>
                  </a:lnTo>
                  <a:lnTo>
                    <a:pt x="3201" y="11793"/>
                  </a:lnTo>
                  <a:lnTo>
                    <a:pt x="1677" y="11755"/>
                  </a:lnTo>
                  <a:lnTo>
                    <a:pt x="934" y="11717"/>
                  </a:lnTo>
                  <a:lnTo>
                    <a:pt x="229" y="11679"/>
                  </a:lnTo>
                  <a:lnTo>
                    <a:pt x="1" y="11660"/>
                  </a:lnTo>
                  <a:lnTo>
                    <a:pt x="1" y="11660"/>
                  </a:lnTo>
                  <a:lnTo>
                    <a:pt x="134" y="12212"/>
                  </a:lnTo>
                  <a:lnTo>
                    <a:pt x="191" y="12212"/>
                  </a:lnTo>
                  <a:lnTo>
                    <a:pt x="915" y="12269"/>
                  </a:lnTo>
                  <a:lnTo>
                    <a:pt x="1658" y="12307"/>
                  </a:lnTo>
                  <a:lnTo>
                    <a:pt x="3182" y="12383"/>
                  </a:lnTo>
                  <a:lnTo>
                    <a:pt x="3982" y="12422"/>
                  </a:lnTo>
                  <a:lnTo>
                    <a:pt x="4801" y="12422"/>
                  </a:lnTo>
                  <a:lnTo>
                    <a:pt x="6459" y="12441"/>
                  </a:lnTo>
                  <a:lnTo>
                    <a:pt x="8173" y="12383"/>
                  </a:lnTo>
                  <a:lnTo>
                    <a:pt x="9945" y="12307"/>
                  </a:lnTo>
                  <a:lnTo>
                    <a:pt x="10859" y="12250"/>
                  </a:lnTo>
                  <a:lnTo>
                    <a:pt x="11774" y="12193"/>
                  </a:lnTo>
                  <a:lnTo>
                    <a:pt x="12707" y="12098"/>
                  </a:lnTo>
                  <a:lnTo>
                    <a:pt x="13659" y="12002"/>
                  </a:lnTo>
                  <a:lnTo>
                    <a:pt x="14612" y="11907"/>
                  </a:lnTo>
                  <a:lnTo>
                    <a:pt x="15564" y="11774"/>
                  </a:lnTo>
                  <a:lnTo>
                    <a:pt x="16536" y="11641"/>
                  </a:lnTo>
                  <a:lnTo>
                    <a:pt x="17508" y="11488"/>
                  </a:lnTo>
                  <a:lnTo>
                    <a:pt x="18498" y="11317"/>
                  </a:lnTo>
                  <a:lnTo>
                    <a:pt x="19508" y="11126"/>
                  </a:lnTo>
                  <a:lnTo>
                    <a:pt x="20498" y="10917"/>
                  </a:lnTo>
                  <a:lnTo>
                    <a:pt x="21508" y="10707"/>
                  </a:lnTo>
                  <a:lnTo>
                    <a:pt x="22518" y="10478"/>
                  </a:lnTo>
                  <a:lnTo>
                    <a:pt x="23546" y="10212"/>
                  </a:lnTo>
                  <a:lnTo>
                    <a:pt x="24575" y="9945"/>
                  </a:lnTo>
                  <a:lnTo>
                    <a:pt x="25604" y="9678"/>
                  </a:lnTo>
                  <a:lnTo>
                    <a:pt x="26633" y="9374"/>
                  </a:lnTo>
                  <a:lnTo>
                    <a:pt x="27661" y="9050"/>
                  </a:lnTo>
                  <a:lnTo>
                    <a:pt x="28690" y="8707"/>
                  </a:lnTo>
                  <a:lnTo>
                    <a:pt x="29738" y="8364"/>
                  </a:lnTo>
                  <a:lnTo>
                    <a:pt x="30766" y="7983"/>
                  </a:lnTo>
                  <a:lnTo>
                    <a:pt x="31776" y="7583"/>
                  </a:lnTo>
                  <a:lnTo>
                    <a:pt x="32786" y="7183"/>
                  </a:lnTo>
                  <a:lnTo>
                    <a:pt x="33776" y="6783"/>
                  </a:lnTo>
                  <a:lnTo>
                    <a:pt x="34767" y="6345"/>
                  </a:lnTo>
                  <a:lnTo>
                    <a:pt x="35719" y="5926"/>
                  </a:lnTo>
                  <a:lnTo>
                    <a:pt x="36672" y="5468"/>
                  </a:lnTo>
                  <a:lnTo>
                    <a:pt x="37605" y="5011"/>
                  </a:lnTo>
                  <a:lnTo>
                    <a:pt x="38539" y="4554"/>
                  </a:lnTo>
                  <a:lnTo>
                    <a:pt x="39434" y="4078"/>
                  </a:lnTo>
                  <a:lnTo>
                    <a:pt x="40329" y="3601"/>
                  </a:lnTo>
                  <a:lnTo>
                    <a:pt x="41206" y="3106"/>
                  </a:lnTo>
                  <a:lnTo>
                    <a:pt x="42063" y="2611"/>
                  </a:lnTo>
                  <a:lnTo>
                    <a:pt x="42901" y="2116"/>
                  </a:lnTo>
                  <a:lnTo>
                    <a:pt x="43739" y="1601"/>
                  </a:lnTo>
                  <a:lnTo>
                    <a:pt x="44540" y="1087"/>
                  </a:lnTo>
                  <a:lnTo>
                    <a:pt x="45378" y="553"/>
                  </a:lnTo>
                  <a:lnTo>
                    <a:pt x="46197" y="1"/>
                  </a:lnTo>
                  <a:close/>
                </a:path>
              </a:pathLst>
            </a:custGeom>
            <a:solidFill>
              <a:srgbClr val="FEE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4971;p67"/>
            <p:cNvSpPr/>
            <p:nvPr/>
          </p:nvSpPr>
          <p:spPr>
            <a:xfrm flipH="1">
              <a:off x="1558186" y="4072223"/>
              <a:ext cx="760749" cy="204872"/>
            </a:xfrm>
            <a:custGeom>
              <a:avLst/>
              <a:gdLst/>
              <a:ahLst/>
              <a:cxnLst/>
              <a:rect l="l" t="t" r="r" b="b"/>
              <a:pathLst>
                <a:path w="46197" h="12441" fill="none" extrusionOk="0">
                  <a:moveTo>
                    <a:pt x="46197" y="1"/>
                  </a:moveTo>
                  <a:lnTo>
                    <a:pt x="46197" y="1"/>
                  </a:lnTo>
                  <a:lnTo>
                    <a:pt x="45302" y="153"/>
                  </a:lnTo>
                  <a:lnTo>
                    <a:pt x="44425" y="325"/>
                  </a:lnTo>
                  <a:lnTo>
                    <a:pt x="44425" y="325"/>
                  </a:lnTo>
                  <a:lnTo>
                    <a:pt x="44159" y="496"/>
                  </a:lnTo>
                  <a:lnTo>
                    <a:pt x="44159" y="496"/>
                  </a:lnTo>
                  <a:lnTo>
                    <a:pt x="43358" y="992"/>
                  </a:lnTo>
                  <a:lnTo>
                    <a:pt x="42539" y="1487"/>
                  </a:lnTo>
                  <a:lnTo>
                    <a:pt x="41701" y="1982"/>
                  </a:lnTo>
                  <a:lnTo>
                    <a:pt x="40844" y="2477"/>
                  </a:lnTo>
                  <a:lnTo>
                    <a:pt x="39987" y="2954"/>
                  </a:lnTo>
                  <a:lnTo>
                    <a:pt x="39091" y="3430"/>
                  </a:lnTo>
                  <a:lnTo>
                    <a:pt x="38196" y="3887"/>
                  </a:lnTo>
                  <a:lnTo>
                    <a:pt x="37281" y="4344"/>
                  </a:lnTo>
                  <a:lnTo>
                    <a:pt x="36348" y="4783"/>
                  </a:lnTo>
                  <a:lnTo>
                    <a:pt x="35415" y="5221"/>
                  </a:lnTo>
                  <a:lnTo>
                    <a:pt x="34462" y="5659"/>
                  </a:lnTo>
                  <a:lnTo>
                    <a:pt x="33491" y="6078"/>
                  </a:lnTo>
                  <a:lnTo>
                    <a:pt x="32500" y="6478"/>
                  </a:lnTo>
                  <a:lnTo>
                    <a:pt x="31509" y="6878"/>
                  </a:lnTo>
                  <a:lnTo>
                    <a:pt x="30500" y="7259"/>
                  </a:lnTo>
                  <a:lnTo>
                    <a:pt x="29490" y="7640"/>
                  </a:lnTo>
                  <a:lnTo>
                    <a:pt x="29490" y="7640"/>
                  </a:lnTo>
                  <a:lnTo>
                    <a:pt x="28461" y="7983"/>
                  </a:lnTo>
                  <a:lnTo>
                    <a:pt x="27433" y="8326"/>
                  </a:lnTo>
                  <a:lnTo>
                    <a:pt x="26404" y="8631"/>
                  </a:lnTo>
                  <a:lnTo>
                    <a:pt x="25394" y="8935"/>
                  </a:lnTo>
                  <a:lnTo>
                    <a:pt x="24366" y="9221"/>
                  </a:lnTo>
                  <a:lnTo>
                    <a:pt x="23356" y="9488"/>
                  </a:lnTo>
                  <a:lnTo>
                    <a:pt x="22346" y="9736"/>
                  </a:lnTo>
                  <a:lnTo>
                    <a:pt x="21337" y="9964"/>
                  </a:lnTo>
                  <a:lnTo>
                    <a:pt x="20346" y="10193"/>
                  </a:lnTo>
                  <a:lnTo>
                    <a:pt x="19355" y="10402"/>
                  </a:lnTo>
                  <a:lnTo>
                    <a:pt x="18365" y="10593"/>
                  </a:lnTo>
                  <a:lnTo>
                    <a:pt x="17393" y="10764"/>
                  </a:lnTo>
                  <a:lnTo>
                    <a:pt x="16422" y="10917"/>
                  </a:lnTo>
                  <a:lnTo>
                    <a:pt x="15469" y="11069"/>
                  </a:lnTo>
                  <a:lnTo>
                    <a:pt x="14517" y="11183"/>
                  </a:lnTo>
                  <a:lnTo>
                    <a:pt x="13564" y="11298"/>
                  </a:lnTo>
                  <a:lnTo>
                    <a:pt x="13564" y="11298"/>
                  </a:lnTo>
                  <a:lnTo>
                    <a:pt x="12631" y="11412"/>
                  </a:lnTo>
                  <a:lnTo>
                    <a:pt x="11716" y="11507"/>
                  </a:lnTo>
                  <a:lnTo>
                    <a:pt x="10802" y="11583"/>
                  </a:lnTo>
                  <a:lnTo>
                    <a:pt x="9907" y="11641"/>
                  </a:lnTo>
                  <a:lnTo>
                    <a:pt x="8154" y="11736"/>
                  </a:lnTo>
                  <a:lnTo>
                    <a:pt x="6440" y="11793"/>
                  </a:lnTo>
                  <a:lnTo>
                    <a:pt x="6440" y="11793"/>
                  </a:lnTo>
                  <a:lnTo>
                    <a:pt x="4496" y="11812"/>
                  </a:lnTo>
                  <a:lnTo>
                    <a:pt x="4496" y="11812"/>
                  </a:lnTo>
                  <a:lnTo>
                    <a:pt x="3201" y="11793"/>
                  </a:lnTo>
                  <a:lnTo>
                    <a:pt x="3201" y="11793"/>
                  </a:lnTo>
                  <a:lnTo>
                    <a:pt x="1677" y="11755"/>
                  </a:lnTo>
                  <a:lnTo>
                    <a:pt x="934" y="11717"/>
                  </a:lnTo>
                  <a:lnTo>
                    <a:pt x="229" y="11679"/>
                  </a:lnTo>
                  <a:lnTo>
                    <a:pt x="229" y="11679"/>
                  </a:lnTo>
                  <a:lnTo>
                    <a:pt x="1" y="11660"/>
                  </a:lnTo>
                  <a:lnTo>
                    <a:pt x="1" y="11660"/>
                  </a:lnTo>
                  <a:lnTo>
                    <a:pt x="134" y="12212"/>
                  </a:lnTo>
                  <a:lnTo>
                    <a:pt x="134" y="12212"/>
                  </a:lnTo>
                  <a:lnTo>
                    <a:pt x="191" y="12212"/>
                  </a:lnTo>
                  <a:lnTo>
                    <a:pt x="191" y="12212"/>
                  </a:lnTo>
                  <a:lnTo>
                    <a:pt x="915" y="12269"/>
                  </a:lnTo>
                  <a:lnTo>
                    <a:pt x="1658" y="12307"/>
                  </a:lnTo>
                  <a:lnTo>
                    <a:pt x="3182" y="12383"/>
                  </a:lnTo>
                  <a:lnTo>
                    <a:pt x="3182" y="12383"/>
                  </a:lnTo>
                  <a:lnTo>
                    <a:pt x="3982" y="12422"/>
                  </a:lnTo>
                  <a:lnTo>
                    <a:pt x="4801" y="12422"/>
                  </a:lnTo>
                  <a:lnTo>
                    <a:pt x="6459" y="12441"/>
                  </a:lnTo>
                  <a:lnTo>
                    <a:pt x="6459" y="12441"/>
                  </a:lnTo>
                  <a:lnTo>
                    <a:pt x="8173" y="12383"/>
                  </a:lnTo>
                  <a:lnTo>
                    <a:pt x="9945" y="12307"/>
                  </a:lnTo>
                  <a:lnTo>
                    <a:pt x="10859" y="12250"/>
                  </a:lnTo>
                  <a:lnTo>
                    <a:pt x="11774" y="12193"/>
                  </a:lnTo>
                  <a:lnTo>
                    <a:pt x="12707" y="12098"/>
                  </a:lnTo>
                  <a:lnTo>
                    <a:pt x="13659" y="12002"/>
                  </a:lnTo>
                  <a:lnTo>
                    <a:pt x="13659" y="12002"/>
                  </a:lnTo>
                  <a:lnTo>
                    <a:pt x="14612" y="11907"/>
                  </a:lnTo>
                  <a:lnTo>
                    <a:pt x="15564" y="11774"/>
                  </a:lnTo>
                  <a:lnTo>
                    <a:pt x="16536" y="11641"/>
                  </a:lnTo>
                  <a:lnTo>
                    <a:pt x="17508" y="11488"/>
                  </a:lnTo>
                  <a:lnTo>
                    <a:pt x="18498" y="11317"/>
                  </a:lnTo>
                  <a:lnTo>
                    <a:pt x="19508" y="11126"/>
                  </a:lnTo>
                  <a:lnTo>
                    <a:pt x="20498" y="10917"/>
                  </a:lnTo>
                  <a:lnTo>
                    <a:pt x="21508" y="10707"/>
                  </a:lnTo>
                  <a:lnTo>
                    <a:pt x="22518" y="10478"/>
                  </a:lnTo>
                  <a:lnTo>
                    <a:pt x="23546" y="10212"/>
                  </a:lnTo>
                  <a:lnTo>
                    <a:pt x="24575" y="9945"/>
                  </a:lnTo>
                  <a:lnTo>
                    <a:pt x="25604" y="9678"/>
                  </a:lnTo>
                  <a:lnTo>
                    <a:pt x="26633" y="9374"/>
                  </a:lnTo>
                  <a:lnTo>
                    <a:pt x="27661" y="9050"/>
                  </a:lnTo>
                  <a:lnTo>
                    <a:pt x="28690" y="8707"/>
                  </a:lnTo>
                  <a:lnTo>
                    <a:pt x="29738" y="8364"/>
                  </a:lnTo>
                  <a:lnTo>
                    <a:pt x="29738" y="8364"/>
                  </a:lnTo>
                  <a:lnTo>
                    <a:pt x="30766" y="7983"/>
                  </a:lnTo>
                  <a:lnTo>
                    <a:pt x="31776" y="7583"/>
                  </a:lnTo>
                  <a:lnTo>
                    <a:pt x="32786" y="7183"/>
                  </a:lnTo>
                  <a:lnTo>
                    <a:pt x="33776" y="6783"/>
                  </a:lnTo>
                  <a:lnTo>
                    <a:pt x="34767" y="6345"/>
                  </a:lnTo>
                  <a:lnTo>
                    <a:pt x="35719" y="5926"/>
                  </a:lnTo>
                  <a:lnTo>
                    <a:pt x="36672" y="5468"/>
                  </a:lnTo>
                  <a:lnTo>
                    <a:pt x="37605" y="5011"/>
                  </a:lnTo>
                  <a:lnTo>
                    <a:pt x="38539" y="4554"/>
                  </a:lnTo>
                  <a:lnTo>
                    <a:pt x="39434" y="4078"/>
                  </a:lnTo>
                  <a:lnTo>
                    <a:pt x="40329" y="3601"/>
                  </a:lnTo>
                  <a:lnTo>
                    <a:pt x="41206" y="3106"/>
                  </a:lnTo>
                  <a:lnTo>
                    <a:pt x="42063" y="2611"/>
                  </a:lnTo>
                  <a:lnTo>
                    <a:pt x="42901" y="2116"/>
                  </a:lnTo>
                  <a:lnTo>
                    <a:pt x="43739" y="1601"/>
                  </a:lnTo>
                  <a:lnTo>
                    <a:pt x="44540" y="1087"/>
                  </a:lnTo>
                  <a:lnTo>
                    <a:pt x="44540" y="1087"/>
                  </a:lnTo>
                  <a:lnTo>
                    <a:pt x="45378" y="553"/>
                  </a:lnTo>
                  <a:lnTo>
                    <a:pt x="46197" y="1"/>
                  </a:lnTo>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4972;p67"/>
            <p:cNvSpPr/>
            <p:nvPr/>
          </p:nvSpPr>
          <p:spPr>
            <a:xfrm flipH="1">
              <a:off x="2436875" y="3462382"/>
              <a:ext cx="305554" cy="209895"/>
            </a:xfrm>
            <a:custGeom>
              <a:avLst/>
              <a:gdLst/>
              <a:ahLst/>
              <a:cxnLst/>
              <a:rect l="l" t="t" r="r" b="b"/>
              <a:pathLst>
                <a:path w="18555" h="12746" extrusionOk="0">
                  <a:moveTo>
                    <a:pt x="2839" y="1"/>
                  </a:moveTo>
                  <a:lnTo>
                    <a:pt x="2305" y="58"/>
                  </a:lnTo>
                  <a:lnTo>
                    <a:pt x="2058" y="96"/>
                  </a:lnTo>
                  <a:lnTo>
                    <a:pt x="1810" y="153"/>
                  </a:lnTo>
                  <a:lnTo>
                    <a:pt x="1600" y="229"/>
                  </a:lnTo>
                  <a:lnTo>
                    <a:pt x="1410" y="344"/>
                  </a:lnTo>
                  <a:lnTo>
                    <a:pt x="1334" y="420"/>
                  </a:lnTo>
                  <a:lnTo>
                    <a:pt x="1276" y="477"/>
                  </a:lnTo>
                  <a:lnTo>
                    <a:pt x="1219" y="572"/>
                  </a:lnTo>
                  <a:lnTo>
                    <a:pt x="1162" y="648"/>
                  </a:lnTo>
                  <a:lnTo>
                    <a:pt x="1124" y="744"/>
                  </a:lnTo>
                  <a:lnTo>
                    <a:pt x="1124" y="839"/>
                  </a:lnTo>
                  <a:lnTo>
                    <a:pt x="1105" y="934"/>
                  </a:lnTo>
                  <a:lnTo>
                    <a:pt x="1124" y="1029"/>
                  </a:lnTo>
                  <a:lnTo>
                    <a:pt x="1162" y="1125"/>
                  </a:lnTo>
                  <a:lnTo>
                    <a:pt x="1219" y="1220"/>
                  </a:lnTo>
                  <a:lnTo>
                    <a:pt x="1296" y="1315"/>
                  </a:lnTo>
                  <a:lnTo>
                    <a:pt x="1391" y="1391"/>
                  </a:lnTo>
                  <a:lnTo>
                    <a:pt x="1543" y="1506"/>
                  </a:lnTo>
                  <a:lnTo>
                    <a:pt x="1696" y="1582"/>
                  </a:lnTo>
                  <a:lnTo>
                    <a:pt x="2038" y="1715"/>
                  </a:lnTo>
                  <a:lnTo>
                    <a:pt x="6191" y="3106"/>
                  </a:lnTo>
                  <a:lnTo>
                    <a:pt x="6191" y="3106"/>
                  </a:lnTo>
                  <a:lnTo>
                    <a:pt x="5906" y="3030"/>
                  </a:lnTo>
                  <a:lnTo>
                    <a:pt x="5601" y="2954"/>
                  </a:lnTo>
                  <a:lnTo>
                    <a:pt x="5277" y="2896"/>
                  </a:lnTo>
                  <a:lnTo>
                    <a:pt x="4953" y="2839"/>
                  </a:lnTo>
                  <a:lnTo>
                    <a:pt x="4610" y="2801"/>
                  </a:lnTo>
                  <a:lnTo>
                    <a:pt x="4267" y="2782"/>
                  </a:lnTo>
                  <a:lnTo>
                    <a:pt x="3562" y="2744"/>
                  </a:lnTo>
                  <a:lnTo>
                    <a:pt x="2858" y="2782"/>
                  </a:lnTo>
                  <a:lnTo>
                    <a:pt x="2172" y="2839"/>
                  </a:lnTo>
                  <a:lnTo>
                    <a:pt x="1524" y="2934"/>
                  </a:lnTo>
                  <a:lnTo>
                    <a:pt x="1219" y="2992"/>
                  </a:lnTo>
                  <a:lnTo>
                    <a:pt x="934" y="3068"/>
                  </a:lnTo>
                  <a:lnTo>
                    <a:pt x="800" y="3106"/>
                  </a:lnTo>
                  <a:lnTo>
                    <a:pt x="667" y="3182"/>
                  </a:lnTo>
                  <a:lnTo>
                    <a:pt x="514" y="3258"/>
                  </a:lnTo>
                  <a:lnTo>
                    <a:pt x="381" y="3354"/>
                  </a:lnTo>
                  <a:lnTo>
                    <a:pt x="267" y="3468"/>
                  </a:lnTo>
                  <a:lnTo>
                    <a:pt x="153" y="3582"/>
                  </a:lnTo>
                  <a:lnTo>
                    <a:pt x="76" y="3716"/>
                  </a:lnTo>
                  <a:lnTo>
                    <a:pt x="19" y="3849"/>
                  </a:lnTo>
                  <a:lnTo>
                    <a:pt x="0" y="3944"/>
                  </a:lnTo>
                  <a:lnTo>
                    <a:pt x="0" y="4039"/>
                  </a:lnTo>
                  <a:lnTo>
                    <a:pt x="0" y="4135"/>
                  </a:lnTo>
                  <a:lnTo>
                    <a:pt x="38" y="4211"/>
                  </a:lnTo>
                  <a:lnTo>
                    <a:pt x="76" y="4268"/>
                  </a:lnTo>
                  <a:lnTo>
                    <a:pt x="133" y="4344"/>
                  </a:lnTo>
                  <a:lnTo>
                    <a:pt x="248" y="4439"/>
                  </a:lnTo>
                  <a:lnTo>
                    <a:pt x="419" y="4516"/>
                  </a:lnTo>
                  <a:lnTo>
                    <a:pt x="591" y="4554"/>
                  </a:lnTo>
                  <a:lnTo>
                    <a:pt x="781" y="4592"/>
                  </a:lnTo>
                  <a:lnTo>
                    <a:pt x="953" y="4611"/>
                  </a:lnTo>
                  <a:lnTo>
                    <a:pt x="1867" y="4706"/>
                  </a:lnTo>
                  <a:lnTo>
                    <a:pt x="2781" y="4801"/>
                  </a:lnTo>
                  <a:lnTo>
                    <a:pt x="3677" y="4916"/>
                  </a:lnTo>
                  <a:lnTo>
                    <a:pt x="4134" y="4992"/>
                  </a:lnTo>
                  <a:lnTo>
                    <a:pt x="4572" y="5087"/>
                  </a:lnTo>
                  <a:lnTo>
                    <a:pt x="5010" y="5182"/>
                  </a:lnTo>
                  <a:lnTo>
                    <a:pt x="5448" y="5316"/>
                  </a:lnTo>
                  <a:lnTo>
                    <a:pt x="5887" y="5449"/>
                  </a:lnTo>
                  <a:lnTo>
                    <a:pt x="6306" y="5601"/>
                  </a:lnTo>
                  <a:lnTo>
                    <a:pt x="6725" y="5773"/>
                  </a:lnTo>
                  <a:lnTo>
                    <a:pt x="7125" y="5982"/>
                  </a:lnTo>
                  <a:lnTo>
                    <a:pt x="7525" y="6211"/>
                  </a:lnTo>
                  <a:lnTo>
                    <a:pt x="7906" y="6459"/>
                  </a:lnTo>
                  <a:lnTo>
                    <a:pt x="7468" y="6325"/>
                  </a:lnTo>
                  <a:lnTo>
                    <a:pt x="7030" y="6192"/>
                  </a:lnTo>
                  <a:lnTo>
                    <a:pt x="6591" y="6078"/>
                  </a:lnTo>
                  <a:lnTo>
                    <a:pt x="6134" y="5982"/>
                  </a:lnTo>
                  <a:lnTo>
                    <a:pt x="5696" y="5906"/>
                  </a:lnTo>
                  <a:lnTo>
                    <a:pt x="5239" y="5849"/>
                  </a:lnTo>
                  <a:lnTo>
                    <a:pt x="4324" y="5735"/>
                  </a:lnTo>
                  <a:lnTo>
                    <a:pt x="3486" y="5678"/>
                  </a:lnTo>
                  <a:lnTo>
                    <a:pt x="3086" y="5659"/>
                  </a:lnTo>
                  <a:lnTo>
                    <a:pt x="2686" y="5678"/>
                  </a:lnTo>
                  <a:lnTo>
                    <a:pt x="2286" y="5716"/>
                  </a:lnTo>
                  <a:lnTo>
                    <a:pt x="1886" y="5792"/>
                  </a:lnTo>
                  <a:lnTo>
                    <a:pt x="1486" y="5906"/>
                  </a:lnTo>
                  <a:lnTo>
                    <a:pt x="1296" y="5982"/>
                  </a:lnTo>
                  <a:lnTo>
                    <a:pt x="1086" y="6078"/>
                  </a:lnTo>
                  <a:lnTo>
                    <a:pt x="972" y="6154"/>
                  </a:lnTo>
                  <a:lnTo>
                    <a:pt x="857" y="6230"/>
                  </a:lnTo>
                  <a:lnTo>
                    <a:pt x="743" y="6325"/>
                  </a:lnTo>
                  <a:lnTo>
                    <a:pt x="667" y="6421"/>
                  </a:lnTo>
                  <a:lnTo>
                    <a:pt x="591" y="6535"/>
                  </a:lnTo>
                  <a:lnTo>
                    <a:pt x="553" y="6649"/>
                  </a:lnTo>
                  <a:lnTo>
                    <a:pt x="553" y="6764"/>
                  </a:lnTo>
                  <a:lnTo>
                    <a:pt x="591" y="6897"/>
                  </a:lnTo>
                  <a:lnTo>
                    <a:pt x="648" y="6954"/>
                  </a:lnTo>
                  <a:lnTo>
                    <a:pt x="705" y="7011"/>
                  </a:lnTo>
                  <a:lnTo>
                    <a:pt x="762" y="7049"/>
                  </a:lnTo>
                  <a:lnTo>
                    <a:pt x="838" y="7087"/>
                  </a:lnTo>
                  <a:lnTo>
                    <a:pt x="1010" y="7145"/>
                  </a:lnTo>
                  <a:lnTo>
                    <a:pt x="1181" y="7164"/>
                  </a:lnTo>
                  <a:lnTo>
                    <a:pt x="7068" y="7964"/>
                  </a:lnTo>
                  <a:lnTo>
                    <a:pt x="7068" y="7964"/>
                  </a:lnTo>
                  <a:lnTo>
                    <a:pt x="6687" y="7926"/>
                  </a:lnTo>
                  <a:lnTo>
                    <a:pt x="6268" y="7926"/>
                  </a:lnTo>
                  <a:lnTo>
                    <a:pt x="5868" y="7945"/>
                  </a:lnTo>
                  <a:lnTo>
                    <a:pt x="5429" y="7983"/>
                  </a:lnTo>
                  <a:lnTo>
                    <a:pt x="5010" y="8021"/>
                  </a:lnTo>
                  <a:lnTo>
                    <a:pt x="4610" y="8097"/>
                  </a:lnTo>
                  <a:lnTo>
                    <a:pt x="3829" y="8249"/>
                  </a:lnTo>
                  <a:lnTo>
                    <a:pt x="3562" y="8326"/>
                  </a:lnTo>
                  <a:lnTo>
                    <a:pt x="3181" y="8459"/>
                  </a:lnTo>
                  <a:lnTo>
                    <a:pt x="2762" y="8611"/>
                  </a:lnTo>
                  <a:lnTo>
                    <a:pt x="2553" y="8726"/>
                  </a:lnTo>
                  <a:lnTo>
                    <a:pt x="2362" y="8821"/>
                  </a:lnTo>
                  <a:lnTo>
                    <a:pt x="2191" y="8935"/>
                  </a:lnTo>
                  <a:lnTo>
                    <a:pt x="2038" y="9050"/>
                  </a:lnTo>
                  <a:lnTo>
                    <a:pt x="1943" y="9164"/>
                  </a:lnTo>
                  <a:lnTo>
                    <a:pt x="1905" y="9221"/>
                  </a:lnTo>
                  <a:lnTo>
                    <a:pt x="1886" y="9278"/>
                  </a:lnTo>
                  <a:lnTo>
                    <a:pt x="1886" y="9335"/>
                  </a:lnTo>
                  <a:lnTo>
                    <a:pt x="1905" y="9392"/>
                  </a:lnTo>
                  <a:lnTo>
                    <a:pt x="1924" y="9450"/>
                  </a:lnTo>
                  <a:lnTo>
                    <a:pt x="1981" y="9507"/>
                  </a:lnTo>
                  <a:lnTo>
                    <a:pt x="2038" y="9564"/>
                  </a:lnTo>
                  <a:lnTo>
                    <a:pt x="2115" y="9621"/>
                  </a:lnTo>
                  <a:lnTo>
                    <a:pt x="2362" y="9735"/>
                  </a:lnTo>
                  <a:lnTo>
                    <a:pt x="2458" y="9773"/>
                  </a:lnTo>
                  <a:lnTo>
                    <a:pt x="2572" y="9792"/>
                  </a:lnTo>
                  <a:lnTo>
                    <a:pt x="2800" y="9831"/>
                  </a:lnTo>
                  <a:lnTo>
                    <a:pt x="3696" y="9831"/>
                  </a:lnTo>
                  <a:lnTo>
                    <a:pt x="4115" y="9869"/>
                  </a:lnTo>
                  <a:lnTo>
                    <a:pt x="4534" y="9945"/>
                  </a:lnTo>
                  <a:lnTo>
                    <a:pt x="4953" y="10021"/>
                  </a:lnTo>
                  <a:lnTo>
                    <a:pt x="5372" y="10154"/>
                  </a:lnTo>
                  <a:lnTo>
                    <a:pt x="5772" y="10288"/>
                  </a:lnTo>
                  <a:lnTo>
                    <a:pt x="6153" y="10459"/>
                  </a:lnTo>
                  <a:lnTo>
                    <a:pt x="6534" y="10669"/>
                  </a:lnTo>
                  <a:lnTo>
                    <a:pt x="6877" y="10878"/>
                  </a:lnTo>
                  <a:lnTo>
                    <a:pt x="7201" y="11088"/>
                  </a:lnTo>
                  <a:lnTo>
                    <a:pt x="7849" y="11545"/>
                  </a:lnTo>
                  <a:lnTo>
                    <a:pt x="8192" y="11755"/>
                  </a:lnTo>
                  <a:lnTo>
                    <a:pt x="8515" y="11964"/>
                  </a:lnTo>
                  <a:lnTo>
                    <a:pt x="8858" y="12155"/>
                  </a:lnTo>
                  <a:lnTo>
                    <a:pt x="9220" y="12326"/>
                  </a:lnTo>
                  <a:lnTo>
                    <a:pt x="9487" y="12421"/>
                  </a:lnTo>
                  <a:lnTo>
                    <a:pt x="9773" y="12517"/>
                  </a:lnTo>
                  <a:lnTo>
                    <a:pt x="10059" y="12593"/>
                  </a:lnTo>
                  <a:lnTo>
                    <a:pt x="10344" y="12650"/>
                  </a:lnTo>
                  <a:lnTo>
                    <a:pt x="10630" y="12707"/>
                  </a:lnTo>
                  <a:lnTo>
                    <a:pt x="10935" y="12726"/>
                  </a:lnTo>
                  <a:lnTo>
                    <a:pt x="11221" y="12745"/>
                  </a:lnTo>
                  <a:lnTo>
                    <a:pt x="11830" y="12745"/>
                  </a:lnTo>
                  <a:lnTo>
                    <a:pt x="12135" y="12726"/>
                  </a:lnTo>
                  <a:lnTo>
                    <a:pt x="12745" y="12650"/>
                  </a:lnTo>
                  <a:lnTo>
                    <a:pt x="13354" y="12555"/>
                  </a:lnTo>
                  <a:lnTo>
                    <a:pt x="13964" y="12402"/>
                  </a:lnTo>
                  <a:lnTo>
                    <a:pt x="14592" y="12231"/>
                  </a:lnTo>
                  <a:lnTo>
                    <a:pt x="15183" y="12040"/>
                  </a:lnTo>
                  <a:lnTo>
                    <a:pt x="15793" y="11831"/>
                  </a:lnTo>
                  <a:lnTo>
                    <a:pt x="16383" y="11602"/>
                  </a:lnTo>
                  <a:lnTo>
                    <a:pt x="17507" y="11145"/>
                  </a:lnTo>
                  <a:lnTo>
                    <a:pt x="18555" y="10669"/>
                  </a:lnTo>
                  <a:lnTo>
                    <a:pt x="15583" y="496"/>
                  </a:lnTo>
                  <a:lnTo>
                    <a:pt x="14764" y="668"/>
                  </a:lnTo>
                  <a:lnTo>
                    <a:pt x="13926" y="820"/>
                  </a:lnTo>
                  <a:lnTo>
                    <a:pt x="13068" y="934"/>
                  </a:lnTo>
                  <a:lnTo>
                    <a:pt x="12211" y="1029"/>
                  </a:lnTo>
                  <a:lnTo>
                    <a:pt x="11354" y="1087"/>
                  </a:lnTo>
                  <a:lnTo>
                    <a:pt x="10497" y="1106"/>
                  </a:lnTo>
                  <a:lnTo>
                    <a:pt x="10059" y="1087"/>
                  </a:lnTo>
                  <a:lnTo>
                    <a:pt x="9639" y="1068"/>
                  </a:lnTo>
                  <a:lnTo>
                    <a:pt x="9220" y="1029"/>
                  </a:lnTo>
                  <a:lnTo>
                    <a:pt x="8801" y="972"/>
                  </a:lnTo>
                  <a:lnTo>
                    <a:pt x="8192" y="877"/>
                  </a:lnTo>
                  <a:lnTo>
                    <a:pt x="7582" y="744"/>
                  </a:lnTo>
                  <a:lnTo>
                    <a:pt x="6363" y="439"/>
                  </a:lnTo>
                  <a:lnTo>
                    <a:pt x="5753" y="287"/>
                  </a:lnTo>
                  <a:lnTo>
                    <a:pt x="5125" y="153"/>
                  </a:lnTo>
                  <a:lnTo>
                    <a:pt x="4515" y="58"/>
                  </a:lnTo>
                  <a:lnTo>
                    <a:pt x="4191" y="20"/>
                  </a:lnTo>
                  <a:lnTo>
                    <a:pt x="3867" y="1"/>
                  </a:lnTo>
                  <a:close/>
                </a:path>
              </a:pathLst>
            </a:custGeom>
            <a:solidFill>
              <a:srgbClr val="FDA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4973;p67"/>
            <p:cNvSpPr/>
            <p:nvPr/>
          </p:nvSpPr>
          <p:spPr>
            <a:xfrm flipH="1">
              <a:off x="2436875" y="3462382"/>
              <a:ext cx="305554" cy="209895"/>
            </a:xfrm>
            <a:custGeom>
              <a:avLst/>
              <a:gdLst/>
              <a:ahLst/>
              <a:cxnLst/>
              <a:rect l="l" t="t" r="r" b="b"/>
              <a:pathLst>
                <a:path w="18555" h="12746" fill="none" extrusionOk="0">
                  <a:moveTo>
                    <a:pt x="15583" y="496"/>
                  </a:moveTo>
                  <a:lnTo>
                    <a:pt x="15583" y="496"/>
                  </a:lnTo>
                  <a:lnTo>
                    <a:pt x="14764" y="668"/>
                  </a:lnTo>
                  <a:lnTo>
                    <a:pt x="13926" y="820"/>
                  </a:lnTo>
                  <a:lnTo>
                    <a:pt x="13068" y="934"/>
                  </a:lnTo>
                  <a:lnTo>
                    <a:pt x="12211" y="1029"/>
                  </a:lnTo>
                  <a:lnTo>
                    <a:pt x="11354" y="1087"/>
                  </a:lnTo>
                  <a:lnTo>
                    <a:pt x="10497" y="1106"/>
                  </a:lnTo>
                  <a:lnTo>
                    <a:pt x="10059" y="1087"/>
                  </a:lnTo>
                  <a:lnTo>
                    <a:pt x="9639" y="1068"/>
                  </a:lnTo>
                  <a:lnTo>
                    <a:pt x="9220" y="1029"/>
                  </a:lnTo>
                  <a:lnTo>
                    <a:pt x="8801" y="972"/>
                  </a:lnTo>
                  <a:lnTo>
                    <a:pt x="8801" y="972"/>
                  </a:lnTo>
                  <a:lnTo>
                    <a:pt x="8192" y="877"/>
                  </a:lnTo>
                  <a:lnTo>
                    <a:pt x="7582" y="744"/>
                  </a:lnTo>
                  <a:lnTo>
                    <a:pt x="6363" y="439"/>
                  </a:lnTo>
                  <a:lnTo>
                    <a:pt x="5753" y="287"/>
                  </a:lnTo>
                  <a:lnTo>
                    <a:pt x="5125" y="153"/>
                  </a:lnTo>
                  <a:lnTo>
                    <a:pt x="4515" y="58"/>
                  </a:lnTo>
                  <a:lnTo>
                    <a:pt x="4191" y="20"/>
                  </a:lnTo>
                  <a:lnTo>
                    <a:pt x="3867" y="1"/>
                  </a:lnTo>
                  <a:lnTo>
                    <a:pt x="3867" y="1"/>
                  </a:lnTo>
                  <a:lnTo>
                    <a:pt x="3353" y="1"/>
                  </a:lnTo>
                  <a:lnTo>
                    <a:pt x="2839" y="1"/>
                  </a:lnTo>
                  <a:lnTo>
                    <a:pt x="2305" y="58"/>
                  </a:lnTo>
                  <a:lnTo>
                    <a:pt x="2058" y="96"/>
                  </a:lnTo>
                  <a:lnTo>
                    <a:pt x="1810" y="153"/>
                  </a:lnTo>
                  <a:lnTo>
                    <a:pt x="1810" y="153"/>
                  </a:lnTo>
                  <a:lnTo>
                    <a:pt x="1600" y="229"/>
                  </a:lnTo>
                  <a:lnTo>
                    <a:pt x="1410" y="344"/>
                  </a:lnTo>
                  <a:lnTo>
                    <a:pt x="1334" y="420"/>
                  </a:lnTo>
                  <a:lnTo>
                    <a:pt x="1276" y="477"/>
                  </a:lnTo>
                  <a:lnTo>
                    <a:pt x="1219" y="572"/>
                  </a:lnTo>
                  <a:lnTo>
                    <a:pt x="1162" y="648"/>
                  </a:lnTo>
                  <a:lnTo>
                    <a:pt x="1124" y="744"/>
                  </a:lnTo>
                  <a:lnTo>
                    <a:pt x="1124" y="839"/>
                  </a:lnTo>
                  <a:lnTo>
                    <a:pt x="1105" y="934"/>
                  </a:lnTo>
                  <a:lnTo>
                    <a:pt x="1124" y="1029"/>
                  </a:lnTo>
                  <a:lnTo>
                    <a:pt x="1162" y="1125"/>
                  </a:lnTo>
                  <a:lnTo>
                    <a:pt x="1219" y="1220"/>
                  </a:lnTo>
                  <a:lnTo>
                    <a:pt x="1296" y="1315"/>
                  </a:lnTo>
                  <a:lnTo>
                    <a:pt x="1391" y="1391"/>
                  </a:lnTo>
                  <a:lnTo>
                    <a:pt x="1391" y="1391"/>
                  </a:lnTo>
                  <a:lnTo>
                    <a:pt x="1543" y="1506"/>
                  </a:lnTo>
                  <a:lnTo>
                    <a:pt x="1696" y="1582"/>
                  </a:lnTo>
                  <a:lnTo>
                    <a:pt x="2038" y="1715"/>
                  </a:lnTo>
                  <a:lnTo>
                    <a:pt x="2038" y="1715"/>
                  </a:lnTo>
                  <a:lnTo>
                    <a:pt x="6191" y="3106"/>
                  </a:lnTo>
                  <a:lnTo>
                    <a:pt x="6191" y="3106"/>
                  </a:lnTo>
                  <a:lnTo>
                    <a:pt x="5906" y="3030"/>
                  </a:lnTo>
                  <a:lnTo>
                    <a:pt x="5601" y="2954"/>
                  </a:lnTo>
                  <a:lnTo>
                    <a:pt x="5277" y="2896"/>
                  </a:lnTo>
                  <a:lnTo>
                    <a:pt x="4953" y="2839"/>
                  </a:lnTo>
                  <a:lnTo>
                    <a:pt x="4610" y="2801"/>
                  </a:lnTo>
                  <a:lnTo>
                    <a:pt x="4267" y="2782"/>
                  </a:lnTo>
                  <a:lnTo>
                    <a:pt x="3562" y="2744"/>
                  </a:lnTo>
                  <a:lnTo>
                    <a:pt x="2858" y="2782"/>
                  </a:lnTo>
                  <a:lnTo>
                    <a:pt x="2172" y="2839"/>
                  </a:lnTo>
                  <a:lnTo>
                    <a:pt x="1524" y="2934"/>
                  </a:lnTo>
                  <a:lnTo>
                    <a:pt x="1219" y="2992"/>
                  </a:lnTo>
                  <a:lnTo>
                    <a:pt x="934" y="3068"/>
                  </a:lnTo>
                  <a:lnTo>
                    <a:pt x="934" y="3068"/>
                  </a:lnTo>
                  <a:lnTo>
                    <a:pt x="800" y="3106"/>
                  </a:lnTo>
                  <a:lnTo>
                    <a:pt x="667" y="3182"/>
                  </a:lnTo>
                  <a:lnTo>
                    <a:pt x="514" y="3258"/>
                  </a:lnTo>
                  <a:lnTo>
                    <a:pt x="381" y="3354"/>
                  </a:lnTo>
                  <a:lnTo>
                    <a:pt x="267" y="3468"/>
                  </a:lnTo>
                  <a:lnTo>
                    <a:pt x="153" y="3582"/>
                  </a:lnTo>
                  <a:lnTo>
                    <a:pt x="76" y="3716"/>
                  </a:lnTo>
                  <a:lnTo>
                    <a:pt x="19" y="3849"/>
                  </a:lnTo>
                  <a:lnTo>
                    <a:pt x="19" y="3849"/>
                  </a:lnTo>
                  <a:lnTo>
                    <a:pt x="0" y="3944"/>
                  </a:lnTo>
                  <a:lnTo>
                    <a:pt x="0" y="4039"/>
                  </a:lnTo>
                  <a:lnTo>
                    <a:pt x="0" y="4135"/>
                  </a:lnTo>
                  <a:lnTo>
                    <a:pt x="38" y="4211"/>
                  </a:lnTo>
                  <a:lnTo>
                    <a:pt x="76" y="4268"/>
                  </a:lnTo>
                  <a:lnTo>
                    <a:pt x="133" y="4344"/>
                  </a:lnTo>
                  <a:lnTo>
                    <a:pt x="248" y="4439"/>
                  </a:lnTo>
                  <a:lnTo>
                    <a:pt x="419" y="4516"/>
                  </a:lnTo>
                  <a:lnTo>
                    <a:pt x="591" y="4554"/>
                  </a:lnTo>
                  <a:lnTo>
                    <a:pt x="781" y="4592"/>
                  </a:lnTo>
                  <a:lnTo>
                    <a:pt x="953" y="4611"/>
                  </a:lnTo>
                  <a:lnTo>
                    <a:pt x="953" y="4611"/>
                  </a:lnTo>
                  <a:lnTo>
                    <a:pt x="1867" y="4706"/>
                  </a:lnTo>
                  <a:lnTo>
                    <a:pt x="2781" y="4801"/>
                  </a:lnTo>
                  <a:lnTo>
                    <a:pt x="3677" y="4916"/>
                  </a:lnTo>
                  <a:lnTo>
                    <a:pt x="4134" y="4992"/>
                  </a:lnTo>
                  <a:lnTo>
                    <a:pt x="4572" y="5087"/>
                  </a:lnTo>
                  <a:lnTo>
                    <a:pt x="5010" y="5182"/>
                  </a:lnTo>
                  <a:lnTo>
                    <a:pt x="5448" y="5316"/>
                  </a:lnTo>
                  <a:lnTo>
                    <a:pt x="5887" y="5449"/>
                  </a:lnTo>
                  <a:lnTo>
                    <a:pt x="6306" y="5601"/>
                  </a:lnTo>
                  <a:lnTo>
                    <a:pt x="6725" y="5773"/>
                  </a:lnTo>
                  <a:lnTo>
                    <a:pt x="7125" y="5982"/>
                  </a:lnTo>
                  <a:lnTo>
                    <a:pt x="7525" y="6211"/>
                  </a:lnTo>
                  <a:lnTo>
                    <a:pt x="7906" y="6459"/>
                  </a:lnTo>
                  <a:lnTo>
                    <a:pt x="7906" y="6459"/>
                  </a:lnTo>
                  <a:lnTo>
                    <a:pt x="7468" y="6325"/>
                  </a:lnTo>
                  <a:lnTo>
                    <a:pt x="7030" y="6192"/>
                  </a:lnTo>
                  <a:lnTo>
                    <a:pt x="6591" y="6078"/>
                  </a:lnTo>
                  <a:lnTo>
                    <a:pt x="6134" y="5982"/>
                  </a:lnTo>
                  <a:lnTo>
                    <a:pt x="5696" y="5906"/>
                  </a:lnTo>
                  <a:lnTo>
                    <a:pt x="5239" y="5849"/>
                  </a:lnTo>
                  <a:lnTo>
                    <a:pt x="4324" y="5735"/>
                  </a:lnTo>
                  <a:lnTo>
                    <a:pt x="4324" y="5735"/>
                  </a:lnTo>
                  <a:lnTo>
                    <a:pt x="3486" y="5678"/>
                  </a:lnTo>
                  <a:lnTo>
                    <a:pt x="3086" y="5659"/>
                  </a:lnTo>
                  <a:lnTo>
                    <a:pt x="2686" y="5678"/>
                  </a:lnTo>
                  <a:lnTo>
                    <a:pt x="2286" y="5716"/>
                  </a:lnTo>
                  <a:lnTo>
                    <a:pt x="1886" y="5792"/>
                  </a:lnTo>
                  <a:lnTo>
                    <a:pt x="1486" y="5906"/>
                  </a:lnTo>
                  <a:lnTo>
                    <a:pt x="1296" y="5982"/>
                  </a:lnTo>
                  <a:lnTo>
                    <a:pt x="1086" y="6078"/>
                  </a:lnTo>
                  <a:lnTo>
                    <a:pt x="1086" y="6078"/>
                  </a:lnTo>
                  <a:lnTo>
                    <a:pt x="972" y="6154"/>
                  </a:lnTo>
                  <a:lnTo>
                    <a:pt x="857" y="6230"/>
                  </a:lnTo>
                  <a:lnTo>
                    <a:pt x="743" y="6325"/>
                  </a:lnTo>
                  <a:lnTo>
                    <a:pt x="667" y="6421"/>
                  </a:lnTo>
                  <a:lnTo>
                    <a:pt x="591" y="6535"/>
                  </a:lnTo>
                  <a:lnTo>
                    <a:pt x="553" y="6649"/>
                  </a:lnTo>
                  <a:lnTo>
                    <a:pt x="553" y="6764"/>
                  </a:lnTo>
                  <a:lnTo>
                    <a:pt x="591" y="6897"/>
                  </a:lnTo>
                  <a:lnTo>
                    <a:pt x="591" y="6897"/>
                  </a:lnTo>
                  <a:lnTo>
                    <a:pt x="648" y="6954"/>
                  </a:lnTo>
                  <a:lnTo>
                    <a:pt x="705" y="7011"/>
                  </a:lnTo>
                  <a:lnTo>
                    <a:pt x="762" y="7049"/>
                  </a:lnTo>
                  <a:lnTo>
                    <a:pt x="838" y="7087"/>
                  </a:lnTo>
                  <a:lnTo>
                    <a:pt x="1010" y="7145"/>
                  </a:lnTo>
                  <a:lnTo>
                    <a:pt x="1181" y="7164"/>
                  </a:lnTo>
                  <a:lnTo>
                    <a:pt x="1181" y="7164"/>
                  </a:lnTo>
                  <a:lnTo>
                    <a:pt x="7068" y="7964"/>
                  </a:lnTo>
                  <a:lnTo>
                    <a:pt x="7068" y="7964"/>
                  </a:lnTo>
                  <a:lnTo>
                    <a:pt x="6687" y="7926"/>
                  </a:lnTo>
                  <a:lnTo>
                    <a:pt x="6268" y="7926"/>
                  </a:lnTo>
                  <a:lnTo>
                    <a:pt x="5868" y="7945"/>
                  </a:lnTo>
                  <a:lnTo>
                    <a:pt x="5429" y="7983"/>
                  </a:lnTo>
                  <a:lnTo>
                    <a:pt x="5010" y="8021"/>
                  </a:lnTo>
                  <a:lnTo>
                    <a:pt x="4610" y="8097"/>
                  </a:lnTo>
                  <a:lnTo>
                    <a:pt x="3829" y="8249"/>
                  </a:lnTo>
                  <a:lnTo>
                    <a:pt x="3829" y="8249"/>
                  </a:lnTo>
                  <a:lnTo>
                    <a:pt x="3562" y="8326"/>
                  </a:lnTo>
                  <a:lnTo>
                    <a:pt x="3181" y="8459"/>
                  </a:lnTo>
                  <a:lnTo>
                    <a:pt x="2762" y="8611"/>
                  </a:lnTo>
                  <a:lnTo>
                    <a:pt x="2553" y="8726"/>
                  </a:lnTo>
                  <a:lnTo>
                    <a:pt x="2362" y="8821"/>
                  </a:lnTo>
                  <a:lnTo>
                    <a:pt x="2191" y="8935"/>
                  </a:lnTo>
                  <a:lnTo>
                    <a:pt x="2038" y="9050"/>
                  </a:lnTo>
                  <a:lnTo>
                    <a:pt x="1943" y="9164"/>
                  </a:lnTo>
                  <a:lnTo>
                    <a:pt x="1905" y="9221"/>
                  </a:lnTo>
                  <a:lnTo>
                    <a:pt x="1886" y="9278"/>
                  </a:lnTo>
                  <a:lnTo>
                    <a:pt x="1886" y="9335"/>
                  </a:lnTo>
                  <a:lnTo>
                    <a:pt x="1905" y="9392"/>
                  </a:lnTo>
                  <a:lnTo>
                    <a:pt x="1924" y="9450"/>
                  </a:lnTo>
                  <a:lnTo>
                    <a:pt x="1981" y="9507"/>
                  </a:lnTo>
                  <a:lnTo>
                    <a:pt x="2038" y="9564"/>
                  </a:lnTo>
                  <a:lnTo>
                    <a:pt x="2115" y="9621"/>
                  </a:lnTo>
                  <a:lnTo>
                    <a:pt x="2362" y="9735"/>
                  </a:lnTo>
                  <a:lnTo>
                    <a:pt x="2362" y="9735"/>
                  </a:lnTo>
                  <a:lnTo>
                    <a:pt x="2458" y="9773"/>
                  </a:lnTo>
                  <a:lnTo>
                    <a:pt x="2572" y="9792"/>
                  </a:lnTo>
                  <a:lnTo>
                    <a:pt x="2800" y="9831"/>
                  </a:lnTo>
                  <a:lnTo>
                    <a:pt x="3029" y="9831"/>
                  </a:lnTo>
                  <a:lnTo>
                    <a:pt x="3258" y="9831"/>
                  </a:lnTo>
                  <a:lnTo>
                    <a:pt x="3258" y="9831"/>
                  </a:lnTo>
                  <a:lnTo>
                    <a:pt x="3696" y="9831"/>
                  </a:lnTo>
                  <a:lnTo>
                    <a:pt x="4115" y="9869"/>
                  </a:lnTo>
                  <a:lnTo>
                    <a:pt x="4534" y="9945"/>
                  </a:lnTo>
                  <a:lnTo>
                    <a:pt x="4953" y="10021"/>
                  </a:lnTo>
                  <a:lnTo>
                    <a:pt x="5372" y="10154"/>
                  </a:lnTo>
                  <a:lnTo>
                    <a:pt x="5772" y="10288"/>
                  </a:lnTo>
                  <a:lnTo>
                    <a:pt x="6153" y="10459"/>
                  </a:lnTo>
                  <a:lnTo>
                    <a:pt x="6534" y="10669"/>
                  </a:lnTo>
                  <a:lnTo>
                    <a:pt x="6534" y="10669"/>
                  </a:lnTo>
                  <a:lnTo>
                    <a:pt x="6877" y="10878"/>
                  </a:lnTo>
                  <a:lnTo>
                    <a:pt x="7201" y="11088"/>
                  </a:lnTo>
                  <a:lnTo>
                    <a:pt x="7849" y="11545"/>
                  </a:lnTo>
                  <a:lnTo>
                    <a:pt x="8192" y="11755"/>
                  </a:lnTo>
                  <a:lnTo>
                    <a:pt x="8515" y="11964"/>
                  </a:lnTo>
                  <a:lnTo>
                    <a:pt x="8858" y="12155"/>
                  </a:lnTo>
                  <a:lnTo>
                    <a:pt x="9220" y="12326"/>
                  </a:lnTo>
                  <a:lnTo>
                    <a:pt x="9220" y="12326"/>
                  </a:lnTo>
                  <a:lnTo>
                    <a:pt x="9487" y="12421"/>
                  </a:lnTo>
                  <a:lnTo>
                    <a:pt x="9773" y="12517"/>
                  </a:lnTo>
                  <a:lnTo>
                    <a:pt x="10059" y="12593"/>
                  </a:lnTo>
                  <a:lnTo>
                    <a:pt x="10344" y="12650"/>
                  </a:lnTo>
                  <a:lnTo>
                    <a:pt x="10630" y="12707"/>
                  </a:lnTo>
                  <a:lnTo>
                    <a:pt x="10935" y="12726"/>
                  </a:lnTo>
                  <a:lnTo>
                    <a:pt x="11221" y="12745"/>
                  </a:lnTo>
                  <a:lnTo>
                    <a:pt x="11525" y="12745"/>
                  </a:lnTo>
                  <a:lnTo>
                    <a:pt x="11830" y="12745"/>
                  </a:lnTo>
                  <a:lnTo>
                    <a:pt x="12135" y="12726"/>
                  </a:lnTo>
                  <a:lnTo>
                    <a:pt x="12745" y="12650"/>
                  </a:lnTo>
                  <a:lnTo>
                    <a:pt x="13354" y="12555"/>
                  </a:lnTo>
                  <a:lnTo>
                    <a:pt x="13964" y="12402"/>
                  </a:lnTo>
                  <a:lnTo>
                    <a:pt x="14592" y="12231"/>
                  </a:lnTo>
                  <a:lnTo>
                    <a:pt x="15183" y="12040"/>
                  </a:lnTo>
                  <a:lnTo>
                    <a:pt x="15793" y="11831"/>
                  </a:lnTo>
                  <a:lnTo>
                    <a:pt x="16383" y="11602"/>
                  </a:lnTo>
                  <a:lnTo>
                    <a:pt x="17507" y="11145"/>
                  </a:lnTo>
                  <a:lnTo>
                    <a:pt x="18555" y="10669"/>
                  </a:lnTo>
                  <a:lnTo>
                    <a:pt x="15583" y="4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4974;p67"/>
            <p:cNvSpPr/>
            <p:nvPr/>
          </p:nvSpPr>
          <p:spPr>
            <a:xfrm flipH="1">
              <a:off x="1887568" y="3464901"/>
              <a:ext cx="378028" cy="246584"/>
            </a:xfrm>
            <a:custGeom>
              <a:avLst/>
              <a:gdLst/>
              <a:ahLst/>
              <a:cxnLst/>
              <a:rect l="l" t="t" r="r" b="b"/>
              <a:pathLst>
                <a:path w="22956" h="14974" extrusionOk="0">
                  <a:moveTo>
                    <a:pt x="22955" y="0"/>
                  </a:moveTo>
                  <a:lnTo>
                    <a:pt x="22670" y="95"/>
                  </a:lnTo>
                  <a:lnTo>
                    <a:pt x="22479" y="457"/>
                  </a:lnTo>
                  <a:lnTo>
                    <a:pt x="22460" y="476"/>
                  </a:lnTo>
                  <a:lnTo>
                    <a:pt x="22441" y="495"/>
                  </a:lnTo>
                  <a:lnTo>
                    <a:pt x="22441" y="515"/>
                  </a:lnTo>
                  <a:lnTo>
                    <a:pt x="22136" y="972"/>
                  </a:lnTo>
                  <a:lnTo>
                    <a:pt x="21831" y="1429"/>
                  </a:lnTo>
                  <a:lnTo>
                    <a:pt x="21508" y="1867"/>
                  </a:lnTo>
                  <a:lnTo>
                    <a:pt x="21184" y="2286"/>
                  </a:lnTo>
                  <a:lnTo>
                    <a:pt x="20841" y="2705"/>
                  </a:lnTo>
                  <a:lnTo>
                    <a:pt x="20498" y="3124"/>
                  </a:lnTo>
                  <a:lnTo>
                    <a:pt x="20136" y="3505"/>
                  </a:lnTo>
                  <a:lnTo>
                    <a:pt x="19755" y="3905"/>
                  </a:lnTo>
                  <a:lnTo>
                    <a:pt x="19374" y="4286"/>
                  </a:lnTo>
                  <a:lnTo>
                    <a:pt x="18974" y="4648"/>
                  </a:lnTo>
                  <a:lnTo>
                    <a:pt x="18574" y="5010"/>
                  </a:lnTo>
                  <a:lnTo>
                    <a:pt x="18174" y="5372"/>
                  </a:lnTo>
                  <a:lnTo>
                    <a:pt x="17755" y="5715"/>
                  </a:lnTo>
                  <a:lnTo>
                    <a:pt x="17317" y="6039"/>
                  </a:lnTo>
                  <a:lnTo>
                    <a:pt x="16440" y="6687"/>
                  </a:lnTo>
                  <a:lnTo>
                    <a:pt x="15545" y="7296"/>
                  </a:lnTo>
                  <a:lnTo>
                    <a:pt x="14611" y="7868"/>
                  </a:lnTo>
                  <a:lnTo>
                    <a:pt x="13659" y="8420"/>
                  </a:lnTo>
                  <a:lnTo>
                    <a:pt x="12687" y="8954"/>
                  </a:lnTo>
                  <a:lnTo>
                    <a:pt x="11697" y="9430"/>
                  </a:lnTo>
                  <a:lnTo>
                    <a:pt x="10687" y="9906"/>
                  </a:lnTo>
                  <a:lnTo>
                    <a:pt x="9658" y="10344"/>
                  </a:lnTo>
                  <a:lnTo>
                    <a:pt x="8630" y="10744"/>
                  </a:lnTo>
                  <a:lnTo>
                    <a:pt x="8611" y="11602"/>
                  </a:lnTo>
                  <a:lnTo>
                    <a:pt x="8611" y="12440"/>
                  </a:lnTo>
                  <a:lnTo>
                    <a:pt x="8630" y="13278"/>
                  </a:lnTo>
                  <a:lnTo>
                    <a:pt x="8668" y="14135"/>
                  </a:lnTo>
                  <a:lnTo>
                    <a:pt x="9277" y="13945"/>
                  </a:lnTo>
                  <a:lnTo>
                    <a:pt x="9868" y="13735"/>
                  </a:lnTo>
                  <a:lnTo>
                    <a:pt x="10459" y="13526"/>
                  </a:lnTo>
                  <a:lnTo>
                    <a:pt x="11049" y="13278"/>
                  </a:lnTo>
                  <a:lnTo>
                    <a:pt x="11621" y="13030"/>
                  </a:lnTo>
                  <a:lnTo>
                    <a:pt x="12192" y="12764"/>
                  </a:lnTo>
                  <a:lnTo>
                    <a:pt x="12745" y="12478"/>
                  </a:lnTo>
                  <a:lnTo>
                    <a:pt x="13297" y="12173"/>
                  </a:lnTo>
                  <a:lnTo>
                    <a:pt x="13735" y="11906"/>
                  </a:lnTo>
                  <a:lnTo>
                    <a:pt x="14154" y="11640"/>
                  </a:lnTo>
                  <a:lnTo>
                    <a:pt x="14573" y="11373"/>
                  </a:lnTo>
                  <a:lnTo>
                    <a:pt x="14973" y="11087"/>
                  </a:lnTo>
                  <a:lnTo>
                    <a:pt x="15373" y="10802"/>
                  </a:lnTo>
                  <a:lnTo>
                    <a:pt x="15774" y="10497"/>
                  </a:lnTo>
                  <a:lnTo>
                    <a:pt x="16155" y="10173"/>
                  </a:lnTo>
                  <a:lnTo>
                    <a:pt x="16536" y="9849"/>
                  </a:lnTo>
                  <a:lnTo>
                    <a:pt x="16897" y="9525"/>
                  </a:lnTo>
                  <a:lnTo>
                    <a:pt x="17259" y="9182"/>
                  </a:lnTo>
                  <a:lnTo>
                    <a:pt x="17621" y="8839"/>
                  </a:lnTo>
                  <a:lnTo>
                    <a:pt x="17964" y="8477"/>
                  </a:lnTo>
                  <a:lnTo>
                    <a:pt x="18307" y="8115"/>
                  </a:lnTo>
                  <a:lnTo>
                    <a:pt x="18631" y="7754"/>
                  </a:lnTo>
                  <a:lnTo>
                    <a:pt x="19279" y="6992"/>
                  </a:lnTo>
                  <a:lnTo>
                    <a:pt x="19869" y="6191"/>
                  </a:lnTo>
                  <a:lnTo>
                    <a:pt x="20441" y="5372"/>
                  </a:lnTo>
                  <a:lnTo>
                    <a:pt x="20707" y="4953"/>
                  </a:lnTo>
                  <a:lnTo>
                    <a:pt x="20955" y="4534"/>
                  </a:lnTo>
                  <a:lnTo>
                    <a:pt x="21203" y="4096"/>
                  </a:lnTo>
                  <a:lnTo>
                    <a:pt x="21450" y="3658"/>
                  </a:lnTo>
                  <a:lnTo>
                    <a:pt x="21679" y="3220"/>
                  </a:lnTo>
                  <a:lnTo>
                    <a:pt x="21889" y="2762"/>
                  </a:lnTo>
                  <a:lnTo>
                    <a:pt x="22098" y="2324"/>
                  </a:lnTo>
                  <a:lnTo>
                    <a:pt x="22289" y="1867"/>
                  </a:lnTo>
                  <a:lnTo>
                    <a:pt x="22479" y="1410"/>
                  </a:lnTo>
                  <a:lnTo>
                    <a:pt x="22651" y="934"/>
                  </a:lnTo>
                  <a:lnTo>
                    <a:pt x="22803" y="457"/>
                  </a:lnTo>
                  <a:lnTo>
                    <a:pt x="22955" y="0"/>
                  </a:lnTo>
                  <a:close/>
                  <a:moveTo>
                    <a:pt x="610" y="13297"/>
                  </a:moveTo>
                  <a:lnTo>
                    <a:pt x="191" y="13392"/>
                  </a:lnTo>
                  <a:lnTo>
                    <a:pt x="76" y="14021"/>
                  </a:lnTo>
                  <a:lnTo>
                    <a:pt x="0" y="14650"/>
                  </a:lnTo>
                  <a:lnTo>
                    <a:pt x="305" y="13964"/>
                  </a:lnTo>
                  <a:lnTo>
                    <a:pt x="610" y="13297"/>
                  </a:lnTo>
                  <a:close/>
                  <a:moveTo>
                    <a:pt x="4763" y="12116"/>
                  </a:moveTo>
                  <a:lnTo>
                    <a:pt x="4001" y="12345"/>
                  </a:lnTo>
                  <a:lnTo>
                    <a:pt x="3658" y="13659"/>
                  </a:lnTo>
                  <a:lnTo>
                    <a:pt x="3353" y="14973"/>
                  </a:lnTo>
                  <a:lnTo>
                    <a:pt x="3353" y="14973"/>
                  </a:lnTo>
                  <a:lnTo>
                    <a:pt x="4001" y="14935"/>
                  </a:lnTo>
                  <a:lnTo>
                    <a:pt x="4667" y="14878"/>
                  </a:lnTo>
                  <a:lnTo>
                    <a:pt x="4667" y="14192"/>
                  </a:lnTo>
                  <a:lnTo>
                    <a:pt x="4686" y="13488"/>
                  </a:lnTo>
                  <a:lnTo>
                    <a:pt x="4725" y="12802"/>
                  </a:lnTo>
                  <a:lnTo>
                    <a:pt x="4763" y="12116"/>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4975;p67"/>
            <p:cNvSpPr/>
            <p:nvPr/>
          </p:nvSpPr>
          <p:spPr>
            <a:xfrm flipH="1">
              <a:off x="2255551" y="3683870"/>
              <a:ext cx="10045" cy="22281"/>
            </a:xfrm>
            <a:custGeom>
              <a:avLst/>
              <a:gdLst/>
              <a:ahLst/>
              <a:cxnLst/>
              <a:rect l="l" t="t" r="r" b="b"/>
              <a:pathLst>
                <a:path w="610" h="1353" fill="none" extrusionOk="0">
                  <a:moveTo>
                    <a:pt x="610" y="0"/>
                  </a:moveTo>
                  <a:lnTo>
                    <a:pt x="610" y="0"/>
                  </a:lnTo>
                  <a:lnTo>
                    <a:pt x="191" y="95"/>
                  </a:lnTo>
                  <a:lnTo>
                    <a:pt x="191" y="95"/>
                  </a:lnTo>
                  <a:lnTo>
                    <a:pt x="76" y="724"/>
                  </a:lnTo>
                  <a:lnTo>
                    <a:pt x="0" y="1353"/>
                  </a:lnTo>
                  <a:lnTo>
                    <a:pt x="0" y="1353"/>
                  </a:lnTo>
                  <a:lnTo>
                    <a:pt x="305" y="667"/>
                  </a:lnTo>
                  <a:lnTo>
                    <a:pt x="6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4976;p67"/>
            <p:cNvSpPr/>
            <p:nvPr/>
          </p:nvSpPr>
          <p:spPr>
            <a:xfrm flipH="1">
              <a:off x="2187162" y="3664405"/>
              <a:ext cx="23236" cy="47081"/>
            </a:xfrm>
            <a:custGeom>
              <a:avLst/>
              <a:gdLst/>
              <a:ahLst/>
              <a:cxnLst/>
              <a:rect l="l" t="t" r="r" b="b"/>
              <a:pathLst>
                <a:path w="1411" h="2859" fill="none" extrusionOk="0">
                  <a:moveTo>
                    <a:pt x="1411" y="1"/>
                  </a:moveTo>
                  <a:lnTo>
                    <a:pt x="1411" y="1"/>
                  </a:lnTo>
                  <a:lnTo>
                    <a:pt x="649" y="230"/>
                  </a:lnTo>
                  <a:lnTo>
                    <a:pt x="649" y="230"/>
                  </a:lnTo>
                  <a:lnTo>
                    <a:pt x="306" y="1544"/>
                  </a:lnTo>
                  <a:lnTo>
                    <a:pt x="1" y="2858"/>
                  </a:lnTo>
                  <a:lnTo>
                    <a:pt x="1" y="2858"/>
                  </a:lnTo>
                  <a:lnTo>
                    <a:pt x="649" y="2820"/>
                  </a:lnTo>
                  <a:lnTo>
                    <a:pt x="1315" y="2763"/>
                  </a:lnTo>
                  <a:lnTo>
                    <a:pt x="1315" y="2763"/>
                  </a:lnTo>
                  <a:lnTo>
                    <a:pt x="1315" y="2077"/>
                  </a:lnTo>
                  <a:lnTo>
                    <a:pt x="1334" y="1373"/>
                  </a:lnTo>
                  <a:lnTo>
                    <a:pt x="1373" y="687"/>
                  </a:lnTo>
                  <a:lnTo>
                    <a:pt x="141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4977;p67"/>
            <p:cNvSpPr/>
            <p:nvPr/>
          </p:nvSpPr>
          <p:spPr>
            <a:xfrm flipH="1">
              <a:off x="1887568" y="3464901"/>
              <a:ext cx="236243" cy="232785"/>
            </a:xfrm>
            <a:custGeom>
              <a:avLst/>
              <a:gdLst/>
              <a:ahLst/>
              <a:cxnLst/>
              <a:rect l="l" t="t" r="r" b="b"/>
              <a:pathLst>
                <a:path w="14346" h="14136" fill="none" extrusionOk="0">
                  <a:moveTo>
                    <a:pt x="14345" y="0"/>
                  </a:moveTo>
                  <a:lnTo>
                    <a:pt x="14345" y="0"/>
                  </a:lnTo>
                  <a:lnTo>
                    <a:pt x="14060" y="95"/>
                  </a:lnTo>
                  <a:lnTo>
                    <a:pt x="14060" y="95"/>
                  </a:lnTo>
                  <a:lnTo>
                    <a:pt x="13869" y="457"/>
                  </a:lnTo>
                  <a:lnTo>
                    <a:pt x="13869" y="457"/>
                  </a:lnTo>
                  <a:lnTo>
                    <a:pt x="13869" y="457"/>
                  </a:lnTo>
                  <a:lnTo>
                    <a:pt x="13869" y="457"/>
                  </a:lnTo>
                  <a:lnTo>
                    <a:pt x="13850" y="476"/>
                  </a:lnTo>
                  <a:lnTo>
                    <a:pt x="13850" y="476"/>
                  </a:lnTo>
                  <a:lnTo>
                    <a:pt x="13850" y="476"/>
                  </a:lnTo>
                  <a:lnTo>
                    <a:pt x="13850" y="476"/>
                  </a:lnTo>
                  <a:lnTo>
                    <a:pt x="13850" y="476"/>
                  </a:lnTo>
                  <a:lnTo>
                    <a:pt x="13850" y="476"/>
                  </a:lnTo>
                  <a:lnTo>
                    <a:pt x="13850" y="476"/>
                  </a:lnTo>
                  <a:lnTo>
                    <a:pt x="13850" y="476"/>
                  </a:lnTo>
                  <a:lnTo>
                    <a:pt x="13831" y="495"/>
                  </a:lnTo>
                  <a:lnTo>
                    <a:pt x="13831" y="495"/>
                  </a:lnTo>
                  <a:lnTo>
                    <a:pt x="13831" y="515"/>
                  </a:lnTo>
                  <a:lnTo>
                    <a:pt x="13831" y="515"/>
                  </a:lnTo>
                  <a:lnTo>
                    <a:pt x="13526" y="972"/>
                  </a:lnTo>
                  <a:lnTo>
                    <a:pt x="13221" y="1429"/>
                  </a:lnTo>
                  <a:lnTo>
                    <a:pt x="12898" y="1867"/>
                  </a:lnTo>
                  <a:lnTo>
                    <a:pt x="12574" y="2286"/>
                  </a:lnTo>
                  <a:lnTo>
                    <a:pt x="12231" y="2705"/>
                  </a:lnTo>
                  <a:lnTo>
                    <a:pt x="11888" y="3124"/>
                  </a:lnTo>
                  <a:lnTo>
                    <a:pt x="11526" y="3505"/>
                  </a:lnTo>
                  <a:lnTo>
                    <a:pt x="11145" y="3905"/>
                  </a:lnTo>
                  <a:lnTo>
                    <a:pt x="10764" y="4286"/>
                  </a:lnTo>
                  <a:lnTo>
                    <a:pt x="10364" y="4648"/>
                  </a:lnTo>
                  <a:lnTo>
                    <a:pt x="9964" y="5010"/>
                  </a:lnTo>
                  <a:lnTo>
                    <a:pt x="9564" y="5372"/>
                  </a:lnTo>
                  <a:lnTo>
                    <a:pt x="9145" y="5715"/>
                  </a:lnTo>
                  <a:lnTo>
                    <a:pt x="8707" y="6039"/>
                  </a:lnTo>
                  <a:lnTo>
                    <a:pt x="7830" y="6687"/>
                  </a:lnTo>
                  <a:lnTo>
                    <a:pt x="6935" y="7296"/>
                  </a:lnTo>
                  <a:lnTo>
                    <a:pt x="6001" y="7868"/>
                  </a:lnTo>
                  <a:lnTo>
                    <a:pt x="5049" y="8420"/>
                  </a:lnTo>
                  <a:lnTo>
                    <a:pt x="4077" y="8954"/>
                  </a:lnTo>
                  <a:lnTo>
                    <a:pt x="3087" y="9430"/>
                  </a:lnTo>
                  <a:lnTo>
                    <a:pt x="2077" y="9906"/>
                  </a:lnTo>
                  <a:lnTo>
                    <a:pt x="1048" y="10344"/>
                  </a:lnTo>
                  <a:lnTo>
                    <a:pt x="20" y="10744"/>
                  </a:lnTo>
                  <a:lnTo>
                    <a:pt x="20" y="10744"/>
                  </a:lnTo>
                  <a:lnTo>
                    <a:pt x="1" y="11602"/>
                  </a:lnTo>
                  <a:lnTo>
                    <a:pt x="1" y="12440"/>
                  </a:lnTo>
                  <a:lnTo>
                    <a:pt x="20" y="13278"/>
                  </a:lnTo>
                  <a:lnTo>
                    <a:pt x="58" y="14135"/>
                  </a:lnTo>
                  <a:lnTo>
                    <a:pt x="58" y="14135"/>
                  </a:lnTo>
                  <a:lnTo>
                    <a:pt x="667" y="13945"/>
                  </a:lnTo>
                  <a:lnTo>
                    <a:pt x="1258" y="13735"/>
                  </a:lnTo>
                  <a:lnTo>
                    <a:pt x="1849" y="13526"/>
                  </a:lnTo>
                  <a:lnTo>
                    <a:pt x="2439" y="13278"/>
                  </a:lnTo>
                  <a:lnTo>
                    <a:pt x="3011" y="13030"/>
                  </a:lnTo>
                  <a:lnTo>
                    <a:pt x="3582" y="12764"/>
                  </a:lnTo>
                  <a:lnTo>
                    <a:pt x="4135" y="12478"/>
                  </a:lnTo>
                  <a:lnTo>
                    <a:pt x="4687" y="12173"/>
                  </a:lnTo>
                  <a:lnTo>
                    <a:pt x="4687" y="12173"/>
                  </a:lnTo>
                  <a:lnTo>
                    <a:pt x="5125" y="11906"/>
                  </a:lnTo>
                  <a:lnTo>
                    <a:pt x="5544" y="11640"/>
                  </a:lnTo>
                  <a:lnTo>
                    <a:pt x="5963" y="11373"/>
                  </a:lnTo>
                  <a:lnTo>
                    <a:pt x="6363" y="11087"/>
                  </a:lnTo>
                  <a:lnTo>
                    <a:pt x="6763" y="10802"/>
                  </a:lnTo>
                  <a:lnTo>
                    <a:pt x="7164" y="10497"/>
                  </a:lnTo>
                  <a:lnTo>
                    <a:pt x="7545" y="10173"/>
                  </a:lnTo>
                  <a:lnTo>
                    <a:pt x="7926" y="9849"/>
                  </a:lnTo>
                  <a:lnTo>
                    <a:pt x="8287" y="9525"/>
                  </a:lnTo>
                  <a:lnTo>
                    <a:pt x="8649" y="9182"/>
                  </a:lnTo>
                  <a:lnTo>
                    <a:pt x="9011" y="8839"/>
                  </a:lnTo>
                  <a:lnTo>
                    <a:pt x="9354" y="8477"/>
                  </a:lnTo>
                  <a:lnTo>
                    <a:pt x="9697" y="8115"/>
                  </a:lnTo>
                  <a:lnTo>
                    <a:pt x="10021" y="7754"/>
                  </a:lnTo>
                  <a:lnTo>
                    <a:pt x="10669" y="6992"/>
                  </a:lnTo>
                  <a:lnTo>
                    <a:pt x="11259" y="6191"/>
                  </a:lnTo>
                  <a:lnTo>
                    <a:pt x="11831" y="5372"/>
                  </a:lnTo>
                  <a:lnTo>
                    <a:pt x="12097" y="4953"/>
                  </a:lnTo>
                  <a:lnTo>
                    <a:pt x="12345" y="4534"/>
                  </a:lnTo>
                  <a:lnTo>
                    <a:pt x="12593" y="4096"/>
                  </a:lnTo>
                  <a:lnTo>
                    <a:pt x="12840" y="3658"/>
                  </a:lnTo>
                  <a:lnTo>
                    <a:pt x="13069" y="3220"/>
                  </a:lnTo>
                  <a:lnTo>
                    <a:pt x="13279" y="2762"/>
                  </a:lnTo>
                  <a:lnTo>
                    <a:pt x="13488" y="2324"/>
                  </a:lnTo>
                  <a:lnTo>
                    <a:pt x="13679" y="1867"/>
                  </a:lnTo>
                  <a:lnTo>
                    <a:pt x="13869" y="1410"/>
                  </a:lnTo>
                  <a:lnTo>
                    <a:pt x="14041" y="934"/>
                  </a:lnTo>
                  <a:lnTo>
                    <a:pt x="14193" y="457"/>
                  </a:lnTo>
                  <a:lnTo>
                    <a:pt x="1434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4978;p67"/>
            <p:cNvSpPr/>
            <p:nvPr/>
          </p:nvSpPr>
          <p:spPr>
            <a:xfrm flipH="1">
              <a:off x="1883501" y="3450146"/>
              <a:ext cx="8794" cy="16336"/>
            </a:xfrm>
            <a:custGeom>
              <a:avLst/>
              <a:gdLst/>
              <a:ahLst/>
              <a:cxnLst/>
              <a:rect l="l" t="t" r="r" b="b"/>
              <a:pathLst>
                <a:path w="534" h="992" extrusionOk="0">
                  <a:moveTo>
                    <a:pt x="534" y="1"/>
                  </a:moveTo>
                  <a:lnTo>
                    <a:pt x="420" y="20"/>
                  </a:lnTo>
                  <a:lnTo>
                    <a:pt x="229" y="515"/>
                  </a:lnTo>
                  <a:lnTo>
                    <a:pt x="1" y="991"/>
                  </a:lnTo>
                  <a:lnTo>
                    <a:pt x="286" y="896"/>
                  </a:lnTo>
                  <a:lnTo>
                    <a:pt x="534" y="1"/>
                  </a:lnTo>
                  <a:close/>
                </a:path>
              </a:pathLst>
            </a:custGeom>
            <a:solidFill>
              <a:srgbClr val="A08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4979;p67"/>
            <p:cNvSpPr/>
            <p:nvPr/>
          </p:nvSpPr>
          <p:spPr>
            <a:xfrm flipH="1">
              <a:off x="1883501" y="3450146"/>
              <a:ext cx="8794" cy="16336"/>
            </a:xfrm>
            <a:custGeom>
              <a:avLst/>
              <a:gdLst/>
              <a:ahLst/>
              <a:cxnLst/>
              <a:rect l="l" t="t" r="r" b="b"/>
              <a:pathLst>
                <a:path w="534" h="992" fill="none" extrusionOk="0">
                  <a:moveTo>
                    <a:pt x="534" y="1"/>
                  </a:moveTo>
                  <a:lnTo>
                    <a:pt x="534" y="1"/>
                  </a:lnTo>
                  <a:lnTo>
                    <a:pt x="420" y="20"/>
                  </a:lnTo>
                  <a:lnTo>
                    <a:pt x="420" y="20"/>
                  </a:lnTo>
                  <a:lnTo>
                    <a:pt x="229" y="515"/>
                  </a:lnTo>
                  <a:lnTo>
                    <a:pt x="1" y="991"/>
                  </a:lnTo>
                  <a:lnTo>
                    <a:pt x="1" y="991"/>
                  </a:lnTo>
                  <a:lnTo>
                    <a:pt x="286" y="896"/>
                  </a:lnTo>
                  <a:lnTo>
                    <a:pt x="286" y="896"/>
                  </a:lnTo>
                  <a:lnTo>
                    <a:pt x="5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4980;p67"/>
            <p:cNvSpPr/>
            <p:nvPr/>
          </p:nvSpPr>
          <p:spPr>
            <a:xfrm flipH="1">
              <a:off x="2122856" y="3641828"/>
              <a:ext cx="65886" cy="68093"/>
            </a:xfrm>
            <a:custGeom>
              <a:avLst/>
              <a:gdLst/>
              <a:ahLst/>
              <a:cxnLst/>
              <a:rect l="l" t="t" r="r" b="b"/>
              <a:pathLst>
                <a:path w="4001" h="4135" extrusionOk="0">
                  <a:moveTo>
                    <a:pt x="3963" y="0"/>
                  </a:moveTo>
                  <a:lnTo>
                    <a:pt x="2839" y="439"/>
                  </a:lnTo>
                  <a:lnTo>
                    <a:pt x="1715" y="839"/>
                  </a:lnTo>
                  <a:lnTo>
                    <a:pt x="1296" y="972"/>
                  </a:lnTo>
                  <a:lnTo>
                    <a:pt x="96" y="1372"/>
                  </a:lnTo>
                  <a:lnTo>
                    <a:pt x="58" y="2058"/>
                  </a:lnTo>
                  <a:lnTo>
                    <a:pt x="19" y="2744"/>
                  </a:lnTo>
                  <a:lnTo>
                    <a:pt x="0" y="3448"/>
                  </a:lnTo>
                  <a:lnTo>
                    <a:pt x="0" y="4134"/>
                  </a:lnTo>
                  <a:lnTo>
                    <a:pt x="515" y="4096"/>
                  </a:lnTo>
                  <a:lnTo>
                    <a:pt x="1010" y="4020"/>
                  </a:lnTo>
                  <a:lnTo>
                    <a:pt x="1524" y="3944"/>
                  </a:lnTo>
                  <a:lnTo>
                    <a:pt x="2020" y="3848"/>
                  </a:lnTo>
                  <a:lnTo>
                    <a:pt x="2515" y="3753"/>
                  </a:lnTo>
                  <a:lnTo>
                    <a:pt x="3010" y="3639"/>
                  </a:lnTo>
                  <a:lnTo>
                    <a:pt x="3506" y="3525"/>
                  </a:lnTo>
                  <a:lnTo>
                    <a:pt x="4001" y="3391"/>
                  </a:lnTo>
                  <a:lnTo>
                    <a:pt x="3963" y="2534"/>
                  </a:lnTo>
                  <a:lnTo>
                    <a:pt x="3944" y="1696"/>
                  </a:lnTo>
                  <a:lnTo>
                    <a:pt x="3944" y="858"/>
                  </a:lnTo>
                  <a:lnTo>
                    <a:pt x="3963"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4981;p67"/>
            <p:cNvSpPr/>
            <p:nvPr/>
          </p:nvSpPr>
          <p:spPr>
            <a:xfrm flipH="1">
              <a:off x="2122856" y="3641828"/>
              <a:ext cx="65886" cy="68093"/>
            </a:xfrm>
            <a:custGeom>
              <a:avLst/>
              <a:gdLst/>
              <a:ahLst/>
              <a:cxnLst/>
              <a:rect l="l" t="t" r="r" b="b"/>
              <a:pathLst>
                <a:path w="4001" h="4135" fill="none" extrusionOk="0">
                  <a:moveTo>
                    <a:pt x="3963" y="0"/>
                  </a:moveTo>
                  <a:lnTo>
                    <a:pt x="3963" y="0"/>
                  </a:lnTo>
                  <a:lnTo>
                    <a:pt x="2839" y="439"/>
                  </a:lnTo>
                  <a:lnTo>
                    <a:pt x="1715" y="839"/>
                  </a:lnTo>
                  <a:lnTo>
                    <a:pt x="1715" y="839"/>
                  </a:lnTo>
                  <a:lnTo>
                    <a:pt x="1296" y="972"/>
                  </a:lnTo>
                  <a:lnTo>
                    <a:pt x="1296" y="972"/>
                  </a:lnTo>
                  <a:lnTo>
                    <a:pt x="96" y="1372"/>
                  </a:lnTo>
                  <a:lnTo>
                    <a:pt x="96" y="1372"/>
                  </a:lnTo>
                  <a:lnTo>
                    <a:pt x="58" y="2058"/>
                  </a:lnTo>
                  <a:lnTo>
                    <a:pt x="19" y="2744"/>
                  </a:lnTo>
                  <a:lnTo>
                    <a:pt x="0" y="3448"/>
                  </a:lnTo>
                  <a:lnTo>
                    <a:pt x="0" y="4134"/>
                  </a:lnTo>
                  <a:lnTo>
                    <a:pt x="0" y="4134"/>
                  </a:lnTo>
                  <a:lnTo>
                    <a:pt x="515" y="4096"/>
                  </a:lnTo>
                  <a:lnTo>
                    <a:pt x="1010" y="4020"/>
                  </a:lnTo>
                  <a:lnTo>
                    <a:pt x="1524" y="3944"/>
                  </a:lnTo>
                  <a:lnTo>
                    <a:pt x="2020" y="3848"/>
                  </a:lnTo>
                  <a:lnTo>
                    <a:pt x="2515" y="3753"/>
                  </a:lnTo>
                  <a:lnTo>
                    <a:pt x="3010" y="3639"/>
                  </a:lnTo>
                  <a:lnTo>
                    <a:pt x="3506" y="3525"/>
                  </a:lnTo>
                  <a:lnTo>
                    <a:pt x="4001" y="3391"/>
                  </a:lnTo>
                  <a:lnTo>
                    <a:pt x="4001" y="3391"/>
                  </a:lnTo>
                  <a:lnTo>
                    <a:pt x="3963" y="2534"/>
                  </a:lnTo>
                  <a:lnTo>
                    <a:pt x="3944" y="1696"/>
                  </a:lnTo>
                  <a:lnTo>
                    <a:pt x="3944" y="858"/>
                  </a:lnTo>
                  <a:lnTo>
                    <a:pt x="39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4982;p67"/>
            <p:cNvSpPr/>
            <p:nvPr/>
          </p:nvSpPr>
          <p:spPr>
            <a:xfrm flipH="1">
              <a:off x="2199710" y="3668176"/>
              <a:ext cx="66199" cy="43310"/>
            </a:xfrm>
            <a:custGeom>
              <a:avLst/>
              <a:gdLst/>
              <a:ahLst/>
              <a:cxnLst/>
              <a:rect l="l" t="t" r="r" b="b"/>
              <a:pathLst>
                <a:path w="4020" h="2630" extrusionOk="0">
                  <a:moveTo>
                    <a:pt x="4020" y="1"/>
                  </a:moveTo>
                  <a:lnTo>
                    <a:pt x="2324" y="496"/>
                  </a:lnTo>
                  <a:lnTo>
                    <a:pt x="629" y="953"/>
                  </a:lnTo>
                  <a:lnTo>
                    <a:pt x="324" y="1620"/>
                  </a:lnTo>
                  <a:lnTo>
                    <a:pt x="19" y="2306"/>
                  </a:lnTo>
                  <a:lnTo>
                    <a:pt x="0" y="2458"/>
                  </a:lnTo>
                  <a:lnTo>
                    <a:pt x="667" y="2534"/>
                  </a:lnTo>
                  <a:lnTo>
                    <a:pt x="1334" y="2591"/>
                  </a:lnTo>
                  <a:lnTo>
                    <a:pt x="2019" y="2629"/>
                  </a:lnTo>
                  <a:lnTo>
                    <a:pt x="3372" y="2629"/>
                  </a:lnTo>
                  <a:lnTo>
                    <a:pt x="3677" y="1315"/>
                  </a:lnTo>
                  <a:lnTo>
                    <a:pt x="4020"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4983;p67"/>
            <p:cNvSpPr/>
            <p:nvPr/>
          </p:nvSpPr>
          <p:spPr>
            <a:xfrm flipH="1">
              <a:off x="2199710" y="3668176"/>
              <a:ext cx="66199" cy="43310"/>
            </a:xfrm>
            <a:custGeom>
              <a:avLst/>
              <a:gdLst/>
              <a:ahLst/>
              <a:cxnLst/>
              <a:rect l="l" t="t" r="r" b="b"/>
              <a:pathLst>
                <a:path w="4020" h="2630" fill="none" extrusionOk="0">
                  <a:moveTo>
                    <a:pt x="4020" y="1"/>
                  </a:moveTo>
                  <a:lnTo>
                    <a:pt x="4020" y="1"/>
                  </a:lnTo>
                  <a:lnTo>
                    <a:pt x="2324" y="496"/>
                  </a:lnTo>
                  <a:lnTo>
                    <a:pt x="629" y="953"/>
                  </a:lnTo>
                  <a:lnTo>
                    <a:pt x="629" y="953"/>
                  </a:lnTo>
                  <a:lnTo>
                    <a:pt x="324" y="1620"/>
                  </a:lnTo>
                  <a:lnTo>
                    <a:pt x="19" y="2306"/>
                  </a:lnTo>
                  <a:lnTo>
                    <a:pt x="19" y="2306"/>
                  </a:lnTo>
                  <a:lnTo>
                    <a:pt x="0" y="2458"/>
                  </a:lnTo>
                  <a:lnTo>
                    <a:pt x="0" y="2458"/>
                  </a:lnTo>
                  <a:lnTo>
                    <a:pt x="667" y="2534"/>
                  </a:lnTo>
                  <a:lnTo>
                    <a:pt x="1334" y="2591"/>
                  </a:lnTo>
                  <a:lnTo>
                    <a:pt x="2019" y="2629"/>
                  </a:lnTo>
                  <a:lnTo>
                    <a:pt x="2686" y="2629"/>
                  </a:lnTo>
                  <a:lnTo>
                    <a:pt x="2686" y="2629"/>
                  </a:lnTo>
                  <a:lnTo>
                    <a:pt x="3372" y="2629"/>
                  </a:lnTo>
                  <a:lnTo>
                    <a:pt x="3372" y="2629"/>
                  </a:lnTo>
                  <a:lnTo>
                    <a:pt x="3677" y="1315"/>
                  </a:lnTo>
                  <a:lnTo>
                    <a:pt x="40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4984;p67"/>
            <p:cNvSpPr/>
            <p:nvPr/>
          </p:nvSpPr>
          <p:spPr>
            <a:xfrm flipH="1">
              <a:off x="2262451" y="3685434"/>
              <a:ext cx="51774" cy="23219"/>
            </a:xfrm>
            <a:custGeom>
              <a:avLst/>
              <a:gdLst/>
              <a:ahLst/>
              <a:cxnLst/>
              <a:rect l="l" t="t" r="r" b="b"/>
              <a:pathLst>
                <a:path w="3144" h="1410" extrusionOk="0">
                  <a:moveTo>
                    <a:pt x="3144" y="0"/>
                  </a:moveTo>
                  <a:lnTo>
                    <a:pt x="1677" y="362"/>
                  </a:lnTo>
                  <a:lnTo>
                    <a:pt x="229" y="667"/>
                  </a:lnTo>
                  <a:lnTo>
                    <a:pt x="0" y="819"/>
                  </a:lnTo>
                  <a:lnTo>
                    <a:pt x="705" y="1010"/>
                  </a:lnTo>
                  <a:lnTo>
                    <a:pt x="1429" y="1162"/>
                  </a:lnTo>
                  <a:lnTo>
                    <a:pt x="2153" y="1296"/>
                  </a:lnTo>
                  <a:lnTo>
                    <a:pt x="2896" y="1410"/>
                  </a:lnTo>
                  <a:lnTo>
                    <a:pt x="2953" y="1258"/>
                  </a:lnTo>
                  <a:lnTo>
                    <a:pt x="3029" y="629"/>
                  </a:lnTo>
                  <a:lnTo>
                    <a:pt x="3144"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4985;p67"/>
            <p:cNvSpPr/>
            <p:nvPr/>
          </p:nvSpPr>
          <p:spPr>
            <a:xfrm flipH="1">
              <a:off x="2262451" y="3685434"/>
              <a:ext cx="51774" cy="23219"/>
            </a:xfrm>
            <a:custGeom>
              <a:avLst/>
              <a:gdLst/>
              <a:ahLst/>
              <a:cxnLst/>
              <a:rect l="l" t="t" r="r" b="b"/>
              <a:pathLst>
                <a:path w="3144" h="1410" fill="none" extrusionOk="0">
                  <a:moveTo>
                    <a:pt x="3144" y="0"/>
                  </a:moveTo>
                  <a:lnTo>
                    <a:pt x="3144" y="0"/>
                  </a:lnTo>
                  <a:lnTo>
                    <a:pt x="1677" y="362"/>
                  </a:lnTo>
                  <a:lnTo>
                    <a:pt x="229" y="667"/>
                  </a:lnTo>
                  <a:lnTo>
                    <a:pt x="0" y="819"/>
                  </a:lnTo>
                  <a:lnTo>
                    <a:pt x="0" y="819"/>
                  </a:lnTo>
                  <a:lnTo>
                    <a:pt x="705" y="1010"/>
                  </a:lnTo>
                  <a:lnTo>
                    <a:pt x="1429" y="1162"/>
                  </a:lnTo>
                  <a:lnTo>
                    <a:pt x="2153" y="1296"/>
                  </a:lnTo>
                  <a:lnTo>
                    <a:pt x="2896" y="1410"/>
                  </a:lnTo>
                  <a:lnTo>
                    <a:pt x="2896" y="1410"/>
                  </a:lnTo>
                  <a:lnTo>
                    <a:pt x="2953" y="1258"/>
                  </a:lnTo>
                  <a:lnTo>
                    <a:pt x="2953" y="1258"/>
                  </a:lnTo>
                  <a:lnTo>
                    <a:pt x="3029" y="629"/>
                  </a:lnTo>
                  <a:lnTo>
                    <a:pt x="31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4986;p67"/>
            <p:cNvSpPr/>
            <p:nvPr/>
          </p:nvSpPr>
          <p:spPr>
            <a:xfrm flipH="1">
              <a:off x="2265580" y="3706134"/>
              <a:ext cx="972" cy="2520"/>
            </a:xfrm>
            <a:custGeom>
              <a:avLst/>
              <a:gdLst/>
              <a:ahLst/>
              <a:cxnLst/>
              <a:rect l="l" t="t" r="r" b="b"/>
              <a:pathLst>
                <a:path w="59" h="153" extrusionOk="0">
                  <a:moveTo>
                    <a:pt x="58" y="1"/>
                  </a:moveTo>
                  <a:lnTo>
                    <a:pt x="1" y="153"/>
                  </a:lnTo>
                  <a:lnTo>
                    <a:pt x="39" y="153"/>
                  </a:lnTo>
                  <a:lnTo>
                    <a:pt x="58" y="1"/>
                  </a:lnTo>
                  <a:close/>
                </a:path>
              </a:pathLst>
            </a:custGeom>
            <a:solidFill>
              <a:srgbClr val="631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4987;p67"/>
            <p:cNvSpPr/>
            <p:nvPr/>
          </p:nvSpPr>
          <p:spPr>
            <a:xfrm flipH="1">
              <a:off x="2265580" y="3706134"/>
              <a:ext cx="972" cy="2520"/>
            </a:xfrm>
            <a:custGeom>
              <a:avLst/>
              <a:gdLst/>
              <a:ahLst/>
              <a:cxnLst/>
              <a:rect l="l" t="t" r="r" b="b"/>
              <a:pathLst>
                <a:path w="59" h="153" fill="none" extrusionOk="0">
                  <a:moveTo>
                    <a:pt x="58" y="1"/>
                  </a:moveTo>
                  <a:lnTo>
                    <a:pt x="58" y="1"/>
                  </a:lnTo>
                  <a:lnTo>
                    <a:pt x="1" y="153"/>
                  </a:lnTo>
                  <a:lnTo>
                    <a:pt x="1" y="153"/>
                  </a:lnTo>
                  <a:lnTo>
                    <a:pt x="39" y="153"/>
                  </a:lnTo>
                  <a:lnTo>
                    <a:pt x="39" y="153"/>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4988;p67"/>
            <p:cNvSpPr/>
            <p:nvPr/>
          </p:nvSpPr>
          <p:spPr>
            <a:xfrm flipH="1">
              <a:off x="1878478" y="3272907"/>
              <a:ext cx="709618" cy="448624"/>
            </a:xfrm>
            <a:custGeom>
              <a:avLst/>
              <a:gdLst/>
              <a:ahLst/>
              <a:cxnLst/>
              <a:rect l="l" t="t" r="r" b="b"/>
              <a:pathLst>
                <a:path w="43092" h="27243" extrusionOk="0">
                  <a:moveTo>
                    <a:pt x="36005" y="1"/>
                  </a:moveTo>
                  <a:lnTo>
                    <a:pt x="35434" y="39"/>
                  </a:lnTo>
                  <a:lnTo>
                    <a:pt x="34862" y="115"/>
                  </a:lnTo>
                  <a:lnTo>
                    <a:pt x="34291" y="210"/>
                  </a:lnTo>
                  <a:lnTo>
                    <a:pt x="33738" y="324"/>
                  </a:lnTo>
                  <a:lnTo>
                    <a:pt x="33167" y="458"/>
                  </a:lnTo>
                  <a:lnTo>
                    <a:pt x="32633" y="591"/>
                  </a:lnTo>
                  <a:lnTo>
                    <a:pt x="31605" y="896"/>
                  </a:lnTo>
                  <a:lnTo>
                    <a:pt x="30690" y="1201"/>
                  </a:lnTo>
                  <a:lnTo>
                    <a:pt x="29662" y="1582"/>
                  </a:lnTo>
                  <a:lnTo>
                    <a:pt x="28633" y="1982"/>
                  </a:lnTo>
                  <a:lnTo>
                    <a:pt x="27604" y="2420"/>
                  </a:lnTo>
                  <a:lnTo>
                    <a:pt x="26595" y="2877"/>
                  </a:lnTo>
                  <a:lnTo>
                    <a:pt x="24575" y="3811"/>
                  </a:lnTo>
                  <a:lnTo>
                    <a:pt x="23566" y="4287"/>
                  </a:lnTo>
                  <a:lnTo>
                    <a:pt x="22556" y="4744"/>
                  </a:lnTo>
                  <a:lnTo>
                    <a:pt x="21222" y="5296"/>
                  </a:lnTo>
                  <a:lnTo>
                    <a:pt x="19889" y="5830"/>
                  </a:lnTo>
                  <a:lnTo>
                    <a:pt x="18536" y="6325"/>
                  </a:lnTo>
                  <a:lnTo>
                    <a:pt x="17165" y="6782"/>
                  </a:lnTo>
                  <a:lnTo>
                    <a:pt x="15774" y="7201"/>
                  </a:lnTo>
                  <a:lnTo>
                    <a:pt x="14383" y="7582"/>
                  </a:lnTo>
                  <a:lnTo>
                    <a:pt x="12993" y="7944"/>
                  </a:lnTo>
                  <a:lnTo>
                    <a:pt x="11583" y="8268"/>
                  </a:lnTo>
                  <a:lnTo>
                    <a:pt x="10154" y="8554"/>
                  </a:lnTo>
                  <a:lnTo>
                    <a:pt x="8726" y="8802"/>
                  </a:lnTo>
                  <a:lnTo>
                    <a:pt x="7297" y="9011"/>
                  </a:lnTo>
                  <a:lnTo>
                    <a:pt x="5868" y="9183"/>
                  </a:lnTo>
                  <a:lnTo>
                    <a:pt x="4439" y="9316"/>
                  </a:lnTo>
                  <a:lnTo>
                    <a:pt x="2992" y="9430"/>
                  </a:lnTo>
                  <a:lnTo>
                    <a:pt x="1544" y="9487"/>
                  </a:lnTo>
                  <a:lnTo>
                    <a:pt x="96" y="9526"/>
                  </a:lnTo>
                  <a:lnTo>
                    <a:pt x="39" y="10611"/>
                  </a:lnTo>
                  <a:lnTo>
                    <a:pt x="1" y="11716"/>
                  </a:lnTo>
                  <a:lnTo>
                    <a:pt x="1" y="12840"/>
                  </a:lnTo>
                  <a:lnTo>
                    <a:pt x="20" y="13945"/>
                  </a:lnTo>
                  <a:lnTo>
                    <a:pt x="77" y="15069"/>
                  </a:lnTo>
                  <a:lnTo>
                    <a:pt x="172" y="16174"/>
                  </a:lnTo>
                  <a:lnTo>
                    <a:pt x="286" y="17298"/>
                  </a:lnTo>
                  <a:lnTo>
                    <a:pt x="439" y="18422"/>
                  </a:lnTo>
                  <a:lnTo>
                    <a:pt x="610" y="19527"/>
                  </a:lnTo>
                  <a:lnTo>
                    <a:pt x="820" y="20632"/>
                  </a:lnTo>
                  <a:lnTo>
                    <a:pt x="1068" y="21737"/>
                  </a:lnTo>
                  <a:lnTo>
                    <a:pt x="1334" y="22842"/>
                  </a:lnTo>
                  <a:lnTo>
                    <a:pt x="1639" y="23927"/>
                  </a:lnTo>
                  <a:lnTo>
                    <a:pt x="1963" y="24994"/>
                  </a:lnTo>
                  <a:lnTo>
                    <a:pt x="2325" y="26061"/>
                  </a:lnTo>
                  <a:lnTo>
                    <a:pt x="2706" y="27128"/>
                  </a:lnTo>
                  <a:lnTo>
                    <a:pt x="2953" y="27166"/>
                  </a:lnTo>
                  <a:lnTo>
                    <a:pt x="3220" y="27204"/>
                  </a:lnTo>
                  <a:lnTo>
                    <a:pt x="3735" y="27242"/>
                  </a:lnTo>
                  <a:lnTo>
                    <a:pt x="4763" y="27242"/>
                  </a:lnTo>
                  <a:lnTo>
                    <a:pt x="6097" y="27166"/>
                  </a:lnTo>
                  <a:lnTo>
                    <a:pt x="7411" y="27071"/>
                  </a:lnTo>
                  <a:lnTo>
                    <a:pt x="8745" y="26956"/>
                  </a:lnTo>
                  <a:lnTo>
                    <a:pt x="10059" y="26823"/>
                  </a:lnTo>
                  <a:lnTo>
                    <a:pt x="11374" y="26652"/>
                  </a:lnTo>
                  <a:lnTo>
                    <a:pt x="12688" y="26461"/>
                  </a:lnTo>
                  <a:lnTo>
                    <a:pt x="13983" y="26251"/>
                  </a:lnTo>
                  <a:lnTo>
                    <a:pt x="15298" y="26023"/>
                  </a:lnTo>
                  <a:lnTo>
                    <a:pt x="16593" y="25775"/>
                  </a:lnTo>
                  <a:lnTo>
                    <a:pt x="17889" y="25489"/>
                  </a:lnTo>
                  <a:lnTo>
                    <a:pt x="19184" y="25204"/>
                  </a:lnTo>
                  <a:lnTo>
                    <a:pt x="20479" y="24880"/>
                  </a:lnTo>
                  <a:lnTo>
                    <a:pt x="21756" y="24537"/>
                  </a:lnTo>
                  <a:lnTo>
                    <a:pt x="23032" y="24175"/>
                  </a:lnTo>
                  <a:lnTo>
                    <a:pt x="24289" y="23794"/>
                  </a:lnTo>
                  <a:lnTo>
                    <a:pt x="25547" y="23375"/>
                  </a:lnTo>
                  <a:lnTo>
                    <a:pt x="26766" y="22956"/>
                  </a:lnTo>
                  <a:lnTo>
                    <a:pt x="27966" y="22518"/>
                  </a:lnTo>
                  <a:lnTo>
                    <a:pt x="29166" y="22041"/>
                  </a:lnTo>
                  <a:lnTo>
                    <a:pt x="30347" y="21527"/>
                  </a:lnTo>
                  <a:lnTo>
                    <a:pt x="31509" y="20975"/>
                  </a:lnTo>
                  <a:lnTo>
                    <a:pt x="32652" y="20403"/>
                  </a:lnTo>
                  <a:lnTo>
                    <a:pt x="33224" y="20098"/>
                  </a:lnTo>
                  <a:lnTo>
                    <a:pt x="33776" y="19774"/>
                  </a:lnTo>
                  <a:lnTo>
                    <a:pt x="34329" y="19451"/>
                  </a:lnTo>
                  <a:lnTo>
                    <a:pt x="34862" y="19127"/>
                  </a:lnTo>
                  <a:lnTo>
                    <a:pt x="35396" y="18784"/>
                  </a:lnTo>
                  <a:lnTo>
                    <a:pt x="35929" y="18422"/>
                  </a:lnTo>
                  <a:lnTo>
                    <a:pt x="36443" y="18060"/>
                  </a:lnTo>
                  <a:lnTo>
                    <a:pt x="36958" y="17679"/>
                  </a:lnTo>
                  <a:lnTo>
                    <a:pt x="37434" y="17279"/>
                  </a:lnTo>
                  <a:lnTo>
                    <a:pt x="37929" y="16879"/>
                  </a:lnTo>
                  <a:lnTo>
                    <a:pt x="38406" y="16460"/>
                  </a:lnTo>
                  <a:lnTo>
                    <a:pt x="38863" y="16041"/>
                  </a:lnTo>
                  <a:lnTo>
                    <a:pt x="39301" y="15603"/>
                  </a:lnTo>
                  <a:lnTo>
                    <a:pt x="39739" y="15145"/>
                  </a:lnTo>
                  <a:lnTo>
                    <a:pt x="40158" y="14688"/>
                  </a:lnTo>
                  <a:lnTo>
                    <a:pt x="40558" y="14212"/>
                  </a:lnTo>
                  <a:lnTo>
                    <a:pt x="40958" y="13717"/>
                  </a:lnTo>
                  <a:lnTo>
                    <a:pt x="41320" y="13202"/>
                  </a:lnTo>
                  <a:lnTo>
                    <a:pt x="41682" y="12688"/>
                  </a:lnTo>
                  <a:lnTo>
                    <a:pt x="42025" y="12154"/>
                  </a:lnTo>
                  <a:lnTo>
                    <a:pt x="42235" y="11793"/>
                  </a:lnTo>
                  <a:lnTo>
                    <a:pt x="42425" y="11431"/>
                  </a:lnTo>
                  <a:lnTo>
                    <a:pt x="42577" y="11069"/>
                  </a:lnTo>
                  <a:lnTo>
                    <a:pt x="42711" y="10669"/>
                  </a:lnTo>
                  <a:lnTo>
                    <a:pt x="42825" y="10288"/>
                  </a:lnTo>
                  <a:lnTo>
                    <a:pt x="42920" y="9888"/>
                  </a:lnTo>
                  <a:lnTo>
                    <a:pt x="42997" y="9487"/>
                  </a:lnTo>
                  <a:lnTo>
                    <a:pt x="43054" y="9087"/>
                  </a:lnTo>
                  <a:lnTo>
                    <a:pt x="43073" y="8687"/>
                  </a:lnTo>
                  <a:lnTo>
                    <a:pt x="43092" y="8268"/>
                  </a:lnTo>
                  <a:lnTo>
                    <a:pt x="43092" y="7868"/>
                  </a:lnTo>
                  <a:lnTo>
                    <a:pt x="43054" y="7449"/>
                  </a:lnTo>
                  <a:lnTo>
                    <a:pt x="43016" y="7049"/>
                  </a:lnTo>
                  <a:lnTo>
                    <a:pt x="42939" y="6630"/>
                  </a:lnTo>
                  <a:lnTo>
                    <a:pt x="42863" y="6230"/>
                  </a:lnTo>
                  <a:lnTo>
                    <a:pt x="42768" y="5830"/>
                  </a:lnTo>
                  <a:lnTo>
                    <a:pt x="42635" y="5430"/>
                  </a:lnTo>
                  <a:lnTo>
                    <a:pt x="42501" y="5030"/>
                  </a:lnTo>
                  <a:lnTo>
                    <a:pt x="42349" y="4649"/>
                  </a:lnTo>
                  <a:lnTo>
                    <a:pt x="42177" y="4268"/>
                  </a:lnTo>
                  <a:lnTo>
                    <a:pt x="41987" y="3887"/>
                  </a:lnTo>
                  <a:lnTo>
                    <a:pt x="41796" y="3525"/>
                  </a:lnTo>
                  <a:lnTo>
                    <a:pt x="41568" y="3182"/>
                  </a:lnTo>
                  <a:lnTo>
                    <a:pt x="41339" y="2839"/>
                  </a:lnTo>
                  <a:lnTo>
                    <a:pt x="41092" y="2496"/>
                  </a:lnTo>
                  <a:lnTo>
                    <a:pt x="40825" y="2191"/>
                  </a:lnTo>
                  <a:lnTo>
                    <a:pt x="40558" y="1887"/>
                  </a:lnTo>
                  <a:lnTo>
                    <a:pt x="40272" y="1601"/>
                  </a:lnTo>
                  <a:lnTo>
                    <a:pt x="39968" y="1315"/>
                  </a:lnTo>
                  <a:lnTo>
                    <a:pt x="39644" y="1067"/>
                  </a:lnTo>
                  <a:lnTo>
                    <a:pt x="39320" y="820"/>
                  </a:lnTo>
                  <a:lnTo>
                    <a:pt x="38977" y="591"/>
                  </a:lnTo>
                  <a:lnTo>
                    <a:pt x="38767" y="477"/>
                  </a:lnTo>
                  <a:lnTo>
                    <a:pt x="38558" y="382"/>
                  </a:lnTo>
                  <a:lnTo>
                    <a:pt x="38329" y="286"/>
                  </a:lnTo>
                  <a:lnTo>
                    <a:pt x="38082" y="210"/>
                  </a:lnTo>
                  <a:lnTo>
                    <a:pt x="37853" y="153"/>
                  </a:lnTo>
                  <a:lnTo>
                    <a:pt x="37605" y="96"/>
                  </a:lnTo>
                  <a:lnTo>
                    <a:pt x="37339" y="58"/>
                  </a:lnTo>
                  <a:lnTo>
                    <a:pt x="37091" y="20"/>
                  </a:lnTo>
                  <a:lnTo>
                    <a:pt x="3653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4989;p67"/>
            <p:cNvSpPr/>
            <p:nvPr/>
          </p:nvSpPr>
          <p:spPr>
            <a:xfrm flipH="1">
              <a:off x="1878478" y="3272907"/>
              <a:ext cx="709618" cy="448624"/>
            </a:xfrm>
            <a:custGeom>
              <a:avLst/>
              <a:gdLst/>
              <a:ahLst/>
              <a:cxnLst/>
              <a:rect l="l" t="t" r="r" b="b"/>
              <a:pathLst>
                <a:path w="43092" h="27243" fill="none" extrusionOk="0">
                  <a:moveTo>
                    <a:pt x="38977" y="591"/>
                  </a:moveTo>
                  <a:lnTo>
                    <a:pt x="38977" y="591"/>
                  </a:lnTo>
                  <a:lnTo>
                    <a:pt x="38767" y="477"/>
                  </a:lnTo>
                  <a:lnTo>
                    <a:pt x="38558" y="382"/>
                  </a:lnTo>
                  <a:lnTo>
                    <a:pt x="38329" y="286"/>
                  </a:lnTo>
                  <a:lnTo>
                    <a:pt x="38082" y="210"/>
                  </a:lnTo>
                  <a:lnTo>
                    <a:pt x="37853" y="153"/>
                  </a:lnTo>
                  <a:lnTo>
                    <a:pt x="37605" y="96"/>
                  </a:lnTo>
                  <a:lnTo>
                    <a:pt x="37339" y="58"/>
                  </a:lnTo>
                  <a:lnTo>
                    <a:pt x="37091" y="20"/>
                  </a:lnTo>
                  <a:lnTo>
                    <a:pt x="36539" y="1"/>
                  </a:lnTo>
                  <a:lnTo>
                    <a:pt x="36005" y="1"/>
                  </a:lnTo>
                  <a:lnTo>
                    <a:pt x="35434" y="39"/>
                  </a:lnTo>
                  <a:lnTo>
                    <a:pt x="34862" y="115"/>
                  </a:lnTo>
                  <a:lnTo>
                    <a:pt x="34291" y="210"/>
                  </a:lnTo>
                  <a:lnTo>
                    <a:pt x="33738" y="324"/>
                  </a:lnTo>
                  <a:lnTo>
                    <a:pt x="33167" y="458"/>
                  </a:lnTo>
                  <a:lnTo>
                    <a:pt x="32633" y="591"/>
                  </a:lnTo>
                  <a:lnTo>
                    <a:pt x="31605" y="896"/>
                  </a:lnTo>
                  <a:lnTo>
                    <a:pt x="30690" y="1201"/>
                  </a:lnTo>
                  <a:lnTo>
                    <a:pt x="30690" y="1201"/>
                  </a:lnTo>
                  <a:lnTo>
                    <a:pt x="29662" y="1582"/>
                  </a:lnTo>
                  <a:lnTo>
                    <a:pt x="28633" y="1982"/>
                  </a:lnTo>
                  <a:lnTo>
                    <a:pt x="27604" y="2420"/>
                  </a:lnTo>
                  <a:lnTo>
                    <a:pt x="26595" y="2877"/>
                  </a:lnTo>
                  <a:lnTo>
                    <a:pt x="24575" y="3811"/>
                  </a:lnTo>
                  <a:lnTo>
                    <a:pt x="23566" y="4287"/>
                  </a:lnTo>
                  <a:lnTo>
                    <a:pt x="22556" y="4744"/>
                  </a:lnTo>
                  <a:lnTo>
                    <a:pt x="22556" y="4744"/>
                  </a:lnTo>
                  <a:lnTo>
                    <a:pt x="21222" y="5296"/>
                  </a:lnTo>
                  <a:lnTo>
                    <a:pt x="19889" y="5830"/>
                  </a:lnTo>
                  <a:lnTo>
                    <a:pt x="18536" y="6325"/>
                  </a:lnTo>
                  <a:lnTo>
                    <a:pt x="17165" y="6782"/>
                  </a:lnTo>
                  <a:lnTo>
                    <a:pt x="15774" y="7201"/>
                  </a:lnTo>
                  <a:lnTo>
                    <a:pt x="14383" y="7582"/>
                  </a:lnTo>
                  <a:lnTo>
                    <a:pt x="12993" y="7944"/>
                  </a:lnTo>
                  <a:lnTo>
                    <a:pt x="11583" y="8268"/>
                  </a:lnTo>
                  <a:lnTo>
                    <a:pt x="10154" y="8554"/>
                  </a:lnTo>
                  <a:lnTo>
                    <a:pt x="8726" y="8802"/>
                  </a:lnTo>
                  <a:lnTo>
                    <a:pt x="7297" y="9011"/>
                  </a:lnTo>
                  <a:lnTo>
                    <a:pt x="5868" y="9183"/>
                  </a:lnTo>
                  <a:lnTo>
                    <a:pt x="4439" y="9316"/>
                  </a:lnTo>
                  <a:lnTo>
                    <a:pt x="2992" y="9430"/>
                  </a:lnTo>
                  <a:lnTo>
                    <a:pt x="1544" y="9487"/>
                  </a:lnTo>
                  <a:lnTo>
                    <a:pt x="96" y="9526"/>
                  </a:lnTo>
                  <a:lnTo>
                    <a:pt x="96" y="9526"/>
                  </a:lnTo>
                  <a:lnTo>
                    <a:pt x="39" y="10611"/>
                  </a:lnTo>
                  <a:lnTo>
                    <a:pt x="1" y="11716"/>
                  </a:lnTo>
                  <a:lnTo>
                    <a:pt x="1" y="12840"/>
                  </a:lnTo>
                  <a:lnTo>
                    <a:pt x="20" y="13945"/>
                  </a:lnTo>
                  <a:lnTo>
                    <a:pt x="77" y="15069"/>
                  </a:lnTo>
                  <a:lnTo>
                    <a:pt x="172" y="16174"/>
                  </a:lnTo>
                  <a:lnTo>
                    <a:pt x="286" y="17298"/>
                  </a:lnTo>
                  <a:lnTo>
                    <a:pt x="439" y="18422"/>
                  </a:lnTo>
                  <a:lnTo>
                    <a:pt x="610" y="19527"/>
                  </a:lnTo>
                  <a:lnTo>
                    <a:pt x="820" y="20632"/>
                  </a:lnTo>
                  <a:lnTo>
                    <a:pt x="1068" y="21737"/>
                  </a:lnTo>
                  <a:lnTo>
                    <a:pt x="1334" y="22842"/>
                  </a:lnTo>
                  <a:lnTo>
                    <a:pt x="1639" y="23927"/>
                  </a:lnTo>
                  <a:lnTo>
                    <a:pt x="1963" y="24994"/>
                  </a:lnTo>
                  <a:lnTo>
                    <a:pt x="2325" y="26061"/>
                  </a:lnTo>
                  <a:lnTo>
                    <a:pt x="2706" y="27128"/>
                  </a:lnTo>
                  <a:lnTo>
                    <a:pt x="2706" y="27128"/>
                  </a:lnTo>
                  <a:lnTo>
                    <a:pt x="2953" y="27166"/>
                  </a:lnTo>
                  <a:lnTo>
                    <a:pt x="3220" y="27204"/>
                  </a:lnTo>
                  <a:lnTo>
                    <a:pt x="3735" y="27242"/>
                  </a:lnTo>
                  <a:lnTo>
                    <a:pt x="4249" y="27242"/>
                  </a:lnTo>
                  <a:lnTo>
                    <a:pt x="4763" y="27242"/>
                  </a:lnTo>
                  <a:lnTo>
                    <a:pt x="4763" y="27242"/>
                  </a:lnTo>
                  <a:lnTo>
                    <a:pt x="6097" y="27166"/>
                  </a:lnTo>
                  <a:lnTo>
                    <a:pt x="7411" y="27071"/>
                  </a:lnTo>
                  <a:lnTo>
                    <a:pt x="8745" y="26956"/>
                  </a:lnTo>
                  <a:lnTo>
                    <a:pt x="10059" y="26823"/>
                  </a:lnTo>
                  <a:lnTo>
                    <a:pt x="11374" y="26652"/>
                  </a:lnTo>
                  <a:lnTo>
                    <a:pt x="12688" y="26461"/>
                  </a:lnTo>
                  <a:lnTo>
                    <a:pt x="13983" y="26251"/>
                  </a:lnTo>
                  <a:lnTo>
                    <a:pt x="15298" y="26023"/>
                  </a:lnTo>
                  <a:lnTo>
                    <a:pt x="16593" y="25775"/>
                  </a:lnTo>
                  <a:lnTo>
                    <a:pt x="17889" y="25489"/>
                  </a:lnTo>
                  <a:lnTo>
                    <a:pt x="19184" y="25204"/>
                  </a:lnTo>
                  <a:lnTo>
                    <a:pt x="20479" y="24880"/>
                  </a:lnTo>
                  <a:lnTo>
                    <a:pt x="21756" y="24537"/>
                  </a:lnTo>
                  <a:lnTo>
                    <a:pt x="23032" y="24175"/>
                  </a:lnTo>
                  <a:lnTo>
                    <a:pt x="24289" y="23794"/>
                  </a:lnTo>
                  <a:lnTo>
                    <a:pt x="25547" y="23375"/>
                  </a:lnTo>
                  <a:lnTo>
                    <a:pt x="25547" y="23375"/>
                  </a:lnTo>
                  <a:lnTo>
                    <a:pt x="26766" y="22956"/>
                  </a:lnTo>
                  <a:lnTo>
                    <a:pt x="27966" y="22518"/>
                  </a:lnTo>
                  <a:lnTo>
                    <a:pt x="29166" y="22041"/>
                  </a:lnTo>
                  <a:lnTo>
                    <a:pt x="30347" y="21527"/>
                  </a:lnTo>
                  <a:lnTo>
                    <a:pt x="31509" y="20975"/>
                  </a:lnTo>
                  <a:lnTo>
                    <a:pt x="32652" y="20403"/>
                  </a:lnTo>
                  <a:lnTo>
                    <a:pt x="33224" y="20098"/>
                  </a:lnTo>
                  <a:lnTo>
                    <a:pt x="33776" y="19774"/>
                  </a:lnTo>
                  <a:lnTo>
                    <a:pt x="34329" y="19451"/>
                  </a:lnTo>
                  <a:lnTo>
                    <a:pt x="34862" y="19127"/>
                  </a:lnTo>
                  <a:lnTo>
                    <a:pt x="35396" y="18784"/>
                  </a:lnTo>
                  <a:lnTo>
                    <a:pt x="35929" y="18422"/>
                  </a:lnTo>
                  <a:lnTo>
                    <a:pt x="36443" y="18060"/>
                  </a:lnTo>
                  <a:lnTo>
                    <a:pt x="36958" y="17679"/>
                  </a:lnTo>
                  <a:lnTo>
                    <a:pt x="37434" y="17279"/>
                  </a:lnTo>
                  <a:lnTo>
                    <a:pt x="37929" y="16879"/>
                  </a:lnTo>
                  <a:lnTo>
                    <a:pt x="38406" y="16460"/>
                  </a:lnTo>
                  <a:lnTo>
                    <a:pt x="38863" y="16041"/>
                  </a:lnTo>
                  <a:lnTo>
                    <a:pt x="39301" y="15603"/>
                  </a:lnTo>
                  <a:lnTo>
                    <a:pt x="39739" y="15145"/>
                  </a:lnTo>
                  <a:lnTo>
                    <a:pt x="40158" y="14688"/>
                  </a:lnTo>
                  <a:lnTo>
                    <a:pt x="40558" y="14212"/>
                  </a:lnTo>
                  <a:lnTo>
                    <a:pt x="40958" y="13717"/>
                  </a:lnTo>
                  <a:lnTo>
                    <a:pt x="41320" y="13202"/>
                  </a:lnTo>
                  <a:lnTo>
                    <a:pt x="41682" y="12688"/>
                  </a:lnTo>
                  <a:lnTo>
                    <a:pt x="42025" y="12154"/>
                  </a:lnTo>
                  <a:lnTo>
                    <a:pt x="42025" y="12154"/>
                  </a:lnTo>
                  <a:lnTo>
                    <a:pt x="42235" y="11793"/>
                  </a:lnTo>
                  <a:lnTo>
                    <a:pt x="42425" y="11431"/>
                  </a:lnTo>
                  <a:lnTo>
                    <a:pt x="42577" y="11069"/>
                  </a:lnTo>
                  <a:lnTo>
                    <a:pt x="42711" y="10669"/>
                  </a:lnTo>
                  <a:lnTo>
                    <a:pt x="42825" y="10288"/>
                  </a:lnTo>
                  <a:lnTo>
                    <a:pt x="42920" y="9888"/>
                  </a:lnTo>
                  <a:lnTo>
                    <a:pt x="42997" y="9487"/>
                  </a:lnTo>
                  <a:lnTo>
                    <a:pt x="43054" y="9087"/>
                  </a:lnTo>
                  <a:lnTo>
                    <a:pt x="43073" y="8687"/>
                  </a:lnTo>
                  <a:lnTo>
                    <a:pt x="43092" y="8268"/>
                  </a:lnTo>
                  <a:lnTo>
                    <a:pt x="43092" y="7868"/>
                  </a:lnTo>
                  <a:lnTo>
                    <a:pt x="43054" y="7449"/>
                  </a:lnTo>
                  <a:lnTo>
                    <a:pt x="43016" y="7049"/>
                  </a:lnTo>
                  <a:lnTo>
                    <a:pt x="42939" y="6630"/>
                  </a:lnTo>
                  <a:lnTo>
                    <a:pt x="42863" y="6230"/>
                  </a:lnTo>
                  <a:lnTo>
                    <a:pt x="42768" y="5830"/>
                  </a:lnTo>
                  <a:lnTo>
                    <a:pt x="42635" y="5430"/>
                  </a:lnTo>
                  <a:lnTo>
                    <a:pt x="42501" y="5030"/>
                  </a:lnTo>
                  <a:lnTo>
                    <a:pt x="42349" y="4649"/>
                  </a:lnTo>
                  <a:lnTo>
                    <a:pt x="42177" y="4268"/>
                  </a:lnTo>
                  <a:lnTo>
                    <a:pt x="41987" y="3887"/>
                  </a:lnTo>
                  <a:lnTo>
                    <a:pt x="41796" y="3525"/>
                  </a:lnTo>
                  <a:lnTo>
                    <a:pt x="41568" y="3182"/>
                  </a:lnTo>
                  <a:lnTo>
                    <a:pt x="41339" y="2839"/>
                  </a:lnTo>
                  <a:lnTo>
                    <a:pt x="41092" y="2496"/>
                  </a:lnTo>
                  <a:lnTo>
                    <a:pt x="40825" y="2191"/>
                  </a:lnTo>
                  <a:lnTo>
                    <a:pt x="40558" y="1887"/>
                  </a:lnTo>
                  <a:lnTo>
                    <a:pt x="40272" y="1601"/>
                  </a:lnTo>
                  <a:lnTo>
                    <a:pt x="39968" y="1315"/>
                  </a:lnTo>
                  <a:lnTo>
                    <a:pt x="39644" y="1067"/>
                  </a:lnTo>
                  <a:lnTo>
                    <a:pt x="39320" y="820"/>
                  </a:lnTo>
                  <a:lnTo>
                    <a:pt x="38977" y="5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4990;p67"/>
            <p:cNvSpPr/>
            <p:nvPr/>
          </p:nvSpPr>
          <p:spPr>
            <a:xfrm flipH="1">
              <a:off x="2312644" y="3400266"/>
              <a:ext cx="84396" cy="303381"/>
            </a:xfrm>
            <a:custGeom>
              <a:avLst/>
              <a:gdLst/>
              <a:ahLst/>
              <a:cxnLst/>
              <a:rect l="l" t="t" r="r" b="b"/>
              <a:pathLst>
                <a:path w="5125" h="18423" extrusionOk="0">
                  <a:moveTo>
                    <a:pt x="2210" y="1"/>
                  </a:moveTo>
                  <a:lnTo>
                    <a:pt x="1105" y="268"/>
                  </a:lnTo>
                  <a:lnTo>
                    <a:pt x="0" y="534"/>
                  </a:lnTo>
                  <a:lnTo>
                    <a:pt x="76" y="1658"/>
                  </a:lnTo>
                  <a:lnTo>
                    <a:pt x="191" y="2782"/>
                  </a:lnTo>
                  <a:lnTo>
                    <a:pt x="305" y="3925"/>
                  </a:lnTo>
                  <a:lnTo>
                    <a:pt x="438" y="5049"/>
                  </a:lnTo>
                  <a:lnTo>
                    <a:pt x="572" y="6173"/>
                  </a:lnTo>
                  <a:lnTo>
                    <a:pt x="724" y="7297"/>
                  </a:lnTo>
                  <a:lnTo>
                    <a:pt x="896" y="8421"/>
                  </a:lnTo>
                  <a:lnTo>
                    <a:pt x="1067" y="9545"/>
                  </a:lnTo>
                  <a:lnTo>
                    <a:pt x="1257" y="10650"/>
                  </a:lnTo>
                  <a:lnTo>
                    <a:pt x="1467" y="11774"/>
                  </a:lnTo>
                  <a:lnTo>
                    <a:pt x="1677" y="12879"/>
                  </a:lnTo>
                  <a:lnTo>
                    <a:pt x="1905" y="14003"/>
                  </a:lnTo>
                  <a:lnTo>
                    <a:pt x="2134" y="15108"/>
                  </a:lnTo>
                  <a:lnTo>
                    <a:pt x="2381" y="16212"/>
                  </a:lnTo>
                  <a:lnTo>
                    <a:pt x="2648" y="17317"/>
                  </a:lnTo>
                  <a:lnTo>
                    <a:pt x="2915" y="18422"/>
                  </a:lnTo>
                  <a:lnTo>
                    <a:pt x="4020" y="18232"/>
                  </a:lnTo>
                  <a:lnTo>
                    <a:pt x="5125" y="18003"/>
                  </a:lnTo>
                  <a:lnTo>
                    <a:pt x="4839" y="16898"/>
                  </a:lnTo>
                  <a:lnTo>
                    <a:pt x="4591" y="15793"/>
                  </a:lnTo>
                  <a:lnTo>
                    <a:pt x="4344" y="14669"/>
                  </a:lnTo>
                  <a:lnTo>
                    <a:pt x="4096" y="13545"/>
                  </a:lnTo>
                  <a:lnTo>
                    <a:pt x="3867" y="12441"/>
                  </a:lnTo>
                  <a:lnTo>
                    <a:pt x="3658" y="11317"/>
                  </a:lnTo>
                  <a:lnTo>
                    <a:pt x="3467" y="10193"/>
                  </a:lnTo>
                  <a:lnTo>
                    <a:pt x="3277" y="9069"/>
                  </a:lnTo>
                  <a:lnTo>
                    <a:pt x="3086" y="7945"/>
                  </a:lnTo>
                  <a:lnTo>
                    <a:pt x="2934" y="6821"/>
                  </a:lnTo>
                  <a:lnTo>
                    <a:pt x="2781" y="5678"/>
                  </a:lnTo>
                  <a:lnTo>
                    <a:pt x="2648" y="4554"/>
                  </a:lnTo>
                  <a:lnTo>
                    <a:pt x="2515" y="3411"/>
                  </a:lnTo>
                  <a:lnTo>
                    <a:pt x="2400" y="2287"/>
                  </a:lnTo>
                  <a:lnTo>
                    <a:pt x="2286" y="1144"/>
                  </a:lnTo>
                  <a:lnTo>
                    <a:pt x="221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4991;p67"/>
            <p:cNvSpPr/>
            <p:nvPr/>
          </p:nvSpPr>
          <p:spPr>
            <a:xfrm flipH="1">
              <a:off x="2312644" y="3400266"/>
              <a:ext cx="84396" cy="303381"/>
            </a:xfrm>
            <a:custGeom>
              <a:avLst/>
              <a:gdLst/>
              <a:ahLst/>
              <a:cxnLst/>
              <a:rect l="l" t="t" r="r" b="b"/>
              <a:pathLst>
                <a:path w="5125" h="18423" fill="none" extrusionOk="0">
                  <a:moveTo>
                    <a:pt x="2915" y="18422"/>
                  </a:moveTo>
                  <a:lnTo>
                    <a:pt x="2915" y="18422"/>
                  </a:lnTo>
                  <a:lnTo>
                    <a:pt x="4020" y="18232"/>
                  </a:lnTo>
                  <a:lnTo>
                    <a:pt x="5125" y="18003"/>
                  </a:lnTo>
                  <a:lnTo>
                    <a:pt x="5125" y="18003"/>
                  </a:lnTo>
                  <a:lnTo>
                    <a:pt x="4839" y="16898"/>
                  </a:lnTo>
                  <a:lnTo>
                    <a:pt x="4591" y="15793"/>
                  </a:lnTo>
                  <a:lnTo>
                    <a:pt x="4344" y="14669"/>
                  </a:lnTo>
                  <a:lnTo>
                    <a:pt x="4096" y="13545"/>
                  </a:lnTo>
                  <a:lnTo>
                    <a:pt x="3867" y="12441"/>
                  </a:lnTo>
                  <a:lnTo>
                    <a:pt x="3658" y="11317"/>
                  </a:lnTo>
                  <a:lnTo>
                    <a:pt x="3467" y="10193"/>
                  </a:lnTo>
                  <a:lnTo>
                    <a:pt x="3277" y="9069"/>
                  </a:lnTo>
                  <a:lnTo>
                    <a:pt x="3086" y="7945"/>
                  </a:lnTo>
                  <a:lnTo>
                    <a:pt x="2934" y="6821"/>
                  </a:lnTo>
                  <a:lnTo>
                    <a:pt x="2781" y="5678"/>
                  </a:lnTo>
                  <a:lnTo>
                    <a:pt x="2648" y="4554"/>
                  </a:lnTo>
                  <a:lnTo>
                    <a:pt x="2515" y="3411"/>
                  </a:lnTo>
                  <a:lnTo>
                    <a:pt x="2400" y="2287"/>
                  </a:lnTo>
                  <a:lnTo>
                    <a:pt x="2286" y="1144"/>
                  </a:lnTo>
                  <a:lnTo>
                    <a:pt x="2210" y="1"/>
                  </a:lnTo>
                  <a:lnTo>
                    <a:pt x="2210" y="1"/>
                  </a:lnTo>
                  <a:lnTo>
                    <a:pt x="1105" y="268"/>
                  </a:lnTo>
                  <a:lnTo>
                    <a:pt x="0" y="534"/>
                  </a:lnTo>
                  <a:lnTo>
                    <a:pt x="0" y="534"/>
                  </a:lnTo>
                  <a:lnTo>
                    <a:pt x="76" y="1658"/>
                  </a:lnTo>
                  <a:lnTo>
                    <a:pt x="191" y="2782"/>
                  </a:lnTo>
                  <a:lnTo>
                    <a:pt x="305" y="3925"/>
                  </a:lnTo>
                  <a:lnTo>
                    <a:pt x="438" y="5049"/>
                  </a:lnTo>
                  <a:lnTo>
                    <a:pt x="572" y="6173"/>
                  </a:lnTo>
                  <a:lnTo>
                    <a:pt x="724" y="7297"/>
                  </a:lnTo>
                  <a:lnTo>
                    <a:pt x="896" y="8421"/>
                  </a:lnTo>
                  <a:lnTo>
                    <a:pt x="1067" y="9545"/>
                  </a:lnTo>
                  <a:lnTo>
                    <a:pt x="1257" y="10650"/>
                  </a:lnTo>
                  <a:lnTo>
                    <a:pt x="1467" y="11774"/>
                  </a:lnTo>
                  <a:lnTo>
                    <a:pt x="1677" y="12879"/>
                  </a:lnTo>
                  <a:lnTo>
                    <a:pt x="1905" y="14003"/>
                  </a:lnTo>
                  <a:lnTo>
                    <a:pt x="2134" y="15108"/>
                  </a:lnTo>
                  <a:lnTo>
                    <a:pt x="2381" y="16212"/>
                  </a:lnTo>
                  <a:lnTo>
                    <a:pt x="2648" y="17317"/>
                  </a:lnTo>
                  <a:lnTo>
                    <a:pt x="2915" y="18422"/>
                  </a:ln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4992;p67"/>
            <p:cNvSpPr/>
            <p:nvPr/>
          </p:nvSpPr>
          <p:spPr>
            <a:xfrm flipH="1">
              <a:off x="2402672" y="3417837"/>
              <a:ext cx="78764" cy="298358"/>
            </a:xfrm>
            <a:custGeom>
              <a:avLst/>
              <a:gdLst/>
              <a:ahLst/>
              <a:cxnLst/>
              <a:rect l="l" t="t" r="r" b="b"/>
              <a:pathLst>
                <a:path w="4783" h="18118" extrusionOk="0">
                  <a:moveTo>
                    <a:pt x="2249" y="1"/>
                  </a:moveTo>
                  <a:lnTo>
                    <a:pt x="1125" y="153"/>
                  </a:lnTo>
                  <a:lnTo>
                    <a:pt x="1" y="305"/>
                  </a:lnTo>
                  <a:lnTo>
                    <a:pt x="58" y="1429"/>
                  </a:lnTo>
                  <a:lnTo>
                    <a:pt x="115" y="2553"/>
                  </a:lnTo>
                  <a:lnTo>
                    <a:pt x="210" y="3677"/>
                  </a:lnTo>
                  <a:lnTo>
                    <a:pt x="286" y="4801"/>
                  </a:lnTo>
                  <a:lnTo>
                    <a:pt x="401" y="5925"/>
                  </a:lnTo>
                  <a:lnTo>
                    <a:pt x="515" y="7049"/>
                  </a:lnTo>
                  <a:lnTo>
                    <a:pt x="667" y="8154"/>
                  </a:lnTo>
                  <a:lnTo>
                    <a:pt x="801" y="9278"/>
                  </a:lnTo>
                  <a:lnTo>
                    <a:pt x="972" y="10383"/>
                  </a:lnTo>
                  <a:lnTo>
                    <a:pt x="1144" y="11507"/>
                  </a:lnTo>
                  <a:lnTo>
                    <a:pt x="1353" y="12612"/>
                  </a:lnTo>
                  <a:lnTo>
                    <a:pt x="1544" y="13717"/>
                  </a:lnTo>
                  <a:lnTo>
                    <a:pt x="1772" y="14822"/>
                  </a:lnTo>
                  <a:lnTo>
                    <a:pt x="2001" y="15926"/>
                  </a:lnTo>
                  <a:lnTo>
                    <a:pt x="2268" y="17012"/>
                  </a:lnTo>
                  <a:lnTo>
                    <a:pt x="2515" y="18117"/>
                  </a:lnTo>
                  <a:lnTo>
                    <a:pt x="3658" y="18003"/>
                  </a:lnTo>
                  <a:lnTo>
                    <a:pt x="4782" y="17851"/>
                  </a:lnTo>
                  <a:lnTo>
                    <a:pt x="4497" y="16765"/>
                  </a:lnTo>
                  <a:lnTo>
                    <a:pt x="4249" y="15660"/>
                  </a:lnTo>
                  <a:lnTo>
                    <a:pt x="4020" y="14555"/>
                  </a:lnTo>
                  <a:lnTo>
                    <a:pt x="3792" y="13450"/>
                  </a:lnTo>
                  <a:lnTo>
                    <a:pt x="3582" y="12326"/>
                  </a:lnTo>
                  <a:lnTo>
                    <a:pt x="3392" y="11221"/>
                  </a:lnTo>
                  <a:lnTo>
                    <a:pt x="3201" y="10116"/>
                  </a:lnTo>
                  <a:lnTo>
                    <a:pt x="3049" y="8992"/>
                  </a:lnTo>
                  <a:lnTo>
                    <a:pt x="2896" y="7868"/>
                  </a:lnTo>
                  <a:lnTo>
                    <a:pt x="2744" y="6744"/>
                  </a:lnTo>
                  <a:lnTo>
                    <a:pt x="2630" y="5639"/>
                  </a:lnTo>
                  <a:lnTo>
                    <a:pt x="2534" y="4516"/>
                  </a:lnTo>
                  <a:lnTo>
                    <a:pt x="2439" y="3373"/>
                  </a:lnTo>
                  <a:lnTo>
                    <a:pt x="2363" y="2249"/>
                  </a:lnTo>
                  <a:lnTo>
                    <a:pt x="2287" y="1125"/>
                  </a:lnTo>
                  <a:lnTo>
                    <a:pt x="22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4993;p67"/>
            <p:cNvSpPr/>
            <p:nvPr/>
          </p:nvSpPr>
          <p:spPr>
            <a:xfrm flipH="1">
              <a:off x="2402672" y="3417837"/>
              <a:ext cx="78764" cy="298358"/>
            </a:xfrm>
            <a:custGeom>
              <a:avLst/>
              <a:gdLst/>
              <a:ahLst/>
              <a:cxnLst/>
              <a:rect l="l" t="t" r="r" b="b"/>
              <a:pathLst>
                <a:path w="4783" h="18118" fill="none" extrusionOk="0">
                  <a:moveTo>
                    <a:pt x="2515" y="18117"/>
                  </a:moveTo>
                  <a:lnTo>
                    <a:pt x="2515" y="18117"/>
                  </a:lnTo>
                  <a:lnTo>
                    <a:pt x="3658" y="18003"/>
                  </a:lnTo>
                  <a:lnTo>
                    <a:pt x="4782" y="17851"/>
                  </a:lnTo>
                  <a:lnTo>
                    <a:pt x="4782" y="17851"/>
                  </a:lnTo>
                  <a:lnTo>
                    <a:pt x="4497" y="16765"/>
                  </a:lnTo>
                  <a:lnTo>
                    <a:pt x="4249" y="15660"/>
                  </a:lnTo>
                  <a:lnTo>
                    <a:pt x="4020" y="14555"/>
                  </a:lnTo>
                  <a:lnTo>
                    <a:pt x="3792" y="13450"/>
                  </a:lnTo>
                  <a:lnTo>
                    <a:pt x="3582" y="12326"/>
                  </a:lnTo>
                  <a:lnTo>
                    <a:pt x="3392" y="11221"/>
                  </a:lnTo>
                  <a:lnTo>
                    <a:pt x="3201" y="10116"/>
                  </a:lnTo>
                  <a:lnTo>
                    <a:pt x="3049" y="8992"/>
                  </a:lnTo>
                  <a:lnTo>
                    <a:pt x="2896" y="7868"/>
                  </a:lnTo>
                  <a:lnTo>
                    <a:pt x="2744" y="6744"/>
                  </a:lnTo>
                  <a:lnTo>
                    <a:pt x="2630" y="5639"/>
                  </a:lnTo>
                  <a:lnTo>
                    <a:pt x="2534" y="4516"/>
                  </a:lnTo>
                  <a:lnTo>
                    <a:pt x="2439" y="3373"/>
                  </a:lnTo>
                  <a:lnTo>
                    <a:pt x="2363" y="2249"/>
                  </a:lnTo>
                  <a:lnTo>
                    <a:pt x="2287" y="1125"/>
                  </a:lnTo>
                  <a:lnTo>
                    <a:pt x="2249" y="1"/>
                  </a:lnTo>
                  <a:lnTo>
                    <a:pt x="2249" y="1"/>
                  </a:lnTo>
                  <a:lnTo>
                    <a:pt x="1125" y="153"/>
                  </a:lnTo>
                  <a:lnTo>
                    <a:pt x="1" y="305"/>
                  </a:lnTo>
                  <a:lnTo>
                    <a:pt x="1" y="305"/>
                  </a:lnTo>
                  <a:lnTo>
                    <a:pt x="58" y="1429"/>
                  </a:lnTo>
                  <a:lnTo>
                    <a:pt x="115" y="2553"/>
                  </a:lnTo>
                  <a:lnTo>
                    <a:pt x="210" y="3677"/>
                  </a:lnTo>
                  <a:lnTo>
                    <a:pt x="286" y="4801"/>
                  </a:lnTo>
                  <a:lnTo>
                    <a:pt x="401" y="5925"/>
                  </a:lnTo>
                  <a:lnTo>
                    <a:pt x="515" y="7049"/>
                  </a:lnTo>
                  <a:lnTo>
                    <a:pt x="667" y="8154"/>
                  </a:lnTo>
                  <a:lnTo>
                    <a:pt x="801" y="9278"/>
                  </a:lnTo>
                  <a:lnTo>
                    <a:pt x="972" y="10383"/>
                  </a:lnTo>
                  <a:lnTo>
                    <a:pt x="1144" y="11507"/>
                  </a:lnTo>
                  <a:lnTo>
                    <a:pt x="1353" y="12612"/>
                  </a:lnTo>
                  <a:lnTo>
                    <a:pt x="1544" y="13717"/>
                  </a:lnTo>
                  <a:lnTo>
                    <a:pt x="1772" y="14822"/>
                  </a:lnTo>
                  <a:lnTo>
                    <a:pt x="2001" y="15926"/>
                  </a:lnTo>
                  <a:lnTo>
                    <a:pt x="2268" y="17012"/>
                  </a:lnTo>
                  <a:lnTo>
                    <a:pt x="2515" y="181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4994;p67"/>
            <p:cNvSpPr/>
            <p:nvPr/>
          </p:nvSpPr>
          <p:spPr>
            <a:xfrm flipH="1">
              <a:off x="2520003" y="3716492"/>
              <a:ext cx="24487" cy="5039"/>
            </a:xfrm>
            <a:custGeom>
              <a:avLst/>
              <a:gdLst/>
              <a:ahLst/>
              <a:cxnLst/>
              <a:rect l="l" t="t" r="r" b="b"/>
              <a:pathLst>
                <a:path w="1487" h="306" extrusionOk="0">
                  <a:moveTo>
                    <a:pt x="191" y="210"/>
                  </a:moveTo>
                  <a:lnTo>
                    <a:pt x="191" y="210"/>
                  </a:lnTo>
                  <a:lnTo>
                    <a:pt x="515" y="267"/>
                  </a:lnTo>
                  <a:lnTo>
                    <a:pt x="839" y="286"/>
                  </a:lnTo>
                  <a:lnTo>
                    <a:pt x="1163" y="305"/>
                  </a:lnTo>
                  <a:lnTo>
                    <a:pt x="1487" y="305"/>
                  </a:lnTo>
                  <a:lnTo>
                    <a:pt x="1487" y="305"/>
                  </a:lnTo>
                  <a:lnTo>
                    <a:pt x="1487" y="305"/>
                  </a:lnTo>
                  <a:lnTo>
                    <a:pt x="1163" y="305"/>
                  </a:lnTo>
                  <a:lnTo>
                    <a:pt x="839" y="286"/>
                  </a:lnTo>
                  <a:lnTo>
                    <a:pt x="515" y="267"/>
                  </a:lnTo>
                  <a:lnTo>
                    <a:pt x="191" y="210"/>
                  </a:lnTo>
                  <a:close/>
                  <a:moveTo>
                    <a:pt x="39" y="134"/>
                  </a:moveTo>
                  <a:lnTo>
                    <a:pt x="39" y="134"/>
                  </a:lnTo>
                  <a:lnTo>
                    <a:pt x="58" y="153"/>
                  </a:lnTo>
                  <a:lnTo>
                    <a:pt x="58" y="153"/>
                  </a:lnTo>
                  <a:lnTo>
                    <a:pt x="39" y="134"/>
                  </a:lnTo>
                  <a:close/>
                  <a:moveTo>
                    <a:pt x="39" y="96"/>
                  </a:moveTo>
                  <a:lnTo>
                    <a:pt x="39" y="96"/>
                  </a:lnTo>
                  <a:lnTo>
                    <a:pt x="39" y="115"/>
                  </a:lnTo>
                  <a:lnTo>
                    <a:pt x="39" y="115"/>
                  </a:lnTo>
                  <a:lnTo>
                    <a:pt x="39" y="96"/>
                  </a:lnTo>
                  <a:close/>
                  <a:moveTo>
                    <a:pt x="20" y="76"/>
                  </a:moveTo>
                  <a:lnTo>
                    <a:pt x="20" y="76"/>
                  </a:lnTo>
                  <a:lnTo>
                    <a:pt x="20" y="76"/>
                  </a:lnTo>
                  <a:lnTo>
                    <a:pt x="20" y="76"/>
                  </a:lnTo>
                  <a:lnTo>
                    <a:pt x="20" y="76"/>
                  </a:lnTo>
                  <a:close/>
                  <a:moveTo>
                    <a:pt x="1" y="38"/>
                  </a:moveTo>
                  <a:lnTo>
                    <a:pt x="1" y="38"/>
                  </a:lnTo>
                  <a:lnTo>
                    <a:pt x="20" y="38"/>
                  </a:lnTo>
                  <a:lnTo>
                    <a:pt x="20" y="38"/>
                  </a:lnTo>
                  <a:lnTo>
                    <a:pt x="1" y="38"/>
                  </a:lnTo>
                  <a:close/>
                  <a:moveTo>
                    <a:pt x="1" y="0"/>
                  </a:moveTo>
                  <a:lnTo>
                    <a:pt x="1" y="0"/>
                  </a:lnTo>
                  <a:lnTo>
                    <a:pt x="1" y="0"/>
                  </a:lnTo>
                  <a:lnTo>
                    <a:pt x="1" y="0"/>
                  </a:lnTo>
                  <a:lnTo>
                    <a:pt x="1" y="0"/>
                  </a:lnTo>
                  <a:close/>
                </a:path>
              </a:pathLst>
            </a:custGeom>
            <a:solidFill>
              <a:srgbClr val="FB2E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4995;p67"/>
            <p:cNvSpPr/>
            <p:nvPr/>
          </p:nvSpPr>
          <p:spPr>
            <a:xfrm flipH="1">
              <a:off x="2520003" y="3719933"/>
              <a:ext cx="21342" cy="1597"/>
            </a:xfrm>
            <a:custGeom>
              <a:avLst/>
              <a:gdLst/>
              <a:ahLst/>
              <a:cxnLst/>
              <a:rect l="l" t="t" r="r" b="b"/>
              <a:pathLst>
                <a:path w="1296" h="97" fill="none" extrusionOk="0">
                  <a:moveTo>
                    <a:pt x="0" y="1"/>
                  </a:moveTo>
                  <a:lnTo>
                    <a:pt x="0" y="1"/>
                  </a:lnTo>
                  <a:lnTo>
                    <a:pt x="324" y="58"/>
                  </a:lnTo>
                  <a:lnTo>
                    <a:pt x="648" y="77"/>
                  </a:lnTo>
                  <a:lnTo>
                    <a:pt x="972" y="96"/>
                  </a:lnTo>
                  <a:lnTo>
                    <a:pt x="1296" y="96"/>
                  </a:lnTo>
                  <a:lnTo>
                    <a:pt x="1296" y="96"/>
                  </a:lnTo>
                  <a:lnTo>
                    <a:pt x="1296" y="96"/>
                  </a:lnTo>
                  <a:lnTo>
                    <a:pt x="972" y="96"/>
                  </a:lnTo>
                  <a:lnTo>
                    <a:pt x="648" y="77"/>
                  </a:lnTo>
                  <a:lnTo>
                    <a:pt x="324" y="5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4996;p67"/>
            <p:cNvSpPr/>
            <p:nvPr/>
          </p:nvSpPr>
          <p:spPr>
            <a:xfrm flipH="1">
              <a:off x="2543535" y="3718682"/>
              <a:ext cx="329" cy="329"/>
            </a:xfrm>
            <a:custGeom>
              <a:avLst/>
              <a:gdLst/>
              <a:ahLst/>
              <a:cxnLst/>
              <a:rect l="l" t="t" r="r" b="b"/>
              <a:pathLst>
                <a:path w="20" h="20" fill="none" extrusionOk="0">
                  <a:moveTo>
                    <a:pt x="1" y="1"/>
                  </a:moveTo>
                  <a:lnTo>
                    <a:pt x="1" y="1"/>
                  </a:lnTo>
                  <a:lnTo>
                    <a:pt x="20" y="20"/>
                  </a:lnTo>
                  <a:lnTo>
                    <a:pt x="20"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4997;p67"/>
            <p:cNvSpPr/>
            <p:nvPr/>
          </p:nvSpPr>
          <p:spPr>
            <a:xfrm flipH="1">
              <a:off x="2543848" y="3718056"/>
              <a:ext cx="16" cy="329"/>
            </a:xfrm>
            <a:custGeom>
              <a:avLst/>
              <a:gdLst/>
              <a:ahLst/>
              <a:cxnLst/>
              <a:rect l="l" t="t" r="r" b="b"/>
              <a:pathLst>
                <a:path w="1" h="20"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4998;p67"/>
            <p:cNvSpPr/>
            <p:nvPr/>
          </p:nvSpPr>
          <p:spPr>
            <a:xfrm flipH="1">
              <a:off x="2544161" y="3717743"/>
              <a:ext cx="16" cy="16"/>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4999;p67"/>
            <p:cNvSpPr/>
            <p:nvPr/>
          </p:nvSpPr>
          <p:spPr>
            <a:xfrm flipH="1">
              <a:off x="2544161" y="3717118"/>
              <a:ext cx="329" cy="16"/>
            </a:xfrm>
            <a:custGeom>
              <a:avLst/>
              <a:gdLst/>
              <a:ahLst/>
              <a:cxnLst/>
              <a:rect l="l" t="t" r="r" b="b"/>
              <a:pathLst>
                <a:path w="20" h="1" fill="none" extrusionOk="0">
                  <a:moveTo>
                    <a:pt x="1" y="0"/>
                  </a:moveTo>
                  <a:lnTo>
                    <a:pt x="1" y="0"/>
                  </a:lnTo>
                  <a:lnTo>
                    <a:pt x="20"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5000;p67"/>
            <p:cNvSpPr/>
            <p:nvPr/>
          </p:nvSpPr>
          <p:spPr>
            <a:xfrm flipH="1">
              <a:off x="2544474" y="3716492"/>
              <a:ext cx="16" cy="16"/>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5001;p67"/>
            <p:cNvSpPr/>
            <p:nvPr/>
          </p:nvSpPr>
          <p:spPr>
            <a:xfrm flipH="1">
              <a:off x="1895407" y="3472427"/>
              <a:ext cx="228091" cy="169418"/>
            </a:xfrm>
            <a:custGeom>
              <a:avLst/>
              <a:gdLst/>
              <a:ahLst/>
              <a:cxnLst/>
              <a:rect l="l" t="t" r="r" b="b"/>
              <a:pathLst>
                <a:path w="13851" h="10288" extrusionOk="0">
                  <a:moveTo>
                    <a:pt x="13812" y="58"/>
                  </a:moveTo>
                  <a:lnTo>
                    <a:pt x="13812" y="58"/>
                  </a:lnTo>
                  <a:lnTo>
                    <a:pt x="13507" y="515"/>
                  </a:lnTo>
                  <a:lnTo>
                    <a:pt x="13202" y="972"/>
                  </a:lnTo>
                  <a:lnTo>
                    <a:pt x="12879" y="1410"/>
                  </a:lnTo>
                  <a:lnTo>
                    <a:pt x="12555" y="1829"/>
                  </a:lnTo>
                  <a:lnTo>
                    <a:pt x="12212" y="2248"/>
                  </a:lnTo>
                  <a:lnTo>
                    <a:pt x="11869" y="2667"/>
                  </a:lnTo>
                  <a:lnTo>
                    <a:pt x="11507" y="3048"/>
                  </a:lnTo>
                  <a:lnTo>
                    <a:pt x="11126" y="3448"/>
                  </a:lnTo>
                  <a:lnTo>
                    <a:pt x="10745" y="3829"/>
                  </a:lnTo>
                  <a:lnTo>
                    <a:pt x="10345" y="4191"/>
                  </a:lnTo>
                  <a:lnTo>
                    <a:pt x="9945" y="4553"/>
                  </a:lnTo>
                  <a:lnTo>
                    <a:pt x="9545" y="4915"/>
                  </a:lnTo>
                  <a:lnTo>
                    <a:pt x="9126" y="5258"/>
                  </a:lnTo>
                  <a:lnTo>
                    <a:pt x="8688" y="5582"/>
                  </a:lnTo>
                  <a:lnTo>
                    <a:pt x="7811" y="6230"/>
                  </a:lnTo>
                  <a:lnTo>
                    <a:pt x="6916" y="6839"/>
                  </a:lnTo>
                  <a:lnTo>
                    <a:pt x="5982" y="7411"/>
                  </a:lnTo>
                  <a:lnTo>
                    <a:pt x="5030" y="7963"/>
                  </a:lnTo>
                  <a:lnTo>
                    <a:pt x="4058" y="8497"/>
                  </a:lnTo>
                  <a:lnTo>
                    <a:pt x="3068" y="8973"/>
                  </a:lnTo>
                  <a:lnTo>
                    <a:pt x="2058" y="9449"/>
                  </a:lnTo>
                  <a:lnTo>
                    <a:pt x="1029" y="9887"/>
                  </a:lnTo>
                  <a:lnTo>
                    <a:pt x="1" y="10287"/>
                  </a:lnTo>
                  <a:lnTo>
                    <a:pt x="1" y="10287"/>
                  </a:lnTo>
                  <a:lnTo>
                    <a:pt x="1" y="10287"/>
                  </a:lnTo>
                  <a:lnTo>
                    <a:pt x="1029" y="9887"/>
                  </a:lnTo>
                  <a:lnTo>
                    <a:pt x="2058" y="9449"/>
                  </a:lnTo>
                  <a:lnTo>
                    <a:pt x="3068" y="8973"/>
                  </a:lnTo>
                  <a:lnTo>
                    <a:pt x="4058" y="8497"/>
                  </a:lnTo>
                  <a:lnTo>
                    <a:pt x="5030" y="7963"/>
                  </a:lnTo>
                  <a:lnTo>
                    <a:pt x="5982" y="7411"/>
                  </a:lnTo>
                  <a:lnTo>
                    <a:pt x="6916" y="6839"/>
                  </a:lnTo>
                  <a:lnTo>
                    <a:pt x="7811" y="6230"/>
                  </a:lnTo>
                  <a:lnTo>
                    <a:pt x="8688" y="5582"/>
                  </a:lnTo>
                  <a:lnTo>
                    <a:pt x="9126" y="5258"/>
                  </a:lnTo>
                  <a:lnTo>
                    <a:pt x="9545" y="4915"/>
                  </a:lnTo>
                  <a:lnTo>
                    <a:pt x="9945" y="4553"/>
                  </a:lnTo>
                  <a:lnTo>
                    <a:pt x="10345" y="4191"/>
                  </a:lnTo>
                  <a:lnTo>
                    <a:pt x="10745" y="3829"/>
                  </a:lnTo>
                  <a:lnTo>
                    <a:pt x="11126" y="3448"/>
                  </a:lnTo>
                  <a:lnTo>
                    <a:pt x="11507" y="3048"/>
                  </a:lnTo>
                  <a:lnTo>
                    <a:pt x="11869" y="2667"/>
                  </a:lnTo>
                  <a:lnTo>
                    <a:pt x="12212" y="2248"/>
                  </a:lnTo>
                  <a:lnTo>
                    <a:pt x="12555" y="1829"/>
                  </a:lnTo>
                  <a:lnTo>
                    <a:pt x="12879" y="1410"/>
                  </a:lnTo>
                  <a:lnTo>
                    <a:pt x="13202" y="972"/>
                  </a:lnTo>
                  <a:lnTo>
                    <a:pt x="13507" y="515"/>
                  </a:lnTo>
                  <a:lnTo>
                    <a:pt x="13812" y="58"/>
                  </a:lnTo>
                  <a:close/>
                  <a:moveTo>
                    <a:pt x="13831" y="19"/>
                  </a:moveTo>
                  <a:lnTo>
                    <a:pt x="13831" y="19"/>
                  </a:lnTo>
                  <a:lnTo>
                    <a:pt x="13831" y="19"/>
                  </a:lnTo>
                  <a:lnTo>
                    <a:pt x="13831" y="19"/>
                  </a:lnTo>
                  <a:lnTo>
                    <a:pt x="13831" y="19"/>
                  </a:lnTo>
                  <a:close/>
                  <a:moveTo>
                    <a:pt x="13831" y="19"/>
                  </a:moveTo>
                  <a:lnTo>
                    <a:pt x="13831" y="19"/>
                  </a:lnTo>
                  <a:lnTo>
                    <a:pt x="13831" y="19"/>
                  </a:lnTo>
                  <a:lnTo>
                    <a:pt x="13831" y="19"/>
                  </a:lnTo>
                  <a:lnTo>
                    <a:pt x="13831" y="19"/>
                  </a:lnTo>
                  <a:close/>
                  <a:moveTo>
                    <a:pt x="13850" y="0"/>
                  </a:moveTo>
                  <a:lnTo>
                    <a:pt x="13850" y="0"/>
                  </a:lnTo>
                  <a:lnTo>
                    <a:pt x="13850" y="0"/>
                  </a:lnTo>
                  <a:lnTo>
                    <a:pt x="13850" y="0"/>
                  </a:lnTo>
                  <a:lnTo>
                    <a:pt x="13850" y="0"/>
                  </a:lnTo>
                  <a:close/>
                </a:path>
              </a:pathLst>
            </a:custGeom>
            <a:solidFill>
              <a:srgbClr val="FD7D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5002;p67"/>
            <p:cNvSpPr/>
            <p:nvPr/>
          </p:nvSpPr>
          <p:spPr>
            <a:xfrm flipH="1">
              <a:off x="1896049" y="3473366"/>
              <a:ext cx="227449" cy="168479"/>
            </a:xfrm>
            <a:custGeom>
              <a:avLst/>
              <a:gdLst/>
              <a:ahLst/>
              <a:cxnLst/>
              <a:rect l="l" t="t" r="r" b="b"/>
              <a:pathLst>
                <a:path w="13812" h="10231" fill="none" extrusionOk="0">
                  <a:moveTo>
                    <a:pt x="13812" y="1"/>
                  </a:moveTo>
                  <a:lnTo>
                    <a:pt x="13812" y="1"/>
                  </a:lnTo>
                  <a:lnTo>
                    <a:pt x="13507" y="458"/>
                  </a:lnTo>
                  <a:lnTo>
                    <a:pt x="13202" y="915"/>
                  </a:lnTo>
                  <a:lnTo>
                    <a:pt x="12879" y="1353"/>
                  </a:lnTo>
                  <a:lnTo>
                    <a:pt x="12555" y="1772"/>
                  </a:lnTo>
                  <a:lnTo>
                    <a:pt x="12212" y="2191"/>
                  </a:lnTo>
                  <a:lnTo>
                    <a:pt x="11869" y="2610"/>
                  </a:lnTo>
                  <a:lnTo>
                    <a:pt x="11507" y="2991"/>
                  </a:lnTo>
                  <a:lnTo>
                    <a:pt x="11126" y="3391"/>
                  </a:lnTo>
                  <a:lnTo>
                    <a:pt x="10745" y="3772"/>
                  </a:lnTo>
                  <a:lnTo>
                    <a:pt x="10345" y="4134"/>
                  </a:lnTo>
                  <a:lnTo>
                    <a:pt x="9945" y="4496"/>
                  </a:lnTo>
                  <a:lnTo>
                    <a:pt x="9545" y="4858"/>
                  </a:lnTo>
                  <a:lnTo>
                    <a:pt x="9126" y="5201"/>
                  </a:lnTo>
                  <a:lnTo>
                    <a:pt x="8688" y="5525"/>
                  </a:lnTo>
                  <a:lnTo>
                    <a:pt x="7811" y="6173"/>
                  </a:lnTo>
                  <a:lnTo>
                    <a:pt x="6916" y="6782"/>
                  </a:lnTo>
                  <a:lnTo>
                    <a:pt x="5982" y="7354"/>
                  </a:lnTo>
                  <a:lnTo>
                    <a:pt x="5030" y="7906"/>
                  </a:lnTo>
                  <a:lnTo>
                    <a:pt x="4058" y="8440"/>
                  </a:lnTo>
                  <a:lnTo>
                    <a:pt x="3068" y="8916"/>
                  </a:lnTo>
                  <a:lnTo>
                    <a:pt x="2058" y="9392"/>
                  </a:lnTo>
                  <a:lnTo>
                    <a:pt x="1029" y="9830"/>
                  </a:lnTo>
                  <a:lnTo>
                    <a:pt x="1" y="10230"/>
                  </a:lnTo>
                  <a:lnTo>
                    <a:pt x="1" y="10230"/>
                  </a:lnTo>
                  <a:lnTo>
                    <a:pt x="1" y="10230"/>
                  </a:lnTo>
                  <a:lnTo>
                    <a:pt x="1029" y="9830"/>
                  </a:lnTo>
                  <a:lnTo>
                    <a:pt x="2058" y="9392"/>
                  </a:lnTo>
                  <a:lnTo>
                    <a:pt x="3068" y="8916"/>
                  </a:lnTo>
                  <a:lnTo>
                    <a:pt x="4058" y="8440"/>
                  </a:lnTo>
                  <a:lnTo>
                    <a:pt x="5030" y="7906"/>
                  </a:lnTo>
                  <a:lnTo>
                    <a:pt x="5982" y="7354"/>
                  </a:lnTo>
                  <a:lnTo>
                    <a:pt x="6916" y="6782"/>
                  </a:lnTo>
                  <a:lnTo>
                    <a:pt x="7811" y="6173"/>
                  </a:lnTo>
                  <a:lnTo>
                    <a:pt x="8688" y="5525"/>
                  </a:lnTo>
                  <a:lnTo>
                    <a:pt x="9126" y="5201"/>
                  </a:lnTo>
                  <a:lnTo>
                    <a:pt x="9545" y="4858"/>
                  </a:lnTo>
                  <a:lnTo>
                    <a:pt x="9945" y="4496"/>
                  </a:lnTo>
                  <a:lnTo>
                    <a:pt x="10345" y="4134"/>
                  </a:lnTo>
                  <a:lnTo>
                    <a:pt x="10745" y="3772"/>
                  </a:lnTo>
                  <a:lnTo>
                    <a:pt x="11126" y="3391"/>
                  </a:lnTo>
                  <a:lnTo>
                    <a:pt x="11507" y="2991"/>
                  </a:lnTo>
                  <a:lnTo>
                    <a:pt x="11869" y="2610"/>
                  </a:lnTo>
                  <a:lnTo>
                    <a:pt x="12212" y="2191"/>
                  </a:lnTo>
                  <a:lnTo>
                    <a:pt x="12555" y="1772"/>
                  </a:lnTo>
                  <a:lnTo>
                    <a:pt x="12879" y="1353"/>
                  </a:lnTo>
                  <a:lnTo>
                    <a:pt x="13202" y="915"/>
                  </a:lnTo>
                  <a:lnTo>
                    <a:pt x="13507" y="458"/>
                  </a:lnTo>
                  <a:lnTo>
                    <a:pt x="1381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5003;p67"/>
            <p:cNvSpPr/>
            <p:nvPr/>
          </p:nvSpPr>
          <p:spPr>
            <a:xfrm flipH="1">
              <a:off x="1895720" y="3472740"/>
              <a:ext cx="16" cy="16"/>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5004;p67"/>
            <p:cNvSpPr/>
            <p:nvPr/>
          </p:nvSpPr>
          <p:spPr>
            <a:xfrm flipH="1">
              <a:off x="1895720" y="3472740"/>
              <a:ext cx="16" cy="16"/>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5005;p67"/>
            <p:cNvSpPr/>
            <p:nvPr/>
          </p:nvSpPr>
          <p:spPr>
            <a:xfrm flipH="1">
              <a:off x="1895407" y="3472427"/>
              <a:ext cx="16" cy="16"/>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5006;p67"/>
            <p:cNvSpPr/>
            <p:nvPr/>
          </p:nvSpPr>
          <p:spPr>
            <a:xfrm flipH="1">
              <a:off x="1878478" y="3411876"/>
              <a:ext cx="704282" cy="309655"/>
            </a:xfrm>
            <a:custGeom>
              <a:avLst/>
              <a:gdLst/>
              <a:ahLst/>
              <a:cxnLst/>
              <a:rect l="l" t="t" r="r" b="b"/>
              <a:pathLst>
                <a:path w="42768" h="18804" extrusionOk="0">
                  <a:moveTo>
                    <a:pt x="42768" y="1"/>
                  </a:moveTo>
                  <a:lnTo>
                    <a:pt x="41130" y="667"/>
                  </a:lnTo>
                  <a:lnTo>
                    <a:pt x="39510" y="1372"/>
                  </a:lnTo>
                  <a:lnTo>
                    <a:pt x="37891" y="2115"/>
                  </a:lnTo>
                  <a:lnTo>
                    <a:pt x="36291" y="2858"/>
                  </a:lnTo>
                  <a:lnTo>
                    <a:pt x="33071" y="4382"/>
                  </a:lnTo>
                  <a:lnTo>
                    <a:pt x="31471" y="5144"/>
                  </a:lnTo>
                  <a:lnTo>
                    <a:pt x="29871" y="5887"/>
                  </a:lnTo>
                  <a:lnTo>
                    <a:pt x="28080" y="6706"/>
                  </a:lnTo>
                  <a:lnTo>
                    <a:pt x="26271" y="7487"/>
                  </a:lnTo>
                  <a:lnTo>
                    <a:pt x="25337" y="7868"/>
                  </a:lnTo>
                  <a:lnTo>
                    <a:pt x="24423" y="8230"/>
                  </a:lnTo>
                  <a:lnTo>
                    <a:pt x="23508" y="8573"/>
                  </a:lnTo>
                  <a:lnTo>
                    <a:pt x="22575" y="8916"/>
                  </a:lnTo>
                  <a:lnTo>
                    <a:pt x="21641" y="9240"/>
                  </a:lnTo>
                  <a:lnTo>
                    <a:pt x="20708" y="9526"/>
                  </a:lnTo>
                  <a:lnTo>
                    <a:pt x="19755" y="9811"/>
                  </a:lnTo>
                  <a:lnTo>
                    <a:pt x="18822" y="10078"/>
                  </a:lnTo>
                  <a:lnTo>
                    <a:pt x="17869" y="10326"/>
                  </a:lnTo>
                  <a:lnTo>
                    <a:pt x="16917" y="10554"/>
                  </a:lnTo>
                  <a:lnTo>
                    <a:pt x="15964" y="10745"/>
                  </a:lnTo>
                  <a:lnTo>
                    <a:pt x="14993" y="10916"/>
                  </a:lnTo>
                  <a:lnTo>
                    <a:pt x="15317" y="12517"/>
                  </a:lnTo>
                  <a:lnTo>
                    <a:pt x="15641" y="14117"/>
                  </a:lnTo>
                  <a:lnTo>
                    <a:pt x="16003" y="15717"/>
                  </a:lnTo>
                  <a:lnTo>
                    <a:pt x="16403" y="17298"/>
                  </a:lnTo>
                  <a:lnTo>
                    <a:pt x="15601" y="17464"/>
                  </a:lnTo>
                  <a:lnTo>
                    <a:pt x="15601" y="17464"/>
                  </a:lnTo>
                  <a:lnTo>
                    <a:pt x="16269" y="17336"/>
                  </a:lnTo>
                  <a:lnTo>
                    <a:pt x="17565" y="17050"/>
                  </a:lnTo>
                  <a:lnTo>
                    <a:pt x="18860" y="16765"/>
                  </a:lnTo>
                  <a:lnTo>
                    <a:pt x="20155" y="16441"/>
                  </a:lnTo>
                  <a:lnTo>
                    <a:pt x="21432" y="16098"/>
                  </a:lnTo>
                  <a:lnTo>
                    <a:pt x="22708" y="15736"/>
                  </a:lnTo>
                  <a:lnTo>
                    <a:pt x="23965" y="15355"/>
                  </a:lnTo>
                  <a:lnTo>
                    <a:pt x="25223" y="14936"/>
                  </a:lnTo>
                  <a:lnTo>
                    <a:pt x="25642" y="14803"/>
                  </a:lnTo>
                  <a:lnTo>
                    <a:pt x="26766" y="14403"/>
                  </a:lnTo>
                  <a:lnTo>
                    <a:pt x="27890" y="13964"/>
                  </a:lnTo>
                  <a:lnTo>
                    <a:pt x="28918" y="13564"/>
                  </a:lnTo>
                  <a:lnTo>
                    <a:pt x="29947" y="13126"/>
                  </a:lnTo>
                  <a:lnTo>
                    <a:pt x="30957" y="12650"/>
                  </a:lnTo>
                  <a:lnTo>
                    <a:pt x="31947" y="12174"/>
                  </a:lnTo>
                  <a:lnTo>
                    <a:pt x="32919" y="11640"/>
                  </a:lnTo>
                  <a:lnTo>
                    <a:pt x="33871" y="11088"/>
                  </a:lnTo>
                  <a:lnTo>
                    <a:pt x="34805" y="10516"/>
                  </a:lnTo>
                  <a:lnTo>
                    <a:pt x="35700" y="9907"/>
                  </a:lnTo>
                  <a:lnTo>
                    <a:pt x="36577" y="9259"/>
                  </a:lnTo>
                  <a:lnTo>
                    <a:pt x="37015" y="8935"/>
                  </a:lnTo>
                  <a:lnTo>
                    <a:pt x="37434" y="8592"/>
                  </a:lnTo>
                  <a:lnTo>
                    <a:pt x="37834" y="8230"/>
                  </a:lnTo>
                  <a:lnTo>
                    <a:pt x="38234" y="7868"/>
                  </a:lnTo>
                  <a:lnTo>
                    <a:pt x="38634" y="7506"/>
                  </a:lnTo>
                  <a:lnTo>
                    <a:pt x="39015" y="7125"/>
                  </a:lnTo>
                  <a:lnTo>
                    <a:pt x="39396" y="6725"/>
                  </a:lnTo>
                  <a:lnTo>
                    <a:pt x="39758" y="6344"/>
                  </a:lnTo>
                  <a:lnTo>
                    <a:pt x="40101" y="5925"/>
                  </a:lnTo>
                  <a:lnTo>
                    <a:pt x="40444" y="5506"/>
                  </a:lnTo>
                  <a:lnTo>
                    <a:pt x="40768" y="5087"/>
                  </a:lnTo>
                  <a:lnTo>
                    <a:pt x="41091" y="4649"/>
                  </a:lnTo>
                  <a:lnTo>
                    <a:pt x="41396" y="4192"/>
                  </a:lnTo>
                  <a:lnTo>
                    <a:pt x="41701" y="3735"/>
                  </a:lnTo>
                  <a:lnTo>
                    <a:pt x="41701" y="3715"/>
                  </a:lnTo>
                  <a:lnTo>
                    <a:pt x="41720" y="3696"/>
                  </a:lnTo>
                  <a:lnTo>
                    <a:pt x="41739" y="3677"/>
                  </a:lnTo>
                  <a:lnTo>
                    <a:pt x="41968" y="3258"/>
                  </a:lnTo>
                  <a:lnTo>
                    <a:pt x="42177" y="2820"/>
                  </a:lnTo>
                  <a:lnTo>
                    <a:pt x="42349" y="2363"/>
                  </a:lnTo>
                  <a:lnTo>
                    <a:pt x="42482" y="1906"/>
                  </a:lnTo>
                  <a:lnTo>
                    <a:pt x="42596" y="1429"/>
                  </a:lnTo>
                  <a:lnTo>
                    <a:pt x="42692" y="953"/>
                  </a:lnTo>
                  <a:lnTo>
                    <a:pt x="42730" y="477"/>
                  </a:lnTo>
                  <a:lnTo>
                    <a:pt x="42768" y="1"/>
                  </a:lnTo>
                  <a:close/>
                  <a:moveTo>
                    <a:pt x="15601" y="17464"/>
                  </a:moveTo>
                  <a:lnTo>
                    <a:pt x="15044" y="17570"/>
                  </a:lnTo>
                  <a:lnTo>
                    <a:pt x="15044" y="17570"/>
                  </a:lnTo>
                  <a:lnTo>
                    <a:pt x="15298" y="17527"/>
                  </a:lnTo>
                  <a:lnTo>
                    <a:pt x="15601" y="17464"/>
                  </a:lnTo>
                  <a:close/>
                  <a:moveTo>
                    <a:pt x="1" y="9183"/>
                  </a:moveTo>
                  <a:lnTo>
                    <a:pt x="172" y="10383"/>
                  </a:lnTo>
                  <a:lnTo>
                    <a:pt x="382" y="11564"/>
                  </a:lnTo>
                  <a:lnTo>
                    <a:pt x="610" y="12745"/>
                  </a:lnTo>
                  <a:lnTo>
                    <a:pt x="896" y="13926"/>
                  </a:lnTo>
                  <a:lnTo>
                    <a:pt x="1201" y="15088"/>
                  </a:lnTo>
                  <a:lnTo>
                    <a:pt x="1544" y="16231"/>
                  </a:lnTo>
                  <a:lnTo>
                    <a:pt x="1906" y="17374"/>
                  </a:lnTo>
                  <a:lnTo>
                    <a:pt x="2325" y="18498"/>
                  </a:lnTo>
                  <a:lnTo>
                    <a:pt x="2325" y="18536"/>
                  </a:lnTo>
                  <a:lnTo>
                    <a:pt x="2344" y="18536"/>
                  </a:lnTo>
                  <a:lnTo>
                    <a:pt x="2344" y="18574"/>
                  </a:lnTo>
                  <a:lnTo>
                    <a:pt x="2363" y="18594"/>
                  </a:lnTo>
                  <a:lnTo>
                    <a:pt x="2363" y="18613"/>
                  </a:lnTo>
                  <a:lnTo>
                    <a:pt x="2363" y="18632"/>
                  </a:lnTo>
                  <a:lnTo>
                    <a:pt x="2382" y="18651"/>
                  </a:lnTo>
                  <a:lnTo>
                    <a:pt x="2382" y="18689"/>
                  </a:lnTo>
                  <a:lnTo>
                    <a:pt x="2515" y="18708"/>
                  </a:lnTo>
                  <a:lnTo>
                    <a:pt x="2839" y="18765"/>
                  </a:lnTo>
                  <a:lnTo>
                    <a:pt x="3163" y="18784"/>
                  </a:lnTo>
                  <a:lnTo>
                    <a:pt x="3487" y="18803"/>
                  </a:lnTo>
                  <a:lnTo>
                    <a:pt x="4439" y="18803"/>
                  </a:lnTo>
                  <a:lnTo>
                    <a:pt x="5773" y="18727"/>
                  </a:lnTo>
                  <a:lnTo>
                    <a:pt x="7087" y="18632"/>
                  </a:lnTo>
                  <a:lnTo>
                    <a:pt x="8421" y="18517"/>
                  </a:lnTo>
                  <a:lnTo>
                    <a:pt x="9735" y="18384"/>
                  </a:lnTo>
                  <a:lnTo>
                    <a:pt x="11050" y="18213"/>
                  </a:lnTo>
                  <a:lnTo>
                    <a:pt x="12364" y="18022"/>
                  </a:lnTo>
                  <a:lnTo>
                    <a:pt x="13659" y="17812"/>
                  </a:lnTo>
                  <a:lnTo>
                    <a:pt x="14974" y="17584"/>
                  </a:lnTo>
                  <a:lnTo>
                    <a:pt x="15044" y="17570"/>
                  </a:lnTo>
                  <a:lnTo>
                    <a:pt x="15044" y="17570"/>
                  </a:lnTo>
                  <a:lnTo>
                    <a:pt x="14193" y="17717"/>
                  </a:lnTo>
                  <a:lnTo>
                    <a:pt x="13793" y="16098"/>
                  </a:lnTo>
                  <a:lnTo>
                    <a:pt x="13431" y="14479"/>
                  </a:lnTo>
                  <a:lnTo>
                    <a:pt x="13088" y="12840"/>
                  </a:lnTo>
                  <a:lnTo>
                    <a:pt x="12764" y="11202"/>
                  </a:lnTo>
                  <a:lnTo>
                    <a:pt x="12059" y="11278"/>
                  </a:lnTo>
                  <a:lnTo>
                    <a:pt x="11354" y="11316"/>
                  </a:lnTo>
                  <a:lnTo>
                    <a:pt x="10630" y="11335"/>
                  </a:lnTo>
                  <a:lnTo>
                    <a:pt x="9926" y="11355"/>
                  </a:lnTo>
                  <a:lnTo>
                    <a:pt x="9507" y="11335"/>
                  </a:lnTo>
                  <a:lnTo>
                    <a:pt x="9811" y="13069"/>
                  </a:lnTo>
                  <a:lnTo>
                    <a:pt x="10135" y="14803"/>
                  </a:lnTo>
                  <a:lnTo>
                    <a:pt x="10516" y="16517"/>
                  </a:lnTo>
                  <a:lnTo>
                    <a:pt x="10935" y="18213"/>
                  </a:lnTo>
                  <a:lnTo>
                    <a:pt x="9811" y="18365"/>
                  </a:lnTo>
                  <a:lnTo>
                    <a:pt x="8668" y="18479"/>
                  </a:lnTo>
                  <a:lnTo>
                    <a:pt x="8249" y="16669"/>
                  </a:lnTo>
                  <a:lnTo>
                    <a:pt x="7868" y="14860"/>
                  </a:lnTo>
                  <a:lnTo>
                    <a:pt x="7506" y="13031"/>
                  </a:lnTo>
                  <a:lnTo>
                    <a:pt x="7201" y="11202"/>
                  </a:lnTo>
                  <a:lnTo>
                    <a:pt x="6268" y="11088"/>
                  </a:lnTo>
                  <a:lnTo>
                    <a:pt x="5354" y="10916"/>
                  </a:lnTo>
                  <a:lnTo>
                    <a:pt x="4420" y="10726"/>
                  </a:lnTo>
                  <a:lnTo>
                    <a:pt x="3525" y="10478"/>
                  </a:lnTo>
                  <a:lnTo>
                    <a:pt x="2610" y="10212"/>
                  </a:lnTo>
                  <a:lnTo>
                    <a:pt x="1734" y="9907"/>
                  </a:lnTo>
                  <a:lnTo>
                    <a:pt x="858" y="9564"/>
                  </a:lnTo>
                  <a:lnTo>
                    <a:pt x="1" y="9183"/>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5007;p67"/>
            <p:cNvSpPr/>
            <p:nvPr/>
          </p:nvSpPr>
          <p:spPr>
            <a:xfrm flipH="1">
              <a:off x="1878478" y="3411876"/>
              <a:ext cx="704282" cy="309655"/>
            </a:xfrm>
            <a:custGeom>
              <a:avLst/>
              <a:gdLst/>
              <a:ahLst/>
              <a:cxnLst/>
              <a:rect l="l" t="t" r="r" b="b"/>
              <a:pathLst>
                <a:path w="42768" h="18804" fill="none" extrusionOk="0">
                  <a:moveTo>
                    <a:pt x="42768" y="1"/>
                  </a:moveTo>
                  <a:lnTo>
                    <a:pt x="42768" y="1"/>
                  </a:lnTo>
                  <a:lnTo>
                    <a:pt x="41130" y="667"/>
                  </a:lnTo>
                  <a:lnTo>
                    <a:pt x="39510" y="1372"/>
                  </a:lnTo>
                  <a:lnTo>
                    <a:pt x="37891" y="2115"/>
                  </a:lnTo>
                  <a:lnTo>
                    <a:pt x="36291" y="2858"/>
                  </a:lnTo>
                  <a:lnTo>
                    <a:pt x="33071" y="4382"/>
                  </a:lnTo>
                  <a:lnTo>
                    <a:pt x="31471" y="5144"/>
                  </a:lnTo>
                  <a:lnTo>
                    <a:pt x="29871" y="5887"/>
                  </a:lnTo>
                  <a:lnTo>
                    <a:pt x="29871" y="5887"/>
                  </a:lnTo>
                  <a:lnTo>
                    <a:pt x="28080" y="6706"/>
                  </a:lnTo>
                  <a:lnTo>
                    <a:pt x="26271" y="7487"/>
                  </a:lnTo>
                  <a:lnTo>
                    <a:pt x="25337" y="7868"/>
                  </a:lnTo>
                  <a:lnTo>
                    <a:pt x="24423" y="8230"/>
                  </a:lnTo>
                  <a:lnTo>
                    <a:pt x="23508" y="8573"/>
                  </a:lnTo>
                  <a:lnTo>
                    <a:pt x="22575" y="8916"/>
                  </a:lnTo>
                  <a:lnTo>
                    <a:pt x="21641" y="9240"/>
                  </a:lnTo>
                  <a:lnTo>
                    <a:pt x="20708" y="9526"/>
                  </a:lnTo>
                  <a:lnTo>
                    <a:pt x="19755" y="9811"/>
                  </a:lnTo>
                  <a:lnTo>
                    <a:pt x="18822" y="10078"/>
                  </a:lnTo>
                  <a:lnTo>
                    <a:pt x="17869" y="10326"/>
                  </a:lnTo>
                  <a:lnTo>
                    <a:pt x="16917" y="10554"/>
                  </a:lnTo>
                  <a:lnTo>
                    <a:pt x="15964" y="10745"/>
                  </a:lnTo>
                  <a:lnTo>
                    <a:pt x="14993" y="10916"/>
                  </a:lnTo>
                  <a:lnTo>
                    <a:pt x="14993" y="10916"/>
                  </a:lnTo>
                  <a:lnTo>
                    <a:pt x="15317" y="12517"/>
                  </a:lnTo>
                  <a:lnTo>
                    <a:pt x="15641" y="14117"/>
                  </a:lnTo>
                  <a:lnTo>
                    <a:pt x="16003" y="15717"/>
                  </a:lnTo>
                  <a:lnTo>
                    <a:pt x="16403" y="17298"/>
                  </a:lnTo>
                  <a:lnTo>
                    <a:pt x="16403" y="17298"/>
                  </a:lnTo>
                  <a:lnTo>
                    <a:pt x="15298" y="17527"/>
                  </a:lnTo>
                  <a:lnTo>
                    <a:pt x="14193" y="17717"/>
                  </a:lnTo>
                  <a:lnTo>
                    <a:pt x="14193" y="17717"/>
                  </a:lnTo>
                  <a:lnTo>
                    <a:pt x="13793" y="16098"/>
                  </a:lnTo>
                  <a:lnTo>
                    <a:pt x="13431" y="14479"/>
                  </a:lnTo>
                  <a:lnTo>
                    <a:pt x="13088" y="12840"/>
                  </a:lnTo>
                  <a:lnTo>
                    <a:pt x="12764" y="11202"/>
                  </a:lnTo>
                  <a:lnTo>
                    <a:pt x="12764" y="11202"/>
                  </a:lnTo>
                  <a:lnTo>
                    <a:pt x="12059" y="11278"/>
                  </a:lnTo>
                  <a:lnTo>
                    <a:pt x="11354" y="11316"/>
                  </a:lnTo>
                  <a:lnTo>
                    <a:pt x="10630" y="11335"/>
                  </a:lnTo>
                  <a:lnTo>
                    <a:pt x="9926" y="11355"/>
                  </a:lnTo>
                  <a:lnTo>
                    <a:pt x="9926" y="11355"/>
                  </a:lnTo>
                  <a:lnTo>
                    <a:pt x="9507" y="11335"/>
                  </a:lnTo>
                  <a:lnTo>
                    <a:pt x="9507" y="11335"/>
                  </a:lnTo>
                  <a:lnTo>
                    <a:pt x="9811" y="13069"/>
                  </a:lnTo>
                  <a:lnTo>
                    <a:pt x="10135" y="14803"/>
                  </a:lnTo>
                  <a:lnTo>
                    <a:pt x="10516" y="16517"/>
                  </a:lnTo>
                  <a:lnTo>
                    <a:pt x="10935" y="18213"/>
                  </a:lnTo>
                  <a:lnTo>
                    <a:pt x="10935" y="18213"/>
                  </a:lnTo>
                  <a:lnTo>
                    <a:pt x="9811" y="18365"/>
                  </a:lnTo>
                  <a:lnTo>
                    <a:pt x="8668" y="18479"/>
                  </a:lnTo>
                  <a:lnTo>
                    <a:pt x="8668" y="18479"/>
                  </a:lnTo>
                  <a:lnTo>
                    <a:pt x="8249" y="16669"/>
                  </a:lnTo>
                  <a:lnTo>
                    <a:pt x="7868" y="14860"/>
                  </a:lnTo>
                  <a:lnTo>
                    <a:pt x="7506" y="13031"/>
                  </a:lnTo>
                  <a:lnTo>
                    <a:pt x="7201" y="11202"/>
                  </a:lnTo>
                  <a:lnTo>
                    <a:pt x="7201" y="11202"/>
                  </a:lnTo>
                  <a:lnTo>
                    <a:pt x="6268" y="11088"/>
                  </a:lnTo>
                  <a:lnTo>
                    <a:pt x="5354" y="10916"/>
                  </a:lnTo>
                  <a:lnTo>
                    <a:pt x="4420" y="10726"/>
                  </a:lnTo>
                  <a:lnTo>
                    <a:pt x="3525" y="10478"/>
                  </a:lnTo>
                  <a:lnTo>
                    <a:pt x="2610" y="10212"/>
                  </a:lnTo>
                  <a:lnTo>
                    <a:pt x="1734" y="9907"/>
                  </a:lnTo>
                  <a:lnTo>
                    <a:pt x="858" y="9564"/>
                  </a:lnTo>
                  <a:lnTo>
                    <a:pt x="1" y="9183"/>
                  </a:lnTo>
                  <a:lnTo>
                    <a:pt x="1" y="9183"/>
                  </a:lnTo>
                  <a:lnTo>
                    <a:pt x="172" y="10383"/>
                  </a:lnTo>
                  <a:lnTo>
                    <a:pt x="382" y="11564"/>
                  </a:lnTo>
                  <a:lnTo>
                    <a:pt x="610" y="12745"/>
                  </a:lnTo>
                  <a:lnTo>
                    <a:pt x="896" y="13926"/>
                  </a:lnTo>
                  <a:lnTo>
                    <a:pt x="1201" y="15088"/>
                  </a:lnTo>
                  <a:lnTo>
                    <a:pt x="1544" y="16231"/>
                  </a:lnTo>
                  <a:lnTo>
                    <a:pt x="1906" y="17374"/>
                  </a:lnTo>
                  <a:lnTo>
                    <a:pt x="2325" y="18498"/>
                  </a:lnTo>
                  <a:lnTo>
                    <a:pt x="2325" y="18498"/>
                  </a:lnTo>
                  <a:lnTo>
                    <a:pt x="2325" y="18498"/>
                  </a:lnTo>
                  <a:lnTo>
                    <a:pt x="2325" y="18498"/>
                  </a:lnTo>
                  <a:lnTo>
                    <a:pt x="2325" y="18536"/>
                  </a:lnTo>
                  <a:lnTo>
                    <a:pt x="2325" y="18536"/>
                  </a:lnTo>
                  <a:lnTo>
                    <a:pt x="2344" y="18536"/>
                  </a:lnTo>
                  <a:lnTo>
                    <a:pt x="2344" y="18536"/>
                  </a:lnTo>
                  <a:lnTo>
                    <a:pt x="2344" y="18574"/>
                  </a:lnTo>
                  <a:lnTo>
                    <a:pt x="2344" y="18574"/>
                  </a:lnTo>
                  <a:lnTo>
                    <a:pt x="2344" y="18574"/>
                  </a:lnTo>
                  <a:lnTo>
                    <a:pt x="2344" y="18574"/>
                  </a:lnTo>
                  <a:lnTo>
                    <a:pt x="2363" y="18594"/>
                  </a:lnTo>
                  <a:lnTo>
                    <a:pt x="2363" y="18594"/>
                  </a:lnTo>
                  <a:lnTo>
                    <a:pt x="2363" y="18613"/>
                  </a:lnTo>
                  <a:lnTo>
                    <a:pt x="2363" y="18613"/>
                  </a:lnTo>
                  <a:lnTo>
                    <a:pt x="2363" y="18632"/>
                  </a:lnTo>
                  <a:lnTo>
                    <a:pt x="2363" y="18632"/>
                  </a:lnTo>
                  <a:lnTo>
                    <a:pt x="2382" y="18651"/>
                  </a:lnTo>
                  <a:lnTo>
                    <a:pt x="2382" y="18651"/>
                  </a:lnTo>
                  <a:lnTo>
                    <a:pt x="2382" y="18689"/>
                  </a:lnTo>
                  <a:lnTo>
                    <a:pt x="2382" y="18689"/>
                  </a:lnTo>
                  <a:lnTo>
                    <a:pt x="2515" y="18708"/>
                  </a:lnTo>
                  <a:lnTo>
                    <a:pt x="2515" y="18708"/>
                  </a:lnTo>
                  <a:lnTo>
                    <a:pt x="2839" y="18765"/>
                  </a:lnTo>
                  <a:lnTo>
                    <a:pt x="3163" y="18784"/>
                  </a:lnTo>
                  <a:lnTo>
                    <a:pt x="3487" y="18803"/>
                  </a:lnTo>
                  <a:lnTo>
                    <a:pt x="3811" y="18803"/>
                  </a:lnTo>
                  <a:lnTo>
                    <a:pt x="3811" y="18803"/>
                  </a:lnTo>
                  <a:lnTo>
                    <a:pt x="4439" y="18803"/>
                  </a:lnTo>
                  <a:lnTo>
                    <a:pt x="4439" y="18803"/>
                  </a:lnTo>
                  <a:lnTo>
                    <a:pt x="5773" y="18727"/>
                  </a:lnTo>
                  <a:lnTo>
                    <a:pt x="7087" y="18632"/>
                  </a:lnTo>
                  <a:lnTo>
                    <a:pt x="8421" y="18517"/>
                  </a:lnTo>
                  <a:lnTo>
                    <a:pt x="9735" y="18384"/>
                  </a:lnTo>
                  <a:lnTo>
                    <a:pt x="11050" y="18213"/>
                  </a:lnTo>
                  <a:lnTo>
                    <a:pt x="12364" y="18022"/>
                  </a:lnTo>
                  <a:lnTo>
                    <a:pt x="13659" y="17812"/>
                  </a:lnTo>
                  <a:lnTo>
                    <a:pt x="14974" y="17584"/>
                  </a:lnTo>
                  <a:lnTo>
                    <a:pt x="16269" y="17336"/>
                  </a:lnTo>
                  <a:lnTo>
                    <a:pt x="17565" y="17050"/>
                  </a:lnTo>
                  <a:lnTo>
                    <a:pt x="18860" y="16765"/>
                  </a:lnTo>
                  <a:lnTo>
                    <a:pt x="20155" y="16441"/>
                  </a:lnTo>
                  <a:lnTo>
                    <a:pt x="21432" y="16098"/>
                  </a:lnTo>
                  <a:lnTo>
                    <a:pt x="22708" y="15736"/>
                  </a:lnTo>
                  <a:lnTo>
                    <a:pt x="23965" y="15355"/>
                  </a:lnTo>
                  <a:lnTo>
                    <a:pt x="25223" y="14936"/>
                  </a:lnTo>
                  <a:lnTo>
                    <a:pt x="25223" y="14936"/>
                  </a:lnTo>
                  <a:lnTo>
                    <a:pt x="25642" y="14803"/>
                  </a:lnTo>
                  <a:lnTo>
                    <a:pt x="25642" y="14803"/>
                  </a:lnTo>
                  <a:lnTo>
                    <a:pt x="26766" y="14403"/>
                  </a:lnTo>
                  <a:lnTo>
                    <a:pt x="27890" y="13964"/>
                  </a:lnTo>
                  <a:lnTo>
                    <a:pt x="27890" y="13964"/>
                  </a:lnTo>
                  <a:lnTo>
                    <a:pt x="28918" y="13564"/>
                  </a:lnTo>
                  <a:lnTo>
                    <a:pt x="29947" y="13126"/>
                  </a:lnTo>
                  <a:lnTo>
                    <a:pt x="30957" y="12650"/>
                  </a:lnTo>
                  <a:lnTo>
                    <a:pt x="31947" y="12174"/>
                  </a:lnTo>
                  <a:lnTo>
                    <a:pt x="32919" y="11640"/>
                  </a:lnTo>
                  <a:lnTo>
                    <a:pt x="33871" y="11088"/>
                  </a:lnTo>
                  <a:lnTo>
                    <a:pt x="34805" y="10516"/>
                  </a:lnTo>
                  <a:lnTo>
                    <a:pt x="35700" y="9907"/>
                  </a:lnTo>
                  <a:lnTo>
                    <a:pt x="36577" y="9259"/>
                  </a:lnTo>
                  <a:lnTo>
                    <a:pt x="37015" y="8935"/>
                  </a:lnTo>
                  <a:lnTo>
                    <a:pt x="37434" y="8592"/>
                  </a:lnTo>
                  <a:lnTo>
                    <a:pt x="37834" y="8230"/>
                  </a:lnTo>
                  <a:lnTo>
                    <a:pt x="38234" y="7868"/>
                  </a:lnTo>
                  <a:lnTo>
                    <a:pt x="38634" y="7506"/>
                  </a:lnTo>
                  <a:lnTo>
                    <a:pt x="39015" y="7125"/>
                  </a:lnTo>
                  <a:lnTo>
                    <a:pt x="39396" y="6725"/>
                  </a:lnTo>
                  <a:lnTo>
                    <a:pt x="39758" y="6344"/>
                  </a:lnTo>
                  <a:lnTo>
                    <a:pt x="40101" y="5925"/>
                  </a:lnTo>
                  <a:lnTo>
                    <a:pt x="40444" y="5506"/>
                  </a:lnTo>
                  <a:lnTo>
                    <a:pt x="40768" y="5087"/>
                  </a:lnTo>
                  <a:lnTo>
                    <a:pt x="41091" y="4649"/>
                  </a:lnTo>
                  <a:lnTo>
                    <a:pt x="41396" y="4192"/>
                  </a:lnTo>
                  <a:lnTo>
                    <a:pt x="41701" y="3735"/>
                  </a:lnTo>
                  <a:lnTo>
                    <a:pt x="41701" y="3735"/>
                  </a:lnTo>
                  <a:lnTo>
                    <a:pt x="41701" y="3715"/>
                  </a:lnTo>
                  <a:lnTo>
                    <a:pt x="41701" y="3715"/>
                  </a:lnTo>
                  <a:lnTo>
                    <a:pt x="41720" y="3696"/>
                  </a:lnTo>
                  <a:lnTo>
                    <a:pt x="41720" y="3696"/>
                  </a:lnTo>
                  <a:lnTo>
                    <a:pt x="41720" y="3696"/>
                  </a:lnTo>
                  <a:lnTo>
                    <a:pt x="41720" y="3696"/>
                  </a:lnTo>
                  <a:lnTo>
                    <a:pt x="41720" y="3696"/>
                  </a:lnTo>
                  <a:lnTo>
                    <a:pt x="41720" y="3696"/>
                  </a:lnTo>
                  <a:lnTo>
                    <a:pt x="41720" y="3696"/>
                  </a:lnTo>
                  <a:lnTo>
                    <a:pt x="41720" y="3696"/>
                  </a:lnTo>
                  <a:lnTo>
                    <a:pt x="41739" y="3677"/>
                  </a:lnTo>
                  <a:lnTo>
                    <a:pt x="41739" y="3677"/>
                  </a:lnTo>
                  <a:lnTo>
                    <a:pt x="41739" y="3677"/>
                  </a:lnTo>
                  <a:lnTo>
                    <a:pt x="41739" y="3677"/>
                  </a:lnTo>
                  <a:lnTo>
                    <a:pt x="41968" y="3258"/>
                  </a:lnTo>
                  <a:lnTo>
                    <a:pt x="42177" y="2820"/>
                  </a:lnTo>
                  <a:lnTo>
                    <a:pt x="42349" y="2363"/>
                  </a:lnTo>
                  <a:lnTo>
                    <a:pt x="42482" y="1906"/>
                  </a:lnTo>
                  <a:lnTo>
                    <a:pt x="42596" y="1429"/>
                  </a:lnTo>
                  <a:lnTo>
                    <a:pt x="42692" y="953"/>
                  </a:lnTo>
                  <a:lnTo>
                    <a:pt x="42730" y="477"/>
                  </a:lnTo>
                  <a:lnTo>
                    <a:pt x="4276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5008;p67"/>
            <p:cNvSpPr/>
            <p:nvPr/>
          </p:nvSpPr>
          <p:spPr>
            <a:xfrm flipH="1">
              <a:off x="2312644" y="3591635"/>
              <a:ext cx="59925" cy="112012"/>
            </a:xfrm>
            <a:custGeom>
              <a:avLst/>
              <a:gdLst/>
              <a:ahLst/>
              <a:cxnLst/>
              <a:rect l="l" t="t" r="r" b="b"/>
              <a:pathLst>
                <a:path w="3639" h="6802" extrusionOk="0">
                  <a:moveTo>
                    <a:pt x="2229" y="0"/>
                  </a:moveTo>
                  <a:lnTo>
                    <a:pt x="1124" y="172"/>
                  </a:lnTo>
                  <a:lnTo>
                    <a:pt x="0" y="286"/>
                  </a:lnTo>
                  <a:lnTo>
                    <a:pt x="324" y="1924"/>
                  </a:lnTo>
                  <a:lnTo>
                    <a:pt x="667" y="3563"/>
                  </a:lnTo>
                  <a:lnTo>
                    <a:pt x="1029" y="5182"/>
                  </a:lnTo>
                  <a:lnTo>
                    <a:pt x="1429" y="6801"/>
                  </a:lnTo>
                  <a:lnTo>
                    <a:pt x="2534" y="6611"/>
                  </a:lnTo>
                  <a:lnTo>
                    <a:pt x="3639" y="6382"/>
                  </a:lnTo>
                  <a:lnTo>
                    <a:pt x="3239" y="4801"/>
                  </a:lnTo>
                  <a:lnTo>
                    <a:pt x="2877" y="3201"/>
                  </a:lnTo>
                  <a:lnTo>
                    <a:pt x="2553" y="1601"/>
                  </a:lnTo>
                  <a:lnTo>
                    <a:pt x="22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5009;p67"/>
            <p:cNvSpPr/>
            <p:nvPr/>
          </p:nvSpPr>
          <p:spPr>
            <a:xfrm flipH="1">
              <a:off x="2312644" y="3591635"/>
              <a:ext cx="59925" cy="112012"/>
            </a:xfrm>
            <a:custGeom>
              <a:avLst/>
              <a:gdLst/>
              <a:ahLst/>
              <a:cxnLst/>
              <a:rect l="l" t="t" r="r" b="b"/>
              <a:pathLst>
                <a:path w="3639" h="6802" fill="none" extrusionOk="0">
                  <a:moveTo>
                    <a:pt x="2229" y="0"/>
                  </a:moveTo>
                  <a:lnTo>
                    <a:pt x="2229" y="0"/>
                  </a:lnTo>
                  <a:lnTo>
                    <a:pt x="1124" y="172"/>
                  </a:lnTo>
                  <a:lnTo>
                    <a:pt x="0" y="286"/>
                  </a:lnTo>
                  <a:lnTo>
                    <a:pt x="0" y="286"/>
                  </a:lnTo>
                  <a:lnTo>
                    <a:pt x="324" y="1924"/>
                  </a:lnTo>
                  <a:lnTo>
                    <a:pt x="667" y="3563"/>
                  </a:lnTo>
                  <a:lnTo>
                    <a:pt x="1029" y="5182"/>
                  </a:lnTo>
                  <a:lnTo>
                    <a:pt x="1429" y="6801"/>
                  </a:lnTo>
                  <a:lnTo>
                    <a:pt x="1429" y="6801"/>
                  </a:lnTo>
                  <a:lnTo>
                    <a:pt x="2534" y="6611"/>
                  </a:lnTo>
                  <a:lnTo>
                    <a:pt x="3639" y="6382"/>
                  </a:lnTo>
                  <a:lnTo>
                    <a:pt x="3639" y="6382"/>
                  </a:lnTo>
                  <a:lnTo>
                    <a:pt x="3239" y="4801"/>
                  </a:lnTo>
                  <a:lnTo>
                    <a:pt x="2877" y="3201"/>
                  </a:lnTo>
                  <a:lnTo>
                    <a:pt x="2553" y="1601"/>
                  </a:lnTo>
                  <a:lnTo>
                    <a:pt x="2229" y="0"/>
                  </a:ln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5010;p67"/>
            <p:cNvSpPr/>
            <p:nvPr/>
          </p:nvSpPr>
          <p:spPr>
            <a:xfrm flipH="1">
              <a:off x="2402672" y="3596345"/>
              <a:ext cx="61506" cy="119850"/>
            </a:xfrm>
            <a:custGeom>
              <a:avLst/>
              <a:gdLst/>
              <a:ahLst/>
              <a:cxnLst/>
              <a:rect l="l" t="t" r="r" b="b"/>
              <a:pathLst>
                <a:path w="3735" h="7278" extrusionOk="0">
                  <a:moveTo>
                    <a:pt x="0" y="0"/>
                  </a:moveTo>
                  <a:lnTo>
                    <a:pt x="305" y="1829"/>
                  </a:lnTo>
                  <a:lnTo>
                    <a:pt x="667" y="3658"/>
                  </a:lnTo>
                  <a:lnTo>
                    <a:pt x="1048" y="5467"/>
                  </a:lnTo>
                  <a:lnTo>
                    <a:pt x="1467" y="7277"/>
                  </a:lnTo>
                  <a:lnTo>
                    <a:pt x="2610" y="7163"/>
                  </a:lnTo>
                  <a:lnTo>
                    <a:pt x="3734" y="7011"/>
                  </a:lnTo>
                  <a:lnTo>
                    <a:pt x="3315" y="5315"/>
                  </a:lnTo>
                  <a:lnTo>
                    <a:pt x="2934" y="3601"/>
                  </a:lnTo>
                  <a:lnTo>
                    <a:pt x="2610" y="1867"/>
                  </a:lnTo>
                  <a:lnTo>
                    <a:pt x="2306" y="133"/>
                  </a:lnTo>
                  <a:lnTo>
                    <a:pt x="1772" y="133"/>
                  </a:lnTo>
                  <a:lnTo>
                    <a:pt x="877" y="7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5011;p67"/>
            <p:cNvSpPr/>
            <p:nvPr/>
          </p:nvSpPr>
          <p:spPr>
            <a:xfrm flipH="1">
              <a:off x="2402672" y="3596345"/>
              <a:ext cx="61506" cy="119850"/>
            </a:xfrm>
            <a:custGeom>
              <a:avLst/>
              <a:gdLst/>
              <a:ahLst/>
              <a:cxnLst/>
              <a:rect l="l" t="t" r="r" b="b"/>
              <a:pathLst>
                <a:path w="3735" h="7278" fill="none" extrusionOk="0">
                  <a:moveTo>
                    <a:pt x="0" y="0"/>
                  </a:moveTo>
                  <a:lnTo>
                    <a:pt x="0" y="0"/>
                  </a:lnTo>
                  <a:lnTo>
                    <a:pt x="305" y="1829"/>
                  </a:lnTo>
                  <a:lnTo>
                    <a:pt x="667" y="3658"/>
                  </a:lnTo>
                  <a:lnTo>
                    <a:pt x="1048" y="5467"/>
                  </a:lnTo>
                  <a:lnTo>
                    <a:pt x="1467" y="7277"/>
                  </a:lnTo>
                  <a:lnTo>
                    <a:pt x="1467" y="7277"/>
                  </a:lnTo>
                  <a:lnTo>
                    <a:pt x="2610" y="7163"/>
                  </a:lnTo>
                  <a:lnTo>
                    <a:pt x="3734" y="7011"/>
                  </a:lnTo>
                  <a:lnTo>
                    <a:pt x="3734" y="7011"/>
                  </a:lnTo>
                  <a:lnTo>
                    <a:pt x="3315" y="5315"/>
                  </a:lnTo>
                  <a:lnTo>
                    <a:pt x="2934" y="3601"/>
                  </a:lnTo>
                  <a:lnTo>
                    <a:pt x="2610" y="1867"/>
                  </a:lnTo>
                  <a:lnTo>
                    <a:pt x="2306" y="133"/>
                  </a:lnTo>
                  <a:lnTo>
                    <a:pt x="2306" y="133"/>
                  </a:lnTo>
                  <a:lnTo>
                    <a:pt x="1772" y="133"/>
                  </a:lnTo>
                  <a:lnTo>
                    <a:pt x="1772" y="133"/>
                  </a:lnTo>
                  <a:lnTo>
                    <a:pt x="877" y="7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5012;p67"/>
            <p:cNvSpPr/>
            <p:nvPr/>
          </p:nvSpPr>
          <p:spPr>
            <a:xfrm flipH="1">
              <a:off x="1592059" y="3558700"/>
              <a:ext cx="295526" cy="384302"/>
            </a:xfrm>
            <a:custGeom>
              <a:avLst/>
              <a:gdLst/>
              <a:ahLst/>
              <a:cxnLst/>
              <a:rect l="l" t="t" r="r" b="b"/>
              <a:pathLst>
                <a:path w="17946" h="23337" fill="none" extrusionOk="0">
                  <a:moveTo>
                    <a:pt x="4401" y="0"/>
                  </a:moveTo>
                  <a:lnTo>
                    <a:pt x="4401" y="0"/>
                  </a:lnTo>
                  <a:lnTo>
                    <a:pt x="4191" y="0"/>
                  </a:lnTo>
                  <a:lnTo>
                    <a:pt x="4191" y="0"/>
                  </a:lnTo>
                  <a:lnTo>
                    <a:pt x="3791" y="57"/>
                  </a:lnTo>
                  <a:lnTo>
                    <a:pt x="3391" y="133"/>
                  </a:lnTo>
                  <a:lnTo>
                    <a:pt x="2991" y="248"/>
                  </a:lnTo>
                  <a:lnTo>
                    <a:pt x="2629" y="400"/>
                  </a:lnTo>
                  <a:lnTo>
                    <a:pt x="2286" y="572"/>
                  </a:lnTo>
                  <a:lnTo>
                    <a:pt x="1943" y="781"/>
                  </a:lnTo>
                  <a:lnTo>
                    <a:pt x="1639" y="1010"/>
                  </a:lnTo>
                  <a:lnTo>
                    <a:pt x="1353" y="1276"/>
                  </a:lnTo>
                  <a:lnTo>
                    <a:pt x="1086" y="1562"/>
                  </a:lnTo>
                  <a:lnTo>
                    <a:pt x="858" y="1867"/>
                  </a:lnTo>
                  <a:lnTo>
                    <a:pt x="629" y="2191"/>
                  </a:lnTo>
                  <a:lnTo>
                    <a:pt x="458" y="2553"/>
                  </a:lnTo>
                  <a:lnTo>
                    <a:pt x="305" y="2915"/>
                  </a:lnTo>
                  <a:lnTo>
                    <a:pt x="172" y="3296"/>
                  </a:lnTo>
                  <a:lnTo>
                    <a:pt x="77" y="3696"/>
                  </a:lnTo>
                  <a:lnTo>
                    <a:pt x="19" y="4096"/>
                  </a:lnTo>
                  <a:lnTo>
                    <a:pt x="19" y="4096"/>
                  </a:lnTo>
                  <a:lnTo>
                    <a:pt x="0" y="4382"/>
                  </a:lnTo>
                  <a:lnTo>
                    <a:pt x="0" y="4667"/>
                  </a:lnTo>
                  <a:lnTo>
                    <a:pt x="0" y="4934"/>
                  </a:lnTo>
                  <a:lnTo>
                    <a:pt x="19" y="5220"/>
                  </a:lnTo>
                  <a:lnTo>
                    <a:pt x="58" y="5487"/>
                  </a:lnTo>
                  <a:lnTo>
                    <a:pt x="115" y="5753"/>
                  </a:lnTo>
                  <a:lnTo>
                    <a:pt x="172" y="6039"/>
                  </a:lnTo>
                  <a:lnTo>
                    <a:pt x="229" y="6306"/>
                  </a:lnTo>
                  <a:lnTo>
                    <a:pt x="400" y="6820"/>
                  </a:lnTo>
                  <a:lnTo>
                    <a:pt x="629" y="7334"/>
                  </a:lnTo>
                  <a:lnTo>
                    <a:pt x="877" y="7849"/>
                  </a:lnTo>
                  <a:lnTo>
                    <a:pt x="1143" y="8344"/>
                  </a:lnTo>
                  <a:lnTo>
                    <a:pt x="1448" y="8820"/>
                  </a:lnTo>
                  <a:lnTo>
                    <a:pt x="1791" y="9297"/>
                  </a:lnTo>
                  <a:lnTo>
                    <a:pt x="2134" y="9773"/>
                  </a:lnTo>
                  <a:lnTo>
                    <a:pt x="2515" y="10230"/>
                  </a:lnTo>
                  <a:lnTo>
                    <a:pt x="2896" y="10668"/>
                  </a:lnTo>
                  <a:lnTo>
                    <a:pt x="3277" y="11106"/>
                  </a:lnTo>
                  <a:lnTo>
                    <a:pt x="4058" y="11964"/>
                  </a:lnTo>
                  <a:lnTo>
                    <a:pt x="4058" y="11964"/>
                  </a:lnTo>
                  <a:lnTo>
                    <a:pt x="13697" y="22117"/>
                  </a:lnTo>
                  <a:lnTo>
                    <a:pt x="13697" y="22117"/>
                  </a:lnTo>
                  <a:lnTo>
                    <a:pt x="14097" y="22517"/>
                  </a:lnTo>
                  <a:lnTo>
                    <a:pt x="14326" y="22727"/>
                  </a:lnTo>
                  <a:lnTo>
                    <a:pt x="14555" y="22898"/>
                  </a:lnTo>
                  <a:lnTo>
                    <a:pt x="14783" y="23051"/>
                  </a:lnTo>
                  <a:lnTo>
                    <a:pt x="15031" y="23184"/>
                  </a:lnTo>
                  <a:lnTo>
                    <a:pt x="15298" y="23279"/>
                  </a:lnTo>
                  <a:lnTo>
                    <a:pt x="15431" y="23317"/>
                  </a:lnTo>
                  <a:lnTo>
                    <a:pt x="15583" y="23336"/>
                  </a:lnTo>
                  <a:lnTo>
                    <a:pt x="15583" y="23336"/>
                  </a:lnTo>
                  <a:lnTo>
                    <a:pt x="15736" y="23336"/>
                  </a:lnTo>
                  <a:lnTo>
                    <a:pt x="15736" y="23336"/>
                  </a:lnTo>
                  <a:lnTo>
                    <a:pt x="15888" y="23336"/>
                  </a:lnTo>
                  <a:lnTo>
                    <a:pt x="16040" y="23317"/>
                  </a:lnTo>
                  <a:lnTo>
                    <a:pt x="16193" y="23279"/>
                  </a:lnTo>
                  <a:lnTo>
                    <a:pt x="16326" y="23222"/>
                  </a:lnTo>
                  <a:lnTo>
                    <a:pt x="16479" y="23165"/>
                  </a:lnTo>
                  <a:lnTo>
                    <a:pt x="16612" y="23108"/>
                  </a:lnTo>
                  <a:lnTo>
                    <a:pt x="16860" y="22936"/>
                  </a:lnTo>
                  <a:lnTo>
                    <a:pt x="17107" y="22727"/>
                  </a:lnTo>
                  <a:lnTo>
                    <a:pt x="17298" y="22498"/>
                  </a:lnTo>
                  <a:lnTo>
                    <a:pt x="17488" y="22231"/>
                  </a:lnTo>
                  <a:lnTo>
                    <a:pt x="17622" y="21965"/>
                  </a:lnTo>
                  <a:lnTo>
                    <a:pt x="17622" y="21965"/>
                  </a:lnTo>
                  <a:lnTo>
                    <a:pt x="17755" y="21641"/>
                  </a:lnTo>
                  <a:lnTo>
                    <a:pt x="17831" y="21336"/>
                  </a:lnTo>
                  <a:lnTo>
                    <a:pt x="17888" y="21012"/>
                  </a:lnTo>
                  <a:lnTo>
                    <a:pt x="17926" y="20688"/>
                  </a:lnTo>
                  <a:lnTo>
                    <a:pt x="17945" y="20365"/>
                  </a:lnTo>
                  <a:lnTo>
                    <a:pt x="17945" y="20022"/>
                  </a:lnTo>
                  <a:lnTo>
                    <a:pt x="17907" y="19355"/>
                  </a:lnTo>
                  <a:lnTo>
                    <a:pt x="17907" y="19355"/>
                  </a:lnTo>
                  <a:lnTo>
                    <a:pt x="17850" y="18783"/>
                  </a:lnTo>
                  <a:lnTo>
                    <a:pt x="17793" y="18193"/>
                  </a:lnTo>
                  <a:lnTo>
                    <a:pt x="17717" y="17583"/>
                  </a:lnTo>
                  <a:lnTo>
                    <a:pt x="17622" y="16955"/>
                  </a:lnTo>
                  <a:lnTo>
                    <a:pt x="17507" y="16345"/>
                  </a:lnTo>
                  <a:lnTo>
                    <a:pt x="17374" y="15716"/>
                  </a:lnTo>
                  <a:lnTo>
                    <a:pt x="17222" y="15107"/>
                  </a:lnTo>
                  <a:lnTo>
                    <a:pt x="17069" y="14497"/>
                  </a:lnTo>
                  <a:lnTo>
                    <a:pt x="16879" y="13888"/>
                  </a:lnTo>
                  <a:lnTo>
                    <a:pt x="16669" y="13278"/>
                  </a:lnTo>
                  <a:lnTo>
                    <a:pt x="16441" y="12706"/>
                  </a:lnTo>
                  <a:lnTo>
                    <a:pt x="16174" y="12135"/>
                  </a:lnTo>
                  <a:lnTo>
                    <a:pt x="15907" y="11583"/>
                  </a:lnTo>
                  <a:lnTo>
                    <a:pt x="15602" y="11049"/>
                  </a:lnTo>
                  <a:lnTo>
                    <a:pt x="15259" y="10554"/>
                  </a:lnTo>
                  <a:lnTo>
                    <a:pt x="14917" y="10078"/>
                  </a:lnTo>
                  <a:lnTo>
                    <a:pt x="14917" y="10078"/>
                  </a:lnTo>
                  <a:lnTo>
                    <a:pt x="14269" y="9258"/>
                  </a:lnTo>
                  <a:lnTo>
                    <a:pt x="13640" y="8420"/>
                  </a:lnTo>
                  <a:lnTo>
                    <a:pt x="12383" y="6725"/>
                  </a:lnTo>
                  <a:lnTo>
                    <a:pt x="11754" y="5887"/>
                  </a:lnTo>
                  <a:lnTo>
                    <a:pt x="11087" y="5067"/>
                  </a:lnTo>
                  <a:lnTo>
                    <a:pt x="10764" y="4667"/>
                  </a:lnTo>
                  <a:lnTo>
                    <a:pt x="10402" y="4267"/>
                  </a:lnTo>
                  <a:lnTo>
                    <a:pt x="10059" y="3886"/>
                  </a:lnTo>
                  <a:lnTo>
                    <a:pt x="9678" y="3524"/>
                  </a:lnTo>
                  <a:lnTo>
                    <a:pt x="9678" y="3524"/>
                  </a:lnTo>
                  <a:lnTo>
                    <a:pt x="9125" y="2972"/>
                  </a:lnTo>
                  <a:lnTo>
                    <a:pt x="8554" y="2381"/>
                  </a:lnTo>
                  <a:lnTo>
                    <a:pt x="7944" y="1791"/>
                  </a:lnTo>
                  <a:lnTo>
                    <a:pt x="7639" y="1505"/>
                  </a:lnTo>
                  <a:lnTo>
                    <a:pt x="7316" y="1238"/>
                  </a:lnTo>
                  <a:lnTo>
                    <a:pt x="6973" y="972"/>
                  </a:lnTo>
                  <a:lnTo>
                    <a:pt x="6630" y="743"/>
                  </a:lnTo>
                  <a:lnTo>
                    <a:pt x="6287" y="534"/>
                  </a:lnTo>
                  <a:lnTo>
                    <a:pt x="5925" y="343"/>
                  </a:lnTo>
                  <a:lnTo>
                    <a:pt x="5563" y="210"/>
                  </a:lnTo>
                  <a:lnTo>
                    <a:pt x="5182" y="95"/>
                  </a:lnTo>
                  <a:lnTo>
                    <a:pt x="4801" y="19"/>
                  </a:lnTo>
                  <a:lnTo>
                    <a:pt x="4610" y="0"/>
                  </a:lnTo>
                  <a:lnTo>
                    <a:pt x="440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5013;p67"/>
            <p:cNvSpPr/>
            <p:nvPr/>
          </p:nvSpPr>
          <p:spPr>
            <a:xfrm flipH="1">
              <a:off x="3164047" y="2908069"/>
              <a:ext cx="105408" cy="105112"/>
            </a:xfrm>
            <a:custGeom>
              <a:avLst/>
              <a:gdLst/>
              <a:ahLst/>
              <a:cxnLst/>
              <a:rect l="l" t="t" r="r" b="b"/>
              <a:pathLst>
                <a:path w="6401" h="6383" extrusionOk="0">
                  <a:moveTo>
                    <a:pt x="3201" y="0"/>
                  </a:moveTo>
                  <a:lnTo>
                    <a:pt x="2877" y="19"/>
                  </a:lnTo>
                  <a:lnTo>
                    <a:pt x="2553" y="58"/>
                  </a:lnTo>
                  <a:lnTo>
                    <a:pt x="2248" y="134"/>
                  </a:lnTo>
                  <a:lnTo>
                    <a:pt x="1962" y="248"/>
                  </a:lnTo>
                  <a:lnTo>
                    <a:pt x="1677" y="381"/>
                  </a:lnTo>
                  <a:lnTo>
                    <a:pt x="1410" y="534"/>
                  </a:lnTo>
                  <a:lnTo>
                    <a:pt x="1162" y="724"/>
                  </a:lnTo>
                  <a:lnTo>
                    <a:pt x="953" y="934"/>
                  </a:lnTo>
                  <a:lnTo>
                    <a:pt x="743" y="1162"/>
                  </a:lnTo>
                  <a:lnTo>
                    <a:pt x="553" y="1410"/>
                  </a:lnTo>
                  <a:lnTo>
                    <a:pt x="400" y="1677"/>
                  </a:lnTo>
                  <a:lnTo>
                    <a:pt x="267" y="1944"/>
                  </a:lnTo>
                  <a:lnTo>
                    <a:pt x="153" y="2248"/>
                  </a:lnTo>
                  <a:lnTo>
                    <a:pt x="76" y="2553"/>
                  </a:lnTo>
                  <a:lnTo>
                    <a:pt x="19" y="2858"/>
                  </a:lnTo>
                  <a:lnTo>
                    <a:pt x="0" y="3201"/>
                  </a:lnTo>
                  <a:lnTo>
                    <a:pt x="19" y="3525"/>
                  </a:lnTo>
                  <a:lnTo>
                    <a:pt x="76" y="3829"/>
                  </a:lnTo>
                  <a:lnTo>
                    <a:pt x="153" y="4134"/>
                  </a:lnTo>
                  <a:lnTo>
                    <a:pt x="267" y="4439"/>
                  </a:lnTo>
                  <a:lnTo>
                    <a:pt x="400" y="4725"/>
                  </a:lnTo>
                  <a:lnTo>
                    <a:pt x="553" y="4972"/>
                  </a:lnTo>
                  <a:lnTo>
                    <a:pt x="743" y="5220"/>
                  </a:lnTo>
                  <a:lnTo>
                    <a:pt x="953" y="5449"/>
                  </a:lnTo>
                  <a:lnTo>
                    <a:pt x="1162" y="5658"/>
                  </a:lnTo>
                  <a:lnTo>
                    <a:pt x="1410" y="5849"/>
                  </a:lnTo>
                  <a:lnTo>
                    <a:pt x="1677" y="6001"/>
                  </a:lnTo>
                  <a:lnTo>
                    <a:pt x="1962" y="6135"/>
                  </a:lnTo>
                  <a:lnTo>
                    <a:pt x="2248" y="6249"/>
                  </a:lnTo>
                  <a:lnTo>
                    <a:pt x="2553" y="6325"/>
                  </a:lnTo>
                  <a:lnTo>
                    <a:pt x="2877" y="6382"/>
                  </a:lnTo>
                  <a:lnTo>
                    <a:pt x="3524" y="6382"/>
                  </a:lnTo>
                  <a:lnTo>
                    <a:pt x="3848" y="6325"/>
                  </a:lnTo>
                  <a:lnTo>
                    <a:pt x="4153" y="6249"/>
                  </a:lnTo>
                  <a:lnTo>
                    <a:pt x="4458" y="6135"/>
                  </a:lnTo>
                  <a:lnTo>
                    <a:pt x="4725" y="6001"/>
                  </a:lnTo>
                  <a:lnTo>
                    <a:pt x="4991" y="5849"/>
                  </a:lnTo>
                  <a:lnTo>
                    <a:pt x="5239" y="5658"/>
                  </a:lnTo>
                  <a:lnTo>
                    <a:pt x="5467" y="5449"/>
                  </a:lnTo>
                  <a:lnTo>
                    <a:pt x="5677" y="5220"/>
                  </a:lnTo>
                  <a:lnTo>
                    <a:pt x="5848" y="4972"/>
                  </a:lnTo>
                  <a:lnTo>
                    <a:pt x="6020" y="4725"/>
                  </a:lnTo>
                  <a:lnTo>
                    <a:pt x="6153" y="4439"/>
                  </a:lnTo>
                  <a:lnTo>
                    <a:pt x="6249" y="4134"/>
                  </a:lnTo>
                  <a:lnTo>
                    <a:pt x="6344" y="3829"/>
                  </a:lnTo>
                  <a:lnTo>
                    <a:pt x="6382" y="3525"/>
                  </a:lnTo>
                  <a:lnTo>
                    <a:pt x="6401" y="3201"/>
                  </a:lnTo>
                  <a:lnTo>
                    <a:pt x="6382" y="2858"/>
                  </a:lnTo>
                  <a:lnTo>
                    <a:pt x="6344" y="2553"/>
                  </a:lnTo>
                  <a:lnTo>
                    <a:pt x="6249" y="2248"/>
                  </a:lnTo>
                  <a:lnTo>
                    <a:pt x="6153" y="1944"/>
                  </a:lnTo>
                  <a:lnTo>
                    <a:pt x="6020" y="1677"/>
                  </a:lnTo>
                  <a:lnTo>
                    <a:pt x="5848" y="1410"/>
                  </a:lnTo>
                  <a:lnTo>
                    <a:pt x="5677" y="1162"/>
                  </a:lnTo>
                  <a:lnTo>
                    <a:pt x="5467" y="934"/>
                  </a:lnTo>
                  <a:lnTo>
                    <a:pt x="5239" y="724"/>
                  </a:lnTo>
                  <a:lnTo>
                    <a:pt x="4991" y="534"/>
                  </a:lnTo>
                  <a:lnTo>
                    <a:pt x="4725" y="381"/>
                  </a:lnTo>
                  <a:lnTo>
                    <a:pt x="4458" y="248"/>
                  </a:lnTo>
                  <a:lnTo>
                    <a:pt x="4153" y="134"/>
                  </a:lnTo>
                  <a:lnTo>
                    <a:pt x="3848" y="58"/>
                  </a:lnTo>
                  <a:lnTo>
                    <a:pt x="3524" y="19"/>
                  </a:lnTo>
                  <a:lnTo>
                    <a:pt x="320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5014;p67"/>
            <p:cNvSpPr/>
            <p:nvPr/>
          </p:nvSpPr>
          <p:spPr>
            <a:xfrm flipH="1">
              <a:off x="2892053" y="2928456"/>
              <a:ext cx="105112" cy="105425"/>
            </a:xfrm>
            <a:custGeom>
              <a:avLst/>
              <a:gdLst/>
              <a:ahLst/>
              <a:cxnLst/>
              <a:rect l="l" t="t" r="r" b="b"/>
              <a:pathLst>
                <a:path w="6383" h="6402" extrusionOk="0">
                  <a:moveTo>
                    <a:pt x="3182" y="1"/>
                  </a:moveTo>
                  <a:lnTo>
                    <a:pt x="2858" y="20"/>
                  </a:lnTo>
                  <a:lnTo>
                    <a:pt x="2553" y="77"/>
                  </a:lnTo>
                  <a:lnTo>
                    <a:pt x="2248" y="153"/>
                  </a:lnTo>
                  <a:lnTo>
                    <a:pt x="1944" y="248"/>
                  </a:lnTo>
                  <a:lnTo>
                    <a:pt x="1658" y="382"/>
                  </a:lnTo>
                  <a:lnTo>
                    <a:pt x="1410" y="553"/>
                  </a:lnTo>
                  <a:lnTo>
                    <a:pt x="1163" y="744"/>
                  </a:lnTo>
                  <a:lnTo>
                    <a:pt x="934" y="934"/>
                  </a:lnTo>
                  <a:lnTo>
                    <a:pt x="724" y="1163"/>
                  </a:lnTo>
                  <a:lnTo>
                    <a:pt x="534" y="1410"/>
                  </a:lnTo>
                  <a:lnTo>
                    <a:pt x="382" y="1677"/>
                  </a:lnTo>
                  <a:lnTo>
                    <a:pt x="248" y="1963"/>
                  </a:lnTo>
                  <a:lnTo>
                    <a:pt x="134" y="2249"/>
                  </a:lnTo>
                  <a:lnTo>
                    <a:pt x="58" y="2553"/>
                  </a:lnTo>
                  <a:lnTo>
                    <a:pt x="20" y="2877"/>
                  </a:lnTo>
                  <a:lnTo>
                    <a:pt x="1" y="3201"/>
                  </a:lnTo>
                  <a:lnTo>
                    <a:pt x="20" y="3525"/>
                  </a:lnTo>
                  <a:lnTo>
                    <a:pt x="58" y="3849"/>
                  </a:lnTo>
                  <a:lnTo>
                    <a:pt x="134" y="4154"/>
                  </a:lnTo>
                  <a:lnTo>
                    <a:pt x="248" y="4439"/>
                  </a:lnTo>
                  <a:lnTo>
                    <a:pt x="382" y="4725"/>
                  </a:lnTo>
                  <a:lnTo>
                    <a:pt x="534" y="4992"/>
                  </a:lnTo>
                  <a:lnTo>
                    <a:pt x="724" y="5239"/>
                  </a:lnTo>
                  <a:lnTo>
                    <a:pt x="934" y="5468"/>
                  </a:lnTo>
                  <a:lnTo>
                    <a:pt x="1163" y="5659"/>
                  </a:lnTo>
                  <a:lnTo>
                    <a:pt x="1410" y="5849"/>
                  </a:lnTo>
                  <a:lnTo>
                    <a:pt x="1658" y="6020"/>
                  </a:lnTo>
                  <a:lnTo>
                    <a:pt x="1944" y="6154"/>
                  </a:lnTo>
                  <a:lnTo>
                    <a:pt x="2248" y="6249"/>
                  </a:lnTo>
                  <a:lnTo>
                    <a:pt x="2553" y="6325"/>
                  </a:lnTo>
                  <a:lnTo>
                    <a:pt x="2858" y="6382"/>
                  </a:lnTo>
                  <a:lnTo>
                    <a:pt x="3182" y="6401"/>
                  </a:lnTo>
                  <a:lnTo>
                    <a:pt x="3525" y="6382"/>
                  </a:lnTo>
                  <a:lnTo>
                    <a:pt x="3830" y="6325"/>
                  </a:lnTo>
                  <a:lnTo>
                    <a:pt x="4134" y="6249"/>
                  </a:lnTo>
                  <a:lnTo>
                    <a:pt x="4439" y="6154"/>
                  </a:lnTo>
                  <a:lnTo>
                    <a:pt x="4706" y="6020"/>
                  </a:lnTo>
                  <a:lnTo>
                    <a:pt x="4973" y="5849"/>
                  </a:lnTo>
                  <a:lnTo>
                    <a:pt x="5220" y="5659"/>
                  </a:lnTo>
                  <a:lnTo>
                    <a:pt x="5449" y="5468"/>
                  </a:lnTo>
                  <a:lnTo>
                    <a:pt x="5658" y="5239"/>
                  </a:lnTo>
                  <a:lnTo>
                    <a:pt x="5849" y="4992"/>
                  </a:lnTo>
                  <a:lnTo>
                    <a:pt x="6001" y="4725"/>
                  </a:lnTo>
                  <a:lnTo>
                    <a:pt x="6135" y="4439"/>
                  </a:lnTo>
                  <a:lnTo>
                    <a:pt x="6249" y="4154"/>
                  </a:lnTo>
                  <a:lnTo>
                    <a:pt x="6325" y="3849"/>
                  </a:lnTo>
                  <a:lnTo>
                    <a:pt x="6363" y="3525"/>
                  </a:lnTo>
                  <a:lnTo>
                    <a:pt x="6382" y="3201"/>
                  </a:lnTo>
                  <a:lnTo>
                    <a:pt x="6363" y="2877"/>
                  </a:lnTo>
                  <a:lnTo>
                    <a:pt x="6325" y="2553"/>
                  </a:lnTo>
                  <a:lnTo>
                    <a:pt x="6249" y="2249"/>
                  </a:lnTo>
                  <a:lnTo>
                    <a:pt x="6135" y="1963"/>
                  </a:lnTo>
                  <a:lnTo>
                    <a:pt x="6001" y="1677"/>
                  </a:lnTo>
                  <a:lnTo>
                    <a:pt x="5849" y="1410"/>
                  </a:lnTo>
                  <a:lnTo>
                    <a:pt x="5658" y="1163"/>
                  </a:lnTo>
                  <a:lnTo>
                    <a:pt x="5449" y="934"/>
                  </a:lnTo>
                  <a:lnTo>
                    <a:pt x="5220" y="744"/>
                  </a:lnTo>
                  <a:lnTo>
                    <a:pt x="4973" y="553"/>
                  </a:lnTo>
                  <a:lnTo>
                    <a:pt x="4706" y="382"/>
                  </a:lnTo>
                  <a:lnTo>
                    <a:pt x="4439" y="248"/>
                  </a:lnTo>
                  <a:lnTo>
                    <a:pt x="4134" y="153"/>
                  </a:lnTo>
                  <a:lnTo>
                    <a:pt x="3830" y="77"/>
                  </a:lnTo>
                  <a:lnTo>
                    <a:pt x="3525" y="20"/>
                  </a:lnTo>
                  <a:lnTo>
                    <a:pt x="318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5015;p67"/>
            <p:cNvSpPr/>
            <p:nvPr/>
          </p:nvSpPr>
          <p:spPr>
            <a:xfrm flipH="1">
              <a:off x="3180662" y="2930976"/>
              <a:ext cx="39555" cy="39538"/>
            </a:xfrm>
            <a:custGeom>
              <a:avLst/>
              <a:gdLst/>
              <a:ahLst/>
              <a:cxnLst/>
              <a:rect l="l" t="t" r="r" b="b"/>
              <a:pathLst>
                <a:path w="2402" h="2401" extrusionOk="0">
                  <a:moveTo>
                    <a:pt x="1068" y="0"/>
                  </a:moveTo>
                  <a:lnTo>
                    <a:pt x="953" y="19"/>
                  </a:lnTo>
                  <a:lnTo>
                    <a:pt x="839" y="57"/>
                  </a:lnTo>
                  <a:lnTo>
                    <a:pt x="725" y="95"/>
                  </a:lnTo>
                  <a:lnTo>
                    <a:pt x="534" y="210"/>
                  </a:lnTo>
                  <a:lnTo>
                    <a:pt x="344" y="362"/>
                  </a:lnTo>
                  <a:lnTo>
                    <a:pt x="211" y="533"/>
                  </a:lnTo>
                  <a:lnTo>
                    <a:pt x="96" y="743"/>
                  </a:lnTo>
                  <a:lnTo>
                    <a:pt x="58" y="838"/>
                  </a:lnTo>
                  <a:lnTo>
                    <a:pt x="20" y="953"/>
                  </a:lnTo>
                  <a:lnTo>
                    <a:pt x="1" y="1086"/>
                  </a:lnTo>
                  <a:lnTo>
                    <a:pt x="1" y="1200"/>
                  </a:lnTo>
                  <a:lnTo>
                    <a:pt x="1" y="1334"/>
                  </a:lnTo>
                  <a:lnTo>
                    <a:pt x="20" y="1448"/>
                  </a:lnTo>
                  <a:lnTo>
                    <a:pt x="58" y="1562"/>
                  </a:lnTo>
                  <a:lnTo>
                    <a:pt x="96" y="1676"/>
                  </a:lnTo>
                  <a:lnTo>
                    <a:pt x="211" y="1867"/>
                  </a:lnTo>
                  <a:lnTo>
                    <a:pt x="344" y="2057"/>
                  </a:lnTo>
                  <a:lnTo>
                    <a:pt x="534" y="2191"/>
                  </a:lnTo>
                  <a:lnTo>
                    <a:pt x="725" y="2305"/>
                  </a:lnTo>
                  <a:lnTo>
                    <a:pt x="839" y="2343"/>
                  </a:lnTo>
                  <a:lnTo>
                    <a:pt x="953" y="2381"/>
                  </a:lnTo>
                  <a:lnTo>
                    <a:pt x="1068" y="2400"/>
                  </a:lnTo>
                  <a:lnTo>
                    <a:pt x="1315" y="2400"/>
                  </a:lnTo>
                  <a:lnTo>
                    <a:pt x="1449" y="2381"/>
                  </a:lnTo>
                  <a:lnTo>
                    <a:pt x="1563" y="2343"/>
                  </a:lnTo>
                  <a:lnTo>
                    <a:pt x="1658" y="2305"/>
                  </a:lnTo>
                  <a:lnTo>
                    <a:pt x="1868" y="2191"/>
                  </a:lnTo>
                  <a:lnTo>
                    <a:pt x="2039" y="2057"/>
                  </a:lnTo>
                  <a:lnTo>
                    <a:pt x="2192" y="1867"/>
                  </a:lnTo>
                  <a:lnTo>
                    <a:pt x="2306" y="1676"/>
                  </a:lnTo>
                  <a:lnTo>
                    <a:pt x="2344" y="1562"/>
                  </a:lnTo>
                  <a:lnTo>
                    <a:pt x="2382" y="1448"/>
                  </a:lnTo>
                  <a:lnTo>
                    <a:pt x="2382" y="1334"/>
                  </a:lnTo>
                  <a:lnTo>
                    <a:pt x="2401" y="1200"/>
                  </a:lnTo>
                  <a:lnTo>
                    <a:pt x="2382" y="1086"/>
                  </a:lnTo>
                  <a:lnTo>
                    <a:pt x="2382" y="953"/>
                  </a:lnTo>
                  <a:lnTo>
                    <a:pt x="2344" y="838"/>
                  </a:lnTo>
                  <a:lnTo>
                    <a:pt x="2306" y="743"/>
                  </a:lnTo>
                  <a:lnTo>
                    <a:pt x="2192" y="533"/>
                  </a:lnTo>
                  <a:lnTo>
                    <a:pt x="2039" y="362"/>
                  </a:lnTo>
                  <a:lnTo>
                    <a:pt x="1868" y="210"/>
                  </a:lnTo>
                  <a:lnTo>
                    <a:pt x="1658" y="95"/>
                  </a:lnTo>
                  <a:lnTo>
                    <a:pt x="1563" y="57"/>
                  </a:lnTo>
                  <a:lnTo>
                    <a:pt x="1449" y="19"/>
                  </a:lnTo>
                  <a:lnTo>
                    <a:pt x="131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5016;p67"/>
            <p:cNvSpPr/>
            <p:nvPr/>
          </p:nvSpPr>
          <p:spPr>
            <a:xfrm flipH="1">
              <a:off x="2905227" y="2950737"/>
              <a:ext cx="39555" cy="39538"/>
            </a:xfrm>
            <a:custGeom>
              <a:avLst/>
              <a:gdLst/>
              <a:ahLst/>
              <a:cxnLst/>
              <a:rect l="l" t="t" r="r" b="b"/>
              <a:pathLst>
                <a:path w="2402" h="2401" extrusionOk="0">
                  <a:moveTo>
                    <a:pt x="1087" y="0"/>
                  </a:moveTo>
                  <a:lnTo>
                    <a:pt x="972" y="19"/>
                  </a:lnTo>
                  <a:lnTo>
                    <a:pt x="858" y="57"/>
                  </a:lnTo>
                  <a:lnTo>
                    <a:pt x="744" y="95"/>
                  </a:lnTo>
                  <a:lnTo>
                    <a:pt x="534" y="210"/>
                  </a:lnTo>
                  <a:lnTo>
                    <a:pt x="363" y="362"/>
                  </a:lnTo>
                  <a:lnTo>
                    <a:pt x="210" y="534"/>
                  </a:lnTo>
                  <a:lnTo>
                    <a:pt x="96" y="743"/>
                  </a:lnTo>
                  <a:lnTo>
                    <a:pt x="58" y="838"/>
                  </a:lnTo>
                  <a:lnTo>
                    <a:pt x="39" y="953"/>
                  </a:lnTo>
                  <a:lnTo>
                    <a:pt x="20" y="1086"/>
                  </a:lnTo>
                  <a:lnTo>
                    <a:pt x="1" y="1200"/>
                  </a:lnTo>
                  <a:lnTo>
                    <a:pt x="20" y="1315"/>
                  </a:lnTo>
                  <a:lnTo>
                    <a:pt x="39" y="1448"/>
                  </a:lnTo>
                  <a:lnTo>
                    <a:pt x="58" y="1562"/>
                  </a:lnTo>
                  <a:lnTo>
                    <a:pt x="96" y="1677"/>
                  </a:lnTo>
                  <a:lnTo>
                    <a:pt x="210" y="1867"/>
                  </a:lnTo>
                  <a:lnTo>
                    <a:pt x="363" y="2058"/>
                  </a:lnTo>
                  <a:lnTo>
                    <a:pt x="534" y="2191"/>
                  </a:lnTo>
                  <a:lnTo>
                    <a:pt x="744" y="2305"/>
                  </a:lnTo>
                  <a:lnTo>
                    <a:pt x="858" y="2343"/>
                  </a:lnTo>
                  <a:lnTo>
                    <a:pt x="972" y="2381"/>
                  </a:lnTo>
                  <a:lnTo>
                    <a:pt x="1087" y="2401"/>
                  </a:lnTo>
                  <a:lnTo>
                    <a:pt x="1334" y="2401"/>
                  </a:lnTo>
                  <a:lnTo>
                    <a:pt x="1449" y="2381"/>
                  </a:lnTo>
                  <a:lnTo>
                    <a:pt x="1563" y="2343"/>
                  </a:lnTo>
                  <a:lnTo>
                    <a:pt x="1677" y="2305"/>
                  </a:lnTo>
                  <a:lnTo>
                    <a:pt x="1887" y="2191"/>
                  </a:lnTo>
                  <a:lnTo>
                    <a:pt x="2058" y="2058"/>
                  </a:lnTo>
                  <a:lnTo>
                    <a:pt x="2211" y="1867"/>
                  </a:lnTo>
                  <a:lnTo>
                    <a:pt x="2306" y="1677"/>
                  </a:lnTo>
                  <a:lnTo>
                    <a:pt x="2363" y="1562"/>
                  </a:lnTo>
                  <a:lnTo>
                    <a:pt x="2382" y="1448"/>
                  </a:lnTo>
                  <a:lnTo>
                    <a:pt x="2401" y="1315"/>
                  </a:lnTo>
                  <a:lnTo>
                    <a:pt x="2401" y="1200"/>
                  </a:lnTo>
                  <a:lnTo>
                    <a:pt x="2401" y="1086"/>
                  </a:lnTo>
                  <a:lnTo>
                    <a:pt x="2382" y="953"/>
                  </a:lnTo>
                  <a:lnTo>
                    <a:pt x="2363" y="838"/>
                  </a:lnTo>
                  <a:lnTo>
                    <a:pt x="2306" y="743"/>
                  </a:lnTo>
                  <a:lnTo>
                    <a:pt x="2211" y="534"/>
                  </a:lnTo>
                  <a:lnTo>
                    <a:pt x="2058" y="362"/>
                  </a:lnTo>
                  <a:lnTo>
                    <a:pt x="1887" y="210"/>
                  </a:lnTo>
                  <a:lnTo>
                    <a:pt x="1677" y="95"/>
                  </a:lnTo>
                  <a:lnTo>
                    <a:pt x="1563" y="57"/>
                  </a:lnTo>
                  <a:lnTo>
                    <a:pt x="1449" y="19"/>
                  </a:lnTo>
                  <a:lnTo>
                    <a:pt x="133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5017;p67"/>
            <p:cNvSpPr/>
            <p:nvPr/>
          </p:nvSpPr>
          <p:spPr>
            <a:xfrm flipH="1">
              <a:off x="2402672" y="1577643"/>
              <a:ext cx="458653" cy="433556"/>
            </a:xfrm>
            <a:custGeom>
              <a:avLst/>
              <a:gdLst/>
              <a:ahLst/>
              <a:cxnLst/>
              <a:rect l="l" t="t" r="r" b="b"/>
              <a:pathLst>
                <a:path w="27852" h="26328" extrusionOk="0">
                  <a:moveTo>
                    <a:pt x="9316" y="0"/>
                  </a:moveTo>
                  <a:lnTo>
                    <a:pt x="8687" y="19"/>
                  </a:lnTo>
                  <a:lnTo>
                    <a:pt x="8077" y="96"/>
                  </a:lnTo>
                  <a:lnTo>
                    <a:pt x="7468" y="172"/>
                  </a:lnTo>
                  <a:lnTo>
                    <a:pt x="6877" y="305"/>
                  </a:lnTo>
                  <a:lnTo>
                    <a:pt x="6306" y="458"/>
                  </a:lnTo>
                  <a:lnTo>
                    <a:pt x="5753" y="629"/>
                  </a:lnTo>
                  <a:lnTo>
                    <a:pt x="5220" y="858"/>
                  </a:lnTo>
                  <a:lnTo>
                    <a:pt x="4686" y="1086"/>
                  </a:lnTo>
                  <a:lnTo>
                    <a:pt x="4191" y="1372"/>
                  </a:lnTo>
                  <a:lnTo>
                    <a:pt x="3715" y="1677"/>
                  </a:lnTo>
                  <a:lnTo>
                    <a:pt x="3239" y="2020"/>
                  </a:lnTo>
                  <a:lnTo>
                    <a:pt x="2820" y="2382"/>
                  </a:lnTo>
                  <a:lnTo>
                    <a:pt x="2400" y="2782"/>
                  </a:lnTo>
                  <a:lnTo>
                    <a:pt x="2019" y="3220"/>
                  </a:lnTo>
                  <a:lnTo>
                    <a:pt x="1658" y="3677"/>
                  </a:lnTo>
                  <a:lnTo>
                    <a:pt x="1334" y="4153"/>
                  </a:lnTo>
                  <a:lnTo>
                    <a:pt x="1048" y="4649"/>
                  </a:lnTo>
                  <a:lnTo>
                    <a:pt x="800" y="5163"/>
                  </a:lnTo>
                  <a:lnTo>
                    <a:pt x="591" y="5677"/>
                  </a:lnTo>
                  <a:lnTo>
                    <a:pt x="400" y="6230"/>
                  </a:lnTo>
                  <a:lnTo>
                    <a:pt x="248" y="6782"/>
                  </a:lnTo>
                  <a:lnTo>
                    <a:pt x="134" y="7354"/>
                  </a:lnTo>
                  <a:lnTo>
                    <a:pt x="57" y="7944"/>
                  </a:lnTo>
                  <a:lnTo>
                    <a:pt x="19" y="8535"/>
                  </a:lnTo>
                  <a:lnTo>
                    <a:pt x="0" y="9125"/>
                  </a:lnTo>
                  <a:lnTo>
                    <a:pt x="19" y="9735"/>
                  </a:lnTo>
                  <a:lnTo>
                    <a:pt x="57" y="10345"/>
                  </a:lnTo>
                  <a:lnTo>
                    <a:pt x="153" y="10973"/>
                  </a:lnTo>
                  <a:lnTo>
                    <a:pt x="267" y="11602"/>
                  </a:lnTo>
                  <a:lnTo>
                    <a:pt x="400" y="12230"/>
                  </a:lnTo>
                  <a:lnTo>
                    <a:pt x="572" y="12859"/>
                  </a:lnTo>
                  <a:lnTo>
                    <a:pt x="781" y="13488"/>
                  </a:lnTo>
                  <a:lnTo>
                    <a:pt x="1029" y="14116"/>
                  </a:lnTo>
                  <a:lnTo>
                    <a:pt x="1296" y="14764"/>
                  </a:lnTo>
                  <a:lnTo>
                    <a:pt x="1581" y="15393"/>
                  </a:lnTo>
                  <a:lnTo>
                    <a:pt x="1905" y="16002"/>
                  </a:lnTo>
                  <a:lnTo>
                    <a:pt x="2267" y="16631"/>
                  </a:lnTo>
                  <a:lnTo>
                    <a:pt x="2648" y="17241"/>
                  </a:lnTo>
                  <a:lnTo>
                    <a:pt x="3048" y="17850"/>
                  </a:lnTo>
                  <a:lnTo>
                    <a:pt x="3505" y="18441"/>
                  </a:lnTo>
                  <a:lnTo>
                    <a:pt x="3963" y="19031"/>
                  </a:lnTo>
                  <a:lnTo>
                    <a:pt x="4458" y="19603"/>
                  </a:lnTo>
                  <a:lnTo>
                    <a:pt x="4991" y="20174"/>
                  </a:lnTo>
                  <a:lnTo>
                    <a:pt x="5544" y="20727"/>
                  </a:lnTo>
                  <a:lnTo>
                    <a:pt x="6115" y="21260"/>
                  </a:lnTo>
                  <a:lnTo>
                    <a:pt x="6706" y="21794"/>
                  </a:lnTo>
                  <a:lnTo>
                    <a:pt x="7334" y="22289"/>
                  </a:lnTo>
                  <a:lnTo>
                    <a:pt x="7963" y="22765"/>
                  </a:lnTo>
                  <a:lnTo>
                    <a:pt x="8611" y="23203"/>
                  </a:lnTo>
                  <a:lnTo>
                    <a:pt x="9258" y="23622"/>
                  </a:lnTo>
                  <a:lnTo>
                    <a:pt x="9925" y="24003"/>
                  </a:lnTo>
                  <a:lnTo>
                    <a:pt x="10573" y="24365"/>
                  </a:lnTo>
                  <a:lnTo>
                    <a:pt x="11240" y="24689"/>
                  </a:lnTo>
                  <a:lnTo>
                    <a:pt x="11925" y="24975"/>
                  </a:lnTo>
                  <a:lnTo>
                    <a:pt x="12592" y="25261"/>
                  </a:lnTo>
                  <a:lnTo>
                    <a:pt x="13259" y="25489"/>
                  </a:lnTo>
                  <a:lnTo>
                    <a:pt x="13926" y="25699"/>
                  </a:lnTo>
                  <a:lnTo>
                    <a:pt x="14612" y="25870"/>
                  </a:lnTo>
                  <a:lnTo>
                    <a:pt x="15278" y="26023"/>
                  </a:lnTo>
                  <a:lnTo>
                    <a:pt x="15945" y="26156"/>
                  </a:lnTo>
                  <a:lnTo>
                    <a:pt x="16593" y="26232"/>
                  </a:lnTo>
                  <a:lnTo>
                    <a:pt x="17240" y="26289"/>
                  </a:lnTo>
                  <a:lnTo>
                    <a:pt x="17888" y="26327"/>
                  </a:lnTo>
                  <a:lnTo>
                    <a:pt x="18536" y="26327"/>
                  </a:lnTo>
                  <a:lnTo>
                    <a:pt x="19145" y="26289"/>
                  </a:lnTo>
                  <a:lnTo>
                    <a:pt x="19774" y="26232"/>
                  </a:lnTo>
                  <a:lnTo>
                    <a:pt x="20365" y="26137"/>
                  </a:lnTo>
                  <a:lnTo>
                    <a:pt x="20955" y="26023"/>
                  </a:lnTo>
                  <a:lnTo>
                    <a:pt x="21527" y="25870"/>
                  </a:lnTo>
                  <a:lnTo>
                    <a:pt x="22098" y="25680"/>
                  </a:lnTo>
                  <a:lnTo>
                    <a:pt x="22632" y="25470"/>
                  </a:lnTo>
                  <a:lnTo>
                    <a:pt x="23146" y="25223"/>
                  </a:lnTo>
                  <a:lnTo>
                    <a:pt x="23660" y="24956"/>
                  </a:lnTo>
                  <a:lnTo>
                    <a:pt x="24137" y="24651"/>
                  </a:lnTo>
                  <a:lnTo>
                    <a:pt x="24594" y="24308"/>
                  </a:lnTo>
                  <a:lnTo>
                    <a:pt x="25032" y="23946"/>
                  </a:lnTo>
                  <a:lnTo>
                    <a:pt x="25451" y="23546"/>
                  </a:lnTo>
                  <a:lnTo>
                    <a:pt x="25832" y="23108"/>
                  </a:lnTo>
                  <a:lnTo>
                    <a:pt x="26194" y="22651"/>
                  </a:lnTo>
                  <a:lnTo>
                    <a:pt x="26499" y="22175"/>
                  </a:lnTo>
                  <a:lnTo>
                    <a:pt x="26784" y="21679"/>
                  </a:lnTo>
                  <a:lnTo>
                    <a:pt x="27051" y="21165"/>
                  </a:lnTo>
                  <a:lnTo>
                    <a:pt x="27261" y="20632"/>
                  </a:lnTo>
                  <a:lnTo>
                    <a:pt x="27432" y="20098"/>
                  </a:lnTo>
                  <a:lnTo>
                    <a:pt x="27585" y="19527"/>
                  </a:lnTo>
                  <a:lnTo>
                    <a:pt x="27699" y="18974"/>
                  </a:lnTo>
                  <a:lnTo>
                    <a:pt x="27775" y="18384"/>
                  </a:lnTo>
                  <a:lnTo>
                    <a:pt x="27832" y="17793"/>
                  </a:lnTo>
                  <a:lnTo>
                    <a:pt x="27851" y="17183"/>
                  </a:lnTo>
                  <a:lnTo>
                    <a:pt x="27832" y="16574"/>
                  </a:lnTo>
                  <a:lnTo>
                    <a:pt x="27775" y="15964"/>
                  </a:lnTo>
                  <a:lnTo>
                    <a:pt x="27699" y="15355"/>
                  </a:lnTo>
                  <a:lnTo>
                    <a:pt x="27585" y="14726"/>
                  </a:lnTo>
                  <a:lnTo>
                    <a:pt x="27432" y="14097"/>
                  </a:lnTo>
                  <a:lnTo>
                    <a:pt x="27261" y="13469"/>
                  </a:lnTo>
                  <a:lnTo>
                    <a:pt x="27051" y="12821"/>
                  </a:lnTo>
                  <a:lnTo>
                    <a:pt x="26823" y="12192"/>
                  </a:lnTo>
                  <a:lnTo>
                    <a:pt x="26556" y="11564"/>
                  </a:lnTo>
                  <a:lnTo>
                    <a:pt x="26270" y="10935"/>
                  </a:lnTo>
                  <a:lnTo>
                    <a:pt x="25927" y="10306"/>
                  </a:lnTo>
                  <a:lnTo>
                    <a:pt x="25584" y="9697"/>
                  </a:lnTo>
                  <a:lnTo>
                    <a:pt x="25203" y="9087"/>
                  </a:lnTo>
                  <a:lnTo>
                    <a:pt x="24784" y="8478"/>
                  </a:lnTo>
                  <a:lnTo>
                    <a:pt x="24346" y="7868"/>
                  </a:lnTo>
                  <a:lnTo>
                    <a:pt x="23870" y="7297"/>
                  </a:lnTo>
                  <a:lnTo>
                    <a:pt x="23375" y="6706"/>
                  </a:lnTo>
                  <a:lnTo>
                    <a:pt x="22860" y="6134"/>
                  </a:lnTo>
                  <a:lnTo>
                    <a:pt x="22308" y="5582"/>
                  </a:lnTo>
                  <a:lnTo>
                    <a:pt x="21736" y="5049"/>
                  </a:lnTo>
                  <a:lnTo>
                    <a:pt x="21127" y="4534"/>
                  </a:lnTo>
                  <a:lnTo>
                    <a:pt x="20498" y="4020"/>
                  </a:lnTo>
                  <a:lnTo>
                    <a:pt x="19869" y="3563"/>
                  </a:lnTo>
                  <a:lnTo>
                    <a:pt x="19241" y="3106"/>
                  </a:lnTo>
                  <a:lnTo>
                    <a:pt x="18574" y="2705"/>
                  </a:lnTo>
                  <a:lnTo>
                    <a:pt x="17926" y="2324"/>
                  </a:lnTo>
                  <a:lnTo>
                    <a:pt x="17259" y="1963"/>
                  </a:lnTo>
                  <a:lnTo>
                    <a:pt x="16593" y="1639"/>
                  </a:lnTo>
                  <a:lnTo>
                    <a:pt x="15926" y="1334"/>
                  </a:lnTo>
                  <a:lnTo>
                    <a:pt x="15259" y="1067"/>
                  </a:lnTo>
                  <a:lnTo>
                    <a:pt x="14573" y="839"/>
                  </a:lnTo>
                  <a:lnTo>
                    <a:pt x="13907" y="629"/>
                  </a:lnTo>
                  <a:lnTo>
                    <a:pt x="13240" y="439"/>
                  </a:lnTo>
                  <a:lnTo>
                    <a:pt x="12573" y="286"/>
                  </a:lnTo>
                  <a:lnTo>
                    <a:pt x="11906" y="172"/>
                  </a:lnTo>
                  <a:lnTo>
                    <a:pt x="11259" y="77"/>
                  </a:lnTo>
                  <a:lnTo>
                    <a:pt x="10592" y="19"/>
                  </a:lnTo>
                  <a:lnTo>
                    <a:pt x="994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5018;p67"/>
            <p:cNvSpPr/>
            <p:nvPr/>
          </p:nvSpPr>
          <p:spPr>
            <a:xfrm flipH="1">
              <a:off x="2402672" y="1577643"/>
              <a:ext cx="458653" cy="433556"/>
            </a:xfrm>
            <a:custGeom>
              <a:avLst/>
              <a:gdLst/>
              <a:ahLst/>
              <a:cxnLst/>
              <a:rect l="l" t="t" r="r" b="b"/>
              <a:pathLst>
                <a:path w="27852" h="26328" fill="none" extrusionOk="0">
                  <a:moveTo>
                    <a:pt x="25832" y="23108"/>
                  </a:moveTo>
                  <a:lnTo>
                    <a:pt x="25832" y="23108"/>
                  </a:lnTo>
                  <a:lnTo>
                    <a:pt x="25451" y="23546"/>
                  </a:lnTo>
                  <a:lnTo>
                    <a:pt x="25032" y="23946"/>
                  </a:lnTo>
                  <a:lnTo>
                    <a:pt x="24594" y="24308"/>
                  </a:lnTo>
                  <a:lnTo>
                    <a:pt x="24137" y="24651"/>
                  </a:lnTo>
                  <a:lnTo>
                    <a:pt x="23660" y="24956"/>
                  </a:lnTo>
                  <a:lnTo>
                    <a:pt x="23146" y="25223"/>
                  </a:lnTo>
                  <a:lnTo>
                    <a:pt x="22632" y="25470"/>
                  </a:lnTo>
                  <a:lnTo>
                    <a:pt x="22098" y="25680"/>
                  </a:lnTo>
                  <a:lnTo>
                    <a:pt x="21527" y="25870"/>
                  </a:lnTo>
                  <a:lnTo>
                    <a:pt x="20955" y="26023"/>
                  </a:lnTo>
                  <a:lnTo>
                    <a:pt x="20365" y="26137"/>
                  </a:lnTo>
                  <a:lnTo>
                    <a:pt x="19774" y="26232"/>
                  </a:lnTo>
                  <a:lnTo>
                    <a:pt x="19145" y="26289"/>
                  </a:lnTo>
                  <a:lnTo>
                    <a:pt x="18536" y="26327"/>
                  </a:lnTo>
                  <a:lnTo>
                    <a:pt x="17888" y="26327"/>
                  </a:lnTo>
                  <a:lnTo>
                    <a:pt x="17240" y="26289"/>
                  </a:lnTo>
                  <a:lnTo>
                    <a:pt x="16593" y="26232"/>
                  </a:lnTo>
                  <a:lnTo>
                    <a:pt x="15945" y="26156"/>
                  </a:lnTo>
                  <a:lnTo>
                    <a:pt x="15278" y="26023"/>
                  </a:lnTo>
                  <a:lnTo>
                    <a:pt x="14612" y="25870"/>
                  </a:lnTo>
                  <a:lnTo>
                    <a:pt x="13926" y="25699"/>
                  </a:lnTo>
                  <a:lnTo>
                    <a:pt x="13259" y="25489"/>
                  </a:lnTo>
                  <a:lnTo>
                    <a:pt x="12592" y="25261"/>
                  </a:lnTo>
                  <a:lnTo>
                    <a:pt x="11925" y="24975"/>
                  </a:lnTo>
                  <a:lnTo>
                    <a:pt x="11240" y="24689"/>
                  </a:lnTo>
                  <a:lnTo>
                    <a:pt x="10573" y="24365"/>
                  </a:lnTo>
                  <a:lnTo>
                    <a:pt x="9925" y="24003"/>
                  </a:lnTo>
                  <a:lnTo>
                    <a:pt x="9258" y="23622"/>
                  </a:lnTo>
                  <a:lnTo>
                    <a:pt x="8611" y="23203"/>
                  </a:lnTo>
                  <a:lnTo>
                    <a:pt x="7963" y="22765"/>
                  </a:lnTo>
                  <a:lnTo>
                    <a:pt x="7334" y="22289"/>
                  </a:lnTo>
                  <a:lnTo>
                    <a:pt x="6706" y="21794"/>
                  </a:lnTo>
                  <a:lnTo>
                    <a:pt x="6706" y="21794"/>
                  </a:lnTo>
                  <a:lnTo>
                    <a:pt x="6115" y="21260"/>
                  </a:lnTo>
                  <a:lnTo>
                    <a:pt x="5544" y="20727"/>
                  </a:lnTo>
                  <a:lnTo>
                    <a:pt x="4991" y="20174"/>
                  </a:lnTo>
                  <a:lnTo>
                    <a:pt x="4458" y="19603"/>
                  </a:lnTo>
                  <a:lnTo>
                    <a:pt x="3963" y="19031"/>
                  </a:lnTo>
                  <a:lnTo>
                    <a:pt x="3505" y="18441"/>
                  </a:lnTo>
                  <a:lnTo>
                    <a:pt x="3048" y="17850"/>
                  </a:lnTo>
                  <a:lnTo>
                    <a:pt x="2648" y="17241"/>
                  </a:lnTo>
                  <a:lnTo>
                    <a:pt x="2267" y="16631"/>
                  </a:lnTo>
                  <a:lnTo>
                    <a:pt x="1905" y="16002"/>
                  </a:lnTo>
                  <a:lnTo>
                    <a:pt x="1581" y="15393"/>
                  </a:lnTo>
                  <a:lnTo>
                    <a:pt x="1296" y="14764"/>
                  </a:lnTo>
                  <a:lnTo>
                    <a:pt x="1029" y="14116"/>
                  </a:lnTo>
                  <a:lnTo>
                    <a:pt x="781" y="13488"/>
                  </a:lnTo>
                  <a:lnTo>
                    <a:pt x="572" y="12859"/>
                  </a:lnTo>
                  <a:lnTo>
                    <a:pt x="400" y="12230"/>
                  </a:lnTo>
                  <a:lnTo>
                    <a:pt x="267" y="11602"/>
                  </a:lnTo>
                  <a:lnTo>
                    <a:pt x="153" y="10973"/>
                  </a:lnTo>
                  <a:lnTo>
                    <a:pt x="57" y="10345"/>
                  </a:lnTo>
                  <a:lnTo>
                    <a:pt x="19" y="9735"/>
                  </a:lnTo>
                  <a:lnTo>
                    <a:pt x="0" y="9125"/>
                  </a:lnTo>
                  <a:lnTo>
                    <a:pt x="19" y="8535"/>
                  </a:lnTo>
                  <a:lnTo>
                    <a:pt x="57" y="7944"/>
                  </a:lnTo>
                  <a:lnTo>
                    <a:pt x="134" y="7354"/>
                  </a:lnTo>
                  <a:lnTo>
                    <a:pt x="248" y="6782"/>
                  </a:lnTo>
                  <a:lnTo>
                    <a:pt x="400" y="6230"/>
                  </a:lnTo>
                  <a:lnTo>
                    <a:pt x="591" y="5677"/>
                  </a:lnTo>
                  <a:lnTo>
                    <a:pt x="800" y="5163"/>
                  </a:lnTo>
                  <a:lnTo>
                    <a:pt x="1048" y="4649"/>
                  </a:lnTo>
                  <a:lnTo>
                    <a:pt x="1334" y="4153"/>
                  </a:lnTo>
                  <a:lnTo>
                    <a:pt x="1658" y="3677"/>
                  </a:lnTo>
                  <a:lnTo>
                    <a:pt x="2019" y="3220"/>
                  </a:lnTo>
                  <a:lnTo>
                    <a:pt x="2019" y="3220"/>
                  </a:lnTo>
                  <a:lnTo>
                    <a:pt x="2400" y="2782"/>
                  </a:lnTo>
                  <a:lnTo>
                    <a:pt x="2820" y="2382"/>
                  </a:lnTo>
                  <a:lnTo>
                    <a:pt x="3239" y="2020"/>
                  </a:lnTo>
                  <a:lnTo>
                    <a:pt x="3715" y="1677"/>
                  </a:lnTo>
                  <a:lnTo>
                    <a:pt x="4191" y="1372"/>
                  </a:lnTo>
                  <a:lnTo>
                    <a:pt x="4686" y="1086"/>
                  </a:lnTo>
                  <a:lnTo>
                    <a:pt x="5220" y="858"/>
                  </a:lnTo>
                  <a:lnTo>
                    <a:pt x="5753" y="629"/>
                  </a:lnTo>
                  <a:lnTo>
                    <a:pt x="6306" y="458"/>
                  </a:lnTo>
                  <a:lnTo>
                    <a:pt x="6877" y="305"/>
                  </a:lnTo>
                  <a:lnTo>
                    <a:pt x="7468" y="172"/>
                  </a:lnTo>
                  <a:lnTo>
                    <a:pt x="8077" y="96"/>
                  </a:lnTo>
                  <a:lnTo>
                    <a:pt x="8687" y="19"/>
                  </a:lnTo>
                  <a:lnTo>
                    <a:pt x="9316" y="0"/>
                  </a:lnTo>
                  <a:lnTo>
                    <a:pt x="9944" y="0"/>
                  </a:lnTo>
                  <a:lnTo>
                    <a:pt x="10592" y="19"/>
                  </a:lnTo>
                  <a:lnTo>
                    <a:pt x="11259" y="77"/>
                  </a:lnTo>
                  <a:lnTo>
                    <a:pt x="11906" y="172"/>
                  </a:lnTo>
                  <a:lnTo>
                    <a:pt x="12573" y="286"/>
                  </a:lnTo>
                  <a:lnTo>
                    <a:pt x="13240" y="439"/>
                  </a:lnTo>
                  <a:lnTo>
                    <a:pt x="13907" y="629"/>
                  </a:lnTo>
                  <a:lnTo>
                    <a:pt x="14573" y="839"/>
                  </a:lnTo>
                  <a:lnTo>
                    <a:pt x="15259" y="1067"/>
                  </a:lnTo>
                  <a:lnTo>
                    <a:pt x="15926" y="1334"/>
                  </a:lnTo>
                  <a:lnTo>
                    <a:pt x="16593" y="1639"/>
                  </a:lnTo>
                  <a:lnTo>
                    <a:pt x="17259" y="1963"/>
                  </a:lnTo>
                  <a:lnTo>
                    <a:pt x="17926" y="2324"/>
                  </a:lnTo>
                  <a:lnTo>
                    <a:pt x="18574" y="2705"/>
                  </a:lnTo>
                  <a:lnTo>
                    <a:pt x="19241" y="3106"/>
                  </a:lnTo>
                  <a:lnTo>
                    <a:pt x="19869" y="3563"/>
                  </a:lnTo>
                  <a:lnTo>
                    <a:pt x="20498" y="4020"/>
                  </a:lnTo>
                  <a:lnTo>
                    <a:pt x="21127" y="4534"/>
                  </a:lnTo>
                  <a:lnTo>
                    <a:pt x="21127" y="4534"/>
                  </a:lnTo>
                  <a:lnTo>
                    <a:pt x="21736" y="5049"/>
                  </a:lnTo>
                  <a:lnTo>
                    <a:pt x="22308" y="5582"/>
                  </a:lnTo>
                  <a:lnTo>
                    <a:pt x="22860" y="6134"/>
                  </a:lnTo>
                  <a:lnTo>
                    <a:pt x="23375" y="6706"/>
                  </a:lnTo>
                  <a:lnTo>
                    <a:pt x="23870" y="7297"/>
                  </a:lnTo>
                  <a:lnTo>
                    <a:pt x="24346" y="7868"/>
                  </a:lnTo>
                  <a:lnTo>
                    <a:pt x="24784" y="8478"/>
                  </a:lnTo>
                  <a:lnTo>
                    <a:pt x="25203" y="9087"/>
                  </a:lnTo>
                  <a:lnTo>
                    <a:pt x="25584" y="9697"/>
                  </a:lnTo>
                  <a:lnTo>
                    <a:pt x="25927" y="10306"/>
                  </a:lnTo>
                  <a:lnTo>
                    <a:pt x="26270" y="10935"/>
                  </a:lnTo>
                  <a:lnTo>
                    <a:pt x="26556" y="11564"/>
                  </a:lnTo>
                  <a:lnTo>
                    <a:pt x="26823" y="12192"/>
                  </a:lnTo>
                  <a:lnTo>
                    <a:pt x="27051" y="12821"/>
                  </a:lnTo>
                  <a:lnTo>
                    <a:pt x="27261" y="13469"/>
                  </a:lnTo>
                  <a:lnTo>
                    <a:pt x="27432" y="14097"/>
                  </a:lnTo>
                  <a:lnTo>
                    <a:pt x="27585" y="14726"/>
                  </a:lnTo>
                  <a:lnTo>
                    <a:pt x="27699" y="15355"/>
                  </a:lnTo>
                  <a:lnTo>
                    <a:pt x="27775" y="15964"/>
                  </a:lnTo>
                  <a:lnTo>
                    <a:pt x="27832" y="16574"/>
                  </a:lnTo>
                  <a:lnTo>
                    <a:pt x="27851" y="17183"/>
                  </a:lnTo>
                  <a:lnTo>
                    <a:pt x="27832" y="17793"/>
                  </a:lnTo>
                  <a:lnTo>
                    <a:pt x="27775" y="18384"/>
                  </a:lnTo>
                  <a:lnTo>
                    <a:pt x="27699" y="18974"/>
                  </a:lnTo>
                  <a:lnTo>
                    <a:pt x="27585" y="19527"/>
                  </a:lnTo>
                  <a:lnTo>
                    <a:pt x="27432" y="20098"/>
                  </a:lnTo>
                  <a:lnTo>
                    <a:pt x="27261" y="20632"/>
                  </a:lnTo>
                  <a:lnTo>
                    <a:pt x="27051" y="21165"/>
                  </a:lnTo>
                  <a:lnTo>
                    <a:pt x="26784" y="21679"/>
                  </a:lnTo>
                  <a:lnTo>
                    <a:pt x="26499" y="22175"/>
                  </a:lnTo>
                  <a:lnTo>
                    <a:pt x="26194" y="22651"/>
                  </a:lnTo>
                  <a:lnTo>
                    <a:pt x="25832" y="231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5019;p67"/>
            <p:cNvSpPr/>
            <p:nvPr/>
          </p:nvSpPr>
          <p:spPr>
            <a:xfrm flipH="1">
              <a:off x="2382598" y="1553173"/>
              <a:ext cx="453317" cy="425718"/>
            </a:xfrm>
            <a:custGeom>
              <a:avLst/>
              <a:gdLst/>
              <a:ahLst/>
              <a:cxnLst/>
              <a:rect l="l" t="t" r="r" b="b"/>
              <a:pathLst>
                <a:path w="27528" h="25852" extrusionOk="0">
                  <a:moveTo>
                    <a:pt x="8954" y="0"/>
                  </a:moveTo>
                  <a:lnTo>
                    <a:pt x="8344" y="20"/>
                  </a:lnTo>
                  <a:lnTo>
                    <a:pt x="7735" y="77"/>
                  </a:lnTo>
                  <a:lnTo>
                    <a:pt x="7144" y="153"/>
                  </a:lnTo>
                  <a:lnTo>
                    <a:pt x="6572" y="248"/>
                  </a:lnTo>
                  <a:lnTo>
                    <a:pt x="6020" y="381"/>
                  </a:lnTo>
                  <a:lnTo>
                    <a:pt x="5468" y="553"/>
                  </a:lnTo>
                  <a:lnTo>
                    <a:pt x="4953" y="743"/>
                  </a:lnTo>
                  <a:lnTo>
                    <a:pt x="4439" y="972"/>
                  </a:lnTo>
                  <a:lnTo>
                    <a:pt x="3944" y="1239"/>
                  </a:lnTo>
                  <a:lnTo>
                    <a:pt x="3486" y="1524"/>
                  </a:lnTo>
                  <a:lnTo>
                    <a:pt x="3048" y="1848"/>
                  </a:lnTo>
                  <a:lnTo>
                    <a:pt x="2629" y="2191"/>
                  </a:lnTo>
                  <a:lnTo>
                    <a:pt x="2229" y="2572"/>
                  </a:lnTo>
                  <a:lnTo>
                    <a:pt x="1848" y="2991"/>
                  </a:lnTo>
                  <a:lnTo>
                    <a:pt x="1524" y="3410"/>
                  </a:lnTo>
                  <a:lnTo>
                    <a:pt x="1219" y="3887"/>
                  </a:lnTo>
                  <a:lnTo>
                    <a:pt x="934" y="4344"/>
                  </a:lnTo>
                  <a:lnTo>
                    <a:pt x="705" y="4839"/>
                  </a:lnTo>
                  <a:lnTo>
                    <a:pt x="515" y="5354"/>
                  </a:lnTo>
                  <a:lnTo>
                    <a:pt x="343" y="5887"/>
                  </a:lnTo>
                  <a:lnTo>
                    <a:pt x="210" y="6420"/>
                  </a:lnTo>
                  <a:lnTo>
                    <a:pt x="115" y="6973"/>
                  </a:lnTo>
                  <a:lnTo>
                    <a:pt x="38" y="7544"/>
                  </a:lnTo>
                  <a:lnTo>
                    <a:pt x="0" y="8116"/>
                  </a:lnTo>
                  <a:lnTo>
                    <a:pt x="0" y="8706"/>
                  </a:lnTo>
                  <a:lnTo>
                    <a:pt x="38" y="9297"/>
                  </a:lnTo>
                  <a:lnTo>
                    <a:pt x="95" y="9887"/>
                  </a:lnTo>
                  <a:lnTo>
                    <a:pt x="191" y="10497"/>
                  </a:lnTo>
                  <a:lnTo>
                    <a:pt x="324" y="11107"/>
                  </a:lnTo>
                  <a:lnTo>
                    <a:pt x="476" y="11735"/>
                  </a:lnTo>
                  <a:lnTo>
                    <a:pt x="667" y="12345"/>
                  </a:lnTo>
                  <a:lnTo>
                    <a:pt x="877" y="12974"/>
                  </a:lnTo>
                  <a:lnTo>
                    <a:pt x="1124" y="13583"/>
                  </a:lnTo>
                  <a:lnTo>
                    <a:pt x="1391" y="14212"/>
                  </a:lnTo>
                  <a:lnTo>
                    <a:pt x="1696" y="14821"/>
                  </a:lnTo>
                  <a:lnTo>
                    <a:pt x="2039" y="15431"/>
                  </a:lnTo>
                  <a:lnTo>
                    <a:pt x="2401" y="16060"/>
                  </a:lnTo>
                  <a:lnTo>
                    <a:pt x="2782" y="16650"/>
                  </a:lnTo>
                  <a:lnTo>
                    <a:pt x="3201" y="17260"/>
                  </a:lnTo>
                  <a:lnTo>
                    <a:pt x="3639" y="17850"/>
                  </a:lnTo>
                  <a:lnTo>
                    <a:pt x="4115" y="18422"/>
                  </a:lnTo>
                  <a:lnTo>
                    <a:pt x="4610" y="19012"/>
                  </a:lnTo>
                  <a:lnTo>
                    <a:pt x="5144" y="19565"/>
                  </a:lnTo>
                  <a:lnTo>
                    <a:pt x="5696" y="20117"/>
                  </a:lnTo>
                  <a:lnTo>
                    <a:pt x="6268" y="20651"/>
                  </a:lnTo>
                  <a:lnTo>
                    <a:pt x="6877" y="21184"/>
                  </a:lnTo>
                  <a:lnTo>
                    <a:pt x="7506" y="21679"/>
                  </a:lnTo>
                  <a:lnTo>
                    <a:pt x="8135" y="22156"/>
                  </a:lnTo>
                  <a:lnTo>
                    <a:pt x="8763" y="22594"/>
                  </a:lnTo>
                  <a:lnTo>
                    <a:pt x="9411" y="23013"/>
                  </a:lnTo>
                  <a:lnTo>
                    <a:pt x="10078" y="23394"/>
                  </a:lnTo>
                  <a:lnTo>
                    <a:pt x="10725" y="23756"/>
                  </a:lnTo>
                  <a:lnTo>
                    <a:pt x="11392" y="24099"/>
                  </a:lnTo>
                  <a:lnTo>
                    <a:pt x="12059" y="24404"/>
                  </a:lnTo>
                  <a:lnTo>
                    <a:pt x="12726" y="24670"/>
                  </a:lnTo>
                  <a:lnTo>
                    <a:pt x="13392" y="24918"/>
                  </a:lnTo>
                  <a:lnTo>
                    <a:pt x="14040" y="25146"/>
                  </a:lnTo>
                  <a:lnTo>
                    <a:pt x="14707" y="25337"/>
                  </a:lnTo>
                  <a:lnTo>
                    <a:pt x="15374" y="25489"/>
                  </a:lnTo>
                  <a:lnTo>
                    <a:pt x="16021" y="25623"/>
                  </a:lnTo>
                  <a:lnTo>
                    <a:pt x="16669" y="25718"/>
                  </a:lnTo>
                  <a:lnTo>
                    <a:pt x="17317" y="25794"/>
                  </a:lnTo>
                  <a:lnTo>
                    <a:pt x="17945" y="25832"/>
                  </a:lnTo>
                  <a:lnTo>
                    <a:pt x="18574" y="25851"/>
                  </a:lnTo>
                  <a:lnTo>
                    <a:pt x="19184" y="25832"/>
                  </a:lnTo>
                  <a:lnTo>
                    <a:pt x="19793" y="25794"/>
                  </a:lnTo>
                  <a:lnTo>
                    <a:pt x="20384" y="25718"/>
                  </a:lnTo>
                  <a:lnTo>
                    <a:pt x="20955" y="25604"/>
                  </a:lnTo>
                  <a:lnTo>
                    <a:pt x="21508" y="25470"/>
                  </a:lnTo>
                  <a:lnTo>
                    <a:pt x="22060" y="25299"/>
                  </a:lnTo>
                  <a:lnTo>
                    <a:pt x="22574" y="25108"/>
                  </a:lnTo>
                  <a:lnTo>
                    <a:pt x="23089" y="24880"/>
                  </a:lnTo>
                  <a:lnTo>
                    <a:pt x="23584" y="24632"/>
                  </a:lnTo>
                  <a:lnTo>
                    <a:pt x="24041" y="24327"/>
                  </a:lnTo>
                  <a:lnTo>
                    <a:pt x="24479" y="24023"/>
                  </a:lnTo>
                  <a:lnTo>
                    <a:pt x="24918" y="23661"/>
                  </a:lnTo>
                  <a:lnTo>
                    <a:pt x="25299" y="23280"/>
                  </a:lnTo>
                  <a:lnTo>
                    <a:pt x="25680" y="22880"/>
                  </a:lnTo>
                  <a:lnTo>
                    <a:pt x="26023" y="22441"/>
                  </a:lnTo>
                  <a:lnTo>
                    <a:pt x="26308" y="21984"/>
                  </a:lnTo>
                  <a:lnTo>
                    <a:pt x="26594" y="21508"/>
                  </a:lnTo>
                  <a:lnTo>
                    <a:pt x="26823" y="21013"/>
                  </a:lnTo>
                  <a:lnTo>
                    <a:pt x="27013" y="20498"/>
                  </a:lnTo>
                  <a:lnTo>
                    <a:pt x="27185" y="19984"/>
                  </a:lnTo>
                  <a:lnTo>
                    <a:pt x="27318" y="19431"/>
                  </a:lnTo>
                  <a:lnTo>
                    <a:pt x="27413" y="18879"/>
                  </a:lnTo>
                  <a:lnTo>
                    <a:pt x="27489" y="18327"/>
                  </a:lnTo>
                  <a:lnTo>
                    <a:pt x="27527" y="17736"/>
                  </a:lnTo>
                  <a:lnTo>
                    <a:pt x="27527" y="17165"/>
                  </a:lnTo>
                  <a:lnTo>
                    <a:pt x="27489" y="16574"/>
                  </a:lnTo>
                  <a:lnTo>
                    <a:pt x="27432" y="15964"/>
                  </a:lnTo>
                  <a:lnTo>
                    <a:pt x="27337" y="15355"/>
                  </a:lnTo>
                  <a:lnTo>
                    <a:pt x="27204" y="14745"/>
                  </a:lnTo>
                  <a:lnTo>
                    <a:pt x="27051" y="14136"/>
                  </a:lnTo>
                  <a:lnTo>
                    <a:pt x="26880" y="13507"/>
                  </a:lnTo>
                  <a:lnTo>
                    <a:pt x="26651" y="12897"/>
                  </a:lnTo>
                  <a:lnTo>
                    <a:pt x="26404" y="12269"/>
                  </a:lnTo>
                  <a:lnTo>
                    <a:pt x="26137" y="11659"/>
                  </a:lnTo>
                  <a:lnTo>
                    <a:pt x="25832" y="11030"/>
                  </a:lnTo>
                  <a:lnTo>
                    <a:pt x="25489" y="10421"/>
                  </a:lnTo>
                  <a:lnTo>
                    <a:pt x="25127" y="9811"/>
                  </a:lnTo>
                  <a:lnTo>
                    <a:pt x="24746" y="9202"/>
                  </a:lnTo>
                  <a:lnTo>
                    <a:pt x="24327" y="8592"/>
                  </a:lnTo>
                  <a:lnTo>
                    <a:pt x="23889" y="8001"/>
                  </a:lnTo>
                  <a:lnTo>
                    <a:pt x="23413" y="7430"/>
                  </a:lnTo>
                  <a:lnTo>
                    <a:pt x="22917" y="6858"/>
                  </a:lnTo>
                  <a:lnTo>
                    <a:pt x="22384" y="6287"/>
                  </a:lnTo>
                  <a:lnTo>
                    <a:pt x="21832" y="5735"/>
                  </a:lnTo>
                  <a:lnTo>
                    <a:pt x="21260" y="5201"/>
                  </a:lnTo>
                  <a:lnTo>
                    <a:pt x="20650" y="4687"/>
                  </a:lnTo>
                  <a:lnTo>
                    <a:pt x="20022" y="4172"/>
                  </a:lnTo>
                  <a:lnTo>
                    <a:pt x="19393" y="3715"/>
                  </a:lnTo>
                  <a:lnTo>
                    <a:pt x="18764" y="3258"/>
                  </a:lnTo>
                  <a:lnTo>
                    <a:pt x="18117" y="2839"/>
                  </a:lnTo>
                  <a:lnTo>
                    <a:pt x="17450" y="2458"/>
                  </a:lnTo>
                  <a:lnTo>
                    <a:pt x="16802" y="2096"/>
                  </a:lnTo>
                  <a:lnTo>
                    <a:pt x="16136" y="1753"/>
                  </a:lnTo>
                  <a:lnTo>
                    <a:pt x="15469" y="1448"/>
                  </a:lnTo>
                  <a:lnTo>
                    <a:pt x="14802" y="1182"/>
                  </a:lnTo>
                  <a:lnTo>
                    <a:pt x="14135" y="934"/>
                  </a:lnTo>
                  <a:lnTo>
                    <a:pt x="13488" y="724"/>
                  </a:lnTo>
                  <a:lnTo>
                    <a:pt x="12821" y="534"/>
                  </a:lnTo>
                  <a:lnTo>
                    <a:pt x="12154" y="362"/>
                  </a:lnTo>
                  <a:lnTo>
                    <a:pt x="11506" y="229"/>
                  </a:lnTo>
                  <a:lnTo>
                    <a:pt x="10859" y="134"/>
                  </a:lnTo>
                  <a:lnTo>
                    <a:pt x="10211" y="58"/>
                  </a:lnTo>
                  <a:lnTo>
                    <a:pt x="9582" y="20"/>
                  </a:lnTo>
                  <a:lnTo>
                    <a:pt x="89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5020;p67"/>
            <p:cNvSpPr/>
            <p:nvPr/>
          </p:nvSpPr>
          <p:spPr>
            <a:xfrm flipH="1">
              <a:off x="2382598" y="1553173"/>
              <a:ext cx="453317" cy="425718"/>
            </a:xfrm>
            <a:custGeom>
              <a:avLst/>
              <a:gdLst/>
              <a:ahLst/>
              <a:cxnLst/>
              <a:rect l="l" t="t" r="r" b="b"/>
              <a:pathLst>
                <a:path w="27528" h="25852" fill="none" extrusionOk="0">
                  <a:moveTo>
                    <a:pt x="25680" y="22880"/>
                  </a:moveTo>
                  <a:lnTo>
                    <a:pt x="25680" y="22880"/>
                  </a:lnTo>
                  <a:lnTo>
                    <a:pt x="25299" y="23280"/>
                  </a:lnTo>
                  <a:lnTo>
                    <a:pt x="24918" y="23661"/>
                  </a:lnTo>
                  <a:lnTo>
                    <a:pt x="24479" y="24023"/>
                  </a:lnTo>
                  <a:lnTo>
                    <a:pt x="24041" y="24327"/>
                  </a:lnTo>
                  <a:lnTo>
                    <a:pt x="23584" y="24632"/>
                  </a:lnTo>
                  <a:lnTo>
                    <a:pt x="23089" y="24880"/>
                  </a:lnTo>
                  <a:lnTo>
                    <a:pt x="22574" y="25108"/>
                  </a:lnTo>
                  <a:lnTo>
                    <a:pt x="22060" y="25299"/>
                  </a:lnTo>
                  <a:lnTo>
                    <a:pt x="21508" y="25470"/>
                  </a:lnTo>
                  <a:lnTo>
                    <a:pt x="20955" y="25604"/>
                  </a:lnTo>
                  <a:lnTo>
                    <a:pt x="20384" y="25718"/>
                  </a:lnTo>
                  <a:lnTo>
                    <a:pt x="19793" y="25794"/>
                  </a:lnTo>
                  <a:lnTo>
                    <a:pt x="19184" y="25832"/>
                  </a:lnTo>
                  <a:lnTo>
                    <a:pt x="18574" y="25851"/>
                  </a:lnTo>
                  <a:lnTo>
                    <a:pt x="17945" y="25832"/>
                  </a:lnTo>
                  <a:lnTo>
                    <a:pt x="17317" y="25794"/>
                  </a:lnTo>
                  <a:lnTo>
                    <a:pt x="16669" y="25718"/>
                  </a:lnTo>
                  <a:lnTo>
                    <a:pt x="16021" y="25623"/>
                  </a:lnTo>
                  <a:lnTo>
                    <a:pt x="15374" y="25489"/>
                  </a:lnTo>
                  <a:lnTo>
                    <a:pt x="14707" y="25337"/>
                  </a:lnTo>
                  <a:lnTo>
                    <a:pt x="14040" y="25146"/>
                  </a:lnTo>
                  <a:lnTo>
                    <a:pt x="13392" y="24918"/>
                  </a:lnTo>
                  <a:lnTo>
                    <a:pt x="12726" y="24670"/>
                  </a:lnTo>
                  <a:lnTo>
                    <a:pt x="12059" y="24404"/>
                  </a:lnTo>
                  <a:lnTo>
                    <a:pt x="11392" y="24099"/>
                  </a:lnTo>
                  <a:lnTo>
                    <a:pt x="10725" y="23756"/>
                  </a:lnTo>
                  <a:lnTo>
                    <a:pt x="10078" y="23394"/>
                  </a:lnTo>
                  <a:lnTo>
                    <a:pt x="9411" y="23013"/>
                  </a:lnTo>
                  <a:lnTo>
                    <a:pt x="8763" y="22594"/>
                  </a:lnTo>
                  <a:lnTo>
                    <a:pt x="8135" y="22156"/>
                  </a:lnTo>
                  <a:lnTo>
                    <a:pt x="7506" y="21679"/>
                  </a:lnTo>
                  <a:lnTo>
                    <a:pt x="6877" y="21184"/>
                  </a:lnTo>
                  <a:lnTo>
                    <a:pt x="6877" y="21184"/>
                  </a:lnTo>
                  <a:lnTo>
                    <a:pt x="6268" y="20651"/>
                  </a:lnTo>
                  <a:lnTo>
                    <a:pt x="5696" y="20117"/>
                  </a:lnTo>
                  <a:lnTo>
                    <a:pt x="5144" y="19565"/>
                  </a:lnTo>
                  <a:lnTo>
                    <a:pt x="4610" y="19012"/>
                  </a:lnTo>
                  <a:lnTo>
                    <a:pt x="4115" y="18422"/>
                  </a:lnTo>
                  <a:lnTo>
                    <a:pt x="3639" y="17850"/>
                  </a:lnTo>
                  <a:lnTo>
                    <a:pt x="3201" y="17260"/>
                  </a:lnTo>
                  <a:lnTo>
                    <a:pt x="2782" y="16650"/>
                  </a:lnTo>
                  <a:lnTo>
                    <a:pt x="2401" y="16060"/>
                  </a:lnTo>
                  <a:lnTo>
                    <a:pt x="2039" y="15431"/>
                  </a:lnTo>
                  <a:lnTo>
                    <a:pt x="1696" y="14821"/>
                  </a:lnTo>
                  <a:lnTo>
                    <a:pt x="1391" y="14212"/>
                  </a:lnTo>
                  <a:lnTo>
                    <a:pt x="1124" y="13583"/>
                  </a:lnTo>
                  <a:lnTo>
                    <a:pt x="877" y="12974"/>
                  </a:lnTo>
                  <a:lnTo>
                    <a:pt x="667" y="12345"/>
                  </a:lnTo>
                  <a:lnTo>
                    <a:pt x="476" y="11735"/>
                  </a:lnTo>
                  <a:lnTo>
                    <a:pt x="324" y="11107"/>
                  </a:lnTo>
                  <a:lnTo>
                    <a:pt x="191" y="10497"/>
                  </a:lnTo>
                  <a:lnTo>
                    <a:pt x="95" y="9887"/>
                  </a:lnTo>
                  <a:lnTo>
                    <a:pt x="38" y="9297"/>
                  </a:lnTo>
                  <a:lnTo>
                    <a:pt x="0" y="8706"/>
                  </a:lnTo>
                  <a:lnTo>
                    <a:pt x="0" y="8116"/>
                  </a:lnTo>
                  <a:lnTo>
                    <a:pt x="38" y="7544"/>
                  </a:lnTo>
                  <a:lnTo>
                    <a:pt x="115" y="6973"/>
                  </a:lnTo>
                  <a:lnTo>
                    <a:pt x="210" y="6420"/>
                  </a:lnTo>
                  <a:lnTo>
                    <a:pt x="343" y="5887"/>
                  </a:lnTo>
                  <a:lnTo>
                    <a:pt x="515" y="5354"/>
                  </a:lnTo>
                  <a:lnTo>
                    <a:pt x="705" y="4839"/>
                  </a:lnTo>
                  <a:lnTo>
                    <a:pt x="934" y="4344"/>
                  </a:lnTo>
                  <a:lnTo>
                    <a:pt x="1219" y="3887"/>
                  </a:lnTo>
                  <a:lnTo>
                    <a:pt x="1524" y="3410"/>
                  </a:lnTo>
                  <a:lnTo>
                    <a:pt x="1848" y="2991"/>
                  </a:lnTo>
                  <a:lnTo>
                    <a:pt x="1848" y="2991"/>
                  </a:lnTo>
                  <a:lnTo>
                    <a:pt x="2229" y="2572"/>
                  </a:lnTo>
                  <a:lnTo>
                    <a:pt x="2629" y="2191"/>
                  </a:lnTo>
                  <a:lnTo>
                    <a:pt x="3048" y="1848"/>
                  </a:lnTo>
                  <a:lnTo>
                    <a:pt x="3486" y="1524"/>
                  </a:lnTo>
                  <a:lnTo>
                    <a:pt x="3944" y="1239"/>
                  </a:lnTo>
                  <a:lnTo>
                    <a:pt x="4439" y="972"/>
                  </a:lnTo>
                  <a:lnTo>
                    <a:pt x="4953" y="743"/>
                  </a:lnTo>
                  <a:lnTo>
                    <a:pt x="5468" y="553"/>
                  </a:lnTo>
                  <a:lnTo>
                    <a:pt x="6020" y="381"/>
                  </a:lnTo>
                  <a:lnTo>
                    <a:pt x="6572" y="248"/>
                  </a:lnTo>
                  <a:lnTo>
                    <a:pt x="7144" y="153"/>
                  </a:lnTo>
                  <a:lnTo>
                    <a:pt x="7735" y="77"/>
                  </a:lnTo>
                  <a:lnTo>
                    <a:pt x="8344" y="20"/>
                  </a:lnTo>
                  <a:lnTo>
                    <a:pt x="8954" y="0"/>
                  </a:lnTo>
                  <a:lnTo>
                    <a:pt x="9582" y="20"/>
                  </a:lnTo>
                  <a:lnTo>
                    <a:pt x="10211" y="58"/>
                  </a:lnTo>
                  <a:lnTo>
                    <a:pt x="10859" y="134"/>
                  </a:lnTo>
                  <a:lnTo>
                    <a:pt x="11506" y="229"/>
                  </a:lnTo>
                  <a:lnTo>
                    <a:pt x="12154" y="362"/>
                  </a:lnTo>
                  <a:lnTo>
                    <a:pt x="12821" y="534"/>
                  </a:lnTo>
                  <a:lnTo>
                    <a:pt x="13488" y="724"/>
                  </a:lnTo>
                  <a:lnTo>
                    <a:pt x="14135" y="934"/>
                  </a:lnTo>
                  <a:lnTo>
                    <a:pt x="14802" y="1182"/>
                  </a:lnTo>
                  <a:lnTo>
                    <a:pt x="15469" y="1448"/>
                  </a:lnTo>
                  <a:lnTo>
                    <a:pt x="16136" y="1753"/>
                  </a:lnTo>
                  <a:lnTo>
                    <a:pt x="16802" y="2096"/>
                  </a:lnTo>
                  <a:lnTo>
                    <a:pt x="17450" y="2458"/>
                  </a:lnTo>
                  <a:lnTo>
                    <a:pt x="18117" y="2839"/>
                  </a:lnTo>
                  <a:lnTo>
                    <a:pt x="18764" y="3258"/>
                  </a:lnTo>
                  <a:lnTo>
                    <a:pt x="19393" y="3715"/>
                  </a:lnTo>
                  <a:lnTo>
                    <a:pt x="20022" y="4172"/>
                  </a:lnTo>
                  <a:lnTo>
                    <a:pt x="20650" y="4687"/>
                  </a:lnTo>
                  <a:lnTo>
                    <a:pt x="20650" y="4687"/>
                  </a:lnTo>
                  <a:lnTo>
                    <a:pt x="21260" y="5201"/>
                  </a:lnTo>
                  <a:lnTo>
                    <a:pt x="21832" y="5735"/>
                  </a:lnTo>
                  <a:lnTo>
                    <a:pt x="22384" y="6287"/>
                  </a:lnTo>
                  <a:lnTo>
                    <a:pt x="22917" y="6858"/>
                  </a:lnTo>
                  <a:lnTo>
                    <a:pt x="23413" y="7430"/>
                  </a:lnTo>
                  <a:lnTo>
                    <a:pt x="23889" y="8001"/>
                  </a:lnTo>
                  <a:lnTo>
                    <a:pt x="24327" y="8592"/>
                  </a:lnTo>
                  <a:lnTo>
                    <a:pt x="24746" y="9202"/>
                  </a:lnTo>
                  <a:lnTo>
                    <a:pt x="25127" y="9811"/>
                  </a:lnTo>
                  <a:lnTo>
                    <a:pt x="25489" y="10421"/>
                  </a:lnTo>
                  <a:lnTo>
                    <a:pt x="25832" y="11030"/>
                  </a:lnTo>
                  <a:lnTo>
                    <a:pt x="26137" y="11659"/>
                  </a:lnTo>
                  <a:lnTo>
                    <a:pt x="26404" y="12269"/>
                  </a:lnTo>
                  <a:lnTo>
                    <a:pt x="26651" y="12897"/>
                  </a:lnTo>
                  <a:lnTo>
                    <a:pt x="26880" y="13507"/>
                  </a:lnTo>
                  <a:lnTo>
                    <a:pt x="27051" y="14136"/>
                  </a:lnTo>
                  <a:lnTo>
                    <a:pt x="27204" y="14745"/>
                  </a:lnTo>
                  <a:lnTo>
                    <a:pt x="27337" y="15355"/>
                  </a:lnTo>
                  <a:lnTo>
                    <a:pt x="27432" y="15964"/>
                  </a:lnTo>
                  <a:lnTo>
                    <a:pt x="27489" y="16574"/>
                  </a:lnTo>
                  <a:lnTo>
                    <a:pt x="27527" y="17165"/>
                  </a:lnTo>
                  <a:lnTo>
                    <a:pt x="27527" y="17736"/>
                  </a:lnTo>
                  <a:lnTo>
                    <a:pt x="27489" y="18327"/>
                  </a:lnTo>
                  <a:lnTo>
                    <a:pt x="27413" y="18879"/>
                  </a:lnTo>
                  <a:lnTo>
                    <a:pt x="27318" y="19431"/>
                  </a:lnTo>
                  <a:lnTo>
                    <a:pt x="27185" y="19984"/>
                  </a:lnTo>
                  <a:lnTo>
                    <a:pt x="27013" y="20498"/>
                  </a:lnTo>
                  <a:lnTo>
                    <a:pt x="26823" y="21013"/>
                  </a:lnTo>
                  <a:lnTo>
                    <a:pt x="26594" y="21508"/>
                  </a:lnTo>
                  <a:lnTo>
                    <a:pt x="26308" y="21984"/>
                  </a:lnTo>
                  <a:lnTo>
                    <a:pt x="26023" y="22441"/>
                  </a:lnTo>
                  <a:lnTo>
                    <a:pt x="25680" y="2288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5021;p67"/>
            <p:cNvSpPr/>
            <p:nvPr/>
          </p:nvSpPr>
          <p:spPr>
            <a:xfrm flipH="1">
              <a:off x="2434668" y="1602114"/>
              <a:ext cx="349177" cy="328148"/>
            </a:xfrm>
            <a:custGeom>
              <a:avLst/>
              <a:gdLst/>
              <a:ahLst/>
              <a:cxnLst/>
              <a:rect l="l" t="t" r="r" b="b"/>
              <a:pathLst>
                <a:path w="21204" h="19927" extrusionOk="0">
                  <a:moveTo>
                    <a:pt x="6420" y="0"/>
                  </a:moveTo>
                  <a:lnTo>
                    <a:pt x="5963" y="38"/>
                  </a:lnTo>
                  <a:lnTo>
                    <a:pt x="5506" y="96"/>
                  </a:lnTo>
                  <a:lnTo>
                    <a:pt x="5049" y="172"/>
                  </a:lnTo>
                  <a:lnTo>
                    <a:pt x="4630" y="286"/>
                  </a:lnTo>
                  <a:lnTo>
                    <a:pt x="4211" y="419"/>
                  </a:lnTo>
                  <a:lnTo>
                    <a:pt x="3811" y="572"/>
                  </a:lnTo>
                  <a:lnTo>
                    <a:pt x="3410" y="743"/>
                  </a:lnTo>
                  <a:lnTo>
                    <a:pt x="3029" y="934"/>
                  </a:lnTo>
                  <a:lnTo>
                    <a:pt x="2668" y="1162"/>
                  </a:lnTo>
                  <a:lnTo>
                    <a:pt x="2325" y="1410"/>
                  </a:lnTo>
                  <a:lnTo>
                    <a:pt x="2001" y="1677"/>
                  </a:lnTo>
                  <a:lnTo>
                    <a:pt x="1696" y="1962"/>
                  </a:lnTo>
                  <a:lnTo>
                    <a:pt x="1410" y="2286"/>
                  </a:lnTo>
                  <a:lnTo>
                    <a:pt x="1163" y="2629"/>
                  </a:lnTo>
                  <a:lnTo>
                    <a:pt x="915" y="2972"/>
                  </a:lnTo>
                  <a:lnTo>
                    <a:pt x="705" y="3334"/>
                  </a:lnTo>
                  <a:lnTo>
                    <a:pt x="534" y="3715"/>
                  </a:lnTo>
                  <a:lnTo>
                    <a:pt x="382" y="4115"/>
                  </a:lnTo>
                  <a:lnTo>
                    <a:pt x="248" y="4515"/>
                  </a:lnTo>
                  <a:lnTo>
                    <a:pt x="153" y="4934"/>
                  </a:lnTo>
                  <a:lnTo>
                    <a:pt x="77" y="5372"/>
                  </a:lnTo>
                  <a:lnTo>
                    <a:pt x="20" y="5791"/>
                  </a:lnTo>
                  <a:lnTo>
                    <a:pt x="1" y="6249"/>
                  </a:lnTo>
                  <a:lnTo>
                    <a:pt x="1" y="6687"/>
                  </a:lnTo>
                  <a:lnTo>
                    <a:pt x="20" y="7144"/>
                  </a:lnTo>
                  <a:lnTo>
                    <a:pt x="58" y="7620"/>
                  </a:lnTo>
                  <a:lnTo>
                    <a:pt x="134" y="8077"/>
                  </a:lnTo>
                  <a:lnTo>
                    <a:pt x="229" y="8554"/>
                  </a:lnTo>
                  <a:lnTo>
                    <a:pt x="343" y="9030"/>
                  </a:lnTo>
                  <a:lnTo>
                    <a:pt x="496" y="9506"/>
                  </a:lnTo>
                  <a:lnTo>
                    <a:pt x="667" y="9982"/>
                  </a:lnTo>
                  <a:lnTo>
                    <a:pt x="858" y="10459"/>
                  </a:lnTo>
                  <a:lnTo>
                    <a:pt x="1067" y="10935"/>
                  </a:lnTo>
                  <a:lnTo>
                    <a:pt x="1296" y="11411"/>
                  </a:lnTo>
                  <a:lnTo>
                    <a:pt x="1563" y="11887"/>
                  </a:lnTo>
                  <a:lnTo>
                    <a:pt x="1829" y="12364"/>
                  </a:lnTo>
                  <a:lnTo>
                    <a:pt x="2134" y="12840"/>
                  </a:lnTo>
                  <a:lnTo>
                    <a:pt x="2458" y="13297"/>
                  </a:lnTo>
                  <a:lnTo>
                    <a:pt x="2801" y="13754"/>
                  </a:lnTo>
                  <a:lnTo>
                    <a:pt x="3163" y="14193"/>
                  </a:lnTo>
                  <a:lnTo>
                    <a:pt x="3544" y="14650"/>
                  </a:lnTo>
                  <a:lnTo>
                    <a:pt x="3944" y="15069"/>
                  </a:lnTo>
                  <a:lnTo>
                    <a:pt x="4382" y="15507"/>
                  </a:lnTo>
                  <a:lnTo>
                    <a:pt x="4820" y="15907"/>
                  </a:lnTo>
                  <a:lnTo>
                    <a:pt x="5296" y="16326"/>
                  </a:lnTo>
                  <a:lnTo>
                    <a:pt x="5773" y="16707"/>
                  </a:lnTo>
                  <a:lnTo>
                    <a:pt x="6249" y="17069"/>
                  </a:lnTo>
                  <a:lnTo>
                    <a:pt x="6744" y="17412"/>
                  </a:lnTo>
                  <a:lnTo>
                    <a:pt x="7259" y="17736"/>
                  </a:lnTo>
                  <a:lnTo>
                    <a:pt x="7754" y="18041"/>
                  </a:lnTo>
                  <a:lnTo>
                    <a:pt x="8268" y="18307"/>
                  </a:lnTo>
                  <a:lnTo>
                    <a:pt x="8764" y="18574"/>
                  </a:lnTo>
                  <a:lnTo>
                    <a:pt x="9278" y="18803"/>
                  </a:lnTo>
                  <a:lnTo>
                    <a:pt x="9792" y="19012"/>
                  </a:lnTo>
                  <a:lnTo>
                    <a:pt x="10307" y="19203"/>
                  </a:lnTo>
                  <a:lnTo>
                    <a:pt x="10821" y="19374"/>
                  </a:lnTo>
                  <a:lnTo>
                    <a:pt x="11335" y="19527"/>
                  </a:lnTo>
                  <a:lnTo>
                    <a:pt x="11850" y="19641"/>
                  </a:lnTo>
                  <a:lnTo>
                    <a:pt x="12345" y="19736"/>
                  </a:lnTo>
                  <a:lnTo>
                    <a:pt x="12840" y="19831"/>
                  </a:lnTo>
                  <a:lnTo>
                    <a:pt x="13336" y="19869"/>
                  </a:lnTo>
                  <a:lnTo>
                    <a:pt x="13831" y="19908"/>
                  </a:lnTo>
                  <a:lnTo>
                    <a:pt x="14307" y="19927"/>
                  </a:lnTo>
                  <a:lnTo>
                    <a:pt x="14783" y="19908"/>
                  </a:lnTo>
                  <a:lnTo>
                    <a:pt x="15241" y="19869"/>
                  </a:lnTo>
                  <a:lnTo>
                    <a:pt x="15698" y="19812"/>
                  </a:lnTo>
                  <a:lnTo>
                    <a:pt x="16155" y="19736"/>
                  </a:lnTo>
                  <a:lnTo>
                    <a:pt x="16574" y="19622"/>
                  </a:lnTo>
                  <a:lnTo>
                    <a:pt x="16993" y="19507"/>
                  </a:lnTo>
                  <a:lnTo>
                    <a:pt x="17412" y="19355"/>
                  </a:lnTo>
                  <a:lnTo>
                    <a:pt x="17793" y="19165"/>
                  </a:lnTo>
                  <a:lnTo>
                    <a:pt x="18174" y="18974"/>
                  </a:lnTo>
                  <a:lnTo>
                    <a:pt x="18536" y="18745"/>
                  </a:lnTo>
                  <a:lnTo>
                    <a:pt x="18879" y="18498"/>
                  </a:lnTo>
                  <a:lnTo>
                    <a:pt x="19203" y="18231"/>
                  </a:lnTo>
                  <a:lnTo>
                    <a:pt x="19508" y="17945"/>
                  </a:lnTo>
                  <a:lnTo>
                    <a:pt x="19793" y="17622"/>
                  </a:lnTo>
                  <a:lnTo>
                    <a:pt x="20041" y="17298"/>
                  </a:lnTo>
                  <a:lnTo>
                    <a:pt x="20289" y="16936"/>
                  </a:lnTo>
                  <a:lnTo>
                    <a:pt x="20498" y="16574"/>
                  </a:lnTo>
                  <a:lnTo>
                    <a:pt x="20670" y="16193"/>
                  </a:lnTo>
                  <a:lnTo>
                    <a:pt x="20822" y="15793"/>
                  </a:lnTo>
                  <a:lnTo>
                    <a:pt x="20956" y="15393"/>
                  </a:lnTo>
                  <a:lnTo>
                    <a:pt x="21051" y="14974"/>
                  </a:lnTo>
                  <a:lnTo>
                    <a:pt x="21127" y="14554"/>
                  </a:lnTo>
                  <a:lnTo>
                    <a:pt x="21184" y="14116"/>
                  </a:lnTo>
                  <a:lnTo>
                    <a:pt x="21203" y="13678"/>
                  </a:lnTo>
                  <a:lnTo>
                    <a:pt x="21203" y="13221"/>
                  </a:lnTo>
                  <a:lnTo>
                    <a:pt x="21184" y="12764"/>
                  </a:lnTo>
                  <a:lnTo>
                    <a:pt x="21146" y="12307"/>
                  </a:lnTo>
                  <a:lnTo>
                    <a:pt x="21070" y="11830"/>
                  </a:lnTo>
                  <a:lnTo>
                    <a:pt x="20975" y="11354"/>
                  </a:lnTo>
                  <a:lnTo>
                    <a:pt x="20860" y="10878"/>
                  </a:lnTo>
                  <a:lnTo>
                    <a:pt x="20708" y="10402"/>
                  </a:lnTo>
                  <a:lnTo>
                    <a:pt x="20536" y="9925"/>
                  </a:lnTo>
                  <a:lnTo>
                    <a:pt x="20346" y="9449"/>
                  </a:lnTo>
                  <a:lnTo>
                    <a:pt x="20136" y="8973"/>
                  </a:lnTo>
                  <a:lnTo>
                    <a:pt x="19908" y="8497"/>
                  </a:lnTo>
                  <a:lnTo>
                    <a:pt x="19660" y="8020"/>
                  </a:lnTo>
                  <a:lnTo>
                    <a:pt x="19374" y="7544"/>
                  </a:lnTo>
                  <a:lnTo>
                    <a:pt x="19070" y="7087"/>
                  </a:lnTo>
                  <a:lnTo>
                    <a:pt x="18746" y="6611"/>
                  </a:lnTo>
                  <a:lnTo>
                    <a:pt x="18403" y="6153"/>
                  </a:lnTo>
                  <a:lnTo>
                    <a:pt x="18041" y="5715"/>
                  </a:lnTo>
                  <a:lnTo>
                    <a:pt x="17660" y="5277"/>
                  </a:lnTo>
                  <a:lnTo>
                    <a:pt x="17260" y="4839"/>
                  </a:lnTo>
                  <a:lnTo>
                    <a:pt x="16822" y="4420"/>
                  </a:lnTo>
                  <a:lnTo>
                    <a:pt x="16384" y="4001"/>
                  </a:lnTo>
                  <a:lnTo>
                    <a:pt x="15907" y="3601"/>
                  </a:lnTo>
                  <a:lnTo>
                    <a:pt x="15431" y="3201"/>
                  </a:lnTo>
                  <a:lnTo>
                    <a:pt x="14955" y="2839"/>
                  </a:lnTo>
                  <a:lnTo>
                    <a:pt x="14459" y="2496"/>
                  </a:lnTo>
                  <a:lnTo>
                    <a:pt x="13964" y="2172"/>
                  </a:lnTo>
                  <a:lnTo>
                    <a:pt x="13450" y="1886"/>
                  </a:lnTo>
                  <a:lnTo>
                    <a:pt x="12935" y="1600"/>
                  </a:lnTo>
                  <a:lnTo>
                    <a:pt x="12440" y="1353"/>
                  </a:lnTo>
                  <a:lnTo>
                    <a:pt x="11926" y="1105"/>
                  </a:lnTo>
                  <a:lnTo>
                    <a:pt x="11411" y="896"/>
                  </a:lnTo>
                  <a:lnTo>
                    <a:pt x="10897" y="705"/>
                  </a:lnTo>
                  <a:lnTo>
                    <a:pt x="10383" y="534"/>
                  </a:lnTo>
                  <a:lnTo>
                    <a:pt x="9868" y="400"/>
                  </a:lnTo>
                  <a:lnTo>
                    <a:pt x="9354" y="267"/>
                  </a:lnTo>
                  <a:lnTo>
                    <a:pt x="8859" y="172"/>
                  </a:lnTo>
                  <a:lnTo>
                    <a:pt x="8363" y="96"/>
                  </a:lnTo>
                  <a:lnTo>
                    <a:pt x="7868" y="38"/>
                  </a:lnTo>
                  <a:lnTo>
                    <a:pt x="73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5022;p67"/>
            <p:cNvSpPr/>
            <p:nvPr/>
          </p:nvSpPr>
          <p:spPr>
            <a:xfrm flipH="1">
              <a:off x="2434668" y="1602114"/>
              <a:ext cx="349177" cy="328148"/>
            </a:xfrm>
            <a:custGeom>
              <a:avLst/>
              <a:gdLst/>
              <a:ahLst/>
              <a:cxnLst/>
              <a:rect l="l" t="t" r="r" b="b"/>
              <a:pathLst>
                <a:path w="21204" h="19927" fill="none" extrusionOk="0">
                  <a:moveTo>
                    <a:pt x="19793" y="17622"/>
                  </a:moveTo>
                  <a:lnTo>
                    <a:pt x="19793" y="17622"/>
                  </a:lnTo>
                  <a:lnTo>
                    <a:pt x="19508" y="17945"/>
                  </a:lnTo>
                  <a:lnTo>
                    <a:pt x="19203" y="18231"/>
                  </a:lnTo>
                  <a:lnTo>
                    <a:pt x="18879" y="18498"/>
                  </a:lnTo>
                  <a:lnTo>
                    <a:pt x="18536" y="18745"/>
                  </a:lnTo>
                  <a:lnTo>
                    <a:pt x="18174" y="18974"/>
                  </a:lnTo>
                  <a:lnTo>
                    <a:pt x="17793" y="19165"/>
                  </a:lnTo>
                  <a:lnTo>
                    <a:pt x="17412" y="19355"/>
                  </a:lnTo>
                  <a:lnTo>
                    <a:pt x="16993" y="19507"/>
                  </a:lnTo>
                  <a:lnTo>
                    <a:pt x="16574" y="19622"/>
                  </a:lnTo>
                  <a:lnTo>
                    <a:pt x="16155" y="19736"/>
                  </a:lnTo>
                  <a:lnTo>
                    <a:pt x="15698" y="19812"/>
                  </a:lnTo>
                  <a:lnTo>
                    <a:pt x="15241" y="19869"/>
                  </a:lnTo>
                  <a:lnTo>
                    <a:pt x="14783" y="19908"/>
                  </a:lnTo>
                  <a:lnTo>
                    <a:pt x="14307" y="19927"/>
                  </a:lnTo>
                  <a:lnTo>
                    <a:pt x="13831" y="19908"/>
                  </a:lnTo>
                  <a:lnTo>
                    <a:pt x="13336" y="19869"/>
                  </a:lnTo>
                  <a:lnTo>
                    <a:pt x="12840" y="19831"/>
                  </a:lnTo>
                  <a:lnTo>
                    <a:pt x="12345" y="19736"/>
                  </a:lnTo>
                  <a:lnTo>
                    <a:pt x="11850" y="19641"/>
                  </a:lnTo>
                  <a:lnTo>
                    <a:pt x="11335" y="19527"/>
                  </a:lnTo>
                  <a:lnTo>
                    <a:pt x="10821" y="19374"/>
                  </a:lnTo>
                  <a:lnTo>
                    <a:pt x="10307" y="19203"/>
                  </a:lnTo>
                  <a:lnTo>
                    <a:pt x="9792" y="19012"/>
                  </a:lnTo>
                  <a:lnTo>
                    <a:pt x="9278" y="18803"/>
                  </a:lnTo>
                  <a:lnTo>
                    <a:pt x="8764" y="18574"/>
                  </a:lnTo>
                  <a:lnTo>
                    <a:pt x="8268" y="18307"/>
                  </a:lnTo>
                  <a:lnTo>
                    <a:pt x="7754" y="18041"/>
                  </a:lnTo>
                  <a:lnTo>
                    <a:pt x="7259" y="17736"/>
                  </a:lnTo>
                  <a:lnTo>
                    <a:pt x="6744" y="17412"/>
                  </a:lnTo>
                  <a:lnTo>
                    <a:pt x="6249" y="17069"/>
                  </a:lnTo>
                  <a:lnTo>
                    <a:pt x="5773" y="16707"/>
                  </a:lnTo>
                  <a:lnTo>
                    <a:pt x="5296" y="16326"/>
                  </a:lnTo>
                  <a:lnTo>
                    <a:pt x="5296" y="16326"/>
                  </a:lnTo>
                  <a:lnTo>
                    <a:pt x="4820" y="15907"/>
                  </a:lnTo>
                  <a:lnTo>
                    <a:pt x="4382" y="15507"/>
                  </a:lnTo>
                  <a:lnTo>
                    <a:pt x="3944" y="15069"/>
                  </a:lnTo>
                  <a:lnTo>
                    <a:pt x="3544" y="14650"/>
                  </a:lnTo>
                  <a:lnTo>
                    <a:pt x="3163" y="14193"/>
                  </a:lnTo>
                  <a:lnTo>
                    <a:pt x="2801" y="13754"/>
                  </a:lnTo>
                  <a:lnTo>
                    <a:pt x="2458" y="13297"/>
                  </a:lnTo>
                  <a:lnTo>
                    <a:pt x="2134" y="12840"/>
                  </a:lnTo>
                  <a:lnTo>
                    <a:pt x="1829" y="12364"/>
                  </a:lnTo>
                  <a:lnTo>
                    <a:pt x="1563" y="11887"/>
                  </a:lnTo>
                  <a:lnTo>
                    <a:pt x="1296" y="11411"/>
                  </a:lnTo>
                  <a:lnTo>
                    <a:pt x="1067" y="10935"/>
                  </a:lnTo>
                  <a:lnTo>
                    <a:pt x="858" y="10459"/>
                  </a:lnTo>
                  <a:lnTo>
                    <a:pt x="667" y="9982"/>
                  </a:lnTo>
                  <a:lnTo>
                    <a:pt x="496" y="9506"/>
                  </a:lnTo>
                  <a:lnTo>
                    <a:pt x="343" y="9030"/>
                  </a:lnTo>
                  <a:lnTo>
                    <a:pt x="229" y="8554"/>
                  </a:lnTo>
                  <a:lnTo>
                    <a:pt x="134" y="8077"/>
                  </a:lnTo>
                  <a:lnTo>
                    <a:pt x="58" y="7620"/>
                  </a:lnTo>
                  <a:lnTo>
                    <a:pt x="20" y="7144"/>
                  </a:lnTo>
                  <a:lnTo>
                    <a:pt x="1" y="6687"/>
                  </a:lnTo>
                  <a:lnTo>
                    <a:pt x="1" y="6249"/>
                  </a:lnTo>
                  <a:lnTo>
                    <a:pt x="20" y="5791"/>
                  </a:lnTo>
                  <a:lnTo>
                    <a:pt x="77" y="5372"/>
                  </a:lnTo>
                  <a:lnTo>
                    <a:pt x="153" y="4934"/>
                  </a:lnTo>
                  <a:lnTo>
                    <a:pt x="248" y="4515"/>
                  </a:lnTo>
                  <a:lnTo>
                    <a:pt x="382" y="4115"/>
                  </a:lnTo>
                  <a:lnTo>
                    <a:pt x="534" y="3715"/>
                  </a:lnTo>
                  <a:lnTo>
                    <a:pt x="705" y="3334"/>
                  </a:lnTo>
                  <a:lnTo>
                    <a:pt x="915" y="2972"/>
                  </a:lnTo>
                  <a:lnTo>
                    <a:pt x="1163" y="2629"/>
                  </a:lnTo>
                  <a:lnTo>
                    <a:pt x="1410" y="2286"/>
                  </a:lnTo>
                  <a:lnTo>
                    <a:pt x="1410" y="2286"/>
                  </a:lnTo>
                  <a:lnTo>
                    <a:pt x="1696" y="1962"/>
                  </a:lnTo>
                  <a:lnTo>
                    <a:pt x="2001" y="1677"/>
                  </a:lnTo>
                  <a:lnTo>
                    <a:pt x="2325" y="1410"/>
                  </a:lnTo>
                  <a:lnTo>
                    <a:pt x="2668" y="1162"/>
                  </a:lnTo>
                  <a:lnTo>
                    <a:pt x="3029" y="934"/>
                  </a:lnTo>
                  <a:lnTo>
                    <a:pt x="3410" y="743"/>
                  </a:lnTo>
                  <a:lnTo>
                    <a:pt x="3811" y="572"/>
                  </a:lnTo>
                  <a:lnTo>
                    <a:pt x="4211" y="419"/>
                  </a:lnTo>
                  <a:lnTo>
                    <a:pt x="4630" y="286"/>
                  </a:lnTo>
                  <a:lnTo>
                    <a:pt x="5049" y="172"/>
                  </a:lnTo>
                  <a:lnTo>
                    <a:pt x="5506" y="96"/>
                  </a:lnTo>
                  <a:lnTo>
                    <a:pt x="5963" y="38"/>
                  </a:lnTo>
                  <a:lnTo>
                    <a:pt x="6420" y="0"/>
                  </a:lnTo>
                  <a:lnTo>
                    <a:pt x="6897" y="0"/>
                  </a:lnTo>
                  <a:lnTo>
                    <a:pt x="7373" y="0"/>
                  </a:lnTo>
                  <a:lnTo>
                    <a:pt x="7868" y="38"/>
                  </a:lnTo>
                  <a:lnTo>
                    <a:pt x="8363" y="96"/>
                  </a:lnTo>
                  <a:lnTo>
                    <a:pt x="8859" y="172"/>
                  </a:lnTo>
                  <a:lnTo>
                    <a:pt x="9354" y="267"/>
                  </a:lnTo>
                  <a:lnTo>
                    <a:pt x="9868" y="400"/>
                  </a:lnTo>
                  <a:lnTo>
                    <a:pt x="10383" y="534"/>
                  </a:lnTo>
                  <a:lnTo>
                    <a:pt x="10897" y="705"/>
                  </a:lnTo>
                  <a:lnTo>
                    <a:pt x="11411" y="896"/>
                  </a:lnTo>
                  <a:lnTo>
                    <a:pt x="11926" y="1105"/>
                  </a:lnTo>
                  <a:lnTo>
                    <a:pt x="12440" y="1353"/>
                  </a:lnTo>
                  <a:lnTo>
                    <a:pt x="12935" y="1600"/>
                  </a:lnTo>
                  <a:lnTo>
                    <a:pt x="13450" y="1886"/>
                  </a:lnTo>
                  <a:lnTo>
                    <a:pt x="13964" y="2172"/>
                  </a:lnTo>
                  <a:lnTo>
                    <a:pt x="14459" y="2496"/>
                  </a:lnTo>
                  <a:lnTo>
                    <a:pt x="14955" y="2839"/>
                  </a:lnTo>
                  <a:lnTo>
                    <a:pt x="15431" y="3201"/>
                  </a:lnTo>
                  <a:lnTo>
                    <a:pt x="15907" y="3601"/>
                  </a:lnTo>
                  <a:lnTo>
                    <a:pt x="15907" y="3601"/>
                  </a:lnTo>
                  <a:lnTo>
                    <a:pt x="16384" y="4001"/>
                  </a:lnTo>
                  <a:lnTo>
                    <a:pt x="16822" y="4420"/>
                  </a:lnTo>
                  <a:lnTo>
                    <a:pt x="17260" y="4839"/>
                  </a:lnTo>
                  <a:lnTo>
                    <a:pt x="17660" y="5277"/>
                  </a:lnTo>
                  <a:lnTo>
                    <a:pt x="18041" y="5715"/>
                  </a:lnTo>
                  <a:lnTo>
                    <a:pt x="18403" y="6153"/>
                  </a:lnTo>
                  <a:lnTo>
                    <a:pt x="18746" y="6611"/>
                  </a:lnTo>
                  <a:lnTo>
                    <a:pt x="19070" y="7087"/>
                  </a:lnTo>
                  <a:lnTo>
                    <a:pt x="19374" y="7544"/>
                  </a:lnTo>
                  <a:lnTo>
                    <a:pt x="19660" y="8020"/>
                  </a:lnTo>
                  <a:lnTo>
                    <a:pt x="19908" y="8497"/>
                  </a:lnTo>
                  <a:lnTo>
                    <a:pt x="20136" y="8973"/>
                  </a:lnTo>
                  <a:lnTo>
                    <a:pt x="20346" y="9449"/>
                  </a:lnTo>
                  <a:lnTo>
                    <a:pt x="20536" y="9925"/>
                  </a:lnTo>
                  <a:lnTo>
                    <a:pt x="20708" y="10402"/>
                  </a:lnTo>
                  <a:lnTo>
                    <a:pt x="20860" y="10878"/>
                  </a:lnTo>
                  <a:lnTo>
                    <a:pt x="20975" y="11354"/>
                  </a:lnTo>
                  <a:lnTo>
                    <a:pt x="21070" y="11830"/>
                  </a:lnTo>
                  <a:lnTo>
                    <a:pt x="21146" y="12307"/>
                  </a:lnTo>
                  <a:lnTo>
                    <a:pt x="21184" y="12764"/>
                  </a:lnTo>
                  <a:lnTo>
                    <a:pt x="21203" y="13221"/>
                  </a:lnTo>
                  <a:lnTo>
                    <a:pt x="21203" y="13678"/>
                  </a:lnTo>
                  <a:lnTo>
                    <a:pt x="21184" y="14116"/>
                  </a:lnTo>
                  <a:lnTo>
                    <a:pt x="21127" y="14554"/>
                  </a:lnTo>
                  <a:lnTo>
                    <a:pt x="21051" y="14974"/>
                  </a:lnTo>
                  <a:lnTo>
                    <a:pt x="20956" y="15393"/>
                  </a:lnTo>
                  <a:lnTo>
                    <a:pt x="20822" y="15793"/>
                  </a:lnTo>
                  <a:lnTo>
                    <a:pt x="20670" y="16193"/>
                  </a:lnTo>
                  <a:lnTo>
                    <a:pt x="20498" y="16574"/>
                  </a:lnTo>
                  <a:lnTo>
                    <a:pt x="20289" y="16936"/>
                  </a:lnTo>
                  <a:lnTo>
                    <a:pt x="20041" y="17298"/>
                  </a:lnTo>
                  <a:lnTo>
                    <a:pt x="19793" y="1762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5023;p67"/>
            <p:cNvSpPr/>
            <p:nvPr/>
          </p:nvSpPr>
          <p:spPr>
            <a:xfrm flipH="1">
              <a:off x="2524713" y="1678029"/>
              <a:ext cx="184156" cy="182279"/>
            </a:xfrm>
            <a:custGeom>
              <a:avLst/>
              <a:gdLst/>
              <a:ahLst/>
              <a:cxnLst/>
              <a:rect l="l" t="t" r="r" b="b"/>
              <a:pathLst>
                <a:path w="11183" h="11069" extrusionOk="0">
                  <a:moveTo>
                    <a:pt x="4782" y="0"/>
                  </a:moveTo>
                  <a:lnTo>
                    <a:pt x="0" y="5715"/>
                  </a:lnTo>
                  <a:lnTo>
                    <a:pt x="6420" y="11068"/>
                  </a:lnTo>
                  <a:lnTo>
                    <a:pt x="11183" y="5353"/>
                  </a:lnTo>
                  <a:lnTo>
                    <a:pt x="47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5024;p67"/>
            <p:cNvSpPr/>
            <p:nvPr/>
          </p:nvSpPr>
          <p:spPr>
            <a:xfrm flipH="1">
              <a:off x="2549496" y="1702813"/>
              <a:ext cx="134589" cy="133024"/>
            </a:xfrm>
            <a:custGeom>
              <a:avLst/>
              <a:gdLst/>
              <a:ahLst/>
              <a:cxnLst/>
              <a:rect l="l" t="t" r="r" b="b"/>
              <a:pathLst>
                <a:path w="8173" h="8078" extrusionOk="0">
                  <a:moveTo>
                    <a:pt x="3487" y="0"/>
                  </a:moveTo>
                  <a:lnTo>
                    <a:pt x="0" y="4153"/>
                  </a:lnTo>
                  <a:lnTo>
                    <a:pt x="4687" y="8078"/>
                  </a:lnTo>
                  <a:lnTo>
                    <a:pt x="8173" y="3906"/>
                  </a:lnTo>
                  <a:lnTo>
                    <a:pt x="34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5025;p67"/>
            <p:cNvSpPr/>
            <p:nvPr/>
          </p:nvSpPr>
          <p:spPr>
            <a:xfrm flipH="1">
              <a:off x="2434355" y="1602114"/>
              <a:ext cx="326271" cy="220862"/>
            </a:xfrm>
            <a:custGeom>
              <a:avLst/>
              <a:gdLst/>
              <a:ahLst/>
              <a:cxnLst/>
              <a:rect l="l" t="t" r="r" b="b"/>
              <a:pathLst>
                <a:path w="19813" h="13412" extrusionOk="0">
                  <a:moveTo>
                    <a:pt x="14497" y="3601"/>
                  </a:moveTo>
                  <a:lnTo>
                    <a:pt x="14497" y="3601"/>
                  </a:lnTo>
                  <a:lnTo>
                    <a:pt x="14497" y="3601"/>
                  </a:lnTo>
                  <a:lnTo>
                    <a:pt x="15126" y="4134"/>
                  </a:lnTo>
                  <a:lnTo>
                    <a:pt x="15716" y="4706"/>
                  </a:lnTo>
                  <a:lnTo>
                    <a:pt x="16250" y="5277"/>
                  </a:lnTo>
                  <a:lnTo>
                    <a:pt x="16764" y="5868"/>
                  </a:lnTo>
                  <a:lnTo>
                    <a:pt x="17240" y="6477"/>
                  </a:lnTo>
                  <a:lnTo>
                    <a:pt x="17679" y="7106"/>
                  </a:lnTo>
                  <a:lnTo>
                    <a:pt x="18079" y="7735"/>
                  </a:lnTo>
                  <a:lnTo>
                    <a:pt x="18422" y="8363"/>
                  </a:lnTo>
                  <a:lnTo>
                    <a:pt x="18745" y="8992"/>
                  </a:lnTo>
                  <a:lnTo>
                    <a:pt x="19031" y="9640"/>
                  </a:lnTo>
                  <a:lnTo>
                    <a:pt x="19260" y="10287"/>
                  </a:lnTo>
                  <a:lnTo>
                    <a:pt x="19450" y="10916"/>
                  </a:lnTo>
                  <a:lnTo>
                    <a:pt x="19603" y="11564"/>
                  </a:lnTo>
                  <a:lnTo>
                    <a:pt x="19717" y="12192"/>
                  </a:lnTo>
                  <a:lnTo>
                    <a:pt x="19774" y="12802"/>
                  </a:lnTo>
                  <a:lnTo>
                    <a:pt x="19812" y="13411"/>
                  </a:lnTo>
                  <a:lnTo>
                    <a:pt x="19812" y="13411"/>
                  </a:lnTo>
                  <a:lnTo>
                    <a:pt x="19774" y="12802"/>
                  </a:lnTo>
                  <a:lnTo>
                    <a:pt x="19717" y="12192"/>
                  </a:lnTo>
                  <a:lnTo>
                    <a:pt x="19603" y="11564"/>
                  </a:lnTo>
                  <a:lnTo>
                    <a:pt x="19450" y="10916"/>
                  </a:lnTo>
                  <a:lnTo>
                    <a:pt x="19260" y="10287"/>
                  </a:lnTo>
                  <a:lnTo>
                    <a:pt x="19031" y="9640"/>
                  </a:lnTo>
                  <a:lnTo>
                    <a:pt x="18745" y="8992"/>
                  </a:lnTo>
                  <a:lnTo>
                    <a:pt x="18422" y="8363"/>
                  </a:lnTo>
                  <a:lnTo>
                    <a:pt x="18079" y="7735"/>
                  </a:lnTo>
                  <a:lnTo>
                    <a:pt x="17679" y="7106"/>
                  </a:lnTo>
                  <a:lnTo>
                    <a:pt x="17240" y="6477"/>
                  </a:lnTo>
                  <a:lnTo>
                    <a:pt x="16764" y="5868"/>
                  </a:lnTo>
                  <a:lnTo>
                    <a:pt x="16250" y="5277"/>
                  </a:lnTo>
                  <a:lnTo>
                    <a:pt x="15716" y="4706"/>
                  </a:lnTo>
                  <a:lnTo>
                    <a:pt x="15126" y="4134"/>
                  </a:lnTo>
                  <a:lnTo>
                    <a:pt x="14497" y="3601"/>
                  </a:lnTo>
                  <a:lnTo>
                    <a:pt x="14497" y="3601"/>
                  </a:lnTo>
                  <a:close/>
                  <a:moveTo>
                    <a:pt x="0" y="2286"/>
                  </a:moveTo>
                  <a:lnTo>
                    <a:pt x="0" y="2286"/>
                  </a:lnTo>
                  <a:lnTo>
                    <a:pt x="0" y="2286"/>
                  </a:lnTo>
                  <a:lnTo>
                    <a:pt x="0" y="2286"/>
                  </a:lnTo>
                  <a:lnTo>
                    <a:pt x="0" y="2286"/>
                  </a:lnTo>
                  <a:lnTo>
                    <a:pt x="0" y="2286"/>
                  </a:lnTo>
                  <a:lnTo>
                    <a:pt x="0" y="2286"/>
                  </a:lnTo>
                  <a:close/>
                  <a:moveTo>
                    <a:pt x="19" y="2267"/>
                  </a:moveTo>
                  <a:lnTo>
                    <a:pt x="19" y="2267"/>
                  </a:lnTo>
                  <a:lnTo>
                    <a:pt x="19" y="2267"/>
                  </a:lnTo>
                  <a:lnTo>
                    <a:pt x="19" y="2267"/>
                  </a:lnTo>
                  <a:lnTo>
                    <a:pt x="19" y="2267"/>
                  </a:lnTo>
                  <a:close/>
                  <a:moveTo>
                    <a:pt x="38" y="2248"/>
                  </a:moveTo>
                  <a:lnTo>
                    <a:pt x="38" y="2248"/>
                  </a:lnTo>
                  <a:lnTo>
                    <a:pt x="38" y="2248"/>
                  </a:lnTo>
                  <a:lnTo>
                    <a:pt x="38" y="2248"/>
                  </a:lnTo>
                  <a:lnTo>
                    <a:pt x="38" y="2248"/>
                  </a:lnTo>
                  <a:close/>
                  <a:moveTo>
                    <a:pt x="5506" y="0"/>
                  </a:moveTo>
                  <a:lnTo>
                    <a:pt x="5506" y="0"/>
                  </a:lnTo>
                  <a:lnTo>
                    <a:pt x="5087" y="0"/>
                  </a:lnTo>
                  <a:lnTo>
                    <a:pt x="4687" y="19"/>
                  </a:lnTo>
                  <a:lnTo>
                    <a:pt x="4286" y="76"/>
                  </a:lnTo>
                  <a:lnTo>
                    <a:pt x="3905" y="134"/>
                  </a:lnTo>
                  <a:lnTo>
                    <a:pt x="3524" y="210"/>
                  </a:lnTo>
                  <a:lnTo>
                    <a:pt x="3143" y="305"/>
                  </a:lnTo>
                  <a:lnTo>
                    <a:pt x="2782" y="419"/>
                  </a:lnTo>
                  <a:lnTo>
                    <a:pt x="2439" y="553"/>
                  </a:lnTo>
                  <a:lnTo>
                    <a:pt x="2096" y="705"/>
                  </a:lnTo>
                  <a:lnTo>
                    <a:pt x="1753" y="858"/>
                  </a:lnTo>
                  <a:lnTo>
                    <a:pt x="1448" y="1048"/>
                  </a:lnTo>
                  <a:lnTo>
                    <a:pt x="1143" y="1258"/>
                  </a:lnTo>
                  <a:lnTo>
                    <a:pt x="838" y="1467"/>
                  </a:lnTo>
                  <a:lnTo>
                    <a:pt x="572" y="1715"/>
                  </a:lnTo>
                  <a:lnTo>
                    <a:pt x="305" y="1962"/>
                  </a:lnTo>
                  <a:lnTo>
                    <a:pt x="57" y="2229"/>
                  </a:lnTo>
                  <a:lnTo>
                    <a:pt x="57" y="2229"/>
                  </a:lnTo>
                  <a:lnTo>
                    <a:pt x="305" y="1962"/>
                  </a:lnTo>
                  <a:lnTo>
                    <a:pt x="572" y="1715"/>
                  </a:lnTo>
                  <a:lnTo>
                    <a:pt x="838" y="1467"/>
                  </a:lnTo>
                  <a:lnTo>
                    <a:pt x="1143" y="1258"/>
                  </a:lnTo>
                  <a:lnTo>
                    <a:pt x="1448" y="1048"/>
                  </a:lnTo>
                  <a:lnTo>
                    <a:pt x="1753" y="858"/>
                  </a:lnTo>
                  <a:lnTo>
                    <a:pt x="2096" y="705"/>
                  </a:lnTo>
                  <a:lnTo>
                    <a:pt x="2439" y="553"/>
                  </a:lnTo>
                  <a:lnTo>
                    <a:pt x="2782" y="419"/>
                  </a:lnTo>
                  <a:lnTo>
                    <a:pt x="3143" y="305"/>
                  </a:lnTo>
                  <a:lnTo>
                    <a:pt x="3524" y="210"/>
                  </a:lnTo>
                  <a:lnTo>
                    <a:pt x="3905" y="134"/>
                  </a:lnTo>
                  <a:lnTo>
                    <a:pt x="4286" y="76"/>
                  </a:lnTo>
                  <a:lnTo>
                    <a:pt x="4687" y="19"/>
                  </a:lnTo>
                  <a:lnTo>
                    <a:pt x="5087" y="0"/>
                  </a:lnTo>
                  <a:lnTo>
                    <a:pt x="5506" y="0"/>
                  </a:lnTo>
                  <a:close/>
                  <a:moveTo>
                    <a:pt x="5506" y="0"/>
                  </a:moveTo>
                  <a:lnTo>
                    <a:pt x="5506" y="0"/>
                  </a:lnTo>
                  <a:lnTo>
                    <a:pt x="5506" y="0"/>
                  </a:lnTo>
                  <a:lnTo>
                    <a:pt x="5506" y="0"/>
                  </a:lnTo>
                  <a:lnTo>
                    <a:pt x="5506" y="0"/>
                  </a:lnTo>
                  <a:lnTo>
                    <a:pt x="5506" y="0"/>
                  </a:lnTo>
                  <a:close/>
                </a:path>
              </a:pathLst>
            </a:custGeom>
            <a:solidFill>
              <a:srgbClr val="FAC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5026;p67"/>
            <p:cNvSpPr/>
            <p:nvPr/>
          </p:nvSpPr>
          <p:spPr>
            <a:xfrm flipH="1">
              <a:off x="2434355" y="1661397"/>
              <a:ext cx="87541" cy="161579"/>
            </a:xfrm>
            <a:custGeom>
              <a:avLst/>
              <a:gdLst/>
              <a:ahLst/>
              <a:cxnLst/>
              <a:rect l="l" t="t" r="r" b="b"/>
              <a:pathLst>
                <a:path w="5316" h="9812" fill="none" extrusionOk="0">
                  <a:moveTo>
                    <a:pt x="0" y="1"/>
                  </a:moveTo>
                  <a:lnTo>
                    <a:pt x="0" y="1"/>
                  </a:lnTo>
                  <a:lnTo>
                    <a:pt x="0" y="1"/>
                  </a:lnTo>
                  <a:lnTo>
                    <a:pt x="629" y="534"/>
                  </a:lnTo>
                  <a:lnTo>
                    <a:pt x="1219" y="1106"/>
                  </a:lnTo>
                  <a:lnTo>
                    <a:pt x="1753" y="1677"/>
                  </a:lnTo>
                  <a:lnTo>
                    <a:pt x="2267" y="2268"/>
                  </a:lnTo>
                  <a:lnTo>
                    <a:pt x="2743" y="2877"/>
                  </a:lnTo>
                  <a:lnTo>
                    <a:pt x="3182" y="3506"/>
                  </a:lnTo>
                  <a:lnTo>
                    <a:pt x="3582" y="4135"/>
                  </a:lnTo>
                  <a:lnTo>
                    <a:pt x="3925" y="4763"/>
                  </a:lnTo>
                  <a:lnTo>
                    <a:pt x="4248" y="5392"/>
                  </a:lnTo>
                  <a:lnTo>
                    <a:pt x="4534" y="6040"/>
                  </a:lnTo>
                  <a:lnTo>
                    <a:pt x="4763" y="6687"/>
                  </a:lnTo>
                  <a:lnTo>
                    <a:pt x="4953" y="7316"/>
                  </a:lnTo>
                  <a:lnTo>
                    <a:pt x="5106" y="7964"/>
                  </a:lnTo>
                  <a:lnTo>
                    <a:pt x="5220" y="8592"/>
                  </a:lnTo>
                  <a:lnTo>
                    <a:pt x="5277" y="9202"/>
                  </a:lnTo>
                  <a:lnTo>
                    <a:pt x="5315" y="9811"/>
                  </a:lnTo>
                  <a:lnTo>
                    <a:pt x="5315" y="9811"/>
                  </a:lnTo>
                  <a:lnTo>
                    <a:pt x="5277" y="9202"/>
                  </a:lnTo>
                  <a:lnTo>
                    <a:pt x="5220" y="8592"/>
                  </a:lnTo>
                  <a:lnTo>
                    <a:pt x="5106" y="7964"/>
                  </a:lnTo>
                  <a:lnTo>
                    <a:pt x="4953" y="7316"/>
                  </a:lnTo>
                  <a:lnTo>
                    <a:pt x="4763" y="6687"/>
                  </a:lnTo>
                  <a:lnTo>
                    <a:pt x="4534" y="6040"/>
                  </a:lnTo>
                  <a:lnTo>
                    <a:pt x="4248" y="5392"/>
                  </a:lnTo>
                  <a:lnTo>
                    <a:pt x="3925" y="4763"/>
                  </a:lnTo>
                  <a:lnTo>
                    <a:pt x="3582" y="4135"/>
                  </a:lnTo>
                  <a:lnTo>
                    <a:pt x="3182" y="3506"/>
                  </a:lnTo>
                  <a:lnTo>
                    <a:pt x="2743" y="2877"/>
                  </a:lnTo>
                  <a:lnTo>
                    <a:pt x="2267" y="2268"/>
                  </a:lnTo>
                  <a:lnTo>
                    <a:pt x="1753" y="1677"/>
                  </a:lnTo>
                  <a:lnTo>
                    <a:pt x="1219" y="1106"/>
                  </a:lnTo>
                  <a:lnTo>
                    <a:pt x="629" y="534"/>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5027;p67"/>
            <p:cNvSpPr/>
            <p:nvPr/>
          </p:nvSpPr>
          <p:spPr>
            <a:xfrm flipH="1">
              <a:off x="2760609" y="1639759"/>
              <a:ext cx="16" cy="16"/>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5028;p67"/>
            <p:cNvSpPr/>
            <p:nvPr/>
          </p:nvSpPr>
          <p:spPr>
            <a:xfrm flipH="1">
              <a:off x="2760297" y="1639446"/>
              <a:ext cx="16" cy="16"/>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5029;p67"/>
            <p:cNvSpPr/>
            <p:nvPr/>
          </p:nvSpPr>
          <p:spPr>
            <a:xfrm flipH="1">
              <a:off x="2759984" y="1639133"/>
              <a:ext cx="16" cy="16"/>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5030;p67"/>
            <p:cNvSpPr/>
            <p:nvPr/>
          </p:nvSpPr>
          <p:spPr>
            <a:xfrm flipH="1">
              <a:off x="2669956" y="1602114"/>
              <a:ext cx="89731" cy="36723"/>
            </a:xfrm>
            <a:custGeom>
              <a:avLst/>
              <a:gdLst/>
              <a:ahLst/>
              <a:cxnLst/>
              <a:rect l="l" t="t" r="r" b="b"/>
              <a:pathLst>
                <a:path w="5449" h="2230" fill="none" extrusionOk="0">
                  <a:moveTo>
                    <a:pt x="5449" y="0"/>
                  </a:moveTo>
                  <a:lnTo>
                    <a:pt x="5449" y="0"/>
                  </a:lnTo>
                  <a:lnTo>
                    <a:pt x="5030" y="0"/>
                  </a:lnTo>
                  <a:lnTo>
                    <a:pt x="4630" y="19"/>
                  </a:lnTo>
                  <a:lnTo>
                    <a:pt x="4229" y="76"/>
                  </a:lnTo>
                  <a:lnTo>
                    <a:pt x="3848" y="134"/>
                  </a:lnTo>
                  <a:lnTo>
                    <a:pt x="3467" y="210"/>
                  </a:lnTo>
                  <a:lnTo>
                    <a:pt x="3086" y="305"/>
                  </a:lnTo>
                  <a:lnTo>
                    <a:pt x="2725" y="419"/>
                  </a:lnTo>
                  <a:lnTo>
                    <a:pt x="2382" y="553"/>
                  </a:lnTo>
                  <a:lnTo>
                    <a:pt x="2039" y="705"/>
                  </a:lnTo>
                  <a:lnTo>
                    <a:pt x="1696" y="858"/>
                  </a:lnTo>
                  <a:lnTo>
                    <a:pt x="1391" y="1048"/>
                  </a:lnTo>
                  <a:lnTo>
                    <a:pt x="1086" y="1258"/>
                  </a:lnTo>
                  <a:lnTo>
                    <a:pt x="781" y="1467"/>
                  </a:lnTo>
                  <a:lnTo>
                    <a:pt x="515" y="1715"/>
                  </a:lnTo>
                  <a:lnTo>
                    <a:pt x="248" y="1962"/>
                  </a:lnTo>
                  <a:lnTo>
                    <a:pt x="0" y="2229"/>
                  </a:lnTo>
                  <a:lnTo>
                    <a:pt x="0" y="2229"/>
                  </a:lnTo>
                  <a:lnTo>
                    <a:pt x="248" y="1962"/>
                  </a:lnTo>
                  <a:lnTo>
                    <a:pt x="515" y="1715"/>
                  </a:lnTo>
                  <a:lnTo>
                    <a:pt x="781" y="1467"/>
                  </a:lnTo>
                  <a:lnTo>
                    <a:pt x="1086" y="1258"/>
                  </a:lnTo>
                  <a:lnTo>
                    <a:pt x="1391" y="1048"/>
                  </a:lnTo>
                  <a:lnTo>
                    <a:pt x="1696" y="858"/>
                  </a:lnTo>
                  <a:lnTo>
                    <a:pt x="2039" y="705"/>
                  </a:lnTo>
                  <a:lnTo>
                    <a:pt x="2382" y="553"/>
                  </a:lnTo>
                  <a:lnTo>
                    <a:pt x="2725" y="419"/>
                  </a:lnTo>
                  <a:lnTo>
                    <a:pt x="3086" y="305"/>
                  </a:lnTo>
                  <a:lnTo>
                    <a:pt x="3467" y="210"/>
                  </a:lnTo>
                  <a:lnTo>
                    <a:pt x="3848" y="134"/>
                  </a:lnTo>
                  <a:lnTo>
                    <a:pt x="4229" y="76"/>
                  </a:lnTo>
                  <a:lnTo>
                    <a:pt x="4630" y="19"/>
                  </a:lnTo>
                  <a:lnTo>
                    <a:pt x="5030" y="0"/>
                  </a:lnTo>
                  <a:lnTo>
                    <a:pt x="544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5031;p67"/>
            <p:cNvSpPr/>
            <p:nvPr/>
          </p:nvSpPr>
          <p:spPr>
            <a:xfrm flipH="1">
              <a:off x="2669956" y="1602114"/>
              <a:ext cx="16" cy="16"/>
            </a:xfrm>
            <a:custGeom>
              <a:avLst/>
              <a:gdLst/>
              <a:ahLst/>
              <a:cxnLst/>
              <a:rect l="l" t="t" r="r" b="b"/>
              <a:pathLst>
                <a:path w="1" h="1" fill="none" extrusionOk="0">
                  <a:moveTo>
                    <a:pt x="1" y="0"/>
                  </a:move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5032;p67"/>
            <p:cNvSpPr/>
            <p:nvPr/>
          </p:nvSpPr>
          <p:spPr>
            <a:xfrm flipH="1">
              <a:off x="2434355" y="1602114"/>
              <a:ext cx="331919" cy="297403"/>
            </a:xfrm>
            <a:custGeom>
              <a:avLst/>
              <a:gdLst/>
              <a:ahLst/>
              <a:cxnLst/>
              <a:rect l="l" t="t" r="r" b="b"/>
              <a:pathLst>
                <a:path w="20156" h="18060" extrusionOk="0">
                  <a:moveTo>
                    <a:pt x="5430" y="0"/>
                  </a:moveTo>
                  <a:lnTo>
                    <a:pt x="5030" y="19"/>
                  </a:lnTo>
                  <a:lnTo>
                    <a:pt x="4629" y="76"/>
                  </a:lnTo>
                  <a:lnTo>
                    <a:pt x="4248" y="134"/>
                  </a:lnTo>
                  <a:lnTo>
                    <a:pt x="3867" y="210"/>
                  </a:lnTo>
                  <a:lnTo>
                    <a:pt x="3486" y="305"/>
                  </a:lnTo>
                  <a:lnTo>
                    <a:pt x="3125" y="419"/>
                  </a:lnTo>
                  <a:lnTo>
                    <a:pt x="2782" y="553"/>
                  </a:lnTo>
                  <a:lnTo>
                    <a:pt x="2439" y="705"/>
                  </a:lnTo>
                  <a:lnTo>
                    <a:pt x="2096" y="858"/>
                  </a:lnTo>
                  <a:lnTo>
                    <a:pt x="1791" y="1048"/>
                  </a:lnTo>
                  <a:lnTo>
                    <a:pt x="1486" y="1258"/>
                  </a:lnTo>
                  <a:lnTo>
                    <a:pt x="1181" y="1467"/>
                  </a:lnTo>
                  <a:lnTo>
                    <a:pt x="915" y="1715"/>
                  </a:lnTo>
                  <a:lnTo>
                    <a:pt x="648" y="1962"/>
                  </a:lnTo>
                  <a:lnTo>
                    <a:pt x="400" y="2229"/>
                  </a:lnTo>
                  <a:lnTo>
                    <a:pt x="381" y="2248"/>
                  </a:lnTo>
                  <a:lnTo>
                    <a:pt x="362" y="2267"/>
                  </a:lnTo>
                  <a:lnTo>
                    <a:pt x="343" y="2286"/>
                  </a:lnTo>
                  <a:lnTo>
                    <a:pt x="172" y="2515"/>
                  </a:lnTo>
                  <a:lnTo>
                    <a:pt x="0" y="2763"/>
                  </a:lnTo>
                  <a:lnTo>
                    <a:pt x="248" y="2534"/>
                  </a:lnTo>
                  <a:lnTo>
                    <a:pt x="496" y="2324"/>
                  </a:lnTo>
                  <a:lnTo>
                    <a:pt x="781" y="2115"/>
                  </a:lnTo>
                  <a:lnTo>
                    <a:pt x="1048" y="1943"/>
                  </a:lnTo>
                  <a:lnTo>
                    <a:pt x="1334" y="1772"/>
                  </a:lnTo>
                  <a:lnTo>
                    <a:pt x="1639" y="1620"/>
                  </a:lnTo>
                  <a:lnTo>
                    <a:pt x="1962" y="1486"/>
                  </a:lnTo>
                  <a:lnTo>
                    <a:pt x="2267" y="1353"/>
                  </a:lnTo>
                  <a:lnTo>
                    <a:pt x="2610" y="1258"/>
                  </a:lnTo>
                  <a:lnTo>
                    <a:pt x="2934" y="1162"/>
                  </a:lnTo>
                  <a:lnTo>
                    <a:pt x="3277" y="1086"/>
                  </a:lnTo>
                  <a:lnTo>
                    <a:pt x="3639" y="1010"/>
                  </a:lnTo>
                  <a:lnTo>
                    <a:pt x="3982" y="953"/>
                  </a:lnTo>
                  <a:lnTo>
                    <a:pt x="4363" y="934"/>
                  </a:lnTo>
                  <a:lnTo>
                    <a:pt x="4725" y="896"/>
                  </a:lnTo>
                  <a:lnTo>
                    <a:pt x="5106" y="896"/>
                  </a:lnTo>
                  <a:lnTo>
                    <a:pt x="5639" y="915"/>
                  </a:lnTo>
                  <a:lnTo>
                    <a:pt x="6192" y="953"/>
                  </a:lnTo>
                  <a:lnTo>
                    <a:pt x="6744" y="1029"/>
                  </a:lnTo>
                  <a:lnTo>
                    <a:pt x="7316" y="1124"/>
                  </a:lnTo>
                  <a:lnTo>
                    <a:pt x="7887" y="1258"/>
                  </a:lnTo>
                  <a:lnTo>
                    <a:pt x="8459" y="1410"/>
                  </a:lnTo>
                  <a:lnTo>
                    <a:pt x="9030" y="1600"/>
                  </a:lnTo>
                  <a:lnTo>
                    <a:pt x="9602" y="1810"/>
                  </a:lnTo>
                  <a:lnTo>
                    <a:pt x="10173" y="2039"/>
                  </a:lnTo>
                  <a:lnTo>
                    <a:pt x="10745" y="2324"/>
                  </a:lnTo>
                  <a:lnTo>
                    <a:pt x="11316" y="2610"/>
                  </a:lnTo>
                  <a:lnTo>
                    <a:pt x="11888" y="2934"/>
                  </a:lnTo>
                  <a:lnTo>
                    <a:pt x="12459" y="3277"/>
                  </a:lnTo>
                  <a:lnTo>
                    <a:pt x="13011" y="3658"/>
                  </a:lnTo>
                  <a:lnTo>
                    <a:pt x="13564" y="4058"/>
                  </a:lnTo>
                  <a:lnTo>
                    <a:pt x="14097" y="4496"/>
                  </a:lnTo>
                  <a:lnTo>
                    <a:pt x="14535" y="4877"/>
                  </a:lnTo>
                  <a:lnTo>
                    <a:pt x="14974" y="5277"/>
                  </a:lnTo>
                  <a:lnTo>
                    <a:pt x="15374" y="5677"/>
                  </a:lnTo>
                  <a:lnTo>
                    <a:pt x="15774" y="6096"/>
                  </a:lnTo>
                  <a:lnTo>
                    <a:pt x="16136" y="6515"/>
                  </a:lnTo>
                  <a:lnTo>
                    <a:pt x="16498" y="6954"/>
                  </a:lnTo>
                  <a:lnTo>
                    <a:pt x="16821" y="7392"/>
                  </a:lnTo>
                  <a:lnTo>
                    <a:pt x="17145" y="7830"/>
                  </a:lnTo>
                  <a:lnTo>
                    <a:pt x="17431" y="8268"/>
                  </a:lnTo>
                  <a:lnTo>
                    <a:pt x="17717" y="8725"/>
                  </a:lnTo>
                  <a:lnTo>
                    <a:pt x="17964" y="9163"/>
                  </a:lnTo>
                  <a:lnTo>
                    <a:pt x="18193" y="9621"/>
                  </a:lnTo>
                  <a:lnTo>
                    <a:pt x="18422" y="10078"/>
                  </a:lnTo>
                  <a:lnTo>
                    <a:pt x="18612" y="10535"/>
                  </a:lnTo>
                  <a:lnTo>
                    <a:pt x="18784" y="10992"/>
                  </a:lnTo>
                  <a:lnTo>
                    <a:pt x="18936" y="11449"/>
                  </a:lnTo>
                  <a:lnTo>
                    <a:pt x="19069" y="11907"/>
                  </a:lnTo>
                  <a:lnTo>
                    <a:pt x="19165" y="12364"/>
                  </a:lnTo>
                  <a:lnTo>
                    <a:pt x="19260" y="12821"/>
                  </a:lnTo>
                  <a:lnTo>
                    <a:pt x="19317" y="13259"/>
                  </a:lnTo>
                  <a:lnTo>
                    <a:pt x="19374" y="13697"/>
                  </a:lnTo>
                  <a:lnTo>
                    <a:pt x="19393" y="14135"/>
                  </a:lnTo>
                  <a:lnTo>
                    <a:pt x="19393" y="14574"/>
                  </a:lnTo>
                  <a:lnTo>
                    <a:pt x="19355" y="14993"/>
                  </a:lnTo>
                  <a:lnTo>
                    <a:pt x="19317" y="15412"/>
                  </a:lnTo>
                  <a:lnTo>
                    <a:pt x="19241" y="15831"/>
                  </a:lnTo>
                  <a:lnTo>
                    <a:pt x="19146" y="16231"/>
                  </a:lnTo>
                  <a:lnTo>
                    <a:pt x="19031" y="16612"/>
                  </a:lnTo>
                  <a:lnTo>
                    <a:pt x="18898" y="16993"/>
                  </a:lnTo>
                  <a:lnTo>
                    <a:pt x="18726" y="17355"/>
                  </a:lnTo>
                  <a:lnTo>
                    <a:pt x="18536" y="17717"/>
                  </a:lnTo>
                  <a:lnTo>
                    <a:pt x="18326" y="18060"/>
                  </a:lnTo>
                  <a:lnTo>
                    <a:pt x="18517" y="17850"/>
                  </a:lnTo>
                  <a:lnTo>
                    <a:pt x="18726" y="17622"/>
                  </a:lnTo>
                  <a:lnTo>
                    <a:pt x="18898" y="17412"/>
                  </a:lnTo>
                  <a:lnTo>
                    <a:pt x="19050" y="17183"/>
                  </a:lnTo>
                  <a:lnTo>
                    <a:pt x="19203" y="16936"/>
                  </a:lnTo>
                  <a:lnTo>
                    <a:pt x="19355" y="16707"/>
                  </a:lnTo>
                  <a:lnTo>
                    <a:pt x="19488" y="16459"/>
                  </a:lnTo>
                  <a:lnTo>
                    <a:pt x="19603" y="16212"/>
                  </a:lnTo>
                  <a:lnTo>
                    <a:pt x="19698" y="15945"/>
                  </a:lnTo>
                  <a:lnTo>
                    <a:pt x="19793" y="15678"/>
                  </a:lnTo>
                  <a:lnTo>
                    <a:pt x="19889" y="15412"/>
                  </a:lnTo>
                  <a:lnTo>
                    <a:pt x="19946" y="15145"/>
                  </a:lnTo>
                  <a:lnTo>
                    <a:pt x="20003" y="14859"/>
                  </a:lnTo>
                  <a:lnTo>
                    <a:pt x="20060" y="14574"/>
                  </a:lnTo>
                  <a:lnTo>
                    <a:pt x="20117" y="14002"/>
                  </a:lnTo>
                  <a:lnTo>
                    <a:pt x="20155" y="13411"/>
                  </a:lnTo>
                  <a:lnTo>
                    <a:pt x="20117" y="12802"/>
                  </a:lnTo>
                  <a:lnTo>
                    <a:pt x="20060" y="12192"/>
                  </a:lnTo>
                  <a:lnTo>
                    <a:pt x="19946" y="11564"/>
                  </a:lnTo>
                  <a:lnTo>
                    <a:pt x="19793" y="10916"/>
                  </a:lnTo>
                  <a:lnTo>
                    <a:pt x="19603" y="10287"/>
                  </a:lnTo>
                  <a:lnTo>
                    <a:pt x="19374" y="9640"/>
                  </a:lnTo>
                  <a:lnTo>
                    <a:pt x="19088" y="8992"/>
                  </a:lnTo>
                  <a:lnTo>
                    <a:pt x="18765" y="8363"/>
                  </a:lnTo>
                  <a:lnTo>
                    <a:pt x="18422" y="7735"/>
                  </a:lnTo>
                  <a:lnTo>
                    <a:pt x="18022" y="7106"/>
                  </a:lnTo>
                  <a:lnTo>
                    <a:pt x="17583" y="6477"/>
                  </a:lnTo>
                  <a:lnTo>
                    <a:pt x="17107" y="5868"/>
                  </a:lnTo>
                  <a:lnTo>
                    <a:pt x="16593" y="5277"/>
                  </a:lnTo>
                  <a:lnTo>
                    <a:pt x="16059" y="4706"/>
                  </a:lnTo>
                  <a:lnTo>
                    <a:pt x="15469" y="4134"/>
                  </a:lnTo>
                  <a:lnTo>
                    <a:pt x="14840" y="3601"/>
                  </a:lnTo>
                  <a:lnTo>
                    <a:pt x="14307" y="3163"/>
                  </a:lnTo>
                  <a:lnTo>
                    <a:pt x="13754" y="2763"/>
                  </a:lnTo>
                  <a:lnTo>
                    <a:pt x="13202" y="2382"/>
                  </a:lnTo>
                  <a:lnTo>
                    <a:pt x="12650" y="2039"/>
                  </a:lnTo>
                  <a:lnTo>
                    <a:pt x="12078" y="1715"/>
                  </a:lnTo>
                  <a:lnTo>
                    <a:pt x="11507" y="1410"/>
                  </a:lnTo>
                  <a:lnTo>
                    <a:pt x="10935" y="1143"/>
                  </a:lnTo>
                  <a:lnTo>
                    <a:pt x="10364" y="896"/>
                  </a:lnTo>
                  <a:lnTo>
                    <a:pt x="9773" y="686"/>
                  </a:lnTo>
                  <a:lnTo>
                    <a:pt x="9201" y="515"/>
                  </a:lnTo>
                  <a:lnTo>
                    <a:pt x="8630" y="343"/>
                  </a:lnTo>
                  <a:lnTo>
                    <a:pt x="8058" y="229"/>
                  </a:lnTo>
                  <a:lnTo>
                    <a:pt x="7506" y="115"/>
                  </a:lnTo>
                  <a:lnTo>
                    <a:pt x="6935" y="57"/>
                  </a:lnTo>
                  <a:lnTo>
                    <a:pt x="6401"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5033;p67"/>
            <p:cNvSpPr/>
            <p:nvPr/>
          </p:nvSpPr>
          <p:spPr>
            <a:xfrm flipH="1">
              <a:off x="2434355" y="1602114"/>
              <a:ext cx="331919" cy="297403"/>
            </a:xfrm>
            <a:custGeom>
              <a:avLst/>
              <a:gdLst/>
              <a:ahLst/>
              <a:cxnLst/>
              <a:rect l="l" t="t" r="r" b="b"/>
              <a:pathLst>
                <a:path w="20156" h="18060" fill="none" extrusionOk="0">
                  <a:moveTo>
                    <a:pt x="5849" y="0"/>
                  </a:moveTo>
                  <a:lnTo>
                    <a:pt x="5849" y="0"/>
                  </a:lnTo>
                  <a:lnTo>
                    <a:pt x="5849" y="0"/>
                  </a:lnTo>
                  <a:lnTo>
                    <a:pt x="5849" y="0"/>
                  </a:lnTo>
                  <a:lnTo>
                    <a:pt x="5430" y="0"/>
                  </a:lnTo>
                  <a:lnTo>
                    <a:pt x="5030" y="19"/>
                  </a:lnTo>
                  <a:lnTo>
                    <a:pt x="4629" y="76"/>
                  </a:lnTo>
                  <a:lnTo>
                    <a:pt x="4248" y="134"/>
                  </a:lnTo>
                  <a:lnTo>
                    <a:pt x="3867" y="210"/>
                  </a:lnTo>
                  <a:lnTo>
                    <a:pt x="3486" y="305"/>
                  </a:lnTo>
                  <a:lnTo>
                    <a:pt x="3125" y="419"/>
                  </a:lnTo>
                  <a:lnTo>
                    <a:pt x="2782" y="553"/>
                  </a:lnTo>
                  <a:lnTo>
                    <a:pt x="2439" y="705"/>
                  </a:lnTo>
                  <a:lnTo>
                    <a:pt x="2096" y="858"/>
                  </a:lnTo>
                  <a:lnTo>
                    <a:pt x="1791" y="1048"/>
                  </a:lnTo>
                  <a:lnTo>
                    <a:pt x="1486" y="1258"/>
                  </a:lnTo>
                  <a:lnTo>
                    <a:pt x="1181" y="1467"/>
                  </a:lnTo>
                  <a:lnTo>
                    <a:pt x="915" y="1715"/>
                  </a:lnTo>
                  <a:lnTo>
                    <a:pt x="648" y="1962"/>
                  </a:lnTo>
                  <a:lnTo>
                    <a:pt x="400" y="2229"/>
                  </a:lnTo>
                  <a:lnTo>
                    <a:pt x="400" y="2229"/>
                  </a:lnTo>
                  <a:lnTo>
                    <a:pt x="381" y="2248"/>
                  </a:lnTo>
                  <a:lnTo>
                    <a:pt x="381" y="2248"/>
                  </a:lnTo>
                  <a:lnTo>
                    <a:pt x="381" y="2248"/>
                  </a:lnTo>
                  <a:lnTo>
                    <a:pt x="381" y="2248"/>
                  </a:lnTo>
                  <a:lnTo>
                    <a:pt x="362" y="2267"/>
                  </a:lnTo>
                  <a:lnTo>
                    <a:pt x="362" y="2267"/>
                  </a:lnTo>
                  <a:lnTo>
                    <a:pt x="362" y="2267"/>
                  </a:lnTo>
                  <a:lnTo>
                    <a:pt x="362" y="2267"/>
                  </a:lnTo>
                  <a:lnTo>
                    <a:pt x="343" y="2286"/>
                  </a:lnTo>
                  <a:lnTo>
                    <a:pt x="343" y="2286"/>
                  </a:lnTo>
                  <a:lnTo>
                    <a:pt x="343" y="2286"/>
                  </a:lnTo>
                  <a:lnTo>
                    <a:pt x="343" y="2286"/>
                  </a:lnTo>
                  <a:lnTo>
                    <a:pt x="343" y="2286"/>
                  </a:lnTo>
                  <a:lnTo>
                    <a:pt x="172" y="2515"/>
                  </a:lnTo>
                  <a:lnTo>
                    <a:pt x="0" y="2763"/>
                  </a:lnTo>
                  <a:lnTo>
                    <a:pt x="0" y="2763"/>
                  </a:lnTo>
                  <a:lnTo>
                    <a:pt x="248" y="2534"/>
                  </a:lnTo>
                  <a:lnTo>
                    <a:pt x="496" y="2324"/>
                  </a:lnTo>
                  <a:lnTo>
                    <a:pt x="781" y="2115"/>
                  </a:lnTo>
                  <a:lnTo>
                    <a:pt x="1048" y="1943"/>
                  </a:lnTo>
                  <a:lnTo>
                    <a:pt x="1334" y="1772"/>
                  </a:lnTo>
                  <a:lnTo>
                    <a:pt x="1639" y="1620"/>
                  </a:lnTo>
                  <a:lnTo>
                    <a:pt x="1962" y="1486"/>
                  </a:lnTo>
                  <a:lnTo>
                    <a:pt x="2267" y="1353"/>
                  </a:lnTo>
                  <a:lnTo>
                    <a:pt x="2610" y="1258"/>
                  </a:lnTo>
                  <a:lnTo>
                    <a:pt x="2934" y="1162"/>
                  </a:lnTo>
                  <a:lnTo>
                    <a:pt x="3277" y="1086"/>
                  </a:lnTo>
                  <a:lnTo>
                    <a:pt x="3639" y="1010"/>
                  </a:lnTo>
                  <a:lnTo>
                    <a:pt x="3982" y="953"/>
                  </a:lnTo>
                  <a:lnTo>
                    <a:pt x="4363" y="934"/>
                  </a:lnTo>
                  <a:lnTo>
                    <a:pt x="4725" y="896"/>
                  </a:lnTo>
                  <a:lnTo>
                    <a:pt x="5106" y="896"/>
                  </a:lnTo>
                  <a:lnTo>
                    <a:pt x="5106" y="896"/>
                  </a:lnTo>
                  <a:lnTo>
                    <a:pt x="5639" y="915"/>
                  </a:lnTo>
                  <a:lnTo>
                    <a:pt x="6192" y="953"/>
                  </a:lnTo>
                  <a:lnTo>
                    <a:pt x="6744" y="1029"/>
                  </a:lnTo>
                  <a:lnTo>
                    <a:pt x="7316" y="1124"/>
                  </a:lnTo>
                  <a:lnTo>
                    <a:pt x="7887" y="1258"/>
                  </a:lnTo>
                  <a:lnTo>
                    <a:pt x="8459" y="1410"/>
                  </a:lnTo>
                  <a:lnTo>
                    <a:pt x="9030" y="1600"/>
                  </a:lnTo>
                  <a:lnTo>
                    <a:pt x="9602" y="1810"/>
                  </a:lnTo>
                  <a:lnTo>
                    <a:pt x="10173" y="2039"/>
                  </a:lnTo>
                  <a:lnTo>
                    <a:pt x="10745" y="2324"/>
                  </a:lnTo>
                  <a:lnTo>
                    <a:pt x="11316" y="2610"/>
                  </a:lnTo>
                  <a:lnTo>
                    <a:pt x="11888" y="2934"/>
                  </a:lnTo>
                  <a:lnTo>
                    <a:pt x="12459" y="3277"/>
                  </a:lnTo>
                  <a:lnTo>
                    <a:pt x="13011" y="3658"/>
                  </a:lnTo>
                  <a:lnTo>
                    <a:pt x="13564" y="4058"/>
                  </a:lnTo>
                  <a:lnTo>
                    <a:pt x="14097" y="4496"/>
                  </a:lnTo>
                  <a:lnTo>
                    <a:pt x="14097" y="4496"/>
                  </a:lnTo>
                  <a:lnTo>
                    <a:pt x="14535" y="4877"/>
                  </a:lnTo>
                  <a:lnTo>
                    <a:pt x="14974" y="5277"/>
                  </a:lnTo>
                  <a:lnTo>
                    <a:pt x="15374" y="5677"/>
                  </a:lnTo>
                  <a:lnTo>
                    <a:pt x="15774" y="6096"/>
                  </a:lnTo>
                  <a:lnTo>
                    <a:pt x="16136" y="6515"/>
                  </a:lnTo>
                  <a:lnTo>
                    <a:pt x="16498" y="6954"/>
                  </a:lnTo>
                  <a:lnTo>
                    <a:pt x="16821" y="7392"/>
                  </a:lnTo>
                  <a:lnTo>
                    <a:pt x="17145" y="7830"/>
                  </a:lnTo>
                  <a:lnTo>
                    <a:pt x="17431" y="8268"/>
                  </a:lnTo>
                  <a:lnTo>
                    <a:pt x="17717" y="8725"/>
                  </a:lnTo>
                  <a:lnTo>
                    <a:pt x="17964" y="9163"/>
                  </a:lnTo>
                  <a:lnTo>
                    <a:pt x="18193" y="9621"/>
                  </a:lnTo>
                  <a:lnTo>
                    <a:pt x="18422" y="10078"/>
                  </a:lnTo>
                  <a:lnTo>
                    <a:pt x="18612" y="10535"/>
                  </a:lnTo>
                  <a:lnTo>
                    <a:pt x="18784" y="10992"/>
                  </a:lnTo>
                  <a:lnTo>
                    <a:pt x="18936" y="11449"/>
                  </a:lnTo>
                  <a:lnTo>
                    <a:pt x="19069" y="11907"/>
                  </a:lnTo>
                  <a:lnTo>
                    <a:pt x="19165" y="12364"/>
                  </a:lnTo>
                  <a:lnTo>
                    <a:pt x="19260" y="12821"/>
                  </a:lnTo>
                  <a:lnTo>
                    <a:pt x="19317" y="13259"/>
                  </a:lnTo>
                  <a:lnTo>
                    <a:pt x="19374" y="13697"/>
                  </a:lnTo>
                  <a:lnTo>
                    <a:pt x="19393" y="14135"/>
                  </a:lnTo>
                  <a:lnTo>
                    <a:pt x="19393" y="14574"/>
                  </a:lnTo>
                  <a:lnTo>
                    <a:pt x="19355" y="14993"/>
                  </a:lnTo>
                  <a:lnTo>
                    <a:pt x="19317" y="15412"/>
                  </a:lnTo>
                  <a:lnTo>
                    <a:pt x="19241" y="15831"/>
                  </a:lnTo>
                  <a:lnTo>
                    <a:pt x="19146" y="16231"/>
                  </a:lnTo>
                  <a:lnTo>
                    <a:pt x="19031" y="16612"/>
                  </a:lnTo>
                  <a:lnTo>
                    <a:pt x="18898" y="16993"/>
                  </a:lnTo>
                  <a:lnTo>
                    <a:pt x="18726" y="17355"/>
                  </a:lnTo>
                  <a:lnTo>
                    <a:pt x="18536" y="17717"/>
                  </a:lnTo>
                  <a:lnTo>
                    <a:pt x="18326" y="18060"/>
                  </a:lnTo>
                  <a:lnTo>
                    <a:pt x="18326" y="18060"/>
                  </a:lnTo>
                  <a:lnTo>
                    <a:pt x="18517" y="17850"/>
                  </a:lnTo>
                  <a:lnTo>
                    <a:pt x="18726" y="17622"/>
                  </a:lnTo>
                  <a:lnTo>
                    <a:pt x="18726" y="17622"/>
                  </a:lnTo>
                  <a:lnTo>
                    <a:pt x="18898" y="17412"/>
                  </a:lnTo>
                  <a:lnTo>
                    <a:pt x="19050" y="17183"/>
                  </a:lnTo>
                  <a:lnTo>
                    <a:pt x="19203" y="16936"/>
                  </a:lnTo>
                  <a:lnTo>
                    <a:pt x="19355" y="16707"/>
                  </a:lnTo>
                  <a:lnTo>
                    <a:pt x="19488" y="16459"/>
                  </a:lnTo>
                  <a:lnTo>
                    <a:pt x="19603" y="16212"/>
                  </a:lnTo>
                  <a:lnTo>
                    <a:pt x="19698" y="15945"/>
                  </a:lnTo>
                  <a:lnTo>
                    <a:pt x="19793" y="15678"/>
                  </a:lnTo>
                  <a:lnTo>
                    <a:pt x="19889" y="15412"/>
                  </a:lnTo>
                  <a:lnTo>
                    <a:pt x="19946" y="15145"/>
                  </a:lnTo>
                  <a:lnTo>
                    <a:pt x="20003" y="14859"/>
                  </a:lnTo>
                  <a:lnTo>
                    <a:pt x="20060" y="14574"/>
                  </a:lnTo>
                  <a:lnTo>
                    <a:pt x="20117" y="14002"/>
                  </a:lnTo>
                  <a:lnTo>
                    <a:pt x="20155" y="13411"/>
                  </a:lnTo>
                  <a:lnTo>
                    <a:pt x="20155" y="13411"/>
                  </a:lnTo>
                  <a:lnTo>
                    <a:pt x="20117" y="12802"/>
                  </a:lnTo>
                  <a:lnTo>
                    <a:pt x="20060" y="12192"/>
                  </a:lnTo>
                  <a:lnTo>
                    <a:pt x="19946" y="11564"/>
                  </a:lnTo>
                  <a:lnTo>
                    <a:pt x="19793" y="10916"/>
                  </a:lnTo>
                  <a:lnTo>
                    <a:pt x="19603" y="10287"/>
                  </a:lnTo>
                  <a:lnTo>
                    <a:pt x="19374" y="9640"/>
                  </a:lnTo>
                  <a:lnTo>
                    <a:pt x="19088" y="8992"/>
                  </a:lnTo>
                  <a:lnTo>
                    <a:pt x="18765" y="8363"/>
                  </a:lnTo>
                  <a:lnTo>
                    <a:pt x="18422" y="7735"/>
                  </a:lnTo>
                  <a:lnTo>
                    <a:pt x="18022" y="7106"/>
                  </a:lnTo>
                  <a:lnTo>
                    <a:pt x="17583" y="6477"/>
                  </a:lnTo>
                  <a:lnTo>
                    <a:pt x="17107" y="5868"/>
                  </a:lnTo>
                  <a:lnTo>
                    <a:pt x="16593" y="5277"/>
                  </a:lnTo>
                  <a:lnTo>
                    <a:pt x="16059" y="4706"/>
                  </a:lnTo>
                  <a:lnTo>
                    <a:pt x="15469" y="4134"/>
                  </a:lnTo>
                  <a:lnTo>
                    <a:pt x="14840" y="3601"/>
                  </a:lnTo>
                  <a:lnTo>
                    <a:pt x="14840" y="3601"/>
                  </a:lnTo>
                  <a:lnTo>
                    <a:pt x="14840" y="3601"/>
                  </a:lnTo>
                  <a:lnTo>
                    <a:pt x="14307" y="3163"/>
                  </a:lnTo>
                  <a:lnTo>
                    <a:pt x="13754" y="2763"/>
                  </a:lnTo>
                  <a:lnTo>
                    <a:pt x="13202" y="2382"/>
                  </a:lnTo>
                  <a:lnTo>
                    <a:pt x="12650" y="2039"/>
                  </a:lnTo>
                  <a:lnTo>
                    <a:pt x="12078" y="1715"/>
                  </a:lnTo>
                  <a:lnTo>
                    <a:pt x="11507" y="1410"/>
                  </a:lnTo>
                  <a:lnTo>
                    <a:pt x="10935" y="1143"/>
                  </a:lnTo>
                  <a:lnTo>
                    <a:pt x="10364" y="896"/>
                  </a:lnTo>
                  <a:lnTo>
                    <a:pt x="9773" y="686"/>
                  </a:lnTo>
                  <a:lnTo>
                    <a:pt x="9201" y="515"/>
                  </a:lnTo>
                  <a:lnTo>
                    <a:pt x="8630" y="343"/>
                  </a:lnTo>
                  <a:lnTo>
                    <a:pt x="8058" y="229"/>
                  </a:lnTo>
                  <a:lnTo>
                    <a:pt x="7506" y="115"/>
                  </a:lnTo>
                  <a:lnTo>
                    <a:pt x="6935" y="57"/>
                  </a:lnTo>
                  <a:lnTo>
                    <a:pt x="6401" y="0"/>
                  </a:lnTo>
                  <a:lnTo>
                    <a:pt x="5849" y="0"/>
                  </a:lnTo>
                  <a:lnTo>
                    <a:pt x="5849" y="0"/>
                  </a:lnTo>
                  <a:lnTo>
                    <a:pt x="584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5034;p67"/>
            <p:cNvSpPr/>
            <p:nvPr/>
          </p:nvSpPr>
          <p:spPr>
            <a:xfrm flipH="1">
              <a:off x="2549496" y="1702813"/>
              <a:ext cx="91609" cy="81580"/>
            </a:xfrm>
            <a:custGeom>
              <a:avLst/>
              <a:gdLst/>
              <a:ahLst/>
              <a:cxnLst/>
              <a:rect l="l" t="t" r="r" b="b"/>
              <a:pathLst>
                <a:path w="5563" h="4954" extrusionOk="0">
                  <a:moveTo>
                    <a:pt x="877" y="0"/>
                  </a:moveTo>
                  <a:lnTo>
                    <a:pt x="0" y="1048"/>
                  </a:lnTo>
                  <a:lnTo>
                    <a:pt x="4687" y="4953"/>
                  </a:lnTo>
                  <a:lnTo>
                    <a:pt x="5563" y="3906"/>
                  </a:lnTo>
                  <a:lnTo>
                    <a:pt x="8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5035;p67"/>
            <p:cNvSpPr/>
            <p:nvPr/>
          </p:nvSpPr>
          <p:spPr>
            <a:xfrm>
              <a:off x="3387300" y="1652607"/>
              <a:ext cx="318000" cy="300600"/>
            </a:xfrm>
            <a:custGeom>
              <a:avLst/>
              <a:gdLst/>
              <a:ahLst/>
              <a:cxnLst/>
              <a:rect l="l" t="t" r="r" b="b"/>
              <a:pathLst>
                <a:path w="27852" h="26328" extrusionOk="0">
                  <a:moveTo>
                    <a:pt x="9316" y="0"/>
                  </a:moveTo>
                  <a:lnTo>
                    <a:pt x="8687" y="19"/>
                  </a:lnTo>
                  <a:lnTo>
                    <a:pt x="8077" y="96"/>
                  </a:lnTo>
                  <a:lnTo>
                    <a:pt x="7468" y="172"/>
                  </a:lnTo>
                  <a:lnTo>
                    <a:pt x="6877" y="305"/>
                  </a:lnTo>
                  <a:lnTo>
                    <a:pt x="6306" y="458"/>
                  </a:lnTo>
                  <a:lnTo>
                    <a:pt x="5753" y="629"/>
                  </a:lnTo>
                  <a:lnTo>
                    <a:pt x="5220" y="858"/>
                  </a:lnTo>
                  <a:lnTo>
                    <a:pt x="4686" y="1086"/>
                  </a:lnTo>
                  <a:lnTo>
                    <a:pt x="4191" y="1372"/>
                  </a:lnTo>
                  <a:lnTo>
                    <a:pt x="3715" y="1677"/>
                  </a:lnTo>
                  <a:lnTo>
                    <a:pt x="3239" y="2020"/>
                  </a:lnTo>
                  <a:lnTo>
                    <a:pt x="2820" y="2382"/>
                  </a:lnTo>
                  <a:lnTo>
                    <a:pt x="2400" y="2782"/>
                  </a:lnTo>
                  <a:lnTo>
                    <a:pt x="2019" y="3220"/>
                  </a:lnTo>
                  <a:lnTo>
                    <a:pt x="1658" y="3677"/>
                  </a:lnTo>
                  <a:lnTo>
                    <a:pt x="1334" y="4153"/>
                  </a:lnTo>
                  <a:lnTo>
                    <a:pt x="1048" y="4649"/>
                  </a:lnTo>
                  <a:lnTo>
                    <a:pt x="800" y="5163"/>
                  </a:lnTo>
                  <a:lnTo>
                    <a:pt x="591" y="5677"/>
                  </a:lnTo>
                  <a:lnTo>
                    <a:pt x="400" y="6230"/>
                  </a:lnTo>
                  <a:lnTo>
                    <a:pt x="248" y="6782"/>
                  </a:lnTo>
                  <a:lnTo>
                    <a:pt x="134" y="7354"/>
                  </a:lnTo>
                  <a:lnTo>
                    <a:pt x="57" y="7944"/>
                  </a:lnTo>
                  <a:lnTo>
                    <a:pt x="19" y="8535"/>
                  </a:lnTo>
                  <a:lnTo>
                    <a:pt x="0" y="9125"/>
                  </a:lnTo>
                  <a:lnTo>
                    <a:pt x="19" y="9735"/>
                  </a:lnTo>
                  <a:lnTo>
                    <a:pt x="57" y="10345"/>
                  </a:lnTo>
                  <a:lnTo>
                    <a:pt x="153" y="10973"/>
                  </a:lnTo>
                  <a:lnTo>
                    <a:pt x="267" y="11602"/>
                  </a:lnTo>
                  <a:lnTo>
                    <a:pt x="400" y="12230"/>
                  </a:lnTo>
                  <a:lnTo>
                    <a:pt x="572" y="12859"/>
                  </a:lnTo>
                  <a:lnTo>
                    <a:pt x="781" y="13488"/>
                  </a:lnTo>
                  <a:lnTo>
                    <a:pt x="1029" y="14116"/>
                  </a:lnTo>
                  <a:lnTo>
                    <a:pt x="1296" y="14764"/>
                  </a:lnTo>
                  <a:lnTo>
                    <a:pt x="1581" y="15393"/>
                  </a:lnTo>
                  <a:lnTo>
                    <a:pt x="1905" y="16002"/>
                  </a:lnTo>
                  <a:lnTo>
                    <a:pt x="2267" y="16631"/>
                  </a:lnTo>
                  <a:lnTo>
                    <a:pt x="2648" y="17241"/>
                  </a:lnTo>
                  <a:lnTo>
                    <a:pt x="3048" y="17850"/>
                  </a:lnTo>
                  <a:lnTo>
                    <a:pt x="3505" y="18441"/>
                  </a:lnTo>
                  <a:lnTo>
                    <a:pt x="3963" y="19031"/>
                  </a:lnTo>
                  <a:lnTo>
                    <a:pt x="4458" y="19603"/>
                  </a:lnTo>
                  <a:lnTo>
                    <a:pt x="4991" y="20174"/>
                  </a:lnTo>
                  <a:lnTo>
                    <a:pt x="5544" y="20727"/>
                  </a:lnTo>
                  <a:lnTo>
                    <a:pt x="6115" y="21260"/>
                  </a:lnTo>
                  <a:lnTo>
                    <a:pt x="6706" y="21794"/>
                  </a:lnTo>
                  <a:lnTo>
                    <a:pt x="7334" y="22289"/>
                  </a:lnTo>
                  <a:lnTo>
                    <a:pt x="7963" y="22765"/>
                  </a:lnTo>
                  <a:lnTo>
                    <a:pt x="8611" y="23203"/>
                  </a:lnTo>
                  <a:lnTo>
                    <a:pt x="9258" y="23622"/>
                  </a:lnTo>
                  <a:lnTo>
                    <a:pt x="9925" y="24003"/>
                  </a:lnTo>
                  <a:lnTo>
                    <a:pt x="10573" y="24365"/>
                  </a:lnTo>
                  <a:lnTo>
                    <a:pt x="11240" y="24689"/>
                  </a:lnTo>
                  <a:lnTo>
                    <a:pt x="11925" y="24975"/>
                  </a:lnTo>
                  <a:lnTo>
                    <a:pt x="12592" y="25261"/>
                  </a:lnTo>
                  <a:lnTo>
                    <a:pt x="13259" y="25489"/>
                  </a:lnTo>
                  <a:lnTo>
                    <a:pt x="13926" y="25699"/>
                  </a:lnTo>
                  <a:lnTo>
                    <a:pt x="14612" y="25870"/>
                  </a:lnTo>
                  <a:lnTo>
                    <a:pt x="15278" y="26023"/>
                  </a:lnTo>
                  <a:lnTo>
                    <a:pt x="15945" y="26156"/>
                  </a:lnTo>
                  <a:lnTo>
                    <a:pt x="16593" y="26232"/>
                  </a:lnTo>
                  <a:lnTo>
                    <a:pt x="17240" y="26289"/>
                  </a:lnTo>
                  <a:lnTo>
                    <a:pt x="17888" y="26327"/>
                  </a:lnTo>
                  <a:lnTo>
                    <a:pt x="18536" y="26327"/>
                  </a:lnTo>
                  <a:lnTo>
                    <a:pt x="19145" y="26289"/>
                  </a:lnTo>
                  <a:lnTo>
                    <a:pt x="19774" y="26232"/>
                  </a:lnTo>
                  <a:lnTo>
                    <a:pt x="20365" y="26137"/>
                  </a:lnTo>
                  <a:lnTo>
                    <a:pt x="20955" y="26023"/>
                  </a:lnTo>
                  <a:lnTo>
                    <a:pt x="21527" y="25870"/>
                  </a:lnTo>
                  <a:lnTo>
                    <a:pt x="22098" y="25680"/>
                  </a:lnTo>
                  <a:lnTo>
                    <a:pt x="22632" y="25470"/>
                  </a:lnTo>
                  <a:lnTo>
                    <a:pt x="23146" y="25223"/>
                  </a:lnTo>
                  <a:lnTo>
                    <a:pt x="23660" y="24956"/>
                  </a:lnTo>
                  <a:lnTo>
                    <a:pt x="24137" y="24651"/>
                  </a:lnTo>
                  <a:lnTo>
                    <a:pt x="24594" y="24308"/>
                  </a:lnTo>
                  <a:lnTo>
                    <a:pt x="25032" y="23946"/>
                  </a:lnTo>
                  <a:lnTo>
                    <a:pt x="25451" y="23546"/>
                  </a:lnTo>
                  <a:lnTo>
                    <a:pt x="25832" y="23108"/>
                  </a:lnTo>
                  <a:lnTo>
                    <a:pt x="26194" y="22651"/>
                  </a:lnTo>
                  <a:lnTo>
                    <a:pt x="26499" y="22175"/>
                  </a:lnTo>
                  <a:lnTo>
                    <a:pt x="26784" y="21679"/>
                  </a:lnTo>
                  <a:lnTo>
                    <a:pt x="27051" y="21165"/>
                  </a:lnTo>
                  <a:lnTo>
                    <a:pt x="27261" y="20632"/>
                  </a:lnTo>
                  <a:lnTo>
                    <a:pt x="27432" y="20098"/>
                  </a:lnTo>
                  <a:lnTo>
                    <a:pt x="27585" y="19527"/>
                  </a:lnTo>
                  <a:lnTo>
                    <a:pt x="27699" y="18974"/>
                  </a:lnTo>
                  <a:lnTo>
                    <a:pt x="27775" y="18384"/>
                  </a:lnTo>
                  <a:lnTo>
                    <a:pt x="27832" y="17793"/>
                  </a:lnTo>
                  <a:lnTo>
                    <a:pt x="27851" y="17183"/>
                  </a:lnTo>
                  <a:lnTo>
                    <a:pt x="27832" y="16574"/>
                  </a:lnTo>
                  <a:lnTo>
                    <a:pt x="27775" y="15964"/>
                  </a:lnTo>
                  <a:lnTo>
                    <a:pt x="27699" y="15355"/>
                  </a:lnTo>
                  <a:lnTo>
                    <a:pt x="27585" y="14726"/>
                  </a:lnTo>
                  <a:lnTo>
                    <a:pt x="27432" y="14097"/>
                  </a:lnTo>
                  <a:lnTo>
                    <a:pt x="27261" y="13469"/>
                  </a:lnTo>
                  <a:lnTo>
                    <a:pt x="27051" y="12821"/>
                  </a:lnTo>
                  <a:lnTo>
                    <a:pt x="26823" y="12192"/>
                  </a:lnTo>
                  <a:lnTo>
                    <a:pt x="26556" y="11564"/>
                  </a:lnTo>
                  <a:lnTo>
                    <a:pt x="26270" y="10935"/>
                  </a:lnTo>
                  <a:lnTo>
                    <a:pt x="25927" y="10306"/>
                  </a:lnTo>
                  <a:lnTo>
                    <a:pt x="25584" y="9697"/>
                  </a:lnTo>
                  <a:lnTo>
                    <a:pt x="25203" y="9087"/>
                  </a:lnTo>
                  <a:lnTo>
                    <a:pt x="24784" y="8478"/>
                  </a:lnTo>
                  <a:lnTo>
                    <a:pt x="24346" y="7868"/>
                  </a:lnTo>
                  <a:lnTo>
                    <a:pt x="23870" y="7297"/>
                  </a:lnTo>
                  <a:lnTo>
                    <a:pt x="23375" y="6706"/>
                  </a:lnTo>
                  <a:lnTo>
                    <a:pt x="22860" y="6134"/>
                  </a:lnTo>
                  <a:lnTo>
                    <a:pt x="22308" y="5582"/>
                  </a:lnTo>
                  <a:lnTo>
                    <a:pt x="21736" y="5049"/>
                  </a:lnTo>
                  <a:lnTo>
                    <a:pt x="21127" y="4534"/>
                  </a:lnTo>
                  <a:lnTo>
                    <a:pt x="20498" y="4020"/>
                  </a:lnTo>
                  <a:lnTo>
                    <a:pt x="19869" y="3563"/>
                  </a:lnTo>
                  <a:lnTo>
                    <a:pt x="19241" y="3106"/>
                  </a:lnTo>
                  <a:lnTo>
                    <a:pt x="18574" y="2705"/>
                  </a:lnTo>
                  <a:lnTo>
                    <a:pt x="17926" y="2324"/>
                  </a:lnTo>
                  <a:lnTo>
                    <a:pt x="17259" y="1963"/>
                  </a:lnTo>
                  <a:lnTo>
                    <a:pt x="16593" y="1639"/>
                  </a:lnTo>
                  <a:lnTo>
                    <a:pt x="15926" y="1334"/>
                  </a:lnTo>
                  <a:lnTo>
                    <a:pt x="15259" y="1067"/>
                  </a:lnTo>
                  <a:lnTo>
                    <a:pt x="14573" y="839"/>
                  </a:lnTo>
                  <a:lnTo>
                    <a:pt x="13907" y="629"/>
                  </a:lnTo>
                  <a:lnTo>
                    <a:pt x="13240" y="439"/>
                  </a:lnTo>
                  <a:lnTo>
                    <a:pt x="12573" y="286"/>
                  </a:lnTo>
                  <a:lnTo>
                    <a:pt x="11906" y="172"/>
                  </a:lnTo>
                  <a:lnTo>
                    <a:pt x="11259" y="77"/>
                  </a:lnTo>
                  <a:lnTo>
                    <a:pt x="10592" y="19"/>
                  </a:lnTo>
                  <a:lnTo>
                    <a:pt x="994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5036;p67"/>
            <p:cNvSpPr/>
            <p:nvPr/>
          </p:nvSpPr>
          <p:spPr>
            <a:xfrm>
              <a:off x="3387300" y="1652607"/>
              <a:ext cx="318000" cy="300600"/>
            </a:xfrm>
            <a:custGeom>
              <a:avLst/>
              <a:gdLst/>
              <a:ahLst/>
              <a:cxnLst/>
              <a:rect l="l" t="t" r="r" b="b"/>
              <a:pathLst>
                <a:path w="27852" h="26328" fill="none" extrusionOk="0">
                  <a:moveTo>
                    <a:pt x="25832" y="23108"/>
                  </a:moveTo>
                  <a:lnTo>
                    <a:pt x="25832" y="23108"/>
                  </a:lnTo>
                  <a:lnTo>
                    <a:pt x="25451" y="23546"/>
                  </a:lnTo>
                  <a:lnTo>
                    <a:pt x="25032" y="23946"/>
                  </a:lnTo>
                  <a:lnTo>
                    <a:pt x="24594" y="24308"/>
                  </a:lnTo>
                  <a:lnTo>
                    <a:pt x="24137" y="24651"/>
                  </a:lnTo>
                  <a:lnTo>
                    <a:pt x="23660" y="24956"/>
                  </a:lnTo>
                  <a:lnTo>
                    <a:pt x="23146" y="25223"/>
                  </a:lnTo>
                  <a:lnTo>
                    <a:pt x="22632" y="25470"/>
                  </a:lnTo>
                  <a:lnTo>
                    <a:pt x="22098" y="25680"/>
                  </a:lnTo>
                  <a:lnTo>
                    <a:pt x="21527" y="25870"/>
                  </a:lnTo>
                  <a:lnTo>
                    <a:pt x="20955" y="26023"/>
                  </a:lnTo>
                  <a:lnTo>
                    <a:pt x="20365" y="26137"/>
                  </a:lnTo>
                  <a:lnTo>
                    <a:pt x="19774" y="26232"/>
                  </a:lnTo>
                  <a:lnTo>
                    <a:pt x="19145" y="26289"/>
                  </a:lnTo>
                  <a:lnTo>
                    <a:pt x="18536" y="26327"/>
                  </a:lnTo>
                  <a:lnTo>
                    <a:pt x="17888" y="26327"/>
                  </a:lnTo>
                  <a:lnTo>
                    <a:pt x="17240" y="26289"/>
                  </a:lnTo>
                  <a:lnTo>
                    <a:pt x="16593" y="26232"/>
                  </a:lnTo>
                  <a:lnTo>
                    <a:pt x="15945" y="26156"/>
                  </a:lnTo>
                  <a:lnTo>
                    <a:pt x="15278" y="26023"/>
                  </a:lnTo>
                  <a:lnTo>
                    <a:pt x="14612" y="25870"/>
                  </a:lnTo>
                  <a:lnTo>
                    <a:pt x="13926" y="25699"/>
                  </a:lnTo>
                  <a:lnTo>
                    <a:pt x="13259" y="25489"/>
                  </a:lnTo>
                  <a:lnTo>
                    <a:pt x="12592" y="25261"/>
                  </a:lnTo>
                  <a:lnTo>
                    <a:pt x="11925" y="24975"/>
                  </a:lnTo>
                  <a:lnTo>
                    <a:pt x="11240" y="24689"/>
                  </a:lnTo>
                  <a:lnTo>
                    <a:pt x="10573" y="24365"/>
                  </a:lnTo>
                  <a:lnTo>
                    <a:pt x="9925" y="24003"/>
                  </a:lnTo>
                  <a:lnTo>
                    <a:pt x="9258" y="23622"/>
                  </a:lnTo>
                  <a:lnTo>
                    <a:pt x="8611" y="23203"/>
                  </a:lnTo>
                  <a:lnTo>
                    <a:pt x="7963" y="22765"/>
                  </a:lnTo>
                  <a:lnTo>
                    <a:pt x="7334" y="22289"/>
                  </a:lnTo>
                  <a:lnTo>
                    <a:pt x="6706" y="21794"/>
                  </a:lnTo>
                  <a:lnTo>
                    <a:pt x="6706" y="21794"/>
                  </a:lnTo>
                  <a:lnTo>
                    <a:pt x="6115" y="21260"/>
                  </a:lnTo>
                  <a:lnTo>
                    <a:pt x="5544" y="20727"/>
                  </a:lnTo>
                  <a:lnTo>
                    <a:pt x="4991" y="20174"/>
                  </a:lnTo>
                  <a:lnTo>
                    <a:pt x="4458" y="19603"/>
                  </a:lnTo>
                  <a:lnTo>
                    <a:pt x="3963" y="19031"/>
                  </a:lnTo>
                  <a:lnTo>
                    <a:pt x="3505" y="18441"/>
                  </a:lnTo>
                  <a:lnTo>
                    <a:pt x="3048" y="17850"/>
                  </a:lnTo>
                  <a:lnTo>
                    <a:pt x="2648" y="17241"/>
                  </a:lnTo>
                  <a:lnTo>
                    <a:pt x="2267" y="16631"/>
                  </a:lnTo>
                  <a:lnTo>
                    <a:pt x="1905" y="16002"/>
                  </a:lnTo>
                  <a:lnTo>
                    <a:pt x="1581" y="15393"/>
                  </a:lnTo>
                  <a:lnTo>
                    <a:pt x="1296" y="14764"/>
                  </a:lnTo>
                  <a:lnTo>
                    <a:pt x="1029" y="14116"/>
                  </a:lnTo>
                  <a:lnTo>
                    <a:pt x="781" y="13488"/>
                  </a:lnTo>
                  <a:lnTo>
                    <a:pt x="572" y="12859"/>
                  </a:lnTo>
                  <a:lnTo>
                    <a:pt x="400" y="12230"/>
                  </a:lnTo>
                  <a:lnTo>
                    <a:pt x="267" y="11602"/>
                  </a:lnTo>
                  <a:lnTo>
                    <a:pt x="153" y="10973"/>
                  </a:lnTo>
                  <a:lnTo>
                    <a:pt x="57" y="10345"/>
                  </a:lnTo>
                  <a:lnTo>
                    <a:pt x="19" y="9735"/>
                  </a:lnTo>
                  <a:lnTo>
                    <a:pt x="0" y="9125"/>
                  </a:lnTo>
                  <a:lnTo>
                    <a:pt x="19" y="8535"/>
                  </a:lnTo>
                  <a:lnTo>
                    <a:pt x="57" y="7944"/>
                  </a:lnTo>
                  <a:lnTo>
                    <a:pt x="134" y="7354"/>
                  </a:lnTo>
                  <a:lnTo>
                    <a:pt x="248" y="6782"/>
                  </a:lnTo>
                  <a:lnTo>
                    <a:pt x="400" y="6230"/>
                  </a:lnTo>
                  <a:lnTo>
                    <a:pt x="591" y="5677"/>
                  </a:lnTo>
                  <a:lnTo>
                    <a:pt x="800" y="5163"/>
                  </a:lnTo>
                  <a:lnTo>
                    <a:pt x="1048" y="4649"/>
                  </a:lnTo>
                  <a:lnTo>
                    <a:pt x="1334" y="4153"/>
                  </a:lnTo>
                  <a:lnTo>
                    <a:pt x="1658" y="3677"/>
                  </a:lnTo>
                  <a:lnTo>
                    <a:pt x="2019" y="3220"/>
                  </a:lnTo>
                  <a:lnTo>
                    <a:pt x="2019" y="3220"/>
                  </a:lnTo>
                  <a:lnTo>
                    <a:pt x="2400" y="2782"/>
                  </a:lnTo>
                  <a:lnTo>
                    <a:pt x="2820" y="2382"/>
                  </a:lnTo>
                  <a:lnTo>
                    <a:pt x="3239" y="2020"/>
                  </a:lnTo>
                  <a:lnTo>
                    <a:pt x="3715" y="1677"/>
                  </a:lnTo>
                  <a:lnTo>
                    <a:pt x="4191" y="1372"/>
                  </a:lnTo>
                  <a:lnTo>
                    <a:pt x="4686" y="1086"/>
                  </a:lnTo>
                  <a:lnTo>
                    <a:pt x="5220" y="858"/>
                  </a:lnTo>
                  <a:lnTo>
                    <a:pt x="5753" y="629"/>
                  </a:lnTo>
                  <a:lnTo>
                    <a:pt x="6306" y="458"/>
                  </a:lnTo>
                  <a:lnTo>
                    <a:pt x="6877" y="305"/>
                  </a:lnTo>
                  <a:lnTo>
                    <a:pt x="7468" y="172"/>
                  </a:lnTo>
                  <a:lnTo>
                    <a:pt x="8077" y="96"/>
                  </a:lnTo>
                  <a:lnTo>
                    <a:pt x="8687" y="19"/>
                  </a:lnTo>
                  <a:lnTo>
                    <a:pt x="9316" y="0"/>
                  </a:lnTo>
                  <a:lnTo>
                    <a:pt x="9944" y="0"/>
                  </a:lnTo>
                  <a:lnTo>
                    <a:pt x="10592" y="19"/>
                  </a:lnTo>
                  <a:lnTo>
                    <a:pt x="11259" y="77"/>
                  </a:lnTo>
                  <a:lnTo>
                    <a:pt x="11906" y="172"/>
                  </a:lnTo>
                  <a:lnTo>
                    <a:pt x="12573" y="286"/>
                  </a:lnTo>
                  <a:lnTo>
                    <a:pt x="13240" y="439"/>
                  </a:lnTo>
                  <a:lnTo>
                    <a:pt x="13907" y="629"/>
                  </a:lnTo>
                  <a:lnTo>
                    <a:pt x="14573" y="839"/>
                  </a:lnTo>
                  <a:lnTo>
                    <a:pt x="15259" y="1067"/>
                  </a:lnTo>
                  <a:lnTo>
                    <a:pt x="15926" y="1334"/>
                  </a:lnTo>
                  <a:lnTo>
                    <a:pt x="16593" y="1639"/>
                  </a:lnTo>
                  <a:lnTo>
                    <a:pt x="17259" y="1963"/>
                  </a:lnTo>
                  <a:lnTo>
                    <a:pt x="17926" y="2324"/>
                  </a:lnTo>
                  <a:lnTo>
                    <a:pt x="18574" y="2705"/>
                  </a:lnTo>
                  <a:lnTo>
                    <a:pt x="19241" y="3106"/>
                  </a:lnTo>
                  <a:lnTo>
                    <a:pt x="19869" y="3563"/>
                  </a:lnTo>
                  <a:lnTo>
                    <a:pt x="20498" y="4020"/>
                  </a:lnTo>
                  <a:lnTo>
                    <a:pt x="21127" y="4534"/>
                  </a:lnTo>
                  <a:lnTo>
                    <a:pt x="21127" y="4534"/>
                  </a:lnTo>
                  <a:lnTo>
                    <a:pt x="21736" y="5049"/>
                  </a:lnTo>
                  <a:lnTo>
                    <a:pt x="22308" y="5582"/>
                  </a:lnTo>
                  <a:lnTo>
                    <a:pt x="22860" y="6134"/>
                  </a:lnTo>
                  <a:lnTo>
                    <a:pt x="23375" y="6706"/>
                  </a:lnTo>
                  <a:lnTo>
                    <a:pt x="23870" y="7297"/>
                  </a:lnTo>
                  <a:lnTo>
                    <a:pt x="24346" y="7868"/>
                  </a:lnTo>
                  <a:lnTo>
                    <a:pt x="24784" y="8478"/>
                  </a:lnTo>
                  <a:lnTo>
                    <a:pt x="25203" y="9087"/>
                  </a:lnTo>
                  <a:lnTo>
                    <a:pt x="25584" y="9697"/>
                  </a:lnTo>
                  <a:lnTo>
                    <a:pt x="25927" y="10306"/>
                  </a:lnTo>
                  <a:lnTo>
                    <a:pt x="26270" y="10935"/>
                  </a:lnTo>
                  <a:lnTo>
                    <a:pt x="26556" y="11564"/>
                  </a:lnTo>
                  <a:lnTo>
                    <a:pt x="26823" y="12192"/>
                  </a:lnTo>
                  <a:lnTo>
                    <a:pt x="27051" y="12821"/>
                  </a:lnTo>
                  <a:lnTo>
                    <a:pt x="27261" y="13469"/>
                  </a:lnTo>
                  <a:lnTo>
                    <a:pt x="27432" y="14097"/>
                  </a:lnTo>
                  <a:lnTo>
                    <a:pt x="27585" y="14726"/>
                  </a:lnTo>
                  <a:lnTo>
                    <a:pt x="27699" y="15355"/>
                  </a:lnTo>
                  <a:lnTo>
                    <a:pt x="27775" y="15964"/>
                  </a:lnTo>
                  <a:lnTo>
                    <a:pt x="27832" y="16574"/>
                  </a:lnTo>
                  <a:lnTo>
                    <a:pt x="27851" y="17183"/>
                  </a:lnTo>
                  <a:lnTo>
                    <a:pt x="27832" y="17793"/>
                  </a:lnTo>
                  <a:lnTo>
                    <a:pt x="27775" y="18384"/>
                  </a:lnTo>
                  <a:lnTo>
                    <a:pt x="27699" y="18974"/>
                  </a:lnTo>
                  <a:lnTo>
                    <a:pt x="27585" y="19527"/>
                  </a:lnTo>
                  <a:lnTo>
                    <a:pt x="27432" y="20098"/>
                  </a:lnTo>
                  <a:lnTo>
                    <a:pt x="27261" y="20632"/>
                  </a:lnTo>
                  <a:lnTo>
                    <a:pt x="27051" y="21165"/>
                  </a:lnTo>
                  <a:lnTo>
                    <a:pt x="26784" y="21679"/>
                  </a:lnTo>
                  <a:lnTo>
                    <a:pt x="26499" y="22175"/>
                  </a:lnTo>
                  <a:lnTo>
                    <a:pt x="26194" y="22651"/>
                  </a:lnTo>
                  <a:lnTo>
                    <a:pt x="25832" y="231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5037;p67"/>
            <p:cNvSpPr/>
            <p:nvPr/>
          </p:nvSpPr>
          <p:spPr>
            <a:xfrm>
              <a:off x="3404917" y="1635640"/>
              <a:ext cx="314301" cy="295165"/>
            </a:xfrm>
            <a:custGeom>
              <a:avLst/>
              <a:gdLst/>
              <a:ahLst/>
              <a:cxnLst/>
              <a:rect l="l" t="t" r="r" b="b"/>
              <a:pathLst>
                <a:path w="27528" h="25852" extrusionOk="0">
                  <a:moveTo>
                    <a:pt x="8954" y="0"/>
                  </a:moveTo>
                  <a:lnTo>
                    <a:pt x="8344" y="20"/>
                  </a:lnTo>
                  <a:lnTo>
                    <a:pt x="7735" y="77"/>
                  </a:lnTo>
                  <a:lnTo>
                    <a:pt x="7144" y="153"/>
                  </a:lnTo>
                  <a:lnTo>
                    <a:pt x="6572" y="248"/>
                  </a:lnTo>
                  <a:lnTo>
                    <a:pt x="6020" y="381"/>
                  </a:lnTo>
                  <a:lnTo>
                    <a:pt x="5468" y="553"/>
                  </a:lnTo>
                  <a:lnTo>
                    <a:pt x="4953" y="743"/>
                  </a:lnTo>
                  <a:lnTo>
                    <a:pt x="4439" y="972"/>
                  </a:lnTo>
                  <a:lnTo>
                    <a:pt x="3944" y="1239"/>
                  </a:lnTo>
                  <a:lnTo>
                    <a:pt x="3486" y="1524"/>
                  </a:lnTo>
                  <a:lnTo>
                    <a:pt x="3048" y="1848"/>
                  </a:lnTo>
                  <a:lnTo>
                    <a:pt x="2629" y="2191"/>
                  </a:lnTo>
                  <a:lnTo>
                    <a:pt x="2229" y="2572"/>
                  </a:lnTo>
                  <a:lnTo>
                    <a:pt x="1848" y="2991"/>
                  </a:lnTo>
                  <a:lnTo>
                    <a:pt x="1524" y="3410"/>
                  </a:lnTo>
                  <a:lnTo>
                    <a:pt x="1219" y="3887"/>
                  </a:lnTo>
                  <a:lnTo>
                    <a:pt x="934" y="4344"/>
                  </a:lnTo>
                  <a:lnTo>
                    <a:pt x="705" y="4839"/>
                  </a:lnTo>
                  <a:lnTo>
                    <a:pt x="515" y="5354"/>
                  </a:lnTo>
                  <a:lnTo>
                    <a:pt x="343" y="5887"/>
                  </a:lnTo>
                  <a:lnTo>
                    <a:pt x="210" y="6420"/>
                  </a:lnTo>
                  <a:lnTo>
                    <a:pt x="115" y="6973"/>
                  </a:lnTo>
                  <a:lnTo>
                    <a:pt x="38" y="7544"/>
                  </a:lnTo>
                  <a:lnTo>
                    <a:pt x="0" y="8116"/>
                  </a:lnTo>
                  <a:lnTo>
                    <a:pt x="0" y="8706"/>
                  </a:lnTo>
                  <a:lnTo>
                    <a:pt x="38" y="9297"/>
                  </a:lnTo>
                  <a:lnTo>
                    <a:pt x="95" y="9887"/>
                  </a:lnTo>
                  <a:lnTo>
                    <a:pt x="191" y="10497"/>
                  </a:lnTo>
                  <a:lnTo>
                    <a:pt x="324" y="11107"/>
                  </a:lnTo>
                  <a:lnTo>
                    <a:pt x="476" y="11735"/>
                  </a:lnTo>
                  <a:lnTo>
                    <a:pt x="667" y="12345"/>
                  </a:lnTo>
                  <a:lnTo>
                    <a:pt x="877" y="12974"/>
                  </a:lnTo>
                  <a:lnTo>
                    <a:pt x="1124" y="13583"/>
                  </a:lnTo>
                  <a:lnTo>
                    <a:pt x="1391" y="14212"/>
                  </a:lnTo>
                  <a:lnTo>
                    <a:pt x="1696" y="14821"/>
                  </a:lnTo>
                  <a:lnTo>
                    <a:pt x="2039" y="15431"/>
                  </a:lnTo>
                  <a:lnTo>
                    <a:pt x="2401" y="16060"/>
                  </a:lnTo>
                  <a:lnTo>
                    <a:pt x="2782" y="16650"/>
                  </a:lnTo>
                  <a:lnTo>
                    <a:pt x="3201" y="17260"/>
                  </a:lnTo>
                  <a:lnTo>
                    <a:pt x="3639" y="17850"/>
                  </a:lnTo>
                  <a:lnTo>
                    <a:pt x="4115" y="18422"/>
                  </a:lnTo>
                  <a:lnTo>
                    <a:pt x="4610" y="19012"/>
                  </a:lnTo>
                  <a:lnTo>
                    <a:pt x="5144" y="19565"/>
                  </a:lnTo>
                  <a:lnTo>
                    <a:pt x="5696" y="20117"/>
                  </a:lnTo>
                  <a:lnTo>
                    <a:pt x="6268" y="20651"/>
                  </a:lnTo>
                  <a:lnTo>
                    <a:pt x="6877" y="21184"/>
                  </a:lnTo>
                  <a:lnTo>
                    <a:pt x="7506" y="21679"/>
                  </a:lnTo>
                  <a:lnTo>
                    <a:pt x="8135" y="22156"/>
                  </a:lnTo>
                  <a:lnTo>
                    <a:pt x="8763" y="22594"/>
                  </a:lnTo>
                  <a:lnTo>
                    <a:pt x="9411" y="23013"/>
                  </a:lnTo>
                  <a:lnTo>
                    <a:pt x="10078" y="23394"/>
                  </a:lnTo>
                  <a:lnTo>
                    <a:pt x="10725" y="23756"/>
                  </a:lnTo>
                  <a:lnTo>
                    <a:pt x="11392" y="24099"/>
                  </a:lnTo>
                  <a:lnTo>
                    <a:pt x="12059" y="24404"/>
                  </a:lnTo>
                  <a:lnTo>
                    <a:pt x="12726" y="24670"/>
                  </a:lnTo>
                  <a:lnTo>
                    <a:pt x="13392" y="24918"/>
                  </a:lnTo>
                  <a:lnTo>
                    <a:pt x="14040" y="25146"/>
                  </a:lnTo>
                  <a:lnTo>
                    <a:pt x="14707" y="25337"/>
                  </a:lnTo>
                  <a:lnTo>
                    <a:pt x="15374" y="25489"/>
                  </a:lnTo>
                  <a:lnTo>
                    <a:pt x="16021" y="25623"/>
                  </a:lnTo>
                  <a:lnTo>
                    <a:pt x="16669" y="25718"/>
                  </a:lnTo>
                  <a:lnTo>
                    <a:pt x="17317" y="25794"/>
                  </a:lnTo>
                  <a:lnTo>
                    <a:pt x="17945" y="25832"/>
                  </a:lnTo>
                  <a:lnTo>
                    <a:pt x="18574" y="25851"/>
                  </a:lnTo>
                  <a:lnTo>
                    <a:pt x="19184" y="25832"/>
                  </a:lnTo>
                  <a:lnTo>
                    <a:pt x="19793" y="25794"/>
                  </a:lnTo>
                  <a:lnTo>
                    <a:pt x="20384" y="25718"/>
                  </a:lnTo>
                  <a:lnTo>
                    <a:pt x="20955" y="25604"/>
                  </a:lnTo>
                  <a:lnTo>
                    <a:pt x="21508" y="25470"/>
                  </a:lnTo>
                  <a:lnTo>
                    <a:pt x="22060" y="25299"/>
                  </a:lnTo>
                  <a:lnTo>
                    <a:pt x="22574" y="25108"/>
                  </a:lnTo>
                  <a:lnTo>
                    <a:pt x="23089" y="24880"/>
                  </a:lnTo>
                  <a:lnTo>
                    <a:pt x="23584" y="24632"/>
                  </a:lnTo>
                  <a:lnTo>
                    <a:pt x="24041" y="24327"/>
                  </a:lnTo>
                  <a:lnTo>
                    <a:pt x="24479" y="24023"/>
                  </a:lnTo>
                  <a:lnTo>
                    <a:pt x="24918" y="23661"/>
                  </a:lnTo>
                  <a:lnTo>
                    <a:pt x="25299" y="23280"/>
                  </a:lnTo>
                  <a:lnTo>
                    <a:pt x="25680" y="22880"/>
                  </a:lnTo>
                  <a:lnTo>
                    <a:pt x="26023" y="22441"/>
                  </a:lnTo>
                  <a:lnTo>
                    <a:pt x="26308" y="21984"/>
                  </a:lnTo>
                  <a:lnTo>
                    <a:pt x="26594" y="21508"/>
                  </a:lnTo>
                  <a:lnTo>
                    <a:pt x="26823" y="21013"/>
                  </a:lnTo>
                  <a:lnTo>
                    <a:pt x="27013" y="20498"/>
                  </a:lnTo>
                  <a:lnTo>
                    <a:pt x="27185" y="19984"/>
                  </a:lnTo>
                  <a:lnTo>
                    <a:pt x="27318" y="19431"/>
                  </a:lnTo>
                  <a:lnTo>
                    <a:pt x="27413" y="18879"/>
                  </a:lnTo>
                  <a:lnTo>
                    <a:pt x="27489" y="18327"/>
                  </a:lnTo>
                  <a:lnTo>
                    <a:pt x="27527" y="17736"/>
                  </a:lnTo>
                  <a:lnTo>
                    <a:pt x="27527" y="17165"/>
                  </a:lnTo>
                  <a:lnTo>
                    <a:pt x="27489" y="16574"/>
                  </a:lnTo>
                  <a:lnTo>
                    <a:pt x="27432" y="15964"/>
                  </a:lnTo>
                  <a:lnTo>
                    <a:pt x="27337" y="15355"/>
                  </a:lnTo>
                  <a:lnTo>
                    <a:pt x="27204" y="14745"/>
                  </a:lnTo>
                  <a:lnTo>
                    <a:pt x="27051" y="14136"/>
                  </a:lnTo>
                  <a:lnTo>
                    <a:pt x="26880" y="13507"/>
                  </a:lnTo>
                  <a:lnTo>
                    <a:pt x="26651" y="12897"/>
                  </a:lnTo>
                  <a:lnTo>
                    <a:pt x="26404" y="12269"/>
                  </a:lnTo>
                  <a:lnTo>
                    <a:pt x="26137" y="11659"/>
                  </a:lnTo>
                  <a:lnTo>
                    <a:pt x="25832" y="11030"/>
                  </a:lnTo>
                  <a:lnTo>
                    <a:pt x="25489" y="10421"/>
                  </a:lnTo>
                  <a:lnTo>
                    <a:pt x="25127" y="9811"/>
                  </a:lnTo>
                  <a:lnTo>
                    <a:pt x="24746" y="9202"/>
                  </a:lnTo>
                  <a:lnTo>
                    <a:pt x="24327" y="8592"/>
                  </a:lnTo>
                  <a:lnTo>
                    <a:pt x="23889" y="8001"/>
                  </a:lnTo>
                  <a:lnTo>
                    <a:pt x="23413" y="7430"/>
                  </a:lnTo>
                  <a:lnTo>
                    <a:pt x="22917" y="6858"/>
                  </a:lnTo>
                  <a:lnTo>
                    <a:pt x="22384" y="6287"/>
                  </a:lnTo>
                  <a:lnTo>
                    <a:pt x="21832" y="5735"/>
                  </a:lnTo>
                  <a:lnTo>
                    <a:pt x="21260" y="5201"/>
                  </a:lnTo>
                  <a:lnTo>
                    <a:pt x="20650" y="4687"/>
                  </a:lnTo>
                  <a:lnTo>
                    <a:pt x="20022" y="4172"/>
                  </a:lnTo>
                  <a:lnTo>
                    <a:pt x="19393" y="3715"/>
                  </a:lnTo>
                  <a:lnTo>
                    <a:pt x="18764" y="3258"/>
                  </a:lnTo>
                  <a:lnTo>
                    <a:pt x="18117" y="2839"/>
                  </a:lnTo>
                  <a:lnTo>
                    <a:pt x="17450" y="2458"/>
                  </a:lnTo>
                  <a:lnTo>
                    <a:pt x="16802" y="2096"/>
                  </a:lnTo>
                  <a:lnTo>
                    <a:pt x="16136" y="1753"/>
                  </a:lnTo>
                  <a:lnTo>
                    <a:pt x="15469" y="1448"/>
                  </a:lnTo>
                  <a:lnTo>
                    <a:pt x="14802" y="1182"/>
                  </a:lnTo>
                  <a:lnTo>
                    <a:pt x="14135" y="934"/>
                  </a:lnTo>
                  <a:lnTo>
                    <a:pt x="13488" y="724"/>
                  </a:lnTo>
                  <a:lnTo>
                    <a:pt x="12821" y="534"/>
                  </a:lnTo>
                  <a:lnTo>
                    <a:pt x="12154" y="362"/>
                  </a:lnTo>
                  <a:lnTo>
                    <a:pt x="11506" y="229"/>
                  </a:lnTo>
                  <a:lnTo>
                    <a:pt x="10859" y="134"/>
                  </a:lnTo>
                  <a:lnTo>
                    <a:pt x="10211" y="58"/>
                  </a:lnTo>
                  <a:lnTo>
                    <a:pt x="9582" y="20"/>
                  </a:lnTo>
                  <a:lnTo>
                    <a:pt x="89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5038;p67"/>
            <p:cNvSpPr/>
            <p:nvPr/>
          </p:nvSpPr>
          <p:spPr>
            <a:xfrm>
              <a:off x="3404917" y="1635640"/>
              <a:ext cx="314301" cy="295165"/>
            </a:xfrm>
            <a:custGeom>
              <a:avLst/>
              <a:gdLst/>
              <a:ahLst/>
              <a:cxnLst/>
              <a:rect l="l" t="t" r="r" b="b"/>
              <a:pathLst>
                <a:path w="27528" h="25852" fill="none" extrusionOk="0">
                  <a:moveTo>
                    <a:pt x="25680" y="22880"/>
                  </a:moveTo>
                  <a:lnTo>
                    <a:pt x="25680" y="22880"/>
                  </a:lnTo>
                  <a:lnTo>
                    <a:pt x="25299" y="23280"/>
                  </a:lnTo>
                  <a:lnTo>
                    <a:pt x="24918" y="23661"/>
                  </a:lnTo>
                  <a:lnTo>
                    <a:pt x="24479" y="24023"/>
                  </a:lnTo>
                  <a:lnTo>
                    <a:pt x="24041" y="24327"/>
                  </a:lnTo>
                  <a:lnTo>
                    <a:pt x="23584" y="24632"/>
                  </a:lnTo>
                  <a:lnTo>
                    <a:pt x="23089" y="24880"/>
                  </a:lnTo>
                  <a:lnTo>
                    <a:pt x="22574" y="25108"/>
                  </a:lnTo>
                  <a:lnTo>
                    <a:pt x="22060" y="25299"/>
                  </a:lnTo>
                  <a:lnTo>
                    <a:pt x="21508" y="25470"/>
                  </a:lnTo>
                  <a:lnTo>
                    <a:pt x="20955" y="25604"/>
                  </a:lnTo>
                  <a:lnTo>
                    <a:pt x="20384" y="25718"/>
                  </a:lnTo>
                  <a:lnTo>
                    <a:pt x="19793" y="25794"/>
                  </a:lnTo>
                  <a:lnTo>
                    <a:pt x="19184" y="25832"/>
                  </a:lnTo>
                  <a:lnTo>
                    <a:pt x="18574" y="25851"/>
                  </a:lnTo>
                  <a:lnTo>
                    <a:pt x="17945" y="25832"/>
                  </a:lnTo>
                  <a:lnTo>
                    <a:pt x="17317" y="25794"/>
                  </a:lnTo>
                  <a:lnTo>
                    <a:pt x="16669" y="25718"/>
                  </a:lnTo>
                  <a:lnTo>
                    <a:pt x="16021" y="25623"/>
                  </a:lnTo>
                  <a:lnTo>
                    <a:pt x="15374" y="25489"/>
                  </a:lnTo>
                  <a:lnTo>
                    <a:pt x="14707" y="25337"/>
                  </a:lnTo>
                  <a:lnTo>
                    <a:pt x="14040" y="25146"/>
                  </a:lnTo>
                  <a:lnTo>
                    <a:pt x="13392" y="24918"/>
                  </a:lnTo>
                  <a:lnTo>
                    <a:pt x="12726" y="24670"/>
                  </a:lnTo>
                  <a:lnTo>
                    <a:pt x="12059" y="24404"/>
                  </a:lnTo>
                  <a:lnTo>
                    <a:pt x="11392" y="24099"/>
                  </a:lnTo>
                  <a:lnTo>
                    <a:pt x="10725" y="23756"/>
                  </a:lnTo>
                  <a:lnTo>
                    <a:pt x="10078" y="23394"/>
                  </a:lnTo>
                  <a:lnTo>
                    <a:pt x="9411" y="23013"/>
                  </a:lnTo>
                  <a:lnTo>
                    <a:pt x="8763" y="22594"/>
                  </a:lnTo>
                  <a:lnTo>
                    <a:pt x="8135" y="22156"/>
                  </a:lnTo>
                  <a:lnTo>
                    <a:pt x="7506" y="21679"/>
                  </a:lnTo>
                  <a:lnTo>
                    <a:pt x="6877" y="21184"/>
                  </a:lnTo>
                  <a:lnTo>
                    <a:pt x="6877" y="21184"/>
                  </a:lnTo>
                  <a:lnTo>
                    <a:pt x="6268" y="20651"/>
                  </a:lnTo>
                  <a:lnTo>
                    <a:pt x="5696" y="20117"/>
                  </a:lnTo>
                  <a:lnTo>
                    <a:pt x="5144" y="19565"/>
                  </a:lnTo>
                  <a:lnTo>
                    <a:pt x="4610" y="19012"/>
                  </a:lnTo>
                  <a:lnTo>
                    <a:pt x="4115" y="18422"/>
                  </a:lnTo>
                  <a:lnTo>
                    <a:pt x="3639" y="17850"/>
                  </a:lnTo>
                  <a:lnTo>
                    <a:pt x="3201" y="17260"/>
                  </a:lnTo>
                  <a:lnTo>
                    <a:pt x="2782" y="16650"/>
                  </a:lnTo>
                  <a:lnTo>
                    <a:pt x="2401" y="16060"/>
                  </a:lnTo>
                  <a:lnTo>
                    <a:pt x="2039" y="15431"/>
                  </a:lnTo>
                  <a:lnTo>
                    <a:pt x="1696" y="14821"/>
                  </a:lnTo>
                  <a:lnTo>
                    <a:pt x="1391" y="14212"/>
                  </a:lnTo>
                  <a:lnTo>
                    <a:pt x="1124" y="13583"/>
                  </a:lnTo>
                  <a:lnTo>
                    <a:pt x="877" y="12974"/>
                  </a:lnTo>
                  <a:lnTo>
                    <a:pt x="667" y="12345"/>
                  </a:lnTo>
                  <a:lnTo>
                    <a:pt x="476" y="11735"/>
                  </a:lnTo>
                  <a:lnTo>
                    <a:pt x="324" y="11107"/>
                  </a:lnTo>
                  <a:lnTo>
                    <a:pt x="191" y="10497"/>
                  </a:lnTo>
                  <a:lnTo>
                    <a:pt x="95" y="9887"/>
                  </a:lnTo>
                  <a:lnTo>
                    <a:pt x="38" y="9297"/>
                  </a:lnTo>
                  <a:lnTo>
                    <a:pt x="0" y="8706"/>
                  </a:lnTo>
                  <a:lnTo>
                    <a:pt x="0" y="8116"/>
                  </a:lnTo>
                  <a:lnTo>
                    <a:pt x="38" y="7544"/>
                  </a:lnTo>
                  <a:lnTo>
                    <a:pt x="115" y="6973"/>
                  </a:lnTo>
                  <a:lnTo>
                    <a:pt x="210" y="6420"/>
                  </a:lnTo>
                  <a:lnTo>
                    <a:pt x="343" y="5887"/>
                  </a:lnTo>
                  <a:lnTo>
                    <a:pt x="515" y="5354"/>
                  </a:lnTo>
                  <a:lnTo>
                    <a:pt x="705" y="4839"/>
                  </a:lnTo>
                  <a:lnTo>
                    <a:pt x="934" y="4344"/>
                  </a:lnTo>
                  <a:lnTo>
                    <a:pt x="1219" y="3887"/>
                  </a:lnTo>
                  <a:lnTo>
                    <a:pt x="1524" y="3410"/>
                  </a:lnTo>
                  <a:lnTo>
                    <a:pt x="1848" y="2991"/>
                  </a:lnTo>
                  <a:lnTo>
                    <a:pt x="1848" y="2991"/>
                  </a:lnTo>
                  <a:lnTo>
                    <a:pt x="2229" y="2572"/>
                  </a:lnTo>
                  <a:lnTo>
                    <a:pt x="2629" y="2191"/>
                  </a:lnTo>
                  <a:lnTo>
                    <a:pt x="3048" y="1848"/>
                  </a:lnTo>
                  <a:lnTo>
                    <a:pt x="3486" y="1524"/>
                  </a:lnTo>
                  <a:lnTo>
                    <a:pt x="3944" y="1239"/>
                  </a:lnTo>
                  <a:lnTo>
                    <a:pt x="4439" y="972"/>
                  </a:lnTo>
                  <a:lnTo>
                    <a:pt x="4953" y="743"/>
                  </a:lnTo>
                  <a:lnTo>
                    <a:pt x="5468" y="553"/>
                  </a:lnTo>
                  <a:lnTo>
                    <a:pt x="6020" y="381"/>
                  </a:lnTo>
                  <a:lnTo>
                    <a:pt x="6572" y="248"/>
                  </a:lnTo>
                  <a:lnTo>
                    <a:pt x="7144" y="153"/>
                  </a:lnTo>
                  <a:lnTo>
                    <a:pt x="7735" y="77"/>
                  </a:lnTo>
                  <a:lnTo>
                    <a:pt x="8344" y="20"/>
                  </a:lnTo>
                  <a:lnTo>
                    <a:pt x="8954" y="0"/>
                  </a:lnTo>
                  <a:lnTo>
                    <a:pt x="9582" y="20"/>
                  </a:lnTo>
                  <a:lnTo>
                    <a:pt x="10211" y="58"/>
                  </a:lnTo>
                  <a:lnTo>
                    <a:pt x="10859" y="134"/>
                  </a:lnTo>
                  <a:lnTo>
                    <a:pt x="11506" y="229"/>
                  </a:lnTo>
                  <a:lnTo>
                    <a:pt x="12154" y="362"/>
                  </a:lnTo>
                  <a:lnTo>
                    <a:pt x="12821" y="534"/>
                  </a:lnTo>
                  <a:lnTo>
                    <a:pt x="13488" y="724"/>
                  </a:lnTo>
                  <a:lnTo>
                    <a:pt x="14135" y="934"/>
                  </a:lnTo>
                  <a:lnTo>
                    <a:pt x="14802" y="1182"/>
                  </a:lnTo>
                  <a:lnTo>
                    <a:pt x="15469" y="1448"/>
                  </a:lnTo>
                  <a:lnTo>
                    <a:pt x="16136" y="1753"/>
                  </a:lnTo>
                  <a:lnTo>
                    <a:pt x="16802" y="2096"/>
                  </a:lnTo>
                  <a:lnTo>
                    <a:pt x="17450" y="2458"/>
                  </a:lnTo>
                  <a:lnTo>
                    <a:pt x="18117" y="2839"/>
                  </a:lnTo>
                  <a:lnTo>
                    <a:pt x="18764" y="3258"/>
                  </a:lnTo>
                  <a:lnTo>
                    <a:pt x="19393" y="3715"/>
                  </a:lnTo>
                  <a:lnTo>
                    <a:pt x="20022" y="4172"/>
                  </a:lnTo>
                  <a:lnTo>
                    <a:pt x="20650" y="4687"/>
                  </a:lnTo>
                  <a:lnTo>
                    <a:pt x="20650" y="4687"/>
                  </a:lnTo>
                  <a:lnTo>
                    <a:pt x="21260" y="5201"/>
                  </a:lnTo>
                  <a:lnTo>
                    <a:pt x="21832" y="5735"/>
                  </a:lnTo>
                  <a:lnTo>
                    <a:pt x="22384" y="6287"/>
                  </a:lnTo>
                  <a:lnTo>
                    <a:pt x="22917" y="6858"/>
                  </a:lnTo>
                  <a:lnTo>
                    <a:pt x="23413" y="7430"/>
                  </a:lnTo>
                  <a:lnTo>
                    <a:pt x="23889" y="8001"/>
                  </a:lnTo>
                  <a:lnTo>
                    <a:pt x="24327" y="8592"/>
                  </a:lnTo>
                  <a:lnTo>
                    <a:pt x="24746" y="9202"/>
                  </a:lnTo>
                  <a:lnTo>
                    <a:pt x="25127" y="9811"/>
                  </a:lnTo>
                  <a:lnTo>
                    <a:pt x="25489" y="10421"/>
                  </a:lnTo>
                  <a:lnTo>
                    <a:pt x="25832" y="11030"/>
                  </a:lnTo>
                  <a:lnTo>
                    <a:pt x="26137" y="11659"/>
                  </a:lnTo>
                  <a:lnTo>
                    <a:pt x="26404" y="12269"/>
                  </a:lnTo>
                  <a:lnTo>
                    <a:pt x="26651" y="12897"/>
                  </a:lnTo>
                  <a:lnTo>
                    <a:pt x="26880" y="13507"/>
                  </a:lnTo>
                  <a:lnTo>
                    <a:pt x="27051" y="14136"/>
                  </a:lnTo>
                  <a:lnTo>
                    <a:pt x="27204" y="14745"/>
                  </a:lnTo>
                  <a:lnTo>
                    <a:pt x="27337" y="15355"/>
                  </a:lnTo>
                  <a:lnTo>
                    <a:pt x="27432" y="15964"/>
                  </a:lnTo>
                  <a:lnTo>
                    <a:pt x="27489" y="16574"/>
                  </a:lnTo>
                  <a:lnTo>
                    <a:pt x="27527" y="17165"/>
                  </a:lnTo>
                  <a:lnTo>
                    <a:pt x="27527" y="17736"/>
                  </a:lnTo>
                  <a:lnTo>
                    <a:pt x="27489" y="18327"/>
                  </a:lnTo>
                  <a:lnTo>
                    <a:pt x="27413" y="18879"/>
                  </a:lnTo>
                  <a:lnTo>
                    <a:pt x="27318" y="19431"/>
                  </a:lnTo>
                  <a:lnTo>
                    <a:pt x="27185" y="19984"/>
                  </a:lnTo>
                  <a:lnTo>
                    <a:pt x="27013" y="20498"/>
                  </a:lnTo>
                  <a:lnTo>
                    <a:pt x="26823" y="21013"/>
                  </a:lnTo>
                  <a:lnTo>
                    <a:pt x="26594" y="21508"/>
                  </a:lnTo>
                  <a:lnTo>
                    <a:pt x="26308" y="21984"/>
                  </a:lnTo>
                  <a:lnTo>
                    <a:pt x="26023" y="22441"/>
                  </a:lnTo>
                  <a:lnTo>
                    <a:pt x="25680" y="2288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5039;p67"/>
            <p:cNvSpPr/>
            <p:nvPr/>
          </p:nvSpPr>
          <p:spPr>
            <a:xfrm>
              <a:off x="3441020" y="1669573"/>
              <a:ext cx="242097" cy="227517"/>
            </a:xfrm>
            <a:custGeom>
              <a:avLst/>
              <a:gdLst/>
              <a:ahLst/>
              <a:cxnLst/>
              <a:rect l="l" t="t" r="r" b="b"/>
              <a:pathLst>
                <a:path w="21204" h="19927" extrusionOk="0">
                  <a:moveTo>
                    <a:pt x="6420" y="0"/>
                  </a:moveTo>
                  <a:lnTo>
                    <a:pt x="5963" y="38"/>
                  </a:lnTo>
                  <a:lnTo>
                    <a:pt x="5506" y="96"/>
                  </a:lnTo>
                  <a:lnTo>
                    <a:pt x="5049" y="172"/>
                  </a:lnTo>
                  <a:lnTo>
                    <a:pt x="4630" y="286"/>
                  </a:lnTo>
                  <a:lnTo>
                    <a:pt x="4211" y="419"/>
                  </a:lnTo>
                  <a:lnTo>
                    <a:pt x="3811" y="572"/>
                  </a:lnTo>
                  <a:lnTo>
                    <a:pt x="3410" y="743"/>
                  </a:lnTo>
                  <a:lnTo>
                    <a:pt x="3029" y="934"/>
                  </a:lnTo>
                  <a:lnTo>
                    <a:pt x="2668" y="1162"/>
                  </a:lnTo>
                  <a:lnTo>
                    <a:pt x="2325" y="1410"/>
                  </a:lnTo>
                  <a:lnTo>
                    <a:pt x="2001" y="1677"/>
                  </a:lnTo>
                  <a:lnTo>
                    <a:pt x="1696" y="1962"/>
                  </a:lnTo>
                  <a:lnTo>
                    <a:pt x="1410" y="2286"/>
                  </a:lnTo>
                  <a:lnTo>
                    <a:pt x="1163" y="2629"/>
                  </a:lnTo>
                  <a:lnTo>
                    <a:pt x="915" y="2972"/>
                  </a:lnTo>
                  <a:lnTo>
                    <a:pt x="705" y="3334"/>
                  </a:lnTo>
                  <a:lnTo>
                    <a:pt x="534" y="3715"/>
                  </a:lnTo>
                  <a:lnTo>
                    <a:pt x="382" y="4115"/>
                  </a:lnTo>
                  <a:lnTo>
                    <a:pt x="248" y="4515"/>
                  </a:lnTo>
                  <a:lnTo>
                    <a:pt x="153" y="4934"/>
                  </a:lnTo>
                  <a:lnTo>
                    <a:pt x="77" y="5372"/>
                  </a:lnTo>
                  <a:lnTo>
                    <a:pt x="20" y="5791"/>
                  </a:lnTo>
                  <a:lnTo>
                    <a:pt x="1" y="6249"/>
                  </a:lnTo>
                  <a:lnTo>
                    <a:pt x="1" y="6687"/>
                  </a:lnTo>
                  <a:lnTo>
                    <a:pt x="20" y="7144"/>
                  </a:lnTo>
                  <a:lnTo>
                    <a:pt x="58" y="7620"/>
                  </a:lnTo>
                  <a:lnTo>
                    <a:pt x="134" y="8077"/>
                  </a:lnTo>
                  <a:lnTo>
                    <a:pt x="229" y="8554"/>
                  </a:lnTo>
                  <a:lnTo>
                    <a:pt x="343" y="9030"/>
                  </a:lnTo>
                  <a:lnTo>
                    <a:pt x="496" y="9506"/>
                  </a:lnTo>
                  <a:lnTo>
                    <a:pt x="667" y="9982"/>
                  </a:lnTo>
                  <a:lnTo>
                    <a:pt x="858" y="10459"/>
                  </a:lnTo>
                  <a:lnTo>
                    <a:pt x="1067" y="10935"/>
                  </a:lnTo>
                  <a:lnTo>
                    <a:pt x="1296" y="11411"/>
                  </a:lnTo>
                  <a:lnTo>
                    <a:pt x="1563" y="11887"/>
                  </a:lnTo>
                  <a:lnTo>
                    <a:pt x="1829" y="12364"/>
                  </a:lnTo>
                  <a:lnTo>
                    <a:pt x="2134" y="12840"/>
                  </a:lnTo>
                  <a:lnTo>
                    <a:pt x="2458" y="13297"/>
                  </a:lnTo>
                  <a:lnTo>
                    <a:pt x="2801" y="13754"/>
                  </a:lnTo>
                  <a:lnTo>
                    <a:pt x="3163" y="14193"/>
                  </a:lnTo>
                  <a:lnTo>
                    <a:pt x="3544" y="14650"/>
                  </a:lnTo>
                  <a:lnTo>
                    <a:pt x="3944" y="15069"/>
                  </a:lnTo>
                  <a:lnTo>
                    <a:pt x="4382" y="15507"/>
                  </a:lnTo>
                  <a:lnTo>
                    <a:pt x="4820" y="15907"/>
                  </a:lnTo>
                  <a:lnTo>
                    <a:pt x="5296" y="16326"/>
                  </a:lnTo>
                  <a:lnTo>
                    <a:pt x="5773" y="16707"/>
                  </a:lnTo>
                  <a:lnTo>
                    <a:pt x="6249" y="17069"/>
                  </a:lnTo>
                  <a:lnTo>
                    <a:pt x="6744" y="17412"/>
                  </a:lnTo>
                  <a:lnTo>
                    <a:pt x="7259" y="17736"/>
                  </a:lnTo>
                  <a:lnTo>
                    <a:pt x="7754" y="18041"/>
                  </a:lnTo>
                  <a:lnTo>
                    <a:pt x="8268" y="18307"/>
                  </a:lnTo>
                  <a:lnTo>
                    <a:pt x="8764" y="18574"/>
                  </a:lnTo>
                  <a:lnTo>
                    <a:pt x="9278" y="18803"/>
                  </a:lnTo>
                  <a:lnTo>
                    <a:pt x="9792" y="19012"/>
                  </a:lnTo>
                  <a:lnTo>
                    <a:pt x="10307" y="19203"/>
                  </a:lnTo>
                  <a:lnTo>
                    <a:pt x="10821" y="19374"/>
                  </a:lnTo>
                  <a:lnTo>
                    <a:pt x="11335" y="19527"/>
                  </a:lnTo>
                  <a:lnTo>
                    <a:pt x="11850" y="19641"/>
                  </a:lnTo>
                  <a:lnTo>
                    <a:pt x="12345" y="19736"/>
                  </a:lnTo>
                  <a:lnTo>
                    <a:pt x="12840" y="19831"/>
                  </a:lnTo>
                  <a:lnTo>
                    <a:pt x="13336" y="19869"/>
                  </a:lnTo>
                  <a:lnTo>
                    <a:pt x="13831" y="19908"/>
                  </a:lnTo>
                  <a:lnTo>
                    <a:pt x="14307" y="19927"/>
                  </a:lnTo>
                  <a:lnTo>
                    <a:pt x="14783" y="19908"/>
                  </a:lnTo>
                  <a:lnTo>
                    <a:pt x="15241" y="19869"/>
                  </a:lnTo>
                  <a:lnTo>
                    <a:pt x="15698" y="19812"/>
                  </a:lnTo>
                  <a:lnTo>
                    <a:pt x="16155" y="19736"/>
                  </a:lnTo>
                  <a:lnTo>
                    <a:pt x="16574" y="19622"/>
                  </a:lnTo>
                  <a:lnTo>
                    <a:pt x="16993" y="19507"/>
                  </a:lnTo>
                  <a:lnTo>
                    <a:pt x="17412" y="19355"/>
                  </a:lnTo>
                  <a:lnTo>
                    <a:pt x="17793" y="19165"/>
                  </a:lnTo>
                  <a:lnTo>
                    <a:pt x="18174" y="18974"/>
                  </a:lnTo>
                  <a:lnTo>
                    <a:pt x="18536" y="18745"/>
                  </a:lnTo>
                  <a:lnTo>
                    <a:pt x="18879" y="18498"/>
                  </a:lnTo>
                  <a:lnTo>
                    <a:pt x="19203" y="18231"/>
                  </a:lnTo>
                  <a:lnTo>
                    <a:pt x="19508" y="17945"/>
                  </a:lnTo>
                  <a:lnTo>
                    <a:pt x="19793" y="17622"/>
                  </a:lnTo>
                  <a:lnTo>
                    <a:pt x="20041" y="17298"/>
                  </a:lnTo>
                  <a:lnTo>
                    <a:pt x="20289" y="16936"/>
                  </a:lnTo>
                  <a:lnTo>
                    <a:pt x="20498" y="16574"/>
                  </a:lnTo>
                  <a:lnTo>
                    <a:pt x="20670" y="16193"/>
                  </a:lnTo>
                  <a:lnTo>
                    <a:pt x="20822" y="15793"/>
                  </a:lnTo>
                  <a:lnTo>
                    <a:pt x="20956" y="15393"/>
                  </a:lnTo>
                  <a:lnTo>
                    <a:pt x="21051" y="14974"/>
                  </a:lnTo>
                  <a:lnTo>
                    <a:pt x="21127" y="14554"/>
                  </a:lnTo>
                  <a:lnTo>
                    <a:pt x="21184" y="14116"/>
                  </a:lnTo>
                  <a:lnTo>
                    <a:pt x="21203" y="13678"/>
                  </a:lnTo>
                  <a:lnTo>
                    <a:pt x="21203" y="13221"/>
                  </a:lnTo>
                  <a:lnTo>
                    <a:pt x="21184" y="12764"/>
                  </a:lnTo>
                  <a:lnTo>
                    <a:pt x="21146" y="12307"/>
                  </a:lnTo>
                  <a:lnTo>
                    <a:pt x="21070" y="11830"/>
                  </a:lnTo>
                  <a:lnTo>
                    <a:pt x="20975" y="11354"/>
                  </a:lnTo>
                  <a:lnTo>
                    <a:pt x="20860" y="10878"/>
                  </a:lnTo>
                  <a:lnTo>
                    <a:pt x="20708" y="10402"/>
                  </a:lnTo>
                  <a:lnTo>
                    <a:pt x="20536" y="9925"/>
                  </a:lnTo>
                  <a:lnTo>
                    <a:pt x="20346" y="9449"/>
                  </a:lnTo>
                  <a:lnTo>
                    <a:pt x="20136" y="8973"/>
                  </a:lnTo>
                  <a:lnTo>
                    <a:pt x="19908" y="8497"/>
                  </a:lnTo>
                  <a:lnTo>
                    <a:pt x="19660" y="8020"/>
                  </a:lnTo>
                  <a:lnTo>
                    <a:pt x="19374" y="7544"/>
                  </a:lnTo>
                  <a:lnTo>
                    <a:pt x="19070" y="7087"/>
                  </a:lnTo>
                  <a:lnTo>
                    <a:pt x="18746" y="6611"/>
                  </a:lnTo>
                  <a:lnTo>
                    <a:pt x="18403" y="6153"/>
                  </a:lnTo>
                  <a:lnTo>
                    <a:pt x="18041" y="5715"/>
                  </a:lnTo>
                  <a:lnTo>
                    <a:pt x="17660" y="5277"/>
                  </a:lnTo>
                  <a:lnTo>
                    <a:pt x="17260" y="4839"/>
                  </a:lnTo>
                  <a:lnTo>
                    <a:pt x="16822" y="4420"/>
                  </a:lnTo>
                  <a:lnTo>
                    <a:pt x="16384" y="4001"/>
                  </a:lnTo>
                  <a:lnTo>
                    <a:pt x="15907" y="3601"/>
                  </a:lnTo>
                  <a:lnTo>
                    <a:pt x="15431" y="3201"/>
                  </a:lnTo>
                  <a:lnTo>
                    <a:pt x="14955" y="2839"/>
                  </a:lnTo>
                  <a:lnTo>
                    <a:pt x="14459" y="2496"/>
                  </a:lnTo>
                  <a:lnTo>
                    <a:pt x="13964" y="2172"/>
                  </a:lnTo>
                  <a:lnTo>
                    <a:pt x="13450" y="1886"/>
                  </a:lnTo>
                  <a:lnTo>
                    <a:pt x="12935" y="1600"/>
                  </a:lnTo>
                  <a:lnTo>
                    <a:pt x="12440" y="1353"/>
                  </a:lnTo>
                  <a:lnTo>
                    <a:pt x="11926" y="1105"/>
                  </a:lnTo>
                  <a:lnTo>
                    <a:pt x="11411" y="896"/>
                  </a:lnTo>
                  <a:lnTo>
                    <a:pt x="10897" y="705"/>
                  </a:lnTo>
                  <a:lnTo>
                    <a:pt x="10383" y="534"/>
                  </a:lnTo>
                  <a:lnTo>
                    <a:pt x="9868" y="400"/>
                  </a:lnTo>
                  <a:lnTo>
                    <a:pt x="9354" y="267"/>
                  </a:lnTo>
                  <a:lnTo>
                    <a:pt x="8859" y="172"/>
                  </a:lnTo>
                  <a:lnTo>
                    <a:pt x="8363" y="96"/>
                  </a:lnTo>
                  <a:lnTo>
                    <a:pt x="7868" y="38"/>
                  </a:lnTo>
                  <a:lnTo>
                    <a:pt x="73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5040;p67"/>
            <p:cNvSpPr/>
            <p:nvPr/>
          </p:nvSpPr>
          <p:spPr>
            <a:xfrm>
              <a:off x="3441020" y="1669573"/>
              <a:ext cx="242097" cy="227517"/>
            </a:xfrm>
            <a:custGeom>
              <a:avLst/>
              <a:gdLst/>
              <a:ahLst/>
              <a:cxnLst/>
              <a:rect l="l" t="t" r="r" b="b"/>
              <a:pathLst>
                <a:path w="21204" h="19927" fill="none" extrusionOk="0">
                  <a:moveTo>
                    <a:pt x="19793" y="17622"/>
                  </a:moveTo>
                  <a:lnTo>
                    <a:pt x="19793" y="17622"/>
                  </a:lnTo>
                  <a:lnTo>
                    <a:pt x="19508" y="17945"/>
                  </a:lnTo>
                  <a:lnTo>
                    <a:pt x="19203" y="18231"/>
                  </a:lnTo>
                  <a:lnTo>
                    <a:pt x="18879" y="18498"/>
                  </a:lnTo>
                  <a:lnTo>
                    <a:pt x="18536" y="18745"/>
                  </a:lnTo>
                  <a:lnTo>
                    <a:pt x="18174" y="18974"/>
                  </a:lnTo>
                  <a:lnTo>
                    <a:pt x="17793" y="19165"/>
                  </a:lnTo>
                  <a:lnTo>
                    <a:pt x="17412" y="19355"/>
                  </a:lnTo>
                  <a:lnTo>
                    <a:pt x="16993" y="19507"/>
                  </a:lnTo>
                  <a:lnTo>
                    <a:pt x="16574" y="19622"/>
                  </a:lnTo>
                  <a:lnTo>
                    <a:pt x="16155" y="19736"/>
                  </a:lnTo>
                  <a:lnTo>
                    <a:pt x="15698" y="19812"/>
                  </a:lnTo>
                  <a:lnTo>
                    <a:pt x="15241" y="19869"/>
                  </a:lnTo>
                  <a:lnTo>
                    <a:pt x="14783" y="19908"/>
                  </a:lnTo>
                  <a:lnTo>
                    <a:pt x="14307" y="19927"/>
                  </a:lnTo>
                  <a:lnTo>
                    <a:pt x="13831" y="19908"/>
                  </a:lnTo>
                  <a:lnTo>
                    <a:pt x="13336" y="19869"/>
                  </a:lnTo>
                  <a:lnTo>
                    <a:pt x="12840" y="19831"/>
                  </a:lnTo>
                  <a:lnTo>
                    <a:pt x="12345" y="19736"/>
                  </a:lnTo>
                  <a:lnTo>
                    <a:pt x="11850" y="19641"/>
                  </a:lnTo>
                  <a:lnTo>
                    <a:pt x="11335" y="19527"/>
                  </a:lnTo>
                  <a:lnTo>
                    <a:pt x="10821" y="19374"/>
                  </a:lnTo>
                  <a:lnTo>
                    <a:pt x="10307" y="19203"/>
                  </a:lnTo>
                  <a:lnTo>
                    <a:pt x="9792" y="19012"/>
                  </a:lnTo>
                  <a:lnTo>
                    <a:pt x="9278" y="18803"/>
                  </a:lnTo>
                  <a:lnTo>
                    <a:pt x="8764" y="18574"/>
                  </a:lnTo>
                  <a:lnTo>
                    <a:pt x="8268" y="18307"/>
                  </a:lnTo>
                  <a:lnTo>
                    <a:pt x="7754" y="18041"/>
                  </a:lnTo>
                  <a:lnTo>
                    <a:pt x="7259" y="17736"/>
                  </a:lnTo>
                  <a:lnTo>
                    <a:pt x="6744" y="17412"/>
                  </a:lnTo>
                  <a:lnTo>
                    <a:pt x="6249" y="17069"/>
                  </a:lnTo>
                  <a:lnTo>
                    <a:pt x="5773" y="16707"/>
                  </a:lnTo>
                  <a:lnTo>
                    <a:pt x="5296" y="16326"/>
                  </a:lnTo>
                  <a:lnTo>
                    <a:pt x="5296" y="16326"/>
                  </a:lnTo>
                  <a:lnTo>
                    <a:pt x="4820" y="15907"/>
                  </a:lnTo>
                  <a:lnTo>
                    <a:pt x="4382" y="15507"/>
                  </a:lnTo>
                  <a:lnTo>
                    <a:pt x="3944" y="15069"/>
                  </a:lnTo>
                  <a:lnTo>
                    <a:pt x="3544" y="14650"/>
                  </a:lnTo>
                  <a:lnTo>
                    <a:pt x="3163" y="14193"/>
                  </a:lnTo>
                  <a:lnTo>
                    <a:pt x="2801" y="13754"/>
                  </a:lnTo>
                  <a:lnTo>
                    <a:pt x="2458" y="13297"/>
                  </a:lnTo>
                  <a:lnTo>
                    <a:pt x="2134" y="12840"/>
                  </a:lnTo>
                  <a:lnTo>
                    <a:pt x="1829" y="12364"/>
                  </a:lnTo>
                  <a:lnTo>
                    <a:pt x="1563" y="11887"/>
                  </a:lnTo>
                  <a:lnTo>
                    <a:pt x="1296" y="11411"/>
                  </a:lnTo>
                  <a:lnTo>
                    <a:pt x="1067" y="10935"/>
                  </a:lnTo>
                  <a:lnTo>
                    <a:pt x="858" y="10459"/>
                  </a:lnTo>
                  <a:lnTo>
                    <a:pt x="667" y="9982"/>
                  </a:lnTo>
                  <a:lnTo>
                    <a:pt x="496" y="9506"/>
                  </a:lnTo>
                  <a:lnTo>
                    <a:pt x="343" y="9030"/>
                  </a:lnTo>
                  <a:lnTo>
                    <a:pt x="229" y="8554"/>
                  </a:lnTo>
                  <a:lnTo>
                    <a:pt x="134" y="8077"/>
                  </a:lnTo>
                  <a:lnTo>
                    <a:pt x="58" y="7620"/>
                  </a:lnTo>
                  <a:lnTo>
                    <a:pt x="20" y="7144"/>
                  </a:lnTo>
                  <a:lnTo>
                    <a:pt x="1" y="6687"/>
                  </a:lnTo>
                  <a:lnTo>
                    <a:pt x="1" y="6249"/>
                  </a:lnTo>
                  <a:lnTo>
                    <a:pt x="20" y="5791"/>
                  </a:lnTo>
                  <a:lnTo>
                    <a:pt x="77" y="5372"/>
                  </a:lnTo>
                  <a:lnTo>
                    <a:pt x="153" y="4934"/>
                  </a:lnTo>
                  <a:lnTo>
                    <a:pt x="248" y="4515"/>
                  </a:lnTo>
                  <a:lnTo>
                    <a:pt x="382" y="4115"/>
                  </a:lnTo>
                  <a:lnTo>
                    <a:pt x="534" y="3715"/>
                  </a:lnTo>
                  <a:lnTo>
                    <a:pt x="705" y="3334"/>
                  </a:lnTo>
                  <a:lnTo>
                    <a:pt x="915" y="2972"/>
                  </a:lnTo>
                  <a:lnTo>
                    <a:pt x="1163" y="2629"/>
                  </a:lnTo>
                  <a:lnTo>
                    <a:pt x="1410" y="2286"/>
                  </a:lnTo>
                  <a:lnTo>
                    <a:pt x="1410" y="2286"/>
                  </a:lnTo>
                  <a:lnTo>
                    <a:pt x="1696" y="1962"/>
                  </a:lnTo>
                  <a:lnTo>
                    <a:pt x="2001" y="1677"/>
                  </a:lnTo>
                  <a:lnTo>
                    <a:pt x="2325" y="1410"/>
                  </a:lnTo>
                  <a:lnTo>
                    <a:pt x="2668" y="1162"/>
                  </a:lnTo>
                  <a:lnTo>
                    <a:pt x="3029" y="934"/>
                  </a:lnTo>
                  <a:lnTo>
                    <a:pt x="3410" y="743"/>
                  </a:lnTo>
                  <a:lnTo>
                    <a:pt x="3811" y="572"/>
                  </a:lnTo>
                  <a:lnTo>
                    <a:pt x="4211" y="419"/>
                  </a:lnTo>
                  <a:lnTo>
                    <a:pt x="4630" y="286"/>
                  </a:lnTo>
                  <a:lnTo>
                    <a:pt x="5049" y="172"/>
                  </a:lnTo>
                  <a:lnTo>
                    <a:pt x="5506" y="96"/>
                  </a:lnTo>
                  <a:lnTo>
                    <a:pt x="5963" y="38"/>
                  </a:lnTo>
                  <a:lnTo>
                    <a:pt x="6420" y="0"/>
                  </a:lnTo>
                  <a:lnTo>
                    <a:pt x="6897" y="0"/>
                  </a:lnTo>
                  <a:lnTo>
                    <a:pt x="7373" y="0"/>
                  </a:lnTo>
                  <a:lnTo>
                    <a:pt x="7868" y="38"/>
                  </a:lnTo>
                  <a:lnTo>
                    <a:pt x="8363" y="96"/>
                  </a:lnTo>
                  <a:lnTo>
                    <a:pt x="8859" y="172"/>
                  </a:lnTo>
                  <a:lnTo>
                    <a:pt x="9354" y="267"/>
                  </a:lnTo>
                  <a:lnTo>
                    <a:pt x="9868" y="400"/>
                  </a:lnTo>
                  <a:lnTo>
                    <a:pt x="10383" y="534"/>
                  </a:lnTo>
                  <a:lnTo>
                    <a:pt x="10897" y="705"/>
                  </a:lnTo>
                  <a:lnTo>
                    <a:pt x="11411" y="896"/>
                  </a:lnTo>
                  <a:lnTo>
                    <a:pt x="11926" y="1105"/>
                  </a:lnTo>
                  <a:lnTo>
                    <a:pt x="12440" y="1353"/>
                  </a:lnTo>
                  <a:lnTo>
                    <a:pt x="12935" y="1600"/>
                  </a:lnTo>
                  <a:lnTo>
                    <a:pt x="13450" y="1886"/>
                  </a:lnTo>
                  <a:lnTo>
                    <a:pt x="13964" y="2172"/>
                  </a:lnTo>
                  <a:lnTo>
                    <a:pt x="14459" y="2496"/>
                  </a:lnTo>
                  <a:lnTo>
                    <a:pt x="14955" y="2839"/>
                  </a:lnTo>
                  <a:lnTo>
                    <a:pt x="15431" y="3201"/>
                  </a:lnTo>
                  <a:lnTo>
                    <a:pt x="15907" y="3601"/>
                  </a:lnTo>
                  <a:lnTo>
                    <a:pt x="15907" y="3601"/>
                  </a:lnTo>
                  <a:lnTo>
                    <a:pt x="16384" y="4001"/>
                  </a:lnTo>
                  <a:lnTo>
                    <a:pt x="16822" y="4420"/>
                  </a:lnTo>
                  <a:lnTo>
                    <a:pt x="17260" y="4839"/>
                  </a:lnTo>
                  <a:lnTo>
                    <a:pt x="17660" y="5277"/>
                  </a:lnTo>
                  <a:lnTo>
                    <a:pt x="18041" y="5715"/>
                  </a:lnTo>
                  <a:lnTo>
                    <a:pt x="18403" y="6153"/>
                  </a:lnTo>
                  <a:lnTo>
                    <a:pt x="18746" y="6611"/>
                  </a:lnTo>
                  <a:lnTo>
                    <a:pt x="19070" y="7087"/>
                  </a:lnTo>
                  <a:lnTo>
                    <a:pt x="19374" y="7544"/>
                  </a:lnTo>
                  <a:lnTo>
                    <a:pt x="19660" y="8020"/>
                  </a:lnTo>
                  <a:lnTo>
                    <a:pt x="19908" y="8497"/>
                  </a:lnTo>
                  <a:lnTo>
                    <a:pt x="20136" y="8973"/>
                  </a:lnTo>
                  <a:lnTo>
                    <a:pt x="20346" y="9449"/>
                  </a:lnTo>
                  <a:lnTo>
                    <a:pt x="20536" y="9925"/>
                  </a:lnTo>
                  <a:lnTo>
                    <a:pt x="20708" y="10402"/>
                  </a:lnTo>
                  <a:lnTo>
                    <a:pt x="20860" y="10878"/>
                  </a:lnTo>
                  <a:lnTo>
                    <a:pt x="20975" y="11354"/>
                  </a:lnTo>
                  <a:lnTo>
                    <a:pt x="21070" y="11830"/>
                  </a:lnTo>
                  <a:lnTo>
                    <a:pt x="21146" y="12307"/>
                  </a:lnTo>
                  <a:lnTo>
                    <a:pt x="21184" y="12764"/>
                  </a:lnTo>
                  <a:lnTo>
                    <a:pt x="21203" y="13221"/>
                  </a:lnTo>
                  <a:lnTo>
                    <a:pt x="21203" y="13678"/>
                  </a:lnTo>
                  <a:lnTo>
                    <a:pt x="21184" y="14116"/>
                  </a:lnTo>
                  <a:lnTo>
                    <a:pt x="21127" y="14554"/>
                  </a:lnTo>
                  <a:lnTo>
                    <a:pt x="21051" y="14974"/>
                  </a:lnTo>
                  <a:lnTo>
                    <a:pt x="20956" y="15393"/>
                  </a:lnTo>
                  <a:lnTo>
                    <a:pt x="20822" y="15793"/>
                  </a:lnTo>
                  <a:lnTo>
                    <a:pt x="20670" y="16193"/>
                  </a:lnTo>
                  <a:lnTo>
                    <a:pt x="20498" y="16574"/>
                  </a:lnTo>
                  <a:lnTo>
                    <a:pt x="20289" y="16936"/>
                  </a:lnTo>
                  <a:lnTo>
                    <a:pt x="20041" y="17298"/>
                  </a:lnTo>
                  <a:lnTo>
                    <a:pt x="19793" y="1762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5041;p67"/>
            <p:cNvSpPr/>
            <p:nvPr/>
          </p:nvSpPr>
          <p:spPr>
            <a:xfrm>
              <a:off x="3493005" y="1722209"/>
              <a:ext cx="127682" cy="126380"/>
            </a:xfrm>
            <a:custGeom>
              <a:avLst/>
              <a:gdLst/>
              <a:ahLst/>
              <a:cxnLst/>
              <a:rect l="l" t="t" r="r" b="b"/>
              <a:pathLst>
                <a:path w="11183" h="11069" extrusionOk="0">
                  <a:moveTo>
                    <a:pt x="4782" y="0"/>
                  </a:moveTo>
                  <a:lnTo>
                    <a:pt x="0" y="5715"/>
                  </a:lnTo>
                  <a:lnTo>
                    <a:pt x="6420" y="11068"/>
                  </a:lnTo>
                  <a:lnTo>
                    <a:pt x="11183" y="5353"/>
                  </a:lnTo>
                  <a:lnTo>
                    <a:pt x="47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5042;p67"/>
            <p:cNvSpPr/>
            <p:nvPr/>
          </p:nvSpPr>
          <p:spPr>
            <a:xfrm>
              <a:off x="3510189" y="1739393"/>
              <a:ext cx="93315" cy="92231"/>
            </a:xfrm>
            <a:custGeom>
              <a:avLst/>
              <a:gdLst/>
              <a:ahLst/>
              <a:cxnLst/>
              <a:rect l="l" t="t" r="r" b="b"/>
              <a:pathLst>
                <a:path w="8173" h="8078" extrusionOk="0">
                  <a:moveTo>
                    <a:pt x="3487" y="0"/>
                  </a:moveTo>
                  <a:lnTo>
                    <a:pt x="0" y="4153"/>
                  </a:lnTo>
                  <a:lnTo>
                    <a:pt x="4687" y="8078"/>
                  </a:lnTo>
                  <a:lnTo>
                    <a:pt x="8173" y="3906"/>
                  </a:lnTo>
                  <a:lnTo>
                    <a:pt x="34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5043;p67"/>
            <p:cNvSpPr/>
            <p:nvPr/>
          </p:nvSpPr>
          <p:spPr>
            <a:xfrm>
              <a:off x="3457119" y="1669573"/>
              <a:ext cx="226215" cy="153132"/>
            </a:xfrm>
            <a:custGeom>
              <a:avLst/>
              <a:gdLst/>
              <a:ahLst/>
              <a:cxnLst/>
              <a:rect l="l" t="t" r="r" b="b"/>
              <a:pathLst>
                <a:path w="19813" h="13412" extrusionOk="0">
                  <a:moveTo>
                    <a:pt x="14497" y="3601"/>
                  </a:moveTo>
                  <a:lnTo>
                    <a:pt x="14497" y="3601"/>
                  </a:lnTo>
                  <a:lnTo>
                    <a:pt x="14497" y="3601"/>
                  </a:lnTo>
                  <a:lnTo>
                    <a:pt x="15126" y="4134"/>
                  </a:lnTo>
                  <a:lnTo>
                    <a:pt x="15716" y="4706"/>
                  </a:lnTo>
                  <a:lnTo>
                    <a:pt x="16250" y="5277"/>
                  </a:lnTo>
                  <a:lnTo>
                    <a:pt x="16764" y="5868"/>
                  </a:lnTo>
                  <a:lnTo>
                    <a:pt x="17240" y="6477"/>
                  </a:lnTo>
                  <a:lnTo>
                    <a:pt x="17679" y="7106"/>
                  </a:lnTo>
                  <a:lnTo>
                    <a:pt x="18079" y="7735"/>
                  </a:lnTo>
                  <a:lnTo>
                    <a:pt x="18422" y="8363"/>
                  </a:lnTo>
                  <a:lnTo>
                    <a:pt x="18745" y="8992"/>
                  </a:lnTo>
                  <a:lnTo>
                    <a:pt x="19031" y="9640"/>
                  </a:lnTo>
                  <a:lnTo>
                    <a:pt x="19260" y="10287"/>
                  </a:lnTo>
                  <a:lnTo>
                    <a:pt x="19450" y="10916"/>
                  </a:lnTo>
                  <a:lnTo>
                    <a:pt x="19603" y="11564"/>
                  </a:lnTo>
                  <a:lnTo>
                    <a:pt x="19717" y="12192"/>
                  </a:lnTo>
                  <a:lnTo>
                    <a:pt x="19774" y="12802"/>
                  </a:lnTo>
                  <a:lnTo>
                    <a:pt x="19812" y="13411"/>
                  </a:lnTo>
                  <a:lnTo>
                    <a:pt x="19812" y="13411"/>
                  </a:lnTo>
                  <a:lnTo>
                    <a:pt x="19774" y="12802"/>
                  </a:lnTo>
                  <a:lnTo>
                    <a:pt x="19717" y="12192"/>
                  </a:lnTo>
                  <a:lnTo>
                    <a:pt x="19603" y="11564"/>
                  </a:lnTo>
                  <a:lnTo>
                    <a:pt x="19450" y="10916"/>
                  </a:lnTo>
                  <a:lnTo>
                    <a:pt x="19260" y="10287"/>
                  </a:lnTo>
                  <a:lnTo>
                    <a:pt x="19031" y="9640"/>
                  </a:lnTo>
                  <a:lnTo>
                    <a:pt x="18745" y="8992"/>
                  </a:lnTo>
                  <a:lnTo>
                    <a:pt x="18422" y="8363"/>
                  </a:lnTo>
                  <a:lnTo>
                    <a:pt x="18079" y="7735"/>
                  </a:lnTo>
                  <a:lnTo>
                    <a:pt x="17679" y="7106"/>
                  </a:lnTo>
                  <a:lnTo>
                    <a:pt x="17240" y="6477"/>
                  </a:lnTo>
                  <a:lnTo>
                    <a:pt x="16764" y="5868"/>
                  </a:lnTo>
                  <a:lnTo>
                    <a:pt x="16250" y="5277"/>
                  </a:lnTo>
                  <a:lnTo>
                    <a:pt x="15716" y="4706"/>
                  </a:lnTo>
                  <a:lnTo>
                    <a:pt x="15126" y="4134"/>
                  </a:lnTo>
                  <a:lnTo>
                    <a:pt x="14497" y="3601"/>
                  </a:lnTo>
                  <a:lnTo>
                    <a:pt x="14497" y="3601"/>
                  </a:lnTo>
                  <a:close/>
                  <a:moveTo>
                    <a:pt x="0" y="2286"/>
                  </a:moveTo>
                  <a:lnTo>
                    <a:pt x="0" y="2286"/>
                  </a:lnTo>
                  <a:lnTo>
                    <a:pt x="0" y="2286"/>
                  </a:lnTo>
                  <a:lnTo>
                    <a:pt x="0" y="2286"/>
                  </a:lnTo>
                  <a:lnTo>
                    <a:pt x="0" y="2286"/>
                  </a:lnTo>
                  <a:lnTo>
                    <a:pt x="0" y="2286"/>
                  </a:lnTo>
                  <a:lnTo>
                    <a:pt x="0" y="2286"/>
                  </a:lnTo>
                  <a:close/>
                  <a:moveTo>
                    <a:pt x="19" y="2267"/>
                  </a:moveTo>
                  <a:lnTo>
                    <a:pt x="19" y="2267"/>
                  </a:lnTo>
                  <a:lnTo>
                    <a:pt x="19" y="2267"/>
                  </a:lnTo>
                  <a:lnTo>
                    <a:pt x="19" y="2267"/>
                  </a:lnTo>
                  <a:lnTo>
                    <a:pt x="19" y="2267"/>
                  </a:lnTo>
                  <a:close/>
                  <a:moveTo>
                    <a:pt x="38" y="2248"/>
                  </a:moveTo>
                  <a:lnTo>
                    <a:pt x="38" y="2248"/>
                  </a:lnTo>
                  <a:lnTo>
                    <a:pt x="38" y="2248"/>
                  </a:lnTo>
                  <a:lnTo>
                    <a:pt x="38" y="2248"/>
                  </a:lnTo>
                  <a:lnTo>
                    <a:pt x="38" y="2248"/>
                  </a:lnTo>
                  <a:close/>
                  <a:moveTo>
                    <a:pt x="5506" y="0"/>
                  </a:moveTo>
                  <a:lnTo>
                    <a:pt x="5506" y="0"/>
                  </a:lnTo>
                  <a:lnTo>
                    <a:pt x="5087" y="0"/>
                  </a:lnTo>
                  <a:lnTo>
                    <a:pt x="4687" y="19"/>
                  </a:lnTo>
                  <a:lnTo>
                    <a:pt x="4286" y="76"/>
                  </a:lnTo>
                  <a:lnTo>
                    <a:pt x="3905" y="134"/>
                  </a:lnTo>
                  <a:lnTo>
                    <a:pt x="3524" y="210"/>
                  </a:lnTo>
                  <a:lnTo>
                    <a:pt x="3143" y="305"/>
                  </a:lnTo>
                  <a:lnTo>
                    <a:pt x="2782" y="419"/>
                  </a:lnTo>
                  <a:lnTo>
                    <a:pt x="2439" y="553"/>
                  </a:lnTo>
                  <a:lnTo>
                    <a:pt x="2096" y="705"/>
                  </a:lnTo>
                  <a:lnTo>
                    <a:pt x="1753" y="858"/>
                  </a:lnTo>
                  <a:lnTo>
                    <a:pt x="1448" y="1048"/>
                  </a:lnTo>
                  <a:lnTo>
                    <a:pt x="1143" y="1258"/>
                  </a:lnTo>
                  <a:lnTo>
                    <a:pt x="838" y="1467"/>
                  </a:lnTo>
                  <a:lnTo>
                    <a:pt x="572" y="1715"/>
                  </a:lnTo>
                  <a:lnTo>
                    <a:pt x="305" y="1962"/>
                  </a:lnTo>
                  <a:lnTo>
                    <a:pt x="57" y="2229"/>
                  </a:lnTo>
                  <a:lnTo>
                    <a:pt x="57" y="2229"/>
                  </a:lnTo>
                  <a:lnTo>
                    <a:pt x="305" y="1962"/>
                  </a:lnTo>
                  <a:lnTo>
                    <a:pt x="572" y="1715"/>
                  </a:lnTo>
                  <a:lnTo>
                    <a:pt x="838" y="1467"/>
                  </a:lnTo>
                  <a:lnTo>
                    <a:pt x="1143" y="1258"/>
                  </a:lnTo>
                  <a:lnTo>
                    <a:pt x="1448" y="1048"/>
                  </a:lnTo>
                  <a:lnTo>
                    <a:pt x="1753" y="858"/>
                  </a:lnTo>
                  <a:lnTo>
                    <a:pt x="2096" y="705"/>
                  </a:lnTo>
                  <a:lnTo>
                    <a:pt x="2439" y="553"/>
                  </a:lnTo>
                  <a:lnTo>
                    <a:pt x="2782" y="419"/>
                  </a:lnTo>
                  <a:lnTo>
                    <a:pt x="3143" y="305"/>
                  </a:lnTo>
                  <a:lnTo>
                    <a:pt x="3524" y="210"/>
                  </a:lnTo>
                  <a:lnTo>
                    <a:pt x="3905" y="134"/>
                  </a:lnTo>
                  <a:lnTo>
                    <a:pt x="4286" y="76"/>
                  </a:lnTo>
                  <a:lnTo>
                    <a:pt x="4687" y="19"/>
                  </a:lnTo>
                  <a:lnTo>
                    <a:pt x="5087" y="0"/>
                  </a:lnTo>
                  <a:lnTo>
                    <a:pt x="5506" y="0"/>
                  </a:lnTo>
                  <a:close/>
                  <a:moveTo>
                    <a:pt x="5506" y="0"/>
                  </a:moveTo>
                  <a:lnTo>
                    <a:pt x="5506" y="0"/>
                  </a:lnTo>
                  <a:lnTo>
                    <a:pt x="5506" y="0"/>
                  </a:lnTo>
                  <a:lnTo>
                    <a:pt x="5506" y="0"/>
                  </a:lnTo>
                  <a:lnTo>
                    <a:pt x="5506" y="0"/>
                  </a:lnTo>
                  <a:lnTo>
                    <a:pt x="5506" y="0"/>
                  </a:lnTo>
                  <a:close/>
                </a:path>
              </a:pathLst>
            </a:custGeom>
            <a:solidFill>
              <a:srgbClr val="FAC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5044;p67"/>
            <p:cNvSpPr/>
            <p:nvPr/>
          </p:nvSpPr>
          <p:spPr>
            <a:xfrm>
              <a:off x="3622642" y="1710677"/>
              <a:ext cx="60695" cy="112029"/>
            </a:xfrm>
            <a:custGeom>
              <a:avLst/>
              <a:gdLst/>
              <a:ahLst/>
              <a:cxnLst/>
              <a:rect l="l" t="t" r="r" b="b"/>
              <a:pathLst>
                <a:path w="5316" h="9812" fill="none" extrusionOk="0">
                  <a:moveTo>
                    <a:pt x="0" y="1"/>
                  </a:moveTo>
                  <a:lnTo>
                    <a:pt x="0" y="1"/>
                  </a:lnTo>
                  <a:lnTo>
                    <a:pt x="0" y="1"/>
                  </a:lnTo>
                  <a:lnTo>
                    <a:pt x="629" y="534"/>
                  </a:lnTo>
                  <a:lnTo>
                    <a:pt x="1219" y="1106"/>
                  </a:lnTo>
                  <a:lnTo>
                    <a:pt x="1753" y="1677"/>
                  </a:lnTo>
                  <a:lnTo>
                    <a:pt x="2267" y="2268"/>
                  </a:lnTo>
                  <a:lnTo>
                    <a:pt x="2743" y="2877"/>
                  </a:lnTo>
                  <a:lnTo>
                    <a:pt x="3182" y="3506"/>
                  </a:lnTo>
                  <a:lnTo>
                    <a:pt x="3582" y="4135"/>
                  </a:lnTo>
                  <a:lnTo>
                    <a:pt x="3925" y="4763"/>
                  </a:lnTo>
                  <a:lnTo>
                    <a:pt x="4248" y="5392"/>
                  </a:lnTo>
                  <a:lnTo>
                    <a:pt x="4534" y="6040"/>
                  </a:lnTo>
                  <a:lnTo>
                    <a:pt x="4763" y="6687"/>
                  </a:lnTo>
                  <a:lnTo>
                    <a:pt x="4953" y="7316"/>
                  </a:lnTo>
                  <a:lnTo>
                    <a:pt x="5106" y="7964"/>
                  </a:lnTo>
                  <a:lnTo>
                    <a:pt x="5220" y="8592"/>
                  </a:lnTo>
                  <a:lnTo>
                    <a:pt x="5277" y="9202"/>
                  </a:lnTo>
                  <a:lnTo>
                    <a:pt x="5315" y="9811"/>
                  </a:lnTo>
                  <a:lnTo>
                    <a:pt x="5315" y="9811"/>
                  </a:lnTo>
                  <a:lnTo>
                    <a:pt x="5277" y="9202"/>
                  </a:lnTo>
                  <a:lnTo>
                    <a:pt x="5220" y="8592"/>
                  </a:lnTo>
                  <a:lnTo>
                    <a:pt x="5106" y="7964"/>
                  </a:lnTo>
                  <a:lnTo>
                    <a:pt x="4953" y="7316"/>
                  </a:lnTo>
                  <a:lnTo>
                    <a:pt x="4763" y="6687"/>
                  </a:lnTo>
                  <a:lnTo>
                    <a:pt x="4534" y="6040"/>
                  </a:lnTo>
                  <a:lnTo>
                    <a:pt x="4248" y="5392"/>
                  </a:lnTo>
                  <a:lnTo>
                    <a:pt x="3925" y="4763"/>
                  </a:lnTo>
                  <a:lnTo>
                    <a:pt x="3582" y="4135"/>
                  </a:lnTo>
                  <a:lnTo>
                    <a:pt x="3182" y="3506"/>
                  </a:lnTo>
                  <a:lnTo>
                    <a:pt x="2743" y="2877"/>
                  </a:lnTo>
                  <a:lnTo>
                    <a:pt x="2267" y="2268"/>
                  </a:lnTo>
                  <a:lnTo>
                    <a:pt x="1753" y="1677"/>
                  </a:lnTo>
                  <a:lnTo>
                    <a:pt x="1219" y="1106"/>
                  </a:lnTo>
                  <a:lnTo>
                    <a:pt x="629" y="534"/>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5045;p67"/>
            <p:cNvSpPr/>
            <p:nvPr/>
          </p:nvSpPr>
          <p:spPr>
            <a:xfrm>
              <a:off x="3457119" y="1695674"/>
              <a:ext cx="11" cy="11"/>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5046;p67"/>
            <p:cNvSpPr/>
            <p:nvPr/>
          </p:nvSpPr>
          <p:spPr>
            <a:xfrm>
              <a:off x="3457336" y="1695457"/>
              <a:ext cx="11" cy="11"/>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5047;p67"/>
            <p:cNvSpPr/>
            <p:nvPr/>
          </p:nvSpPr>
          <p:spPr>
            <a:xfrm>
              <a:off x="3457553" y="1695240"/>
              <a:ext cx="11" cy="11"/>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5048;p67"/>
            <p:cNvSpPr/>
            <p:nvPr/>
          </p:nvSpPr>
          <p:spPr>
            <a:xfrm>
              <a:off x="3457770" y="1669573"/>
              <a:ext cx="62214" cy="25461"/>
            </a:xfrm>
            <a:custGeom>
              <a:avLst/>
              <a:gdLst/>
              <a:ahLst/>
              <a:cxnLst/>
              <a:rect l="l" t="t" r="r" b="b"/>
              <a:pathLst>
                <a:path w="5449" h="2230" fill="none" extrusionOk="0">
                  <a:moveTo>
                    <a:pt x="5449" y="0"/>
                  </a:moveTo>
                  <a:lnTo>
                    <a:pt x="5449" y="0"/>
                  </a:lnTo>
                  <a:lnTo>
                    <a:pt x="5030" y="0"/>
                  </a:lnTo>
                  <a:lnTo>
                    <a:pt x="4630" y="19"/>
                  </a:lnTo>
                  <a:lnTo>
                    <a:pt x="4229" y="76"/>
                  </a:lnTo>
                  <a:lnTo>
                    <a:pt x="3848" y="134"/>
                  </a:lnTo>
                  <a:lnTo>
                    <a:pt x="3467" y="210"/>
                  </a:lnTo>
                  <a:lnTo>
                    <a:pt x="3086" y="305"/>
                  </a:lnTo>
                  <a:lnTo>
                    <a:pt x="2725" y="419"/>
                  </a:lnTo>
                  <a:lnTo>
                    <a:pt x="2382" y="553"/>
                  </a:lnTo>
                  <a:lnTo>
                    <a:pt x="2039" y="705"/>
                  </a:lnTo>
                  <a:lnTo>
                    <a:pt x="1696" y="858"/>
                  </a:lnTo>
                  <a:lnTo>
                    <a:pt x="1391" y="1048"/>
                  </a:lnTo>
                  <a:lnTo>
                    <a:pt x="1086" y="1258"/>
                  </a:lnTo>
                  <a:lnTo>
                    <a:pt x="781" y="1467"/>
                  </a:lnTo>
                  <a:lnTo>
                    <a:pt x="515" y="1715"/>
                  </a:lnTo>
                  <a:lnTo>
                    <a:pt x="248" y="1962"/>
                  </a:lnTo>
                  <a:lnTo>
                    <a:pt x="0" y="2229"/>
                  </a:lnTo>
                  <a:lnTo>
                    <a:pt x="0" y="2229"/>
                  </a:lnTo>
                  <a:lnTo>
                    <a:pt x="248" y="1962"/>
                  </a:lnTo>
                  <a:lnTo>
                    <a:pt x="515" y="1715"/>
                  </a:lnTo>
                  <a:lnTo>
                    <a:pt x="781" y="1467"/>
                  </a:lnTo>
                  <a:lnTo>
                    <a:pt x="1086" y="1258"/>
                  </a:lnTo>
                  <a:lnTo>
                    <a:pt x="1391" y="1048"/>
                  </a:lnTo>
                  <a:lnTo>
                    <a:pt x="1696" y="858"/>
                  </a:lnTo>
                  <a:lnTo>
                    <a:pt x="2039" y="705"/>
                  </a:lnTo>
                  <a:lnTo>
                    <a:pt x="2382" y="553"/>
                  </a:lnTo>
                  <a:lnTo>
                    <a:pt x="2725" y="419"/>
                  </a:lnTo>
                  <a:lnTo>
                    <a:pt x="3086" y="305"/>
                  </a:lnTo>
                  <a:lnTo>
                    <a:pt x="3467" y="210"/>
                  </a:lnTo>
                  <a:lnTo>
                    <a:pt x="3848" y="134"/>
                  </a:lnTo>
                  <a:lnTo>
                    <a:pt x="4229" y="76"/>
                  </a:lnTo>
                  <a:lnTo>
                    <a:pt x="4630" y="19"/>
                  </a:lnTo>
                  <a:lnTo>
                    <a:pt x="5030" y="0"/>
                  </a:lnTo>
                  <a:lnTo>
                    <a:pt x="544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5049;p67"/>
            <p:cNvSpPr/>
            <p:nvPr/>
          </p:nvSpPr>
          <p:spPr>
            <a:xfrm>
              <a:off x="3519974" y="1669573"/>
              <a:ext cx="11" cy="11"/>
            </a:xfrm>
            <a:custGeom>
              <a:avLst/>
              <a:gdLst/>
              <a:ahLst/>
              <a:cxnLst/>
              <a:rect l="l" t="t" r="r" b="b"/>
              <a:pathLst>
                <a:path w="1" h="1" fill="none" extrusionOk="0">
                  <a:moveTo>
                    <a:pt x="1" y="0"/>
                  </a:move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5050;p67"/>
            <p:cNvSpPr/>
            <p:nvPr/>
          </p:nvSpPr>
          <p:spPr>
            <a:xfrm>
              <a:off x="3453203" y="1669573"/>
              <a:ext cx="230131" cy="206200"/>
            </a:xfrm>
            <a:custGeom>
              <a:avLst/>
              <a:gdLst/>
              <a:ahLst/>
              <a:cxnLst/>
              <a:rect l="l" t="t" r="r" b="b"/>
              <a:pathLst>
                <a:path w="20156" h="18060" extrusionOk="0">
                  <a:moveTo>
                    <a:pt x="5430" y="0"/>
                  </a:moveTo>
                  <a:lnTo>
                    <a:pt x="5030" y="19"/>
                  </a:lnTo>
                  <a:lnTo>
                    <a:pt x="4629" y="76"/>
                  </a:lnTo>
                  <a:lnTo>
                    <a:pt x="4248" y="134"/>
                  </a:lnTo>
                  <a:lnTo>
                    <a:pt x="3867" y="210"/>
                  </a:lnTo>
                  <a:lnTo>
                    <a:pt x="3486" y="305"/>
                  </a:lnTo>
                  <a:lnTo>
                    <a:pt x="3125" y="419"/>
                  </a:lnTo>
                  <a:lnTo>
                    <a:pt x="2782" y="553"/>
                  </a:lnTo>
                  <a:lnTo>
                    <a:pt x="2439" y="705"/>
                  </a:lnTo>
                  <a:lnTo>
                    <a:pt x="2096" y="858"/>
                  </a:lnTo>
                  <a:lnTo>
                    <a:pt x="1791" y="1048"/>
                  </a:lnTo>
                  <a:lnTo>
                    <a:pt x="1486" y="1258"/>
                  </a:lnTo>
                  <a:lnTo>
                    <a:pt x="1181" y="1467"/>
                  </a:lnTo>
                  <a:lnTo>
                    <a:pt x="915" y="1715"/>
                  </a:lnTo>
                  <a:lnTo>
                    <a:pt x="648" y="1962"/>
                  </a:lnTo>
                  <a:lnTo>
                    <a:pt x="400" y="2229"/>
                  </a:lnTo>
                  <a:lnTo>
                    <a:pt x="381" y="2248"/>
                  </a:lnTo>
                  <a:lnTo>
                    <a:pt x="362" y="2267"/>
                  </a:lnTo>
                  <a:lnTo>
                    <a:pt x="343" y="2286"/>
                  </a:lnTo>
                  <a:lnTo>
                    <a:pt x="172" y="2515"/>
                  </a:lnTo>
                  <a:lnTo>
                    <a:pt x="0" y="2763"/>
                  </a:lnTo>
                  <a:lnTo>
                    <a:pt x="248" y="2534"/>
                  </a:lnTo>
                  <a:lnTo>
                    <a:pt x="496" y="2324"/>
                  </a:lnTo>
                  <a:lnTo>
                    <a:pt x="781" y="2115"/>
                  </a:lnTo>
                  <a:lnTo>
                    <a:pt x="1048" y="1943"/>
                  </a:lnTo>
                  <a:lnTo>
                    <a:pt x="1334" y="1772"/>
                  </a:lnTo>
                  <a:lnTo>
                    <a:pt x="1639" y="1620"/>
                  </a:lnTo>
                  <a:lnTo>
                    <a:pt x="1962" y="1486"/>
                  </a:lnTo>
                  <a:lnTo>
                    <a:pt x="2267" y="1353"/>
                  </a:lnTo>
                  <a:lnTo>
                    <a:pt x="2610" y="1258"/>
                  </a:lnTo>
                  <a:lnTo>
                    <a:pt x="2934" y="1162"/>
                  </a:lnTo>
                  <a:lnTo>
                    <a:pt x="3277" y="1086"/>
                  </a:lnTo>
                  <a:lnTo>
                    <a:pt x="3639" y="1010"/>
                  </a:lnTo>
                  <a:lnTo>
                    <a:pt x="3982" y="953"/>
                  </a:lnTo>
                  <a:lnTo>
                    <a:pt x="4363" y="934"/>
                  </a:lnTo>
                  <a:lnTo>
                    <a:pt x="4725" y="896"/>
                  </a:lnTo>
                  <a:lnTo>
                    <a:pt x="5106" y="896"/>
                  </a:lnTo>
                  <a:lnTo>
                    <a:pt x="5639" y="915"/>
                  </a:lnTo>
                  <a:lnTo>
                    <a:pt x="6192" y="953"/>
                  </a:lnTo>
                  <a:lnTo>
                    <a:pt x="6744" y="1029"/>
                  </a:lnTo>
                  <a:lnTo>
                    <a:pt x="7316" y="1124"/>
                  </a:lnTo>
                  <a:lnTo>
                    <a:pt x="7887" y="1258"/>
                  </a:lnTo>
                  <a:lnTo>
                    <a:pt x="8459" y="1410"/>
                  </a:lnTo>
                  <a:lnTo>
                    <a:pt x="9030" y="1600"/>
                  </a:lnTo>
                  <a:lnTo>
                    <a:pt x="9602" y="1810"/>
                  </a:lnTo>
                  <a:lnTo>
                    <a:pt x="10173" y="2039"/>
                  </a:lnTo>
                  <a:lnTo>
                    <a:pt x="10745" y="2324"/>
                  </a:lnTo>
                  <a:lnTo>
                    <a:pt x="11316" y="2610"/>
                  </a:lnTo>
                  <a:lnTo>
                    <a:pt x="11888" y="2934"/>
                  </a:lnTo>
                  <a:lnTo>
                    <a:pt x="12459" y="3277"/>
                  </a:lnTo>
                  <a:lnTo>
                    <a:pt x="13011" y="3658"/>
                  </a:lnTo>
                  <a:lnTo>
                    <a:pt x="13564" y="4058"/>
                  </a:lnTo>
                  <a:lnTo>
                    <a:pt x="14097" y="4496"/>
                  </a:lnTo>
                  <a:lnTo>
                    <a:pt x="14535" y="4877"/>
                  </a:lnTo>
                  <a:lnTo>
                    <a:pt x="14974" y="5277"/>
                  </a:lnTo>
                  <a:lnTo>
                    <a:pt x="15374" y="5677"/>
                  </a:lnTo>
                  <a:lnTo>
                    <a:pt x="15774" y="6096"/>
                  </a:lnTo>
                  <a:lnTo>
                    <a:pt x="16136" y="6515"/>
                  </a:lnTo>
                  <a:lnTo>
                    <a:pt x="16498" y="6954"/>
                  </a:lnTo>
                  <a:lnTo>
                    <a:pt x="16821" y="7392"/>
                  </a:lnTo>
                  <a:lnTo>
                    <a:pt x="17145" y="7830"/>
                  </a:lnTo>
                  <a:lnTo>
                    <a:pt x="17431" y="8268"/>
                  </a:lnTo>
                  <a:lnTo>
                    <a:pt x="17717" y="8725"/>
                  </a:lnTo>
                  <a:lnTo>
                    <a:pt x="17964" y="9163"/>
                  </a:lnTo>
                  <a:lnTo>
                    <a:pt x="18193" y="9621"/>
                  </a:lnTo>
                  <a:lnTo>
                    <a:pt x="18422" y="10078"/>
                  </a:lnTo>
                  <a:lnTo>
                    <a:pt x="18612" y="10535"/>
                  </a:lnTo>
                  <a:lnTo>
                    <a:pt x="18784" y="10992"/>
                  </a:lnTo>
                  <a:lnTo>
                    <a:pt x="18936" y="11449"/>
                  </a:lnTo>
                  <a:lnTo>
                    <a:pt x="19069" y="11907"/>
                  </a:lnTo>
                  <a:lnTo>
                    <a:pt x="19165" y="12364"/>
                  </a:lnTo>
                  <a:lnTo>
                    <a:pt x="19260" y="12821"/>
                  </a:lnTo>
                  <a:lnTo>
                    <a:pt x="19317" y="13259"/>
                  </a:lnTo>
                  <a:lnTo>
                    <a:pt x="19374" y="13697"/>
                  </a:lnTo>
                  <a:lnTo>
                    <a:pt x="19393" y="14135"/>
                  </a:lnTo>
                  <a:lnTo>
                    <a:pt x="19393" y="14574"/>
                  </a:lnTo>
                  <a:lnTo>
                    <a:pt x="19355" y="14993"/>
                  </a:lnTo>
                  <a:lnTo>
                    <a:pt x="19317" y="15412"/>
                  </a:lnTo>
                  <a:lnTo>
                    <a:pt x="19241" y="15831"/>
                  </a:lnTo>
                  <a:lnTo>
                    <a:pt x="19146" y="16231"/>
                  </a:lnTo>
                  <a:lnTo>
                    <a:pt x="19031" y="16612"/>
                  </a:lnTo>
                  <a:lnTo>
                    <a:pt x="18898" y="16993"/>
                  </a:lnTo>
                  <a:lnTo>
                    <a:pt x="18726" y="17355"/>
                  </a:lnTo>
                  <a:lnTo>
                    <a:pt x="18536" y="17717"/>
                  </a:lnTo>
                  <a:lnTo>
                    <a:pt x="18326" y="18060"/>
                  </a:lnTo>
                  <a:lnTo>
                    <a:pt x="18517" y="17850"/>
                  </a:lnTo>
                  <a:lnTo>
                    <a:pt x="18726" y="17622"/>
                  </a:lnTo>
                  <a:lnTo>
                    <a:pt x="18898" y="17412"/>
                  </a:lnTo>
                  <a:lnTo>
                    <a:pt x="19050" y="17183"/>
                  </a:lnTo>
                  <a:lnTo>
                    <a:pt x="19203" y="16936"/>
                  </a:lnTo>
                  <a:lnTo>
                    <a:pt x="19355" y="16707"/>
                  </a:lnTo>
                  <a:lnTo>
                    <a:pt x="19488" y="16459"/>
                  </a:lnTo>
                  <a:lnTo>
                    <a:pt x="19603" y="16212"/>
                  </a:lnTo>
                  <a:lnTo>
                    <a:pt x="19698" y="15945"/>
                  </a:lnTo>
                  <a:lnTo>
                    <a:pt x="19793" y="15678"/>
                  </a:lnTo>
                  <a:lnTo>
                    <a:pt x="19889" y="15412"/>
                  </a:lnTo>
                  <a:lnTo>
                    <a:pt x="19946" y="15145"/>
                  </a:lnTo>
                  <a:lnTo>
                    <a:pt x="20003" y="14859"/>
                  </a:lnTo>
                  <a:lnTo>
                    <a:pt x="20060" y="14574"/>
                  </a:lnTo>
                  <a:lnTo>
                    <a:pt x="20117" y="14002"/>
                  </a:lnTo>
                  <a:lnTo>
                    <a:pt x="20155" y="13411"/>
                  </a:lnTo>
                  <a:lnTo>
                    <a:pt x="20117" y="12802"/>
                  </a:lnTo>
                  <a:lnTo>
                    <a:pt x="20060" y="12192"/>
                  </a:lnTo>
                  <a:lnTo>
                    <a:pt x="19946" y="11564"/>
                  </a:lnTo>
                  <a:lnTo>
                    <a:pt x="19793" y="10916"/>
                  </a:lnTo>
                  <a:lnTo>
                    <a:pt x="19603" y="10287"/>
                  </a:lnTo>
                  <a:lnTo>
                    <a:pt x="19374" y="9640"/>
                  </a:lnTo>
                  <a:lnTo>
                    <a:pt x="19088" y="8992"/>
                  </a:lnTo>
                  <a:lnTo>
                    <a:pt x="18765" y="8363"/>
                  </a:lnTo>
                  <a:lnTo>
                    <a:pt x="18422" y="7735"/>
                  </a:lnTo>
                  <a:lnTo>
                    <a:pt x="18022" y="7106"/>
                  </a:lnTo>
                  <a:lnTo>
                    <a:pt x="17583" y="6477"/>
                  </a:lnTo>
                  <a:lnTo>
                    <a:pt x="17107" y="5868"/>
                  </a:lnTo>
                  <a:lnTo>
                    <a:pt x="16593" y="5277"/>
                  </a:lnTo>
                  <a:lnTo>
                    <a:pt x="16059" y="4706"/>
                  </a:lnTo>
                  <a:lnTo>
                    <a:pt x="15469" y="4134"/>
                  </a:lnTo>
                  <a:lnTo>
                    <a:pt x="14840" y="3601"/>
                  </a:lnTo>
                  <a:lnTo>
                    <a:pt x="14307" y="3163"/>
                  </a:lnTo>
                  <a:lnTo>
                    <a:pt x="13754" y="2763"/>
                  </a:lnTo>
                  <a:lnTo>
                    <a:pt x="13202" y="2382"/>
                  </a:lnTo>
                  <a:lnTo>
                    <a:pt x="12650" y="2039"/>
                  </a:lnTo>
                  <a:lnTo>
                    <a:pt x="12078" y="1715"/>
                  </a:lnTo>
                  <a:lnTo>
                    <a:pt x="11507" y="1410"/>
                  </a:lnTo>
                  <a:lnTo>
                    <a:pt x="10935" y="1143"/>
                  </a:lnTo>
                  <a:lnTo>
                    <a:pt x="10364" y="896"/>
                  </a:lnTo>
                  <a:lnTo>
                    <a:pt x="9773" y="686"/>
                  </a:lnTo>
                  <a:lnTo>
                    <a:pt x="9201" y="515"/>
                  </a:lnTo>
                  <a:lnTo>
                    <a:pt x="8630" y="343"/>
                  </a:lnTo>
                  <a:lnTo>
                    <a:pt x="8058" y="229"/>
                  </a:lnTo>
                  <a:lnTo>
                    <a:pt x="7506" y="115"/>
                  </a:lnTo>
                  <a:lnTo>
                    <a:pt x="6935" y="57"/>
                  </a:lnTo>
                  <a:lnTo>
                    <a:pt x="6401"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5051;p67"/>
            <p:cNvSpPr/>
            <p:nvPr/>
          </p:nvSpPr>
          <p:spPr>
            <a:xfrm>
              <a:off x="3453203" y="1669573"/>
              <a:ext cx="230131" cy="206200"/>
            </a:xfrm>
            <a:custGeom>
              <a:avLst/>
              <a:gdLst/>
              <a:ahLst/>
              <a:cxnLst/>
              <a:rect l="l" t="t" r="r" b="b"/>
              <a:pathLst>
                <a:path w="20156" h="18060" fill="none" extrusionOk="0">
                  <a:moveTo>
                    <a:pt x="5849" y="0"/>
                  </a:moveTo>
                  <a:lnTo>
                    <a:pt x="5849" y="0"/>
                  </a:lnTo>
                  <a:lnTo>
                    <a:pt x="5849" y="0"/>
                  </a:lnTo>
                  <a:lnTo>
                    <a:pt x="5849" y="0"/>
                  </a:lnTo>
                  <a:lnTo>
                    <a:pt x="5430" y="0"/>
                  </a:lnTo>
                  <a:lnTo>
                    <a:pt x="5030" y="19"/>
                  </a:lnTo>
                  <a:lnTo>
                    <a:pt x="4629" y="76"/>
                  </a:lnTo>
                  <a:lnTo>
                    <a:pt x="4248" y="134"/>
                  </a:lnTo>
                  <a:lnTo>
                    <a:pt x="3867" y="210"/>
                  </a:lnTo>
                  <a:lnTo>
                    <a:pt x="3486" y="305"/>
                  </a:lnTo>
                  <a:lnTo>
                    <a:pt x="3125" y="419"/>
                  </a:lnTo>
                  <a:lnTo>
                    <a:pt x="2782" y="553"/>
                  </a:lnTo>
                  <a:lnTo>
                    <a:pt x="2439" y="705"/>
                  </a:lnTo>
                  <a:lnTo>
                    <a:pt x="2096" y="858"/>
                  </a:lnTo>
                  <a:lnTo>
                    <a:pt x="1791" y="1048"/>
                  </a:lnTo>
                  <a:lnTo>
                    <a:pt x="1486" y="1258"/>
                  </a:lnTo>
                  <a:lnTo>
                    <a:pt x="1181" y="1467"/>
                  </a:lnTo>
                  <a:lnTo>
                    <a:pt x="915" y="1715"/>
                  </a:lnTo>
                  <a:lnTo>
                    <a:pt x="648" y="1962"/>
                  </a:lnTo>
                  <a:lnTo>
                    <a:pt x="400" y="2229"/>
                  </a:lnTo>
                  <a:lnTo>
                    <a:pt x="400" y="2229"/>
                  </a:lnTo>
                  <a:lnTo>
                    <a:pt x="381" y="2248"/>
                  </a:lnTo>
                  <a:lnTo>
                    <a:pt x="381" y="2248"/>
                  </a:lnTo>
                  <a:lnTo>
                    <a:pt x="381" y="2248"/>
                  </a:lnTo>
                  <a:lnTo>
                    <a:pt x="381" y="2248"/>
                  </a:lnTo>
                  <a:lnTo>
                    <a:pt x="362" y="2267"/>
                  </a:lnTo>
                  <a:lnTo>
                    <a:pt x="362" y="2267"/>
                  </a:lnTo>
                  <a:lnTo>
                    <a:pt x="362" y="2267"/>
                  </a:lnTo>
                  <a:lnTo>
                    <a:pt x="362" y="2267"/>
                  </a:lnTo>
                  <a:lnTo>
                    <a:pt x="343" y="2286"/>
                  </a:lnTo>
                  <a:lnTo>
                    <a:pt x="343" y="2286"/>
                  </a:lnTo>
                  <a:lnTo>
                    <a:pt x="343" y="2286"/>
                  </a:lnTo>
                  <a:lnTo>
                    <a:pt x="343" y="2286"/>
                  </a:lnTo>
                  <a:lnTo>
                    <a:pt x="343" y="2286"/>
                  </a:lnTo>
                  <a:lnTo>
                    <a:pt x="172" y="2515"/>
                  </a:lnTo>
                  <a:lnTo>
                    <a:pt x="0" y="2763"/>
                  </a:lnTo>
                  <a:lnTo>
                    <a:pt x="0" y="2763"/>
                  </a:lnTo>
                  <a:lnTo>
                    <a:pt x="248" y="2534"/>
                  </a:lnTo>
                  <a:lnTo>
                    <a:pt x="496" y="2324"/>
                  </a:lnTo>
                  <a:lnTo>
                    <a:pt x="781" y="2115"/>
                  </a:lnTo>
                  <a:lnTo>
                    <a:pt x="1048" y="1943"/>
                  </a:lnTo>
                  <a:lnTo>
                    <a:pt x="1334" y="1772"/>
                  </a:lnTo>
                  <a:lnTo>
                    <a:pt x="1639" y="1620"/>
                  </a:lnTo>
                  <a:lnTo>
                    <a:pt x="1962" y="1486"/>
                  </a:lnTo>
                  <a:lnTo>
                    <a:pt x="2267" y="1353"/>
                  </a:lnTo>
                  <a:lnTo>
                    <a:pt x="2610" y="1258"/>
                  </a:lnTo>
                  <a:lnTo>
                    <a:pt x="2934" y="1162"/>
                  </a:lnTo>
                  <a:lnTo>
                    <a:pt x="3277" y="1086"/>
                  </a:lnTo>
                  <a:lnTo>
                    <a:pt x="3639" y="1010"/>
                  </a:lnTo>
                  <a:lnTo>
                    <a:pt x="3982" y="953"/>
                  </a:lnTo>
                  <a:lnTo>
                    <a:pt x="4363" y="934"/>
                  </a:lnTo>
                  <a:lnTo>
                    <a:pt x="4725" y="896"/>
                  </a:lnTo>
                  <a:lnTo>
                    <a:pt x="5106" y="896"/>
                  </a:lnTo>
                  <a:lnTo>
                    <a:pt x="5106" y="896"/>
                  </a:lnTo>
                  <a:lnTo>
                    <a:pt x="5639" y="915"/>
                  </a:lnTo>
                  <a:lnTo>
                    <a:pt x="6192" y="953"/>
                  </a:lnTo>
                  <a:lnTo>
                    <a:pt x="6744" y="1029"/>
                  </a:lnTo>
                  <a:lnTo>
                    <a:pt x="7316" y="1124"/>
                  </a:lnTo>
                  <a:lnTo>
                    <a:pt x="7887" y="1258"/>
                  </a:lnTo>
                  <a:lnTo>
                    <a:pt x="8459" y="1410"/>
                  </a:lnTo>
                  <a:lnTo>
                    <a:pt x="9030" y="1600"/>
                  </a:lnTo>
                  <a:lnTo>
                    <a:pt x="9602" y="1810"/>
                  </a:lnTo>
                  <a:lnTo>
                    <a:pt x="10173" y="2039"/>
                  </a:lnTo>
                  <a:lnTo>
                    <a:pt x="10745" y="2324"/>
                  </a:lnTo>
                  <a:lnTo>
                    <a:pt x="11316" y="2610"/>
                  </a:lnTo>
                  <a:lnTo>
                    <a:pt x="11888" y="2934"/>
                  </a:lnTo>
                  <a:lnTo>
                    <a:pt x="12459" y="3277"/>
                  </a:lnTo>
                  <a:lnTo>
                    <a:pt x="13011" y="3658"/>
                  </a:lnTo>
                  <a:lnTo>
                    <a:pt x="13564" y="4058"/>
                  </a:lnTo>
                  <a:lnTo>
                    <a:pt x="14097" y="4496"/>
                  </a:lnTo>
                  <a:lnTo>
                    <a:pt x="14097" y="4496"/>
                  </a:lnTo>
                  <a:lnTo>
                    <a:pt x="14535" y="4877"/>
                  </a:lnTo>
                  <a:lnTo>
                    <a:pt x="14974" y="5277"/>
                  </a:lnTo>
                  <a:lnTo>
                    <a:pt x="15374" y="5677"/>
                  </a:lnTo>
                  <a:lnTo>
                    <a:pt x="15774" y="6096"/>
                  </a:lnTo>
                  <a:lnTo>
                    <a:pt x="16136" y="6515"/>
                  </a:lnTo>
                  <a:lnTo>
                    <a:pt x="16498" y="6954"/>
                  </a:lnTo>
                  <a:lnTo>
                    <a:pt x="16821" y="7392"/>
                  </a:lnTo>
                  <a:lnTo>
                    <a:pt x="17145" y="7830"/>
                  </a:lnTo>
                  <a:lnTo>
                    <a:pt x="17431" y="8268"/>
                  </a:lnTo>
                  <a:lnTo>
                    <a:pt x="17717" y="8725"/>
                  </a:lnTo>
                  <a:lnTo>
                    <a:pt x="17964" y="9163"/>
                  </a:lnTo>
                  <a:lnTo>
                    <a:pt x="18193" y="9621"/>
                  </a:lnTo>
                  <a:lnTo>
                    <a:pt x="18422" y="10078"/>
                  </a:lnTo>
                  <a:lnTo>
                    <a:pt x="18612" y="10535"/>
                  </a:lnTo>
                  <a:lnTo>
                    <a:pt x="18784" y="10992"/>
                  </a:lnTo>
                  <a:lnTo>
                    <a:pt x="18936" y="11449"/>
                  </a:lnTo>
                  <a:lnTo>
                    <a:pt x="19069" y="11907"/>
                  </a:lnTo>
                  <a:lnTo>
                    <a:pt x="19165" y="12364"/>
                  </a:lnTo>
                  <a:lnTo>
                    <a:pt x="19260" y="12821"/>
                  </a:lnTo>
                  <a:lnTo>
                    <a:pt x="19317" y="13259"/>
                  </a:lnTo>
                  <a:lnTo>
                    <a:pt x="19374" y="13697"/>
                  </a:lnTo>
                  <a:lnTo>
                    <a:pt x="19393" y="14135"/>
                  </a:lnTo>
                  <a:lnTo>
                    <a:pt x="19393" y="14574"/>
                  </a:lnTo>
                  <a:lnTo>
                    <a:pt x="19355" y="14993"/>
                  </a:lnTo>
                  <a:lnTo>
                    <a:pt x="19317" y="15412"/>
                  </a:lnTo>
                  <a:lnTo>
                    <a:pt x="19241" y="15831"/>
                  </a:lnTo>
                  <a:lnTo>
                    <a:pt x="19146" y="16231"/>
                  </a:lnTo>
                  <a:lnTo>
                    <a:pt x="19031" y="16612"/>
                  </a:lnTo>
                  <a:lnTo>
                    <a:pt x="18898" y="16993"/>
                  </a:lnTo>
                  <a:lnTo>
                    <a:pt x="18726" y="17355"/>
                  </a:lnTo>
                  <a:lnTo>
                    <a:pt x="18536" y="17717"/>
                  </a:lnTo>
                  <a:lnTo>
                    <a:pt x="18326" y="18060"/>
                  </a:lnTo>
                  <a:lnTo>
                    <a:pt x="18326" y="18060"/>
                  </a:lnTo>
                  <a:lnTo>
                    <a:pt x="18517" y="17850"/>
                  </a:lnTo>
                  <a:lnTo>
                    <a:pt x="18726" y="17622"/>
                  </a:lnTo>
                  <a:lnTo>
                    <a:pt x="18726" y="17622"/>
                  </a:lnTo>
                  <a:lnTo>
                    <a:pt x="18898" y="17412"/>
                  </a:lnTo>
                  <a:lnTo>
                    <a:pt x="19050" y="17183"/>
                  </a:lnTo>
                  <a:lnTo>
                    <a:pt x="19203" y="16936"/>
                  </a:lnTo>
                  <a:lnTo>
                    <a:pt x="19355" y="16707"/>
                  </a:lnTo>
                  <a:lnTo>
                    <a:pt x="19488" y="16459"/>
                  </a:lnTo>
                  <a:lnTo>
                    <a:pt x="19603" y="16212"/>
                  </a:lnTo>
                  <a:lnTo>
                    <a:pt x="19698" y="15945"/>
                  </a:lnTo>
                  <a:lnTo>
                    <a:pt x="19793" y="15678"/>
                  </a:lnTo>
                  <a:lnTo>
                    <a:pt x="19889" y="15412"/>
                  </a:lnTo>
                  <a:lnTo>
                    <a:pt x="19946" y="15145"/>
                  </a:lnTo>
                  <a:lnTo>
                    <a:pt x="20003" y="14859"/>
                  </a:lnTo>
                  <a:lnTo>
                    <a:pt x="20060" y="14574"/>
                  </a:lnTo>
                  <a:lnTo>
                    <a:pt x="20117" y="14002"/>
                  </a:lnTo>
                  <a:lnTo>
                    <a:pt x="20155" y="13411"/>
                  </a:lnTo>
                  <a:lnTo>
                    <a:pt x="20155" y="13411"/>
                  </a:lnTo>
                  <a:lnTo>
                    <a:pt x="20117" y="12802"/>
                  </a:lnTo>
                  <a:lnTo>
                    <a:pt x="20060" y="12192"/>
                  </a:lnTo>
                  <a:lnTo>
                    <a:pt x="19946" y="11564"/>
                  </a:lnTo>
                  <a:lnTo>
                    <a:pt x="19793" y="10916"/>
                  </a:lnTo>
                  <a:lnTo>
                    <a:pt x="19603" y="10287"/>
                  </a:lnTo>
                  <a:lnTo>
                    <a:pt x="19374" y="9640"/>
                  </a:lnTo>
                  <a:lnTo>
                    <a:pt x="19088" y="8992"/>
                  </a:lnTo>
                  <a:lnTo>
                    <a:pt x="18765" y="8363"/>
                  </a:lnTo>
                  <a:lnTo>
                    <a:pt x="18422" y="7735"/>
                  </a:lnTo>
                  <a:lnTo>
                    <a:pt x="18022" y="7106"/>
                  </a:lnTo>
                  <a:lnTo>
                    <a:pt x="17583" y="6477"/>
                  </a:lnTo>
                  <a:lnTo>
                    <a:pt x="17107" y="5868"/>
                  </a:lnTo>
                  <a:lnTo>
                    <a:pt x="16593" y="5277"/>
                  </a:lnTo>
                  <a:lnTo>
                    <a:pt x="16059" y="4706"/>
                  </a:lnTo>
                  <a:lnTo>
                    <a:pt x="15469" y="4134"/>
                  </a:lnTo>
                  <a:lnTo>
                    <a:pt x="14840" y="3601"/>
                  </a:lnTo>
                  <a:lnTo>
                    <a:pt x="14840" y="3601"/>
                  </a:lnTo>
                  <a:lnTo>
                    <a:pt x="14840" y="3601"/>
                  </a:lnTo>
                  <a:lnTo>
                    <a:pt x="14307" y="3163"/>
                  </a:lnTo>
                  <a:lnTo>
                    <a:pt x="13754" y="2763"/>
                  </a:lnTo>
                  <a:lnTo>
                    <a:pt x="13202" y="2382"/>
                  </a:lnTo>
                  <a:lnTo>
                    <a:pt x="12650" y="2039"/>
                  </a:lnTo>
                  <a:lnTo>
                    <a:pt x="12078" y="1715"/>
                  </a:lnTo>
                  <a:lnTo>
                    <a:pt x="11507" y="1410"/>
                  </a:lnTo>
                  <a:lnTo>
                    <a:pt x="10935" y="1143"/>
                  </a:lnTo>
                  <a:lnTo>
                    <a:pt x="10364" y="896"/>
                  </a:lnTo>
                  <a:lnTo>
                    <a:pt x="9773" y="686"/>
                  </a:lnTo>
                  <a:lnTo>
                    <a:pt x="9201" y="515"/>
                  </a:lnTo>
                  <a:lnTo>
                    <a:pt x="8630" y="343"/>
                  </a:lnTo>
                  <a:lnTo>
                    <a:pt x="8058" y="229"/>
                  </a:lnTo>
                  <a:lnTo>
                    <a:pt x="7506" y="115"/>
                  </a:lnTo>
                  <a:lnTo>
                    <a:pt x="6935" y="57"/>
                  </a:lnTo>
                  <a:lnTo>
                    <a:pt x="6401" y="0"/>
                  </a:lnTo>
                  <a:lnTo>
                    <a:pt x="5849" y="0"/>
                  </a:lnTo>
                  <a:lnTo>
                    <a:pt x="5849" y="0"/>
                  </a:lnTo>
                  <a:lnTo>
                    <a:pt x="584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5052;p67"/>
            <p:cNvSpPr/>
            <p:nvPr/>
          </p:nvSpPr>
          <p:spPr>
            <a:xfrm>
              <a:off x="3539989" y="1739393"/>
              <a:ext cx="63516" cy="56562"/>
            </a:xfrm>
            <a:custGeom>
              <a:avLst/>
              <a:gdLst/>
              <a:ahLst/>
              <a:cxnLst/>
              <a:rect l="l" t="t" r="r" b="b"/>
              <a:pathLst>
                <a:path w="5563" h="4954" extrusionOk="0">
                  <a:moveTo>
                    <a:pt x="877" y="0"/>
                  </a:moveTo>
                  <a:lnTo>
                    <a:pt x="0" y="1048"/>
                  </a:lnTo>
                  <a:lnTo>
                    <a:pt x="4687" y="4953"/>
                  </a:lnTo>
                  <a:lnTo>
                    <a:pt x="5563" y="3906"/>
                  </a:lnTo>
                  <a:lnTo>
                    <a:pt x="8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5534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66">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mediacall" presetSubtype="0" fill="hold" nodeType="afterEffect">
                                  <p:stCondLst>
                                    <p:cond delay="0"/>
                                  </p:stCondLst>
                                  <p:childTnLst>
                                    <p:cmd type="call" cmd="playFrom(0.0)">
                                      <p:cBhvr>
                                        <p:cTn id="9" dur="2510" fill="hold"/>
                                        <p:tgtEl>
                                          <p:spTgt spid="2"/>
                                        </p:tgtEl>
                                      </p:cBhvr>
                                    </p:cmd>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1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100000">
                <p:cTn id="14" fill="hold" display="0">
                  <p:stCondLst>
                    <p:cond delay="indefinite"/>
                  </p:stCondLst>
                  <p:endCondLst>
                    <p:cond evt="onStopAudio" delay="0">
                      <p:tgtEl>
                        <p:sldTgt/>
                      </p:tgtEl>
                    </p:cond>
                  </p:endCondLst>
                </p:cTn>
                <p:tgtEl>
                  <p:spTgt spid="2"/>
                </p:tgtEl>
              </p:cMediaNode>
            </p:audio>
          </p:childTnLst>
        </p:cTn>
      </p:par>
    </p:tnLst>
    <p:bldLst>
      <p:bldP spid="2766" grpId="0" build="p"/>
      <p:bldP spid="12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764"/>
        <p:cNvGrpSpPr/>
        <p:nvPr/>
      </p:nvGrpSpPr>
      <p:grpSpPr>
        <a:xfrm>
          <a:off x="0" y="0"/>
          <a:ext cx="0" cy="0"/>
          <a:chOff x="0" y="0"/>
          <a:chExt cx="0" cy="0"/>
        </a:xfrm>
      </p:grpSpPr>
      <p:sp>
        <p:nvSpPr>
          <p:cNvPr id="2765" name="Google Shape;2765;p40"/>
          <p:cNvSpPr/>
          <p:nvPr/>
        </p:nvSpPr>
        <p:spPr>
          <a:xfrm>
            <a:off x="1135080" y="474925"/>
            <a:ext cx="6873841" cy="586353"/>
          </a:xfrm>
          <a:custGeom>
            <a:avLst/>
            <a:gdLst/>
            <a:ahLst/>
            <a:cxnLst/>
            <a:rect l="l" t="t" r="r" b="b"/>
            <a:pathLst>
              <a:path w="63821" h="8424" extrusionOk="0">
                <a:moveTo>
                  <a:pt x="0" y="0"/>
                </a:moveTo>
                <a:lnTo>
                  <a:pt x="2893" y="4212"/>
                </a:lnTo>
                <a:lnTo>
                  <a:pt x="0" y="8424"/>
                </a:lnTo>
                <a:lnTo>
                  <a:pt x="63820" y="8424"/>
                </a:lnTo>
                <a:lnTo>
                  <a:pt x="60928" y="4212"/>
                </a:lnTo>
                <a:lnTo>
                  <a:pt x="63820" y="0"/>
                </a:ln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766" name="Google Shape;2766;p40"/>
          <p:cNvSpPr txBox="1">
            <a:spLocks noGrp="1"/>
          </p:cNvSpPr>
          <p:nvPr>
            <p:ph type="body" idx="1"/>
          </p:nvPr>
        </p:nvSpPr>
        <p:spPr>
          <a:xfrm>
            <a:off x="2153324" y="2881238"/>
            <a:ext cx="1576952" cy="610270"/>
          </a:xfrm>
          <a:prstGeom prst="rect">
            <a:avLst/>
          </a:prstGeom>
        </p:spPr>
        <p:txBody>
          <a:bodyPr spcFirstLastPara="1" wrap="square" lIns="91425" tIns="91425" rIns="91425" bIns="91425" anchor="ctr" anchorCtr="0">
            <a:noAutofit/>
          </a:bodyPr>
          <a:lstStyle/>
          <a:p>
            <a:pPr marL="0" lvl="0" indent="0">
              <a:buClr>
                <a:schemeClr val="dk1"/>
              </a:buClr>
              <a:buSzPts val="1100"/>
              <a:buNone/>
            </a:pPr>
            <a:r>
              <a:rPr lang="en-US" sz="3000" dirty="0"/>
              <a:t>/</a:t>
            </a:r>
            <a:r>
              <a:rPr lang="en-US" sz="3000" dirty="0" err="1"/>
              <a:t>straɪk</a:t>
            </a:r>
            <a:r>
              <a:rPr lang="en-US" sz="3000" dirty="0"/>
              <a:t>/</a:t>
            </a:r>
            <a:endParaRPr sz="3000" dirty="0"/>
          </a:p>
        </p:txBody>
      </p:sp>
      <p:sp>
        <p:nvSpPr>
          <p:cNvPr id="2767" name="Google Shape;2767;p40"/>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dirty="0" smtClean="0"/>
              <a:t>Can you hear me?!</a:t>
            </a:r>
            <a:endParaRPr dirty="0"/>
          </a:p>
        </p:txBody>
      </p:sp>
      <p:sp>
        <p:nvSpPr>
          <p:cNvPr id="121" name="Google Shape;2767;p40"/>
          <p:cNvSpPr txBox="1">
            <a:spLocks/>
          </p:cNvSpPr>
          <p:nvPr/>
        </p:nvSpPr>
        <p:spPr>
          <a:xfrm>
            <a:off x="1176218" y="2347462"/>
            <a:ext cx="3531164" cy="457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2800"/>
              <a:buFont typeface="Ultra"/>
              <a:buNone/>
              <a:defRPr sz="2800" b="0" i="0" u="none" strike="noStrike" cap="none">
                <a:solidFill>
                  <a:schemeClr val="lt1"/>
                </a:solidFill>
                <a:latin typeface="Ultra"/>
                <a:ea typeface="Ultra"/>
                <a:cs typeface="Ultra"/>
                <a:sym typeface="Ultra"/>
              </a:defRPr>
            </a:lvl1pPr>
            <a:lvl2pPr marR="0" lvl="1"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r>
              <a:rPr lang="vi-VN" dirty="0" smtClean="0"/>
              <a:t>STRIKE</a:t>
            </a:r>
            <a:endParaRPr lang="vi-VN" dirty="0"/>
          </a:p>
        </p:txBody>
      </p:sp>
      <p:grpSp>
        <p:nvGrpSpPr>
          <p:cNvPr id="415" name="Google Shape;3120;p46"/>
          <p:cNvGrpSpPr/>
          <p:nvPr/>
        </p:nvGrpSpPr>
        <p:grpSpPr>
          <a:xfrm>
            <a:off x="5548185" y="1322174"/>
            <a:ext cx="2875816" cy="3382678"/>
            <a:chOff x="713225" y="712379"/>
            <a:chExt cx="2902416" cy="3718742"/>
          </a:xfrm>
        </p:grpSpPr>
        <p:sp>
          <p:nvSpPr>
            <p:cNvPr id="416" name="Google Shape;3121;p46"/>
            <p:cNvSpPr/>
            <p:nvPr/>
          </p:nvSpPr>
          <p:spPr>
            <a:xfrm>
              <a:off x="1145632" y="4222178"/>
              <a:ext cx="1606080" cy="208943"/>
            </a:xfrm>
            <a:custGeom>
              <a:avLst/>
              <a:gdLst/>
              <a:ahLst/>
              <a:cxnLst/>
              <a:rect l="l" t="t" r="r" b="b"/>
              <a:pathLst>
                <a:path w="81064" h="10546" extrusionOk="0">
                  <a:moveTo>
                    <a:pt x="40519" y="0"/>
                  </a:moveTo>
                  <a:lnTo>
                    <a:pt x="37593" y="25"/>
                  </a:lnTo>
                  <a:lnTo>
                    <a:pt x="34717" y="51"/>
                  </a:lnTo>
                  <a:lnTo>
                    <a:pt x="31916" y="126"/>
                  </a:lnTo>
                  <a:lnTo>
                    <a:pt x="29166" y="227"/>
                  </a:lnTo>
                  <a:lnTo>
                    <a:pt x="29141" y="5399"/>
                  </a:lnTo>
                  <a:lnTo>
                    <a:pt x="8099" y="5803"/>
                  </a:lnTo>
                  <a:lnTo>
                    <a:pt x="8099" y="5803"/>
                  </a:lnTo>
                  <a:lnTo>
                    <a:pt x="8175" y="5349"/>
                  </a:lnTo>
                  <a:lnTo>
                    <a:pt x="8276" y="4895"/>
                  </a:lnTo>
                  <a:lnTo>
                    <a:pt x="8402" y="4415"/>
                  </a:lnTo>
                  <a:lnTo>
                    <a:pt x="8554" y="3911"/>
                  </a:lnTo>
                  <a:lnTo>
                    <a:pt x="8781" y="3406"/>
                  </a:lnTo>
                  <a:lnTo>
                    <a:pt x="9008" y="2876"/>
                  </a:lnTo>
                  <a:lnTo>
                    <a:pt x="9310" y="2372"/>
                  </a:lnTo>
                  <a:lnTo>
                    <a:pt x="9638" y="1867"/>
                  </a:lnTo>
                  <a:lnTo>
                    <a:pt x="8554" y="2044"/>
                  </a:lnTo>
                  <a:lnTo>
                    <a:pt x="7494" y="2220"/>
                  </a:lnTo>
                  <a:lnTo>
                    <a:pt x="6510" y="2397"/>
                  </a:lnTo>
                  <a:lnTo>
                    <a:pt x="5602" y="2599"/>
                  </a:lnTo>
                  <a:lnTo>
                    <a:pt x="4744" y="2801"/>
                  </a:lnTo>
                  <a:lnTo>
                    <a:pt x="3937" y="3002"/>
                  </a:lnTo>
                  <a:lnTo>
                    <a:pt x="3205" y="3204"/>
                  </a:lnTo>
                  <a:lnTo>
                    <a:pt x="2549" y="3431"/>
                  </a:lnTo>
                  <a:lnTo>
                    <a:pt x="1969" y="3633"/>
                  </a:lnTo>
                  <a:lnTo>
                    <a:pt x="1464" y="3860"/>
                  </a:lnTo>
                  <a:lnTo>
                    <a:pt x="1010" y="4087"/>
                  </a:lnTo>
                  <a:lnTo>
                    <a:pt x="657" y="4314"/>
                  </a:lnTo>
                  <a:lnTo>
                    <a:pt x="354" y="4567"/>
                  </a:lnTo>
                  <a:lnTo>
                    <a:pt x="253" y="4668"/>
                  </a:lnTo>
                  <a:lnTo>
                    <a:pt x="152" y="4794"/>
                  </a:lnTo>
                  <a:lnTo>
                    <a:pt x="76" y="4920"/>
                  </a:lnTo>
                  <a:lnTo>
                    <a:pt x="26" y="5021"/>
                  </a:lnTo>
                  <a:lnTo>
                    <a:pt x="1" y="5147"/>
                  </a:lnTo>
                  <a:lnTo>
                    <a:pt x="1" y="5273"/>
                  </a:lnTo>
                  <a:lnTo>
                    <a:pt x="1" y="5399"/>
                  </a:lnTo>
                  <a:lnTo>
                    <a:pt x="51" y="5551"/>
                  </a:lnTo>
                  <a:lnTo>
                    <a:pt x="102" y="5677"/>
                  </a:lnTo>
                  <a:lnTo>
                    <a:pt x="203" y="5803"/>
                  </a:lnTo>
                  <a:lnTo>
                    <a:pt x="304" y="5954"/>
                  </a:lnTo>
                  <a:lnTo>
                    <a:pt x="455" y="6080"/>
                  </a:lnTo>
                  <a:lnTo>
                    <a:pt x="631" y="6207"/>
                  </a:lnTo>
                  <a:lnTo>
                    <a:pt x="808" y="6333"/>
                  </a:lnTo>
                  <a:lnTo>
                    <a:pt x="1262" y="6585"/>
                  </a:lnTo>
                  <a:lnTo>
                    <a:pt x="1817" y="6837"/>
                  </a:lnTo>
                  <a:lnTo>
                    <a:pt x="2448" y="7090"/>
                  </a:lnTo>
                  <a:lnTo>
                    <a:pt x="3180" y="7317"/>
                  </a:lnTo>
                  <a:lnTo>
                    <a:pt x="3987" y="7569"/>
                  </a:lnTo>
                  <a:lnTo>
                    <a:pt x="4870" y="7796"/>
                  </a:lnTo>
                  <a:lnTo>
                    <a:pt x="5854" y="7998"/>
                  </a:lnTo>
                  <a:lnTo>
                    <a:pt x="6914" y="8225"/>
                  </a:lnTo>
                  <a:lnTo>
                    <a:pt x="8049" y="8427"/>
                  </a:lnTo>
                  <a:lnTo>
                    <a:pt x="9235" y="8629"/>
                  </a:lnTo>
                  <a:lnTo>
                    <a:pt x="10521" y="8805"/>
                  </a:lnTo>
                  <a:lnTo>
                    <a:pt x="11859" y="9007"/>
                  </a:lnTo>
                  <a:lnTo>
                    <a:pt x="13271" y="9184"/>
                  </a:lnTo>
                  <a:lnTo>
                    <a:pt x="14735" y="9335"/>
                  </a:lnTo>
                  <a:lnTo>
                    <a:pt x="17863" y="9638"/>
                  </a:lnTo>
                  <a:lnTo>
                    <a:pt x="21194" y="9915"/>
                  </a:lnTo>
                  <a:lnTo>
                    <a:pt x="24751" y="10117"/>
                  </a:lnTo>
                  <a:lnTo>
                    <a:pt x="28460" y="10294"/>
                  </a:lnTo>
                  <a:lnTo>
                    <a:pt x="32345" y="10445"/>
                  </a:lnTo>
                  <a:lnTo>
                    <a:pt x="36382" y="10521"/>
                  </a:lnTo>
                  <a:lnTo>
                    <a:pt x="40519" y="10546"/>
                  </a:lnTo>
                  <a:lnTo>
                    <a:pt x="44682" y="10521"/>
                  </a:lnTo>
                  <a:lnTo>
                    <a:pt x="48694" y="10445"/>
                  </a:lnTo>
                  <a:lnTo>
                    <a:pt x="52579" y="10294"/>
                  </a:lnTo>
                  <a:lnTo>
                    <a:pt x="56313" y="10117"/>
                  </a:lnTo>
                  <a:lnTo>
                    <a:pt x="59845" y="9915"/>
                  </a:lnTo>
                  <a:lnTo>
                    <a:pt x="63201" y="9638"/>
                  </a:lnTo>
                  <a:lnTo>
                    <a:pt x="66304" y="9335"/>
                  </a:lnTo>
                  <a:lnTo>
                    <a:pt x="67793" y="9184"/>
                  </a:lnTo>
                  <a:lnTo>
                    <a:pt x="69180" y="9007"/>
                  </a:lnTo>
                  <a:lnTo>
                    <a:pt x="70543" y="8805"/>
                  </a:lnTo>
                  <a:lnTo>
                    <a:pt x="71804" y="8629"/>
                  </a:lnTo>
                  <a:lnTo>
                    <a:pt x="73015" y="8427"/>
                  </a:lnTo>
                  <a:lnTo>
                    <a:pt x="74150" y="8225"/>
                  </a:lnTo>
                  <a:lnTo>
                    <a:pt x="75185" y="7998"/>
                  </a:lnTo>
                  <a:lnTo>
                    <a:pt x="76169" y="7796"/>
                  </a:lnTo>
                  <a:lnTo>
                    <a:pt x="77077" y="7569"/>
                  </a:lnTo>
                  <a:lnTo>
                    <a:pt x="77884" y="7317"/>
                  </a:lnTo>
                  <a:lnTo>
                    <a:pt x="78616" y="7090"/>
                  </a:lnTo>
                  <a:lnTo>
                    <a:pt x="79247" y="6837"/>
                  </a:lnTo>
                  <a:lnTo>
                    <a:pt x="79777" y="6585"/>
                  </a:lnTo>
                  <a:lnTo>
                    <a:pt x="80231" y="6333"/>
                  </a:lnTo>
                  <a:lnTo>
                    <a:pt x="80433" y="6207"/>
                  </a:lnTo>
                  <a:lnTo>
                    <a:pt x="80584" y="6080"/>
                  </a:lnTo>
                  <a:lnTo>
                    <a:pt x="80735" y="5954"/>
                  </a:lnTo>
                  <a:lnTo>
                    <a:pt x="80861" y="5803"/>
                  </a:lnTo>
                  <a:lnTo>
                    <a:pt x="80937" y="5677"/>
                  </a:lnTo>
                  <a:lnTo>
                    <a:pt x="81013" y="5551"/>
                  </a:lnTo>
                  <a:lnTo>
                    <a:pt x="81038" y="5399"/>
                  </a:lnTo>
                  <a:lnTo>
                    <a:pt x="81063" y="5273"/>
                  </a:lnTo>
                  <a:lnTo>
                    <a:pt x="81038" y="5147"/>
                  </a:lnTo>
                  <a:lnTo>
                    <a:pt x="81013" y="4996"/>
                  </a:lnTo>
                  <a:lnTo>
                    <a:pt x="80937" y="4869"/>
                  </a:lnTo>
                  <a:lnTo>
                    <a:pt x="80861" y="4743"/>
                  </a:lnTo>
                  <a:lnTo>
                    <a:pt x="80735" y="4592"/>
                  </a:lnTo>
                  <a:lnTo>
                    <a:pt x="80584" y="4466"/>
                  </a:lnTo>
                  <a:lnTo>
                    <a:pt x="80433" y="4340"/>
                  </a:lnTo>
                  <a:lnTo>
                    <a:pt x="80231" y="4213"/>
                  </a:lnTo>
                  <a:lnTo>
                    <a:pt x="79777" y="3961"/>
                  </a:lnTo>
                  <a:lnTo>
                    <a:pt x="79247" y="3709"/>
                  </a:lnTo>
                  <a:lnTo>
                    <a:pt x="78616" y="3457"/>
                  </a:lnTo>
                  <a:lnTo>
                    <a:pt x="77884" y="3229"/>
                  </a:lnTo>
                  <a:lnTo>
                    <a:pt x="77077" y="3002"/>
                  </a:lnTo>
                  <a:lnTo>
                    <a:pt x="76169" y="2775"/>
                  </a:lnTo>
                  <a:lnTo>
                    <a:pt x="75185" y="2548"/>
                  </a:lnTo>
                  <a:lnTo>
                    <a:pt x="74150" y="2321"/>
                  </a:lnTo>
                  <a:lnTo>
                    <a:pt x="73015" y="2119"/>
                  </a:lnTo>
                  <a:lnTo>
                    <a:pt x="71804" y="1918"/>
                  </a:lnTo>
                  <a:lnTo>
                    <a:pt x="70543" y="1741"/>
                  </a:lnTo>
                  <a:lnTo>
                    <a:pt x="69180" y="1539"/>
                  </a:lnTo>
                  <a:lnTo>
                    <a:pt x="67793" y="1388"/>
                  </a:lnTo>
                  <a:lnTo>
                    <a:pt x="66304" y="1211"/>
                  </a:lnTo>
                  <a:lnTo>
                    <a:pt x="63201" y="908"/>
                  </a:lnTo>
                  <a:lnTo>
                    <a:pt x="59845" y="631"/>
                  </a:lnTo>
                  <a:lnTo>
                    <a:pt x="56313" y="429"/>
                  </a:lnTo>
                  <a:lnTo>
                    <a:pt x="52579" y="252"/>
                  </a:lnTo>
                  <a:lnTo>
                    <a:pt x="48694" y="126"/>
                  </a:lnTo>
                  <a:lnTo>
                    <a:pt x="44682" y="25"/>
                  </a:lnTo>
                  <a:lnTo>
                    <a:pt x="4051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3122;p46"/>
            <p:cNvSpPr/>
            <p:nvPr/>
          </p:nvSpPr>
          <p:spPr>
            <a:xfrm>
              <a:off x="1145632" y="4222178"/>
              <a:ext cx="1606080" cy="208943"/>
            </a:xfrm>
            <a:custGeom>
              <a:avLst/>
              <a:gdLst/>
              <a:ahLst/>
              <a:cxnLst/>
              <a:rect l="l" t="t" r="r" b="b"/>
              <a:pathLst>
                <a:path w="81064" h="10546" fill="none" extrusionOk="0">
                  <a:moveTo>
                    <a:pt x="40519" y="0"/>
                  </a:moveTo>
                  <a:lnTo>
                    <a:pt x="40519" y="0"/>
                  </a:lnTo>
                  <a:lnTo>
                    <a:pt x="37593" y="25"/>
                  </a:lnTo>
                  <a:lnTo>
                    <a:pt x="34717" y="51"/>
                  </a:lnTo>
                  <a:lnTo>
                    <a:pt x="31916" y="126"/>
                  </a:lnTo>
                  <a:lnTo>
                    <a:pt x="29166" y="227"/>
                  </a:lnTo>
                  <a:lnTo>
                    <a:pt x="29166" y="227"/>
                  </a:lnTo>
                  <a:lnTo>
                    <a:pt x="29141" y="5399"/>
                  </a:lnTo>
                  <a:lnTo>
                    <a:pt x="29141" y="5399"/>
                  </a:lnTo>
                  <a:lnTo>
                    <a:pt x="8099" y="5803"/>
                  </a:lnTo>
                  <a:lnTo>
                    <a:pt x="8099" y="5803"/>
                  </a:lnTo>
                  <a:lnTo>
                    <a:pt x="8175" y="5349"/>
                  </a:lnTo>
                  <a:lnTo>
                    <a:pt x="8276" y="4895"/>
                  </a:lnTo>
                  <a:lnTo>
                    <a:pt x="8402" y="4415"/>
                  </a:lnTo>
                  <a:lnTo>
                    <a:pt x="8554" y="3911"/>
                  </a:lnTo>
                  <a:lnTo>
                    <a:pt x="8781" y="3406"/>
                  </a:lnTo>
                  <a:lnTo>
                    <a:pt x="9008" y="2876"/>
                  </a:lnTo>
                  <a:lnTo>
                    <a:pt x="9310" y="2372"/>
                  </a:lnTo>
                  <a:lnTo>
                    <a:pt x="9638" y="1867"/>
                  </a:lnTo>
                  <a:lnTo>
                    <a:pt x="9638" y="1867"/>
                  </a:lnTo>
                  <a:lnTo>
                    <a:pt x="8554" y="2044"/>
                  </a:lnTo>
                  <a:lnTo>
                    <a:pt x="7494" y="2220"/>
                  </a:lnTo>
                  <a:lnTo>
                    <a:pt x="6510" y="2397"/>
                  </a:lnTo>
                  <a:lnTo>
                    <a:pt x="5602" y="2599"/>
                  </a:lnTo>
                  <a:lnTo>
                    <a:pt x="4744" y="2801"/>
                  </a:lnTo>
                  <a:lnTo>
                    <a:pt x="3937" y="3002"/>
                  </a:lnTo>
                  <a:lnTo>
                    <a:pt x="3205" y="3204"/>
                  </a:lnTo>
                  <a:lnTo>
                    <a:pt x="2549" y="3431"/>
                  </a:lnTo>
                  <a:lnTo>
                    <a:pt x="1969" y="3633"/>
                  </a:lnTo>
                  <a:lnTo>
                    <a:pt x="1464" y="3860"/>
                  </a:lnTo>
                  <a:lnTo>
                    <a:pt x="1010" y="4087"/>
                  </a:lnTo>
                  <a:lnTo>
                    <a:pt x="657" y="4314"/>
                  </a:lnTo>
                  <a:lnTo>
                    <a:pt x="354" y="4567"/>
                  </a:lnTo>
                  <a:lnTo>
                    <a:pt x="253" y="4668"/>
                  </a:lnTo>
                  <a:lnTo>
                    <a:pt x="152" y="4794"/>
                  </a:lnTo>
                  <a:lnTo>
                    <a:pt x="76" y="4920"/>
                  </a:lnTo>
                  <a:lnTo>
                    <a:pt x="26" y="5021"/>
                  </a:lnTo>
                  <a:lnTo>
                    <a:pt x="1" y="5147"/>
                  </a:lnTo>
                  <a:lnTo>
                    <a:pt x="1" y="5273"/>
                  </a:lnTo>
                  <a:lnTo>
                    <a:pt x="1" y="5273"/>
                  </a:lnTo>
                  <a:lnTo>
                    <a:pt x="1" y="5399"/>
                  </a:lnTo>
                  <a:lnTo>
                    <a:pt x="51" y="5551"/>
                  </a:lnTo>
                  <a:lnTo>
                    <a:pt x="102" y="5677"/>
                  </a:lnTo>
                  <a:lnTo>
                    <a:pt x="203" y="5803"/>
                  </a:lnTo>
                  <a:lnTo>
                    <a:pt x="304" y="5954"/>
                  </a:lnTo>
                  <a:lnTo>
                    <a:pt x="455" y="6080"/>
                  </a:lnTo>
                  <a:lnTo>
                    <a:pt x="631" y="6207"/>
                  </a:lnTo>
                  <a:lnTo>
                    <a:pt x="808" y="6333"/>
                  </a:lnTo>
                  <a:lnTo>
                    <a:pt x="1262" y="6585"/>
                  </a:lnTo>
                  <a:lnTo>
                    <a:pt x="1817" y="6837"/>
                  </a:lnTo>
                  <a:lnTo>
                    <a:pt x="2448" y="7090"/>
                  </a:lnTo>
                  <a:lnTo>
                    <a:pt x="3180" y="7317"/>
                  </a:lnTo>
                  <a:lnTo>
                    <a:pt x="3987" y="7569"/>
                  </a:lnTo>
                  <a:lnTo>
                    <a:pt x="4870" y="7796"/>
                  </a:lnTo>
                  <a:lnTo>
                    <a:pt x="5854" y="7998"/>
                  </a:lnTo>
                  <a:lnTo>
                    <a:pt x="6914" y="8225"/>
                  </a:lnTo>
                  <a:lnTo>
                    <a:pt x="8049" y="8427"/>
                  </a:lnTo>
                  <a:lnTo>
                    <a:pt x="9235" y="8629"/>
                  </a:lnTo>
                  <a:lnTo>
                    <a:pt x="10521" y="8805"/>
                  </a:lnTo>
                  <a:lnTo>
                    <a:pt x="11859" y="9007"/>
                  </a:lnTo>
                  <a:lnTo>
                    <a:pt x="13271" y="9184"/>
                  </a:lnTo>
                  <a:lnTo>
                    <a:pt x="14735" y="9335"/>
                  </a:lnTo>
                  <a:lnTo>
                    <a:pt x="17863" y="9638"/>
                  </a:lnTo>
                  <a:lnTo>
                    <a:pt x="21194" y="9915"/>
                  </a:lnTo>
                  <a:lnTo>
                    <a:pt x="24751" y="10117"/>
                  </a:lnTo>
                  <a:lnTo>
                    <a:pt x="28460" y="10294"/>
                  </a:lnTo>
                  <a:lnTo>
                    <a:pt x="32345" y="10445"/>
                  </a:lnTo>
                  <a:lnTo>
                    <a:pt x="36382" y="10521"/>
                  </a:lnTo>
                  <a:lnTo>
                    <a:pt x="40519" y="10546"/>
                  </a:lnTo>
                  <a:lnTo>
                    <a:pt x="40519" y="10546"/>
                  </a:lnTo>
                  <a:lnTo>
                    <a:pt x="44682" y="10521"/>
                  </a:lnTo>
                  <a:lnTo>
                    <a:pt x="48694" y="10445"/>
                  </a:lnTo>
                  <a:lnTo>
                    <a:pt x="52579" y="10294"/>
                  </a:lnTo>
                  <a:lnTo>
                    <a:pt x="56313" y="10117"/>
                  </a:lnTo>
                  <a:lnTo>
                    <a:pt x="59845" y="9915"/>
                  </a:lnTo>
                  <a:lnTo>
                    <a:pt x="63201" y="9638"/>
                  </a:lnTo>
                  <a:lnTo>
                    <a:pt x="66304" y="9335"/>
                  </a:lnTo>
                  <a:lnTo>
                    <a:pt x="67793" y="9184"/>
                  </a:lnTo>
                  <a:lnTo>
                    <a:pt x="69180" y="9007"/>
                  </a:lnTo>
                  <a:lnTo>
                    <a:pt x="70543" y="8805"/>
                  </a:lnTo>
                  <a:lnTo>
                    <a:pt x="71804" y="8629"/>
                  </a:lnTo>
                  <a:lnTo>
                    <a:pt x="73015" y="8427"/>
                  </a:lnTo>
                  <a:lnTo>
                    <a:pt x="74150" y="8225"/>
                  </a:lnTo>
                  <a:lnTo>
                    <a:pt x="75185" y="7998"/>
                  </a:lnTo>
                  <a:lnTo>
                    <a:pt x="76169" y="7796"/>
                  </a:lnTo>
                  <a:lnTo>
                    <a:pt x="77077" y="7569"/>
                  </a:lnTo>
                  <a:lnTo>
                    <a:pt x="77884" y="7317"/>
                  </a:lnTo>
                  <a:lnTo>
                    <a:pt x="78616" y="7090"/>
                  </a:lnTo>
                  <a:lnTo>
                    <a:pt x="79247" y="6837"/>
                  </a:lnTo>
                  <a:lnTo>
                    <a:pt x="79777" y="6585"/>
                  </a:lnTo>
                  <a:lnTo>
                    <a:pt x="80231" y="6333"/>
                  </a:lnTo>
                  <a:lnTo>
                    <a:pt x="80433" y="6207"/>
                  </a:lnTo>
                  <a:lnTo>
                    <a:pt x="80584" y="6080"/>
                  </a:lnTo>
                  <a:lnTo>
                    <a:pt x="80735" y="5954"/>
                  </a:lnTo>
                  <a:lnTo>
                    <a:pt x="80861" y="5803"/>
                  </a:lnTo>
                  <a:lnTo>
                    <a:pt x="80937" y="5677"/>
                  </a:lnTo>
                  <a:lnTo>
                    <a:pt x="81013" y="5551"/>
                  </a:lnTo>
                  <a:lnTo>
                    <a:pt x="81038" y="5399"/>
                  </a:lnTo>
                  <a:lnTo>
                    <a:pt x="81063" y="5273"/>
                  </a:lnTo>
                  <a:lnTo>
                    <a:pt x="81063" y="5273"/>
                  </a:lnTo>
                  <a:lnTo>
                    <a:pt x="81038" y="5147"/>
                  </a:lnTo>
                  <a:lnTo>
                    <a:pt x="81013" y="4996"/>
                  </a:lnTo>
                  <a:lnTo>
                    <a:pt x="80937" y="4869"/>
                  </a:lnTo>
                  <a:lnTo>
                    <a:pt x="80861" y="4743"/>
                  </a:lnTo>
                  <a:lnTo>
                    <a:pt x="80735" y="4592"/>
                  </a:lnTo>
                  <a:lnTo>
                    <a:pt x="80584" y="4466"/>
                  </a:lnTo>
                  <a:lnTo>
                    <a:pt x="80433" y="4340"/>
                  </a:lnTo>
                  <a:lnTo>
                    <a:pt x="80231" y="4213"/>
                  </a:lnTo>
                  <a:lnTo>
                    <a:pt x="79777" y="3961"/>
                  </a:lnTo>
                  <a:lnTo>
                    <a:pt x="79247" y="3709"/>
                  </a:lnTo>
                  <a:lnTo>
                    <a:pt x="78616" y="3457"/>
                  </a:lnTo>
                  <a:lnTo>
                    <a:pt x="77884" y="3229"/>
                  </a:lnTo>
                  <a:lnTo>
                    <a:pt x="77077" y="3002"/>
                  </a:lnTo>
                  <a:lnTo>
                    <a:pt x="76169" y="2775"/>
                  </a:lnTo>
                  <a:lnTo>
                    <a:pt x="75185" y="2548"/>
                  </a:lnTo>
                  <a:lnTo>
                    <a:pt x="74150" y="2321"/>
                  </a:lnTo>
                  <a:lnTo>
                    <a:pt x="73015" y="2119"/>
                  </a:lnTo>
                  <a:lnTo>
                    <a:pt x="71804" y="1918"/>
                  </a:lnTo>
                  <a:lnTo>
                    <a:pt x="70543" y="1741"/>
                  </a:lnTo>
                  <a:lnTo>
                    <a:pt x="69180" y="1539"/>
                  </a:lnTo>
                  <a:lnTo>
                    <a:pt x="67793" y="1388"/>
                  </a:lnTo>
                  <a:lnTo>
                    <a:pt x="66304" y="1211"/>
                  </a:lnTo>
                  <a:lnTo>
                    <a:pt x="63201" y="908"/>
                  </a:lnTo>
                  <a:lnTo>
                    <a:pt x="59845" y="631"/>
                  </a:lnTo>
                  <a:lnTo>
                    <a:pt x="56313" y="429"/>
                  </a:lnTo>
                  <a:lnTo>
                    <a:pt x="52579" y="252"/>
                  </a:lnTo>
                  <a:lnTo>
                    <a:pt x="48694" y="126"/>
                  </a:lnTo>
                  <a:lnTo>
                    <a:pt x="44682" y="25"/>
                  </a:lnTo>
                  <a:lnTo>
                    <a:pt x="405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3123;p46"/>
            <p:cNvSpPr/>
            <p:nvPr/>
          </p:nvSpPr>
          <p:spPr>
            <a:xfrm>
              <a:off x="2009971" y="1828153"/>
              <a:ext cx="1163707" cy="537870"/>
            </a:xfrm>
            <a:custGeom>
              <a:avLst/>
              <a:gdLst/>
              <a:ahLst/>
              <a:cxnLst/>
              <a:rect l="l" t="t" r="r" b="b"/>
              <a:pathLst>
                <a:path w="58736" h="27148" extrusionOk="0">
                  <a:moveTo>
                    <a:pt x="18948" y="0"/>
                  </a:moveTo>
                  <a:lnTo>
                    <a:pt x="1" y="11177"/>
                  </a:lnTo>
                  <a:lnTo>
                    <a:pt x="1338" y="12287"/>
                  </a:lnTo>
                  <a:lnTo>
                    <a:pt x="2297" y="13069"/>
                  </a:lnTo>
                  <a:lnTo>
                    <a:pt x="3457" y="13977"/>
                  </a:lnTo>
                  <a:lnTo>
                    <a:pt x="4769" y="14987"/>
                  </a:lnTo>
                  <a:lnTo>
                    <a:pt x="6258" y="16071"/>
                  </a:lnTo>
                  <a:lnTo>
                    <a:pt x="7872" y="17232"/>
                  </a:lnTo>
                  <a:lnTo>
                    <a:pt x="9613" y="18393"/>
                  </a:lnTo>
                  <a:lnTo>
                    <a:pt x="11455" y="19578"/>
                  </a:lnTo>
                  <a:lnTo>
                    <a:pt x="12388" y="20159"/>
                  </a:lnTo>
                  <a:lnTo>
                    <a:pt x="13372" y="20739"/>
                  </a:lnTo>
                  <a:lnTo>
                    <a:pt x="14382" y="21319"/>
                  </a:lnTo>
                  <a:lnTo>
                    <a:pt x="15391" y="21874"/>
                  </a:lnTo>
                  <a:lnTo>
                    <a:pt x="16425" y="22429"/>
                  </a:lnTo>
                  <a:lnTo>
                    <a:pt x="17460" y="22959"/>
                  </a:lnTo>
                  <a:lnTo>
                    <a:pt x="18519" y="23464"/>
                  </a:lnTo>
                  <a:lnTo>
                    <a:pt x="19579" y="23968"/>
                  </a:lnTo>
                  <a:lnTo>
                    <a:pt x="20664" y="24422"/>
                  </a:lnTo>
                  <a:lnTo>
                    <a:pt x="21749" y="24851"/>
                  </a:lnTo>
                  <a:lnTo>
                    <a:pt x="22833" y="25255"/>
                  </a:lnTo>
                  <a:lnTo>
                    <a:pt x="23918" y="25633"/>
                  </a:lnTo>
                  <a:lnTo>
                    <a:pt x="25003" y="25961"/>
                  </a:lnTo>
                  <a:lnTo>
                    <a:pt x="26088" y="26264"/>
                  </a:lnTo>
                  <a:lnTo>
                    <a:pt x="27022" y="26466"/>
                  </a:lnTo>
                  <a:lnTo>
                    <a:pt x="27905" y="26668"/>
                  </a:lnTo>
                  <a:lnTo>
                    <a:pt x="28762" y="26794"/>
                  </a:lnTo>
                  <a:lnTo>
                    <a:pt x="29570" y="26920"/>
                  </a:lnTo>
                  <a:lnTo>
                    <a:pt x="30352" y="27021"/>
                  </a:lnTo>
                  <a:lnTo>
                    <a:pt x="31083" y="27071"/>
                  </a:lnTo>
                  <a:lnTo>
                    <a:pt x="31765" y="27122"/>
                  </a:lnTo>
                  <a:lnTo>
                    <a:pt x="32395" y="27147"/>
                  </a:lnTo>
                  <a:lnTo>
                    <a:pt x="33531" y="27147"/>
                  </a:lnTo>
                  <a:lnTo>
                    <a:pt x="34439" y="27097"/>
                  </a:lnTo>
                  <a:lnTo>
                    <a:pt x="35145" y="27046"/>
                  </a:lnTo>
                  <a:lnTo>
                    <a:pt x="35574" y="26996"/>
                  </a:lnTo>
                  <a:lnTo>
                    <a:pt x="36382" y="26870"/>
                  </a:lnTo>
                  <a:lnTo>
                    <a:pt x="37366" y="26718"/>
                  </a:lnTo>
                  <a:lnTo>
                    <a:pt x="37921" y="26617"/>
                  </a:lnTo>
                  <a:lnTo>
                    <a:pt x="38501" y="26491"/>
                  </a:lnTo>
                  <a:lnTo>
                    <a:pt x="39106" y="26340"/>
                  </a:lnTo>
                  <a:lnTo>
                    <a:pt x="39737" y="26163"/>
                  </a:lnTo>
                  <a:lnTo>
                    <a:pt x="40393" y="25936"/>
                  </a:lnTo>
                  <a:lnTo>
                    <a:pt x="41074" y="25684"/>
                  </a:lnTo>
                  <a:lnTo>
                    <a:pt x="41756" y="25406"/>
                  </a:lnTo>
                  <a:lnTo>
                    <a:pt x="42462" y="25104"/>
                  </a:lnTo>
                  <a:lnTo>
                    <a:pt x="43143" y="24725"/>
                  </a:lnTo>
                  <a:lnTo>
                    <a:pt x="43850" y="24321"/>
                  </a:lnTo>
                  <a:lnTo>
                    <a:pt x="44556" y="23867"/>
                  </a:lnTo>
                  <a:lnTo>
                    <a:pt x="45237" y="23337"/>
                  </a:lnTo>
                  <a:lnTo>
                    <a:pt x="45767" y="22909"/>
                  </a:lnTo>
                  <a:lnTo>
                    <a:pt x="46246" y="22480"/>
                  </a:lnTo>
                  <a:lnTo>
                    <a:pt x="46650" y="22076"/>
                  </a:lnTo>
                  <a:lnTo>
                    <a:pt x="47029" y="21672"/>
                  </a:lnTo>
                  <a:lnTo>
                    <a:pt x="47357" y="21269"/>
                  </a:lnTo>
                  <a:lnTo>
                    <a:pt x="47659" y="20865"/>
                  </a:lnTo>
                  <a:lnTo>
                    <a:pt x="48214" y="20032"/>
                  </a:lnTo>
                  <a:lnTo>
                    <a:pt x="48795" y="19175"/>
                  </a:lnTo>
                  <a:lnTo>
                    <a:pt x="49123" y="18720"/>
                  </a:lnTo>
                  <a:lnTo>
                    <a:pt x="49451" y="18266"/>
                  </a:lnTo>
                  <a:lnTo>
                    <a:pt x="49854" y="17762"/>
                  </a:lnTo>
                  <a:lnTo>
                    <a:pt x="50283" y="17257"/>
                  </a:lnTo>
                  <a:lnTo>
                    <a:pt x="50763" y="16702"/>
                  </a:lnTo>
                  <a:lnTo>
                    <a:pt x="51343" y="16147"/>
                  </a:lnTo>
                  <a:lnTo>
                    <a:pt x="51847" y="15668"/>
                  </a:lnTo>
                  <a:lnTo>
                    <a:pt x="52352" y="15214"/>
                  </a:lnTo>
                  <a:lnTo>
                    <a:pt x="52857" y="14785"/>
                  </a:lnTo>
                  <a:lnTo>
                    <a:pt x="53361" y="14381"/>
                  </a:lnTo>
                  <a:lnTo>
                    <a:pt x="53866" y="14003"/>
                  </a:lnTo>
                  <a:lnTo>
                    <a:pt x="54370" y="13624"/>
                  </a:lnTo>
                  <a:lnTo>
                    <a:pt x="55354" y="12993"/>
                  </a:lnTo>
                  <a:lnTo>
                    <a:pt x="56288" y="12438"/>
                  </a:lnTo>
                  <a:lnTo>
                    <a:pt x="57171" y="11959"/>
                  </a:lnTo>
                  <a:lnTo>
                    <a:pt x="58003" y="11555"/>
                  </a:lnTo>
                  <a:lnTo>
                    <a:pt x="58735" y="11227"/>
                  </a:lnTo>
                  <a:lnTo>
                    <a:pt x="57297" y="8679"/>
                  </a:lnTo>
                  <a:lnTo>
                    <a:pt x="56237" y="8856"/>
                  </a:lnTo>
                  <a:lnTo>
                    <a:pt x="55102" y="9108"/>
                  </a:lnTo>
                  <a:lnTo>
                    <a:pt x="54497" y="9259"/>
                  </a:lnTo>
                  <a:lnTo>
                    <a:pt x="53891" y="9411"/>
                  </a:lnTo>
                  <a:lnTo>
                    <a:pt x="53260" y="9613"/>
                  </a:lnTo>
                  <a:lnTo>
                    <a:pt x="52630" y="9840"/>
                  </a:lnTo>
                  <a:lnTo>
                    <a:pt x="51999" y="10067"/>
                  </a:lnTo>
                  <a:lnTo>
                    <a:pt x="51343" y="10344"/>
                  </a:lnTo>
                  <a:lnTo>
                    <a:pt x="50687" y="10647"/>
                  </a:lnTo>
                  <a:lnTo>
                    <a:pt x="50031" y="10975"/>
                  </a:lnTo>
                  <a:lnTo>
                    <a:pt x="49375" y="11353"/>
                  </a:lnTo>
                  <a:lnTo>
                    <a:pt x="48719" y="11757"/>
                  </a:lnTo>
                  <a:lnTo>
                    <a:pt x="48063" y="12186"/>
                  </a:lnTo>
                  <a:lnTo>
                    <a:pt x="47407" y="12665"/>
                  </a:lnTo>
                  <a:lnTo>
                    <a:pt x="46928" y="13019"/>
                  </a:lnTo>
                  <a:lnTo>
                    <a:pt x="46499" y="13372"/>
                  </a:lnTo>
                  <a:lnTo>
                    <a:pt x="45767" y="14053"/>
                  </a:lnTo>
                  <a:lnTo>
                    <a:pt x="45136" y="14684"/>
                  </a:lnTo>
                  <a:lnTo>
                    <a:pt x="44556" y="15264"/>
                  </a:lnTo>
                  <a:lnTo>
                    <a:pt x="44001" y="15819"/>
                  </a:lnTo>
                  <a:lnTo>
                    <a:pt x="43723" y="16071"/>
                  </a:lnTo>
                  <a:lnTo>
                    <a:pt x="43421" y="16324"/>
                  </a:lnTo>
                  <a:lnTo>
                    <a:pt x="43093" y="16576"/>
                  </a:lnTo>
                  <a:lnTo>
                    <a:pt x="42765" y="16828"/>
                  </a:lnTo>
                  <a:lnTo>
                    <a:pt x="42361" y="17081"/>
                  </a:lnTo>
                  <a:lnTo>
                    <a:pt x="41957" y="17308"/>
                  </a:lnTo>
                  <a:lnTo>
                    <a:pt x="41352" y="17610"/>
                  </a:lnTo>
                  <a:lnTo>
                    <a:pt x="40721" y="17888"/>
                  </a:lnTo>
                  <a:lnTo>
                    <a:pt x="40065" y="18115"/>
                  </a:lnTo>
                  <a:lnTo>
                    <a:pt x="39384" y="18292"/>
                  </a:lnTo>
                  <a:lnTo>
                    <a:pt x="38703" y="18443"/>
                  </a:lnTo>
                  <a:lnTo>
                    <a:pt x="37996" y="18544"/>
                  </a:lnTo>
                  <a:lnTo>
                    <a:pt x="37265" y="18620"/>
                  </a:lnTo>
                  <a:lnTo>
                    <a:pt x="36533" y="18645"/>
                  </a:lnTo>
                  <a:lnTo>
                    <a:pt x="35776" y="18620"/>
                  </a:lnTo>
                  <a:lnTo>
                    <a:pt x="35019" y="18569"/>
                  </a:lnTo>
                  <a:lnTo>
                    <a:pt x="34262" y="18468"/>
                  </a:lnTo>
                  <a:lnTo>
                    <a:pt x="33506" y="18342"/>
                  </a:lnTo>
                  <a:lnTo>
                    <a:pt x="32749" y="18165"/>
                  </a:lnTo>
                  <a:lnTo>
                    <a:pt x="31967" y="17938"/>
                  </a:lnTo>
                  <a:lnTo>
                    <a:pt x="31210" y="17686"/>
                  </a:lnTo>
                  <a:lnTo>
                    <a:pt x="30453" y="17383"/>
                  </a:lnTo>
                  <a:lnTo>
                    <a:pt x="29822" y="17131"/>
                  </a:lnTo>
                  <a:lnTo>
                    <a:pt x="29216" y="16828"/>
                  </a:lnTo>
                  <a:lnTo>
                    <a:pt x="28611" y="16500"/>
                  </a:lnTo>
                  <a:lnTo>
                    <a:pt x="28031" y="16147"/>
                  </a:lnTo>
                  <a:lnTo>
                    <a:pt x="27450" y="15769"/>
                  </a:lnTo>
                  <a:lnTo>
                    <a:pt x="26870" y="15390"/>
                  </a:lnTo>
                  <a:lnTo>
                    <a:pt x="26340" y="14961"/>
                  </a:lnTo>
                  <a:lnTo>
                    <a:pt x="25811" y="14532"/>
                  </a:lnTo>
                  <a:lnTo>
                    <a:pt x="25281" y="14078"/>
                  </a:lnTo>
                  <a:lnTo>
                    <a:pt x="24776" y="13599"/>
                  </a:lnTo>
                  <a:lnTo>
                    <a:pt x="24297" y="13094"/>
                  </a:lnTo>
                  <a:lnTo>
                    <a:pt x="23843" y="12590"/>
                  </a:lnTo>
                  <a:lnTo>
                    <a:pt x="23388" y="12060"/>
                  </a:lnTo>
                  <a:lnTo>
                    <a:pt x="22960" y="11505"/>
                  </a:lnTo>
                  <a:lnTo>
                    <a:pt x="22531" y="10950"/>
                  </a:lnTo>
                  <a:lnTo>
                    <a:pt x="22152" y="10395"/>
                  </a:lnTo>
                  <a:lnTo>
                    <a:pt x="21774" y="9789"/>
                  </a:lnTo>
                  <a:lnTo>
                    <a:pt x="21421" y="9209"/>
                  </a:lnTo>
                  <a:lnTo>
                    <a:pt x="21093" y="8603"/>
                  </a:lnTo>
                  <a:lnTo>
                    <a:pt x="20790" y="7973"/>
                  </a:lnTo>
                  <a:lnTo>
                    <a:pt x="20487" y="7342"/>
                  </a:lnTo>
                  <a:lnTo>
                    <a:pt x="20235" y="6711"/>
                  </a:lnTo>
                  <a:lnTo>
                    <a:pt x="19982" y="6055"/>
                  </a:lnTo>
                  <a:lnTo>
                    <a:pt x="19781" y="5399"/>
                  </a:lnTo>
                  <a:lnTo>
                    <a:pt x="19579" y="4743"/>
                  </a:lnTo>
                  <a:lnTo>
                    <a:pt x="19402" y="4087"/>
                  </a:lnTo>
                  <a:lnTo>
                    <a:pt x="19251" y="3406"/>
                  </a:lnTo>
                  <a:lnTo>
                    <a:pt x="19150" y="2725"/>
                  </a:lnTo>
                  <a:lnTo>
                    <a:pt x="19049" y="2044"/>
                  </a:lnTo>
                  <a:lnTo>
                    <a:pt x="18999" y="1363"/>
                  </a:lnTo>
                  <a:lnTo>
                    <a:pt x="18948" y="681"/>
                  </a:lnTo>
                  <a:lnTo>
                    <a:pt x="189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3124;p46"/>
            <p:cNvSpPr/>
            <p:nvPr/>
          </p:nvSpPr>
          <p:spPr>
            <a:xfrm>
              <a:off x="2009971" y="1828153"/>
              <a:ext cx="1163707" cy="537870"/>
            </a:xfrm>
            <a:custGeom>
              <a:avLst/>
              <a:gdLst/>
              <a:ahLst/>
              <a:cxnLst/>
              <a:rect l="l" t="t" r="r" b="b"/>
              <a:pathLst>
                <a:path w="58736" h="27148" fill="none" extrusionOk="0">
                  <a:moveTo>
                    <a:pt x="35574" y="26996"/>
                  </a:moveTo>
                  <a:lnTo>
                    <a:pt x="35574" y="26996"/>
                  </a:lnTo>
                  <a:lnTo>
                    <a:pt x="35145" y="27046"/>
                  </a:lnTo>
                  <a:lnTo>
                    <a:pt x="34439" y="27097"/>
                  </a:lnTo>
                  <a:lnTo>
                    <a:pt x="33531" y="27147"/>
                  </a:lnTo>
                  <a:lnTo>
                    <a:pt x="32395" y="27147"/>
                  </a:lnTo>
                  <a:lnTo>
                    <a:pt x="31765" y="27122"/>
                  </a:lnTo>
                  <a:lnTo>
                    <a:pt x="31083" y="27071"/>
                  </a:lnTo>
                  <a:lnTo>
                    <a:pt x="30352" y="27021"/>
                  </a:lnTo>
                  <a:lnTo>
                    <a:pt x="29570" y="26920"/>
                  </a:lnTo>
                  <a:lnTo>
                    <a:pt x="28762" y="26794"/>
                  </a:lnTo>
                  <a:lnTo>
                    <a:pt x="27905" y="26668"/>
                  </a:lnTo>
                  <a:lnTo>
                    <a:pt x="27022" y="26466"/>
                  </a:lnTo>
                  <a:lnTo>
                    <a:pt x="26088" y="26264"/>
                  </a:lnTo>
                  <a:lnTo>
                    <a:pt x="26088" y="26264"/>
                  </a:lnTo>
                  <a:lnTo>
                    <a:pt x="25003" y="25961"/>
                  </a:lnTo>
                  <a:lnTo>
                    <a:pt x="23918" y="25633"/>
                  </a:lnTo>
                  <a:lnTo>
                    <a:pt x="22833" y="25255"/>
                  </a:lnTo>
                  <a:lnTo>
                    <a:pt x="21749" y="24851"/>
                  </a:lnTo>
                  <a:lnTo>
                    <a:pt x="20664" y="24422"/>
                  </a:lnTo>
                  <a:lnTo>
                    <a:pt x="19579" y="23968"/>
                  </a:lnTo>
                  <a:lnTo>
                    <a:pt x="18519" y="23464"/>
                  </a:lnTo>
                  <a:lnTo>
                    <a:pt x="17460" y="22959"/>
                  </a:lnTo>
                  <a:lnTo>
                    <a:pt x="16425" y="22429"/>
                  </a:lnTo>
                  <a:lnTo>
                    <a:pt x="15391" y="21874"/>
                  </a:lnTo>
                  <a:lnTo>
                    <a:pt x="14382" y="21319"/>
                  </a:lnTo>
                  <a:lnTo>
                    <a:pt x="13372" y="20739"/>
                  </a:lnTo>
                  <a:lnTo>
                    <a:pt x="12388" y="20159"/>
                  </a:lnTo>
                  <a:lnTo>
                    <a:pt x="11455" y="19578"/>
                  </a:lnTo>
                  <a:lnTo>
                    <a:pt x="9613" y="18393"/>
                  </a:lnTo>
                  <a:lnTo>
                    <a:pt x="7872" y="17232"/>
                  </a:lnTo>
                  <a:lnTo>
                    <a:pt x="6258" y="16071"/>
                  </a:lnTo>
                  <a:lnTo>
                    <a:pt x="4769" y="14987"/>
                  </a:lnTo>
                  <a:lnTo>
                    <a:pt x="3457" y="13977"/>
                  </a:lnTo>
                  <a:lnTo>
                    <a:pt x="2297" y="13069"/>
                  </a:lnTo>
                  <a:lnTo>
                    <a:pt x="1338" y="12287"/>
                  </a:lnTo>
                  <a:lnTo>
                    <a:pt x="1" y="11177"/>
                  </a:lnTo>
                  <a:lnTo>
                    <a:pt x="1" y="11177"/>
                  </a:lnTo>
                  <a:lnTo>
                    <a:pt x="18948" y="0"/>
                  </a:lnTo>
                  <a:lnTo>
                    <a:pt x="18948" y="0"/>
                  </a:lnTo>
                  <a:lnTo>
                    <a:pt x="18948" y="681"/>
                  </a:lnTo>
                  <a:lnTo>
                    <a:pt x="18999" y="1363"/>
                  </a:lnTo>
                  <a:lnTo>
                    <a:pt x="19049" y="2044"/>
                  </a:lnTo>
                  <a:lnTo>
                    <a:pt x="19150" y="2725"/>
                  </a:lnTo>
                  <a:lnTo>
                    <a:pt x="19251" y="3406"/>
                  </a:lnTo>
                  <a:lnTo>
                    <a:pt x="19402" y="4087"/>
                  </a:lnTo>
                  <a:lnTo>
                    <a:pt x="19579" y="4743"/>
                  </a:lnTo>
                  <a:lnTo>
                    <a:pt x="19781" y="5399"/>
                  </a:lnTo>
                  <a:lnTo>
                    <a:pt x="19982" y="6055"/>
                  </a:lnTo>
                  <a:lnTo>
                    <a:pt x="20235" y="6711"/>
                  </a:lnTo>
                  <a:lnTo>
                    <a:pt x="20487" y="7342"/>
                  </a:lnTo>
                  <a:lnTo>
                    <a:pt x="20790" y="7973"/>
                  </a:lnTo>
                  <a:lnTo>
                    <a:pt x="21093" y="8603"/>
                  </a:lnTo>
                  <a:lnTo>
                    <a:pt x="21421" y="9209"/>
                  </a:lnTo>
                  <a:lnTo>
                    <a:pt x="21774" y="9789"/>
                  </a:lnTo>
                  <a:lnTo>
                    <a:pt x="22152" y="10395"/>
                  </a:lnTo>
                  <a:lnTo>
                    <a:pt x="22531" y="10950"/>
                  </a:lnTo>
                  <a:lnTo>
                    <a:pt x="22960" y="11505"/>
                  </a:lnTo>
                  <a:lnTo>
                    <a:pt x="23388" y="12060"/>
                  </a:lnTo>
                  <a:lnTo>
                    <a:pt x="23843" y="12590"/>
                  </a:lnTo>
                  <a:lnTo>
                    <a:pt x="24297" y="13094"/>
                  </a:lnTo>
                  <a:lnTo>
                    <a:pt x="24776" y="13599"/>
                  </a:lnTo>
                  <a:lnTo>
                    <a:pt x="25281" y="14078"/>
                  </a:lnTo>
                  <a:lnTo>
                    <a:pt x="25811" y="14532"/>
                  </a:lnTo>
                  <a:lnTo>
                    <a:pt x="26340" y="14961"/>
                  </a:lnTo>
                  <a:lnTo>
                    <a:pt x="26870" y="15390"/>
                  </a:lnTo>
                  <a:lnTo>
                    <a:pt x="27450" y="15769"/>
                  </a:lnTo>
                  <a:lnTo>
                    <a:pt x="28031" y="16147"/>
                  </a:lnTo>
                  <a:lnTo>
                    <a:pt x="28611" y="16500"/>
                  </a:lnTo>
                  <a:lnTo>
                    <a:pt x="29216" y="16828"/>
                  </a:lnTo>
                  <a:lnTo>
                    <a:pt x="29822" y="17131"/>
                  </a:lnTo>
                  <a:lnTo>
                    <a:pt x="30453" y="17383"/>
                  </a:lnTo>
                  <a:lnTo>
                    <a:pt x="30453" y="17383"/>
                  </a:lnTo>
                  <a:lnTo>
                    <a:pt x="31210" y="17686"/>
                  </a:lnTo>
                  <a:lnTo>
                    <a:pt x="31967" y="17938"/>
                  </a:lnTo>
                  <a:lnTo>
                    <a:pt x="32749" y="18165"/>
                  </a:lnTo>
                  <a:lnTo>
                    <a:pt x="33506" y="18342"/>
                  </a:lnTo>
                  <a:lnTo>
                    <a:pt x="34262" y="18468"/>
                  </a:lnTo>
                  <a:lnTo>
                    <a:pt x="35019" y="18569"/>
                  </a:lnTo>
                  <a:lnTo>
                    <a:pt x="35776" y="18620"/>
                  </a:lnTo>
                  <a:lnTo>
                    <a:pt x="36533" y="18645"/>
                  </a:lnTo>
                  <a:lnTo>
                    <a:pt x="37265" y="18620"/>
                  </a:lnTo>
                  <a:lnTo>
                    <a:pt x="37996" y="18544"/>
                  </a:lnTo>
                  <a:lnTo>
                    <a:pt x="38703" y="18443"/>
                  </a:lnTo>
                  <a:lnTo>
                    <a:pt x="39384" y="18292"/>
                  </a:lnTo>
                  <a:lnTo>
                    <a:pt x="40065" y="18115"/>
                  </a:lnTo>
                  <a:lnTo>
                    <a:pt x="40721" y="17888"/>
                  </a:lnTo>
                  <a:lnTo>
                    <a:pt x="41352" y="17610"/>
                  </a:lnTo>
                  <a:lnTo>
                    <a:pt x="41957" y="17308"/>
                  </a:lnTo>
                  <a:lnTo>
                    <a:pt x="41957" y="17308"/>
                  </a:lnTo>
                  <a:lnTo>
                    <a:pt x="42361" y="17081"/>
                  </a:lnTo>
                  <a:lnTo>
                    <a:pt x="42765" y="16828"/>
                  </a:lnTo>
                  <a:lnTo>
                    <a:pt x="43093" y="16576"/>
                  </a:lnTo>
                  <a:lnTo>
                    <a:pt x="43421" y="16324"/>
                  </a:lnTo>
                  <a:lnTo>
                    <a:pt x="43723" y="16071"/>
                  </a:lnTo>
                  <a:lnTo>
                    <a:pt x="44001" y="15819"/>
                  </a:lnTo>
                  <a:lnTo>
                    <a:pt x="44556" y="15264"/>
                  </a:lnTo>
                  <a:lnTo>
                    <a:pt x="45136" y="14684"/>
                  </a:lnTo>
                  <a:lnTo>
                    <a:pt x="45767" y="14053"/>
                  </a:lnTo>
                  <a:lnTo>
                    <a:pt x="46499" y="13372"/>
                  </a:lnTo>
                  <a:lnTo>
                    <a:pt x="46928" y="13019"/>
                  </a:lnTo>
                  <a:lnTo>
                    <a:pt x="47407" y="12665"/>
                  </a:lnTo>
                  <a:lnTo>
                    <a:pt x="47407" y="12665"/>
                  </a:lnTo>
                  <a:lnTo>
                    <a:pt x="48063" y="12186"/>
                  </a:lnTo>
                  <a:lnTo>
                    <a:pt x="48719" y="11757"/>
                  </a:lnTo>
                  <a:lnTo>
                    <a:pt x="49375" y="11353"/>
                  </a:lnTo>
                  <a:lnTo>
                    <a:pt x="50031" y="10975"/>
                  </a:lnTo>
                  <a:lnTo>
                    <a:pt x="50687" y="10647"/>
                  </a:lnTo>
                  <a:lnTo>
                    <a:pt x="51343" y="10344"/>
                  </a:lnTo>
                  <a:lnTo>
                    <a:pt x="51999" y="10067"/>
                  </a:lnTo>
                  <a:lnTo>
                    <a:pt x="52630" y="9840"/>
                  </a:lnTo>
                  <a:lnTo>
                    <a:pt x="53260" y="9613"/>
                  </a:lnTo>
                  <a:lnTo>
                    <a:pt x="53891" y="9411"/>
                  </a:lnTo>
                  <a:lnTo>
                    <a:pt x="54497" y="9259"/>
                  </a:lnTo>
                  <a:lnTo>
                    <a:pt x="55102" y="9108"/>
                  </a:lnTo>
                  <a:lnTo>
                    <a:pt x="56237" y="8856"/>
                  </a:lnTo>
                  <a:lnTo>
                    <a:pt x="57297" y="8679"/>
                  </a:lnTo>
                  <a:lnTo>
                    <a:pt x="57297" y="8679"/>
                  </a:lnTo>
                  <a:lnTo>
                    <a:pt x="58735" y="11227"/>
                  </a:lnTo>
                  <a:lnTo>
                    <a:pt x="58735" y="11227"/>
                  </a:lnTo>
                  <a:lnTo>
                    <a:pt x="58003" y="11555"/>
                  </a:lnTo>
                  <a:lnTo>
                    <a:pt x="57171" y="11959"/>
                  </a:lnTo>
                  <a:lnTo>
                    <a:pt x="56288" y="12438"/>
                  </a:lnTo>
                  <a:lnTo>
                    <a:pt x="55354" y="12993"/>
                  </a:lnTo>
                  <a:lnTo>
                    <a:pt x="54370" y="13624"/>
                  </a:lnTo>
                  <a:lnTo>
                    <a:pt x="53866" y="14003"/>
                  </a:lnTo>
                  <a:lnTo>
                    <a:pt x="53361" y="14381"/>
                  </a:lnTo>
                  <a:lnTo>
                    <a:pt x="52857" y="14785"/>
                  </a:lnTo>
                  <a:lnTo>
                    <a:pt x="52352" y="15214"/>
                  </a:lnTo>
                  <a:lnTo>
                    <a:pt x="51847" y="15668"/>
                  </a:lnTo>
                  <a:lnTo>
                    <a:pt x="51343" y="16147"/>
                  </a:lnTo>
                  <a:lnTo>
                    <a:pt x="51343" y="16147"/>
                  </a:lnTo>
                  <a:lnTo>
                    <a:pt x="50763" y="16702"/>
                  </a:lnTo>
                  <a:lnTo>
                    <a:pt x="50283" y="17257"/>
                  </a:lnTo>
                  <a:lnTo>
                    <a:pt x="49854" y="17762"/>
                  </a:lnTo>
                  <a:lnTo>
                    <a:pt x="49451" y="18266"/>
                  </a:lnTo>
                  <a:lnTo>
                    <a:pt x="49123" y="18720"/>
                  </a:lnTo>
                  <a:lnTo>
                    <a:pt x="48795" y="19175"/>
                  </a:lnTo>
                  <a:lnTo>
                    <a:pt x="48214" y="20032"/>
                  </a:lnTo>
                  <a:lnTo>
                    <a:pt x="47659" y="20865"/>
                  </a:lnTo>
                  <a:lnTo>
                    <a:pt x="47357" y="21269"/>
                  </a:lnTo>
                  <a:lnTo>
                    <a:pt x="47029" y="21672"/>
                  </a:lnTo>
                  <a:lnTo>
                    <a:pt x="46650" y="22076"/>
                  </a:lnTo>
                  <a:lnTo>
                    <a:pt x="46246" y="22480"/>
                  </a:lnTo>
                  <a:lnTo>
                    <a:pt x="45767" y="22909"/>
                  </a:lnTo>
                  <a:lnTo>
                    <a:pt x="45237" y="23337"/>
                  </a:lnTo>
                  <a:lnTo>
                    <a:pt x="45237" y="23337"/>
                  </a:lnTo>
                  <a:lnTo>
                    <a:pt x="44556" y="23867"/>
                  </a:lnTo>
                  <a:lnTo>
                    <a:pt x="43850" y="24321"/>
                  </a:lnTo>
                  <a:lnTo>
                    <a:pt x="43143" y="24725"/>
                  </a:lnTo>
                  <a:lnTo>
                    <a:pt x="42462" y="25104"/>
                  </a:lnTo>
                  <a:lnTo>
                    <a:pt x="41756" y="25406"/>
                  </a:lnTo>
                  <a:lnTo>
                    <a:pt x="41074" y="25684"/>
                  </a:lnTo>
                  <a:lnTo>
                    <a:pt x="40393" y="25936"/>
                  </a:lnTo>
                  <a:lnTo>
                    <a:pt x="39737" y="26163"/>
                  </a:lnTo>
                  <a:lnTo>
                    <a:pt x="39106" y="26340"/>
                  </a:lnTo>
                  <a:lnTo>
                    <a:pt x="38501" y="26491"/>
                  </a:lnTo>
                  <a:lnTo>
                    <a:pt x="37921" y="26617"/>
                  </a:lnTo>
                  <a:lnTo>
                    <a:pt x="37366" y="26718"/>
                  </a:lnTo>
                  <a:lnTo>
                    <a:pt x="36382" y="26870"/>
                  </a:lnTo>
                  <a:lnTo>
                    <a:pt x="35574" y="269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3125;p46"/>
            <p:cNvSpPr/>
            <p:nvPr/>
          </p:nvSpPr>
          <p:spPr>
            <a:xfrm>
              <a:off x="3162252" y="1840141"/>
              <a:ext cx="453389" cy="261446"/>
            </a:xfrm>
            <a:custGeom>
              <a:avLst/>
              <a:gdLst/>
              <a:ahLst/>
              <a:cxnLst/>
              <a:rect l="l" t="t" r="r" b="b"/>
              <a:pathLst>
                <a:path w="22884" h="13196" extrusionOk="0">
                  <a:moveTo>
                    <a:pt x="22884" y="1"/>
                  </a:moveTo>
                  <a:lnTo>
                    <a:pt x="22480" y="253"/>
                  </a:lnTo>
                  <a:lnTo>
                    <a:pt x="22026" y="505"/>
                  </a:lnTo>
                  <a:lnTo>
                    <a:pt x="21522" y="783"/>
                  </a:lnTo>
                  <a:lnTo>
                    <a:pt x="20967" y="1035"/>
                  </a:lnTo>
                  <a:lnTo>
                    <a:pt x="20361" y="1287"/>
                  </a:lnTo>
                  <a:lnTo>
                    <a:pt x="19705" y="1515"/>
                  </a:lnTo>
                  <a:lnTo>
                    <a:pt x="18999" y="1716"/>
                  </a:lnTo>
                  <a:lnTo>
                    <a:pt x="18267" y="1868"/>
                  </a:lnTo>
                  <a:lnTo>
                    <a:pt x="17510" y="1969"/>
                  </a:lnTo>
                  <a:lnTo>
                    <a:pt x="16804" y="1994"/>
                  </a:lnTo>
                  <a:lnTo>
                    <a:pt x="16148" y="1994"/>
                  </a:lnTo>
                  <a:lnTo>
                    <a:pt x="15542" y="1918"/>
                  </a:lnTo>
                  <a:lnTo>
                    <a:pt x="14962" y="1817"/>
                  </a:lnTo>
                  <a:lnTo>
                    <a:pt x="14407" y="1691"/>
                  </a:lnTo>
                  <a:lnTo>
                    <a:pt x="13877" y="1540"/>
                  </a:lnTo>
                  <a:lnTo>
                    <a:pt x="13372" y="1388"/>
                  </a:lnTo>
                  <a:lnTo>
                    <a:pt x="12338" y="1060"/>
                  </a:lnTo>
                  <a:lnTo>
                    <a:pt x="11833" y="909"/>
                  </a:lnTo>
                  <a:lnTo>
                    <a:pt x="11304" y="783"/>
                  </a:lnTo>
                  <a:lnTo>
                    <a:pt x="10749" y="682"/>
                  </a:lnTo>
                  <a:lnTo>
                    <a:pt x="10143" y="631"/>
                  </a:lnTo>
                  <a:lnTo>
                    <a:pt x="9538" y="606"/>
                  </a:lnTo>
                  <a:lnTo>
                    <a:pt x="8882" y="657"/>
                  </a:lnTo>
                  <a:lnTo>
                    <a:pt x="8427" y="707"/>
                  </a:lnTo>
                  <a:lnTo>
                    <a:pt x="7999" y="783"/>
                  </a:lnTo>
                  <a:lnTo>
                    <a:pt x="7570" y="884"/>
                  </a:lnTo>
                  <a:lnTo>
                    <a:pt x="7141" y="1010"/>
                  </a:lnTo>
                  <a:lnTo>
                    <a:pt x="6712" y="1136"/>
                  </a:lnTo>
                  <a:lnTo>
                    <a:pt x="6283" y="1287"/>
                  </a:lnTo>
                  <a:lnTo>
                    <a:pt x="5879" y="1464"/>
                  </a:lnTo>
                  <a:lnTo>
                    <a:pt x="5450" y="1666"/>
                  </a:lnTo>
                  <a:lnTo>
                    <a:pt x="5047" y="1868"/>
                  </a:lnTo>
                  <a:lnTo>
                    <a:pt x="4668" y="2070"/>
                  </a:lnTo>
                  <a:lnTo>
                    <a:pt x="4290" y="2322"/>
                  </a:lnTo>
                  <a:lnTo>
                    <a:pt x="3911" y="2549"/>
                  </a:lnTo>
                  <a:lnTo>
                    <a:pt x="3533" y="2826"/>
                  </a:lnTo>
                  <a:lnTo>
                    <a:pt x="3180" y="3079"/>
                  </a:lnTo>
                  <a:lnTo>
                    <a:pt x="2852" y="3356"/>
                  </a:lnTo>
                  <a:lnTo>
                    <a:pt x="2524" y="3659"/>
                  </a:lnTo>
                  <a:lnTo>
                    <a:pt x="2221" y="3937"/>
                  </a:lnTo>
                  <a:lnTo>
                    <a:pt x="1943" y="4239"/>
                  </a:lnTo>
                  <a:lnTo>
                    <a:pt x="1666" y="4567"/>
                  </a:lnTo>
                  <a:lnTo>
                    <a:pt x="1388" y="4870"/>
                  </a:lnTo>
                  <a:lnTo>
                    <a:pt x="1161" y="5198"/>
                  </a:lnTo>
                  <a:lnTo>
                    <a:pt x="934" y="5526"/>
                  </a:lnTo>
                  <a:lnTo>
                    <a:pt x="732" y="5829"/>
                  </a:lnTo>
                  <a:lnTo>
                    <a:pt x="556" y="6157"/>
                  </a:lnTo>
                  <a:lnTo>
                    <a:pt x="404" y="6485"/>
                  </a:lnTo>
                  <a:lnTo>
                    <a:pt x="278" y="6813"/>
                  </a:lnTo>
                  <a:lnTo>
                    <a:pt x="177" y="7141"/>
                  </a:lnTo>
                  <a:lnTo>
                    <a:pt x="102" y="7469"/>
                  </a:lnTo>
                  <a:lnTo>
                    <a:pt x="26" y="7797"/>
                  </a:lnTo>
                  <a:lnTo>
                    <a:pt x="1" y="8099"/>
                  </a:lnTo>
                  <a:lnTo>
                    <a:pt x="1" y="8427"/>
                  </a:lnTo>
                  <a:lnTo>
                    <a:pt x="26" y="8730"/>
                  </a:lnTo>
                  <a:lnTo>
                    <a:pt x="76" y="8932"/>
                  </a:lnTo>
                  <a:lnTo>
                    <a:pt x="127" y="9159"/>
                  </a:lnTo>
                  <a:lnTo>
                    <a:pt x="253" y="9537"/>
                  </a:lnTo>
                  <a:lnTo>
                    <a:pt x="430" y="9891"/>
                  </a:lnTo>
                  <a:lnTo>
                    <a:pt x="657" y="10219"/>
                  </a:lnTo>
                  <a:lnTo>
                    <a:pt x="859" y="10521"/>
                  </a:lnTo>
                  <a:lnTo>
                    <a:pt x="1086" y="10774"/>
                  </a:lnTo>
                  <a:lnTo>
                    <a:pt x="1489" y="11203"/>
                  </a:lnTo>
                  <a:lnTo>
                    <a:pt x="1716" y="11430"/>
                  </a:lnTo>
                  <a:lnTo>
                    <a:pt x="1969" y="11632"/>
                  </a:lnTo>
                  <a:lnTo>
                    <a:pt x="2448" y="11985"/>
                  </a:lnTo>
                  <a:lnTo>
                    <a:pt x="2927" y="12262"/>
                  </a:lnTo>
                  <a:lnTo>
                    <a:pt x="3457" y="12515"/>
                  </a:lnTo>
                  <a:lnTo>
                    <a:pt x="3987" y="12716"/>
                  </a:lnTo>
                  <a:lnTo>
                    <a:pt x="4517" y="12893"/>
                  </a:lnTo>
                  <a:lnTo>
                    <a:pt x="5021" y="13019"/>
                  </a:lnTo>
                  <a:lnTo>
                    <a:pt x="5551" y="13095"/>
                  </a:lnTo>
                  <a:lnTo>
                    <a:pt x="6056" y="13145"/>
                  </a:lnTo>
                  <a:lnTo>
                    <a:pt x="6560" y="13196"/>
                  </a:lnTo>
                  <a:lnTo>
                    <a:pt x="7469" y="13196"/>
                  </a:lnTo>
                  <a:lnTo>
                    <a:pt x="8276" y="13171"/>
                  </a:lnTo>
                  <a:lnTo>
                    <a:pt x="8907" y="13095"/>
                  </a:lnTo>
                  <a:lnTo>
                    <a:pt x="9765" y="12994"/>
                  </a:lnTo>
                  <a:lnTo>
                    <a:pt x="10597" y="12843"/>
                  </a:lnTo>
                  <a:lnTo>
                    <a:pt x="11379" y="12641"/>
                  </a:lnTo>
                  <a:lnTo>
                    <a:pt x="12111" y="12388"/>
                  </a:lnTo>
                  <a:lnTo>
                    <a:pt x="12817" y="12111"/>
                  </a:lnTo>
                  <a:lnTo>
                    <a:pt x="13499" y="11808"/>
                  </a:lnTo>
                  <a:lnTo>
                    <a:pt x="14129" y="11480"/>
                  </a:lnTo>
                  <a:lnTo>
                    <a:pt x="14710" y="11152"/>
                  </a:lnTo>
                  <a:lnTo>
                    <a:pt x="15265" y="10799"/>
                  </a:lnTo>
                  <a:lnTo>
                    <a:pt x="15769" y="10446"/>
                  </a:lnTo>
                  <a:lnTo>
                    <a:pt x="16223" y="10093"/>
                  </a:lnTo>
                  <a:lnTo>
                    <a:pt x="16652" y="9765"/>
                  </a:lnTo>
                  <a:lnTo>
                    <a:pt x="17359" y="9159"/>
                  </a:lnTo>
                  <a:lnTo>
                    <a:pt x="17889" y="8654"/>
                  </a:lnTo>
                  <a:lnTo>
                    <a:pt x="18494" y="8049"/>
                  </a:lnTo>
                  <a:lnTo>
                    <a:pt x="19049" y="7443"/>
                  </a:lnTo>
                  <a:lnTo>
                    <a:pt x="19554" y="6838"/>
                  </a:lnTo>
                  <a:lnTo>
                    <a:pt x="20008" y="6207"/>
                  </a:lnTo>
                  <a:lnTo>
                    <a:pt x="20437" y="5602"/>
                  </a:lnTo>
                  <a:lnTo>
                    <a:pt x="20815" y="4971"/>
                  </a:lnTo>
                  <a:lnTo>
                    <a:pt x="21168" y="4391"/>
                  </a:lnTo>
                  <a:lnTo>
                    <a:pt x="21471" y="3785"/>
                  </a:lnTo>
                  <a:lnTo>
                    <a:pt x="21749" y="3230"/>
                  </a:lnTo>
                  <a:lnTo>
                    <a:pt x="21976" y="2675"/>
                  </a:lnTo>
                  <a:lnTo>
                    <a:pt x="22203" y="2145"/>
                  </a:lnTo>
                  <a:lnTo>
                    <a:pt x="22379" y="1641"/>
                  </a:lnTo>
                  <a:lnTo>
                    <a:pt x="22657" y="732"/>
                  </a:lnTo>
                  <a:lnTo>
                    <a:pt x="228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3126;p46"/>
            <p:cNvSpPr/>
            <p:nvPr/>
          </p:nvSpPr>
          <p:spPr>
            <a:xfrm>
              <a:off x="3121771" y="1975610"/>
              <a:ext cx="77982" cy="88998"/>
            </a:xfrm>
            <a:custGeom>
              <a:avLst/>
              <a:gdLst/>
              <a:ahLst/>
              <a:cxnLst/>
              <a:rect l="l" t="t" r="r" b="b"/>
              <a:pathLst>
                <a:path w="3936" h="4492" extrusionOk="0">
                  <a:moveTo>
                    <a:pt x="2347" y="1"/>
                  </a:moveTo>
                  <a:lnTo>
                    <a:pt x="2271" y="26"/>
                  </a:lnTo>
                  <a:lnTo>
                    <a:pt x="126" y="960"/>
                  </a:lnTo>
                  <a:lnTo>
                    <a:pt x="51" y="1010"/>
                  </a:lnTo>
                  <a:lnTo>
                    <a:pt x="25" y="1086"/>
                  </a:lnTo>
                  <a:lnTo>
                    <a:pt x="0" y="1161"/>
                  </a:lnTo>
                  <a:lnTo>
                    <a:pt x="25" y="1237"/>
                  </a:lnTo>
                  <a:lnTo>
                    <a:pt x="1388" y="4366"/>
                  </a:lnTo>
                  <a:lnTo>
                    <a:pt x="1438" y="4441"/>
                  </a:lnTo>
                  <a:lnTo>
                    <a:pt x="1514" y="4492"/>
                  </a:lnTo>
                  <a:lnTo>
                    <a:pt x="1590" y="4492"/>
                  </a:lnTo>
                  <a:lnTo>
                    <a:pt x="1665" y="4467"/>
                  </a:lnTo>
                  <a:lnTo>
                    <a:pt x="3810" y="3533"/>
                  </a:lnTo>
                  <a:lnTo>
                    <a:pt x="3886" y="3483"/>
                  </a:lnTo>
                  <a:lnTo>
                    <a:pt x="3911" y="3432"/>
                  </a:lnTo>
                  <a:lnTo>
                    <a:pt x="3936" y="3356"/>
                  </a:lnTo>
                  <a:lnTo>
                    <a:pt x="3911" y="3256"/>
                  </a:lnTo>
                  <a:lnTo>
                    <a:pt x="2523" y="127"/>
                  </a:lnTo>
                  <a:lnTo>
                    <a:pt x="2498" y="51"/>
                  </a:lnTo>
                  <a:lnTo>
                    <a:pt x="2422" y="26"/>
                  </a:lnTo>
                  <a:lnTo>
                    <a:pt x="23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3127;p46"/>
            <p:cNvSpPr/>
            <p:nvPr/>
          </p:nvSpPr>
          <p:spPr>
            <a:xfrm>
              <a:off x="1182130" y="712379"/>
              <a:ext cx="1370629" cy="1018719"/>
            </a:xfrm>
            <a:custGeom>
              <a:avLst/>
              <a:gdLst/>
              <a:ahLst/>
              <a:cxnLst/>
              <a:rect l="l" t="t" r="r" b="b"/>
              <a:pathLst>
                <a:path w="69180" h="51418" extrusionOk="0">
                  <a:moveTo>
                    <a:pt x="32521" y="0"/>
                  </a:moveTo>
                  <a:lnTo>
                    <a:pt x="31109" y="51"/>
                  </a:lnTo>
                  <a:lnTo>
                    <a:pt x="29721" y="126"/>
                  </a:lnTo>
                  <a:lnTo>
                    <a:pt x="28359" y="278"/>
                  </a:lnTo>
                  <a:lnTo>
                    <a:pt x="27047" y="429"/>
                  </a:lnTo>
                  <a:lnTo>
                    <a:pt x="25785" y="656"/>
                  </a:lnTo>
                  <a:lnTo>
                    <a:pt x="24549" y="908"/>
                  </a:lnTo>
                  <a:lnTo>
                    <a:pt x="23388" y="1186"/>
                  </a:lnTo>
                  <a:lnTo>
                    <a:pt x="22606" y="1413"/>
                  </a:lnTo>
                  <a:lnTo>
                    <a:pt x="21875" y="1665"/>
                  </a:lnTo>
                  <a:lnTo>
                    <a:pt x="21143" y="1918"/>
                  </a:lnTo>
                  <a:lnTo>
                    <a:pt x="20462" y="2170"/>
                  </a:lnTo>
                  <a:lnTo>
                    <a:pt x="19806" y="2422"/>
                  </a:lnTo>
                  <a:lnTo>
                    <a:pt x="19175" y="2700"/>
                  </a:lnTo>
                  <a:lnTo>
                    <a:pt x="18040" y="3229"/>
                  </a:lnTo>
                  <a:lnTo>
                    <a:pt x="17081" y="3709"/>
                  </a:lnTo>
                  <a:lnTo>
                    <a:pt x="16299" y="4138"/>
                  </a:lnTo>
                  <a:lnTo>
                    <a:pt x="15719" y="4466"/>
                  </a:lnTo>
                  <a:lnTo>
                    <a:pt x="15365" y="4668"/>
                  </a:lnTo>
                  <a:lnTo>
                    <a:pt x="14558" y="5197"/>
                  </a:lnTo>
                  <a:lnTo>
                    <a:pt x="13801" y="5727"/>
                  </a:lnTo>
                  <a:lnTo>
                    <a:pt x="13044" y="6282"/>
                  </a:lnTo>
                  <a:lnTo>
                    <a:pt x="12313" y="6837"/>
                  </a:lnTo>
                  <a:lnTo>
                    <a:pt x="11631" y="7418"/>
                  </a:lnTo>
                  <a:lnTo>
                    <a:pt x="10975" y="7998"/>
                  </a:lnTo>
                  <a:lnTo>
                    <a:pt x="10319" y="8603"/>
                  </a:lnTo>
                  <a:lnTo>
                    <a:pt x="9714" y="9209"/>
                  </a:lnTo>
                  <a:lnTo>
                    <a:pt x="9134" y="9814"/>
                  </a:lnTo>
                  <a:lnTo>
                    <a:pt x="8579" y="10420"/>
                  </a:lnTo>
                  <a:lnTo>
                    <a:pt x="8049" y="11051"/>
                  </a:lnTo>
                  <a:lnTo>
                    <a:pt x="7544" y="11681"/>
                  </a:lnTo>
                  <a:lnTo>
                    <a:pt x="7040" y="12312"/>
                  </a:lnTo>
                  <a:lnTo>
                    <a:pt x="6585" y="12943"/>
                  </a:lnTo>
                  <a:lnTo>
                    <a:pt x="6157" y="13548"/>
                  </a:lnTo>
                  <a:lnTo>
                    <a:pt x="5728" y="14179"/>
                  </a:lnTo>
                  <a:lnTo>
                    <a:pt x="5324" y="14810"/>
                  </a:lnTo>
                  <a:lnTo>
                    <a:pt x="4971" y="15415"/>
                  </a:lnTo>
                  <a:lnTo>
                    <a:pt x="4264" y="16626"/>
                  </a:lnTo>
                  <a:lnTo>
                    <a:pt x="3659" y="17787"/>
                  </a:lnTo>
                  <a:lnTo>
                    <a:pt x="3129" y="18897"/>
                  </a:lnTo>
                  <a:lnTo>
                    <a:pt x="2675" y="19957"/>
                  </a:lnTo>
                  <a:lnTo>
                    <a:pt x="2271" y="20941"/>
                  </a:lnTo>
                  <a:lnTo>
                    <a:pt x="1943" y="21849"/>
                  </a:lnTo>
                  <a:lnTo>
                    <a:pt x="1666" y="22681"/>
                  </a:lnTo>
                  <a:lnTo>
                    <a:pt x="1439" y="23388"/>
                  </a:lnTo>
                  <a:lnTo>
                    <a:pt x="1237" y="24094"/>
                  </a:lnTo>
                  <a:lnTo>
                    <a:pt x="1060" y="24801"/>
                  </a:lnTo>
                  <a:lnTo>
                    <a:pt x="884" y="25507"/>
                  </a:lnTo>
                  <a:lnTo>
                    <a:pt x="606" y="26869"/>
                  </a:lnTo>
                  <a:lnTo>
                    <a:pt x="379" y="28207"/>
                  </a:lnTo>
                  <a:lnTo>
                    <a:pt x="202" y="29519"/>
                  </a:lnTo>
                  <a:lnTo>
                    <a:pt x="101" y="30780"/>
                  </a:lnTo>
                  <a:lnTo>
                    <a:pt x="26" y="32016"/>
                  </a:lnTo>
                  <a:lnTo>
                    <a:pt x="1" y="33202"/>
                  </a:lnTo>
                  <a:lnTo>
                    <a:pt x="26" y="34312"/>
                  </a:lnTo>
                  <a:lnTo>
                    <a:pt x="76" y="35397"/>
                  </a:lnTo>
                  <a:lnTo>
                    <a:pt x="152" y="36431"/>
                  </a:lnTo>
                  <a:lnTo>
                    <a:pt x="253" y="37390"/>
                  </a:lnTo>
                  <a:lnTo>
                    <a:pt x="354" y="38298"/>
                  </a:lnTo>
                  <a:lnTo>
                    <a:pt x="480" y="39131"/>
                  </a:lnTo>
                  <a:lnTo>
                    <a:pt x="606" y="39913"/>
                  </a:lnTo>
                  <a:lnTo>
                    <a:pt x="757" y="40594"/>
                  </a:lnTo>
                  <a:lnTo>
                    <a:pt x="63831" y="51418"/>
                  </a:lnTo>
                  <a:lnTo>
                    <a:pt x="64084" y="50964"/>
                  </a:lnTo>
                  <a:lnTo>
                    <a:pt x="64487" y="50207"/>
                  </a:lnTo>
                  <a:lnTo>
                    <a:pt x="65017" y="49147"/>
                  </a:lnTo>
                  <a:lnTo>
                    <a:pt x="65623" y="47785"/>
                  </a:lnTo>
                  <a:lnTo>
                    <a:pt x="65951" y="47003"/>
                  </a:lnTo>
                  <a:lnTo>
                    <a:pt x="66304" y="46170"/>
                  </a:lnTo>
                  <a:lnTo>
                    <a:pt x="66632" y="45287"/>
                  </a:lnTo>
                  <a:lnTo>
                    <a:pt x="66960" y="44328"/>
                  </a:lnTo>
                  <a:lnTo>
                    <a:pt x="67288" y="43319"/>
                  </a:lnTo>
                  <a:lnTo>
                    <a:pt x="67616" y="42259"/>
                  </a:lnTo>
                  <a:lnTo>
                    <a:pt x="67918" y="41149"/>
                  </a:lnTo>
                  <a:lnTo>
                    <a:pt x="68196" y="40014"/>
                  </a:lnTo>
                  <a:lnTo>
                    <a:pt x="68448" y="38828"/>
                  </a:lnTo>
                  <a:lnTo>
                    <a:pt x="68675" y="37592"/>
                  </a:lnTo>
                  <a:lnTo>
                    <a:pt x="68877" y="36331"/>
                  </a:lnTo>
                  <a:lnTo>
                    <a:pt x="69029" y="35019"/>
                  </a:lnTo>
                  <a:lnTo>
                    <a:pt x="69130" y="33681"/>
                  </a:lnTo>
                  <a:lnTo>
                    <a:pt x="69180" y="32344"/>
                  </a:lnTo>
                  <a:lnTo>
                    <a:pt x="69180" y="30957"/>
                  </a:lnTo>
                  <a:lnTo>
                    <a:pt x="69180" y="30250"/>
                  </a:lnTo>
                  <a:lnTo>
                    <a:pt x="69130" y="29544"/>
                  </a:lnTo>
                  <a:lnTo>
                    <a:pt x="69079" y="28837"/>
                  </a:lnTo>
                  <a:lnTo>
                    <a:pt x="69029" y="28131"/>
                  </a:lnTo>
                  <a:lnTo>
                    <a:pt x="68928" y="27399"/>
                  </a:lnTo>
                  <a:lnTo>
                    <a:pt x="68827" y="26693"/>
                  </a:lnTo>
                  <a:lnTo>
                    <a:pt x="68701" y="25961"/>
                  </a:lnTo>
                  <a:lnTo>
                    <a:pt x="68574" y="25230"/>
                  </a:lnTo>
                  <a:lnTo>
                    <a:pt x="68423" y="24498"/>
                  </a:lnTo>
                  <a:lnTo>
                    <a:pt x="68246" y="23766"/>
                  </a:lnTo>
                  <a:lnTo>
                    <a:pt x="68045" y="23035"/>
                  </a:lnTo>
                  <a:lnTo>
                    <a:pt x="67818" y="22303"/>
                  </a:lnTo>
                  <a:lnTo>
                    <a:pt x="67591" y="21571"/>
                  </a:lnTo>
                  <a:lnTo>
                    <a:pt x="67313" y="20840"/>
                  </a:lnTo>
                  <a:lnTo>
                    <a:pt x="67035" y="20108"/>
                  </a:lnTo>
                  <a:lnTo>
                    <a:pt x="66733" y="19351"/>
                  </a:lnTo>
                  <a:lnTo>
                    <a:pt x="66405" y="18619"/>
                  </a:lnTo>
                  <a:lnTo>
                    <a:pt x="66051" y="17888"/>
                  </a:lnTo>
                  <a:lnTo>
                    <a:pt x="65623" y="17106"/>
                  </a:lnTo>
                  <a:lnTo>
                    <a:pt x="65194" y="16324"/>
                  </a:lnTo>
                  <a:lnTo>
                    <a:pt x="64765" y="15592"/>
                  </a:lnTo>
                  <a:lnTo>
                    <a:pt x="64285" y="14860"/>
                  </a:lnTo>
                  <a:lnTo>
                    <a:pt x="63806" y="14154"/>
                  </a:lnTo>
                  <a:lnTo>
                    <a:pt x="63301" y="13473"/>
                  </a:lnTo>
                  <a:lnTo>
                    <a:pt x="62797" y="12817"/>
                  </a:lnTo>
                  <a:lnTo>
                    <a:pt x="62267" y="12161"/>
                  </a:lnTo>
                  <a:lnTo>
                    <a:pt x="61712" y="11530"/>
                  </a:lnTo>
                  <a:lnTo>
                    <a:pt x="61157" y="10924"/>
                  </a:lnTo>
                  <a:lnTo>
                    <a:pt x="60577" y="10319"/>
                  </a:lnTo>
                  <a:lnTo>
                    <a:pt x="59996" y="9764"/>
                  </a:lnTo>
                  <a:lnTo>
                    <a:pt x="59391" y="9209"/>
                  </a:lnTo>
                  <a:lnTo>
                    <a:pt x="58760" y="8679"/>
                  </a:lnTo>
                  <a:lnTo>
                    <a:pt x="58129" y="8149"/>
                  </a:lnTo>
                  <a:lnTo>
                    <a:pt x="57499" y="7645"/>
                  </a:lnTo>
                  <a:lnTo>
                    <a:pt x="56843" y="7165"/>
                  </a:lnTo>
                  <a:lnTo>
                    <a:pt x="56187" y="6711"/>
                  </a:lnTo>
                  <a:lnTo>
                    <a:pt x="55506" y="6257"/>
                  </a:lnTo>
                  <a:lnTo>
                    <a:pt x="54824" y="5828"/>
                  </a:lnTo>
                  <a:lnTo>
                    <a:pt x="54143" y="5424"/>
                  </a:lnTo>
                  <a:lnTo>
                    <a:pt x="53437" y="5021"/>
                  </a:lnTo>
                  <a:lnTo>
                    <a:pt x="52730" y="4642"/>
                  </a:lnTo>
                  <a:lnTo>
                    <a:pt x="51999" y="4264"/>
                  </a:lnTo>
                  <a:lnTo>
                    <a:pt x="51292" y="3936"/>
                  </a:lnTo>
                  <a:lnTo>
                    <a:pt x="50561" y="3583"/>
                  </a:lnTo>
                  <a:lnTo>
                    <a:pt x="49829" y="3280"/>
                  </a:lnTo>
                  <a:lnTo>
                    <a:pt x="49072" y="2977"/>
                  </a:lnTo>
                  <a:lnTo>
                    <a:pt x="48340" y="2700"/>
                  </a:lnTo>
                  <a:lnTo>
                    <a:pt x="47583" y="2422"/>
                  </a:lnTo>
                  <a:lnTo>
                    <a:pt x="46827" y="2170"/>
                  </a:lnTo>
                  <a:lnTo>
                    <a:pt x="46070" y="1943"/>
                  </a:lnTo>
                  <a:lnTo>
                    <a:pt x="44556" y="1489"/>
                  </a:lnTo>
                  <a:lnTo>
                    <a:pt x="43042" y="1135"/>
                  </a:lnTo>
                  <a:lnTo>
                    <a:pt x="41503" y="807"/>
                  </a:lnTo>
                  <a:lnTo>
                    <a:pt x="39964" y="555"/>
                  </a:lnTo>
                  <a:lnTo>
                    <a:pt x="38450" y="328"/>
                  </a:lnTo>
                  <a:lnTo>
                    <a:pt x="36937" y="177"/>
                  </a:lnTo>
                  <a:lnTo>
                    <a:pt x="35448" y="76"/>
                  </a:lnTo>
                  <a:lnTo>
                    <a:pt x="33985" y="25"/>
                  </a:lnTo>
                  <a:lnTo>
                    <a:pt x="325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3128;p46"/>
            <p:cNvSpPr/>
            <p:nvPr/>
          </p:nvSpPr>
          <p:spPr>
            <a:xfrm>
              <a:off x="1709032" y="2114091"/>
              <a:ext cx="209953" cy="325935"/>
            </a:xfrm>
            <a:custGeom>
              <a:avLst/>
              <a:gdLst/>
              <a:ahLst/>
              <a:cxnLst/>
              <a:rect l="l" t="t" r="r" b="b"/>
              <a:pathLst>
                <a:path w="10597" h="16451" extrusionOk="0">
                  <a:moveTo>
                    <a:pt x="278" y="0"/>
                  </a:moveTo>
                  <a:lnTo>
                    <a:pt x="0" y="16299"/>
                  </a:lnTo>
                  <a:lnTo>
                    <a:pt x="10319" y="16450"/>
                  </a:lnTo>
                  <a:lnTo>
                    <a:pt x="10597" y="177"/>
                  </a:lnTo>
                  <a:lnTo>
                    <a:pt x="278" y="0"/>
                  </a:lnTo>
                  <a:close/>
                </a:path>
              </a:pathLst>
            </a:custGeom>
            <a:solidFill>
              <a:srgbClr val="F6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3129;p46"/>
            <p:cNvSpPr/>
            <p:nvPr/>
          </p:nvSpPr>
          <p:spPr>
            <a:xfrm>
              <a:off x="1709032" y="2114091"/>
              <a:ext cx="209953" cy="325935"/>
            </a:xfrm>
            <a:custGeom>
              <a:avLst/>
              <a:gdLst/>
              <a:ahLst/>
              <a:cxnLst/>
              <a:rect l="l" t="t" r="r" b="b"/>
              <a:pathLst>
                <a:path w="10597" h="16451" fill="none" extrusionOk="0">
                  <a:moveTo>
                    <a:pt x="10319" y="16450"/>
                  </a:moveTo>
                  <a:lnTo>
                    <a:pt x="0" y="16299"/>
                  </a:lnTo>
                  <a:lnTo>
                    <a:pt x="278" y="0"/>
                  </a:lnTo>
                  <a:lnTo>
                    <a:pt x="10597" y="177"/>
                  </a:lnTo>
                  <a:lnTo>
                    <a:pt x="10319" y="164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3130;p46"/>
            <p:cNvSpPr/>
            <p:nvPr/>
          </p:nvSpPr>
          <p:spPr>
            <a:xfrm>
              <a:off x="1021159" y="1371239"/>
              <a:ext cx="352920" cy="399915"/>
            </a:xfrm>
            <a:custGeom>
              <a:avLst/>
              <a:gdLst/>
              <a:ahLst/>
              <a:cxnLst/>
              <a:rect l="l" t="t" r="r" b="b"/>
              <a:pathLst>
                <a:path w="17813" h="20185" extrusionOk="0">
                  <a:moveTo>
                    <a:pt x="5980" y="1"/>
                  </a:moveTo>
                  <a:lnTo>
                    <a:pt x="5576" y="51"/>
                  </a:lnTo>
                  <a:lnTo>
                    <a:pt x="5147" y="152"/>
                  </a:lnTo>
                  <a:lnTo>
                    <a:pt x="4744" y="278"/>
                  </a:lnTo>
                  <a:lnTo>
                    <a:pt x="4239" y="455"/>
                  </a:lnTo>
                  <a:lnTo>
                    <a:pt x="3760" y="707"/>
                  </a:lnTo>
                  <a:lnTo>
                    <a:pt x="3331" y="984"/>
                  </a:lnTo>
                  <a:lnTo>
                    <a:pt x="2902" y="1287"/>
                  </a:lnTo>
                  <a:lnTo>
                    <a:pt x="2524" y="1640"/>
                  </a:lnTo>
                  <a:lnTo>
                    <a:pt x="2145" y="1994"/>
                  </a:lnTo>
                  <a:lnTo>
                    <a:pt x="1817" y="2397"/>
                  </a:lnTo>
                  <a:lnTo>
                    <a:pt x="1514" y="2801"/>
                  </a:lnTo>
                  <a:lnTo>
                    <a:pt x="1237" y="3230"/>
                  </a:lnTo>
                  <a:lnTo>
                    <a:pt x="985" y="3684"/>
                  </a:lnTo>
                  <a:lnTo>
                    <a:pt x="783" y="4138"/>
                  </a:lnTo>
                  <a:lnTo>
                    <a:pt x="581" y="4592"/>
                  </a:lnTo>
                  <a:lnTo>
                    <a:pt x="429" y="5046"/>
                  </a:lnTo>
                  <a:lnTo>
                    <a:pt x="278" y="5501"/>
                  </a:lnTo>
                  <a:lnTo>
                    <a:pt x="177" y="5955"/>
                  </a:lnTo>
                  <a:lnTo>
                    <a:pt x="102" y="6384"/>
                  </a:lnTo>
                  <a:lnTo>
                    <a:pt x="26" y="6939"/>
                  </a:lnTo>
                  <a:lnTo>
                    <a:pt x="1" y="7468"/>
                  </a:lnTo>
                  <a:lnTo>
                    <a:pt x="26" y="7998"/>
                  </a:lnTo>
                  <a:lnTo>
                    <a:pt x="76" y="8528"/>
                  </a:lnTo>
                  <a:lnTo>
                    <a:pt x="152" y="9033"/>
                  </a:lnTo>
                  <a:lnTo>
                    <a:pt x="278" y="9537"/>
                  </a:lnTo>
                  <a:lnTo>
                    <a:pt x="429" y="10017"/>
                  </a:lnTo>
                  <a:lnTo>
                    <a:pt x="581" y="10496"/>
                  </a:lnTo>
                  <a:lnTo>
                    <a:pt x="783" y="10975"/>
                  </a:lnTo>
                  <a:lnTo>
                    <a:pt x="1010" y="11429"/>
                  </a:lnTo>
                  <a:lnTo>
                    <a:pt x="1237" y="11858"/>
                  </a:lnTo>
                  <a:lnTo>
                    <a:pt x="1489" y="12312"/>
                  </a:lnTo>
                  <a:lnTo>
                    <a:pt x="1767" y="12716"/>
                  </a:lnTo>
                  <a:lnTo>
                    <a:pt x="2044" y="13120"/>
                  </a:lnTo>
                  <a:lnTo>
                    <a:pt x="2347" y="13498"/>
                  </a:lnTo>
                  <a:lnTo>
                    <a:pt x="2624" y="13877"/>
                  </a:lnTo>
                  <a:lnTo>
                    <a:pt x="3255" y="14583"/>
                  </a:lnTo>
                  <a:lnTo>
                    <a:pt x="3861" y="15214"/>
                  </a:lnTo>
                  <a:lnTo>
                    <a:pt x="4466" y="15769"/>
                  </a:lnTo>
                  <a:lnTo>
                    <a:pt x="5021" y="16274"/>
                  </a:lnTo>
                  <a:lnTo>
                    <a:pt x="5526" y="16677"/>
                  </a:lnTo>
                  <a:lnTo>
                    <a:pt x="5955" y="17005"/>
                  </a:lnTo>
                  <a:lnTo>
                    <a:pt x="6510" y="17409"/>
                  </a:lnTo>
                  <a:lnTo>
                    <a:pt x="6939" y="17712"/>
                  </a:lnTo>
                  <a:lnTo>
                    <a:pt x="7368" y="17964"/>
                  </a:lnTo>
                  <a:lnTo>
                    <a:pt x="7797" y="18216"/>
                  </a:lnTo>
                  <a:lnTo>
                    <a:pt x="8251" y="18443"/>
                  </a:lnTo>
                  <a:lnTo>
                    <a:pt x="9108" y="18847"/>
                  </a:lnTo>
                  <a:lnTo>
                    <a:pt x="9966" y="19175"/>
                  </a:lnTo>
                  <a:lnTo>
                    <a:pt x="10799" y="19452"/>
                  </a:lnTo>
                  <a:lnTo>
                    <a:pt x="11631" y="19679"/>
                  </a:lnTo>
                  <a:lnTo>
                    <a:pt x="12439" y="19856"/>
                  </a:lnTo>
                  <a:lnTo>
                    <a:pt x="13221" y="20007"/>
                  </a:lnTo>
                  <a:lnTo>
                    <a:pt x="13953" y="20083"/>
                  </a:lnTo>
                  <a:lnTo>
                    <a:pt x="14659" y="20159"/>
                  </a:lnTo>
                  <a:lnTo>
                    <a:pt x="15315" y="20184"/>
                  </a:lnTo>
                  <a:lnTo>
                    <a:pt x="16501" y="20184"/>
                  </a:lnTo>
                  <a:lnTo>
                    <a:pt x="17005" y="20159"/>
                  </a:lnTo>
                  <a:lnTo>
                    <a:pt x="17813" y="20083"/>
                  </a:lnTo>
                  <a:lnTo>
                    <a:pt x="15365" y="5601"/>
                  </a:lnTo>
                  <a:lnTo>
                    <a:pt x="15113" y="5173"/>
                  </a:lnTo>
                  <a:lnTo>
                    <a:pt x="14760" y="4643"/>
                  </a:lnTo>
                  <a:lnTo>
                    <a:pt x="14306" y="4062"/>
                  </a:lnTo>
                  <a:lnTo>
                    <a:pt x="14028" y="3734"/>
                  </a:lnTo>
                  <a:lnTo>
                    <a:pt x="13725" y="3406"/>
                  </a:lnTo>
                  <a:lnTo>
                    <a:pt x="13397" y="3079"/>
                  </a:lnTo>
                  <a:lnTo>
                    <a:pt x="13044" y="2751"/>
                  </a:lnTo>
                  <a:lnTo>
                    <a:pt x="12666" y="2423"/>
                  </a:lnTo>
                  <a:lnTo>
                    <a:pt x="12262" y="2120"/>
                  </a:lnTo>
                  <a:lnTo>
                    <a:pt x="11808" y="1817"/>
                  </a:lnTo>
                  <a:lnTo>
                    <a:pt x="11329" y="1514"/>
                  </a:lnTo>
                  <a:lnTo>
                    <a:pt x="10824" y="1237"/>
                  </a:lnTo>
                  <a:lnTo>
                    <a:pt x="10294" y="984"/>
                  </a:lnTo>
                  <a:lnTo>
                    <a:pt x="9815" y="757"/>
                  </a:lnTo>
                  <a:lnTo>
                    <a:pt x="9235" y="530"/>
                  </a:lnTo>
                  <a:lnTo>
                    <a:pt x="8604" y="328"/>
                  </a:lnTo>
                  <a:lnTo>
                    <a:pt x="8276" y="228"/>
                  </a:lnTo>
                  <a:lnTo>
                    <a:pt x="7923" y="152"/>
                  </a:lnTo>
                  <a:lnTo>
                    <a:pt x="7544" y="76"/>
                  </a:lnTo>
                  <a:lnTo>
                    <a:pt x="7166" y="26"/>
                  </a:lnTo>
                  <a:lnTo>
                    <a:pt x="6787" y="1"/>
                  </a:lnTo>
                  <a:close/>
                </a:path>
              </a:pathLst>
            </a:custGeom>
            <a:solidFill>
              <a:srgbClr val="F6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3131;p46"/>
            <p:cNvSpPr/>
            <p:nvPr/>
          </p:nvSpPr>
          <p:spPr>
            <a:xfrm>
              <a:off x="1021159" y="1371239"/>
              <a:ext cx="352920" cy="399915"/>
            </a:xfrm>
            <a:custGeom>
              <a:avLst/>
              <a:gdLst/>
              <a:ahLst/>
              <a:cxnLst/>
              <a:rect l="l" t="t" r="r" b="b"/>
              <a:pathLst>
                <a:path w="17813" h="20185" fill="none" extrusionOk="0">
                  <a:moveTo>
                    <a:pt x="15365" y="5601"/>
                  </a:moveTo>
                  <a:lnTo>
                    <a:pt x="15365" y="5601"/>
                  </a:lnTo>
                  <a:lnTo>
                    <a:pt x="15113" y="5173"/>
                  </a:lnTo>
                  <a:lnTo>
                    <a:pt x="14760" y="4643"/>
                  </a:lnTo>
                  <a:lnTo>
                    <a:pt x="14306" y="4062"/>
                  </a:lnTo>
                  <a:lnTo>
                    <a:pt x="14028" y="3734"/>
                  </a:lnTo>
                  <a:lnTo>
                    <a:pt x="13725" y="3406"/>
                  </a:lnTo>
                  <a:lnTo>
                    <a:pt x="13397" y="3079"/>
                  </a:lnTo>
                  <a:lnTo>
                    <a:pt x="13044" y="2751"/>
                  </a:lnTo>
                  <a:lnTo>
                    <a:pt x="12666" y="2423"/>
                  </a:lnTo>
                  <a:lnTo>
                    <a:pt x="12262" y="2120"/>
                  </a:lnTo>
                  <a:lnTo>
                    <a:pt x="11808" y="1817"/>
                  </a:lnTo>
                  <a:lnTo>
                    <a:pt x="11329" y="1514"/>
                  </a:lnTo>
                  <a:lnTo>
                    <a:pt x="10824" y="1237"/>
                  </a:lnTo>
                  <a:lnTo>
                    <a:pt x="10294" y="984"/>
                  </a:lnTo>
                  <a:lnTo>
                    <a:pt x="10294" y="984"/>
                  </a:lnTo>
                  <a:lnTo>
                    <a:pt x="9815" y="757"/>
                  </a:lnTo>
                  <a:lnTo>
                    <a:pt x="9235" y="530"/>
                  </a:lnTo>
                  <a:lnTo>
                    <a:pt x="8604" y="328"/>
                  </a:lnTo>
                  <a:lnTo>
                    <a:pt x="8276" y="228"/>
                  </a:lnTo>
                  <a:lnTo>
                    <a:pt x="7923" y="152"/>
                  </a:lnTo>
                  <a:lnTo>
                    <a:pt x="7544" y="76"/>
                  </a:lnTo>
                  <a:lnTo>
                    <a:pt x="7166" y="26"/>
                  </a:lnTo>
                  <a:lnTo>
                    <a:pt x="6787" y="1"/>
                  </a:lnTo>
                  <a:lnTo>
                    <a:pt x="6384" y="1"/>
                  </a:lnTo>
                  <a:lnTo>
                    <a:pt x="5980" y="1"/>
                  </a:lnTo>
                  <a:lnTo>
                    <a:pt x="5576" y="51"/>
                  </a:lnTo>
                  <a:lnTo>
                    <a:pt x="5147" y="152"/>
                  </a:lnTo>
                  <a:lnTo>
                    <a:pt x="4744" y="278"/>
                  </a:lnTo>
                  <a:lnTo>
                    <a:pt x="4744" y="278"/>
                  </a:lnTo>
                  <a:lnTo>
                    <a:pt x="4239" y="455"/>
                  </a:lnTo>
                  <a:lnTo>
                    <a:pt x="3760" y="707"/>
                  </a:lnTo>
                  <a:lnTo>
                    <a:pt x="3331" y="984"/>
                  </a:lnTo>
                  <a:lnTo>
                    <a:pt x="2902" y="1287"/>
                  </a:lnTo>
                  <a:lnTo>
                    <a:pt x="2524" y="1640"/>
                  </a:lnTo>
                  <a:lnTo>
                    <a:pt x="2145" y="1994"/>
                  </a:lnTo>
                  <a:lnTo>
                    <a:pt x="1817" y="2397"/>
                  </a:lnTo>
                  <a:lnTo>
                    <a:pt x="1514" y="2801"/>
                  </a:lnTo>
                  <a:lnTo>
                    <a:pt x="1237" y="3230"/>
                  </a:lnTo>
                  <a:lnTo>
                    <a:pt x="985" y="3684"/>
                  </a:lnTo>
                  <a:lnTo>
                    <a:pt x="783" y="4138"/>
                  </a:lnTo>
                  <a:lnTo>
                    <a:pt x="581" y="4592"/>
                  </a:lnTo>
                  <a:lnTo>
                    <a:pt x="429" y="5046"/>
                  </a:lnTo>
                  <a:lnTo>
                    <a:pt x="278" y="5501"/>
                  </a:lnTo>
                  <a:lnTo>
                    <a:pt x="177" y="5955"/>
                  </a:lnTo>
                  <a:lnTo>
                    <a:pt x="102" y="6384"/>
                  </a:lnTo>
                  <a:lnTo>
                    <a:pt x="102" y="6384"/>
                  </a:lnTo>
                  <a:lnTo>
                    <a:pt x="26" y="6939"/>
                  </a:lnTo>
                  <a:lnTo>
                    <a:pt x="1" y="7468"/>
                  </a:lnTo>
                  <a:lnTo>
                    <a:pt x="26" y="7998"/>
                  </a:lnTo>
                  <a:lnTo>
                    <a:pt x="76" y="8528"/>
                  </a:lnTo>
                  <a:lnTo>
                    <a:pt x="152" y="9033"/>
                  </a:lnTo>
                  <a:lnTo>
                    <a:pt x="278" y="9537"/>
                  </a:lnTo>
                  <a:lnTo>
                    <a:pt x="429" y="10017"/>
                  </a:lnTo>
                  <a:lnTo>
                    <a:pt x="581" y="10496"/>
                  </a:lnTo>
                  <a:lnTo>
                    <a:pt x="783" y="10975"/>
                  </a:lnTo>
                  <a:lnTo>
                    <a:pt x="1010" y="11429"/>
                  </a:lnTo>
                  <a:lnTo>
                    <a:pt x="1237" y="11858"/>
                  </a:lnTo>
                  <a:lnTo>
                    <a:pt x="1489" y="12312"/>
                  </a:lnTo>
                  <a:lnTo>
                    <a:pt x="1767" y="12716"/>
                  </a:lnTo>
                  <a:lnTo>
                    <a:pt x="2044" y="13120"/>
                  </a:lnTo>
                  <a:lnTo>
                    <a:pt x="2347" y="13498"/>
                  </a:lnTo>
                  <a:lnTo>
                    <a:pt x="2624" y="13877"/>
                  </a:lnTo>
                  <a:lnTo>
                    <a:pt x="3255" y="14583"/>
                  </a:lnTo>
                  <a:lnTo>
                    <a:pt x="3861" y="15214"/>
                  </a:lnTo>
                  <a:lnTo>
                    <a:pt x="4466" y="15769"/>
                  </a:lnTo>
                  <a:lnTo>
                    <a:pt x="5021" y="16274"/>
                  </a:lnTo>
                  <a:lnTo>
                    <a:pt x="5526" y="16677"/>
                  </a:lnTo>
                  <a:lnTo>
                    <a:pt x="5955" y="17005"/>
                  </a:lnTo>
                  <a:lnTo>
                    <a:pt x="6510" y="17409"/>
                  </a:lnTo>
                  <a:lnTo>
                    <a:pt x="6510" y="17409"/>
                  </a:lnTo>
                  <a:lnTo>
                    <a:pt x="6939" y="17712"/>
                  </a:lnTo>
                  <a:lnTo>
                    <a:pt x="7368" y="17964"/>
                  </a:lnTo>
                  <a:lnTo>
                    <a:pt x="7797" y="18216"/>
                  </a:lnTo>
                  <a:lnTo>
                    <a:pt x="8251" y="18443"/>
                  </a:lnTo>
                  <a:lnTo>
                    <a:pt x="9108" y="18847"/>
                  </a:lnTo>
                  <a:lnTo>
                    <a:pt x="9966" y="19175"/>
                  </a:lnTo>
                  <a:lnTo>
                    <a:pt x="10799" y="19452"/>
                  </a:lnTo>
                  <a:lnTo>
                    <a:pt x="11631" y="19679"/>
                  </a:lnTo>
                  <a:lnTo>
                    <a:pt x="12439" y="19856"/>
                  </a:lnTo>
                  <a:lnTo>
                    <a:pt x="13221" y="20007"/>
                  </a:lnTo>
                  <a:lnTo>
                    <a:pt x="13953" y="20083"/>
                  </a:lnTo>
                  <a:lnTo>
                    <a:pt x="14659" y="20159"/>
                  </a:lnTo>
                  <a:lnTo>
                    <a:pt x="15315" y="20184"/>
                  </a:lnTo>
                  <a:lnTo>
                    <a:pt x="15946" y="20184"/>
                  </a:lnTo>
                  <a:lnTo>
                    <a:pt x="16501" y="20184"/>
                  </a:lnTo>
                  <a:lnTo>
                    <a:pt x="17005" y="20159"/>
                  </a:lnTo>
                  <a:lnTo>
                    <a:pt x="17813" y="20083"/>
                  </a:lnTo>
                  <a:lnTo>
                    <a:pt x="17813" y="20083"/>
                  </a:lnTo>
                  <a:lnTo>
                    <a:pt x="15365" y="56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3132;p46"/>
            <p:cNvSpPr/>
            <p:nvPr/>
          </p:nvSpPr>
          <p:spPr>
            <a:xfrm>
              <a:off x="1090152" y="1478216"/>
              <a:ext cx="165474" cy="114992"/>
            </a:xfrm>
            <a:custGeom>
              <a:avLst/>
              <a:gdLst/>
              <a:ahLst/>
              <a:cxnLst/>
              <a:rect l="l" t="t" r="r" b="b"/>
              <a:pathLst>
                <a:path w="8352" h="5804" extrusionOk="0">
                  <a:moveTo>
                    <a:pt x="1287" y="1"/>
                  </a:moveTo>
                  <a:lnTo>
                    <a:pt x="959" y="26"/>
                  </a:lnTo>
                  <a:lnTo>
                    <a:pt x="656" y="51"/>
                  </a:lnTo>
                  <a:lnTo>
                    <a:pt x="328" y="76"/>
                  </a:lnTo>
                  <a:lnTo>
                    <a:pt x="0" y="152"/>
                  </a:lnTo>
                  <a:lnTo>
                    <a:pt x="606" y="404"/>
                  </a:lnTo>
                  <a:lnTo>
                    <a:pt x="1186" y="682"/>
                  </a:lnTo>
                  <a:lnTo>
                    <a:pt x="1766" y="959"/>
                  </a:lnTo>
                  <a:lnTo>
                    <a:pt x="2321" y="1262"/>
                  </a:lnTo>
                  <a:lnTo>
                    <a:pt x="2876" y="1565"/>
                  </a:lnTo>
                  <a:lnTo>
                    <a:pt x="3406" y="1893"/>
                  </a:lnTo>
                  <a:lnTo>
                    <a:pt x="3936" y="2221"/>
                  </a:lnTo>
                  <a:lnTo>
                    <a:pt x="4441" y="2574"/>
                  </a:lnTo>
                  <a:lnTo>
                    <a:pt x="5475" y="3306"/>
                  </a:lnTo>
                  <a:lnTo>
                    <a:pt x="6459" y="4088"/>
                  </a:lnTo>
                  <a:lnTo>
                    <a:pt x="7418" y="4920"/>
                  </a:lnTo>
                  <a:lnTo>
                    <a:pt x="8351" y="5803"/>
                  </a:lnTo>
                  <a:lnTo>
                    <a:pt x="8301" y="5223"/>
                  </a:lnTo>
                  <a:lnTo>
                    <a:pt x="8225" y="4466"/>
                  </a:lnTo>
                  <a:lnTo>
                    <a:pt x="7948" y="3987"/>
                  </a:lnTo>
                  <a:lnTo>
                    <a:pt x="7670" y="3533"/>
                  </a:lnTo>
                  <a:lnTo>
                    <a:pt x="7342" y="3104"/>
                  </a:lnTo>
                  <a:lnTo>
                    <a:pt x="6989" y="2700"/>
                  </a:lnTo>
                  <a:lnTo>
                    <a:pt x="6610" y="2296"/>
                  </a:lnTo>
                  <a:lnTo>
                    <a:pt x="6207" y="1943"/>
                  </a:lnTo>
                  <a:lnTo>
                    <a:pt x="5803" y="1590"/>
                  </a:lnTo>
                  <a:lnTo>
                    <a:pt x="5349" y="1287"/>
                  </a:lnTo>
                  <a:lnTo>
                    <a:pt x="4895" y="985"/>
                  </a:lnTo>
                  <a:lnTo>
                    <a:pt x="4390" y="757"/>
                  </a:lnTo>
                  <a:lnTo>
                    <a:pt x="3911" y="530"/>
                  </a:lnTo>
                  <a:lnTo>
                    <a:pt x="3406" y="354"/>
                  </a:lnTo>
                  <a:lnTo>
                    <a:pt x="2876" y="202"/>
                  </a:lnTo>
                  <a:lnTo>
                    <a:pt x="2347" y="102"/>
                  </a:lnTo>
                  <a:lnTo>
                    <a:pt x="1817" y="26"/>
                  </a:lnTo>
                  <a:lnTo>
                    <a:pt x="1287"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3133;p46"/>
            <p:cNvSpPr/>
            <p:nvPr/>
          </p:nvSpPr>
          <p:spPr>
            <a:xfrm>
              <a:off x="1253125" y="1566706"/>
              <a:ext cx="11511" cy="35009"/>
            </a:xfrm>
            <a:custGeom>
              <a:avLst/>
              <a:gdLst/>
              <a:ahLst/>
              <a:cxnLst/>
              <a:rect l="l" t="t" r="r" b="b"/>
              <a:pathLst>
                <a:path w="581" h="1767" extrusionOk="0">
                  <a:moveTo>
                    <a:pt x="0" y="0"/>
                  </a:moveTo>
                  <a:lnTo>
                    <a:pt x="76" y="757"/>
                  </a:lnTo>
                  <a:lnTo>
                    <a:pt x="126" y="1337"/>
                  </a:lnTo>
                  <a:lnTo>
                    <a:pt x="580" y="1766"/>
                  </a:lnTo>
                  <a:lnTo>
                    <a:pt x="479" y="1312"/>
                  </a:lnTo>
                  <a:lnTo>
                    <a:pt x="353" y="858"/>
                  </a:lnTo>
                  <a:lnTo>
                    <a:pt x="177" y="429"/>
                  </a:lnTo>
                  <a:lnTo>
                    <a:pt x="0" y="0"/>
                  </a:lnTo>
                  <a:close/>
                </a:path>
              </a:pathLst>
            </a:custGeom>
            <a:solidFill>
              <a:srgbClr val="E58F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3134;p46"/>
            <p:cNvSpPr/>
            <p:nvPr/>
          </p:nvSpPr>
          <p:spPr>
            <a:xfrm>
              <a:off x="1253125" y="1566706"/>
              <a:ext cx="11511" cy="35009"/>
            </a:xfrm>
            <a:custGeom>
              <a:avLst/>
              <a:gdLst/>
              <a:ahLst/>
              <a:cxnLst/>
              <a:rect l="l" t="t" r="r" b="b"/>
              <a:pathLst>
                <a:path w="581" h="1767" fill="none" extrusionOk="0">
                  <a:moveTo>
                    <a:pt x="0" y="0"/>
                  </a:moveTo>
                  <a:lnTo>
                    <a:pt x="0" y="0"/>
                  </a:lnTo>
                  <a:lnTo>
                    <a:pt x="76" y="757"/>
                  </a:lnTo>
                  <a:lnTo>
                    <a:pt x="76" y="757"/>
                  </a:lnTo>
                  <a:lnTo>
                    <a:pt x="126" y="1337"/>
                  </a:lnTo>
                  <a:lnTo>
                    <a:pt x="126" y="1337"/>
                  </a:lnTo>
                  <a:lnTo>
                    <a:pt x="580" y="1766"/>
                  </a:lnTo>
                  <a:lnTo>
                    <a:pt x="580" y="1766"/>
                  </a:lnTo>
                  <a:lnTo>
                    <a:pt x="479" y="1312"/>
                  </a:lnTo>
                  <a:lnTo>
                    <a:pt x="353" y="858"/>
                  </a:lnTo>
                  <a:lnTo>
                    <a:pt x="177" y="42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3135;p46"/>
            <p:cNvSpPr/>
            <p:nvPr/>
          </p:nvSpPr>
          <p:spPr>
            <a:xfrm>
              <a:off x="2315409" y="1459214"/>
              <a:ext cx="361420" cy="394407"/>
            </a:xfrm>
            <a:custGeom>
              <a:avLst/>
              <a:gdLst/>
              <a:ahLst/>
              <a:cxnLst/>
              <a:rect l="l" t="t" r="r" b="b"/>
              <a:pathLst>
                <a:path w="18242" h="19907" extrusionOk="0">
                  <a:moveTo>
                    <a:pt x="11707" y="1"/>
                  </a:moveTo>
                  <a:lnTo>
                    <a:pt x="11304" y="26"/>
                  </a:lnTo>
                  <a:lnTo>
                    <a:pt x="10925" y="77"/>
                  </a:lnTo>
                  <a:lnTo>
                    <a:pt x="10572" y="127"/>
                  </a:lnTo>
                  <a:lnTo>
                    <a:pt x="10194" y="203"/>
                  </a:lnTo>
                  <a:lnTo>
                    <a:pt x="9866" y="278"/>
                  </a:lnTo>
                  <a:lnTo>
                    <a:pt x="9235" y="480"/>
                  </a:lnTo>
                  <a:lnTo>
                    <a:pt x="8655" y="682"/>
                  </a:lnTo>
                  <a:lnTo>
                    <a:pt x="8175" y="884"/>
                  </a:lnTo>
                  <a:lnTo>
                    <a:pt x="7620" y="1111"/>
                  </a:lnTo>
                  <a:lnTo>
                    <a:pt x="7090" y="1389"/>
                  </a:lnTo>
                  <a:lnTo>
                    <a:pt x="6611" y="1666"/>
                  </a:lnTo>
                  <a:lnTo>
                    <a:pt x="6157" y="1944"/>
                  </a:lnTo>
                  <a:lnTo>
                    <a:pt x="5728" y="2246"/>
                  </a:lnTo>
                  <a:lnTo>
                    <a:pt x="5350" y="2574"/>
                  </a:lnTo>
                  <a:lnTo>
                    <a:pt x="4971" y="2877"/>
                  </a:lnTo>
                  <a:lnTo>
                    <a:pt x="4643" y="3205"/>
                  </a:lnTo>
                  <a:lnTo>
                    <a:pt x="4340" y="3508"/>
                  </a:lnTo>
                  <a:lnTo>
                    <a:pt x="4063" y="3811"/>
                  </a:lnTo>
                  <a:lnTo>
                    <a:pt x="3584" y="4391"/>
                  </a:lnTo>
                  <a:lnTo>
                    <a:pt x="3205" y="4921"/>
                  </a:lnTo>
                  <a:lnTo>
                    <a:pt x="2928" y="5324"/>
                  </a:lnTo>
                  <a:lnTo>
                    <a:pt x="1" y="19730"/>
                  </a:lnTo>
                  <a:lnTo>
                    <a:pt x="833" y="19831"/>
                  </a:lnTo>
                  <a:lnTo>
                    <a:pt x="1313" y="19856"/>
                  </a:lnTo>
                  <a:lnTo>
                    <a:pt x="1893" y="19882"/>
                  </a:lnTo>
                  <a:lnTo>
                    <a:pt x="2499" y="19907"/>
                  </a:lnTo>
                  <a:lnTo>
                    <a:pt x="3155" y="19907"/>
                  </a:lnTo>
                  <a:lnTo>
                    <a:pt x="3886" y="19856"/>
                  </a:lnTo>
                  <a:lnTo>
                    <a:pt x="4618" y="19781"/>
                  </a:lnTo>
                  <a:lnTo>
                    <a:pt x="5400" y="19680"/>
                  </a:lnTo>
                  <a:lnTo>
                    <a:pt x="6207" y="19528"/>
                  </a:lnTo>
                  <a:lnTo>
                    <a:pt x="7040" y="19327"/>
                  </a:lnTo>
                  <a:lnTo>
                    <a:pt x="7898" y="19074"/>
                  </a:lnTo>
                  <a:lnTo>
                    <a:pt x="8756" y="18772"/>
                  </a:lnTo>
                  <a:lnTo>
                    <a:pt x="9639" y="18393"/>
                  </a:lnTo>
                  <a:lnTo>
                    <a:pt x="10068" y="18191"/>
                  </a:lnTo>
                  <a:lnTo>
                    <a:pt x="10522" y="17964"/>
                  </a:lnTo>
                  <a:lnTo>
                    <a:pt x="10951" y="17712"/>
                  </a:lnTo>
                  <a:lnTo>
                    <a:pt x="11405" y="17434"/>
                  </a:lnTo>
                  <a:lnTo>
                    <a:pt x="11960" y="17056"/>
                  </a:lnTo>
                  <a:lnTo>
                    <a:pt x="12414" y="16728"/>
                  </a:lnTo>
                  <a:lnTo>
                    <a:pt x="12944" y="16350"/>
                  </a:lnTo>
                  <a:lnTo>
                    <a:pt x="13499" y="15870"/>
                  </a:lnTo>
                  <a:lnTo>
                    <a:pt x="14129" y="15315"/>
                  </a:lnTo>
                  <a:lnTo>
                    <a:pt x="14760" y="14710"/>
                  </a:lnTo>
                  <a:lnTo>
                    <a:pt x="15391" y="14028"/>
                  </a:lnTo>
                  <a:lnTo>
                    <a:pt x="15694" y="13675"/>
                  </a:lnTo>
                  <a:lnTo>
                    <a:pt x="15996" y="13297"/>
                  </a:lnTo>
                  <a:lnTo>
                    <a:pt x="16299" y="12893"/>
                  </a:lnTo>
                  <a:lnTo>
                    <a:pt x="16577" y="12489"/>
                  </a:lnTo>
                  <a:lnTo>
                    <a:pt x="16854" y="12061"/>
                  </a:lnTo>
                  <a:lnTo>
                    <a:pt x="17107" y="11632"/>
                  </a:lnTo>
                  <a:lnTo>
                    <a:pt x="17334" y="11178"/>
                  </a:lnTo>
                  <a:lnTo>
                    <a:pt x="17535" y="10723"/>
                  </a:lnTo>
                  <a:lnTo>
                    <a:pt x="17737" y="10244"/>
                  </a:lnTo>
                  <a:lnTo>
                    <a:pt x="17889" y="9765"/>
                  </a:lnTo>
                  <a:lnTo>
                    <a:pt x="18040" y="9260"/>
                  </a:lnTo>
                  <a:lnTo>
                    <a:pt x="18141" y="8756"/>
                  </a:lnTo>
                  <a:lnTo>
                    <a:pt x="18191" y="8226"/>
                  </a:lnTo>
                  <a:lnTo>
                    <a:pt x="18242" y="7696"/>
                  </a:lnTo>
                  <a:lnTo>
                    <a:pt x="18217" y="7166"/>
                  </a:lnTo>
                  <a:lnTo>
                    <a:pt x="18166" y="6611"/>
                  </a:lnTo>
                  <a:lnTo>
                    <a:pt x="18116" y="6182"/>
                  </a:lnTo>
                  <a:lnTo>
                    <a:pt x="18015" y="5728"/>
                  </a:lnTo>
                  <a:lnTo>
                    <a:pt x="17889" y="5274"/>
                  </a:lnTo>
                  <a:lnTo>
                    <a:pt x="17737" y="4820"/>
                  </a:lnTo>
                  <a:lnTo>
                    <a:pt x="17561" y="4340"/>
                  </a:lnTo>
                  <a:lnTo>
                    <a:pt x="17359" y="3886"/>
                  </a:lnTo>
                  <a:lnTo>
                    <a:pt x="17132" y="3432"/>
                  </a:lnTo>
                  <a:lnTo>
                    <a:pt x="16879" y="3003"/>
                  </a:lnTo>
                  <a:lnTo>
                    <a:pt x="16577" y="2574"/>
                  </a:lnTo>
                  <a:lnTo>
                    <a:pt x="16274" y="2171"/>
                  </a:lnTo>
                  <a:lnTo>
                    <a:pt x="15921" y="1792"/>
                  </a:lnTo>
                  <a:lnTo>
                    <a:pt x="15542" y="1439"/>
                  </a:lnTo>
                  <a:lnTo>
                    <a:pt x="15139" y="1111"/>
                  </a:lnTo>
                  <a:lnTo>
                    <a:pt x="14710" y="808"/>
                  </a:lnTo>
                  <a:lnTo>
                    <a:pt x="14230" y="556"/>
                  </a:lnTo>
                  <a:lnTo>
                    <a:pt x="13751" y="354"/>
                  </a:lnTo>
                  <a:lnTo>
                    <a:pt x="13322" y="228"/>
                  </a:lnTo>
                  <a:lnTo>
                    <a:pt x="12918" y="127"/>
                  </a:lnTo>
                  <a:lnTo>
                    <a:pt x="12490" y="51"/>
                  </a:lnTo>
                  <a:lnTo>
                    <a:pt x="12086" y="26"/>
                  </a:lnTo>
                  <a:lnTo>
                    <a:pt x="11707" y="1"/>
                  </a:lnTo>
                  <a:close/>
                </a:path>
              </a:pathLst>
            </a:custGeom>
            <a:solidFill>
              <a:srgbClr val="F6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3136;p46"/>
            <p:cNvSpPr/>
            <p:nvPr/>
          </p:nvSpPr>
          <p:spPr>
            <a:xfrm>
              <a:off x="2315409" y="1459214"/>
              <a:ext cx="361420" cy="394407"/>
            </a:xfrm>
            <a:custGeom>
              <a:avLst/>
              <a:gdLst/>
              <a:ahLst/>
              <a:cxnLst/>
              <a:rect l="l" t="t" r="r" b="b"/>
              <a:pathLst>
                <a:path w="18242" h="19907" fill="none" extrusionOk="0">
                  <a:moveTo>
                    <a:pt x="2928" y="5324"/>
                  </a:moveTo>
                  <a:lnTo>
                    <a:pt x="2928" y="5324"/>
                  </a:lnTo>
                  <a:lnTo>
                    <a:pt x="3205" y="4921"/>
                  </a:lnTo>
                  <a:lnTo>
                    <a:pt x="3584" y="4391"/>
                  </a:lnTo>
                  <a:lnTo>
                    <a:pt x="4063" y="3811"/>
                  </a:lnTo>
                  <a:lnTo>
                    <a:pt x="4340" y="3508"/>
                  </a:lnTo>
                  <a:lnTo>
                    <a:pt x="4643" y="3205"/>
                  </a:lnTo>
                  <a:lnTo>
                    <a:pt x="4971" y="2877"/>
                  </a:lnTo>
                  <a:lnTo>
                    <a:pt x="5350" y="2574"/>
                  </a:lnTo>
                  <a:lnTo>
                    <a:pt x="5728" y="2246"/>
                  </a:lnTo>
                  <a:lnTo>
                    <a:pt x="6157" y="1944"/>
                  </a:lnTo>
                  <a:lnTo>
                    <a:pt x="6611" y="1666"/>
                  </a:lnTo>
                  <a:lnTo>
                    <a:pt x="7090" y="1389"/>
                  </a:lnTo>
                  <a:lnTo>
                    <a:pt x="7620" y="1111"/>
                  </a:lnTo>
                  <a:lnTo>
                    <a:pt x="8175" y="884"/>
                  </a:lnTo>
                  <a:lnTo>
                    <a:pt x="8175" y="884"/>
                  </a:lnTo>
                  <a:lnTo>
                    <a:pt x="8655" y="682"/>
                  </a:lnTo>
                  <a:lnTo>
                    <a:pt x="9235" y="480"/>
                  </a:lnTo>
                  <a:lnTo>
                    <a:pt x="9866" y="278"/>
                  </a:lnTo>
                  <a:lnTo>
                    <a:pt x="10194" y="203"/>
                  </a:lnTo>
                  <a:lnTo>
                    <a:pt x="10572" y="127"/>
                  </a:lnTo>
                  <a:lnTo>
                    <a:pt x="10925" y="77"/>
                  </a:lnTo>
                  <a:lnTo>
                    <a:pt x="11304" y="26"/>
                  </a:lnTo>
                  <a:lnTo>
                    <a:pt x="11707" y="1"/>
                  </a:lnTo>
                  <a:lnTo>
                    <a:pt x="12086" y="26"/>
                  </a:lnTo>
                  <a:lnTo>
                    <a:pt x="12490" y="51"/>
                  </a:lnTo>
                  <a:lnTo>
                    <a:pt x="12918" y="127"/>
                  </a:lnTo>
                  <a:lnTo>
                    <a:pt x="13322" y="228"/>
                  </a:lnTo>
                  <a:lnTo>
                    <a:pt x="13751" y="354"/>
                  </a:lnTo>
                  <a:lnTo>
                    <a:pt x="13751" y="354"/>
                  </a:lnTo>
                  <a:lnTo>
                    <a:pt x="14230" y="556"/>
                  </a:lnTo>
                  <a:lnTo>
                    <a:pt x="14710" y="808"/>
                  </a:lnTo>
                  <a:lnTo>
                    <a:pt x="15139" y="1111"/>
                  </a:lnTo>
                  <a:lnTo>
                    <a:pt x="15542" y="1439"/>
                  </a:lnTo>
                  <a:lnTo>
                    <a:pt x="15921" y="1792"/>
                  </a:lnTo>
                  <a:lnTo>
                    <a:pt x="16274" y="2171"/>
                  </a:lnTo>
                  <a:lnTo>
                    <a:pt x="16577" y="2574"/>
                  </a:lnTo>
                  <a:lnTo>
                    <a:pt x="16879" y="3003"/>
                  </a:lnTo>
                  <a:lnTo>
                    <a:pt x="17132" y="3432"/>
                  </a:lnTo>
                  <a:lnTo>
                    <a:pt x="17359" y="3886"/>
                  </a:lnTo>
                  <a:lnTo>
                    <a:pt x="17561" y="4340"/>
                  </a:lnTo>
                  <a:lnTo>
                    <a:pt x="17737" y="4820"/>
                  </a:lnTo>
                  <a:lnTo>
                    <a:pt x="17889" y="5274"/>
                  </a:lnTo>
                  <a:lnTo>
                    <a:pt x="18015" y="5728"/>
                  </a:lnTo>
                  <a:lnTo>
                    <a:pt x="18116" y="6182"/>
                  </a:lnTo>
                  <a:lnTo>
                    <a:pt x="18166" y="6611"/>
                  </a:lnTo>
                  <a:lnTo>
                    <a:pt x="18166" y="6611"/>
                  </a:lnTo>
                  <a:lnTo>
                    <a:pt x="18217" y="7166"/>
                  </a:lnTo>
                  <a:lnTo>
                    <a:pt x="18242" y="7696"/>
                  </a:lnTo>
                  <a:lnTo>
                    <a:pt x="18191" y="8226"/>
                  </a:lnTo>
                  <a:lnTo>
                    <a:pt x="18141" y="8756"/>
                  </a:lnTo>
                  <a:lnTo>
                    <a:pt x="18040" y="9260"/>
                  </a:lnTo>
                  <a:lnTo>
                    <a:pt x="17889" y="9765"/>
                  </a:lnTo>
                  <a:lnTo>
                    <a:pt x="17737" y="10244"/>
                  </a:lnTo>
                  <a:lnTo>
                    <a:pt x="17535" y="10723"/>
                  </a:lnTo>
                  <a:lnTo>
                    <a:pt x="17334" y="11178"/>
                  </a:lnTo>
                  <a:lnTo>
                    <a:pt x="17107" y="11632"/>
                  </a:lnTo>
                  <a:lnTo>
                    <a:pt x="16854" y="12061"/>
                  </a:lnTo>
                  <a:lnTo>
                    <a:pt x="16577" y="12489"/>
                  </a:lnTo>
                  <a:lnTo>
                    <a:pt x="16299" y="12893"/>
                  </a:lnTo>
                  <a:lnTo>
                    <a:pt x="15996" y="13297"/>
                  </a:lnTo>
                  <a:lnTo>
                    <a:pt x="15694" y="13675"/>
                  </a:lnTo>
                  <a:lnTo>
                    <a:pt x="15391" y="14028"/>
                  </a:lnTo>
                  <a:lnTo>
                    <a:pt x="14760" y="14710"/>
                  </a:lnTo>
                  <a:lnTo>
                    <a:pt x="14129" y="15315"/>
                  </a:lnTo>
                  <a:lnTo>
                    <a:pt x="13499" y="15870"/>
                  </a:lnTo>
                  <a:lnTo>
                    <a:pt x="12944" y="16350"/>
                  </a:lnTo>
                  <a:lnTo>
                    <a:pt x="12414" y="16728"/>
                  </a:lnTo>
                  <a:lnTo>
                    <a:pt x="11960" y="17056"/>
                  </a:lnTo>
                  <a:lnTo>
                    <a:pt x="11405" y="17434"/>
                  </a:lnTo>
                  <a:lnTo>
                    <a:pt x="11405" y="17434"/>
                  </a:lnTo>
                  <a:lnTo>
                    <a:pt x="10951" y="17712"/>
                  </a:lnTo>
                  <a:lnTo>
                    <a:pt x="10522" y="17964"/>
                  </a:lnTo>
                  <a:lnTo>
                    <a:pt x="10068" y="18191"/>
                  </a:lnTo>
                  <a:lnTo>
                    <a:pt x="9639" y="18393"/>
                  </a:lnTo>
                  <a:lnTo>
                    <a:pt x="8756" y="18772"/>
                  </a:lnTo>
                  <a:lnTo>
                    <a:pt x="7898" y="19074"/>
                  </a:lnTo>
                  <a:lnTo>
                    <a:pt x="7040" y="19327"/>
                  </a:lnTo>
                  <a:lnTo>
                    <a:pt x="6207" y="19528"/>
                  </a:lnTo>
                  <a:lnTo>
                    <a:pt x="5400" y="19680"/>
                  </a:lnTo>
                  <a:lnTo>
                    <a:pt x="4618" y="19781"/>
                  </a:lnTo>
                  <a:lnTo>
                    <a:pt x="3886" y="19856"/>
                  </a:lnTo>
                  <a:lnTo>
                    <a:pt x="3155" y="19907"/>
                  </a:lnTo>
                  <a:lnTo>
                    <a:pt x="2499" y="19907"/>
                  </a:lnTo>
                  <a:lnTo>
                    <a:pt x="1893" y="19882"/>
                  </a:lnTo>
                  <a:lnTo>
                    <a:pt x="1313" y="19856"/>
                  </a:lnTo>
                  <a:lnTo>
                    <a:pt x="833" y="19831"/>
                  </a:lnTo>
                  <a:lnTo>
                    <a:pt x="1" y="19730"/>
                  </a:lnTo>
                  <a:lnTo>
                    <a:pt x="1" y="19730"/>
                  </a:lnTo>
                  <a:lnTo>
                    <a:pt x="2928" y="532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3137;p46"/>
            <p:cNvSpPr/>
            <p:nvPr/>
          </p:nvSpPr>
          <p:spPr>
            <a:xfrm>
              <a:off x="2430391" y="1567696"/>
              <a:ext cx="178471" cy="118499"/>
            </a:xfrm>
            <a:custGeom>
              <a:avLst/>
              <a:gdLst/>
              <a:ahLst/>
              <a:cxnLst/>
              <a:rect l="l" t="t" r="r" b="b"/>
              <a:pathLst>
                <a:path w="9008" h="5981" extrusionOk="0">
                  <a:moveTo>
                    <a:pt x="7519" y="1"/>
                  </a:moveTo>
                  <a:lnTo>
                    <a:pt x="7191" y="26"/>
                  </a:lnTo>
                  <a:lnTo>
                    <a:pt x="6888" y="51"/>
                  </a:lnTo>
                  <a:lnTo>
                    <a:pt x="6258" y="127"/>
                  </a:lnTo>
                  <a:lnTo>
                    <a:pt x="5627" y="278"/>
                  </a:lnTo>
                  <a:lnTo>
                    <a:pt x="5021" y="480"/>
                  </a:lnTo>
                  <a:lnTo>
                    <a:pt x="4416" y="732"/>
                  </a:lnTo>
                  <a:lnTo>
                    <a:pt x="3836" y="1035"/>
                  </a:lnTo>
                  <a:lnTo>
                    <a:pt x="3281" y="1363"/>
                  </a:lnTo>
                  <a:lnTo>
                    <a:pt x="2776" y="1767"/>
                  </a:lnTo>
                  <a:lnTo>
                    <a:pt x="2271" y="2170"/>
                  </a:lnTo>
                  <a:lnTo>
                    <a:pt x="1817" y="2650"/>
                  </a:lnTo>
                  <a:lnTo>
                    <a:pt x="1388" y="3129"/>
                  </a:lnTo>
                  <a:lnTo>
                    <a:pt x="1010" y="3659"/>
                  </a:lnTo>
                  <a:lnTo>
                    <a:pt x="682" y="4189"/>
                  </a:lnTo>
                  <a:lnTo>
                    <a:pt x="404" y="4769"/>
                  </a:lnTo>
                  <a:lnTo>
                    <a:pt x="177" y="5375"/>
                  </a:lnTo>
                  <a:lnTo>
                    <a:pt x="76" y="5677"/>
                  </a:lnTo>
                  <a:lnTo>
                    <a:pt x="1" y="5980"/>
                  </a:lnTo>
                  <a:lnTo>
                    <a:pt x="1035" y="5072"/>
                  </a:lnTo>
                  <a:lnTo>
                    <a:pt x="2070" y="4214"/>
                  </a:lnTo>
                  <a:lnTo>
                    <a:pt x="3129" y="3407"/>
                  </a:lnTo>
                  <a:lnTo>
                    <a:pt x="3684" y="3003"/>
                  </a:lnTo>
                  <a:lnTo>
                    <a:pt x="4239" y="2650"/>
                  </a:lnTo>
                  <a:lnTo>
                    <a:pt x="4794" y="2297"/>
                  </a:lnTo>
                  <a:lnTo>
                    <a:pt x="5349" y="1943"/>
                  </a:lnTo>
                  <a:lnTo>
                    <a:pt x="5930" y="1615"/>
                  </a:lnTo>
                  <a:lnTo>
                    <a:pt x="6535" y="1287"/>
                  </a:lnTo>
                  <a:lnTo>
                    <a:pt x="7141" y="1010"/>
                  </a:lnTo>
                  <a:lnTo>
                    <a:pt x="7746" y="707"/>
                  </a:lnTo>
                  <a:lnTo>
                    <a:pt x="8377" y="455"/>
                  </a:lnTo>
                  <a:lnTo>
                    <a:pt x="9008" y="203"/>
                  </a:lnTo>
                  <a:lnTo>
                    <a:pt x="8654" y="102"/>
                  </a:lnTo>
                  <a:lnTo>
                    <a:pt x="8276" y="51"/>
                  </a:lnTo>
                  <a:lnTo>
                    <a:pt x="7898" y="26"/>
                  </a:lnTo>
                  <a:lnTo>
                    <a:pt x="7519" y="1"/>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3138;p46"/>
            <p:cNvSpPr/>
            <p:nvPr/>
          </p:nvSpPr>
          <p:spPr>
            <a:xfrm>
              <a:off x="1268104" y="832849"/>
              <a:ext cx="1155207" cy="1345645"/>
            </a:xfrm>
            <a:custGeom>
              <a:avLst/>
              <a:gdLst/>
              <a:ahLst/>
              <a:cxnLst/>
              <a:rect l="l" t="t" r="r" b="b"/>
              <a:pathLst>
                <a:path w="58307" h="67919" extrusionOk="0">
                  <a:moveTo>
                    <a:pt x="28965" y="0"/>
                  </a:moveTo>
                  <a:lnTo>
                    <a:pt x="28208" y="26"/>
                  </a:lnTo>
                  <a:lnTo>
                    <a:pt x="27476" y="51"/>
                  </a:lnTo>
                  <a:lnTo>
                    <a:pt x="26744" y="127"/>
                  </a:lnTo>
                  <a:lnTo>
                    <a:pt x="25987" y="202"/>
                  </a:lnTo>
                  <a:lnTo>
                    <a:pt x="25281" y="328"/>
                  </a:lnTo>
                  <a:lnTo>
                    <a:pt x="24549" y="455"/>
                  </a:lnTo>
                  <a:lnTo>
                    <a:pt x="23843" y="606"/>
                  </a:lnTo>
                  <a:lnTo>
                    <a:pt x="23111" y="757"/>
                  </a:lnTo>
                  <a:lnTo>
                    <a:pt x="22405" y="959"/>
                  </a:lnTo>
                  <a:lnTo>
                    <a:pt x="21724" y="1161"/>
                  </a:lnTo>
                  <a:lnTo>
                    <a:pt x="21017" y="1388"/>
                  </a:lnTo>
                  <a:lnTo>
                    <a:pt x="20336" y="1640"/>
                  </a:lnTo>
                  <a:lnTo>
                    <a:pt x="19655" y="1893"/>
                  </a:lnTo>
                  <a:lnTo>
                    <a:pt x="18999" y="2170"/>
                  </a:lnTo>
                  <a:lnTo>
                    <a:pt x="18318" y="2473"/>
                  </a:lnTo>
                  <a:lnTo>
                    <a:pt x="17662" y="2801"/>
                  </a:lnTo>
                  <a:lnTo>
                    <a:pt x="17031" y="3154"/>
                  </a:lnTo>
                  <a:lnTo>
                    <a:pt x="16375" y="3507"/>
                  </a:lnTo>
                  <a:lnTo>
                    <a:pt x="15744" y="3860"/>
                  </a:lnTo>
                  <a:lnTo>
                    <a:pt x="15139" y="4264"/>
                  </a:lnTo>
                  <a:lnTo>
                    <a:pt x="14533" y="4668"/>
                  </a:lnTo>
                  <a:lnTo>
                    <a:pt x="13928" y="5097"/>
                  </a:lnTo>
                  <a:lnTo>
                    <a:pt x="13322" y="5526"/>
                  </a:lnTo>
                  <a:lnTo>
                    <a:pt x="12742" y="5980"/>
                  </a:lnTo>
                  <a:lnTo>
                    <a:pt x="12162" y="6459"/>
                  </a:lnTo>
                  <a:lnTo>
                    <a:pt x="11607" y="6938"/>
                  </a:lnTo>
                  <a:lnTo>
                    <a:pt x="11052" y="7443"/>
                  </a:lnTo>
                  <a:lnTo>
                    <a:pt x="10496" y="7973"/>
                  </a:lnTo>
                  <a:lnTo>
                    <a:pt x="9967" y="8503"/>
                  </a:lnTo>
                  <a:lnTo>
                    <a:pt x="9462" y="9058"/>
                  </a:lnTo>
                  <a:lnTo>
                    <a:pt x="8932" y="9613"/>
                  </a:lnTo>
                  <a:lnTo>
                    <a:pt x="8453" y="10193"/>
                  </a:lnTo>
                  <a:lnTo>
                    <a:pt x="7948" y="10773"/>
                  </a:lnTo>
                  <a:lnTo>
                    <a:pt x="7494" y="11379"/>
                  </a:lnTo>
                  <a:lnTo>
                    <a:pt x="7015" y="11984"/>
                  </a:lnTo>
                  <a:lnTo>
                    <a:pt x="6561" y="12615"/>
                  </a:lnTo>
                  <a:lnTo>
                    <a:pt x="6132" y="13246"/>
                  </a:lnTo>
                  <a:lnTo>
                    <a:pt x="5703" y="13902"/>
                  </a:lnTo>
                  <a:lnTo>
                    <a:pt x="5299" y="14583"/>
                  </a:lnTo>
                  <a:lnTo>
                    <a:pt x="4896" y="15264"/>
                  </a:lnTo>
                  <a:lnTo>
                    <a:pt x="4517" y="15945"/>
                  </a:lnTo>
                  <a:lnTo>
                    <a:pt x="4139" y="16652"/>
                  </a:lnTo>
                  <a:lnTo>
                    <a:pt x="3785" y="17358"/>
                  </a:lnTo>
                  <a:lnTo>
                    <a:pt x="3457" y="18065"/>
                  </a:lnTo>
                  <a:lnTo>
                    <a:pt x="3129" y="18796"/>
                  </a:lnTo>
                  <a:lnTo>
                    <a:pt x="2801" y="19553"/>
                  </a:lnTo>
                  <a:lnTo>
                    <a:pt x="2524" y="20310"/>
                  </a:lnTo>
                  <a:lnTo>
                    <a:pt x="2246" y="21067"/>
                  </a:lnTo>
                  <a:lnTo>
                    <a:pt x="1969" y="21824"/>
                  </a:lnTo>
                  <a:lnTo>
                    <a:pt x="1717" y="22606"/>
                  </a:lnTo>
                  <a:lnTo>
                    <a:pt x="1490" y="23413"/>
                  </a:lnTo>
                  <a:lnTo>
                    <a:pt x="1262" y="24195"/>
                  </a:lnTo>
                  <a:lnTo>
                    <a:pt x="1061" y="25003"/>
                  </a:lnTo>
                  <a:lnTo>
                    <a:pt x="884" y="25835"/>
                  </a:lnTo>
                  <a:lnTo>
                    <a:pt x="707" y="26643"/>
                  </a:lnTo>
                  <a:lnTo>
                    <a:pt x="556" y="27475"/>
                  </a:lnTo>
                  <a:lnTo>
                    <a:pt x="430" y="28308"/>
                  </a:lnTo>
                  <a:lnTo>
                    <a:pt x="304" y="29166"/>
                  </a:lnTo>
                  <a:lnTo>
                    <a:pt x="228" y="30023"/>
                  </a:lnTo>
                  <a:lnTo>
                    <a:pt x="127" y="30881"/>
                  </a:lnTo>
                  <a:lnTo>
                    <a:pt x="77" y="31739"/>
                  </a:lnTo>
                  <a:lnTo>
                    <a:pt x="26" y="32597"/>
                  </a:lnTo>
                  <a:lnTo>
                    <a:pt x="1" y="33480"/>
                  </a:lnTo>
                  <a:lnTo>
                    <a:pt x="1" y="34363"/>
                  </a:lnTo>
                  <a:lnTo>
                    <a:pt x="26" y="35221"/>
                  </a:lnTo>
                  <a:lnTo>
                    <a:pt x="51" y="36104"/>
                  </a:lnTo>
                  <a:lnTo>
                    <a:pt x="102" y="36962"/>
                  </a:lnTo>
                  <a:lnTo>
                    <a:pt x="178" y="37819"/>
                  </a:lnTo>
                  <a:lnTo>
                    <a:pt x="253" y="38652"/>
                  </a:lnTo>
                  <a:lnTo>
                    <a:pt x="354" y="39510"/>
                  </a:lnTo>
                  <a:lnTo>
                    <a:pt x="480" y="40342"/>
                  </a:lnTo>
                  <a:lnTo>
                    <a:pt x="632" y="41175"/>
                  </a:lnTo>
                  <a:lnTo>
                    <a:pt x="783" y="41982"/>
                  </a:lnTo>
                  <a:lnTo>
                    <a:pt x="960" y="42790"/>
                  </a:lnTo>
                  <a:lnTo>
                    <a:pt x="1162" y="43597"/>
                  </a:lnTo>
                  <a:lnTo>
                    <a:pt x="1363" y="44404"/>
                  </a:lnTo>
                  <a:lnTo>
                    <a:pt x="1590" y="45186"/>
                  </a:lnTo>
                  <a:lnTo>
                    <a:pt x="1818" y="45968"/>
                  </a:lnTo>
                  <a:lnTo>
                    <a:pt x="2070" y="46725"/>
                  </a:lnTo>
                  <a:lnTo>
                    <a:pt x="2347" y="47507"/>
                  </a:lnTo>
                  <a:lnTo>
                    <a:pt x="2650" y="48239"/>
                  </a:lnTo>
                  <a:lnTo>
                    <a:pt x="2953" y="48996"/>
                  </a:lnTo>
                  <a:lnTo>
                    <a:pt x="3256" y="49728"/>
                  </a:lnTo>
                  <a:lnTo>
                    <a:pt x="3584" y="50459"/>
                  </a:lnTo>
                  <a:lnTo>
                    <a:pt x="3937" y="51166"/>
                  </a:lnTo>
                  <a:lnTo>
                    <a:pt x="4290" y="51872"/>
                  </a:lnTo>
                  <a:lnTo>
                    <a:pt x="4668" y="52553"/>
                  </a:lnTo>
                  <a:lnTo>
                    <a:pt x="5072" y="53235"/>
                  </a:lnTo>
                  <a:lnTo>
                    <a:pt x="5476" y="53891"/>
                  </a:lnTo>
                  <a:lnTo>
                    <a:pt x="5879" y="54546"/>
                  </a:lnTo>
                  <a:lnTo>
                    <a:pt x="6308" y="55202"/>
                  </a:lnTo>
                  <a:lnTo>
                    <a:pt x="6763" y="55833"/>
                  </a:lnTo>
                  <a:lnTo>
                    <a:pt x="7217" y="56439"/>
                  </a:lnTo>
                  <a:lnTo>
                    <a:pt x="7671" y="57044"/>
                  </a:lnTo>
                  <a:lnTo>
                    <a:pt x="8150" y="57624"/>
                  </a:lnTo>
                  <a:lnTo>
                    <a:pt x="8630" y="58205"/>
                  </a:lnTo>
                  <a:lnTo>
                    <a:pt x="9134" y="58785"/>
                  </a:lnTo>
                  <a:lnTo>
                    <a:pt x="9664" y="59315"/>
                  </a:lnTo>
                  <a:lnTo>
                    <a:pt x="10194" y="59870"/>
                  </a:lnTo>
                  <a:lnTo>
                    <a:pt x="10724" y="60374"/>
                  </a:lnTo>
                  <a:lnTo>
                    <a:pt x="11279" y="60879"/>
                  </a:lnTo>
                  <a:lnTo>
                    <a:pt x="11834" y="61384"/>
                  </a:lnTo>
                  <a:lnTo>
                    <a:pt x="12389" y="61863"/>
                  </a:lnTo>
                  <a:lnTo>
                    <a:pt x="12969" y="62317"/>
                  </a:lnTo>
                  <a:lnTo>
                    <a:pt x="13574" y="62746"/>
                  </a:lnTo>
                  <a:lnTo>
                    <a:pt x="14155" y="63175"/>
                  </a:lnTo>
                  <a:lnTo>
                    <a:pt x="14760" y="63604"/>
                  </a:lnTo>
                  <a:lnTo>
                    <a:pt x="15391" y="63982"/>
                  </a:lnTo>
                  <a:lnTo>
                    <a:pt x="16022" y="64361"/>
                  </a:lnTo>
                  <a:lnTo>
                    <a:pt x="16653" y="64714"/>
                  </a:lnTo>
                  <a:lnTo>
                    <a:pt x="17283" y="65067"/>
                  </a:lnTo>
                  <a:lnTo>
                    <a:pt x="17939" y="65395"/>
                  </a:lnTo>
                  <a:lnTo>
                    <a:pt x="18620" y="65698"/>
                  </a:lnTo>
                  <a:lnTo>
                    <a:pt x="19276" y="65975"/>
                  </a:lnTo>
                  <a:lnTo>
                    <a:pt x="19958" y="66253"/>
                  </a:lnTo>
                  <a:lnTo>
                    <a:pt x="20639" y="66505"/>
                  </a:lnTo>
                  <a:lnTo>
                    <a:pt x="21320" y="66732"/>
                  </a:lnTo>
                  <a:lnTo>
                    <a:pt x="22026" y="66934"/>
                  </a:lnTo>
                  <a:lnTo>
                    <a:pt x="22733" y="67136"/>
                  </a:lnTo>
                  <a:lnTo>
                    <a:pt x="23439" y="67313"/>
                  </a:lnTo>
                  <a:lnTo>
                    <a:pt x="24171" y="67464"/>
                  </a:lnTo>
                  <a:lnTo>
                    <a:pt x="24877" y="67590"/>
                  </a:lnTo>
                  <a:lnTo>
                    <a:pt x="25609" y="67691"/>
                  </a:lnTo>
                  <a:lnTo>
                    <a:pt x="26366" y="67792"/>
                  </a:lnTo>
                  <a:lnTo>
                    <a:pt x="27098" y="67842"/>
                  </a:lnTo>
                  <a:lnTo>
                    <a:pt x="27854" y="67893"/>
                  </a:lnTo>
                  <a:lnTo>
                    <a:pt x="28586" y="67918"/>
                  </a:lnTo>
                  <a:lnTo>
                    <a:pt x="29343" y="67918"/>
                  </a:lnTo>
                  <a:lnTo>
                    <a:pt x="30100" y="67893"/>
                  </a:lnTo>
                  <a:lnTo>
                    <a:pt x="30832" y="67868"/>
                  </a:lnTo>
                  <a:lnTo>
                    <a:pt x="31588" y="67792"/>
                  </a:lnTo>
                  <a:lnTo>
                    <a:pt x="32320" y="67716"/>
                  </a:lnTo>
                  <a:lnTo>
                    <a:pt x="33052" y="67615"/>
                  </a:lnTo>
                  <a:lnTo>
                    <a:pt x="33758" y="67464"/>
                  </a:lnTo>
                  <a:lnTo>
                    <a:pt x="34490" y="67338"/>
                  </a:lnTo>
                  <a:lnTo>
                    <a:pt x="35196" y="67161"/>
                  </a:lnTo>
                  <a:lnTo>
                    <a:pt x="35903" y="66959"/>
                  </a:lnTo>
                  <a:lnTo>
                    <a:pt x="36609" y="66758"/>
                  </a:lnTo>
                  <a:lnTo>
                    <a:pt x="37290" y="66530"/>
                  </a:lnTo>
                  <a:lnTo>
                    <a:pt x="37971" y="66278"/>
                  </a:lnTo>
                  <a:lnTo>
                    <a:pt x="38653" y="66026"/>
                  </a:lnTo>
                  <a:lnTo>
                    <a:pt x="39334" y="65748"/>
                  </a:lnTo>
                  <a:lnTo>
                    <a:pt x="39990" y="65446"/>
                  </a:lnTo>
                  <a:lnTo>
                    <a:pt x="40646" y="65118"/>
                  </a:lnTo>
                  <a:lnTo>
                    <a:pt x="41302" y="64790"/>
                  </a:lnTo>
                  <a:lnTo>
                    <a:pt x="41933" y="64436"/>
                  </a:lnTo>
                  <a:lnTo>
                    <a:pt x="42563" y="64058"/>
                  </a:lnTo>
                  <a:lnTo>
                    <a:pt x="43169" y="63654"/>
                  </a:lnTo>
                  <a:lnTo>
                    <a:pt x="43800" y="63251"/>
                  </a:lnTo>
                  <a:lnTo>
                    <a:pt x="44405" y="62822"/>
                  </a:lnTo>
                  <a:lnTo>
                    <a:pt x="44985" y="62393"/>
                  </a:lnTo>
                  <a:lnTo>
                    <a:pt x="45566" y="61939"/>
                  </a:lnTo>
                  <a:lnTo>
                    <a:pt x="46146" y="61459"/>
                  </a:lnTo>
                  <a:lnTo>
                    <a:pt x="46701" y="60980"/>
                  </a:lnTo>
                  <a:lnTo>
                    <a:pt x="47256" y="60475"/>
                  </a:lnTo>
                  <a:lnTo>
                    <a:pt x="47811" y="59946"/>
                  </a:lnTo>
                  <a:lnTo>
                    <a:pt x="48341" y="59416"/>
                  </a:lnTo>
                  <a:lnTo>
                    <a:pt x="48871" y="58886"/>
                  </a:lnTo>
                  <a:lnTo>
                    <a:pt x="49375" y="58306"/>
                  </a:lnTo>
                  <a:lnTo>
                    <a:pt x="49880" y="57751"/>
                  </a:lnTo>
                  <a:lnTo>
                    <a:pt x="50359" y="57145"/>
                  </a:lnTo>
                  <a:lnTo>
                    <a:pt x="50839" y="56540"/>
                  </a:lnTo>
                  <a:lnTo>
                    <a:pt x="51293" y="55934"/>
                  </a:lnTo>
                  <a:lnTo>
                    <a:pt x="51747" y="55303"/>
                  </a:lnTo>
                  <a:lnTo>
                    <a:pt x="52176" y="54673"/>
                  </a:lnTo>
                  <a:lnTo>
                    <a:pt x="52605" y="54017"/>
                  </a:lnTo>
                  <a:lnTo>
                    <a:pt x="53008" y="53335"/>
                  </a:lnTo>
                  <a:lnTo>
                    <a:pt x="53412" y="52679"/>
                  </a:lnTo>
                  <a:lnTo>
                    <a:pt x="53790" y="51973"/>
                  </a:lnTo>
                  <a:lnTo>
                    <a:pt x="54169" y="51292"/>
                  </a:lnTo>
                  <a:lnTo>
                    <a:pt x="54522" y="50560"/>
                  </a:lnTo>
                  <a:lnTo>
                    <a:pt x="54850" y="49854"/>
                  </a:lnTo>
                  <a:lnTo>
                    <a:pt x="55178" y="49122"/>
                  </a:lnTo>
                  <a:lnTo>
                    <a:pt x="55506" y="48365"/>
                  </a:lnTo>
                  <a:lnTo>
                    <a:pt x="55809" y="47634"/>
                  </a:lnTo>
                  <a:lnTo>
                    <a:pt x="56086" y="46851"/>
                  </a:lnTo>
                  <a:lnTo>
                    <a:pt x="56339" y="46095"/>
                  </a:lnTo>
                  <a:lnTo>
                    <a:pt x="56591" y="45312"/>
                  </a:lnTo>
                  <a:lnTo>
                    <a:pt x="56818" y="44530"/>
                  </a:lnTo>
                  <a:lnTo>
                    <a:pt x="57045" y="43723"/>
                  </a:lnTo>
                  <a:lnTo>
                    <a:pt x="57247" y="42916"/>
                  </a:lnTo>
                  <a:lnTo>
                    <a:pt x="57423" y="42108"/>
                  </a:lnTo>
                  <a:lnTo>
                    <a:pt x="57600" y="41276"/>
                  </a:lnTo>
                  <a:lnTo>
                    <a:pt x="57751" y="40443"/>
                  </a:lnTo>
                  <a:lnTo>
                    <a:pt x="57878" y="39611"/>
                  </a:lnTo>
                  <a:lnTo>
                    <a:pt x="58004" y="38753"/>
                  </a:lnTo>
                  <a:lnTo>
                    <a:pt x="58105" y="37920"/>
                  </a:lnTo>
                  <a:lnTo>
                    <a:pt x="58180" y="37062"/>
                  </a:lnTo>
                  <a:lnTo>
                    <a:pt x="58231" y="36179"/>
                  </a:lnTo>
                  <a:lnTo>
                    <a:pt x="58281" y="35322"/>
                  </a:lnTo>
                  <a:lnTo>
                    <a:pt x="58307" y="34439"/>
                  </a:lnTo>
                  <a:lnTo>
                    <a:pt x="58307" y="33556"/>
                  </a:lnTo>
                  <a:lnTo>
                    <a:pt x="58307" y="32698"/>
                  </a:lnTo>
                  <a:lnTo>
                    <a:pt x="58256" y="31815"/>
                  </a:lnTo>
                  <a:lnTo>
                    <a:pt x="58206" y="30957"/>
                  </a:lnTo>
                  <a:lnTo>
                    <a:pt x="58130" y="30124"/>
                  </a:lnTo>
                  <a:lnTo>
                    <a:pt x="58054" y="29267"/>
                  </a:lnTo>
                  <a:lnTo>
                    <a:pt x="57953" y="28434"/>
                  </a:lnTo>
                  <a:lnTo>
                    <a:pt x="57827" y="27576"/>
                  </a:lnTo>
                  <a:lnTo>
                    <a:pt x="57676" y="26769"/>
                  </a:lnTo>
                  <a:lnTo>
                    <a:pt x="57524" y="25936"/>
                  </a:lnTo>
                  <a:lnTo>
                    <a:pt x="57348" y="25129"/>
                  </a:lnTo>
                  <a:lnTo>
                    <a:pt x="57171" y="24322"/>
                  </a:lnTo>
                  <a:lnTo>
                    <a:pt x="56944" y="23514"/>
                  </a:lnTo>
                  <a:lnTo>
                    <a:pt x="56717" y="22732"/>
                  </a:lnTo>
                  <a:lnTo>
                    <a:pt x="56490" y="21950"/>
                  </a:lnTo>
                  <a:lnTo>
                    <a:pt x="56238" y="21193"/>
                  </a:lnTo>
                  <a:lnTo>
                    <a:pt x="55960" y="20411"/>
                  </a:lnTo>
                  <a:lnTo>
                    <a:pt x="55683" y="19679"/>
                  </a:lnTo>
                  <a:lnTo>
                    <a:pt x="55380" y="18922"/>
                  </a:lnTo>
                  <a:lnTo>
                    <a:pt x="55052" y="18191"/>
                  </a:lnTo>
                  <a:lnTo>
                    <a:pt x="54724" y="17484"/>
                  </a:lnTo>
                  <a:lnTo>
                    <a:pt x="54371" y="16753"/>
                  </a:lnTo>
                  <a:lnTo>
                    <a:pt x="54017" y="16072"/>
                  </a:lnTo>
                  <a:lnTo>
                    <a:pt x="53639" y="15365"/>
                  </a:lnTo>
                  <a:lnTo>
                    <a:pt x="53261" y="14684"/>
                  </a:lnTo>
                  <a:lnTo>
                    <a:pt x="52857" y="14028"/>
                  </a:lnTo>
                  <a:lnTo>
                    <a:pt x="52428" y="13372"/>
                  </a:lnTo>
                  <a:lnTo>
                    <a:pt x="51999" y="12741"/>
                  </a:lnTo>
                  <a:lnTo>
                    <a:pt x="51570" y="12111"/>
                  </a:lnTo>
                  <a:lnTo>
                    <a:pt x="51116" y="11480"/>
                  </a:lnTo>
                  <a:lnTo>
                    <a:pt x="50637" y="10874"/>
                  </a:lnTo>
                  <a:lnTo>
                    <a:pt x="50157" y="10294"/>
                  </a:lnTo>
                  <a:lnTo>
                    <a:pt x="49678" y="9714"/>
                  </a:lnTo>
                  <a:lnTo>
                    <a:pt x="49173" y="9133"/>
                  </a:lnTo>
                  <a:lnTo>
                    <a:pt x="48644" y="8604"/>
                  </a:lnTo>
                  <a:lnTo>
                    <a:pt x="48139" y="8049"/>
                  </a:lnTo>
                  <a:lnTo>
                    <a:pt x="47584" y="7544"/>
                  </a:lnTo>
                  <a:lnTo>
                    <a:pt x="47054" y="7039"/>
                  </a:lnTo>
                  <a:lnTo>
                    <a:pt x="46474" y="6535"/>
                  </a:lnTo>
                  <a:lnTo>
                    <a:pt x="45919" y="6081"/>
                  </a:lnTo>
                  <a:lnTo>
                    <a:pt x="45339" y="5601"/>
                  </a:lnTo>
                  <a:lnTo>
                    <a:pt x="44758" y="5172"/>
                  </a:lnTo>
                  <a:lnTo>
                    <a:pt x="44153" y="4744"/>
                  </a:lnTo>
                  <a:lnTo>
                    <a:pt x="43547" y="4340"/>
                  </a:lnTo>
                  <a:lnTo>
                    <a:pt x="42916" y="3936"/>
                  </a:lnTo>
                  <a:lnTo>
                    <a:pt x="42286" y="3558"/>
                  </a:lnTo>
                  <a:lnTo>
                    <a:pt x="41655" y="3205"/>
                  </a:lnTo>
                  <a:lnTo>
                    <a:pt x="41024" y="2851"/>
                  </a:lnTo>
                  <a:lnTo>
                    <a:pt x="40368" y="2523"/>
                  </a:lnTo>
                  <a:lnTo>
                    <a:pt x="39712" y="2221"/>
                  </a:lnTo>
                  <a:lnTo>
                    <a:pt x="39031" y="1943"/>
                  </a:lnTo>
                  <a:lnTo>
                    <a:pt x="38350" y="1666"/>
                  </a:lnTo>
                  <a:lnTo>
                    <a:pt x="37669" y="1413"/>
                  </a:lnTo>
                  <a:lnTo>
                    <a:pt x="36988" y="1186"/>
                  </a:lnTo>
                  <a:lnTo>
                    <a:pt x="36281" y="984"/>
                  </a:lnTo>
                  <a:lnTo>
                    <a:pt x="35575" y="782"/>
                  </a:lnTo>
                  <a:lnTo>
                    <a:pt x="34868" y="606"/>
                  </a:lnTo>
                  <a:lnTo>
                    <a:pt x="34137" y="455"/>
                  </a:lnTo>
                  <a:lnTo>
                    <a:pt x="33430" y="328"/>
                  </a:lnTo>
                  <a:lnTo>
                    <a:pt x="32699" y="227"/>
                  </a:lnTo>
                  <a:lnTo>
                    <a:pt x="31967" y="127"/>
                  </a:lnTo>
                  <a:lnTo>
                    <a:pt x="31210" y="76"/>
                  </a:lnTo>
                  <a:lnTo>
                    <a:pt x="30478" y="26"/>
                  </a:lnTo>
                  <a:lnTo>
                    <a:pt x="29721" y="0"/>
                  </a:lnTo>
                  <a:close/>
                </a:path>
              </a:pathLst>
            </a:custGeom>
            <a:solidFill>
              <a:srgbClr val="F6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3139;p46"/>
            <p:cNvSpPr/>
            <p:nvPr/>
          </p:nvSpPr>
          <p:spPr>
            <a:xfrm>
              <a:off x="1268104" y="832849"/>
              <a:ext cx="1155207" cy="1345645"/>
            </a:xfrm>
            <a:custGeom>
              <a:avLst/>
              <a:gdLst/>
              <a:ahLst/>
              <a:cxnLst/>
              <a:rect l="l" t="t" r="r" b="b"/>
              <a:pathLst>
                <a:path w="58307" h="67919" fill="none" extrusionOk="0">
                  <a:moveTo>
                    <a:pt x="58307" y="34439"/>
                  </a:moveTo>
                  <a:lnTo>
                    <a:pt x="58307" y="34439"/>
                  </a:lnTo>
                  <a:lnTo>
                    <a:pt x="58281" y="35322"/>
                  </a:lnTo>
                  <a:lnTo>
                    <a:pt x="58231" y="36179"/>
                  </a:lnTo>
                  <a:lnTo>
                    <a:pt x="58180" y="37062"/>
                  </a:lnTo>
                  <a:lnTo>
                    <a:pt x="58105" y="37920"/>
                  </a:lnTo>
                  <a:lnTo>
                    <a:pt x="58004" y="38753"/>
                  </a:lnTo>
                  <a:lnTo>
                    <a:pt x="57878" y="39611"/>
                  </a:lnTo>
                  <a:lnTo>
                    <a:pt x="57751" y="40443"/>
                  </a:lnTo>
                  <a:lnTo>
                    <a:pt x="57600" y="41276"/>
                  </a:lnTo>
                  <a:lnTo>
                    <a:pt x="57423" y="42108"/>
                  </a:lnTo>
                  <a:lnTo>
                    <a:pt x="57247" y="42916"/>
                  </a:lnTo>
                  <a:lnTo>
                    <a:pt x="57045" y="43723"/>
                  </a:lnTo>
                  <a:lnTo>
                    <a:pt x="56818" y="44530"/>
                  </a:lnTo>
                  <a:lnTo>
                    <a:pt x="56591" y="45312"/>
                  </a:lnTo>
                  <a:lnTo>
                    <a:pt x="56339" y="46095"/>
                  </a:lnTo>
                  <a:lnTo>
                    <a:pt x="56086" y="46851"/>
                  </a:lnTo>
                  <a:lnTo>
                    <a:pt x="55809" y="47634"/>
                  </a:lnTo>
                  <a:lnTo>
                    <a:pt x="55506" y="48365"/>
                  </a:lnTo>
                  <a:lnTo>
                    <a:pt x="55178" y="49122"/>
                  </a:lnTo>
                  <a:lnTo>
                    <a:pt x="54850" y="49854"/>
                  </a:lnTo>
                  <a:lnTo>
                    <a:pt x="54522" y="50560"/>
                  </a:lnTo>
                  <a:lnTo>
                    <a:pt x="54169" y="51292"/>
                  </a:lnTo>
                  <a:lnTo>
                    <a:pt x="53790" y="51973"/>
                  </a:lnTo>
                  <a:lnTo>
                    <a:pt x="53412" y="52679"/>
                  </a:lnTo>
                  <a:lnTo>
                    <a:pt x="53008" y="53335"/>
                  </a:lnTo>
                  <a:lnTo>
                    <a:pt x="52605" y="54017"/>
                  </a:lnTo>
                  <a:lnTo>
                    <a:pt x="52176" y="54673"/>
                  </a:lnTo>
                  <a:lnTo>
                    <a:pt x="51747" y="55303"/>
                  </a:lnTo>
                  <a:lnTo>
                    <a:pt x="51293" y="55934"/>
                  </a:lnTo>
                  <a:lnTo>
                    <a:pt x="50839" y="56540"/>
                  </a:lnTo>
                  <a:lnTo>
                    <a:pt x="50359" y="57145"/>
                  </a:lnTo>
                  <a:lnTo>
                    <a:pt x="49880" y="57751"/>
                  </a:lnTo>
                  <a:lnTo>
                    <a:pt x="49375" y="58306"/>
                  </a:lnTo>
                  <a:lnTo>
                    <a:pt x="48871" y="58886"/>
                  </a:lnTo>
                  <a:lnTo>
                    <a:pt x="48341" y="59416"/>
                  </a:lnTo>
                  <a:lnTo>
                    <a:pt x="47811" y="59946"/>
                  </a:lnTo>
                  <a:lnTo>
                    <a:pt x="47256" y="60475"/>
                  </a:lnTo>
                  <a:lnTo>
                    <a:pt x="46701" y="60980"/>
                  </a:lnTo>
                  <a:lnTo>
                    <a:pt x="46146" y="61459"/>
                  </a:lnTo>
                  <a:lnTo>
                    <a:pt x="45566" y="61939"/>
                  </a:lnTo>
                  <a:lnTo>
                    <a:pt x="44985" y="62393"/>
                  </a:lnTo>
                  <a:lnTo>
                    <a:pt x="44405" y="62822"/>
                  </a:lnTo>
                  <a:lnTo>
                    <a:pt x="43800" y="63251"/>
                  </a:lnTo>
                  <a:lnTo>
                    <a:pt x="43169" y="63654"/>
                  </a:lnTo>
                  <a:lnTo>
                    <a:pt x="42563" y="64058"/>
                  </a:lnTo>
                  <a:lnTo>
                    <a:pt x="41933" y="64436"/>
                  </a:lnTo>
                  <a:lnTo>
                    <a:pt x="41302" y="64790"/>
                  </a:lnTo>
                  <a:lnTo>
                    <a:pt x="40646" y="65118"/>
                  </a:lnTo>
                  <a:lnTo>
                    <a:pt x="39990" y="65446"/>
                  </a:lnTo>
                  <a:lnTo>
                    <a:pt x="39334" y="65748"/>
                  </a:lnTo>
                  <a:lnTo>
                    <a:pt x="38653" y="66026"/>
                  </a:lnTo>
                  <a:lnTo>
                    <a:pt x="37971" y="66278"/>
                  </a:lnTo>
                  <a:lnTo>
                    <a:pt x="37290" y="66530"/>
                  </a:lnTo>
                  <a:lnTo>
                    <a:pt x="36609" y="66758"/>
                  </a:lnTo>
                  <a:lnTo>
                    <a:pt x="35903" y="66959"/>
                  </a:lnTo>
                  <a:lnTo>
                    <a:pt x="35196" y="67161"/>
                  </a:lnTo>
                  <a:lnTo>
                    <a:pt x="34490" y="67338"/>
                  </a:lnTo>
                  <a:lnTo>
                    <a:pt x="33758" y="67464"/>
                  </a:lnTo>
                  <a:lnTo>
                    <a:pt x="33052" y="67615"/>
                  </a:lnTo>
                  <a:lnTo>
                    <a:pt x="32320" y="67716"/>
                  </a:lnTo>
                  <a:lnTo>
                    <a:pt x="31588" y="67792"/>
                  </a:lnTo>
                  <a:lnTo>
                    <a:pt x="30832" y="67868"/>
                  </a:lnTo>
                  <a:lnTo>
                    <a:pt x="30100" y="67893"/>
                  </a:lnTo>
                  <a:lnTo>
                    <a:pt x="29343" y="67918"/>
                  </a:lnTo>
                  <a:lnTo>
                    <a:pt x="28586" y="67918"/>
                  </a:lnTo>
                  <a:lnTo>
                    <a:pt x="28586" y="67918"/>
                  </a:lnTo>
                  <a:lnTo>
                    <a:pt x="27854" y="67893"/>
                  </a:lnTo>
                  <a:lnTo>
                    <a:pt x="27098" y="67842"/>
                  </a:lnTo>
                  <a:lnTo>
                    <a:pt x="26366" y="67792"/>
                  </a:lnTo>
                  <a:lnTo>
                    <a:pt x="25609" y="67691"/>
                  </a:lnTo>
                  <a:lnTo>
                    <a:pt x="24877" y="67590"/>
                  </a:lnTo>
                  <a:lnTo>
                    <a:pt x="24171" y="67464"/>
                  </a:lnTo>
                  <a:lnTo>
                    <a:pt x="23439" y="67313"/>
                  </a:lnTo>
                  <a:lnTo>
                    <a:pt x="22733" y="67136"/>
                  </a:lnTo>
                  <a:lnTo>
                    <a:pt x="22026" y="66934"/>
                  </a:lnTo>
                  <a:lnTo>
                    <a:pt x="21320" y="66732"/>
                  </a:lnTo>
                  <a:lnTo>
                    <a:pt x="20639" y="66505"/>
                  </a:lnTo>
                  <a:lnTo>
                    <a:pt x="19958" y="66253"/>
                  </a:lnTo>
                  <a:lnTo>
                    <a:pt x="19276" y="65975"/>
                  </a:lnTo>
                  <a:lnTo>
                    <a:pt x="18620" y="65698"/>
                  </a:lnTo>
                  <a:lnTo>
                    <a:pt x="17939" y="65395"/>
                  </a:lnTo>
                  <a:lnTo>
                    <a:pt x="17283" y="65067"/>
                  </a:lnTo>
                  <a:lnTo>
                    <a:pt x="16653" y="64714"/>
                  </a:lnTo>
                  <a:lnTo>
                    <a:pt x="16022" y="64361"/>
                  </a:lnTo>
                  <a:lnTo>
                    <a:pt x="15391" y="63982"/>
                  </a:lnTo>
                  <a:lnTo>
                    <a:pt x="14760" y="63604"/>
                  </a:lnTo>
                  <a:lnTo>
                    <a:pt x="14155" y="63175"/>
                  </a:lnTo>
                  <a:lnTo>
                    <a:pt x="13574" y="62746"/>
                  </a:lnTo>
                  <a:lnTo>
                    <a:pt x="12969" y="62317"/>
                  </a:lnTo>
                  <a:lnTo>
                    <a:pt x="12389" y="61863"/>
                  </a:lnTo>
                  <a:lnTo>
                    <a:pt x="11834" y="61384"/>
                  </a:lnTo>
                  <a:lnTo>
                    <a:pt x="11279" y="60879"/>
                  </a:lnTo>
                  <a:lnTo>
                    <a:pt x="10724" y="60374"/>
                  </a:lnTo>
                  <a:lnTo>
                    <a:pt x="10194" y="59870"/>
                  </a:lnTo>
                  <a:lnTo>
                    <a:pt x="9664" y="59315"/>
                  </a:lnTo>
                  <a:lnTo>
                    <a:pt x="9134" y="58785"/>
                  </a:lnTo>
                  <a:lnTo>
                    <a:pt x="8630" y="58205"/>
                  </a:lnTo>
                  <a:lnTo>
                    <a:pt x="8150" y="57624"/>
                  </a:lnTo>
                  <a:lnTo>
                    <a:pt x="7671" y="57044"/>
                  </a:lnTo>
                  <a:lnTo>
                    <a:pt x="7217" y="56439"/>
                  </a:lnTo>
                  <a:lnTo>
                    <a:pt x="6763" y="55833"/>
                  </a:lnTo>
                  <a:lnTo>
                    <a:pt x="6308" y="55202"/>
                  </a:lnTo>
                  <a:lnTo>
                    <a:pt x="5879" y="54546"/>
                  </a:lnTo>
                  <a:lnTo>
                    <a:pt x="5476" y="53891"/>
                  </a:lnTo>
                  <a:lnTo>
                    <a:pt x="5072" y="53235"/>
                  </a:lnTo>
                  <a:lnTo>
                    <a:pt x="4668" y="52553"/>
                  </a:lnTo>
                  <a:lnTo>
                    <a:pt x="4290" y="51872"/>
                  </a:lnTo>
                  <a:lnTo>
                    <a:pt x="3937" y="51166"/>
                  </a:lnTo>
                  <a:lnTo>
                    <a:pt x="3584" y="50459"/>
                  </a:lnTo>
                  <a:lnTo>
                    <a:pt x="3256" y="49728"/>
                  </a:lnTo>
                  <a:lnTo>
                    <a:pt x="2953" y="48996"/>
                  </a:lnTo>
                  <a:lnTo>
                    <a:pt x="2650" y="48239"/>
                  </a:lnTo>
                  <a:lnTo>
                    <a:pt x="2347" y="47507"/>
                  </a:lnTo>
                  <a:lnTo>
                    <a:pt x="2070" y="46725"/>
                  </a:lnTo>
                  <a:lnTo>
                    <a:pt x="1818" y="45968"/>
                  </a:lnTo>
                  <a:lnTo>
                    <a:pt x="1590" y="45186"/>
                  </a:lnTo>
                  <a:lnTo>
                    <a:pt x="1363" y="44404"/>
                  </a:lnTo>
                  <a:lnTo>
                    <a:pt x="1162" y="43597"/>
                  </a:lnTo>
                  <a:lnTo>
                    <a:pt x="960" y="42790"/>
                  </a:lnTo>
                  <a:lnTo>
                    <a:pt x="783" y="41982"/>
                  </a:lnTo>
                  <a:lnTo>
                    <a:pt x="632" y="41175"/>
                  </a:lnTo>
                  <a:lnTo>
                    <a:pt x="480" y="40342"/>
                  </a:lnTo>
                  <a:lnTo>
                    <a:pt x="354" y="39510"/>
                  </a:lnTo>
                  <a:lnTo>
                    <a:pt x="253" y="38652"/>
                  </a:lnTo>
                  <a:lnTo>
                    <a:pt x="178" y="37819"/>
                  </a:lnTo>
                  <a:lnTo>
                    <a:pt x="102" y="36962"/>
                  </a:lnTo>
                  <a:lnTo>
                    <a:pt x="51" y="36104"/>
                  </a:lnTo>
                  <a:lnTo>
                    <a:pt x="26" y="35221"/>
                  </a:lnTo>
                  <a:lnTo>
                    <a:pt x="1" y="34363"/>
                  </a:lnTo>
                  <a:lnTo>
                    <a:pt x="1" y="33480"/>
                  </a:lnTo>
                  <a:lnTo>
                    <a:pt x="1" y="33480"/>
                  </a:lnTo>
                  <a:lnTo>
                    <a:pt x="26" y="32597"/>
                  </a:lnTo>
                  <a:lnTo>
                    <a:pt x="77" y="31739"/>
                  </a:lnTo>
                  <a:lnTo>
                    <a:pt x="127" y="30881"/>
                  </a:lnTo>
                  <a:lnTo>
                    <a:pt x="228" y="30023"/>
                  </a:lnTo>
                  <a:lnTo>
                    <a:pt x="304" y="29166"/>
                  </a:lnTo>
                  <a:lnTo>
                    <a:pt x="430" y="28308"/>
                  </a:lnTo>
                  <a:lnTo>
                    <a:pt x="556" y="27475"/>
                  </a:lnTo>
                  <a:lnTo>
                    <a:pt x="707" y="26643"/>
                  </a:lnTo>
                  <a:lnTo>
                    <a:pt x="884" y="25835"/>
                  </a:lnTo>
                  <a:lnTo>
                    <a:pt x="1061" y="25003"/>
                  </a:lnTo>
                  <a:lnTo>
                    <a:pt x="1262" y="24195"/>
                  </a:lnTo>
                  <a:lnTo>
                    <a:pt x="1490" y="23413"/>
                  </a:lnTo>
                  <a:lnTo>
                    <a:pt x="1717" y="22606"/>
                  </a:lnTo>
                  <a:lnTo>
                    <a:pt x="1969" y="21824"/>
                  </a:lnTo>
                  <a:lnTo>
                    <a:pt x="2246" y="21067"/>
                  </a:lnTo>
                  <a:lnTo>
                    <a:pt x="2524" y="20310"/>
                  </a:lnTo>
                  <a:lnTo>
                    <a:pt x="2801" y="19553"/>
                  </a:lnTo>
                  <a:lnTo>
                    <a:pt x="3129" y="18796"/>
                  </a:lnTo>
                  <a:lnTo>
                    <a:pt x="3457" y="18065"/>
                  </a:lnTo>
                  <a:lnTo>
                    <a:pt x="3785" y="17358"/>
                  </a:lnTo>
                  <a:lnTo>
                    <a:pt x="4139" y="16652"/>
                  </a:lnTo>
                  <a:lnTo>
                    <a:pt x="4517" y="15945"/>
                  </a:lnTo>
                  <a:lnTo>
                    <a:pt x="4896" y="15264"/>
                  </a:lnTo>
                  <a:lnTo>
                    <a:pt x="5299" y="14583"/>
                  </a:lnTo>
                  <a:lnTo>
                    <a:pt x="5703" y="13902"/>
                  </a:lnTo>
                  <a:lnTo>
                    <a:pt x="6132" y="13246"/>
                  </a:lnTo>
                  <a:lnTo>
                    <a:pt x="6561" y="12615"/>
                  </a:lnTo>
                  <a:lnTo>
                    <a:pt x="7015" y="11984"/>
                  </a:lnTo>
                  <a:lnTo>
                    <a:pt x="7494" y="11379"/>
                  </a:lnTo>
                  <a:lnTo>
                    <a:pt x="7948" y="10773"/>
                  </a:lnTo>
                  <a:lnTo>
                    <a:pt x="8453" y="10193"/>
                  </a:lnTo>
                  <a:lnTo>
                    <a:pt x="8932" y="9613"/>
                  </a:lnTo>
                  <a:lnTo>
                    <a:pt x="9462" y="9058"/>
                  </a:lnTo>
                  <a:lnTo>
                    <a:pt x="9967" y="8503"/>
                  </a:lnTo>
                  <a:lnTo>
                    <a:pt x="10496" y="7973"/>
                  </a:lnTo>
                  <a:lnTo>
                    <a:pt x="11052" y="7443"/>
                  </a:lnTo>
                  <a:lnTo>
                    <a:pt x="11607" y="6938"/>
                  </a:lnTo>
                  <a:lnTo>
                    <a:pt x="12162" y="6459"/>
                  </a:lnTo>
                  <a:lnTo>
                    <a:pt x="12742" y="5980"/>
                  </a:lnTo>
                  <a:lnTo>
                    <a:pt x="13322" y="5526"/>
                  </a:lnTo>
                  <a:lnTo>
                    <a:pt x="13928" y="5097"/>
                  </a:lnTo>
                  <a:lnTo>
                    <a:pt x="14533" y="4668"/>
                  </a:lnTo>
                  <a:lnTo>
                    <a:pt x="15139" y="4264"/>
                  </a:lnTo>
                  <a:lnTo>
                    <a:pt x="15744" y="3860"/>
                  </a:lnTo>
                  <a:lnTo>
                    <a:pt x="16375" y="3507"/>
                  </a:lnTo>
                  <a:lnTo>
                    <a:pt x="17031" y="3154"/>
                  </a:lnTo>
                  <a:lnTo>
                    <a:pt x="17662" y="2801"/>
                  </a:lnTo>
                  <a:lnTo>
                    <a:pt x="18318" y="2473"/>
                  </a:lnTo>
                  <a:lnTo>
                    <a:pt x="18999" y="2170"/>
                  </a:lnTo>
                  <a:lnTo>
                    <a:pt x="19655" y="1893"/>
                  </a:lnTo>
                  <a:lnTo>
                    <a:pt x="20336" y="1640"/>
                  </a:lnTo>
                  <a:lnTo>
                    <a:pt x="21017" y="1388"/>
                  </a:lnTo>
                  <a:lnTo>
                    <a:pt x="21724" y="1161"/>
                  </a:lnTo>
                  <a:lnTo>
                    <a:pt x="22405" y="959"/>
                  </a:lnTo>
                  <a:lnTo>
                    <a:pt x="23111" y="757"/>
                  </a:lnTo>
                  <a:lnTo>
                    <a:pt x="23843" y="606"/>
                  </a:lnTo>
                  <a:lnTo>
                    <a:pt x="24549" y="455"/>
                  </a:lnTo>
                  <a:lnTo>
                    <a:pt x="25281" y="328"/>
                  </a:lnTo>
                  <a:lnTo>
                    <a:pt x="25987" y="202"/>
                  </a:lnTo>
                  <a:lnTo>
                    <a:pt x="26744" y="127"/>
                  </a:lnTo>
                  <a:lnTo>
                    <a:pt x="27476" y="51"/>
                  </a:lnTo>
                  <a:lnTo>
                    <a:pt x="28208" y="26"/>
                  </a:lnTo>
                  <a:lnTo>
                    <a:pt x="28965" y="0"/>
                  </a:lnTo>
                  <a:lnTo>
                    <a:pt x="29721" y="0"/>
                  </a:lnTo>
                  <a:lnTo>
                    <a:pt x="29721" y="0"/>
                  </a:lnTo>
                  <a:lnTo>
                    <a:pt x="30478" y="26"/>
                  </a:lnTo>
                  <a:lnTo>
                    <a:pt x="31210" y="76"/>
                  </a:lnTo>
                  <a:lnTo>
                    <a:pt x="31967" y="127"/>
                  </a:lnTo>
                  <a:lnTo>
                    <a:pt x="32699" y="227"/>
                  </a:lnTo>
                  <a:lnTo>
                    <a:pt x="33430" y="328"/>
                  </a:lnTo>
                  <a:lnTo>
                    <a:pt x="34137" y="455"/>
                  </a:lnTo>
                  <a:lnTo>
                    <a:pt x="34868" y="606"/>
                  </a:lnTo>
                  <a:lnTo>
                    <a:pt x="35575" y="782"/>
                  </a:lnTo>
                  <a:lnTo>
                    <a:pt x="36281" y="984"/>
                  </a:lnTo>
                  <a:lnTo>
                    <a:pt x="36988" y="1186"/>
                  </a:lnTo>
                  <a:lnTo>
                    <a:pt x="37669" y="1413"/>
                  </a:lnTo>
                  <a:lnTo>
                    <a:pt x="38350" y="1666"/>
                  </a:lnTo>
                  <a:lnTo>
                    <a:pt x="39031" y="1943"/>
                  </a:lnTo>
                  <a:lnTo>
                    <a:pt x="39712" y="2221"/>
                  </a:lnTo>
                  <a:lnTo>
                    <a:pt x="40368" y="2523"/>
                  </a:lnTo>
                  <a:lnTo>
                    <a:pt x="41024" y="2851"/>
                  </a:lnTo>
                  <a:lnTo>
                    <a:pt x="41655" y="3205"/>
                  </a:lnTo>
                  <a:lnTo>
                    <a:pt x="42286" y="3558"/>
                  </a:lnTo>
                  <a:lnTo>
                    <a:pt x="42916" y="3936"/>
                  </a:lnTo>
                  <a:lnTo>
                    <a:pt x="43547" y="4340"/>
                  </a:lnTo>
                  <a:lnTo>
                    <a:pt x="44153" y="4744"/>
                  </a:lnTo>
                  <a:lnTo>
                    <a:pt x="44758" y="5172"/>
                  </a:lnTo>
                  <a:lnTo>
                    <a:pt x="45339" y="5601"/>
                  </a:lnTo>
                  <a:lnTo>
                    <a:pt x="45919" y="6081"/>
                  </a:lnTo>
                  <a:lnTo>
                    <a:pt x="46474" y="6535"/>
                  </a:lnTo>
                  <a:lnTo>
                    <a:pt x="47054" y="7039"/>
                  </a:lnTo>
                  <a:lnTo>
                    <a:pt x="47584" y="7544"/>
                  </a:lnTo>
                  <a:lnTo>
                    <a:pt x="48139" y="8049"/>
                  </a:lnTo>
                  <a:lnTo>
                    <a:pt x="48644" y="8604"/>
                  </a:lnTo>
                  <a:lnTo>
                    <a:pt x="49173" y="9133"/>
                  </a:lnTo>
                  <a:lnTo>
                    <a:pt x="49678" y="9714"/>
                  </a:lnTo>
                  <a:lnTo>
                    <a:pt x="50157" y="10294"/>
                  </a:lnTo>
                  <a:lnTo>
                    <a:pt x="50637" y="10874"/>
                  </a:lnTo>
                  <a:lnTo>
                    <a:pt x="51116" y="11480"/>
                  </a:lnTo>
                  <a:lnTo>
                    <a:pt x="51570" y="12111"/>
                  </a:lnTo>
                  <a:lnTo>
                    <a:pt x="51999" y="12741"/>
                  </a:lnTo>
                  <a:lnTo>
                    <a:pt x="52428" y="13372"/>
                  </a:lnTo>
                  <a:lnTo>
                    <a:pt x="52857" y="14028"/>
                  </a:lnTo>
                  <a:lnTo>
                    <a:pt x="53261" y="14684"/>
                  </a:lnTo>
                  <a:lnTo>
                    <a:pt x="53639" y="15365"/>
                  </a:lnTo>
                  <a:lnTo>
                    <a:pt x="54017" y="16072"/>
                  </a:lnTo>
                  <a:lnTo>
                    <a:pt x="54371" y="16753"/>
                  </a:lnTo>
                  <a:lnTo>
                    <a:pt x="54724" y="17484"/>
                  </a:lnTo>
                  <a:lnTo>
                    <a:pt x="55052" y="18191"/>
                  </a:lnTo>
                  <a:lnTo>
                    <a:pt x="55380" y="18922"/>
                  </a:lnTo>
                  <a:lnTo>
                    <a:pt x="55683" y="19679"/>
                  </a:lnTo>
                  <a:lnTo>
                    <a:pt x="55960" y="20411"/>
                  </a:lnTo>
                  <a:lnTo>
                    <a:pt x="56238" y="21193"/>
                  </a:lnTo>
                  <a:lnTo>
                    <a:pt x="56490" y="21950"/>
                  </a:lnTo>
                  <a:lnTo>
                    <a:pt x="56717" y="22732"/>
                  </a:lnTo>
                  <a:lnTo>
                    <a:pt x="56944" y="23514"/>
                  </a:lnTo>
                  <a:lnTo>
                    <a:pt x="57171" y="24322"/>
                  </a:lnTo>
                  <a:lnTo>
                    <a:pt x="57348" y="25129"/>
                  </a:lnTo>
                  <a:lnTo>
                    <a:pt x="57524" y="25936"/>
                  </a:lnTo>
                  <a:lnTo>
                    <a:pt x="57676" y="26769"/>
                  </a:lnTo>
                  <a:lnTo>
                    <a:pt x="57827" y="27576"/>
                  </a:lnTo>
                  <a:lnTo>
                    <a:pt x="57953" y="28434"/>
                  </a:lnTo>
                  <a:lnTo>
                    <a:pt x="58054" y="29267"/>
                  </a:lnTo>
                  <a:lnTo>
                    <a:pt x="58130" y="30124"/>
                  </a:lnTo>
                  <a:lnTo>
                    <a:pt x="58206" y="30957"/>
                  </a:lnTo>
                  <a:lnTo>
                    <a:pt x="58256" y="31815"/>
                  </a:lnTo>
                  <a:lnTo>
                    <a:pt x="58307" y="32698"/>
                  </a:lnTo>
                  <a:lnTo>
                    <a:pt x="58307" y="33556"/>
                  </a:lnTo>
                  <a:lnTo>
                    <a:pt x="58307" y="344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3140;p46"/>
            <p:cNvSpPr/>
            <p:nvPr/>
          </p:nvSpPr>
          <p:spPr>
            <a:xfrm>
              <a:off x="1228119" y="752364"/>
              <a:ext cx="1295163" cy="675824"/>
            </a:xfrm>
            <a:custGeom>
              <a:avLst/>
              <a:gdLst/>
              <a:ahLst/>
              <a:cxnLst/>
              <a:rect l="l" t="t" r="r" b="b"/>
              <a:pathLst>
                <a:path w="65371" h="34111" extrusionOk="0">
                  <a:moveTo>
                    <a:pt x="29898" y="0"/>
                  </a:moveTo>
                  <a:lnTo>
                    <a:pt x="28914" y="26"/>
                  </a:lnTo>
                  <a:lnTo>
                    <a:pt x="27955" y="76"/>
                  </a:lnTo>
                  <a:lnTo>
                    <a:pt x="26996" y="177"/>
                  </a:lnTo>
                  <a:lnTo>
                    <a:pt x="26063" y="278"/>
                  </a:lnTo>
                  <a:lnTo>
                    <a:pt x="25104" y="404"/>
                  </a:lnTo>
                  <a:lnTo>
                    <a:pt x="24171" y="555"/>
                  </a:lnTo>
                  <a:lnTo>
                    <a:pt x="23237" y="757"/>
                  </a:lnTo>
                  <a:lnTo>
                    <a:pt x="22304" y="959"/>
                  </a:lnTo>
                  <a:lnTo>
                    <a:pt x="21395" y="1186"/>
                  </a:lnTo>
                  <a:lnTo>
                    <a:pt x="20487" y="1464"/>
                  </a:lnTo>
                  <a:lnTo>
                    <a:pt x="19579" y="1741"/>
                  </a:lnTo>
                  <a:lnTo>
                    <a:pt x="18696" y="2069"/>
                  </a:lnTo>
                  <a:lnTo>
                    <a:pt x="17813" y="2422"/>
                  </a:lnTo>
                  <a:lnTo>
                    <a:pt x="16955" y="2776"/>
                  </a:lnTo>
                  <a:lnTo>
                    <a:pt x="16122" y="3179"/>
                  </a:lnTo>
                  <a:lnTo>
                    <a:pt x="15290" y="3608"/>
                  </a:lnTo>
                  <a:lnTo>
                    <a:pt x="14457" y="4062"/>
                  </a:lnTo>
                  <a:lnTo>
                    <a:pt x="13650" y="4567"/>
                  </a:lnTo>
                  <a:lnTo>
                    <a:pt x="12868" y="5072"/>
                  </a:lnTo>
                  <a:lnTo>
                    <a:pt x="12086" y="5627"/>
                  </a:lnTo>
                  <a:lnTo>
                    <a:pt x="11354" y="6207"/>
                  </a:lnTo>
                  <a:lnTo>
                    <a:pt x="10420" y="6964"/>
                  </a:lnTo>
                  <a:lnTo>
                    <a:pt x="9563" y="7746"/>
                  </a:lnTo>
                  <a:lnTo>
                    <a:pt x="8755" y="8578"/>
                  </a:lnTo>
                  <a:lnTo>
                    <a:pt x="7973" y="9411"/>
                  </a:lnTo>
                  <a:lnTo>
                    <a:pt x="7267" y="10269"/>
                  </a:lnTo>
                  <a:lnTo>
                    <a:pt x="6586" y="11152"/>
                  </a:lnTo>
                  <a:lnTo>
                    <a:pt x="5955" y="12035"/>
                  </a:lnTo>
                  <a:lnTo>
                    <a:pt x="5375" y="12943"/>
                  </a:lnTo>
                  <a:lnTo>
                    <a:pt x="4819" y="13851"/>
                  </a:lnTo>
                  <a:lnTo>
                    <a:pt x="4315" y="14760"/>
                  </a:lnTo>
                  <a:lnTo>
                    <a:pt x="3836" y="15693"/>
                  </a:lnTo>
                  <a:lnTo>
                    <a:pt x="3407" y="16601"/>
                  </a:lnTo>
                  <a:lnTo>
                    <a:pt x="3003" y="17535"/>
                  </a:lnTo>
                  <a:lnTo>
                    <a:pt x="2625" y="18443"/>
                  </a:lnTo>
                  <a:lnTo>
                    <a:pt x="2297" y="19351"/>
                  </a:lnTo>
                  <a:lnTo>
                    <a:pt x="1969" y="20260"/>
                  </a:lnTo>
                  <a:lnTo>
                    <a:pt x="1691" y="21143"/>
                  </a:lnTo>
                  <a:lnTo>
                    <a:pt x="1464" y="22026"/>
                  </a:lnTo>
                  <a:lnTo>
                    <a:pt x="1237" y="22884"/>
                  </a:lnTo>
                  <a:lnTo>
                    <a:pt x="1035" y="23716"/>
                  </a:lnTo>
                  <a:lnTo>
                    <a:pt x="858" y="24523"/>
                  </a:lnTo>
                  <a:lnTo>
                    <a:pt x="682" y="25306"/>
                  </a:lnTo>
                  <a:lnTo>
                    <a:pt x="430" y="26794"/>
                  </a:lnTo>
                  <a:lnTo>
                    <a:pt x="253" y="28157"/>
                  </a:lnTo>
                  <a:lnTo>
                    <a:pt x="127" y="29342"/>
                  </a:lnTo>
                  <a:lnTo>
                    <a:pt x="51" y="30377"/>
                  </a:lnTo>
                  <a:lnTo>
                    <a:pt x="1" y="31184"/>
                  </a:lnTo>
                  <a:lnTo>
                    <a:pt x="1489" y="30301"/>
                  </a:lnTo>
                  <a:lnTo>
                    <a:pt x="3003" y="29418"/>
                  </a:lnTo>
                  <a:lnTo>
                    <a:pt x="4517" y="28484"/>
                  </a:lnTo>
                  <a:lnTo>
                    <a:pt x="6030" y="27526"/>
                  </a:lnTo>
                  <a:lnTo>
                    <a:pt x="7569" y="26542"/>
                  </a:lnTo>
                  <a:lnTo>
                    <a:pt x="9108" y="25533"/>
                  </a:lnTo>
                  <a:lnTo>
                    <a:pt x="10673" y="24498"/>
                  </a:lnTo>
                  <a:lnTo>
                    <a:pt x="12212" y="23439"/>
                  </a:lnTo>
                  <a:lnTo>
                    <a:pt x="13776" y="22329"/>
                  </a:lnTo>
                  <a:lnTo>
                    <a:pt x="15340" y="21218"/>
                  </a:lnTo>
                  <a:lnTo>
                    <a:pt x="16930" y="20058"/>
                  </a:lnTo>
                  <a:lnTo>
                    <a:pt x="18494" y="18872"/>
                  </a:lnTo>
                  <a:lnTo>
                    <a:pt x="20083" y="17661"/>
                  </a:lnTo>
                  <a:lnTo>
                    <a:pt x="21673" y="16425"/>
                  </a:lnTo>
                  <a:lnTo>
                    <a:pt x="23237" y="15163"/>
                  </a:lnTo>
                  <a:lnTo>
                    <a:pt x="24827" y="13851"/>
                  </a:lnTo>
                  <a:lnTo>
                    <a:pt x="26517" y="12439"/>
                  </a:lnTo>
                  <a:lnTo>
                    <a:pt x="28157" y="11026"/>
                  </a:lnTo>
                  <a:lnTo>
                    <a:pt x="29746" y="9588"/>
                  </a:lnTo>
                  <a:lnTo>
                    <a:pt x="31311" y="8175"/>
                  </a:lnTo>
                  <a:lnTo>
                    <a:pt x="31613" y="8906"/>
                  </a:lnTo>
                  <a:lnTo>
                    <a:pt x="31966" y="9663"/>
                  </a:lnTo>
                  <a:lnTo>
                    <a:pt x="32345" y="10471"/>
                  </a:lnTo>
                  <a:lnTo>
                    <a:pt x="32774" y="11328"/>
                  </a:lnTo>
                  <a:lnTo>
                    <a:pt x="33253" y="12211"/>
                  </a:lnTo>
                  <a:lnTo>
                    <a:pt x="33758" y="13145"/>
                  </a:lnTo>
                  <a:lnTo>
                    <a:pt x="34338" y="14104"/>
                  </a:lnTo>
                  <a:lnTo>
                    <a:pt x="34969" y="15088"/>
                  </a:lnTo>
                  <a:lnTo>
                    <a:pt x="35625" y="16097"/>
                  </a:lnTo>
                  <a:lnTo>
                    <a:pt x="36356" y="17131"/>
                  </a:lnTo>
                  <a:lnTo>
                    <a:pt x="37139" y="18166"/>
                  </a:lnTo>
                  <a:lnTo>
                    <a:pt x="37996" y="19225"/>
                  </a:lnTo>
                  <a:lnTo>
                    <a:pt x="38905" y="20285"/>
                  </a:lnTo>
                  <a:lnTo>
                    <a:pt x="39863" y="21319"/>
                  </a:lnTo>
                  <a:lnTo>
                    <a:pt x="40898" y="22379"/>
                  </a:lnTo>
                  <a:lnTo>
                    <a:pt x="42008" y="23413"/>
                  </a:lnTo>
                  <a:lnTo>
                    <a:pt x="42840" y="24145"/>
                  </a:lnTo>
                  <a:lnTo>
                    <a:pt x="43673" y="24851"/>
                  </a:lnTo>
                  <a:lnTo>
                    <a:pt x="44506" y="25533"/>
                  </a:lnTo>
                  <a:lnTo>
                    <a:pt x="45363" y="26163"/>
                  </a:lnTo>
                  <a:lnTo>
                    <a:pt x="46196" y="26769"/>
                  </a:lnTo>
                  <a:lnTo>
                    <a:pt x="47029" y="27349"/>
                  </a:lnTo>
                  <a:lnTo>
                    <a:pt x="47886" y="27879"/>
                  </a:lnTo>
                  <a:lnTo>
                    <a:pt x="48719" y="28409"/>
                  </a:lnTo>
                  <a:lnTo>
                    <a:pt x="49551" y="28888"/>
                  </a:lnTo>
                  <a:lnTo>
                    <a:pt x="50384" y="29342"/>
                  </a:lnTo>
                  <a:lnTo>
                    <a:pt x="51191" y="29771"/>
                  </a:lnTo>
                  <a:lnTo>
                    <a:pt x="51999" y="30175"/>
                  </a:lnTo>
                  <a:lnTo>
                    <a:pt x="52806" y="30553"/>
                  </a:lnTo>
                  <a:lnTo>
                    <a:pt x="53613" y="30907"/>
                  </a:lnTo>
                  <a:lnTo>
                    <a:pt x="54396" y="31235"/>
                  </a:lnTo>
                  <a:lnTo>
                    <a:pt x="55152" y="31562"/>
                  </a:lnTo>
                  <a:lnTo>
                    <a:pt x="56641" y="32118"/>
                  </a:lnTo>
                  <a:lnTo>
                    <a:pt x="58079" y="32572"/>
                  </a:lnTo>
                  <a:lnTo>
                    <a:pt x="59441" y="32975"/>
                  </a:lnTo>
                  <a:lnTo>
                    <a:pt x="60703" y="33303"/>
                  </a:lnTo>
                  <a:lnTo>
                    <a:pt x="61889" y="33581"/>
                  </a:lnTo>
                  <a:lnTo>
                    <a:pt x="62948" y="33808"/>
                  </a:lnTo>
                  <a:lnTo>
                    <a:pt x="63907" y="33985"/>
                  </a:lnTo>
                  <a:lnTo>
                    <a:pt x="64740" y="34111"/>
                  </a:lnTo>
                  <a:lnTo>
                    <a:pt x="64891" y="33278"/>
                  </a:lnTo>
                  <a:lnTo>
                    <a:pt x="65017" y="32446"/>
                  </a:lnTo>
                  <a:lnTo>
                    <a:pt x="65143" y="31537"/>
                  </a:lnTo>
                  <a:lnTo>
                    <a:pt x="65244" y="30629"/>
                  </a:lnTo>
                  <a:lnTo>
                    <a:pt x="65320" y="29670"/>
                  </a:lnTo>
                  <a:lnTo>
                    <a:pt x="65370" y="28686"/>
                  </a:lnTo>
                  <a:lnTo>
                    <a:pt x="65370" y="27677"/>
                  </a:lnTo>
                  <a:lnTo>
                    <a:pt x="65345" y="26643"/>
                  </a:lnTo>
                  <a:lnTo>
                    <a:pt x="65295" y="25608"/>
                  </a:lnTo>
                  <a:lnTo>
                    <a:pt x="65169" y="24549"/>
                  </a:lnTo>
                  <a:lnTo>
                    <a:pt x="65017" y="23464"/>
                  </a:lnTo>
                  <a:lnTo>
                    <a:pt x="64815" y="22379"/>
                  </a:lnTo>
                  <a:lnTo>
                    <a:pt x="64538" y="21294"/>
                  </a:lnTo>
                  <a:lnTo>
                    <a:pt x="64210" y="20184"/>
                  </a:lnTo>
                  <a:lnTo>
                    <a:pt x="64008" y="19654"/>
                  </a:lnTo>
                  <a:lnTo>
                    <a:pt x="63806" y="19099"/>
                  </a:lnTo>
                  <a:lnTo>
                    <a:pt x="63579" y="18544"/>
                  </a:lnTo>
                  <a:lnTo>
                    <a:pt x="63352" y="17989"/>
                  </a:lnTo>
                  <a:lnTo>
                    <a:pt x="62974" y="17232"/>
                  </a:lnTo>
                  <a:lnTo>
                    <a:pt x="62570" y="16475"/>
                  </a:lnTo>
                  <a:lnTo>
                    <a:pt x="62141" y="15744"/>
                  </a:lnTo>
                  <a:lnTo>
                    <a:pt x="61687" y="15012"/>
                  </a:lnTo>
                  <a:lnTo>
                    <a:pt x="61208" y="14306"/>
                  </a:lnTo>
                  <a:lnTo>
                    <a:pt x="60703" y="13599"/>
                  </a:lnTo>
                  <a:lnTo>
                    <a:pt x="60173" y="12918"/>
                  </a:lnTo>
                  <a:lnTo>
                    <a:pt x="59618" y="12237"/>
                  </a:lnTo>
                  <a:lnTo>
                    <a:pt x="59013" y="11581"/>
                  </a:lnTo>
                  <a:lnTo>
                    <a:pt x="58407" y="10950"/>
                  </a:lnTo>
                  <a:lnTo>
                    <a:pt x="57776" y="10319"/>
                  </a:lnTo>
                  <a:lnTo>
                    <a:pt x="57120" y="9714"/>
                  </a:lnTo>
                  <a:lnTo>
                    <a:pt x="56439" y="9108"/>
                  </a:lnTo>
                  <a:lnTo>
                    <a:pt x="55733" y="8528"/>
                  </a:lnTo>
                  <a:lnTo>
                    <a:pt x="55026" y="7973"/>
                  </a:lnTo>
                  <a:lnTo>
                    <a:pt x="54295" y="7443"/>
                  </a:lnTo>
                  <a:lnTo>
                    <a:pt x="53538" y="6913"/>
                  </a:lnTo>
                  <a:lnTo>
                    <a:pt x="52756" y="6383"/>
                  </a:lnTo>
                  <a:lnTo>
                    <a:pt x="51974" y="5904"/>
                  </a:lnTo>
                  <a:lnTo>
                    <a:pt x="51166" y="5425"/>
                  </a:lnTo>
                  <a:lnTo>
                    <a:pt x="50334" y="4971"/>
                  </a:lnTo>
                  <a:lnTo>
                    <a:pt x="49501" y="4517"/>
                  </a:lnTo>
                  <a:lnTo>
                    <a:pt x="48643" y="4113"/>
                  </a:lnTo>
                  <a:lnTo>
                    <a:pt x="47785" y="3709"/>
                  </a:lnTo>
                  <a:lnTo>
                    <a:pt x="46902" y="3331"/>
                  </a:lnTo>
                  <a:lnTo>
                    <a:pt x="46019" y="2952"/>
                  </a:lnTo>
                  <a:lnTo>
                    <a:pt x="45111" y="2599"/>
                  </a:lnTo>
                  <a:lnTo>
                    <a:pt x="44203" y="2296"/>
                  </a:lnTo>
                  <a:lnTo>
                    <a:pt x="43295" y="1994"/>
                  </a:lnTo>
                  <a:lnTo>
                    <a:pt x="42361" y="1691"/>
                  </a:lnTo>
                  <a:lnTo>
                    <a:pt x="41428" y="1439"/>
                  </a:lnTo>
                  <a:lnTo>
                    <a:pt x="40494" y="1186"/>
                  </a:lnTo>
                  <a:lnTo>
                    <a:pt x="39535" y="984"/>
                  </a:lnTo>
                  <a:lnTo>
                    <a:pt x="38577" y="783"/>
                  </a:lnTo>
                  <a:lnTo>
                    <a:pt x="37618" y="606"/>
                  </a:lnTo>
                  <a:lnTo>
                    <a:pt x="36659" y="429"/>
                  </a:lnTo>
                  <a:lnTo>
                    <a:pt x="35700" y="303"/>
                  </a:lnTo>
                  <a:lnTo>
                    <a:pt x="34717" y="202"/>
                  </a:lnTo>
                  <a:lnTo>
                    <a:pt x="33758" y="101"/>
                  </a:lnTo>
                  <a:lnTo>
                    <a:pt x="32799" y="51"/>
                  </a:lnTo>
                  <a:lnTo>
                    <a:pt x="318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3141;p46"/>
            <p:cNvSpPr/>
            <p:nvPr/>
          </p:nvSpPr>
          <p:spPr>
            <a:xfrm>
              <a:off x="1603560" y="1800651"/>
              <a:ext cx="414398" cy="203455"/>
            </a:xfrm>
            <a:custGeom>
              <a:avLst/>
              <a:gdLst/>
              <a:ahLst/>
              <a:cxnLst/>
              <a:rect l="l" t="t" r="r" b="b"/>
              <a:pathLst>
                <a:path w="20916" h="10269" extrusionOk="0">
                  <a:moveTo>
                    <a:pt x="2700" y="1"/>
                  </a:moveTo>
                  <a:lnTo>
                    <a:pt x="2195" y="26"/>
                  </a:lnTo>
                  <a:lnTo>
                    <a:pt x="1766" y="102"/>
                  </a:lnTo>
                  <a:lnTo>
                    <a:pt x="1413" y="202"/>
                  </a:lnTo>
                  <a:lnTo>
                    <a:pt x="1135" y="303"/>
                  </a:lnTo>
                  <a:lnTo>
                    <a:pt x="908" y="404"/>
                  </a:lnTo>
                  <a:lnTo>
                    <a:pt x="757" y="505"/>
                  </a:lnTo>
                  <a:lnTo>
                    <a:pt x="631" y="606"/>
                  </a:lnTo>
                  <a:lnTo>
                    <a:pt x="555" y="682"/>
                  </a:lnTo>
                  <a:lnTo>
                    <a:pt x="353" y="909"/>
                  </a:lnTo>
                  <a:lnTo>
                    <a:pt x="227" y="1186"/>
                  </a:lnTo>
                  <a:lnTo>
                    <a:pt x="126" y="1464"/>
                  </a:lnTo>
                  <a:lnTo>
                    <a:pt x="50" y="1741"/>
                  </a:lnTo>
                  <a:lnTo>
                    <a:pt x="0" y="2069"/>
                  </a:lnTo>
                  <a:lnTo>
                    <a:pt x="0" y="2372"/>
                  </a:lnTo>
                  <a:lnTo>
                    <a:pt x="0" y="2675"/>
                  </a:lnTo>
                  <a:lnTo>
                    <a:pt x="50" y="2978"/>
                  </a:lnTo>
                  <a:lnTo>
                    <a:pt x="151" y="3558"/>
                  </a:lnTo>
                  <a:lnTo>
                    <a:pt x="278" y="4063"/>
                  </a:lnTo>
                  <a:lnTo>
                    <a:pt x="404" y="4466"/>
                  </a:lnTo>
                  <a:lnTo>
                    <a:pt x="479" y="4693"/>
                  </a:lnTo>
                  <a:lnTo>
                    <a:pt x="631" y="5021"/>
                  </a:lnTo>
                  <a:lnTo>
                    <a:pt x="782" y="5349"/>
                  </a:lnTo>
                  <a:lnTo>
                    <a:pt x="959" y="5652"/>
                  </a:lnTo>
                  <a:lnTo>
                    <a:pt x="1161" y="5955"/>
                  </a:lnTo>
                  <a:lnTo>
                    <a:pt x="1362" y="6258"/>
                  </a:lnTo>
                  <a:lnTo>
                    <a:pt x="1615" y="6535"/>
                  </a:lnTo>
                  <a:lnTo>
                    <a:pt x="1842" y="6813"/>
                  </a:lnTo>
                  <a:lnTo>
                    <a:pt x="2119" y="7090"/>
                  </a:lnTo>
                  <a:lnTo>
                    <a:pt x="2397" y="7342"/>
                  </a:lnTo>
                  <a:lnTo>
                    <a:pt x="2674" y="7595"/>
                  </a:lnTo>
                  <a:lnTo>
                    <a:pt x="2977" y="7847"/>
                  </a:lnTo>
                  <a:lnTo>
                    <a:pt x="3305" y="8074"/>
                  </a:lnTo>
                  <a:lnTo>
                    <a:pt x="3986" y="8503"/>
                  </a:lnTo>
                  <a:lnTo>
                    <a:pt x="4693" y="8907"/>
                  </a:lnTo>
                  <a:lnTo>
                    <a:pt x="5450" y="9235"/>
                  </a:lnTo>
                  <a:lnTo>
                    <a:pt x="6232" y="9537"/>
                  </a:lnTo>
                  <a:lnTo>
                    <a:pt x="7039" y="9790"/>
                  </a:lnTo>
                  <a:lnTo>
                    <a:pt x="7872" y="9991"/>
                  </a:lnTo>
                  <a:lnTo>
                    <a:pt x="8704" y="10143"/>
                  </a:lnTo>
                  <a:lnTo>
                    <a:pt x="9537" y="10244"/>
                  </a:lnTo>
                  <a:lnTo>
                    <a:pt x="10395" y="10269"/>
                  </a:lnTo>
                  <a:lnTo>
                    <a:pt x="10824" y="10269"/>
                  </a:lnTo>
                  <a:lnTo>
                    <a:pt x="11252" y="10244"/>
                  </a:lnTo>
                  <a:lnTo>
                    <a:pt x="11707" y="10219"/>
                  </a:lnTo>
                  <a:lnTo>
                    <a:pt x="12135" y="10168"/>
                  </a:lnTo>
                  <a:lnTo>
                    <a:pt x="12564" y="10092"/>
                  </a:lnTo>
                  <a:lnTo>
                    <a:pt x="12993" y="9991"/>
                  </a:lnTo>
                  <a:lnTo>
                    <a:pt x="13397" y="9891"/>
                  </a:lnTo>
                  <a:lnTo>
                    <a:pt x="13801" y="9790"/>
                  </a:lnTo>
                  <a:lnTo>
                    <a:pt x="14608" y="9512"/>
                  </a:lnTo>
                  <a:lnTo>
                    <a:pt x="15340" y="9209"/>
                  </a:lnTo>
                  <a:lnTo>
                    <a:pt x="16046" y="8856"/>
                  </a:lnTo>
                  <a:lnTo>
                    <a:pt x="16727" y="8478"/>
                  </a:lnTo>
                  <a:lnTo>
                    <a:pt x="17333" y="8049"/>
                  </a:lnTo>
                  <a:lnTo>
                    <a:pt x="17913" y="7620"/>
                  </a:lnTo>
                  <a:lnTo>
                    <a:pt x="18443" y="7166"/>
                  </a:lnTo>
                  <a:lnTo>
                    <a:pt x="18922" y="6712"/>
                  </a:lnTo>
                  <a:lnTo>
                    <a:pt x="19351" y="6232"/>
                  </a:lnTo>
                  <a:lnTo>
                    <a:pt x="19730" y="5778"/>
                  </a:lnTo>
                  <a:lnTo>
                    <a:pt x="20058" y="5299"/>
                  </a:lnTo>
                  <a:lnTo>
                    <a:pt x="20310" y="4870"/>
                  </a:lnTo>
                  <a:lnTo>
                    <a:pt x="20512" y="4441"/>
                  </a:lnTo>
                  <a:lnTo>
                    <a:pt x="20713" y="3936"/>
                  </a:lnTo>
                  <a:lnTo>
                    <a:pt x="20814" y="3634"/>
                  </a:lnTo>
                  <a:lnTo>
                    <a:pt x="20890" y="3280"/>
                  </a:lnTo>
                  <a:lnTo>
                    <a:pt x="20915" y="2902"/>
                  </a:lnTo>
                  <a:lnTo>
                    <a:pt x="20915" y="2524"/>
                  </a:lnTo>
                  <a:lnTo>
                    <a:pt x="20890" y="2322"/>
                  </a:lnTo>
                  <a:lnTo>
                    <a:pt x="20840" y="2120"/>
                  </a:lnTo>
                  <a:lnTo>
                    <a:pt x="20789" y="1943"/>
                  </a:lnTo>
                  <a:lnTo>
                    <a:pt x="20713" y="1741"/>
                  </a:lnTo>
                  <a:lnTo>
                    <a:pt x="20562" y="1540"/>
                  </a:lnTo>
                  <a:lnTo>
                    <a:pt x="20411" y="1338"/>
                  </a:lnTo>
                  <a:lnTo>
                    <a:pt x="20259" y="1161"/>
                  </a:lnTo>
                  <a:lnTo>
                    <a:pt x="20058" y="1010"/>
                  </a:lnTo>
                  <a:lnTo>
                    <a:pt x="19856" y="884"/>
                  </a:lnTo>
                  <a:lnTo>
                    <a:pt x="19654" y="757"/>
                  </a:lnTo>
                  <a:lnTo>
                    <a:pt x="19200" y="581"/>
                  </a:lnTo>
                  <a:lnTo>
                    <a:pt x="18847" y="455"/>
                  </a:lnTo>
                  <a:lnTo>
                    <a:pt x="18519" y="354"/>
                  </a:lnTo>
                  <a:lnTo>
                    <a:pt x="18165" y="303"/>
                  </a:lnTo>
                  <a:lnTo>
                    <a:pt x="17812" y="253"/>
                  </a:lnTo>
                  <a:lnTo>
                    <a:pt x="17459" y="228"/>
                  </a:lnTo>
                  <a:lnTo>
                    <a:pt x="16778" y="228"/>
                  </a:lnTo>
                  <a:lnTo>
                    <a:pt x="16424" y="278"/>
                  </a:lnTo>
                  <a:lnTo>
                    <a:pt x="15743" y="354"/>
                  </a:lnTo>
                  <a:lnTo>
                    <a:pt x="15037" y="505"/>
                  </a:lnTo>
                  <a:lnTo>
                    <a:pt x="14330" y="657"/>
                  </a:lnTo>
                  <a:lnTo>
                    <a:pt x="13599" y="858"/>
                  </a:lnTo>
                  <a:lnTo>
                    <a:pt x="12892" y="1035"/>
                  </a:lnTo>
                  <a:lnTo>
                    <a:pt x="12161" y="1186"/>
                  </a:lnTo>
                  <a:lnTo>
                    <a:pt x="11404" y="1338"/>
                  </a:lnTo>
                  <a:lnTo>
                    <a:pt x="10647" y="1439"/>
                  </a:lnTo>
                  <a:lnTo>
                    <a:pt x="10268" y="1464"/>
                  </a:lnTo>
                  <a:lnTo>
                    <a:pt x="9486" y="1464"/>
                  </a:lnTo>
                  <a:lnTo>
                    <a:pt x="9108" y="1439"/>
                  </a:lnTo>
                  <a:lnTo>
                    <a:pt x="8704" y="1388"/>
                  </a:lnTo>
                  <a:lnTo>
                    <a:pt x="8301" y="1338"/>
                  </a:lnTo>
                  <a:lnTo>
                    <a:pt x="7897" y="1237"/>
                  </a:lnTo>
                  <a:lnTo>
                    <a:pt x="7493" y="1111"/>
                  </a:lnTo>
                  <a:lnTo>
                    <a:pt x="7014" y="934"/>
                  </a:lnTo>
                  <a:lnTo>
                    <a:pt x="6509" y="757"/>
                  </a:lnTo>
                  <a:lnTo>
                    <a:pt x="5979" y="556"/>
                  </a:lnTo>
                  <a:lnTo>
                    <a:pt x="5424" y="354"/>
                  </a:lnTo>
                  <a:lnTo>
                    <a:pt x="4844" y="202"/>
                  </a:lnTo>
                  <a:lnTo>
                    <a:pt x="4188" y="76"/>
                  </a:lnTo>
                  <a:lnTo>
                    <a:pt x="3835" y="26"/>
                  </a:lnTo>
                  <a:lnTo>
                    <a:pt x="34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3142;p46"/>
            <p:cNvSpPr/>
            <p:nvPr/>
          </p:nvSpPr>
          <p:spPr>
            <a:xfrm>
              <a:off x="1738535" y="1445225"/>
              <a:ext cx="75981" cy="272442"/>
            </a:xfrm>
            <a:custGeom>
              <a:avLst/>
              <a:gdLst/>
              <a:ahLst/>
              <a:cxnLst/>
              <a:rect l="l" t="t" r="r" b="b"/>
              <a:pathLst>
                <a:path w="3835" h="13751" extrusionOk="0">
                  <a:moveTo>
                    <a:pt x="1766" y="0"/>
                  </a:moveTo>
                  <a:lnTo>
                    <a:pt x="1867" y="2322"/>
                  </a:lnTo>
                  <a:lnTo>
                    <a:pt x="1993" y="4643"/>
                  </a:lnTo>
                  <a:lnTo>
                    <a:pt x="2119" y="6964"/>
                  </a:lnTo>
                  <a:lnTo>
                    <a:pt x="2220" y="9285"/>
                  </a:lnTo>
                  <a:lnTo>
                    <a:pt x="1892" y="9285"/>
                  </a:lnTo>
                  <a:lnTo>
                    <a:pt x="1716" y="9310"/>
                  </a:lnTo>
                  <a:lnTo>
                    <a:pt x="1514" y="9361"/>
                  </a:lnTo>
                  <a:lnTo>
                    <a:pt x="1337" y="9436"/>
                  </a:lnTo>
                  <a:lnTo>
                    <a:pt x="1135" y="9512"/>
                  </a:lnTo>
                  <a:lnTo>
                    <a:pt x="959" y="9613"/>
                  </a:lnTo>
                  <a:lnTo>
                    <a:pt x="782" y="9739"/>
                  </a:lnTo>
                  <a:lnTo>
                    <a:pt x="631" y="9865"/>
                  </a:lnTo>
                  <a:lnTo>
                    <a:pt x="505" y="10017"/>
                  </a:lnTo>
                  <a:lnTo>
                    <a:pt x="378" y="10143"/>
                  </a:lnTo>
                  <a:lnTo>
                    <a:pt x="278" y="10294"/>
                  </a:lnTo>
                  <a:lnTo>
                    <a:pt x="202" y="10471"/>
                  </a:lnTo>
                  <a:lnTo>
                    <a:pt x="126" y="10622"/>
                  </a:lnTo>
                  <a:lnTo>
                    <a:pt x="76" y="10799"/>
                  </a:lnTo>
                  <a:lnTo>
                    <a:pt x="0" y="11152"/>
                  </a:lnTo>
                  <a:lnTo>
                    <a:pt x="0" y="11505"/>
                  </a:lnTo>
                  <a:lnTo>
                    <a:pt x="50" y="11858"/>
                  </a:lnTo>
                  <a:lnTo>
                    <a:pt x="151" y="12212"/>
                  </a:lnTo>
                  <a:lnTo>
                    <a:pt x="303" y="12540"/>
                  </a:lnTo>
                  <a:lnTo>
                    <a:pt x="505" y="12842"/>
                  </a:lnTo>
                  <a:lnTo>
                    <a:pt x="757" y="13120"/>
                  </a:lnTo>
                  <a:lnTo>
                    <a:pt x="883" y="13246"/>
                  </a:lnTo>
                  <a:lnTo>
                    <a:pt x="1034" y="13372"/>
                  </a:lnTo>
                  <a:lnTo>
                    <a:pt x="1186" y="13473"/>
                  </a:lnTo>
                  <a:lnTo>
                    <a:pt x="1362" y="13549"/>
                  </a:lnTo>
                  <a:lnTo>
                    <a:pt x="1539" y="13624"/>
                  </a:lnTo>
                  <a:lnTo>
                    <a:pt x="1741" y="13675"/>
                  </a:lnTo>
                  <a:lnTo>
                    <a:pt x="1917" y="13725"/>
                  </a:lnTo>
                  <a:lnTo>
                    <a:pt x="2145" y="13751"/>
                  </a:lnTo>
                  <a:lnTo>
                    <a:pt x="1817" y="13498"/>
                  </a:lnTo>
                  <a:lnTo>
                    <a:pt x="1539" y="13221"/>
                  </a:lnTo>
                  <a:lnTo>
                    <a:pt x="1312" y="12918"/>
                  </a:lnTo>
                  <a:lnTo>
                    <a:pt x="1135" y="12615"/>
                  </a:lnTo>
                  <a:lnTo>
                    <a:pt x="1085" y="12489"/>
                  </a:lnTo>
                  <a:lnTo>
                    <a:pt x="1034" y="12338"/>
                  </a:lnTo>
                  <a:lnTo>
                    <a:pt x="984" y="12060"/>
                  </a:lnTo>
                  <a:lnTo>
                    <a:pt x="984" y="11757"/>
                  </a:lnTo>
                  <a:lnTo>
                    <a:pt x="1034" y="11480"/>
                  </a:lnTo>
                  <a:lnTo>
                    <a:pt x="1161" y="11228"/>
                  </a:lnTo>
                  <a:lnTo>
                    <a:pt x="1211" y="11101"/>
                  </a:lnTo>
                  <a:lnTo>
                    <a:pt x="1312" y="11001"/>
                  </a:lnTo>
                  <a:lnTo>
                    <a:pt x="1413" y="10900"/>
                  </a:lnTo>
                  <a:lnTo>
                    <a:pt x="1514" y="10849"/>
                  </a:lnTo>
                  <a:lnTo>
                    <a:pt x="1615" y="10773"/>
                  </a:lnTo>
                  <a:lnTo>
                    <a:pt x="1766" y="10748"/>
                  </a:lnTo>
                  <a:lnTo>
                    <a:pt x="2069" y="10748"/>
                  </a:lnTo>
                  <a:lnTo>
                    <a:pt x="2220" y="10799"/>
                  </a:lnTo>
                  <a:lnTo>
                    <a:pt x="2346" y="10874"/>
                  </a:lnTo>
                  <a:lnTo>
                    <a:pt x="2397" y="10950"/>
                  </a:lnTo>
                  <a:lnTo>
                    <a:pt x="2473" y="11051"/>
                  </a:lnTo>
                  <a:lnTo>
                    <a:pt x="2523" y="11152"/>
                  </a:lnTo>
                  <a:lnTo>
                    <a:pt x="2599" y="11228"/>
                  </a:lnTo>
                  <a:lnTo>
                    <a:pt x="2674" y="11278"/>
                  </a:lnTo>
                  <a:lnTo>
                    <a:pt x="2851" y="11354"/>
                  </a:lnTo>
                  <a:lnTo>
                    <a:pt x="3053" y="11379"/>
                  </a:lnTo>
                  <a:lnTo>
                    <a:pt x="3179" y="11379"/>
                  </a:lnTo>
                  <a:lnTo>
                    <a:pt x="3330" y="11328"/>
                  </a:lnTo>
                  <a:lnTo>
                    <a:pt x="3431" y="11278"/>
                  </a:lnTo>
                  <a:lnTo>
                    <a:pt x="3557" y="11202"/>
                  </a:lnTo>
                  <a:lnTo>
                    <a:pt x="3658" y="11101"/>
                  </a:lnTo>
                  <a:lnTo>
                    <a:pt x="3734" y="11001"/>
                  </a:lnTo>
                  <a:lnTo>
                    <a:pt x="3759" y="10849"/>
                  </a:lnTo>
                  <a:lnTo>
                    <a:pt x="3784" y="10698"/>
                  </a:lnTo>
                  <a:lnTo>
                    <a:pt x="3810" y="10017"/>
                  </a:lnTo>
                  <a:lnTo>
                    <a:pt x="3835" y="9335"/>
                  </a:lnTo>
                  <a:lnTo>
                    <a:pt x="3835" y="8654"/>
                  </a:lnTo>
                  <a:lnTo>
                    <a:pt x="3810" y="7948"/>
                  </a:lnTo>
                  <a:lnTo>
                    <a:pt x="3759" y="7267"/>
                  </a:lnTo>
                  <a:lnTo>
                    <a:pt x="3684" y="6585"/>
                  </a:lnTo>
                  <a:lnTo>
                    <a:pt x="3608" y="5904"/>
                  </a:lnTo>
                  <a:lnTo>
                    <a:pt x="3482" y="5223"/>
                  </a:lnTo>
                  <a:lnTo>
                    <a:pt x="3356" y="4542"/>
                  </a:lnTo>
                  <a:lnTo>
                    <a:pt x="3204" y="3861"/>
                  </a:lnTo>
                  <a:lnTo>
                    <a:pt x="3028" y="3205"/>
                  </a:lnTo>
                  <a:lnTo>
                    <a:pt x="2826" y="2549"/>
                  </a:lnTo>
                  <a:lnTo>
                    <a:pt x="2599" y="1893"/>
                  </a:lnTo>
                  <a:lnTo>
                    <a:pt x="2346" y="1262"/>
                  </a:lnTo>
                  <a:lnTo>
                    <a:pt x="2069" y="631"/>
                  </a:lnTo>
                  <a:lnTo>
                    <a:pt x="1766" y="0"/>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3143;p46"/>
            <p:cNvSpPr/>
            <p:nvPr/>
          </p:nvSpPr>
          <p:spPr>
            <a:xfrm>
              <a:off x="1738535" y="1445225"/>
              <a:ext cx="75981" cy="272442"/>
            </a:xfrm>
            <a:custGeom>
              <a:avLst/>
              <a:gdLst/>
              <a:ahLst/>
              <a:cxnLst/>
              <a:rect l="l" t="t" r="r" b="b"/>
              <a:pathLst>
                <a:path w="3835" h="13751" fill="none" extrusionOk="0">
                  <a:moveTo>
                    <a:pt x="1766" y="0"/>
                  </a:moveTo>
                  <a:lnTo>
                    <a:pt x="1766" y="0"/>
                  </a:lnTo>
                  <a:lnTo>
                    <a:pt x="1867" y="2322"/>
                  </a:lnTo>
                  <a:lnTo>
                    <a:pt x="1993" y="4643"/>
                  </a:lnTo>
                  <a:lnTo>
                    <a:pt x="2119" y="6964"/>
                  </a:lnTo>
                  <a:lnTo>
                    <a:pt x="2220" y="9285"/>
                  </a:lnTo>
                  <a:lnTo>
                    <a:pt x="2220" y="9285"/>
                  </a:lnTo>
                  <a:lnTo>
                    <a:pt x="2094" y="9285"/>
                  </a:lnTo>
                  <a:lnTo>
                    <a:pt x="2094" y="9285"/>
                  </a:lnTo>
                  <a:lnTo>
                    <a:pt x="1892" y="9285"/>
                  </a:lnTo>
                  <a:lnTo>
                    <a:pt x="1716" y="9310"/>
                  </a:lnTo>
                  <a:lnTo>
                    <a:pt x="1514" y="9361"/>
                  </a:lnTo>
                  <a:lnTo>
                    <a:pt x="1337" y="9436"/>
                  </a:lnTo>
                  <a:lnTo>
                    <a:pt x="1337" y="9436"/>
                  </a:lnTo>
                  <a:lnTo>
                    <a:pt x="1135" y="9512"/>
                  </a:lnTo>
                  <a:lnTo>
                    <a:pt x="959" y="9613"/>
                  </a:lnTo>
                  <a:lnTo>
                    <a:pt x="782" y="9739"/>
                  </a:lnTo>
                  <a:lnTo>
                    <a:pt x="631" y="9865"/>
                  </a:lnTo>
                  <a:lnTo>
                    <a:pt x="505" y="10017"/>
                  </a:lnTo>
                  <a:lnTo>
                    <a:pt x="378" y="10143"/>
                  </a:lnTo>
                  <a:lnTo>
                    <a:pt x="278" y="10294"/>
                  </a:lnTo>
                  <a:lnTo>
                    <a:pt x="202" y="10471"/>
                  </a:lnTo>
                  <a:lnTo>
                    <a:pt x="126" y="10622"/>
                  </a:lnTo>
                  <a:lnTo>
                    <a:pt x="76" y="10799"/>
                  </a:lnTo>
                  <a:lnTo>
                    <a:pt x="0" y="11152"/>
                  </a:lnTo>
                  <a:lnTo>
                    <a:pt x="0" y="11505"/>
                  </a:lnTo>
                  <a:lnTo>
                    <a:pt x="50" y="11858"/>
                  </a:lnTo>
                  <a:lnTo>
                    <a:pt x="151" y="12212"/>
                  </a:lnTo>
                  <a:lnTo>
                    <a:pt x="303" y="12540"/>
                  </a:lnTo>
                  <a:lnTo>
                    <a:pt x="505" y="12842"/>
                  </a:lnTo>
                  <a:lnTo>
                    <a:pt x="757" y="13120"/>
                  </a:lnTo>
                  <a:lnTo>
                    <a:pt x="883" y="13246"/>
                  </a:lnTo>
                  <a:lnTo>
                    <a:pt x="1034" y="13372"/>
                  </a:lnTo>
                  <a:lnTo>
                    <a:pt x="1186" y="13473"/>
                  </a:lnTo>
                  <a:lnTo>
                    <a:pt x="1362" y="13549"/>
                  </a:lnTo>
                  <a:lnTo>
                    <a:pt x="1539" y="13624"/>
                  </a:lnTo>
                  <a:lnTo>
                    <a:pt x="1741" y="13675"/>
                  </a:lnTo>
                  <a:lnTo>
                    <a:pt x="1917" y="13725"/>
                  </a:lnTo>
                  <a:lnTo>
                    <a:pt x="2145" y="13751"/>
                  </a:lnTo>
                  <a:lnTo>
                    <a:pt x="2145" y="13751"/>
                  </a:lnTo>
                  <a:lnTo>
                    <a:pt x="1817" y="13498"/>
                  </a:lnTo>
                  <a:lnTo>
                    <a:pt x="1539" y="13221"/>
                  </a:lnTo>
                  <a:lnTo>
                    <a:pt x="1312" y="12918"/>
                  </a:lnTo>
                  <a:lnTo>
                    <a:pt x="1135" y="12615"/>
                  </a:lnTo>
                  <a:lnTo>
                    <a:pt x="1135" y="12615"/>
                  </a:lnTo>
                  <a:lnTo>
                    <a:pt x="1085" y="12489"/>
                  </a:lnTo>
                  <a:lnTo>
                    <a:pt x="1034" y="12338"/>
                  </a:lnTo>
                  <a:lnTo>
                    <a:pt x="984" y="12060"/>
                  </a:lnTo>
                  <a:lnTo>
                    <a:pt x="984" y="11757"/>
                  </a:lnTo>
                  <a:lnTo>
                    <a:pt x="1034" y="11480"/>
                  </a:lnTo>
                  <a:lnTo>
                    <a:pt x="1161" y="11228"/>
                  </a:lnTo>
                  <a:lnTo>
                    <a:pt x="1211" y="11101"/>
                  </a:lnTo>
                  <a:lnTo>
                    <a:pt x="1312" y="11001"/>
                  </a:lnTo>
                  <a:lnTo>
                    <a:pt x="1413" y="10900"/>
                  </a:lnTo>
                  <a:lnTo>
                    <a:pt x="1514" y="10849"/>
                  </a:lnTo>
                  <a:lnTo>
                    <a:pt x="1615" y="10773"/>
                  </a:lnTo>
                  <a:lnTo>
                    <a:pt x="1766" y="10748"/>
                  </a:lnTo>
                  <a:lnTo>
                    <a:pt x="1766" y="10748"/>
                  </a:lnTo>
                  <a:lnTo>
                    <a:pt x="1892" y="10748"/>
                  </a:lnTo>
                  <a:lnTo>
                    <a:pt x="1892" y="10748"/>
                  </a:lnTo>
                  <a:lnTo>
                    <a:pt x="2069" y="10748"/>
                  </a:lnTo>
                  <a:lnTo>
                    <a:pt x="2220" y="10799"/>
                  </a:lnTo>
                  <a:lnTo>
                    <a:pt x="2346" y="10874"/>
                  </a:lnTo>
                  <a:lnTo>
                    <a:pt x="2397" y="10950"/>
                  </a:lnTo>
                  <a:lnTo>
                    <a:pt x="2397" y="10950"/>
                  </a:lnTo>
                  <a:lnTo>
                    <a:pt x="2473" y="11051"/>
                  </a:lnTo>
                  <a:lnTo>
                    <a:pt x="2523" y="11152"/>
                  </a:lnTo>
                  <a:lnTo>
                    <a:pt x="2599" y="11228"/>
                  </a:lnTo>
                  <a:lnTo>
                    <a:pt x="2674" y="11278"/>
                  </a:lnTo>
                  <a:lnTo>
                    <a:pt x="2851" y="11354"/>
                  </a:lnTo>
                  <a:lnTo>
                    <a:pt x="3053" y="11379"/>
                  </a:lnTo>
                  <a:lnTo>
                    <a:pt x="3053" y="11379"/>
                  </a:lnTo>
                  <a:lnTo>
                    <a:pt x="3179" y="11379"/>
                  </a:lnTo>
                  <a:lnTo>
                    <a:pt x="3330" y="11328"/>
                  </a:lnTo>
                  <a:lnTo>
                    <a:pt x="3431" y="11278"/>
                  </a:lnTo>
                  <a:lnTo>
                    <a:pt x="3557" y="11202"/>
                  </a:lnTo>
                  <a:lnTo>
                    <a:pt x="3658" y="11101"/>
                  </a:lnTo>
                  <a:lnTo>
                    <a:pt x="3734" y="11001"/>
                  </a:lnTo>
                  <a:lnTo>
                    <a:pt x="3759" y="10849"/>
                  </a:lnTo>
                  <a:lnTo>
                    <a:pt x="3784" y="10698"/>
                  </a:lnTo>
                  <a:lnTo>
                    <a:pt x="3784" y="10698"/>
                  </a:lnTo>
                  <a:lnTo>
                    <a:pt x="3810" y="10017"/>
                  </a:lnTo>
                  <a:lnTo>
                    <a:pt x="3835" y="9335"/>
                  </a:lnTo>
                  <a:lnTo>
                    <a:pt x="3835" y="8654"/>
                  </a:lnTo>
                  <a:lnTo>
                    <a:pt x="3810" y="7948"/>
                  </a:lnTo>
                  <a:lnTo>
                    <a:pt x="3759" y="7267"/>
                  </a:lnTo>
                  <a:lnTo>
                    <a:pt x="3684" y="6585"/>
                  </a:lnTo>
                  <a:lnTo>
                    <a:pt x="3608" y="5904"/>
                  </a:lnTo>
                  <a:lnTo>
                    <a:pt x="3482" y="5223"/>
                  </a:lnTo>
                  <a:lnTo>
                    <a:pt x="3356" y="4542"/>
                  </a:lnTo>
                  <a:lnTo>
                    <a:pt x="3204" y="3861"/>
                  </a:lnTo>
                  <a:lnTo>
                    <a:pt x="3028" y="3205"/>
                  </a:lnTo>
                  <a:lnTo>
                    <a:pt x="2826" y="2549"/>
                  </a:lnTo>
                  <a:lnTo>
                    <a:pt x="2599" y="1893"/>
                  </a:lnTo>
                  <a:lnTo>
                    <a:pt x="2346" y="1262"/>
                  </a:lnTo>
                  <a:lnTo>
                    <a:pt x="2069" y="631"/>
                  </a:lnTo>
                  <a:lnTo>
                    <a:pt x="17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3144;p46"/>
            <p:cNvSpPr/>
            <p:nvPr/>
          </p:nvSpPr>
          <p:spPr>
            <a:xfrm>
              <a:off x="1962992" y="1401238"/>
              <a:ext cx="291937" cy="181958"/>
            </a:xfrm>
            <a:custGeom>
              <a:avLst/>
              <a:gdLst/>
              <a:ahLst/>
              <a:cxnLst/>
              <a:rect l="l" t="t" r="r" b="b"/>
              <a:pathLst>
                <a:path w="14735" h="9184" extrusionOk="0">
                  <a:moveTo>
                    <a:pt x="12384" y="7165"/>
                  </a:moveTo>
                  <a:lnTo>
                    <a:pt x="12287" y="7191"/>
                  </a:lnTo>
                  <a:lnTo>
                    <a:pt x="12312" y="7165"/>
                  </a:lnTo>
                  <a:close/>
                  <a:moveTo>
                    <a:pt x="6787" y="0"/>
                  </a:moveTo>
                  <a:lnTo>
                    <a:pt x="6232" y="51"/>
                  </a:lnTo>
                  <a:lnTo>
                    <a:pt x="5677" y="126"/>
                  </a:lnTo>
                  <a:lnTo>
                    <a:pt x="5147" y="278"/>
                  </a:lnTo>
                  <a:lnTo>
                    <a:pt x="4617" y="454"/>
                  </a:lnTo>
                  <a:lnTo>
                    <a:pt x="4112" y="681"/>
                  </a:lnTo>
                  <a:lnTo>
                    <a:pt x="3608" y="934"/>
                  </a:lnTo>
                  <a:lnTo>
                    <a:pt x="3154" y="1237"/>
                  </a:lnTo>
                  <a:lnTo>
                    <a:pt x="2700" y="1590"/>
                  </a:lnTo>
                  <a:lnTo>
                    <a:pt x="2296" y="1943"/>
                  </a:lnTo>
                  <a:lnTo>
                    <a:pt x="1918" y="2347"/>
                  </a:lnTo>
                  <a:lnTo>
                    <a:pt x="1590" y="2750"/>
                  </a:lnTo>
                  <a:lnTo>
                    <a:pt x="1312" y="3204"/>
                  </a:lnTo>
                  <a:lnTo>
                    <a:pt x="1110" y="3558"/>
                  </a:lnTo>
                  <a:lnTo>
                    <a:pt x="934" y="3911"/>
                  </a:lnTo>
                  <a:lnTo>
                    <a:pt x="757" y="4289"/>
                  </a:lnTo>
                  <a:lnTo>
                    <a:pt x="606" y="4642"/>
                  </a:lnTo>
                  <a:lnTo>
                    <a:pt x="479" y="5021"/>
                  </a:lnTo>
                  <a:lnTo>
                    <a:pt x="353" y="5399"/>
                  </a:lnTo>
                  <a:lnTo>
                    <a:pt x="252" y="5778"/>
                  </a:lnTo>
                  <a:lnTo>
                    <a:pt x="177" y="6156"/>
                  </a:lnTo>
                  <a:lnTo>
                    <a:pt x="76" y="6913"/>
                  </a:lnTo>
                  <a:lnTo>
                    <a:pt x="0" y="7670"/>
                  </a:lnTo>
                  <a:lnTo>
                    <a:pt x="0" y="8427"/>
                  </a:lnTo>
                  <a:lnTo>
                    <a:pt x="51" y="9184"/>
                  </a:lnTo>
                  <a:lnTo>
                    <a:pt x="505" y="8225"/>
                  </a:lnTo>
                  <a:lnTo>
                    <a:pt x="934" y="7292"/>
                  </a:lnTo>
                  <a:lnTo>
                    <a:pt x="1413" y="6383"/>
                  </a:lnTo>
                  <a:lnTo>
                    <a:pt x="1665" y="5954"/>
                  </a:lnTo>
                  <a:lnTo>
                    <a:pt x="1943" y="5526"/>
                  </a:lnTo>
                  <a:lnTo>
                    <a:pt x="2220" y="5122"/>
                  </a:lnTo>
                  <a:lnTo>
                    <a:pt x="2523" y="4743"/>
                  </a:lnTo>
                  <a:lnTo>
                    <a:pt x="2851" y="4390"/>
                  </a:lnTo>
                  <a:lnTo>
                    <a:pt x="3179" y="4037"/>
                  </a:lnTo>
                  <a:lnTo>
                    <a:pt x="3557" y="3734"/>
                  </a:lnTo>
                  <a:lnTo>
                    <a:pt x="3936" y="3431"/>
                  </a:lnTo>
                  <a:lnTo>
                    <a:pt x="4365" y="3179"/>
                  </a:lnTo>
                  <a:lnTo>
                    <a:pt x="4819" y="2927"/>
                  </a:lnTo>
                  <a:lnTo>
                    <a:pt x="5147" y="2801"/>
                  </a:lnTo>
                  <a:lnTo>
                    <a:pt x="5475" y="2675"/>
                  </a:lnTo>
                  <a:lnTo>
                    <a:pt x="5778" y="2599"/>
                  </a:lnTo>
                  <a:lnTo>
                    <a:pt x="6080" y="2523"/>
                  </a:lnTo>
                  <a:lnTo>
                    <a:pt x="6358" y="2498"/>
                  </a:lnTo>
                  <a:lnTo>
                    <a:pt x="6635" y="2473"/>
                  </a:lnTo>
                  <a:lnTo>
                    <a:pt x="7165" y="2473"/>
                  </a:lnTo>
                  <a:lnTo>
                    <a:pt x="7418" y="2523"/>
                  </a:lnTo>
                  <a:lnTo>
                    <a:pt x="7645" y="2574"/>
                  </a:lnTo>
                  <a:lnTo>
                    <a:pt x="7897" y="2649"/>
                  </a:lnTo>
                  <a:lnTo>
                    <a:pt x="8124" y="2725"/>
                  </a:lnTo>
                  <a:lnTo>
                    <a:pt x="8326" y="2851"/>
                  </a:lnTo>
                  <a:lnTo>
                    <a:pt x="8553" y="2977"/>
                  </a:lnTo>
                  <a:lnTo>
                    <a:pt x="8755" y="3103"/>
                  </a:lnTo>
                  <a:lnTo>
                    <a:pt x="8931" y="3255"/>
                  </a:lnTo>
                  <a:lnTo>
                    <a:pt x="9310" y="3608"/>
                  </a:lnTo>
                  <a:lnTo>
                    <a:pt x="9638" y="3987"/>
                  </a:lnTo>
                  <a:lnTo>
                    <a:pt x="9966" y="4441"/>
                  </a:lnTo>
                  <a:lnTo>
                    <a:pt x="10243" y="4895"/>
                  </a:lnTo>
                  <a:lnTo>
                    <a:pt x="10521" y="5399"/>
                  </a:lnTo>
                  <a:lnTo>
                    <a:pt x="10773" y="5929"/>
                  </a:lnTo>
                  <a:lnTo>
                    <a:pt x="11000" y="6484"/>
                  </a:lnTo>
                  <a:lnTo>
                    <a:pt x="11202" y="7065"/>
                  </a:lnTo>
                  <a:lnTo>
                    <a:pt x="11303" y="7266"/>
                  </a:lnTo>
                  <a:lnTo>
                    <a:pt x="11379" y="7468"/>
                  </a:lnTo>
                  <a:lnTo>
                    <a:pt x="11454" y="7670"/>
                  </a:lnTo>
                  <a:lnTo>
                    <a:pt x="11606" y="7922"/>
                  </a:lnTo>
                  <a:lnTo>
                    <a:pt x="11681" y="8023"/>
                  </a:lnTo>
                  <a:lnTo>
                    <a:pt x="11782" y="8099"/>
                  </a:lnTo>
                  <a:lnTo>
                    <a:pt x="11908" y="8175"/>
                  </a:lnTo>
                  <a:lnTo>
                    <a:pt x="12035" y="8225"/>
                  </a:lnTo>
                  <a:lnTo>
                    <a:pt x="12186" y="8276"/>
                  </a:lnTo>
                  <a:lnTo>
                    <a:pt x="12463" y="8276"/>
                  </a:lnTo>
                  <a:lnTo>
                    <a:pt x="12564" y="8225"/>
                  </a:lnTo>
                  <a:lnTo>
                    <a:pt x="12867" y="8048"/>
                  </a:lnTo>
                  <a:lnTo>
                    <a:pt x="13145" y="7872"/>
                  </a:lnTo>
                  <a:lnTo>
                    <a:pt x="13700" y="7468"/>
                  </a:lnTo>
                  <a:lnTo>
                    <a:pt x="14204" y="7065"/>
                  </a:lnTo>
                  <a:lnTo>
                    <a:pt x="14734" y="6610"/>
                  </a:lnTo>
                  <a:lnTo>
                    <a:pt x="14129" y="6737"/>
                  </a:lnTo>
                  <a:lnTo>
                    <a:pt x="13498" y="6888"/>
                  </a:lnTo>
                  <a:lnTo>
                    <a:pt x="12867" y="7039"/>
                  </a:lnTo>
                  <a:lnTo>
                    <a:pt x="12640" y="7099"/>
                  </a:lnTo>
                  <a:lnTo>
                    <a:pt x="12640" y="7099"/>
                  </a:lnTo>
                  <a:lnTo>
                    <a:pt x="12640" y="7090"/>
                  </a:lnTo>
                  <a:lnTo>
                    <a:pt x="12615" y="6711"/>
                  </a:lnTo>
                  <a:lnTo>
                    <a:pt x="12564" y="6257"/>
                  </a:lnTo>
                  <a:lnTo>
                    <a:pt x="12489" y="5803"/>
                  </a:lnTo>
                  <a:lnTo>
                    <a:pt x="12413" y="5324"/>
                  </a:lnTo>
                  <a:lnTo>
                    <a:pt x="12312" y="4870"/>
                  </a:lnTo>
                  <a:lnTo>
                    <a:pt x="12186" y="4415"/>
                  </a:lnTo>
                  <a:lnTo>
                    <a:pt x="12035" y="3961"/>
                  </a:lnTo>
                  <a:lnTo>
                    <a:pt x="11858" y="3507"/>
                  </a:lnTo>
                  <a:lnTo>
                    <a:pt x="11656" y="3078"/>
                  </a:lnTo>
                  <a:lnTo>
                    <a:pt x="11429" y="2649"/>
                  </a:lnTo>
                  <a:lnTo>
                    <a:pt x="11177" y="2271"/>
                  </a:lnTo>
                  <a:lnTo>
                    <a:pt x="10874" y="1892"/>
                  </a:lnTo>
                  <a:lnTo>
                    <a:pt x="10571" y="1539"/>
                  </a:lnTo>
                  <a:lnTo>
                    <a:pt x="10218" y="1211"/>
                  </a:lnTo>
                  <a:lnTo>
                    <a:pt x="9840" y="934"/>
                  </a:lnTo>
                  <a:lnTo>
                    <a:pt x="9436" y="656"/>
                  </a:lnTo>
                  <a:lnTo>
                    <a:pt x="8982" y="429"/>
                  </a:lnTo>
                  <a:lnTo>
                    <a:pt x="8704" y="328"/>
                  </a:lnTo>
                  <a:lnTo>
                    <a:pt x="8452" y="227"/>
                  </a:lnTo>
                  <a:lnTo>
                    <a:pt x="8174" y="152"/>
                  </a:lnTo>
                  <a:lnTo>
                    <a:pt x="7897" y="101"/>
                  </a:lnTo>
                  <a:lnTo>
                    <a:pt x="7342" y="26"/>
                  </a:lnTo>
                  <a:lnTo>
                    <a:pt x="67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3145;p46"/>
            <p:cNvSpPr/>
            <p:nvPr/>
          </p:nvSpPr>
          <p:spPr>
            <a:xfrm>
              <a:off x="1938997" y="1206267"/>
              <a:ext cx="267429" cy="108989"/>
            </a:xfrm>
            <a:custGeom>
              <a:avLst/>
              <a:gdLst/>
              <a:ahLst/>
              <a:cxnLst/>
              <a:rect l="l" t="t" r="r" b="b"/>
              <a:pathLst>
                <a:path w="13498" h="5501" extrusionOk="0">
                  <a:moveTo>
                    <a:pt x="7670" y="1"/>
                  </a:moveTo>
                  <a:lnTo>
                    <a:pt x="7140" y="26"/>
                  </a:lnTo>
                  <a:lnTo>
                    <a:pt x="6610" y="51"/>
                  </a:lnTo>
                  <a:lnTo>
                    <a:pt x="6055" y="127"/>
                  </a:lnTo>
                  <a:lnTo>
                    <a:pt x="5525" y="253"/>
                  </a:lnTo>
                  <a:lnTo>
                    <a:pt x="5021" y="379"/>
                  </a:lnTo>
                  <a:lnTo>
                    <a:pt x="4491" y="556"/>
                  </a:lnTo>
                  <a:lnTo>
                    <a:pt x="4012" y="758"/>
                  </a:lnTo>
                  <a:lnTo>
                    <a:pt x="3507" y="985"/>
                  </a:lnTo>
                  <a:lnTo>
                    <a:pt x="3053" y="1262"/>
                  </a:lnTo>
                  <a:lnTo>
                    <a:pt x="2599" y="1565"/>
                  </a:lnTo>
                  <a:lnTo>
                    <a:pt x="2195" y="1868"/>
                  </a:lnTo>
                  <a:lnTo>
                    <a:pt x="1791" y="2246"/>
                  </a:lnTo>
                  <a:lnTo>
                    <a:pt x="1438" y="2625"/>
                  </a:lnTo>
                  <a:lnTo>
                    <a:pt x="1110" y="3028"/>
                  </a:lnTo>
                  <a:lnTo>
                    <a:pt x="807" y="3457"/>
                  </a:lnTo>
                  <a:lnTo>
                    <a:pt x="530" y="3937"/>
                  </a:lnTo>
                  <a:lnTo>
                    <a:pt x="328" y="4416"/>
                  </a:lnTo>
                  <a:lnTo>
                    <a:pt x="126" y="4946"/>
                  </a:lnTo>
                  <a:lnTo>
                    <a:pt x="0" y="5501"/>
                  </a:lnTo>
                  <a:lnTo>
                    <a:pt x="858" y="5122"/>
                  </a:lnTo>
                  <a:lnTo>
                    <a:pt x="1690" y="4769"/>
                  </a:lnTo>
                  <a:lnTo>
                    <a:pt x="2523" y="4466"/>
                  </a:lnTo>
                  <a:lnTo>
                    <a:pt x="3330" y="4189"/>
                  </a:lnTo>
                  <a:lnTo>
                    <a:pt x="4138" y="3937"/>
                  </a:lnTo>
                  <a:lnTo>
                    <a:pt x="4970" y="3735"/>
                  </a:lnTo>
                  <a:lnTo>
                    <a:pt x="5778" y="3533"/>
                  </a:lnTo>
                  <a:lnTo>
                    <a:pt x="6585" y="3382"/>
                  </a:lnTo>
                  <a:lnTo>
                    <a:pt x="7418" y="3255"/>
                  </a:lnTo>
                  <a:lnTo>
                    <a:pt x="8250" y="3154"/>
                  </a:lnTo>
                  <a:lnTo>
                    <a:pt x="9083" y="3104"/>
                  </a:lnTo>
                  <a:lnTo>
                    <a:pt x="9941" y="3054"/>
                  </a:lnTo>
                  <a:lnTo>
                    <a:pt x="10798" y="3054"/>
                  </a:lnTo>
                  <a:lnTo>
                    <a:pt x="11681" y="3079"/>
                  </a:lnTo>
                  <a:lnTo>
                    <a:pt x="12590" y="3129"/>
                  </a:lnTo>
                  <a:lnTo>
                    <a:pt x="13498" y="3205"/>
                  </a:lnTo>
                  <a:lnTo>
                    <a:pt x="13195" y="2751"/>
                  </a:lnTo>
                  <a:lnTo>
                    <a:pt x="12867" y="2297"/>
                  </a:lnTo>
                  <a:lnTo>
                    <a:pt x="12514" y="1893"/>
                  </a:lnTo>
                  <a:lnTo>
                    <a:pt x="12110" y="1540"/>
                  </a:lnTo>
                  <a:lnTo>
                    <a:pt x="11681" y="1237"/>
                  </a:lnTo>
                  <a:lnTo>
                    <a:pt x="11227" y="934"/>
                  </a:lnTo>
                  <a:lnTo>
                    <a:pt x="10773" y="707"/>
                  </a:lnTo>
                  <a:lnTo>
                    <a:pt x="10294" y="505"/>
                  </a:lnTo>
                  <a:lnTo>
                    <a:pt x="9789" y="329"/>
                  </a:lnTo>
                  <a:lnTo>
                    <a:pt x="9259" y="203"/>
                  </a:lnTo>
                  <a:lnTo>
                    <a:pt x="8755" y="102"/>
                  </a:lnTo>
                  <a:lnTo>
                    <a:pt x="8225" y="26"/>
                  </a:lnTo>
                  <a:lnTo>
                    <a:pt x="76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3146;p46"/>
            <p:cNvSpPr/>
            <p:nvPr/>
          </p:nvSpPr>
          <p:spPr>
            <a:xfrm>
              <a:off x="1410094" y="1370744"/>
              <a:ext cx="289936" cy="181958"/>
            </a:xfrm>
            <a:custGeom>
              <a:avLst/>
              <a:gdLst/>
              <a:ahLst/>
              <a:cxnLst/>
              <a:rect l="l" t="t" r="r" b="b"/>
              <a:pathLst>
                <a:path w="14634" h="9184" extrusionOk="0">
                  <a:moveTo>
                    <a:pt x="7847" y="0"/>
                  </a:moveTo>
                  <a:lnTo>
                    <a:pt x="7544" y="26"/>
                  </a:lnTo>
                  <a:lnTo>
                    <a:pt x="7241" y="51"/>
                  </a:lnTo>
                  <a:lnTo>
                    <a:pt x="6964" y="101"/>
                  </a:lnTo>
                  <a:lnTo>
                    <a:pt x="6686" y="152"/>
                  </a:lnTo>
                  <a:lnTo>
                    <a:pt x="6383" y="227"/>
                  </a:lnTo>
                  <a:lnTo>
                    <a:pt x="6106" y="328"/>
                  </a:lnTo>
                  <a:lnTo>
                    <a:pt x="5828" y="429"/>
                  </a:lnTo>
                  <a:lnTo>
                    <a:pt x="5576" y="555"/>
                  </a:lnTo>
                  <a:lnTo>
                    <a:pt x="5298" y="707"/>
                  </a:lnTo>
                  <a:lnTo>
                    <a:pt x="5046" y="858"/>
                  </a:lnTo>
                  <a:lnTo>
                    <a:pt x="4794" y="1060"/>
                  </a:lnTo>
                  <a:lnTo>
                    <a:pt x="4542" y="1237"/>
                  </a:lnTo>
                  <a:lnTo>
                    <a:pt x="4289" y="1464"/>
                  </a:lnTo>
                  <a:lnTo>
                    <a:pt x="4062" y="1691"/>
                  </a:lnTo>
                  <a:lnTo>
                    <a:pt x="3835" y="1968"/>
                  </a:lnTo>
                  <a:lnTo>
                    <a:pt x="3633" y="2220"/>
                  </a:lnTo>
                  <a:lnTo>
                    <a:pt x="3431" y="2523"/>
                  </a:lnTo>
                  <a:lnTo>
                    <a:pt x="3230" y="2826"/>
                  </a:lnTo>
                  <a:lnTo>
                    <a:pt x="3053" y="3179"/>
                  </a:lnTo>
                  <a:lnTo>
                    <a:pt x="2876" y="3532"/>
                  </a:lnTo>
                  <a:lnTo>
                    <a:pt x="2725" y="3886"/>
                  </a:lnTo>
                  <a:lnTo>
                    <a:pt x="2574" y="4289"/>
                  </a:lnTo>
                  <a:lnTo>
                    <a:pt x="2447" y="4718"/>
                  </a:lnTo>
                  <a:lnTo>
                    <a:pt x="2321" y="5147"/>
                  </a:lnTo>
                  <a:lnTo>
                    <a:pt x="2220" y="5601"/>
                  </a:lnTo>
                  <a:lnTo>
                    <a:pt x="2119" y="6081"/>
                  </a:lnTo>
                  <a:lnTo>
                    <a:pt x="2069" y="6383"/>
                  </a:lnTo>
                  <a:lnTo>
                    <a:pt x="2069" y="6387"/>
                  </a:lnTo>
                  <a:lnTo>
                    <a:pt x="2069" y="6387"/>
                  </a:lnTo>
                  <a:lnTo>
                    <a:pt x="1211" y="6131"/>
                  </a:lnTo>
                  <a:lnTo>
                    <a:pt x="606" y="5954"/>
                  </a:lnTo>
                  <a:lnTo>
                    <a:pt x="0" y="5828"/>
                  </a:lnTo>
                  <a:lnTo>
                    <a:pt x="480" y="6257"/>
                  </a:lnTo>
                  <a:lnTo>
                    <a:pt x="959" y="6686"/>
                  </a:lnTo>
                  <a:lnTo>
                    <a:pt x="1464" y="7090"/>
                  </a:lnTo>
                  <a:lnTo>
                    <a:pt x="1993" y="7468"/>
                  </a:lnTo>
                  <a:lnTo>
                    <a:pt x="2170" y="7544"/>
                  </a:lnTo>
                  <a:lnTo>
                    <a:pt x="2271" y="7569"/>
                  </a:lnTo>
                  <a:lnTo>
                    <a:pt x="2422" y="7569"/>
                  </a:lnTo>
                  <a:lnTo>
                    <a:pt x="2624" y="7544"/>
                  </a:lnTo>
                  <a:lnTo>
                    <a:pt x="2801" y="7443"/>
                  </a:lnTo>
                  <a:lnTo>
                    <a:pt x="2977" y="7342"/>
                  </a:lnTo>
                  <a:lnTo>
                    <a:pt x="3103" y="7191"/>
                  </a:lnTo>
                  <a:lnTo>
                    <a:pt x="3204" y="7014"/>
                  </a:lnTo>
                  <a:lnTo>
                    <a:pt x="3305" y="6837"/>
                  </a:lnTo>
                  <a:lnTo>
                    <a:pt x="3457" y="6509"/>
                  </a:lnTo>
                  <a:lnTo>
                    <a:pt x="3709" y="5954"/>
                  </a:lnTo>
                  <a:lnTo>
                    <a:pt x="3986" y="5399"/>
                  </a:lnTo>
                  <a:lnTo>
                    <a:pt x="4289" y="4895"/>
                  </a:lnTo>
                  <a:lnTo>
                    <a:pt x="4592" y="4441"/>
                  </a:lnTo>
                  <a:lnTo>
                    <a:pt x="4920" y="4012"/>
                  </a:lnTo>
                  <a:lnTo>
                    <a:pt x="5273" y="3608"/>
                  </a:lnTo>
                  <a:lnTo>
                    <a:pt x="5652" y="3280"/>
                  </a:lnTo>
                  <a:lnTo>
                    <a:pt x="6030" y="3003"/>
                  </a:lnTo>
                  <a:lnTo>
                    <a:pt x="6232" y="2876"/>
                  </a:lnTo>
                  <a:lnTo>
                    <a:pt x="6459" y="2750"/>
                  </a:lnTo>
                  <a:lnTo>
                    <a:pt x="6661" y="2675"/>
                  </a:lnTo>
                  <a:lnTo>
                    <a:pt x="6888" y="2574"/>
                  </a:lnTo>
                  <a:lnTo>
                    <a:pt x="7115" y="2523"/>
                  </a:lnTo>
                  <a:lnTo>
                    <a:pt x="7367" y="2473"/>
                  </a:lnTo>
                  <a:lnTo>
                    <a:pt x="7594" y="2448"/>
                  </a:lnTo>
                  <a:lnTo>
                    <a:pt x="7847" y="2422"/>
                  </a:lnTo>
                  <a:lnTo>
                    <a:pt x="8099" y="2422"/>
                  </a:lnTo>
                  <a:lnTo>
                    <a:pt x="8351" y="2448"/>
                  </a:lnTo>
                  <a:lnTo>
                    <a:pt x="8629" y="2473"/>
                  </a:lnTo>
                  <a:lnTo>
                    <a:pt x="8906" y="2548"/>
                  </a:lnTo>
                  <a:lnTo>
                    <a:pt x="9184" y="2624"/>
                  </a:lnTo>
                  <a:lnTo>
                    <a:pt x="9487" y="2725"/>
                  </a:lnTo>
                  <a:lnTo>
                    <a:pt x="9789" y="2826"/>
                  </a:lnTo>
                  <a:lnTo>
                    <a:pt x="10092" y="2977"/>
                  </a:lnTo>
                  <a:lnTo>
                    <a:pt x="10521" y="3204"/>
                  </a:lnTo>
                  <a:lnTo>
                    <a:pt x="10925" y="3482"/>
                  </a:lnTo>
                  <a:lnTo>
                    <a:pt x="11303" y="3759"/>
                  </a:lnTo>
                  <a:lnTo>
                    <a:pt x="11656" y="4087"/>
                  </a:lnTo>
                  <a:lnTo>
                    <a:pt x="11984" y="4415"/>
                  </a:lnTo>
                  <a:lnTo>
                    <a:pt x="12287" y="4769"/>
                  </a:lnTo>
                  <a:lnTo>
                    <a:pt x="12565" y="5147"/>
                  </a:lnTo>
                  <a:lnTo>
                    <a:pt x="12817" y="5551"/>
                  </a:lnTo>
                  <a:lnTo>
                    <a:pt x="13069" y="5980"/>
                  </a:lnTo>
                  <a:lnTo>
                    <a:pt x="13296" y="6409"/>
                  </a:lnTo>
                  <a:lnTo>
                    <a:pt x="13725" y="7292"/>
                  </a:lnTo>
                  <a:lnTo>
                    <a:pt x="14104" y="8225"/>
                  </a:lnTo>
                  <a:lnTo>
                    <a:pt x="14482" y="9184"/>
                  </a:lnTo>
                  <a:lnTo>
                    <a:pt x="14558" y="8755"/>
                  </a:lnTo>
                  <a:lnTo>
                    <a:pt x="14608" y="8351"/>
                  </a:lnTo>
                  <a:lnTo>
                    <a:pt x="14633" y="7922"/>
                  </a:lnTo>
                  <a:lnTo>
                    <a:pt x="14633" y="7519"/>
                  </a:lnTo>
                  <a:lnTo>
                    <a:pt x="14633" y="7115"/>
                  </a:lnTo>
                  <a:lnTo>
                    <a:pt x="14608" y="6737"/>
                  </a:lnTo>
                  <a:lnTo>
                    <a:pt x="14558" y="6358"/>
                  </a:lnTo>
                  <a:lnTo>
                    <a:pt x="14507" y="5980"/>
                  </a:lnTo>
                  <a:lnTo>
                    <a:pt x="14431" y="5626"/>
                  </a:lnTo>
                  <a:lnTo>
                    <a:pt x="14331" y="5273"/>
                  </a:lnTo>
                  <a:lnTo>
                    <a:pt x="14230" y="4920"/>
                  </a:lnTo>
                  <a:lnTo>
                    <a:pt x="14104" y="4592"/>
                  </a:lnTo>
                  <a:lnTo>
                    <a:pt x="13977" y="4264"/>
                  </a:lnTo>
                  <a:lnTo>
                    <a:pt x="13826" y="3936"/>
                  </a:lnTo>
                  <a:lnTo>
                    <a:pt x="13675" y="3633"/>
                  </a:lnTo>
                  <a:lnTo>
                    <a:pt x="13498" y="3356"/>
                  </a:lnTo>
                  <a:lnTo>
                    <a:pt x="13321" y="3078"/>
                  </a:lnTo>
                  <a:lnTo>
                    <a:pt x="13120" y="2801"/>
                  </a:lnTo>
                  <a:lnTo>
                    <a:pt x="12716" y="2296"/>
                  </a:lnTo>
                  <a:lnTo>
                    <a:pt x="12262" y="1817"/>
                  </a:lnTo>
                  <a:lnTo>
                    <a:pt x="11757" y="1413"/>
                  </a:lnTo>
                  <a:lnTo>
                    <a:pt x="11253" y="1035"/>
                  </a:lnTo>
                  <a:lnTo>
                    <a:pt x="10723" y="732"/>
                  </a:lnTo>
                  <a:lnTo>
                    <a:pt x="10168" y="480"/>
                  </a:lnTo>
                  <a:lnTo>
                    <a:pt x="9587" y="278"/>
                  </a:lnTo>
                  <a:lnTo>
                    <a:pt x="9007" y="126"/>
                  </a:lnTo>
                  <a:lnTo>
                    <a:pt x="8427" y="26"/>
                  </a:lnTo>
                  <a:lnTo>
                    <a:pt x="8124" y="26"/>
                  </a:lnTo>
                  <a:lnTo>
                    <a:pt x="78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3147;p46"/>
            <p:cNvSpPr/>
            <p:nvPr/>
          </p:nvSpPr>
          <p:spPr>
            <a:xfrm>
              <a:off x="1475085" y="1187285"/>
              <a:ext cx="263942" cy="113486"/>
            </a:xfrm>
            <a:custGeom>
              <a:avLst/>
              <a:gdLst/>
              <a:ahLst/>
              <a:cxnLst/>
              <a:rect l="l" t="t" r="r" b="b"/>
              <a:pathLst>
                <a:path w="13322" h="5728" extrusionOk="0">
                  <a:moveTo>
                    <a:pt x="5450" y="0"/>
                  </a:moveTo>
                  <a:lnTo>
                    <a:pt x="4920" y="25"/>
                  </a:lnTo>
                  <a:lnTo>
                    <a:pt x="4390" y="101"/>
                  </a:lnTo>
                  <a:lnTo>
                    <a:pt x="3885" y="177"/>
                  </a:lnTo>
                  <a:lnTo>
                    <a:pt x="3381" y="328"/>
                  </a:lnTo>
                  <a:lnTo>
                    <a:pt x="2876" y="479"/>
                  </a:lnTo>
                  <a:lnTo>
                    <a:pt x="2397" y="681"/>
                  </a:lnTo>
                  <a:lnTo>
                    <a:pt x="1943" y="934"/>
                  </a:lnTo>
                  <a:lnTo>
                    <a:pt x="1514" y="1211"/>
                  </a:lnTo>
                  <a:lnTo>
                    <a:pt x="1085" y="1539"/>
                  </a:lnTo>
                  <a:lnTo>
                    <a:pt x="706" y="1892"/>
                  </a:lnTo>
                  <a:lnTo>
                    <a:pt x="328" y="2271"/>
                  </a:lnTo>
                  <a:lnTo>
                    <a:pt x="0" y="2725"/>
                  </a:lnTo>
                  <a:lnTo>
                    <a:pt x="908" y="2700"/>
                  </a:lnTo>
                  <a:lnTo>
                    <a:pt x="1791" y="2725"/>
                  </a:lnTo>
                  <a:lnTo>
                    <a:pt x="2674" y="2775"/>
                  </a:lnTo>
                  <a:lnTo>
                    <a:pt x="3532" y="2826"/>
                  </a:lnTo>
                  <a:lnTo>
                    <a:pt x="4390" y="2927"/>
                  </a:lnTo>
                  <a:lnTo>
                    <a:pt x="5223" y="3028"/>
                  </a:lnTo>
                  <a:lnTo>
                    <a:pt x="6030" y="3179"/>
                  </a:lnTo>
                  <a:lnTo>
                    <a:pt x="6862" y="3356"/>
                  </a:lnTo>
                  <a:lnTo>
                    <a:pt x="7670" y="3557"/>
                  </a:lnTo>
                  <a:lnTo>
                    <a:pt x="8477" y="3759"/>
                  </a:lnTo>
                  <a:lnTo>
                    <a:pt x="9285" y="4012"/>
                  </a:lnTo>
                  <a:lnTo>
                    <a:pt x="10092" y="4314"/>
                  </a:lnTo>
                  <a:lnTo>
                    <a:pt x="10874" y="4617"/>
                  </a:lnTo>
                  <a:lnTo>
                    <a:pt x="11681" y="4945"/>
                  </a:lnTo>
                  <a:lnTo>
                    <a:pt x="12514" y="5323"/>
                  </a:lnTo>
                  <a:lnTo>
                    <a:pt x="13321" y="5727"/>
                  </a:lnTo>
                  <a:lnTo>
                    <a:pt x="13220" y="5197"/>
                  </a:lnTo>
                  <a:lnTo>
                    <a:pt x="13044" y="4668"/>
                  </a:lnTo>
                  <a:lnTo>
                    <a:pt x="12842" y="4188"/>
                  </a:lnTo>
                  <a:lnTo>
                    <a:pt x="12590" y="3709"/>
                  </a:lnTo>
                  <a:lnTo>
                    <a:pt x="12312" y="3280"/>
                  </a:lnTo>
                  <a:lnTo>
                    <a:pt x="12009" y="2851"/>
                  </a:lnTo>
                  <a:lnTo>
                    <a:pt x="11656" y="2473"/>
                  </a:lnTo>
                  <a:lnTo>
                    <a:pt x="11303" y="2119"/>
                  </a:lnTo>
                  <a:lnTo>
                    <a:pt x="10899" y="1766"/>
                  </a:lnTo>
                  <a:lnTo>
                    <a:pt x="10470" y="1463"/>
                  </a:lnTo>
                  <a:lnTo>
                    <a:pt x="10016" y="1186"/>
                  </a:lnTo>
                  <a:lnTo>
                    <a:pt x="9562" y="934"/>
                  </a:lnTo>
                  <a:lnTo>
                    <a:pt x="9083" y="706"/>
                  </a:lnTo>
                  <a:lnTo>
                    <a:pt x="8578" y="505"/>
                  </a:lnTo>
                  <a:lnTo>
                    <a:pt x="8073" y="353"/>
                  </a:lnTo>
                  <a:lnTo>
                    <a:pt x="7569" y="202"/>
                  </a:lnTo>
                  <a:lnTo>
                    <a:pt x="7039" y="101"/>
                  </a:lnTo>
                  <a:lnTo>
                    <a:pt x="6509" y="51"/>
                  </a:lnTo>
                  <a:lnTo>
                    <a:pt x="59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3148;p46"/>
            <p:cNvSpPr/>
            <p:nvPr/>
          </p:nvSpPr>
          <p:spPr>
            <a:xfrm>
              <a:off x="2052968" y="1638691"/>
              <a:ext cx="266934" cy="144473"/>
            </a:xfrm>
            <a:custGeom>
              <a:avLst/>
              <a:gdLst/>
              <a:ahLst/>
              <a:cxnLst/>
              <a:rect l="l" t="t" r="r" b="b"/>
              <a:pathLst>
                <a:path w="13473" h="7292" extrusionOk="0">
                  <a:moveTo>
                    <a:pt x="5576" y="278"/>
                  </a:moveTo>
                  <a:lnTo>
                    <a:pt x="5904" y="303"/>
                  </a:lnTo>
                  <a:lnTo>
                    <a:pt x="6055" y="328"/>
                  </a:lnTo>
                  <a:lnTo>
                    <a:pt x="6182" y="353"/>
                  </a:lnTo>
                  <a:lnTo>
                    <a:pt x="6283" y="404"/>
                  </a:lnTo>
                  <a:lnTo>
                    <a:pt x="6383" y="480"/>
                  </a:lnTo>
                  <a:lnTo>
                    <a:pt x="6434" y="555"/>
                  </a:lnTo>
                  <a:lnTo>
                    <a:pt x="6484" y="631"/>
                  </a:lnTo>
                  <a:lnTo>
                    <a:pt x="6484" y="707"/>
                  </a:lnTo>
                  <a:lnTo>
                    <a:pt x="6484" y="782"/>
                  </a:lnTo>
                  <a:lnTo>
                    <a:pt x="6409" y="934"/>
                  </a:lnTo>
                  <a:lnTo>
                    <a:pt x="6283" y="1110"/>
                  </a:lnTo>
                  <a:lnTo>
                    <a:pt x="6106" y="1287"/>
                  </a:lnTo>
                  <a:lnTo>
                    <a:pt x="5854" y="1438"/>
                  </a:lnTo>
                  <a:lnTo>
                    <a:pt x="5576" y="1590"/>
                  </a:lnTo>
                  <a:lnTo>
                    <a:pt x="5273" y="1716"/>
                  </a:lnTo>
                  <a:lnTo>
                    <a:pt x="4920" y="1842"/>
                  </a:lnTo>
                  <a:lnTo>
                    <a:pt x="4643" y="1918"/>
                  </a:lnTo>
                  <a:lnTo>
                    <a:pt x="4365" y="1968"/>
                  </a:lnTo>
                  <a:lnTo>
                    <a:pt x="4088" y="1993"/>
                  </a:lnTo>
                  <a:lnTo>
                    <a:pt x="3507" y="1993"/>
                  </a:lnTo>
                  <a:lnTo>
                    <a:pt x="3381" y="1943"/>
                  </a:lnTo>
                  <a:lnTo>
                    <a:pt x="3255" y="1918"/>
                  </a:lnTo>
                  <a:lnTo>
                    <a:pt x="3129" y="1867"/>
                  </a:lnTo>
                  <a:lnTo>
                    <a:pt x="3053" y="1792"/>
                  </a:lnTo>
                  <a:lnTo>
                    <a:pt x="3003" y="1741"/>
                  </a:lnTo>
                  <a:lnTo>
                    <a:pt x="2952" y="1640"/>
                  </a:lnTo>
                  <a:lnTo>
                    <a:pt x="2952" y="1564"/>
                  </a:lnTo>
                  <a:lnTo>
                    <a:pt x="2952" y="1489"/>
                  </a:lnTo>
                  <a:lnTo>
                    <a:pt x="3003" y="1337"/>
                  </a:lnTo>
                  <a:lnTo>
                    <a:pt x="3154" y="1161"/>
                  </a:lnTo>
                  <a:lnTo>
                    <a:pt x="3331" y="1009"/>
                  </a:lnTo>
                  <a:lnTo>
                    <a:pt x="3558" y="833"/>
                  </a:lnTo>
                  <a:lnTo>
                    <a:pt x="3835" y="681"/>
                  </a:lnTo>
                  <a:lnTo>
                    <a:pt x="4163" y="555"/>
                  </a:lnTo>
                  <a:lnTo>
                    <a:pt x="4516" y="429"/>
                  </a:lnTo>
                  <a:lnTo>
                    <a:pt x="4794" y="353"/>
                  </a:lnTo>
                  <a:lnTo>
                    <a:pt x="5072" y="303"/>
                  </a:lnTo>
                  <a:lnTo>
                    <a:pt x="5324" y="278"/>
                  </a:lnTo>
                  <a:close/>
                  <a:moveTo>
                    <a:pt x="2473" y="2220"/>
                  </a:moveTo>
                  <a:lnTo>
                    <a:pt x="2599" y="2246"/>
                  </a:lnTo>
                  <a:lnTo>
                    <a:pt x="2700" y="2271"/>
                  </a:lnTo>
                  <a:lnTo>
                    <a:pt x="2801" y="2347"/>
                  </a:lnTo>
                  <a:lnTo>
                    <a:pt x="2877" y="2397"/>
                  </a:lnTo>
                  <a:lnTo>
                    <a:pt x="2927" y="2473"/>
                  </a:lnTo>
                  <a:lnTo>
                    <a:pt x="2977" y="2574"/>
                  </a:lnTo>
                  <a:lnTo>
                    <a:pt x="3003" y="2675"/>
                  </a:lnTo>
                  <a:lnTo>
                    <a:pt x="3003" y="2776"/>
                  </a:lnTo>
                  <a:lnTo>
                    <a:pt x="2977" y="2876"/>
                  </a:lnTo>
                  <a:lnTo>
                    <a:pt x="2952" y="2977"/>
                  </a:lnTo>
                  <a:lnTo>
                    <a:pt x="2927" y="3053"/>
                  </a:lnTo>
                  <a:lnTo>
                    <a:pt x="2801" y="3179"/>
                  </a:lnTo>
                  <a:lnTo>
                    <a:pt x="2650" y="3255"/>
                  </a:lnTo>
                  <a:lnTo>
                    <a:pt x="2473" y="3280"/>
                  </a:lnTo>
                  <a:lnTo>
                    <a:pt x="2347" y="3255"/>
                  </a:lnTo>
                  <a:lnTo>
                    <a:pt x="2246" y="3230"/>
                  </a:lnTo>
                  <a:lnTo>
                    <a:pt x="2170" y="3179"/>
                  </a:lnTo>
                  <a:lnTo>
                    <a:pt x="2094" y="3103"/>
                  </a:lnTo>
                  <a:lnTo>
                    <a:pt x="2044" y="3028"/>
                  </a:lnTo>
                  <a:lnTo>
                    <a:pt x="1994" y="2927"/>
                  </a:lnTo>
                  <a:lnTo>
                    <a:pt x="1968" y="2826"/>
                  </a:lnTo>
                  <a:lnTo>
                    <a:pt x="1968" y="2725"/>
                  </a:lnTo>
                  <a:lnTo>
                    <a:pt x="1968" y="2624"/>
                  </a:lnTo>
                  <a:lnTo>
                    <a:pt x="1994" y="2548"/>
                  </a:lnTo>
                  <a:lnTo>
                    <a:pt x="2044" y="2473"/>
                  </a:lnTo>
                  <a:lnTo>
                    <a:pt x="2170" y="2347"/>
                  </a:lnTo>
                  <a:lnTo>
                    <a:pt x="2322" y="2271"/>
                  </a:lnTo>
                  <a:lnTo>
                    <a:pt x="2473" y="2220"/>
                  </a:lnTo>
                  <a:close/>
                  <a:moveTo>
                    <a:pt x="5904" y="0"/>
                  </a:moveTo>
                  <a:lnTo>
                    <a:pt x="5273" y="51"/>
                  </a:lnTo>
                  <a:lnTo>
                    <a:pt x="4643" y="152"/>
                  </a:lnTo>
                  <a:lnTo>
                    <a:pt x="4037" y="278"/>
                  </a:lnTo>
                  <a:lnTo>
                    <a:pt x="3457" y="404"/>
                  </a:lnTo>
                  <a:lnTo>
                    <a:pt x="2927" y="581"/>
                  </a:lnTo>
                  <a:lnTo>
                    <a:pt x="2422" y="782"/>
                  </a:lnTo>
                  <a:lnTo>
                    <a:pt x="1943" y="1009"/>
                  </a:lnTo>
                  <a:lnTo>
                    <a:pt x="1514" y="1262"/>
                  </a:lnTo>
                  <a:lnTo>
                    <a:pt x="1136" y="1539"/>
                  </a:lnTo>
                  <a:lnTo>
                    <a:pt x="808" y="1842"/>
                  </a:lnTo>
                  <a:lnTo>
                    <a:pt x="530" y="2145"/>
                  </a:lnTo>
                  <a:lnTo>
                    <a:pt x="303" y="2473"/>
                  </a:lnTo>
                  <a:lnTo>
                    <a:pt x="152" y="2801"/>
                  </a:lnTo>
                  <a:lnTo>
                    <a:pt x="76" y="2977"/>
                  </a:lnTo>
                  <a:lnTo>
                    <a:pt x="26" y="3154"/>
                  </a:lnTo>
                  <a:lnTo>
                    <a:pt x="0" y="3331"/>
                  </a:lnTo>
                  <a:lnTo>
                    <a:pt x="0" y="3532"/>
                  </a:lnTo>
                  <a:lnTo>
                    <a:pt x="0" y="3709"/>
                  </a:lnTo>
                  <a:lnTo>
                    <a:pt x="26" y="3911"/>
                  </a:lnTo>
                  <a:lnTo>
                    <a:pt x="76" y="4087"/>
                  </a:lnTo>
                  <a:lnTo>
                    <a:pt x="127" y="4264"/>
                  </a:lnTo>
                  <a:lnTo>
                    <a:pt x="202" y="4441"/>
                  </a:lnTo>
                  <a:lnTo>
                    <a:pt x="278" y="4617"/>
                  </a:lnTo>
                  <a:lnTo>
                    <a:pt x="505" y="4945"/>
                  </a:lnTo>
                  <a:lnTo>
                    <a:pt x="783" y="5273"/>
                  </a:lnTo>
                  <a:lnTo>
                    <a:pt x="1111" y="5576"/>
                  </a:lnTo>
                  <a:lnTo>
                    <a:pt x="1489" y="5879"/>
                  </a:lnTo>
                  <a:lnTo>
                    <a:pt x="1918" y="6131"/>
                  </a:lnTo>
                  <a:lnTo>
                    <a:pt x="2397" y="6383"/>
                  </a:lnTo>
                  <a:lnTo>
                    <a:pt x="2927" y="6585"/>
                  </a:lnTo>
                  <a:lnTo>
                    <a:pt x="3482" y="6787"/>
                  </a:lnTo>
                  <a:lnTo>
                    <a:pt x="4062" y="6964"/>
                  </a:lnTo>
                  <a:lnTo>
                    <a:pt x="4668" y="7090"/>
                  </a:lnTo>
                  <a:lnTo>
                    <a:pt x="5324" y="7191"/>
                  </a:lnTo>
                  <a:lnTo>
                    <a:pt x="5980" y="7241"/>
                  </a:lnTo>
                  <a:lnTo>
                    <a:pt x="6686" y="7292"/>
                  </a:lnTo>
                  <a:lnTo>
                    <a:pt x="6888" y="7292"/>
                  </a:lnTo>
                  <a:lnTo>
                    <a:pt x="7544" y="7266"/>
                  </a:lnTo>
                  <a:lnTo>
                    <a:pt x="8200" y="7216"/>
                  </a:lnTo>
                  <a:lnTo>
                    <a:pt x="8831" y="7115"/>
                  </a:lnTo>
                  <a:lnTo>
                    <a:pt x="9436" y="7014"/>
                  </a:lnTo>
                  <a:lnTo>
                    <a:pt x="10017" y="6863"/>
                  </a:lnTo>
                  <a:lnTo>
                    <a:pt x="10546" y="6686"/>
                  </a:lnTo>
                  <a:lnTo>
                    <a:pt x="11051" y="6484"/>
                  </a:lnTo>
                  <a:lnTo>
                    <a:pt x="11530" y="6257"/>
                  </a:lnTo>
                  <a:lnTo>
                    <a:pt x="11959" y="6005"/>
                  </a:lnTo>
                  <a:lnTo>
                    <a:pt x="12338" y="5727"/>
                  </a:lnTo>
                  <a:lnTo>
                    <a:pt x="12666" y="5450"/>
                  </a:lnTo>
                  <a:lnTo>
                    <a:pt x="12943" y="5122"/>
                  </a:lnTo>
                  <a:lnTo>
                    <a:pt x="13170" y="4819"/>
                  </a:lnTo>
                  <a:lnTo>
                    <a:pt x="13322" y="4466"/>
                  </a:lnTo>
                  <a:lnTo>
                    <a:pt x="13397" y="4289"/>
                  </a:lnTo>
                  <a:lnTo>
                    <a:pt x="13423" y="4113"/>
                  </a:lnTo>
                  <a:lnTo>
                    <a:pt x="13473" y="3936"/>
                  </a:lnTo>
                  <a:lnTo>
                    <a:pt x="13473" y="3759"/>
                  </a:lnTo>
                  <a:lnTo>
                    <a:pt x="13473" y="3558"/>
                  </a:lnTo>
                  <a:lnTo>
                    <a:pt x="13448" y="3381"/>
                  </a:lnTo>
                  <a:lnTo>
                    <a:pt x="13397" y="3204"/>
                  </a:lnTo>
                  <a:lnTo>
                    <a:pt x="13347" y="3003"/>
                  </a:lnTo>
                  <a:lnTo>
                    <a:pt x="13271" y="2826"/>
                  </a:lnTo>
                  <a:lnTo>
                    <a:pt x="13195" y="2649"/>
                  </a:lnTo>
                  <a:lnTo>
                    <a:pt x="12968" y="2321"/>
                  </a:lnTo>
                  <a:lnTo>
                    <a:pt x="12691" y="1993"/>
                  </a:lnTo>
                  <a:lnTo>
                    <a:pt x="12363" y="1691"/>
                  </a:lnTo>
                  <a:lnTo>
                    <a:pt x="11959" y="1413"/>
                  </a:lnTo>
                  <a:lnTo>
                    <a:pt x="11530" y="1136"/>
                  </a:lnTo>
                  <a:lnTo>
                    <a:pt x="11076" y="909"/>
                  </a:lnTo>
                  <a:lnTo>
                    <a:pt x="10546" y="681"/>
                  </a:lnTo>
                  <a:lnTo>
                    <a:pt x="9991" y="480"/>
                  </a:lnTo>
                  <a:lnTo>
                    <a:pt x="9411" y="328"/>
                  </a:lnTo>
                  <a:lnTo>
                    <a:pt x="8806" y="202"/>
                  </a:lnTo>
                  <a:lnTo>
                    <a:pt x="8150" y="101"/>
                  </a:lnTo>
                  <a:lnTo>
                    <a:pt x="7494" y="25"/>
                  </a:lnTo>
                  <a:lnTo>
                    <a:pt x="6787" y="0"/>
                  </a:lnTo>
                  <a:close/>
                </a:path>
              </a:pathLst>
            </a:custGeom>
            <a:solidFill>
              <a:srgbClr val="F2AF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3149;p46"/>
            <p:cNvSpPr/>
            <p:nvPr/>
          </p:nvSpPr>
          <p:spPr>
            <a:xfrm>
              <a:off x="2091963" y="1682678"/>
              <a:ext cx="20506" cy="21021"/>
            </a:xfrm>
            <a:custGeom>
              <a:avLst/>
              <a:gdLst/>
              <a:ahLst/>
              <a:cxnLst/>
              <a:rect l="l" t="t" r="r" b="b"/>
              <a:pathLst>
                <a:path w="1035" h="1061" fill="none" extrusionOk="0">
                  <a:moveTo>
                    <a:pt x="505" y="1060"/>
                  </a:moveTo>
                  <a:lnTo>
                    <a:pt x="505" y="1060"/>
                  </a:lnTo>
                  <a:lnTo>
                    <a:pt x="379" y="1035"/>
                  </a:lnTo>
                  <a:lnTo>
                    <a:pt x="379" y="1035"/>
                  </a:lnTo>
                  <a:lnTo>
                    <a:pt x="278" y="1010"/>
                  </a:lnTo>
                  <a:lnTo>
                    <a:pt x="202" y="959"/>
                  </a:lnTo>
                  <a:lnTo>
                    <a:pt x="126" y="883"/>
                  </a:lnTo>
                  <a:lnTo>
                    <a:pt x="76" y="808"/>
                  </a:lnTo>
                  <a:lnTo>
                    <a:pt x="26" y="707"/>
                  </a:lnTo>
                  <a:lnTo>
                    <a:pt x="0" y="606"/>
                  </a:lnTo>
                  <a:lnTo>
                    <a:pt x="0" y="505"/>
                  </a:lnTo>
                  <a:lnTo>
                    <a:pt x="0" y="404"/>
                  </a:lnTo>
                  <a:lnTo>
                    <a:pt x="0" y="404"/>
                  </a:lnTo>
                  <a:lnTo>
                    <a:pt x="26" y="328"/>
                  </a:lnTo>
                  <a:lnTo>
                    <a:pt x="76" y="253"/>
                  </a:lnTo>
                  <a:lnTo>
                    <a:pt x="202" y="127"/>
                  </a:lnTo>
                  <a:lnTo>
                    <a:pt x="354" y="51"/>
                  </a:lnTo>
                  <a:lnTo>
                    <a:pt x="505" y="0"/>
                  </a:lnTo>
                  <a:lnTo>
                    <a:pt x="505" y="0"/>
                  </a:lnTo>
                  <a:lnTo>
                    <a:pt x="631" y="26"/>
                  </a:lnTo>
                  <a:lnTo>
                    <a:pt x="631" y="26"/>
                  </a:lnTo>
                  <a:lnTo>
                    <a:pt x="732" y="51"/>
                  </a:lnTo>
                  <a:lnTo>
                    <a:pt x="833" y="127"/>
                  </a:lnTo>
                  <a:lnTo>
                    <a:pt x="909" y="177"/>
                  </a:lnTo>
                  <a:lnTo>
                    <a:pt x="959" y="253"/>
                  </a:lnTo>
                  <a:lnTo>
                    <a:pt x="1009" y="354"/>
                  </a:lnTo>
                  <a:lnTo>
                    <a:pt x="1035" y="455"/>
                  </a:lnTo>
                  <a:lnTo>
                    <a:pt x="1035" y="556"/>
                  </a:lnTo>
                  <a:lnTo>
                    <a:pt x="1009" y="656"/>
                  </a:lnTo>
                  <a:lnTo>
                    <a:pt x="1009" y="656"/>
                  </a:lnTo>
                  <a:lnTo>
                    <a:pt x="984" y="757"/>
                  </a:lnTo>
                  <a:lnTo>
                    <a:pt x="959" y="833"/>
                  </a:lnTo>
                  <a:lnTo>
                    <a:pt x="833" y="959"/>
                  </a:lnTo>
                  <a:lnTo>
                    <a:pt x="682" y="1035"/>
                  </a:lnTo>
                  <a:lnTo>
                    <a:pt x="505" y="106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3150;p46"/>
            <p:cNvSpPr/>
            <p:nvPr/>
          </p:nvSpPr>
          <p:spPr>
            <a:xfrm>
              <a:off x="2111460" y="1644179"/>
              <a:ext cx="69998" cy="34018"/>
            </a:xfrm>
            <a:custGeom>
              <a:avLst/>
              <a:gdLst/>
              <a:ahLst/>
              <a:cxnLst/>
              <a:rect l="l" t="t" r="r" b="b"/>
              <a:pathLst>
                <a:path w="3533" h="1717" fill="none" extrusionOk="0">
                  <a:moveTo>
                    <a:pt x="909" y="1716"/>
                  </a:moveTo>
                  <a:lnTo>
                    <a:pt x="909" y="1716"/>
                  </a:lnTo>
                  <a:lnTo>
                    <a:pt x="555" y="1716"/>
                  </a:lnTo>
                  <a:lnTo>
                    <a:pt x="429" y="1666"/>
                  </a:lnTo>
                  <a:lnTo>
                    <a:pt x="303" y="1641"/>
                  </a:lnTo>
                  <a:lnTo>
                    <a:pt x="177" y="1590"/>
                  </a:lnTo>
                  <a:lnTo>
                    <a:pt x="101" y="1515"/>
                  </a:lnTo>
                  <a:lnTo>
                    <a:pt x="51" y="1464"/>
                  </a:lnTo>
                  <a:lnTo>
                    <a:pt x="0" y="1363"/>
                  </a:lnTo>
                  <a:lnTo>
                    <a:pt x="0" y="1363"/>
                  </a:lnTo>
                  <a:lnTo>
                    <a:pt x="0" y="1287"/>
                  </a:lnTo>
                  <a:lnTo>
                    <a:pt x="0" y="1212"/>
                  </a:lnTo>
                  <a:lnTo>
                    <a:pt x="51" y="1060"/>
                  </a:lnTo>
                  <a:lnTo>
                    <a:pt x="202" y="884"/>
                  </a:lnTo>
                  <a:lnTo>
                    <a:pt x="379" y="732"/>
                  </a:lnTo>
                  <a:lnTo>
                    <a:pt x="606" y="556"/>
                  </a:lnTo>
                  <a:lnTo>
                    <a:pt x="883" y="404"/>
                  </a:lnTo>
                  <a:lnTo>
                    <a:pt x="1211" y="278"/>
                  </a:lnTo>
                  <a:lnTo>
                    <a:pt x="1564" y="152"/>
                  </a:lnTo>
                  <a:lnTo>
                    <a:pt x="1564" y="152"/>
                  </a:lnTo>
                  <a:lnTo>
                    <a:pt x="1842" y="76"/>
                  </a:lnTo>
                  <a:lnTo>
                    <a:pt x="2120" y="26"/>
                  </a:lnTo>
                  <a:lnTo>
                    <a:pt x="2372" y="1"/>
                  </a:lnTo>
                  <a:lnTo>
                    <a:pt x="2624" y="1"/>
                  </a:lnTo>
                  <a:lnTo>
                    <a:pt x="2624" y="1"/>
                  </a:lnTo>
                  <a:lnTo>
                    <a:pt x="2952" y="26"/>
                  </a:lnTo>
                  <a:lnTo>
                    <a:pt x="3103" y="51"/>
                  </a:lnTo>
                  <a:lnTo>
                    <a:pt x="3230" y="76"/>
                  </a:lnTo>
                  <a:lnTo>
                    <a:pt x="3331" y="127"/>
                  </a:lnTo>
                  <a:lnTo>
                    <a:pt x="3431" y="203"/>
                  </a:lnTo>
                  <a:lnTo>
                    <a:pt x="3482" y="278"/>
                  </a:lnTo>
                  <a:lnTo>
                    <a:pt x="3532" y="354"/>
                  </a:lnTo>
                  <a:lnTo>
                    <a:pt x="3532" y="354"/>
                  </a:lnTo>
                  <a:lnTo>
                    <a:pt x="3532" y="430"/>
                  </a:lnTo>
                  <a:lnTo>
                    <a:pt x="3532" y="505"/>
                  </a:lnTo>
                  <a:lnTo>
                    <a:pt x="3457" y="657"/>
                  </a:lnTo>
                  <a:lnTo>
                    <a:pt x="3331" y="833"/>
                  </a:lnTo>
                  <a:lnTo>
                    <a:pt x="3154" y="1010"/>
                  </a:lnTo>
                  <a:lnTo>
                    <a:pt x="2902" y="1161"/>
                  </a:lnTo>
                  <a:lnTo>
                    <a:pt x="2624" y="1313"/>
                  </a:lnTo>
                  <a:lnTo>
                    <a:pt x="2321" y="1439"/>
                  </a:lnTo>
                  <a:lnTo>
                    <a:pt x="1968" y="1565"/>
                  </a:lnTo>
                  <a:lnTo>
                    <a:pt x="1968" y="1565"/>
                  </a:lnTo>
                  <a:lnTo>
                    <a:pt x="1691" y="1641"/>
                  </a:lnTo>
                  <a:lnTo>
                    <a:pt x="1413" y="1691"/>
                  </a:lnTo>
                  <a:lnTo>
                    <a:pt x="1136" y="1716"/>
                  </a:lnTo>
                  <a:lnTo>
                    <a:pt x="909" y="17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3151;p46"/>
            <p:cNvSpPr/>
            <p:nvPr/>
          </p:nvSpPr>
          <p:spPr>
            <a:xfrm>
              <a:off x="2052968" y="1638691"/>
              <a:ext cx="266934" cy="144473"/>
            </a:xfrm>
            <a:custGeom>
              <a:avLst/>
              <a:gdLst/>
              <a:ahLst/>
              <a:cxnLst/>
              <a:rect l="l" t="t" r="r" b="b"/>
              <a:pathLst>
                <a:path w="13473" h="7292" fill="none" extrusionOk="0">
                  <a:moveTo>
                    <a:pt x="6585" y="0"/>
                  </a:moveTo>
                  <a:lnTo>
                    <a:pt x="6585" y="0"/>
                  </a:lnTo>
                  <a:lnTo>
                    <a:pt x="5904" y="0"/>
                  </a:lnTo>
                  <a:lnTo>
                    <a:pt x="5273" y="51"/>
                  </a:lnTo>
                  <a:lnTo>
                    <a:pt x="4643" y="152"/>
                  </a:lnTo>
                  <a:lnTo>
                    <a:pt x="4037" y="278"/>
                  </a:lnTo>
                  <a:lnTo>
                    <a:pt x="3457" y="404"/>
                  </a:lnTo>
                  <a:lnTo>
                    <a:pt x="2927" y="581"/>
                  </a:lnTo>
                  <a:lnTo>
                    <a:pt x="2422" y="782"/>
                  </a:lnTo>
                  <a:lnTo>
                    <a:pt x="1943" y="1009"/>
                  </a:lnTo>
                  <a:lnTo>
                    <a:pt x="1514" y="1262"/>
                  </a:lnTo>
                  <a:lnTo>
                    <a:pt x="1136" y="1539"/>
                  </a:lnTo>
                  <a:lnTo>
                    <a:pt x="808" y="1842"/>
                  </a:lnTo>
                  <a:lnTo>
                    <a:pt x="530" y="2145"/>
                  </a:lnTo>
                  <a:lnTo>
                    <a:pt x="303" y="2473"/>
                  </a:lnTo>
                  <a:lnTo>
                    <a:pt x="152" y="2801"/>
                  </a:lnTo>
                  <a:lnTo>
                    <a:pt x="76" y="2977"/>
                  </a:lnTo>
                  <a:lnTo>
                    <a:pt x="26" y="3154"/>
                  </a:lnTo>
                  <a:lnTo>
                    <a:pt x="0" y="3331"/>
                  </a:lnTo>
                  <a:lnTo>
                    <a:pt x="0" y="3532"/>
                  </a:lnTo>
                  <a:lnTo>
                    <a:pt x="0" y="3532"/>
                  </a:lnTo>
                  <a:lnTo>
                    <a:pt x="0" y="3709"/>
                  </a:lnTo>
                  <a:lnTo>
                    <a:pt x="26" y="3911"/>
                  </a:lnTo>
                  <a:lnTo>
                    <a:pt x="76" y="4087"/>
                  </a:lnTo>
                  <a:lnTo>
                    <a:pt x="127" y="4264"/>
                  </a:lnTo>
                  <a:lnTo>
                    <a:pt x="202" y="4441"/>
                  </a:lnTo>
                  <a:lnTo>
                    <a:pt x="278" y="4617"/>
                  </a:lnTo>
                  <a:lnTo>
                    <a:pt x="505" y="4945"/>
                  </a:lnTo>
                  <a:lnTo>
                    <a:pt x="783" y="5273"/>
                  </a:lnTo>
                  <a:lnTo>
                    <a:pt x="1111" y="5576"/>
                  </a:lnTo>
                  <a:lnTo>
                    <a:pt x="1489" y="5879"/>
                  </a:lnTo>
                  <a:lnTo>
                    <a:pt x="1918" y="6131"/>
                  </a:lnTo>
                  <a:lnTo>
                    <a:pt x="2397" y="6383"/>
                  </a:lnTo>
                  <a:lnTo>
                    <a:pt x="2927" y="6585"/>
                  </a:lnTo>
                  <a:lnTo>
                    <a:pt x="3482" y="6787"/>
                  </a:lnTo>
                  <a:lnTo>
                    <a:pt x="4062" y="6964"/>
                  </a:lnTo>
                  <a:lnTo>
                    <a:pt x="4668" y="7090"/>
                  </a:lnTo>
                  <a:lnTo>
                    <a:pt x="5324" y="7191"/>
                  </a:lnTo>
                  <a:lnTo>
                    <a:pt x="5980" y="7241"/>
                  </a:lnTo>
                  <a:lnTo>
                    <a:pt x="6686" y="7292"/>
                  </a:lnTo>
                  <a:lnTo>
                    <a:pt x="6686" y="7292"/>
                  </a:lnTo>
                  <a:lnTo>
                    <a:pt x="6888" y="7292"/>
                  </a:lnTo>
                  <a:lnTo>
                    <a:pt x="6888" y="7292"/>
                  </a:lnTo>
                  <a:lnTo>
                    <a:pt x="7544" y="7266"/>
                  </a:lnTo>
                  <a:lnTo>
                    <a:pt x="8200" y="7216"/>
                  </a:lnTo>
                  <a:lnTo>
                    <a:pt x="8831" y="7115"/>
                  </a:lnTo>
                  <a:lnTo>
                    <a:pt x="9436" y="7014"/>
                  </a:lnTo>
                  <a:lnTo>
                    <a:pt x="10017" y="6863"/>
                  </a:lnTo>
                  <a:lnTo>
                    <a:pt x="10546" y="6686"/>
                  </a:lnTo>
                  <a:lnTo>
                    <a:pt x="11051" y="6484"/>
                  </a:lnTo>
                  <a:lnTo>
                    <a:pt x="11530" y="6257"/>
                  </a:lnTo>
                  <a:lnTo>
                    <a:pt x="11959" y="6005"/>
                  </a:lnTo>
                  <a:lnTo>
                    <a:pt x="12338" y="5727"/>
                  </a:lnTo>
                  <a:lnTo>
                    <a:pt x="12666" y="5450"/>
                  </a:lnTo>
                  <a:lnTo>
                    <a:pt x="12943" y="5122"/>
                  </a:lnTo>
                  <a:lnTo>
                    <a:pt x="13170" y="4819"/>
                  </a:lnTo>
                  <a:lnTo>
                    <a:pt x="13322" y="4466"/>
                  </a:lnTo>
                  <a:lnTo>
                    <a:pt x="13397" y="4289"/>
                  </a:lnTo>
                  <a:lnTo>
                    <a:pt x="13423" y="4113"/>
                  </a:lnTo>
                  <a:lnTo>
                    <a:pt x="13473" y="3936"/>
                  </a:lnTo>
                  <a:lnTo>
                    <a:pt x="13473" y="3759"/>
                  </a:lnTo>
                  <a:lnTo>
                    <a:pt x="13473" y="3759"/>
                  </a:lnTo>
                  <a:lnTo>
                    <a:pt x="13473" y="3558"/>
                  </a:lnTo>
                  <a:lnTo>
                    <a:pt x="13448" y="3381"/>
                  </a:lnTo>
                  <a:lnTo>
                    <a:pt x="13397" y="3204"/>
                  </a:lnTo>
                  <a:lnTo>
                    <a:pt x="13347" y="3003"/>
                  </a:lnTo>
                  <a:lnTo>
                    <a:pt x="13271" y="2826"/>
                  </a:lnTo>
                  <a:lnTo>
                    <a:pt x="13195" y="2649"/>
                  </a:lnTo>
                  <a:lnTo>
                    <a:pt x="12968" y="2321"/>
                  </a:lnTo>
                  <a:lnTo>
                    <a:pt x="12691" y="1993"/>
                  </a:lnTo>
                  <a:lnTo>
                    <a:pt x="12363" y="1691"/>
                  </a:lnTo>
                  <a:lnTo>
                    <a:pt x="11959" y="1413"/>
                  </a:lnTo>
                  <a:lnTo>
                    <a:pt x="11530" y="1136"/>
                  </a:lnTo>
                  <a:lnTo>
                    <a:pt x="11076" y="909"/>
                  </a:lnTo>
                  <a:lnTo>
                    <a:pt x="10546" y="681"/>
                  </a:lnTo>
                  <a:lnTo>
                    <a:pt x="9991" y="480"/>
                  </a:lnTo>
                  <a:lnTo>
                    <a:pt x="9411" y="328"/>
                  </a:lnTo>
                  <a:lnTo>
                    <a:pt x="8806" y="202"/>
                  </a:lnTo>
                  <a:lnTo>
                    <a:pt x="8150" y="101"/>
                  </a:lnTo>
                  <a:lnTo>
                    <a:pt x="7494" y="25"/>
                  </a:lnTo>
                  <a:lnTo>
                    <a:pt x="6787" y="0"/>
                  </a:lnTo>
                  <a:lnTo>
                    <a:pt x="6787" y="0"/>
                  </a:lnTo>
                  <a:lnTo>
                    <a:pt x="65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3152;p46"/>
            <p:cNvSpPr/>
            <p:nvPr/>
          </p:nvSpPr>
          <p:spPr>
            <a:xfrm>
              <a:off x="2111460" y="1644179"/>
              <a:ext cx="69998" cy="34018"/>
            </a:xfrm>
            <a:custGeom>
              <a:avLst/>
              <a:gdLst/>
              <a:ahLst/>
              <a:cxnLst/>
              <a:rect l="l" t="t" r="r" b="b"/>
              <a:pathLst>
                <a:path w="3533" h="1717" extrusionOk="0">
                  <a:moveTo>
                    <a:pt x="2372" y="1"/>
                  </a:moveTo>
                  <a:lnTo>
                    <a:pt x="2120" y="26"/>
                  </a:lnTo>
                  <a:lnTo>
                    <a:pt x="1842" y="76"/>
                  </a:lnTo>
                  <a:lnTo>
                    <a:pt x="1564" y="152"/>
                  </a:lnTo>
                  <a:lnTo>
                    <a:pt x="1211" y="278"/>
                  </a:lnTo>
                  <a:lnTo>
                    <a:pt x="883" y="404"/>
                  </a:lnTo>
                  <a:lnTo>
                    <a:pt x="606" y="556"/>
                  </a:lnTo>
                  <a:lnTo>
                    <a:pt x="379" y="732"/>
                  </a:lnTo>
                  <a:lnTo>
                    <a:pt x="202" y="884"/>
                  </a:lnTo>
                  <a:lnTo>
                    <a:pt x="51" y="1060"/>
                  </a:lnTo>
                  <a:lnTo>
                    <a:pt x="0" y="1212"/>
                  </a:lnTo>
                  <a:lnTo>
                    <a:pt x="0" y="1287"/>
                  </a:lnTo>
                  <a:lnTo>
                    <a:pt x="0" y="1363"/>
                  </a:lnTo>
                  <a:lnTo>
                    <a:pt x="51" y="1464"/>
                  </a:lnTo>
                  <a:lnTo>
                    <a:pt x="101" y="1515"/>
                  </a:lnTo>
                  <a:lnTo>
                    <a:pt x="177" y="1590"/>
                  </a:lnTo>
                  <a:lnTo>
                    <a:pt x="303" y="1641"/>
                  </a:lnTo>
                  <a:lnTo>
                    <a:pt x="429" y="1666"/>
                  </a:lnTo>
                  <a:lnTo>
                    <a:pt x="555" y="1716"/>
                  </a:lnTo>
                  <a:lnTo>
                    <a:pt x="1136" y="1716"/>
                  </a:lnTo>
                  <a:lnTo>
                    <a:pt x="1413" y="1691"/>
                  </a:lnTo>
                  <a:lnTo>
                    <a:pt x="1691" y="1641"/>
                  </a:lnTo>
                  <a:lnTo>
                    <a:pt x="1968" y="1565"/>
                  </a:lnTo>
                  <a:lnTo>
                    <a:pt x="2321" y="1439"/>
                  </a:lnTo>
                  <a:lnTo>
                    <a:pt x="2624" y="1313"/>
                  </a:lnTo>
                  <a:lnTo>
                    <a:pt x="2902" y="1161"/>
                  </a:lnTo>
                  <a:lnTo>
                    <a:pt x="3154" y="1010"/>
                  </a:lnTo>
                  <a:lnTo>
                    <a:pt x="3331" y="833"/>
                  </a:lnTo>
                  <a:lnTo>
                    <a:pt x="3457" y="657"/>
                  </a:lnTo>
                  <a:lnTo>
                    <a:pt x="3532" y="505"/>
                  </a:lnTo>
                  <a:lnTo>
                    <a:pt x="3532" y="430"/>
                  </a:lnTo>
                  <a:lnTo>
                    <a:pt x="3532" y="354"/>
                  </a:lnTo>
                  <a:lnTo>
                    <a:pt x="3482" y="278"/>
                  </a:lnTo>
                  <a:lnTo>
                    <a:pt x="3431" y="203"/>
                  </a:lnTo>
                  <a:lnTo>
                    <a:pt x="3331" y="127"/>
                  </a:lnTo>
                  <a:lnTo>
                    <a:pt x="3230" y="76"/>
                  </a:lnTo>
                  <a:lnTo>
                    <a:pt x="3103" y="51"/>
                  </a:lnTo>
                  <a:lnTo>
                    <a:pt x="2952" y="26"/>
                  </a:lnTo>
                  <a:lnTo>
                    <a:pt x="2624" y="1"/>
                  </a:lnTo>
                  <a:close/>
                </a:path>
              </a:pathLst>
            </a:custGeom>
            <a:solidFill>
              <a:srgbClr val="F4B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3153;p46"/>
            <p:cNvSpPr/>
            <p:nvPr/>
          </p:nvSpPr>
          <p:spPr>
            <a:xfrm>
              <a:off x="2111460" y="1644179"/>
              <a:ext cx="69998" cy="34018"/>
            </a:xfrm>
            <a:custGeom>
              <a:avLst/>
              <a:gdLst/>
              <a:ahLst/>
              <a:cxnLst/>
              <a:rect l="l" t="t" r="r" b="b"/>
              <a:pathLst>
                <a:path w="3533" h="1717" fill="none" extrusionOk="0">
                  <a:moveTo>
                    <a:pt x="2624" y="1"/>
                  </a:moveTo>
                  <a:lnTo>
                    <a:pt x="2624" y="1"/>
                  </a:lnTo>
                  <a:lnTo>
                    <a:pt x="2372" y="1"/>
                  </a:lnTo>
                  <a:lnTo>
                    <a:pt x="2120" y="26"/>
                  </a:lnTo>
                  <a:lnTo>
                    <a:pt x="1842" y="76"/>
                  </a:lnTo>
                  <a:lnTo>
                    <a:pt x="1564" y="152"/>
                  </a:lnTo>
                  <a:lnTo>
                    <a:pt x="1564" y="152"/>
                  </a:lnTo>
                  <a:lnTo>
                    <a:pt x="1211" y="278"/>
                  </a:lnTo>
                  <a:lnTo>
                    <a:pt x="883" y="404"/>
                  </a:lnTo>
                  <a:lnTo>
                    <a:pt x="606" y="556"/>
                  </a:lnTo>
                  <a:lnTo>
                    <a:pt x="379" y="732"/>
                  </a:lnTo>
                  <a:lnTo>
                    <a:pt x="202" y="884"/>
                  </a:lnTo>
                  <a:lnTo>
                    <a:pt x="51" y="1060"/>
                  </a:lnTo>
                  <a:lnTo>
                    <a:pt x="0" y="1212"/>
                  </a:lnTo>
                  <a:lnTo>
                    <a:pt x="0" y="1287"/>
                  </a:lnTo>
                  <a:lnTo>
                    <a:pt x="0" y="1363"/>
                  </a:lnTo>
                  <a:lnTo>
                    <a:pt x="0" y="1363"/>
                  </a:lnTo>
                  <a:lnTo>
                    <a:pt x="51" y="1464"/>
                  </a:lnTo>
                  <a:lnTo>
                    <a:pt x="101" y="1515"/>
                  </a:lnTo>
                  <a:lnTo>
                    <a:pt x="177" y="1590"/>
                  </a:lnTo>
                  <a:lnTo>
                    <a:pt x="303" y="1641"/>
                  </a:lnTo>
                  <a:lnTo>
                    <a:pt x="429" y="1666"/>
                  </a:lnTo>
                  <a:lnTo>
                    <a:pt x="555" y="1716"/>
                  </a:lnTo>
                  <a:lnTo>
                    <a:pt x="909" y="1716"/>
                  </a:lnTo>
                  <a:lnTo>
                    <a:pt x="909" y="1716"/>
                  </a:lnTo>
                  <a:lnTo>
                    <a:pt x="1136" y="1716"/>
                  </a:lnTo>
                  <a:lnTo>
                    <a:pt x="1413" y="1691"/>
                  </a:lnTo>
                  <a:lnTo>
                    <a:pt x="1691" y="1641"/>
                  </a:lnTo>
                  <a:lnTo>
                    <a:pt x="1968" y="1565"/>
                  </a:lnTo>
                  <a:lnTo>
                    <a:pt x="1968" y="1565"/>
                  </a:lnTo>
                  <a:lnTo>
                    <a:pt x="2321" y="1439"/>
                  </a:lnTo>
                  <a:lnTo>
                    <a:pt x="2624" y="1313"/>
                  </a:lnTo>
                  <a:lnTo>
                    <a:pt x="2902" y="1161"/>
                  </a:lnTo>
                  <a:lnTo>
                    <a:pt x="3154" y="1010"/>
                  </a:lnTo>
                  <a:lnTo>
                    <a:pt x="3331" y="833"/>
                  </a:lnTo>
                  <a:lnTo>
                    <a:pt x="3457" y="657"/>
                  </a:lnTo>
                  <a:lnTo>
                    <a:pt x="3532" y="505"/>
                  </a:lnTo>
                  <a:lnTo>
                    <a:pt x="3532" y="430"/>
                  </a:lnTo>
                  <a:lnTo>
                    <a:pt x="3532" y="354"/>
                  </a:lnTo>
                  <a:lnTo>
                    <a:pt x="3532" y="354"/>
                  </a:lnTo>
                  <a:lnTo>
                    <a:pt x="3482" y="278"/>
                  </a:lnTo>
                  <a:lnTo>
                    <a:pt x="3431" y="203"/>
                  </a:lnTo>
                  <a:lnTo>
                    <a:pt x="3331" y="127"/>
                  </a:lnTo>
                  <a:lnTo>
                    <a:pt x="3230" y="76"/>
                  </a:lnTo>
                  <a:lnTo>
                    <a:pt x="3103" y="51"/>
                  </a:lnTo>
                  <a:lnTo>
                    <a:pt x="2952" y="26"/>
                  </a:lnTo>
                  <a:lnTo>
                    <a:pt x="262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3154;p46"/>
            <p:cNvSpPr/>
            <p:nvPr/>
          </p:nvSpPr>
          <p:spPr>
            <a:xfrm>
              <a:off x="2091963" y="1682678"/>
              <a:ext cx="20506" cy="21021"/>
            </a:xfrm>
            <a:custGeom>
              <a:avLst/>
              <a:gdLst/>
              <a:ahLst/>
              <a:cxnLst/>
              <a:rect l="l" t="t" r="r" b="b"/>
              <a:pathLst>
                <a:path w="1035" h="1061" extrusionOk="0">
                  <a:moveTo>
                    <a:pt x="505" y="0"/>
                  </a:moveTo>
                  <a:lnTo>
                    <a:pt x="354" y="51"/>
                  </a:lnTo>
                  <a:lnTo>
                    <a:pt x="202" y="127"/>
                  </a:lnTo>
                  <a:lnTo>
                    <a:pt x="76" y="253"/>
                  </a:lnTo>
                  <a:lnTo>
                    <a:pt x="26" y="328"/>
                  </a:lnTo>
                  <a:lnTo>
                    <a:pt x="0" y="404"/>
                  </a:lnTo>
                  <a:lnTo>
                    <a:pt x="0" y="505"/>
                  </a:lnTo>
                  <a:lnTo>
                    <a:pt x="0" y="606"/>
                  </a:lnTo>
                  <a:lnTo>
                    <a:pt x="26" y="707"/>
                  </a:lnTo>
                  <a:lnTo>
                    <a:pt x="76" y="808"/>
                  </a:lnTo>
                  <a:lnTo>
                    <a:pt x="126" y="883"/>
                  </a:lnTo>
                  <a:lnTo>
                    <a:pt x="202" y="959"/>
                  </a:lnTo>
                  <a:lnTo>
                    <a:pt x="278" y="1010"/>
                  </a:lnTo>
                  <a:lnTo>
                    <a:pt x="379" y="1035"/>
                  </a:lnTo>
                  <a:lnTo>
                    <a:pt x="505" y="1060"/>
                  </a:lnTo>
                  <a:lnTo>
                    <a:pt x="682" y="1035"/>
                  </a:lnTo>
                  <a:lnTo>
                    <a:pt x="833" y="959"/>
                  </a:lnTo>
                  <a:lnTo>
                    <a:pt x="959" y="833"/>
                  </a:lnTo>
                  <a:lnTo>
                    <a:pt x="984" y="757"/>
                  </a:lnTo>
                  <a:lnTo>
                    <a:pt x="1009" y="656"/>
                  </a:lnTo>
                  <a:lnTo>
                    <a:pt x="1035" y="556"/>
                  </a:lnTo>
                  <a:lnTo>
                    <a:pt x="1035" y="455"/>
                  </a:lnTo>
                  <a:lnTo>
                    <a:pt x="1009" y="354"/>
                  </a:lnTo>
                  <a:lnTo>
                    <a:pt x="959" y="253"/>
                  </a:lnTo>
                  <a:lnTo>
                    <a:pt x="909" y="177"/>
                  </a:lnTo>
                  <a:lnTo>
                    <a:pt x="833" y="127"/>
                  </a:lnTo>
                  <a:lnTo>
                    <a:pt x="732" y="51"/>
                  </a:lnTo>
                  <a:lnTo>
                    <a:pt x="631" y="26"/>
                  </a:lnTo>
                  <a:lnTo>
                    <a:pt x="505" y="0"/>
                  </a:lnTo>
                  <a:close/>
                </a:path>
              </a:pathLst>
            </a:custGeom>
            <a:solidFill>
              <a:srgbClr val="F4B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3155;p46"/>
            <p:cNvSpPr/>
            <p:nvPr/>
          </p:nvSpPr>
          <p:spPr>
            <a:xfrm>
              <a:off x="2091963" y="1682678"/>
              <a:ext cx="20506" cy="21021"/>
            </a:xfrm>
            <a:custGeom>
              <a:avLst/>
              <a:gdLst/>
              <a:ahLst/>
              <a:cxnLst/>
              <a:rect l="l" t="t" r="r" b="b"/>
              <a:pathLst>
                <a:path w="1035" h="1061" fill="none" extrusionOk="0">
                  <a:moveTo>
                    <a:pt x="505" y="0"/>
                  </a:moveTo>
                  <a:lnTo>
                    <a:pt x="505" y="0"/>
                  </a:lnTo>
                  <a:lnTo>
                    <a:pt x="354" y="51"/>
                  </a:lnTo>
                  <a:lnTo>
                    <a:pt x="202" y="127"/>
                  </a:lnTo>
                  <a:lnTo>
                    <a:pt x="76" y="253"/>
                  </a:lnTo>
                  <a:lnTo>
                    <a:pt x="26" y="328"/>
                  </a:lnTo>
                  <a:lnTo>
                    <a:pt x="0" y="404"/>
                  </a:lnTo>
                  <a:lnTo>
                    <a:pt x="0" y="404"/>
                  </a:lnTo>
                  <a:lnTo>
                    <a:pt x="0" y="505"/>
                  </a:lnTo>
                  <a:lnTo>
                    <a:pt x="0" y="606"/>
                  </a:lnTo>
                  <a:lnTo>
                    <a:pt x="26" y="707"/>
                  </a:lnTo>
                  <a:lnTo>
                    <a:pt x="76" y="808"/>
                  </a:lnTo>
                  <a:lnTo>
                    <a:pt x="126" y="883"/>
                  </a:lnTo>
                  <a:lnTo>
                    <a:pt x="202" y="959"/>
                  </a:lnTo>
                  <a:lnTo>
                    <a:pt x="278" y="1010"/>
                  </a:lnTo>
                  <a:lnTo>
                    <a:pt x="379" y="1035"/>
                  </a:lnTo>
                  <a:lnTo>
                    <a:pt x="379" y="1035"/>
                  </a:lnTo>
                  <a:lnTo>
                    <a:pt x="505" y="1060"/>
                  </a:lnTo>
                  <a:lnTo>
                    <a:pt x="505" y="1060"/>
                  </a:lnTo>
                  <a:lnTo>
                    <a:pt x="682" y="1035"/>
                  </a:lnTo>
                  <a:lnTo>
                    <a:pt x="833" y="959"/>
                  </a:lnTo>
                  <a:lnTo>
                    <a:pt x="959" y="833"/>
                  </a:lnTo>
                  <a:lnTo>
                    <a:pt x="984" y="757"/>
                  </a:lnTo>
                  <a:lnTo>
                    <a:pt x="1009" y="656"/>
                  </a:lnTo>
                  <a:lnTo>
                    <a:pt x="1009" y="656"/>
                  </a:lnTo>
                  <a:lnTo>
                    <a:pt x="1035" y="556"/>
                  </a:lnTo>
                  <a:lnTo>
                    <a:pt x="1035" y="455"/>
                  </a:lnTo>
                  <a:lnTo>
                    <a:pt x="1009" y="354"/>
                  </a:lnTo>
                  <a:lnTo>
                    <a:pt x="959" y="253"/>
                  </a:lnTo>
                  <a:lnTo>
                    <a:pt x="909" y="177"/>
                  </a:lnTo>
                  <a:lnTo>
                    <a:pt x="833" y="127"/>
                  </a:lnTo>
                  <a:lnTo>
                    <a:pt x="732" y="51"/>
                  </a:lnTo>
                  <a:lnTo>
                    <a:pt x="631" y="26"/>
                  </a:lnTo>
                  <a:lnTo>
                    <a:pt x="631" y="26"/>
                  </a:lnTo>
                  <a:lnTo>
                    <a:pt x="50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3156;p46"/>
            <p:cNvSpPr/>
            <p:nvPr/>
          </p:nvSpPr>
          <p:spPr>
            <a:xfrm>
              <a:off x="1347599" y="1602193"/>
              <a:ext cx="266954" cy="144473"/>
            </a:xfrm>
            <a:custGeom>
              <a:avLst/>
              <a:gdLst/>
              <a:ahLst/>
              <a:cxnLst/>
              <a:rect l="l" t="t" r="r" b="b"/>
              <a:pathLst>
                <a:path w="13474" h="7292" extrusionOk="0">
                  <a:moveTo>
                    <a:pt x="5929" y="303"/>
                  </a:moveTo>
                  <a:lnTo>
                    <a:pt x="6056" y="354"/>
                  </a:lnTo>
                  <a:lnTo>
                    <a:pt x="6182" y="379"/>
                  </a:lnTo>
                  <a:lnTo>
                    <a:pt x="6283" y="429"/>
                  </a:lnTo>
                  <a:lnTo>
                    <a:pt x="6384" y="505"/>
                  </a:lnTo>
                  <a:lnTo>
                    <a:pt x="6434" y="556"/>
                  </a:lnTo>
                  <a:lnTo>
                    <a:pt x="6484" y="656"/>
                  </a:lnTo>
                  <a:lnTo>
                    <a:pt x="6484" y="732"/>
                  </a:lnTo>
                  <a:lnTo>
                    <a:pt x="6484" y="808"/>
                  </a:lnTo>
                  <a:lnTo>
                    <a:pt x="6434" y="959"/>
                  </a:lnTo>
                  <a:lnTo>
                    <a:pt x="6283" y="1136"/>
                  </a:lnTo>
                  <a:lnTo>
                    <a:pt x="6106" y="1287"/>
                  </a:lnTo>
                  <a:lnTo>
                    <a:pt x="5879" y="1464"/>
                  </a:lnTo>
                  <a:lnTo>
                    <a:pt x="5601" y="1615"/>
                  </a:lnTo>
                  <a:lnTo>
                    <a:pt x="5273" y="1741"/>
                  </a:lnTo>
                  <a:lnTo>
                    <a:pt x="4920" y="1867"/>
                  </a:lnTo>
                  <a:lnTo>
                    <a:pt x="4643" y="1943"/>
                  </a:lnTo>
                  <a:lnTo>
                    <a:pt x="4365" y="1994"/>
                  </a:lnTo>
                  <a:lnTo>
                    <a:pt x="4113" y="2019"/>
                  </a:lnTo>
                  <a:lnTo>
                    <a:pt x="3861" y="2019"/>
                  </a:lnTo>
                  <a:lnTo>
                    <a:pt x="3533" y="1994"/>
                  </a:lnTo>
                  <a:lnTo>
                    <a:pt x="3381" y="1968"/>
                  </a:lnTo>
                  <a:lnTo>
                    <a:pt x="3255" y="1943"/>
                  </a:lnTo>
                  <a:lnTo>
                    <a:pt x="3154" y="1893"/>
                  </a:lnTo>
                  <a:lnTo>
                    <a:pt x="3053" y="1817"/>
                  </a:lnTo>
                  <a:lnTo>
                    <a:pt x="3003" y="1741"/>
                  </a:lnTo>
                  <a:lnTo>
                    <a:pt x="2952" y="1666"/>
                  </a:lnTo>
                  <a:lnTo>
                    <a:pt x="2952" y="1590"/>
                  </a:lnTo>
                  <a:lnTo>
                    <a:pt x="2952" y="1514"/>
                  </a:lnTo>
                  <a:lnTo>
                    <a:pt x="3028" y="1363"/>
                  </a:lnTo>
                  <a:lnTo>
                    <a:pt x="3154" y="1186"/>
                  </a:lnTo>
                  <a:lnTo>
                    <a:pt x="3331" y="1010"/>
                  </a:lnTo>
                  <a:lnTo>
                    <a:pt x="3583" y="858"/>
                  </a:lnTo>
                  <a:lnTo>
                    <a:pt x="3861" y="707"/>
                  </a:lnTo>
                  <a:lnTo>
                    <a:pt x="4163" y="581"/>
                  </a:lnTo>
                  <a:lnTo>
                    <a:pt x="4517" y="455"/>
                  </a:lnTo>
                  <a:lnTo>
                    <a:pt x="4794" y="379"/>
                  </a:lnTo>
                  <a:lnTo>
                    <a:pt x="5072" y="329"/>
                  </a:lnTo>
                  <a:lnTo>
                    <a:pt x="5349" y="303"/>
                  </a:lnTo>
                  <a:close/>
                  <a:moveTo>
                    <a:pt x="2498" y="2246"/>
                  </a:moveTo>
                  <a:lnTo>
                    <a:pt x="2624" y="2271"/>
                  </a:lnTo>
                  <a:lnTo>
                    <a:pt x="2725" y="2296"/>
                  </a:lnTo>
                  <a:lnTo>
                    <a:pt x="2801" y="2347"/>
                  </a:lnTo>
                  <a:lnTo>
                    <a:pt x="2877" y="2423"/>
                  </a:lnTo>
                  <a:lnTo>
                    <a:pt x="2927" y="2498"/>
                  </a:lnTo>
                  <a:lnTo>
                    <a:pt x="2978" y="2599"/>
                  </a:lnTo>
                  <a:lnTo>
                    <a:pt x="3003" y="2700"/>
                  </a:lnTo>
                  <a:lnTo>
                    <a:pt x="3003" y="2801"/>
                  </a:lnTo>
                  <a:lnTo>
                    <a:pt x="3003" y="2902"/>
                  </a:lnTo>
                  <a:lnTo>
                    <a:pt x="2978" y="2978"/>
                  </a:lnTo>
                  <a:lnTo>
                    <a:pt x="2927" y="3053"/>
                  </a:lnTo>
                  <a:lnTo>
                    <a:pt x="2801" y="3179"/>
                  </a:lnTo>
                  <a:lnTo>
                    <a:pt x="2650" y="3255"/>
                  </a:lnTo>
                  <a:lnTo>
                    <a:pt x="2498" y="3306"/>
                  </a:lnTo>
                  <a:lnTo>
                    <a:pt x="2372" y="3280"/>
                  </a:lnTo>
                  <a:lnTo>
                    <a:pt x="2271" y="3255"/>
                  </a:lnTo>
                  <a:lnTo>
                    <a:pt x="2170" y="3179"/>
                  </a:lnTo>
                  <a:lnTo>
                    <a:pt x="2095" y="3129"/>
                  </a:lnTo>
                  <a:lnTo>
                    <a:pt x="2044" y="3053"/>
                  </a:lnTo>
                  <a:lnTo>
                    <a:pt x="1994" y="2952"/>
                  </a:lnTo>
                  <a:lnTo>
                    <a:pt x="1968" y="2851"/>
                  </a:lnTo>
                  <a:lnTo>
                    <a:pt x="1968" y="2751"/>
                  </a:lnTo>
                  <a:lnTo>
                    <a:pt x="1994" y="2650"/>
                  </a:lnTo>
                  <a:lnTo>
                    <a:pt x="2019" y="2549"/>
                  </a:lnTo>
                  <a:lnTo>
                    <a:pt x="2044" y="2473"/>
                  </a:lnTo>
                  <a:lnTo>
                    <a:pt x="2170" y="2347"/>
                  </a:lnTo>
                  <a:lnTo>
                    <a:pt x="2322" y="2271"/>
                  </a:lnTo>
                  <a:lnTo>
                    <a:pt x="2498" y="2246"/>
                  </a:lnTo>
                  <a:close/>
                  <a:moveTo>
                    <a:pt x="6585" y="1"/>
                  </a:moveTo>
                  <a:lnTo>
                    <a:pt x="5929" y="26"/>
                  </a:lnTo>
                  <a:lnTo>
                    <a:pt x="5273" y="76"/>
                  </a:lnTo>
                  <a:lnTo>
                    <a:pt x="4643" y="177"/>
                  </a:lnTo>
                  <a:lnTo>
                    <a:pt x="4037" y="278"/>
                  </a:lnTo>
                  <a:lnTo>
                    <a:pt x="3457" y="429"/>
                  </a:lnTo>
                  <a:lnTo>
                    <a:pt x="2927" y="606"/>
                  </a:lnTo>
                  <a:lnTo>
                    <a:pt x="2423" y="808"/>
                  </a:lnTo>
                  <a:lnTo>
                    <a:pt x="1943" y="1035"/>
                  </a:lnTo>
                  <a:lnTo>
                    <a:pt x="1539" y="1287"/>
                  </a:lnTo>
                  <a:lnTo>
                    <a:pt x="1161" y="1565"/>
                  </a:lnTo>
                  <a:lnTo>
                    <a:pt x="808" y="1842"/>
                  </a:lnTo>
                  <a:lnTo>
                    <a:pt x="530" y="2170"/>
                  </a:lnTo>
                  <a:lnTo>
                    <a:pt x="328" y="2473"/>
                  </a:lnTo>
                  <a:lnTo>
                    <a:pt x="152" y="2826"/>
                  </a:lnTo>
                  <a:lnTo>
                    <a:pt x="101" y="3003"/>
                  </a:lnTo>
                  <a:lnTo>
                    <a:pt x="51" y="3179"/>
                  </a:lnTo>
                  <a:lnTo>
                    <a:pt x="26" y="3356"/>
                  </a:lnTo>
                  <a:lnTo>
                    <a:pt x="0" y="3533"/>
                  </a:lnTo>
                  <a:lnTo>
                    <a:pt x="0" y="3734"/>
                  </a:lnTo>
                  <a:lnTo>
                    <a:pt x="26" y="3911"/>
                  </a:lnTo>
                  <a:lnTo>
                    <a:pt x="76" y="4113"/>
                  </a:lnTo>
                  <a:lnTo>
                    <a:pt x="127" y="4290"/>
                  </a:lnTo>
                  <a:lnTo>
                    <a:pt x="202" y="4466"/>
                  </a:lnTo>
                  <a:lnTo>
                    <a:pt x="303" y="4643"/>
                  </a:lnTo>
                  <a:lnTo>
                    <a:pt x="505" y="4971"/>
                  </a:lnTo>
                  <a:lnTo>
                    <a:pt x="783" y="5299"/>
                  </a:lnTo>
                  <a:lnTo>
                    <a:pt x="1136" y="5601"/>
                  </a:lnTo>
                  <a:lnTo>
                    <a:pt x="1514" y="5879"/>
                  </a:lnTo>
                  <a:lnTo>
                    <a:pt x="1943" y="6157"/>
                  </a:lnTo>
                  <a:lnTo>
                    <a:pt x="2423" y="6409"/>
                  </a:lnTo>
                  <a:lnTo>
                    <a:pt x="2927" y="6611"/>
                  </a:lnTo>
                  <a:lnTo>
                    <a:pt x="3482" y="6812"/>
                  </a:lnTo>
                  <a:lnTo>
                    <a:pt x="4062" y="6964"/>
                  </a:lnTo>
                  <a:lnTo>
                    <a:pt x="4693" y="7090"/>
                  </a:lnTo>
                  <a:lnTo>
                    <a:pt x="5324" y="7191"/>
                  </a:lnTo>
                  <a:lnTo>
                    <a:pt x="6005" y="7267"/>
                  </a:lnTo>
                  <a:lnTo>
                    <a:pt x="6686" y="7292"/>
                  </a:lnTo>
                  <a:lnTo>
                    <a:pt x="7569" y="7292"/>
                  </a:lnTo>
                  <a:lnTo>
                    <a:pt x="8225" y="7241"/>
                  </a:lnTo>
                  <a:lnTo>
                    <a:pt x="8856" y="7140"/>
                  </a:lnTo>
                  <a:lnTo>
                    <a:pt x="9436" y="7014"/>
                  </a:lnTo>
                  <a:lnTo>
                    <a:pt x="10017" y="6888"/>
                  </a:lnTo>
                  <a:lnTo>
                    <a:pt x="10572" y="6712"/>
                  </a:lnTo>
                  <a:lnTo>
                    <a:pt x="11076" y="6510"/>
                  </a:lnTo>
                  <a:lnTo>
                    <a:pt x="11530" y="6283"/>
                  </a:lnTo>
                  <a:lnTo>
                    <a:pt x="11959" y="6030"/>
                  </a:lnTo>
                  <a:lnTo>
                    <a:pt x="12338" y="5753"/>
                  </a:lnTo>
                  <a:lnTo>
                    <a:pt x="12666" y="5450"/>
                  </a:lnTo>
                  <a:lnTo>
                    <a:pt x="12943" y="5147"/>
                  </a:lnTo>
                  <a:lnTo>
                    <a:pt x="13170" y="4819"/>
                  </a:lnTo>
                  <a:lnTo>
                    <a:pt x="13347" y="4491"/>
                  </a:lnTo>
                  <a:lnTo>
                    <a:pt x="13397" y="4315"/>
                  </a:lnTo>
                  <a:lnTo>
                    <a:pt x="13448" y="4138"/>
                  </a:lnTo>
                  <a:lnTo>
                    <a:pt x="13473" y="3962"/>
                  </a:lnTo>
                  <a:lnTo>
                    <a:pt x="13473" y="3760"/>
                  </a:lnTo>
                  <a:lnTo>
                    <a:pt x="13473" y="3583"/>
                  </a:lnTo>
                  <a:lnTo>
                    <a:pt x="13448" y="3381"/>
                  </a:lnTo>
                  <a:lnTo>
                    <a:pt x="13423" y="3205"/>
                  </a:lnTo>
                  <a:lnTo>
                    <a:pt x="13347" y="3028"/>
                  </a:lnTo>
                  <a:lnTo>
                    <a:pt x="13296" y="2851"/>
                  </a:lnTo>
                  <a:lnTo>
                    <a:pt x="13196" y="2675"/>
                  </a:lnTo>
                  <a:lnTo>
                    <a:pt x="12968" y="2347"/>
                  </a:lnTo>
                  <a:lnTo>
                    <a:pt x="12691" y="2019"/>
                  </a:lnTo>
                  <a:lnTo>
                    <a:pt x="12363" y="1716"/>
                  </a:lnTo>
                  <a:lnTo>
                    <a:pt x="11985" y="1413"/>
                  </a:lnTo>
                  <a:lnTo>
                    <a:pt x="11556" y="1161"/>
                  </a:lnTo>
                  <a:lnTo>
                    <a:pt x="11076" y="909"/>
                  </a:lnTo>
                  <a:lnTo>
                    <a:pt x="10572" y="707"/>
                  </a:lnTo>
                  <a:lnTo>
                    <a:pt x="10017" y="505"/>
                  </a:lnTo>
                  <a:lnTo>
                    <a:pt x="9411" y="354"/>
                  </a:lnTo>
                  <a:lnTo>
                    <a:pt x="8806" y="202"/>
                  </a:lnTo>
                  <a:lnTo>
                    <a:pt x="8150" y="101"/>
                  </a:lnTo>
                  <a:lnTo>
                    <a:pt x="7494" y="51"/>
                  </a:lnTo>
                  <a:lnTo>
                    <a:pt x="6812" y="1"/>
                  </a:lnTo>
                  <a:close/>
                </a:path>
              </a:pathLst>
            </a:custGeom>
            <a:solidFill>
              <a:srgbClr val="F2AF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3157;p46"/>
            <p:cNvSpPr/>
            <p:nvPr/>
          </p:nvSpPr>
          <p:spPr>
            <a:xfrm>
              <a:off x="1386594" y="1646676"/>
              <a:ext cx="20506" cy="21021"/>
            </a:xfrm>
            <a:custGeom>
              <a:avLst/>
              <a:gdLst/>
              <a:ahLst/>
              <a:cxnLst/>
              <a:rect l="l" t="t" r="r" b="b"/>
              <a:pathLst>
                <a:path w="1035" h="1061" fill="none" extrusionOk="0">
                  <a:moveTo>
                    <a:pt x="530" y="1061"/>
                  </a:moveTo>
                  <a:lnTo>
                    <a:pt x="530" y="1061"/>
                  </a:lnTo>
                  <a:lnTo>
                    <a:pt x="404" y="1035"/>
                  </a:lnTo>
                  <a:lnTo>
                    <a:pt x="404" y="1035"/>
                  </a:lnTo>
                  <a:lnTo>
                    <a:pt x="303" y="1010"/>
                  </a:lnTo>
                  <a:lnTo>
                    <a:pt x="202" y="934"/>
                  </a:lnTo>
                  <a:lnTo>
                    <a:pt x="127" y="884"/>
                  </a:lnTo>
                  <a:lnTo>
                    <a:pt x="76" y="808"/>
                  </a:lnTo>
                  <a:lnTo>
                    <a:pt x="26" y="707"/>
                  </a:lnTo>
                  <a:lnTo>
                    <a:pt x="0" y="606"/>
                  </a:lnTo>
                  <a:lnTo>
                    <a:pt x="0" y="506"/>
                  </a:lnTo>
                  <a:lnTo>
                    <a:pt x="26" y="405"/>
                  </a:lnTo>
                  <a:lnTo>
                    <a:pt x="26" y="405"/>
                  </a:lnTo>
                  <a:lnTo>
                    <a:pt x="51" y="304"/>
                  </a:lnTo>
                  <a:lnTo>
                    <a:pt x="76" y="228"/>
                  </a:lnTo>
                  <a:lnTo>
                    <a:pt x="202" y="102"/>
                  </a:lnTo>
                  <a:lnTo>
                    <a:pt x="354" y="26"/>
                  </a:lnTo>
                  <a:lnTo>
                    <a:pt x="530" y="1"/>
                  </a:lnTo>
                  <a:lnTo>
                    <a:pt x="530" y="1"/>
                  </a:lnTo>
                  <a:lnTo>
                    <a:pt x="656" y="26"/>
                  </a:lnTo>
                  <a:lnTo>
                    <a:pt x="656" y="26"/>
                  </a:lnTo>
                  <a:lnTo>
                    <a:pt x="757" y="51"/>
                  </a:lnTo>
                  <a:lnTo>
                    <a:pt x="833" y="102"/>
                  </a:lnTo>
                  <a:lnTo>
                    <a:pt x="909" y="178"/>
                  </a:lnTo>
                  <a:lnTo>
                    <a:pt x="959" y="253"/>
                  </a:lnTo>
                  <a:lnTo>
                    <a:pt x="1010" y="354"/>
                  </a:lnTo>
                  <a:lnTo>
                    <a:pt x="1035" y="455"/>
                  </a:lnTo>
                  <a:lnTo>
                    <a:pt x="1035" y="556"/>
                  </a:lnTo>
                  <a:lnTo>
                    <a:pt x="1035" y="657"/>
                  </a:lnTo>
                  <a:lnTo>
                    <a:pt x="1035" y="657"/>
                  </a:lnTo>
                  <a:lnTo>
                    <a:pt x="1010" y="733"/>
                  </a:lnTo>
                  <a:lnTo>
                    <a:pt x="959" y="808"/>
                  </a:lnTo>
                  <a:lnTo>
                    <a:pt x="833" y="934"/>
                  </a:lnTo>
                  <a:lnTo>
                    <a:pt x="682" y="1010"/>
                  </a:lnTo>
                  <a:lnTo>
                    <a:pt x="530" y="10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3158;p46"/>
            <p:cNvSpPr/>
            <p:nvPr/>
          </p:nvSpPr>
          <p:spPr>
            <a:xfrm>
              <a:off x="1406091" y="1608197"/>
              <a:ext cx="69998" cy="33998"/>
            </a:xfrm>
            <a:custGeom>
              <a:avLst/>
              <a:gdLst/>
              <a:ahLst/>
              <a:cxnLst/>
              <a:rect l="l" t="t" r="r" b="b"/>
              <a:pathLst>
                <a:path w="3533" h="1716" fill="none" extrusionOk="0">
                  <a:moveTo>
                    <a:pt x="909" y="1716"/>
                  </a:moveTo>
                  <a:lnTo>
                    <a:pt x="909" y="1716"/>
                  </a:lnTo>
                  <a:lnTo>
                    <a:pt x="581" y="1691"/>
                  </a:lnTo>
                  <a:lnTo>
                    <a:pt x="429" y="1665"/>
                  </a:lnTo>
                  <a:lnTo>
                    <a:pt x="303" y="1640"/>
                  </a:lnTo>
                  <a:lnTo>
                    <a:pt x="202" y="1590"/>
                  </a:lnTo>
                  <a:lnTo>
                    <a:pt x="101" y="1514"/>
                  </a:lnTo>
                  <a:lnTo>
                    <a:pt x="51" y="1438"/>
                  </a:lnTo>
                  <a:lnTo>
                    <a:pt x="0" y="1363"/>
                  </a:lnTo>
                  <a:lnTo>
                    <a:pt x="0" y="1363"/>
                  </a:lnTo>
                  <a:lnTo>
                    <a:pt x="0" y="1287"/>
                  </a:lnTo>
                  <a:lnTo>
                    <a:pt x="0" y="1211"/>
                  </a:lnTo>
                  <a:lnTo>
                    <a:pt x="76" y="1060"/>
                  </a:lnTo>
                  <a:lnTo>
                    <a:pt x="202" y="883"/>
                  </a:lnTo>
                  <a:lnTo>
                    <a:pt x="379" y="707"/>
                  </a:lnTo>
                  <a:lnTo>
                    <a:pt x="631" y="555"/>
                  </a:lnTo>
                  <a:lnTo>
                    <a:pt x="909" y="404"/>
                  </a:lnTo>
                  <a:lnTo>
                    <a:pt x="1211" y="278"/>
                  </a:lnTo>
                  <a:lnTo>
                    <a:pt x="1565" y="152"/>
                  </a:lnTo>
                  <a:lnTo>
                    <a:pt x="1565" y="152"/>
                  </a:lnTo>
                  <a:lnTo>
                    <a:pt x="1842" y="76"/>
                  </a:lnTo>
                  <a:lnTo>
                    <a:pt x="2120" y="26"/>
                  </a:lnTo>
                  <a:lnTo>
                    <a:pt x="2397" y="0"/>
                  </a:lnTo>
                  <a:lnTo>
                    <a:pt x="2624" y="0"/>
                  </a:lnTo>
                  <a:lnTo>
                    <a:pt x="2624" y="0"/>
                  </a:lnTo>
                  <a:lnTo>
                    <a:pt x="2977" y="0"/>
                  </a:lnTo>
                  <a:lnTo>
                    <a:pt x="3104" y="51"/>
                  </a:lnTo>
                  <a:lnTo>
                    <a:pt x="3230" y="76"/>
                  </a:lnTo>
                  <a:lnTo>
                    <a:pt x="3331" y="126"/>
                  </a:lnTo>
                  <a:lnTo>
                    <a:pt x="3432" y="202"/>
                  </a:lnTo>
                  <a:lnTo>
                    <a:pt x="3482" y="253"/>
                  </a:lnTo>
                  <a:lnTo>
                    <a:pt x="3532" y="353"/>
                  </a:lnTo>
                  <a:lnTo>
                    <a:pt x="3532" y="353"/>
                  </a:lnTo>
                  <a:lnTo>
                    <a:pt x="3532" y="429"/>
                  </a:lnTo>
                  <a:lnTo>
                    <a:pt x="3532" y="505"/>
                  </a:lnTo>
                  <a:lnTo>
                    <a:pt x="3482" y="656"/>
                  </a:lnTo>
                  <a:lnTo>
                    <a:pt x="3331" y="833"/>
                  </a:lnTo>
                  <a:lnTo>
                    <a:pt x="3154" y="984"/>
                  </a:lnTo>
                  <a:lnTo>
                    <a:pt x="2927" y="1161"/>
                  </a:lnTo>
                  <a:lnTo>
                    <a:pt x="2649" y="1312"/>
                  </a:lnTo>
                  <a:lnTo>
                    <a:pt x="2321" y="1438"/>
                  </a:lnTo>
                  <a:lnTo>
                    <a:pt x="1968" y="1564"/>
                  </a:lnTo>
                  <a:lnTo>
                    <a:pt x="1968" y="1564"/>
                  </a:lnTo>
                  <a:lnTo>
                    <a:pt x="1691" y="1640"/>
                  </a:lnTo>
                  <a:lnTo>
                    <a:pt x="1413" y="1691"/>
                  </a:lnTo>
                  <a:lnTo>
                    <a:pt x="1161" y="1716"/>
                  </a:lnTo>
                  <a:lnTo>
                    <a:pt x="909" y="17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3159;p46"/>
            <p:cNvSpPr/>
            <p:nvPr/>
          </p:nvSpPr>
          <p:spPr>
            <a:xfrm>
              <a:off x="1347599" y="1602193"/>
              <a:ext cx="266954" cy="144473"/>
            </a:xfrm>
            <a:custGeom>
              <a:avLst/>
              <a:gdLst/>
              <a:ahLst/>
              <a:cxnLst/>
              <a:rect l="l" t="t" r="r" b="b"/>
              <a:pathLst>
                <a:path w="13474" h="7292" fill="none" extrusionOk="0">
                  <a:moveTo>
                    <a:pt x="6585" y="1"/>
                  </a:moveTo>
                  <a:lnTo>
                    <a:pt x="6585" y="1"/>
                  </a:lnTo>
                  <a:lnTo>
                    <a:pt x="5929" y="26"/>
                  </a:lnTo>
                  <a:lnTo>
                    <a:pt x="5273" y="76"/>
                  </a:lnTo>
                  <a:lnTo>
                    <a:pt x="4643" y="177"/>
                  </a:lnTo>
                  <a:lnTo>
                    <a:pt x="4037" y="278"/>
                  </a:lnTo>
                  <a:lnTo>
                    <a:pt x="3457" y="429"/>
                  </a:lnTo>
                  <a:lnTo>
                    <a:pt x="2927" y="606"/>
                  </a:lnTo>
                  <a:lnTo>
                    <a:pt x="2423" y="808"/>
                  </a:lnTo>
                  <a:lnTo>
                    <a:pt x="1943" y="1035"/>
                  </a:lnTo>
                  <a:lnTo>
                    <a:pt x="1539" y="1287"/>
                  </a:lnTo>
                  <a:lnTo>
                    <a:pt x="1161" y="1565"/>
                  </a:lnTo>
                  <a:lnTo>
                    <a:pt x="808" y="1842"/>
                  </a:lnTo>
                  <a:lnTo>
                    <a:pt x="530" y="2170"/>
                  </a:lnTo>
                  <a:lnTo>
                    <a:pt x="328" y="2473"/>
                  </a:lnTo>
                  <a:lnTo>
                    <a:pt x="152" y="2826"/>
                  </a:lnTo>
                  <a:lnTo>
                    <a:pt x="101" y="3003"/>
                  </a:lnTo>
                  <a:lnTo>
                    <a:pt x="51" y="3179"/>
                  </a:lnTo>
                  <a:lnTo>
                    <a:pt x="26" y="3356"/>
                  </a:lnTo>
                  <a:lnTo>
                    <a:pt x="0" y="3533"/>
                  </a:lnTo>
                  <a:lnTo>
                    <a:pt x="0" y="3533"/>
                  </a:lnTo>
                  <a:lnTo>
                    <a:pt x="0" y="3734"/>
                  </a:lnTo>
                  <a:lnTo>
                    <a:pt x="26" y="3911"/>
                  </a:lnTo>
                  <a:lnTo>
                    <a:pt x="76" y="4113"/>
                  </a:lnTo>
                  <a:lnTo>
                    <a:pt x="127" y="4290"/>
                  </a:lnTo>
                  <a:lnTo>
                    <a:pt x="202" y="4466"/>
                  </a:lnTo>
                  <a:lnTo>
                    <a:pt x="303" y="4643"/>
                  </a:lnTo>
                  <a:lnTo>
                    <a:pt x="505" y="4971"/>
                  </a:lnTo>
                  <a:lnTo>
                    <a:pt x="783" y="5299"/>
                  </a:lnTo>
                  <a:lnTo>
                    <a:pt x="1136" y="5601"/>
                  </a:lnTo>
                  <a:lnTo>
                    <a:pt x="1514" y="5879"/>
                  </a:lnTo>
                  <a:lnTo>
                    <a:pt x="1943" y="6157"/>
                  </a:lnTo>
                  <a:lnTo>
                    <a:pt x="2423" y="6409"/>
                  </a:lnTo>
                  <a:lnTo>
                    <a:pt x="2927" y="6611"/>
                  </a:lnTo>
                  <a:lnTo>
                    <a:pt x="3482" y="6812"/>
                  </a:lnTo>
                  <a:lnTo>
                    <a:pt x="4062" y="6964"/>
                  </a:lnTo>
                  <a:lnTo>
                    <a:pt x="4693" y="7090"/>
                  </a:lnTo>
                  <a:lnTo>
                    <a:pt x="5324" y="7191"/>
                  </a:lnTo>
                  <a:lnTo>
                    <a:pt x="6005" y="7267"/>
                  </a:lnTo>
                  <a:lnTo>
                    <a:pt x="6686" y="7292"/>
                  </a:lnTo>
                  <a:lnTo>
                    <a:pt x="6686" y="7292"/>
                  </a:lnTo>
                  <a:lnTo>
                    <a:pt x="6888" y="7292"/>
                  </a:lnTo>
                  <a:lnTo>
                    <a:pt x="6888" y="7292"/>
                  </a:lnTo>
                  <a:lnTo>
                    <a:pt x="7569" y="7292"/>
                  </a:lnTo>
                  <a:lnTo>
                    <a:pt x="8225" y="7241"/>
                  </a:lnTo>
                  <a:lnTo>
                    <a:pt x="8856" y="7140"/>
                  </a:lnTo>
                  <a:lnTo>
                    <a:pt x="9436" y="7014"/>
                  </a:lnTo>
                  <a:lnTo>
                    <a:pt x="10017" y="6888"/>
                  </a:lnTo>
                  <a:lnTo>
                    <a:pt x="10572" y="6712"/>
                  </a:lnTo>
                  <a:lnTo>
                    <a:pt x="11076" y="6510"/>
                  </a:lnTo>
                  <a:lnTo>
                    <a:pt x="11530" y="6283"/>
                  </a:lnTo>
                  <a:lnTo>
                    <a:pt x="11959" y="6030"/>
                  </a:lnTo>
                  <a:lnTo>
                    <a:pt x="12338" y="5753"/>
                  </a:lnTo>
                  <a:lnTo>
                    <a:pt x="12666" y="5450"/>
                  </a:lnTo>
                  <a:lnTo>
                    <a:pt x="12943" y="5147"/>
                  </a:lnTo>
                  <a:lnTo>
                    <a:pt x="13170" y="4819"/>
                  </a:lnTo>
                  <a:lnTo>
                    <a:pt x="13347" y="4491"/>
                  </a:lnTo>
                  <a:lnTo>
                    <a:pt x="13397" y="4315"/>
                  </a:lnTo>
                  <a:lnTo>
                    <a:pt x="13448" y="4138"/>
                  </a:lnTo>
                  <a:lnTo>
                    <a:pt x="13473" y="3962"/>
                  </a:lnTo>
                  <a:lnTo>
                    <a:pt x="13473" y="3760"/>
                  </a:lnTo>
                  <a:lnTo>
                    <a:pt x="13473" y="3760"/>
                  </a:lnTo>
                  <a:lnTo>
                    <a:pt x="13473" y="3583"/>
                  </a:lnTo>
                  <a:lnTo>
                    <a:pt x="13448" y="3381"/>
                  </a:lnTo>
                  <a:lnTo>
                    <a:pt x="13423" y="3205"/>
                  </a:lnTo>
                  <a:lnTo>
                    <a:pt x="13347" y="3028"/>
                  </a:lnTo>
                  <a:lnTo>
                    <a:pt x="13296" y="2851"/>
                  </a:lnTo>
                  <a:lnTo>
                    <a:pt x="13196" y="2675"/>
                  </a:lnTo>
                  <a:lnTo>
                    <a:pt x="12968" y="2347"/>
                  </a:lnTo>
                  <a:lnTo>
                    <a:pt x="12691" y="2019"/>
                  </a:lnTo>
                  <a:lnTo>
                    <a:pt x="12363" y="1716"/>
                  </a:lnTo>
                  <a:lnTo>
                    <a:pt x="11985" y="1413"/>
                  </a:lnTo>
                  <a:lnTo>
                    <a:pt x="11556" y="1161"/>
                  </a:lnTo>
                  <a:lnTo>
                    <a:pt x="11076" y="909"/>
                  </a:lnTo>
                  <a:lnTo>
                    <a:pt x="10572" y="707"/>
                  </a:lnTo>
                  <a:lnTo>
                    <a:pt x="10017" y="505"/>
                  </a:lnTo>
                  <a:lnTo>
                    <a:pt x="9411" y="354"/>
                  </a:lnTo>
                  <a:lnTo>
                    <a:pt x="8806" y="202"/>
                  </a:lnTo>
                  <a:lnTo>
                    <a:pt x="8150" y="101"/>
                  </a:lnTo>
                  <a:lnTo>
                    <a:pt x="7494" y="51"/>
                  </a:lnTo>
                  <a:lnTo>
                    <a:pt x="6812" y="1"/>
                  </a:lnTo>
                  <a:lnTo>
                    <a:pt x="6812" y="1"/>
                  </a:lnTo>
                  <a:lnTo>
                    <a:pt x="65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3160;p46"/>
            <p:cNvSpPr/>
            <p:nvPr/>
          </p:nvSpPr>
          <p:spPr>
            <a:xfrm>
              <a:off x="1406091" y="1608197"/>
              <a:ext cx="69998" cy="33998"/>
            </a:xfrm>
            <a:custGeom>
              <a:avLst/>
              <a:gdLst/>
              <a:ahLst/>
              <a:cxnLst/>
              <a:rect l="l" t="t" r="r" b="b"/>
              <a:pathLst>
                <a:path w="3533" h="1716" extrusionOk="0">
                  <a:moveTo>
                    <a:pt x="2397" y="0"/>
                  </a:moveTo>
                  <a:lnTo>
                    <a:pt x="2120" y="26"/>
                  </a:lnTo>
                  <a:lnTo>
                    <a:pt x="1842" y="76"/>
                  </a:lnTo>
                  <a:lnTo>
                    <a:pt x="1565" y="152"/>
                  </a:lnTo>
                  <a:lnTo>
                    <a:pt x="1211" y="278"/>
                  </a:lnTo>
                  <a:lnTo>
                    <a:pt x="909" y="404"/>
                  </a:lnTo>
                  <a:lnTo>
                    <a:pt x="631" y="555"/>
                  </a:lnTo>
                  <a:lnTo>
                    <a:pt x="379" y="707"/>
                  </a:lnTo>
                  <a:lnTo>
                    <a:pt x="202" y="883"/>
                  </a:lnTo>
                  <a:lnTo>
                    <a:pt x="76" y="1060"/>
                  </a:lnTo>
                  <a:lnTo>
                    <a:pt x="0" y="1211"/>
                  </a:lnTo>
                  <a:lnTo>
                    <a:pt x="0" y="1287"/>
                  </a:lnTo>
                  <a:lnTo>
                    <a:pt x="0" y="1363"/>
                  </a:lnTo>
                  <a:lnTo>
                    <a:pt x="51" y="1438"/>
                  </a:lnTo>
                  <a:lnTo>
                    <a:pt x="101" y="1514"/>
                  </a:lnTo>
                  <a:lnTo>
                    <a:pt x="202" y="1590"/>
                  </a:lnTo>
                  <a:lnTo>
                    <a:pt x="303" y="1640"/>
                  </a:lnTo>
                  <a:lnTo>
                    <a:pt x="429" y="1665"/>
                  </a:lnTo>
                  <a:lnTo>
                    <a:pt x="581" y="1691"/>
                  </a:lnTo>
                  <a:lnTo>
                    <a:pt x="909" y="1716"/>
                  </a:lnTo>
                  <a:lnTo>
                    <a:pt x="1161" y="1716"/>
                  </a:lnTo>
                  <a:lnTo>
                    <a:pt x="1413" y="1691"/>
                  </a:lnTo>
                  <a:lnTo>
                    <a:pt x="1691" y="1640"/>
                  </a:lnTo>
                  <a:lnTo>
                    <a:pt x="1968" y="1564"/>
                  </a:lnTo>
                  <a:lnTo>
                    <a:pt x="2321" y="1438"/>
                  </a:lnTo>
                  <a:lnTo>
                    <a:pt x="2649" y="1312"/>
                  </a:lnTo>
                  <a:lnTo>
                    <a:pt x="2927" y="1161"/>
                  </a:lnTo>
                  <a:lnTo>
                    <a:pt x="3154" y="984"/>
                  </a:lnTo>
                  <a:lnTo>
                    <a:pt x="3331" y="833"/>
                  </a:lnTo>
                  <a:lnTo>
                    <a:pt x="3482" y="656"/>
                  </a:lnTo>
                  <a:lnTo>
                    <a:pt x="3532" y="505"/>
                  </a:lnTo>
                  <a:lnTo>
                    <a:pt x="3532" y="429"/>
                  </a:lnTo>
                  <a:lnTo>
                    <a:pt x="3532" y="353"/>
                  </a:lnTo>
                  <a:lnTo>
                    <a:pt x="3482" y="253"/>
                  </a:lnTo>
                  <a:lnTo>
                    <a:pt x="3432" y="202"/>
                  </a:lnTo>
                  <a:lnTo>
                    <a:pt x="3331" y="126"/>
                  </a:lnTo>
                  <a:lnTo>
                    <a:pt x="3230" y="76"/>
                  </a:lnTo>
                  <a:lnTo>
                    <a:pt x="3104" y="51"/>
                  </a:lnTo>
                  <a:lnTo>
                    <a:pt x="2977" y="0"/>
                  </a:lnTo>
                  <a:close/>
                </a:path>
              </a:pathLst>
            </a:custGeom>
            <a:solidFill>
              <a:srgbClr val="F4B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3161;p46"/>
            <p:cNvSpPr/>
            <p:nvPr/>
          </p:nvSpPr>
          <p:spPr>
            <a:xfrm>
              <a:off x="1406091" y="1608197"/>
              <a:ext cx="69998" cy="33998"/>
            </a:xfrm>
            <a:custGeom>
              <a:avLst/>
              <a:gdLst/>
              <a:ahLst/>
              <a:cxnLst/>
              <a:rect l="l" t="t" r="r" b="b"/>
              <a:pathLst>
                <a:path w="3533" h="1716" fill="none" extrusionOk="0">
                  <a:moveTo>
                    <a:pt x="2624" y="0"/>
                  </a:moveTo>
                  <a:lnTo>
                    <a:pt x="2624" y="0"/>
                  </a:lnTo>
                  <a:lnTo>
                    <a:pt x="2397" y="0"/>
                  </a:lnTo>
                  <a:lnTo>
                    <a:pt x="2120" y="26"/>
                  </a:lnTo>
                  <a:lnTo>
                    <a:pt x="1842" y="76"/>
                  </a:lnTo>
                  <a:lnTo>
                    <a:pt x="1565" y="152"/>
                  </a:lnTo>
                  <a:lnTo>
                    <a:pt x="1565" y="152"/>
                  </a:lnTo>
                  <a:lnTo>
                    <a:pt x="1211" y="278"/>
                  </a:lnTo>
                  <a:lnTo>
                    <a:pt x="909" y="404"/>
                  </a:lnTo>
                  <a:lnTo>
                    <a:pt x="631" y="555"/>
                  </a:lnTo>
                  <a:lnTo>
                    <a:pt x="379" y="707"/>
                  </a:lnTo>
                  <a:lnTo>
                    <a:pt x="202" y="883"/>
                  </a:lnTo>
                  <a:lnTo>
                    <a:pt x="76" y="1060"/>
                  </a:lnTo>
                  <a:lnTo>
                    <a:pt x="0" y="1211"/>
                  </a:lnTo>
                  <a:lnTo>
                    <a:pt x="0" y="1287"/>
                  </a:lnTo>
                  <a:lnTo>
                    <a:pt x="0" y="1363"/>
                  </a:lnTo>
                  <a:lnTo>
                    <a:pt x="0" y="1363"/>
                  </a:lnTo>
                  <a:lnTo>
                    <a:pt x="51" y="1438"/>
                  </a:lnTo>
                  <a:lnTo>
                    <a:pt x="101" y="1514"/>
                  </a:lnTo>
                  <a:lnTo>
                    <a:pt x="202" y="1590"/>
                  </a:lnTo>
                  <a:lnTo>
                    <a:pt x="303" y="1640"/>
                  </a:lnTo>
                  <a:lnTo>
                    <a:pt x="429" y="1665"/>
                  </a:lnTo>
                  <a:lnTo>
                    <a:pt x="581" y="1691"/>
                  </a:lnTo>
                  <a:lnTo>
                    <a:pt x="909" y="1716"/>
                  </a:lnTo>
                  <a:lnTo>
                    <a:pt x="909" y="1716"/>
                  </a:lnTo>
                  <a:lnTo>
                    <a:pt x="1161" y="1716"/>
                  </a:lnTo>
                  <a:lnTo>
                    <a:pt x="1413" y="1691"/>
                  </a:lnTo>
                  <a:lnTo>
                    <a:pt x="1691" y="1640"/>
                  </a:lnTo>
                  <a:lnTo>
                    <a:pt x="1968" y="1564"/>
                  </a:lnTo>
                  <a:lnTo>
                    <a:pt x="1968" y="1564"/>
                  </a:lnTo>
                  <a:lnTo>
                    <a:pt x="2321" y="1438"/>
                  </a:lnTo>
                  <a:lnTo>
                    <a:pt x="2649" y="1312"/>
                  </a:lnTo>
                  <a:lnTo>
                    <a:pt x="2927" y="1161"/>
                  </a:lnTo>
                  <a:lnTo>
                    <a:pt x="3154" y="984"/>
                  </a:lnTo>
                  <a:lnTo>
                    <a:pt x="3331" y="833"/>
                  </a:lnTo>
                  <a:lnTo>
                    <a:pt x="3482" y="656"/>
                  </a:lnTo>
                  <a:lnTo>
                    <a:pt x="3532" y="505"/>
                  </a:lnTo>
                  <a:lnTo>
                    <a:pt x="3532" y="429"/>
                  </a:lnTo>
                  <a:lnTo>
                    <a:pt x="3532" y="353"/>
                  </a:lnTo>
                  <a:lnTo>
                    <a:pt x="3532" y="353"/>
                  </a:lnTo>
                  <a:lnTo>
                    <a:pt x="3482" y="253"/>
                  </a:lnTo>
                  <a:lnTo>
                    <a:pt x="3432" y="202"/>
                  </a:lnTo>
                  <a:lnTo>
                    <a:pt x="3331" y="126"/>
                  </a:lnTo>
                  <a:lnTo>
                    <a:pt x="3230" y="76"/>
                  </a:lnTo>
                  <a:lnTo>
                    <a:pt x="3104" y="51"/>
                  </a:lnTo>
                  <a:lnTo>
                    <a:pt x="2977" y="0"/>
                  </a:lnTo>
                  <a:lnTo>
                    <a:pt x="262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3162;p46"/>
            <p:cNvSpPr/>
            <p:nvPr/>
          </p:nvSpPr>
          <p:spPr>
            <a:xfrm>
              <a:off x="1386594" y="1646676"/>
              <a:ext cx="20506" cy="21021"/>
            </a:xfrm>
            <a:custGeom>
              <a:avLst/>
              <a:gdLst/>
              <a:ahLst/>
              <a:cxnLst/>
              <a:rect l="l" t="t" r="r" b="b"/>
              <a:pathLst>
                <a:path w="1035" h="1061" extrusionOk="0">
                  <a:moveTo>
                    <a:pt x="530" y="1"/>
                  </a:moveTo>
                  <a:lnTo>
                    <a:pt x="354" y="26"/>
                  </a:lnTo>
                  <a:lnTo>
                    <a:pt x="202" y="102"/>
                  </a:lnTo>
                  <a:lnTo>
                    <a:pt x="76" y="228"/>
                  </a:lnTo>
                  <a:lnTo>
                    <a:pt x="51" y="304"/>
                  </a:lnTo>
                  <a:lnTo>
                    <a:pt x="26" y="405"/>
                  </a:lnTo>
                  <a:lnTo>
                    <a:pt x="0" y="506"/>
                  </a:lnTo>
                  <a:lnTo>
                    <a:pt x="0" y="606"/>
                  </a:lnTo>
                  <a:lnTo>
                    <a:pt x="26" y="707"/>
                  </a:lnTo>
                  <a:lnTo>
                    <a:pt x="76" y="808"/>
                  </a:lnTo>
                  <a:lnTo>
                    <a:pt x="127" y="884"/>
                  </a:lnTo>
                  <a:lnTo>
                    <a:pt x="202" y="934"/>
                  </a:lnTo>
                  <a:lnTo>
                    <a:pt x="303" y="1010"/>
                  </a:lnTo>
                  <a:lnTo>
                    <a:pt x="404" y="1035"/>
                  </a:lnTo>
                  <a:lnTo>
                    <a:pt x="530" y="1061"/>
                  </a:lnTo>
                  <a:lnTo>
                    <a:pt x="682" y="1010"/>
                  </a:lnTo>
                  <a:lnTo>
                    <a:pt x="833" y="934"/>
                  </a:lnTo>
                  <a:lnTo>
                    <a:pt x="959" y="808"/>
                  </a:lnTo>
                  <a:lnTo>
                    <a:pt x="1010" y="733"/>
                  </a:lnTo>
                  <a:lnTo>
                    <a:pt x="1035" y="657"/>
                  </a:lnTo>
                  <a:lnTo>
                    <a:pt x="1035" y="556"/>
                  </a:lnTo>
                  <a:lnTo>
                    <a:pt x="1035" y="455"/>
                  </a:lnTo>
                  <a:lnTo>
                    <a:pt x="1010" y="354"/>
                  </a:lnTo>
                  <a:lnTo>
                    <a:pt x="959" y="253"/>
                  </a:lnTo>
                  <a:lnTo>
                    <a:pt x="909" y="178"/>
                  </a:lnTo>
                  <a:lnTo>
                    <a:pt x="833" y="102"/>
                  </a:lnTo>
                  <a:lnTo>
                    <a:pt x="757" y="51"/>
                  </a:lnTo>
                  <a:lnTo>
                    <a:pt x="656" y="26"/>
                  </a:lnTo>
                  <a:lnTo>
                    <a:pt x="530" y="1"/>
                  </a:lnTo>
                  <a:close/>
                </a:path>
              </a:pathLst>
            </a:custGeom>
            <a:solidFill>
              <a:srgbClr val="F4B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3163;p46"/>
            <p:cNvSpPr/>
            <p:nvPr/>
          </p:nvSpPr>
          <p:spPr>
            <a:xfrm>
              <a:off x="1386594" y="1646676"/>
              <a:ext cx="20506" cy="21021"/>
            </a:xfrm>
            <a:custGeom>
              <a:avLst/>
              <a:gdLst/>
              <a:ahLst/>
              <a:cxnLst/>
              <a:rect l="l" t="t" r="r" b="b"/>
              <a:pathLst>
                <a:path w="1035" h="1061" fill="none" extrusionOk="0">
                  <a:moveTo>
                    <a:pt x="530" y="1"/>
                  </a:moveTo>
                  <a:lnTo>
                    <a:pt x="530" y="1"/>
                  </a:lnTo>
                  <a:lnTo>
                    <a:pt x="354" y="26"/>
                  </a:lnTo>
                  <a:lnTo>
                    <a:pt x="202" y="102"/>
                  </a:lnTo>
                  <a:lnTo>
                    <a:pt x="76" y="228"/>
                  </a:lnTo>
                  <a:lnTo>
                    <a:pt x="51" y="304"/>
                  </a:lnTo>
                  <a:lnTo>
                    <a:pt x="26" y="405"/>
                  </a:lnTo>
                  <a:lnTo>
                    <a:pt x="26" y="405"/>
                  </a:lnTo>
                  <a:lnTo>
                    <a:pt x="0" y="506"/>
                  </a:lnTo>
                  <a:lnTo>
                    <a:pt x="0" y="606"/>
                  </a:lnTo>
                  <a:lnTo>
                    <a:pt x="26" y="707"/>
                  </a:lnTo>
                  <a:lnTo>
                    <a:pt x="76" y="808"/>
                  </a:lnTo>
                  <a:lnTo>
                    <a:pt x="127" y="884"/>
                  </a:lnTo>
                  <a:lnTo>
                    <a:pt x="202" y="934"/>
                  </a:lnTo>
                  <a:lnTo>
                    <a:pt x="303" y="1010"/>
                  </a:lnTo>
                  <a:lnTo>
                    <a:pt x="404" y="1035"/>
                  </a:lnTo>
                  <a:lnTo>
                    <a:pt x="404" y="1035"/>
                  </a:lnTo>
                  <a:lnTo>
                    <a:pt x="530" y="1061"/>
                  </a:lnTo>
                  <a:lnTo>
                    <a:pt x="530" y="1061"/>
                  </a:lnTo>
                  <a:lnTo>
                    <a:pt x="682" y="1010"/>
                  </a:lnTo>
                  <a:lnTo>
                    <a:pt x="833" y="934"/>
                  </a:lnTo>
                  <a:lnTo>
                    <a:pt x="959" y="808"/>
                  </a:lnTo>
                  <a:lnTo>
                    <a:pt x="1010" y="733"/>
                  </a:lnTo>
                  <a:lnTo>
                    <a:pt x="1035" y="657"/>
                  </a:lnTo>
                  <a:lnTo>
                    <a:pt x="1035" y="657"/>
                  </a:lnTo>
                  <a:lnTo>
                    <a:pt x="1035" y="556"/>
                  </a:lnTo>
                  <a:lnTo>
                    <a:pt x="1035" y="455"/>
                  </a:lnTo>
                  <a:lnTo>
                    <a:pt x="1010" y="354"/>
                  </a:lnTo>
                  <a:lnTo>
                    <a:pt x="959" y="253"/>
                  </a:lnTo>
                  <a:lnTo>
                    <a:pt x="909" y="178"/>
                  </a:lnTo>
                  <a:lnTo>
                    <a:pt x="833" y="102"/>
                  </a:lnTo>
                  <a:lnTo>
                    <a:pt x="757" y="51"/>
                  </a:lnTo>
                  <a:lnTo>
                    <a:pt x="656" y="26"/>
                  </a:lnTo>
                  <a:lnTo>
                    <a:pt x="656" y="26"/>
                  </a:lnTo>
                  <a:lnTo>
                    <a:pt x="5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3164;p46"/>
            <p:cNvSpPr/>
            <p:nvPr/>
          </p:nvSpPr>
          <p:spPr>
            <a:xfrm>
              <a:off x="1824014" y="1090790"/>
              <a:ext cx="9510" cy="9530"/>
            </a:xfrm>
            <a:custGeom>
              <a:avLst/>
              <a:gdLst/>
              <a:ahLst/>
              <a:cxnLst/>
              <a:rect l="l" t="t" r="r" b="b"/>
              <a:pathLst>
                <a:path w="480" h="481" extrusionOk="0">
                  <a:moveTo>
                    <a:pt x="253" y="1"/>
                  </a:moveTo>
                  <a:lnTo>
                    <a:pt x="152" y="26"/>
                  </a:lnTo>
                  <a:lnTo>
                    <a:pt x="76" y="76"/>
                  </a:lnTo>
                  <a:lnTo>
                    <a:pt x="25" y="152"/>
                  </a:lnTo>
                  <a:lnTo>
                    <a:pt x="0" y="228"/>
                  </a:lnTo>
                  <a:lnTo>
                    <a:pt x="25" y="329"/>
                  </a:lnTo>
                  <a:lnTo>
                    <a:pt x="76" y="404"/>
                  </a:lnTo>
                  <a:lnTo>
                    <a:pt x="152" y="455"/>
                  </a:lnTo>
                  <a:lnTo>
                    <a:pt x="253" y="480"/>
                  </a:lnTo>
                  <a:lnTo>
                    <a:pt x="328" y="455"/>
                  </a:lnTo>
                  <a:lnTo>
                    <a:pt x="404" y="404"/>
                  </a:lnTo>
                  <a:lnTo>
                    <a:pt x="480" y="329"/>
                  </a:lnTo>
                  <a:lnTo>
                    <a:pt x="480" y="253"/>
                  </a:lnTo>
                  <a:lnTo>
                    <a:pt x="480" y="152"/>
                  </a:lnTo>
                  <a:lnTo>
                    <a:pt x="429" y="76"/>
                  </a:lnTo>
                  <a:lnTo>
                    <a:pt x="353"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3165;p46"/>
            <p:cNvSpPr/>
            <p:nvPr/>
          </p:nvSpPr>
          <p:spPr>
            <a:xfrm>
              <a:off x="1824014" y="1090790"/>
              <a:ext cx="9510" cy="9530"/>
            </a:xfrm>
            <a:custGeom>
              <a:avLst/>
              <a:gdLst/>
              <a:ahLst/>
              <a:cxnLst/>
              <a:rect l="l" t="t" r="r" b="b"/>
              <a:pathLst>
                <a:path w="480" h="481" fill="none" extrusionOk="0">
                  <a:moveTo>
                    <a:pt x="0" y="228"/>
                  </a:moveTo>
                  <a:lnTo>
                    <a:pt x="0" y="228"/>
                  </a:lnTo>
                  <a:lnTo>
                    <a:pt x="25" y="329"/>
                  </a:lnTo>
                  <a:lnTo>
                    <a:pt x="76" y="404"/>
                  </a:lnTo>
                  <a:lnTo>
                    <a:pt x="152" y="455"/>
                  </a:lnTo>
                  <a:lnTo>
                    <a:pt x="253" y="480"/>
                  </a:lnTo>
                  <a:lnTo>
                    <a:pt x="253" y="480"/>
                  </a:lnTo>
                  <a:lnTo>
                    <a:pt x="328" y="455"/>
                  </a:lnTo>
                  <a:lnTo>
                    <a:pt x="404" y="404"/>
                  </a:lnTo>
                  <a:lnTo>
                    <a:pt x="480" y="329"/>
                  </a:lnTo>
                  <a:lnTo>
                    <a:pt x="480" y="253"/>
                  </a:lnTo>
                  <a:lnTo>
                    <a:pt x="480" y="253"/>
                  </a:lnTo>
                  <a:lnTo>
                    <a:pt x="480" y="152"/>
                  </a:lnTo>
                  <a:lnTo>
                    <a:pt x="429" y="76"/>
                  </a:lnTo>
                  <a:lnTo>
                    <a:pt x="353" y="26"/>
                  </a:lnTo>
                  <a:lnTo>
                    <a:pt x="253" y="1"/>
                  </a:lnTo>
                  <a:lnTo>
                    <a:pt x="253" y="1"/>
                  </a:lnTo>
                  <a:lnTo>
                    <a:pt x="152" y="26"/>
                  </a:lnTo>
                  <a:lnTo>
                    <a:pt x="76" y="76"/>
                  </a:lnTo>
                  <a:lnTo>
                    <a:pt x="25" y="152"/>
                  </a:lnTo>
                  <a:lnTo>
                    <a:pt x="0"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3166;p46"/>
            <p:cNvSpPr/>
            <p:nvPr/>
          </p:nvSpPr>
          <p:spPr>
            <a:xfrm>
              <a:off x="1824014" y="1090790"/>
              <a:ext cx="9510" cy="9530"/>
            </a:xfrm>
            <a:custGeom>
              <a:avLst/>
              <a:gdLst/>
              <a:ahLst/>
              <a:cxnLst/>
              <a:rect l="l" t="t" r="r" b="b"/>
              <a:pathLst>
                <a:path w="480" h="481" extrusionOk="0">
                  <a:moveTo>
                    <a:pt x="253" y="1"/>
                  </a:moveTo>
                  <a:lnTo>
                    <a:pt x="152" y="26"/>
                  </a:lnTo>
                  <a:lnTo>
                    <a:pt x="76" y="76"/>
                  </a:lnTo>
                  <a:lnTo>
                    <a:pt x="25" y="152"/>
                  </a:lnTo>
                  <a:lnTo>
                    <a:pt x="0" y="228"/>
                  </a:lnTo>
                  <a:lnTo>
                    <a:pt x="25" y="329"/>
                  </a:lnTo>
                  <a:lnTo>
                    <a:pt x="76" y="404"/>
                  </a:lnTo>
                  <a:lnTo>
                    <a:pt x="152" y="455"/>
                  </a:lnTo>
                  <a:lnTo>
                    <a:pt x="253" y="480"/>
                  </a:lnTo>
                  <a:lnTo>
                    <a:pt x="328" y="455"/>
                  </a:lnTo>
                  <a:lnTo>
                    <a:pt x="404" y="404"/>
                  </a:lnTo>
                  <a:lnTo>
                    <a:pt x="480" y="329"/>
                  </a:lnTo>
                  <a:lnTo>
                    <a:pt x="480" y="253"/>
                  </a:lnTo>
                  <a:lnTo>
                    <a:pt x="480" y="152"/>
                  </a:lnTo>
                  <a:lnTo>
                    <a:pt x="429" y="76"/>
                  </a:lnTo>
                  <a:lnTo>
                    <a:pt x="353"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3167;p46"/>
            <p:cNvSpPr/>
            <p:nvPr/>
          </p:nvSpPr>
          <p:spPr>
            <a:xfrm>
              <a:off x="1824014" y="1090790"/>
              <a:ext cx="9510" cy="9530"/>
            </a:xfrm>
            <a:custGeom>
              <a:avLst/>
              <a:gdLst/>
              <a:ahLst/>
              <a:cxnLst/>
              <a:rect l="l" t="t" r="r" b="b"/>
              <a:pathLst>
                <a:path w="480" h="481" fill="none" extrusionOk="0">
                  <a:moveTo>
                    <a:pt x="0" y="228"/>
                  </a:moveTo>
                  <a:lnTo>
                    <a:pt x="0" y="228"/>
                  </a:lnTo>
                  <a:lnTo>
                    <a:pt x="25" y="329"/>
                  </a:lnTo>
                  <a:lnTo>
                    <a:pt x="76" y="404"/>
                  </a:lnTo>
                  <a:lnTo>
                    <a:pt x="152" y="455"/>
                  </a:lnTo>
                  <a:lnTo>
                    <a:pt x="253" y="480"/>
                  </a:lnTo>
                  <a:lnTo>
                    <a:pt x="253" y="480"/>
                  </a:lnTo>
                  <a:lnTo>
                    <a:pt x="328" y="455"/>
                  </a:lnTo>
                  <a:lnTo>
                    <a:pt x="404" y="404"/>
                  </a:lnTo>
                  <a:lnTo>
                    <a:pt x="480" y="329"/>
                  </a:lnTo>
                  <a:lnTo>
                    <a:pt x="480" y="253"/>
                  </a:lnTo>
                  <a:lnTo>
                    <a:pt x="480" y="253"/>
                  </a:lnTo>
                  <a:lnTo>
                    <a:pt x="480" y="152"/>
                  </a:lnTo>
                  <a:lnTo>
                    <a:pt x="429" y="76"/>
                  </a:lnTo>
                  <a:lnTo>
                    <a:pt x="353" y="26"/>
                  </a:lnTo>
                  <a:lnTo>
                    <a:pt x="253" y="1"/>
                  </a:lnTo>
                  <a:lnTo>
                    <a:pt x="253" y="1"/>
                  </a:lnTo>
                  <a:lnTo>
                    <a:pt x="152" y="26"/>
                  </a:lnTo>
                  <a:lnTo>
                    <a:pt x="76" y="76"/>
                  </a:lnTo>
                  <a:lnTo>
                    <a:pt x="25" y="152"/>
                  </a:lnTo>
                  <a:lnTo>
                    <a:pt x="0"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3168;p46"/>
            <p:cNvSpPr/>
            <p:nvPr/>
          </p:nvSpPr>
          <p:spPr>
            <a:xfrm>
              <a:off x="1825500" y="1091800"/>
              <a:ext cx="6518" cy="7014"/>
            </a:xfrm>
            <a:custGeom>
              <a:avLst/>
              <a:gdLst/>
              <a:ahLst/>
              <a:cxnLst/>
              <a:rect l="l" t="t" r="r" b="b"/>
              <a:pathLst>
                <a:path w="329" h="354" extrusionOk="0">
                  <a:moveTo>
                    <a:pt x="178" y="0"/>
                  </a:moveTo>
                  <a:lnTo>
                    <a:pt x="77" y="25"/>
                  </a:lnTo>
                  <a:lnTo>
                    <a:pt x="127" y="51"/>
                  </a:lnTo>
                  <a:lnTo>
                    <a:pt x="152" y="76"/>
                  </a:lnTo>
                  <a:lnTo>
                    <a:pt x="178" y="101"/>
                  </a:lnTo>
                  <a:lnTo>
                    <a:pt x="178" y="126"/>
                  </a:lnTo>
                  <a:lnTo>
                    <a:pt x="178" y="177"/>
                  </a:lnTo>
                  <a:lnTo>
                    <a:pt x="152" y="202"/>
                  </a:lnTo>
                  <a:lnTo>
                    <a:pt x="127" y="227"/>
                  </a:lnTo>
                  <a:lnTo>
                    <a:pt x="26" y="227"/>
                  </a:lnTo>
                  <a:lnTo>
                    <a:pt x="1" y="177"/>
                  </a:lnTo>
                  <a:lnTo>
                    <a:pt x="1" y="253"/>
                  </a:lnTo>
                  <a:lnTo>
                    <a:pt x="51" y="303"/>
                  </a:lnTo>
                  <a:lnTo>
                    <a:pt x="102" y="353"/>
                  </a:lnTo>
                  <a:lnTo>
                    <a:pt x="228" y="353"/>
                  </a:lnTo>
                  <a:lnTo>
                    <a:pt x="278" y="303"/>
                  </a:lnTo>
                  <a:lnTo>
                    <a:pt x="329" y="253"/>
                  </a:lnTo>
                  <a:lnTo>
                    <a:pt x="329" y="177"/>
                  </a:lnTo>
                  <a:lnTo>
                    <a:pt x="329" y="126"/>
                  </a:lnTo>
                  <a:lnTo>
                    <a:pt x="304" y="76"/>
                  </a:lnTo>
                  <a:lnTo>
                    <a:pt x="228" y="25"/>
                  </a:lnTo>
                  <a:lnTo>
                    <a:pt x="178"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3169;p46"/>
            <p:cNvSpPr/>
            <p:nvPr/>
          </p:nvSpPr>
          <p:spPr>
            <a:xfrm>
              <a:off x="1825500" y="1091800"/>
              <a:ext cx="6518" cy="7014"/>
            </a:xfrm>
            <a:custGeom>
              <a:avLst/>
              <a:gdLst/>
              <a:ahLst/>
              <a:cxnLst/>
              <a:rect l="l" t="t" r="r" b="b"/>
              <a:pathLst>
                <a:path w="329" h="354" fill="none" extrusionOk="0">
                  <a:moveTo>
                    <a:pt x="178" y="0"/>
                  </a:moveTo>
                  <a:lnTo>
                    <a:pt x="178" y="0"/>
                  </a:lnTo>
                  <a:lnTo>
                    <a:pt x="77" y="25"/>
                  </a:lnTo>
                  <a:lnTo>
                    <a:pt x="77" y="25"/>
                  </a:lnTo>
                  <a:lnTo>
                    <a:pt x="77" y="25"/>
                  </a:lnTo>
                  <a:lnTo>
                    <a:pt x="77" y="25"/>
                  </a:lnTo>
                  <a:lnTo>
                    <a:pt x="77" y="25"/>
                  </a:lnTo>
                  <a:lnTo>
                    <a:pt x="77" y="25"/>
                  </a:lnTo>
                  <a:lnTo>
                    <a:pt x="127" y="51"/>
                  </a:lnTo>
                  <a:lnTo>
                    <a:pt x="152" y="76"/>
                  </a:lnTo>
                  <a:lnTo>
                    <a:pt x="178" y="101"/>
                  </a:lnTo>
                  <a:lnTo>
                    <a:pt x="178" y="126"/>
                  </a:lnTo>
                  <a:lnTo>
                    <a:pt x="178" y="126"/>
                  </a:lnTo>
                  <a:lnTo>
                    <a:pt x="178" y="177"/>
                  </a:lnTo>
                  <a:lnTo>
                    <a:pt x="152" y="202"/>
                  </a:lnTo>
                  <a:lnTo>
                    <a:pt x="127" y="227"/>
                  </a:lnTo>
                  <a:lnTo>
                    <a:pt x="77" y="227"/>
                  </a:lnTo>
                  <a:lnTo>
                    <a:pt x="77" y="227"/>
                  </a:lnTo>
                  <a:lnTo>
                    <a:pt x="77" y="227"/>
                  </a:lnTo>
                  <a:lnTo>
                    <a:pt x="77" y="227"/>
                  </a:lnTo>
                  <a:lnTo>
                    <a:pt x="26" y="227"/>
                  </a:lnTo>
                  <a:lnTo>
                    <a:pt x="1" y="177"/>
                  </a:lnTo>
                  <a:lnTo>
                    <a:pt x="1" y="177"/>
                  </a:lnTo>
                  <a:lnTo>
                    <a:pt x="1" y="177"/>
                  </a:lnTo>
                  <a:lnTo>
                    <a:pt x="1" y="177"/>
                  </a:lnTo>
                  <a:lnTo>
                    <a:pt x="1" y="253"/>
                  </a:lnTo>
                  <a:lnTo>
                    <a:pt x="51" y="303"/>
                  </a:lnTo>
                  <a:lnTo>
                    <a:pt x="102" y="353"/>
                  </a:lnTo>
                  <a:lnTo>
                    <a:pt x="178" y="353"/>
                  </a:lnTo>
                  <a:lnTo>
                    <a:pt x="178" y="353"/>
                  </a:lnTo>
                  <a:lnTo>
                    <a:pt x="178" y="353"/>
                  </a:lnTo>
                  <a:lnTo>
                    <a:pt x="178" y="353"/>
                  </a:lnTo>
                  <a:lnTo>
                    <a:pt x="228" y="353"/>
                  </a:lnTo>
                  <a:lnTo>
                    <a:pt x="278" y="303"/>
                  </a:lnTo>
                  <a:lnTo>
                    <a:pt x="329" y="253"/>
                  </a:lnTo>
                  <a:lnTo>
                    <a:pt x="329" y="177"/>
                  </a:lnTo>
                  <a:lnTo>
                    <a:pt x="329" y="177"/>
                  </a:lnTo>
                  <a:lnTo>
                    <a:pt x="329" y="126"/>
                  </a:lnTo>
                  <a:lnTo>
                    <a:pt x="304" y="76"/>
                  </a:lnTo>
                  <a:lnTo>
                    <a:pt x="228" y="25"/>
                  </a:lnTo>
                  <a:lnTo>
                    <a:pt x="178" y="0"/>
                  </a:lnTo>
                  <a:lnTo>
                    <a:pt x="178" y="0"/>
                  </a:lnTo>
                  <a:lnTo>
                    <a:pt x="17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3170;p46"/>
            <p:cNvSpPr/>
            <p:nvPr/>
          </p:nvSpPr>
          <p:spPr>
            <a:xfrm>
              <a:off x="1825005" y="1092296"/>
              <a:ext cx="4022" cy="4022"/>
            </a:xfrm>
            <a:custGeom>
              <a:avLst/>
              <a:gdLst/>
              <a:ahLst/>
              <a:cxnLst/>
              <a:rect l="l" t="t" r="r" b="b"/>
              <a:pathLst>
                <a:path w="203" h="203" extrusionOk="0">
                  <a:moveTo>
                    <a:pt x="102" y="0"/>
                  </a:moveTo>
                  <a:lnTo>
                    <a:pt x="76" y="26"/>
                  </a:lnTo>
                  <a:lnTo>
                    <a:pt x="51" y="51"/>
                  </a:lnTo>
                  <a:lnTo>
                    <a:pt x="26" y="76"/>
                  </a:lnTo>
                  <a:lnTo>
                    <a:pt x="1" y="101"/>
                  </a:lnTo>
                  <a:lnTo>
                    <a:pt x="26" y="152"/>
                  </a:lnTo>
                  <a:lnTo>
                    <a:pt x="51" y="177"/>
                  </a:lnTo>
                  <a:lnTo>
                    <a:pt x="76" y="202"/>
                  </a:lnTo>
                  <a:lnTo>
                    <a:pt x="152" y="202"/>
                  </a:lnTo>
                  <a:lnTo>
                    <a:pt x="177" y="177"/>
                  </a:lnTo>
                  <a:lnTo>
                    <a:pt x="203" y="152"/>
                  </a:lnTo>
                  <a:lnTo>
                    <a:pt x="203" y="101"/>
                  </a:lnTo>
                  <a:lnTo>
                    <a:pt x="203" y="76"/>
                  </a:lnTo>
                  <a:lnTo>
                    <a:pt x="177" y="51"/>
                  </a:lnTo>
                  <a:lnTo>
                    <a:pt x="152" y="26"/>
                  </a:lnTo>
                  <a:lnTo>
                    <a:pt x="10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3171;p46"/>
            <p:cNvSpPr/>
            <p:nvPr/>
          </p:nvSpPr>
          <p:spPr>
            <a:xfrm>
              <a:off x="1825005" y="1092296"/>
              <a:ext cx="4022" cy="4022"/>
            </a:xfrm>
            <a:custGeom>
              <a:avLst/>
              <a:gdLst/>
              <a:ahLst/>
              <a:cxnLst/>
              <a:rect l="l" t="t" r="r" b="b"/>
              <a:pathLst>
                <a:path w="203" h="203" fill="none" extrusionOk="0">
                  <a:moveTo>
                    <a:pt x="203" y="101"/>
                  </a:moveTo>
                  <a:lnTo>
                    <a:pt x="203" y="101"/>
                  </a:lnTo>
                  <a:lnTo>
                    <a:pt x="203" y="152"/>
                  </a:lnTo>
                  <a:lnTo>
                    <a:pt x="177" y="177"/>
                  </a:lnTo>
                  <a:lnTo>
                    <a:pt x="152" y="202"/>
                  </a:lnTo>
                  <a:lnTo>
                    <a:pt x="102" y="202"/>
                  </a:lnTo>
                  <a:lnTo>
                    <a:pt x="102" y="202"/>
                  </a:lnTo>
                  <a:lnTo>
                    <a:pt x="76" y="202"/>
                  </a:lnTo>
                  <a:lnTo>
                    <a:pt x="51" y="177"/>
                  </a:lnTo>
                  <a:lnTo>
                    <a:pt x="26" y="152"/>
                  </a:lnTo>
                  <a:lnTo>
                    <a:pt x="1" y="101"/>
                  </a:lnTo>
                  <a:lnTo>
                    <a:pt x="1" y="101"/>
                  </a:lnTo>
                  <a:lnTo>
                    <a:pt x="26" y="76"/>
                  </a:lnTo>
                  <a:lnTo>
                    <a:pt x="51" y="51"/>
                  </a:lnTo>
                  <a:lnTo>
                    <a:pt x="76" y="26"/>
                  </a:lnTo>
                  <a:lnTo>
                    <a:pt x="102" y="0"/>
                  </a:lnTo>
                  <a:lnTo>
                    <a:pt x="102" y="0"/>
                  </a:lnTo>
                  <a:lnTo>
                    <a:pt x="152" y="26"/>
                  </a:lnTo>
                  <a:lnTo>
                    <a:pt x="177" y="51"/>
                  </a:lnTo>
                  <a:lnTo>
                    <a:pt x="203" y="76"/>
                  </a:lnTo>
                  <a:lnTo>
                    <a:pt x="203"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3172;p46"/>
            <p:cNvSpPr/>
            <p:nvPr/>
          </p:nvSpPr>
          <p:spPr>
            <a:xfrm>
              <a:off x="1826511" y="1092791"/>
              <a:ext cx="2021" cy="2021"/>
            </a:xfrm>
            <a:custGeom>
              <a:avLst/>
              <a:gdLst/>
              <a:ahLst/>
              <a:cxnLst/>
              <a:rect l="l" t="t" r="r" b="b"/>
              <a:pathLst>
                <a:path w="102" h="102" extrusionOk="0">
                  <a:moveTo>
                    <a:pt x="51" y="1"/>
                  </a:moveTo>
                  <a:lnTo>
                    <a:pt x="0" y="26"/>
                  </a:lnTo>
                  <a:lnTo>
                    <a:pt x="0" y="51"/>
                  </a:lnTo>
                  <a:lnTo>
                    <a:pt x="0" y="76"/>
                  </a:lnTo>
                  <a:lnTo>
                    <a:pt x="51" y="102"/>
                  </a:lnTo>
                  <a:lnTo>
                    <a:pt x="76" y="76"/>
                  </a:lnTo>
                  <a:lnTo>
                    <a:pt x="101" y="51"/>
                  </a:lnTo>
                  <a:lnTo>
                    <a:pt x="76" y="26"/>
                  </a:lnTo>
                  <a:lnTo>
                    <a:pt x="51"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3173;p46"/>
            <p:cNvSpPr/>
            <p:nvPr/>
          </p:nvSpPr>
          <p:spPr>
            <a:xfrm>
              <a:off x="1826511" y="1092791"/>
              <a:ext cx="2021" cy="2021"/>
            </a:xfrm>
            <a:custGeom>
              <a:avLst/>
              <a:gdLst/>
              <a:ahLst/>
              <a:cxnLst/>
              <a:rect l="l" t="t" r="r" b="b"/>
              <a:pathLst>
                <a:path w="102" h="102" fill="none" extrusionOk="0">
                  <a:moveTo>
                    <a:pt x="51" y="1"/>
                  </a:moveTo>
                  <a:lnTo>
                    <a:pt x="51" y="1"/>
                  </a:lnTo>
                  <a:lnTo>
                    <a:pt x="0" y="26"/>
                  </a:lnTo>
                  <a:lnTo>
                    <a:pt x="0" y="51"/>
                  </a:lnTo>
                  <a:lnTo>
                    <a:pt x="0" y="51"/>
                  </a:lnTo>
                  <a:lnTo>
                    <a:pt x="0" y="76"/>
                  </a:lnTo>
                  <a:lnTo>
                    <a:pt x="51" y="102"/>
                  </a:lnTo>
                  <a:lnTo>
                    <a:pt x="51" y="102"/>
                  </a:lnTo>
                  <a:lnTo>
                    <a:pt x="51" y="102"/>
                  </a:lnTo>
                  <a:lnTo>
                    <a:pt x="51" y="102"/>
                  </a:lnTo>
                  <a:lnTo>
                    <a:pt x="76" y="76"/>
                  </a:lnTo>
                  <a:lnTo>
                    <a:pt x="101" y="51"/>
                  </a:lnTo>
                  <a:lnTo>
                    <a:pt x="101" y="51"/>
                  </a:lnTo>
                  <a:lnTo>
                    <a:pt x="76" y="26"/>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3174;p46"/>
            <p:cNvSpPr/>
            <p:nvPr/>
          </p:nvSpPr>
          <p:spPr>
            <a:xfrm>
              <a:off x="1824014" y="1081299"/>
              <a:ext cx="10005" cy="9510"/>
            </a:xfrm>
            <a:custGeom>
              <a:avLst/>
              <a:gdLst/>
              <a:ahLst/>
              <a:cxnLst/>
              <a:rect l="l" t="t" r="r" b="b"/>
              <a:pathLst>
                <a:path w="505" h="480" extrusionOk="0">
                  <a:moveTo>
                    <a:pt x="152" y="0"/>
                  </a:moveTo>
                  <a:lnTo>
                    <a:pt x="76" y="51"/>
                  </a:lnTo>
                  <a:lnTo>
                    <a:pt x="25" y="127"/>
                  </a:lnTo>
                  <a:lnTo>
                    <a:pt x="0" y="227"/>
                  </a:lnTo>
                  <a:lnTo>
                    <a:pt x="25" y="328"/>
                  </a:lnTo>
                  <a:lnTo>
                    <a:pt x="76" y="404"/>
                  </a:lnTo>
                  <a:lnTo>
                    <a:pt x="152" y="455"/>
                  </a:lnTo>
                  <a:lnTo>
                    <a:pt x="253" y="480"/>
                  </a:lnTo>
                  <a:lnTo>
                    <a:pt x="353" y="455"/>
                  </a:lnTo>
                  <a:lnTo>
                    <a:pt x="429" y="404"/>
                  </a:lnTo>
                  <a:lnTo>
                    <a:pt x="480" y="328"/>
                  </a:lnTo>
                  <a:lnTo>
                    <a:pt x="505" y="227"/>
                  </a:lnTo>
                  <a:lnTo>
                    <a:pt x="480" y="152"/>
                  </a:lnTo>
                  <a:lnTo>
                    <a:pt x="429" y="76"/>
                  </a:lnTo>
                  <a:lnTo>
                    <a:pt x="3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3175;p46"/>
            <p:cNvSpPr/>
            <p:nvPr/>
          </p:nvSpPr>
          <p:spPr>
            <a:xfrm>
              <a:off x="1824014" y="1081299"/>
              <a:ext cx="10005" cy="9510"/>
            </a:xfrm>
            <a:custGeom>
              <a:avLst/>
              <a:gdLst/>
              <a:ahLst/>
              <a:cxnLst/>
              <a:rect l="l" t="t" r="r" b="b"/>
              <a:pathLst>
                <a:path w="505" h="480" fill="none" extrusionOk="0">
                  <a:moveTo>
                    <a:pt x="0" y="227"/>
                  </a:moveTo>
                  <a:lnTo>
                    <a:pt x="0" y="227"/>
                  </a:lnTo>
                  <a:lnTo>
                    <a:pt x="25" y="328"/>
                  </a:lnTo>
                  <a:lnTo>
                    <a:pt x="76" y="404"/>
                  </a:lnTo>
                  <a:lnTo>
                    <a:pt x="152" y="455"/>
                  </a:lnTo>
                  <a:lnTo>
                    <a:pt x="253" y="480"/>
                  </a:lnTo>
                  <a:lnTo>
                    <a:pt x="253" y="480"/>
                  </a:lnTo>
                  <a:lnTo>
                    <a:pt x="353" y="455"/>
                  </a:lnTo>
                  <a:lnTo>
                    <a:pt x="429" y="404"/>
                  </a:lnTo>
                  <a:lnTo>
                    <a:pt x="480" y="328"/>
                  </a:lnTo>
                  <a:lnTo>
                    <a:pt x="505" y="227"/>
                  </a:lnTo>
                  <a:lnTo>
                    <a:pt x="505" y="227"/>
                  </a:lnTo>
                  <a:lnTo>
                    <a:pt x="480" y="152"/>
                  </a:lnTo>
                  <a:lnTo>
                    <a:pt x="429" y="76"/>
                  </a:lnTo>
                  <a:lnTo>
                    <a:pt x="353" y="0"/>
                  </a:lnTo>
                  <a:lnTo>
                    <a:pt x="253" y="0"/>
                  </a:lnTo>
                  <a:lnTo>
                    <a:pt x="253" y="0"/>
                  </a:lnTo>
                  <a:lnTo>
                    <a:pt x="152" y="0"/>
                  </a:lnTo>
                  <a:lnTo>
                    <a:pt x="76" y="51"/>
                  </a:lnTo>
                  <a:lnTo>
                    <a:pt x="25" y="127"/>
                  </a:lnTo>
                  <a:lnTo>
                    <a:pt x="0"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3176;p46"/>
            <p:cNvSpPr/>
            <p:nvPr/>
          </p:nvSpPr>
          <p:spPr>
            <a:xfrm>
              <a:off x="1824014" y="1081299"/>
              <a:ext cx="10005" cy="9510"/>
            </a:xfrm>
            <a:custGeom>
              <a:avLst/>
              <a:gdLst/>
              <a:ahLst/>
              <a:cxnLst/>
              <a:rect l="l" t="t" r="r" b="b"/>
              <a:pathLst>
                <a:path w="505" h="480" extrusionOk="0">
                  <a:moveTo>
                    <a:pt x="152" y="0"/>
                  </a:moveTo>
                  <a:lnTo>
                    <a:pt x="76" y="51"/>
                  </a:lnTo>
                  <a:lnTo>
                    <a:pt x="25" y="127"/>
                  </a:lnTo>
                  <a:lnTo>
                    <a:pt x="0" y="227"/>
                  </a:lnTo>
                  <a:lnTo>
                    <a:pt x="25" y="328"/>
                  </a:lnTo>
                  <a:lnTo>
                    <a:pt x="76" y="404"/>
                  </a:lnTo>
                  <a:lnTo>
                    <a:pt x="152" y="455"/>
                  </a:lnTo>
                  <a:lnTo>
                    <a:pt x="253" y="480"/>
                  </a:lnTo>
                  <a:lnTo>
                    <a:pt x="353" y="455"/>
                  </a:lnTo>
                  <a:lnTo>
                    <a:pt x="429" y="404"/>
                  </a:lnTo>
                  <a:lnTo>
                    <a:pt x="480" y="328"/>
                  </a:lnTo>
                  <a:lnTo>
                    <a:pt x="505" y="227"/>
                  </a:lnTo>
                  <a:lnTo>
                    <a:pt x="480" y="152"/>
                  </a:lnTo>
                  <a:lnTo>
                    <a:pt x="429" y="76"/>
                  </a:lnTo>
                  <a:lnTo>
                    <a:pt x="3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3177;p46"/>
            <p:cNvSpPr/>
            <p:nvPr/>
          </p:nvSpPr>
          <p:spPr>
            <a:xfrm>
              <a:off x="1824014" y="1081299"/>
              <a:ext cx="10005" cy="9510"/>
            </a:xfrm>
            <a:custGeom>
              <a:avLst/>
              <a:gdLst/>
              <a:ahLst/>
              <a:cxnLst/>
              <a:rect l="l" t="t" r="r" b="b"/>
              <a:pathLst>
                <a:path w="505" h="480" fill="none" extrusionOk="0">
                  <a:moveTo>
                    <a:pt x="0" y="227"/>
                  </a:moveTo>
                  <a:lnTo>
                    <a:pt x="0" y="227"/>
                  </a:lnTo>
                  <a:lnTo>
                    <a:pt x="25" y="328"/>
                  </a:lnTo>
                  <a:lnTo>
                    <a:pt x="76" y="404"/>
                  </a:lnTo>
                  <a:lnTo>
                    <a:pt x="152" y="455"/>
                  </a:lnTo>
                  <a:lnTo>
                    <a:pt x="253" y="480"/>
                  </a:lnTo>
                  <a:lnTo>
                    <a:pt x="253" y="480"/>
                  </a:lnTo>
                  <a:lnTo>
                    <a:pt x="353" y="455"/>
                  </a:lnTo>
                  <a:lnTo>
                    <a:pt x="429" y="404"/>
                  </a:lnTo>
                  <a:lnTo>
                    <a:pt x="480" y="328"/>
                  </a:lnTo>
                  <a:lnTo>
                    <a:pt x="505" y="227"/>
                  </a:lnTo>
                  <a:lnTo>
                    <a:pt x="505" y="227"/>
                  </a:lnTo>
                  <a:lnTo>
                    <a:pt x="480" y="152"/>
                  </a:lnTo>
                  <a:lnTo>
                    <a:pt x="429" y="76"/>
                  </a:lnTo>
                  <a:lnTo>
                    <a:pt x="353" y="0"/>
                  </a:lnTo>
                  <a:lnTo>
                    <a:pt x="253" y="0"/>
                  </a:lnTo>
                  <a:lnTo>
                    <a:pt x="253" y="0"/>
                  </a:lnTo>
                  <a:lnTo>
                    <a:pt x="152" y="0"/>
                  </a:lnTo>
                  <a:lnTo>
                    <a:pt x="76" y="51"/>
                  </a:lnTo>
                  <a:lnTo>
                    <a:pt x="25" y="127"/>
                  </a:lnTo>
                  <a:lnTo>
                    <a:pt x="0"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3178;p46"/>
            <p:cNvSpPr/>
            <p:nvPr/>
          </p:nvSpPr>
          <p:spPr>
            <a:xfrm>
              <a:off x="1825500" y="1083795"/>
              <a:ext cx="7033" cy="5528"/>
            </a:xfrm>
            <a:custGeom>
              <a:avLst/>
              <a:gdLst/>
              <a:ahLst/>
              <a:cxnLst/>
              <a:rect l="l" t="t" r="r" b="b"/>
              <a:pathLst>
                <a:path w="355" h="279" extrusionOk="0">
                  <a:moveTo>
                    <a:pt x="178" y="1"/>
                  </a:moveTo>
                  <a:lnTo>
                    <a:pt x="203" y="51"/>
                  </a:lnTo>
                  <a:lnTo>
                    <a:pt x="178" y="101"/>
                  </a:lnTo>
                  <a:lnTo>
                    <a:pt x="152" y="127"/>
                  </a:lnTo>
                  <a:lnTo>
                    <a:pt x="127" y="152"/>
                  </a:lnTo>
                  <a:lnTo>
                    <a:pt x="51" y="152"/>
                  </a:lnTo>
                  <a:lnTo>
                    <a:pt x="26" y="127"/>
                  </a:lnTo>
                  <a:lnTo>
                    <a:pt x="1" y="127"/>
                  </a:lnTo>
                  <a:lnTo>
                    <a:pt x="26" y="177"/>
                  </a:lnTo>
                  <a:lnTo>
                    <a:pt x="77" y="228"/>
                  </a:lnTo>
                  <a:lnTo>
                    <a:pt x="127" y="253"/>
                  </a:lnTo>
                  <a:lnTo>
                    <a:pt x="178" y="278"/>
                  </a:lnTo>
                  <a:lnTo>
                    <a:pt x="228" y="278"/>
                  </a:lnTo>
                  <a:lnTo>
                    <a:pt x="278" y="253"/>
                  </a:lnTo>
                  <a:lnTo>
                    <a:pt x="329" y="202"/>
                  </a:lnTo>
                  <a:lnTo>
                    <a:pt x="354" y="152"/>
                  </a:lnTo>
                  <a:lnTo>
                    <a:pt x="178"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3179;p46"/>
            <p:cNvSpPr/>
            <p:nvPr/>
          </p:nvSpPr>
          <p:spPr>
            <a:xfrm>
              <a:off x="1825500" y="1083795"/>
              <a:ext cx="7033" cy="5528"/>
            </a:xfrm>
            <a:custGeom>
              <a:avLst/>
              <a:gdLst/>
              <a:ahLst/>
              <a:cxnLst/>
              <a:rect l="l" t="t" r="r" b="b"/>
              <a:pathLst>
                <a:path w="355" h="279" fill="none" extrusionOk="0">
                  <a:moveTo>
                    <a:pt x="178" y="1"/>
                  </a:moveTo>
                  <a:lnTo>
                    <a:pt x="178" y="1"/>
                  </a:lnTo>
                  <a:lnTo>
                    <a:pt x="178" y="1"/>
                  </a:lnTo>
                  <a:lnTo>
                    <a:pt x="178" y="1"/>
                  </a:lnTo>
                  <a:lnTo>
                    <a:pt x="203" y="51"/>
                  </a:lnTo>
                  <a:lnTo>
                    <a:pt x="203" y="51"/>
                  </a:lnTo>
                  <a:lnTo>
                    <a:pt x="178" y="101"/>
                  </a:lnTo>
                  <a:lnTo>
                    <a:pt x="152" y="127"/>
                  </a:lnTo>
                  <a:lnTo>
                    <a:pt x="127" y="152"/>
                  </a:lnTo>
                  <a:lnTo>
                    <a:pt x="102" y="152"/>
                  </a:lnTo>
                  <a:lnTo>
                    <a:pt x="102" y="152"/>
                  </a:lnTo>
                  <a:lnTo>
                    <a:pt x="102" y="152"/>
                  </a:lnTo>
                  <a:lnTo>
                    <a:pt x="102" y="152"/>
                  </a:lnTo>
                  <a:lnTo>
                    <a:pt x="51" y="152"/>
                  </a:lnTo>
                  <a:lnTo>
                    <a:pt x="26" y="127"/>
                  </a:lnTo>
                  <a:lnTo>
                    <a:pt x="26" y="127"/>
                  </a:lnTo>
                  <a:lnTo>
                    <a:pt x="1" y="127"/>
                  </a:lnTo>
                  <a:lnTo>
                    <a:pt x="1" y="127"/>
                  </a:lnTo>
                  <a:lnTo>
                    <a:pt x="26" y="177"/>
                  </a:lnTo>
                  <a:lnTo>
                    <a:pt x="77" y="228"/>
                  </a:lnTo>
                  <a:lnTo>
                    <a:pt x="127" y="253"/>
                  </a:lnTo>
                  <a:lnTo>
                    <a:pt x="178" y="278"/>
                  </a:lnTo>
                  <a:lnTo>
                    <a:pt x="178" y="278"/>
                  </a:lnTo>
                  <a:lnTo>
                    <a:pt x="178" y="278"/>
                  </a:lnTo>
                  <a:lnTo>
                    <a:pt x="178" y="278"/>
                  </a:lnTo>
                  <a:lnTo>
                    <a:pt x="228" y="278"/>
                  </a:lnTo>
                  <a:lnTo>
                    <a:pt x="278" y="253"/>
                  </a:lnTo>
                  <a:lnTo>
                    <a:pt x="329" y="202"/>
                  </a:lnTo>
                  <a:lnTo>
                    <a:pt x="354" y="152"/>
                  </a:lnTo>
                  <a:lnTo>
                    <a:pt x="354" y="152"/>
                  </a:lnTo>
                  <a:lnTo>
                    <a:pt x="17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3180;p46"/>
            <p:cNvSpPr/>
            <p:nvPr/>
          </p:nvSpPr>
          <p:spPr>
            <a:xfrm>
              <a:off x="1825500" y="1082805"/>
              <a:ext cx="4022" cy="4002"/>
            </a:xfrm>
            <a:custGeom>
              <a:avLst/>
              <a:gdLst/>
              <a:ahLst/>
              <a:cxnLst/>
              <a:rect l="l" t="t" r="r" b="b"/>
              <a:pathLst>
                <a:path w="203" h="202" extrusionOk="0">
                  <a:moveTo>
                    <a:pt x="102" y="0"/>
                  </a:moveTo>
                  <a:lnTo>
                    <a:pt x="51" y="25"/>
                  </a:lnTo>
                  <a:lnTo>
                    <a:pt x="26" y="25"/>
                  </a:lnTo>
                  <a:lnTo>
                    <a:pt x="1" y="76"/>
                  </a:lnTo>
                  <a:lnTo>
                    <a:pt x="1" y="101"/>
                  </a:lnTo>
                  <a:lnTo>
                    <a:pt x="1" y="151"/>
                  </a:lnTo>
                  <a:lnTo>
                    <a:pt x="26" y="177"/>
                  </a:lnTo>
                  <a:lnTo>
                    <a:pt x="51" y="202"/>
                  </a:lnTo>
                  <a:lnTo>
                    <a:pt x="127" y="202"/>
                  </a:lnTo>
                  <a:lnTo>
                    <a:pt x="152" y="177"/>
                  </a:lnTo>
                  <a:lnTo>
                    <a:pt x="178" y="151"/>
                  </a:lnTo>
                  <a:lnTo>
                    <a:pt x="203" y="101"/>
                  </a:lnTo>
                  <a:lnTo>
                    <a:pt x="178" y="76"/>
                  </a:lnTo>
                  <a:lnTo>
                    <a:pt x="178" y="25"/>
                  </a:lnTo>
                  <a:lnTo>
                    <a:pt x="127" y="25"/>
                  </a:lnTo>
                  <a:lnTo>
                    <a:pt x="10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3181;p46"/>
            <p:cNvSpPr/>
            <p:nvPr/>
          </p:nvSpPr>
          <p:spPr>
            <a:xfrm>
              <a:off x="1825500" y="1082805"/>
              <a:ext cx="4022" cy="4002"/>
            </a:xfrm>
            <a:custGeom>
              <a:avLst/>
              <a:gdLst/>
              <a:ahLst/>
              <a:cxnLst/>
              <a:rect l="l" t="t" r="r" b="b"/>
              <a:pathLst>
                <a:path w="203" h="202" fill="none" extrusionOk="0">
                  <a:moveTo>
                    <a:pt x="203" y="101"/>
                  </a:moveTo>
                  <a:lnTo>
                    <a:pt x="203" y="101"/>
                  </a:lnTo>
                  <a:lnTo>
                    <a:pt x="178" y="151"/>
                  </a:lnTo>
                  <a:lnTo>
                    <a:pt x="152" y="177"/>
                  </a:lnTo>
                  <a:lnTo>
                    <a:pt x="127" y="202"/>
                  </a:lnTo>
                  <a:lnTo>
                    <a:pt x="102" y="202"/>
                  </a:lnTo>
                  <a:lnTo>
                    <a:pt x="102" y="202"/>
                  </a:lnTo>
                  <a:lnTo>
                    <a:pt x="51" y="202"/>
                  </a:lnTo>
                  <a:lnTo>
                    <a:pt x="26" y="177"/>
                  </a:lnTo>
                  <a:lnTo>
                    <a:pt x="1" y="151"/>
                  </a:lnTo>
                  <a:lnTo>
                    <a:pt x="1" y="101"/>
                  </a:lnTo>
                  <a:lnTo>
                    <a:pt x="1" y="101"/>
                  </a:lnTo>
                  <a:lnTo>
                    <a:pt x="1" y="76"/>
                  </a:lnTo>
                  <a:lnTo>
                    <a:pt x="26" y="25"/>
                  </a:lnTo>
                  <a:lnTo>
                    <a:pt x="51" y="25"/>
                  </a:lnTo>
                  <a:lnTo>
                    <a:pt x="102" y="0"/>
                  </a:lnTo>
                  <a:lnTo>
                    <a:pt x="102" y="0"/>
                  </a:lnTo>
                  <a:lnTo>
                    <a:pt x="127" y="25"/>
                  </a:lnTo>
                  <a:lnTo>
                    <a:pt x="178" y="25"/>
                  </a:lnTo>
                  <a:lnTo>
                    <a:pt x="178" y="76"/>
                  </a:lnTo>
                  <a:lnTo>
                    <a:pt x="203"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3182;p46"/>
            <p:cNvSpPr/>
            <p:nvPr/>
          </p:nvSpPr>
          <p:spPr>
            <a:xfrm>
              <a:off x="1827006" y="1083795"/>
              <a:ext cx="1526" cy="1526"/>
            </a:xfrm>
            <a:custGeom>
              <a:avLst/>
              <a:gdLst/>
              <a:ahLst/>
              <a:cxnLst/>
              <a:rect l="l" t="t" r="r" b="b"/>
              <a:pathLst>
                <a:path w="77" h="77" extrusionOk="0">
                  <a:moveTo>
                    <a:pt x="76" y="1"/>
                  </a:moveTo>
                  <a:lnTo>
                    <a:pt x="1" y="76"/>
                  </a:lnTo>
                  <a:lnTo>
                    <a:pt x="26" y="76"/>
                  </a:lnTo>
                  <a:lnTo>
                    <a:pt x="51" y="51"/>
                  </a:lnTo>
                  <a:lnTo>
                    <a:pt x="76" y="26"/>
                  </a:lnTo>
                  <a:lnTo>
                    <a:pt x="76"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3183;p46"/>
            <p:cNvSpPr/>
            <p:nvPr/>
          </p:nvSpPr>
          <p:spPr>
            <a:xfrm>
              <a:off x="1827006" y="1083795"/>
              <a:ext cx="1526" cy="1526"/>
            </a:xfrm>
            <a:custGeom>
              <a:avLst/>
              <a:gdLst/>
              <a:ahLst/>
              <a:cxnLst/>
              <a:rect l="l" t="t" r="r" b="b"/>
              <a:pathLst>
                <a:path w="77" h="77" fill="none" extrusionOk="0">
                  <a:moveTo>
                    <a:pt x="76" y="1"/>
                  </a:moveTo>
                  <a:lnTo>
                    <a:pt x="76" y="1"/>
                  </a:lnTo>
                  <a:lnTo>
                    <a:pt x="1" y="76"/>
                  </a:lnTo>
                  <a:lnTo>
                    <a:pt x="1" y="76"/>
                  </a:lnTo>
                  <a:lnTo>
                    <a:pt x="26" y="76"/>
                  </a:lnTo>
                  <a:lnTo>
                    <a:pt x="26" y="76"/>
                  </a:lnTo>
                  <a:lnTo>
                    <a:pt x="26" y="76"/>
                  </a:lnTo>
                  <a:lnTo>
                    <a:pt x="26" y="76"/>
                  </a:lnTo>
                  <a:lnTo>
                    <a:pt x="51" y="51"/>
                  </a:lnTo>
                  <a:lnTo>
                    <a:pt x="76" y="26"/>
                  </a:lnTo>
                  <a:lnTo>
                    <a:pt x="76" y="26"/>
                  </a:lnTo>
                  <a:lnTo>
                    <a:pt x="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3184;p46"/>
            <p:cNvSpPr/>
            <p:nvPr/>
          </p:nvSpPr>
          <p:spPr>
            <a:xfrm>
              <a:off x="1824014" y="1099785"/>
              <a:ext cx="9510" cy="10025"/>
            </a:xfrm>
            <a:custGeom>
              <a:avLst/>
              <a:gdLst/>
              <a:ahLst/>
              <a:cxnLst/>
              <a:rect l="l" t="t" r="r" b="b"/>
              <a:pathLst>
                <a:path w="480" h="506" extrusionOk="0">
                  <a:moveTo>
                    <a:pt x="253" y="1"/>
                  </a:moveTo>
                  <a:lnTo>
                    <a:pt x="152" y="26"/>
                  </a:lnTo>
                  <a:lnTo>
                    <a:pt x="76" y="77"/>
                  </a:lnTo>
                  <a:lnTo>
                    <a:pt x="25" y="152"/>
                  </a:lnTo>
                  <a:lnTo>
                    <a:pt x="0" y="253"/>
                  </a:lnTo>
                  <a:lnTo>
                    <a:pt x="0" y="329"/>
                  </a:lnTo>
                  <a:lnTo>
                    <a:pt x="51" y="430"/>
                  </a:lnTo>
                  <a:lnTo>
                    <a:pt x="152" y="480"/>
                  </a:lnTo>
                  <a:lnTo>
                    <a:pt x="227" y="506"/>
                  </a:lnTo>
                  <a:lnTo>
                    <a:pt x="328" y="480"/>
                  </a:lnTo>
                  <a:lnTo>
                    <a:pt x="404" y="430"/>
                  </a:lnTo>
                  <a:lnTo>
                    <a:pt x="454" y="354"/>
                  </a:lnTo>
                  <a:lnTo>
                    <a:pt x="480" y="253"/>
                  </a:lnTo>
                  <a:lnTo>
                    <a:pt x="454" y="152"/>
                  </a:lnTo>
                  <a:lnTo>
                    <a:pt x="404" y="77"/>
                  </a:lnTo>
                  <a:lnTo>
                    <a:pt x="328"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3185;p46"/>
            <p:cNvSpPr/>
            <p:nvPr/>
          </p:nvSpPr>
          <p:spPr>
            <a:xfrm>
              <a:off x="1824014" y="1099785"/>
              <a:ext cx="9510" cy="10025"/>
            </a:xfrm>
            <a:custGeom>
              <a:avLst/>
              <a:gdLst/>
              <a:ahLst/>
              <a:cxnLst/>
              <a:rect l="l" t="t" r="r" b="b"/>
              <a:pathLst>
                <a:path w="480" h="506" fill="none" extrusionOk="0">
                  <a:moveTo>
                    <a:pt x="0" y="253"/>
                  </a:moveTo>
                  <a:lnTo>
                    <a:pt x="0" y="253"/>
                  </a:lnTo>
                  <a:lnTo>
                    <a:pt x="0" y="329"/>
                  </a:lnTo>
                  <a:lnTo>
                    <a:pt x="51" y="430"/>
                  </a:lnTo>
                  <a:lnTo>
                    <a:pt x="152" y="480"/>
                  </a:lnTo>
                  <a:lnTo>
                    <a:pt x="227" y="506"/>
                  </a:lnTo>
                  <a:lnTo>
                    <a:pt x="227" y="506"/>
                  </a:lnTo>
                  <a:lnTo>
                    <a:pt x="328" y="480"/>
                  </a:lnTo>
                  <a:lnTo>
                    <a:pt x="404" y="430"/>
                  </a:lnTo>
                  <a:lnTo>
                    <a:pt x="454" y="354"/>
                  </a:lnTo>
                  <a:lnTo>
                    <a:pt x="480" y="253"/>
                  </a:lnTo>
                  <a:lnTo>
                    <a:pt x="480" y="253"/>
                  </a:lnTo>
                  <a:lnTo>
                    <a:pt x="454" y="152"/>
                  </a:lnTo>
                  <a:lnTo>
                    <a:pt x="404" y="77"/>
                  </a:lnTo>
                  <a:lnTo>
                    <a:pt x="328" y="26"/>
                  </a:lnTo>
                  <a:lnTo>
                    <a:pt x="253" y="1"/>
                  </a:lnTo>
                  <a:lnTo>
                    <a:pt x="253" y="1"/>
                  </a:lnTo>
                  <a:lnTo>
                    <a:pt x="152" y="26"/>
                  </a:lnTo>
                  <a:lnTo>
                    <a:pt x="76" y="77"/>
                  </a:lnTo>
                  <a:lnTo>
                    <a:pt x="25"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3186;p46"/>
            <p:cNvSpPr/>
            <p:nvPr/>
          </p:nvSpPr>
          <p:spPr>
            <a:xfrm>
              <a:off x="1824014" y="1099785"/>
              <a:ext cx="9510" cy="10025"/>
            </a:xfrm>
            <a:custGeom>
              <a:avLst/>
              <a:gdLst/>
              <a:ahLst/>
              <a:cxnLst/>
              <a:rect l="l" t="t" r="r" b="b"/>
              <a:pathLst>
                <a:path w="480" h="506" extrusionOk="0">
                  <a:moveTo>
                    <a:pt x="253" y="1"/>
                  </a:moveTo>
                  <a:lnTo>
                    <a:pt x="152" y="26"/>
                  </a:lnTo>
                  <a:lnTo>
                    <a:pt x="76" y="77"/>
                  </a:lnTo>
                  <a:lnTo>
                    <a:pt x="25" y="152"/>
                  </a:lnTo>
                  <a:lnTo>
                    <a:pt x="0" y="253"/>
                  </a:lnTo>
                  <a:lnTo>
                    <a:pt x="0" y="329"/>
                  </a:lnTo>
                  <a:lnTo>
                    <a:pt x="51" y="430"/>
                  </a:lnTo>
                  <a:lnTo>
                    <a:pt x="152" y="480"/>
                  </a:lnTo>
                  <a:lnTo>
                    <a:pt x="227" y="506"/>
                  </a:lnTo>
                  <a:lnTo>
                    <a:pt x="328" y="480"/>
                  </a:lnTo>
                  <a:lnTo>
                    <a:pt x="404" y="430"/>
                  </a:lnTo>
                  <a:lnTo>
                    <a:pt x="454" y="354"/>
                  </a:lnTo>
                  <a:lnTo>
                    <a:pt x="480" y="253"/>
                  </a:lnTo>
                  <a:lnTo>
                    <a:pt x="454" y="152"/>
                  </a:lnTo>
                  <a:lnTo>
                    <a:pt x="404" y="77"/>
                  </a:lnTo>
                  <a:lnTo>
                    <a:pt x="328"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3187;p46"/>
            <p:cNvSpPr/>
            <p:nvPr/>
          </p:nvSpPr>
          <p:spPr>
            <a:xfrm>
              <a:off x="1824014" y="1099785"/>
              <a:ext cx="9510" cy="10025"/>
            </a:xfrm>
            <a:custGeom>
              <a:avLst/>
              <a:gdLst/>
              <a:ahLst/>
              <a:cxnLst/>
              <a:rect l="l" t="t" r="r" b="b"/>
              <a:pathLst>
                <a:path w="480" h="506" fill="none" extrusionOk="0">
                  <a:moveTo>
                    <a:pt x="0" y="253"/>
                  </a:moveTo>
                  <a:lnTo>
                    <a:pt x="0" y="253"/>
                  </a:lnTo>
                  <a:lnTo>
                    <a:pt x="0" y="329"/>
                  </a:lnTo>
                  <a:lnTo>
                    <a:pt x="51" y="430"/>
                  </a:lnTo>
                  <a:lnTo>
                    <a:pt x="152" y="480"/>
                  </a:lnTo>
                  <a:lnTo>
                    <a:pt x="227" y="506"/>
                  </a:lnTo>
                  <a:lnTo>
                    <a:pt x="227" y="506"/>
                  </a:lnTo>
                  <a:lnTo>
                    <a:pt x="328" y="480"/>
                  </a:lnTo>
                  <a:lnTo>
                    <a:pt x="404" y="430"/>
                  </a:lnTo>
                  <a:lnTo>
                    <a:pt x="454" y="354"/>
                  </a:lnTo>
                  <a:lnTo>
                    <a:pt x="480" y="253"/>
                  </a:lnTo>
                  <a:lnTo>
                    <a:pt x="480" y="253"/>
                  </a:lnTo>
                  <a:lnTo>
                    <a:pt x="454" y="152"/>
                  </a:lnTo>
                  <a:lnTo>
                    <a:pt x="404" y="77"/>
                  </a:lnTo>
                  <a:lnTo>
                    <a:pt x="328" y="26"/>
                  </a:lnTo>
                  <a:lnTo>
                    <a:pt x="253" y="1"/>
                  </a:lnTo>
                  <a:lnTo>
                    <a:pt x="253" y="1"/>
                  </a:lnTo>
                  <a:lnTo>
                    <a:pt x="152" y="26"/>
                  </a:lnTo>
                  <a:lnTo>
                    <a:pt x="76" y="77"/>
                  </a:lnTo>
                  <a:lnTo>
                    <a:pt x="25"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3188;p46"/>
            <p:cNvSpPr/>
            <p:nvPr/>
          </p:nvSpPr>
          <p:spPr>
            <a:xfrm>
              <a:off x="1825500" y="1101291"/>
              <a:ext cx="6518" cy="7014"/>
            </a:xfrm>
            <a:custGeom>
              <a:avLst/>
              <a:gdLst/>
              <a:ahLst/>
              <a:cxnLst/>
              <a:rect l="l" t="t" r="r" b="b"/>
              <a:pathLst>
                <a:path w="329" h="354" extrusionOk="0">
                  <a:moveTo>
                    <a:pt x="152" y="1"/>
                  </a:moveTo>
                  <a:lnTo>
                    <a:pt x="77" y="26"/>
                  </a:lnTo>
                  <a:lnTo>
                    <a:pt x="127" y="26"/>
                  </a:lnTo>
                  <a:lnTo>
                    <a:pt x="152" y="51"/>
                  </a:lnTo>
                  <a:lnTo>
                    <a:pt x="178" y="76"/>
                  </a:lnTo>
                  <a:lnTo>
                    <a:pt x="178" y="127"/>
                  </a:lnTo>
                  <a:lnTo>
                    <a:pt x="178" y="152"/>
                  </a:lnTo>
                  <a:lnTo>
                    <a:pt x="152" y="202"/>
                  </a:lnTo>
                  <a:lnTo>
                    <a:pt x="127" y="202"/>
                  </a:lnTo>
                  <a:lnTo>
                    <a:pt x="77" y="228"/>
                  </a:lnTo>
                  <a:lnTo>
                    <a:pt x="26" y="202"/>
                  </a:lnTo>
                  <a:lnTo>
                    <a:pt x="1" y="152"/>
                  </a:lnTo>
                  <a:lnTo>
                    <a:pt x="1" y="177"/>
                  </a:lnTo>
                  <a:lnTo>
                    <a:pt x="1" y="228"/>
                  </a:lnTo>
                  <a:lnTo>
                    <a:pt x="26" y="278"/>
                  </a:lnTo>
                  <a:lnTo>
                    <a:pt x="102" y="329"/>
                  </a:lnTo>
                  <a:lnTo>
                    <a:pt x="152" y="354"/>
                  </a:lnTo>
                  <a:lnTo>
                    <a:pt x="228" y="329"/>
                  </a:lnTo>
                  <a:lnTo>
                    <a:pt x="278" y="303"/>
                  </a:lnTo>
                  <a:lnTo>
                    <a:pt x="329" y="228"/>
                  </a:lnTo>
                  <a:lnTo>
                    <a:pt x="329" y="177"/>
                  </a:lnTo>
                  <a:lnTo>
                    <a:pt x="329" y="102"/>
                  </a:lnTo>
                  <a:lnTo>
                    <a:pt x="278" y="51"/>
                  </a:lnTo>
                  <a:lnTo>
                    <a:pt x="228"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3189;p46"/>
            <p:cNvSpPr/>
            <p:nvPr/>
          </p:nvSpPr>
          <p:spPr>
            <a:xfrm>
              <a:off x="1825500" y="1101291"/>
              <a:ext cx="6518" cy="7014"/>
            </a:xfrm>
            <a:custGeom>
              <a:avLst/>
              <a:gdLst/>
              <a:ahLst/>
              <a:cxnLst/>
              <a:rect l="l" t="t" r="r" b="b"/>
              <a:pathLst>
                <a:path w="329" h="354" fill="none" extrusionOk="0">
                  <a:moveTo>
                    <a:pt x="152" y="1"/>
                  </a:moveTo>
                  <a:lnTo>
                    <a:pt x="152" y="1"/>
                  </a:lnTo>
                  <a:lnTo>
                    <a:pt x="77" y="26"/>
                  </a:lnTo>
                  <a:lnTo>
                    <a:pt x="77" y="26"/>
                  </a:lnTo>
                  <a:lnTo>
                    <a:pt x="77" y="26"/>
                  </a:lnTo>
                  <a:lnTo>
                    <a:pt x="77" y="26"/>
                  </a:lnTo>
                  <a:lnTo>
                    <a:pt x="77" y="26"/>
                  </a:lnTo>
                  <a:lnTo>
                    <a:pt x="77" y="26"/>
                  </a:lnTo>
                  <a:lnTo>
                    <a:pt x="127" y="26"/>
                  </a:lnTo>
                  <a:lnTo>
                    <a:pt x="152" y="51"/>
                  </a:lnTo>
                  <a:lnTo>
                    <a:pt x="178" y="76"/>
                  </a:lnTo>
                  <a:lnTo>
                    <a:pt x="178" y="127"/>
                  </a:lnTo>
                  <a:lnTo>
                    <a:pt x="178" y="127"/>
                  </a:lnTo>
                  <a:lnTo>
                    <a:pt x="178" y="152"/>
                  </a:lnTo>
                  <a:lnTo>
                    <a:pt x="152" y="202"/>
                  </a:lnTo>
                  <a:lnTo>
                    <a:pt x="127" y="202"/>
                  </a:lnTo>
                  <a:lnTo>
                    <a:pt x="77" y="228"/>
                  </a:lnTo>
                  <a:lnTo>
                    <a:pt x="77" y="228"/>
                  </a:lnTo>
                  <a:lnTo>
                    <a:pt x="77" y="228"/>
                  </a:lnTo>
                  <a:lnTo>
                    <a:pt x="77" y="228"/>
                  </a:lnTo>
                  <a:lnTo>
                    <a:pt x="26" y="202"/>
                  </a:lnTo>
                  <a:lnTo>
                    <a:pt x="1" y="152"/>
                  </a:lnTo>
                  <a:lnTo>
                    <a:pt x="1" y="152"/>
                  </a:lnTo>
                  <a:lnTo>
                    <a:pt x="1" y="177"/>
                  </a:lnTo>
                  <a:lnTo>
                    <a:pt x="1" y="177"/>
                  </a:lnTo>
                  <a:lnTo>
                    <a:pt x="1" y="228"/>
                  </a:lnTo>
                  <a:lnTo>
                    <a:pt x="26" y="278"/>
                  </a:lnTo>
                  <a:lnTo>
                    <a:pt x="102" y="329"/>
                  </a:lnTo>
                  <a:lnTo>
                    <a:pt x="152" y="354"/>
                  </a:lnTo>
                  <a:lnTo>
                    <a:pt x="152" y="354"/>
                  </a:lnTo>
                  <a:lnTo>
                    <a:pt x="152" y="354"/>
                  </a:lnTo>
                  <a:lnTo>
                    <a:pt x="152" y="354"/>
                  </a:lnTo>
                  <a:lnTo>
                    <a:pt x="228" y="329"/>
                  </a:lnTo>
                  <a:lnTo>
                    <a:pt x="278" y="303"/>
                  </a:lnTo>
                  <a:lnTo>
                    <a:pt x="329" y="228"/>
                  </a:lnTo>
                  <a:lnTo>
                    <a:pt x="329" y="177"/>
                  </a:lnTo>
                  <a:lnTo>
                    <a:pt x="329" y="177"/>
                  </a:lnTo>
                  <a:lnTo>
                    <a:pt x="329" y="102"/>
                  </a:lnTo>
                  <a:lnTo>
                    <a:pt x="278" y="51"/>
                  </a:lnTo>
                  <a:lnTo>
                    <a:pt x="228" y="1"/>
                  </a:lnTo>
                  <a:lnTo>
                    <a:pt x="152" y="1"/>
                  </a:lnTo>
                  <a:lnTo>
                    <a:pt x="152" y="1"/>
                  </a:lnTo>
                  <a:lnTo>
                    <a:pt x="15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3190;p46"/>
            <p:cNvSpPr/>
            <p:nvPr/>
          </p:nvSpPr>
          <p:spPr>
            <a:xfrm>
              <a:off x="1825005" y="1101787"/>
              <a:ext cx="4022" cy="4022"/>
            </a:xfrm>
            <a:custGeom>
              <a:avLst/>
              <a:gdLst/>
              <a:ahLst/>
              <a:cxnLst/>
              <a:rect l="l" t="t" r="r" b="b"/>
              <a:pathLst>
                <a:path w="203" h="203" extrusionOk="0">
                  <a:moveTo>
                    <a:pt x="76" y="1"/>
                  </a:moveTo>
                  <a:lnTo>
                    <a:pt x="26" y="26"/>
                  </a:lnTo>
                  <a:lnTo>
                    <a:pt x="1" y="51"/>
                  </a:lnTo>
                  <a:lnTo>
                    <a:pt x="1" y="102"/>
                  </a:lnTo>
                  <a:lnTo>
                    <a:pt x="1" y="127"/>
                  </a:lnTo>
                  <a:lnTo>
                    <a:pt x="26" y="152"/>
                  </a:lnTo>
                  <a:lnTo>
                    <a:pt x="76" y="177"/>
                  </a:lnTo>
                  <a:lnTo>
                    <a:pt x="102" y="203"/>
                  </a:lnTo>
                  <a:lnTo>
                    <a:pt x="152" y="177"/>
                  </a:lnTo>
                  <a:lnTo>
                    <a:pt x="177" y="177"/>
                  </a:lnTo>
                  <a:lnTo>
                    <a:pt x="203" y="127"/>
                  </a:lnTo>
                  <a:lnTo>
                    <a:pt x="203" y="102"/>
                  </a:lnTo>
                  <a:lnTo>
                    <a:pt x="203" y="51"/>
                  </a:lnTo>
                  <a:lnTo>
                    <a:pt x="177" y="26"/>
                  </a:lnTo>
                  <a:lnTo>
                    <a:pt x="1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3191;p46"/>
            <p:cNvSpPr/>
            <p:nvPr/>
          </p:nvSpPr>
          <p:spPr>
            <a:xfrm>
              <a:off x="1825005" y="1101787"/>
              <a:ext cx="4022" cy="4022"/>
            </a:xfrm>
            <a:custGeom>
              <a:avLst/>
              <a:gdLst/>
              <a:ahLst/>
              <a:cxnLst/>
              <a:rect l="l" t="t" r="r" b="b"/>
              <a:pathLst>
                <a:path w="203" h="203" fill="none" extrusionOk="0">
                  <a:moveTo>
                    <a:pt x="203" y="102"/>
                  </a:moveTo>
                  <a:lnTo>
                    <a:pt x="203" y="102"/>
                  </a:lnTo>
                  <a:lnTo>
                    <a:pt x="203" y="127"/>
                  </a:lnTo>
                  <a:lnTo>
                    <a:pt x="177" y="177"/>
                  </a:lnTo>
                  <a:lnTo>
                    <a:pt x="152" y="177"/>
                  </a:lnTo>
                  <a:lnTo>
                    <a:pt x="102" y="203"/>
                  </a:lnTo>
                  <a:lnTo>
                    <a:pt x="102" y="203"/>
                  </a:lnTo>
                  <a:lnTo>
                    <a:pt x="76" y="177"/>
                  </a:lnTo>
                  <a:lnTo>
                    <a:pt x="26" y="152"/>
                  </a:lnTo>
                  <a:lnTo>
                    <a:pt x="1" y="127"/>
                  </a:lnTo>
                  <a:lnTo>
                    <a:pt x="1" y="102"/>
                  </a:lnTo>
                  <a:lnTo>
                    <a:pt x="1" y="102"/>
                  </a:lnTo>
                  <a:lnTo>
                    <a:pt x="1" y="51"/>
                  </a:lnTo>
                  <a:lnTo>
                    <a:pt x="26" y="26"/>
                  </a:lnTo>
                  <a:lnTo>
                    <a:pt x="76" y="1"/>
                  </a:lnTo>
                  <a:lnTo>
                    <a:pt x="102" y="1"/>
                  </a:lnTo>
                  <a:lnTo>
                    <a:pt x="102" y="1"/>
                  </a:lnTo>
                  <a:lnTo>
                    <a:pt x="152" y="1"/>
                  </a:lnTo>
                  <a:lnTo>
                    <a:pt x="177" y="26"/>
                  </a:lnTo>
                  <a:lnTo>
                    <a:pt x="203" y="51"/>
                  </a:lnTo>
                  <a:lnTo>
                    <a:pt x="203"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3192;p46"/>
            <p:cNvSpPr/>
            <p:nvPr/>
          </p:nvSpPr>
          <p:spPr>
            <a:xfrm>
              <a:off x="1826016" y="1102302"/>
              <a:ext cx="2021" cy="1506"/>
            </a:xfrm>
            <a:custGeom>
              <a:avLst/>
              <a:gdLst/>
              <a:ahLst/>
              <a:cxnLst/>
              <a:rect l="l" t="t" r="r" b="b"/>
              <a:pathLst>
                <a:path w="102" h="76" extrusionOk="0">
                  <a:moveTo>
                    <a:pt x="25" y="0"/>
                  </a:moveTo>
                  <a:lnTo>
                    <a:pt x="0" y="25"/>
                  </a:lnTo>
                  <a:lnTo>
                    <a:pt x="25" y="76"/>
                  </a:lnTo>
                  <a:lnTo>
                    <a:pt x="101" y="76"/>
                  </a:lnTo>
                  <a:lnTo>
                    <a:pt x="101" y="51"/>
                  </a:lnTo>
                  <a:lnTo>
                    <a:pt x="10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3193;p46"/>
            <p:cNvSpPr/>
            <p:nvPr/>
          </p:nvSpPr>
          <p:spPr>
            <a:xfrm>
              <a:off x="1826016" y="1102302"/>
              <a:ext cx="2021" cy="1506"/>
            </a:xfrm>
            <a:custGeom>
              <a:avLst/>
              <a:gdLst/>
              <a:ahLst/>
              <a:cxnLst/>
              <a:rect l="l" t="t" r="r" b="b"/>
              <a:pathLst>
                <a:path w="102" h="76" fill="none" extrusionOk="0">
                  <a:moveTo>
                    <a:pt x="51" y="0"/>
                  </a:moveTo>
                  <a:lnTo>
                    <a:pt x="51" y="0"/>
                  </a:lnTo>
                  <a:lnTo>
                    <a:pt x="25" y="0"/>
                  </a:lnTo>
                  <a:lnTo>
                    <a:pt x="0" y="25"/>
                  </a:lnTo>
                  <a:lnTo>
                    <a:pt x="0" y="25"/>
                  </a:lnTo>
                  <a:lnTo>
                    <a:pt x="25" y="76"/>
                  </a:lnTo>
                  <a:lnTo>
                    <a:pt x="51" y="76"/>
                  </a:lnTo>
                  <a:lnTo>
                    <a:pt x="51" y="76"/>
                  </a:lnTo>
                  <a:lnTo>
                    <a:pt x="51" y="76"/>
                  </a:lnTo>
                  <a:lnTo>
                    <a:pt x="51" y="76"/>
                  </a:lnTo>
                  <a:lnTo>
                    <a:pt x="101" y="76"/>
                  </a:lnTo>
                  <a:lnTo>
                    <a:pt x="101" y="51"/>
                  </a:lnTo>
                  <a:lnTo>
                    <a:pt x="101" y="51"/>
                  </a:lnTo>
                  <a:lnTo>
                    <a:pt x="101" y="0"/>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3194;p46"/>
            <p:cNvSpPr/>
            <p:nvPr/>
          </p:nvSpPr>
          <p:spPr>
            <a:xfrm>
              <a:off x="1823519" y="1119282"/>
              <a:ext cx="9510" cy="9530"/>
            </a:xfrm>
            <a:custGeom>
              <a:avLst/>
              <a:gdLst/>
              <a:ahLst/>
              <a:cxnLst/>
              <a:rect l="l" t="t" r="r" b="b"/>
              <a:pathLst>
                <a:path w="480" h="481" extrusionOk="0">
                  <a:moveTo>
                    <a:pt x="151" y="1"/>
                  </a:moveTo>
                  <a:lnTo>
                    <a:pt x="76" y="51"/>
                  </a:lnTo>
                  <a:lnTo>
                    <a:pt x="25" y="127"/>
                  </a:lnTo>
                  <a:lnTo>
                    <a:pt x="0" y="228"/>
                  </a:lnTo>
                  <a:lnTo>
                    <a:pt x="25" y="329"/>
                  </a:lnTo>
                  <a:lnTo>
                    <a:pt x="76" y="405"/>
                  </a:lnTo>
                  <a:lnTo>
                    <a:pt x="151" y="455"/>
                  </a:lnTo>
                  <a:lnTo>
                    <a:pt x="252" y="480"/>
                  </a:lnTo>
                  <a:lnTo>
                    <a:pt x="328" y="455"/>
                  </a:lnTo>
                  <a:lnTo>
                    <a:pt x="429" y="405"/>
                  </a:lnTo>
                  <a:lnTo>
                    <a:pt x="479" y="329"/>
                  </a:lnTo>
                  <a:lnTo>
                    <a:pt x="479" y="228"/>
                  </a:lnTo>
                  <a:lnTo>
                    <a:pt x="479" y="152"/>
                  </a:lnTo>
                  <a:lnTo>
                    <a:pt x="429" y="51"/>
                  </a:lnTo>
                  <a:lnTo>
                    <a:pt x="3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3195;p46"/>
            <p:cNvSpPr/>
            <p:nvPr/>
          </p:nvSpPr>
          <p:spPr>
            <a:xfrm>
              <a:off x="1823519" y="1119282"/>
              <a:ext cx="9510" cy="9530"/>
            </a:xfrm>
            <a:custGeom>
              <a:avLst/>
              <a:gdLst/>
              <a:ahLst/>
              <a:cxnLst/>
              <a:rect l="l" t="t" r="r" b="b"/>
              <a:pathLst>
                <a:path w="480" h="481" fill="none" extrusionOk="0">
                  <a:moveTo>
                    <a:pt x="0" y="228"/>
                  </a:moveTo>
                  <a:lnTo>
                    <a:pt x="0" y="228"/>
                  </a:lnTo>
                  <a:lnTo>
                    <a:pt x="25" y="329"/>
                  </a:lnTo>
                  <a:lnTo>
                    <a:pt x="76" y="405"/>
                  </a:lnTo>
                  <a:lnTo>
                    <a:pt x="151" y="455"/>
                  </a:lnTo>
                  <a:lnTo>
                    <a:pt x="252" y="480"/>
                  </a:lnTo>
                  <a:lnTo>
                    <a:pt x="252" y="480"/>
                  </a:lnTo>
                  <a:lnTo>
                    <a:pt x="328" y="455"/>
                  </a:lnTo>
                  <a:lnTo>
                    <a:pt x="429" y="405"/>
                  </a:lnTo>
                  <a:lnTo>
                    <a:pt x="479" y="329"/>
                  </a:lnTo>
                  <a:lnTo>
                    <a:pt x="479" y="228"/>
                  </a:lnTo>
                  <a:lnTo>
                    <a:pt x="479" y="228"/>
                  </a:lnTo>
                  <a:lnTo>
                    <a:pt x="479" y="152"/>
                  </a:lnTo>
                  <a:lnTo>
                    <a:pt x="429" y="51"/>
                  </a:lnTo>
                  <a:lnTo>
                    <a:pt x="353" y="1"/>
                  </a:lnTo>
                  <a:lnTo>
                    <a:pt x="252" y="1"/>
                  </a:lnTo>
                  <a:lnTo>
                    <a:pt x="252" y="1"/>
                  </a:lnTo>
                  <a:lnTo>
                    <a:pt x="151" y="1"/>
                  </a:lnTo>
                  <a:lnTo>
                    <a:pt x="76" y="51"/>
                  </a:lnTo>
                  <a:lnTo>
                    <a:pt x="25" y="127"/>
                  </a:lnTo>
                  <a:lnTo>
                    <a:pt x="0"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3196;p46"/>
            <p:cNvSpPr/>
            <p:nvPr/>
          </p:nvSpPr>
          <p:spPr>
            <a:xfrm>
              <a:off x="1823519" y="1119282"/>
              <a:ext cx="9510" cy="9530"/>
            </a:xfrm>
            <a:custGeom>
              <a:avLst/>
              <a:gdLst/>
              <a:ahLst/>
              <a:cxnLst/>
              <a:rect l="l" t="t" r="r" b="b"/>
              <a:pathLst>
                <a:path w="480" h="481" extrusionOk="0">
                  <a:moveTo>
                    <a:pt x="151" y="1"/>
                  </a:moveTo>
                  <a:lnTo>
                    <a:pt x="76" y="51"/>
                  </a:lnTo>
                  <a:lnTo>
                    <a:pt x="25" y="127"/>
                  </a:lnTo>
                  <a:lnTo>
                    <a:pt x="0" y="228"/>
                  </a:lnTo>
                  <a:lnTo>
                    <a:pt x="25" y="329"/>
                  </a:lnTo>
                  <a:lnTo>
                    <a:pt x="76" y="405"/>
                  </a:lnTo>
                  <a:lnTo>
                    <a:pt x="151" y="455"/>
                  </a:lnTo>
                  <a:lnTo>
                    <a:pt x="252" y="480"/>
                  </a:lnTo>
                  <a:lnTo>
                    <a:pt x="328" y="455"/>
                  </a:lnTo>
                  <a:lnTo>
                    <a:pt x="429" y="405"/>
                  </a:lnTo>
                  <a:lnTo>
                    <a:pt x="479" y="329"/>
                  </a:lnTo>
                  <a:lnTo>
                    <a:pt x="479" y="228"/>
                  </a:lnTo>
                  <a:lnTo>
                    <a:pt x="479" y="152"/>
                  </a:lnTo>
                  <a:lnTo>
                    <a:pt x="429" y="51"/>
                  </a:lnTo>
                  <a:lnTo>
                    <a:pt x="3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3197;p46"/>
            <p:cNvSpPr/>
            <p:nvPr/>
          </p:nvSpPr>
          <p:spPr>
            <a:xfrm>
              <a:off x="1823519" y="1119282"/>
              <a:ext cx="9510" cy="9530"/>
            </a:xfrm>
            <a:custGeom>
              <a:avLst/>
              <a:gdLst/>
              <a:ahLst/>
              <a:cxnLst/>
              <a:rect l="l" t="t" r="r" b="b"/>
              <a:pathLst>
                <a:path w="480" h="481" fill="none" extrusionOk="0">
                  <a:moveTo>
                    <a:pt x="0" y="228"/>
                  </a:moveTo>
                  <a:lnTo>
                    <a:pt x="0" y="228"/>
                  </a:lnTo>
                  <a:lnTo>
                    <a:pt x="25" y="329"/>
                  </a:lnTo>
                  <a:lnTo>
                    <a:pt x="76" y="405"/>
                  </a:lnTo>
                  <a:lnTo>
                    <a:pt x="151" y="455"/>
                  </a:lnTo>
                  <a:lnTo>
                    <a:pt x="252" y="480"/>
                  </a:lnTo>
                  <a:lnTo>
                    <a:pt x="252" y="480"/>
                  </a:lnTo>
                  <a:lnTo>
                    <a:pt x="328" y="455"/>
                  </a:lnTo>
                  <a:lnTo>
                    <a:pt x="429" y="405"/>
                  </a:lnTo>
                  <a:lnTo>
                    <a:pt x="479" y="329"/>
                  </a:lnTo>
                  <a:lnTo>
                    <a:pt x="479" y="228"/>
                  </a:lnTo>
                  <a:lnTo>
                    <a:pt x="479" y="228"/>
                  </a:lnTo>
                  <a:lnTo>
                    <a:pt x="479" y="152"/>
                  </a:lnTo>
                  <a:lnTo>
                    <a:pt x="429" y="51"/>
                  </a:lnTo>
                  <a:lnTo>
                    <a:pt x="353" y="1"/>
                  </a:lnTo>
                  <a:lnTo>
                    <a:pt x="252" y="1"/>
                  </a:lnTo>
                  <a:lnTo>
                    <a:pt x="252" y="1"/>
                  </a:lnTo>
                  <a:lnTo>
                    <a:pt x="151" y="1"/>
                  </a:lnTo>
                  <a:lnTo>
                    <a:pt x="76" y="51"/>
                  </a:lnTo>
                  <a:lnTo>
                    <a:pt x="25" y="127"/>
                  </a:lnTo>
                  <a:lnTo>
                    <a:pt x="0"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3198;p46"/>
            <p:cNvSpPr/>
            <p:nvPr/>
          </p:nvSpPr>
          <p:spPr>
            <a:xfrm>
              <a:off x="1825005" y="1120293"/>
              <a:ext cx="7014" cy="7014"/>
            </a:xfrm>
            <a:custGeom>
              <a:avLst/>
              <a:gdLst/>
              <a:ahLst/>
              <a:cxnLst/>
              <a:rect l="l" t="t" r="r" b="b"/>
              <a:pathLst>
                <a:path w="354" h="354" extrusionOk="0">
                  <a:moveTo>
                    <a:pt x="177" y="0"/>
                  </a:moveTo>
                  <a:lnTo>
                    <a:pt x="76" y="26"/>
                  </a:lnTo>
                  <a:lnTo>
                    <a:pt x="127" y="26"/>
                  </a:lnTo>
                  <a:lnTo>
                    <a:pt x="152" y="51"/>
                  </a:lnTo>
                  <a:lnTo>
                    <a:pt x="177" y="101"/>
                  </a:lnTo>
                  <a:lnTo>
                    <a:pt x="177" y="126"/>
                  </a:lnTo>
                  <a:lnTo>
                    <a:pt x="177" y="177"/>
                  </a:lnTo>
                  <a:lnTo>
                    <a:pt x="152" y="202"/>
                  </a:lnTo>
                  <a:lnTo>
                    <a:pt x="127" y="227"/>
                  </a:lnTo>
                  <a:lnTo>
                    <a:pt x="76" y="227"/>
                  </a:lnTo>
                  <a:lnTo>
                    <a:pt x="26" y="202"/>
                  </a:lnTo>
                  <a:lnTo>
                    <a:pt x="1" y="177"/>
                  </a:lnTo>
                  <a:lnTo>
                    <a:pt x="1" y="253"/>
                  </a:lnTo>
                  <a:lnTo>
                    <a:pt x="51" y="303"/>
                  </a:lnTo>
                  <a:lnTo>
                    <a:pt x="102" y="328"/>
                  </a:lnTo>
                  <a:lnTo>
                    <a:pt x="177" y="354"/>
                  </a:lnTo>
                  <a:lnTo>
                    <a:pt x="228" y="328"/>
                  </a:lnTo>
                  <a:lnTo>
                    <a:pt x="303" y="303"/>
                  </a:lnTo>
                  <a:lnTo>
                    <a:pt x="329" y="253"/>
                  </a:lnTo>
                  <a:lnTo>
                    <a:pt x="354" y="177"/>
                  </a:lnTo>
                  <a:lnTo>
                    <a:pt x="329" y="101"/>
                  </a:lnTo>
                  <a:lnTo>
                    <a:pt x="303" y="51"/>
                  </a:lnTo>
                  <a:lnTo>
                    <a:pt x="253" y="26"/>
                  </a:lnTo>
                  <a:lnTo>
                    <a:pt x="177"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3199;p46"/>
            <p:cNvSpPr/>
            <p:nvPr/>
          </p:nvSpPr>
          <p:spPr>
            <a:xfrm>
              <a:off x="1825005" y="1120293"/>
              <a:ext cx="7014" cy="7014"/>
            </a:xfrm>
            <a:custGeom>
              <a:avLst/>
              <a:gdLst/>
              <a:ahLst/>
              <a:cxnLst/>
              <a:rect l="l" t="t" r="r" b="b"/>
              <a:pathLst>
                <a:path w="354" h="354" fill="none" extrusionOk="0">
                  <a:moveTo>
                    <a:pt x="177" y="0"/>
                  </a:moveTo>
                  <a:lnTo>
                    <a:pt x="177" y="0"/>
                  </a:lnTo>
                  <a:lnTo>
                    <a:pt x="76" y="26"/>
                  </a:lnTo>
                  <a:lnTo>
                    <a:pt x="76" y="26"/>
                  </a:lnTo>
                  <a:lnTo>
                    <a:pt x="76" y="26"/>
                  </a:lnTo>
                  <a:lnTo>
                    <a:pt x="76" y="26"/>
                  </a:lnTo>
                  <a:lnTo>
                    <a:pt x="102" y="26"/>
                  </a:lnTo>
                  <a:lnTo>
                    <a:pt x="102" y="26"/>
                  </a:lnTo>
                  <a:lnTo>
                    <a:pt x="127" y="26"/>
                  </a:lnTo>
                  <a:lnTo>
                    <a:pt x="152" y="51"/>
                  </a:lnTo>
                  <a:lnTo>
                    <a:pt x="177" y="101"/>
                  </a:lnTo>
                  <a:lnTo>
                    <a:pt x="177" y="126"/>
                  </a:lnTo>
                  <a:lnTo>
                    <a:pt x="177" y="126"/>
                  </a:lnTo>
                  <a:lnTo>
                    <a:pt x="177" y="177"/>
                  </a:lnTo>
                  <a:lnTo>
                    <a:pt x="152" y="202"/>
                  </a:lnTo>
                  <a:lnTo>
                    <a:pt x="127" y="227"/>
                  </a:lnTo>
                  <a:lnTo>
                    <a:pt x="76" y="227"/>
                  </a:lnTo>
                  <a:lnTo>
                    <a:pt x="76" y="227"/>
                  </a:lnTo>
                  <a:lnTo>
                    <a:pt x="76" y="227"/>
                  </a:lnTo>
                  <a:lnTo>
                    <a:pt x="76" y="227"/>
                  </a:lnTo>
                  <a:lnTo>
                    <a:pt x="26" y="202"/>
                  </a:lnTo>
                  <a:lnTo>
                    <a:pt x="1" y="177"/>
                  </a:lnTo>
                  <a:lnTo>
                    <a:pt x="1" y="177"/>
                  </a:lnTo>
                  <a:lnTo>
                    <a:pt x="1" y="177"/>
                  </a:lnTo>
                  <a:lnTo>
                    <a:pt x="1" y="177"/>
                  </a:lnTo>
                  <a:lnTo>
                    <a:pt x="1" y="253"/>
                  </a:lnTo>
                  <a:lnTo>
                    <a:pt x="51" y="303"/>
                  </a:lnTo>
                  <a:lnTo>
                    <a:pt x="102" y="328"/>
                  </a:lnTo>
                  <a:lnTo>
                    <a:pt x="177" y="354"/>
                  </a:lnTo>
                  <a:lnTo>
                    <a:pt x="177" y="354"/>
                  </a:lnTo>
                  <a:lnTo>
                    <a:pt x="177" y="354"/>
                  </a:lnTo>
                  <a:lnTo>
                    <a:pt x="177" y="354"/>
                  </a:lnTo>
                  <a:lnTo>
                    <a:pt x="228" y="328"/>
                  </a:lnTo>
                  <a:lnTo>
                    <a:pt x="303" y="303"/>
                  </a:lnTo>
                  <a:lnTo>
                    <a:pt x="329" y="253"/>
                  </a:lnTo>
                  <a:lnTo>
                    <a:pt x="354" y="177"/>
                  </a:lnTo>
                  <a:lnTo>
                    <a:pt x="354" y="177"/>
                  </a:lnTo>
                  <a:lnTo>
                    <a:pt x="329" y="101"/>
                  </a:lnTo>
                  <a:lnTo>
                    <a:pt x="303" y="51"/>
                  </a:lnTo>
                  <a:lnTo>
                    <a:pt x="253" y="26"/>
                  </a:lnTo>
                  <a:lnTo>
                    <a:pt x="177" y="0"/>
                  </a:lnTo>
                  <a:lnTo>
                    <a:pt x="177" y="0"/>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3200;p46"/>
            <p:cNvSpPr/>
            <p:nvPr/>
          </p:nvSpPr>
          <p:spPr>
            <a:xfrm>
              <a:off x="1825005" y="1120788"/>
              <a:ext cx="3527" cy="4022"/>
            </a:xfrm>
            <a:custGeom>
              <a:avLst/>
              <a:gdLst/>
              <a:ahLst/>
              <a:cxnLst/>
              <a:rect l="l" t="t" r="r" b="b"/>
              <a:pathLst>
                <a:path w="178" h="203" extrusionOk="0">
                  <a:moveTo>
                    <a:pt x="51" y="1"/>
                  </a:moveTo>
                  <a:lnTo>
                    <a:pt x="26" y="26"/>
                  </a:lnTo>
                  <a:lnTo>
                    <a:pt x="1" y="51"/>
                  </a:lnTo>
                  <a:lnTo>
                    <a:pt x="1" y="101"/>
                  </a:lnTo>
                  <a:lnTo>
                    <a:pt x="1" y="152"/>
                  </a:lnTo>
                  <a:lnTo>
                    <a:pt x="26" y="177"/>
                  </a:lnTo>
                  <a:lnTo>
                    <a:pt x="51" y="202"/>
                  </a:lnTo>
                  <a:lnTo>
                    <a:pt x="127" y="202"/>
                  </a:lnTo>
                  <a:lnTo>
                    <a:pt x="152" y="177"/>
                  </a:lnTo>
                  <a:lnTo>
                    <a:pt x="177" y="152"/>
                  </a:lnTo>
                  <a:lnTo>
                    <a:pt x="177" y="101"/>
                  </a:lnTo>
                  <a:lnTo>
                    <a:pt x="177" y="76"/>
                  </a:lnTo>
                  <a:lnTo>
                    <a:pt x="152" y="26"/>
                  </a:lnTo>
                  <a:lnTo>
                    <a:pt x="127"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3201;p46"/>
            <p:cNvSpPr/>
            <p:nvPr/>
          </p:nvSpPr>
          <p:spPr>
            <a:xfrm>
              <a:off x="1825005" y="1120788"/>
              <a:ext cx="3527" cy="4022"/>
            </a:xfrm>
            <a:custGeom>
              <a:avLst/>
              <a:gdLst/>
              <a:ahLst/>
              <a:cxnLst/>
              <a:rect l="l" t="t" r="r" b="b"/>
              <a:pathLst>
                <a:path w="178" h="203" fill="none" extrusionOk="0">
                  <a:moveTo>
                    <a:pt x="177" y="101"/>
                  </a:moveTo>
                  <a:lnTo>
                    <a:pt x="177" y="101"/>
                  </a:lnTo>
                  <a:lnTo>
                    <a:pt x="177" y="152"/>
                  </a:lnTo>
                  <a:lnTo>
                    <a:pt x="152" y="177"/>
                  </a:lnTo>
                  <a:lnTo>
                    <a:pt x="127" y="202"/>
                  </a:lnTo>
                  <a:lnTo>
                    <a:pt x="76" y="202"/>
                  </a:lnTo>
                  <a:lnTo>
                    <a:pt x="76" y="202"/>
                  </a:lnTo>
                  <a:lnTo>
                    <a:pt x="51" y="202"/>
                  </a:lnTo>
                  <a:lnTo>
                    <a:pt x="26" y="177"/>
                  </a:lnTo>
                  <a:lnTo>
                    <a:pt x="1" y="152"/>
                  </a:lnTo>
                  <a:lnTo>
                    <a:pt x="1" y="101"/>
                  </a:lnTo>
                  <a:lnTo>
                    <a:pt x="1" y="101"/>
                  </a:lnTo>
                  <a:lnTo>
                    <a:pt x="1" y="51"/>
                  </a:lnTo>
                  <a:lnTo>
                    <a:pt x="26" y="26"/>
                  </a:lnTo>
                  <a:lnTo>
                    <a:pt x="51" y="1"/>
                  </a:lnTo>
                  <a:lnTo>
                    <a:pt x="102" y="1"/>
                  </a:lnTo>
                  <a:lnTo>
                    <a:pt x="102" y="1"/>
                  </a:lnTo>
                  <a:lnTo>
                    <a:pt x="127" y="1"/>
                  </a:lnTo>
                  <a:lnTo>
                    <a:pt x="152" y="26"/>
                  </a:lnTo>
                  <a:lnTo>
                    <a:pt x="177" y="76"/>
                  </a:lnTo>
                  <a:lnTo>
                    <a:pt x="177"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3202;p46"/>
            <p:cNvSpPr/>
            <p:nvPr/>
          </p:nvSpPr>
          <p:spPr>
            <a:xfrm>
              <a:off x="1826016" y="1121284"/>
              <a:ext cx="2021" cy="2021"/>
            </a:xfrm>
            <a:custGeom>
              <a:avLst/>
              <a:gdLst/>
              <a:ahLst/>
              <a:cxnLst/>
              <a:rect l="l" t="t" r="r" b="b"/>
              <a:pathLst>
                <a:path w="102" h="102" extrusionOk="0">
                  <a:moveTo>
                    <a:pt x="0" y="1"/>
                  </a:moveTo>
                  <a:lnTo>
                    <a:pt x="0" y="51"/>
                  </a:lnTo>
                  <a:lnTo>
                    <a:pt x="0" y="76"/>
                  </a:lnTo>
                  <a:lnTo>
                    <a:pt x="51" y="102"/>
                  </a:lnTo>
                  <a:lnTo>
                    <a:pt x="76" y="76"/>
                  </a:lnTo>
                  <a:lnTo>
                    <a:pt x="101" y="51"/>
                  </a:lnTo>
                  <a:lnTo>
                    <a:pt x="76"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3203;p46"/>
            <p:cNvSpPr/>
            <p:nvPr/>
          </p:nvSpPr>
          <p:spPr>
            <a:xfrm>
              <a:off x="1826016" y="1121284"/>
              <a:ext cx="2021" cy="2021"/>
            </a:xfrm>
            <a:custGeom>
              <a:avLst/>
              <a:gdLst/>
              <a:ahLst/>
              <a:cxnLst/>
              <a:rect l="l" t="t" r="r" b="b"/>
              <a:pathLst>
                <a:path w="102" h="102" fill="none" extrusionOk="0">
                  <a:moveTo>
                    <a:pt x="51" y="1"/>
                  </a:moveTo>
                  <a:lnTo>
                    <a:pt x="51" y="1"/>
                  </a:lnTo>
                  <a:lnTo>
                    <a:pt x="0" y="1"/>
                  </a:lnTo>
                  <a:lnTo>
                    <a:pt x="0" y="51"/>
                  </a:lnTo>
                  <a:lnTo>
                    <a:pt x="0" y="51"/>
                  </a:lnTo>
                  <a:lnTo>
                    <a:pt x="0" y="76"/>
                  </a:lnTo>
                  <a:lnTo>
                    <a:pt x="51" y="102"/>
                  </a:lnTo>
                  <a:lnTo>
                    <a:pt x="51" y="102"/>
                  </a:lnTo>
                  <a:lnTo>
                    <a:pt x="51" y="102"/>
                  </a:lnTo>
                  <a:lnTo>
                    <a:pt x="51" y="102"/>
                  </a:lnTo>
                  <a:lnTo>
                    <a:pt x="76" y="76"/>
                  </a:lnTo>
                  <a:lnTo>
                    <a:pt x="101" y="51"/>
                  </a:lnTo>
                  <a:lnTo>
                    <a:pt x="101" y="51"/>
                  </a:lnTo>
                  <a:lnTo>
                    <a:pt x="76" y="1"/>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3204;p46"/>
            <p:cNvSpPr/>
            <p:nvPr/>
          </p:nvSpPr>
          <p:spPr>
            <a:xfrm>
              <a:off x="1823519" y="1109296"/>
              <a:ext cx="10005" cy="10005"/>
            </a:xfrm>
            <a:custGeom>
              <a:avLst/>
              <a:gdLst/>
              <a:ahLst/>
              <a:cxnLst/>
              <a:rect l="l" t="t" r="r" b="b"/>
              <a:pathLst>
                <a:path w="505" h="505" extrusionOk="0">
                  <a:moveTo>
                    <a:pt x="252" y="0"/>
                  </a:moveTo>
                  <a:lnTo>
                    <a:pt x="177" y="26"/>
                  </a:lnTo>
                  <a:lnTo>
                    <a:pt x="76" y="76"/>
                  </a:lnTo>
                  <a:lnTo>
                    <a:pt x="25" y="152"/>
                  </a:lnTo>
                  <a:lnTo>
                    <a:pt x="0" y="253"/>
                  </a:lnTo>
                  <a:lnTo>
                    <a:pt x="25" y="353"/>
                  </a:lnTo>
                  <a:lnTo>
                    <a:pt x="76" y="429"/>
                  </a:lnTo>
                  <a:lnTo>
                    <a:pt x="151" y="480"/>
                  </a:lnTo>
                  <a:lnTo>
                    <a:pt x="252" y="505"/>
                  </a:lnTo>
                  <a:lnTo>
                    <a:pt x="353" y="480"/>
                  </a:lnTo>
                  <a:lnTo>
                    <a:pt x="429" y="429"/>
                  </a:lnTo>
                  <a:lnTo>
                    <a:pt x="479" y="353"/>
                  </a:lnTo>
                  <a:lnTo>
                    <a:pt x="505" y="253"/>
                  </a:lnTo>
                  <a:lnTo>
                    <a:pt x="479" y="152"/>
                  </a:lnTo>
                  <a:lnTo>
                    <a:pt x="429" y="76"/>
                  </a:lnTo>
                  <a:lnTo>
                    <a:pt x="353" y="26"/>
                  </a:lnTo>
                  <a:lnTo>
                    <a:pt x="25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3205;p46"/>
            <p:cNvSpPr/>
            <p:nvPr/>
          </p:nvSpPr>
          <p:spPr>
            <a:xfrm>
              <a:off x="1823519" y="1109296"/>
              <a:ext cx="10005" cy="10005"/>
            </a:xfrm>
            <a:custGeom>
              <a:avLst/>
              <a:gdLst/>
              <a:ahLst/>
              <a:cxnLst/>
              <a:rect l="l" t="t" r="r" b="b"/>
              <a:pathLst>
                <a:path w="505" h="505" fill="none" extrusionOk="0">
                  <a:moveTo>
                    <a:pt x="0" y="253"/>
                  </a:moveTo>
                  <a:lnTo>
                    <a:pt x="0" y="253"/>
                  </a:lnTo>
                  <a:lnTo>
                    <a:pt x="25" y="353"/>
                  </a:lnTo>
                  <a:lnTo>
                    <a:pt x="76" y="429"/>
                  </a:lnTo>
                  <a:lnTo>
                    <a:pt x="151" y="480"/>
                  </a:lnTo>
                  <a:lnTo>
                    <a:pt x="252" y="505"/>
                  </a:lnTo>
                  <a:lnTo>
                    <a:pt x="252" y="505"/>
                  </a:lnTo>
                  <a:lnTo>
                    <a:pt x="353" y="480"/>
                  </a:lnTo>
                  <a:lnTo>
                    <a:pt x="429" y="429"/>
                  </a:lnTo>
                  <a:lnTo>
                    <a:pt x="479" y="353"/>
                  </a:lnTo>
                  <a:lnTo>
                    <a:pt x="505" y="253"/>
                  </a:lnTo>
                  <a:lnTo>
                    <a:pt x="505" y="253"/>
                  </a:lnTo>
                  <a:lnTo>
                    <a:pt x="479" y="152"/>
                  </a:lnTo>
                  <a:lnTo>
                    <a:pt x="429" y="76"/>
                  </a:lnTo>
                  <a:lnTo>
                    <a:pt x="353" y="26"/>
                  </a:lnTo>
                  <a:lnTo>
                    <a:pt x="252" y="0"/>
                  </a:lnTo>
                  <a:lnTo>
                    <a:pt x="252" y="0"/>
                  </a:lnTo>
                  <a:lnTo>
                    <a:pt x="177" y="26"/>
                  </a:lnTo>
                  <a:lnTo>
                    <a:pt x="76" y="76"/>
                  </a:lnTo>
                  <a:lnTo>
                    <a:pt x="25"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3206;p46"/>
            <p:cNvSpPr/>
            <p:nvPr/>
          </p:nvSpPr>
          <p:spPr>
            <a:xfrm>
              <a:off x="1823519" y="1109296"/>
              <a:ext cx="10005" cy="10005"/>
            </a:xfrm>
            <a:custGeom>
              <a:avLst/>
              <a:gdLst/>
              <a:ahLst/>
              <a:cxnLst/>
              <a:rect l="l" t="t" r="r" b="b"/>
              <a:pathLst>
                <a:path w="505" h="505" extrusionOk="0">
                  <a:moveTo>
                    <a:pt x="252" y="0"/>
                  </a:moveTo>
                  <a:lnTo>
                    <a:pt x="177" y="26"/>
                  </a:lnTo>
                  <a:lnTo>
                    <a:pt x="76" y="76"/>
                  </a:lnTo>
                  <a:lnTo>
                    <a:pt x="25" y="152"/>
                  </a:lnTo>
                  <a:lnTo>
                    <a:pt x="0" y="253"/>
                  </a:lnTo>
                  <a:lnTo>
                    <a:pt x="25" y="353"/>
                  </a:lnTo>
                  <a:lnTo>
                    <a:pt x="76" y="429"/>
                  </a:lnTo>
                  <a:lnTo>
                    <a:pt x="151" y="480"/>
                  </a:lnTo>
                  <a:lnTo>
                    <a:pt x="252" y="505"/>
                  </a:lnTo>
                  <a:lnTo>
                    <a:pt x="353" y="480"/>
                  </a:lnTo>
                  <a:lnTo>
                    <a:pt x="429" y="429"/>
                  </a:lnTo>
                  <a:lnTo>
                    <a:pt x="479" y="353"/>
                  </a:lnTo>
                  <a:lnTo>
                    <a:pt x="505" y="253"/>
                  </a:lnTo>
                  <a:lnTo>
                    <a:pt x="479" y="152"/>
                  </a:lnTo>
                  <a:lnTo>
                    <a:pt x="429" y="76"/>
                  </a:lnTo>
                  <a:lnTo>
                    <a:pt x="353" y="26"/>
                  </a:lnTo>
                  <a:lnTo>
                    <a:pt x="25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3207;p46"/>
            <p:cNvSpPr/>
            <p:nvPr/>
          </p:nvSpPr>
          <p:spPr>
            <a:xfrm>
              <a:off x="1823519" y="1109296"/>
              <a:ext cx="10005" cy="10005"/>
            </a:xfrm>
            <a:custGeom>
              <a:avLst/>
              <a:gdLst/>
              <a:ahLst/>
              <a:cxnLst/>
              <a:rect l="l" t="t" r="r" b="b"/>
              <a:pathLst>
                <a:path w="505" h="505" fill="none" extrusionOk="0">
                  <a:moveTo>
                    <a:pt x="0" y="253"/>
                  </a:moveTo>
                  <a:lnTo>
                    <a:pt x="0" y="253"/>
                  </a:lnTo>
                  <a:lnTo>
                    <a:pt x="25" y="353"/>
                  </a:lnTo>
                  <a:lnTo>
                    <a:pt x="76" y="429"/>
                  </a:lnTo>
                  <a:lnTo>
                    <a:pt x="151" y="480"/>
                  </a:lnTo>
                  <a:lnTo>
                    <a:pt x="252" y="505"/>
                  </a:lnTo>
                  <a:lnTo>
                    <a:pt x="252" y="505"/>
                  </a:lnTo>
                  <a:lnTo>
                    <a:pt x="353" y="480"/>
                  </a:lnTo>
                  <a:lnTo>
                    <a:pt x="429" y="429"/>
                  </a:lnTo>
                  <a:lnTo>
                    <a:pt x="479" y="353"/>
                  </a:lnTo>
                  <a:lnTo>
                    <a:pt x="505" y="253"/>
                  </a:lnTo>
                  <a:lnTo>
                    <a:pt x="505" y="253"/>
                  </a:lnTo>
                  <a:lnTo>
                    <a:pt x="479" y="152"/>
                  </a:lnTo>
                  <a:lnTo>
                    <a:pt x="429" y="76"/>
                  </a:lnTo>
                  <a:lnTo>
                    <a:pt x="353" y="26"/>
                  </a:lnTo>
                  <a:lnTo>
                    <a:pt x="252" y="0"/>
                  </a:lnTo>
                  <a:lnTo>
                    <a:pt x="252" y="0"/>
                  </a:lnTo>
                  <a:lnTo>
                    <a:pt x="177" y="26"/>
                  </a:lnTo>
                  <a:lnTo>
                    <a:pt x="76" y="76"/>
                  </a:lnTo>
                  <a:lnTo>
                    <a:pt x="25"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3208;p46"/>
            <p:cNvSpPr/>
            <p:nvPr/>
          </p:nvSpPr>
          <p:spPr>
            <a:xfrm>
              <a:off x="1825005" y="1110782"/>
              <a:ext cx="7014" cy="7033"/>
            </a:xfrm>
            <a:custGeom>
              <a:avLst/>
              <a:gdLst/>
              <a:ahLst/>
              <a:cxnLst/>
              <a:rect l="l" t="t" r="r" b="b"/>
              <a:pathLst>
                <a:path w="354" h="355" extrusionOk="0">
                  <a:moveTo>
                    <a:pt x="177" y="1"/>
                  </a:moveTo>
                  <a:lnTo>
                    <a:pt x="102" y="26"/>
                  </a:lnTo>
                  <a:lnTo>
                    <a:pt x="127" y="26"/>
                  </a:lnTo>
                  <a:lnTo>
                    <a:pt x="177" y="51"/>
                  </a:lnTo>
                  <a:lnTo>
                    <a:pt x="177" y="77"/>
                  </a:lnTo>
                  <a:lnTo>
                    <a:pt x="203" y="127"/>
                  </a:lnTo>
                  <a:lnTo>
                    <a:pt x="177" y="152"/>
                  </a:lnTo>
                  <a:lnTo>
                    <a:pt x="177" y="203"/>
                  </a:lnTo>
                  <a:lnTo>
                    <a:pt x="127" y="203"/>
                  </a:lnTo>
                  <a:lnTo>
                    <a:pt x="102" y="228"/>
                  </a:lnTo>
                  <a:lnTo>
                    <a:pt x="51" y="203"/>
                  </a:lnTo>
                  <a:lnTo>
                    <a:pt x="1" y="178"/>
                  </a:lnTo>
                  <a:lnTo>
                    <a:pt x="1" y="178"/>
                  </a:lnTo>
                  <a:lnTo>
                    <a:pt x="26" y="228"/>
                  </a:lnTo>
                  <a:lnTo>
                    <a:pt x="51" y="304"/>
                  </a:lnTo>
                  <a:lnTo>
                    <a:pt x="102" y="329"/>
                  </a:lnTo>
                  <a:lnTo>
                    <a:pt x="177" y="354"/>
                  </a:lnTo>
                  <a:lnTo>
                    <a:pt x="253" y="329"/>
                  </a:lnTo>
                  <a:lnTo>
                    <a:pt x="303" y="304"/>
                  </a:lnTo>
                  <a:lnTo>
                    <a:pt x="329" y="253"/>
                  </a:lnTo>
                  <a:lnTo>
                    <a:pt x="354" y="178"/>
                  </a:lnTo>
                  <a:lnTo>
                    <a:pt x="329" y="102"/>
                  </a:lnTo>
                  <a:lnTo>
                    <a:pt x="303" y="51"/>
                  </a:lnTo>
                  <a:lnTo>
                    <a:pt x="253" y="26"/>
                  </a:lnTo>
                  <a:lnTo>
                    <a:pt x="177"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3209;p46"/>
            <p:cNvSpPr/>
            <p:nvPr/>
          </p:nvSpPr>
          <p:spPr>
            <a:xfrm>
              <a:off x="1825005" y="1110782"/>
              <a:ext cx="7014" cy="7033"/>
            </a:xfrm>
            <a:custGeom>
              <a:avLst/>
              <a:gdLst/>
              <a:ahLst/>
              <a:cxnLst/>
              <a:rect l="l" t="t" r="r" b="b"/>
              <a:pathLst>
                <a:path w="354" h="355" fill="none" extrusionOk="0">
                  <a:moveTo>
                    <a:pt x="177" y="1"/>
                  </a:moveTo>
                  <a:lnTo>
                    <a:pt x="177" y="1"/>
                  </a:lnTo>
                  <a:lnTo>
                    <a:pt x="102" y="26"/>
                  </a:lnTo>
                  <a:lnTo>
                    <a:pt x="102" y="26"/>
                  </a:lnTo>
                  <a:lnTo>
                    <a:pt x="102" y="26"/>
                  </a:lnTo>
                  <a:lnTo>
                    <a:pt x="102" y="26"/>
                  </a:lnTo>
                  <a:lnTo>
                    <a:pt x="102" y="26"/>
                  </a:lnTo>
                  <a:lnTo>
                    <a:pt x="102" y="26"/>
                  </a:lnTo>
                  <a:lnTo>
                    <a:pt x="127" y="26"/>
                  </a:lnTo>
                  <a:lnTo>
                    <a:pt x="177" y="51"/>
                  </a:lnTo>
                  <a:lnTo>
                    <a:pt x="177" y="77"/>
                  </a:lnTo>
                  <a:lnTo>
                    <a:pt x="203" y="127"/>
                  </a:lnTo>
                  <a:lnTo>
                    <a:pt x="203" y="127"/>
                  </a:lnTo>
                  <a:lnTo>
                    <a:pt x="177" y="152"/>
                  </a:lnTo>
                  <a:lnTo>
                    <a:pt x="177" y="203"/>
                  </a:lnTo>
                  <a:lnTo>
                    <a:pt x="127" y="203"/>
                  </a:lnTo>
                  <a:lnTo>
                    <a:pt x="102" y="228"/>
                  </a:lnTo>
                  <a:lnTo>
                    <a:pt x="102" y="228"/>
                  </a:lnTo>
                  <a:lnTo>
                    <a:pt x="102" y="228"/>
                  </a:lnTo>
                  <a:lnTo>
                    <a:pt x="102" y="228"/>
                  </a:lnTo>
                  <a:lnTo>
                    <a:pt x="51" y="203"/>
                  </a:lnTo>
                  <a:lnTo>
                    <a:pt x="1" y="178"/>
                  </a:lnTo>
                  <a:lnTo>
                    <a:pt x="1" y="178"/>
                  </a:lnTo>
                  <a:lnTo>
                    <a:pt x="1" y="178"/>
                  </a:lnTo>
                  <a:lnTo>
                    <a:pt x="1" y="178"/>
                  </a:lnTo>
                  <a:lnTo>
                    <a:pt x="26" y="228"/>
                  </a:lnTo>
                  <a:lnTo>
                    <a:pt x="51" y="304"/>
                  </a:lnTo>
                  <a:lnTo>
                    <a:pt x="102" y="329"/>
                  </a:lnTo>
                  <a:lnTo>
                    <a:pt x="177" y="354"/>
                  </a:lnTo>
                  <a:lnTo>
                    <a:pt x="177" y="354"/>
                  </a:lnTo>
                  <a:lnTo>
                    <a:pt x="177" y="354"/>
                  </a:lnTo>
                  <a:lnTo>
                    <a:pt x="177" y="354"/>
                  </a:lnTo>
                  <a:lnTo>
                    <a:pt x="253" y="329"/>
                  </a:lnTo>
                  <a:lnTo>
                    <a:pt x="303" y="304"/>
                  </a:lnTo>
                  <a:lnTo>
                    <a:pt x="329" y="253"/>
                  </a:lnTo>
                  <a:lnTo>
                    <a:pt x="354" y="178"/>
                  </a:lnTo>
                  <a:lnTo>
                    <a:pt x="354" y="178"/>
                  </a:lnTo>
                  <a:lnTo>
                    <a:pt x="329" y="102"/>
                  </a:lnTo>
                  <a:lnTo>
                    <a:pt x="303" y="51"/>
                  </a:lnTo>
                  <a:lnTo>
                    <a:pt x="253" y="26"/>
                  </a:lnTo>
                  <a:lnTo>
                    <a:pt x="177" y="1"/>
                  </a:lnTo>
                  <a:lnTo>
                    <a:pt x="177" y="1"/>
                  </a:lnTo>
                  <a:lnTo>
                    <a:pt x="1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3210;p46"/>
            <p:cNvSpPr/>
            <p:nvPr/>
          </p:nvSpPr>
          <p:spPr>
            <a:xfrm>
              <a:off x="1825005" y="1111297"/>
              <a:ext cx="4022" cy="4022"/>
            </a:xfrm>
            <a:custGeom>
              <a:avLst/>
              <a:gdLst/>
              <a:ahLst/>
              <a:cxnLst/>
              <a:rect l="l" t="t" r="r" b="b"/>
              <a:pathLst>
                <a:path w="203" h="203" extrusionOk="0">
                  <a:moveTo>
                    <a:pt x="51" y="0"/>
                  </a:moveTo>
                  <a:lnTo>
                    <a:pt x="26" y="25"/>
                  </a:lnTo>
                  <a:lnTo>
                    <a:pt x="1" y="51"/>
                  </a:lnTo>
                  <a:lnTo>
                    <a:pt x="1" y="101"/>
                  </a:lnTo>
                  <a:lnTo>
                    <a:pt x="1" y="126"/>
                  </a:lnTo>
                  <a:lnTo>
                    <a:pt x="26" y="177"/>
                  </a:lnTo>
                  <a:lnTo>
                    <a:pt x="51" y="177"/>
                  </a:lnTo>
                  <a:lnTo>
                    <a:pt x="102" y="202"/>
                  </a:lnTo>
                  <a:lnTo>
                    <a:pt x="127" y="202"/>
                  </a:lnTo>
                  <a:lnTo>
                    <a:pt x="177" y="177"/>
                  </a:lnTo>
                  <a:lnTo>
                    <a:pt x="177" y="126"/>
                  </a:lnTo>
                  <a:lnTo>
                    <a:pt x="203" y="101"/>
                  </a:lnTo>
                  <a:lnTo>
                    <a:pt x="177" y="51"/>
                  </a:lnTo>
                  <a:lnTo>
                    <a:pt x="177" y="25"/>
                  </a:lnTo>
                  <a:lnTo>
                    <a:pt x="127"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3211;p46"/>
            <p:cNvSpPr/>
            <p:nvPr/>
          </p:nvSpPr>
          <p:spPr>
            <a:xfrm>
              <a:off x="1825005" y="1111297"/>
              <a:ext cx="4022" cy="4022"/>
            </a:xfrm>
            <a:custGeom>
              <a:avLst/>
              <a:gdLst/>
              <a:ahLst/>
              <a:cxnLst/>
              <a:rect l="l" t="t" r="r" b="b"/>
              <a:pathLst>
                <a:path w="203" h="203" fill="none" extrusionOk="0">
                  <a:moveTo>
                    <a:pt x="203" y="101"/>
                  </a:moveTo>
                  <a:lnTo>
                    <a:pt x="203" y="101"/>
                  </a:lnTo>
                  <a:lnTo>
                    <a:pt x="177" y="126"/>
                  </a:lnTo>
                  <a:lnTo>
                    <a:pt x="177" y="177"/>
                  </a:lnTo>
                  <a:lnTo>
                    <a:pt x="127" y="202"/>
                  </a:lnTo>
                  <a:lnTo>
                    <a:pt x="102" y="202"/>
                  </a:lnTo>
                  <a:lnTo>
                    <a:pt x="102" y="202"/>
                  </a:lnTo>
                  <a:lnTo>
                    <a:pt x="51" y="177"/>
                  </a:lnTo>
                  <a:lnTo>
                    <a:pt x="26" y="177"/>
                  </a:lnTo>
                  <a:lnTo>
                    <a:pt x="1" y="126"/>
                  </a:lnTo>
                  <a:lnTo>
                    <a:pt x="1" y="101"/>
                  </a:lnTo>
                  <a:lnTo>
                    <a:pt x="1" y="101"/>
                  </a:lnTo>
                  <a:lnTo>
                    <a:pt x="1" y="51"/>
                  </a:lnTo>
                  <a:lnTo>
                    <a:pt x="26" y="25"/>
                  </a:lnTo>
                  <a:lnTo>
                    <a:pt x="51" y="0"/>
                  </a:lnTo>
                  <a:lnTo>
                    <a:pt x="102" y="0"/>
                  </a:lnTo>
                  <a:lnTo>
                    <a:pt x="102" y="0"/>
                  </a:lnTo>
                  <a:lnTo>
                    <a:pt x="127" y="0"/>
                  </a:lnTo>
                  <a:lnTo>
                    <a:pt x="177" y="25"/>
                  </a:lnTo>
                  <a:lnTo>
                    <a:pt x="177" y="51"/>
                  </a:lnTo>
                  <a:lnTo>
                    <a:pt x="203"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3212;p46"/>
            <p:cNvSpPr/>
            <p:nvPr/>
          </p:nvSpPr>
          <p:spPr>
            <a:xfrm>
              <a:off x="1826016" y="1111793"/>
              <a:ext cx="2021" cy="2021"/>
            </a:xfrm>
            <a:custGeom>
              <a:avLst/>
              <a:gdLst/>
              <a:ahLst/>
              <a:cxnLst/>
              <a:rect l="l" t="t" r="r" b="b"/>
              <a:pathLst>
                <a:path w="102" h="102" extrusionOk="0">
                  <a:moveTo>
                    <a:pt x="25" y="0"/>
                  </a:moveTo>
                  <a:lnTo>
                    <a:pt x="0" y="51"/>
                  </a:lnTo>
                  <a:lnTo>
                    <a:pt x="25" y="76"/>
                  </a:lnTo>
                  <a:lnTo>
                    <a:pt x="51" y="101"/>
                  </a:lnTo>
                  <a:lnTo>
                    <a:pt x="76" y="76"/>
                  </a:lnTo>
                  <a:lnTo>
                    <a:pt x="101" y="51"/>
                  </a:lnTo>
                  <a:lnTo>
                    <a:pt x="76"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3213;p46"/>
            <p:cNvSpPr/>
            <p:nvPr/>
          </p:nvSpPr>
          <p:spPr>
            <a:xfrm>
              <a:off x="1826016" y="1111793"/>
              <a:ext cx="2021" cy="2021"/>
            </a:xfrm>
            <a:custGeom>
              <a:avLst/>
              <a:gdLst/>
              <a:ahLst/>
              <a:cxnLst/>
              <a:rect l="l" t="t" r="r" b="b"/>
              <a:pathLst>
                <a:path w="102" h="102" fill="none" extrusionOk="0">
                  <a:moveTo>
                    <a:pt x="51" y="0"/>
                  </a:moveTo>
                  <a:lnTo>
                    <a:pt x="51" y="0"/>
                  </a:lnTo>
                  <a:lnTo>
                    <a:pt x="25" y="0"/>
                  </a:lnTo>
                  <a:lnTo>
                    <a:pt x="0" y="51"/>
                  </a:lnTo>
                  <a:lnTo>
                    <a:pt x="0" y="51"/>
                  </a:lnTo>
                  <a:lnTo>
                    <a:pt x="25" y="76"/>
                  </a:lnTo>
                  <a:lnTo>
                    <a:pt x="51" y="101"/>
                  </a:lnTo>
                  <a:lnTo>
                    <a:pt x="51" y="101"/>
                  </a:lnTo>
                  <a:lnTo>
                    <a:pt x="51" y="101"/>
                  </a:lnTo>
                  <a:lnTo>
                    <a:pt x="51" y="101"/>
                  </a:lnTo>
                  <a:lnTo>
                    <a:pt x="76" y="76"/>
                  </a:lnTo>
                  <a:lnTo>
                    <a:pt x="101" y="51"/>
                  </a:lnTo>
                  <a:lnTo>
                    <a:pt x="101" y="51"/>
                  </a:lnTo>
                  <a:lnTo>
                    <a:pt x="76" y="0"/>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3214;p46"/>
            <p:cNvSpPr/>
            <p:nvPr/>
          </p:nvSpPr>
          <p:spPr>
            <a:xfrm>
              <a:off x="1823519" y="1128278"/>
              <a:ext cx="9510" cy="9530"/>
            </a:xfrm>
            <a:custGeom>
              <a:avLst/>
              <a:gdLst/>
              <a:ahLst/>
              <a:cxnLst/>
              <a:rect l="l" t="t" r="r" b="b"/>
              <a:pathLst>
                <a:path w="480" h="481" extrusionOk="0">
                  <a:moveTo>
                    <a:pt x="252" y="1"/>
                  </a:moveTo>
                  <a:lnTo>
                    <a:pt x="151" y="26"/>
                  </a:lnTo>
                  <a:lnTo>
                    <a:pt x="76" y="77"/>
                  </a:lnTo>
                  <a:lnTo>
                    <a:pt x="25" y="152"/>
                  </a:lnTo>
                  <a:lnTo>
                    <a:pt x="0" y="228"/>
                  </a:lnTo>
                  <a:lnTo>
                    <a:pt x="25" y="329"/>
                  </a:lnTo>
                  <a:lnTo>
                    <a:pt x="76" y="405"/>
                  </a:lnTo>
                  <a:lnTo>
                    <a:pt x="151" y="455"/>
                  </a:lnTo>
                  <a:lnTo>
                    <a:pt x="227" y="480"/>
                  </a:lnTo>
                  <a:lnTo>
                    <a:pt x="328" y="480"/>
                  </a:lnTo>
                  <a:lnTo>
                    <a:pt x="404" y="430"/>
                  </a:lnTo>
                  <a:lnTo>
                    <a:pt x="454" y="354"/>
                  </a:lnTo>
                  <a:lnTo>
                    <a:pt x="479" y="253"/>
                  </a:lnTo>
                  <a:lnTo>
                    <a:pt x="454" y="152"/>
                  </a:lnTo>
                  <a:lnTo>
                    <a:pt x="404" y="77"/>
                  </a:lnTo>
                  <a:lnTo>
                    <a:pt x="328" y="26"/>
                  </a:lnTo>
                  <a:lnTo>
                    <a:pt x="2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3215;p46"/>
            <p:cNvSpPr/>
            <p:nvPr/>
          </p:nvSpPr>
          <p:spPr>
            <a:xfrm>
              <a:off x="1823519" y="1128278"/>
              <a:ext cx="9510" cy="9530"/>
            </a:xfrm>
            <a:custGeom>
              <a:avLst/>
              <a:gdLst/>
              <a:ahLst/>
              <a:cxnLst/>
              <a:rect l="l" t="t" r="r" b="b"/>
              <a:pathLst>
                <a:path w="480" h="481" fill="none" extrusionOk="0">
                  <a:moveTo>
                    <a:pt x="0" y="228"/>
                  </a:moveTo>
                  <a:lnTo>
                    <a:pt x="0" y="228"/>
                  </a:lnTo>
                  <a:lnTo>
                    <a:pt x="25" y="329"/>
                  </a:lnTo>
                  <a:lnTo>
                    <a:pt x="76" y="405"/>
                  </a:lnTo>
                  <a:lnTo>
                    <a:pt x="151" y="455"/>
                  </a:lnTo>
                  <a:lnTo>
                    <a:pt x="227" y="480"/>
                  </a:lnTo>
                  <a:lnTo>
                    <a:pt x="227" y="480"/>
                  </a:lnTo>
                  <a:lnTo>
                    <a:pt x="328" y="480"/>
                  </a:lnTo>
                  <a:lnTo>
                    <a:pt x="404" y="430"/>
                  </a:lnTo>
                  <a:lnTo>
                    <a:pt x="454" y="354"/>
                  </a:lnTo>
                  <a:lnTo>
                    <a:pt x="479" y="253"/>
                  </a:lnTo>
                  <a:lnTo>
                    <a:pt x="479" y="253"/>
                  </a:lnTo>
                  <a:lnTo>
                    <a:pt x="454" y="152"/>
                  </a:lnTo>
                  <a:lnTo>
                    <a:pt x="404" y="77"/>
                  </a:lnTo>
                  <a:lnTo>
                    <a:pt x="328" y="26"/>
                  </a:lnTo>
                  <a:lnTo>
                    <a:pt x="252" y="1"/>
                  </a:lnTo>
                  <a:lnTo>
                    <a:pt x="252" y="1"/>
                  </a:lnTo>
                  <a:lnTo>
                    <a:pt x="151" y="26"/>
                  </a:lnTo>
                  <a:lnTo>
                    <a:pt x="76" y="77"/>
                  </a:lnTo>
                  <a:lnTo>
                    <a:pt x="25" y="152"/>
                  </a:lnTo>
                  <a:lnTo>
                    <a:pt x="0"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3216;p46"/>
            <p:cNvSpPr/>
            <p:nvPr/>
          </p:nvSpPr>
          <p:spPr>
            <a:xfrm>
              <a:off x="1823519" y="1128278"/>
              <a:ext cx="9510" cy="9530"/>
            </a:xfrm>
            <a:custGeom>
              <a:avLst/>
              <a:gdLst/>
              <a:ahLst/>
              <a:cxnLst/>
              <a:rect l="l" t="t" r="r" b="b"/>
              <a:pathLst>
                <a:path w="480" h="481" extrusionOk="0">
                  <a:moveTo>
                    <a:pt x="252" y="1"/>
                  </a:moveTo>
                  <a:lnTo>
                    <a:pt x="151" y="26"/>
                  </a:lnTo>
                  <a:lnTo>
                    <a:pt x="76" y="77"/>
                  </a:lnTo>
                  <a:lnTo>
                    <a:pt x="25" y="152"/>
                  </a:lnTo>
                  <a:lnTo>
                    <a:pt x="0" y="228"/>
                  </a:lnTo>
                  <a:lnTo>
                    <a:pt x="25" y="329"/>
                  </a:lnTo>
                  <a:lnTo>
                    <a:pt x="76" y="405"/>
                  </a:lnTo>
                  <a:lnTo>
                    <a:pt x="151" y="455"/>
                  </a:lnTo>
                  <a:lnTo>
                    <a:pt x="227" y="480"/>
                  </a:lnTo>
                  <a:lnTo>
                    <a:pt x="328" y="480"/>
                  </a:lnTo>
                  <a:lnTo>
                    <a:pt x="404" y="430"/>
                  </a:lnTo>
                  <a:lnTo>
                    <a:pt x="454" y="354"/>
                  </a:lnTo>
                  <a:lnTo>
                    <a:pt x="479" y="253"/>
                  </a:lnTo>
                  <a:lnTo>
                    <a:pt x="454" y="152"/>
                  </a:lnTo>
                  <a:lnTo>
                    <a:pt x="404" y="77"/>
                  </a:lnTo>
                  <a:lnTo>
                    <a:pt x="328" y="26"/>
                  </a:lnTo>
                  <a:lnTo>
                    <a:pt x="2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3217;p46"/>
            <p:cNvSpPr/>
            <p:nvPr/>
          </p:nvSpPr>
          <p:spPr>
            <a:xfrm>
              <a:off x="1823519" y="1128278"/>
              <a:ext cx="9510" cy="9530"/>
            </a:xfrm>
            <a:custGeom>
              <a:avLst/>
              <a:gdLst/>
              <a:ahLst/>
              <a:cxnLst/>
              <a:rect l="l" t="t" r="r" b="b"/>
              <a:pathLst>
                <a:path w="480" h="481" fill="none" extrusionOk="0">
                  <a:moveTo>
                    <a:pt x="0" y="228"/>
                  </a:moveTo>
                  <a:lnTo>
                    <a:pt x="0" y="228"/>
                  </a:lnTo>
                  <a:lnTo>
                    <a:pt x="25" y="329"/>
                  </a:lnTo>
                  <a:lnTo>
                    <a:pt x="76" y="405"/>
                  </a:lnTo>
                  <a:lnTo>
                    <a:pt x="151" y="455"/>
                  </a:lnTo>
                  <a:lnTo>
                    <a:pt x="227" y="480"/>
                  </a:lnTo>
                  <a:lnTo>
                    <a:pt x="227" y="480"/>
                  </a:lnTo>
                  <a:lnTo>
                    <a:pt x="328" y="480"/>
                  </a:lnTo>
                  <a:lnTo>
                    <a:pt x="404" y="430"/>
                  </a:lnTo>
                  <a:lnTo>
                    <a:pt x="454" y="354"/>
                  </a:lnTo>
                  <a:lnTo>
                    <a:pt x="479" y="253"/>
                  </a:lnTo>
                  <a:lnTo>
                    <a:pt x="479" y="253"/>
                  </a:lnTo>
                  <a:lnTo>
                    <a:pt x="454" y="152"/>
                  </a:lnTo>
                  <a:lnTo>
                    <a:pt x="404" y="77"/>
                  </a:lnTo>
                  <a:lnTo>
                    <a:pt x="328" y="26"/>
                  </a:lnTo>
                  <a:lnTo>
                    <a:pt x="252" y="1"/>
                  </a:lnTo>
                  <a:lnTo>
                    <a:pt x="252" y="1"/>
                  </a:lnTo>
                  <a:lnTo>
                    <a:pt x="151" y="26"/>
                  </a:lnTo>
                  <a:lnTo>
                    <a:pt x="76" y="77"/>
                  </a:lnTo>
                  <a:lnTo>
                    <a:pt x="25" y="152"/>
                  </a:lnTo>
                  <a:lnTo>
                    <a:pt x="0"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3218;p46"/>
            <p:cNvSpPr/>
            <p:nvPr/>
          </p:nvSpPr>
          <p:spPr>
            <a:xfrm>
              <a:off x="1825005" y="1129784"/>
              <a:ext cx="6518" cy="6518"/>
            </a:xfrm>
            <a:custGeom>
              <a:avLst/>
              <a:gdLst/>
              <a:ahLst/>
              <a:cxnLst/>
              <a:rect l="l" t="t" r="r" b="b"/>
              <a:pathLst>
                <a:path w="329" h="329" extrusionOk="0">
                  <a:moveTo>
                    <a:pt x="152" y="1"/>
                  </a:moveTo>
                  <a:lnTo>
                    <a:pt x="76" y="26"/>
                  </a:lnTo>
                  <a:lnTo>
                    <a:pt x="127" y="26"/>
                  </a:lnTo>
                  <a:lnTo>
                    <a:pt x="152" y="51"/>
                  </a:lnTo>
                  <a:lnTo>
                    <a:pt x="177" y="76"/>
                  </a:lnTo>
                  <a:lnTo>
                    <a:pt x="177" y="127"/>
                  </a:lnTo>
                  <a:lnTo>
                    <a:pt x="177" y="152"/>
                  </a:lnTo>
                  <a:lnTo>
                    <a:pt x="152" y="177"/>
                  </a:lnTo>
                  <a:lnTo>
                    <a:pt x="127" y="203"/>
                  </a:lnTo>
                  <a:lnTo>
                    <a:pt x="26" y="203"/>
                  </a:lnTo>
                  <a:lnTo>
                    <a:pt x="1" y="152"/>
                  </a:lnTo>
                  <a:lnTo>
                    <a:pt x="1" y="228"/>
                  </a:lnTo>
                  <a:lnTo>
                    <a:pt x="51" y="278"/>
                  </a:lnTo>
                  <a:lnTo>
                    <a:pt x="102" y="329"/>
                  </a:lnTo>
                  <a:lnTo>
                    <a:pt x="228" y="329"/>
                  </a:lnTo>
                  <a:lnTo>
                    <a:pt x="278" y="278"/>
                  </a:lnTo>
                  <a:lnTo>
                    <a:pt x="329" y="228"/>
                  </a:lnTo>
                  <a:lnTo>
                    <a:pt x="329" y="177"/>
                  </a:lnTo>
                  <a:lnTo>
                    <a:pt x="329" y="102"/>
                  </a:lnTo>
                  <a:lnTo>
                    <a:pt x="278" y="51"/>
                  </a:lnTo>
                  <a:lnTo>
                    <a:pt x="228"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3219;p46"/>
            <p:cNvSpPr/>
            <p:nvPr/>
          </p:nvSpPr>
          <p:spPr>
            <a:xfrm>
              <a:off x="1825005" y="1129784"/>
              <a:ext cx="6518" cy="6518"/>
            </a:xfrm>
            <a:custGeom>
              <a:avLst/>
              <a:gdLst/>
              <a:ahLst/>
              <a:cxnLst/>
              <a:rect l="l" t="t" r="r" b="b"/>
              <a:pathLst>
                <a:path w="329" h="329" fill="none" extrusionOk="0">
                  <a:moveTo>
                    <a:pt x="152" y="1"/>
                  </a:moveTo>
                  <a:lnTo>
                    <a:pt x="152" y="1"/>
                  </a:lnTo>
                  <a:lnTo>
                    <a:pt x="76" y="26"/>
                  </a:lnTo>
                  <a:lnTo>
                    <a:pt x="76" y="26"/>
                  </a:lnTo>
                  <a:lnTo>
                    <a:pt x="76" y="26"/>
                  </a:lnTo>
                  <a:lnTo>
                    <a:pt x="76" y="26"/>
                  </a:lnTo>
                  <a:lnTo>
                    <a:pt x="76" y="26"/>
                  </a:lnTo>
                  <a:lnTo>
                    <a:pt x="76" y="26"/>
                  </a:lnTo>
                  <a:lnTo>
                    <a:pt x="127" y="26"/>
                  </a:lnTo>
                  <a:lnTo>
                    <a:pt x="152" y="51"/>
                  </a:lnTo>
                  <a:lnTo>
                    <a:pt x="177" y="76"/>
                  </a:lnTo>
                  <a:lnTo>
                    <a:pt x="177" y="127"/>
                  </a:lnTo>
                  <a:lnTo>
                    <a:pt x="177" y="127"/>
                  </a:lnTo>
                  <a:lnTo>
                    <a:pt x="177" y="152"/>
                  </a:lnTo>
                  <a:lnTo>
                    <a:pt x="152" y="177"/>
                  </a:lnTo>
                  <a:lnTo>
                    <a:pt x="127" y="203"/>
                  </a:lnTo>
                  <a:lnTo>
                    <a:pt x="76" y="203"/>
                  </a:lnTo>
                  <a:lnTo>
                    <a:pt x="76" y="203"/>
                  </a:lnTo>
                  <a:lnTo>
                    <a:pt x="76" y="203"/>
                  </a:lnTo>
                  <a:lnTo>
                    <a:pt x="76" y="203"/>
                  </a:lnTo>
                  <a:lnTo>
                    <a:pt x="26" y="203"/>
                  </a:lnTo>
                  <a:lnTo>
                    <a:pt x="1" y="152"/>
                  </a:lnTo>
                  <a:lnTo>
                    <a:pt x="1" y="152"/>
                  </a:lnTo>
                  <a:lnTo>
                    <a:pt x="1" y="152"/>
                  </a:lnTo>
                  <a:lnTo>
                    <a:pt x="1" y="152"/>
                  </a:lnTo>
                  <a:lnTo>
                    <a:pt x="1" y="228"/>
                  </a:lnTo>
                  <a:lnTo>
                    <a:pt x="51" y="278"/>
                  </a:lnTo>
                  <a:lnTo>
                    <a:pt x="102" y="329"/>
                  </a:lnTo>
                  <a:lnTo>
                    <a:pt x="152" y="329"/>
                  </a:lnTo>
                  <a:lnTo>
                    <a:pt x="152" y="329"/>
                  </a:lnTo>
                  <a:lnTo>
                    <a:pt x="152" y="329"/>
                  </a:lnTo>
                  <a:lnTo>
                    <a:pt x="152" y="329"/>
                  </a:lnTo>
                  <a:lnTo>
                    <a:pt x="228" y="329"/>
                  </a:lnTo>
                  <a:lnTo>
                    <a:pt x="278" y="278"/>
                  </a:lnTo>
                  <a:lnTo>
                    <a:pt x="329" y="228"/>
                  </a:lnTo>
                  <a:lnTo>
                    <a:pt x="329" y="177"/>
                  </a:lnTo>
                  <a:lnTo>
                    <a:pt x="329" y="177"/>
                  </a:lnTo>
                  <a:lnTo>
                    <a:pt x="329" y="102"/>
                  </a:lnTo>
                  <a:lnTo>
                    <a:pt x="278" y="51"/>
                  </a:lnTo>
                  <a:lnTo>
                    <a:pt x="228" y="1"/>
                  </a:lnTo>
                  <a:lnTo>
                    <a:pt x="177" y="1"/>
                  </a:lnTo>
                  <a:lnTo>
                    <a:pt x="177" y="1"/>
                  </a:lnTo>
                  <a:lnTo>
                    <a:pt x="15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3220;p46"/>
            <p:cNvSpPr/>
            <p:nvPr/>
          </p:nvSpPr>
          <p:spPr>
            <a:xfrm>
              <a:off x="1824510" y="1130279"/>
              <a:ext cx="4022" cy="3527"/>
            </a:xfrm>
            <a:custGeom>
              <a:avLst/>
              <a:gdLst/>
              <a:ahLst/>
              <a:cxnLst/>
              <a:rect l="l" t="t" r="r" b="b"/>
              <a:pathLst>
                <a:path w="203" h="178" extrusionOk="0">
                  <a:moveTo>
                    <a:pt x="76" y="1"/>
                  </a:moveTo>
                  <a:lnTo>
                    <a:pt x="26" y="26"/>
                  </a:lnTo>
                  <a:lnTo>
                    <a:pt x="26" y="51"/>
                  </a:lnTo>
                  <a:lnTo>
                    <a:pt x="0" y="77"/>
                  </a:lnTo>
                  <a:lnTo>
                    <a:pt x="26" y="127"/>
                  </a:lnTo>
                  <a:lnTo>
                    <a:pt x="26" y="152"/>
                  </a:lnTo>
                  <a:lnTo>
                    <a:pt x="76" y="178"/>
                  </a:lnTo>
                  <a:lnTo>
                    <a:pt x="152" y="178"/>
                  </a:lnTo>
                  <a:lnTo>
                    <a:pt x="177" y="152"/>
                  </a:lnTo>
                  <a:lnTo>
                    <a:pt x="202" y="127"/>
                  </a:lnTo>
                  <a:lnTo>
                    <a:pt x="202" y="102"/>
                  </a:lnTo>
                  <a:lnTo>
                    <a:pt x="202" y="51"/>
                  </a:lnTo>
                  <a:lnTo>
                    <a:pt x="177" y="26"/>
                  </a:lnTo>
                  <a:lnTo>
                    <a:pt x="1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3221;p46"/>
            <p:cNvSpPr/>
            <p:nvPr/>
          </p:nvSpPr>
          <p:spPr>
            <a:xfrm>
              <a:off x="1824510" y="1130279"/>
              <a:ext cx="4022" cy="3527"/>
            </a:xfrm>
            <a:custGeom>
              <a:avLst/>
              <a:gdLst/>
              <a:ahLst/>
              <a:cxnLst/>
              <a:rect l="l" t="t" r="r" b="b"/>
              <a:pathLst>
                <a:path w="203" h="178" fill="none" extrusionOk="0">
                  <a:moveTo>
                    <a:pt x="202" y="102"/>
                  </a:moveTo>
                  <a:lnTo>
                    <a:pt x="202" y="102"/>
                  </a:lnTo>
                  <a:lnTo>
                    <a:pt x="202" y="127"/>
                  </a:lnTo>
                  <a:lnTo>
                    <a:pt x="177" y="152"/>
                  </a:lnTo>
                  <a:lnTo>
                    <a:pt x="152" y="178"/>
                  </a:lnTo>
                  <a:lnTo>
                    <a:pt x="101" y="178"/>
                  </a:lnTo>
                  <a:lnTo>
                    <a:pt x="101" y="178"/>
                  </a:lnTo>
                  <a:lnTo>
                    <a:pt x="76" y="178"/>
                  </a:lnTo>
                  <a:lnTo>
                    <a:pt x="26" y="152"/>
                  </a:lnTo>
                  <a:lnTo>
                    <a:pt x="26" y="127"/>
                  </a:lnTo>
                  <a:lnTo>
                    <a:pt x="0" y="77"/>
                  </a:lnTo>
                  <a:lnTo>
                    <a:pt x="0" y="77"/>
                  </a:lnTo>
                  <a:lnTo>
                    <a:pt x="26" y="51"/>
                  </a:lnTo>
                  <a:lnTo>
                    <a:pt x="26" y="26"/>
                  </a:lnTo>
                  <a:lnTo>
                    <a:pt x="76" y="1"/>
                  </a:lnTo>
                  <a:lnTo>
                    <a:pt x="101" y="1"/>
                  </a:lnTo>
                  <a:lnTo>
                    <a:pt x="101" y="1"/>
                  </a:lnTo>
                  <a:lnTo>
                    <a:pt x="152" y="1"/>
                  </a:lnTo>
                  <a:lnTo>
                    <a:pt x="177" y="26"/>
                  </a:lnTo>
                  <a:lnTo>
                    <a:pt x="202" y="51"/>
                  </a:lnTo>
                  <a:lnTo>
                    <a:pt x="202"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3222;p46"/>
            <p:cNvSpPr/>
            <p:nvPr/>
          </p:nvSpPr>
          <p:spPr>
            <a:xfrm>
              <a:off x="1826016" y="1130279"/>
              <a:ext cx="1506" cy="2021"/>
            </a:xfrm>
            <a:custGeom>
              <a:avLst/>
              <a:gdLst/>
              <a:ahLst/>
              <a:cxnLst/>
              <a:rect l="l" t="t" r="r" b="b"/>
              <a:pathLst>
                <a:path w="76" h="102" extrusionOk="0">
                  <a:moveTo>
                    <a:pt x="25" y="1"/>
                  </a:moveTo>
                  <a:lnTo>
                    <a:pt x="0" y="26"/>
                  </a:lnTo>
                  <a:lnTo>
                    <a:pt x="0" y="51"/>
                  </a:lnTo>
                  <a:lnTo>
                    <a:pt x="0" y="102"/>
                  </a:lnTo>
                  <a:lnTo>
                    <a:pt x="76" y="102"/>
                  </a:lnTo>
                  <a:lnTo>
                    <a:pt x="76" y="51"/>
                  </a:lnTo>
                  <a:lnTo>
                    <a:pt x="76" y="26"/>
                  </a:lnTo>
                  <a:lnTo>
                    <a:pt x="51"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3223;p46"/>
            <p:cNvSpPr/>
            <p:nvPr/>
          </p:nvSpPr>
          <p:spPr>
            <a:xfrm>
              <a:off x="1826016" y="1130279"/>
              <a:ext cx="1506" cy="2021"/>
            </a:xfrm>
            <a:custGeom>
              <a:avLst/>
              <a:gdLst/>
              <a:ahLst/>
              <a:cxnLst/>
              <a:rect l="l" t="t" r="r" b="b"/>
              <a:pathLst>
                <a:path w="76" h="102" fill="none" extrusionOk="0">
                  <a:moveTo>
                    <a:pt x="25" y="1"/>
                  </a:moveTo>
                  <a:lnTo>
                    <a:pt x="25" y="1"/>
                  </a:lnTo>
                  <a:lnTo>
                    <a:pt x="0" y="26"/>
                  </a:lnTo>
                  <a:lnTo>
                    <a:pt x="0" y="51"/>
                  </a:lnTo>
                  <a:lnTo>
                    <a:pt x="0" y="51"/>
                  </a:lnTo>
                  <a:lnTo>
                    <a:pt x="0" y="102"/>
                  </a:lnTo>
                  <a:lnTo>
                    <a:pt x="25" y="102"/>
                  </a:lnTo>
                  <a:lnTo>
                    <a:pt x="25" y="102"/>
                  </a:lnTo>
                  <a:lnTo>
                    <a:pt x="25" y="102"/>
                  </a:lnTo>
                  <a:lnTo>
                    <a:pt x="25" y="102"/>
                  </a:lnTo>
                  <a:lnTo>
                    <a:pt x="76" y="102"/>
                  </a:lnTo>
                  <a:lnTo>
                    <a:pt x="76" y="51"/>
                  </a:lnTo>
                  <a:lnTo>
                    <a:pt x="76" y="51"/>
                  </a:lnTo>
                  <a:lnTo>
                    <a:pt x="76" y="26"/>
                  </a:lnTo>
                  <a:lnTo>
                    <a:pt x="51" y="1"/>
                  </a:lnTo>
                  <a:lnTo>
                    <a:pt x="51" y="1"/>
                  </a:lnTo>
                  <a:lnTo>
                    <a:pt x="2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3224;p46"/>
            <p:cNvSpPr/>
            <p:nvPr/>
          </p:nvSpPr>
          <p:spPr>
            <a:xfrm>
              <a:off x="1823004" y="1147280"/>
              <a:ext cx="10025" cy="9530"/>
            </a:xfrm>
            <a:custGeom>
              <a:avLst/>
              <a:gdLst/>
              <a:ahLst/>
              <a:cxnLst/>
              <a:rect l="l" t="t" r="r" b="b"/>
              <a:pathLst>
                <a:path w="506" h="481" extrusionOk="0">
                  <a:moveTo>
                    <a:pt x="152" y="1"/>
                  </a:moveTo>
                  <a:lnTo>
                    <a:pt x="76" y="51"/>
                  </a:lnTo>
                  <a:lnTo>
                    <a:pt x="26" y="127"/>
                  </a:lnTo>
                  <a:lnTo>
                    <a:pt x="1" y="228"/>
                  </a:lnTo>
                  <a:lnTo>
                    <a:pt x="26" y="329"/>
                  </a:lnTo>
                  <a:lnTo>
                    <a:pt x="76" y="404"/>
                  </a:lnTo>
                  <a:lnTo>
                    <a:pt x="152" y="455"/>
                  </a:lnTo>
                  <a:lnTo>
                    <a:pt x="253" y="480"/>
                  </a:lnTo>
                  <a:lnTo>
                    <a:pt x="329" y="455"/>
                  </a:lnTo>
                  <a:lnTo>
                    <a:pt x="430" y="404"/>
                  </a:lnTo>
                  <a:lnTo>
                    <a:pt x="480" y="329"/>
                  </a:lnTo>
                  <a:lnTo>
                    <a:pt x="505" y="228"/>
                  </a:lnTo>
                  <a:lnTo>
                    <a:pt x="480" y="152"/>
                  </a:lnTo>
                  <a:lnTo>
                    <a:pt x="430" y="51"/>
                  </a:lnTo>
                  <a:lnTo>
                    <a:pt x="354"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3225;p46"/>
            <p:cNvSpPr/>
            <p:nvPr/>
          </p:nvSpPr>
          <p:spPr>
            <a:xfrm>
              <a:off x="1823004" y="1147280"/>
              <a:ext cx="10025" cy="9530"/>
            </a:xfrm>
            <a:custGeom>
              <a:avLst/>
              <a:gdLst/>
              <a:ahLst/>
              <a:cxnLst/>
              <a:rect l="l" t="t" r="r" b="b"/>
              <a:pathLst>
                <a:path w="506" h="481" fill="none" extrusionOk="0">
                  <a:moveTo>
                    <a:pt x="1" y="228"/>
                  </a:moveTo>
                  <a:lnTo>
                    <a:pt x="1" y="228"/>
                  </a:lnTo>
                  <a:lnTo>
                    <a:pt x="26" y="329"/>
                  </a:lnTo>
                  <a:lnTo>
                    <a:pt x="76" y="404"/>
                  </a:lnTo>
                  <a:lnTo>
                    <a:pt x="152" y="455"/>
                  </a:lnTo>
                  <a:lnTo>
                    <a:pt x="253" y="480"/>
                  </a:lnTo>
                  <a:lnTo>
                    <a:pt x="253" y="480"/>
                  </a:lnTo>
                  <a:lnTo>
                    <a:pt x="329" y="455"/>
                  </a:lnTo>
                  <a:lnTo>
                    <a:pt x="430" y="404"/>
                  </a:lnTo>
                  <a:lnTo>
                    <a:pt x="480" y="329"/>
                  </a:lnTo>
                  <a:lnTo>
                    <a:pt x="505" y="228"/>
                  </a:lnTo>
                  <a:lnTo>
                    <a:pt x="505" y="228"/>
                  </a:lnTo>
                  <a:lnTo>
                    <a:pt x="480" y="152"/>
                  </a:lnTo>
                  <a:lnTo>
                    <a:pt x="430" y="51"/>
                  </a:lnTo>
                  <a:lnTo>
                    <a:pt x="354" y="1"/>
                  </a:lnTo>
                  <a:lnTo>
                    <a:pt x="253" y="1"/>
                  </a:lnTo>
                  <a:lnTo>
                    <a:pt x="253" y="1"/>
                  </a:lnTo>
                  <a:lnTo>
                    <a:pt x="152" y="1"/>
                  </a:lnTo>
                  <a:lnTo>
                    <a:pt x="76" y="51"/>
                  </a:lnTo>
                  <a:lnTo>
                    <a:pt x="26" y="127"/>
                  </a:lnTo>
                  <a:lnTo>
                    <a:pt x="1"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3226;p46"/>
            <p:cNvSpPr/>
            <p:nvPr/>
          </p:nvSpPr>
          <p:spPr>
            <a:xfrm>
              <a:off x="1823004" y="1147280"/>
              <a:ext cx="10025" cy="9530"/>
            </a:xfrm>
            <a:custGeom>
              <a:avLst/>
              <a:gdLst/>
              <a:ahLst/>
              <a:cxnLst/>
              <a:rect l="l" t="t" r="r" b="b"/>
              <a:pathLst>
                <a:path w="506" h="481" extrusionOk="0">
                  <a:moveTo>
                    <a:pt x="152" y="1"/>
                  </a:moveTo>
                  <a:lnTo>
                    <a:pt x="76" y="51"/>
                  </a:lnTo>
                  <a:lnTo>
                    <a:pt x="26" y="127"/>
                  </a:lnTo>
                  <a:lnTo>
                    <a:pt x="1" y="228"/>
                  </a:lnTo>
                  <a:lnTo>
                    <a:pt x="26" y="329"/>
                  </a:lnTo>
                  <a:lnTo>
                    <a:pt x="76" y="404"/>
                  </a:lnTo>
                  <a:lnTo>
                    <a:pt x="152" y="455"/>
                  </a:lnTo>
                  <a:lnTo>
                    <a:pt x="253" y="480"/>
                  </a:lnTo>
                  <a:lnTo>
                    <a:pt x="329" y="455"/>
                  </a:lnTo>
                  <a:lnTo>
                    <a:pt x="430" y="404"/>
                  </a:lnTo>
                  <a:lnTo>
                    <a:pt x="480" y="329"/>
                  </a:lnTo>
                  <a:lnTo>
                    <a:pt x="505" y="228"/>
                  </a:lnTo>
                  <a:lnTo>
                    <a:pt x="480" y="152"/>
                  </a:lnTo>
                  <a:lnTo>
                    <a:pt x="430" y="51"/>
                  </a:lnTo>
                  <a:lnTo>
                    <a:pt x="354"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3227;p46"/>
            <p:cNvSpPr/>
            <p:nvPr/>
          </p:nvSpPr>
          <p:spPr>
            <a:xfrm>
              <a:off x="1823004" y="1147280"/>
              <a:ext cx="10025" cy="9530"/>
            </a:xfrm>
            <a:custGeom>
              <a:avLst/>
              <a:gdLst/>
              <a:ahLst/>
              <a:cxnLst/>
              <a:rect l="l" t="t" r="r" b="b"/>
              <a:pathLst>
                <a:path w="506" h="481" fill="none" extrusionOk="0">
                  <a:moveTo>
                    <a:pt x="1" y="228"/>
                  </a:moveTo>
                  <a:lnTo>
                    <a:pt x="1" y="228"/>
                  </a:lnTo>
                  <a:lnTo>
                    <a:pt x="26" y="329"/>
                  </a:lnTo>
                  <a:lnTo>
                    <a:pt x="76" y="404"/>
                  </a:lnTo>
                  <a:lnTo>
                    <a:pt x="152" y="455"/>
                  </a:lnTo>
                  <a:lnTo>
                    <a:pt x="253" y="480"/>
                  </a:lnTo>
                  <a:lnTo>
                    <a:pt x="253" y="480"/>
                  </a:lnTo>
                  <a:lnTo>
                    <a:pt x="329" y="455"/>
                  </a:lnTo>
                  <a:lnTo>
                    <a:pt x="430" y="404"/>
                  </a:lnTo>
                  <a:lnTo>
                    <a:pt x="480" y="329"/>
                  </a:lnTo>
                  <a:lnTo>
                    <a:pt x="505" y="228"/>
                  </a:lnTo>
                  <a:lnTo>
                    <a:pt x="505" y="228"/>
                  </a:lnTo>
                  <a:lnTo>
                    <a:pt x="480" y="152"/>
                  </a:lnTo>
                  <a:lnTo>
                    <a:pt x="430" y="51"/>
                  </a:lnTo>
                  <a:lnTo>
                    <a:pt x="354" y="1"/>
                  </a:lnTo>
                  <a:lnTo>
                    <a:pt x="253" y="1"/>
                  </a:lnTo>
                  <a:lnTo>
                    <a:pt x="253" y="1"/>
                  </a:lnTo>
                  <a:lnTo>
                    <a:pt x="152" y="1"/>
                  </a:lnTo>
                  <a:lnTo>
                    <a:pt x="76" y="51"/>
                  </a:lnTo>
                  <a:lnTo>
                    <a:pt x="26" y="127"/>
                  </a:lnTo>
                  <a:lnTo>
                    <a:pt x="1"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3228;p46"/>
            <p:cNvSpPr/>
            <p:nvPr/>
          </p:nvSpPr>
          <p:spPr>
            <a:xfrm>
              <a:off x="1824510" y="1148290"/>
              <a:ext cx="7014" cy="7014"/>
            </a:xfrm>
            <a:custGeom>
              <a:avLst/>
              <a:gdLst/>
              <a:ahLst/>
              <a:cxnLst/>
              <a:rect l="l" t="t" r="r" b="b"/>
              <a:pathLst>
                <a:path w="354" h="354" extrusionOk="0">
                  <a:moveTo>
                    <a:pt x="177" y="0"/>
                  </a:moveTo>
                  <a:lnTo>
                    <a:pt x="76" y="25"/>
                  </a:lnTo>
                  <a:lnTo>
                    <a:pt x="127" y="25"/>
                  </a:lnTo>
                  <a:lnTo>
                    <a:pt x="152" y="51"/>
                  </a:lnTo>
                  <a:lnTo>
                    <a:pt x="177" y="101"/>
                  </a:lnTo>
                  <a:lnTo>
                    <a:pt x="177" y="126"/>
                  </a:lnTo>
                  <a:lnTo>
                    <a:pt x="177" y="177"/>
                  </a:lnTo>
                  <a:lnTo>
                    <a:pt x="152" y="202"/>
                  </a:lnTo>
                  <a:lnTo>
                    <a:pt x="127" y="227"/>
                  </a:lnTo>
                  <a:lnTo>
                    <a:pt x="76" y="227"/>
                  </a:lnTo>
                  <a:lnTo>
                    <a:pt x="26" y="202"/>
                  </a:lnTo>
                  <a:lnTo>
                    <a:pt x="0" y="177"/>
                  </a:lnTo>
                  <a:lnTo>
                    <a:pt x="0" y="252"/>
                  </a:lnTo>
                  <a:lnTo>
                    <a:pt x="51" y="303"/>
                  </a:lnTo>
                  <a:lnTo>
                    <a:pt x="101" y="328"/>
                  </a:lnTo>
                  <a:lnTo>
                    <a:pt x="177" y="353"/>
                  </a:lnTo>
                  <a:lnTo>
                    <a:pt x="228" y="328"/>
                  </a:lnTo>
                  <a:lnTo>
                    <a:pt x="303" y="303"/>
                  </a:lnTo>
                  <a:lnTo>
                    <a:pt x="328" y="252"/>
                  </a:lnTo>
                  <a:lnTo>
                    <a:pt x="354" y="177"/>
                  </a:lnTo>
                  <a:lnTo>
                    <a:pt x="328" y="101"/>
                  </a:lnTo>
                  <a:lnTo>
                    <a:pt x="303" y="51"/>
                  </a:lnTo>
                  <a:lnTo>
                    <a:pt x="253" y="25"/>
                  </a:lnTo>
                  <a:lnTo>
                    <a:pt x="177"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3229;p46"/>
            <p:cNvSpPr/>
            <p:nvPr/>
          </p:nvSpPr>
          <p:spPr>
            <a:xfrm>
              <a:off x="1824510" y="1148290"/>
              <a:ext cx="7014" cy="7014"/>
            </a:xfrm>
            <a:custGeom>
              <a:avLst/>
              <a:gdLst/>
              <a:ahLst/>
              <a:cxnLst/>
              <a:rect l="l" t="t" r="r" b="b"/>
              <a:pathLst>
                <a:path w="354" h="354" fill="none" extrusionOk="0">
                  <a:moveTo>
                    <a:pt x="177" y="0"/>
                  </a:moveTo>
                  <a:lnTo>
                    <a:pt x="177" y="0"/>
                  </a:lnTo>
                  <a:lnTo>
                    <a:pt x="76" y="25"/>
                  </a:lnTo>
                  <a:lnTo>
                    <a:pt x="76" y="25"/>
                  </a:lnTo>
                  <a:lnTo>
                    <a:pt x="101" y="25"/>
                  </a:lnTo>
                  <a:lnTo>
                    <a:pt x="101" y="25"/>
                  </a:lnTo>
                  <a:lnTo>
                    <a:pt x="101" y="25"/>
                  </a:lnTo>
                  <a:lnTo>
                    <a:pt x="101" y="25"/>
                  </a:lnTo>
                  <a:lnTo>
                    <a:pt x="127" y="25"/>
                  </a:lnTo>
                  <a:lnTo>
                    <a:pt x="152" y="51"/>
                  </a:lnTo>
                  <a:lnTo>
                    <a:pt x="177" y="101"/>
                  </a:lnTo>
                  <a:lnTo>
                    <a:pt x="177" y="126"/>
                  </a:lnTo>
                  <a:lnTo>
                    <a:pt x="177" y="126"/>
                  </a:lnTo>
                  <a:lnTo>
                    <a:pt x="177" y="177"/>
                  </a:lnTo>
                  <a:lnTo>
                    <a:pt x="152" y="202"/>
                  </a:lnTo>
                  <a:lnTo>
                    <a:pt x="127" y="227"/>
                  </a:lnTo>
                  <a:lnTo>
                    <a:pt x="101" y="227"/>
                  </a:lnTo>
                  <a:lnTo>
                    <a:pt x="101" y="227"/>
                  </a:lnTo>
                  <a:lnTo>
                    <a:pt x="76" y="227"/>
                  </a:lnTo>
                  <a:lnTo>
                    <a:pt x="76" y="227"/>
                  </a:lnTo>
                  <a:lnTo>
                    <a:pt x="26" y="202"/>
                  </a:lnTo>
                  <a:lnTo>
                    <a:pt x="0" y="177"/>
                  </a:lnTo>
                  <a:lnTo>
                    <a:pt x="0" y="177"/>
                  </a:lnTo>
                  <a:lnTo>
                    <a:pt x="0" y="177"/>
                  </a:lnTo>
                  <a:lnTo>
                    <a:pt x="0" y="177"/>
                  </a:lnTo>
                  <a:lnTo>
                    <a:pt x="0" y="252"/>
                  </a:lnTo>
                  <a:lnTo>
                    <a:pt x="51" y="303"/>
                  </a:lnTo>
                  <a:lnTo>
                    <a:pt x="101" y="328"/>
                  </a:lnTo>
                  <a:lnTo>
                    <a:pt x="177" y="353"/>
                  </a:lnTo>
                  <a:lnTo>
                    <a:pt x="177" y="353"/>
                  </a:lnTo>
                  <a:lnTo>
                    <a:pt x="177" y="353"/>
                  </a:lnTo>
                  <a:lnTo>
                    <a:pt x="177" y="353"/>
                  </a:lnTo>
                  <a:lnTo>
                    <a:pt x="228" y="328"/>
                  </a:lnTo>
                  <a:lnTo>
                    <a:pt x="303" y="303"/>
                  </a:lnTo>
                  <a:lnTo>
                    <a:pt x="328" y="252"/>
                  </a:lnTo>
                  <a:lnTo>
                    <a:pt x="354" y="177"/>
                  </a:lnTo>
                  <a:lnTo>
                    <a:pt x="354" y="177"/>
                  </a:lnTo>
                  <a:lnTo>
                    <a:pt x="328" y="101"/>
                  </a:lnTo>
                  <a:lnTo>
                    <a:pt x="303" y="51"/>
                  </a:lnTo>
                  <a:lnTo>
                    <a:pt x="253" y="25"/>
                  </a:lnTo>
                  <a:lnTo>
                    <a:pt x="177" y="0"/>
                  </a:lnTo>
                  <a:lnTo>
                    <a:pt x="177" y="0"/>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3230;p46"/>
            <p:cNvSpPr/>
            <p:nvPr/>
          </p:nvSpPr>
          <p:spPr>
            <a:xfrm>
              <a:off x="1824510" y="1148786"/>
              <a:ext cx="3527" cy="4022"/>
            </a:xfrm>
            <a:custGeom>
              <a:avLst/>
              <a:gdLst/>
              <a:ahLst/>
              <a:cxnLst/>
              <a:rect l="l" t="t" r="r" b="b"/>
              <a:pathLst>
                <a:path w="178" h="203" extrusionOk="0">
                  <a:moveTo>
                    <a:pt x="51" y="0"/>
                  </a:moveTo>
                  <a:lnTo>
                    <a:pt x="26" y="26"/>
                  </a:lnTo>
                  <a:lnTo>
                    <a:pt x="0" y="51"/>
                  </a:lnTo>
                  <a:lnTo>
                    <a:pt x="0" y="101"/>
                  </a:lnTo>
                  <a:lnTo>
                    <a:pt x="0" y="152"/>
                  </a:lnTo>
                  <a:lnTo>
                    <a:pt x="26" y="177"/>
                  </a:lnTo>
                  <a:lnTo>
                    <a:pt x="51" y="202"/>
                  </a:lnTo>
                  <a:lnTo>
                    <a:pt x="127" y="202"/>
                  </a:lnTo>
                  <a:lnTo>
                    <a:pt x="152" y="177"/>
                  </a:lnTo>
                  <a:lnTo>
                    <a:pt x="177" y="152"/>
                  </a:lnTo>
                  <a:lnTo>
                    <a:pt x="177" y="101"/>
                  </a:lnTo>
                  <a:lnTo>
                    <a:pt x="177" y="76"/>
                  </a:lnTo>
                  <a:lnTo>
                    <a:pt x="152" y="26"/>
                  </a:lnTo>
                  <a:lnTo>
                    <a:pt x="127"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3231;p46"/>
            <p:cNvSpPr/>
            <p:nvPr/>
          </p:nvSpPr>
          <p:spPr>
            <a:xfrm>
              <a:off x="1824510" y="1148786"/>
              <a:ext cx="3527" cy="4022"/>
            </a:xfrm>
            <a:custGeom>
              <a:avLst/>
              <a:gdLst/>
              <a:ahLst/>
              <a:cxnLst/>
              <a:rect l="l" t="t" r="r" b="b"/>
              <a:pathLst>
                <a:path w="178" h="203" fill="none" extrusionOk="0">
                  <a:moveTo>
                    <a:pt x="177" y="101"/>
                  </a:moveTo>
                  <a:lnTo>
                    <a:pt x="177" y="101"/>
                  </a:lnTo>
                  <a:lnTo>
                    <a:pt x="177" y="152"/>
                  </a:lnTo>
                  <a:lnTo>
                    <a:pt x="152" y="177"/>
                  </a:lnTo>
                  <a:lnTo>
                    <a:pt x="127" y="202"/>
                  </a:lnTo>
                  <a:lnTo>
                    <a:pt x="76" y="202"/>
                  </a:lnTo>
                  <a:lnTo>
                    <a:pt x="76" y="202"/>
                  </a:lnTo>
                  <a:lnTo>
                    <a:pt x="51" y="202"/>
                  </a:lnTo>
                  <a:lnTo>
                    <a:pt x="26" y="177"/>
                  </a:lnTo>
                  <a:lnTo>
                    <a:pt x="0" y="152"/>
                  </a:lnTo>
                  <a:lnTo>
                    <a:pt x="0" y="101"/>
                  </a:lnTo>
                  <a:lnTo>
                    <a:pt x="0" y="101"/>
                  </a:lnTo>
                  <a:lnTo>
                    <a:pt x="0" y="51"/>
                  </a:lnTo>
                  <a:lnTo>
                    <a:pt x="26" y="26"/>
                  </a:lnTo>
                  <a:lnTo>
                    <a:pt x="51" y="0"/>
                  </a:lnTo>
                  <a:lnTo>
                    <a:pt x="101" y="0"/>
                  </a:lnTo>
                  <a:lnTo>
                    <a:pt x="101" y="0"/>
                  </a:lnTo>
                  <a:lnTo>
                    <a:pt x="127" y="0"/>
                  </a:lnTo>
                  <a:lnTo>
                    <a:pt x="152" y="26"/>
                  </a:lnTo>
                  <a:lnTo>
                    <a:pt x="177" y="76"/>
                  </a:lnTo>
                  <a:lnTo>
                    <a:pt x="177"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3232;p46"/>
            <p:cNvSpPr/>
            <p:nvPr/>
          </p:nvSpPr>
          <p:spPr>
            <a:xfrm>
              <a:off x="1825500" y="1149281"/>
              <a:ext cx="2021" cy="2021"/>
            </a:xfrm>
            <a:custGeom>
              <a:avLst/>
              <a:gdLst/>
              <a:ahLst/>
              <a:cxnLst/>
              <a:rect l="l" t="t" r="r" b="b"/>
              <a:pathLst>
                <a:path w="102" h="102" extrusionOk="0">
                  <a:moveTo>
                    <a:pt x="1" y="1"/>
                  </a:moveTo>
                  <a:lnTo>
                    <a:pt x="1" y="51"/>
                  </a:lnTo>
                  <a:lnTo>
                    <a:pt x="1" y="76"/>
                  </a:lnTo>
                  <a:lnTo>
                    <a:pt x="51" y="102"/>
                  </a:lnTo>
                  <a:lnTo>
                    <a:pt x="77" y="76"/>
                  </a:lnTo>
                  <a:lnTo>
                    <a:pt x="102" y="51"/>
                  </a:lnTo>
                  <a:lnTo>
                    <a:pt x="77"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3233;p46"/>
            <p:cNvSpPr/>
            <p:nvPr/>
          </p:nvSpPr>
          <p:spPr>
            <a:xfrm>
              <a:off x="1825500" y="1149281"/>
              <a:ext cx="2021" cy="2021"/>
            </a:xfrm>
            <a:custGeom>
              <a:avLst/>
              <a:gdLst/>
              <a:ahLst/>
              <a:cxnLst/>
              <a:rect l="l" t="t" r="r" b="b"/>
              <a:pathLst>
                <a:path w="102" h="102" fill="none" extrusionOk="0">
                  <a:moveTo>
                    <a:pt x="51" y="1"/>
                  </a:moveTo>
                  <a:lnTo>
                    <a:pt x="51" y="1"/>
                  </a:lnTo>
                  <a:lnTo>
                    <a:pt x="1" y="1"/>
                  </a:lnTo>
                  <a:lnTo>
                    <a:pt x="1" y="51"/>
                  </a:lnTo>
                  <a:lnTo>
                    <a:pt x="1" y="51"/>
                  </a:lnTo>
                  <a:lnTo>
                    <a:pt x="1" y="76"/>
                  </a:lnTo>
                  <a:lnTo>
                    <a:pt x="51" y="102"/>
                  </a:lnTo>
                  <a:lnTo>
                    <a:pt x="51" y="102"/>
                  </a:lnTo>
                  <a:lnTo>
                    <a:pt x="51" y="102"/>
                  </a:lnTo>
                  <a:lnTo>
                    <a:pt x="51" y="102"/>
                  </a:lnTo>
                  <a:lnTo>
                    <a:pt x="77" y="76"/>
                  </a:lnTo>
                  <a:lnTo>
                    <a:pt x="102" y="51"/>
                  </a:lnTo>
                  <a:lnTo>
                    <a:pt x="102" y="51"/>
                  </a:lnTo>
                  <a:lnTo>
                    <a:pt x="77" y="1"/>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3234;p46"/>
            <p:cNvSpPr/>
            <p:nvPr/>
          </p:nvSpPr>
          <p:spPr>
            <a:xfrm>
              <a:off x="1823519" y="1137293"/>
              <a:ext cx="9510" cy="10005"/>
            </a:xfrm>
            <a:custGeom>
              <a:avLst/>
              <a:gdLst/>
              <a:ahLst/>
              <a:cxnLst/>
              <a:rect l="l" t="t" r="r" b="b"/>
              <a:pathLst>
                <a:path w="480" h="505" extrusionOk="0">
                  <a:moveTo>
                    <a:pt x="227" y="0"/>
                  </a:moveTo>
                  <a:lnTo>
                    <a:pt x="151" y="25"/>
                  </a:lnTo>
                  <a:lnTo>
                    <a:pt x="50" y="76"/>
                  </a:lnTo>
                  <a:lnTo>
                    <a:pt x="0" y="151"/>
                  </a:lnTo>
                  <a:lnTo>
                    <a:pt x="0" y="252"/>
                  </a:lnTo>
                  <a:lnTo>
                    <a:pt x="0" y="353"/>
                  </a:lnTo>
                  <a:lnTo>
                    <a:pt x="50" y="429"/>
                  </a:lnTo>
                  <a:lnTo>
                    <a:pt x="126" y="479"/>
                  </a:lnTo>
                  <a:lnTo>
                    <a:pt x="227" y="505"/>
                  </a:lnTo>
                  <a:lnTo>
                    <a:pt x="328" y="479"/>
                  </a:lnTo>
                  <a:lnTo>
                    <a:pt x="404" y="429"/>
                  </a:lnTo>
                  <a:lnTo>
                    <a:pt x="454" y="353"/>
                  </a:lnTo>
                  <a:lnTo>
                    <a:pt x="479" y="252"/>
                  </a:lnTo>
                  <a:lnTo>
                    <a:pt x="454" y="151"/>
                  </a:lnTo>
                  <a:lnTo>
                    <a:pt x="404" y="76"/>
                  </a:lnTo>
                  <a:lnTo>
                    <a:pt x="328" y="25"/>
                  </a:lnTo>
                  <a:lnTo>
                    <a:pt x="227"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3235;p46"/>
            <p:cNvSpPr/>
            <p:nvPr/>
          </p:nvSpPr>
          <p:spPr>
            <a:xfrm>
              <a:off x="1823519" y="1137293"/>
              <a:ext cx="9510" cy="10005"/>
            </a:xfrm>
            <a:custGeom>
              <a:avLst/>
              <a:gdLst/>
              <a:ahLst/>
              <a:cxnLst/>
              <a:rect l="l" t="t" r="r" b="b"/>
              <a:pathLst>
                <a:path w="480" h="505" fill="none" extrusionOk="0">
                  <a:moveTo>
                    <a:pt x="0" y="252"/>
                  </a:moveTo>
                  <a:lnTo>
                    <a:pt x="0" y="252"/>
                  </a:lnTo>
                  <a:lnTo>
                    <a:pt x="0" y="353"/>
                  </a:lnTo>
                  <a:lnTo>
                    <a:pt x="50" y="429"/>
                  </a:lnTo>
                  <a:lnTo>
                    <a:pt x="126" y="479"/>
                  </a:lnTo>
                  <a:lnTo>
                    <a:pt x="227" y="505"/>
                  </a:lnTo>
                  <a:lnTo>
                    <a:pt x="227" y="505"/>
                  </a:lnTo>
                  <a:lnTo>
                    <a:pt x="328" y="479"/>
                  </a:lnTo>
                  <a:lnTo>
                    <a:pt x="404" y="429"/>
                  </a:lnTo>
                  <a:lnTo>
                    <a:pt x="454" y="353"/>
                  </a:lnTo>
                  <a:lnTo>
                    <a:pt x="479" y="252"/>
                  </a:lnTo>
                  <a:lnTo>
                    <a:pt x="479" y="252"/>
                  </a:lnTo>
                  <a:lnTo>
                    <a:pt x="454" y="151"/>
                  </a:lnTo>
                  <a:lnTo>
                    <a:pt x="404" y="76"/>
                  </a:lnTo>
                  <a:lnTo>
                    <a:pt x="328" y="25"/>
                  </a:lnTo>
                  <a:lnTo>
                    <a:pt x="227" y="0"/>
                  </a:lnTo>
                  <a:lnTo>
                    <a:pt x="227" y="0"/>
                  </a:lnTo>
                  <a:lnTo>
                    <a:pt x="151" y="25"/>
                  </a:lnTo>
                  <a:lnTo>
                    <a:pt x="50" y="76"/>
                  </a:lnTo>
                  <a:lnTo>
                    <a:pt x="0" y="151"/>
                  </a:lnTo>
                  <a:lnTo>
                    <a:pt x="0" y="25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3236;p46"/>
            <p:cNvSpPr/>
            <p:nvPr/>
          </p:nvSpPr>
          <p:spPr>
            <a:xfrm>
              <a:off x="1823519" y="1137293"/>
              <a:ext cx="9510" cy="10005"/>
            </a:xfrm>
            <a:custGeom>
              <a:avLst/>
              <a:gdLst/>
              <a:ahLst/>
              <a:cxnLst/>
              <a:rect l="l" t="t" r="r" b="b"/>
              <a:pathLst>
                <a:path w="480" h="505" extrusionOk="0">
                  <a:moveTo>
                    <a:pt x="227" y="0"/>
                  </a:moveTo>
                  <a:lnTo>
                    <a:pt x="151" y="25"/>
                  </a:lnTo>
                  <a:lnTo>
                    <a:pt x="50" y="76"/>
                  </a:lnTo>
                  <a:lnTo>
                    <a:pt x="0" y="151"/>
                  </a:lnTo>
                  <a:lnTo>
                    <a:pt x="0" y="252"/>
                  </a:lnTo>
                  <a:lnTo>
                    <a:pt x="0" y="353"/>
                  </a:lnTo>
                  <a:lnTo>
                    <a:pt x="50" y="429"/>
                  </a:lnTo>
                  <a:lnTo>
                    <a:pt x="126" y="479"/>
                  </a:lnTo>
                  <a:lnTo>
                    <a:pt x="227" y="505"/>
                  </a:lnTo>
                  <a:lnTo>
                    <a:pt x="328" y="479"/>
                  </a:lnTo>
                  <a:lnTo>
                    <a:pt x="404" y="429"/>
                  </a:lnTo>
                  <a:lnTo>
                    <a:pt x="454" y="353"/>
                  </a:lnTo>
                  <a:lnTo>
                    <a:pt x="479" y="252"/>
                  </a:lnTo>
                  <a:lnTo>
                    <a:pt x="454" y="151"/>
                  </a:lnTo>
                  <a:lnTo>
                    <a:pt x="404" y="76"/>
                  </a:lnTo>
                  <a:lnTo>
                    <a:pt x="328" y="25"/>
                  </a:lnTo>
                  <a:lnTo>
                    <a:pt x="227"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3237;p46"/>
            <p:cNvSpPr/>
            <p:nvPr/>
          </p:nvSpPr>
          <p:spPr>
            <a:xfrm>
              <a:off x="1823519" y="1137293"/>
              <a:ext cx="9510" cy="10005"/>
            </a:xfrm>
            <a:custGeom>
              <a:avLst/>
              <a:gdLst/>
              <a:ahLst/>
              <a:cxnLst/>
              <a:rect l="l" t="t" r="r" b="b"/>
              <a:pathLst>
                <a:path w="480" h="505" fill="none" extrusionOk="0">
                  <a:moveTo>
                    <a:pt x="0" y="252"/>
                  </a:moveTo>
                  <a:lnTo>
                    <a:pt x="0" y="252"/>
                  </a:lnTo>
                  <a:lnTo>
                    <a:pt x="0" y="353"/>
                  </a:lnTo>
                  <a:lnTo>
                    <a:pt x="50" y="429"/>
                  </a:lnTo>
                  <a:lnTo>
                    <a:pt x="126" y="479"/>
                  </a:lnTo>
                  <a:lnTo>
                    <a:pt x="227" y="505"/>
                  </a:lnTo>
                  <a:lnTo>
                    <a:pt x="227" y="505"/>
                  </a:lnTo>
                  <a:lnTo>
                    <a:pt x="328" y="479"/>
                  </a:lnTo>
                  <a:lnTo>
                    <a:pt x="404" y="429"/>
                  </a:lnTo>
                  <a:lnTo>
                    <a:pt x="454" y="353"/>
                  </a:lnTo>
                  <a:lnTo>
                    <a:pt x="479" y="252"/>
                  </a:lnTo>
                  <a:lnTo>
                    <a:pt x="479" y="252"/>
                  </a:lnTo>
                  <a:lnTo>
                    <a:pt x="454" y="151"/>
                  </a:lnTo>
                  <a:lnTo>
                    <a:pt x="404" y="76"/>
                  </a:lnTo>
                  <a:lnTo>
                    <a:pt x="328" y="25"/>
                  </a:lnTo>
                  <a:lnTo>
                    <a:pt x="227" y="0"/>
                  </a:lnTo>
                  <a:lnTo>
                    <a:pt x="227" y="0"/>
                  </a:lnTo>
                  <a:lnTo>
                    <a:pt x="151" y="25"/>
                  </a:lnTo>
                  <a:lnTo>
                    <a:pt x="50" y="76"/>
                  </a:lnTo>
                  <a:lnTo>
                    <a:pt x="0" y="151"/>
                  </a:lnTo>
                  <a:lnTo>
                    <a:pt x="0" y="25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3238;p46"/>
            <p:cNvSpPr/>
            <p:nvPr/>
          </p:nvSpPr>
          <p:spPr>
            <a:xfrm>
              <a:off x="1824510" y="1138780"/>
              <a:ext cx="7014" cy="7033"/>
            </a:xfrm>
            <a:custGeom>
              <a:avLst/>
              <a:gdLst/>
              <a:ahLst/>
              <a:cxnLst/>
              <a:rect l="l" t="t" r="r" b="b"/>
              <a:pathLst>
                <a:path w="354" h="355" extrusionOk="0">
                  <a:moveTo>
                    <a:pt x="177" y="1"/>
                  </a:moveTo>
                  <a:lnTo>
                    <a:pt x="101" y="26"/>
                  </a:lnTo>
                  <a:lnTo>
                    <a:pt x="127" y="26"/>
                  </a:lnTo>
                  <a:lnTo>
                    <a:pt x="177" y="51"/>
                  </a:lnTo>
                  <a:lnTo>
                    <a:pt x="177" y="76"/>
                  </a:lnTo>
                  <a:lnTo>
                    <a:pt x="202" y="127"/>
                  </a:lnTo>
                  <a:lnTo>
                    <a:pt x="177" y="152"/>
                  </a:lnTo>
                  <a:lnTo>
                    <a:pt x="177" y="203"/>
                  </a:lnTo>
                  <a:lnTo>
                    <a:pt x="127" y="228"/>
                  </a:lnTo>
                  <a:lnTo>
                    <a:pt x="101" y="228"/>
                  </a:lnTo>
                  <a:lnTo>
                    <a:pt x="51" y="203"/>
                  </a:lnTo>
                  <a:lnTo>
                    <a:pt x="0" y="177"/>
                  </a:lnTo>
                  <a:lnTo>
                    <a:pt x="0" y="177"/>
                  </a:lnTo>
                  <a:lnTo>
                    <a:pt x="26" y="228"/>
                  </a:lnTo>
                  <a:lnTo>
                    <a:pt x="51" y="304"/>
                  </a:lnTo>
                  <a:lnTo>
                    <a:pt x="101" y="329"/>
                  </a:lnTo>
                  <a:lnTo>
                    <a:pt x="177" y="354"/>
                  </a:lnTo>
                  <a:lnTo>
                    <a:pt x="253" y="329"/>
                  </a:lnTo>
                  <a:lnTo>
                    <a:pt x="303" y="304"/>
                  </a:lnTo>
                  <a:lnTo>
                    <a:pt x="328" y="253"/>
                  </a:lnTo>
                  <a:lnTo>
                    <a:pt x="354" y="177"/>
                  </a:lnTo>
                  <a:lnTo>
                    <a:pt x="328" y="102"/>
                  </a:lnTo>
                  <a:lnTo>
                    <a:pt x="303" y="51"/>
                  </a:lnTo>
                  <a:lnTo>
                    <a:pt x="253" y="26"/>
                  </a:lnTo>
                  <a:lnTo>
                    <a:pt x="177"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3239;p46"/>
            <p:cNvSpPr/>
            <p:nvPr/>
          </p:nvSpPr>
          <p:spPr>
            <a:xfrm>
              <a:off x="1824510" y="1138780"/>
              <a:ext cx="7014" cy="7033"/>
            </a:xfrm>
            <a:custGeom>
              <a:avLst/>
              <a:gdLst/>
              <a:ahLst/>
              <a:cxnLst/>
              <a:rect l="l" t="t" r="r" b="b"/>
              <a:pathLst>
                <a:path w="354" h="355" fill="none" extrusionOk="0">
                  <a:moveTo>
                    <a:pt x="177" y="1"/>
                  </a:moveTo>
                  <a:lnTo>
                    <a:pt x="177" y="1"/>
                  </a:lnTo>
                  <a:lnTo>
                    <a:pt x="101" y="26"/>
                  </a:lnTo>
                  <a:lnTo>
                    <a:pt x="101" y="26"/>
                  </a:lnTo>
                  <a:lnTo>
                    <a:pt x="101" y="26"/>
                  </a:lnTo>
                  <a:lnTo>
                    <a:pt x="101" y="26"/>
                  </a:lnTo>
                  <a:lnTo>
                    <a:pt x="101" y="26"/>
                  </a:lnTo>
                  <a:lnTo>
                    <a:pt x="101" y="26"/>
                  </a:lnTo>
                  <a:lnTo>
                    <a:pt x="127" y="26"/>
                  </a:lnTo>
                  <a:lnTo>
                    <a:pt x="177" y="51"/>
                  </a:lnTo>
                  <a:lnTo>
                    <a:pt x="177" y="76"/>
                  </a:lnTo>
                  <a:lnTo>
                    <a:pt x="202" y="127"/>
                  </a:lnTo>
                  <a:lnTo>
                    <a:pt x="202" y="127"/>
                  </a:lnTo>
                  <a:lnTo>
                    <a:pt x="177" y="152"/>
                  </a:lnTo>
                  <a:lnTo>
                    <a:pt x="177" y="203"/>
                  </a:lnTo>
                  <a:lnTo>
                    <a:pt x="127" y="228"/>
                  </a:lnTo>
                  <a:lnTo>
                    <a:pt x="101" y="228"/>
                  </a:lnTo>
                  <a:lnTo>
                    <a:pt x="101" y="228"/>
                  </a:lnTo>
                  <a:lnTo>
                    <a:pt x="101" y="228"/>
                  </a:lnTo>
                  <a:lnTo>
                    <a:pt x="101" y="228"/>
                  </a:lnTo>
                  <a:lnTo>
                    <a:pt x="51" y="203"/>
                  </a:lnTo>
                  <a:lnTo>
                    <a:pt x="0" y="177"/>
                  </a:lnTo>
                  <a:lnTo>
                    <a:pt x="0" y="177"/>
                  </a:lnTo>
                  <a:lnTo>
                    <a:pt x="0" y="177"/>
                  </a:lnTo>
                  <a:lnTo>
                    <a:pt x="0" y="177"/>
                  </a:lnTo>
                  <a:lnTo>
                    <a:pt x="26" y="228"/>
                  </a:lnTo>
                  <a:lnTo>
                    <a:pt x="51" y="304"/>
                  </a:lnTo>
                  <a:lnTo>
                    <a:pt x="101" y="329"/>
                  </a:lnTo>
                  <a:lnTo>
                    <a:pt x="177" y="354"/>
                  </a:lnTo>
                  <a:lnTo>
                    <a:pt x="177" y="354"/>
                  </a:lnTo>
                  <a:lnTo>
                    <a:pt x="177" y="354"/>
                  </a:lnTo>
                  <a:lnTo>
                    <a:pt x="177" y="354"/>
                  </a:lnTo>
                  <a:lnTo>
                    <a:pt x="253" y="329"/>
                  </a:lnTo>
                  <a:lnTo>
                    <a:pt x="303" y="304"/>
                  </a:lnTo>
                  <a:lnTo>
                    <a:pt x="328" y="253"/>
                  </a:lnTo>
                  <a:lnTo>
                    <a:pt x="354" y="177"/>
                  </a:lnTo>
                  <a:lnTo>
                    <a:pt x="354" y="177"/>
                  </a:lnTo>
                  <a:lnTo>
                    <a:pt x="328" y="102"/>
                  </a:lnTo>
                  <a:lnTo>
                    <a:pt x="303" y="51"/>
                  </a:lnTo>
                  <a:lnTo>
                    <a:pt x="253" y="26"/>
                  </a:lnTo>
                  <a:lnTo>
                    <a:pt x="177" y="1"/>
                  </a:lnTo>
                  <a:lnTo>
                    <a:pt x="177" y="1"/>
                  </a:lnTo>
                  <a:lnTo>
                    <a:pt x="1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3240;p46"/>
            <p:cNvSpPr/>
            <p:nvPr/>
          </p:nvSpPr>
          <p:spPr>
            <a:xfrm>
              <a:off x="1824510" y="1139295"/>
              <a:ext cx="4022" cy="4002"/>
            </a:xfrm>
            <a:custGeom>
              <a:avLst/>
              <a:gdLst/>
              <a:ahLst/>
              <a:cxnLst/>
              <a:rect l="l" t="t" r="r" b="b"/>
              <a:pathLst>
                <a:path w="203" h="202" extrusionOk="0">
                  <a:moveTo>
                    <a:pt x="51" y="0"/>
                  </a:moveTo>
                  <a:lnTo>
                    <a:pt x="26" y="25"/>
                  </a:lnTo>
                  <a:lnTo>
                    <a:pt x="0" y="50"/>
                  </a:lnTo>
                  <a:lnTo>
                    <a:pt x="0" y="101"/>
                  </a:lnTo>
                  <a:lnTo>
                    <a:pt x="0" y="126"/>
                  </a:lnTo>
                  <a:lnTo>
                    <a:pt x="26" y="177"/>
                  </a:lnTo>
                  <a:lnTo>
                    <a:pt x="51" y="177"/>
                  </a:lnTo>
                  <a:lnTo>
                    <a:pt x="101" y="202"/>
                  </a:lnTo>
                  <a:lnTo>
                    <a:pt x="127" y="202"/>
                  </a:lnTo>
                  <a:lnTo>
                    <a:pt x="177" y="177"/>
                  </a:lnTo>
                  <a:lnTo>
                    <a:pt x="177" y="126"/>
                  </a:lnTo>
                  <a:lnTo>
                    <a:pt x="202" y="101"/>
                  </a:lnTo>
                  <a:lnTo>
                    <a:pt x="177" y="50"/>
                  </a:lnTo>
                  <a:lnTo>
                    <a:pt x="177" y="25"/>
                  </a:lnTo>
                  <a:lnTo>
                    <a:pt x="127"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3241;p46"/>
            <p:cNvSpPr/>
            <p:nvPr/>
          </p:nvSpPr>
          <p:spPr>
            <a:xfrm>
              <a:off x="1824510" y="1139295"/>
              <a:ext cx="4022" cy="4002"/>
            </a:xfrm>
            <a:custGeom>
              <a:avLst/>
              <a:gdLst/>
              <a:ahLst/>
              <a:cxnLst/>
              <a:rect l="l" t="t" r="r" b="b"/>
              <a:pathLst>
                <a:path w="203" h="202" fill="none" extrusionOk="0">
                  <a:moveTo>
                    <a:pt x="202" y="101"/>
                  </a:moveTo>
                  <a:lnTo>
                    <a:pt x="202" y="101"/>
                  </a:lnTo>
                  <a:lnTo>
                    <a:pt x="177" y="126"/>
                  </a:lnTo>
                  <a:lnTo>
                    <a:pt x="177" y="177"/>
                  </a:lnTo>
                  <a:lnTo>
                    <a:pt x="127" y="202"/>
                  </a:lnTo>
                  <a:lnTo>
                    <a:pt x="101" y="202"/>
                  </a:lnTo>
                  <a:lnTo>
                    <a:pt x="101" y="202"/>
                  </a:lnTo>
                  <a:lnTo>
                    <a:pt x="51" y="177"/>
                  </a:lnTo>
                  <a:lnTo>
                    <a:pt x="26" y="177"/>
                  </a:lnTo>
                  <a:lnTo>
                    <a:pt x="0" y="126"/>
                  </a:lnTo>
                  <a:lnTo>
                    <a:pt x="0" y="101"/>
                  </a:lnTo>
                  <a:lnTo>
                    <a:pt x="0" y="101"/>
                  </a:lnTo>
                  <a:lnTo>
                    <a:pt x="0" y="50"/>
                  </a:lnTo>
                  <a:lnTo>
                    <a:pt x="26" y="25"/>
                  </a:lnTo>
                  <a:lnTo>
                    <a:pt x="51" y="0"/>
                  </a:lnTo>
                  <a:lnTo>
                    <a:pt x="101" y="0"/>
                  </a:lnTo>
                  <a:lnTo>
                    <a:pt x="101" y="0"/>
                  </a:lnTo>
                  <a:lnTo>
                    <a:pt x="127" y="0"/>
                  </a:lnTo>
                  <a:lnTo>
                    <a:pt x="177" y="25"/>
                  </a:lnTo>
                  <a:lnTo>
                    <a:pt x="177" y="50"/>
                  </a:lnTo>
                  <a:lnTo>
                    <a:pt x="202"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3242;p46"/>
            <p:cNvSpPr/>
            <p:nvPr/>
          </p:nvSpPr>
          <p:spPr>
            <a:xfrm>
              <a:off x="1825500" y="1139790"/>
              <a:ext cx="2021" cy="2021"/>
            </a:xfrm>
            <a:custGeom>
              <a:avLst/>
              <a:gdLst/>
              <a:ahLst/>
              <a:cxnLst/>
              <a:rect l="l" t="t" r="r" b="b"/>
              <a:pathLst>
                <a:path w="102" h="102" extrusionOk="0">
                  <a:moveTo>
                    <a:pt x="26" y="0"/>
                  </a:moveTo>
                  <a:lnTo>
                    <a:pt x="1" y="51"/>
                  </a:lnTo>
                  <a:lnTo>
                    <a:pt x="26" y="76"/>
                  </a:lnTo>
                  <a:lnTo>
                    <a:pt x="51" y="101"/>
                  </a:lnTo>
                  <a:lnTo>
                    <a:pt x="102" y="76"/>
                  </a:lnTo>
                  <a:lnTo>
                    <a:pt x="102" y="51"/>
                  </a:lnTo>
                  <a:lnTo>
                    <a:pt x="102"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3243;p46"/>
            <p:cNvSpPr/>
            <p:nvPr/>
          </p:nvSpPr>
          <p:spPr>
            <a:xfrm>
              <a:off x="1825500" y="1139790"/>
              <a:ext cx="2021" cy="2021"/>
            </a:xfrm>
            <a:custGeom>
              <a:avLst/>
              <a:gdLst/>
              <a:ahLst/>
              <a:cxnLst/>
              <a:rect l="l" t="t" r="r" b="b"/>
              <a:pathLst>
                <a:path w="102" h="102" fill="none" extrusionOk="0">
                  <a:moveTo>
                    <a:pt x="51" y="0"/>
                  </a:moveTo>
                  <a:lnTo>
                    <a:pt x="51" y="0"/>
                  </a:lnTo>
                  <a:lnTo>
                    <a:pt x="26" y="0"/>
                  </a:lnTo>
                  <a:lnTo>
                    <a:pt x="1" y="51"/>
                  </a:lnTo>
                  <a:lnTo>
                    <a:pt x="1" y="51"/>
                  </a:lnTo>
                  <a:lnTo>
                    <a:pt x="26" y="76"/>
                  </a:lnTo>
                  <a:lnTo>
                    <a:pt x="51" y="101"/>
                  </a:lnTo>
                  <a:lnTo>
                    <a:pt x="51" y="101"/>
                  </a:lnTo>
                  <a:lnTo>
                    <a:pt x="51" y="101"/>
                  </a:lnTo>
                  <a:lnTo>
                    <a:pt x="51" y="101"/>
                  </a:lnTo>
                  <a:lnTo>
                    <a:pt x="102" y="76"/>
                  </a:lnTo>
                  <a:lnTo>
                    <a:pt x="102" y="51"/>
                  </a:lnTo>
                  <a:lnTo>
                    <a:pt x="102" y="51"/>
                  </a:lnTo>
                  <a:lnTo>
                    <a:pt x="102" y="0"/>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3244;p46"/>
            <p:cNvSpPr/>
            <p:nvPr/>
          </p:nvSpPr>
          <p:spPr>
            <a:xfrm>
              <a:off x="1823004" y="1156275"/>
              <a:ext cx="9530" cy="9530"/>
            </a:xfrm>
            <a:custGeom>
              <a:avLst/>
              <a:gdLst/>
              <a:ahLst/>
              <a:cxnLst/>
              <a:rect l="l" t="t" r="r" b="b"/>
              <a:pathLst>
                <a:path w="481" h="481" extrusionOk="0">
                  <a:moveTo>
                    <a:pt x="253" y="1"/>
                  </a:moveTo>
                  <a:lnTo>
                    <a:pt x="152" y="26"/>
                  </a:lnTo>
                  <a:lnTo>
                    <a:pt x="76" y="77"/>
                  </a:lnTo>
                  <a:lnTo>
                    <a:pt x="26" y="152"/>
                  </a:lnTo>
                  <a:lnTo>
                    <a:pt x="1" y="228"/>
                  </a:lnTo>
                  <a:lnTo>
                    <a:pt x="26" y="329"/>
                  </a:lnTo>
                  <a:lnTo>
                    <a:pt x="76" y="405"/>
                  </a:lnTo>
                  <a:lnTo>
                    <a:pt x="152" y="455"/>
                  </a:lnTo>
                  <a:lnTo>
                    <a:pt x="228" y="480"/>
                  </a:lnTo>
                  <a:lnTo>
                    <a:pt x="329" y="480"/>
                  </a:lnTo>
                  <a:lnTo>
                    <a:pt x="404" y="430"/>
                  </a:lnTo>
                  <a:lnTo>
                    <a:pt x="455" y="354"/>
                  </a:lnTo>
                  <a:lnTo>
                    <a:pt x="480" y="253"/>
                  </a:lnTo>
                  <a:lnTo>
                    <a:pt x="480" y="152"/>
                  </a:lnTo>
                  <a:lnTo>
                    <a:pt x="430" y="77"/>
                  </a:lnTo>
                  <a:lnTo>
                    <a:pt x="329"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3245;p46"/>
            <p:cNvSpPr/>
            <p:nvPr/>
          </p:nvSpPr>
          <p:spPr>
            <a:xfrm>
              <a:off x="1823004" y="1156275"/>
              <a:ext cx="9530" cy="9530"/>
            </a:xfrm>
            <a:custGeom>
              <a:avLst/>
              <a:gdLst/>
              <a:ahLst/>
              <a:cxnLst/>
              <a:rect l="l" t="t" r="r" b="b"/>
              <a:pathLst>
                <a:path w="481" h="481" fill="none" extrusionOk="0">
                  <a:moveTo>
                    <a:pt x="1" y="228"/>
                  </a:moveTo>
                  <a:lnTo>
                    <a:pt x="1" y="228"/>
                  </a:lnTo>
                  <a:lnTo>
                    <a:pt x="26" y="329"/>
                  </a:lnTo>
                  <a:lnTo>
                    <a:pt x="76" y="405"/>
                  </a:lnTo>
                  <a:lnTo>
                    <a:pt x="152" y="455"/>
                  </a:lnTo>
                  <a:lnTo>
                    <a:pt x="228" y="480"/>
                  </a:lnTo>
                  <a:lnTo>
                    <a:pt x="228" y="480"/>
                  </a:lnTo>
                  <a:lnTo>
                    <a:pt x="329" y="480"/>
                  </a:lnTo>
                  <a:lnTo>
                    <a:pt x="404" y="430"/>
                  </a:lnTo>
                  <a:lnTo>
                    <a:pt x="455" y="354"/>
                  </a:lnTo>
                  <a:lnTo>
                    <a:pt x="480" y="253"/>
                  </a:lnTo>
                  <a:lnTo>
                    <a:pt x="480" y="253"/>
                  </a:lnTo>
                  <a:lnTo>
                    <a:pt x="480" y="152"/>
                  </a:lnTo>
                  <a:lnTo>
                    <a:pt x="430" y="77"/>
                  </a:lnTo>
                  <a:lnTo>
                    <a:pt x="329" y="26"/>
                  </a:lnTo>
                  <a:lnTo>
                    <a:pt x="253" y="1"/>
                  </a:lnTo>
                  <a:lnTo>
                    <a:pt x="253" y="1"/>
                  </a:lnTo>
                  <a:lnTo>
                    <a:pt x="152" y="26"/>
                  </a:lnTo>
                  <a:lnTo>
                    <a:pt x="76" y="77"/>
                  </a:lnTo>
                  <a:lnTo>
                    <a:pt x="26" y="152"/>
                  </a:lnTo>
                  <a:lnTo>
                    <a:pt x="1"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3246;p46"/>
            <p:cNvSpPr/>
            <p:nvPr/>
          </p:nvSpPr>
          <p:spPr>
            <a:xfrm>
              <a:off x="1823004" y="1156275"/>
              <a:ext cx="9530" cy="9530"/>
            </a:xfrm>
            <a:custGeom>
              <a:avLst/>
              <a:gdLst/>
              <a:ahLst/>
              <a:cxnLst/>
              <a:rect l="l" t="t" r="r" b="b"/>
              <a:pathLst>
                <a:path w="481" h="481" extrusionOk="0">
                  <a:moveTo>
                    <a:pt x="253" y="1"/>
                  </a:moveTo>
                  <a:lnTo>
                    <a:pt x="152" y="26"/>
                  </a:lnTo>
                  <a:lnTo>
                    <a:pt x="76" y="77"/>
                  </a:lnTo>
                  <a:lnTo>
                    <a:pt x="26" y="152"/>
                  </a:lnTo>
                  <a:lnTo>
                    <a:pt x="1" y="228"/>
                  </a:lnTo>
                  <a:lnTo>
                    <a:pt x="26" y="329"/>
                  </a:lnTo>
                  <a:lnTo>
                    <a:pt x="76" y="405"/>
                  </a:lnTo>
                  <a:lnTo>
                    <a:pt x="152" y="455"/>
                  </a:lnTo>
                  <a:lnTo>
                    <a:pt x="228" y="480"/>
                  </a:lnTo>
                  <a:lnTo>
                    <a:pt x="329" y="480"/>
                  </a:lnTo>
                  <a:lnTo>
                    <a:pt x="404" y="430"/>
                  </a:lnTo>
                  <a:lnTo>
                    <a:pt x="455" y="354"/>
                  </a:lnTo>
                  <a:lnTo>
                    <a:pt x="480" y="253"/>
                  </a:lnTo>
                  <a:lnTo>
                    <a:pt x="480" y="152"/>
                  </a:lnTo>
                  <a:lnTo>
                    <a:pt x="430" y="77"/>
                  </a:lnTo>
                  <a:lnTo>
                    <a:pt x="329"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3247;p46"/>
            <p:cNvSpPr/>
            <p:nvPr/>
          </p:nvSpPr>
          <p:spPr>
            <a:xfrm>
              <a:off x="1823004" y="1156275"/>
              <a:ext cx="9530" cy="9530"/>
            </a:xfrm>
            <a:custGeom>
              <a:avLst/>
              <a:gdLst/>
              <a:ahLst/>
              <a:cxnLst/>
              <a:rect l="l" t="t" r="r" b="b"/>
              <a:pathLst>
                <a:path w="481" h="481" fill="none" extrusionOk="0">
                  <a:moveTo>
                    <a:pt x="1" y="228"/>
                  </a:moveTo>
                  <a:lnTo>
                    <a:pt x="1" y="228"/>
                  </a:lnTo>
                  <a:lnTo>
                    <a:pt x="26" y="329"/>
                  </a:lnTo>
                  <a:lnTo>
                    <a:pt x="76" y="405"/>
                  </a:lnTo>
                  <a:lnTo>
                    <a:pt x="152" y="455"/>
                  </a:lnTo>
                  <a:lnTo>
                    <a:pt x="228" y="480"/>
                  </a:lnTo>
                  <a:lnTo>
                    <a:pt x="228" y="480"/>
                  </a:lnTo>
                  <a:lnTo>
                    <a:pt x="329" y="480"/>
                  </a:lnTo>
                  <a:lnTo>
                    <a:pt x="404" y="430"/>
                  </a:lnTo>
                  <a:lnTo>
                    <a:pt x="455" y="354"/>
                  </a:lnTo>
                  <a:lnTo>
                    <a:pt x="480" y="253"/>
                  </a:lnTo>
                  <a:lnTo>
                    <a:pt x="480" y="253"/>
                  </a:lnTo>
                  <a:lnTo>
                    <a:pt x="480" y="152"/>
                  </a:lnTo>
                  <a:lnTo>
                    <a:pt x="430" y="77"/>
                  </a:lnTo>
                  <a:lnTo>
                    <a:pt x="329" y="26"/>
                  </a:lnTo>
                  <a:lnTo>
                    <a:pt x="253" y="1"/>
                  </a:lnTo>
                  <a:lnTo>
                    <a:pt x="253" y="1"/>
                  </a:lnTo>
                  <a:lnTo>
                    <a:pt x="152" y="26"/>
                  </a:lnTo>
                  <a:lnTo>
                    <a:pt x="76" y="77"/>
                  </a:lnTo>
                  <a:lnTo>
                    <a:pt x="26" y="152"/>
                  </a:lnTo>
                  <a:lnTo>
                    <a:pt x="1"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3248;p46"/>
            <p:cNvSpPr/>
            <p:nvPr/>
          </p:nvSpPr>
          <p:spPr>
            <a:xfrm>
              <a:off x="1824510" y="1157781"/>
              <a:ext cx="6518" cy="6518"/>
            </a:xfrm>
            <a:custGeom>
              <a:avLst/>
              <a:gdLst/>
              <a:ahLst/>
              <a:cxnLst/>
              <a:rect l="l" t="t" r="r" b="b"/>
              <a:pathLst>
                <a:path w="329" h="329" extrusionOk="0">
                  <a:moveTo>
                    <a:pt x="177" y="1"/>
                  </a:moveTo>
                  <a:lnTo>
                    <a:pt x="76" y="26"/>
                  </a:lnTo>
                  <a:lnTo>
                    <a:pt x="127" y="26"/>
                  </a:lnTo>
                  <a:lnTo>
                    <a:pt x="152" y="51"/>
                  </a:lnTo>
                  <a:lnTo>
                    <a:pt x="177" y="76"/>
                  </a:lnTo>
                  <a:lnTo>
                    <a:pt x="177" y="127"/>
                  </a:lnTo>
                  <a:lnTo>
                    <a:pt x="177" y="152"/>
                  </a:lnTo>
                  <a:lnTo>
                    <a:pt x="152" y="177"/>
                  </a:lnTo>
                  <a:lnTo>
                    <a:pt x="127" y="202"/>
                  </a:lnTo>
                  <a:lnTo>
                    <a:pt x="26" y="202"/>
                  </a:lnTo>
                  <a:lnTo>
                    <a:pt x="0" y="152"/>
                  </a:lnTo>
                  <a:lnTo>
                    <a:pt x="0" y="228"/>
                  </a:lnTo>
                  <a:lnTo>
                    <a:pt x="51" y="278"/>
                  </a:lnTo>
                  <a:lnTo>
                    <a:pt x="101" y="329"/>
                  </a:lnTo>
                  <a:lnTo>
                    <a:pt x="228" y="329"/>
                  </a:lnTo>
                  <a:lnTo>
                    <a:pt x="278" y="278"/>
                  </a:lnTo>
                  <a:lnTo>
                    <a:pt x="328" y="228"/>
                  </a:lnTo>
                  <a:lnTo>
                    <a:pt x="328" y="177"/>
                  </a:lnTo>
                  <a:lnTo>
                    <a:pt x="328" y="101"/>
                  </a:lnTo>
                  <a:lnTo>
                    <a:pt x="278" y="51"/>
                  </a:lnTo>
                  <a:lnTo>
                    <a:pt x="228"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3249;p46"/>
            <p:cNvSpPr/>
            <p:nvPr/>
          </p:nvSpPr>
          <p:spPr>
            <a:xfrm>
              <a:off x="1824510" y="1157781"/>
              <a:ext cx="6518" cy="6518"/>
            </a:xfrm>
            <a:custGeom>
              <a:avLst/>
              <a:gdLst/>
              <a:ahLst/>
              <a:cxnLst/>
              <a:rect l="l" t="t" r="r" b="b"/>
              <a:pathLst>
                <a:path w="329" h="329" fill="none" extrusionOk="0">
                  <a:moveTo>
                    <a:pt x="177" y="1"/>
                  </a:moveTo>
                  <a:lnTo>
                    <a:pt x="177" y="1"/>
                  </a:lnTo>
                  <a:lnTo>
                    <a:pt x="76" y="26"/>
                  </a:lnTo>
                  <a:lnTo>
                    <a:pt x="76" y="26"/>
                  </a:lnTo>
                  <a:lnTo>
                    <a:pt x="76" y="26"/>
                  </a:lnTo>
                  <a:lnTo>
                    <a:pt x="76" y="26"/>
                  </a:lnTo>
                  <a:lnTo>
                    <a:pt x="76" y="26"/>
                  </a:lnTo>
                  <a:lnTo>
                    <a:pt x="76" y="26"/>
                  </a:lnTo>
                  <a:lnTo>
                    <a:pt x="127" y="26"/>
                  </a:lnTo>
                  <a:lnTo>
                    <a:pt x="152" y="51"/>
                  </a:lnTo>
                  <a:lnTo>
                    <a:pt x="177" y="76"/>
                  </a:lnTo>
                  <a:lnTo>
                    <a:pt x="177" y="127"/>
                  </a:lnTo>
                  <a:lnTo>
                    <a:pt x="177" y="127"/>
                  </a:lnTo>
                  <a:lnTo>
                    <a:pt x="177" y="152"/>
                  </a:lnTo>
                  <a:lnTo>
                    <a:pt x="152" y="177"/>
                  </a:lnTo>
                  <a:lnTo>
                    <a:pt x="127" y="202"/>
                  </a:lnTo>
                  <a:lnTo>
                    <a:pt x="76" y="202"/>
                  </a:lnTo>
                  <a:lnTo>
                    <a:pt x="76" y="202"/>
                  </a:lnTo>
                  <a:lnTo>
                    <a:pt x="76" y="202"/>
                  </a:lnTo>
                  <a:lnTo>
                    <a:pt x="76" y="202"/>
                  </a:lnTo>
                  <a:lnTo>
                    <a:pt x="26" y="202"/>
                  </a:lnTo>
                  <a:lnTo>
                    <a:pt x="0" y="152"/>
                  </a:lnTo>
                  <a:lnTo>
                    <a:pt x="0" y="152"/>
                  </a:lnTo>
                  <a:lnTo>
                    <a:pt x="0" y="152"/>
                  </a:lnTo>
                  <a:lnTo>
                    <a:pt x="0" y="152"/>
                  </a:lnTo>
                  <a:lnTo>
                    <a:pt x="0" y="228"/>
                  </a:lnTo>
                  <a:lnTo>
                    <a:pt x="51" y="278"/>
                  </a:lnTo>
                  <a:lnTo>
                    <a:pt x="101" y="329"/>
                  </a:lnTo>
                  <a:lnTo>
                    <a:pt x="152" y="329"/>
                  </a:lnTo>
                  <a:lnTo>
                    <a:pt x="152" y="329"/>
                  </a:lnTo>
                  <a:lnTo>
                    <a:pt x="177" y="329"/>
                  </a:lnTo>
                  <a:lnTo>
                    <a:pt x="177" y="329"/>
                  </a:lnTo>
                  <a:lnTo>
                    <a:pt x="228" y="329"/>
                  </a:lnTo>
                  <a:lnTo>
                    <a:pt x="278" y="278"/>
                  </a:lnTo>
                  <a:lnTo>
                    <a:pt x="328" y="228"/>
                  </a:lnTo>
                  <a:lnTo>
                    <a:pt x="328" y="177"/>
                  </a:lnTo>
                  <a:lnTo>
                    <a:pt x="328" y="177"/>
                  </a:lnTo>
                  <a:lnTo>
                    <a:pt x="328" y="101"/>
                  </a:lnTo>
                  <a:lnTo>
                    <a:pt x="278" y="51"/>
                  </a:lnTo>
                  <a:lnTo>
                    <a:pt x="228" y="1"/>
                  </a:lnTo>
                  <a:lnTo>
                    <a:pt x="177" y="1"/>
                  </a:lnTo>
                  <a:lnTo>
                    <a:pt x="177" y="1"/>
                  </a:lnTo>
                  <a:lnTo>
                    <a:pt x="1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3250;p46"/>
            <p:cNvSpPr/>
            <p:nvPr/>
          </p:nvSpPr>
          <p:spPr>
            <a:xfrm>
              <a:off x="1824014" y="1158277"/>
              <a:ext cx="4022" cy="3527"/>
            </a:xfrm>
            <a:custGeom>
              <a:avLst/>
              <a:gdLst/>
              <a:ahLst/>
              <a:cxnLst/>
              <a:rect l="l" t="t" r="r" b="b"/>
              <a:pathLst>
                <a:path w="203" h="178" extrusionOk="0">
                  <a:moveTo>
                    <a:pt x="76" y="1"/>
                  </a:moveTo>
                  <a:lnTo>
                    <a:pt x="51" y="26"/>
                  </a:lnTo>
                  <a:lnTo>
                    <a:pt x="25" y="51"/>
                  </a:lnTo>
                  <a:lnTo>
                    <a:pt x="0" y="76"/>
                  </a:lnTo>
                  <a:lnTo>
                    <a:pt x="25" y="127"/>
                  </a:lnTo>
                  <a:lnTo>
                    <a:pt x="25" y="152"/>
                  </a:lnTo>
                  <a:lnTo>
                    <a:pt x="76" y="177"/>
                  </a:lnTo>
                  <a:lnTo>
                    <a:pt x="152" y="177"/>
                  </a:lnTo>
                  <a:lnTo>
                    <a:pt x="177" y="152"/>
                  </a:lnTo>
                  <a:lnTo>
                    <a:pt x="202" y="127"/>
                  </a:lnTo>
                  <a:lnTo>
                    <a:pt x="202" y="102"/>
                  </a:lnTo>
                  <a:lnTo>
                    <a:pt x="202" y="51"/>
                  </a:lnTo>
                  <a:lnTo>
                    <a:pt x="177" y="26"/>
                  </a:lnTo>
                  <a:lnTo>
                    <a:pt x="1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3251;p46"/>
            <p:cNvSpPr/>
            <p:nvPr/>
          </p:nvSpPr>
          <p:spPr>
            <a:xfrm>
              <a:off x="1824014" y="1158277"/>
              <a:ext cx="4022" cy="3527"/>
            </a:xfrm>
            <a:custGeom>
              <a:avLst/>
              <a:gdLst/>
              <a:ahLst/>
              <a:cxnLst/>
              <a:rect l="l" t="t" r="r" b="b"/>
              <a:pathLst>
                <a:path w="203" h="178" fill="none" extrusionOk="0">
                  <a:moveTo>
                    <a:pt x="202" y="102"/>
                  </a:moveTo>
                  <a:lnTo>
                    <a:pt x="202" y="102"/>
                  </a:lnTo>
                  <a:lnTo>
                    <a:pt x="202" y="127"/>
                  </a:lnTo>
                  <a:lnTo>
                    <a:pt x="177" y="152"/>
                  </a:lnTo>
                  <a:lnTo>
                    <a:pt x="152" y="177"/>
                  </a:lnTo>
                  <a:lnTo>
                    <a:pt x="101" y="177"/>
                  </a:lnTo>
                  <a:lnTo>
                    <a:pt x="101" y="177"/>
                  </a:lnTo>
                  <a:lnTo>
                    <a:pt x="76" y="177"/>
                  </a:lnTo>
                  <a:lnTo>
                    <a:pt x="25" y="152"/>
                  </a:lnTo>
                  <a:lnTo>
                    <a:pt x="25" y="127"/>
                  </a:lnTo>
                  <a:lnTo>
                    <a:pt x="0" y="76"/>
                  </a:lnTo>
                  <a:lnTo>
                    <a:pt x="0" y="76"/>
                  </a:lnTo>
                  <a:lnTo>
                    <a:pt x="25" y="51"/>
                  </a:lnTo>
                  <a:lnTo>
                    <a:pt x="51" y="26"/>
                  </a:lnTo>
                  <a:lnTo>
                    <a:pt x="76" y="1"/>
                  </a:lnTo>
                  <a:lnTo>
                    <a:pt x="101" y="1"/>
                  </a:lnTo>
                  <a:lnTo>
                    <a:pt x="101" y="1"/>
                  </a:lnTo>
                  <a:lnTo>
                    <a:pt x="152" y="1"/>
                  </a:lnTo>
                  <a:lnTo>
                    <a:pt x="177" y="26"/>
                  </a:lnTo>
                  <a:lnTo>
                    <a:pt x="202" y="51"/>
                  </a:lnTo>
                  <a:lnTo>
                    <a:pt x="202"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3252;p46"/>
            <p:cNvSpPr/>
            <p:nvPr/>
          </p:nvSpPr>
          <p:spPr>
            <a:xfrm>
              <a:off x="1825500" y="1158277"/>
              <a:ext cx="1526" cy="2021"/>
            </a:xfrm>
            <a:custGeom>
              <a:avLst/>
              <a:gdLst/>
              <a:ahLst/>
              <a:cxnLst/>
              <a:rect l="l" t="t" r="r" b="b"/>
              <a:pathLst>
                <a:path w="77" h="102" extrusionOk="0">
                  <a:moveTo>
                    <a:pt x="51" y="1"/>
                  </a:moveTo>
                  <a:lnTo>
                    <a:pt x="1" y="26"/>
                  </a:lnTo>
                  <a:lnTo>
                    <a:pt x="1" y="51"/>
                  </a:lnTo>
                  <a:lnTo>
                    <a:pt x="1" y="102"/>
                  </a:lnTo>
                  <a:lnTo>
                    <a:pt x="77" y="102"/>
                  </a:lnTo>
                  <a:lnTo>
                    <a:pt x="77" y="51"/>
                  </a:lnTo>
                  <a:lnTo>
                    <a:pt x="77" y="26"/>
                  </a:lnTo>
                  <a:lnTo>
                    <a:pt x="51"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3253;p46"/>
            <p:cNvSpPr/>
            <p:nvPr/>
          </p:nvSpPr>
          <p:spPr>
            <a:xfrm>
              <a:off x="1825500" y="1158277"/>
              <a:ext cx="1526" cy="2021"/>
            </a:xfrm>
            <a:custGeom>
              <a:avLst/>
              <a:gdLst/>
              <a:ahLst/>
              <a:cxnLst/>
              <a:rect l="l" t="t" r="r" b="b"/>
              <a:pathLst>
                <a:path w="77" h="102" fill="none" extrusionOk="0">
                  <a:moveTo>
                    <a:pt x="51" y="1"/>
                  </a:moveTo>
                  <a:lnTo>
                    <a:pt x="51" y="1"/>
                  </a:lnTo>
                  <a:lnTo>
                    <a:pt x="1" y="26"/>
                  </a:lnTo>
                  <a:lnTo>
                    <a:pt x="1" y="51"/>
                  </a:lnTo>
                  <a:lnTo>
                    <a:pt x="1" y="51"/>
                  </a:lnTo>
                  <a:lnTo>
                    <a:pt x="1" y="102"/>
                  </a:lnTo>
                  <a:lnTo>
                    <a:pt x="51" y="102"/>
                  </a:lnTo>
                  <a:lnTo>
                    <a:pt x="51" y="102"/>
                  </a:lnTo>
                  <a:lnTo>
                    <a:pt x="51" y="102"/>
                  </a:lnTo>
                  <a:lnTo>
                    <a:pt x="51" y="102"/>
                  </a:lnTo>
                  <a:lnTo>
                    <a:pt x="77" y="102"/>
                  </a:lnTo>
                  <a:lnTo>
                    <a:pt x="77" y="51"/>
                  </a:lnTo>
                  <a:lnTo>
                    <a:pt x="77" y="51"/>
                  </a:lnTo>
                  <a:lnTo>
                    <a:pt x="77" y="26"/>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3254;p46"/>
            <p:cNvSpPr/>
            <p:nvPr/>
          </p:nvSpPr>
          <p:spPr>
            <a:xfrm>
              <a:off x="1822508" y="1175277"/>
              <a:ext cx="10025" cy="10025"/>
            </a:xfrm>
            <a:custGeom>
              <a:avLst/>
              <a:gdLst/>
              <a:ahLst/>
              <a:cxnLst/>
              <a:rect l="l" t="t" r="r" b="b"/>
              <a:pathLst>
                <a:path w="506" h="506" extrusionOk="0">
                  <a:moveTo>
                    <a:pt x="253" y="1"/>
                  </a:moveTo>
                  <a:lnTo>
                    <a:pt x="152" y="26"/>
                  </a:lnTo>
                  <a:lnTo>
                    <a:pt x="76" y="76"/>
                  </a:lnTo>
                  <a:lnTo>
                    <a:pt x="26" y="152"/>
                  </a:lnTo>
                  <a:lnTo>
                    <a:pt x="1" y="253"/>
                  </a:lnTo>
                  <a:lnTo>
                    <a:pt x="26" y="354"/>
                  </a:lnTo>
                  <a:lnTo>
                    <a:pt x="76" y="429"/>
                  </a:lnTo>
                  <a:lnTo>
                    <a:pt x="152" y="480"/>
                  </a:lnTo>
                  <a:lnTo>
                    <a:pt x="253" y="505"/>
                  </a:lnTo>
                  <a:lnTo>
                    <a:pt x="354" y="480"/>
                  </a:lnTo>
                  <a:lnTo>
                    <a:pt x="429" y="429"/>
                  </a:lnTo>
                  <a:lnTo>
                    <a:pt x="480" y="354"/>
                  </a:lnTo>
                  <a:lnTo>
                    <a:pt x="505" y="253"/>
                  </a:lnTo>
                  <a:lnTo>
                    <a:pt x="480" y="152"/>
                  </a:lnTo>
                  <a:lnTo>
                    <a:pt x="429" y="76"/>
                  </a:lnTo>
                  <a:lnTo>
                    <a:pt x="354"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3255;p46"/>
            <p:cNvSpPr/>
            <p:nvPr/>
          </p:nvSpPr>
          <p:spPr>
            <a:xfrm>
              <a:off x="1822508" y="1175277"/>
              <a:ext cx="10025" cy="10025"/>
            </a:xfrm>
            <a:custGeom>
              <a:avLst/>
              <a:gdLst/>
              <a:ahLst/>
              <a:cxnLst/>
              <a:rect l="l" t="t" r="r" b="b"/>
              <a:pathLst>
                <a:path w="506" h="506" fill="none" extrusionOk="0">
                  <a:moveTo>
                    <a:pt x="1" y="253"/>
                  </a:moveTo>
                  <a:lnTo>
                    <a:pt x="1" y="253"/>
                  </a:lnTo>
                  <a:lnTo>
                    <a:pt x="26" y="354"/>
                  </a:lnTo>
                  <a:lnTo>
                    <a:pt x="76" y="429"/>
                  </a:lnTo>
                  <a:lnTo>
                    <a:pt x="152" y="480"/>
                  </a:lnTo>
                  <a:lnTo>
                    <a:pt x="253" y="505"/>
                  </a:lnTo>
                  <a:lnTo>
                    <a:pt x="253" y="505"/>
                  </a:lnTo>
                  <a:lnTo>
                    <a:pt x="354" y="480"/>
                  </a:lnTo>
                  <a:lnTo>
                    <a:pt x="429" y="429"/>
                  </a:lnTo>
                  <a:lnTo>
                    <a:pt x="480" y="354"/>
                  </a:lnTo>
                  <a:lnTo>
                    <a:pt x="505" y="253"/>
                  </a:lnTo>
                  <a:lnTo>
                    <a:pt x="505" y="253"/>
                  </a:lnTo>
                  <a:lnTo>
                    <a:pt x="480" y="152"/>
                  </a:lnTo>
                  <a:lnTo>
                    <a:pt x="429" y="76"/>
                  </a:lnTo>
                  <a:lnTo>
                    <a:pt x="354" y="26"/>
                  </a:lnTo>
                  <a:lnTo>
                    <a:pt x="253" y="1"/>
                  </a:lnTo>
                  <a:lnTo>
                    <a:pt x="253" y="1"/>
                  </a:lnTo>
                  <a:lnTo>
                    <a:pt x="152" y="26"/>
                  </a:lnTo>
                  <a:lnTo>
                    <a:pt x="76" y="76"/>
                  </a:lnTo>
                  <a:lnTo>
                    <a:pt x="26" y="152"/>
                  </a:lnTo>
                  <a:lnTo>
                    <a:pt x="1"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3256;p46"/>
            <p:cNvSpPr/>
            <p:nvPr/>
          </p:nvSpPr>
          <p:spPr>
            <a:xfrm>
              <a:off x="1822508" y="1175277"/>
              <a:ext cx="10025" cy="10025"/>
            </a:xfrm>
            <a:custGeom>
              <a:avLst/>
              <a:gdLst/>
              <a:ahLst/>
              <a:cxnLst/>
              <a:rect l="l" t="t" r="r" b="b"/>
              <a:pathLst>
                <a:path w="506" h="506" extrusionOk="0">
                  <a:moveTo>
                    <a:pt x="253" y="1"/>
                  </a:moveTo>
                  <a:lnTo>
                    <a:pt x="152" y="26"/>
                  </a:lnTo>
                  <a:lnTo>
                    <a:pt x="76" y="76"/>
                  </a:lnTo>
                  <a:lnTo>
                    <a:pt x="26" y="152"/>
                  </a:lnTo>
                  <a:lnTo>
                    <a:pt x="1" y="253"/>
                  </a:lnTo>
                  <a:lnTo>
                    <a:pt x="26" y="354"/>
                  </a:lnTo>
                  <a:lnTo>
                    <a:pt x="76" y="429"/>
                  </a:lnTo>
                  <a:lnTo>
                    <a:pt x="152" y="480"/>
                  </a:lnTo>
                  <a:lnTo>
                    <a:pt x="253" y="505"/>
                  </a:lnTo>
                  <a:lnTo>
                    <a:pt x="354" y="480"/>
                  </a:lnTo>
                  <a:lnTo>
                    <a:pt x="429" y="429"/>
                  </a:lnTo>
                  <a:lnTo>
                    <a:pt x="480" y="354"/>
                  </a:lnTo>
                  <a:lnTo>
                    <a:pt x="505" y="253"/>
                  </a:lnTo>
                  <a:lnTo>
                    <a:pt x="480" y="152"/>
                  </a:lnTo>
                  <a:lnTo>
                    <a:pt x="429" y="76"/>
                  </a:lnTo>
                  <a:lnTo>
                    <a:pt x="354"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3257;p46"/>
            <p:cNvSpPr/>
            <p:nvPr/>
          </p:nvSpPr>
          <p:spPr>
            <a:xfrm>
              <a:off x="1822508" y="1175277"/>
              <a:ext cx="10025" cy="10025"/>
            </a:xfrm>
            <a:custGeom>
              <a:avLst/>
              <a:gdLst/>
              <a:ahLst/>
              <a:cxnLst/>
              <a:rect l="l" t="t" r="r" b="b"/>
              <a:pathLst>
                <a:path w="506" h="506" fill="none" extrusionOk="0">
                  <a:moveTo>
                    <a:pt x="1" y="253"/>
                  </a:moveTo>
                  <a:lnTo>
                    <a:pt x="1" y="253"/>
                  </a:lnTo>
                  <a:lnTo>
                    <a:pt x="26" y="354"/>
                  </a:lnTo>
                  <a:lnTo>
                    <a:pt x="76" y="429"/>
                  </a:lnTo>
                  <a:lnTo>
                    <a:pt x="152" y="480"/>
                  </a:lnTo>
                  <a:lnTo>
                    <a:pt x="253" y="505"/>
                  </a:lnTo>
                  <a:lnTo>
                    <a:pt x="253" y="505"/>
                  </a:lnTo>
                  <a:lnTo>
                    <a:pt x="354" y="480"/>
                  </a:lnTo>
                  <a:lnTo>
                    <a:pt x="429" y="429"/>
                  </a:lnTo>
                  <a:lnTo>
                    <a:pt x="480" y="354"/>
                  </a:lnTo>
                  <a:lnTo>
                    <a:pt x="505" y="253"/>
                  </a:lnTo>
                  <a:lnTo>
                    <a:pt x="505" y="253"/>
                  </a:lnTo>
                  <a:lnTo>
                    <a:pt x="480" y="152"/>
                  </a:lnTo>
                  <a:lnTo>
                    <a:pt x="429" y="76"/>
                  </a:lnTo>
                  <a:lnTo>
                    <a:pt x="354" y="26"/>
                  </a:lnTo>
                  <a:lnTo>
                    <a:pt x="253" y="1"/>
                  </a:lnTo>
                  <a:lnTo>
                    <a:pt x="253" y="1"/>
                  </a:lnTo>
                  <a:lnTo>
                    <a:pt x="152" y="26"/>
                  </a:lnTo>
                  <a:lnTo>
                    <a:pt x="76" y="76"/>
                  </a:lnTo>
                  <a:lnTo>
                    <a:pt x="26" y="152"/>
                  </a:lnTo>
                  <a:lnTo>
                    <a:pt x="1"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3258;p46"/>
            <p:cNvSpPr/>
            <p:nvPr/>
          </p:nvSpPr>
          <p:spPr>
            <a:xfrm>
              <a:off x="1824014" y="1176783"/>
              <a:ext cx="7014" cy="7014"/>
            </a:xfrm>
            <a:custGeom>
              <a:avLst/>
              <a:gdLst/>
              <a:ahLst/>
              <a:cxnLst/>
              <a:rect l="l" t="t" r="r" b="b"/>
              <a:pathLst>
                <a:path w="354" h="354" extrusionOk="0">
                  <a:moveTo>
                    <a:pt x="177" y="0"/>
                  </a:moveTo>
                  <a:lnTo>
                    <a:pt x="76" y="25"/>
                  </a:lnTo>
                  <a:lnTo>
                    <a:pt x="126" y="25"/>
                  </a:lnTo>
                  <a:lnTo>
                    <a:pt x="152" y="51"/>
                  </a:lnTo>
                  <a:lnTo>
                    <a:pt x="177" y="76"/>
                  </a:lnTo>
                  <a:lnTo>
                    <a:pt x="202" y="126"/>
                  </a:lnTo>
                  <a:lnTo>
                    <a:pt x="177" y="152"/>
                  </a:lnTo>
                  <a:lnTo>
                    <a:pt x="152" y="202"/>
                  </a:lnTo>
                  <a:lnTo>
                    <a:pt x="126" y="202"/>
                  </a:lnTo>
                  <a:lnTo>
                    <a:pt x="101" y="227"/>
                  </a:lnTo>
                  <a:lnTo>
                    <a:pt x="25" y="202"/>
                  </a:lnTo>
                  <a:lnTo>
                    <a:pt x="0" y="152"/>
                  </a:lnTo>
                  <a:lnTo>
                    <a:pt x="0" y="177"/>
                  </a:lnTo>
                  <a:lnTo>
                    <a:pt x="25" y="227"/>
                  </a:lnTo>
                  <a:lnTo>
                    <a:pt x="51" y="278"/>
                  </a:lnTo>
                  <a:lnTo>
                    <a:pt x="101" y="328"/>
                  </a:lnTo>
                  <a:lnTo>
                    <a:pt x="177" y="353"/>
                  </a:lnTo>
                  <a:lnTo>
                    <a:pt x="253" y="328"/>
                  </a:lnTo>
                  <a:lnTo>
                    <a:pt x="303" y="303"/>
                  </a:lnTo>
                  <a:lnTo>
                    <a:pt x="328" y="227"/>
                  </a:lnTo>
                  <a:lnTo>
                    <a:pt x="353" y="177"/>
                  </a:lnTo>
                  <a:lnTo>
                    <a:pt x="328" y="101"/>
                  </a:lnTo>
                  <a:lnTo>
                    <a:pt x="303" y="51"/>
                  </a:lnTo>
                  <a:lnTo>
                    <a:pt x="253" y="25"/>
                  </a:lnTo>
                  <a:lnTo>
                    <a:pt x="177"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3259;p46"/>
            <p:cNvSpPr/>
            <p:nvPr/>
          </p:nvSpPr>
          <p:spPr>
            <a:xfrm>
              <a:off x="1824014" y="1176783"/>
              <a:ext cx="7014" cy="7014"/>
            </a:xfrm>
            <a:custGeom>
              <a:avLst/>
              <a:gdLst/>
              <a:ahLst/>
              <a:cxnLst/>
              <a:rect l="l" t="t" r="r" b="b"/>
              <a:pathLst>
                <a:path w="354" h="354" fill="none" extrusionOk="0">
                  <a:moveTo>
                    <a:pt x="177" y="0"/>
                  </a:moveTo>
                  <a:lnTo>
                    <a:pt x="177" y="0"/>
                  </a:lnTo>
                  <a:lnTo>
                    <a:pt x="76" y="25"/>
                  </a:lnTo>
                  <a:lnTo>
                    <a:pt x="76" y="25"/>
                  </a:lnTo>
                  <a:lnTo>
                    <a:pt x="101" y="25"/>
                  </a:lnTo>
                  <a:lnTo>
                    <a:pt x="101" y="25"/>
                  </a:lnTo>
                  <a:lnTo>
                    <a:pt x="101" y="25"/>
                  </a:lnTo>
                  <a:lnTo>
                    <a:pt x="101" y="25"/>
                  </a:lnTo>
                  <a:lnTo>
                    <a:pt x="126" y="25"/>
                  </a:lnTo>
                  <a:lnTo>
                    <a:pt x="152" y="51"/>
                  </a:lnTo>
                  <a:lnTo>
                    <a:pt x="177" y="76"/>
                  </a:lnTo>
                  <a:lnTo>
                    <a:pt x="202" y="126"/>
                  </a:lnTo>
                  <a:lnTo>
                    <a:pt x="202" y="126"/>
                  </a:lnTo>
                  <a:lnTo>
                    <a:pt x="177" y="152"/>
                  </a:lnTo>
                  <a:lnTo>
                    <a:pt x="152" y="202"/>
                  </a:lnTo>
                  <a:lnTo>
                    <a:pt x="126" y="202"/>
                  </a:lnTo>
                  <a:lnTo>
                    <a:pt x="101" y="227"/>
                  </a:lnTo>
                  <a:lnTo>
                    <a:pt x="101" y="227"/>
                  </a:lnTo>
                  <a:lnTo>
                    <a:pt x="101" y="227"/>
                  </a:lnTo>
                  <a:lnTo>
                    <a:pt x="101" y="227"/>
                  </a:lnTo>
                  <a:lnTo>
                    <a:pt x="25" y="202"/>
                  </a:lnTo>
                  <a:lnTo>
                    <a:pt x="0" y="152"/>
                  </a:lnTo>
                  <a:lnTo>
                    <a:pt x="0" y="152"/>
                  </a:lnTo>
                  <a:lnTo>
                    <a:pt x="0" y="177"/>
                  </a:lnTo>
                  <a:lnTo>
                    <a:pt x="0" y="177"/>
                  </a:lnTo>
                  <a:lnTo>
                    <a:pt x="25" y="227"/>
                  </a:lnTo>
                  <a:lnTo>
                    <a:pt x="51" y="278"/>
                  </a:lnTo>
                  <a:lnTo>
                    <a:pt x="101" y="328"/>
                  </a:lnTo>
                  <a:lnTo>
                    <a:pt x="177" y="353"/>
                  </a:lnTo>
                  <a:lnTo>
                    <a:pt x="177" y="353"/>
                  </a:lnTo>
                  <a:lnTo>
                    <a:pt x="177" y="353"/>
                  </a:lnTo>
                  <a:lnTo>
                    <a:pt x="177" y="353"/>
                  </a:lnTo>
                  <a:lnTo>
                    <a:pt x="253" y="328"/>
                  </a:lnTo>
                  <a:lnTo>
                    <a:pt x="303" y="303"/>
                  </a:lnTo>
                  <a:lnTo>
                    <a:pt x="328" y="227"/>
                  </a:lnTo>
                  <a:lnTo>
                    <a:pt x="353" y="177"/>
                  </a:lnTo>
                  <a:lnTo>
                    <a:pt x="353" y="177"/>
                  </a:lnTo>
                  <a:lnTo>
                    <a:pt x="328" y="101"/>
                  </a:lnTo>
                  <a:lnTo>
                    <a:pt x="303" y="51"/>
                  </a:lnTo>
                  <a:lnTo>
                    <a:pt x="253" y="25"/>
                  </a:lnTo>
                  <a:lnTo>
                    <a:pt x="177" y="0"/>
                  </a:lnTo>
                  <a:lnTo>
                    <a:pt x="177" y="0"/>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3260;p46"/>
            <p:cNvSpPr/>
            <p:nvPr/>
          </p:nvSpPr>
          <p:spPr>
            <a:xfrm>
              <a:off x="1824014" y="1177278"/>
              <a:ext cx="4022" cy="4022"/>
            </a:xfrm>
            <a:custGeom>
              <a:avLst/>
              <a:gdLst/>
              <a:ahLst/>
              <a:cxnLst/>
              <a:rect l="l" t="t" r="r" b="b"/>
              <a:pathLst>
                <a:path w="203" h="203" extrusionOk="0">
                  <a:moveTo>
                    <a:pt x="51" y="0"/>
                  </a:moveTo>
                  <a:lnTo>
                    <a:pt x="25" y="26"/>
                  </a:lnTo>
                  <a:lnTo>
                    <a:pt x="0" y="51"/>
                  </a:lnTo>
                  <a:lnTo>
                    <a:pt x="0" y="101"/>
                  </a:lnTo>
                  <a:lnTo>
                    <a:pt x="0" y="127"/>
                  </a:lnTo>
                  <a:lnTo>
                    <a:pt x="25" y="177"/>
                  </a:lnTo>
                  <a:lnTo>
                    <a:pt x="51" y="177"/>
                  </a:lnTo>
                  <a:lnTo>
                    <a:pt x="101" y="202"/>
                  </a:lnTo>
                  <a:lnTo>
                    <a:pt x="126" y="177"/>
                  </a:lnTo>
                  <a:lnTo>
                    <a:pt x="152" y="177"/>
                  </a:lnTo>
                  <a:lnTo>
                    <a:pt x="177" y="127"/>
                  </a:lnTo>
                  <a:lnTo>
                    <a:pt x="202" y="101"/>
                  </a:lnTo>
                  <a:lnTo>
                    <a:pt x="177" y="51"/>
                  </a:lnTo>
                  <a:lnTo>
                    <a:pt x="152" y="26"/>
                  </a:lnTo>
                  <a:lnTo>
                    <a:pt x="126"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3261;p46"/>
            <p:cNvSpPr/>
            <p:nvPr/>
          </p:nvSpPr>
          <p:spPr>
            <a:xfrm>
              <a:off x="1824014" y="1177278"/>
              <a:ext cx="4022" cy="4022"/>
            </a:xfrm>
            <a:custGeom>
              <a:avLst/>
              <a:gdLst/>
              <a:ahLst/>
              <a:cxnLst/>
              <a:rect l="l" t="t" r="r" b="b"/>
              <a:pathLst>
                <a:path w="203" h="203" fill="none" extrusionOk="0">
                  <a:moveTo>
                    <a:pt x="202" y="101"/>
                  </a:moveTo>
                  <a:lnTo>
                    <a:pt x="202" y="101"/>
                  </a:lnTo>
                  <a:lnTo>
                    <a:pt x="177" y="127"/>
                  </a:lnTo>
                  <a:lnTo>
                    <a:pt x="152" y="177"/>
                  </a:lnTo>
                  <a:lnTo>
                    <a:pt x="126" y="177"/>
                  </a:lnTo>
                  <a:lnTo>
                    <a:pt x="101" y="202"/>
                  </a:lnTo>
                  <a:lnTo>
                    <a:pt x="101" y="202"/>
                  </a:lnTo>
                  <a:lnTo>
                    <a:pt x="51" y="177"/>
                  </a:lnTo>
                  <a:lnTo>
                    <a:pt x="25" y="177"/>
                  </a:lnTo>
                  <a:lnTo>
                    <a:pt x="0" y="127"/>
                  </a:lnTo>
                  <a:lnTo>
                    <a:pt x="0" y="101"/>
                  </a:lnTo>
                  <a:lnTo>
                    <a:pt x="0" y="101"/>
                  </a:lnTo>
                  <a:lnTo>
                    <a:pt x="0" y="51"/>
                  </a:lnTo>
                  <a:lnTo>
                    <a:pt x="25" y="26"/>
                  </a:lnTo>
                  <a:lnTo>
                    <a:pt x="51" y="0"/>
                  </a:lnTo>
                  <a:lnTo>
                    <a:pt x="101" y="0"/>
                  </a:lnTo>
                  <a:lnTo>
                    <a:pt x="101" y="0"/>
                  </a:lnTo>
                  <a:lnTo>
                    <a:pt x="126" y="0"/>
                  </a:lnTo>
                  <a:lnTo>
                    <a:pt x="152" y="26"/>
                  </a:lnTo>
                  <a:lnTo>
                    <a:pt x="177" y="51"/>
                  </a:lnTo>
                  <a:lnTo>
                    <a:pt x="202"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3262;p46"/>
            <p:cNvSpPr/>
            <p:nvPr/>
          </p:nvSpPr>
          <p:spPr>
            <a:xfrm>
              <a:off x="1825005" y="1177774"/>
              <a:ext cx="2021" cy="2021"/>
            </a:xfrm>
            <a:custGeom>
              <a:avLst/>
              <a:gdLst/>
              <a:ahLst/>
              <a:cxnLst/>
              <a:rect l="l" t="t" r="r" b="b"/>
              <a:pathLst>
                <a:path w="102" h="102" extrusionOk="0">
                  <a:moveTo>
                    <a:pt x="26" y="1"/>
                  </a:moveTo>
                  <a:lnTo>
                    <a:pt x="1" y="51"/>
                  </a:lnTo>
                  <a:lnTo>
                    <a:pt x="26" y="76"/>
                  </a:lnTo>
                  <a:lnTo>
                    <a:pt x="51" y="102"/>
                  </a:lnTo>
                  <a:lnTo>
                    <a:pt x="76" y="76"/>
                  </a:lnTo>
                  <a:lnTo>
                    <a:pt x="102" y="51"/>
                  </a:lnTo>
                  <a:lnTo>
                    <a:pt x="76"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3263;p46"/>
            <p:cNvSpPr/>
            <p:nvPr/>
          </p:nvSpPr>
          <p:spPr>
            <a:xfrm>
              <a:off x="1825005" y="1177774"/>
              <a:ext cx="2021" cy="2021"/>
            </a:xfrm>
            <a:custGeom>
              <a:avLst/>
              <a:gdLst/>
              <a:ahLst/>
              <a:cxnLst/>
              <a:rect l="l" t="t" r="r" b="b"/>
              <a:pathLst>
                <a:path w="102" h="102" fill="none" extrusionOk="0">
                  <a:moveTo>
                    <a:pt x="51" y="1"/>
                  </a:moveTo>
                  <a:lnTo>
                    <a:pt x="51" y="1"/>
                  </a:lnTo>
                  <a:lnTo>
                    <a:pt x="26" y="1"/>
                  </a:lnTo>
                  <a:lnTo>
                    <a:pt x="1" y="51"/>
                  </a:lnTo>
                  <a:lnTo>
                    <a:pt x="1" y="51"/>
                  </a:lnTo>
                  <a:lnTo>
                    <a:pt x="26" y="76"/>
                  </a:lnTo>
                  <a:lnTo>
                    <a:pt x="51" y="102"/>
                  </a:lnTo>
                  <a:lnTo>
                    <a:pt x="51" y="102"/>
                  </a:lnTo>
                  <a:lnTo>
                    <a:pt x="51" y="102"/>
                  </a:lnTo>
                  <a:lnTo>
                    <a:pt x="51" y="102"/>
                  </a:lnTo>
                  <a:lnTo>
                    <a:pt x="76" y="76"/>
                  </a:lnTo>
                  <a:lnTo>
                    <a:pt x="102" y="51"/>
                  </a:lnTo>
                  <a:lnTo>
                    <a:pt x="102" y="51"/>
                  </a:lnTo>
                  <a:lnTo>
                    <a:pt x="76" y="1"/>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3264;p46"/>
            <p:cNvSpPr/>
            <p:nvPr/>
          </p:nvSpPr>
          <p:spPr>
            <a:xfrm>
              <a:off x="1823004" y="1165786"/>
              <a:ext cx="9530" cy="9510"/>
            </a:xfrm>
            <a:custGeom>
              <a:avLst/>
              <a:gdLst/>
              <a:ahLst/>
              <a:cxnLst/>
              <a:rect l="l" t="t" r="r" b="b"/>
              <a:pathLst>
                <a:path w="481" h="480" extrusionOk="0">
                  <a:moveTo>
                    <a:pt x="228" y="0"/>
                  </a:moveTo>
                  <a:lnTo>
                    <a:pt x="152" y="25"/>
                  </a:lnTo>
                  <a:lnTo>
                    <a:pt x="76" y="76"/>
                  </a:lnTo>
                  <a:lnTo>
                    <a:pt x="1" y="152"/>
                  </a:lnTo>
                  <a:lnTo>
                    <a:pt x="1" y="252"/>
                  </a:lnTo>
                  <a:lnTo>
                    <a:pt x="1" y="328"/>
                  </a:lnTo>
                  <a:lnTo>
                    <a:pt x="51" y="404"/>
                  </a:lnTo>
                  <a:lnTo>
                    <a:pt x="127" y="480"/>
                  </a:lnTo>
                  <a:lnTo>
                    <a:pt x="329" y="480"/>
                  </a:lnTo>
                  <a:lnTo>
                    <a:pt x="404" y="429"/>
                  </a:lnTo>
                  <a:lnTo>
                    <a:pt x="455" y="353"/>
                  </a:lnTo>
                  <a:lnTo>
                    <a:pt x="480" y="252"/>
                  </a:lnTo>
                  <a:lnTo>
                    <a:pt x="455" y="152"/>
                  </a:lnTo>
                  <a:lnTo>
                    <a:pt x="404" y="76"/>
                  </a:lnTo>
                  <a:lnTo>
                    <a:pt x="329" y="25"/>
                  </a:lnTo>
                  <a:lnTo>
                    <a:pt x="228"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3265;p46"/>
            <p:cNvSpPr/>
            <p:nvPr/>
          </p:nvSpPr>
          <p:spPr>
            <a:xfrm>
              <a:off x="1823004" y="1165786"/>
              <a:ext cx="9530" cy="9510"/>
            </a:xfrm>
            <a:custGeom>
              <a:avLst/>
              <a:gdLst/>
              <a:ahLst/>
              <a:cxnLst/>
              <a:rect l="l" t="t" r="r" b="b"/>
              <a:pathLst>
                <a:path w="481" h="480" fill="none" extrusionOk="0">
                  <a:moveTo>
                    <a:pt x="1" y="252"/>
                  </a:moveTo>
                  <a:lnTo>
                    <a:pt x="1" y="252"/>
                  </a:lnTo>
                  <a:lnTo>
                    <a:pt x="1" y="328"/>
                  </a:lnTo>
                  <a:lnTo>
                    <a:pt x="51" y="404"/>
                  </a:lnTo>
                  <a:lnTo>
                    <a:pt x="127" y="480"/>
                  </a:lnTo>
                  <a:lnTo>
                    <a:pt x="228" y="480"/>
                  </a:lnTo>
                  <a:lnTo>
                    <a:pt x="228" y="480"/>
                  </a:lnTo>
                  <a:lnTo>
                    <a:pt x="329" y="480"/>
                  </a:lnTo>
                  <a:lnTo>
                    <a:pt x="404" y="429"/>
                  </a:lnTo>
                  <a:lnTo>
                    <a:pt x="455" y="353"/>
                  </a:lnTo>
                  <a:lnTo>
                    <a:pt x="480" y="252"/>
                  </a:lnTo>
                  <a:lnTo>
                    <a:pt x="480" y="252"/>
                  </a:lnTo>
                  <a:lnTo>
                    <a:pt x="455" y="152"/>
                  </a:lnTo>
                  <a:lnTo>
                    <a:pt x="404" y="76"/>
                  </a:lnTo>
                  <a:lnTo>
                    <a:pt x="329" y="25"/>
                  </a:lnTo>
                  <a:lnTo>
                    <a:pt x="228" y="0"/>
                  </a:lnTo>
                  <a:lnTo>
                    <a:pt x="228" y="0"/>
                  </a:lnTo>
                  <a:lnTo>
                    <a:pt x="152" y="25"/>
                  </a:lnTo>
                  <a:lnTo>
                    <a:pt x="76" y="76"/>
                  </a:lnTo>
                  <a:lnTo>
                    <a:pt x="1" y="152"/>
                  </a:lnTo>
                  <a:lnTo>
                    <a:pt x="1" y="25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3266;p46"/>
            <p:cNvSpPr/>
            <p:nvPr/>
          </p:nvSpPr>
          <p:spPr>
            <a:xfrm>
              <a:off x="1823004" y="1165786"/>
              <a:ext cx="9530" cy="9510"/>
            </a:xfrm>
            <a:custGeom>
              <a:avLst/>
              <a:gdLst/>
              <a:ahLst/>
              <a:cxnLst/>
              <a:rect l="l" t="t" r="r" b="b"/>
              <a:pathLst>
                <a:path w="481" h="480" extrusionOk="0">
                  <a:moveTo>
                    <a:pt x="228" y="0"/>
                  </a:moveTo>
                  <a:lnTo>
                    <a:pt x="152" y="25"/>
                  </a:lnTo>
                  <a:lnTo>
                    <a:pt x="76" y="76"/>
                  </a:lnTo>
                  <a:lnTo>
                    <a:pt x="1" y="152"/>
                  </a:lnTo>
                  <a:lnTo>
                    <a:pt x="1" y="252"/>
                  </a:lnTo>
                  <a:lnTo>
                    <a:pt x="1" y="328"/>
                  </a:lnTo>
                  <a:lnTo>
                    <a:pt x="51" y="404"/>
                  </a:lnTo>
                  <a:lnTo>
                    <a:pt x="127" y="480"/>
                  </a:lnTo>
                  <a:lnTo>
                    <a:pt x="329" y="480"/>
                  </a:lnTo>
                  <a:lnTo>
                    <a:pt x="404" y="429"/>
                  </a:lnTo>
                  <a:lnTo>
                    <a:pt x="455" y="353"/>
                  </a:lnTo>
                  <a:lnTo>
                    <a:pt x="480" y="252"/>
                  </a:lnTo>
                  <a:lnTo>
                    <a:pt x="455" y="152"/>
                  </a:lnTo>
                  <a:lnTo>
                    <a:pt x="404" y="76"/>
                  </a:lnTo>
                  <a:lnTo>
                    <a:pt x="329" y="25"/>
                  </a:lnTo>
                  <a:lnTo>
                    <a:pt x="228"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3267;p46"/>
            <p:cNvSpPr/>
            <p:nvPr/>
          </p:nvSpPr>
          <p:spPr>
            <a:xfrm>
              <a:off x="1823004" y="1165786"/>
              <a:ext cx="9530" cy="9510"/>
            </a:xfrm>
            <a:custGeom>
              <a:avLst/>
              <a:gdLst/>
              <a:ahLst/>
              <a:cxnLst/>
              <a:rect l="l" t="t" r="r" b="b"/>
              <a:pathLst>
                <a:path w="481" h="480" fill="none" extrusionOk="0">
                  <a:moveTo>
                    <a:pt x="1" y="252"/>
                  </a:moveTo>
                  <a:lnTo>
                    <a:pt x="1" y="252"/>
                  </a:lnTo>
                  <a:lnTo>
                    <a:pt x="1" y="328"/>
                  </a:lnTo>
                  <a:lnTo>
                    <a:pt x="51" y="404"/>
                  </a:lnTo>
                  <a:lnTo>
                    <a:pt x="127" y="480"/>
                  </a:lnTo>
                  <a:lnTo>
                    <a:pt x="228" y="480"/>
                  </a:lnTo>
                  <a:lnTo>
                    <a:pt x="228" y="480"/>
                  </a:lnTo>
                  <a:lnTo>
                    <a:pt x="329" y="480"/>
                  </a:lnTo>
                  <a:lnTo>
                    <a:pt x="404" y="429"/>
                  </a:lnTo>
                  <a:lnTo>
                    <a:pt x="455" y="353"/>
                  </a:lnTo>
                  <a:lnTo>
                    <a:pt x="480" y="252"/>
                  </a:lnTo>
                  <a:lnTo>
                    <a:pt x="480" y="252"/>
                  </a:lnTo>
                  <a:lnTo>
                    <a:pt x="455" y="152"/>
                  </a:lnTo>
                  <a:lnTo>
                    <a:pt x="404" y="76"/>
                  </a:lnTo>
                  <a:lnTo>
                    <a:pt x="329" y="25"/>
                  </a:lnTo>
                  <a:lnTo>
                    <a:pt x="228" y="0"/>
                  </a:lnTo>
                  <a:lnTo>
                    <a:pt x="228" y="0"/>
                  </a:lnTo>
                  <a:lnTo>
                    <a:pt x="152" y="25"/>
                  </a:lnTo>
                  <a:lnTo>
                    <a:pt x="76" y="76"/>
                  </a:lnTo>
                  <a:lnTo>
                    <a:pt x="1" y="152"/>
                  </a:lnTo>
                  <a:lnTo>
                    <a:pt x="1" y="25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3268;p46"/>
            <p:cNvSpPr/>
            <p:nvPr/>
          </p:nvSpPr>
          <p:spPr>
            <a:xfrm>
              <a:off x="1824014" y="1167272"/>
              <a:ext cx="7014" cy="6518"/>
            </a:xfrm>
            <a:custGeom>
              <a:avLst/>
              <a:gdLst/>
              <a:ahLst/>
              <a:cxnLst/>
              <a:rect l="l" t="t" r="r" b="b"/>
              <a:pathLst>
                <a:path w="354" h="329" extrusionOk="0">
                  <a:moveTo>
                    <a:pt x="177" y="1"/>
                  </a:moveTo>
                  <a:lnTo>
                    <a:pt x="101" y="26"/>
                  </a:lnTo>
                  <a:lnTo>
                    <a:pt x="152" y="26"/>
                  </a:lnTo>
                  <a:lnTo>
                    <a:pt x="177" y="51"/>
                  </a:lnTo>
                  <a:lnTo>
                    <a:pt x="202" y="77"/>
                  </a:lnTo>
                  <a:lnTo>
                    <a:pt x="202" y="127"/>
                  </a:lnTo>
                  <a:lnTo>
                    <a:pt x="202" y="152"/>
                  </a:lnTo>
                  <a:lnTo>
                    <a:pt x="177" y="177"/>
                  </a:lnTo>
                  <a:lnTo>
                    <a:pt x="126" y="203"/>
                  </a:lnTo>
                  <a:lnTo>
                    <a:pt x="101" y="228"/>
                  </a:lnTo>
                  <a:lnTo>
                    <a:pt x="51" y="203"/>
                  </a:lnTo>
                  <a:lnTo>
                    <a:pt x="0" y="152"/>
                  </a:lnTo>
                  <a:lnTo>
                    <a:pt x="25" y="228"/>
                  </a:lnTo>
                  <a:lnTo>
                    <a:pt x="51" y="278"/>
                  </a:lnTo>
                  <a:lnTo>
                    <a:pt x="101" y="329"/>
                  </a:lnTo>
                  <a:lnTo>
                    <a:pt x="253" y="329"/>
                  </a:lnTo>
                  <a:lnTo>
                    <a:pt x="303" y="278"/>
                  </a:lnTo>
                  <a:lnTo>
                    <a:pt x="328" y="228"/>
                  </a:lnTo>
                  <a:lnTo>
                    <a:pt x="353" y="177"/>
                  </a:lnTo>
                  <a:lnTo>
                    <a:pt x="353" y="102"/>
                  </a:lnTo>
                  <a:lnTo>
                    <a:pt x="303" y="51"/>
                  </a:lnTo>
                  <a:lnTo>
                    <a:pt x="253"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3269;p46"/>
            <p:cNvSpPr/>
            <p:nvPr/>
          </p:nvSpPr>
          <p:spPr>
            <a:xfrm>
              <a:off x="1824014" y="1167272"/>
              <a:ext cx="7014" cy="6518"/>
            </a:xfrm>
            <a:custGeom>
              <a:avLst/>
              <a:gdLst/>
              <a:ahLst/>
              <a:cxnLst/>
              <a:rect l="l" t="t" r="r" b="b"/>
              <a:pathLst>
                <a:path w="354" h="329" fill="none" extrusionOk="0">
                  <a:moveTo>
                    <a:pt x="177" y="1"/>
                  </a:moveTo>
                  <a:lnTo>
                    <a:pt x="177" y="1"/>
                  </a:lnTo>
                  <a:lnTo>
                    <a:pt x="101" y="26"/>
                  </a:lnTo>
                  <a:lnTo>
                    <a:pt x="101" y="26"/>
                  </a:lnTo>
                  <a:lnTo>
                    <a:pt x="101" y="26"/>
                  </a:lnTo>
                  <a:lnTo>
                    <a:pt x="101" y="26"/>
                  </a:lnTo>
                  <a:lnTo>
                    <a:pt x="101" y="26"/>
                  </a:lnTo>
                  <a:lnTo>
                    <a:pt x="101" y="26"/>
                  </a:lnTo>
                  <a:lnTo>
                    <a:pt x="152" y="26"/>
                  </a:lnTo>
                  <a:lnTo>
                    <a:pt x="177" y="51"/>
                  </a:lnTo>
                  <a:lnTo>
                    <a:pt x="202" y="77"/>
                  </a:lnTo>
                  <a:lnTo>
                    <a:pt x="202" y="127"/>
                  </a:lnTo>
                  <a:lnTo>
                    <a:pt x="202" y="127"/>
                  </a:lnTo>
                  <a:lnTo>
                    <a:pt x="202" y="152"/>
                  </a:lnTo>
                  <a:lnTo>
                    <a:pt x="177" y="177"/>
                  </a:lnTo>
                  <a:lnTo>
                    <a:pt x="126" y="203"/>
                  </a:lnTo>
                  <a:lnTo>
                    <a:pt x="101" y="228"/>
                  </a:lnTo>
                  <a:lnTo>
                    <a:pt x="101" y="228"/>
                  </a:lnTo>
                  <a:lnTo>
                    <a:pt x="101" y="228"/>
                  </a:lnTo>
                  <a:lnTo>
                    <a:pt x="101" y="228"/>
                  </a:lnTo>
                  <a:lnTo>
                    <a:pt x="51" y="203"/>
                  </a:lnTo>
                  <a:lnTo>
                    <a:pt x="0" y="152"/>
                  </a:lnTo>
                  <a:lnTo>
                    <a:pt x="0" y="152"/>
                  </a:lnTo>
                  <a:lnTo>
                    <a:pt x="0" y="152"/>
                  </a:lnTo>
                  <a:lnTo>
                    <a:pt x="0" y="152"/>
                  </a:lnTo>
                  <a:lnTo>
                    <a:pt x="25" y="228"/>
                  </a:lnTo>
                  <a:lnTo>
                    <a:pt x="51" y="278"/>
                  </a:lnTo>
                  <a:lnTo>
                    <a:pt x="101" y="329"/>
                  </a:lnTo>
                  <a:lnTo>
                    <a:pt x="177" y="329"/>
                  </a:lnTo>
                  <a:lnTo>
                    <a:pt x="177" y="329"/>
                  </a:lnTo>
                  <a:lnTo>
                    <a:pt x="177" y="329"/>
                  </a:lnTo>
                  <a:lnTo>
                    <a:pt x="177" y="329"/>
                  </a:lnTo>
                  <a:lnTo>
                    <a:pt x="253" y="329"/>
                  </a:lnTo>
                  <a:lnTo>
                    <a:pt x="303" y="278"/>
                  </a:lnTo>
                  <a:lnTo>
                    <a:pt x="328" y="228"/>
                  </a:lnTo>
                  <a:lnTo>
                    <a:pt x="353" y="177"/>
                  </a:lnTo>
                  <a:lnTo>
                    <a:pt x="353" y="177"/>
                  </a:lnTo>
                  <a:lnTo>
                    <a:pt x="353" y="102"/>
                  </a:lnTo>
                  <a:lnTo>
                    <a:pt x="303" y="51"/>
                  </a:lnTo>
                  <a:lnTo>
                    <a:pt x="253" y="1"/>
                  </a:lnTo>
                  <a:lnTo>
                    <a:pt x="177" y="1"/>
                  </a:lnTo>
                  <a:lnTo>
                    <a:pt x="177" y="1"/>
                  </a:lnTo>
                  <a:lnTo>
                    <a:pt x="1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3270;p46"/>
            <p:cNvSpPr/>
            <p:nvPr/>
          </p:nvSpPr>
          <p:spPr>
            <a:xfrm>
              <a:off x="1824014" y="1167787"/>
              <a:ext cx="4022" cy="4002"/>
            </a:xfrm>
            <a:custGeom>
              <a:avLst/>
              <a:gdLst/>
              <a:ahLst/>
              <a:cxnLst/>
              <a:rect l="l" t="t" r="r" b="b"/>
              <a:pathLst>
                <a:path w="203" h="202" extrusionOk="0">
                  <a:moveTo>
                    <a:pt x="51" y="0"/>
                  </a:moveTo>
                  <a:lnTo>
                    <a:pt x="25" y="25"/>
                  </a:lnTo>
                  <a:lnTo>
                    <a:pt x="0" y="51"/>
                  </a:lnTo>
                  <a:lnTo>
                    <a:pt x="0" y="101"/>
                  </a:lnTo>
                  <a:lnTo>
                    <a:pt x="0" y="126"/>
                  </a:lnTo>
                  <a:lnTo>
                    <a:pt x="25" y="151"/>
                  </a:lnTo>
                  <a:lnTo>
                    <a:pt x="51" y="177"/>
                  </a:lnTo>
                  <a:lnTo>
                    <a:pt x="101" y="202"/>
                  </a:lnTo>
                  <a:lnTo>
                    <a:pt x="126" y="177"/>
                  </a:lnTo>
                  <a:lnTo>
                    <a:pt x="177" y="151"/>
                  </a:lnTo>
                  <a:lnTo>
                    <a:pt x="202" y="126"/>
                  </a:lnTo>
                  <a:lnTo>
                    <a:pt x="202" y="101"/>
                  </a:lnTo>
                  <a:lnTo>
                    <a:pt x="202" y="51"/>
                  </a:lnTo>
                  <a:lnTo>
                    <a:pt x="177" y="25"/>
                  </a:lnTo>
                  <a:lnTo>
                    <a:pt x="15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3271;p46"/>
            <p:cNvSpPr/>
            <p:nvPr/>
          </p:nvSpPr>
          <p:spPr>
            <a:xfrm>
              <a:off x="1824014" y="1167787"/>
              <a:ext cx="4022" cy="4002"/>
            </a:xfrm>
            <a:custGeom>
              <a:avLst/>
              <a:gdLst/>
              <a:ahLst/>
              <a:cxnLst/>
              <a:rect l="l" t="t" r="r" b="b"/>
              <a:pathLst>
                <a:path w="203" h="202" fill="none" extrusionOk="0">
                  <a:moveTo>
                    <a:pt x="202" y="101"/>
                  </a:moveTo>
                  <a:lnTo>
                    <a:pt x="202" y="101"/>
                  </a:lnTo>
                  <a:lnTo>
                    <a:pt x="202" y="126"/>
                  </a:lnTo>
                  <a:lnTo>
                    <a:pt x="177" y="151"/>
                  </a:lnTo>
                  <a:lnTo>
                    <a:pt x="126" y="177"/>
                  </a:lnTo>
                  <a:lnTo>
                    <a:pt x="101" y="202"/>
                  </a:lnTo>
                  <a:lnTo>
                    <a:pt x="101" y="202"/>
                  </a:lnTo>
                  <a:lnTo>
                    <a:pt x="51" y="177"/>
                  </a:lnTo>
                  <a:lnTo>
                    <a:pt x="25" y="151"/>
                  </a:lnTo>
                  <a:lnTo>
                    <a:pt x="0" y="126"/>
                  </a:lnTo>
                  <a:lnTo>
                    <a:pt x="0" y="101"/>
                  </a:lnTo>
                  <a:lnTo>
                    <a:pt x="0" y="101"/>
                  </a:lnTo>
                  <a:lnTo>
                    <a:pt x="0" y="51"/>
                  </a:lnTo>
                  <a:lnTo>
                    <a:pt x="25" y="25"/>
                  </a:lnTo>
                  <a:lnTo>
                    <a:pt x="51" y="0"/>
                  </a:lnTo>
                  <a:lnTo>
                    <a:pt x="101" y="0"/>
                  </a:lnTo>
                  <a:lnTo>
                    <a:pt x="101" y="0"/>
                  </a:lnTo>
                  <a:lnTo>
                    <a:pt x="152" y="0"/>
                  </a:lnTo>
                  <a:lnTo>
                    <a:pt x="177" y="25"/>
                  </a:lnTo>
                  <a:lnTo>
                    <a:pt x="202" y="51"/>
                  </a:lnTo>
                  <a:lnTo>
                    <a:pt x="202"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3272;p46"/>
            <p:cNvSpPr/>
            <p:nvPr/>
          </p:nvSpPr>
          <p:spPr>
            <a:xfrm>
              <a:off x="1825005" y="1167787"/>
              <a:ext cx="2021" cy="2021"/>
            </a:xfrm>
            <a:custGeom>
              <a:avLst/>
              <a:gdLst/>
              <a:ahLst/>
              <a:cxnLst/>
              <a:rect l="l" t="t" r="r" b="b"/>
              <a:pathLst>
                <a:path w="102" h="102" extrusionOk="0">
                  <a:moveTo>
                    <a:pt x="51" y="0"/>
                  </a:moveTo>
                  <a:lnTo>
                    <a:pt x="26" y="25"/>
                  </a:lnTo>
                  <a:lnTo>
                    <a:pt x="1" y="51"/>
                  </a:lnTo>
                  <a:lnTo>
                    <a:pt x="26" y="101"/>
                  </a:lnTo>
                  <a:lnTo>
                    <a:pt x="102" y="101"/>
                  </a:lnTo>
                  <a:lnTo>
                    <a:pt x="102" y="51"/>
                  </a:lnTo>
                  <a:lnTo>
                    <a:pt x="102" y="25"/>
                  </a:lnTo>
                  <a:lnTo>
                    <a:pt x="5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3273;p46"/>
            <p:cNvSpPr/>
            <p:nvPr/>
          </p:nvSpPr>
          <p:spPr>
            <a:xfrm>
              <a:off x="1825005" y="1167787"/>
              <a:ext cx="2021" cy="2021"/>
            </a:xfrm>
            <a:custGeom>
              <a:avLst/>
              <a:gdLst/>
              <a:ahLst/>
              <a:cxnLst/>
              <a:rect l="l" t="t" r="r" b="b"/>
              <a:pathLst>
                <a:path w="102" h="102" fill="none" extrusionOk="0">
                  <a:moveTo>
                    <a:pt x="51" y="0"/>
                  </a:moveTo>
                  <a:lnTo>
                    <a:pt x="51" y="0"/>
                  </a:lnTo>
                  <a:lnTo>
                    <a:pt x="26" y="25"/>
                  </a:lnTo>
                  <a:lnTo>
                    <a:pt x="1" y="51"/>
                  </a:lnTo>
                  <a:lnTo>
                    <a:pt x="1" y="51"/>
                  </a:lnTo>
                  <a:lnTo>
                    <a:pt x="26" y="101"/>
                  </a:lnTo>
                  <a:lnTo>
                    <a:pt x="51" y="101"/>
                  </a:lnTo>
                  <a:lnTo>
                    <a:pt x="51" y="101"/>
                  </a:lnTo>
                  <a:lnTo>
                    <a:pt x="51" y="101"/>
                  </a:lnTo>
                  <a:lnTo>
                    <a:pt x="51" y="101"/>
                  </a:lnTo>
                  <a:lnTo>
                    <a:pt x="102" y="101"/>
                  </a:lnTo>
                  <a:lnTo>
                    <a:pt x="102" y="51"/>
                  </a:lnTo>
                  <a:lnTo>
                    <a:pt x="102" y="51"/>
                  </a:lnTo>
                  <a:lnTo>
                    <a:pt x="102" y="25"/>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3274;p46"/>
            <p:cNvSpPr/>
            <p:nvPr/>
          </p:nvSpPr>
          <p:spPr>
            <a:xfrm>
              <a:off x="1822508" y="1184768"/>
              <a:ext cx="9510" cy="9530"/>
            </a:xfrm>
            <a:custGeom>
              <a:avLst/>
              <a:gdLst/>
              <a:ahLst/>
              <a:cxnLst/>
              <a:rect l="l" t="t" r="r" b="b"/>
              <a:pathLst>
                <a:path w="480" h="481" extrusionOk="0">
                  <a:moveTo>
                    <a:pt x="152" y="1"/>
                  </a:moveTo>
                  <a:lnTo>
                    <a:pt x="76" y="51"/>
                  </a:lnTo>
                  <a:lnTo>
                    <a:pt x="26" y="127"/>
                  </a:lnTo>
                  <a:lnTo>
                    <a:pt x="1" y="228"/>
                  </a:lnTo>
                  <a:lnTo>
                    <a:pt x="26" y="329"/>
                  </a:lnTo>
                  <a:lnTo>
                    <a:pt x="76" y="405"/>
                  </a:lnTo>
                  <a:lnTo>
                    <a:pt x="152" y="455"/>
                  </a:lnTo>
                  <a:lnTo>
                    <a:pt x="228" y="480"/>
                  </a:lnTo>
                  <a:lnTo>
                    <a:pt x="329" y="455"/>
                  </a:lnTo>
                  <a:lnTo>
                    <a:pt x="404" y="405"/>
                  </a:lnTo>
                  <a:lnTo>
                    <a:pt x="455" y="329"/>
                  </a:lnTo>
                  <a:lnTo>
                    <a:pt x="480" y="228"/>
                  </a:lnTo>
                  <a:lnTo>
                    <a:pt x="480" y="152"/>
                  </a:lnTo>
                  <a:lnTo>
                    <a:pt x="429" y="77"/>
                  </a:lnTo>
                  <a:lnTo>
                    <a:pt x="354"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3275;p46"/>
            <p:cNvSpPr/>
            <p:nvPr/>
          </p:nvSpPr>
          <p:spPr>
            <a:xfrm>
              <a:off x="1822508" y="1184768"/>
              <a:ext cx="9510" cy="9530"/>
            </a:xfrm>
            <a:custGeom>
              <a:avLst/>
              <a:gdLst/>
              <a:ahLst/>
              <a:cxnLst/>
              <a:rect l="l" t="t" r="r" b="b"/>
              <a:pathLst>
                <a:path w="480" h="481" fill="none" extrusionOk="0">
                  <a:moveTo>
                    <a:pt x="1" y="228"/>
                  </a:moveTo>
                  <a:lnTo>
                    <a:pt x="1" y="228"/>
                  </a:lnTo>
                  <a:lnTo>
                    <a:pt x="26" y="329"/>
                  </a:lnTo>
                  <a:lnTo>
                    <a:pt x="76" y="405"/>
                  </a:lnTo>
                  <a:lnTo>
                    <a:pt x="152" y="455"/>
                  </a:lnTo>
                  <a:lnTo>
                    <a:pt x="228" y="480"/>
                  </a:lnTo>
                  <a:lnTo>
                    <a:pt x="228" y="480"/>
                  </a:lnTo>
                  <a:lnTo>
                    <a:pt x="329" y="455"/>
                  </a:lnTo>
                  <a:lnTo>
                    <a:pt x="404" y="405"/>
                  </a:lnTo>
                  <a:lnTo>
                    <a:pt x="455" y="329"/>
                  </a:lnTo>
                  <a:lnTo>
                    <a:pt x="480" y="228"/>
                  </a:lnTo>
                  <a:lnTo>
                    <a:pt x="480" y="228"/>
                  </a:lnTo>
                  <a:lnTo>
                    <a:pt x="480" y="152"/>
                  </a:lnTo>
                  <a:lnTo>
                    <a:pt x="429" y="77"/>
                  </a:lnTo>
                  <a:lnTo>
                    <a:pt x="354" y="1"/>
                  </a:lnTo>
                  <a:lnTo>
                    <a:pt x="253" y="1"/>
                  </a:lnTo>
                  <a:lnTo>
                    <a:pt x="253" y="1"/>
                  </a:lnTo>
                  <a:lnTo>
                    <a:pt x="152" y="1"/>
                  </a:lnTo>
                  <a:lnTo>
                    <a:pt x="76" y="51"/>
                  </a:lnTo>
                  <a:lnTo>
                    <a:pt x="26" y="127"/>
                  </a:lnTo>
                  <a:lnTo>
                    <a:pt x="1"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3276;p46"/>
            <p:cNvSpPr/>
            <p:nvPr/>
          </p:nvSpPr>
          <p:spPr>
            <a:xfrm>
              <a:off x="1822508" y="1184768"/>
              <a:ext cx="9510" cy="9530"/>
            </a:xfrm>
            <a:custGeom>
              <a:avLst/>
              <a:gdLst/>
              <a:ahLst/>
              <a:cxnLst/>
              <a:rect l="l" t="t" r="r" b="b"/>
              <a:pathLst>
                <a:path w="480" h="481" extrusionOk="0">
                  <a:moveTo>
                    <a:pt x="152" y="1"/>
                  </a:moveTo>
                  <a:lnTo>
                    <a:pt x="76" y="51"/>
                  </a:lnTo>
                  <a:lnTo>
                    <a:pt x="26" y="127"/>
                  </a:lnTo>
                  <a:lnTo>
                    <a:pt x="1" y="228"/>
                  </a:lnTo>
                  <a:lnTo>
                    <a:pt x="26" y="329"/>
                  </a:lnTo>
                  <a:lnTo>
                    <a:pt x="76" y="405"/>
                  </a:lnTo>
                  <a:lnTo>
                    <a:pt x="152" y="455"/>
                  </a:lnTo>
                  <a:lnTo>
                    <a:pt x="228" y="480"/>
                  </a:lnTo>
                  <a:lnTo>
                    <a:pt x="329" y="455"/>
                  </a:lnTo>
                  <a:lnTo>
                    <a:pt x="404" y="405"/>
                  </a:lnTo>
                  <a:lnTo>
                    <a:pt x="455" y="329"/>
                  </a:lnTo>
                  <a:lnTo>
                    <a:pt x="480" y="228"/>
                  </a:lnTo>
                  <a:lnTo>
                    <a:pt x="480" y="152"/>
                  </a:lnTo>
                  <a:lnTo>
                    <a:pt x="429" y="77"/>
                  </a:lnTo>
                  <a:lnTo>
                    <a:pt x="354"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3277;p46"/>
            <p:cNvSpPr/>
            <p:nvPr/>
          </p:nvSpPr>
          <p:spPr>
            <a:xfrm>
              <a:off x="1822508" y="1184768"/>
              <a:ext cx="9510" cy="9530"/>
            </a:xfrm>
            <a:custGeom>
              <a:avLst/>
              <a:gdLst/>
              <a:ahLst/>
              <a:cxnLst/>
              <a:rect l="l" t="t" r="r" b="b"/>
              <a:pathLst>
                <a:path w="480" h="481" fill="none" extrusionOk="0">
                  <a:moveTo>
                    <a:pt x="1" y="228"/>
                  </a:moveTo>
                  <a:lnTo>
                    <a:pt x="1" y="228"/>
                  </a:lnTo>
                  <a:lnTo>
                    <a:pt x="26" y="329"/>
                  </a:lnTo>
                  <a:lnTo>
                    <a:pt x="76" y="405"/>
                  </a:lnTo>
                  <a:lnTo>
                    <a:pt x="152" y="455"/>
                  </a:lnTo>
                  <a:lnTo>
                    <a:pt x="228" y="480"/>
                  </a:lnTo>
                  <a:lnTo>
                    <a:pt x="228" y="480"/>
                  </a:lnTo>
                  <a:lnTo>
                    <a:pt x="329" y="455"/>
                  </a:lnTo>
                  <a:lnTo>
                    <a:pt x="404" y="405"/>
                  </a:lnTo>
                  <a:lnTo>
                    <a:pt x="455" y="329"/>
                  </a:lnTo>
                  <a:lnTo>
                    <a:pt x="480" y="228"/>
                  </a:lnTo>
                  <a:lnTo>
                    <a:pt x="480" y="228"/>
                  </a:lnTo>
                  <a:lnTo>
                    <a:pt x="480" y="152"/>
                  </a:lnTo>
                  <a:lnTo>
                    <a:pt x="429" y="77"/>
                  </a:lnTo>
                  <a:lnTo>
                    <a:pt x="354" y="1"/>
                  </a:lnTo>
                  <a:lnTo>
                    <a:pt x="253" y="1"/>
                  </a:lnTo>
                  <a:lnTo>
                    <a:pt x="253" y="1"/>
                  </a:lnTo>
                  <a:lnTo>
                    <a:pt x="152" y="1"/>
                  </a:lnTo>
                  <a:lnTo>
                    <a:pt x="76" y="51"/>
                  </a:lnTo>
                  <a:lnTo>
                    <a:pt x="26" y="127"/>
                  </a:lnTo>
                  <a:lnTo>
                    <a:pt x="1"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3278;p46"/>
            <p:cNvSpPr/>
            <p:nvPr/>
          </p:nvSpPr>
          <p:spPr>
            <a:xfrm>
              <a:off x="1824014" y="1185779"/>
              <a:ext cx="6518" cy="6023"/>
            </a:xfrm>
            <a:custGeom>
              <a:avLst/>
              <a:gdLst/>
              <a:ahLst/>
              <a:cxnLst/>
              <a:rect l="l" t="t" r="r" b="b"/>
              <a:pathLst>
                <a:path w="329" h="304" extrusionOk="0">
                  <a:moveTo>
                    <a:pt x="177" y="0"/>
                  </a:moveTo>
                  <a:lnTo>
                    <a:pt x="76" y="26"/>
                  </a:lnTo>
                  <a:lnTo>
                    <a:pt x="126" y="51"/>
                  </a:lnTo>
                  <a:lnTo>
                    <a:pt x="152" y="51"/>
                  </a:lnTo>
                  <a:lnTo>
                    <a:pt x="177" y="101"/>
                  </a:lnTo>
                  <a:lnTo>
                    <a:pt x="177" y="127"/>
                  </a:lnTo>
                  <a:lnTo>
                    <a:pt x="177" y="177"/>
                  </a:lnTo>
                  <a:lnTo>
                    <a:pt x="152" y="202"/>
                  </a:lnTo>
                  <a:lnTo>
                    <a:pt x="126" y="227"/>
                  </a:lnTo>
                  <a:lnTo>
                    <a:pt x="76" y="227"/>
                  </a:lnTo>
                  <a:lnTo>
                    <a:pt x="25" y="202"/>
                  </a:lnTo>
                  <a:lnTo>
                    <a:pt x="0" y="177"/>
                  </a:lnTo>
                  <a:lnTo>
                    <a:pt x="0" y="253"/>
                  </a:lnTo>
                  <a:lnTo>
                    <a:pt x="51" y="303"/>
                  </a:lnTo>
                  <a:lnTo>
                    <a:pt x="278" y="303"/>
                  </a:lnTo>
                  <a:lnTo>
                    <a:pt x="328" y="253"/>
                  </a:lnTo>
                  <a:lnTo>
                    <a:pt x="328" y="177"/>
                  </a:lnTo>
                  <a:lnTo>
                    <a:pt x="328" y="127"/>
                  </a:lnTo>
                  <a:lnTo>
                    <a:pt x="278" y="51"/>
                  </a:lnTo>
                  <a:lnTo>
                    <a:pt x="227" y="26"/>
                  </a:lnTo>
                  <a:lnTo>
                    <a:pt x="177"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3279;p46"/>
            <p:cNvSpPr/>
            <p:nvPr/>
          </p:nvSpPr>
          <p:spPr>
            <a:xfrm>
              <a:off x="1824014" y="1185779"/>
              <a:ext cx="6518" cy="6023"/>
            </a:xfrm>
            <a:custGeom>
              <a:avLst/>
              <a:gdLst/>
              <a:ahLst/>
              <a:cxnLst/>
              <a:rect l="l" t="t" r="r" b="b"/>
              <a:pathLst>
                <a:path w="329" h="304" fill="none" extrusionOk="0">
                  <a:moveTo>
                    <a:pt x="177" y="0"/>
                  </a:moveTo>
                  <a:lnTo>
                    <a:pt x="177" y="0"/>
                  </a:lnTo>
                  <a:lnTo>
                    <a:pt x="76" y="26"/>
                  </a:lnTo>
                  <a:lnTo>
                    <a:pt x="76" y="26"/>
                  </a:lnTo>
                  <a:lnTo>
                    <a:pt x="76" y="26"/>
                  </a:lnTo>
                  <a:lnTo>
                    <a:pt x="76" y="26"/>
                  </a:lnTo>
                  <a:lnTo>
                    <a:pt x="76" y="26"/>
                  </a:lnTo>
                  <a:lnTo>
                    <a:pt x="76" y="26"/>
                  </a:lnTo>
                  <a:lnTo>
                    <a:pt x="126" y="51"/>
                  </a:lnTo>
                  <a:lnTo>
                    <a:pt x="152" y="51"/>
                  </a:lnTo>
                  <a:lnTo>
                    <a:pt x="177" y="101"/>
                  </a:lnTo>
                  <a:lnTo>
                    <a:pt x="177" y="127"/>
                  </a:lnTo>
                  <a:lnTo>
                    <a:pt x="177" y="127"/>
                  </a:lnTo>
                  <a:lnTo>
                    <a:pt x="177" y="177"/>
                  </a:lnTo>
                  <a:lnTo>
                    <a:pt x="152" y="202"/>
                  </a:lnTo>
                  <a:lnTo>
                    <a:pt x="126" y="227"/>
                  </a:lnTo>
                  <a:lnTo>
                    <a:pt x="76" y="227"/>
                  </a:lnTo>
                  <a:lnTo>
                    <a:pt x="76" y="227"/>
                  </a:lnTo>
                  <a:lnTo>
                    <a:pt x="76" y="227"/>
                  </a:lnTo>
                  <a:lnTo>
                    <a:pt x="76" y="227"/>
                  </a:lnTo>
                  <a:lnTo>
                    <a:pt x="25" y="202"/>
                  </a:lnTo>
                  <a:lnTo>
                    <a:pt x="0" y="177"/>
                  </a:lnTo>
                  <a:lnTo>
                    <a:pt x="0" y="177"/>
                  </a:lnTo>
                  <a:lnTo>
                    <a:pt x="0" y="177"/>
                  </a:lnTo>
                  <a:lnTo>
                    <a:pt x="0" y="177"/>
                  </a:lnTo>
                  <a:lnTo>
                    <a:pt x="0" y="253"/>
                  </a:lnTo>
                  <a:lnTo>
                    <a:pt x="51" y="303"/>
                  </a:lnTo>
                  <a:lnTo>
                    <a:pt x="51" y="303"/>
                  </a:lnTo>
                  <a:lnTo>
                    <a:pt x="126" y="303"/>
                  </a:lnTo>
                  <a:lnTo>
                    <a:pt x="126" y="303"/>
                  </a:lnTo>
                  <a:lnTo>
                    <a:pt x="152" y="303"/>
                  </a:lnTo>
                  <a:lnTo>
                    <a:pt x="152" y="303"/>
                  </a:lnTo>
                  <a:lnTo>
                    <a:pt x="278" y="303"/>
                  </a:lnTo>
                  <a:lnTo>
                    <a:pt x="278" y="303"/>
                  </a:lnTo>
                  <a:lnTo>
                    <a:pt x="328" y="253"/>
                  </a:lnTo>
                  <a:lnTo>
                    <a:pt x="328" y="177"/>
                  </a:lnTo>
                  <a:lnTo>
                    <a:pt x="328" y="177"/>
                  </a:lnTo>
                  <a:lnTo>
                    <a:pt x="328" y="127"/>
                  </a:lnTo>
                  <a:lnTo>
                    <a:pt x="278" y="51"/>
                  </a:lnTo>
                  <a:lnTo>
                    <a:pt x="227" y="26"/>
                  </a:lnTo>
                  <a:lnTo>
                    <a:pt x="177" y="0"/>
                  </a:lnTo>
                  <a:lnTo>
                    <a:pt x="177" y="0"/>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3280;p46"/>
            <p:cNvSpPr/>
            <p:nvPr/>
          </p:nvSpPr>
          <p:spPr>
            <a:xfrm>
              <a:off x="1823519" y="1186274"/>
              <a:ext cx="4002" cy="4022"/>
            </a:xfrm>
            <a:custGeom>
              <a:avLst/>
              <a:gdLst/>
              <a:ahLst/>
              <a:cxnLst/>
              <a:rect l="l" t="t" r="r" b="b"/>
              <a:pathLst>
                <a:path w="202" h="203" extrusionOk="0">
                  <a:moveTo>
                    <a:pt x="101" y="1"/>
                  </a:moveTo>
                  <a:lnTo>
                    <a:pt x="76" y="26"/>
                  </a:lnTo>
                  <a:lnTo>
                    <a:pt x="50" y="26"/>
                  </a:lnTo>
                  <a:lnTo>
                    <a:pt x="25" y="76"/>
                  </a:lnTo>
                  <a:lnTo>
                    <a:pt x="0" y="102"/>
                  </a:lnTo>
                  <a:lnTo>
                    <a:pt x="25" y="152"/>
                  </a:lnTo>
                  <a:lnTo>
                    <a:pt x="25" y="177"/>
                  </a:lnTo>
                  <a:lnTo>
                    <a:pt x="76" y="202"/>
                  </a:lnTo>
                  <a:lnTo>
                    <a:pt x="151" y="202"/>
                  </a:lnTo>
                  <a:lnTo>
                    <a:pt x="177" y="177"/>
                  </a:lnTo>
                  <a:lnTo>
                    <a:pt x="202" y="152"/>
                  </a:lnTo>
                  <a:lnTo>
                    <a:pt x="202" y="102"/>
                  </a:lnTo>
                  <a:lnTo>
                    <a:pt x="202" y="76"/>
                  </a:lnTo>
                  <a:lnTo>
                    <a:pt x="177" y="26"/>
                  </a:lnTo>
                  <a:lnTo>
                    <a:pt x="151" y="26"/>
                  </a:lnTo>
                  <a:lnTo>
                    <a:pt x="101"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3281;p46"/>
            <p:cNvSpPr/>
            <p:nvPr/>
          </p:nvSpPr>
          <p:spPr>
            <a:xfrm>
              <a:off x="1823519" y="1186274"/>
              <a:ext cx="4002" cy="4022"/>
            </a:xfrm>
            <a:custGeom>
              <a:avLst/>
              <a:gdLst/>
              <a:ahLst/>
              <a:cxnLst/>
              <a:rect l="l" t="t" r="r" b="b"/>
              <a:pathLst>
                <a:path w="202" h="203" fill="none" extrusionOk="0">
                  <a:moveTo>
                    <a:pt x="202" y="102"/>
                  </a:moveTo>
                  <a:lnTo>
                    <a:pt x="202" y="102"/>
                  </a:lnTo>
                  <a:lnTo>
                    <a:pt x="202" y="152"/>
                  </a:lnTo>
                  <a:lnTo>
                    <a:pt x="177" y="177"/>
                  </a:lnTo>
                  <a:lnTo>
                    <a:pt x="151" y="202"/>
                  </a:lnTo>
                  <a:lnTo>
                    <a:pt x="101" y="202"/>
                  </a:lnTo>
                  <a:lnTo>
                    <a:pt x="101" y="202"/>
                  </a:lnTo>
                  <a:lnTo>
                    <a:pt x="76" y="202"/>
                  </a:lnTo>
                  <a:lnTo>
                    <a:pt x="25" y="177"/>
                  </a:lnTo>
                  <a:lnTo>
                    <a:pt x="25" y="152"/>
                  </a:lnTo>
                  <a:lnTo>
                    <a:pt x="0" y="102"/>
                  </a:lnTo>
                  <a:lnTo>
                    <a:pt x="0" y="102"/>
                  </a:lnTo>
                  <a:lnTo>
                    <a:pt x="25" y="76"/>
                  </a:lnTo>
                  <a:lnTo>
                    <a:pt x="50" y="26"/>
                  </a:lnTo>
                  <a:lnTo>
                    <a:pt x="76" y="26"/>
                  </a:lnTo>
                  <a:lnTo>
                    <a:pt x="101" y="1"/>
                  </a:lnTo>
                  <a:lnTo>
                    <a:pt x="101" y="1"/>
                  </a:lnTo>
                  <a:lnTo>
                    <a:pt x="151" y="26"/>
                  </a:lnTo>
                  <a:lnTo>
                    <a:pt x="177" y="26"/>
                  </a:lnTo>
                  <a:lnTo>
                    <a:pt x="202" y="76"/>
                  </a:lnTo>
                  <a:lnTo>
                    <a:pt x="202"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3282;p46"/>
            <p:cNvSpPr/>
            <p:nvPr/>
          </p:nvSpPr>
          <p:spPr>
            <a:xfrm>
              <a:off x="1825005" y="1186769"/>
              <a:ext cx="2021" cy="2021"/>
            </a:xfrm>
            <a:custGeom>
              <a:avLst/>
              <a:gdLst/>
              <a:ahLst/>
              <a:cxnLst/>
              <a:rect l="l" t="t" r="r" b="b"/>
              <a:pathLst>
                <a:path w="102" h="102" extrusionOk="0">
                  <a:moveTo>
                    <a:pt x="51" y="1"/>
                  </a:moveTo>
                  <a:lnTo>
                    <a:pt x="1" y="26"/>
                  </a:lnTo>
                  <a:lnTo>
                    <a:pt x="1" y="51"/>
                  </a:lnTo>
                  <a:lnTo>
                    <a:pt x="1" y="77"/>
                  </a:lnTo>
                  <a:lnTo>
                    <a:pt x="51" y="102"/>
                  </a:lnTo>
                  <a:lnTo>
                    <a:pt x="76" y="77"/>
                  </a:lnTo>
                  <a:lnTo>
                    <a:pt x="102" y="51"/>
                  </a:lnTo>
                  <a:lnTo>
                    <a:pt x="76" y="26"/>
                  </a:lnTo>
                  <a:lnTo>
                    <a:pt x="51"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3283;p46"/>
            <p:cNvSpPr/>
            <p:nvPr/>
          </p:nvSpPr>
          <p:spPr>
            <a:xfrm>
              <a:off x="1825005" y="1186769"/>
              <a:ext cx="2021" cy="2021"/>
            </a:xfrm>
            <a:custGeom>
              <a:avLst/>
              <a:gdLst/>
              <a:ahLst/>
              <a:cxnLst/>
              <a:rect l="l" t="t" r="r" b="b"/>
              <a:pathLst>
                <a:path w="102" h="102" fill="none" extrusionOk="0">
                  <a:moveTo>
                    <a:pt x="51" y="1"/>
                  </a:moveTo>
                  <a:lnTo>
                    <a:pt x="51" y="1"/>
                  </a:lnTo>
                  <a:lnTo>
                    <a:pt x="1" y="26"/>
                  </a:lnTo>
                  <a:lnTo>
                    <a:pt x="1" y="51"/>
                  </a:lnTo>
                  <a:lnTo>
                    <a:pt x="1" y="51"/>
                  </a:lnTo>
                  <a:lnTo>
                    <a:pt x="1" y="77"/>
                  </a:lnTo>
                  <a:lnTo>
                    <a:pt x="51" y="102"/>
                  </a:lnTo>
                  <a:lnTo>
                    <a:pt x="51" y="102"/>
                  </a:lnTo>
                  <a:lnTo>
                    <a:pt x="51" y="102"/>
                  </a:lnTo>
                  <a:lnTo>
                    <a:pt x="51" y="102"/>
                  </a:lnTo>
                  <a:lnTo>
                    <a:pt x="76" y="77"/>
                  </a:lnTo>
                  <a:lnTo>
                    <a:pt x="102" y="51"/>
                  </a:lnTo>
                  <a:lnTo>
                    <a:pt x="102" y="51"/>
                  </a:lnTo>
                  <a:lnTo>
                    <a:pt x="76" y="26"/>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3284;p46"/>
            <p:cNvSpPr/>
            <p:nvPr/>
          </p:nvSpPr>
          <p:spPr>
            <a:xfrm>
              <a:off x="1812502" y="1191782"/>
              <a:ext cx="28530" cy="28510"/>
            </a:xfrm>
            <a:custGeom>
              <a:avLst/>
              <a:gdLst/>
              <a:ahLst/>
              <a:cxnLst/>
              <a:rect l="l" t="t" r="r" b="b"/>
              <a:pathLst>
                <a:path w="1440" h="1439" extrusionOk="0">
                  <a:moveTo>
                    <a:pt x="581" y="0"/>
                  </a:moveTo>
                  <a:lnTo>
                    <a:pt x="455" y="51"/>
                  </a:lnTo>
                  <a:lnTo>
                    <a:pt x="329" y="101"/>
                  </a:lnTo>
                  <a:lnTo>
                    <a:pt x="228" y="202"/>
                  </a:lnTo>
                  <a:lnTo>
                    <a:pt x="127" y="303"/>
                  </a:lnTo>
                  <a:lnTo>
                    <a:pt x="51" y="429"/>
                  </a:lnTo>
                  <a:lnTo>
                    <a:pt x="26" y="555"/>
                  </a:lnTo>
                  <a:lnTo>
                    <a:pt x="1" y="707"/>
                  </a:lnTo>
                  <a:lnTo>
                    <a:pt x="1" y="833"/>
                  </a:lnTo>
                  <a:lnTo>
                    <a:pt x="51" y="984"/>
                  </a:lnTo>
                  <a:lnTo>
                    <a:pt x="127" y="1110"/>
                  </a:lnTo>
                  <a:lnTo>
                    <a:pt x="203" y="1211"/>
                  </a:lnTo>
                  <a:lnTo>
                    <a:pt x="304" y="1312"/>
                  </a:lnTo>
                  <a:lnTo>
                    <a:pt x="430" y="1363"/>
                  </a:lnTo>
                  <a:lnTo>
                    <a:pt x="556" y="1413"/>
                  </a:lnTo>
                  <a:lnTo>
                    <a:pt x="707" y="1438"/>
                  </a:lnTo>
                  <a:lnTo>
                    <a:pt x="859" y="1413"/>
                  </a:lnTo>
                  <a:lnTo>
                    <a:pt x="985" y="1388"/>
                  </a:lnTo>
                  <a:lnTo>
                    <a:pt x="1111" y="1312"/>
                  </a:lnTo>
                  <a:lnTo>
                    <a:pt x="1212" y="1236"/>
                  </a:lnTo>
                  <a:lnTo>
                    <a:pt x="1313" y="1110"/>
                  </a:lnTo>
                  <a:lnTo>
                    <a:pt x="1389" y="1009"/>
                  </a:lnTo>
                  <a:lnTo>
                    <a:pt x="1414" y="858"/>
                  </a:lnTo>
                  <a:lnTo>
                    <a:pt x="1439" y="732"/>
                  </a:lnTo>
                  <a:lnTo>
                    <a:pt x="1439" y="580"/>
                  </a:lnTo>
                  <a:lnTo>
                    <a:pt x="1389" y="429"/>
                  </a:lnTo>
                  <a:lnTo>
                    <a:pt x="1313" y="328"/>
                  </a:lnTo>
                  <a:lnTo>
                    <a:pt x="1237" y="202"/>
                  </a:lnTo>
                  <a:lnTo>
                    <a:pt x="1136" y="126"/>
                  </a:lnTo>
                  <a:lnTo>
                    <a:pt x="1010" y="51"/>
                  </a:lnTo>
                  <a:lnTo>
                    <a:pt x="884"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3285;p46"/>
            <p:cNvSpPr/>
            <p:nvPr/>
          </p:nvSpPr>
          <p:spPr>
            <a:xfrm>
              <a:off x="1812502" y="1191782"/>
              <a:ext cx="28530" cy="28510"/>
            </a:xfrm>
            <a:custGeom>
              <a:avLst/>
              <a:gdLst/>
              <a:ahLst/>
              <a:cxnLst/>
              <a:rect l="l" t="t" r="r" b="b"/>
              <a:pathLst>
                <a:path w="1440" h="1439" fill="none" extrusionOk="0">
                  <a:moveTo>
                    <a:pt x="1" y="707"/>
                  </a:moveTo>
                  <a:lnTo>
                    <a:pt x="1" y="707"/>
                  </a:lnTo>
                  <a:lnTo>
                    <a:pt x="1" y="833"/>
                  </a:lnTo>
                  <a:lnTo>
                    <a:pt x="51" y="984"/>
                  </a:lnTo>
                  <a:lnTo>
                    <a:pt x="127" y="1110"/>
                  </a:lnTo>
                  <a:lnTo>
                    <a:pt x="203" y="1211"/>
                  </a:lnTo>
                  <a:lnTo>
                    <a:pt x="304" y="1312"/>
                  </a:lnTo>
                  <a:lnTo>
                    <a:pt x="430" y="1363"/>
                  </a:lnTo>
                  <a:lnTo>
                    <a:pt x="556" y="1413"/>
                  </a:lnTo>
                  <a:lnTo>
                    <a:pt x="707" y="1438"/>
                  </a:lnTo>
                  <a:lnTo>
                    <a:pt x="707" y="1438"/>
                  </a:lnTo>
                  <a:lnTo>
                    <a:pt x="859" y="1413"/>
                  </a:lnTo>
                  <a:lnTo>
                    <a:pt x="985" y="1388"/>
                  </a:lnTo>
                  <a:lnTo>
                    <a:pt x="1111" y="1312"/>
                  </a:lnTo>
                  <a:lnTo>
                    <a:pt x="1212" y="1236"/>
                  </a:lnTo>
                  <a:lnTo>
                    <a:pt x="1313" y="1110"/>
                  </a:lnTo>
                  <a:lnTo>
                    <a:pt x="1389" y="1009"/>
                  </a:lnTo>
                  <a:lnTo>
                    <a:pt x="1414" y="858"/>
                  </a:lnTo>
                  <a:lnTo>
                    <a:pt x="1439" y="732"/>
                  </a:lnTo>
                  <a:lnTo>
                    <a:pt x="1439" y="732"/>
                  </a:lnTo>
                  <a:lnTo>
                    <a:pt x="1439" y="580"/>
                  </a:lnTo>
                  <a:lnTo>
                    <a:pt x="1389" y="429"/>
                  </a:lnTo>
                  <a:lnTo>
                    <a:pt x="1313" y="328"/>
                  </a:lnTo>
                  <a:lnTo>
                    <a:pt x="1237" y="202"/>
                  </a:lnTo>
                  <a:lnTo>
                    <a:pt x="1136" y="126"/>
                  </a:lnTo>
                  <a:lnTo>
                    <a:pt x="1010" y="51"/>
                  </a:lnTo>
                  <a:lnTo>
                    <a:pt x="884" y="0"/>
                  </a:lnTo>
                  <a:lnTo>
                    <a:pt x="733" y="0"/>
                  </a:lnTo>
                  <a:lnTo>
                    <a:pt x="733" y="0"/>
                  </a:lnTo>
                  <a:lnTo>
                    <a:pt x="581" y="0"/>
                  </a:lnTo>
                  <a:lnTo>
                    <a:pt x="455" y="51"/>
                  </a:lnTo>
                  <a:lnTo>
                    <a:pt x="329" y="101"/>
                  </a:lnTo>
                  <a:lnTo>
                    <a:pt x="228" y="202"/>
                  </a:lnTo>
                  <a:lnTo>
                    <a:pt x="127" y="303"/>
                  </a:lnTo>
                  <a:lnTo>
                    <a:pt x="51" y="429"/>
                  </a:lnTo>
                  <a:lnTo>
                    <a:pt x="26" y="555"/>
                  </a:lnTo>
                  <a:lnTo>
                    <a:pt x="1" y="7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3286;p46"/>
            <p:cNvSpPr/>
            <p:nvPr/>
          </p:nvSpPr>
          <p:spPr>
            <a:xfrm>
              <a:off x="1812502" y="1191782"/>
              <a:ext cx="28530" cy="28510"/>
            </a:xfrm>
            <a:custGeom>
              <a:avLst/>
              <a:gdLst/>
              <a:ahLst/>
              <a:cxnLst/>
              <a:rect l="l" t="t" r="r" b="b"/>
              <a:pathLst>
                <a:path w="1440" h="1439" extrusionOk="0">
                  <a:moveTo>
                    <a:pt x="581" y="0"/>
                  </a:moveTo>
                  <a:lnTo>
                    <a:pt x="455" y="51"/>
                  </a:lnTo>
                  <a:lnTo>
                    <a:pt x="329" y="101"/>
                  </a:lnTo>
                  <a:lnTo>
                    <a:pt x="228" y="202"/>
                  </a:lnTo>
                  <a:lnTo>
                    <a:pt x="127" y="303"/>
                  </a:lnTo>
                  <a:lnTo>
                    <a:pt x="51" y="429"/>
                  </a:lnTo>
                  <a:lnTo>
                    <a:pt x="26" y="555"/>
                  </a:lnTo>
                  <a:lnTo>
                    <a:pt x="1" y="707"/>
                  </a:lnTo>
                  <a:lnTo>
                    <a:pt x="1" y="833"/>
                  </a:lnTo>
                  <a:lnTo>
                    <a:pt x="51" y="984"/>
                  </a:lnTo>
                  <a:lnTo>
                    <a:pt x="127" y="1110"/>
                  </a:lnTo>
                  <a:lnTo>
                    <a:pt x="203" y="1211"/>
                  </a:lnTo>
                  <a:lnTo>
                    <a:pt x="304" y="1312"/>
                  </a:lnTo>
                  <a:lnTo>
                    <a:pt x="430" y="1363"/>
                  </a:lnTo>
                  <a:lnTo>
                    <a:pt x="556" y="1413"/>
                  </a:lnTo>
                  <a:lnTo>
                    <a:pt x="707" y="1438"/>
                  </a:lnTo>
                  <a:lnTo>
                    <a:pt x="859" y="1413"/>
                  </a:lnTo>
                  <a:lnTo>
                    <a:pt x="985" y="1388"/>
                  </a:lnTo>
                  <a:lnTo>
                    <a:pt x="1111" y="1312"/>
                  </a:lnTo>
                  <a:lnTo>
                    <a:pt x="1212" y="1236"/>
                  </a:lnTo>
                  <a:lnTo>
                    <a:pt x="1313" y="1110"/>
                  </a:lnTo>
                  <a:lnTo>
                    <a:pt x="1389" y="1009"/>
                  </a:lnTo>
                  <a:lnTo>
                    <a:pt x="1414" y="858"/>
                  </a:lnTo>
                  <a:lnTo>
                    <a:pt x="1439" y="732"/>
                  </a:lnTo>
                  <a:lnTo>
                    <a:pt x="1439" y="580"/>
                  </a:lnTo>
                  <a:lnTo>
                    <a:pt x="1389" y="429"/>
                  </a:lnTo>
                  <a:lnTo>
                    <a:pt x="1313" y="328"/>
                  </a:lnTo>
                  <a:lnTo>
                    <a:pt x="1237" y="202"/>
                  </a:lnTo>
                  <a:lnTo>
                    <a:pt x="1136" y="126"/>
                  </a:lnTo>
                  <a:lnTo>
                    <a:pt x="1010" y="51"/>
                  </a:lnTo>
                  <a:lnTo>
                    <a:pt x="884"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3287;p46"/>
            <p:cNvSpPr/>
            <p:nvPr/>
          </p:nvSpPr>
          <p:spPr>
            <a:xfrm>
              <a:off x="1812502" y="1191782"/>
              <a:ext cx="28530" cy="28510"/>
            </a:xfrm>
            <a:custGeom>
              <a:avLst/>
              <a:gdLst/>
              <a:ahLst/>
              <a:cxnLst/>
              <a:rect l="l" t="t" r="r" b="b"/>
              <a:pathLst>
                <a:path w="1440" h="1439" fill="none" extrusionOk="0">
                  <a:moveTo>
                    <a:pt x="1" y="707"/>
                  </a:moveTo>
                  <a:lnTo>
                    <a:pt x="1" y="707"/>
                  </a:lnTo>
                  <a:lnTo>
                    <a:pt x="1" y="833"/>
                  </a:lnTo>
                  <a:lnTo>
                    <a:pt x="51" y="984"/>
                  </a:lnTo>
                  <a:lnTo>
                    <a:pt x="127" y="1110"/>
                  </a:lnTo>
                  <a:lnTo>
                    <a:pt x="203" y="1211"/>
                  </a:lnTo>
                  <a:lnTo>
                    <a:pt x="304" y="1312"/>
                  </a:lnTo>
                  <a:lnTo>
                    <a:pt x="430" y="1363"/>
                  </a:lnTo>
                  <a:lnTo>
                    <a:pt x="556" y="1413"/>
                  </a:lnTo>
                  <a:lnTo>
                    <a:pt x="707" y="1438"/>
                  </a:lnTo>
                  <a:lnTo>
                    <a:pt x="707" y="1438"/>
                  </a:lnTo>
                  <a:lnTo>
                    <a:pt x="859" y="1413"/>
                  </a:lnTo>
                  <a:lnTo>
                    <a:pt x="985" y="1388"/>
                  </a:lnTo>
                  <a:lnTo>
                    <a:pt x="1111" y="1312"/>
                  </a:lnTo>
                  <a:lnTo>
                    <a:pt x="1212" y="1236"/>
                  </a:lnTo>
                  <a:lnTo>
                    <a:pt x="1313" y="1110"/>
                  </a:lnTo>
                  <a:lnTo>
                    <a:pt x="1389" y="1009"/>
                  </a:lnTo>
                  <a:lnTo>
                    <a:pt x="1414" y="858"/>
                  </a:lnTo>
                  <a:lnTo>
                    <a:pt x="1439" y="732"/>
                  </a:lnTo>
                  <a:lnTo>
                    <a:pt x="1439" y="732"/>
                  </a:lnTo>
                  <a:lnTo>
                    <a:pt x="1439" y="580"/>
                  </a:lnTo>
                  <a:lnTo>
                    <a:pt x="1389" y="429"/>
                  </a:lnTo>
                  <a:lnTo>
                    <a:pt x="1313" y="328"/>
                  </a:lnTo>
                  <a:lnTo>
                    <a:pt x="1237" y="202"/>
                  </a:lnTo>
                  <a:lnTo>
                    <a:pt x="1136" y="126"/>
                  </a:lnTo>
                  <a:lnTo>
                    <a:pt x="1010" y="51"/>
                  </a:lnTo>
                  <a:lnTo>
                    <a:pt x="884" y="0"/>
                  </a:lnTo>
                  <a:lnTo>
                    <a:pt x="733" y="0"/>
                  </a:lnTo>
                  <a:lnTo>
                    <a:pt x="733" y="0"/>
                  </a:lnTo>
                  <a:lnTo>
                    <a:pt x="581" y="0"/>
                  </a:lnTo>
                  <a:lnTo>
                    <a:pt x="455" y="51"/>
                  </a:lnTo>
                  <a:lnTo>
                    <a:pt x="329" y="101"/>
                  </a:lnTo>
                  <a:lnTo>
                    <a:pt x="228" y="202"/>
                  </a:lnTo>
                  <a:lnTo>
                    <a:pt x="127" y="303"/>
                  </a:lnTo>
                  <a:lnTo>
                    <a:pt x="51" y="429"/>
                  </a:lnTo>
                  <a:lnTo>
                    <a:pt x="26" y="555"/>
                  </a:lnTo>
                  <a:lnTo>
                    <a:pt x="1" y="7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3288;p46"/>
            <p:cNvSpPr/>
            <p:nvPr/>
          </p:nvSpPr>
          <p:spPr>
            <a:xfrm>
              <a:off x="1816505" y="1195270"/>
              <a:ext cx="20011" cy="20526"/>
            </a:xfrm>
            <a:custGeom>
              <a:avLst/>
              <a:gdLst/>
              <a:ahLst/>
              <a:cxnLst/>
              <a:rect l="l" t="t" r="r" b="b"/>
              <a:pathLst>
                <a:path w="1010" h="1036" extrusionOk="0">
                  <a:moveTo>
                    <a:pt x="505" y="1"/>
                  </a:moveTo>
                  <a:lnTo>
                    <a:pt x="379" y="26"/>
                  </a:lnTo>
                  <a:lnTo>
                    <a:pt x="253" y="76"/>
                  </a:lnTo>
                  <a:lnTo>
                    <a:pt x="278" y="76"/>
                  </a:lnTo>
                  <a:lnTo>
                    <a:pt x="379" y="102"/>
                  </a:lnTo>
                  <a:lnTo>
                    <a:pt x="480" y="177"/>
                  </a:lnTo>
                  <a:lnTo>
                    <a:pt x="531" y="253"/>
                  </a:lnTo>
                  <a:lnTo>
                    <a:pt x="556" y="379"/>
                  </a:lnTo>
                  <a:lnTo>
                    <a:pt x="531" y="480"/>
                  </a:lnTo>
                  <a:lnTo>
                    <a:pt x="480" y="581"/>
                  </a:lnTo>
                  <a:lnTo>
                    <a:pt x="379" y="631"/>
                  </a:lnTo>
                  <a:lnTo>
                    <a:pt x="278" y="657"/>
                  </a:lnTo>
                  <a:lnTo>
                    <a:pt x="177" y="657"/>
                  </a:lnTo>
                  <a:lnTo>
                    <a:pt x="102" y="606"/>
                  </a:lnTo>
                  <a:lnTo>
                    <a:pt x="51" y="556"/>
                  </a:lnTo>
                  <a:lnTo>
                    <a:pt x="1" y="505"/>
                  </a:lnTo>
                  <a:lnTo>
                    <a:pt x="26" y="606"/>
                  </a:lnTo>
                  <a:lnTo>
                    <a:pt x="51" y="707"/>
                  </a:lnTo>
                  <a:lnTo>
                    <a:pt x="77" y="808"/>
                  </a:lnTo>
                  <a:lnTo>
                    <a:pt x="152" y="884"/>
                  </a:lnTo>
                  <a:lnTo>
                    <a:pt x="228" y="934"/>
                  </a:lnTo>
                  <a:lnTo>
                    <a:pt x="304" y="985"/>
                  </a:lnTo>
                  <a:lnTo>
                    <a:pt x="404" y="1010"/>
                  </a:lnTo>
                  <a:lnTo>
                    <a:pt x="505" y="1035"/>
                  </a:lnTo>
                  <a:lnTo>
                    <a:pt x="606" y="1010"/>
                  </a:lnTo>
                  <a:lnTo>
                    <a:pt x="707" y="985"/>
                  </a:lnTo>
                  <a:lnTo>
                    <a:pt x="783" y="934"/>
                  </a:lnTo>
                  <a:lnTo>
                    <a:pt x="859" y="884"/>
                  </a:lnTo>
                  <a:lnTo>
                    <a:pt x="934" y="808"/>
                  </a:lnTo>
                  <a:lnTo>
                    <a:pt x="985" y="732"/>
                  </a:lnTo>
                  <a:lnTo>
                    <a:pt x="1010" y="631"/>
                  </a:lnTo>
                  <a:lnTo>
                    <a:pt x="1010" y="531"/>
                  </a:lnTo>
                  <a:lnTo>
                    <a:pt x="1010" y="430"/>
                  </a:lnTo>
                  <a:lnTo>
                    <a:pt x="985" y="329"/>
                  </a:lnTo>
                  <a:lnTo>
                    <a:pt x="934" y="253"/>
                  </a:lnTo>
                  <a:lnTo>
                    <a:pt x="884" y="177"/>
                  </a:lnTo>
                  <a:lnTo>
                    <a:pt x="808" y="102"/>
                  </a:lnTo>
                  <a:lnTo>
                    <a:pt x="707" y="51"/>
                  </a:lnTo>
                  <a:lnTo>
                    <a:pt x="632" y="26"/>
                  </a:lnTo>
                  <a:lnTo>
                    <a:pt x="531"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3289;p46"/>
            <p:cNvSpPr/>
            <p:nvPr/>
          </p:nvSpPr>
          <p:spPr>
            <a:xfrm>
              <a:off x="1816505" y="1195270"/>
              <a:ext cx="20011" cy="20526"/>
            </a:xfrm>
            <a:custGeom>
              <a:avLst/>
              <a:gdLst/>
              <a:ahLst/>
              <a:cxnLst/>
              <a:rect l="l" t="t" r="r" b="b"/>
              <a:pathLst>
                <a:path w="1010" h="1036" fill="none" extrusionOk="0">
                  <a:moveTo>
                    <a:pt x="505" y="1"/>
                  </a:moveTo>
                  <a:lnTo>
                    <a:pt x="505" y="1"/>
                  </a:lnTo>
                  <a:lnTo>
                    <a:pt x="379" y="26"/>
                  </a:lnTo>
                  <a:lnTo>
                    <a:pt x="253" y="76"/>
                  </a:lnTo>
                  <a:lnTo>
                    <a:pt x="253" y="76"/>
                  </a:lnTo>
                  <a:lnTo>
                    <a:pt x="278" y="76"/>
                  </a:lnTo>
                  <a:lnTo>
                    <a:pt x="278" y="76"/>
                  </a:lnTo>
                  <a:lnTo>
                    <a:pt x="278" y="76"/>
                  </a:lnTo>
                  <a:lnTo>
                    <a:pt x="278" y="76"/>
                  </a:lnTo>
                  <a:lnTo>
                    <a:pt x="379" y="102"/>
                  </a:lnTo>
                  <a:lnTo>
                    <a:pt x="480" y="177"/>
                  </a:lnTo>
                  <a:lnTo>
                    <a:pt x="531" y="253"/>
                  </a:lnTo>
                  <a:lnTo>
                    <a:pt x="556" y="379"/>
                  </a:lnTo>
                  <a:lnTo>
                    <a:pt x="556" y="379"/>
                  </a:lnTo>
                  <a:lnTo>
                    <a:pt x="531" y="480"/>
                  </a:lnTo>
                  <a:lnTo>
                    <a:pt x="480" y="581"/>
                  </a:lnTo>
                  <a:lnTo>
                    <a:pt x="379" y="631"/>
                  </a:lnTo>
                  <a:lnTo>
                    <a:pt x="278" y="657"/>
                  </a:lnTo>
                  <a:lnTo>
                    <a:pt x="278" y="657"/>
                  </a:lnTo>
                  <a:lnTo>
                    <a:pt x="253" y="657"/>
                  </a:lnTo>
                  <a:lnTo>
                    <a:pt x="253" y="657"/>
                  </a:lnTo>
                  <a:lnTo>
                    <a:pt x="177" y="657"/>
                  </a:lnTo>
                  <a:lnTo>
                    <a:pt x="102" y="606"/>
                  </a:lnTo>
                  <a:lnTo>
                    <a:pt x="51" y="556"/>
                  </a:lnTo>
                  <a:lnTo>
                    <a:pt x="1" y="505"/>
                  </a:lnTo>
                  <a:lnTo>
                    <a:pt x="1" y="505"/>
                  </a:lnTo>
                  <a:lnTo>
                    <a:pt x="1" y="505"/>
                  </a:lnTo>
                  <a:lnTo>
                    <a:pt x="1" y="505"/>
                  </a:lnTo>
                  <a:lnTo>
                    <a:pt x="26" y="606"/>
                  </a:lnTo>
                  <a:lnTo>
                    <a:pt x="51" y="707"/>
                  </a:lnTo>
                  <a:lnTo>
                    <a:pt x="77" y="808"/>
                  </a:lnTo>
                  <a:lnTo>
                    <a:pt x="152" y="884"/>
                  </a:lnTo>
                  <a:lnTo>
                    <a:pt x="228" y="934"/>
                  </a:lnTo>
                  <a:lnTo>
                    <a:pt x="304" y="985"/>
                  </a:lnTo>
                  <a:lnTo>
                    <a:pt x="404" y="1010"/>
                  </a:lnTo>
                  <a:lnTo>
                    <a:pt x="505" y="1035"/>
                  </a:lnTo>
                  <a:lnTo>
                    <a:pt x="505" y="1035"/>
                  </a:lnTo>
                  <a:lnTo>
                    <a:pt x="505" y="1035"/>
                  </a:lnTo>
                  <a:lnTo>
                    <a:pt x="505" y="1035"/>
                  </a:lnTo>
                  <a:lnTo>
                    <a:pt x="606" y="1010"/>
                  </a:lnTo>
                  <a:lnTo>
                    <a:pt x="707" y="985"/>
                  </a:lnTo>
                  <a:lnTo>
                    <a:pt x="783" y="934"/>
                  </a:lnTo>
                  <a:lnTo>
                    <a:pt x="859" y="884"/>
                  </a:lnTo>
                  <a:lnTo>
                    <a:pt x="934" y="808"/>
                  </a:lnTo>
                  <a:lnTo>
                    <a:pt x="985" y="732"/>
                  </a:lnTo>
                  <a:lnTo>
                    <a:pt x="1010" y="631"/>
                  </a:lnTo>
                  <a:lnTo>
                    <a:pt x="1010" y="531"/>
                  </a:lnTo>
                  <a:lnTo>
                    <a:pt x="1010" y="531"/>
                  </a:lnTo>
                  <a:lnTo>
                    <a:pt x="1010" y="430"/>
                  </a:lnTo>
                  <a:lnTo>
                    <a:pt x="985" y="329"/>
                  </a:lnTo>
                  <a:lnTo>
                    <a:pt x="934" y="253"/>
                  </a:lnTo>
                  <a:lnTo>
                    <a:pt x="884" y="177"/>
                  </a:lnTo>
                  <a:lnTo>
                    <a:pt x="808" y="102"/>
                  </a:lnTo>
                  <a:lnTo>
                    <a:pt x="707" y="51"/>
                  </a:lnTo>
                  <a:lnTo>
                    <a:pt x="632" y="26"/>
                  </a:lnTo>
                  <a:lnTo>
                    <a:pt x="531" y="1"/>
                  </a:lnTo>
                  <a:lnTo>
                    <a:pt x="531" y="1"/>
                  </a:lnTo>
                  <a:lnTo>
                    <a:pt x="50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3290;p46"/>
            <p:cNvSpPr/>
            <p:nvPr/>
          </p:nvSpPr>
          <p:spPr>
            <a:xfrm>
              <a:off x="1816009" y="1196776"/>
              <a:ext cx="11511" cy="11511"/>
            </a:xfrm>
            <a:custGeom>
              <a:avLst/>
              <a:gdLst/>
              <a:ahLst/>
              <a:cxnLst/>
              <a:rect l="l" t="t" r="r" b="b"/>
              <a:pathLst>
                <a:path w="581" h="581" extrusionOk="0">
                  <a:moveTo>
                    <a:pt x="303" y="0"/>
                  </a:moveTo>
                  <a:lnTo>
                    <a:pt x="177" y="26"/>
                  </a:lnTo>
                  <a:lnTo>
                    <a:pt x="102" y="76"/>
                  </a:lnTo>
                  <a:lnTo>
                    <a:pt x="26" y="177"/>
                  </a:lnTo>
                  <a:lnTo>
                    <a:pt x="1" y="303"/>
                  </a:lnTo>
                  <a:lnTo>
                    <a:pt x="26" y="404"/>
                  </a:lnTo>
                  <a:lnTo>
                    <a:pt x="76" y="505"/>
                  </a:lnTo>
                  <a:lnTo>
                    <a:pt x="177" y="555"/>
                  </a:lnTo>
                  <a:lnTo>
                    <a:pt x="278" y="581"/>
                  </a:lnTo>
                  <a:lnTo>
                    <a:pt x="404" y="581"/>
                  </a:lnTo>
                  <a:lnTo>
                    <a:pt x="505" y="505"/>
                  </a:lnTo>
                  <a:lnTo>
                    <a:pt x="556" y="404"/>
                  </a:lnTo>
                  <a:lnTo>
                    <a:pt x="581" y="303"/>
                  </a:lnTo>
                  <a:lnTo>
                    <a:pt x="556" y="177"/>
                  </a:lnTo>
                  <a:lnTo>
                    <a:pt x="505" y="101"/>
                  </a:lnTo>
                  <a:lnTo>
                    <a:pt x="404" y="26"/>
                  </a:lnTo>
                  <a:lnTo>
                    <a:pt x="30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3291;p46"/>
            <p:cNvSpPr/>
            <p:nvPr/>
          </p:nvSpPr>
          <p:spPr>
            <a:xfrm>
              <a:off x="1816009" y="1196776"/>
              <a:ext cx="11511" cy="11511"/>
            </a:xfrm>
            <a:custGeom>
              <a:avLst/>
              <a:gdLst/>
              <a:ahLst/>
              <a:cxnLst/>
              <a:rect l="l" t="t" r="r" b="b"/>
              <a:pathLst>
                <a:path w="581" h="581" fill="none" extrusionOk="0">
                  <a:moveTo>
                    <a:pt x="581" y="303"/>
                  </a:moveTo>
                  <a:lnTo>
                    <a:pt x="581" y="303"/>
                  </a:lnTo>
                  <a:lnTo>
                    <a:pt x="556" y="404"/>
                  </a:lnTo>
                  <a:lnTo>
                    <a:pt x="505" y="505"/>
                  </a:lnTo>
                  <a:lnTo>
                    <a:pt x="404" y="581"/>
                  </a:lnTo>
                  <a:lnTo>
                    <a:pt x="278" y="581"/>
                  </a:lnTo>
                  <a:lnTo>
                    <a:pt x="278" y="581"/>
                  </a:lnTo>
                  <a:lnTo>
                    <a:pt x="177" y="555"/>
                  </a:lnTo>
                  <a:lnTo>
                    <a:pt x="76" y="505"/>
                  </a:lnTo>
                  <a:lnTo>
                    <a:pt x="26" y="404"/>
                  </a:lnTo>
                  <a:lnTo>
                    <a:pt x="1" y="303"/>
                  </a:lnTo>
                  <a:lnTo>
                    <a:pt x="1" y="303"/>
                  </a:lnTo>
                  <a:lnTo>
                    <a:pt x="26" y="177"/>
                  </a:lnTo>
                  <a:lnTo>
                    <a:pt x="102" y="76"/>
                  </a:lnTo>
                  <a:lnTo>
                    <a:pt x="177" y="26"/>
                  </a:lnTo>
                  <a:lnTo>
                    <a:pt x="303" y="0"/>
                  </a:lnTo>
                  <a:lnTo>
                    <a:pt x="303" y="0"/>
                  </a:lnTo>
                  <a:lnTo>
                    <a:pt x="404" y="26"/>
                  </a:lnTo>
                  <a:lnTo>
                    <a:pt x="505" y="101"/>
                  </a:lnTo>
                  <a:lnTo>
                    <a:pt x="556" y="177"/>
                  </a:lnTo>
                  <a:lnTo>
                    <a:pt x="581" y="30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3292;p46"/>
            <p:cNvSpPr/>
            <p:nvPr/>
          </p:nvSpPr>
          <p:spPr>
            <a:xfrm>
              <a:off x="1819516" y="1197766"/>
              <a:ext cx="5508" cy="6023"/>
            </a:xfrm>
            <a:custGeom>
              <a:avLst/>
              <a:gdLst/>
              <a:ahLst/>
              <a:cxnLst/>
              <a:rect l="l" t="t" r="r" b="b"/>
              <a:pathLst>
                <a:path w="278" h="304" extrusionOk="0">
                  <a:moveTo>
                    <a:pt x="152" y="1"/>
                  </a:moveTo>
                  <a:lnTo>
                    <a:pt x="76" y="26"/>
                  </a:lnTo>
                  <a:lnTo>
                    <a:pt x="51" y="51"/>
                  </a:lnTo>
                  <a:lnTo>
                    <a:pt x="0" y="102"/>
                  </a:lnTo>
                  <a:lnTo>
                    <a:pt x="0" y="152"/>
                  </a:lnTo>
                  <a:lnTo>
                    <a:pt x="0" y="203"/>
                  </a:lnTo>
                  <a:lnTo>
                    <a:pt x="25" y="253"/>
                  </a:lnTo>
                  <a:lnTo>
                    <a:pt x="76" y="278"/>
                  </a:lnTo>
                  <a:lnTo>
                    <a:pt x="126" y="304"/>
                  </a:lnTo>
                  <a:lnTo>
                    <a:pt x="152" y="304"/>
                  </a:lnTo>
                  <a:lnTo>
                    <a:pt x="202" y="278"/>
                  </a:lnTo>
                  <a:lnTo>
                    <a:pt x="252" y="253"/>
                  </a:lnTo>
                  <a:lnTo>
                    <a:pt x="278" y="203"/>
                  </a:lnTo>
                  <a:lnTo>
                    <a:pt x="278" y="152"/>
                  </a:lnTo>
                  <a:lnTo>
                    <a:pt x="278" y="102"/>
                  </a:lnTo>
                  <a:lnTo>
                    <a:pt x="252" y="51"/>
                  </a:lnTo>
                  <a:lnTo>
                    <a:pt x="202" y="26"/>
                  </a:lnTo>
                  <a:lnTo>
                    <a:pt x="152"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3293;p46"/>
            <p:cNvSpPr/>
            <p:nvPr/>
          </p:nvSpPr>
          <p:spPr>
            <a:xfrm>
              <a:off x="1819516" y="1197766"/>
              <a:ext cx="5508" cy="6023"/>
            </a:xfrm>
            <a:custGeom>
              <a:avLst/>
              <a:gdLst/>
              <a:ahLst/>
              <a:cxnLst/>
              <a:rect l="l" t="t" r="r" b="b"/>
              <a:pathLst>
                <a:path w="278" h="304" fill="none" extrusionOk="0">
                  <a:moveTo>
                    <a:pt x="152" y="1"/>
                  </a:moveTo>
                  <a:lnTo>
                    <a:pt x="152" y="1"/>
                  </a:lnTo>
                  <a:lnTo>
                    <a:pt x="76" y="26"/>
                  </a:lnTo>
                  <a:lnTo>
                    <a:pt x="51" y="51"/>
                  </a:lnTo>
                  <a:lnTo>
                    <a:pt x="0" y="102"/>
                  </a:lnTo>
                  <a:lnTo>
                    <a:pt x="0" y="152"/>
                  </a:lnTo>
                  <a:lnTo>
                    <a:pt x="0" y="152"/>
                  </a:lnTo>
                  <a:lnTo>
                    <a:pt x="0" y="203"/>
                  </a:lnTo>
                  <a:lnTo>
                    <a:pt x="25" y="253"/>
                  </a:lnTo>
                  <a:lnTo>
                    <a:pt x="76" y="278"/>
                  </a:lnTo>
                  <a:lnTo>
                    <a:pt x="126" y="304"/>
                  </a:lnTo>
                  <a:lnTo>
                    <a:pt x="126" y="304"/>
                  </a:lnTo>
                  <a:lnTo>
                    <a:pt x="152" y="304"/>
                  </a:lnTo>
                  <a:lnTo>
                    <a:pt x="152" y="304"/>
                  </a:lnTo>
                  <a:lnTo>
                    <a:pt x="202" y="278"/>
                  </a:lnTo>
                  <a:lnTo>
                    <a:pt x="252" y="253"/>
                  </a:lnTo>
                  <a:lnTo>
                    <a:pt x="278" y="203"/>
                  </a:lnTo>
                  <a:lnTo>
                    <a:pt x="278" y="152"/>
                  </a:lnTo>
                  <a:lnTo>
                    <a:pt x="278" y="152"/>
                  </a:lnTo>
                  <a:lnTo>
                    <a:pt x="278" y="102"/>
                  </a:lnTo>
                  <a:lnTo>
                    <a:pt x="252" y="51"/>
                  </a:lnTo>
                  <a:lnTo>
                    <a:pt x="202" y="26"/>
                  </a:lnTo>
                  <a:lnTo>
                    <a:pt x="152" y="1"/>
                  </a:lnTo>
                  <a:lnTo>
                    <a:pt x="152" y="1"/>
                  </a:lnTo>
                  <a:lnTo>
                    <a:pt x="15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3294;p46"/>
            <p:cNvSpPr/>
            <p:nvPr/>
          </p:nvSpPr>
          <p:spPr>
            <a:xfrm>
              <a:off x="1785515" y="1102797"/>
              <a:ext cx="9510" cy="9510"/>
            </a:xfrm>
            <a:custGeom>
              <a:avLst/>
              <a:gdLst/>
              <a:ahLst/>
              <a:cxnLst/>
              <a:rect l="l" t="t" r="r" b="b"/>
              <a:pathLst>
                <a:path w="480" h="480" extrusionOk="0">
                  <a:moveTo>
                    <a:pt x="228" y="0"/>
                  </a:moveTo>
                  <a:lnTo>
                    <a:pt x="152" y="26"/>
                  </a:lnTo>
                  <a:lnTo>
                    <a:pt x="51" y="76"/>
                  </a:lnTo>
                  <a:lnTo>
                    <a:pt x="1" y="152"/>
                  </a:lnTo>
                  <a:lnTo>
                    <a:pt x="1" y="227"/>
                  </a:lnTo>
                  <a:lnTo>
                    <a:pt x="1" y="328"/>
                  </a:lnTo>
                  <a:lnTo>
                    <a:pt x="51" y="404"/>
                  </a:lnTo>
                  <a:lnTo>
                    <a:pt x="127" y="454"/>
                  </a:lnTo>
                  <a:lnTo>
                    <a:pt x="228" y="480"/>
                  </a:lnTo>
                  <a:lnTo>
                    <a:pt x="329" y="480"/>
                  </a:lnTo>
                  <a:lnTo>
                    <a:pt x="404" y="429"/>
                  </a:lnTo>
                  <a:lnTo>
                    <a:pt x="455" y="328"/>
                  </a:lnTo>
                  <a:lnTo>
                    <a:pt x="480" y="253"/>
                  </a:lnTo>
                  <a:lnTo>
                    <a:pt x="455" y="152"/>
                  </a:lnTo>
                  <a:lnTo>
                    <a:pt x="404" y="76"/>
                  </a:lnTo>
                  <a:lnTo>
                    <a:pt x="329" y="26"/>
                  </a:lnTo>
                  <a:lnTo>
                    <a:pt x="228"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3295;p46"/>
            <p:cNvSpPr/>
            <p:nvPr/>
          </p:nvSpPr>
          <p:spPr>
            <a:xfrm>
              <a:off x="1785515" y="1102797"/>
              <a:ext cx="9510" cy="9510"/>
            </a:xfrm>
            <a:custGeom>
              <a:avLst/>
              <a:gdLst/>
              <a:ahLst/>
              <a:cxnLst/>
              <a:rect l="l" t="t" r="r" b="b"/>
              <a:pathLst>
                <a:path w="480" h="480" fill="none" extrusionOk="0">
                  <a:moveTo>
                    <a:pt x="1" y="227"/>
                  </a:moveTo>
                  <a:lnTo>
                    <a:pt x="1" y="227"/>
                  </a:lnTo>
                  <a:lnTo>
                    <a:pt x="1" y="328"/>
                  </a:lnTo>
                  <a:lnTo>
                    <a:pt x="51" y="404"/>
                  </a:lnTo>
                  <a:lnTo>
                    <a:pt x="127" y="454"/>
                  </a:lnTo>
                  <a:lnTo>
                    <a:pt x="228" y="480"/>
                  </a:lnTo>
                  <a:lnTo>
                    <a:pt x="228" y="480"/>
                  </a:lnTo>
                  <a:lnTo>
                    <a:pt x="329" y="480"/>
                  </a:lnTo>
                  <a:lnTo>
                    <a:pt x="404" y="429"/>
                  </a:lnTo>
                  <a:lnTo>
                    <a:pt x="455" y="328"/>
                  </a:lnTo>
                  <a:lnTo>
                    <a:pt x="480" y="253"/>
                  </a:lnTo>
                  <a:lnTo>
                    <a:pt x="480" y="253"/>
                  </a:lnTo>
                  <a:lnTo>
                    <a:pt x="455" y="152"/>
                  </a:lnTo>
                  <a:lnTo>
                    <a:pt x="404" y="76"/>
                  </a:lnTo>
                  <a:lnTo>
                    <a:pt x="329" y="26"/>
                  </a:lnTo>
                  <a:lnTo>
                    <a:pt x="228" y="0"/>
                  </a:lnTo>
                  <a:lnTo>
                    <a:pt x="228" y="0"/>
                  </a:lnTo>
                  <a:lnTo>
                    <a:pt x="152" y="26"/>
                  </a:lnTo>
                  <a:lnTo>
                    <a:pt x="51" y="76"/>
                  </a:lnTo>
                  <a:lnTo>
                    <a:pt x="1" y="152"/>
                  </a:lnTo>
                  <a:lnTo>
                    <a:pt x="1"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3296;p46"/>
            <p:cNvSpPr/>
            <p:nvPr/>
          </p:nvSpPr>
          <p:spPr>
            <a:xfrm>
              <a:off x="1785515" y="1102797"/>
              <a:ext cx="9510" cy="9510"/>
            </a:xfrm>
            <a:custGeom>
              <a:avLst/>
              <a:gdLst/>
              <a:ahLst/>
              <a:cxnLst/>
              <a:rect l="l" t="t" r="r" b="b"/>
              <a:pathLst>
                <a:path w="480" h="480" extrusionOk="0">
                  <a:moveTo>
                    <a:pt x="228" y="0"/>
                  </a:moveTo>
                  <a:lnTo>
                    <a:pt x="152" y="26"/>
                  </a:lnTo>
                  <a:lnTo>
                    <a:pt x="51" y="76"/>
                  </a:lnTo>
                  <a:lnTo>
                    <a:pt x="1" y="152"/>
                  </a:lnTo>
                  <a:lnTo>
                    <a:pt x="1" y="227"/>
                  </a:lnTo>
                  <a:lnTo>
                    <a:pt x="1" y="328"/>
                  </a:lnTo>
                  <a:lnTo>
                    <a:pt x="51" y="404"/>
                  </a:lnTo>
                  <a:lnTo>
                    <a:pt x="127" y="454"/>
                  </a:lnTo>
                  <a:lnTo>
                    <a:pt x="228" y="480"/>
                  </a:lnTo>
                  <a:lnTo>
                    <a:pt x="329" y="480"/>
                  </a:lnTo>
                  <a:lnTo>
                    <a:pt x="404" y="429"/>
                  </a:lnTo>
                  <a:lnTo>
                    <a:pt x="455" y="328"/>
                  </a:lnTo>
                  <a:lnTo>
                    <a:pt x="480" y="253"/>
                  </a:lnTo>
                  <a:lnTo>
                    <a:pt x="455" y="152"/>
                  </a:lnTo>
                  <a:lnTo>
                    <a:pt x="404" y="76"/>
                  </a:lnTo>
                  <a:lnTo>
                    <a:pt x="329" y="26"/>
                  </a:lnTo>
                  <a:lnTo>
                    <a:pt x="228"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3297;p46"/>
            <p:cNvSpPr/>
            <p:nvPr/>
          </p:nvSpPr>
          <p:spPr>
            <a:xfrm>
              <a:off x="1785515" y="1102797"/>
              <a:ext cx="9510" cy="9510"/>
            </a:xfrm>
            <a:custGeom>
              <a:avLst/>
              <a:gdLst/>
              <a:ahLst/>
              <a:cxnLst/>
              <a:rect l="l" t="t" r="r" b="b"/>
              <a:pathLst>
                <a:path w="480" h="480" fill="none" extrusionOk="0">
                  <a:moveTo>
                    <a:pt x="1" y="227"/>
                  </a:moveTo>
                  <a:lnTo>
                    <a:pt x="1" y="227"/>
                  </a:lnTo>
                  <a:lnTo>
                    <a:pt x="1" y="328"/>
                  </a:lnTo>
                  <a:lnTo>
                    <a:pt x="51" y="404"/>
                  </a:lnTo>
                  <a:lnTo>
                    <a:pt x="127" y="454"/>
                  </a:lnTo>
                  <a:lnTo>
                    <a:pt x="228" y="480"/>
                  </a:lnTo>
                  <a:lnTo>
                    <a:pt x="228" y="480"/>
                  </a:lnTo>
                  <a:lnTo>
                    <a:pt x="329" y="480"/>
                  </a:lnTo>
                  <a:lnTo>
                    <a:pt x="404" y="429"/>
                  </a:lnTo>
                  <a:lnTo>
                    <a:pt x="455" y="328"/>
                  </a:lnTo>
                  <a:lnTo>
                    <a:pt x="480" y="253"/>
                  </a:lnTo>
                  <a:lnTo>
                    <a:pt x="480" y="253"/>
                  </a:lnTo>
                  <a:lnTo>
                    <a:pt x="455" y="152"/>
                  </a:lnTo>
                  <a:lnTo>
                    <a:pt x="404" y="76"/>
                  </a:lnTo>
                  <a:lnTo>
                    <a:pt x="329" y="26"/>
                  </a:lnTo>
                  <a:lnTo>
                    <a:pt x="228" y="0"/>
                  </a:lnTo>
                  <a:lnTo>
                    <a:pt x="228" y="0"/>
                  </a:lnTo>
                  <a:lnTo>
                    <a:pt x="152" y="26"/>
                  </a:lnTo>
                  <a:lnTo>
                    <a:pt x="51" y="76"/>
                  </a:lnTo>
                  <a:lnTo>
                    <a:pt x="1" y="152"/>
                  </a:lnTo>
                  <a:lnTo>
                    <a:pt x="1"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3298;p46"/>
            <p:cNvSpPr/>
            <p:nvPr/>
          </p:nvSpPr>
          <p:spPr>
            <a:xfrm>
              <a:off x="1786526" y="1104798"/>
              <a:ext cx="7014" cy="6003"/>
            </a:xfrm>
            <a:custGeom>
              <a:avLst/>
              <a:gdLst/>
              <a:ahLst/>
              <a:cxnLst/>
              <a:rect l="l" t="t" r="r" b="b"/>
              <a:pathLst>
                <a:path w="354" h="303" extrusionOk="0">
                  <a:moveTo>
                    <a:pt x="278" y="0"/>
                  </a:moveTo>
                  <a:lnTo>
                    <a:pt x="177" y="25"/>
                  </a:lnTo>
                  <a:lnTo>
                    <a:pt x="202" y="76"/>
                  </a:lnTo>
                  <a:lnTo>
                    <a:pt x="177" y="126"/>
                  </a:lnTo>
                  <a:lnTo>
                    <a:pt x="177" y="152"/>
                  </a:lnTo>
                  <a:lnTo>
                    <a:pt x="126" y="177"/>
                  </a:lnTo>
                  <a:lnTo>
                    <a:pt x="51" y="177"/>
                  </a:lnTo>
                  <a:lnTo>
                    <a:pt x="0" y="126"/>
                  </a:lnTo>
                  <a:lnTo>
                    <a:pt x="25" y="202"/>
                  </a:lnTo>
                  <a:lnTo>
                    <a:pt x="51" y="253"/>
                  </a:lnTo>
                  <a:lnTo>
                    <a:pt x="101" y="303"/>
                  </a:lnTo>
                  <a:lnTo>
                    <a:pt x="252" y="303"/>
                  </a:lnTo>
                  <a:lnTo>
                    <a:pt x="303" y="253"/>
                  </a:lnTo>
                  <a:lnTo>
                    <a:pt x="328" y="202"/>
                  </a:lnTo>
                  <a:lnTo>
                    <a:pt x="353" y="126"/>
                  </a:lnTo>
                  <a:lnTo>
                    <a:pt x="328" y="51"/>
                  </a:lnTo>
                  <a:lnTo>
                    <a:pt x="278"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3299;p46"/>
            <p:cNvSpPr/>
            <p:nvPr/>
          </p:nvSpPr>
          <p:spPr>
            <a:xfrm>
              <a:off x="1786526" y="1104798"/>
              <a:ext cx="7014" cy="6003"/>
            </a:xfrm>
            <a:custGeom>
              <a:avLst/>
              <a:gdLst/>
              <a:ahLst/>
              <a:cxnLst/>
              <a:rect l="l" t="t" r="r" b="b"/>
              <a:pathLst>
                <a:path w="354" h="303" fill="none" extrusionOk="0">
                  <a:moveTo>
                    <a:pt x="278" y="0"/>
                  </a:moveTo>
                  <a:lnTo>
                    <a:pt x="278" y="0"/>
                  </a:lnTo>
                  <a:lnTo>
                    <a:pt x="177" y="25"/>
                  </a:lnTo>
                  <a:lnTo>
                    <a:pt x="177" y="25"/>
                  </a:lnTo>
                  <a:lnTo>
                    <a:pt x="202" y="76"/>
                  </a:lnTo>
                  <a:lnTo>
                    <a:pt x="202" y="76"/>
                  </a:lnTo>
                  <a:lnTo>
                    <a:pt x="177" y="126"/>
                  </a:lnTo>
                  <a:lnTo>
                    <a:pt x="177" y="152"/>
                  </a:lnTo>
                  <a:lnTo>
                    <a:pt x="126" y="177"/>
                  </a:lnTo>
                  <a:lnTo>
                    <a:pt x="101" y="177"/>
                  </a:lnTo>
                  <a:lnTo>
                    <a:pt x="101" y="177"/>
                  </a:lnTo>
                  <a:lnTo>
                    <a:pt x="101" y="177"/>
                  </a:lnTo>
                  <a:lnTo>
                    <a:pt x="101" y="177"/>
                  </a:lnTo>
                  <a:lnTo>
                    <a:pt x="51" y="177"/>
                  </a:lnTo>
                  <a:lnTo>
                    <a:pt x="0" y="126"/>
                  </a:lnTo>
                  <a:lnTo>
                    <a:pt x="0" y="126"/>
                  </a:lnTo>
                  <a:lnTo>
                    <a:pt x="0" y="126"/>
                  </a:lnTo>
                  <a:lnTo>
                    <a:pt x="0" y="126"/>
                  </a:lnTo>
                  <a:lnTo>
                    <a:pt x="25" y="202"/>
                  </a:lnTo>
                  <a:lnTo>
                    <a:pt x="51" y="253"/>
                  </a:lnTo>
                  <a:lnTo>
                    <a:pt x="101" y="303"/>
                  </a:lnTo>
                  <a:lnTo>
                    <a:pt x="177" y="303"/>
                  </a:lnTo>
                  <a:lnTo>
                    <a:pt x="177" y="303"/>
                  </a:lnTo>
                  <a:lnTo>
                    <a:pt x="177" y="303"/>
                  </a:lnTo>
                  <a:lnTo>
                    <a:pt x="177" y="303"/>
                  </a:lnTo>
                  <a:lnTo>
                    <a:pt x="252" y="303"/>
                  </a:lnTo>
                  <a:lnTo>
                    <a:pt x="303" y="253"/>
                  </a:lnTo>
                  <a:lnTo>
                    <a:pt x="328" y="202"/>
                  </a:lnTo>
                  <a:lnTo>
                    <a:pt x="353" y="126"/>
                  </a:lnTo>
                  <a:lnTo>
                    <a:pt x="353" y="126"/>
                  </a:lnTo>
                  <a:lnTo>
                    <a:pt x="328" y="51"/>
                  </a:lnTo>
                  <a:lnTo>
                    <a:pt x="27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3300;p46"/>
            <p:cNvSpPr/>
            <p:nvPr/>
          </p:nvSpPr>
          <p:spPr>
            <a:xfrm>
              <a:off x="1786526" y="1104283"/>
              <a:ext cx="4002" cy="4022"/>
            </a:xfrm>
            <a:custGeom>
              <a:avLst/>
              <a:gdLst/>
              <a:ahLst/>
              <a:cxnLst/>
              <a:rect l="l" t="t" r="r" b="b"/>
              <a:pathLst>
                <a:path w="202" h="203" extrusionOk="0">
                  <a:moveTo>
                    <a:pt x="101" y="1"/>
                  </a:moveTo>
                  <a:lnTo>
                    <a:pt x="51" y="26"/>
                  </a:lnTo>
                  <a:lnTo>
                    <a:pt x="25" y="51"/>
                  </a:lnTo>
                  <a:lnTo>
                    <a:pt x="0" y="77"/>
                  </a:lnTo>
                  <a:lnTo>
                    <a:pt x="0" y="102"/>
                  </a:lnTo>
                  <a:lnTo>
                    <a:pt x="0" y="152"/>
                  </a:lnTo>
                  <a:lnTo>
                    <a:pt x="25" y="178"/>
                  </a:lnTo>
                  <a:lnTo>
                    <a:pt x="51" y="203"/>
                  </a:lnTo>
                  <a:lnTo>
                    <a:pt x="126" y="203"/>
                  </a:lnTo>
                  <a:lnTo>
                    <a:pt x="177" y="178"/>
                  </a:lnTo>
                  <a:lnTo>
                    <a:pt x="177" y="152"/>
                  </a:lnTo>
                  <a:lnTo>
                    <a:pt x="202" y="102"/>
                  </a:lnTo>
                  <a:lnTo>
                    <a:pt x="177" y="77"/>
                  </a:lnTo>
                  <a:lnTo>
                    <a:pt x="177" y="51"/>
                  </a:lnTo>
                  <a:lnTo>
                    <a:pt x="126" y="26"/>
                  </a:lnTo>
                  <a:lnTo>
                    <a:pt x="101"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3301;p46"/>
            <p:cNvSpPr/>
            <p:nvPr/>
          </p:nvSpPr>
          <p:spPr>
            <a:xfrm>
              <a:off x="1786526" y="1104283"/>
              <a:ext cx="4002" cy="4022"/>
            </a:xfrm>
            <a:custGeom>
              <a:avLst/>
              <a:gdLst/>
              <a:ahLst/>
              <a:cxnLst/>
              <a:rect l="l" t="t" r="r" b="b"/>
              <a:pathLst>
                <a:path w="202" h="203" fill="none" extrusionOk="0">
                  <a:moveTo>
                    <a:pt x="202" y="102"/>
                  </a:moveTo>
                  <a:lnTo>
                    <a:pt x="202" y="102"/>
                  </a:lnTo>
                  <a:lnTo>
                    <a:pt x="177" y="152"/>
                  </a:lnTo>
                  <a:lnTo>
                    <a:pt x="177" y="178"/>
                  </a:lnTo>
                  <a:lnTo>
                    <a:pt x="126" y="203"/>
                  </a:lnTo>
                  <a:lnTo>
                    <a:pt x="101" y="203"/>
                  </a:lnTo>
                  <a:lnTo>
                    <a:pt x="101" y="203"/>
                  </a:lnTo>
                  <a:lnTo>
                    <a:pt x="51" y="203"/>
                  </a:lnTo>
                  <a:lnTo>
                    <a:pt x="25" y="178"/>
                  </a:lnTo>
                  <a:lnTo>
                    <a:pt x="0" y="152"/>
                  </a:lnTo>
                  <a:lnTo>
                    <a:pt x="0" y="102"/>
                  </a:lnTo>
                  <a:lnTo>
                    <a:pt x="0" y="102"/>
                  </a:lnTo>
                  <a:lnTo>
                    <a:pt x="0" y="77"/>
                  </a:lnTo>
                  <a:lnTo>
                    <a:pt x="25" y="51"/>
                  </a:lnTo>
                  <a:lnTo>
                    <a:pt x="51" y="26"/>
                  </a:lnTo>
                  <a:lnTo>
                    <a:pt x="101" y="1"/>
                  </a:lnTo>
                  <a:lnTo>
                    <a:pt x="101" y="1"/>
                  </a:lnTo>
                  <a:lnTo>
                    <a:pt x="126" y="26"/>
                  </a:lnTo>
                  <a:lnTo>
                    <a:pt x="177" y="51"/>
                  </a:lnTo>
                  <a:lnTo>
                    <a:pt x="177" y="77"/>
                  </a:lnTo>
                  <a:lnTo>
                    <a:pt x="202"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3302;p46"/>
            <p:cNvSpPr/>
            <p:nvPr/>
          </p:nvSpPr>
          <p:spPr>
            <a:xfrm>
              <a:off x="1787516" y="1105294"/>
              <a:ext cx="2021" cy="1526"/>
            </a:xfrm>
            <a:custGeom>
              <a:avLst/>
              <a:gdLst/>
              <a:ahLst/>
              <a:cxnLst/>
              <a:rect l="l" t="t" r="r" b="b"/>
              <a:pathLst>
                <a:path w="102" h="77" extrusionOk="0">
                  <a:moveTo>
                    <a:pt x="101" y="0"/>
                  </a:moveTo>
                  <a:lnTo>
                    <a:pt x="1" y="26"/>
                  </a:lnTo>
                  <a:lnTo>
                    <a:pt x="26" y="76"/>
                  </a:lnTo>
                  <a:lnTo>
                    <a:pt x="101" y="76"/>
                  </a:lnTo>
                  <a:lnTo>
                    <a:pt x="101" y="26"/>
                  </a:lnTo>
                  <a:lnTo>
                    <a:pt x="10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3303;p46"/>
            <p:cNvSpPr/>
            <p:nvPr/>
          </p:nvSpPr>
          <p:spPr>
            <a:xfrm>
              <a:off x="1787516" y="1105294"/>
              <a:ext cx="2021" cy="1526"/>
            </a:xfrm>
            <a:custGeom>
              <a:avLst/>
              <a:gdLst/>
              <a:ahLst/>
              <a:cxnLst/>
              <a:rect l="l" t="t" r="r" b="b"/>
              <a:pathLst>
                <a:path w="102" h="77" fill="none" extrusionOk="0">
                  <a:moveTo>
                    <a:pt x="101" y="0"/>
                  </a:moveTo>
                  <a:lnTo>
                    <a:pt x="101" y="0"/>
                  </a:lnTo>
                  <a:lnTo>
                    <a:pt x="1" y="26"/>
                  </a:lnTo>
                  <a:lnTo>
                    <a:pt x="1" y="26"/>
                  </a:lnTo>
                  <a:lnTo>
                    <a:pt x="1" y="26"/>
                  </a:lnTo>
                  <a:lnTo>
                    <a:pt x="1" y="26"/>
                  </a:lnTo>
                  <a:lnTo>
                    <a:pt x="26" y="76"/>
                  </a:lnTo>
                  <a:lnTo>
                    <a:pt x="51" y="76"/>
                  </a:lnTo>
                  <a:lnTo>
                    <a:pt x="51" y="76"/>
                  </a:lnTo>
                  <a:lnTo>
                    <a:pt x="51" y="76"/>
                  </a:lnTo>
                  <a:lnTo>
                    <a:pt x="51" y="76"/>
                  </a:lnTo>
                  <a:lnTo>
                    <a:pt x="101" y="76"/>
                  </a:lnTo>
                  <a:lnTo>
                    <a:pt x="101" y="26"/>
                  </a:lnTo>
                  <a:lnTo>
                    <a:pt x="101" y="26"/>
                  </a:lnTo>
                  <a:lnTo>
                    <a:pt x="10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3304;p46"/>
            <p:cNvSpPr/>
            <p:nvPr/>
          </p:nvSpPr>
          <p:spPr>
            <a:xfrm>
              <a:off x="1785515" y="1093286"/>
              <a:ext cx="9510" cy="9530"/>
            </a:xfrm>
            <a:custGeom>
              <a:avLst/>
              <a:gdLst/>
              <a:ahLst/>
              <a:cxnLst/>
              <a:rect l="l" t="t" r="r" b="b"/>
              <a:pathLst>
                <a:path w="480" h="481" extrusionOk="0">
                  <a:moveTo>
                    <a:pt x="152" y="1"/>
                  </a:moveTo>
                  <a:lnTo>
                    <a:pt x="76" y="51"/>
                  </a:lnTo>
                  <a:lnTo>
                    <a:pt x="26" y="127"/>
                  </a:lnTo>
                  <a:lnTo>
                    <a:pt x="1" y="228"/>
                  </a:lnTo>
                  <a:lnTo>
                    <a:pt x="26" y="329"/>
                  </a:lnTo>
                  <a:lnTo>
                    <a:pt x="76" y="405"/>
                  </a:lnTo>
                  <a:lnTo>
                    <a:pt x="152" y="455"/>
                  </a:lnTo>
                  <a:lnTo>
                    <a:pt x="228" y="480"/>
                  </a:lnTo>
                  <a:lnTo>
                    <a:pt x="329" y="455"/>
                  </a:lnTo>
                  <a:lnTo>
                    <a:pt x="404" y="405"/>
                  </a:lnTo>
                  <a:lnTo>
                    <a:pt x="455" y="329"/>
                  </a:lnTo>
                  <a:lnTo>
                    <a:pt x="480" y="253"/>
                  </a:lnTo>
                  <a:lnTo>
                    <a:pt x="455" y="152"/>
                  </a:lnTo>
                  <a:lnTo>
                    <a:pt x="404" y="77"/>
                  </a:lnTo>
                  <a:lnTo>
                    <a:pt x="329"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3305;p46"/>
            <p:cNvSpPr/>
            <p:nvPr/>
          </p:nvSpPr>
          <p:spPr>
            <a:xfrm>
              <a:off x="1785515" y="1093286"/>
              <a:ext cx="9510" cy="9530"/>
            </a:xfrm>
            <a:custGeom>
              <a:avLst/>
              <a:gdLst/>
              <a:ahLst/>
              <a:cxnLst/>
              <a:rect l="l" t="t" r="r" b="b"/>
              <a:pathLst>
                <a:path w="480" h="481" fill="none" extrusionOk="0">
                  <a:moveTo>
                    <a:pt x="1" y="228"/>
                  </a:moveTo>
                  <a:lnTo>
                    <a:pt x="1" y="228"/>
                  </a:lnTo>
                  <a:lnTo>
                    <a:pt x="26" y="329"/>
                  </a:lnTo>
                  <a:lnTo>
                    <a:pt x="76" y="405"/>
                  </a:lnTo>
                  <a:lnTo>
                    <a:pt x="152" y="455"/>
                  </a:lnTo>
                  <a:lnTo>
                    <a:pt x="228" y="480"/>
                  </a:lnTo>
                  <a:lnTo>
                    <a:pt x="228" y="480"/>
                  </a:lnTo>
                  <a:lnTo>
                    <a:pt x="329" y="455"/>
                  </a:lnTo>
                  <a:lnTo>
                    <a:pt x="404" y="405"/>
                  </a:lnTo>
                  <a:lnTo>
                    <a:pt x="455" y="329"/>
                  </a:lnTo>
                  <a:lnTo>
                    <a:pt x="480" y="253"/>
                  </a:lnTo>
                  <a:lnTo>
                    <a:pt x="480" y="253"/>
                  </a:lnTo>
                  <a:lnTo>
                    <a:pt x="455" y="152"/>
                  </a:lnTo>
                  <a:lnTo>
                    <a:pt x="404" y="77"/>
                  </a:lnTo>
                  <a:lnTo>
                    <a:pt x="329" y="26"/>
                  </a:lnTo>
                  <a:lnTo>
                    <a:pt x="253" y="1"/>
                  </a:lnTo>
                  <a:lnTo>
                    <a:pt x="253" y="1"/>
                  </a:lnTo>
                  <a:lnTo>
                    <a:pt x="152" y="1"/>
                  </a:lnTo>
                  <a:lnTo>
                    <a:pt x="76" y="51"/>
                  </a:lnTo>
                  <a:lnTo>
                    <a:pt x="26" y="127"/>
                  </a:lnTo>
                  <a:lnTo>
                    <a:pt x="1"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3306;p46"/>
            <p:cNvSpPr/>
            <p:nvPr/>
          </p:nvSpPr>
          <p:spPr>
            <a:xfrm>
              <a:off x="1785515" y="1093286"/>
              <a:ext cx="9510" cy="9530"/>
            </a:xfrm>
            <a:custGeom>
              <a:avLst/>
              <a:gdLst/>
              <a:ahLst/>
              <a:cxnLst/>
              <a:rect l="l" t="t" r="r" b="b"/>
              <a:pathLst>
                <a:path w="480" h="481" extrusionOk="0">
                  <a:moveTo>
                    <a:pt x="152" y="1"/>
                  </a:moveTo>
                  <a:lnTo>
                    <a:pt x="76" y="51"/>
                  </a:lnTo>
                  <a:lnTo>
                    <a:pt x="26" y="127"/>
                  </a:lnTo>
                  <a:lnTo>
                    <a:pt x="1" y="228"/>
                  </a:lnTo>
                  <a:lnTo>
                    <a:pt x="26" y="329"/>
                  </a:lnTo>
                  <a:lnTo>
                    <a:pt x="76" y="405"/>
                  </a:lnTo>
                  <a:lnTo>
                    <a:pt x="152" y="455"/>
                  </a:lnTo>
                  <a:lnTo>
                    <a:pt x="228" y="480"/>
                  </a:lnTo>
                  <a:lnTo>
                    <a:pt x="329" y="455"/>
                  </a:lnTo>
                  <a:lnTo>
                    <a:pt x="404" y="405"/>
                  </a:lnTo>
                  <a:lnTo>
                    <a:pt x="455" y="329"/>
                  </a:lnTo>
                  <a:lnTo>
                    <a:pt x="480" y="253"/>
                  </a:lnTo>
                  <a:lnTo>
                    <a:pt x="455" y="152"/>
                  </a:lnTo>
                  <a:lnTo>
                    <a:pt x="404" y="77"/>
                  </a:lnTo>
                  <a:lnTo>
                    <a:pt x="329"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3307;p46"/>
            <p:cNvSpPr/>
            <p:nvPr/>
          </p:nvSpPr>
          <p:spPr>
            <a:xfrm>
              <a:off x="1785515" y="1093286"/>
              <a:ext cx="9510" cy="9530"/>
            </a:xfrm>
            <a:custGeom>
              <a:avLst/>
              <a:gdLst/>
              <a:ahLst/>
              <a:cxnLst/>
              <a:rect l="l" t="t" r="r" b="b"/>
              <a:pathLst>
                <a:path w="480" h="481" fill="none" extrusionOk="0">
                  <a:moveTo>
                    <a:pt x="1" y="228"/>
                  </a:moveTo>
                  <a:lnTo>
                    <a:pt x="1" y="228"/>
                  </a:lnTo>
                  <a:lnTo>
                    <a:pt x="26" y="329"/>
                  </a:lnTo>
                  <a:lnTo>
                    <a:pt x="76" y="405"/>
                  </a:lnTo>
                  <a:lnTo>
                    <a:pt x="152" y="455"/>
                  </a:lnTo>
                  <a:lnTo>
                    <a:pt x="228" y="480"/>
                  </a:lnTo>
                  <a:lnTo>
                    <a:pt x="228" y="480"/>
                  </a:lnTo>
                  <a:lnTo>
                    <a:pt x="329" y="455"/>
                  </a:lnTo>
                  <a:lnTo>
                    <a:pt x="404" y="405"/>
                  </a:lnTo>
                  <a:lnTo>
                    <a:pt x="455" y="329"/>
                  </a:lnTo>
                  <a:lnTo>
                    <a:pt x="480" y="253"/>
                  </a:lnTo>
                  <a:lnTo>
                    <a:pt x="480" y="253"/>
                  </a:lnTo>
                  <a:lnTo>
                    <a:pt x="455" y="152"/>
                  </a:lnTo>
                  <a:lnTo>
                    <a:pt x="404" y="77"/>
                  </a:lnTo>
                  <a:lnTo>
                    <a:pt x="329" y="26"/>
                  </a:lnTo>
                  <a:lnTo>
                    <a:pt x="253" y="1"/>
                  </a:lnTo>
                  <a:lnTo>
                    <a:pt x="253" y="1"/>
                  </a:lnTo>
                  <a:lnTo>
                    <a:pt x="152" y="1"/>
                  </a:lnTo>
                  <a:lnTo>
                    <a:pt x="76" y="51"/>
                  </a:lnTo>
                  <a:lnTo>
                    <a:pt x="26" y="127"/>
                  </a:lnTo>
                  <a:lnTo>
                    <a:pt x="1"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3308;p46"/>
            <p:cNvSpPr/>
            <p:nvPr/>
          </p:nvSpPr>
          <p:spPr>
            <a:xfrm>
              <a:off x="1786526" y="1094792"/>
              <a:ext cx="4002" cy="4022"/>
            </a:xfrm>
            <a:custGeom>
              <a:avLst/>
              <a:gdLst/>
              <a:ahLst/>
              <a:cxnLst/>
              <a:rect l="l" t="t" r="r" b="b"/>
              <a:pathLst>
                <a:path w="202" h="203" extrusionOk="0">
                  <a:moveTo>
                    <a:pt x="101" y="1"/>
                  </a:moveTo>
                  <a:lnTo>
                    <a:pt x="76" y="26"/>
                  </a:lnTo>
                  <a:lnTo>
                    <a:pt x="25" y="26"/>
                  </a:lnTo>
                  <a:lnTo>
                    <a:pt x="25" y="76"/>
                  </a:lnTo>
                  <a:lnTo>
                    <a:pt x="0" y="102"/>
                  </a:lnTo>
                  <a:lnTo>
                    <a:pt x="25" y="152"/>
                  </a:lnTo>
                  <a:lnTo>
                    <a:pt x="25" y="177"/>
                  </a:lnTo>
                  <a:lnTo>
                    <a:pt x="76" y="202"/>
                  </a:lnTo>
                  <a:lnTo>
                    <a:pt x="151" y="202"/>
                  </a:lnTo>
                  <a:lnTo>
                    <a:pt x="177" y="177"/>
                  </a:lnTo>
                  <a:lnTo>
                    <a:pt x="202" y="152"/>
                  </a:lnTo>
                  <a:lnTo>
                    <a:pt x="202" y="102"/>
                  </a:lnTo>
                  <a:lnTo>
                    <a:pt x="202" y="76"/>
                  </a:lnTo>
                  <a:lnTo>
                    <a:pt x="177" y="26"/>
                  </a:lnTo>
                  <a:lnTo>
                    <a:pt x="151" y="26"/>
                  </a:lnTo>
                  <a:lnTo>
                    <a:pt x="101"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3309;p46"/>
            <p:cNvSpPr/>
            <p:nvPr/>
          </p:nvSpPr>
          <p:spPr>
            <a:xfrm>
              <a:off x="1786526" y="1094792"/>
              <a:ext cx="4002" cy="4022"/>
            </a:xfrm>
            <a:custGeom>
              <a:avLst/>
              <a:gdLst/>
              <a:ahLst/>
              <a:cxnLst/>
              <a:rect l="l" t="t" r="r" b="b"/>
              <a:pathLst>
                <a:path w="202" h="203" fill="none" extrusionOk="0">
                  <a:moveTo>
                    <a:pt x="202" y="102"/>
                  </a:moveTo>
                  <a:lnTo>
                    <a:pt x="202" y="102"/>
                  </a:lnTo>
                  <a:lnTo>
                    <a:pt x="202" y="152"/>
                  </a:lnTo>
                  <a:lnTo>
                    <a:pt x="177" y="177"/>
                  </a:lnTo>
                  <a:lnTo>
                    <a:pt x="151" y="202"/>
                  </a:lnTo>
                  <a:lnTo>
                    <a:pt x="101" y="202"/>
                  </a:lnTo>
                  <a:lnTo>
                    <a:pt x="101" y="202"/>
                  </a:lnTo>
                  <a:lnTo>
                    <a:pt x="76" y="202"/>
                  </a:lnTo>
                  <a:lnTo>
                    <a:pt x="25" y="177"/>
                  </a:lnTo>
                  <a:lnTo>
                    <a:pt x="25" y="152"/>
                  </a:lnTo>
                  <a:lnTo>
                    <a:pt x="0" y="102"/>
                  </a:lnTo>
                  <a:lnTo>
                    <a:pt x="0" y="102"/>
                  </a:lnTo>
                  <a:lnTo>
                    <a:pt x="25" y="76"/>
                  </a:lnTo>
                  <a:lnTo>
                    <a:pt x="25" y="26"/>
                  </a:lnTo>
                  <a:lnTo>
                    <a:pt x="76" y="26"/>
                  </a:lnTo>
                  <a:lnTo>
                    <a:pt x="101" y="1"/>
                  </a:lnTo>
                  <a:lnTo>
                    <a:pt x="101" y="1"/>
                  </a:lnTo>
                  <a:lnTo>
                    <a:pt x="151" y="26"/>
                  </a:lnTo>
                  <a:lnTo>
                    <a:pt x="177" y="26"/>
                  </a:lnTo>
                  <a:lnTo>
                    <a:pt x="202" y="76"/>
                  </a:lnTo>
                  <a:lnTo>
                    <a:pt x="202"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3310;p46"/>
            <p:cNvSpPr/>
            <p:nvPr/>
          </p:nvSpPr>
          <p:spPr>
            <a:xfrm>
              <a:off x="1785020" y="1111793"/>
              <a:ext cx="10005" cy="10025"/>
            </a:xfrm>
            <a:custGeom>
              <a:avLst/>
              <a:gdLst/>
              <a:ahLst/>
              <a:cxnLst/>
              <a:rect l="l" t="t" r="r" b="b"/>
              <a:pathLst>
                <a:path w="505" h="506" extrusionOk="0">
                  <a:moveTo>
                    <a:pt x="253" y="0"/>
                  </a:moveTo>
                  <a:lnTo>
                    <a:pt x="152" y="26"/>
                  </a:lnTo>
                  <a:lnTo>
                    <a:pt x="76" y="76"/>
                  </a:lnTo>
                  <a:lnTo>
                    <a:pt x="26" y="152"/>
                  </a:lnTo>
                  <a:lnTo>
                    <a:pt x="0" y="253"/>
                  </a:lnTo>
                  <a:lnTo>
                    <a:pt x="26" y="354"/>
                  </a:lnTo>
                  <a:lnTo>
                    <a:pt x="76" y="429"/>
                  </a:lnTo>
                  <a:lnTo>
                    <a:pt x="152" y="480"/>
                  </a:lnTo>
                  <a:lnTo>
                    <a:pt x="253" y="505"/>
                  </a:lnTo>
                  <a:lnTo>
                    <a:pt x="354" y="480"/>
                  </a:lnTo>
                  <a:lnTo>
                    <a:pt x="429" y="429"/>
                  </a:lnTo>
                  <a:lnTo>
                    <a:pt x="480" y="354"/>
                  </a:lnTo>
                  <a:lnTo>
                    <a:pt x="505" y="253"/>
                  </a:lnTo>
                  <a:lnTo>
                    <a:pt x="480" y="152"/>
                  </a:lnTo>
                  <a:lnTo>
                    <a:pt x="429" y="76"/>
                  </a:lnTo>
                  <a:lnTo>
                    <a:pt x="354" y="26"/>
                  </a:lnTo>
                  <a:lnTo>
                    <a:pt x="2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3311;p46"/>
            <p:cNvSpPr/>
            <p:nvPr/>
          </p:nvSpPr>
          <p:spPr>
            <a:xfrm>
              <a:off x="1785020" y="1111793"/>
              <a:ext cx="10005" cy="10025"/>
            </a:xfrm>
            <a:custGeom>
              <a:avLst/>
              <a:gdLst/>
              <a:ahLst/>
              <a:cxnLst/>
              <a:rect l="l" t="t" r="r" b="b"/>
              <a:pathLst>
                <a:path w="505" h="506" fill="none" extrusionOk="0">
                  <a:moveTo>
                    <a:pt x="0" y="253"/>
                  </a:moveTo>
                  <a:lnTo>
                    <a:pt x="0" y="253"/>
                  </a:lnTo>
                  <a:lnTo>
                    <a:pt x="26" y="354"/>
                  </a:lnTo>
                  <a:lnTo>
                    <a:pt x="76" y="429"/>
                  </a:lnTo>
                  <a:lnTo>
                    <a:pt x="152" y="480"/>
                  </a:lnTo>
                  <a:lnTo>
                    <a:pt x="253" y="505"/>
                  </a:lnTo>
                  <a:lnTo>
                    <a:pt x="253" y="505"/>
                  </a:lnTo>
                  <a:lnTo>
                    <a:pt x="354" y="480"/>
                  </a:lnTo>
                  <a:lnTo>
                    <a:pt x="429" y="429"/>
                  </a:lnTo>
                  <a:lnTo>
                    <a:pt x="480" y="354"/>
                  </a:lnTo>
                  <a:lnTo>
                    <a:pt x="505" y="253"/>
                  </a:lnTo>
                  <a:lnTo>
                    <a:pt x="505" y="253"/>
                  </a:lnTo>
                  <a:lnTo>
                    <a:pt x="480" y="152"/>
                  </a:lnTo>
                  <a:lnTo>
                    <a:pt x="429" y="76"/>
                  </a:lnTo>
                  <a:lnTo>
                    <a:pt x="354" y="26"/>
                  </a:lnTo>
                  <a:lnTo>
                    <a:pt x="253" y="0"/>
                  </a:lnTo>
                  <a:lnTo>
                    <a:pt x="253" y="0"/>
                  </a:lnTo>
                  <a:lnTo>
                    <a:pt x="152" y="26"/>
                  </a:lnTo>
                  <a:lnTo>
                    <a:pt x="76" y="76"/>
                  </a:lnTo>
                  <a:lnTo>
                    <a:pt x="26"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3312;p46"/>
            <p:cNvSpPr/>
            <p:nvPr/>
          </p:nvSpPr>
          <p:spPr>
            <a:xfrm>
              <a:off x="1785020" y="1111793"/>
              <a:ext cx="10005" cy="10025"/>
            </a:xfrm>
            <a:custGeom>
              <a:avLst/>
              <a:gdLst/>
              <a:ahLst/>
              <a:cxnLst/>
              <a:rect l="l" t="t" r="r" b="b"/>
              <a:pathLst>
                <a:path w="505" h="506" extrusionOk="0">
                  <a:moveTo>
                    <a:pt x="253" y="0"/>
                  </a:moveTo>
                  <a:lnTo>
                    <a:pt x="152" y="26"/>
                  </a:lnTo>
                  <a:lnTo>
                    <a:pt x="76" y="76"/>
                  </a:lnTo>
                  <a:lnTo>
                    <a:pt x="26" y="152"/>
                  </a:lnTo>
                  <a:lnTo>
                    <a:pt x="0" y="253"/>
                  </a:lnTo>
                  <a:lnTo>
                    <a:pt x="26" y="354"/>
                  </a:lnTo>
                  <a:lnTo>
                    <a:pt x="76" y="429"/>
                  </a:lnTo>
                  <a:lnTo>
                    <a:pt x="152" y="480"/>
                  </a:lnTo>
                  <a:lnTo>
                    <a:pt x="253" y="505"/>
                  </a:lnTo>
                  <a:lnTo>
                    <a:pt x="354" y="480"/>
                  </a:lnTo>
                  <a:lnTo>
                    <a:pt x="429" y="429"/>
                  </a:lnTo>
                  <a:lnTo>
                    <a:pt x="480" y="354"/>
                  </a:lnTo>
                  <a:lnTo>
                    <a:pt x="505" y="253"/>
                  </a:lnTo>
                  <a:lnTo>
                    <a:pt x="480" y="152"/>
                  </a:lnTo>
                  <a:lnTo>
                    <a:pt x="429" y="76"/>
                  </a:lnTo>
                  <a:lnTo>
                    <a:pt x="354" y="26"/>
                  </a:lnTo>
                  <a:lnTo>
                    <a:pt x="2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3313;p46"/>
            <p:cNvSpPr/>
            <p:nvPr/>
          </p:nvSpPr>
          <p:spPr>
            <a:xfrm>
              <a:off x="1785020" y="1111793"/>
              <a:ext cx="10005" cy="10025"/>
            </a:xfrm>
            <a:custGeom>
              <a:avLst/>
              <a:gdLst/>
              <a:ahLst/>
              <a:cxnLst/>
              <a:rect l="l" t="t" r="r" b="b"/>
              <a:pathLst>
                <a:path w="505" h="506" fill="none" extrusionOk="0">
                  <a:moveTo>
                    <a:pt x="0" y="253"/>
                  </a:moveTo>
                  <a:lnTo>
                    <a:pt x="0" y="253"/>
                  </a:lnTo>
                  <a:lnTo>
                    <a:pt x="26" y="354"/>
                  </a:lnTo>
                  <a:lnTo>
                    <a:pt x="76" y="429"/>
                  </a:lnTo>
                  <a:lnTo>
                    <a:pt x="152" y="480"/>
                  </a:lnTo>
                  <a:lnTo>
                    <a:pt x="253" y="505"/>
                  </a:lnTo>
                  <a:lnTo>
                    <a:pt x="253" y="505"/>
                  </a:lnTo>
                  <a:lnTo>
                    <a:pt x="354" y="480"/>
                  </a:lnTo>
                  <a:lnTo>
                    <a:pt x="429" y="429"/>
                  </a:lnTo>
                  <a:lnTo>
                    <a:pt x="480" y="354"/>
                  </a:lnTo>
                  <a:lnTo>
                    <a:pt x="505" y="253"/>
                  </a:lnTo>
                  <a:lnTo>
                    <a:pt x="505" y="253"/>
                  </a:lnTo>
                  <a:lnTo>
                    <a:pt x="480" y="152"/>
                  </a:lnTo>
                  <a:lnTo>
                    <a:pt x="429" y="76"/>
                  </a:lnTo>
                  <a:lnTo>
                    <a:pt x="354" y="26"/>
                  </a:lnTo>
                  <a:lnTo>
                    <a:pt x="253" y="0"/>
                  </a:lnTo>
                  <a:lnTo>
                    <a:pt x="253" y="0"/>
                  </a:lnTo>
                  <a:lnTo>
                    <a:pt x="152" y="26"/>
                  </a:lnTo>
                  <a:lnTo>
                    <a:pt x="76" y="76"/>
                  </a:lnTo>
                  <a:lnTo>
                    <a:pt x="26"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3314;p46"/>
            <p:cNvSpPr/>
            <p:nvPr/>
          </p:nvSpPr>
          <p:spPr>
            <a:xfrm>
              <a:off x="1786526" y="1113299"/>
              <a:ext cx="7014" cy="7014"/>
            </a:xfrm>
            <a:custGeom>
              <a:avLst/>
              <a:gdLst/>
              <a:ahLst/>
              <a:cxnLst/>
              <a:rect l="l" t="t" r="r" b="b"/>
              <a:pathLst>
                <a:path w="354" h="354" extrusionOk="0">
                  <a:moveTo>
                    <a:pt x="177" y="0"/>
                  </a:moveTo>
                  <a:lnTo>
                    <a:pt x="76" y="25"/>
                  </a:lnTo>
                  <a:lnTo>
                    <a:pt x="126" y="25"/>
                  </a:lnTo>
                  <a:lnTo>
                    <a:pt x="151" y="51"/>
                  </a:lnTo>
                  <a:lnTo>
                    <a:pt x="177" y="76"/>
                  </a:lnTo>
                  <a:lnTo>
                    <a:pt x="177" y="126"/>
                  </a:lnTo>
                  <a:lnTo>
                    <a:pt x="177" y="151"/>
                  </a:lnTo>
                  <a:lnTo>
                    <a:pt x="151" y="202"/>
                  </a:lnTo>
                  <a:lnTo>
                    <a:pt x="126" y="202"/>
                  </a:lnTo>
                  <a:lnTo>
                    <a:pt x="101" y="227"/>
                  </a:lnTo>
                  <a:lnTo>
                    <a:pt x="76" y="227"/>
                  </a:lnTo>
                  <a:lnTo>
                    <a:pt x="25" y="202"/>
                  </a:lnTo>
                  <a:lnTo>
                    <a:pt x="0" y="177"/>
                  </a:lnTo>
                  <a:lnTo>
                    <a:pt x="25" y="227"/>
                  </a:lnTo>
                  <a:lnTo>
                    <a:pt x="51" y="303"/>
                  </a:lnTo>
                  <a:lnTo>
                    <a:pt x="101" y="328"/>
                  </a:lnTo>
                  <a:lnTo>
                    <a:pt x="177" y="353"/>
                  </a:lnTo>
                  <a:lnTo>
                    <a:pt x="227" y="328"/>
                  </a:lnTo>
                  <a:lnTo>
                    <a:pt x="303" y="303"/>
                  </a:lnTo>
                  <a:lnTo>
                    <a:pt x="328" y="252"/>
                  </a:lnTo>
                  <a:lnTo>
                    <a:pt x="353" y="177"/>
                  </a:lnTo>
                  <a:lnTo>
                    <a:pt x="328" y="101"/>
                  </a:lnTo>
                  <a:lnTo>
                    <a:pt x="303" y="51"/>
                  </a:lnTo>
                  <a:lnTo>
                    <a:pt x="252" y="25"/>
                  </a:lnTo>
                  <a:lnTo>
                    <a:pt x="177"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3315;p46"/>
            <p:cNvSpPr/>
            <p:nvPr/>
          </p:nvSpPr>
          <p:spPr>
            <a:xfrm>
              <a:off x="1786526" y="1113299"/>
              <a:ext cx="7014" cy="7014"/>
            </a:xfrm>
            <a:custGeom>
              <a:avLst/>
              <a:gdLst/>
              <a:ahLst/>
              <a:cxnLst/>
              <a:rect l="l" t="t" r="r" b="b"/>
              <a:pathLst>
                <a:path w="354" h="354" fill="none" extrusionOk="0">
                  <a:moveTo>
                    <a:pt x="177" y="0"/>
                  </a:moveTo>
                  <a:lnTo>
                    <a:pt x="177" y="0"/>
                  </a:lnTo>
                  <a:lnTo>
                    <a:pt x="76" y="25"/>
                  </a:lnTo>
                  <a:lnTo>
                    <a:pt x="76" y="25"/>
                  </a:lnTo>
                  <a:lnTo>
                    <a:pt x="101" y="25"/>
                  </a:lnTo>
                  <a:lnTo>
                    <a:pt x="101" y="25"/>
                  </a:lnTo>
                  <a:lnTo>
                    <a:pt x="101" y="25"/>
                  </a:lnTo>
                  <a:lnTo>
                    <a:pt x="101" y="25"/>
                  </a:lnTo>
                  <a:lnTo>
                    <a:pt x="126" y="25"/>
                  </a:lnTo>
                  <a:lnTo>
                    <a:pt x="151" y="51"/>
                  </a:lnTo>
                  <a:lnTo>
                    <a:pt x="177" y="76"/>
                  </a:lnTo>
                  <a:lnTo>
                    <a:pt x="177" y="126"/>
                  </a:lnTo>
                  <a:lnTo>
                    <a:pt x="177" y="126"/>
                  </a:lnTo>
                  <a:lnTo>
                    <a:pt x="177" y="151"/>
                  </a:lnTo>
                  <a:lnTo>
                    <a:pt x="151" y="202"/>
                  </a:lnTo>
                  <a:lnTo>
                    <a:pt x="126" y="202"/>
                  </a:lnTo>
                  <a:lnTo>
                    <a:pt x="101" y="227"/>
                  </a:lnTo>
                  <a:lnTo>
                    <a:pt x="101" y="227"/>
                  </a:lnTo>
                  <a:lnTo>
                    <a:pt x="76" y="227"/>
                  </a:lnTo>
                  <a:lnTo>
                    <a:pt x="76" y="227"/>
                  </a:lnTo>
                  <a:lnTo>
                    <a:pt x="25" y="202"/>
                  </a:lnTo>
                  <a:lnTo>
                    <a:pt x="0" y="177"/>
                  </a:lnTo>
                  <a:lnTo>
                    <a:pt x="0" y="177"/>
                  </a:lnTo>
                  <a:lnTo>
                    <a:pt x="0" y="177"/>
                  </a:lnTo>
                  <a:lnTo>
                    <a:pt x="0" y="177"/>
                  </a:lnTo>
                  <a:lnTo>
                    <a:pt x="25" y="227"/>
                  </a:lnTo>
                  <a:lnTo>
                    <a:pt x="51" y="303"/>
                  </a:lnTo>
                  <a:lnTo>
                    <a:pt x="101" y="328"/>
                  </a:lnTo>
                  <a:lnTo>
                    <a:pt x="177" y="353"/>
                  </a:lnTo>
                  <a:lnTo>
                    <a:pt x="177" y="353"/>
                  </a:lnTo>
                  <a:lnTo>
                    <a:pt x="177" y="353"/>
                  </a:lnTo>
                  <a:lnTo>
                    <a:pt x="177" y="353"/>
                  </a:lnTo>
                  <a:lnTo>
                    <a:pt x="227" y="328"/>
                  </a:lnTo>
                  <a:lnTo>
                    <a:pt x="303" y="303"/>
                  </a:lnTo>
                  <a:lnTo>
                    <a:pt x="328" y="252"/>
                  </a:lnTo>
                  <a:lnTo>
                    <a:pt x="353" y="177"/>
                  </a:lnTo>
                  <a:lnTo>
                    <a:pt x="353" y="177"/>
                  </a:lnTo>
                  <a:lnTo>
                    <a:pt x="328" y="101"/>
                  </a:lnTo>
                  <a:lnTo>
                    <a:pt x="303" y="51"/>
                  </a:lnTo>
                  <a:lnTo>
                    <a:pt x="252" y="25"/>
                  </a:lnTo>
                  <a:lnTo>
                    <a:pt x="177" y="0"/>
                  </a:lnTo>
                  <a:lnTo>
                    <a:pt x="177" y="0"/>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3316;p46"/>
            <p:cNvSpPr/>
            <p:nvPr/>
          </p:nvSpPr>
          <p:spPr>
            <a:xfrm>
              <a:off x="1786526" y="1113794"/>
              <a:ext cx="3507" cy="4022"/>
            </a:xfrm>
            <a:custGeom>
              <a:avLst/>
              <a:gdLst/>
              <a:ahLst/>
              <a:cxnLst/>
              <a:rect l="l" t="t" r="r" b="b"/>
              <a:pathLst>
                <a:path w="177" h="203" extrusionOk="0">
                  <a:moveTo>
                    <a:pt x="51" y="0"/>
                  </a:moveTo>
                  <a:lnTo>
                    <a:pt x="25" y="26"/>
                  </a:lnTo>
                  <a:lnTo>
                    <a:pt x="0" y="51"/>
                  </a:lnTo>
                  <a:lnTo>
                    <a:pt x="0" y="101"/>
                  </a:lnTo>
                  <a:lnTo>
                    <a:pt x="0" y="126"/>
                  </a:lnTo>
                  <a:lnTo>
                    <a:pt x="25" y="177"/>
                  </a:lnTo>
                  <a:lnTo>
                    <a:pt x="51" y="177"/>
                  </a:lnTo>
                  <a:lnTo>
                    <a:pt x="76" y="202"/>
                  </a:lnTo>
                  <a:lnTo>
                    <a:pt x="126" y="177"/>
                  </a:lnTo>
                  <a:lnTo>
                    <a:pt x="151" y="177"/>
                  </a:lnTo>
                  <a:lnTo>
                    <a:pt x="177" y="126"/>
                  </a:lnTo>
                  <a:lnTo>
                    <a:pt x="177" y="101"/>
                  </a:lnTo>
                  <a:lnTo>
                    <a:pt x="177" y="51"/>
                  </a:lnTo>
                  <a:lnTo>
                    <a:pt x="151" y="26"/>
                  </a:lnTo>
                  <a:lnTo>
                    <a:pt x="126"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3317;p46"/>
            <p:cNvSpPr/>
            <p:nvPr/>
          </p:nvSpPr>
          <p:spPr>
            <a:xfrm>
              <a:off x="1786526" y="1113794"/>
              <a:ext cx="3507" cy="4022"/>
            </a:xfrm>
            <a:custGeom>
              <a:avLst/>
              <a:gdLst/>
              <a:ahLst/>
              <a:cxnLst/>
              <a:rect l="l" t="t" r="r" b="b"/>
              <a:pathLst>
                <a:path w="177" h="203" fill="none" extrusionOk="0">
                  <a:moveTo>
                    <a:pt x="177" y="101"/>
                  </a:moveTo>
                  <a:lnTo>
                    <a:pt x="177" y="101"/>
                  </a:lnTo>
                  <a:lnTo>
                    <a:pt x="177" y="126"/>
                  </a:lnTo>
                  <a:lnTo>
                    <a:pt x="151" y="177"/>
                  </a:lnTo>
                  <a:lnTo>
                    <a:pt x="126" y="177"/>
                  </a:lnTo>
                  <a:lnTo>
                    <a:pt x="76" y="202"/>
                  </a:lnTo>
                  <a:lnTo>
                    <a:pt x="76" y="202"/>
                  </a:lnTo>
                  <a:lnTo>
                    <a:pt x="51" y="177"/>
                  </a:lnTo>
                  <a:lnTo>
                    <a:pt x="25" y="177"/>
                  </a:lnTo>
                  <a:lnTo>
                    <a:pt x="0" y="126"/>
                  </a:lnTo>
                  <a:lnTo>
                    <a:pt x="0" y="101"/>
                  </a:lnTo>
                  <a:lnTo>
                    <a:pt x="0" y="101"/>
                  </a:lnTo>
                  <a:lnTo>
                    <a:pt x="0" y="51"/>
                  </a:lnTo>
                  <a:lnTo>
                    <a:pt x="25" y="26"/>
                  </a:lnTo>
                  <a:lnTo>
                    <a:pt x="51" y="0"/>
                  </a:lnTo>
                  <a:lnTo>
                    <a:pt x="101" y="0"/>
                  </a:lnTo>
                  <a:lnTo>
                    <a:pt x="101" y="0"/>
                  </a:lnTo>
                  <a:lnTo>
                    <a:pt x="126" y="0"/>
                  </a:lnTo>
                  <a:lnTo>
                    <a:pt x="151" y="26"/>
                  </a:lnTo>
                  <a:lnTo>
                    <a:pt x="177" y="51"/>
                  </a:lnTo>
                  <a:lnTo>
                    <a:pt x="177"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3318;p46"/>
            <p:cNvSpPr/>
            <p:nvPr/>
          </p:nvSpPr>
          <p:spPr>
            <a:xfrm>
              <a:off x="1787516" y="1114289"/>
              <a:ext cx="2021" cy="2021"/>
            </a:xfrm>
            <a:custGeom>
              <a:avLst/>
              <a:gdLst/>
              <a:ahLst/>
              <a:cxnLst/>
              <a:rect l="l" t="t" r="r" b="b"/>
              <a:pathLst>
                <a:path w="102" h="102" extrusionOk="0">
                  <a:moveTo>
                    <a:pt x="26" y="1"/>
                  </a:moveTo>
                  <a:lnTo>
                    <a:pt x="1" y="51"/>
                  </a:lnTo>
                  <a:lnTo>
                    <a:pt x="1" y="76"/>
                  </a:lnTo>
                  <a:lnTo>
                    <a:pt x="51" y="101"/>
                  </a:lnTo>
                  <a:lnTo>
                    <a:pt x="76" y="76"/>
                  </a:lnTo>
                  <a:lnTo>
                    <a:pt x="101" y="51"/>
                  </a:lnTo>
                  <a:lnTo>
                    <a:pt x="76"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3319;p46"/>
            <p:cNvSpPr/>
            <p:nvPr/>
          </p:nvSpPr>
          <p:spPr>
            <a:xfrm>
              <a:off x="1787516" y="1114289"/>
              <a:ext cx="2021" cy="2021"/>
            </a:xfrm>
            <a:custGeom>
              <a:avLst/>
              <a:gdLst/>
              <a:ahLst/>
              <a:cxnLst/>
              <a:rect l="l" t="t" r="r" b="b"/>
              <a:pathLst>
                <a:path w="102" h="102" fill="none" extrusionOk="0">
                  <a:moveTo>
                    <a:pt x="51" y="1"/>
                  </a:moveTo>
                  <a:lnTo>
                    <a:pt x="51" y="1"/>
                  </a:lnTo>
                  <a:lnTo>
                    <a:pt x="26" y="1"/>
                  </a:lnTo>
                  <a:lnTo>
                    <a:pt x="1" y="51"/>
                  </a:lnTo>
                  <a:lnTo>
                    <a:pt x="1" y="51"/>
                  </a:lnTo>
                  <a:lnTo>
                    <a:pt x="1" y="76"/>
                  </a:lnTo>
                  <a:lnTo>
                    <a:pt x="51" y="101"/>
                  </a:lnTo>
                  <a:lnTo>
                    <a:pt x="51" y="101"/>
                  </a:lnTo>
                  <a:lnTo>
                    <a:pt x="51" y="101"/>
                  </a:lnTo>
                  <a:lnTo>
                    <a:pt x="51" y="101"/>
                  </a:lnTo>
                  <a:lnTo>
                    <a:pt x="76" y="76"/>
                  </a:lnTo>
                  <a:lnTo>
                    <a:pt x="101" y="51"/>
                  </a:lnTo>
                  <a:lnTo>
                    <a:pt x="101" y="51"/>
                  </a:lnTo>
                  <a:lnTo>
                    <a:pt x="76" y="1"/>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3320;p46"/>
            <p:cNvSpPr/>
            <p:nvPr/>
          </p:nvSpPr>
          <p:spPr>
            <a:xfrm>
              <a:off x="1785020" y="1131290"/>
              <a:ext cx="9510" cy="9510"/>
            </a:xfrm>
            <a:custGeom>
              <a:avLst/>
              <a:gdLst/>
              <a:ahLst/>
              <a:cxnLst/>
              <a:rect l="l" t="t" r="r" b="b"/>
              <a:pathLst>
                <a:path w="480" h="480" extrusionOk="0">
                  <a:moveTo>
                    <a:pt x="152" y="0"/>
                  </a:moveTo>
                  <a:lnTo>
                    <a:pt x="76" y="51"/>
                  </a:lnTo>
                  <a:lnTo>
                    <a:pt x="0" y="127"/>
                  </a:lnTo>
                  <a:lnTo>
                    <a:pt x="0" y="227"/>
                  </a:lnTo>
                  <a:lnTo>
                    <a:pt x="0" y="328"/>
                  </a:lnTo>
                  <a:lnTo>
                    <a:pt x="51" y="404"/>
                  </a:lnTo>
                  <a:lnTo>
                    <a:pt x="127" y="454"/>
                  </a:lnTo>
                  <a:lnTo>
                    <a:pt x="227" y="480"/>
                  </a:lnTo>
                  <a:lnTo>
                    <a:pt x="328" y="454"/>
                  </a:lnTo>
                  <a:lnTo>
                    <a:pt x="404" y="404"/>
                  </a:lnTo>
                  <a:lnTo>
                    <a:pt x="454" y="328"/>
                  </a:lnTo>
                  <a:lnTo>
                    <a:pt x="480" y="227"/>
                  </a:lnTo>
                  <a:lnTo>
                    <a:pt x="454" y="152"/>
                  </a:lnTo>
                  <a:lnTo>
                    <a:pt x="404" y="76"/>
                  </a:lnTo>
                  <a:lnTo>
                    <a:pt x="328"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3321;p46"/>
            <p:cNvSpPr/>
            <p:nvPr/>
          </p:nvSpPr>
          <p:spPr>
            <a:xfrm>
              <a:off x="1785020" y="1131290"/>
              <a:ext cx="9510" cy="9510"/>
            </a:xfrm>
            <a:custGeom>
              <a:avLst/>
              <a:gdLst/>
              <a:ahLst/>
              <a:cxnLst/>
              <a:rect l="l" t="t" r="r" b="b"/>
              <a:pathLst>
                <a:path w="480" h="480" fill="none" extrusionOk="0">
                  <a:moveTo>
                    <a:pt x="0" y="227"/>
                  </a:moveTo>
                  <a:lnTo>
                    <a:pt x="0" y="227"/>
                  </a:lnTo>
                  <a:lnTo>
                    <a:pt x="0" y="328"/>
                  </a:lnTo>
                  <a:lnTo>
                    <a:pt x="51" y="404"/>
                  </a:lnTo>
                  <a:lnTo>
                    <a:pt x="127" y="454"/>
                  </a:lnTo>
                  <a:lnTo>
                    <a:pt x="227" y="480"/>
                  </a:lnTo>
                  <a:lnTo>
                    <a:pt x="227" y="480"/>
                  </a:lnTo>
                  <a:lnTo>
                    <a:pt x="328" y="454"/>
                  </a:lnTo>
                  <a:lnTo>
                    <a:pt x="404" y="404"/>
                  </a:lnTo>
                  <a:lnTo>
                    <a:pt x="454" y="328"/>
                  </a:lnTo>
                  <a:lnTo>
                    <a:pt x="480" y="227"/>
                  </a:lnTo>
                  <a:lnTo>
                    <a:pt x="480" y="227"/>
                  </a:lnTo>
                  <a:lnTo>
                    <a:pt x="454" y="152"/>
                  </a:lnTo>
                  <a:lnTo>
                    <a:pt x="404" y="76"/>
                  </a:lnTo>
                  <a:lnTo>
                    <a:pt x="328" y="0"/>
                  </a:lnTo>
                  <a:lnTo>
                    <a:pt x="227" y="0"/>
                  </a:lnTo>
                  <a:lnTo>
                    <a:pt x="227" y="0"/>
                  </a:lnTo>
                  <a:lnTo>
                    <a:pt x="152" y="0"/>
                  </a:lnTo>
                  <a:lnTo>
                    <a:pt x="76" y="51"/>
                  </a:lnTo>
                  <a:lnTo>
                    <a:pt x="0" y="127"/>
                  </a:lnTo>
                  <a:lnTo>
                    <a:pt x="0"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3322;p46"/>
            <p:cNvSpPr/>
            <p:nvPr/>
          </p:nvSpPr>
          <p:spPr>
            <a:xfrm>
              <a:off x="1785020" y="1131290"/>
              <a:ext cx="9510" cy="9510"/>
            </a:xfrm>
            <a:custGeom>
              <a:avLst/>
              <a:gdLst/>
              <a:ahLst/>
              <a:cxnLst/>
              <a:rect l="l" t="t" r="r" b="b"/>
              <a:pathLst>
                <a:path w="480" h="480" extrusionOk="0">
                  <a:moveTo>
                    <a:pt x="152" y="0"/>
                  </a:moveTo>
                  <a:lnTo>
                    <a:pt x="76" y="51"/>
                  </a:lnTo>
                  <a:lnTo>
                    <a:pt x="0" y="127"/>
                  </a:lnTo>
                  <a:lnTo>
                    <a:pt x="0" y="227"/>
                  </a:lnTo>
                  <a:lnTo>
                    <a:pt x="0" y="328"/>
                  </a:lnTo>
                  <a:lnTo>
                    <a:pt x="51" y="404"/>
                  </a:lnTo>
                  <a:lnTo>
                    <a:pt x="127" y="454"/>
                  </a:lnTo>
                  <a:lnTo>
                    <a:pt x="227" y="480"/>
                  </a:lnTo>
                  <a:lnTo>
                    <a:pt x="328" y="454"/>
                  </a:lnTo>
                  <a:lnTo>
                    <a:pt x="404" y="404"/>
                  </a:lnTo>
                  <a:lnTo>
                    <a:pt x="454" y="328"/>
                  </a:lnTo>
                  <a:lnTo>
                    <a:pt x="480" y="227"/>
                  </a:lnTo>
                  <a:lnTo>
                    <a:pt x="454" y="152"/>
                  </a:lnTo>
                  <a:lnTo>
                    <a:pt x="404" y="76"/>
                  </a:lnTo>
                  <a:lnTo>
                    <a:pt x="328"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3323;p46"/>
            <p:cNvSpPr/>
            <p:nvPr/>
          </p:nvSpPr>
          <p:spPr>
            <a:xfrm>
              <a:off x="1785020" y="1131290"/>
              <a:ext cx="9510" cy="9510"/>
            </a:xfrm>
            <a:custGeom>
              <a:avLst/>
              <a:gdLst/>
              <a:ahLst/>
              <a:cxnLst/>
              <a:rect l="l" t="t" r="r" b="b"/>
              <a:pathLst>
                <a:path w="480" h="480" fill="none" extrusionOk="0">
                  <a:moveTo>
                    <a:pt x="0" y="227"/>
                  </a:moveTo>
                  <a:lnTo>
                    <a:pt x="0" y="227"/>
                  </a:lnTo>
                  <a:lnTo>
                    <a:pt x="0" y="328"/>
                  </a:lnTo>
                  <a:lnTo>
                    <a:pt x="51" y="404"/>
                  </a:lnTo>
                  <a:lnTo>
                    <a:pt x="127" y="454"/>
                  </a:lnTo>
                  <a:lnTo>
                    <a:pt x="227" y="480"/>
                  </a:lnTo>
                  <a:lnTo>
                    <a:pt x="227" y="480"/>
                  </a:lnTo>
                  <a:lnTo>
                    <a:pt x="328" y="454"/>
                  </a:lnTo>
                  <a:lnTo>
                    <a:pt x="404" y="404"/>
                  </a:lnTo>
                  <a:lnTo>
                    <a:pt x="454" y="328"/>
                  </a:lnTo>
                  <a:lnTo>
                    <a:pt x="480" y="227"/>
                  </a:lnTo>
                  <a:lnTo>
                    <a:pt x="480" y="227"/>
                  </a:lnTo>
                  <a:lnTo>
                    <a:pt x="454" y="152"/>
                  </a:lnTo>
                  <a:lnTo>
                    <a:pt x="404" y="76"/>
                  </a:lnTo>
                  <a:lnTo>
                    <a:pt x="328" y="0"/>
                  </a:lnTo>
                  <a:lnTo>
                    <a:pt x="227" y="0"/>
                  </a:lnTo>
                  <a:lnTo>
                    <a:pt x="227" y="0"/>
                  </a:lnTo>
                  <a:lnTo>
                    <a:pt x="152" y="0"/>
                  </a:lnTo>
                  <a:lnTo>
                    <a:pt x="76" y="51"/>
                  </a:lnTo>
                  <a:lnTo>
                    <a:pt x="0" y="127"/>
                  </a:lnTo>
                  <a:lnTo>
                    <a:pt x="0"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3324;p46"/>
            <p:cNvSpPr/>
            <p:nvPr/>
          </p:nvSpPr>
          <p:spPr>
            <a:xfrm>
              <a:off x="1786010" y="1132280"/>
              <a:ext cx="7033" cy="7033"/>
            </a:xfrm>
            <a:custGeom>
              <a:avLst/>
              <a:gdLst/>
              <a:ahLst/>
              <a:cxnLst/>
              <a:rect l="l" t="t" r="r" b="b"/>
              <a:pathLst>
                <a:path w="355" h="355" extrusionOk="0">
                  <a:moveTo>
                    <a:pt x="177" y="1"/>
                  </a:moveTo>
                  <a:lnTo>
                    <a:pt x="102" y="26"/>
                  </a:lnTo>
                  <a:lnTo>
                    <a:pt x="152" y="51"/>
                  </a:lnTo>
                  <a:lnTo>
                    <a:pt x="177" y="51"/>
                  </a:lnTo>
                  <a:lnTo>
                    <a:pt x="203" y="102"/>
                  </a:lnTo>
                  <a:lnTo>
                    <a:pt x="203" y="127"/>
                  </a:lnTo>
                  <a:lnTo>
                    <a:pt x="203" y="177"/>
                  </a:lnTo>
                  <a:lnTo>
                    <a:pt x="177" y="203"/>
                  </a:lnTo>
                  <a:lnTo>
                    <a:pt x="127" y="228"/>
                  </a:lnTo>
                  <a:lnTo>
                    <a:pt x="102" y="228"/>
                  </a:lnTo>
                  <a:lnTo>
                    <a:pt x="51" y="203"/>
                  </a:lnTo>
                  <a:lnTo>
                    <a:pt x="1" y="177"/>
                  </a:lnTo>
                  <a:lnTo>
                    <a:pt x="26" y="253"/>
                  </a:lnTo>
                  <a:lnTo>
                    <a:pt x="51" y="304"/>
                  </a:lnTo>
                  <a:lnTo>
                    <a:pt x="102" y="329"/>
                  </a:lnTo>
                  <a:lnTo>
                    <a:pt x="177" y="354"/>
                  </a:lnTo>
                  <a:lnTo>
                    <a:pt x="253" y="329"/>
                  </a:lnTo>
                  <a:lnTo>
                    <a:pt x="304" y="304"/>
                  </a:lnTo>
                  <a:lnTo>
                    <a:pt x="329" y="253"/>
                  </a:lnTo>
                  <a:lnTo>
                    <a:pt x="354" y="177"/>
                  </a:lnTo>
                  <a:lnTo>
                    <a:pt x="354" y="127"/>
                  </a:lnTo>
                  <a:lnTo>
                    <a:pt x="304" y="51"/>
                  </a:lnTo>
                  <a:lnTo>
                    <a:pt x="253" y="26"/>
                  </a:lnTo>
                  <a:lnTo>
                    <a:pt x="177"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3325;p46"/>
            <p:cNvSpPr/>
            <p:nvPr/>
          </p:nvSpPr>
          <p:spPr>
            <a:xfrm>
              <a:off x="1786010" y="1132280"/>
              <a:ext cx="7033" cy="7033"/>
            </a:xfrm>
            <a:custGeom>
              <a:avLst/>
              <a:gdLst/>
              <a:ahLst/>
              <a:cxnLst/>
              <a:rect l="l" t="t" r="r" b="b"/>
              <a:pathLst>
                <a:path w="355" h="355" fill="none" extrusionOk="0">
                  <a:moveTo>
                    <a:pt x="177" y="1"/>
                  </a:moveTo>
                  <a:lnTo>
                    <a:pt x="177" y="1"/>
                  </a:lnTo>
                  <a:lnTo>
                    <a:pt x="102" y="26"/>
                  </a:lnTo>
                  <a:lnTo>
                    <a:pt x="102" y="26"/>
                  </a:lnTo>
                  <a:lnTo>
                    <a:pt x="102" y="26"/>
                  </a:lnTo>
                  <a:lnTo>
                    <a:pt x="102" y="26"/>
                  </a:lnTo>
                  <a:lnTo>
                    <a:pt x="102" y="26"/>
                  </a:lnTo>
                  <a:lnTo>
                    <a:pt x="102" y="26"/>
                  </a:lnTo>
                  <a:lnTo>
                    <a:pt x="152" y="51"/>
                  </a:lnTo>
                  <a:lnTo>
                    <a:pt x="177" y="51"/>
                  </a:lnTo>
                  <a:lnTo>
                    <a:pt x="203" y="102"/>
                  </a:lnTo>
                  <a:lnTo>
                    <a:pt x="203" y="127"/>
                  </a:lnTo>
                  <a:lnTo>
                    <a:pt x="203" y="127"/>
                  </a:lnTo>
                  <a:lnTo>
                    <a:pt x="203" y="177"/>
                  </a:lnTo>
                  <a:lnTo>
                    <a:pt x="177" y="203"/>
                  </a:lnTo>
                  <a:lnTo>
                    <a:pt x="127" y="228"/>
                  </a:lnTo>
                  <a:lnTo>
                    <a:pt x="102" y="228"/>
                  </a:lnTo>
                  <a:lnTo>
                    <a:pt x="102" y="228"/>
                  </a:lnTo>
                  <a:lnTo>
                    <a:pt x="102" y="228"/>
                  </a:lnTo>
                  <a:lnTo>
                    <a:pt x="102" y="228"/>
                  </a:lnTo>
                  <a:lnTo>
                    <a:pt x="51" y="203"/>
                  </a:lnTo>
                  <a:lnTo>
                    <a:pt x="1" y="177"/>
                  </a:lnTo>
                  <a:lnTo>
                    <a:pt x="1" y="177"/>
                  </a:lnTo>
                  <a:lnTo>
                    <a:pt x="1" y="177"/>
                  </a:lnTo>
                  <a:lnTo>
                    <a:pt x="1" y="177"/>
                  </a:lnTo>
                  <a:lnTo>
                    <a:pt x="26" y="253"/>
                  </a:lnTo>
                  <a:lnTo>
                    <a:pt x="51" y="304"/>
                  </a:lnTo>
                  <a:lnTo>
                    <a:pt x="102" y="329"/>
                  </a:lnTo>
                  <a:lnTo>
                    <a:pt x="177" y="354"/>
                  </a:lnTo>
                  <a:lnTo>
                    <a:pt x="177" y="354"/>
                  </a:lnTo>
                  <a:lnTo>
                    <a:pt x="177" y="354"/>
                  </a:lnTo>
                  <a:lnTo>
                    <a:pt x="177" y="354"/>
                  </a:lnTo>
                  <a:lnTo>
                    <a:pt x="253" y="329"/>
                  </a:lnTo>
                  <a:lnTo>
                    <a:pt x="304" y="304"/>
                  </a:lnTo>
                  <a:lnTo>
                    <a:pt x="329" y="253"/>
                  </a:lnTo>
                  <a:lnTo>
                    <a:pt x="354" y="177"/>
                  </a:lnTo>
                  <a:lnTo>
                    <a:pt x="354" y="177"/>
                  </a:lnTo>
                  <a:lnTo>
                    <a:pt x="354" y="127"/>
                  </a:lnTo>
                  <a:lnTo>
                    <a:pt x="304" y="51"/>
                  </a:lnTo>
                  <a:lnTo>
                    <a:pt x="253" y="26"/>
                  </a:lnTo>
                  <a:lnTo>
                    <a:pt x="177" y="1"/>
                  </a:lnTo>
                  <a:lnTo>
                    <a:pt x="177" y="1"/>
                  </a:lnTo>
                  <a:lnTo>
                    <a:pt x="1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3326;p46"/>
            <p:cNvSpPr/>
            <p:nvPr/>
          </p:nvSpPr>
          <p:spPr>
            <a:xfrm>
              <a:off x="1786010" y="1132796"/>
              <a:ext cx="4022" cy="4002"/>
            </a:xfrm>
            <a:custGeom>
              <a:avLst/>
              <a:gdLst/>
              <a:ahLst/>
              <a:cxnLst/>
              <a:rect l="l" t="t" r="r" b="b"/>
              <a:pathLst>
                <a:path w="203" h="202" extrusionOk="0">
                  <a:moveTo>
                    <a:pt x="51" y="0"/>
                  </a:moveTo>
                  <a:lnTo>
                    <a:pt x="26" y="25"/>
                  </a:lnTo>
                  <a:lnTo>
                    <a:pt x="1" y="76"/>
                  </a:lnTo>
                  <a:lnTo>
                    <a:pt x="1" y="101"/>
                  </a:lnTo>
                  <a:lnTo>
                    <a:pt x="1" y="151"/>
                  </a:lnTo>
                  <a:lnTo>
                    <a:pt x="26" y="177"/>
                  </a:lnTo>
                  <a:lnTo>
                    <a:pt x="51" y="202"/>
                  </a:lnTo>
                  <a:lnTo>
                    <a:pt x="127" y="202"/>
                  </a:lnTo>
                  <a:lnTo>
                    <a:pt x="177" y="177"/>
                  </a:lnTo>
                  <a:lnTo>
                    <a:pt x="203" y="151"/>
                  </a:lnTo>
                  <a:lnTo>
                    <a:pt x="203" y="101"/>
                  </a:lnTo>
                  <a:lnTo>
                    <a:pt x="203" y="76"/>
                  </a:lnTo>
                  <a:lnTo>
                    <a:pt x="177" y="25"/>
                  </a:lnTo>
                  <a:lnTo>
                    <a:pt x="152" y="25"/>
                  </a:lnTo>
                  <a:lnTo>
                    <a:pt x="10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3327;p46"/>
            <p:cNvSpPr/>
            <p:nvPr/>
          </p:nvSpPr>
          <p:spPr>
            <a:xfrm>
              <a:off x="1786010" y="1132796"/>
              <a:ext cx="4022" cy="4002"/>
            </a:xfrm>
            <a:custGeom>
              <a:avLst/>
              <a:gdLst/>
              <a:ahLst/>
              <a:cxnLst/>
              <a:rect l="l" t="t" r="r" b="b"/>
              <a:pathLst>
                <a:path w="203" h="202" fill="none" extrusionOk="0">
                  <a:moveTo>
                    <a:pt x="203" y="101"/>
                  </a:moveTo>
                  <a:lnTo>
                    <a:pt x="203" y="101"/>
                  </a:lnTo>
                  <a:lnTo>
                    <a:pt x="203" y="151"/>
                  </a:lnTo>
                  <a:lnTo>
                    <a:pt x="177" y="177"/>
                  </a:lnTo>
                  <a:lnTo>
                    <a:pt x="127" y="202"/>
                  </a:lnTo>
                  <a:lnTo>
                    <a:pt x="102" y="202"/>
                  </a:lnTo>
                  <a:lnTo>
                    <a:pt x="102" y="202"/>
                  </a:lnTo>
                  <a:lnTo>
                    <a:pt x="51" y="202"/>
                  </a:lnTo>
                  <a:lnTo>
                    <a:pt x="26" y="177"/>
                  </a:lnTo>
                  <a:lnTo>
                    <a:pt x="1" y="151"/>
                  </a:lnTo>
                  <a:lnTo>
                    <a:pt x="1" y="101"/>
                  </a:lnTo>
                  <a:lnTo>
                    <a:pt x="1" y="101"/>
                  </a:lnTo>
                  <a:lnTo>
                    <a:pt x="1" y="76"/>
                  </a:lnTo>
                  <a:lnTo>
                    <a:pt x="26" y="25"/>
                  </a:lnTo>
                  <a:lnTo>
                    <a:pt x="51" y="0"/>
                  </a:lnTo>
                  <a:lnTo>
                    <a:pt x="102" y="0"/>
                  </a:lnTo>
                  <a:lnTo>
                    <a:pt x="102" y="0"/>
                  </a:lnTo>
                  <a:lnTo>
                    <a:pt x="152" y="25"/>
                  </a:lnTo>
                  <a:lnTo>
                    <a:pt x="177" y="25"/>
                  </a:lnTo>
                  <a:lnTo>
                    <a:pt x="203" y="76"/>
                  </a:lnTo>
                  <a:lnTo>
                    <a:pt x="203"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3328;p46"/>
            <p:cNvSpPr/>
            <p:nvPr/>
          </p:nvSpPr>
          <p:spPr>
            <a:xfrm>
              <a:off x="1787021" y="1133291"/>
              <a:ext cx="2021" cy="2021"/>
            </a:xfrm>
            <a:custGeom>
              <a:avLst/>
              <a:gdLst/>
              <a:ahLst/>
              <a:cxnLst/>
              <a:rect l="l" t="t" r="r" b="b"/>
              <a:pathLst>
                <a:path w="102" h="102" extrusionOk="0">
                  <a:moveTo>
                    <a:pt x="51" y="0"/>
                  </a:moveTo>
                  <a:lnTo>
                    <a:pt x="26" y="26"/>
                  </a:lnTo>
                  <a:lnTo>
                    <a:pt x="0" y="51"/>
                  </a:lnTo>
                  <a:lnTo>
                    <a:pt x="26" y="76"/>
                  </a:lnTo>
                  <a:lnTo>
                    <a:pt x="51" y="101"/>
                  </a:lnTo>
                  <a:lnTo>
                    <a:pt x="101" y="76"/>
                  </a:lnTo>
                  <a:lnTo>
                    <a:pt x="101" y="51"/>
                  </a:lnTo>
                  <a:lnTo>
                    <a:pt x="101" y="26"/>
                  </a:lnTo>
                  <a:lnTo>
                    <a:pt x="5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3329;p46"/>
            <p:cNvSpPr/>
            <p:nvPr/>
          </p:nvSpPr>
          <p:spPr>
            <a:xfrm>
              <a:off x="1787021" y="1133291"/>
              <a:ext cx="2021" cy="2021"/>
            </a:xfrm>
            <a:custGeom>
              <a:avLst/>
              <a:gdLst/>
              <a:ahLst/>
              <a:cxnLst/>
              <a:rect l="l" t="t" r="r" b="b"/>
              <a:pathLst>
                <a:path w="102" h="102" fill="none" extrusionOk="0">
                  <a:moveTo>
                    <a:pt x="51" y="0"/>
                  </a:moveTo>
                  <a:lnTo>
                    <a:pt x="51" y="0"/>
                  </a:lnTo>
                  <a:lnTo>
                    <a:pt x="26" y="26"/>
                  </a:lnTo>
                  <a:lnTo>
                    <a:pt x="0" y="51"/>
                  </a:lnTo>
                  <a:lnTo>
                    <a:pt x="0" y="51"/>
                  </a:lnTo>
                  <a:lnTo>
                    <a:pt x="26" y="76"/>
                  </a:lnTo>
                  <a:lnTo>
                    <a:pt x="51" y="101"/>
                  </a:lnTo>
                  <a:lnTo>
                    <a:pt x="51" y="101"/>
                  </a:lnTo>
                  <a:lnTo>
                    <a:pt x="51" y="101"/>
                  </a:lnTo>
                  <a:lnTo>
                    <a:pt x="51" y="101"/>
                  </a:lnTo>
                  <a:lnTo>
                    <a:pt x="101" y="76"/>
                  </a:lnTo>
                  <a:lnTo>
                    <a:pt x="101" y="51"/>
                  </a:lnTo>
                  <a:lnTo>
                    <a:pt x="101" y="51"/>
                  </a:lnTo>
                  <a:lnTo>
                    <a:pt x="101" y="26"/>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3330;p46"/>
            <p:cNvSpPr/>
            <p:nvPr/>
          </p:nvSpPr>
          <p:spPr>
            <a:xfrm>
              <a:off x="1785020" y="1121284"/>
              <a:ext cx="9510" cy="10025"/>
            </a:xfrm>
            <a:custGeom>
              <a:avLst/>
              <a:gdLst/>
              <a:ahLst/>
              <a:cxnLst/>
              <a:rect l="l" t="t" r="r" b="b"/>
              <a:pathLst>
                <a:path w="480" h="506" extrusionOk="0">
                  <a:moveTo>
                    <a:pt x="253" y="1"/>
                  </a:moveTo>
                  <a:lnTo>
                    <a:pt x="152" y="26"/>
                  </a:lnTo>
                  <a:lnTo>
                    <a:pt x="76" y="76"/>
                  </a:lnTo>
                  <a:lnTo>
                    <a:pt x="26" y="152"/>
                  </a:lnTo>
                  <a:lnTo>
                    <a:pt x="0" y="253"/>
                  </a:lnTo>
                  <a:lnTo>
                    <a:pt x="26" y="354"/>
                  </a:lnTo>
                  <a:lnTo>
                    <a:pt x="76" y="430"/>
                  </a:lnTo>
                  <a:lnTo>
                    <a:pt x="152" y="480"/>
                  </a:lnTo>
                  <a:lnTo>
                    <a:pt x="227" y="505"/>
                  </a:lnTo>
                  <a:lnTo>
                    <a:pt x="328" y="480"/>
                  </a:lnTo>
                  <a:lnTo>
                    <a:pt x="404" y="430"/>
                  </a:lnTo>
                  <a:lnTo>
                    <a:pt x="454" y="354"/>
                  </a:lnTo>
                  <a:lnTo>
                    <a:pt x="480" y="253"/>
                  </a:lnTo>
                  <a:lnTo>
                    <a:pt x="480" y="152"/>
                  </a:lnTo>
                  <a:lnTo>
                    <a:pt x="429" y="76"/>
                  </a:lnTo>
                  <a:lnTo>
                    <a:pt x="328"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3331;p46"/>
            <p:cNvSpPr/>
            <p:nvPr/>
          </p:nvSpPr>
          <p:spPr>
            <a:xfrm>
              <a:off x="1785020" y="1121284"/>
              <a:ext cx="9510" cy="10025"/>
            </a:xfrm>
            <a:custGeom>
              <a:avLst/>
              <a:gdLst/>
              <a:ahLst/>
              <a:cxnLst/>
              <a:rect l="l" t="t" r="r" b="b"/>
              <a:pathLst>
                <a:path w="480" h="506" fill="none" extrusionOk="0">
                  <a:moveTo>
                    <a:pt x="0" y="253"/>
                  </a:moveTo>
                  <a:lnTo>
                    <a:pt x="0" y="253"/>
                  </a:lnTo>
                  <a:lnTo>
                    <a:pt x="26" y="354"/>
                  </a:lnTo>
                  <a:lnTo>
                    <a:pt x="76" y="430"/>
                  </a:lnTo>
                  <a:lnTo>
                    <a:pt x="152" y="480"/>
                  </a:lnTo>
                  <a:lnTo>
                    <a:pt x="227" y="505"/>
                  </a:lnTo>
                  <a:lnTo>
                    <a:pt x="227" y="505"/>
                  </a:lnTo>
                  <a:lnTo>
                    <a:pt x="328" y="480"/>
                  </a:lnTo>
                  <a:lnTo>
                    <a:pt x="404" y="430"/>
                  </a:lnTo>
                  <a:lnTo>
                    <a:pt x="454" y="354"/>
                  </a:lnTo>
                  <a:lnTo>
                    <a:pt x="480" y="253"/>
                  </a:lnTo>
                  <a:lnTo>
                    <a:pt x="480" y="253"/>
                  </a:lnTo>
                  <a:lnTo>
                    <a:pt x="480" y="152"/>
                  </a:lnTo>
                  <a:lnTo>
                    <a:pt x="429" y="76"/>
                  </a:lnTo>
                  <a:lnTo>
                    <a:pt x="328" y="26"/>
                  </a:lnTo>
                  <a:lnTo>
                    <a:pt x="253" y="1"/>
                  </a:lnTo>
                  <a:lnTo>
                    <a:pt x="253" y="1"/>
                  </a:lnTo>
                  <a:lnTo>
                    <a:pt x="152" y="26"/>
                  </a:lnTo>
                  <a:lnTo>
                    <a:pt x="76" y="76"/>
                  </a:lnTo>
                  <a:lnTo>
                    <a:pt x="26"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3332;p46"/>
            <p:cNvSpPr/>
            <p:nvPr/>
          </p:nvSpPr>
          <p:spPr>
            <a:xfrm>
              <a:off x="1785020" y="1121284"/>
              <a:ext cx="9510" cy="10025"/>
            </a:xfrm>
            <a:custGeom>
              <a:avLst/>
              <a:gdLst/>
              <a:ahLst/>
              <a:cxnLst/>
              <a:rect l="l" t="t" r="r" b="b"/>
              <a:pathLst>
                <a:path w="480" h="506" extrusionOk="0">
                  <a:moveTo>
                    <a:pt x="253" y="1"/>
                  </a:moveTo>
                  <a:lnTo>
                    <a:pt x="152" y="26"/>
                  </a:lnTo>
                  <a:lnTo>
                    <a:pt x="76" y="76"/>
                  </a:lnTo>
                  <a:lnTo>
                    <a:pt x="26" y="152"/>
                  </a:lnTo>
                  <a:lnTo>
                    <a:pt x="0" y="253"/>
                  </a:lnTo>
                  <a:lnTo>
                    <a:pt x="26" y="354"/>
                  </a:lnTo>
                  <a:lnTo>
                    <a:pt x="76" y="430"/>
                  </a:lnTo>
                  <a:lnTo>
                    <a:pt x="152" y="480"/>
                  </a:lnTo>
                  <a:lnTo>
                    <a:pt x="227" y="505"/>
                  </a:lnTo>
                  <a:lnTo>
                    <a:pt x="328" y="480"/>
                  </a:lnTo>
                  <a:lnTo>
                    <a:pt x="404" y="430"/>
                  </a:lnTo>
                  <a:lnTo>
                    <a:pt x="454" y="354"/>
                  </a:lnTo>
                  <a:lnTo>
                    <a:pt x="480" y="253"/>
                  </a:lnTo>
                  <a:lnTo>
                    <a:pt x="480" y="152"/>
                  </a:lnTo>
                  <a:lnTo>
                    <a:pt x="429" y="76"/>
                  </a:lnTo>
                  <a:lnTo>
                    <a:pt x="328"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3333;p46"/>
            <p:cNvSpPr/>
            <p:nvPr/>
          </p:nvSpPr>
          <p:spPr>
            <a:xfrm>
              <a:off x="1785020" y="1121284"/>
              <a:ext cx="9510" cy="10025"/>
            </a:xfrm>
            <a:custGeom>
              <a:avLst/>
              <a:gdLst/>
              <a:ahLst/>
              <a:cxnLst/>
              <a:rect l="l" t="t" r="r" b="b"/>
              <a:pathLst>
                <a:path w="480" h="506" fill="none" extrusionOk="0">
                  <a:moveTo>
                    <a:pt x="0" y="253"/>
                  </a:moveTo>
                  <a:lnTo>
                    <a:pt x="0" y="253"/>
                  </a:lnTo>
                  <a:lnTo>
                    <a:pt x="26" y="354"/>
                  </a:lnTo>
                  <a:lnTo>
                    <a:pt x="76" y="430"/>
                  </a:lnTo>
                  <a:lnTo>
                    <a:pt x="152" y="480"/>
                  </a:lnTo>
                  <a:lnTo>
                    <a:pt x="227" y="505"/>
                  </a:lnTo>
                  <a:lnTo>
                    <a:pt x="227" y="505"/>
                  </a:lnTo>
                  <a:lnTo>
                    <a:pt x="328" y="480"/>
                  </a:lnTo>
                  <a:lnTo>
                    <a:pt x="404" y="430"/>
                  </a:lnTo>
                  <a:lnTo>
                    <a:pt x="454" y="354"/>
                  </a:lnTo>
                  <a:lnTo>
                    <a:pt x="480" y="253"/>
                  </a:lnTo>
                  <a:lnTo>
                    <a:pt x="480" y="253"/>
                  </a:lnTo>
                  <a:lnTo>
                    <a:pt x="480" y="152"/>
                  </a:lnTo>
                  <a:lnTo>
                    <a:pt x="429" y="76"/>
                  </a:lnTo>
                  <a:lnTo>
                    <a:pt x="328" y="26"/>
                  </a:lnTo>
                  <a:lnTo>
                    <a:pt x="253" y="1"/>
                  </a:lnTo>
                  <a:lnTo>
                    <a:pt x="253" y="1"/>
                  </a:lnTo>
                  <a:lnTo>
                    <a:pt x="152" y="26"/>
                  </a:lnTo>
                  <a:lnTo>
                    <a:pt x="76" y="76"/>
                  </a:lnTo>
                  <a:lnTo>
                    <a:pt x="26"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3334;p46"/>
            <p:cNvSpPr/>
            <p:nvPr/>
          </p:nvSpPr>
          <p:spPr>
            <a:xfrm>
              <a:off x="1786526" y="1122790"/>
              <a:ext cx="6518" cy="7014"/>
            </a:xfrm>
            <a:custGeom>
              <a:avLst/>
              <a:gdLst/>
              <a:ahLst/>
              <a:cxnLst/>
              <a:rect l="l" t="t" r="r" b="b"/>
              <a:pathLst>
                <a:path w="329" h="354" extrusionOk="0">
                  <a:moveTo>
                    <a:pt x="177" y="0"/>
                  </a:moveTo>
                  <a:lnTo>
                    <a:pt x="76" y="26"/>
                  </a:lnTo>
                  <a:lnTo>
                    <a:pt x="126" y="26"/>
                  </a:lnTo>
                  <a:lnTo>
                    <a:pt x="151" y="51"/>
                  </a:lnTo>
                  <a:lnTo>
                    <a:pt x="177" y="76"/>
                  </a:lnTo>
                  <a:lnTo>
                    <a:pt x="177" y="127"/>
                  </a:lnTo>
                  <a:lnTo>
                    <a:pt x="177" y="177"/>
                  </a:lnTo>
                  <a:lnTo>
                    <a:pt x="151" y="202"/>
                  </a:lnTo>
                  <a:lnTo>
                    <a:pt x="126" y="228"/>
                  </a:lnTo>
                  <a:lnTo>
                    <a:pt x="76" y="228"/>
                  </a:lnTo>
                  <a:lnTo>
                    <a:pt x="25" y="202"/>
                  </a:lnTo>
                  <a:lnTo>
                    <a:pt x="0" y="177"/>
                  </a:lnTo>
                  <a:lnTo>
                    <a:pt x="0" y="228"/>
                  </a:lnTo>
                  <a:lnTo>
                    <a:pt x="51" y="303"/>
                  </a:lnTo>
                  <a:lnTo>
                    <a:pt x="101" y="328"/>
                  </a:lnTo>
                  <a:lnTo>
                    <a:pt x="151" y="354"/>
                  </a:lnTo>
                  <a:lnTo>
                    <a:pt x="177" y="354"/>
                  </a:lnTo>
                  <a:lnTo>
                    <a:pt x="227" y="328"/>
                  </a:lnTo>
                  <a:lnTo>
                    <a:pt x="278" y="303"/>
                  </a:lnTo>
                  <a:lnTo>
                    <a:pt x="328" y="253"/>
                  </a:lnTo>
                  <a:lnTo>
                    <a:pt x="328" y="177"/>
                  </a:lnTo>
                  <a:lnTo>
                    <a:pt x="328" y="101"/>
                  </a:lnTo>
                  <a:lnTo>
                    <a:pt x="278" y="51"/>
                  </a:lnTo>
                  <a:lnTo>
                    <a:pt x="227" y="26"/>
                  </a:lnTo>
                  <a:lnTo>
                    <a:pt x="177"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3335;p46"/>
            <p:cNvSpPr/>
            <p:nvPr/>
          </p:nvSpPr>
          <p:spPr>
            <a:xfrm>
              <a:off x="1786526" y="1122790"/>
              <a:ext cx="6518" cy="7014"/>
            </a:xfrm>
            <a:custGeom>
              <a:avLst/>
              <a:gdLst/>
              <a:ahLst/>
              <a:cxnLst/>
              <a:rect l="l" t="t" r="r" b="b"/>
              <a:pathLst>
                <a:path w="329" h="354" fill="none" extrusionOk="0">
                  <a:moveTo>
                    <a:pt x="177" y="0"/>
                  </a:moveTo>
                  <a:lnTo>
                    <a:pt x="177" y="0"/>
                  </a:lnTo>
                  <a:lnTo>
                    <a:pt x="76" y="26"/>
                  </a:lnTo>
                  <a:lnTo>
                    <a:pt x="76" y="26"/>
                  </a:lnTo>
                  <a:lnTo>
                    <a:pt x="76" y="26"/>
                  </a:lnTo>
                  <a:lnTo>
                    <a:pt x="76" y="26"/>
                  </a:lnTo>
                  <a:lnTo>
                    <a:pt x="76" y="26"/>
                  </a:lnTo>
                  <a:lnTo>
                    <a:pt x="76" y="26"/>
                  </a:lnTo>
                  <a:lnTo>
                    <a:pt x="126" y="26"/>
                  </a:lnTo>
                  <a:lnTo>
                    <a:pt x="151" y="51"/>
                  </a:lnTo>
                  <a:lnTo>
                    <a:pt x="177" y="76"/>
                  </a:lnTo>
                  <a:lnTo>
                    <a:pt x="177" y="127"/>
                  </a:lnTo>
                  <a:lnTo>
                    <a:pt x="177" y="127"/>
                  </a:lnTo>
                  <a:lnTo>
                    <a:pt x="177" y="177"/>
                  </a:lnTo>
                  <a:lnTo>
                    <a:pt x="151" y="202"/>
                  </a:lnTo>
                  <a:lnTo>
                    <a:pt x="126" y="228"/>
                  </a:lnTo>
                  <a:lnTo>
                    <a:pt x="76" y="228"/>
                  </a:lnTo>
                  <a:lnTo>
                    <a:pt x="76" y="228"/>
                  </a:lnTo>
                  <a:lnTo>
                    <a:pt x="76" y="228"/>
                  </a:lnTo>
                  <a:lnTo>
                    <a:pt x="76" y="228"/>
                  </a:lnTo>
                  <a:lnTo>
                    <a:pt x="25" y="202"/>
                  </a:lnTo>
                  <a:lnTo>
                    <a:pt x="0" y="177"/>
                  </a:lnTo>
                  <a:lnTo>
                    <a:pt x="0" y="177"/>
                  </a:lnTo>
                  <a:lnTo>
                    <a:pt x="0" y="177"/>
                  </a:lnTo>
                  <a:lnTo>
                    <a:pt x="0" y="177"/>
                  </a:lnTo>
                  <a:lnTo>
                    <a:pt x="0" y="228"/>
                  </a:lnTo>
                  <a:lnTo>
                    <a:pt x="51" y="303"/>
                  </a:lnTo>
                  <a:lnTo>
                    <a:pt x="101" y="328"/>
                  </a:lnTo>
                  <a:lnTo>
                    <a:pt x="151" y="354"/>
                  </a:lnTo>
                  <a:lnTo>
                    <a:pt x="151" y="354"/>
                  </a:lnTo>
                  <a:lnTo>
                    <a:pt x="177" y="354"/>
                  </a:lnTo>
                  <a:lnTo>
                    <a:pt x="177" y="354"/>
                  </a:lnTo>
                  <a:lnTo>
                    <a:pt x="227" y="328"/>
                  </a:lnTo>
                  <a:lnTo>
                    <a:pt x="278" y="303"/>
                  </a:lnTo>
                  <a:lnTo>
                    <a:pt x="328" y="253"/>
                  </a:lnTo>
                  <a:lnTo>
                    <a:pt x="328" y="177"/>
                  </a:lnTo>
                  <a:lnTo>
                    <a:pt x="328" y="177"/>
                  </a:lnTo>
                  <a:lnTo>
                    <a:pt x="328" y="101"/>
                  </a:lnTo>
                  <a:lnTo>
                    <a:pt x="278" y="51"/>
                  </a:lnTo>
                  <a:lnTo>
                    <a:pt x="227" y="26"/>
                  </a:lnTo>
                  <a:lnTo>
                    <a:pt x="177" y="0"/>
                  </a:lnTo>
                  <a:lnTo>
                    <a:pt x="177" y="0"/>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3336;p46"/>
            <p:cNvSpPr/>
            <p:nvPr/>
          </p:nvSpPr>
          <p:spPr>
            <a:xfrm>
              <a:off x="1786010" y="1123285"/>
              <a:ext cx="4022" cy="4022"/>
            </a:xfrm>
            <a:custGeom>
              <a:avLst/>
              <a:gdLst/>
              <a:ahLst/>
              <a:cxnLst/>
              <a:rect l="l" t="t" r="r" b="b"/>
              <a:pathLst>
                <a:path w="203" h="203" extrusionOk="0">
                  <a:moveTo>
                    <a:pt x="77" y="1"/>
                  </a:moveTo>
                  <a:lnTo>
                    <a:pt x="51" y="26"/>
                  </a:lnTo>
                  <a:lnTo>
                    <a:pt x="26" y="51"/>
                  </a:lnTo>
                  <a:lnTo>
                    <a:pt x="1" y="102"/>
                  </a:lnTo>
                  <a:lnTo>
                    <a:pt x="26" y="127"/>
                  </a:lnTo>
                  <a:lnTo>
                    <a:pt x="26" y="177"/>
                  </a:lnTo>
                  <a:lnTo>
                    <a:pt x="77" y="203"/>
                  </a:lnTo>
                  <a:lnTo>
                    <a:pt x="152" y="203"/>
                  </a:lnTo>
                  <a:lnTo>
                    <a:pt x="177" y="177"/>
                  </a:lnTo>
                  <a:lnTo>
                    <a:pt x="203" y="152"/>
                  </a:lnTo>
                  <a:lnTo>
                    <a:pt x="203" y="102"/>
                  </a:lnTo>
                  <a:lnTo>
                    <a:pt x="203" y="51"/>
                  </a:lnTo>
                  <a:lnTo>
                    <a:pt x="177" y="26"/>
                  </a:lnTo>
                  <a:lnTo>
                    <a:pt x="1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3337;p46"/>
            <p:cNvSpPr/>
            <p:nvPr/>
          </p:nvSpPr>
          <p:spPr>
            <a:xfrm>
              <a:off x="1786010" y="1123285"/>
              <a:ext cx="4022" cy="4022"/>
            </a:xfrm>
            <a:custGeom>
              <a:avLst/>
              <a:gdLst/>
              <a:ahLst/>
              <a:cxnLst/>
              <a:rect l="l" t="t" r="r" b="b"/>
              <a:pathLst>
                <a:path w="203" h="203" fill="none" extrusionOk="0">
                  <a:moveTo>
                    <a:pt x="203" y="102"/>
                  </a:moveTo>
                  <a:lnTo>
                    <a:pt x="203" y="102"/>
                  </a:lnTo>
                  <a:lnTo>
                    <a:pt x="203" y="152"/>
                  </a:lnTo>
                  <a:lnTo>
                    <a:pt x="177" y="177"/>
                  </a:lnTo>
                  <a:lnTo>
                    <a:pt x="152" y="203"/>
                  </a:lnTo>
                  <a:lnTo>
                    <a:pt x="102" y="203"/>
                  </a:lnTo>
                  <a:lnTo>
                    <a:pt x="102" y="203"/>
                  </a:lnTo>
                  <a:lnTo>
                    <a:pt x="77" y="203"/>
                  </a:lnTo>
                  <a:lnTo>
                    <a:pt x="26" y="177"/>
                  </a:lnTo>
                  <a:lnTo>
                    <a:pt x="26" y="127"/>
                  </a:lnTo>
                  <a:lnTo>
                    <a:pt x="1" y="102"/>
                  </a:lnTo>
                  <a:lnTo>
                    <a:pt x="1" y="102"/>
                  </a:lnTo>
                  <a:lnTo>
                    <a:pt x="26" y="51"/>
                  </a:lnTo>
                  <a:lnTo>
                    <a:pt x="51" y="26"/>
                  </a:lnTo>
                  <a:lnTo>
                    <a:pt x="77" y="1"/>
                  </a:lnTo>
                  <a:lnTo>
                    <a:pt x="102" y="1"/>
                  </a:lnTo>
                  <a:lnTo>
                    <a:pt x="102" y="1"/>
                  </a:lnTo>
                  <a:lnTo>
                    <a:pt x="152" y="1"/>
                  </a:lnTo>
                  <a:lnTo>
                    <a:pt x="177" y="26"/>
                  </a:lnTo>
                  <a:lnTo>
                    <a:pt x="203" y="51"/>
                  </a:lnTo>
                  <a:lnTo>
                    <a:pt x="203"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3338;p46"/>
            <p:cNvSpPr/>
            <p:nvPr/>
          </p:nvSpPr>
          <p:spPr>
            <a:xfrm>
              <a:off x="1787516" y="1123780"/>
              <a:ext cx="1526" cy="2021"/>
            </a:xfrm>
            <a:custGeom>
              <a:avLst/>
              <a:gdLst/>
              <a:ahLst/>
              <a:cxnLst/>
              <a:rect l="l" t="t" r="r" b="b"/>
              <a:pathLst>
                <a:path w="77" h="102" extrusionOk="0">
                  <a:moveTo>
                    <a:pt x="1" y="1"/>
                  </a:moveTo>
                  <a:lnTo>
                    <a:pt x="1" y="51"/>
                  </a:lnTo>
                  <a:lnTo>
                    <a:pt x="1" y="77"/>
                  </a:lnTo>
                  <a:lnTo>
                    <a:pt x="51" y="102"/>
                  </a:lnTo>
                  <a:lnTo>
                    <a:pt x="76" y="77"/>
                  </a:lnTo>
                  <a:lnTo>
                    <a:pt x="76" y="51"/>
                  </a:lnTo>
                  <a:lnTo>
                    <a:pt x="76"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3339;p46"/>
            <p:cNvSpPr/>
            <p:nvPr/>
          </p:nvSpPr>
          <p:spPr>
            <a:xfrm>
              <a:off x="1787516" y="1123780"/>
              <a:ext cx="1526" cy="2021"/>
            </a:xfrm>
            <a:custGeom>
              <a:avLst/>
              <a:gdLst/>
              <a:ahLst/>
              <a:cxnLst/>
              <a:rect l="l" t="t" r="r" b="b"/>
              <a:pathLst>
                <a:path w="77" h="102" fill="none" extrusionOk="0">
                  <a:moveTo>
                    <a:pt x="51" y="1"/>
                  </a:moveTo>
                  <a:lnTo>
                    <a:pt x="51" y="1"/>
                  </a:lnTo>
                  <a:lnTo>
                    <a:pt x="1" y="1"/>
                  </a:lnTo>
                  <a:lnTo>
                    <a:pt x="1" y="51"/>
                  </a:lnTo>
                  <a:lnTo>
                    <a:pt x="1" y="51"/>
                  </a:lnTo>
                  <a:lnTo>
                    <a:pt x="1" y="77"/>
                  </a:lnTo>
                  <a:lnTo>
                    <a:pt x="51" y="102"/>
                  </a:lnTo>
                  <a:lnTo>
                    <a:pt x="51" y="102"/>
                  </a:lnTo>
                  <a:lnTo>
                    <a:pt x="51" y="102"/>
                  </a:lnTo>
                  <a:lnTo>
                    <a:pt x="51" y="102"/>
                  </a:lnTo>
                  <a:lnTo>
                    <a:pt x="76" y="77"/>
                  </a:lnTo>
                  <a:lnTo>
                    <a:pt x="76" y="51"/>
                  </a:lnTo>
                  <a:lnTo>
                    <a:pt x="76" y="51"/>
                  </a:lnTo>
                  <a:lnTo>
                    <a:pt x="76" y="1"/>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3340;p46"/>
            <p:cNvSpPr/>
            <p:nvPr/>
          </p:nvSpPr>
          <p:spPr>
            <a:xfrm>
              <a:off x="1784524" y="1140285"/>
              <a:ext cx="10005" cy="9510"/>
            </a:xfrm>
            <a:custGeom>
              <a:avLst/>
              <a:gdLst/>
              <a:ahLst/>
              <a:cxnLst/>
              <a:rect l="l" t="t" r="r" b="b"/>
              <a:pathLst>
                <a:path w="505" h="480" extrusionOk="0">
                  <a:moveTo>
                    <a:pt x="252" y="0"/>
                  </a:moveTo>
                  <a:lnTo>
                    <a:pt x="152" y="26"/>
                  </a:lnTo>
                  <a:lnTo>
                    <a:pt x="76" y="76"/>
                  </a:lnTo>
                  <a:lnTo>
                    <a:pt x="25" y="152"/>
                  </a:lnTo>
                  <a:lnTo>
                    <a:pt x="0" y="253"/>
                  </a:lnTo>
                  <a:lnTo>
                    <a:pt x="25" y="328"/>
                  </a:lnTo>
                  <a:lnTo>
                    <a:pt x="76" y="404"/>
                  </a:lnTo>
                  <a:lnTo>
                    <a:pt x="152" y="480"/>
                  </a:lnTo>
                  <a:lnTo>
                    <a:pt x="353" y="480"/>
                  </a:lnTo>
                  <a:lnTo>
                    <a:pt x="429" y="429"/>
                  </a:lnTo>
                  <a:lnTo>
                    <a:pt x="479" y="354"/>
                  </a:lnTo>
                  <a:lnTo>
                    <a:pt x="505" y="253"/>
                  </a:lnTo>
                  <a:lnTo>
                    <a:pt x="479" y="152"/>
                  </a:lnTo>
                  <a:lnTo>
                    <a:pt x="429" y="76"/>
                  </a:lnTo>
                  <a:lnTo>
                    <a:pt x="353" y="26"/>
                  </a:lnTo>
                  <a:lnTo>
                    <a:pt x="25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3341;p46"/>
            <p:cNvSpPr/>
            <p:nvPr/>
          </p:nvSpPr>
          <p:spPr>
            <a:xfrm>
              <a:off x="1784524" y="1140285"/>
              <a:ext cx="10005" cy="9510"/>
            </a:xfrm>
            <a:custGeom>
              <a:avLst/>
              <a:gdLst/>
              <a:ahLst/>
              <a:cxnLst/>
              <a:rect l="l" t="t" r="r" b="b"/>
              <a:pathLst>
                <a:path w="505" h="480" fill="none" extrusionOk="0">
                  <a:moveTo>
                    <a:pt x="0" y="253"/>
                  </a:moveTo>
                  <a:lnTo>
                    <a:pt x="0" y="253"/>
                  </a:lnTo>
                  <a:lnTo>
                    <a:pt x="25" y="328"/>
                  </a:lnTo>
                  <a:lnTo>
                    <a:pt x="76" y="404"/>
                  </a:lnTo>
                  <a:lnTo>
                    <a:pt x="152" y="480"/>
                  </a:lnTo>
                  <a:lnTo>
                    <a:pt x="252" y="480"/>
                  </a:lnTo>
                  <a:lnTo>
                    <a:pt x="252" y="480"/>
                  </a:lnTo>
                  <a:lnTo>
                    <a:pt x="353" y="480"/>
                  </a:lnTo>
                  <a:lnTo>
                    <a:pt x="429" y="429"/>
                  </a:lnTo>
                  <a:lnTo>
                    <a:pt x="479" y="354"/>
                  </a:lnTo>
                  <a:lnTo>
                    <a:pt x="505" y="253"/>
                  </a:lnTo>
                  <a:lnTo>
                    <a:pt x="505" y="253"/>
                  </a:lnTo>
                  <a:lnTo>
                    <a:pt x="479" y="152"/>
                  </a:lnTo>
                  <a:lnTo>
                    <a:pt x="429" y="76"/>
                  </a:lnTo>
                  <a:lnTo>
                    <a:pt x="353" y="26"/>
                  </a:lnTo>
                  <a:lnTo>
                    <a:pt x="252" y="0"/>
                  </a:lnTo>
                  <a:lnTo>
                    <a:pt x="252" y="0"/>
                  </a:lnTo>
                  <a:lnTo>
                    <a:pt x="152" y="26"/>
                  </a:lnTo>
                  <a:lnTo>
                    <a:pt x="76" y="76"/>
                  </a:lnTo>
                  <a:lnTo>
                    <a:pt x="25"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3342;p46"/>
            <p:cNvSpPr/>
            <p:nvPr/>
          </p:nvSpPr>
          <p:spPr>
            <a:xfrm>
              <a:off x="1784524" y="1140285"/>
              <a:ext cx="10005" cy="9510"/>
            </a:xfrm>
            <a:custGeom>
              <a:avLst/>
              <a:gdLst/>
              <a:ahLst/>
              <a:cxnLst/>
              <a:rect l="l" t="t" r="r" b="b"/>
              <a:pathLst>
                <a:path w="505" h="480" extrusionOk="0">
                  <a:moveTo>
                    <a:pt x="252" y="0"/>
                  </a:moveTo>
                  <a:lnTo>
                    <a:pt x="152" y="26"/>
                  </a:lnTo>
                  <a:lnTo>
                    <a:pt x="76" y="76"/>
                  </a:lnTo>
                  <a:lnTo>
                    <a:pt x="25" y="152"/>
                  </a:lnTo>
                  <a:lnTo>
                    <a:pt x="0" y="253"/>
                  </a:lnTo>
                  <a:lnTo>
                    <a:pt x="25" y="328"/>
                  </a:lnTo>
                  <a:lnTo>
                    <a:pt x="76" y="404"/>
                  </a:lnTo>
                  <a:lnTo>
                    <a:pt x="152" y="480"/>
                  </a:lnTo>
                  <a:lnTo>
                    <a:pt x="353" y="480"/>
                  </a:lnTo>
                  <a:lnTo>
                    <a:pt x="429" y="429"/>
                  </a:lnTo>
                  <a:lnTo>
                    <a:pt x="479" y="354"/>
                  </a:lnTo>
                  <a:lnTo>
                    <a:pt x="505" y="253"/>
                  </a:lnTo>
                  <a:lnTo>
                    <a:pt x="479" y="152"/>
                  </a:lnTo>
                  <a:lnTo>
                    <a:pt x="429" y="76"/>
                  </a:lnTo>
                  <a:lnTo>
                    <a:pt x="353" y="26"/>
                  </a:lnTo>
                  <a:lnTo>
                    <a:pt x="25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3343;p46"/>
            <p:cNvSpPr/>
            <p:nvPr/>
          </p:nvSpPr>
          <p:spPr>
            <a:xfrm>
              <a:off x="1784524" y="1140285"/>
              <a:ext cx="10005" cy="9510"/>
            </a:xfrm>
            <a:custGeom>
              <a:avLst/>
              <a:gdLst/>
              <a:ahLst/>
              <a:cxnLst/>
              <a:rect l="l" t="t" r="r" b="b"/>
              <a:pathLst>
                <a:path w="505" h="480" fill="none" extrusionOk="0">
                  <a:moveTo>
                    <a:pt x="0" y="253"/>
                  </a:moveTo>
                  <a:lnTo>
                    <a:pt x="0" y="253"/>
                  </a:lnTo>
                  <a:lnTo>
                    <a:pt x="25" y="328"/>
                  </a:lnTo>
                  <a:lnTo>
                    <a:pt x="76" y="404"/>
                  </a:lnTo>
                  <a:lnTo>
                    <a:pt x="152" y="480"/>
                  </a:lnTo>
                  <a:lnTo>
                    <a:pt x="252" y="480"/>
                  </a:lnTo>
                  <a:lnTo>
                    <a:pt x="252" y="480"/>
                  </a:lnTo>
                  <a:lnTo>
                    <a:pt x="353" y="480"/>
                  </a:lnTo>
                  <a:lnTo>
                    <a:pt x="429" y="429"/>
                  </a:lnTo>
                  <a:lnTo>
                    <a:pt x="479" y="354"/>
                  </a:lnTo>
                  <a:lnTo>
                    <a:pt x="505" y="253"/>
                  </a:lnTo>
                  <a:lnTo>
                    <a:pt x="505" y="253"/>
                  </a:lnTo>
                  <a:lnTo>
                    <a:pt x="479" y="152"/>
                  </a:lnTo>
                  <a:lnTo>
                    <a:pt x="429" y="76"/>
                  </a:lnTo>
                  <a:lnTo>
                    <a:pt x="353" y="26"/>
                  </a:lnTo>
                  <a:lnTo>
                    <a:pt x="252" y="0"/>
                  </a:lnTo>
                  <a:lnTo>
                    <a:pt x="252" y="0"/>
                  </a:lnTo>
                  <a:lnTo>
                    <a:pt x="152" y="26"/>
                  </a:lnTo>
                  <a:lnTo>
                    <a:pt x="76" y="76"/>
                  </a:lnTo>
                  <a:lnTo>
                    <a:pt x="25"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3344;p46"/>
            <p:cNvSpPr/>
            <p:nvPr/>
          </p:nvSpPr>
          <p:spPr>
            <a:xfrm>
              <a:off x="1786010" y="1141791"/>
              <a:ext cx="7033" cy="6518"/>
            </a:xfrm>
            <a:custGeom>
              <a:avLst/>
              <a:gdLst/>
              <a:ahLst/>
              <a:cxnLst/>
              <a:rect l="l" t="t" r="r" b="b"/>
              <a:pathLst>
                <a:path w="355" h="329" extrusionOk="0">
                  <a:moveTo>
                    <a:pt x="177" y="0"/>
                  </a:moveTo>
                  <a:lnTo>
                    <a:pt x="77" y="25"/>
                  </a:lnTo>
                  <a:lnTo>
                    <a:pt x="127" y="25"/>
                  </a:lnTo>
                  <a:lnTo>
                    <a:pt x="152" y="51"/>
                  </a:lnTo>
                  <a:lnTo>
                    <a:pt x="177" y="76"/>
                  </a:lnTo>
                  <a:lnTo>
                    <a:pt x="203" y="126"/>
                  </a:lnTo>
                  <a:lnTo>
                    <a:pt x="177" y="152"/>
                  </a:lnTo>
                  <a:lnTo>
                    <a:pt x="152" y="177"/>
                  </a:lnTo>
                  <a:lnTo>
                    <a:pt x="127" y="202"/>
                  </a:lnTo>
                  <a:lnTo>
                    <a:pt x="26" y="202"/>
                  </a:lnTo>
                  <a:lnTo>
                    <a:pt x="1" y="152"/>
                  </a:lnTo>
                  <a:lnTo>
                    <a:pt x="26" y="227"/>
                  </a:lnTo>
                  <a:lnTo>
                    <a:pt x="51" y="278"/>
                  </a:lnTo>
                  <a:lnTo>
                    <a:pt x="102" y="328"/>
                  </a:lnTo>
                  <a:lnTo>
                    <a:pt x="253" y="328"/>
                  </a:lnTo>
                  <a:lnTo>
                    <a:pt x="304" y="278"/>
                  </a:lnTo>
                  <a:lnTo>
                    <a:pt x="329" y="227"/>
                  </a:lnTo>
                  <a:lnTo>
                    <a:pt x="354" y="177"/>
                  </a:lnTo>
                  <a:lnTo>
                    <a:pt x="329" y="101"/>
                  </a:lnTo>
                  <a:lnTo>
                    <a:pt x="304" y="51"/>
                  </a:lnTo>
                  <a:lnTo>
                    <a:pt x="253"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3345;p46"/>
            <p:cNvSpPr/>
            <p:nvPr/>
          </p:nvSpPr>
          <p:spPr>
            <a:xfrm>
              <a:off x="1786010" y="1141791"/>
              <a:ext cx="7033" cy="6518"/>
            </a:xfrm>
            <a:custGeom>
              <a:avLst/>
              <a:gdLst/>
              <a:ahLst/>
              <a:cxnLst/>
              <a:rect l="l" t="t" r="r" b="b"/>
              <a:pathLst>
                <a:path w="355" h="329" fill="none" extrusionOk="0">
                  <a:moveTo>
                    <a:pt x="177" y="0"/>
                  </a:moveTo>
                  <a:lnTo>
                    <a:pt x="177" y="0"/>
                  </a:lnTo>
                  <a:lnTo>
                    <a:pt x="77" y="25"/>
                  </a:lnTo>
                  <a:lnTo>
                    <a:pt x="77" y="25"/>
                  </a:lnTo>
                  <a:lnTo>
                    <a:pt x="102" y="25"/>
                  </a:lnTo>
                  <a:lnTo>
                    <a:pt x="102" y="25"/>
                  </a:lnTo>
                  <a:lnTo>
                    <a:pt x="102" y="25"/>
                  </a:lnTo>
                  <a:lnTo>
                    <a:pt x="102" y="25"/>
                  </a:lnTo>
                  <a:lnTo>
                    <a:pt x="127" y="25"/>
                  </a:lnTo>
                  <a:lnTo>
                    <a:pt x="152" y="51"/>
                  </a:lnTo>
                  <a:lnTo>
                    <a:pt x="177" y="76"/>
                  </a:lnTo>
                  <a:lnTo>
                    <a:pt x="203" y="126"/>
                  </a:lnTo>
                  <a:lnTo>
                    <a:pt x="203" y="126"/>
                  </a:lnTo>
                  <a:lnTo>
                    <a:pt x="177" y="152"/>
                  </a:lnTo>
                  <a:lnTo>
                    <a:pt x="152" y="177"/>
                  </a:lnTo>
                  <a:lnTo>
                    <a:pt x="127" y="202"/>
                  </a:lnTo>
                  <a:lnTo>
                    <a:pt x="102" y="202"/>
                  </a:lnTo>
                  <a:lnTo>
                    <a:pt x="102" y="202"/>
                  </a:lnTo>
                  <a:lnTo>
                    <a:pt x="102" y="202"/>
                  </a:lnTo>
                  <a:lnTo>
                    <a:pt x="102" y="202"/>
                  </a:lnTo>
                  <a:lnTo>
                    <a:pt x="26" y="202"/>
                  </a:lnTo>
                  <a:lnTo>
                    <a:pt x="1" y="152"/>
                  </a:lnTo>
                  <a:lnTo>
                    <a:pt x="1" y="152"/>
                  </a:lnTo>
                  <a:lnTo>
                    <a:pt x="1" y="152"/>
                  </a:lnTo>
                  <a:lnTo>
                    <a:pt x="1" y="152"/>
                  </a:lnTo>
                  <a:lnTo>
                    <a:pt x="26" y="227"/>
                  </a:lnTo>
                  <a:lnTo>
                    <a:pt x="51" y="278"/>
                  </a:lnTo>
                  <a:lnTo>
                    <a:pt x="102" y="328"/>
                  </a:lnTo>
                  <a:lnTo>
                    <a:pt x="177" y="328"/>
                  </a:lnTo>
                  <a:lnTo>
                    <a:pt x="177" y="328"/>
                  </a:lnTo>
                  <a:lnTo>
                    <a:pt x="177" y="328"/>
                  </a:lnTo>
                  <a:lnTo>
                    <a:pt x="177" y="328"/>
                  </a:lnTo>
                  <a:lnTo>
                    <a:pt x="253" y="328"/>
                  </a:lnTo>
                  <a:lnTo>
                    <a:pt x="304" y="278"/>
                  </a:lnTo>
                  <a:lnTo>
                    <a:pt x="329" y="227"/>
                  </a:lnTo>
                  <a:lnTo>
                    <a:pt x="354" y="177"/>
                  </a:lnTo>
                  <a:lnTo>
                    <a:pt x="354" y="177"/>
                  </a:lnTo>
                  <a:lnTo>
                    <a:pt x="329" y="101"/>
                  </a:lnTo>
                  <a:lnTo>
                    <a:pt x="304" y="51"/>
                  </a:lnTo>
                  <a:lnTo>
                    <a:pt x="253" y="0"/>
                  </a:lnTo>
                  <a:lnTo>
                    <a:pt x="177" y="0"/>
                  </a:lnTo>
                  <a:lnTo>
                    <a:pt x="177" y="0"/>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3346;p46"/>
            <p:cNvSpPr/>
            <p:nvPr/>
          </p:nvSpPr>
          <p:spPr>
            <a:xfrm>
              <a:off x="1786010" y="1142287"/>
              <a:ext cx="4022" cy="3527"/>
            </a:xfrm>
            <a:custGeom>
              <a:avLst/>
              <a:gdLst/>
              <a:ahLst/>
              <a:cxnLst/>
              <a:rect l="l" t="t" r="r" b="b"/>
              <a:pathLst>
                <a:path w="203" h="178" extrusionOk="0">
                  <a:moveTo>
                    <a:pt x="51" y="0"/>
                  </a:moveTo>
                  <a:lnTo>
                    <a:pt x="26" y="26"/>
                  </a:lnTo>
                  <a:lnTo>
                    <a:pt x="1" y="51"/>
                  </a:lnTo>
                  <a:lnTo>
                    <a:pt x="1" y="76"/>
                  </a:lnTo>
                  <a:lnTo>
                    <a:pt x="1" y="127"/>
                  </a:lnTo>
                  <a:lnTo>
                    <a:pt x="26" y="152"/>
                  </a:lnTo>
                  <a:lnTo>
                    <a:pt x="51" y="177"/>
                  </a:lnTo>
                  <a:lnTo>
                    <a:pt x="127" y="177"/>
                  </a:lnTo>
                  <a:lnTo>
                    <a:pt x="152" y="152"/>
                  </a:lnTo>
                  <a:lnTo>
                    <a:pt x="177" y="127"/>
                  </a:lnTo>
                  <a:lnTo>
                    <a:pt x="203" y="101"/>
                  </a:lnTo>
                  <a:lnTo>
                    <a:pt x="177" y="51"/>
                  </a:lnTo>
                  <a:lnTo>
                    <a:pt x="152" y="26"/>
                  </a:lnTo>
                  <a:lnTo>
                    <a:pt x="127"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3347;p46"/>
            <p:cNvSpPr/>
            <p:nvPr/>
          </p:nvSpPr>
          <p:spPr>
            <a:xfrm>
              <a:off x="1786010" y="1142287"/>
              <a:ext cx="4022" cy="3527"/>
            </a:xfrm>
            <a:custGeom>
              <a:avLst/>
              <a:gdLst/>
              <a:ahLst/>
              <a:cxnLst/>
              <a:rect l="l" t="t" r="r" b="b"/>
              <a:pathLst>
                <a:path w="203" h="178" fill="none" extrusionOk="0">
                  <a:moveTo>
                    <a:pt x="203" y="101"/>
                  </a:moveTo>
                  <a:lnTo>
                    <a:pt x="203" y="101"/>
                  </a:lnTo>
                  <a:lnTo>
                    <a:pt x="177" y="127"/>
                  </a:lnTo>
                  <a:lnTo>
                    <a:pt x="152" y="152"/>
                  </a:lnTo>
                  <a:lnTo>
                    <a:pt x="127" y="177"/>
                  </a:lnTo>
                  <a:lnTo>
                    <a:pt x="102" y="177"/>
                  </a:lnTo>
                  <a:lnTo>
                    <a:pt x="102" y="177"/>
                  </a:lnTo>
                  <a:lnTo>
                    <a:pt x="51" y="177"/>
                  </a:lnTo>
                  <a:lnTo>
                    <a:pt x="26" y="152"/>
                  </a:lnTo>
                  <a:lnTo>
                    <a:pt x="1" y="127"/>
                  </a:lnTo>
                  <a:lnTo>
                    <a:pt x="1" y="76"/>
                  </a:lnTo>
                  <a:lnTo>
                    <a:pt x="1" y="76"/>
                  </a:lnTo>
                  <a:lnTo>
                    <a:pt x="1" y="51"/>
                  </a:lnTo>
                  <a:lnTo>
                    <a:pt x="26" y="26"/>
                  </a:lnTo>
                  <a:lnTo>
                    <a:pt x="51" y="0"/>
                  </a:lnTo>
                  <a:lnTo>
                    <a:pt x="102" y="0"/>
                  </a:lnTo>
                  <a:lnTo>
                    <a:pt x="102" y="0"/>
                  </a:lnTo>
                  <a:lnTo>
                    <a:pt x="127" y="0"/>
                  </a:lnTo>
                  <a:lnTo>
                    <a:pt x="152" y="26"/>
                  </a:lnTo>
                  <a:lnTo>
                    <a:pt x="177" y="51"/>
                  </a:lnTo>
                  <a:lnTo>
                    <a:pt x="203"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3348;p46"/>
            <p:cNvSpPr/>
            <p:nvPr/>
          </p:nvSpPr>
          <p:spPr>
            <a:xfrm>
              <a:off x="1787021" y="1142287"/>
              <a:ext cx="2021" cy="2021"/>
            </a:xfrm>
            <a:custGeom>
              <a:avLst/>
              <a:gdLst/>
              <a:ahLst/>
              <a:cxnLst/>
              <a:rect l="l" t="t" r="r" b="b"/>
              <a:pathLst>
                <a:path w="102" h="102" extrusionOk="0">
                  <a:moveTo>
                    <a:pt x="51" y="0"/>
                  </a:moveTo>
                  <a:lnTo>
                    <a:pt x="26" y="26"/>
                  </a:lnTo>
                  <a:lnTo>
                    <a:pt x="0" y="51"/>
                  </a:lnTo>
                  <a:lnTo>
                    <a:pt x="26" y="101"/>
                  </a:lnTo>
                  <a:lnTo>
                    <a:pt x="76" y="101"/>
                  </a:lnTo>
                  <a:lnTo>
                    <a:pt x="101" y="51"/>
                  </a:lnTo>
                  <a:lnTo>
                    <a:pt x="76" y="26"/>
                  </a:lnTo>
                  <a:lnTo>
                    <a:pt x="5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3349;p46"/>
            <p:cNvSpPr/>
            <p:nvPr/>
          </p:nvSpPr>
          <p:spPr>
            <a:xfrm>
              <a:off x="1787021" y="1142287"/>
              <a:ext cx="2021" cy="2021"/>
            </a:xfrm>
            <a:custGeom>
              <a:avLst/>
              <a:gdLst/>
              <a:ahLst/>
              <a:cxnLst/>
              <a:rect l="l" t="t" r="r" b="b"/>
              <a:pathLst>
                <a:path w="102" h="102" fill="none" extrusionOk="0">
                  <a:moveTo>
                    <a:pt x="51" y="0"/>
                  </a:moveTo>
                  <a:lnTo>
                    <a:pt x="51" y="0"/>
                  </a:lnTo>
                  <a:lnTo>
                    <a:pt x="26" y="26"/>
                  </a:lnTo>
                  <a:lnTo>
                    <a:pt x="0" y="51"/>
                  </a:lnTo>
                  <a:lnTo>
                    <a:pt x="0" y="51"/>
                  </a:lnTo>
                  <a:lnTo>
                    <a:pt x="26" y="101"/>
                  </a:lnTo>
                  <a:lnTo>
                    <a:pt x="51" y="101"/>
                  </a:lnTo>
                  <a:lnTo>
                    <a:pt x="51" y="101"/>
                  </a:lnTo>
                  <a:lnTo>
                    <a:pt x="51" y="101"/>
                  </a:lnTo>
                  <a:lnTo>
                    <a:pt x="51" y="101"/>
                  </a:lnTo>
                  <a:lnTo>
                    <a:pt x="76" y="101"/>
                  </a:lnTo>
                  <a:lnTo>
                    <a:pt x="101" y="51"/>
                  </a:lnTo>
                  <a:lnTo>
                    <a:pt x="101" y="51"/>
                  </a:lnTo>
                  <a:lnTo>
                    <a:pt x="76" y="26"/>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3350;p46"/>
            <p:cNvSpPr/>
            <p:nvPr/>
          </p:nvSpPr>
          <p:spPr>
            <a:xfrm>
              <a:off x="1784524" y="1159287"/>
              <a:ext cx="9510" cy="9510"/>
            </a:xfrm>
            <a:custGeom>
              <a:avLst/>
              <a:gdLst/>
              <a:ahLst/>
              <a:cxnLst/>
              <a:rect l="l" t="t" r="r" b="b"/>
              <a:pathLst>
                <a:path w="480" h="480" extrusionOk="0">
                  <a:moveTo>
                    <a:pt x="152" y="0"/>
                  </a:moveTo>
                  <a:lnTo>
                    <a:pt x="76" y="51"/>
                  </a:lnTo>
                  <a:lnTo>
                    <a:pt x="0" y="126"/>
                  </a:lnTo>
                  <a:lnTo>
                    <a:pt x="0" y="227"/>
                  </a:lnTo>
                  <a:lnTo>
                    <a:pt x="0" y="328"/>
                  </a:lnTo>
                  <a:lnTo>
                    <a:pt x="51" y="404"/>
                  </a:lnTo>
                  <a:lnTo>
                    <a:pt x="126" y="454"/>
                  </a:lnTo>
                  <a:lnTo>
                    <a:pt x="227" y="480"/>
                  </a:lnTo>
                  <a:lnTo>
                    <a:pt x="328" y="454"/>
                  </a:lnTo>
                  <a:lnTo>
                    <a:pt x="404" y="404"/>
                  </a:lnTo>
                  <a:lnTo>
                    <a:pt x="454" y="328"/>
                  </a:lnTo>
                  <a:lnTo>
                    <a:pt x="479" y="227"/>
                  </a:lnTo>
                  <a:lnTo>
                    <a:pt x="454" y="152"/>
                  </a:lnTo>
                  <a:lnTo>
                    <a:pt x="404" y="76"/>
                  </a:lnTo>
                  <a:lnTo>
                    <a:pt x="328"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3351;p46"/>
            <p:cNvSpPr/>
            <p:nvPr/>
          </p:nvSpPr>
          <p:spPr>
            <a:xfrm>
              <a:off x="1784524" y="1159287"/>
              <a:ext cx="9510" cy="9510"/>
            </a:xfrm>
            <a:custGeom>
              <a:avLst/>
              <a:gdLst/>
              <a:ahLst/>
              <a:cxnLst/>
              <a:rect l="l" t="t" r="r" b="b"/>
              <a:pathLst>
                <a:path w="480" h="480" fill="none" extrusionOk="0">
                  <a:moveTo>
                    <a:pt x="0" y="227"/>
                  </a:moveTo>
                  <a:lnTo>
                    <a:pt x="0" y="227"/>
                  </a:lnTo>
                  <a:lnTo>
                    <a:pt x="0" y="328"/>
                  </a:lnTo>
                  <a:lnTo>
                    <a:pt x="51" y="404"/>
                  </a:lnTo>
                  <a:lnTo>
                    <a:pt x="126" y="454"/>
                  </a:lnTo>
                  <a:lnTo>
                    <a:pt x="227" y="480"/>
                  </a:lnTo>
                  <a:lnTo>
                    <a:pt x="227" y="480"/>
                  </a:lnTo>
                  <a:lnTo>
                    <a:pt x="328" y="454"/>
                  </a:lnTo>
                  <a:lnTo>
                    <a:pt x="404" y="404"/>
                  </a:lnTo>
                  <a:lnTo>
                    <a:pt x="454" y="328"/>
                  </a:lnTo>
                  <a:lnTo>
                    <a:pt x="479" y="227"/>
                  </a:lnTo>
                  <a:lnTo>
                    <a:pt x="479" y="227"/>
                  </a:lnTo>
                  <a:lnTo>
                    <a:pt x="454" y="152"/>
                  </a:lnTo>
                  <a:lnTo>
                    <a:pt x="404" y="76"/>
                  </a:lnTo>
                  <a:lnTo>
                    <a:pt x="328" y="0"/>
                  </a:lnTo>
                  <a:lnTo>
                    <a:pt x="227" y="0"/>
                  </a:lnTo>
                  <a:lnTo>
                    <a:pt x="227" y="0"/>
                  </a:lnTo>
                  <a:lnTo>
                    <a:pt x="152" y="0"/>
                  </a:lnTo>
                  <a:lnTo>
                    <a:pt x="76" y="51"/>
                  </a:lnTo>
                  <a:lnTo>
                    <a:pt x="0" y="126"/>
                  </a:lnTo>
                  <a:lnTo>
                    <a:pt x="0"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3352;p46"/>
            <p:cNvSpPr/>
            <p:nvPr/>
          </p:nvSpPr>
          <p:spPr>
            <a:xfrm>
              <a:off x="1784524" y="1159287"/>
              <a:ext cx="9510" cy="9510"/>
            </a:xfrm>
            <a:custGeom>
              <a:avLst/>
              <a:gdLst/>
              <a:ahLst/>
              <a:cxnLst/>
              <a:rect l="l" t="t" r="r" b="b"/>
              <a:pathLst>
                <a:path w="480" h="480" extrusionOk="0">
                  <a:moveTo>
                    <a:pt x="152" y="0"/>
                  </a:moveTo>
                  <a:lnTo>
                    <a:pt x="76" y="51"/>
                  </a:lnTo>
                  <a:lnTo>
                    <a:pt x="0" y="126"/>
                  </a:lnTo>
                  <a:lnTo>
                    <a:pt x="0" y="227"/>
                  </a:lnTo>
                  <a:lnTo>
                    <a:pt x="0" y="328"/>
                  </a:lnTo>
                  <a:lnTo>
                    <a:pt x="51" y="404"/>
                  </a:lnTo>
                  <a:lnTo>
                    <a:pt x="126" y="454"/>
                  </a:lnTo>
                  <a:lnTo>
                    <a:pt x="227" y="480"/>
                  </a:lnTo>
                  <a:lnTo>
                    <a:pt x="328" y="454"/>
                  </a:lnTo>
                  <a:lnTo>
                    <a:pt x="404" y="404"/>
                  </a:lnTo>
                  <a:lnTo>
                    <a:pt x="454" y="328"/>
                  </a:lnTo>
                  <a:lnTo>
                    <a:pt x="479" y="227"/>
                  </a:lnTo>
                  <a:lnTo>
                    <a:pt x="454" y="152"/>
                  </a:lnTo>
                  <a:lnTo>
                    <a:pt x="404" y="76"/>
                  </a:lnTo>
                  <a:lnTo>
                    <a:pt x="328"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3353;p46"/>
            <p:cNvSpPr/>
            <p:nvPr/>
          </p:nvSpPr>
          <p:spPr>
            <a:xfrm>
              <a:off x="1784524" y="1159287"/>
              <a:ext cx="9510" cy="9510"/>
            </a:xfrm>
            <a:custGeom>
              <a:avLst/>
              <a:gdLst/>
              <a:ahLst/>
              <a:cxnLst/>
              <a:rect l="l" t="t" r="r" b="b"/>
              <a:pathLst>
                <a:path w="480" h="480" fill="none" extrusionOk="0">
                  <a:moveTo>
                    <a:pt x="0" y="227"/>
                  </a:moveTo>
                  <a:lnTo>
                    <a:pt x="0" y="227"/>
                  </a:lnTo>
                  <a:lnTo>
                    <a:pt x="0" y="328"/>
                  </a:lnTo>
                  <a:lnTo>
                    <a:pt x="51" y="404"/>
                  </a:lnTo>
                  <a:lnTo>
                    <a:pt x="126" y="454"/>
                  </a:lnTo>
                  <a:lnTo>
                    <a:pt x="227" y="480"/>
                  </a:lnTo>
                  <a:lnTo>
                    <a:pt x="227" y="480"/>
                  </a:lnTo>
                  <a:lnTo>
                    <a:pt x="328" y="454"/>
                  </a:lnTo>
                  <a:lnTo>
                    <a:pt x="404" y="404"/>
                  </a:lnTo>
                  <a:lnTo>
                    <a:pt x="454" y="328"/>
                  </a:lnTo>
                  <a:lnTo>
                    <a:pt x="479" y="227"/>
                  </a:lnTo>
                  <a:lnTo>
                    <a:pt x="479" y="227"/>
                  </a:lnTo>
                  <a:lnTo>
                    <a:pt x="454" y="152"/>
                  </a:lnTo>
                  <a:lnTo>
                    <a:pt x="404" y="76"/>
                  </a:lnTo>
                  <a:lnTo>
                    <a:pt x="328" y="0"/>
                  </a:lnTo>
                  <a:lnTo>
                    <a:pt x="227" y="0"/>
                  </a:lnTo>
                  <a:lnTo>
                    <a:pt x="227" y="0"/>
                  </a:lnTo>
                  <a:lnTo>
                    <a:pt x="152" y="0"/>
                  </a:lnTo>
                  <a:lnTo>
                    <a:pt x="76" y="51"/>
                  </a:lnTo>
                  <a:lnTo>
                    <a:pt x="0" y="126"/>
                  </a:lnTo>
                  <a:lnTo>
                    <a:pt x="0"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3354;p46"/>
            <p:cNvSpPr/>
            <p:nvPr/>
          </p:nvSpPr>
          <p:spPr>
            <a:xfrm>
              <a:off x="1785515" y="1160278"/>
              <a:ext cx="7014" cy="7014"/>
            </a:xfrm>
            <a:custGeom>
              <a:avLst/>
              <a:gdLst/>
              <a:ahLst/>
              <a:cxnLst/>
              <a:rect l="l" t="t" r="r" b="b"/>
              <a:pathLst>
                <a:path w="354" h="354" extrusionOk="0">
                  <a:moveTo>
                    <a:pt x="177" y="1"/>
                  </a:moveTo>
                  <a:lnTo>
                    <a:pt x="102" y="26"/>
                  </a:lnTo>
                  <a:lnTo>
                    <a:pt x="152" y="51"/>
                  </a:lnTo>
                  <a:lnTo>
                    <a:pt x="177" y="51"/>
                  </a:lnTo>
                  <a:lnTo>
                    <a:pt x="202" y="102"/>
                  </a:lnTo>
                  <a:lnTo>
                    <a:pt x="202" y="127"/>
                  </a:lnTo>
                  <a:lnTo>
                    <a:pt x="202" y="177"/>
                  </a:lnTo>
                  <a:lnTo>
                    <a:pt x="177" y="203"/>
                  </a:lnTo>
                  <a:lnTo>
                    <a:pt x="152" y="228"/>
                  </a:lnTo>
                  <a:lnTo>
                    <a:pt x="102" y="228"/>
                  </a:lnTo>
                  <a:lnTo>
                    <a:pt x="51" y="203"/>
                  </a:lnTo>
                  <a:lnTo>
                    <a:pt x="1" y="177"/>
                  </a:lnTo>
                  <a:lnTo>
                    <a:pt x="26" y="253"/>
                  </a:lnTo>
                  <a:lnTo>
                    <a:pt x="51" y="303"/>
                  </a:lnTo>
                  <a:lnTo>
                    <a:pt x="127" y="329"/>
                  </a:lnTo>
                  <a:lnTo>
                    <a:pt x="177" y="354"/>
                  </a:lnTo>
                  <a:lnTo>
                    <a:pt x="253" y="329"/>
                  </a:lnTo>
                  <a:lnTo>
                    <a:pt x="303" y="303"/>
                  </a:lnTo>
                  <a:lnTo>
                    <a:pt x="354" y="253"/>
                  </a:lnTo>
                  <a:lnTo>
                    <a:pt x="354" y="177"/>
                  </a:lnTo>
                  <a:lnTo>
                    <a:pt x="354" y="127"/>
                  </a:lnTo>
                  <a:lnTo>
                    <a:pt x="303" y="51"/>
                  </a:lnTo>
                  <a:lnTo>
                    <a:pt x="253" y="26"/>
                  </a:lnTo>
                  <a:lnTo>
                    <a:pt x="177"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3355;p46"/>
            <p:cNvSpPr/>
            <p:nvPr/>
          </p:nvSpPr>
          <p:spPr>
            <a:xfrm>
              <a:off x="1785515" y="1160278"/>
              <a:ext cx="7014" cy="7014"/>
            </a:xfrm>
            <a:custGeom>
              <a:avLst/>
              <a:gdLst/>
              <a:ahLst/>
              <a:cxnLst/>
              <a:rect l="l" t="t" r="r" b="b"/>
              <a:pathLst>
                <a:path w="354" h="354" fill="none" extrusionOk="0">
                  <a:moveTo>
                    <a:pt x="177" y="1"/>
                  </a:moveTo>
                  <a:lnTo>
                    <a:pt x="177" y="1"/>
                  </a:lnTo>
                  <a:lnTo>
                    <a:pt x="102" y="26"/>
                  </a:lnTo>
                  <a:lnTo>
                    <a:pt x="102" y="26"/>
                  </a:lnTo>
                  <a:lnTo>
                    <a:pt x="102" y="26"/>
                  </a:lnTo>
                  <a:lnTo>
                    <a:pt x="102" y="26"/>
                  </a:lnTo>
                  <a:lnTo>
                    <a:pt x="102" y="26"/>
                  </a:lnTo>
                  <a:lnTo>
                    <a:pt x="102" y="26"/>
                  </a:lnTo>
                  <a:lnTo>
                    <a:pt x="152" y="51"/>
                  </a:lnTo>
                  <a:lnTo>
                    <a:pt x="177" y="51"/>
                  </a:lnTo>
                  <a:lnTo>
                    <a:pt x="202" y="102"/>
                  </a:lnTo>
                  <a:lnTo>
                    <a:pt x="202" y="127"/>
                  </a:lnTo>
                  <a:lnTo>
                    <a:pt x="202" y="127"/>
                  </a:lnTo>
                  <a:lnTo>
                    <a:pt x="202" y="177"/>
                  </a:lnTo>
                  <a:lnTo>
                    <a:pt x="177" y="203"/>
                  </a:lnTo>
                  <a:lnTo>
                    <a:pt x="152" y="228"/>
                  </a:lnTo>
                  <a:lnTo>
                    <a:pt x="102" y="228"/>
                  </a:lnTo>
                  <a:lnTo>
                    <a:pt x="102" y="228"/>
                  </a:lnTo>
                  <a:lnTo>
                    <a:pt x="102" y="228"/>
                  </a:lnTo>
                  <a:lnTo>
                    <a:pt x="102" y="228"/>
                  </a:lnTo>
                  <a:lnTo>
                    <a:pt x="51" y="203"/>
                  </a:lnTo>
                  <a:lnTo>
                    <a:pt x="1" y="177"/>
                  </a:lnTo>
                  <a:lnTo>
                    <a:pt x="1" y="177"/>
                  </a:lnTo>
                  <a:lnTo>
                    <a:pt x="1" y="177"/>
                  </a:lnTo>
                  <a:lnTo>
                    <a:pt x="1" y="177"/>
                  </a:lnTo>
                  <a:lnTo>
                    <a:pt x="26" y="253"/>
                  </a:lnTo>
                  <a:lnTo>
                    <a:pt x="51" y="303"/>
                  </a:lnTo>
                  <a:lnTo>
                    <a:pt x="127" y="329"/>
                  </a:lnTo>
                  <a:lnTo>
                    <a:pt x="177" y="354"/>
                  </a:lnTo>
                  <a:lnTo>
                    <a:pt x="177" y="354"/>
                  </a:lnTo>
                  <a:lnTo>
                    <a:pt x="177" y="354"/>
                  </a:lnTo>
                  <a:lnTo>
                    <a:pt x="177" y="354"/>
                  </a:lnTo>
                  <a:lnTo>
                    <a:pt x="253" y="329"/>
                  </a:lnTo>
                  <a:lnTo>
                    <a:pt x="303" y="303"/>
                  </a:lnTo>
                  <a:lnTo>
                    <a:pt x="354" y="253"/>
                  </a:lnTo>
                  <a:lnTo>
                    <a:pt x="354" y="177"/>
                  </a:lnTo>
                  <a:lnTo>
                    <a:pt x="354" y="177"/>
                  </a:lnTo>
                  <a:lnTo>
                    <a:pt x="354" y="127"/>
                  </a:lnTo>
                  <a:lnTo>
                    <a:pt x="303" y="51"/>
                  </a:lnTo>
                  <a:lnTo>
                    <a:pt x="253" y="26"/>
                  </a:lnTo>
                  <a:lnTo>
                    <a:pt x="177" y="1"/>
                  </a:lnTo>
                  <a:lnTo>
                    <a:pt x="177" y="1"/>
                  </a:lnTo>
                  <a:lnTo>
                    <a:pt x="1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3356;p46"/>
            <p:cNvSpPr/>
            <p:nvPr/>
          </p:nvSpPr>
          <p:spPr>
            <a:xfrm>
              <a:off x="1785515" y="1160773"/>
              <a:ext cx="4022" cy="4022"/>
            </a:xfrm>
            <a:custGeom>
              <a:avLst/>
              <a:gdLst/>
              <a:ahLst/>
              <a:cxnLst/>
              <a:rect l="l" t="t" r="r" b="b"/>
              <a:pathLst>
                <a:path w="203" h="203" extrusionOk="0">
                  <a:moveTo>
                    <a:pt x="76" y="1"/>
                  </a:moveTo>
                  <a:lnTo>
                    <a:pt x="26" y="26"/>
                  </a:lnTo>
                  <a:lnTo>
                    <a:pt x="1" y="77"/>
                  </a:lnTo>
                  <a:lnTo>
                    <a:pt x="1" y="102"/>
                  </a:lnTo>
                  <a:lnTo>
                    <a:pt x="1" y="152"/>
                  </a:lnTo>
                  <a:lnTo>
                    <a:pt x="26" y="178"/>
                  </a:lnTo>
                  <a:lnTo>
                    <a:pt x="51" y="203"/>
                  </a:lnTo>
                  <a:lnTo>
                    <a:pt x="127" y="203"/>
                  </a:lnTo>
                  <a:lnTo>
                    <a:pt x="177" y="178"/>
                  </a:lnTo>
                  <a:lnTo>
                    <a:pt x="202" y="152"/>
                  </a:lnTo>
                  <a:lnTo>
                    <a:pt x="202" y="102"/>
                  </a:lnTo>
                  <a:lnTo>
                    <a:pt x="202" y="77"/>
                  </a:lnTo>
                  <a:lnTo>
                    <a:pt x="177" y="26"/>
                  </a:lnTo>
                  <a:lnTo>
                    <a:pt x="152" y="26"/>
                  </a:lnTo>
                  <a:lnTo>
                    <a:pt x="10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3357;p46"/>
            <p:cNvSpPr/>
            <p:nvPr/>
          </p:nvSpPr>
          <p:spPr>
            <a:xfrm>
              <a:off x="1785515" y="1160773"/>
              <a:ext cx="4022" cy="4022"/>
            </a:xfrm>
            <a:custGeom>
              <a:avLst/>
              <a:gdLst/>
              <a:ahLst/>
              <a:cxnLst/>
              <a:rect l="l" t="t" r="r" b="b"/>
              <a:pathLst>
                <a:path w="203" h="203" fill="none" extrusionOk="0">
                  <a:moveTo>
                    <a:pt x="202" y="102"/>
                  </a:moveTo>
                  <a:lnTo>
                    <a:pt x="202" y="102"/>
                  </a:lnTo>
                  <a:lnTo>
                    <a:pt x="202" y="152"/>
                  </a:lnTo>
                  <a:lnTo>
                    <a:pt x="177" y="178"/>
                  </a:lnTo>
                  <a:lnTo>
                    <a:pt x="127" y="203"/>
                  </a:lnTo>
                  <a:lnTo>
                    <a:pt x="102" y="203"/>
                  </a:lnTo>
                  <a:lnTo>
                    <a:pt x="102" y="203"/>
                  </a:lnTo>
                  <a:lnTo>
                    <a:pt x="51" y="203"/>
                  </a:lnTo>
                  <a:lnTo>
                    <a:pt x="26" y="178"/>
                  </a:lnTo>
                  <a:lnTo>
                    <a:pt x="1" y="152"/>
                  </a:lnTo>
                  <a:lnTo>
                    <a:pt x="1" y="102"/>
                  </a:lnTo>
                  <a:lnTo>
                    <a:pt x="1" y="102"/>
                  </a:lnTo>
                  <a:lnTo>
                    <a:pt x="1" y="77"/>
                  </a:lnTo>
                  <a:lnTo>
                    <a:pt x="26" y="26"/>
                  </a:lnTo>
                  <a:lnTo>
                    <a:pt x="76" y="1"/>
                  </a:lnTo>
                  <a:lnTo>
                    <a:pt x="102" y="1"/>
                  </a:lnTo>
                  <a:lnTo>
                    <a:pt x="102" y="1"/>
                  </a:lnTo>
                  <a:lnTo>
                    <a:pt x="152" y="26"/>
                  </a:lnTo>
                  <a:lnTo>
                    <a:pt x="177" y="26"/>
                  </a:lnTo>
                  <a:lnTo>
                    <a:pt x="202" y="77"/>
                  </a:lnTo>
                  <a:lnTo>
                    <a:pt x="202"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3358;p46"/>
            <p:cNvSpPr/>
            <p:nvPr/>
          </p:nvSpPr>
          <p:spPr>
            <a:xfrm>
              <a:off x="1786526" y="1161288"/>
              <a:ext cx="2001" cy="2021"/>
            </a:xfrm>
            <a:custGeom>
              <a:avLst/>
              <a:gdLst/>
              <a:ahLst/>
              <a:cxnLst/>
              <a:rect l="l" t="t" r="r" b="b"/>
              <a:pathLst>
                <a:path w="101" h="102" extrusionOk="0">
                  <a:moveTo>
                    <a:pt x="51" y="0"/>
                  </a:moveTo>
                  <a:lnTo>
                    <a:pt x="25" y="25"/>
                  </a:lnTo>
                  <a:lnTo>
                    <a:pt x="0" y="51"/>
                  </a:lnTo>
                  <a:lnTo>
                    <a:pt x="25" y="76"/>
                  </a:lnTo>
                  <a:lnTo>
                    <a:pt x="51" y="101"/>
                  </a:lnTo>
                  <a:lnTo>
                    <a:pt x="101" y="76"/>
                  </a:lnTo>
                  <a:lnTo>
                    <a:pt x="101" y="51"/>
                  </a:lnTo>
                  <a:lnTo>
                    <a:pt x="101" y="25"/>
                  </a:lnTo>
                  <a:lnTo>
                    <a:pt x="5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3359;p46"/>
            <p:cNvSpPr/>
            <p:nvPr/>
          </p:nvSpPr>
          <p:spPr>
            <a:xfrm>
              <a:off x="1786526" y="1161288"/>
              <a:ext cx="2001" cy="2021"/>
            </a:xfrm>
            <a:custGeom>
              <a:avLst/>
              <a:gdLst/>
              <a:ahLst/>
              <a:cxnLst/>
              <a:rect l="l" t="t" r="r" b="b"/>
              <a:pathLst>
                <a:path w="101" h="102" fill="none" extrusionOk="0">
                  <a:moveTo>
                    <a:pt x="51" y="0"/>
                  </a:moveTo>
                  <a:lnTo>
                    <a:pt x="51" y="0"/>
                  </a:lnTo>
                  <a:lnTo>
                    <a:pt x="25" y="25"/>
                  </a:lnTo>
                  <a:lnTo>
                    <a:pt x="0" y="51"/>
                  </a:lnTo>
                  <a:lnTo>
                    <a:pt x="0" y="51"/>
                  </a:lnTo>
                  <a:lnTo>
                    <a:pt x="25" y="76"/>
                  </a:lnTo>
                  <a:lnTo>
                    <a:pt x="51" y="101"/>
                  </a:lnTo>
                  <a:lnTo>
                    <a:pt x="51" y="101"/>
                  </a:lnTo>
                  <a:lnTo>
                    <a:pt x="51" y="101"/>
                  </a:lnTo>
                  <a:lnTo>
                    <a:pt x="51" y="101"/>
                  </a:lnTo>
                  <a:lnTo>
                    <a:pt x="101" y="76"/>
                  </a:lnTo>
                  <a:lnTo>
                    <a:pt x="101" y="51"/>
                  </a:lnTo>
                  <a:lnTo>
                    <a:pt x="101" y="51"/>
                  </a:lnTo>
                  <a:lnTo>
                    <a:pt x="101" y="25"/>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3360;p46"/>
            <p:cNvSpPr/>
            <p:nvPr/>
          </p:nvSpPr>
          <p:spPr>
            <a:xfrm>
              <a:off x="1784524" y="1149281"/>
              <a:ext cx="9510" cy="10025"/>
            </a:xfrm>
            <a:custGeom>
              <a:avLst/>
              <a:gdLst/>
              <a:ahLst/>
              <a:cxnLst/>
              <a:rect l="l" t="t" r="r" b="b"/>
              <a:pathLst>
                <a:path w="480" h="506" extrusionOk="0">
                  <a:moveTo>
                    <a:pt x="252" y="1"/>
                  </a:moveTo>
                  <a:lnTo>
                    <a:pt x="152" y="26"/>
                  </a:lnTo>
                  <a:lnTo>
                    <a:pt x="76" y="76"/>
                  </a:lnTo>
                  <a:lnTo>
                    <a:pt x="25" y="152"/>
                  </a:lnTo>
                  <a:lnTo>
                    <a:pt x="0" y="253"/>
                  </a:lnTo>
                  <a:lnTo>
                    <a:pt x="25" y="354"/>
                  </a:lnTo>
                  <a:lnTo>
                    <a:pt x="76" y="430"/>
                  </a:lnTo>
                  <a:lnTo>
                    <a:pt x="152" y="480"/>
                  </a:lnTo>
                  <a:lnTo>
                    <a:pt x="227" y="505"/>
                  </a:lnTo>
                  <a:lnTo>
                    <a:pt x="328" y="480"/>
                  </a:lnTo>
                  <a:lnTo>
                    <a:pt x="404" y="430"/>
                  </a:lnTo>
                  <a:lnTo>
                    <a:pt x="454" y="354"/>
                  </a:lnTo>
                  <a:lnTo>
                    <a:pt x="479" y="253"/>
                  </a:lnTo>
                  <a:lnTo>
                    <a:pt x="479" y="152"/>
                  </a:lnTo>
                  <a:lnTo>
                    <a:pt x="429" y="76"/>
                  </a:lnTo>
                  <a:lnTo>
                    <a:pt x="353" y="26"/>
                  </a:lnTo>
                  <a:lnTo>
                    <a:pt x="2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3361;p46"/>
            <p:cNvSpPr/>
            <p:nvPr/>
          </p:nvSpPr>
          <p:spPr>
            <a:xfrm>
              <a:off x="1784524" y="1149281"/>
              <a:ext cx="9510" cy="10025"/>
            </a:xfrm>
            <a:custGeom>
              <a:avLst/>
              <a:gdLst/>
              <a:ahLst/>
              <a:cxnLst/>
              <a:rect l="l" t="t" r="r" b="b"/>
              <a:pathLst>
                <a:path w="480" h="506" fill="none" extrusionOk="0">
                  <a:moveTo>
                    <a:pt x="0" y="253"/>
                  </a:moveTo>
                  <a:lnTo>
                    <a:pt x="0" y="253"/>
                  </a:lnTo>
                  <a:lnTo>
                    <a:pt x="25" y="354"/>
                  </a:lnTo>
                  <a:lnTo>
                    <a:pt x="76" y="430"/>
                  </a:lnTo>
                  <a:lnTo>
                    <a:pt x="152" y="480"/>
                  </a:lnTo>
                  <a:lnTo>
                    <a:pt x="227" y="505"/>
                  </a:lnTo>
                  <a:lnTo>
                    <a:pt x="227" y="505"/>
                  </a:lnTo>
                  <a:lnTo>
                    <a:pt x="328" y="480"/>
                  </a:lnTo>
                  <a:lnTo>
                    <a:pt x="404" y="430"/>
                  </a:lnTo>
                  <a:lnTo>
                    <a:pt x="454" y="354"/>
                  </a:lnTo>
                  <a:lnTo>
                    <a:pt x="479" y="253"/>
                  </a:lnTo>
                  <a:lnTo>
                    <a:pt x="479" y="253"/>
                  </a:lnTo>
                  <a:lnTo>
                    <a:pt x="479" y="152"/>
                  </a:lnTo>
                  <a:lnTo>
                    <a:pt x="429" y="76"/>
                  </a:lnTo>
                  <a:lnTo>
                    <a:pt x="353" y="26"/>
                  </a:lnTo>
                  <a:lnTo>
                    <a:pt x="252" y="1"/>
                  </a:lnTo>
                  <a:lnTo>
                    <a:pt x="252" y="1"/>
                  </a:lnTo>
                  <a:lnTo>
                    <a:pt x="152" y="26"/>
                  </a:lnTo>
                  <a:lnTo>
                    <a:pt x="76" y="76"/>
                  </a:lnTo>
                  <a:lnTo>
                    <a:pt x="25"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3362;p46"/>
            <p:cNvSpPr/>
            <p:nvPr/>
          </p:nvSpPr>
          <p:spPr>
            <a:xfrm>
              <a:off x="1784524" y="1149281"/>
              <a:ext cx="9510" cy="10025"/>
            </a:xfrm>
            <a:custGeom>
              <a:avLst/>
              <a:gdLst/>
              <a:ahLst/>
              <a:cxnLst/>
              <a:rect l="l" t="t" r="r" b="b"/>
              <a:pathLst>
                <a:path w="480" h="506" extrusionOk="0">
                  <a:moveTo>
                    <a:pt x="252" y="1"/>
                  </a:moveTo>
                  <a:lnTo>
                    <a:pt x="152" y="26"/>
                  </a:lnTo>
                  <a:lnTo>
                    <a:pt x="76" y="76"/>
                  </a:lnTo>
                  <a:lnTo>
                    <a:pt x="25" y="152"/>
                  </a:lnTo>
                  <a:lnTo>
                    <a:pt x="0" y="253"/>
                  </a:lnTo>
                  <a:lnTo>
                    <a:pt x="25" y="354"/>
                  </a:lnTo>
                  <a:lnTo>
                    <a:pt x="76" y="430"/>
                  </a:lnTo>
                  <a:lnTo>
                    <a:pt x="152" y="480"/>
                  </a:lnTo>
                  <a:lnTo>
                    <a:pt x="227" y="505"/>
                  </a:lnTo>
                  <a:lnTo>
                    <a:pt x="328" y="480"/>
                  </a:lnTo>
                  <a:lnTo>
                    <a:pt x="404" y="430"/>
                  </a:lnTo>
                  <a:lnTo>
                    <a:pt x="454" y="354"/>
                  </a:lnTo>
                  <a:lnTo>
                    <a:pt x="479" y="253"/>
                  </a:lnTo>
                  <a:lnTo>
                    <a:pt x="479" y="152"/>
                  </a:lnTo>
                  <a:lnTo>
                    <a:pt x="429" y="76"/>
                  </a:lnTo>
                  <a:lnTo>
                    <a:pt x="353" y="26"/>
                  </a:lnTo>
                  <a:lnTo>
                    <a:pt x="2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3363;p46"/>
            <p:cNvSpPr/>
            <p:nvPr/>
          </p:nvSpPr>
          <p:spPr>
            <a:xfrm>
              <a:off x="1784524" y="1149281"/>
              <a:ext cx="9510" cy="10025"/>
            </a:xfrm>
            <a:custGeom>
              <a:avLst/>
              <a:gdLst/>
              <a:ahLst/>
              <a:cxnLst/>
              <a:rect l="l" t="t" r="r" b="b"/>
              <a:pathLst>
                <a:path w="480" h="506" fill="none" extrusionOk="0">
                  <a:moveTo>
                    <a:pt x="0" y="253"/>
                  </a:moveTo>
                  <a:lnTo>
                    <a:pt x="0" y="253"/>
                  </a:lnTo>
                  <a:lnTo>
                    <a:pt x="25" y="354"/>
                  </a:lnTo>
                  <a:lnTo>
                    <a:pt x="76" y="430"/>
                  </a:lnTo>
                  <a:lnTo>
                    <a:pt x="152" y="480"/>
                  </a:lnTo>
                  <a:lnTo>
                    <a:pt x="227" y="505"/>
                  </a:lnTo>
                  <a:lnTo>
                    <a:pt x="227" y="505"/>
                  </a:lnTo>
                  <a:lnTo>
                    <a:pt x="328" y="480"/>
                  </a:lnTo>
                  <a:lnTo>
                    <a:pt x="404" y="430"/>
                  </a:lnTo>
                  <a:lnTo>
                    <a:pt x="454" y="354"/>
                  </a:lnTo>
                  <a:lnTo>
                    <a:pt x="479" y="253"/>
                  </a:lnTo>
                  <a:lnTo>
                    <a:pt x="479" y="253"/>
                  </a:lnTo>
                  <a:lnTo>
                    <a:pt x="479" y="152"/>
                  </a:lnTo>
                  <a:lnTo>
                    <a:pt x="429" y="76"/>
                  </a:lnTo>
                  <a:lnTo>
                    <a:pt x="353" y="26"/>
                  </a:lnTo>
                  <a:lnTo>
                    <a:pt x="252" y="1"/>
                  </a:lnTo>
                  <a:lnTo>
                    <a:pt x="252" y="1"/>
                  </a:lnTo>
                  <a:lnTo>
                    <a:pt x="152" y="26"/>
                  </a:lnTo>
                  <a:lnTo>
                    <a:pt x="76" y="76"/>
                  </a:lnTo>
                  <a:lnTo>
                    <a:pt x="25"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3364;p46"/>
            <p:cNvSpPr/>
            <p:nvPr/>
          </p:nvSpPr>
          <p:spPr>
            <a:xfrm>
              <a:off x="1786010" y="1150787"/>
              <a:ext cx="6518" cy="7014"/>
            </a:xfrm>
            <a:custGeom>
              <a:avLst/>
              <a:gdLst/>
              <a:ahLst/>
              <a:cxnLst/>
              <a:rect l="l" t="t" r="r" b="b"/>
              <a:pathLst>
                <a:path w="329" h="354" extrusionOk="0">
                  <a:moveTo>
                    <a:pt x="177" y="0"/>
                  </a:moveTo>
                  <a:lnTo>
                    <a:pt x="77" y="26"/>
                  </a:lnTo>
                  <a:lnTo>
                    <a:pt x="127" y="26"/>
                  </a:lnTo>
                  <a:lnTo>
                    <a:pt x="152" y="51"/>
                  </a:lnTo>
                  <a:lnTo>
                    <a:pt x="177" y="76"/>
                  </a:lnTo>
                  <a:lnTo>
                    <a:pt x="177" y="126"/>
                  </a:lnTo>
                  <a:lnTo>
                    <a:pt x="177" y="177"/>
                  </a:lnTo>
                  <a:lnTo>
                    <a:pt x="152" y="202"/>
                  </a:lnTo>
                  <a:lnTo>
                    <a:pt x="127" y="227"/>
                  </a:lnTo>
                  <a:lnTo>
                    <a:pt x="77" y="227"/>
                  </a:lnTo>
                  <a:lnTo>
                    <a:pt x="26" y="202"/>
                  </a:lnTo>
                  <a:lnTo>
                    <a:pt x="1" y="177"/>
                  </a:lnTo>
                  <a:lnTo>
                    <a:pt x="1" y="227"/>
                  </a:lnTo>
                  <a:lnTo>
                    <a:pt x="51" y="303"/>
                  </a:lnTo>
                  <a:lnTo>
                    <a:pt x="102" y="328"/>
                  </a:lnTo>
                  <a:lnTo>
                    <a:pt x="152" y="354"/>
                  </a:lnTo>
                  <a:lnTo>
                    <a:pt x="177" y="354"/>
                  </a:lnTo>
                  <a:lnTo>
                    <a:pt x="228" y="328"/>
                  </a:lnTo>
                  <a:lnTo>
                    <a:pt x="278" y="303"/>
                  </a:lnTo>
                  <a:lnTo>
                    <a:pt x="329" y="253"/>
                  </a:lnTo>
                  <a:lnTo>
                    <a:pt x="329" y="177"/>
                  </a:lnTo>
                  <a:lnTo>
                    <a:pt x="329" y="101"/>
                  </a:lnTo>
                  <a:lnTo>
                    <a:pt x="278" y="51"/>
                  </a:lnTo>
                  <a:lnTo>
                    <a:pt x="228" y="26"/>
                  </a:lnTo>
                  <a:lnTo>
                    <a:pt x="177"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3365;p46"/>
            <p:cNvSpPr/>
            <p:nvPr/>
          </p:nvSpPr>
          <p:spPr>
            <a:xfrm>
              <a:off x="1786010" y="1150787"/>
              <a:ext cx="6518" cy="7014"/>
            </a:xfrm>
            <a:custGeom>
              <a:avLst/>
              <a:gdLst/>
              <a:ahLst/>
              <a:cxnLst/>
              <a:rect l="l" t="t" r="r" b="b"/>
              <a:pathLst>
                <a:path w="329" h="354" fill="none" extrusionOk="0">
                  <a:moveTo>
                    <a:pt x="177" y="0"/>
                  </a:moveTo>
                  <a:lnTo>
                    <a:pt x="177" y="0"/>
                  </a:lnTo>
                  <a:lnTo>
                    <a:pt x="77" y="26"/>
                  </a:lnTo>
                  <a:lnTo>
                    <a:pt x="77" y="26"/>
                  </a:lnTo>
                  <a:lnTo>
                    <a:pt x="77" y="26"/>
                  </a:lnTo>
                  <a:lnTo>
                    <a:pt x="77" y="26"/>
                  </a:lnTo>
                  <a:lnTo>
                    <a:pt x="77" y="26"/>
                  </a:lnTo>
                  <a:lnTo>
                    <a:pt x="77" y="26"/>
                  </a:lnTo>
                  <a:lnTo>
                    <a:pt x="127" y="26"/>
                  </a:lnTo>
                  <a:lnTo>
                    <a:pt x="152" y="51"/>
                  </a:lnTo>
                  <a:lnTo>
                    <a:pt x="177" y="76"/>
                  </a:lnTo>
                  <a:lnTo>
                    <a:pt x="177" y="126"/>
                  </a:lnTo>
                  <a:lnTo>
                    <a:pt x="177" y="126"/>
                  </a:lnTo>
                  <a:lnTo>
                    <a:pt x="177" y="177"/>
                  </a:lnTo>
                  <a:lnTo>
                    <a:pt x="152" y="202"/>
                  </a:lnTo>
                  <a:lnTo>
                    <a:pt x="127" y="227"/>
                  </a:lnTo>
                  <a:lnTo>
                    <a:pt x="77" y="227"/>
                  </a:lnTo>
                  <a:lnTo>
                    <a:pt x="77" y="227"/>
                  </a:lnTo>
                  <a:lnTo>
                    <a:pt x="77" y="227"/>
                  </a:lnTo>
                  <a:lnTo>
                    <a:pt x="77" y="227"/>
                  </a:lnTo>
                  <a:lnTo>
                    <a:pt x="26" y="202"/>
                  </a:lnTo>
                  <a:lnTo>
                    <a:pt x="1" y="177"/>
                  </a:lnTo>
                  <a:lnTo>
                    <a:pt x="1" y="177"/>
                  </a:lnTo>
                  <a:lnTo>
                    <a:pt x="1" y="177"/>
                  </a:lnTo>
                  <a:lnTo>
                    <a:pt x="1" y="177"/>
                  </a:lnTo>
                  <a:lnTo>
                    <a:pt x="1" y="227"/>
                  </a:lnTo>
                  <a:lnTo>
                    <a:pt x="51" y="303"/>
                  </a:lnTo>
                  <a:lnTo>
                    <a:pt x="102" y="328"/>
                  </a:lnTo>
                  <a:lnTo>
                    <a:pt x="152" y="354"/>
                  </a:lnTo>
                  <a:lnTo>
                    <a:pt x="152" y="354"/>
                  </a:lnTo>
                  <a:lnTo>
                    <a:pt x="177" y="354"/>
                  </a:lnTo>
                  <a:lnTo>
                    <a:pt x="177" y="354"/>
                  </a:lnTo>
                  <a:lnTo>
                    <a:pt x="228" y="328"/>
                  </a:lnTo>
                  <a:lnTo>
                    <a:pt x="278" y="303"/>
                  </a:lnTo>
                  <a:lnTo>
                    <a:pt x="329" y="253"/>
                  </a:lnTo>
                  <a:lnTo>
                    <a:pt x="329" y="177"/>
                  </a:lnTo>
                  <a:lnTo>
                    <a:pt x="329" y="177"/>
                  </a:lnTo>
                  <a:lnTo>
                    <a:pt x="329" y="101"/>
                  </a:lnTo>
                  <a:lnTo>
                    <a:pt x="278" y="51"/>
                  </a:lnTo>
                  <a:lnTo>
                    <a:pt x="228" y="26"/>
                  </a:lnTo>
                  <a:lnTo>
                    <a:pt x="177" y="0"/>
                  </a:lnTo>
                  <a:lnTo>
                    <a:pt x="177" y="0"/>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3366;p46"/>
            <p:cNvSpPr/>
            <p:nvPr/>
          </p:nvSpPr>
          <p:spPr>
            <a:xfrm>
              <a:off x="1785515" y="1151282"/>
              <a:ext cx="4022" cy="4022"/>
            </a:xfrm>
            <a:custGeom>
              <a:avLst/>
              <a:gdLst/>
              <a:ahLst/>
              <a:cxnLst/>
              <a:rect l="l" t="t" r="r" b="b"/>
              <a:pathLst>
                <a:path w="203" h="203" extrusionOk="0">
                  <a:moveTo>
                    <a:pt x="76" y="1"/>
                  </a:moveTo>
                  <a:lnTo>
                    <a:pt x="51" y="26"/>
                  </a:lnTo>
                  <a:lnTo>
                    <a:pt x="26" y="51"/>
                  </a:lnTo>
                  <a:lnTo>
                    <a:pt x="1" y="101"/>
                  </a:lnTo>
                  <a:lnTo>
                    <a:pt x="26" y="127"/>
                  </a:lnTo>
                  <a:lnTo>
                    <a:pt x="26" y="177"/>
                  </a:lnTo>
                  <a:lnTo>
                    <a:pt x="76" y="202"/>
                  </a:lnTo>
                  <a:lnTo>
                    <a:pt x="152" y="202"/>
                  </a:lnTo>
                  <a:lnTo>
                    <a:pt x="177" y="177"/>
                  </a:lnTo>
                  <a:lnTo>
                    <a:pt x="202" y="152"/>
                  </a:lnTo>
                  <a:lnTo>
                    <a:pt x="202" y="101"/>
                  </a:lnTo>
                  <a:lnTo>
                    <a:pt x="202" y="51"/>
                  </a:lnTo>
                  <a:lnTo>
                    <a:pt x="177" y="26"/>
                  </a:lnTo>
                  <a:lnTo>
                    <a:pt x="1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3367;p46"/>
            <p:cNvSpPr/>
            <p:nvPr/>
          </p:nvSpPr>
          <p:spPr>
            <a:xfrm>
              <a:off x="1785515" y="1151282"/>
              <a:ext cx="4022" cy="4022"/>
            </a:xfrm>
            <a:custGeom>
              <a:avLst/>
              <a:gdLst/>
              <a:ahLst/>
              <a:cxnLst/>
              <a:rect l="l" t="t" r="r" b="b"/>
              <a:pathLst>
                <a:path w="203" h="203" fill="none" extrusionOk="0">
                  <a:moveTo>
                    <a:pt x="202" y="101"/>
                  </a:moveTo>
                  <a:lnTo>
                    <a:pt x="202" y="101"/>
                  </a:lnTo>
                  <a:lnTo>
                    <a:pt x="202" y="152"/>
                  </a:lnTo>
                  <a:lnTo>
                    <a:pt x="177" y="177"/>
                  </a:lnTo>
                  <a:lnTo>
                    <a:pt x="152" y="202"/>
                  </a:lnTo>
                  <a:lnTo>
                    <a:pt x="102" y="202"/>
                  </a:lnTo>
                  <a:lnTo>
                    <a:pt x="102" y="202"/>
                  </a:lnTo>
                  <a:lnTo>
                    <a:pt x="76" y="202"/>
                  </a:lnTo>
                  <a:lnTo>
                    <a:pt x="26" y="177"/>
                  </a:lnTo>
                  <a:lnTo>
                    <a:pt x="26" y="127"/>
                  </a:lnTo>
                  <a:lnTo>
                    <a:pt x="1" y="101"/>
                  </a:lnTo>
                  <a:lnTo>
                    <a:pt x="1" y="101"/>
                  </a:lnTo>
                  <a:lnTo>
                    <a:pt x="26" y="51"/>
                  </a:lnTo>
                  <a:lnTo>
                    <a:pt x="51" y="26"/>
                  </a:lnTo>
                  <a:lnTo>
                    <a:pt x="76" y="1"/>
                  </a:lnTo>
                  <a:lnTo>
                    <a:pt x="102" y="1"/>
                  </a:lnTo>
                  <a:lnTo>
                    <a:pt x="102" y="1"/>
                  </a:lnTo>
                  <a:lnTo>
                    <a:pt x="152" y="1"/>
                  </a:lnTo>
                  <a:lnTo>
                    <a:pt x="177" y="26"/>
                  </a:lnTo>
                  <a:lnTo>
                    <a:pt x="202" y="51"/>
                  </a:lnTo>
                  <a:lnTo>
                    <a:pt x="202"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3368;p46"/>
            <p:cNvSpPr/>
            <p:nvPr/>
          </p:nvSpPr>
          <p:spPr>
            <a:xfrm>
              <a:off x="1787021" y="1151778"/>
              <a:ext cx="2021" cy="2021"/>
            </a:xfrm>
            <a:custGeom>
              <a:avLst/>
              <a:gdLst/>
              <a:ahLst/>
              <a:cxnLst/>
              <a:rect l="l" t="t" r="r" b="b"/>
              <a:pathLst>
                <a:path w="102" h="102" extrusionOk="0">
                  <a:moveTo>
                    <a:pt x="0" y="1"/>
                  </a:moveTo>
                  <a:lnTo>
                    <a:pt x="0" y="51"/>
                  </a:lnTo>
                  <a:lnTo>
                    <a:pt x="0" y="76"/>
                  </a:lnTo>
                  <a:lnTo>
                    <a:pt x="51" y="102"/>
                  </a:lnTo>
                  <a:lnTo>
                    <a:pt x="76" y="76"/>
                  </a:lnTo>
                  <a:lnTo>
                    <a:pt x="101" y="51"/>
                  </a:lnTo>
                  <a:lnTo>
                    <a:pt x="76"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3369;p46"/>
            <p:cNvSpPr/>
            <p:nvPr/>
          </p:nvSpPr>
          <p:spPr>
            <a:xfrm>
              <a:off x="1787021" y="1151778"/>
              <a:ext cx="2021" cy="2021"/>
            </a:xfrm>
            <a:custGeom>
              <a:avLst/>
              <a:gdLst/>
              <a:ahLst/>
              <a:cxnLst/>
              <a:rect l="l" t="t" r="r" b="b"/>
              <a:pathLst>
                <a:path w="102" h="102" fill="none" extrusionOk="0">
                  <a:moveTo>
                    <a:pt x="51" y="1"/>
                  </a:moveTo>
                  <a:lnTo>
                    <a:pt x="51" y="1"/>
                  </a:lnTo>
                  <a:lnTo>
                    <a:pt x="0" y="1"/>
                  </a:lnTo>
                  <a:lnTo>
                    <a:pt x="0" y="51"/>
                  </a:lnTo>
                  <a:lnTo>
                    <a:pt x="0" y="51"/>
                  </a:lnTo>
                  <a:lnTo>
                    <a:pt x="0" y="76"/>
                  </a:lnTo>
                  <a:lnTo>
                    <a:pt x="51" y="102"/>
                  </a:lnTo>
                  <a:lnTo>
                    <a:pt x="51" y="102"/>
                  </a:lnTo>
                  <a:lnTo>
                    <a:pt x="51" y="102"/>
                  </a:lnTo>
                  <a:lnTo>
                    <a:pt x="51" y="102"/>
                  </a:lnTo>
                  <a:lnTo>
                    <a:pt x="76" y="76"/>
                  </a:lnTo>
                  <a:lnTo>
                    <a:pt x="101" y="51"/>
                  </a:lnTo>
                  <a:lnTo>
                    <a:pt x="101" y="51"/>
                  </a:lnTo>
                  <a:lnTo>
                    <a:pt x="76" y="1"/>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3370;p46"/>
            <p:cNvSpPr/>
            <p:nvPr/>
          </p:nvSpPr>
          <p:spPr>
            <a:xfrm>
              <a:off x="1784009" y="1168283"/>
              <a:ext cx="10025" cy="9510"/>
            </a:xfrm>
            <a:custGeom>
              <a:avLst/>
              <a:gdLst/>
              <a:ahLst/>
              <a:cxnLst/>
              <a:rect l="l" t="t" r="r" b="b"/>
              <a:pathLst>
                <a:path w="506" h="480" extrusionOk="0">
                  <a:moveTo>
                    <a:pt x="253" y="0"/>
                  </a:moveTo>
                  <a:lnTo>
                    <a:pt x="152" y="26"/>
                  </a:lnTo>
                  <a:lnTo>
                    <a:pt x="77" y="76"/>
                  </a:lnTo>
                  <a:lnTo>
                    <a:pt x="26" y="152"/>
                  </a:lnTo>
                  <a:lnTo>
                    <a:pt x="1" y="253"/>
                  </a:lnTo>
                  <a:lnTo>
                    <a:pt x="26" y="328"/>
                  </a:lnTo>
                  <a:lnTo>
                    <a:pt x="77" y="404"/>
                  </a:lnTo>
                  <a:lnTo>
                    <a:pt x="152" y="480"/>
                  </a:lnTo>
                  <a:lnTo>
                    <a:pt x="354" y="480"/>
                  </a:lnTo>
                  <a:lnTo>
                    <a:pt x="430" y="429"/>
                  </a:lnTo>
                  <a:lnTo>
                    <a:pt x="480" y="354"/>
                  </a:lnTo>
                  <a:lnTo>
                    <a:pt x="505" y="253"/>
                  </a:lnTo>
                  <a:lnTo>
                    <a:pt x="480" y="152"/>
                  </a:lnTo>
                  <a:lnTo>
                    <a:pt x="430" y="76"/>
                  </a:lnTo>
                  <a:lnTo>
                    <a:pt x="354" y="26"/>
                  </a:lnTo>
                  <a:lnTo>
                    <a:pt x="2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3371;p46"/>
            <p:cNvSpPr/>
            <p:nvPr/>
          </p:nvSpPr>
          <p:spPr>
            <a:xfrm>
              <a:off x="1784009" y="1168283"/>
              <a:ext cx="10025" cy="9510"/>
            </a:xfrm>
            <a:custGeom>
              <a:avLst/>
              <a:gdLst/>
              <a:ahLst/>
              <a:cxnLst/>
              <a:rect l="l" t="t" r="r" b="b"/>
              <a:pathLst>
                <a:path w="506" h="480" fill="none" extrusionOk="0">
                  <a:moveTo>
                    <a:pt x="1" y="253"/>
                  </a:moveTo>
                  <a:lnTo>
                    <a:pt x="1" y="253"/>
                  </a:lnTo>
                  <a:lnTo>
                    <a:pt x="26" y="328"/>
                  </a:lnTo>
                  <a:lnTo>
                    <a:pt x="77" y="404"/>
                  </a:lnTo>
                  <a:lnTo>
                    <a:pt x="152" y="480"/>
                  </a:lnTo>
                  <a:lnTo>
                    <a:pt x="253" y="480"/>
                  </a:lnTo>
                  <a:lnTo>
                    <a:pt x="253" y="480"/>
                  </a:lnTo>
                  <a:lnTo>
                    <a:pt x="354" y="480"/>
                  </a:lnTo>
                  <a:lnTo>
                    <a:pt x="430" y="429"/>
                  </a:lnTo>
                  <a:lnTo>
                    <a:pt x="480" y="354"/>
                  </a:lnTo>
                  <a:lnTo>
                    <a:pt x="505" y="253"/>
                  </a:lnTo>
                  <a:lnTo>
                    <a:pt x="505" y="253"/>
                  </a:lnTo>
                  <a:lnTo>
                    <a:pt x="480" y="152"/>
                  </a:lnTo>
                  <a:lnTo>
                    <a:pt x="430" y="76"/>
                  </a:lnTo>
                  <a:lnTo>
                    <a:pt x="354" y="26"/>
                  </a:lnTo>
                  <a:lnTo>
                    <a:pt x="253" y="0"/>
                  </a:lnTo>
                  <a:lnTo>
                    <a:pt x="253" y="0"/>
                  </a:lnTo>
                  <a:lnTo>
                    <a:pt x="152" y="26"/>
                  </a:lnTo>
                  <a:lnTo>
                    <a:pt x="77" y="76"/>
                  </a:lnTo>
                  <a:lnTo>
                    <a:pt x="26" y="152"/>
                  </a:lnTo>
                  <a:lnTo>
                    <a:pt x="1"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3372;p46"/>
            <p:cNvSpPr/>
            <p:nvPr/>
          </p:nvSpPr>
          <p:spPr>
            <a:xfrm>
              <a:off x="1784009" y="1168283"/>
              <a:ext cx="10025" cy="9510"/>
            </a:xfrm>
            <a:custGeom>
              <a:avLst/>
              <a:gdLst/>
              <a:ahLst/>
              <a:cxnLst/>
              <a:rect l="l" t="t" r="r" b="b"/>
              <a:pathLst>
                <a:path w="506" h="480" extrusionOk="0">
                  <a:moveTo>
                    <a:pt x="253" y="0"/>
                  </a:moveTo>
                  <a:lnTo>
                    <a:pt x="152" y="26"/>
                  </a:lnTo>
                  <a:lnTo>
                    <a:pt x="77" y="76"/>
                  </a:lnTo>
                  <a:lnTo>
                    <a:pt x="26" y="152"/>
                  </a:lnTo>
                  <a:lnTo>
                    <a:pt x="1" y="253"/>
                  </a:lnTo>
                  <a:lnTo>
                    <a:pt x="26" y="328"/>
                  </a:lnTo>
                  <a:lnTo>
                    <a:pt x="77" y="404"/>
                  </a:lnTo>
                  <a:lnTo>
                    <a:pt x="152" y="480"/>
                  </a:lnTo>
                  <a:lnTo>
                    <a:pt x="354" y="480"/>
                  </a:lnTo>
                  <a:lnTo>
                    <a:pt x="430" y="429"/>
                  </a:lnTo>
                  <a:lnTo>
                    <a:pt x="480" y="354"/>
                  </a:lnTo>
                  <a:lnTo>
                    <a:pt x="505" y="253"/>
                  </a:lnTo>
                  <a:lnTo>
                    <a:pt x="480" y="152"/>
                  </a:lnTo>
                  <a:lnTo>
                    <a:pt x="430" y="76"/>
                  </a:lnTo>
                  <a:lnTo>
                    <a:pt x="354" y="26"/>
                  </a:lnTo>
                  <a:lnTo>
                    <a:pt x="2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3373;p46"/>
            <p:cNvSpPr/>
            <p:nvPr/>
          </p:nvSpPr>
          <p:spPr>
            <a:xfrm>
              <a:off x="1784009" y="1168283"/>
              <a:ext cx="10025" cy="9510"/>
            </a:xfrm>
            <a:custGeom>
              <a:avLst/>
              <a:gdLst/>
              <a:ahLst/>
              <a:cxnLst/>
              <a:rect l="l" t="t" r="r" b="b"/>
              <a:pathLst>
                <a:path w="506" h="480" fill="none" extrusionOk="0">
                  <a:moveTo>
                    <a:pt x="1" y="253"/>
                  </a:moveTo>
                  <a:lnTo>
                    <a:pt x="1" y="253"/>
                  </a:lnTo>
                  <a:lnTo>
                    <a:pt x="26" y="328"/>
                  </a:lnTo>
                  <a:lnTo>
                    <a:pt x="77" y="404"/>
                  </a:lnTo>
                  <a:lnTo>
                    <a:pt x="152" y="480"/>
                  </a:lnTo>
                  <a:lnTo>
                    <a:pt x="253" y="480"/>
                  </a:lnTo>
                  <a:lnTo>
                    <a:pt x="253" y="480"/>
                  </a:lnTo>
                  <a:lnTo>
                    <a:pt x="354" y="480"/>
                  </a:lnTo>
                  <a:lnTo>
                    <a:pt x="430" y="429"/>
                  </a:lnTo>
                  <a:lnTo>
                    <a:pt x="480" y="354"/>
                  </a:lnTo>
                  <a:lnTo>
                    <a:pt x="505" y="253"/>
                  </a:lnTo>
                  <a:lnTo>
                    <a:pt x="505" y="253"/>
                  </a:lnTo>
                  <a:lnTo>
                    <a:pt x="480" y="152"/>
                  </a:lnTo>
                  <a:lnTo>
                    <a:pt x="430" y="76"/>
                  </a:lnTo>
                  <a:lnTo>
                    <a:pt x="354" y="26"/>
                  </a:lnTo>
                  <a:lnTo>
                    <a:pt x="253" y="0"/>
                  </a:lnTo>
                  <a:lnTo>
                    <a:pt x="253" y="0"/>
                  </a:lnTo>
                  <a:lnTo>
                    <a:pt x="152" y="26"/>
                  </a:lnTo>
                  <a:lnTo>
                    <a:pt x="77" y="76"/>
                  </a:lnTo>
                  <a:lnTo>
                    <a:pt x="26" y="152"/>
                  </a:lnTo>
                  <a:lnTo>
                    <a:pt x="1"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3374;p46"/>
            <p:cNvSpPr/>
            <p:nvPr/>
          </p:nvSpPr>
          <p:spPr>
            <a:xfrm>
              <a:off x="1785515" y="1169789"/>
              <a:ext cx="7014" cy="6518"/>
            </a:xfrm>
            <a:custGeom>
              <a:avLst/>
              <a:gdLst/>
              <a:ahLst/>
              <a:cxnLst/>
              <a:rect l="l" t="t" r="r" b="b"/>
              <a:pathLst>
                <a:path w="354" h="329" extrusionOk="0">
                  <a:moveTo>
                    <a:pt x="177" y="0"/>
                  </a:moveTo>
                  <a:lnTo>
                    <a:pt x="102" y="25"/>
                  </a:lnTo>
                  <a:lnTo>
                    <a:pt x="127" y="25"/>
                  </a:lnTo>
                  <a:lnTo>
                    <a:pt x="177" y="50"/>
                  </a:lnTo>
                  <a:lnTo>
                    <a:pt x="177" y="76"/>
                  </a:lnTo>
                  <a:lnTo>
                    <a:pt x="202" y="126"/>
                  </a:lnTo>
                  <a:lnTo>
                    <a:pt x="177" y="151"/>
                  </a:lnTo>
                  <a:lnTo>
                    <a:pt x="152" y="177"/>
                  </a:lnTo>
                  <a:lnTo>
                    <a:pt x="127" y="202"/>
                  </a:lnTo>
                  <a:lnTo>
                    <a:pt x="51" y="202"/>
                  </a:lnTo>
                  <a:lnTo>
                    <a:pt x="1" y="151"/>
                  </a:lnTo>
                  <a:lnTo>
                    <a:pt x="26" y="227"/>
                  </a:lnTo>
                  <a:lnTo>
                    <a:pt x="51" y="278"/>
                  </a:lnTo>
                  <a:lnTo>
                    <a:pt x="102" y="328"/>
                  </a:lnTo>
                  <a:lnTo>
                    <a:pt x="253" y="328"/>
                  </a:lnTo>
                  <a:lnTo>
                    <a:pt x="303" y="278"/>
                  </a:lnTo>
                  <a:lnTo>
                    <a:pt x="329" y="227"/>
                  </a:lnTo>
                  <a:lnTo>
                    <a:pt x="354" y="177"/>
                  </a:lnTo>
                  <a:lnTo>
                    <a:pt x="329" y="101"/>
                  </a:lnTo>
                  <a:lnTo>
                    <a:pt x="303" y="50"/>
                  </a:lnTo>
                  <a:lnTo>
                    <a:pt x="253"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3375;p46"/>
            <p:cNvSpPr/>
            <p:nvPr/>
          </p:nvSpPr>
          <p:spPr>
            <a:xfrm>
              <a:off x="1785515" y="1169789"/>
              <a:ext cx="7014" cy="6518"/>
            </a:xfrm>
            <a:custGeom>
              <a:avLst/>
              <a:gdLst/>
              <a:ahLst/>
              <a:cxnLst/>
              <a:rect l="l" t="t" r="r" b="b"/>
              <a:pathLst>
                <a:path w="354" h="329" fill="none" extrusionOk="0">
                  <a:moveTo>
                    <a:pt x="177" y="0"/>
                  </a:moveTo>
                  <a:lnTo>
                    <a:pt x="177" y="0"/>
                  </a:lnTo>
                  <a:lnTo>
                    <a:pt x="102" y="25"/>
                  </a:lnTo>
                  <a:lnTo>
                    <a:pt x="102" y="25"/>
                  </a:lnTo>
                  <a:lnTo>
                    <a:pt x="102" y="25"/>
                  </a:lnTo>
                  <a:lnTo>
                    <a:pt x="102" y="25"/>
                  </a:lnTo>
                  <a:lnTo>
                    <a:pt x="102" y="25"/>
                  </a:lnTo>
                  <a:lnTo>
                    <a:pt x="102" y="25"/>
                  </a:lnTo>
                  <a:lnTo>
                    <a:pt x="127" y="25"/>
                  </a:lnTo>
                  <a:lnTo>
                    <a:pt x="177" y="50"/>
                  </a:lnTo>
                  <a:lnTo>
                    <a:pt x="177" y="76"/>
                  </a:lnTo>
                  <a:lnTo>
                    <a:pt x="202" y="126"/>
                  </a:lnTo>
                  <a:lnTo>
                    <a:pt x="202" y="126"/>
                  </a:lnTo>
                  <a:lnTo>
                    <a:pt x="177" y="151"/>
                  </a:lnTo>
                  <a:lnTo>
                    <a:pt x="152" y="177"/>
                  </a:lnTo>
                  <a:lnTo>
                    <a:pt x="127" y="202"/>
                  </a:lnTo>
                  <a:lnTo>
                    <a:pt x="102" y="202"/>
                  </a:lnTo>
                  <a:lnTo>
                    <a:pt x="102" y="202"/>
                  </a:lnTo>
                  <a:lnTo>
                    <a:pt x="102" y="202"/>
                  </a:lnTo>
                  <a:lnTo>
                    <a:pt x="102" y="202"/>
                  </a:lnTo>
                  <a:lnTo>
                    <a:pt x="51" y="202"/>
                  </a:lnTo>
                  <a:lnTo>
                    <a:pt x="1" y="151"/>
                  </a:lnTo>
                  <a:lnTo>
                    <a:pt x="1" y="151"/>
                  </a:lnTo>
                  <a:lnTo>
                    <a:pt x="1" y="151"/>
                  </a:lnTo>
                  <a:lnTo>
                    <a:pt x="1" y="151"/>
                  </a:lnTo>
                  <a:lnTo>
                    <a:pt x="26" y="227"/>
                  </a:lnTo>
                  <a:lnTo>
                    <a:pt x="51" y="278"/>
                  </a:lnTo>
                  <a:lnTo>
                    <a:pt x="102" y="328"/>
                  </a:lnTo>
                  <a:lnTo>
                    <a:pt x="177" y="328"/>
                  </a:lnTo>
                  <a:lnTo>
                    <a:pt x="177" y="328"/>
                  </a:lnTo>
                  <a:lnTo>
                    <a:pt x="177" y="328"/>
                  </a:lnTo>
                  <a:lnTo>
                    <a:pt x="177" y="328"/>
                  </a:lnTo>
                  <a:lnTo>
                    <a:pt x="253" y="328"/>
                  </a:lnTo>
                  <a:lnTo>
                    <a:pt x="303" y="278"/>
                  </a:lnTo>
                  <a:lnTo>
                    <a:pt x="329" y="227"/>
                  </a:lnTo>
                  <a:lnTo>
                    <a:pt x="354" y="177"/>
                  </a:lnTo>
                  <a:lnTo>
                    <a:pt x="354" y="177"/>
                  </a:lnTo>
                  <a:lnTo>
                    <a:pt x="329" y="101"/>
                  </a:lnTo>
                  <a:lnTo>
                    <a:pt x="303" y="50"/>
                  </a:lnTo>
                  <a:lnTo>
                    <a:pt x="253" y="0"/>
                  </a:lnTo>
                  <a:lnTo>
                    <a:pt x="177" y="0"/>
                  </a:lnTo>
                  <a:lnTo>
                    <a:pt x="177" y="0"/>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3376;p46"/>
            <p:cNvSpPr/>
            <p:nvPr/>
          </p:nvSpPr>
          <p:spPr>
            <a:xfrm>
              <a:off x="1785515" y="1170284"/>
              <a:ext cx="4022" cy="3507"/>
            </a:xfrm>
            <a:custGeom>
              <a:avLst/>
              <a:gdLst/>
              <a:ahLst/>
              <a:cxnLst/>
              <a:rect l="l" t="t" r="r" b="b"/>
              <a:pathLst>
                <a:path w="203" h="177" extrusionOk="0">
                  <a:moveTo>
                    <a:pt x="51" y="0"/>
                  </a:moveTo>
                  <a:lnTo>
                    <a:pt x="26" y="25"/>
                  </a:lnTo>
                  <a:lnTo>
                    <a:pt x="1" y="51"/>
                  </a:lnTo>
                  <a:lnTo>
                    <a:pt x="1" y="76"/>
                  </a:lnTo>
                  <a:lnTo>
                    <a:pt x="1" y="126"/>
                  </a:lnTo>
                  <a:lnTo>
                    <a:pt x="26" y="152"/>
                  </a:lnTo>
                  <a:lnTo>
                    <a:pt x="51" y="177"/>
                  </a:lnTo>
                  <a:lnTo>
                    <a:pt x="127" y="177"/>
                  </a:lnTo>
                  <a:lnTo>
                    <a:pt x="152" y="152"/>
                  </a:lnTo>
                  <a:lnTo>
                    <a:pt x="177" y="126"/>
                  </a:lnTo>
                  <a:lnTo>
                    <a:pt x="202" y="101"/>
                  </a:lnTo>
                  <a:lnTo>
                    <a:pt x="177" y="51"/>
                  </a:lnTo>
                  <a:lnTo>
                    <a:pt x="177" y="25"/>
                  </a:lnTo>
                  <a:lnTo>
                    <a:pt x="127"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3377;p46"/>
            <p:cNvSpPr/>
            <p:nvPr/>
          </p:nvSpPr>
          <p:spPr>
            <a:xfrm>
              <a:off x="1785515" y="1170284"/>
              <a:ext cx="4022" cy="3507"/>
            </a:xfrm>
            <a:custGeom>
              <a:avLst/>
              <a:gdLst/>
              <a:ahLst/>
              <a:cxnLst/>
              <a:rect l="l" t="t" r="r" b="b"/>
              <a:pathLst>
                <a:path w="203" h="177" fill="none" extrusionOk="0">
                  <a:moveTo>
                    <a:pt x="202" y="101"/>
                  </a:moveTo>
                  <a:lnTo>
                    <a:pt x="202" y="101"/>
                  </a:lnTo>
                  <a:lnTo>
                    <a:pt x="177" y="126"/>
                  </a:lnTo>
                  <a:lnTo>
                    <a:pt x="152" y="152"/>
                  </a:lnTo>
                  <a:lnTo>
                    <a:pt x="127" y="177"/>
                  </a:lnTo>
                  <a:lnTo>
                    <a:pt x="102" y="177"/>
                  </a:lnTo>
                  <a:lnTo>
                    <a:pt x="102" y="177"/>
                  </a:lnTo>
                  <a:lnTo>
                    <a:pt x="51" y="177"/>
                  </a:lnTo>
                  <a:lnTo>
                    <a:pt x="26" y="152"/>
                  </a:lnTo>
                  <a:lnTo>
                    <a:pt x="1" y="126"/>
                  </a:lnTo>
                  <a:lnTo>
                    <a:pt x="1" y="76"/>
                  </a:lnTo>
                  <a:lnTo>
                    <a:pt x="1" y="76"/>
                  </a:lnTo>
                  <a:lnTo>
                    <a:pt x="1" y="51"/>
                  </a:lnTo>
                  <a:lnTo>
                    <a:pt x="26" y="25"/>
                  </a:lnTo>
                  <a:lnTo>
                    <a:pt x="51" y="0"/>
                  </a:lnTo>
                  <a:lnTo>
                    <a:pt x="102" y="0"/>
                  </a:lnTo>
                  <a:lnTo>
                    <a:pt x="102" y="0"/>
                  </a:lnTo>
                  <a:lnTo>
                    <a:pt x="127" y="0"/>
                  </a:lnTo>
                  <a:lnTo>
                    <a:pt x="177" y="25"/>
                  </a:lnTo>
                  <a:lnTo>
                    <a:pt x="177" y="51"/>
                  </a:lnTo>
                  <a:lnTo>
                    <a:pt x="202"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3378;p46"/>
            <p:cNvSpPr/>
            <p:nvPr/>
          </p:nvSpPr>
          <p:spPr>
            <a:xfrm>
              <a:off x="1786526" y="1170284"/>
              <a:ext cx="2001" cy="2021"/>
            </a:xfrm>
            <a:custGeom>
              <a:avLst/>
              <a:gdLst/>
              <a:ahLst/>
              <a:cxnLst/>
              <a:rect l="l" t="t" r="r" b="b"/>
              <a:pathLst>
                <a:path w="101" h="102" extrusionOk="0">
                  <a:moveTo>
                    <a:pt x="51" y="0"/>
                  </a:moveTo>
                  <a:lnTo>
                    <a:pt x="25" y="25"/>
                  </a:lnTo>
                  <a:lnTo>
                    <a:pt x="0" y="51"/>
                  </a:lnTo>
                  <a:lnTo>
                    <a:pt x="25" y="101"/>
                  </a:lnTo>
                  <a:lnTo>
                    <a:pt x="76" y="101"/>
                  </a:lnTo>
                  <a:lnTo>
                    <a:pt x="101" y="51"/>
                  </a:lnTo>
                  <a:lnTo>
                    <a:pt x="76" y="25"/>
                  </a:lnTo>
                  <a:lnTo>
                    <a:pt x="5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3379;p46"/>
            <p:cNvSpPr/>
            <p:nvPr/>
          </p:nvSpPr>
          <p:spPr>
            <a:xfrm>
              <a:off x="1786526" y="1170284"/>
              <a:ext cx="2001" cy="2021"/>
            </a:xfrm>
            <a:custGeom>
              <a:avLst/>
              <a:gdLst/>
              <a:ahLst/>
              <a:cxnLst/>
              <a:rect l="l" t="t" r="r" b="b"/>
              <a:pathLst>
                <a:path w="101" h="102" fill="none" extrusionOk="0">
                  <a:moveTo>
                    <a:pt x="51" y="0"/>
                  </a:moveTo>
                  <a:lnTo>
                    <a:pt x="51" y="0"/>
                  </a:lnTo>
                  <a:lnTo>
                    <a:pt x="25" y="25"/>
                  </a:lnTo>
                  <a:lnTo>
                    <a:pt x="0" y="51"/>
                  </a:lnTo>
                  <a:lnTo>
                    <a:pt x="0" y="51"/>
                  </a:lnTo>
                  <a:lnTo>
                    <a:pt x="25" y="101"/>
                  </a:lnTo>
                  <a:lnTo>
                    <a:pt x="51" y="101"/>
                  </a:lnTo>
                  <a:lnTo>
                    <a:pt x="51" y="101"/>
                  </a:lnTo>
                  <a:lnTo>
                    <a:pt x="51" y="101"/>
                  </a:lnTo>
                  <a:lnTo>
                    <a:pt x="51" y="101"/>
                  </a:lnTo>
                  <a:lnTo>
                    <a:pt x="76" y="101"/>
                  </a:lnTo>
                  <a:lnTo>
                    <a:pt x="101" y="51"/>
                  </a:lnTo>
                  <a:lnTo>
                    <a:pt x="101" y="51"/>
                  </a:lnTo>
                  <a:lnTo>
                    <a:pt x="76" y="25"/>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3380;p46"/>
            <p:cNvSpPr/>
            <p:nvPr/>
          </p:nvSpPr>
          <p:spPr>
            <a:xfrm>
              <a:off x="1784009" y="1187285"/>
              <a:ext cx="9530" cy="10005"/>
            </a:xfrm>
            <a:custGeom>
              <a:avLst/>
              <a:gdLst/>
              <a:ahLst/>
              <a:cxnLst/>
              <a:rect l="l" t="t" r="r" b="b"/>
              <a:pathLst>
                <a:path w="481" h="505" extrusionOk="0">
                  <a:moveTo>
                    <a:pt x="253" y="0"/>
                  </a:moveTo>
                  <a:lnTo>
                    <a:pt x="152" y="25"/>
                  </a:lnTo>
                  <a:lnTo>
                    <a:pt x="77" y="76"/>
                  </a:lnTo>
                  <a:lnTo>
                    <a:pt x="26" y="151"/>
                  </a:lnTo>
                  <a:lnTo>
                    <a:pt x="1" y="252"/>
                  </a:lnTo>
                  <a:lnTo>
                    <a:pt x="1" y="353"/>
                  </a:lnTo>
                  <a:lnTo>
                    <a:pt x="51" y="429"/>
                  </a:lnTo>
                  <a:lnTo>
                    <a:pt x="127" y="479"/>
                  </a:lnTo>
                  <a:lnTo>
                    <a:pt x="228" y="505"/>
                  </a:lnTo>
                  <a:lnTo>
                    <a:pt x="329" y="479"/>
                  </a:lnTo>
                  <a:lnTo>
                    <a:pt x="405" y="429"/>
                  </a:lnTo>
                  <a:lnTo>
                    <a:pt x="455" y="353"/>
                  </a:lnTo>
                  <a:lnTo>
                    <a:pt x="480" y="252"/>
                  </a:lnTo>
                  <a:lnTo>
                    <a:pt x="455" y="151"/>
                  </a:lnTo>
                  <a:lnTo>
                    <a:pt x="405" y="76"/>
                  </a:lnTo>
                  <a:lnTo>
                    <a:pt x="329" y="25"/>
                  </a:lnTo>
                  <a:lnTo>
                    <a:pt x="2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3381;p46"/>
            <p:cNvSpPr/>
            <p:nvPr/>
          </p:nvSpPr>
          <p:spPr>
            <a:xfrm>
              <a:off x="1784009" y="1187285"/>
              <a:ext cx="9530" cy="10005"/>
            </a:xfrm>
            <a:custGeom>
              <a:avLst/>
              <a:gdLst/>
              <a:ahLst/>
              <a:cxnLst/>
              <a:rect l="l" t="t" r="r" b="b"/>
              <a:pathLst>
                <a:path w="481" h="505" fill="none" extrusionOk="0">
                  <a:moveTo>
                    <a:pt x="1" y="252"/>
                  </a:moveTo>
                  <a:lnTo>
                    <a:pt x="1" y="252"/>
                  </a:lnTo>
                  <a:lnTo>
                    <a:pt x="1" y="353"/>
                  </a:lnTo>
                  <a:lnTo>
                    <a:pt x="51" y="429"/>
                  </a:lnTo>
                  <a:lnTo>
                    <a:pt x="127" y="479"/>
                  </a:lnTo>
                  <a:lnTo>
                    <a:pt x="228" y="505"/>
                  </a:lnTo>
                  <a:lnTo>
                    <a:pt x="228" y="505"/>
                  </a:lnTo>
                  <a:lnTo>
                    <a:pt x="329" y="479"/>
                  </a:lnTo>
                  <a:lnTo>
                    <a:pt x="405" y="429"/>
                  </a:lnTo>
                  <a:lnTo>
                    <a:pt x="455" y="353"/>
                  </a:lnTo>
                  <a:lnTo>
                    <a:pt x="480" y="252"/>
                  </a:lnTo>
                  <a:lnTo>
                    <a:pt x="480" y="252"/>
                  </a:lnTo>
                  <a:lnTo>
                    <a:pt x="455" y="151"/>
                  </a:lnTo>
                  <a:lnTo>
                    <a:pt x="405" y="76"/>
                  </a:lnTo>
                  <a:lnTo>
                    <a:pt x="329" y="25"/>
                  </a:lnTo>
                  <a:lnTo>
                    <a:pt x="253" y="0"/>
                  </a:lnTo>
                  <a:lnTo>
                    <a:pt x="253" y="0"/>
                  </a:lnTo>
                  <a:lnTo>
                    <a:pt x="152" y="25"/>
                  </a:lnTo>
                  <a:lnTo>
                    <a:pt x="77" y="76"/>
                  </a:lnTo>
                  <a:lnTo>
                    <a:pt x="26" y="151"/>
                  </a:lnTo>
                  <a:lnTo>
                    <a:pt x="1" y="25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3382;p46"/>
            <p:cNvSpPr/>
            <p:nvPr/>
          </p:nvSpPr>
          <p:spPr>
            <a:xfrm>
              <a:off x="1784009" y="1187285"/>
              <a:ext cx="9530" cy="10005"/>
            </a:xfrm>
            <a:custGeom>
              <a:avLst/>
              <a:gdLst/>
              <a:ahLst/>
              <a:cxnLst/>
              <a:rect l="l" t="t" r="r" b="b"/>
              <a:pathLst>
                <a:path w="481" h="505" extrusionOk="0">
                  <a:moveTo>
                    <a:pt x="253" y="0"/>
                  </a:moveTo>
                  <a:lnTo>
                    <a:pt x="152" y="25"/>
                  </a:lnTo>
                  <a:lnTo>
                    <a:pt x="77" y="76"/>
                  </a:lnTo>
                  <a:lnTo>
                    <a:pt x="26" y="151"/>
                  </a:lnTo>
                  <a:lnTo>
                    <a:pt x="1" y="252"/>
                  </a:lnTo>
                  <a:lnTo>
                    <a:pt x="1" y="353"/>
                  </a:lnTo>
                  <a:lnTo>
                    <a:pt x="51" y="429"/>
                  </a:lnTo>
                  <a:lnTo>
                    <a:pt x="127" y="479"/>
                  </a:lnTo>
                  <a:lnTo>
                    <a:pt x="228" y="505"/>
                  </a:lnTo>
                  <a:lnTo>
                    <a:pt x="329" y="479"/>
                  </a:lnTo>
                  <a:lnTo>
                    <a:pt x="405" y="429"/>
                  </a:lnTo>
                  <a:lnTo>
                    <a:pt x="455" y="353"/>
                  </a:lnTo>
                  <a:lnTo>
                    <a:pt x="480" y="252"/>
                  </a:lnTo>
                  <a:lnTo>
                    <a:pt x="455" y="151"/>
                  </a:lnTo>
                  <a:lnTo>
                    <a:pt x="405" y="76"/>
                  </a:lnTo>
                  <a:lnTo>
                    <a:pt x="329" y="25"/>
                  </a:lnTo>
                  <a:lnTo>
                    <a:pt x="2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3383;p46"/>
            <p:cNvSpPr/>
            <p:nvPr/>
          </p:nvSpPr>
          <p:spPr>
            <a:xfrm>
              <a:off x="1784009" y="1187285"/>
              <a:ext cx="9530" cy="10005"/>
            </a:xfrm>
            <a:custGeom>
              <a:avLst/>
              <a:gdLst/>
              <a:ahLst/>
              <a:cxnLst/>
              <a:rect l="l" t="t" r="r" b="b"/>
              <a:pathLst>
                <a:path w="481" h="505" fill="none" extrusionOk="0">
                  <a:moveTo>
                    <a:pt x="1" y="252"/>
                  </a:moveTo>
                  <a:lnTo>
                    <a:pt x="1" y="252"/>
                  </a:lnTo>
                  <a:lnTo>
                    <a:pt x="1" y="353"/>
                  </a:lnTo>
                  <a:lnTo>
                    <a:pt x="51" y="429"/>
                  </a:lnTo>
                  <a:lnTo>
                    <a:pt x="127" y="479"/>
                  </a:lnTo>
                  <a:lnTo>
                    <a:pt x="228" y="505"/>
                  </a:lnTo>
                  <a:lnTo>
                    <a:pt x="228" y="505"/>
                  </a:lnTo>
                  <a:lnTo>
                    <a:pt x="329" y="479"/>
                  </a:lnTo>
                  <a:lnTo>
                    <a:pt x="405" y="429"/>
                  </a:lnTo>
                  <a:lnTo>
                    <a:pt x="455" y="353"/>
                  </a:lnTo>
                  <a:lnTo>
                    <a:pt x="480" y="252"/>
                  </a:lnTo>
                  <a:lnTo>
                    <a:pt x="480" y="252"/>
                  </a:lnTo>
                  <a:lnTo>
                    <a:pt x="455" y="151"/>
                  </a:lnTo>
                  <a:lnTo>
                    <a:pt x="405" y="76"/>
                  </a:lnTo>
                  <a:lnTo>
                    <a:pt x="329" y="25"/>
                  </a:lnTo>
                  <a:lnTo>
                    <a:pt x="253" y="0"/>
                  </a:lnTo>
                  <a:lnTo>
                    <a:pt x="253" y="0"/>
                  </a:lnTo>
                  <a:lnTo>
                    <a:pt x="152" y="25"/>
                  </a:lnTo>
                  <a:lnTo>
                    <a:pt x="77" y="76"/>
                  </a:lnTo>
                  <a:lnTo>
                    <a:pt x="26" y="151"/>
                  </a:lnTo>
                  <a:lnTo>
                    <a:pt x="1" y="25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3384;p46"/>
            <p:cNvSpPr/>
            <p:nvPr/>
          </p:nvSpPr>
          <p:spPr>
            <a:xfrm>
              <a:off x="1785515" y="1188771"/>
              <a:ext cx="6518" cy="7014"/>
            </a:xfrm>
            <a:custGeom>
              <a:avLst/>
              <a:gdLst/>
              <a:ahLst/>
              <a:cxnLst/>
              <a:rect l="l" t="t" r="r" b="b"/>
              <a:pathLst>
                <a:path w="329" h="354" extrusionOk="0">
                  <a:moveTo>
                    <a:pt x="152" y="1"/>
                  </a:moveTo>
                  <a:lnTo>
                    <a:pt x="76" y="26"/>
                  </a:lnTo>
                  <a:lnTo>
                    <a:pt x="127" y="26"/>
                  </a:lnTo>
                  <a:lnTo>
                    <a:pt x="152" y="51"/>
                  </a:lnTo>
                  <a:lnTo>
                    <a:pt x="177" y="76"/>
                  </a:lnTo>
                  <a:lnTo>
                    <a:pt x="177" y="127"/>
                  </a:lnTo>
                  <a:lnTo>
                    <a:pt x="177" y="152"/>
                  </a:lnTo>
                  <a:lnTo>
                    <a:pt x="152" y="203"/>
                  </a:lnTo>
                  <a:lnTo>
                    <a:pt x="127" y="203"/>
                  </a:lnTo>
                  <a:lnTo>
                    <a:pt x="76" y="228"/>
                  </a:lnTo>
                  <a:lnTo>
                    <a:pt x="26" y="203"/>
                  </a:lnTo>
                  <a:lnTo>
                    <a:pt x="1" y="177"/>
                  </a:lnTo>
                  <a:lnTo>
                    <a:pt x="1" y="228"/>
                  </a:lnTo>
                  <a:lnTo>
                    <a:pt x="26" y="304"/>
                  </a:lnTo>
                  <a:lnTo>
                    <a:pt x="102" y="329"/>
                  </a:lnTo>
                  <a:lnTo>
                    <a:pt x="152" y="354"/>
                  </a:lnTo>
                  <a:lnTo>
                    <a:pt x="228" y="329"/>
                  </a:lnTo>
                  <a:lnTo>
                    <a:pt x="278" y="304"/>
                  </a:lnTo>
                  <a:lnTo>
                    <a:pt x="329" y="253"/>
                  </a:lnTo>
                  <a:lnTo>
                    <a:pt x="329" y="177"/>
                  </a:lnTo>
                  <a:lnTo>
                    <a:pt x="329" y="102"/>
                  </a:lnTo>
                  <a:lnTo>
                    <a:pt x="278" y="51"/>
                  </a:lnTo>
                  <a:lnTo>
                    <a:pt x="228" y="26"/>
                  </a:lnTo>
                  <a:lnTo>
                    <a:pt x="152"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3385;p46"/>
            <p:cNvSpPr/>
            <p:nvPr/>
          </p:nvSpPr>
          <p:spPr>
            <a:xfrm>
              <a:off x="1785515" y="1188771"/>
              <a:ext cx="6518" cy="7014"/>
            </a:xfrm>
            <a:custGeom>
              <a:avLst/>
              <a:gdLst/>
              <a:ahLst/>
              <a:cxnLst/>
              <a:rect l="l" t="t" r="r" b="b"/>
              <a:pathLst>
                <a:path w="329" h="354" fill="none" extrusionOk="0">
                  <a:moveTo>
                    <a:pt x="152" y="1"/>
                  </a:moveTo>
                  <a:lnTo>
                    <a:pt x="152" y="1"/>
                  </a:lnTo>
                  <a:lnTo>
                    <a:pt x="76" y="26"/>
                  </a:lnTo>
                  <a:lnTo>
                    <a:pt x="76" y="26"/>
                  </a:lnTo>
                  <a:lnTo>
                    <a:pt x="76" y="26"/>
                  </a:lnTo>
                  <a:lnTo>
                    <a:pt x="76" y="26"/>
                  </a:lnTo>
                  <a:lnTo>
                    <a:pt x="76" y="26"/>
                  </a:lnTo>
                  <a:lnTo>
                    <a:pt x="76" y="26"/>
                  </a:lnTo>
                  <a:lnTo>
                    <a:pt x="127" y="26"/>
                  </a:lnTo>
                  <a:lnTo>
                    <a:pt x="152" y="51"/>
                  </a:lnTo>
                  <a:lnTo>
                    <a:pt x="177" y="76"/>
                  </a:lnTo>
                  <a:lnTo>
                    <a:pt x="177" y="127"/>
                  </a:lnTo>
                  <a:lnTo>
                    <a:pt x="177" y="127"/>
                  </a:lnTo>
                  <a:lnTo>
                    <a:pt x="177" y="152"/>
                  </a:lnTo>
                  <a:lnTo>
                    <a:pt x="152" y="203"/>
                  </a:lnTo>
                  <a:lnTo>
                    <a:pt x="127" y="203"/>
                  </a:lnTo>
                  <a:lnTo>
                    <a:pt x="76" y="228"/>
                  </a:lnTo>
                  <a:lnTo>
                    <a:pt x="76" y="228"/>
                  </a:lnTo>
                  <a:lnTo>
                    <a:pt x="76" y="228"/>
                  </a:lnTo>
                  <a:lnTo>
                    <a:pt x="76" y="228"/>
                  </a:lnTo>
                  <a:lnTo>
                    <a:pt x="26" y="203"/>
                  </a:lnTo>
                  <a:lnTo>
                    <a:pt x="1" y="177"/>
                  </a:lnTo>
                  <a:lnTo>
                    <a:pt x="1" y="177"/>
                  </a:lnTo>
                  <a:lnTo>
                    <a:pt x="1" y="177"/>
                  </a:lnTo>
                  <a:lnTo>
                    <a:pt x="1" y="177"/>
                  </a:lnTo>
                  <a:lnTo>
                    <a:pt x="1" y="228"/>
                  </a:lnTo>
                  <a:lnTo>
                    <a:pt x="26" y="304"/>
                  </a:lnTo>
                  <a:lnTo>
                    <a:pt x="102" y="329"/>
                  </a:lnTo>
                  <a:lnTo>
                    <a:pt x="152" y="354"/>
                  </a:lnTo>
                  <a:lnTo>
                    <a:pt x="152" y="354"/>
                  </a:lnTo>
                  <a:lnTo>
                    <a:pt x="152" y="354"/>
                  </a:lnTo>
                  <a:lnTo>
                    <a:pt x="152" y="354"/>
                  </a:lnTo>
                  <a:lnTo>
                    <a:pt x="228" y="329"/>
                  </a:lnTo>
                  <a:lnTo>
                    <a:pt x="278" y="304"/>
                  </a:lnTo>
                  <a:lnTo>
                    <a:pt x="329" y="253"/>
                  </a:lnTo>
                  <a:lnTo>
                    <a:pt x="329" y="177"/>
                  </a:lnTo>
                  <a:lnTo>
                    <a:pt x="329" y="177"/>
                  </a:lnTo>
                  <a:lnTo>
                    <a:pt x="329" y="102"/>
                  </a:lnTo>
                  <a:lnTo>
                    <a:pt x="278" y="51"/>
                  </a:lnTo>
                  <a:lnTo>
                    <a:pt x="228" y="26"/>
                  </a:lnTo>
                  <a:lnTo>
                    <a:pt x="152" y="1"/>
                  </a:lnTo>
                  <a:lnTo>
                    <a:pt x="152" y="1"/>
                  </a:lnTo>
                  <a:lnTo>
                    <a:pt x="15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3386;p46"/>
            <p:cNvSpPr/>
            <p:nvPr/>
          </p:nvSpPr>
          <p:spPr>
            <a:xfrm>
              <a:off x="1785020" y="1189266"/>
              <a:ext cx="4022" cy="4022"/>
            </a:xfrm>
            <a:custGeom>
              <a:avLst/>
              <a:gdLst/>
              <a:ahLst/>
              <a:cxnLst/>
              <a:rect l="l" t="t" r="r" b="b"/>
              <a:pathLst>
                <a:path w="203" h="203" extrusionOk="0">
                  <a:moveTo>
                    <a:pt x="76" y="1"/>
                  </a:moveTo>
                  <a:lnTo>
                    <a:pt x="26" y="26"/>
                  </a:lnTo>
                  <a:lnTo>
                    <a:pt x="0" y="51"/>
                  </a:lnTo>
                  <a:lnTo>
                    <a:pt x="0" y="102"/>
                  </a:lnTo>
                  <a:lnTo>
                    <a:pt x="0" y="127"/>
                  </a:lnTo>
                  <a:lnTo>
                    <a:pt x="26" y="178"/>
                  </a:lnTo>
                  <a:lnTo>
                    <a:pt x="51" y="178"/>
                  </a:lnTo>
                  <a:lnTo>
                    <a:pt x="101" y="203"/>
                  </a:lnTo>
                  <a:lnTo>
                    <a:pt x="152" y="178"/>
                  </a:lnTo>
                  <a:lnTo>
                    <a:pt x="177" y="178"/>
                  </a:lnTo>
                  <a:lnTo>
                    <a:pt x="202" y="127"/>
                  </a:lnTo>
                  <a:lnTo>
                    <a:pt x="202" y="102"/>
                  </a:lnTo>
                  <a:lnTo>
                    <a:pt x="202" y="51"/>
                  </a:lnTo>
                  <a:lnTo>
                    <a:pt x="177" y="26"/>
                  </a:lnTo>
                  <a:lnTo>
                    <a:pt x="1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3387;p46"/>
            <p:cNvSpPr/>
            <p:nvPr/>
          </p:nvSpPr>
          <p:spPr>
            <a:xfrm>
              <a:off x="1785020" y="1189266"/>
              <a:ext cx="4022" cy="4022"/>
            </a:xfrm>
            <a:custGeom>
              <a:avLst/>
              <a:gdLst/>
              <a:ahLst/>
              <a:cxnLst/>
              <a:rect l="l" t="t" r="r" b="b"/>
              <a:pathLst>
                <a:path w="203" h="203" fill="none" extrusionOk="0">
                  <a:moveTo>
                    <a:pt x="202" y="102"/>
                  </a:moveTo>
                  <a:lnTo>
                    <a:pt x="202" y="102"/>
                  </a:lnTo>
                  <a:lnTo>
                    <a:pt x="202" y="127"/>
                  </a:lnTo>
                  <a:lnTo>
                    <a:pt x="177" y="178"/>
                  </a:lnTo>
                  <a:lnTo>
                    <a:pt x="152" y="178"/>
                  </a:lnTo>
                  <a:lnTo>
                    <a:pt x="101" y="203"/>
                  </a:lnTo>
                  <a:lnTo>
                    <a:pt x="101" y="203"/>
                  </a:lnTo>
                  <a:lnTo>
                    <a:pt x="51" y="178"/>
                  </a:lnTo>
                  <a:lnTo>
                    <a:pt x="26" y="178"/>
                  </a:lnTo>
                  <a:lnTo>
                    <a:pt x="0" y="127"/>
                  </a:lnTo>
                  <a:lnTo>
                    <a:pt x="0" y="102"/>
                  </a:lnTo>
                  <a:lnTo>
                    <a:pt x="0" y="102"/>
                  </a:lnTo>
                  <a:lnTo>
                    <a:pt x="0" y="51"/>
                  </a:lnTo>
                  <a:lnTo>
                    <a:pt x="26" y="26"/>
                  </a:lnTo>
                  <a:lnTo>
                    <a:pt x="76" y="1"/>
                  </a:lnTo>
                  <a:lnTo>
                    <a:pt x="101" y="1"/>
                  </a:lnTo>
                  <a:lnTo>
                    <a:pt x="101" y="1"/>
                  </a:lnTo>
                  <a:lnTo>
                    <a:pt x="152" y="1"/>
                  </a:lnTo>
                  <a:lnTo>
                    <a:pt x="177" y="26"/>
                  </a:lnTo>
                  <a:lnTo>
                    <a:pt x="202" y="51"/>
                  </a:lnTo>
                  <a:lnTo>
                    <a:pt x="202"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3388;p46"/>
            <p:cNvSpPr/>
            <p:nvPr/>
          </p:nvSpPr>
          <p:spPr>
            <a:xfrm>
              <a:off x="1786010" y="1189781"/>
              <a:ext cx="2021" cy="2021"/>
            </a:xfrm>
            <a:custGeom>
              <a:avLst/>
              <a:gdLst/>
              <a:ahLst/>
              <a:cxnLst/>
              <a:rect l="l" t="t" r="r" b="b"/>
              <a:pathLst>
                <a:path w="102" h="102" extrusionOk="0">
                  <a:moveTo>
                    <a:pt x="26" y="0"/>
                  </a:moveTo>
                  <a:lnTo>
                    <a:pt x="1" y="51"/>
                  </a:lnTo>
                  <a:lnTo>
                    <a:pt x="26" y="76"/>
                  </a:lnTo>
                  <a:lnTo>
                    <a:pt x="51" y="101"/>
                  </a:lnTo>
                  <a:lnTo>
                    <a:pt x="102" y="76"/>
                  </a:lnTo>
                  <a:lnTo>
                    <a:pt x="102" y="51"/>
                  </a:lnTo>
                  <a:lnTo>
                    <a:pt x="102"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3389;p46"/>
            <p:cNvSpPr/>
            <p:nvPr/>
          </p:nvSpPr>
          <p:spPr>
            <a:xfrm>
              <a:off x="1786010" y="1189781"/>
              <a:ext cx="2021" cy="2021"/>
            </a:xfrm>
            <a:custGeom>
              <a:avLst/>
              <a:gdLst/>
              <a:ahLst/>
              <a:cxnLst/>
              <a:rect l="l" t="t" r="r" b="b"/>
              <a:pathLst>
                <a:path w="102" h="102" fill="none" extrusionOk="0">
                  <a:moveTo>
                    <a:pt x="51" y="0"/>
                  </a:moveTo>
                  <a:lnTo>
                    <a:pt x="51" y="0"/>
                  </a:lnTo>
                  <a:lnTo>
                    <a:pt x="26" y="0"/>
                  </a:lnTo>
                  <a:lnTo>
                    <a:pt x="1" y="51"/>
                  </a:lnTo>
                  <a:lnTo>
                    <a:pt x="1" y="51"/>
                  </a:lnTo>
                  <a:lnTo>
                    <a:pt x="26" y="76"/>
                  </a:lnTo>
                  <a:lnTo>
                    <a:pt x="51" y="101"/>
                  </a:lnTo>
                  <a:lnTo>
                    <a:pt x="51" y="101"/>
                  </a:lnTo>
                  <a:lnTo>
                    <a:pt x="51" y="101"/>
                  </a:lnTo>
                  <a:lnTo>
                    <a:pt x="51" y="101"/>
                  </a:lnTo>
                  <a:lnTo>
                    <a:pt x="102" y="76"/>
                  </a:lnTo>
                  <a:lnTo>
                    <a:pt x="102" y="51"/>
                  </a:lnTo>
                  <a:lnTo>
                    <a:pt x="102" y="51"/>
                  </a:lnTo>
                  <a:lnTo>
                    <a:pt x="102" y="0"/>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3390;p46"/>
            <p:cNvSpPr/>
            <p:nvPr/>
          </p:nvSpPr>
          <p:spPr>
            <a:xfrm>
              <a:off x="1784009" y="1177774"/>
              <a:ext cx="9530" cy="10025"/>
            </a:xfrm>
            <a:custGeom>
              <a:avLst/>
              <a:gdLst/>
              <a:ahLst/>
              <a:cxnLst/>
              <a:rect l="l" t="t" r="r" b="b"/>
              <a:pathLst>
                <a:path w="481" h="506" extrusionOk="0">
                  <a:moveTo>
                    <a:pt x="253" y="1"/>
                  </a:moveTo>
                  <a:lnTo>
                    <a:pt x="152" y="26"/>
                  </a:lnTo>
                  <a:lnTo>
                    <a:pt x="77" y="76"/>
                  </a:lnTo>
                  <a:lnTo>
                    <a:pt x="26" y="152"/>
                  </a:lnTo>
                  <a:lnTo>
                    <a:pt x="1" y="253"/>
                  </a:lnTo>
                  <a:lnTo>
                    <a:pt x="26" y="329"/>
                  </a:lnTo>
                  <a:lnTo>
                    <a:pt x="77" y="430"/>
                  </a:lnTo>
                  <a:lnTo>
                    <a:pt x="152" y="480"/>
                  </a:lnTo>
                  <a:lnTo>
                    <a:pt x="253" y="505"/>
                  </a:lnTo>
                  <a:lnTo>
                    <a:pt x="329" y="480"/>
                  </a:lnTo>
                  <a:lnTo>
                    <a:pt x="405" y="430"/>
                  </a:lnTo>
                  <a:lnTo>
                    <a:pt x="480" y="354"/>
                  </a:lnTo>
                  <a:lnTo>
                    <a:pt x="480" y="253"/>
                  </a:lnTo>
                  <a:lnTo>
                    <a:pt x="480" y="152"/>
                  </a:lnTo>
                  <a:lnTo>
                    <a:pt x="430" y="76"/>
                  </a:lnTo>
                  <a:lnTo>
                    <a:pt x="354"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3391;p46"/>
            <p:cNvSpPr/>
            <p:nvPr/>
          </p:nvSpPr>
          <p:spPr>
            <a:xfrm>
              <a:off x="1784009" y="1177774"/>
              <a:ext cx="9530" cy="10025"/>
            </a:xfrm>
            <a:custGeom>
              <a:avLst/>
              <a:gdLst/>
              <a:ahLst/>
              <a:cxnLst/>
              <a:rect l="l" t="t" r="r" b="b"/>
              <a:pathLst>
                <a:path w="481" h="506" fill="none" extrusionOk="0">
                  <a:moveTo>
                    <a:pt x="1" y="253"/>
                  </a:moveTo>
                  <a:lnTo>
                    <a:pt x="1" y="253"/>
                  </a:lnTo>
                  <a:lnTo>
                    <a:pt x="26" y="329"/>
                  </a:lnTo>
                  <a:lnTo>
                    <a:pt x="77" y="430"/>
                  </a:lnTo>
                  <a:lnTo>
                    <a:pt x="152" y="480"/>
                  </a:lnTo>
                  <a:lnTo>
                    <a:pt x="253" y="505"/>
                  </a:lnTo>
                  <a:lnTo>
                    <a:pt x="253" y="505"/>
                  </a:lnTo>
                  <a:lnTo>
                    <a:pt x="329" y="480"/>
                  </a:lnTo>
                  <a:lnTo>
                    <a:pt x="405" y="430"/>
                  </a:lnTo>
                  <a:lnTo>
                    <a:pt x="480" y="354"/>
                  </a:lnTo>
                  <a:lnTo>
                    <a:pt x="480" y="253"/>
                  </a:lnTo>
                  <a:lnTo>
                    <a:pt x="480" y="253"/>
                  </a:lnTo>
                  <a:lnTo>
                    <a:pt x="480" y="152"/>
                  </a:lnTo>
                  <a:lnTo>
                    <a:pt x="430" y="76"/>
                  </a:lnTo>
                  <a:lnTo>
                    <a:pt x="354" y="26"/>
                  </a:lnTo>
                  <a:lnTo>
                    <a:pt x="253" y="1"/>
                  </a:lnTo>
                  <a:lnTo>
                    <a:pt x="253" y="1"/>
                  </a:lnTo>
                  <a:lnTo>
                    <a:pt x="152" y="26"/>
                  </a:lnTo>
                  <a:lnTo>
                    <a:pt x="77" y="76"/>
                  </a:lnTo>
                  <a:lnTo>
                    <a:pt x="26" y="152"/>
                  </a:lnTo>
                  <a:lnTo>
                    <a:pt x="1"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3392;p46"/>
            <p:cNvSpPr/>
            <p:nvPr/>
          </p:nvSpPr>
          <p:spPr>
            <a:xfrm>
              <a:off x="1784009" y="1177774"/>
              <a:ext cx="9530" cy="10025"/>
            </a:xfrm>
            <a:custGeom>
              <a:avLst/>
              <a:gdLst/>
              <a:ahLst/>
              <a:cxnLst/>
              <a:rect l="l" t="t" r="r" b="b"/>
              <a:pathLst>
                <a:path w="481" h="506" extrusionOk="0">
                  <a:moveTo>
                    <a:pt x="253" y="1"/>
                  </a:moveTo>
                  <a:lnTo>
                    <a:pt x="152" y="26"/>
                  </a:lnTo>
                  <a:lnTo>
                    <a:pt x="77" y="76"/>
                  </a:lnTo>
                  <a:lnTo>
                    <a:pt x="26" y="152"/>
                  </a:lnTo>
                  <a:lnTo>
                    <a:pt x="1" y="253"/>
                  </a:lnTo>
                  <a:lnTo>
                    <a:pt x="26" y="329"/>
                  </a:lnTo>
                  <a:lnTo>
                    <a:pt x="77" y="430"/>
                  </a:lnTo>
                  <a:lnTo>
                    <a:pt x="152" y="480"/>
                  </a:lnTo>
                  <a:lnTo>
                    <a:pt x="253" y="505"/>
                  </a:lnTo>
                  <a:lnTo>
                    <a:pt x="329" y="480"/>
                  </a:lnTo>
                  <a:lnTo>
                    <a:pt x="405" y="430"/>
                  </a:lnTo>
                  <a:lnTo>
                    <a:pt x="480" y="354"/>
                  </a:lnTo>
                  <a:lnTo>
                    <a:pt x="480" y="253"/>
                  </a:lnTo>
                  <a:lnTo>
                    <a:pt x="480" y="152"/>
                  </a:lnTo>
                  <a:lnTo>
                    <a:pt x="430" y="76"/>
                  </a:lnTo>
                  <a:lnTo>
                    <a:pt x="354"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3393;p46"/>
            <p:cNvSpPr/>
            <p:nvPr/>
          </p:nvSpPr>
          <p:spPr>
            <a:xfrm>
              <a:off x="1784009" y="1177774"/>
              <a:ext cx="9530" cy="10025"/>
            </a:xfrm>
            <a:custGeom>
              <a:avLst/>
              <a:gdLst/>
              <a:ahLst/>
              <a:cxnLst/>
              <a:rect l="l" t="t" r="r" b="b"/>
              <a:pathLst>
                <a:path w="481" h="506" fill="none" extrusionOk="0">
                  <a:moveTo>
                    <a:pt x="1" y="253"/>
                  </a:moveTo>
                  <a:lnTo>
                    <a:pt x="1" y="253"/>
                  </a:lnTo>
                  <a:lnTo>
                    <a:pt x="26" y="329"/>
                  </a:lnTo>
                  <a:lnTo>
                    <a:pt x="77" y="430"/>
                  </a:lnTo>
                  <a:lnTo>
                    <a:pt x="152" y="480"/>
                  </a:lnTo>
                  <a:lnTo>
                    <a:pt x="253" y="505"/>
                  </a:lnTo>
                  <a:lnTo>
                    <a:pt x="253" y="505"/>
                  </a:lnTo>
                  <a:lnTo>
                    <a:pt x="329" y="480"/>
                  </a:lnTo>
                  <a:lnTo>
                    <a:pt x="405" y="430"/>
                  </a:lnTo>
                  <a:lnTo>
                    <a:pt x="480" y="354"/>
                  </a:lnTo>
                  <a:lnTo>
                    <a:pt x="480" y="253"/>
                  </a:lnTo>
                  <a:lnTo>
                    <a:pt x="480" y="253"/>
                  </a:lnTo>
                  <a:lnTo>
                    <a:pt x="480" y="152"/>
                  </a:lnTo>
                  <a:lnTo>
                    <a:pt x="430" y="76"/>
                  </a:lnTo>
                  <a:lnTo>
                    <a:pt x="354" y="26"/>
                  </a:lnTo>
                  <a:lnTo>
                    <a:pt x="253" y="1"/>
                  </a:lnTo>
                  <a:lnTo>
                    <a:pt x="253" y="1"/>
                  </a:lnTo>
                  <a:lnTo>
                    <a:pt x="152" y="26"/>
                  </a:lnTo>
                  <a:lnTo>
                    <a:pt x="77" y="76"/>
                  </a:lnTo>
                  <a:lnTo>
                    <a:pt x="26" y="152"/>
                  </a:lnTo>
                  <a:lnTo>
                    <a:pt x="1"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3394;p46"/>
            <p:cNvSpPr/>
            <p:nvPr/>
          </p:nvSpPr>
          <p:spPr>
            <a:xfrm>
              <a:off x="1785515" y="1179280"/>
              <a:ext cx="6518" cy="6518"/>
            </a:xfrm>
            <a:custGeom>
              <a:avLst/>
              <a:gdLst/>
              <a:ahLst/>
              <a:cxnLst/>
              <a:rect l="l" t="t" r="r" b="b"/>
              <a:pathLst>
                <a:path w="329" h="329" extrusionOk="0">
                  <a:moveTo>
                    <a:pt x="177" y="0"/>
                  </a:moveTo>
                  <a:lnTo>
                    <a:pt x="76" y="26"/>
                  </a:lnTo>
                  <a:lnTo>
                    <a:pt x="127" y="26"/>
                  </a:lnTo>
                  <a:lnTo>
                    <a:pt x="152" y="51"/>
                  </a:lnTo>
                  <a:lnTo>
                    <a:pt x="177" y="76"/>
                  </a:lnTo>
                  <a:lnTo>
                    <a:pt x="177" y="127"/>
                  </a:lnTo>
                  <a:lnTo>
                    <a:pt x="177" y="152"/>
                  </a:lnTo>
                  <a:lnTo>
                    <a:pt x="152" y="177"/>
                  </a:lnTo>
                  <a:lnTo>
                    <a:pt x="127" y="202"/>
                  </a:lnTo>
                  <a:lnTo>
                    <a:pt x="76" y="227"/>
                  </a:lnTo>
                  <a:lnTo>
                    <a:pt x="26" y="202"/>
                  </a:lnTo>
                  <a:lnTo>
                    <a:pt x="1" y="152"/>
                  </a:lnTo>
                  <a:lnTo>
                    <a:pt x="1" y="177"/>
                  </a:lnTo>
                  <a:lnTo>
                    <a:pt x="1" y="227"/>
                  </a:lnTo>
                  <a:lnTo>
                    <a:pt x="51" y="278"/>
                  </a:lnTo>
                  <a:lnTo>
                    <a:pt x="102" y="328"/>
                  </a:lnTo>
                  <a:lnTo>
                    <a:pt x="228" y="328"/>
                  </a:lnTo>
                  <a:lnTo>
                    <a:pt x="278" y="303"/>
                  </a:lnTo>
                  <a:lnTo>
                    <a:pt x="329" y="227"/>
                  </a:lnTo>
                  <a:lnTo>
                    <a:pt x="329" y="177"/>
                  </a:lnTo>
                  <a:lnTo>
                    <a:pt x="329" y="101"/>
                  </a:lnTo>
                  <a:lnTo>
                    <a:pt x="303" y="51"/>
                  </a:lnTo>
                  <a:lnTo>
                    <a:pt x="228"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3395;p46"/>
            <p:cNvSpPr/>
            <p:nvPr/>
          </p:nvSpPr>
          <p:spPr>
            <a:xfrm>
              <a:off x="1785515" y="1179280"/>
              <a:ext cx="6518" cy="6518"/>
            </a:xfrm>
            <a:custGeom>
              <a:avLst/>
              <a:gdLst/>
              <a:ahLst/>
              <a:cxnLst/>
              <a:rect l="l" t="t" r="r" b="b"/>
              <a:pathLst>
                <a:path w="329" h="329" fill="none" extrusionOk="0">
                  <a:moveTo>
                    <a:pt x="177" y="0"/>
                  </a:moveTo>
                  <a:lnTo>
                    <a:pt x="177" y="0"/>
                  </a:lnTo>
                  <a:lnTo>
                    <a:pt x="76" y="26"/>
                  </a:lnTo>
                  <a:lnTo>
                    <a:pt x="76" y="26"/>
                  </a:lnTo>
                  <a:lnTo>
                    <a:pt x="76" y="26"/>
                  </a:lnTo>
                  <a:lnTo>
                    <a:pt x="76" y="26"/>
                  </a:lnTo>
                  <a:lnTo>
                    <a:pt x="76" y="26"/>
                  </a:lnTo>
                  <a:lnTo>
                    <a:pt x="76" y="26"/>
                  </a:lnTo>
                  <a:lnTo>
                    <a:pt x="127" y="26"/>
                  </a:lnTo>
                  <a:lnTo>
                    <a:pt x="152" y="51"/>
                  </a:lnTo>
                  <a:lnTo>
                    <a:pt x="177" y="76"/>
                  </a:lnTo>
                  <a:lnTo>
                    <a:pt x="177" y="127"/>
                  </a:lnTo>
                  <a:lnTo>
                    <a:pt x="177" y="127"/>
                  </a:lnTo>
                  <a:lnTo>
                    <a:pt x="177" y="152"/>
                  </a:lnTo>
                  <a:lnTo>
                    <a:pt x="152" y="177"/>
                  </a:lnTo>
                  <a:lnTo>
                    <a:pt x="127" y="202"/>
                  </a:lnTo>
                  <a:lnTo>
                    <a:pt x="76" y="227"/>
                  </a:lnTo>
                  <a:lnTo>
                    <a:pt x="76" y="227"/>
                  </a:lnTo>
                  <a:lnTo>
                    <a:pt x="76" y="227"/>
                  </a:lnTo>
                  <a:lnTo>
                    <a:pt x="76" y="227"/>
                  </a:lnTo>
                  <a:lnTo>
                    <a:pt x="26" y="202"/>
                  </a:lnTo>
                  <a:lnTo>
                    <a:pt x="1" y="152"/>
                  </a:lnTo>
                  <a:lnTo>
                    <a:pt x="1" y="152"/>
                  </a:lnTo>
                  <a:lnTo>
                    <a:pt x="1" y="177"/>
                  </a:lnTo>
                  <a:lnTo>
                    <a:pt x="1" y="177"/>
                  </a:lnTo>
                  <a:lnTo>
                    <a:pt x="1" y="227"/>
                  </a:lnTo>
                  <a:lnTo>
                    <a:pt x="51" y="278"/>
                  </a:lnTo>
                  <a:lnTo>
                    <a:pt x="102" y="328"/>
                  </a:lnTo>
                  <a:lnTo>
                    <a:pt x="177" y="328"/>
                  </a:lnTo>
                  <a:lnTo>
                    <a:pt x="177" y="328"/>
                  </a:lnTo>
                  <a:lnTo>
                    <a:pt x="177" y="328"/>
                  </a:lnTo>
                  <a:lnTo>
                    <a:pt x="177" y="328"/>
                  </a:lnTo>
                  <a:lnTo>
                    <a:pt x="228" y="328"/>
                  </a:lnTo>
                  <a:lnTo>
                    <a:pt x="278" y="303"/>
                  </a:lnTo>
                  <a:lnTo>
                    <a:pt x="329" y="227"/>
                  </a:lnTo>
                  <a:lnTo>
                    <a:pt x="329" y="177"/>
                  </a:lnTo>
                  <a:lnTo>
                    <a:pt x="329" y="177"/>
                  </a:lnTo>
                  <a:lnTo>
                    <a:pt x="329" y="101"/>
                  </a:lnTo>
                  <a:lnTo>
                    <a:pt x="303" y="51"/>
                  </a:lnTo>
                  <a:lnTo>
                    <a:pt x="228" y="0"/>
                  </a:lnTo>
                  <a:lnTo>
                    <a:pt x="177" y="0"/>
                  </a:lnTo>
                  <a:lnTo>
                    <a:pt x="177" y="0"/>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3396;p46"/>
            <p:cNvSpPr/>
            <p:nvPr/>
          </p:nvSpPr>
          <p:spPr>
            <a:xfrm>
              <a:off x="1785020" y="1179775"/>
              <a:ext cx="4022" cy="4022"/>
            </a:xfrm>
            <a:custGeom>
              <a:avLst/>
              <a:gdLst/>
              <a:ahLst/>
              <a:cxnLst/>
              <a:rect l="l" t="t" r="r" b="b"/>
              <a:pathLst>
                <a:path w="203" h="203" extrusionOk="0">
                  <a:moveTo>
                    <a:pt x="76" y="1"/>
                  </a:moveTo>
                  <a:lnTo>
                    <a:pt x="51" y="26"/>
                  </a:lnTo>
                  <a:lnTo>
                    <a:pt x="26" y="51"/>
                  </a:lnTo>
                  <a:lnTo>
                    <a:pt x="0" y="102"/>
                  </a:lnTo>
                  <a:lnTo>
                    <a:pt x="26" y="127"/>
                  </a:lnTo>
                  <a:lnTo>
                    <a:pt x="51" y="152"/>
                  </a:lnTo>
                  <a:lnTo>
                    <a:pt x="76" y="177"/>
                  </a:lnTo>
                  <a:lnTo>
                    <a:pt x="101" y="202"/>
                  </a:lnTo>
                  <a:lnTo>
                    <a:pt x="152" y="177"/>
                  </a:lnTo>
                  <a:lnTo>
                    <a:pt x="177" y="152"/>
                  </a:lnTo>
                  <a:lnTo>
                    <a:pt x="202" y="127"/>
                  </a:lnTo>
                  <a:lnTo>
                    <a:pt x="202" y="102"/>
                  </a:lnTo>
                  <a:lnTo>
                    <a:pt x="202" y="51"/>
                  </a:lnTo>
                  <a:lnTo>
                    <a:pt x="177" y="26"/>
                  </a:lnTo>
                  <a:lnTo>
                    <a:pt x="1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3397;p46"/>
            <p:cNvSpPr/>
            <p:nvPr/>
          </p:nvSpPr>
          <p:spPr>
            <a:xfrm>
              <a:off x="1785020" y="1179775"/>
              <a:ext cx="4022" cy="4022"/>
            </a:xfrm>
            <a:custGeom>
              <a:avLst/>
              <a:gdLst/>
              <a:ahLst/>
              <a:cxnLst/>
              <a:rect l="l" t="t" r="r" b="b"/>
              <a:pathLst>
                <a:path w="203" h="203" fill="none" extrusionOk="0">
                  <a:moveTo>
                    <a:pt x="202" y="102"/>
                  </a:moveTo>
                  <a:lnTo>
                    <a:pt x="202" y="102"/>
                  </a:lnTo>
                  <a:lnTo>
                    <a:pt x="202" y="127"/>
                  </a:lnTo>
                  <a:lnTo>
                    <a:pt x="177" y="152"/>
                  </a:lnTo>
                  <a:lnTo>
                    <a:pt x="152" y="177"/>
                  </a:lnTo>
                  <a:lnTo>
                    <a:pt x="101" y="202"/>
                  </a:lnTo>
                  <a:lnTo>
                    <a:pt x="101" y="202"/>
                  </a:lnTo>
                  <a:lnTo>
                    <a:pt x="76" y="177"/>
                  </a:lnTo>
                  <a:lnTo>
                    <a:pt x="51" y="152"/>
                  </a:lnTo>
                  <a:lnTo>
                    <a:pt x="26" y="127"/>
                  </a:lnTo>
                  <a:lnTo>
                    <a:pt x="0" y="102"/>
                  </a:lnTo>
                  <a:lnTo>
                    <a:pt x="0" y="102"/>
                  </a:lnTo>
                  <a:lnTo>
                    <a:pt x="26" y="51"/>
                  </a:lnTo>
                  <a:lnTo>
                    <a:pt x="51" y="26"/>
                  </a:lnTo>
                  <a:lnTo>
                    <a:pt x="76" y="1"/>
                  </a:lnTo>
                  <a:lnTo>
                    <a:pt x="101" y="1"/>
                  </a:lnTo>
                  <a:lnTo>
                    <a:pt x="101" y="1"/>
                  </a:lnTo>
                  <a:lnTo>
                    <a:pt x="152" y="1"/>
                  </a:lnTo>
                  <a:lnTo>
                    <a:pt x="177" y="26"/>
                  </a:lnTo>
                  <a:lnTo>
                    <a:pt x="202" y="51"/>
                  </a:lnTo>
                  <a:lnTo>
                    <a:pt x="202"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3398;p46"/>
            <p:cNvSpPr/>
            <p:nvPr/>
          </p:nvSpPr>
          <p:spPr>
            <a:xfrm>
              <a:off x="1786526" y="1180270"/>
              <a:ext cx="2001" cy="1526"/>
            </a:xfrm>
            <a:custGeom>
              <a:avLst/>
              <a:gdLst/>
              <a:ahLst/>
              <a:cxnLst/>
              <a:rect l="l" t="t" r="r" b="b"/>
              <a:pathLst>
                <a:path w="101" h="77" extrusionOk="0">
                  <a:moveTo>
                    <a:pt x="0" y="1"/>
                  </a:moveTo>
                  <a:lnTo>
                    <a:pt x="0" y="26"/>
                  </a:lnTo>
                  <a:lnTo>
                    <a:pt x="0" y="77"/>
                  </a:lnTo>
                  <a:lnTo>
                    <a:pt x="76" y="77"/>
                  </a:lnTo>
                  <a:lnTo>
                    <a:pt x="101" y="26"/>
                  </a:lnTo>
                  <a:lnTo>
                    <a:pt x="76"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3399;p46"/>
            <p:cNvSpPr/>
            <p:nvPr/>
          </p:nvSpPr>
          <p:spPr>
            <a:xfrm>
              <a:off x="1786526" y="1180270"/>
              <a:ext cx="2001" cy="1526"/>
            </a:xfrm>
            <a:custGeom>
              <a:avLst/>
              <a:gdLst/>
              <a:ahLst/>
              <a:cxnLst/>
              <a:rect l="l" t="t" r="r" b="b"/>
              <a:pathLst>
                <a:path w="101" h="77" fill="none" extrusionOk="0">
                  <a:moveTo>
                    <a:pt x="51" y="1"/>
                  </a:moveTo>
                  <a:lnTo>
                    <a:pt x="51" y="1"/>
                  </a:lnTo>
                  <a:lnTo>
                    <a:pt x="0" y="1"/>
                  </a:lnTo>
                  <a:lnTo>
                    <a:pt x="0" y="26"/>
                  </a:lnTo>
                  <a:lnTo>
                    <a:pt x="0" y="26"/>
                  </a:lnTo>
                  <a:lnTo>
                    <a:pt x="0" y="77"/>
                  </a:lnTo>
                  <a:lnTo>
                    <a:pt x="51" y="77"/>
                  </a:lnTo>
                  <a:lnTo>
                    <a:pt x="51" y="77"/>
                  </a:lnTo>
                  <a:lnTo>
                    <a:pt x="51" y="77"/>
                  </a:lnTo>
                  <a:lnTo>
                    <a:pt x="51" y="77"/>
                  </a:lnTo>
                  <a:lnTo>
                    <a:pt x="76" y="77"/>
                  </a:lnTo>
                  <a:lnTo>
                    <a:pt x="101" y="26"/>
                  </a:lnTo>
                  <a:lnTo>
                    <a:pt x="101" y="26"/>
                  </a:lnTo>
                  <a:lnTo>
                    <a:pt x="76" y="1"/>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3400;p46"/>
            <p:cNvSpPr/>
            <p:nvPr/>
          </p:nvSpPr>
          <p:spPr>
            <a:xfrm>
              <a:off x="1783514" y="1196776"/>
              <a:ext cx="10025" cy="9510"/>
            </a:xfrm>
            <a:custGeom>
              <a:avLst/>
              <a:gdLst/>
              <a:ahLst/>
              <a:cxnLst/>
              <a:rect l="l" t="t" r="r" b="b"/>
              <a:pathLst>
                <a:path w="506" h="480" extrusionOk="0">
                  <a:moveTo>
                    <a:pt x="152" y="0"/>
                  </a:moveTo>
                  <a:lnTo>
                    <a:pt x="76" y="51"/>
                  </a:lnTo>
                  <a:lnTo>
                    <a:pt x="26" y="127"/>
                  </a:lnTo>
                  <a:lnTo>
                    <a:pt x="1" y="227"/>
                  </a:lnTo>
                  <a:lnTo>
                    <a:pt x="26" y="328"/>
                  </a:lnTo>
                  <a:lnTo>
                    <a:pt x="76" y="404"/>
                  </a:lnTo>
                  <a:lnTo>
                    <a:pt x="152" y="455"/>
                  </a:lnTo>
                  <a:lnTo>
                    <a:pt x="253" y="480"/>
                  </a:lnTo>
                  <a:lnTo>
                    <a:pt x="354" y="455"/>
                  </a:lnTo>
                  <a:lnTo>
                    <a:pt x="430" y="404"/>
                  </a:lnTo>
                  <a:lnTo>
                    <a:pt x="480" y="328"/>
                  </a:lnTo>
                  <a:lnTo>
                    <a:pt x="505" y="253"/>
                  </a:lnTo>
                  <a:lnTo>
                    <a:pt x="480" y="152"/>
                  </a:lnTo>
                  <a:lnTo>
                    <a:pt x="430" y="76"/>
                  </a:lnTo>
                  <a:lnTo>
                    <a:pt x="354" y="26"/>
                  </a:lnTo>
                  <a:lnTo>
                    <a:pt x="2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3401;p46"/>
            <p:cNvSpPr/>
            <p:nvPr/>
          </p:nvSpPr>
          <p:spPr>
            <a:xfrm>
              <a:off x="1783514" y="1196776"/>
              <a:ext cx="10025" cy="9510"/>
            </a:xfrm>
            <a:custGeom>
              <a:avLst/>
              <a:gdLst/>
              <a:ahLst/>
              <a:cxnLst/>
              <a:rect l="l" t="t" r="r" b="b"/>
              <a:pathLst>
                <a:path w="506" h="480" fill="none" extrusionOk="0">
                  <a:moveTo>
                    <a:pt x="1" y="227"/>
                  </a:moveTo>
                  <a:lnTo>
                    <a:pt x="1" y="227"/>
                  </a:lnTo>
                  <a:lnTo>
                    <a:pt x="26" y="328"/>
                  </a:lnTo>
                  <a:lnTo>
                    <a:pt x="76" y="404"/>
                  </a:lnTo>
                  <a:lnTo>
                    <a:pt x="152" y="455"/>
                  </a:lnTo>
                  <a:lnTo>
                    <a:pt x="253" y="480"/>
                  </a:lnTo>
                  <a:lnTo>
                    <a:pt x="253" y="480"/>
                  </a:lnTo>
                  <a:lnTo>
                    <a:pt x="354" y="455"/>
                  </a:lnTo>
                  <a:lnTo>
                    <a:pt x="430" y="404"/>
                  </a:lnTo>
                  <a:lnTo>
                    <a:pt x="480" y="328"/>
                  </a:lnTo>
                  <a:lnTo>
                    <a:pt x="505" y="253"/>
                  </a:lnTo>
                  <a:lnTo>
                    <a:pt x="505" y="253"/>
                  </a:lnTo>
                  <a:lnTo>
                    <a:pt x="480" y="152"/>
                  </a:lnTo>
                  <a:lnTo>
                    <a:pt x="430" y="76"/>
                  </a:lnTo>
                  <a:lnTo>
                    <a:pt x="354" y="26"/>
                  </a:lnTo>
                  <a:lnTo>
                    <a:pt x="253" y="0"/>
                  </a:lnTo>
                  <a:lnTo>
                    <a:pt x="253" y="0"/>
                  </a:lnTo>
                  <a:lnTo>
                    <a:pt x="152" y="0"/>
                  </a:lnTo>
                  <a:lnTo>
                    <a:pt x="76" y="51"/>
                  </a:lnTo>
                  <a:lnTo>
                    <a:pt x="26" y="127"/>
                  </a:lnTo>
                  <a:lnTo>
                    <a:pt x="1"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3402;p46"/>
            <p:cNvSpPr/>
            <p:nvPr/>
          </p:nvSpPr>
          <p:spPr>
            <a:xfrm>
              <a:off x="1783514" y="1196776"/>
              <a:ext cx="10025" cy="9510"/>
            </a:xfrm>
            <a:custGeom>
              <a:avLst/>
              <a:gdLst/>
              <a:ahLst/>
              <a:cxnLst/>
              <a:rect l="l" t="t" r="r" b="b"/>
              <a:pathLst>
                <a:path w="506" h="480" extrusionOk="0">
                  <a:moveTo>
                    <a:pt x="152" y="0"/>
                  </a:moveTo>
                  <a:lnTo>
                    <a:pt x="76" y="51"/>
                  </a:lnTo>
                  <a:lnTo>
                    <a:pt x="26" y="127"/>
                  </a:lnTo>
                  <a:lnTo>
                    <a:pt x="1" y="227"/>
                  </a:lnTo>
                  <a:lnTo>
                    <a:pt x="26" y="328"/>
                  </a:lnTo>
                  <a:lnTo>
                    <a:pt x="76" y="404"/>
                  </a:lnTo>
                  <a:lnTo>
                    <a:pt x="152" y="455"/>
                  </a:lnTo>
                  <a:lnTo>
                    <a:pt x="253" y="480"/>
                  </a:lnTo>
                  <a:lnTo>
                    <a:pt x="354" y="455"/>
                  </a:lnTo>
                  <a:lnTo>
                    <a:pt x="430" y="404"/>
                  </a:lnTo>
                  <a:lnTo>
                    <a:pt x="480" y="328"/>
                  </a:lnTo>
                  <a:lnTo>
                    <a:pt x="505" y="253"/>
                  </a:lnTo>
                  <a:lnTo>
                    <a:pt x="480" y="152"/>
                  </a:lnTo>
                  <a:lnTo>
                    <a:pt x="430" y="76"/>
                  </a:lnTo>
                  <a:lnTo>
                    <a:pt x="354" y="26"/>
                  </a:lnTo>
                  <a:lnTo>
                    <a:pt x="2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3403;p46"/>
            <p:cNvSpPr/>
            <p:nvPr/>
          </p:nvSpPr>
          <p:spPr>
            <a:xfrm>
              <a:off x="1783514" y="1196776"/>
              <a:ext cx="10025" cy="9510"/>
            </a:xfrm>
            <a:custGeom>
              <a:avLst/>
              <a:gdLst/>
              <a:ahLst/>
              <a:cxnLst/>
              <a:rect l="l" t="t" r="r" b="b"/>
              <a:pathLst>
                <a:path w="506" h="480" fill="none" extrusionOk="0">
                  <a:moveTo>
                    <a:pt x="1" y="227"/>
                  </a:moveTo>
                  <a:lnTo>
                    <a:pt x="1" y="227"/>
                  </a:lnTo>
                  <a:lnTo>
                    <a:pt x="26" y="328"/>
                  </a:lnTo>
                  <a:lnTo>
                    <a:pt x="76" y="404"/>
                  </a:lnTo>
                  <a:lnTo>
                    <a:pt x="152" y="455"/>
                  </a:lnTo>
                  <a:lnTo>
                    <a:pt x="253" y="480"/>
                  </a:lnTo>
                  <a:lnTo>
                    <a:pt x="253" y="480"/>
                  </a:lnTo>
                  <a:lnTo>
                    <a:pt x="354" y="455"/>
                  </a:lnTo>
                  <a:lnTo>
                    <a:pt x="430" y="404"/>
                  </a:lnTo>
                  <a:lnTo>
                    <a:pt x="480" y="328"/>
                  </a:lnTo>
                  <a:lnTo>
                    <a:pt x="505" y="253"/>
                  </a:lnTo>
                  <a:lnTo>
                    <a:pt x="505" y="253"/>
                  </a:lnTo>
                  <a:lnTo>
                    <a:pt x="480" y="152"/>
                  </a:lnTo>
                  <a:lnTo>
                    <a:pt x="430" y="76"/>
                  </a:lnTo>
                  <a:lnTo>
                    <a:pt x="354" y="26"/>
                  </a:lnTo>
                  <a:lnTo>
                    <a:pt x="253" y="0"/>
                  </a:lnTo>
                  <a:lnTo>
                    <a:pt x="253" y="0"/>
                  </a:lnTo>
                  <a:lnTo>
                    <a:pt x="152" y="0"/>
                  </a:lnTo>
                  <a:lnTo>
                    <a:pt x="76" y="51"/>
                  </a:lnTo>
                  <a:lnTo>
                    <a:pt x="26" y="127"/>
                  </a:lnTo>
                  <a:lnTo>
                    <a:pt x="1"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3404;p46"/>
            <p:cNvSpPr/>
            <p:nvPr/>
          </p:nvSpPr>
          <p:spPr>
            <a:xfrm>
              <a:off x="1785020" y="1197766"/>
              <a:ext cx="7014" cy="6023"/>
            </a:xfrm>
            <a:custGeom>
              <a:avLst/>
              <a:gdLst/>
              <a:ahLst/>
              <a:cxnLst/>
              <a:rect l="l" t="t" r="r" b="b"/>
              <a:pathLst>
                <a:path w="354" h="304" extrusionOk="0">
                  <a:moveTo>
                    <a:pt x="177" y="1"/>
                  </a:moveTo>
                  <a:lnTo>
                    <a:pt x="101" y="26"/>
                  </a:lnTo>
                  <a:lnTo>
                    <a:pt x="127" y="51"/>
                  </a:lnTo>
                  <a:lnTo>
                    <a:pt x="177" y="77"/>
                  </a:lnTo>
                  <a:lnTo>
                    <a:pt x="177" y="102"/>
                  </a:lnTo>
                  <a:lnTo>
                    <a:pt x="202" y="127"/>
                  </a:lnTo>
                  <a:lnTo>
                    <a:pt x="177" y="177"/>
                  </a:lnTo>
                  <a:lnTo>
                    <a:pt x="177" y="203"/>
                  </a:lnTo>
                  <a:lnTo>
                    <a:pt x="127" y="228"/>
                  </a:lnTo>
                  <a:lnTo>
                    <a:pt x="51" y="228"/>
                  </a:lnTo>
                  <a:lnTo>
                    <a:pt x="0" y="177"/>
                  </a:lnTo>
                  <a:lnTo>
                    <a:pt x="26" y="253"/>
                  </a:lnTo>
                  <a:lnTo>
                    <a:pt x="51" y="304"/>
                  </a:lnTo>
                  <a:lnTo>
                    <a:pt x="303" y="304"/>
                  </a:lnTo>
                  <a:lnTo>
                    <a:pt x="328" y="253"/>
                  </a:lnTo>
                  <a:lnTo>
                    <a:pt x="354" y="177"/>
                  </a:lnTo>
                  <a:lnTo>
                    <a:pt x="328" y="127"/>
                  </a:lnTo>
                  <a:lnTo>
                    <a:pt x="303" y="51"/>
                  </a:lnTo>
                  <a:lnTo>
                    <a:pt x="253" y="26"/>
                  </a:lnTo>
                  <a:lnTo>
                    <a:pt x="177"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3405;p46"/>
            <p:cNvSpPr/>
            <p:nvPr/>
          </p:nvSpPr>
          <p:spPr>
            <a:xfrm>
              <a:off x="1785020" y="1197766"/>
              <a:ext cx="7014" cy="6023"/>
            </a:xfrm>
            <a:custGeom>
              <a:avLst/>
              <a:gdLst/>
              <a:ahLst/>
              <a:cxnLst/>
              <a:rect l="l" t="t" r="r" b="b"/>
              <a:pathLst>
                <a:path w="354" h="304" fill="none" extrusionOk="0">
                  <a:moveTo>
                    <a:pt x="177" y="1"/>
                  </a:moveTo>
                  <a:lnTo>
                    <a:pt x="177" y="1"/>
                  </a:lnTo>
                  <a:lnTo>
                    <a:pt x="101" y="26"/>
                  </a:lnTo>
                  <a:lnTo>
                    <a:pt x="101" y="26"/>
                  </a:lnTo>
                  <a:lnTo>
                    <a:pt x="101" y="26"/>
                  </a:lnTo>
                  <a:lnTo>
                    <a:pt x="101" y="26"/>
                  </a:lnTo>
                  <a:lnTo>
                    <a:pt x="101" y="26"/>
                  </a:lnTo>
                  <a:lnTo>
                    <a:pt x="101" y="26"/>
                  </a:lnTo>
                  <a:lnTo>
                    <a:pt x="127" y="51"/>
                  </a:lnTo>
                  <a:lnTo>
                    <a:pt x="177" y="77"/>
                  </a:lnTo>
                  <a:lnTo>
                    <a:pt x="177" y="102"/>
                  </a:lnTo>
                  <a:lnTo>
                    <a:pt x="202" y="127"/>
                  </a:lnTo>
                  <a:lnTo>
                    <a:pt x="202" y="127"/>
                  </a:lnTo>
                  <a:lnTo>
                    <a:pt x="177" y="177"/>
                  </a:lnTo>
                  <a:lnTo>
                    <a:pt x="177" y="203"/>
                  </a:lnTo>
                  <a:lnTo>
                    <a:pt x="127" y="228"/>
                  </a:lnTo>
                  <a:lnTo>
                    <a:pt x="101" y="228"/>
                  </a:lnTo>
                  <a:lnTo>
                    <a:pt x="101" y="228"/>
                  </a:lnTo>
                  <a:lnTo>
                    <a:pt x="101" y="228"/>
                  </a:lnTo>
                  <a:lnTo>
                    <a:pt x="101" y="228"/>
                  </a:lnTo>
                  <a:lnTo>
                    <a:pt x="51" y="228"/>
                  </a:lnTo>
                  <a:lnTo>
                    <a:pt x="0" y="177"/>
                  </a:lnTo>
                  <a:lnTo>
                    <a:pt x="0" y="177"/>
                  </a:lnTo>
                  <a:lnTo>
                    <a:pt x="0" y="177"/>
                  </a:lnTo>
                  <a:lnTo>
                    <a:pt x="0" y="177"/>
                  </a:lnTo>
                  <a:lnTo>
                    <a:pt x="26" y="253"/>
                  </a:lnTo>
                  <a:lnTo>
                    <a:pt x="51" y="304"/>
                  </a:lnTo>
                  <a:lnTo>
                    <a:pt x="51" y="304"/>
                  </a:lnTo>
                  <a:lnTo>
                    <a:pt x="152" y="304"/>
                  </a:lnTo>
                  <a:lnTo>
                    <a:pt x="152" y="304"/>
                  </a:lnTo>
                  <a:lnTo>
                    <a:pt x="152" y="304"/>
                  </a:lnTo>
                  <a:lnTo>
                    <a:pt x="152" y="304"/>
                  </a:lnTo>
                  <a:lnTo>
                    <a:pt x="303" y="304"/>
                  </a:lnTo>
                  <a:lnTo>
                    <a:pt x="303" y="304"/>
                  </a:lnTo>
                  <a:lnTo>
                    <a:pt x="328" y="253"/>
                  </a:lnTo>
                  <a:lnTo>
                    <a:pt x="354" y="177"/>
                  </a:lnTo>
                  <a:lnTo>
                    <a:pt x="354" y="177"/>
                  </a:lnTo>
                  <a:lnTo>
                    <a:pt x="328" y="127"/>
                  </a:lnTo>
                  <a:lnTo>
                    <a:pt x="303" y="51"/>
                  </a:lnTo>
                  <a:lnTo>
                    <a:pt x="253" y="26"/>
                  </a:lnTo>
                  <a:lnTo>
                    <a:pt x="177" y="1"/>
                  </a:lnTo>
                  <a:lnTo>
                    <a:pt x="177" y="1"/>
                  </a:lnTo>
                  <a:lnTo>
                    <a:pt x="1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3406;p46"/>
            <p:cNvSpPr/>
            <p:nvPr/>
          </p:nvSpPr>
          <p:spPr>
            <a:xfrm>
              <a:off x="1785020" y="1198281"/>
              <a:ext cx="4022" cy="4002"/>
            </a:xfrm>
            <a:custGeom>
              <a:avLst/>
              <a:gdLst/>
              <a:ahLst/>
              <a:cxnLst/>
              <a:rect l="l" t="t" r="r" b="b"/>
              <a:pathLst>
                <a:path w="203" h="202" extrusionOk="0">
                  <a:moveTo>
                    <a:pt x="101" y="0"/>
                  </a:moveTo>
                  <a:lnTo>
                    <a:pt x="51" y="25"/>
                  </a:lnTo>
                  <a:lnTo>
                    <a:pt x="26" y="25"/>
                  </a:lnTo>
                  <a:lnTo>
                    <a:pt x="0" y="76"/>
                  </a:lnTo>
                  <a:lnTo>
                    <a:pt x="0" y="101"/>
                  </a:lnTo>
                  <a:lnTo>
                    <a:pt x="0" y="151"/>
                  </a:lnTo>
                  <a:lnTo>
                    <a:pt x="26" y="177"/>
                  </a:lnTo>
                  <a:lnTo>
                    <a:pt x="51" y="202"/>
                  </a:lnTo>
                  <a:lnTo>
                    <a:pt x="127" y="202"/>
                  </a:lnTo>
                  <a:lnTo>
                    <a:pt x="152" y="177"/>
                  </a:lnTo>
                  <a:lnTo>
                    <a:pt x="177" y="151"/>
                  </a:lnTo>
                  <a:lnTo>
                    <a:pt x="202" y="101"/>
                  </a:lnTo>
                  <a:lnTo>
                    <a:pt x="177" y="76"/>
                  </a:lnTo>
                  <a:lnTo>
                    <a:pt x="177" y="51"/>
                  </a:lnTo>
                  <a:lnTo>
                    <a:pt x="127" y="25"/>
                  </a:lnTo>
                  <a:lnTo>
                    <a:pt x="101"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3407;p46"/>
            <p:cNvSpPr/>
            <p:nvPr/>
          </p:nvSpPr>
          <p:spPr>
            <a:xfrm>
              <a:off x="1785020" y="1198281"/>
              <a:ext cx="4022" cy="4002"/>
            </a:xfrm>
            <a:custGeom>
              <a:avLst/>
              <a:gdLst/>
              <a:ahLst/>
              <a:cxnLst/>
              <a:rect l="l" t="t" r="r" b="b"/>
              <a:pathLst>
                <a:path w="203" h="202" fill="none" extrusionOk="0">
                  <a:moveTo>
                    <a:pt x="202" y="101"/>
                  </a:moveTo>
                  <a:lnTo>
                    <a:pt x="202" y="101"/>
                  </a:lnTo>
                  <a:lnTo>
                    <a:pt x="177" y="151"/>
                  </a:lnTo>
                  <a:lnTo>
                    <a:pt x="152" y="177"/>
                  </a:lnTo>
                  <a:lnTo>
                    <a:pt x="127" y="202"/>
                  </a:lnTo>
                  <a:lnTo>
                    <a:pt x="101" y="202"/>
                  </a:lnTo>
                  <a:lnTo>
                    <a:pt x="101" y="202"/>
                  </a:lnTo>
                  <a:lnTo>
                    <a:pt x="51" y="202"/>
                  </a:lnTo>
                  <a:lnTo>
                    <a:pt x="26" y="177"/>
                  </a:lnTo>
                  <a:lnTo>
                    <a:pt x="0" y="151"/>
                  </a:lnTo>
                  <a:lnTo>
                    <a:pt x="0" y="101"/>
                  </a:lnTo>
                  <a:lnTo>
                    <a:pt x="0" y="101"/>
                  </a:lnTo>
                  <a:lnTo>
                    <a:pt x="0" y="76"/>
                  </a:lnTo>
                  <a:lnTo>
                    <a:pt x="26" y="25"/>
                  </a:lnTo>
                  <a:lnTo>
                    <a:pt x="51" y="25"/>
                  </a:lnTo>
                  <a:lnTo>
                    <a:pt x="101" y="0"/>
                  </a:lnTo>
                  <a:lnTo>
                    <a:pt x="101" y="0"/>
                  </a:lnTo>
                  <a:lnTo>
                    <a:pt x="127" y="25"/>
                  </a:lnTo>
                  <a:lnTo>
                    <a:pt x="177" y="51"/>
                  </a:lnTo>
                  <a:lnTo>
                    <a:pt x="177" y="76"/>
                  </a:lnTo>
                  <a:lnTo>
                    <a:pt x="202"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3408;p46"/>
            <p:cNvSpPr/>
            <p:nvPr/>
          </p:nvSpPr>
          <p:spPr>
            <a:xfrm>
              <a:off x="1786010" y="1198777"/>
              <a:ext cx="2021" cy="2021"/>
            </a:xfrm>
            <a:custGeom>
              <a:avLst/>
              <a:gdLst/>
              <a:ahLst/>
              <a:cxnLst/>
              <a:rect l="l" t="t" r="r" b="b"/>
              <a:pathLst>
                <a:path w="102" h="102" extrusionOk="0">
                  <a:moveTo>
                    <a:pt x="51" y="0"/>
                  </a:moveTo>
                  <a:lnTo>
                    <a:pt x="26" y="26"/>
                  </a:lnTo>
                  <a:lnTo>
                    <a:pt x="1" y="51"/>
                  </a:lnTo>
                  <a:lnTo>
                    <a:pt x="26" y="76"/>
                  </a:lnTo>
                  <a:lnTo>
                    <a:pt x="51" y="101"/>
                  </a:lnTo>
                  <a:lnTo>
                    <a:pt x="77" y="76"/>
                  </a:lnTo>
                  <a:lnTo>
                    <a:pt x="102" y="51"/>
                  </a:lnTo>
                  <a:lnTo>
                    <a:pt x="77" y="26"/>
                  </a:lnTo>
                  <a:lnTo>
                    <a:pt x="5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3409;p46"/>
            <p:cNvSpPr/>
            <p:nvPr/>
          </p:nvSpPr>
          <p:spPr>
            <a:xfrm>
              <a:off x="1786010" y="1198777"/>
              <a:ext cx="2021" cy="2021"/>
            </a:xfrm>
            <a:custGeom>
              <a:avLst/>
              <a:gdLst/>
              <a:ahLst/>
              <a:cxnLst/>
              <a:rect l="l" t="t" r="r" b="b"/>
              <a:pathLst>
                <a:path w="102" h="102" fill="none" extrusionOk="0">
                  <a:moveTo>
                    <a:pt x="51" y="0"/>
                  </a:moveTo>
                  <a:lnTo>
                    <a:pt x="51" y="0"/>
                  </a:lnTo>
                  <a:lnTo>
                    <a:pt x="26" y="26"/>
                  </a:lnTo>
                  <a:lnTo>
                    <a:pt x="1" y="51"/>
                  </a:lnTo>
                  <a:lnTo>
                    <a:pt x="1" y="51"/>
                  </a:lnTo>
                  <a:lnTo>
                    <a:pt x="26" y="76"/>
                  </a:lnTo>
                  <a:lnTo>
                    <a:pt x="51" y="101"/>
                  </a:lnTo>
                  <a:lnTo>
                    <a:pt x="51" y="101"/>
                  </a:lnTo>
                  <a:lnTo>
                    <a:pt x="51" y="101"/>
                  </a:lnTo>
                  <a:lnTo>
                    <a:pt x="51" y="101"/>
                  </a:lnTo>
                  <a:lnTo>
                    <a:pt x="77" y="76"/>
                  </a:lnTo>
                  <a:lnTo>
                    <a:pt x="102" y="51"/>
                  </a:lnTo>
                  <a:lnTo>
                    <a:pt x="102" y="51"/>
                  </a:lnTo>
                  <a:lnTo>
                    <a:pt x="77" y="26"/>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3410;p46"/>
            <p:cNvSpPr/>
            <p:nvPr/>
          </p:nvSpPr>
          <p:spPr>
            <a:xfrm>
              <a:off x="1773527" y="1203770"/>
              <a:ext cx="28510" cy="28510"/>
            </a:xfrm>
            <a:custGeom>
              <a:avLst/>
              <a:gdLst/>
              <a:ahLst/>
              <a:cxnLst/>
              <a:rect l="l" t="t" r="r" b="b"/>
              <a:pathLst>
                <a:path w="1439" h="1439" extrusionOk="0">
                  <a:moveTo>
                    <a:pt x="606" y="1"/>
                  </a:moveTo>
                  <a:lnTo>
                    <a:pt x="454" y="51"/>
                  </a:lnTo>
                  <a:lnTo>
                    <a:pt x="328" y="102"/>
                  </a:lnTo>
                  <a:lnTo>
                    <a:pt x="227" y="202"/>
                  </a:lnTo>
                  <a:lnTo>
                    <a:pt x="151" y="303"/>
                  </a:lnTo>
                  <a:lnTo>
                    <a:pt x="76" y="430"/>
                  </a:lnTo>
                  <a:lnTo>
                    <a:pt x="25" y="556"/>
                  </a:lnTo>
                  <a:lnTo>
                    <a:pt x="0" y="707"/>
                  </a:lnTo>
                  <a:lnTo>
                    <a:pt x="25" y="858"/>
                  </a:lnTo>
                  <a:lnTo>
                    <a:pt x="51" y="985"/>
                  </a:lnTo>
                  <a:lnTo>
                    <a:pt x="126" y="1111"/>
                  </a:lnTo>
                  <a:lnTo>
                    <a:pt x="202" y="1212"/>
                  </a:lnTo>
                  <a:lnTo>
                    <a:pt x="328" y="1313"/>
                  </a:lnTo>
                  <a:lnTo>
                    <a:pt x="429" y="1363"/>
                  </a:lnTo>
                  <a:lnTo>
                    <a:pt x="580" y="1413"/>
                  </a:lnTo>
                  <a:lnTo>
                    <a:pt x="707" y="1439"/>
                  </a:lnTo>
                  <a:lnTo>
                    <a:pt x="858" y="1413"/>
                  </a:lnTo>
                  <a:lnTo>
                    <a:pt x="1009" y="1388"/>
                  </a:lnTo>
                  <a:lnTo>
                    <a:pt x="1135" y="1313"/>
                  </a:lnTo>
                  <a:lnTo>
                    <a:pt x="1236" y="1237"/>
                  </a:lnTo>
                  <a:lnTo>
                    <a:pt x="1312" y="1136"/>
                  </a:lnTo>
                  <a:lnTo>
                    <a:pt x="1388" y="1010"/>
                  </a:lnTo>
                  <a:lnTo>
                    <a:pt x="1438" y="858"/>
                  </a:lnTo>
                  <a:lnTo>
                    <a:pt x="1438" y="732"/>
                  </a:lnTo>
                  <a:lnTo>
                    <a:pt x="1438" y="581"/>
                  </a:lnTo>
                  <a:lnTo>
                    <a:pt x="1388" y="455"/>
                  </a:lnTo>
                  <a:lnTo>
                    <a:pt x="1337" y="329"/>
                  </a:lnTo>
                  <a:lnTo>
                    <a:pt x="1236" y="202"/>
                  </a:lnTo>
                  <a:lnTo>
                    <a:pt x="1135" y="127"/>
                  </a:lnTo>
                  <a:lnTo>
                    <a:pt x="1034" y="51"/>
                  </a:lnTo>
                  <a:lnTo>
                    <a:pt x="88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3411;p46"/>
            <p:cNvSpPr/>
            <p:nvPr/>
          </p:nvSpPr>
          <p:spPr>
            <a:xfrm>
              <a:off x="1773527" y="1203770"/>
              <a:ext cx="28510" cy="28510"/>
            </a:xfrm>
            <a:custGeom>
              <a:avLst/>
              <a:gdLst/>
              <a:ahLst/>
              <a:cxnLst/>
              <a:rect l="l" t="t" r="r" b="b"/>
              <a:pathLst>
                <a:path w="1439" h="1439" fill="none" extrusionOk="0">
                  <a:moveTo>
                    <a:pt x="0" y="707"/>
                  </a:moveTo>
                  <a:lnTo>
                    <a:pt x="0" y="707"/>
                  </a:lnTo>
                  <a:lnTo>
                    <a:pt x="25" y="858"/>
                  </a:lnTo>
                  <a:lnTo>
                    <a:pt x="51" y="985"/>
                  </a:lnTo>
                  <a:lnTo>
                    <a:pt x="126" y="1111"/>
                  </a:lnTo>
                  <a:lnTo>
                    <a:pt x="202" y="1212"/>
                  </a:lnTo>
                  <a:lnTo>
                    <a:pt x="328" y="1313"/>
                  </a:lnTo>
                  <a:lnTo>
                    <a:pt x="429" y="1363"/>
                  </a:lnTo>
                  <a:lnTo>
                    <a:pt x="580" y="1413"/>
                  </a:lnTo>
                  <a:lnTo>
                    <a:pt x="707" y="1439"/>
                  </a:lnTo>
                  <a:lnTo>
                    <a:pt x="707" y="1439"/>
                  </a:lnTo>
                  <a:lnTo>
                    <a:pt x="858" y="1413"/>
                  </a:lnTo>
                  <a:lnTo>
                    <a:pt x="1009" y="1388"/>
                  </a:lnTo>
                  <a:lnTo>
                    <a:pt x="1135" y="1313"/>
                  </a:lnTo>
                  <a:lnTo>
                    <a:pt x="1236" y="1237"/>
                  </a:lnTo>
                  <a:lnTo>
                    <a:pt x="1312" y="1136"/>
                  </a:lnTo>
                  <a:lnTo>
                    <a:pt x="1388" y="1010"/>
                  </a:lnTo>
                  <a:lnTo>
                    <a:pt x="1438" y="858"/>
                  </a:lnTo>
                  <a:lnTo>
                    <a:pt x="1438" y="732"/>
                  </a:lnTo>
                  <a:lnTo>
                    <a:pt x="1438" y="732"/>
                  </a:lnTo>
                  <a:lnTo>
                    <a:pt x="1438" y="581"/>
                  </a:lnTo>
                  <a:lnTo>
                    <a:pt x="1388" y="455"/>
                  </a:lnTo>
                  <a:lnTo>
                    <a:pt x="1337" y="329"/>
                  </a:lnTo>
                  <a:lnTo>
                    <a:pt x="1236" y="202"/>
                  </a:lnTo>
                  <a:lnTo>
                    <a:pt x="1135" y="127"/>
                  </a:lnTo>
                  <a:lnTo>
                    <a:pt x="1034" y="51"/>
                  </a:lnTo>
                  <a:lnTo>
                    <a:pt x="883" y="1"/>
                  </a:lnTo>
                  <a:lnTo>
                    <a:pt x="732" y="1"/>
                  </a:lnTo>
                  <a:lnTo>
                    <a:pt x="732" y="1"/>
                  </a:lnTo>
                  <a:lnTo>
                    <a:pt x="606" y="1"/>
                  </a:lnTo>
                  <a:lnTo>
                    <a:pt x="454" y="51"/>
                  </a:lnTo>
                  <a:lnTo>
                    <a:pt x="328" y="102"/>
                  </a:lnTo>
                  <a:lnTo>
                    <a:pt x="227" y="202"/>
                  </a:lnTo>
                  <a:lnTo>
                    <a:pt x="151" y="303"/>
                  </a:lnTo>
                  <a:lnTo>
                    <a:pt x="76" y="430"/>
                  </a:lnTo>
                  <a:lnTo>
                    <a:pt x="25" y="556"/>
                  </a:lnTo>
                  <a:lnTo>
                    <a:pt x="0" y="7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3412;p46"/>
            <p:cNvSpPr/>
            <p:nvPr/>
          </p:nvSpPr>
          <p:spPr>
            <a:xfrm>
              <a:off x="1773527" y="1203770"/>
              <a:ext cx="28510" cy="28510"/>
            </a:xfrm>
            <a:custGeom>
              <a:avLst/>
              <a:gdLst/>
              <a:ahLst/>
              <a:cxnLst/>
              <a:rect l="l" t="t" r="r" b="b"/>
              <a:pathLst>
                <a:path w="1439" h="1439" extrusionOk="0">
                  <a:moveTo>
                    <a:pt x="606" y="1"/>
                  </a:moveTo>
                  <a:lnTo>
                    <a:pt x="454" y="51"/>
                  </a:lnTo>
                  <a:lnTo>
                    <a:pt x="328" y="102"/>
                  </a:lnTo>
                  <a:lnTo>
                    <a:pt x="227" y="202"/>
                  </a:lnTo>
                  <a:lnTo>
                    <a:pt x="151" y="303"/>
                  </a:lnTo>
                  <a:lnTo>
                    <a:pt x="76" y="430"/>
                  </a:lnTo>
                  <a:lnTo>
                    <a:pt x="25" y="556"/>
                  </a:lnTo>
                  <a:lnTo>
                    <a:pt x="0" y="707"/>
                  </a:lnTo>
                  <a:lnTo>
                    <a:pt x="25" y="858"/>
                  </a:lnTo>
                  <a:lnTo>
                    <a:pt x="51" y="985"/>
                  </a:lnTo>
                  <a:lnTo>
                    <a:pt x="126" y="1111"/>
                  </a:lnTo>
                  <a:lnTo>
                    <a:pt x="202" y="1212"/>
                  </a:lnTo>
                  <a:lnTo>
                    <a:pt x="328" y="1313"/>
                  </a:lnTo>
                  <a:lnTo>
                    <a:pt x="429" y="1363"/>
                  </a:lnTo>
                  <a:lnTo>
                    <a:pt x="580" y="1413"/>
                  </a:lnTo>
                  <a:lnTo>
                    <a:pt x="707" y="1439"/>
                  </a:lnTo>
                  <a:lnTo>
                    <a:pt x="858" y="1413"/>
                  </a:lnTo>
                  <a:lnTo>
                    <a:pt x="1009" y="1388"/>
                  </a:lnTo>
                  <a:lnTo>
                    <a:pt x="1135" y="1313"/>
                  </a:lnTo>
                  <a:lnTo>
                    <a:pt x="1236" y="1237"/>
                  </a:lnTo>
                  <a:lnTo>
                    <a:pt x="1312" y="1136"/>
                  </a:lnTo>
                  <a:lnTo>
                    <a:pt x="1388" y="1010"/>
                  </a:lnTo>
                  <a:lnTo>
                    <a:pt x="1438" y="858"/>
                  </a:lnTo>
                  <a:lnTo>
                    <a:pt x="1438" y="732"/>
                  </a:lnTo>
                  <a:lnTo>
                    <a:pt x="1438" y="581"/>
                  </a:lnTo>
                  <a:lnTo>
                    <a:pt x="1388" y="455"/>
                  </a:lnTo>
                  <a:lnTo>
                    <a:pt x="1337" y="329"/>
                  </a:lnTo>
                  <a:lnTo>
                    <a:pt x="1236" y="202"/>
                  </a:lnTo>
                  <a:lnTo>
                    <a:pt x="1135" y="127"/>
                  </a:lnTo>
                  <a:lnTo>
                    <a:pt x="1034" y="51"/>
                  </a:lnTo>
                  <a:lnTo>
                    <a:pt x="88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3413;p46"/>
            <p:cNvSpPr/>
            <p:nvPr/>
          </p:nvSpPr>
          <p:spPr>
            <a:xfrm>
              <a:off x="1773527" y="1203770"/>
              <a:ext cx="28510" cy="28510"/>
            </a:xfrm>
            <a:custGeom>
              <a:avLst/>
              <a:gdLst/>
              <a:ahLst/>
              <a:cxnLst/>
              <a:rect l="l" t="t" r="r" b="b"/>
              <a:pathLst>
                <a:path w="1439" h="1439" fill="none" extrusionOk="0">
                  <a:moveTo>
                    <a:pt x="0" y="707"/>
                  </a:moveTo>
                  <a:lnTo>
                    <a:pt x="0" y="707"/>
                  </a:lnTo>
                  <a:lnTo>
                    <a:pt x="25" y="858"/>
                  </a:lnTo>
                  <a:lnTo>
                    <a:pt x="51" y="985"/>
                  </a:lnTo>
                  <a:lnTo>
                    <a:pt x="126" y="1111"/>
                  </a:lnTo>
                  <a:lnTo>
                    <a:pt x="202" y="1212"/>
                  </a:lnTo>
                  <a:lnTo>
                    <a:pt x="328" y="1313"/>
                  </a:lnTo>
                  <a:lnTo>
                    <a:pt x="429" y="1363"/>
                  </a:lnTo>
                  <a:lnTo>
                    <a:pt x="580" y="1413"/>
                  </a:lnTo>
                  <a:lnTo>
                    <a:pt x="707" y="1439"/>
                  </a:lnTo>
                  <a:lnTo>
                    <a:pt x="707" y="1439"/>
                  </a:lnTo>
                  <a:lnTo>
                    <a:pt x="858" y="1413"/>
                  </a:lnTo>
                  <a:lnTo>
                    <a:pt x="1009" y="1388"/>
                  </a:lnTo>
                  <a:lnTo>
                    <a:pt x="1135" y="1313"/>
                  </a:lnTo>
                  <a:lnTo>
                    <a:pt x="1236" y="1237"/>
                  </a:lnTo>
                  <a:lnTo>
                    <a:pt x="1312" y="1136"/>
                  </a:lnTo>
                  <a:lnTo>
                    <a:pt x="1388" y="1010"/>
                  </a:lnTo>
                  <a:lnTo>
                    <a:pt x="1438" y="858"/>
                  </a:lnTo>
                  <a:lnTo>
                    <a:pt x="1438" y="732"/>
                  </a:lnTo>
                  <a:lnTo>
                    <a:pt x="1438" y="732"/>
                  </a:lnTo>
                  <a:lnTo>
                    <a:pt x="1438" y="581"/>
                  </a:lnTo>
                  <a:lnTo>
                    <a:pt x="1388" y="455"/>
                  </a:lnTo>
                  <a:lnTo>
                    <a:pt x="1337" y="329"/>
                  </a:lnTo>
                  <a:lnTo>
                    <a:pt x="1236" y="202"/>
                  </a:lnTo>
                  <a:lnTo>
                    <a:pt x="1135" y="127"/>
                  </a:lnTo>
                  <a:lnTo>
                    <a:pt x="1034" y="51"/>
                  </a:lnTo>
                  <a:lnTo>
                    <a:pt x="883" y="1"/>
                  </a:lnTo>
                  <a:lnTo>
                    <a:pt x="732" y="1"/>
                  </a:lnTo>
                  <a:lnTo>
                    <a:pt x="732" y="1"/>
                  </a:lnTo>
                  <a:lnTo>
                    <a:pt x="606" y="1"/>
                  </a:lnTo>
                  <a:lnTo>
                    <a:pt x="454" y="51"/>
                  </a:lnTo>
                  <a:lnTo>
                    <a:pt x="328" y="102"/>
                  </a:lnTo>
                  <a:lnTo>
                    <a:pt x="227" y="202"/>
                  </a:lnTo>
                  <a:lnTo>
                    <a:pt x="151" y="303"/>
                  </a:lnTo>
                  <a:lnTo>
                    <a:pt x="76" y="430"/>
                  </a:lnTo>
                  <a:lnTo>
                    <a:pt x="25" y="556"/>
                  </a:lnTo>
                  <a:lnTo>
                    <a:pt x="0" y="7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3414;p46"/>
            <p:cNvSpPr/>
            <p:nvPr/>
          </p:nvSpPr>
          <p:spPr>
            <a:xfrm>
              <a:off x="1778025" y="1207772"/>
              <a:ext cx="20011" cy="20011"/>
            </a:xfrm>
            <a:custGeom>
              <a:avLst/>
              <a:gdLst/>
              <a:ahLst/>
              <a:cxnLst/>
              <a:rect l="l" t="t" r="r" b="b"/>
              <a:pathLst>
                <a:path w="1010" h="1010" extrusionOk="0">
                  <a:moveTo>
                    <a:pt x="353" y="0"/>
                  </a:moveTo>
                  <a:lnTo>
                    <a:pt x="252" y="51"/>
                  </a:lnTo>
                  <a:lnTo>
                    <a:pt x="379" y="76"/>
                  </a:lnTo>
                  <a:lnTo>
                    <a:pt x="454" y="152"/>
                  </a:lnTo>
                  <a:lnTo>
                    <a:pt x="530" y="253"/>
                  </a:lnTo>
                  <a:lnTo>
                    <a:pt x="555" y="354"/>
                  </a:lnTo>
                  <a:lnTo>
                    <a:pt x="530" y="455"/>
                  </a:lnTo>
                  <a:lnTo>
                    <a:pt x="454" y="556"/>
                  </a:lnTo>
                  <a:lnTo>
                    <a:pt x="379" y="631"/>
                  </a:lnTo>
                  <a:lnTo>
                    <a:pt x="177" y="631"/>
                  </a:lnTo>
                  <a:lnTo>
                    <a:pt x="101" y="606"/>
                  </a:lnTo>
                  <a:lnTo>
                    <a:pt x="25" y="556"/>
                  </a:lnTo>
                  <a:lnTo>
                    <a:pt x="0" y="480"/>
                  </a:lnTo>
                  <a:lnTo>
                    <a:pt x="0" y="581"/>
                  </a:lnTo>
                  <a:lnTo>
                    <a:pt x="25" y="682"/>
                  </a:lnTo>
                  <a:lnTo>
                    <a:pt x="76" y="783"/>
                  </a:lnTo>
                  <a:lnTo>
                    <a:pt x="126" y="858"/>
                  </a:lnTo>
                  <a:lnTo>
                    <a:pt x="202" y="909"/>
                  </a:lnTo>
                  <a:lnTo>
                    <a:pt x="303" y="959"/>
                  </a:lnTo>
                  <a:lnTo>
                    <a:pt x="379" y="984"/>
                  </a:lnTo>
                  <a:lnTo>
                    <a:pt x="480" y="1010"/>
                  </a:lnTo>
                  <a:lnTo>
                    <a:pt x="505" y="1010"/>
                  </a:lnTo>
                  <a:lnTo>
                    <a:pt x="606" y="984"/>
                  </a:lnTo>
                  <a:lnTo>
                    <a:pt x="707" y="959"/>
                  </a:lnTo>
                  <a:lnTo>
                    <a:pt x="782" y="909"/>
                  </a:lnTo>
                  <a:lnTo>
                    <a:pt x="858" y="858"/>
                  </a:lnTo>
                  <a:lnTo>
                    <a:pt x="908" y="783"/>
                  </a:lnTo>
                  <a:lnTo>
                    <a:pt x="959" y="707"/>
                  </a:lnTo>
                  <a:lnTo>
                    <a:pt x="984" y="606"/>
                  </a:lnTo>
                  <a:lnTo>
                    <a:pt x="1009" y="505"/>
                  </a:lnTo>
                  <a:lnTo>
                    <a:pt x="1009" y="404"/>
                  </a:lnTo>
                  <a:lnTo>
                    <a:pt x="959" y="303"/>
                  </a:lnTo>
                  <a:lnTo>
                    <a:pt x="934" y="228"/>
                  </a:lnTo>
                  <a:lnTo>
                    <a:pt x="858" y="152"/>
                  </a:lnTo>
                  <a:lnTo>
                    <a:pt x="782" y="76"/>
                  </a:lnTo>
                  <a:lnTo>
                    <a:pt x="707" y="26"/>
                  </a:lnTo>
                  <a:lnTo>
                    <a:pt x="606"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3415;p46"/>
            <p:cNvSpPr/>
            <p:nvPr/>
          </p:nvSpPr>
          <p:spPr>
            <a:xfrm>
              <a:off x="1778025" y="1207772"/>
              <a:ext cx="20011" cy="20011"/>
            </a:xfrm>
            <a:custGeom>
              <a:avLst/>
              <a:gdLst/>
              <a:ahLst/>
              <a:cxnLst/>
              <a:rect l="l" t="t" r="r" b="b"/>
              <a:pathLst>
                <a:path w="1010" h="1010" fill="none" extrusionOk="0">
                  <a:moveTo>
                    <a:pt x="505" y="0"/>
                  </a:moveTo>
                  <a:lnTo>
                    <a:pt x="505" y="0"/>
                  </a:lnTo>
                  <a:lnTo>
                    <a:pt x="353" y="0"/>
                  </a:lnTo>
                  <a:lnTo>
                    <a:pt x="252" y="51"/>
                  </a:lnTo>
                  <a:lnTo>
                    <a:pt x="252" y="51"/>
                  </a:lnTo>
                  <a:lnTo>
                    <a:pt x="252" y="51"/>
                  </a:lnTo>
                  <a:lnTo>
                    <a:pt x="252" y="51"/>
                  </a:lnTo>
                  <a:lnTo>
                    <a:pt x="252" y="51"/>
                  </a:lnTo>
                  <a:lnTo>
                    <a:pt x="252" y="51"/>
                  </a:lnTo>
                  <a:lnTo>
                    <a:pt x="379" y="76"/>
                  </a:lnTo>
                  <a:lnTo>
                    <a:pt x="454" y="152"/>
                  </a:lnTo>
                  <a:lnTo>
                    <a:pt x="530" y="253"/>
                  </a:lnTo>
                  <a:lnTo>
                    <a:pt x="555" y="354"/>
                  </a:lnTo>
                  <a:lnTo>
                    <a:pt x="555" y="354"/>
                  </a:lnTo>
                  <a:lnTo>
                    <a:pt x="530" y="455"/>
                  </a:lnTo>
                  <a:lnTo>
                    <a:pt x="454" y="556"/>
                  </a:lnTo>
                  <a:lnTo>
                    <a:pt x="379" y="631"/>
                  </a:lnTo>
                  <a:lnTo>
                    <a:pt x="252" y="631"/>
                  </a:lnTo>
                  <a:lnTo>
                    <a:pt x="252" y="631"/>
                  </a:lnTo>
                  <a:lnTo>
                    <a:pt x="252" y="631"/>
                  </a:lnTo>
                  <a:lnTo>
                    <a:pt x="252" y="631"/>
                  </a:lnTo>
                  <a:lnTo>
                    <a:pt x="177" y="631"/>
                  </a:lnTo>
                  <a:lnTo>
                    <a:pt x="101" y="606"/>
                  </a:lnTo>
                  <a:lnTo>
                    <a:pt x="25" y="556"/>
                  </a:lnTo>
                  <a:lnTo>
                    <a:pt x="0" y="480"/>
                  </a:lnTo>
                  <a:lnTo>
                    <a:pt x="0" y="480"/>
                  </a:lnTo>
                  <a:lnTo>
                    <a:pt x="0" y="480"/>
                  </a:lnTo>
                  <a:lnTo>
                    <a:pt x="0" y="480"/>
                  </a:lnTo>
                  <a:lnTo>
                    <a:pt x="0" y="581"/>
                  </a:lnTo>
                  <a:lnTo>
                    <a:pt x="25" y="682"/>
                  </a:lnTo>
                  <a:lnTo>
                    <a:pt x="76" y="783"/>
                  </a:lnTo>
                  <a:lnTo>
                    <a:pt x="126" y="858"/>
                  </a:lnTo>
                  <a:lnTo>
                    <a:pt x="202" y="909"/>
                  </a:lnTo>
                  <a:lnTo>
                    <a:pt x="303" y="959"/>
                  </a:lnTo>
                  <a:lnTo>
                    <a:pt x="379" y="984"/>
                  </a:lnTo>
                  <a:lnTo>
                    <a:pt x="480" y="1010"/>
                  </a:lnTo>
                  <a:lnTo>
                    <a:pt x="480" y="1010"/>
                  </a:lnTo>
                  <a:lnTo>
                    <a:pt x="505" y="1010"/>
                  </a:lnTo>
                  <a:lnTo>
                    <a:pt x="505" y="1010"/>
                  </a:lnTo>
                  <a:lnTo>
                    <a:pt x="606" y="984"/>
                  </a:lnTo>
                  <a:lnTo>
                    <a:pt x="707" y="959"/>
                  </a:lnTo>
                  <a:lnTo>
                    <a:pt x="782" y="909"/>
                  </a:lnTo>
                  <a:lnTo>
                    <a:pt x="858" y="858"/>
                  </a:lnTo>
                  <a:lnTo>
                    <a:pt x="908" y="783"/>
                  </a:lnTo>
                  <a:lnTo>
                    <a:pt x="959" y="707"/>
                  </a:lnTo>
                  <a:lnTo>
                    <a:pt x="984" y="606"/>
                  </a:lnTo>
                  <a:lnTo>
                    <a:pt x="1009" y="505"/>
                  </a:lnTo>
                  <a:lnTo>
                    <a:pt x="1009" y="505"/>
                  </a:lnTo>
                  <a:lnTo>
                    <a:pt x="1009" y="404"/>
                  </a:lnTo>
                  <a:lnTo>
                    <a:pt x="959" y="303"/>
                  </a:lnTo>
                  <a:lnTo>
                    <a:pt x="934" y="228"/>
                  </a:lnTo>
                  <a:lnTo>
                    <a:pt x="858" y="152"/>
                  </a:lnTo>
                  <a:lnTo>
                    <a:pt x="782" y="76"/>
                  </a:lnTo>
                  <a:lnTo>
                    <a:pt x="707" y="26"/>
                  </a:lnTo>
                  <a:lnTo>
                    <a:pt x="606" y="0"/>
                  </a:lnTo>
                  <a:lnTo>
                    <a:pt x="505" y="0"/>
                  </a:lnTo>
                  <a:lnTo>
                    <a:pt x="505" y="0"/>
                  </a:lnTo>
                  <a:lnTo>
                    <a:pt x="50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3416;p46"/>
            <p:cNvSpPr/>
            <p:nvPr/>
          </p:nvSpPr>
          <p:spPr>
            <a:xfrm>
              <a:off x="1777510" y="1208763"/>
              <a:ext cx="11531" cy="11531"/>
            </a:xfrm>
            <a:custGeom>
              <a:avLst/>
              <a:gdLst/>
              <a:ahLst/>
              <a:cxnLst/>
              <a:rect l="l" t="t" r="r" b="b"/>
              <a:pathLst>
                <a:path w="582" h="582" extrusionOk="0">
                  <a:moveTo>
                    <a:pt x="278" y="1"/>
                  </a:moveTo>
                  <a:lnTo>
                    <a:pt x="178" y="26"/>
                  </a:lnTo>
                  <a:lnTo>
                    <a:pt x="77" y="102"/>
                  </a:lnTo>
                  <a:lnTo>
                    <a:pt x="1" y="178"/>
                  </a:lnTo>
                  <a:lnTo>
                    <a:pt x="1" y="304"/>
                  </a:lnTo>
                  <a:lnTo>
                    <a:pt x="1" y="405"/>
                  </a:lnTo>
                  <a:lnTo>
                    <a:pt x="77" y="506"/>
                  </a:lnTo>
                  <a:lnTo>
                    <a:pt x="152" y="556"/>
                  </a:lnTo>
                  <a:lnTo>
                    <a:pt x="278" y="581"/>
                  </a:lnTo>
                  <a:lnTo>
                    <a:pt x="379" y="581"/>
                  </a:lnTo>
                  <a:lnTo>
                    <a:pt x="480" y="506"/>
                  </a:lnTo>
                  <a:lnTo>
                    <a:pt x="556" y="430"/>
                  </a:lnTo>
                  <a:lnTo>
                    <a:pt x="581" y="304"/>
                  </a:lnTo>
                  <a:lnTo>
                    <a:pt x="556" y="203"/>
                  </a:lnTo>
                  <a:lnTo>
                    <a:pt x="480" y="102"/>
                  </a:lnTo>
                  <a:lnTo>
                    <a:pt x="405" y="26"/>
                  </a:lnTo>
                  <a:lnTo>
                    <a:pt x="278"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3417;p46"/>
            <p:cNvSpPr/>
            <p:nvPr/>
          </p:nvSpPr>
          <p:spPr>
            <a:xfrm>
              <a:off x="1777510" y="1208763"/>
              <a:ext cx="11531" cy="11531"/>
            </a:xfrm>
            <a:custGeom>
              <a:avLst/>
              <a:gdLst/>
              <a:ahLst/>
              <a:cxnLst/>
              <a:rect l="l" t="t" r="r" b="b"/>
              <a:pathLst>
                <a:path w="582" h="582" fill="none" extrusionOk="0">
                  <a:moveTo>
                    <a:pt x="581" y="304"/>
                  </a:moveTo>
                  <a:lnTo>
                    <a:pt x="581" y="304"/>
                  </a:lnTo>
                  <a:lnTo>
                    <a:pt x="556" y="430"/>
                  </a:lnTo>
                  <a:lnTo>
                    <a:pt x="480" y="506"/>
                  </a:lnTo>
                  <a:lnTo>
                    <a:pt x="379" y="581"/>
                  </a:lnTo>
                  <a:lnTo>
                    <a:pt x="278" y="581"/>
                  </a:lnTo>
                  <a:lnTo>
                    <a:pt x="278" y="581"/>
                  </a:lnTo>
                  <a:lnTo>
                    <a:pt x="152" y="556"/>
                  </a:lnTo>
                  <a:lnTo>
                    <a:pt x="77" y="506"/>
                  </a:lnTo>
                  <a:lnTo>
                    <a:pt x="1" y="405"/>
                  </a:lnTo>
                  <a:lnTo>
                    <a:pt x="1" y="304"/>
                  </a:lnTo>
                  <a:lnTo>
                    <a:pt x="1" y="304"/>
                  </a:lnTo>
                  <a:lnTo>
                    <a:pt x="1" y="178"/>
                  </a:lnTo>
                  <a:lnTo>
                    <a:pt x="77" y="102"/>
                  </a:lnTo>
                  <a:lnTo>
                    <a:pt x="178" y="26"/>
                  </a:lnTo>
                  <a:lnTo>
                    <a:pt x="278" y="1"/>
                  </a:lnTo>
                  <a:lnTo>
                    <a:pt x="278" y="1"/>
                  </a:lnTo>
                  <a:lnTo>
                    <a:pt x="405" y="26"/>
                  </a:lnTo>
                  <a:lnTo>
                    <a:pt x="480" y="102"/>
                  </a:lnTo>
                  <a:lnTo>
                    <a:pt x="556" y="203"/>
                  </a:lnTo>
                  <a:lnTo>
                    <a:pt x="581" y="3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3418;p46"/>
            <p:cNvSpPr/>
            <p:nvPr/>
          </p:nvSpPr>
          <p:spPr>
            <a:xfrm>
              <a:off x="1780522" y="1210269"/>
              <a:ext cx="6023" cy="5528"/>
            </a:xfrm>
            <a:custGeom>
              <a:avLst/>
              <a:gdLst/>
              <a:ahLst/>
              <a:cxnLst/>
              <a:rect l="l" t="t" r="r" b="b"/>
              <a:pathLst>
                <a:path w="304" h="279" extrusionOk="0">
                  <a:moveTo>
                    <a:pt x="101" y="1"/>
                  </a:moveTo>
                  <a:lnTo>
                    <a:pt x="51" y="26"/>
                  </a:lnTo>
                  <a:lnTo>
                    <a:pt x="26" y="76"/>
                  </a:lnTo>
                  <a:lnTo>
                    <a:pt x="0" y="127"/>
                  </a:lnTo>
                  <a:lnTo>
                    <a:pt x="26" y="177"/>
                  </a:lnTo>
                  <a:lnTo>
                    <a:pt x="51" y="228"/>
                  </a:lnTo>
                  <a:lnTo>
                    <a:pt x="101" y="278"/>
                  </a:lnTo>
                  <a:lnTo>
                    <a:pt x="202" y="278"/>
                  </a:lnTo>
                  <a:lnTo>
                    <a:pt x="253" y="228"/>
                  </a:lnTo>
                  <a:lnTo>
                    <a:pt x="278" y="202"/>
                  </a:lnTo>
                  <a:lnTo>
                    <a:pt x="303" y="127"/>
                  </a:lnTo>
                  <a:lnTo>
                    <a:pt x="278" y="76"/>
                  </a:lnTo>
                  <a:lnTo>
                    <a:pt x="253" y="26"/>
                  </a:lnTo>
                  <a:lnTo>
                    <a:pt x="202"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3419;p46"/>
            <p:cNvSpPr/>
            <p:nvPr/>
          </p:nvSpPr>
          <p:spPr>
            <a:xfrm>
              <a:off x="1780522" y="1210269"/>
              <a:ext cx="6023" cy="5528"/>
            </a:xfrm>
            <a:custGeom>
              <a:avLst/>
              <a:gdLst/>
              <a:ahLst/>
              <a:cxnLst/>
              <a:rect l="l" t="t" r="r" b="b"/>
              <a:pathLst>
                <a:path w="304" h="279" fill="none" extrusionOk="0">
                  <a:moveTo>
                    <a:pt x="152" y="1"/>
                  </a:moveTo>
                  <a:lnTo>
                    <a:pt x="152" y="1"/>
                  </a:lnTo>
                  <a:lnTo>
                    <a:pt x="101" y="1"/>
                  </a:lnTo>
                  <a:lnTo>
                    <a:pt x="51" y="26"/>
                  </a:lnTo>
                  <a:lnTo>
                    <a:pt x="26" y="76"/>
                  </a:lnTo>
                  <a:lnTo>
                    <a:pt x="0" y="127"/>
                  </a:lnTo>
                  <a:lnTo>
                    <a:pt x="0" y="127"/>
                  </a:lnTo>
                  <a:lnTo>
                    <a:pt x="26" y="177"/>
                  </a:lnTo>
                  <a:lnTo>
                    <a:pt x="51" y="228"/>
                  </a:lnTo>
                  <a:lnTo>
                    <a:pt x="101" y="278"/>
                  </a:lnTo>
                  <a:lnTo>
                    <a:pt x="152" y="278"/>
                  </a:lnTo>
                  <a:lnTo>
                    <a:pt x="152" y="278"/>
                  </a:lnTo>
                  <a:lnTo>
                    <a:pt x="152" y="278"/>
                  </a:lnTo>
                  <a:lnTo>
                    <a:pt x="152" y="278"/>
                  </a:lnTo>
                  <a:lnTo>
                    <a:pt x="202" y="278"/>
                  </a:lnTo>
                  <a:lnTo>
                    <a:pt x="253" y="228"/>
                  </a:lnTo>
                  <a:lnTo>
                    <a:pt x="278" y="202"/>
                  </a:lnTo>
                  <a:lnTo>
                    <a:pt x="303" y="127"/>
                  </a:lnTo>
                  <a:lnTo>
                    <a:pt x="303" y="127"/>
                  </a:lnTo>
                  <a:lnTo>
                    <a:pt x="278" y="76"/>
                  </a:lnTo>
                  <a:lnTo>
                    <a:pt x="253" y="26"/>
                  </a:lnTo>
                  <a:lnTo>
                    <a:pt x="202" y="1"/>
                  </a:lnTo>
                  <a:lnTo>
                    <a:pt x="152" y="1"/>
                  </a:lnTo>
                  <a:lnTo>
                    <a:pt x="152" y="1"/>
                  </a:lnTo>
                  <a:lnTo>
                    <a:pt x="15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3420;p46"/>
            <p:cNvSpPr/>
            <p:nvPr/>
          </p:nvSpPr>
          <p:spPr>
            <a:xfrm>
              <a:off x="1863009" y="1103788"/>
              <a:ext cx="10005" cy="10025"/>
            </a:xfrm>
            <a:custGeom>
              <a:avLst/>
              <a:gdLst/>
              <a:ahLst/>
              <a:cxnLst/>
              <a:rect l="l" t="t" r="r" b="b"/>
              <a:pathLst>
                <a:path w="505" h="506" extrusionOk="0">
                  <a:moveTo>
                    <a:pt x="252" y="1"/>
                  </a:moveTo>
                  <a:lnTo>
                    <a:pt x="152" y="26"/>
                  </a:lnTo>
                  <a:lnTo>
                    <a:pt x="76" y="76"/>
                  </a:lnTo>
                  <a:lnTo>
                    <a:pt x="25" y="152"/>
                  </a:lnTo>
                  <a:lnTo>
                    <a:pt x="0" y="253"/>
                  </a:lnTo>
                  <a:lnTo>
                    <a:pt x="25" y="354"/>
                  </a:lnTo>
                  <a:lnTo>
                    <a:pt x="76" y="430"/>
                  </a:lnTo>
                  <a:lnTo>
                    <a:pt x="152" y="480"/>
                  </a:lnTo>
                  <a:lnTo>
                    <a:pt x="252" y="505"/>
                  </a:lnTo>
                  <a:lnTo>
                    <a:pt x="353" y="480"/>
                  </a:lnTo>
                  <a:lnTo>
                    <a:pt x="429" y="430"/>
                  </a:lnTo>
                  <a:lnTo>
                    <a:pt x="480" y="354"/>
                  </a:lnTo>
                  <a:lnTo>
                    <a:pt x="505" y="253"/>
                  </a:lnTo>
                  <a:lnTo>
                    <a:pt x="480" y="177"/>
                  </a:lnTo>
                  <a:lnTo>
                    <a:pt x="429" y="76"/>
                  </a:lnTo>
                  <a:lnTo>
                    <a:pt x="353" y="26"/>
                  </a:lnTo>
                  <a:lnTo>
                    <a:pt x="2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3421;p46"/>
            <p:cNvSpPr/>
            <p:nvPr/>
          </p:nvSpPr>
          <p:spPr>
            <a:xfrm>
              <a:off x="1863009" y="1103788"/>
              <a:ext cx="10005" cy="10025"/>
            </a:xfrm>
            <a:custGeom>
              <a:avLst/>
              <a:gdLst/>
              <a:ahLst/>
              <a:cxnLst/>
              <a:rect l="l" t="t" r="r" b="b"/>
              <a:pathLst>
                <a:path w="505" h="506" fill="none" extrusionOk="0">
                  <a:moveTo>
                    <a:pt x="0" y="253"/>
                  </a:moveTo>
                  <a:lnTo>
                    <a:pt x="0" y="253"/>
                  </a:lnTo>
                  <a:lnTo>
                    <a:pt x="25" y="354"/>
                  </a:lnTo>
                  <a:lnTo>
                    <a:pt x="76" y="430"/>
                  </a:lnTo>
                  <a:lnTo>
                    <a:pt x="152" y="480"/>
                  </a:lnTo>
                  <a:lnTo>
                    <a:pt x="252" y="505"/>
                  </a:lnTo>
                  <a:lnTo>
                    <a:pt x="252" y="505"/>
                  </a:lnTo>
                  <a:lnTo>
                    <a:pt x="353" y="480"/>
                  </a:lnTo>
                  <a:lnTo>
                    <a:pt x="429" y="430"/>
                  </a:lnTo>
                  <a:lnTo>
                    <a:pt x="480" y="354"/>
                  </a:lnTo>
                  <a:lnTo>
                    <a:pt x="505" y="253"/>
                  </a:lnTo>
                  <a:lnTo>
                    <a:pt x="505" y="253"/>
                  </a:lnTo>
                  <a:lnTo>
                    <a:pt x="480" y="177"/>
                  </a:lnTo>
                  <a:lnTo>
                    <a:pt x="429" y="76"/>
                  </a:lnTo>
                  <a:lnTo>
                    <a:pt x="353" y="26"/>
                  </a:lnTo>
                  <a:lnTo>
                    <a:pt x="252" y="1"/>
                  </a:lnTo>
                  <a:lnTo>
                    <a:pt x="252" y="1"/>
                  </a:lnTo>
                  <a:lnTo>
                    <a:pt x="152" y="26"/>
                  </a:lnTo>
                  <a:lnTo>
                    <a:pt x="76" y="76"/>
                  </a:lnTo>
                  <a:lnTo>
                    <a:pt x="25"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3422;p46"/>
            <p:cNvSpPr/>
            <p:nvPr/>
          </p:nvSpPr>
          <p:spPr>
            <a:xfrm>
              <a:off x="1863009" y="1103788"/>
              <a:ext cx="10005" cy="10025"/>
            </a:xfrm>
            <a:custGeom>
              <a:avLst/>
              <a:gdLst/>
              <a:ahLst/>
              <a:cxnLst/>
              <a:rect l="l" t="t" r="r" b="b"/>
              <a:pathLst>
                <a:path w="505" h="506" extrusionOk="0">
                  <a:moveTo>
                    <a:pt x="252" y="1"/>
                  </a:moveTo>
                  <a:lnTo>
                    <a:pt x="152" y="26"/>
                  </a:lnTo>
                  <a:lnTo>
                    <a:pt x="76" y="76"/>
                  </a:lnTo>
                  <a:lnTo>
                    <a:pt x="25" y="152"/>
                  </a:lnTo>
                  <a:lnTo>
                    <a:pt x="0" y="253"/>
                  </a:lnTo>
                  <a:lnTo>
                    <a:pt x="25" y="354"/>
                  </a:lnTo>
                  <a:lnTo>
                    <a:pt x="76" y="430"/>
                  </a:lnTo>
                  <a:lnTo>
                    <a:pt x="152" y="480"/>
                  </a:lnTo>
                  <a:lnTo>
                    <a:pt x="252" y="505"/>
                  </a:lnTo>
                  <a:lnTo>
                    <a:pt x="353" y="480"/>
                  </a:lnTo>
                  <a:lnTo>
                    <a:pt x="429" y="430"/>
                  </a:lnTo>
                  <a:lnTo>
                    <a:pt x="480" y="354"/>
                  </a:lnTo>
                  <a:lnTo>
                    <a:pt x="505" y="253"/>
                  </a:lnTo>
                  <a:lnTo>
                    <a:pt x="480" y="177"/>
                  </a:lnTo>
                  <a:lnTo>
                    <a:pt x="429" y="76"/>
                  </a:lnTo>
                  <a:lnTo>
                    <a:pt x="353" y="26"/>
                  </a:lnTo>
                  <a:lnTo>
                    <a:pt x="2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3423;p46"/>
            <p:cNvSpPr/>
            <p:nvPr/>
          </p:nvSpPr>
          <p:spPr>
            <a:xfrm>
              <a:off x="1863009" y="1103788"/>
              <a:ext cx="10005" cy="10025"/>
            </a:xfrm>
            <a:custGeom>
              <a:avLst/>
              <a:gdLst/>
              <a:ahLst/>
              <a:cxnLst/>
              <a:rect l="l" t="t" r="r" b="b"/>
              <a:pathLst>
                <a:path w="505" h="506" fill="none" extrusionOk="0">
                  <a:moveTo>
                    <a:pt x="0" y="253"/>
                  </a:moveTo>
                  <a:lnTo>
                    <a:pt x="0" y="253"/>
                  </a:lnTo>
                  <a:lnTo>
                    <a:pt x="25" y="354"/>
                  </a:lnTo>
                  <a:lnTo>
                    <a:pt x="76" y="430"/>
                  </a:lnTo>
                  <a:lnTo>
                    <a:pt x="152" y="480"/>
                  </a:lnTo>
                  <a:lnTo>
                    <a:pt x="252" y="505"/>
                  </a:lnTo>
                  <a:lnTo>
                    <a:pt x="252" y="505"/>
                  </a:lnTo>
                  <a:lnTo>
                    <a:pt x="353" y="480"/>
                  </a:lnTo>
                  <a:lnTo>
                    <a:pt x="429" y="430"/>
                  </a:lnTo>
                  <a:lnTo>
                    <a:pt x="480" y="354"/>
                  </a:lnTo>
                  <a:lnTo>
                    <a:pt x="505" y="253"/>
                  </a:lnTo>
                  <a:lnTo>
                    <a:pt x="505" y="253"/>
                  </a:lnTo>
                  <a:lnTo>
                    <a:pt x="480" y="177"/>
                  </a:lnTo>
                  <a:lnTo>
                    <a:pt x="429" y="76"/>
                  </a:lnTo>
                  <a:lnTo>
                    <a:pt x="353" y="26"/>
                  </a:lnTo>
                  <a:lnTo>
                    <a:pt x="252" y="1"/>
                  </a:lnTo>
                  <a:lnTo>
                    <a:pt x="252" y="1"/>
                  </a:lnTo>
                  <a:lnTo>
                    <a:pt x="152" y="26"/>
                  </a:lnTo>
                  <a:lnTo>
                    <a:pt x="76" y="76"/>
                  </a:lnTo>
                  <a:lnTo>
                    <a:pt x="25"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3424;p46"/>
            <p:cNvSpPr/>
            <p:nvPr/>
          </p:nvSpPr>
          <p:spPr>
            <a:xfrm>
              <a:off x="1864495" y="1106799"/>
              <a:ext cx="7033" cy="5508"/>
            </a:xfrm>
            <a:custGeom>
              <a:avLst/>
              <a:gdLst/>
              <a:ahLst/>
              <a:cxnLst/>
              <a:rect l="l" t="t" r="r" b="b"/>
              <a:pathLst>
                <a:path w="355" h="278" extrusionOk="0">
                  <a:moveTo>
                    <a:pt x="177" y="0"/>
                  </a:moveTo>
                  <a:lnTo>
                    <a:pt x="203" y="51"/>
                  </a:lnTo>
                  <a:lnTo>
                    <a:pt x="177" y="101"/>
                  </a:lnTo>
                  <a:lnTo>
                    <a:pt x="152" y="126"/>
                  </a:lnTo>
                  <a:lnTo>
                    <a:pt x="127" y="152"/>
                  </a:lnTo>
                  <a:lnTo>
                    <a:pt x="102" y="152"/>
                  </a:lnTo>
                  <a:lnTo>
                    <a:pt x="51" y="126"/>
                  </a:lnTo>
                  <a:lnTo>
                    <a:pt x="1" y="101"/>
                  </a:lnTo>
                  <a:lnTo>
                    <a:pt x="26" y="152"/>
                  </a:lnTo>
                  <a:lnTo>
                    <a:pt x="51" y="227"/>
                  </a:lnTo>
                  <a:lnTo>
                    <a:pt x="102" y="252"/>
                  </a:lnTo>
                  <a:lnTo>
                    <a:pt x="177" y="278"/>
                  </a:lnTo>
                  <a:lnTo>
                    <a:pt x="253" y="252"/>
                  </a:lnTo>
                  <a:lnTo>
                    <a:pt x="304" y="227"/>
                  </a:lnTo>
                  <a:lnTo>
                    <a:pt x="329" y="177"/>
                  </a:lnTo>
                  <a:lnTo>
                    <a:pt x="354" y="101"/>
                  </a:lnTo>
                  <a:lnTo>
                    <a:pt x="329" y="25"/>
                  </a:lnTo>
                  <a:lnTo>
                    <a:pt x="177"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3425;p46"/>
            <p:cNvSpPr/>
            <p:nvPr/>
          </p:nvSpPr>
          <p:spPr>
            <a:xfrm>
              <a:off x="1864495" y="1106799"/>
              <a:ext cx="7033" cy="5508"/>
            </a:xfrm>
            <a:custGeom>
              <a:avLst/>
              <a:gdLst/>
              <a:ahLst/>
              <a:cxnLst/>
              <a:rect l="l" t="t" r="r" b="b"/>
              <a:pathLst>
                <a:path w="355" h="278" fill="none" extrusionOk="0">
                  <a:moveTo>
                    <a:pt x="177" y="0"/>
                  </a:moveTo>
                  <a:lnTo>
                    <a:pt x="177" y="0"/>
                  </a:lnTo>
                  <a:lnTo>
                    <a:pt x="203" y="51"/>
                  </a:lnTo>
                  <a:lnTo>
                    <a:pt x="203" y="51"/>
                  </a:lnTo>
                  <a:lnTo>
                    <a:pt x="177" y="101"/>
                  </a:lnTo>
                  <a:lnTo>
                    <a:pt x="152" y="126"/>
                  </a:lnTo>
                  <a:lnTo>
                    <a:pt x="127" y="152"/>
                  </a:lnTo>
                  <a:lnTo>
                    <a:pt x="102" y="152"/>
                  </a:lnTo>
                  <a:lnTo>
                    <a:pt x="102" y="152"/>
                  </a:lnTo>
                  <a:lnTo>
                    <a:pt x="102" y="152"/>
                  </a:lnTo>
                  <a:lnTo>
                    <a:pt x="102" y="152"/>
                  </a:lnTo>
                  <a:lnTo>
                    <a:pt x="51" y="126"/>
                  </a:lnTo>
                  <a:lnTo>
                    <a:pt x="1" y="101"/>
                  </a:lnTo>
                  <a:lnTo>
                    <a:pt x="1" y="101"/>
                  </a:lnTo>
                  <a:lnTo>
                    <a:pt x="1" y="101"/>
                  </a:lnTo>
                  <a:lnTo>
                    <a:pt x="1" y="101"/>
                  </a:lnTo>
                  <a:lnTo>
                    <a:pt x="26" y="152"/>
                  </a:lnTo>
                  <a:lnTo>
                    <a:pt x="51" y="227"/>
                  </a:lnTo>
                  <a:lnTo>
                    <a:pt x="102" y="252"/>
                  </a:lnTo>
                  <a:lnTo>
                    <a:pt x="177" y="278"/>
                  </a:lnTo>
                  <a:lnTo>
                    <a:pt x="177" y="278"/>
                  </a:lnTo>
                  <a:lnTo>
                    <a:pt x="177" y="278"/>
                  </a:lnTo>
                  <a:lnTo>
                    <a:pt x="177" y="278"/>
                  </a:lnTo>
                  <a:lnTo>
                    <a:pt x="253" y="252"/>
                  </a:lnTo>
                  <a:lnTo>
                    <a:pt x="304" y="227"/>
                  </a:lnTo>
                  <a:lnTo>
                    <a:pt x="329" y="177"/>
                  </a:lnTo>
                  <a:lnTo>
                    <a:pt x="354" y="101"/>
                  </a:lnTo>
                  <a:lnTo>
                    <a:pt x="354" y="101"/>
                  </a:lnTo>
                  <a:lnTo>
                    <a:pt x="329" y="25"/>
                  </a:lnTo>
                  <a:lnTo>
                    <a:pt x="329" y="25"/>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3426;p46"/>
            <p:cNvSpPr/>
            <p:nvPr/>
          </p:nvSpPr>
          <p:spPr>
            <a:xfrm>
              <a:off x="1864495" y="1105789"/>
              <a:ext cx="4022" cy="4022"/>
            </a:xfrm>
            <a:custGeom>
              <a:avLst/>
              <a:gdLst/>
              <a:ahLst/>
              <a:cxnLst/>
              <a:rect l="l" t="t" r="r" b="b"/>
              <a:pathLst>
                <a:path w="203" h="203" extrusionOk="0">
                  <a:moveTo>
                    <a:pt x="51" y="1"/>
                  </a:moveTo>
                  <a:lnTo>
                    <a:pt x="26" y="26"/>
                  </a:lnTo>
                  <a:lnTo>
                    <a:pt x="1" y="51"/>
                  </a:lnTo>
                  <a:lnTo>
                    <a:pt x="1" y="102"/>
                  </a:lnTo>
                  <a:lnTo>
                    <a:pt x="1" y="127"/>
                  </a:lnTo>
                  <a:lnTo>
                    <a:pt x="26" y="177"/>
                  </a:lnTo>
                  <a:lnTo>
                    <a:pt x="51" y="203"/>
                  </a:lnTo>
                  <a:lnTo>
                    <a:pt x="127" y="203"/>
                  </a:lnTo>
                  <a:lnTo>
                    <a:pt x="152" y="177"/>
                  </a:lnTo>
                  <a:lnTo>
                    <a:pt x="177" y="152"/>
                  </a:lnTo>
                  <a:lnTo>
                    <a:pt x="203" y="102"/>
                  </a:lnTo>
                  <a:lnTo>
                    <a:pt x="177" y="76"/>
                  </a:lnTo>
                  <a:lnTo>
                    <a:pt x="152" y="26"/>
                  </a:lnTo>
                  <a:lnTo>
                    <a:pt x="127"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3427;p46"/>
            <p:cNvSpPr/>
            <p:nvPr/>
          </p:nvSpPr>
          <p:spPr>
            <a:xfrm>
              <a:off x="1864495" y="1105789"/>
              <a:ext cx="4022" cy="4022"/>
            </a:xfrm>
            <a:custGeom>
              <a:avLst/>
              <a:gdLst/>
              <a:ahLst/>
              <a:cxnLst/>
              <a:rect l="l" t="t" r="r" b="b"/>
              <a:pathLst>
                <a:path w="203" h="203" fill="none" extrusionOk="0">
                  <a:moveTo>
                    <a:pt x="203" y="102"/>
                  </a:moveTo>
                  <a:lnTo>
                    <a:pt x="203" y="102"/>
                  </a:lnTo>
                  <a:lnTo>
                    <a:pt x="177" y="152"/>
                  </a:lnTo>
                  <a:lnTo>
                    <a:pt x="152" y="177"/>
                  </a:lnTo>
                  <a:lnTo>
                    <a:pt x="127" y="203"/>
                  </a:lnTo>
                  <a:lnTo>
                    <a:pt x="102" y="203"/>
                  </a:lnTo>
                  <a:lnTo>
                    <a:pt x="102" y="203"/>
                  </a:lnTo>
                  <a:lnTo>
                    <a:pt x="51" y="203"/>
                  </a:lnTo>
                  <a:lnTo>
                    <a:pt x="26" y="177"/>
                  </a:lnTo>
                  <a:lnTo>
                    <a:pt x="1" y="127"/>
                  </a:lnTo>
                  <a:lnTo>
                    <a:pt x="1" y="102"/>
                  </a:lnTo>
                  <a:lnTo>
                    <a:pt x="1" y="102"/>
                  </a:lnTo>
                  <a:lnTo>
                    <a:pt x="1" y="51"/>
                  </a:lnTo>
                  <a:lnTo>
                    <a:pt x="26" y="26"/>
                  </a:lnTo>
                  <a:lnTo>
                    <a:pt x="51" y="1"/>
                  </a:lnTo>
                  <a:lnTo>
                    <a:pt x="102" y="1"/>
                  </a:lnTo>
                  <a:lnTo>
                    <a:pt x="102" y="1"/>
                  </a:lnTo>
                  <a:lnTo>
                    <a:pt x="127" y="1"/>
                  </a:lnTo>
                  <a:lnTo>
                    <a:pt x="152" y="26"/>
                  </a:lnTo>
                  <a:lnTo>
                    <a:pt x="177" y="76"/>
                  </a:lnTo>
                  <a:lnTo>
                    <a:pt x="203"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3428;p46"/>
            <p:cNvSpPr/>
            <p:nvPr/>
          </p:nvSpPr>
          <p:spPr>
            <a:xfrm>
              <a:off x="1865505" y="1106284"/>
              <a:ext cx="2021" cy="2021"/>
            </a:xfrm>
            <a:custGeom>
              <a:avLst/>
              <a:gdLst/>
              <a:ahLst/>
              <a:cxnLst/>
              <a:rect l="l" t="t" r="r" b="b"/>
              <a:pathLst>
                <a:path w="102" h="102" extrusionOk="0">
                  <a:moveTo>
                    <a:pt x="26" y="1"/>
                  </a:moveTo>
                  <a:lnTo>
                    <a:pt x="0" y="51"/>
                  </a:lnTo>
                  <a:lnTo>
                    <a:pt x="26" y="77"/>
                  </a:lnTo>
                  <a:lnTo>
                    <a:pt x="51" y="102"/>
                  </a:lnTo>
                  <a:lnTo>
                    <a:pt x="76" y="77"/>
                  </a:lnTo>
                  <a:lnTo>
                    <a:pt x="101" y="51"/>
                  </a:lnTo>
                  <a:lnTo>
                    <a:pt x="101" y="26"/>
                  </a:lnTo>
                  <a:lnTo>
                    <a:pt x="26"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3429;p46"/>
            <p:cNvSpPr/>
            <p:nvPr/>
          </p:nvSpPr>
          <p:spPr>
            <a:xfrm>
              <a:off x="1865505" y="1106284"/>
              <a:ext cx="2021" cy="2021"/>
            </a:xfrm>
            <a:custGeom>
              <a:avLst/>
              <a:gdLst/>
              <a:ahLst/>
              <a:cxnLst/>
              <a:rect l="l" t="t" r="r" b="b"/>
              <a:pathLst>
                <a:path w="102" h="102" fill="none" extrusionOk="0">
                  <a:moveTo>
                    <a:pt x="26" y="1"/>
                  </a:moveTo>
                  <a:lnTo>
                    <a:pt x="26" y="1"/>
                  </a:lnTo>
                  <a:lnTo>
                    <a:pt x="0" y="51"/>
                  </a:lnTo>
                  <a:lnTo>
                    <a:pt x="0" y="51"/>
                  </a:lnTo>
                  <a:lnTo>
                    <a:pt x="26" y="77"/>
                  </a:lnTo>
                  <a:lnTo>
                    <a:pt x="51" y="102"/>
                  </a:lnTo>
                  <a:lnTo>
                    <a:pt x="51" y="102"/>
                  </a:lnTo>
                  <a:lnTo>
                    <a:pt x="51" y="102"/>
                  </a:lnTo>
                  <a:lnTo>
                    <a:pt x="51" y="102"/>
                  </a:lnTo>
                  <a:lnTo>
                    <a:pt x="76" y="77"/>
                  </a:lnTo>
                  <a:lnTo>
                    <a:pt x="101" y="51"/>
                  </a:lnTo>
                  <a:lnTo>
                    <a:pt x="101" y="51"/>
                  </a:lnTo>
                  <a:lnTo>
                    <a:pt x="101" y="26"/>
                  </a:lnTo>
                  <a:lnTo>
                    <a:pt x="101" y="26"/>
                  </a:lnTo>
                  <a:lnTo>
                    <a:pt x="2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3430;p46"/>
            <p:cNvSpPr/>
            <p:nvPr/>
          </p:nvSpPr>
          <p:spPr>
            <a:xfrm>
              <a:off x="1863504" y="1094297"/>
              <a:ext cx="9510" cy="10005"/>
            </a:xfrm>
            <a:custGeom>
              <a:avLst/>
              <a:gdLst/>
              <a:ahLst/>
              <a:cxnLst/>
              <a:rect l="l" t="t" r="r" b="b"/>
              <a:pathLst>
                <a:path w="480" h="505" extrusionOk="0">
                  <a:moveTo>
                    <a:pt x="227" y="0"/>
                  </a:moveTo>
                  <a:lnTo>
                    <a:pt x="152" y="26"/>
                  </a:lnTo>
                  <a:lnTo>
                    <a:pt x="76" y="76"/>
                  </a:lnTo>
                  <a:lnTo>
                    <a:pt x="0" y="152"/>
                  </a:lnTo>
                  <a:lnTo>
                    <a:pt x="0" y="253"/>
                  </a:lnTo>
                  <a:lnTo>
                    <a:pt x="0" y="354"/>
                  </a:lnTo>
                  <a:lnTo>
                    <a:pt x="51" y="429"/>
                  </a:lnTo>
                  <a:lnTo>
                    <a:pt x="127" y="480"/>
                  </a:lnTo>
                  <a:lnTo>
                    <a:pt x="227" y="505"/>
                  </a:lnTo>
                  <a:lnTo>
                    <a:pt x="328" y="480"/>
                  </a:lnTo>
                  <a:lnTo>
                    <a:pt x="404" y="429"/>
                  </a:lnTo>
                  <a:lnTo>
                    <a:pt x="455" y="354"/>
                  </a:lnTo>
                  <a:lnTo>
                    <a:pt x="480" y="253"/>
                  </a:lnTo>
                  <a:lnTo>
                    <a:pt x="455" y="152"/>
                  </a:lnTo>
                  <a:lnTo>
                    <a:pt x="404" y="76"/>
                  </a:lnTo>
                  <a:lnTo>
                    <a:pt x="328" y="26"/>
                  </a:lnTo>
                  <a:lnTo>
                    <a:pt x="227"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3431;p46"/>
            <p:cNvSpPr/>
            <p:nvPr/>
          </p:nvSpPr>
          <p:spPr>
            <a:xfrm>
              <a:off x="1863504" y="1094297"/>
              <a:ext cx="9510" cy="10005"/>
            </a:xfrm>
            <a:custGeom>
              <a:avLst/>
              <a:gdLst/>
              <a:ahLst/>
              <a:cxnLst/>
              <a:rect l="l" t="t" r="r" b="b"/>
              <a:pathLst>
                <a:path w="480" h="505" fill="none" extrusionOk="0">
                  <a:moveTo>
                    <a:pt x="0" y="253"/>
                  </a:moveTo>
                  <a:lnTo>
                    <a:pt x="0" y="253"/>
                  </a:lnTo>
                  <a:lnTo>
                    <a:pt x="0" y="354"/>
                  </a:lnTo>
                  <a:lnTo>
                    <a:pt x="51" y="429"/>
                  </a:lnTo>
                  <a:lnTo>
                    <a:pt x="127" y="480"/>
                  </a:lnTo>
                  <a:lnTo>
                    <a:pt x="227" y="505"/>
                  </a:lnTo>
                  <a:lnTo>
                    <a:pt x="227" y="505"/>
                  </a:lnTo>
                  <a:lnTo>
                    <a:pt x="328" y="480"/>
                  </a:lnTo>
                  <a:lnTo>
                    <a:pt x="404" y="429"/>
                  </a:lnTo>
                  <a:lnTo>
                    <a:pt x="455" y="354"/>
                  </a:lnTo>
                  <a:lnTo>
                    <a:pt x="480" y="253"/>
                  </a:lnTo>
                  <a:lnTo>
                    <a:pt x="480" y="253"/>
                  </a:lnTo>
                  <a:lnTo>
                    <a:pt x="455" y="152"/>
                  </a:lnTo>
                  <a:lnTo>
                    <a:pt x="404" y="76"/>
                  </a:lnTo>
                  <a:lnTo>
                    <a:pt x="328" y="26"/>
                  </a:lnTo>
                  <a:lnTo>
                    <a:pt x="227" y="0"/>
                  </a:lnTo>
                  <a:lnTo>
                    <a:pt x="227" y="0"/>
                  </a:lnTo>
                  <a:lnTo>
                    <a:pt x="152" y="26"/>
                  </a:lnTo>
                  <a:lnTo>
                    <a:pt x="76" y="76"/>
                  </a:lnTo>
                  <a:lnTo>
                    <a:pt x="0"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3432;p46"/>
            <p:cNvSpPr/>
            <p:nvPr/>
          </p:nvSpPr>
          <p:spPr>
            <a:xfrm>
              <a:off x="1863504" y="1094297"/>
              <a:ext cx="9510" cy="10005"/>
            </a:xfrm>
            <a:custGeom>
              <a:avLst/>
              <a:gdLst/>
              <a:ahLst/>
              <a:cxnLst/>
              <a:rect l="l" t="t" r="r" b="b"/>
              <a:pathLst>
                <a:path w="480" h="505" extrusionOk="0">
                  <a:moveTo>
                    <a:pt x="227" y="0"/>
                  </a:moveTo>
                  <a:lnTo>
                    <a:pt x="152" y="26"/>
                  </a:lnTo>
                  <a:lnTo>
                    <a:pt x="76" y="76"/>
                  </a:lnTo>
                  <a:lnTo>
                    <a:pt x="0" y="152"/>
                  </a:lnTo>
                  <a:lnTo>
                    <a:pt x="0" y="253"/>
                  </a:lnTo>
                  <a:lnTo>
                    <a:pt x="0" y="354"/>
                  </a:lnTo>
                  <a:lnTo>
                    <a:pt x="51" y="429"/>
                  </a:lnTo>
                  <a:lnTo>
                    <a:pt x="127" y="480"/>
                  </a:lnTo>
                  <a:lnTo>
                    <a:pt x="227" y="505"/>
                  </a:lnTo>
                  <a:lnTo>
                    <a:pt x="328" y="480"/>
                  </a:lnTo>
                  <a:lnTo>
                    <a:pt x="404" y="429"/>
                  </a:lnTo>
                  <a:lnTo>
                    <a:pt x="455" y="354"/>
                  </a:lnTo>
                  <a:lnTo>
                    <a:pt x="480" y="253"/>
                  </a:lnTo>
                  <a:lnTo>
                    <a:pt x="455" y="152"/>
                  </a:lnTo>
                  <a:lnTo>
                    <a:pt x="404" y="76"/>
                  </a:lnTo>
                  <a:lnTo>
                    <a:pt x="328" y="26"/>
                  </a:lnTo>
                  <a:lnTo>
                    <a:pt x="227"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3433;p46"/>
            <p:cNvSpPr/>
            <p:nvPr/>
          </p:nvSpPr>
          <p:spPr>
            <a:xfrm>
              <a:off x="1863504" y="1094297"/>
              <a:ext cx="9510" cy="10005"/>
            </a:xfrm>
            <a:custGeom>
              <a:avLst/>
              <a:gdLst/>
              <a:ahLst/>
              <a:cxnLst/>
              <a:rect l="l" t="t" r="r" b="b"/>
              <a:pathLst>
                <a:path w="480" h="505" fill="none" extrusionOk="0">
                  <a:moveTo>
                    <a:pt x="0" y="253"/>
                  </a:moveTo>
                  <a:lnTo>
                    <a:pt x="0" y="253"/>
                  </a:lnTo>
                  <a:lnTo>
                    <a:pt x="0" y="354"/>
                  </a:lnTo>
                  <a:lnTo>
                    <a:pt x="51" y="429"/>
                  </a:lnTo>
                  <a:lnTo>
                    <a:pt x="127" y="480"/>
                  </a:lnTo>
                  <a:lnTo>
                    <a:pt x="227" y="505"/>
                  </a:lnTo>
                  <a:lnTo>
                    <a:pt x="227" y="505"/>
                  </a:lnTo>
                  <a:lnTo>
                    <a:pt x="328" y="480"/>
                  </a:lnTo>
                  <a:lnTo>
                    <a:pt x="404" y="429"/>
                  </a:lnTo>
                  <a:lnTo>
                    <a:pt x="455" y="354"/>
                  </a:lnTo>
                  <a:lnTo>
                    <a:pt x="480" y="253"/>
                  </a:lnTo>
                  <a:lnTo>
                    <a:pt x="480" y="253"/>
                  </a:lnTo>
                  <a:lnTo>
                    <a:pt x="455" y="152"/>
                  </a:lnTo>
                  <a:lnTo>
                    <a:pt x="404" y="76"/>
                  </a:lnTo>
                  <a:lnTo>
                    <a:pt x="328" y="26"/>
                  </a:lnTo>
                  <a:lnTo>
                    <a:pt x="227" y="0"/>
                  </a:lnTo>
                  <a:lnTo>
                    <a:pt x="227" y="0"/>
                  </a:lnTo>
                  <a:lnTo>
                    <a:pt x="152" y="26"/>
                  </a:lnTo>
                  <a:lnTo>
                    <a:pt x="76" y="76"/>
                  </a:lnTo>
                  <a:lnTo>
                    <a:pt x="0"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3434;p46"/>
            <p:cNvSpPr/>
            <p:nvPr/>
          </p:nvSpPr>
          <p:spPr>
            <a:xfrm>
              <a:off x="1864495" y="1096298"/>
              <a:ext cx="4022" cy="4022"/>
            </a:xfrm>
            <a:custGeom>
              <a:avLst/>
              <a:gdLst/>
              <a:ahLst/>
              <a:cxnLst/>
              <a:rect l="l" t="t" r="r" b="b"/>
              <a:pathLst>
                <a:path w="203" h="203" extrusionOk="0">
                  <a:moveTo>
                    <a:pt x="77" y="0"/>
                  </a:moveTo>
                  <a:lnTo>
                    <a:pt x="26" y="26"/>
                  </a:lnTo>
                  <a:lnTo>
                    <a:pt x="1" y="51"/>
                  </a:lnTo>
                  <a:lnTo>
                    <a:pt x="1" y="101"/>
                  </a:lnTo>
                  <a:lnTo>
                    <a:pt x="1" y="126"/>
                  </a:lnTo>
                  <a:lnTo>
                    <a:pt x="26" y="177"/>
                  </a:lnTo>
                  <a:lnTo>
                    <a:pt x="51" y="177"/>
                  </a:lnTo>
                  <a:lnTo>
                    <a:pt x="102" y="202"/>
                  </a:lnTo>
                  <a:lnTo>
                    <a:pt x="127" y="177"/>
                  </a:lnTo>
                  <a:lnTo>
                    <a:pt x="177" y="177"/>
                  </a:lnTo>
                  <a:lnTo>
                    <a:pt x="203" y="126"/>
                  </a:lnTo>
                  <a:lnTo>
                    <a:pt x="203" y="101"/>
                  </a:lnTo>
                  <a:lnTo>
                    <a:pt x="203" y="51"/>
                  </a:lnTo>
                  <a:lnTo>
                    <a:pt x="177" y="26"/>
                  </a:lnTo>
                  <a:lnTo>
                    <a:pt x="15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3435;p46"/>
            <p:cNvSpPr/>
            <p:nvPr/>
          </p:nvSpPr>
          <p:spPr>
            <a:xfrm>
              <a:off x="1864495" y="1096298"/>
              <a:ext cx="4022" cy="4022"/>
            </a:xfrm>
            <a:custGeom>
              <a:avLst/>
              <a:gdLst/>
              <a:ahLst/>
              <a:cxnLst/>
              <a:rect l="l" t="t" r="r" b="b"/>
              <a:pathLst>
                <a:path w="203" h="203" fill="none" extrusionOk="0">
                  <a:moveTo>
                    <a:pt x="203" y="101"/>
                  </a:moveTo>
                  <a:lnTo>
                    <a:pt x="203" y="101"/>
                  </a:lnTo>
                  <a:lnTo>
                    <a:pt x="203" y="126"/>
                  </a:lnTo>
                  <a:lnTo>
                    <a:pt x="177" y="177"/>
                  </a:lnTo>
                  <a:lnTo>
                    <a:pt x="127" y="177"/>
                  </a:lnTo>
                  <a:lnTo>
                    <a:pt x="102" y="202"/>
                  </a:lnTo>
                  <a:lnTo>
                    <a:pt x="102" y="202"/>
                  </a:lnTo>
                  <a:lnTo>
                    <a:pt x="51" y="177"/>
                  </a:lnTo>
                  <a:lnTo>
                    <a:pt x="26" y="177"/>
                  </a:lnTo>
                  <a:lnTo>
                    <a:pt x="1" y="126"/>
                  </a:lnTo>
                  <a:lnTo>
                    <a:pt x="1" y="101"/>
                  </a:lnTo>
                  <a:lnTo>
                    <a:pt x="1" y="101"/>
                  </a:lnTo>
                  <a:lnTo>
                    <a:pt x="1" y="51"/>
                  </a:lnTo>
                  <a:lnTo>
                    <a:pt x="26" y="26"/>
                  </a:lnTo>
                  <a:lnTo>
                    <a:pt x="77" y="0"/>
                  </a:lnTo>
                  <a:lnTo>
                    <a:pt x="102" y="0"/>
                  </a:lnTo>
                  <a:lnTo>
                    <a:pt x="102" y="0"/>
                  </a:lnTo>
                  <a:lnTo>
                    <a:pt x="152" y="0"/>
                  </a:lnTo>
                  <a:lnTo>
                    <a:pt x="177" y="26"/>
                  </a:lnTo>
                  <a:lnTo>
                    <a:pt x="203" y="51"/>
                  </a:lnTo>
                  <a:lnTo>
                    <a:pt x="203"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3436;p46"/>
            <p:cNvSpPr/>
            <p:nvPr/>
          </p:nvSpPr>
          <p:spPr>
            <a:xfrm>
              <a:off x="1863009" y="1113299"/>
              <a:ext cx="9510" cy="9510"/>
            </a:xfrm>
            <a:custGeom>
              <a:avLst/>
              <a:gdLst/>
              <a:ahLst/>
              <a:cxnLst/>
              <a:rect l="l" t="t" r="r" b="b"/>
              <a:pathLst>
                <a:path w="480" h="480" extrusionOk="0">
                  <a:moveTo>
                    <a:pt x="252" y="0"/>
                  </a:moveTo>
                  <a:lnTo>
                    <a:pt x="152" y="25"/>
                  </a:lnTo>
                  <a:lnTo>
                    <a:pt x="76" y="76"/>
                  </a:lnTo>
                  <a:lnTo>
                    <a:pt x="25" y="151"/>
                  </a:lnTo>
                  <a:lnTo>
                    <a:pt x="0" y="227"/>
                  </a:lnTo>
                  <a:lnTo>
                    <a:pt x="25" y="328"/>
                  </a:lnTo>
                  <a:lnTo>
                    <a:pt x="76" y="404"/>
                  </a:lnTo>
                  <a:lnTo>
                    <a:pt x="152" y="454"/>
                  </a:lnTo>
                  <a:lnTo>
                    <a:pt x="252" y="479"/>
                  </a:lnTo>
                  <a:lnTo>
                    <a:pt x="328" y="454"/>
                  </a:lnTo>
                  <a:lnTo>
                    <a:pt x="404" y="404"/>
                  </a:lnTo>
                  <a:lnTo>
                    <a:pt x="480" y="328"/>
                  </a:lnTo>
                  <a:lnTo>
                    <a:pt x="480" y="252"/>
                  </a:lnTo>
                  <a:lnTo>
                    <a:pt x="480" y="151"/>
                  </a:lnTo>
                  <a:lnTo>
                    <a:pt x="429" y="76"/>
                  </a:lnTo>
                  <a:lnTo>
                    <a:pt x="353" y="25"/>
                  </a:lnTo>
                  <a:lnTo>
                    <a:pt x="25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3437;p46"/>
            <p:cNvSpPr/>
            <p:nvPr/>
          </p:nvSpPr>
          <p:spPr>
            <a:xfrm>
              <a:off x="1863009" y="1113299"/>
              <a:ext cx="9510" cy="9510"/>
            </a:xfrm>
            <a:custGeom>
              <a:avLst/>
              <a:gdLst/>
              <a:ahLst/>
              <a:cxnLst/>
              <a:rect l="l" t="t" r="r" b="b"/>
              <a:pathLst>
                <a:path w="480" h="480" fill="none" extrusionOk="0">
                  <a:moveTo>
                    <a:pt x="0" y="227"/>
                  </a:moveTo>
                  <a:lnTo>
                    <a:pt x="0" y="227"/>
                  </a:lnTo>
                  <a:lnTo>
                    <a:pt x="25" y="328"/>
                  </a:lnTo>
                  <a:lnTo>
                    <a:pt x="76" y="404"/>
                  </a:lnTo>
                  <a:lnTo>
                    <a:pt x="152" y="454"/>
                  </a:lnTo>
                  <a:lnTo>
                    <a:pt x="252" y="479"/>
                  </a:lnTo>
                  <a:lnTo>
                    <a:pt x="252" y="479"/>
                  </a:lnTo>
                  <a:lnTo>
                    <a:pt x="328" y="454"/>
                  </a:lnTo>
                  <a:lnTo>
                    <a:pt x="404" y="404"/>
                  </a:lnTo>
                  <a:lnTo>
                    <a:pt x="480" y="328"/>
                  </a:lnTo>
                  <a:lnTo>
                    <a:pt x="480" y="252"/>
                  </a:lnTo>
                  <a:lnTo>
                    <a:pt x="480" y="252"/>
                  </a:lnTo>
                  <a:lnTo>
                    <a:pt x="480" y="151"/>
                  </a:lnTo>
                  <a:lnTo>
                    <a:pt x="429" y="76"/>
                  </a:lnTo>
                  <a:lnTo>
                    <a:pt x="353" y="25"/>
                  </a:lnTo>
                  <a:lnTo>
                    <a:pt x="252" y="0"/>
                  </a:lnTo>
                  <a:lnTo>
                    <a:pt x="252" y="0"/>
                  </a:lnTo>
                  <a:lnTo>
                    <a:pt x="152" y="25"/>
                  </a:lnTo>
                  <a:lnTo>
                    <a:pt x="76" y="76"/>
                  </a:lnTo>
                  <a:lnTo>
                    <a:pt x="25" y="151"/>
                  </a:lnTo>
                  <a:lnTo>
                    <a:pt x="0"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3438;p46"/>
            <p:cNvSpPr/>
            <p:nvPr/>
          </p:nvSpPr>
          <p:spPr>
            <a:xfrm>
              <a:off x="1863009" y="1113299"/>
              <a:ext cx="9510" cy="9510"/>
            </a:xfrm>
            <a:custGeom>
              <a:avLst/>
              <a:gdLst/>
              <a:ahLst/>
              <a:cxnLst/>
              <a:rect l="l" t="t" r="r" b="b"/>
              <a:pathLst>
                <a:path w="480" h="480" extrusionOk="0">
                  <a:moveTo>
                    <a:pt x="252" y="0"/>
                  </a:moveTo>
                  <a:lnTo>
                    <a:pt x="152" y="25"/>
                  </a:lnTo>
                  <a:lnTo>
                    <a:pt x="76" y="76"/>
                  </a:lnTo>
                  <a:lnTo>
                    <a:pt x="25" y="151"/>
                  </a:lnTo>
                  <a:lnTo>
                    <a:pt x="0" y="227"/>
                  </a:lnTo>
                  <a:lnTo>
                    <a:pt x="25" y="328"/>
                  </a:lnTo>
                  <a:lnTo>
                    <a:pt x="76" y="404"/>
                  </a:lnTo>
                  <a:lnTo>
                    <a:pt x="152" y="454"/>
                  </a:lnTo>
                  <a:lnTo>
                    <a:pt x="252" y="479"/>
                  </a:lnTo>
                  <a:lnTo>
                    <a:pt x="328" y="454"/>
                  </a:lnTo>
                  <a:lnTo>
                    <a:pt x="404" y="404"/>
                  </a:lnTo>
                  <a:lnTo>
                    <a:pt x="480" y="328"/>
                  </a:lnTo>
                  <a:lnTo>
                    <a:pt x="480" y="252"/>
                  </a:lnTo>
                  <a:lnTo>
                    <a:pt x="480" y="151"/>
                  </a:lnTo>
                  <a:lnTo>
                    <a:pt x="429" y="76"/>
                  </a:lnTo>
                  <a:lnTo>
                    <a:pt x="353" y="25"/>
                  </a:lnTo>
                  <a:lnTo>
                    <a:pt x="25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3439;p46"/>
            <p:cNvSpPr/>
            <p:nvPr/>
          </p:nvSpPr>
          <p:spPr>
            <a:xfrm>
              <a:off x="1863009" y="1113299"/>
              <a:ext cx="9510" cy="9510"/>
            </a:xfrm>
            <a:custGeom>
              <a:avLst/>
              <a:gdLst/>
              <a:ahLst/>
              <a:cxnLst/>
              <a:rect l="l" t="t" r="r" b="b"/>
              <a:pathLst>
                <a:path w="480" h="480" fill="none" extrusionOk="0">
                  <a:moveTo>
                    <a:pt x="0" y="227"/>
                  </a:moveTo>
                  <a:lnTo>
                    <a:pt x="0" y="227"/>
                  </a:lnTo>
                  <a:lnTo>
                    <a:pt x="25" y="328"/>
                  </a:lnTo>
                  <a:lnTo>
                    <a:pt x="76" y="404"/>
                  </a:lnTo>
                  <a:lnTo>
                    <a:pt x="152" y="454"/>
                  </a:lnTo>
                  <a:lnTo>
                    <a:pt x="252" y="479"/>
                  </a:lnTo>
                  <a:lnTo>
                    <a:pt x="252" y="479"/>
                  </a:lnTo>
                  <a:lnTo>
                    <a:pt x="328" y="454"/>
                  </a:lnTo>
                  <a:lnTo>
                    <a:pt x="404" y="404"/>
                  </a:lnTo>
                  <a:lnTo>
                    <a:pt x="480" y="328"/>
                  </a:lnTo>
                  <a:lnTo>
                    <a:pt x="480" y="252"/>
                  </a:lnTo>
                  <a:lnTo>
                    <a:pt x="480" y="252"/>
                  </a:lnTo>
                  <a:lnTo>
                    <a:pt x="480" y="151"/>
                  </a:lnTo>
                  <a:lnTo>
                    <a:pt x="429" y="76"/>
                  </a:lnTo>
                  <a:lnTo>
                    <a:pt x="353" y="25"/>
                  </a:lnTo>
                  <a:lnTo>
                    <a:pt x="252" y="0"/>
                  </a:lnTo>
                  <a:lnTo>
                    <a:pt x="252" y="0"/>
                  </a:lnTo>
                  <a:lnTo>
                    <a:pt x="152" y="25"/>
                  </a:lnTo>
                  <a:lnTo>
                    <a:pt x="76" y="76"/>
                  </a:lnTo>
                  <a:lnTo>
                    <a:pt x="25" y="151"/>
                  </a:lnTo>
                  <a:lnTo>
                    <a:pt x="0"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3440;p46"/>
            <p:cNvSpPr/>
            <p:nvPr/>
          </p:nvSpPr>
          <p:spPr>
            <a:xfrm>
              <a:off x="1864495" y="1114785"/>
              <a:ext cx="6518" cy="6518"/>
            </a:xfrm>
            <a:custGeom>
              <a:avLst/>
              <a:gdLst/>
              <a:ahLst/>
              <a:cxnLst/>
              <a:rect l="l" t="t" r="r" b="b"/>
              <a:pathLst>
                <a:path w="329" h="329" extrusionOk="0">
                  <a:moveTo>
                    <a:pt x="77" y="1"/>
                  </a:moveTo>
                  <a:lnTo>
                    <a:pt x="127" y="26"/>
                  </a:lnTo>
                  <a:lnTo>
                    <a:pt x="152" y="51"/>
                  </a:lnTo>
                  <a:lnTo>
                    <a:pt x="177" y="76"/>
                  </a:lnTo>
                  <a:lnTo>
                    <a:pt x="177" y="102"/>
                  </a:lnTo>
                  <a:lnTo>
                    <a:pt x="177" y="152"/>
                  </a:lnTo>
                  <a:lnTo>
                    <a:pt x="152" y="177"/>
                  </a:lnTo>
                  <a:lnTo>
                    <a:pt x="127" y="203"/>
                  </a:lnTo>
                  <a:lnTo>
                    <a:pt x="26" y="203"/>
                  </a:lnTo>
                  <a:lnTo>
                    <a:pt x="1" y="152"/>
                  </a:lnTo>
                  <a:lnTo>
                    <a:pt x="1" y="228"/>
                  </a:lnTo>
                  <a:lnTo>
                    <a:pt x="51" y="278"/>
                  </a:lnTo>
                  <a:lnTo>
                    <a:pt x="102" y="329"/>
                  </a:lnTo>
                  <a:lnTo>
                    <a:pt x="228" y="329"/>
                  </a:lnTo>
                  <a:lnTo>
                    <a:pt x="278" y="278"/>
                  </a:lnTo>
                  <a:lnTo>
                    <a:pt x="329" y="228"/>
                  </a:lnTo>
                  <a:lnTo>
                    <a:pt x="329" y="152"/>
                  </a:lnTo>
                  <a:lnTo>
                    <a:pt x="329" y="102"/>
                  </a:lnTo>
                  <a:lnTo>
                    <a:pt x="304" y="51"/>
                  </a:lnTo>
                  <a:lnTo>
                    <a:pt x="228"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3441;p46"/>
            <p:cNvSpPr/>
            <p:nvPr/>
          </p:nvSpPr>
          <p:spPr>
            <a:xfrm>
              <a:off x="1864495" y="1114785"/>
              <a:ext cx="6518" cy="6518"/>
            </a:xfrm>
            <a:custGeom>
              <a:avLst/>
              <a:gdLst/>
              <a:ahLst/>
              <a:cxnLst/>
              <a:rect l="l" t="t" r="r" b="b"/>
              <a:pathLst>
                <a:path w="329" h="329" fill="none" extrusionOk="0">
                  <a:moveTo>
                    <a:pt x="177" y="1"/>
                  </a:moveTo>
                  <a:lnTo>
                    <a:pt x="177" y="1"/>
                  </a:lnTo>
                  <a:lnTo>
                    <a:pt x="77" y="1"/>
                  </a:lnTo>
                  <a:lnTo>
                    <a:pt x="77" y="1"/>
                  </a:lnTo>
                  <a:lnTo>
                    <a:pt x="77" y="1"/>
                  </a:lnTo>
                  <a:lnTo>
                    <a:pt x="77" y="1"/>
                  </a:lnTo>
                  <a:lnTo>
                    <a:pt x="77" y="1"/>
                  </a:lnTo>
                  <a:lnTo>
                    <a:pt x="77" y="1"/>
                  </a:lnTo>
                  <a:lnTo>
                    <a:pt x="127" y="26"/>
                  </a:lnTo>
                  <a:lnTo>
                    <a:pt x="152" y="51"/>
                  </a:lnTo>
                  <a:lnTo>
                    <a:pt x="177" y="76"/>
                  </a:lnTo>
                  <a:lnTo>
                    <a:pt x="177" y="102"/>
                  </a:lnTo>
                  <a:lnTo>
                    <a:pt x="177" y="102"/>
                  </a:lnTo>
                  <a:lnTo>
                    <a:pt x="177" y="152"/>
                  </a:lnTo>
                  <a:lnTo>
                    <a:pt x="152" y="177"/>
                  </a:lnTo>
                  <a:lnTo>
                    <a:pt x="127" y="203"/>
                  </a:lnTo>
                  <a:lnTo>
                    <a:pt x="77" y="203"/>
                  </a:lnTo>
                  <a:lnTo>
                    <a:pt x="77" y="203"/>
                  </a:lnTo>
                  <a:lnTo>
                    <a:pt x="77" y="203"/>
                  </a:lnTo>
                  <a:lnTo>
                    <a:pt x="77" y="203"/>
                  </a:lnTo>
                  <a:lnTo>
                    <a:pt x="26" y="203"/>
                  </a:lnTo>
                  <a:lnTo>
                    <a:pt x="1" y="152"/>
                  </a:lnTo>
                  <a:lnTo>
                    <a:pt x="1" y="152"/>
                  </a:lnTo>
                  <a:lnTo>
                    <a:pt x="1" y="152"/>
                  </a:lnTo>
                  <a:lnTo>
                    <a:pt x="1" y="152"/>
                  </a:lnTo>
                  <a:lnTo>
                    <a:pt x="1" y="228"/>
                  </a:lnTo>
                  <a:lnTo>
                    <a:pt x="51" y="278"/>
                  </a:lnTo>
                  <a:lnTo>
                    <a:pt x="102" y="329"/>
                  </a:lnTo>
                  <a:lnTo>
                    <a:pt x="177" y="329"/>
                  </a:lnTo>
                  <a:lnTo>
                    <a:pt x="177" y="329"/>
                  </a:lnTo>
                  <a:lnTo>
                    <a:pt x="177" y="329"/>
                  </a:lnTo>
                  <a:lnTo>
                    <a:pt x="177" y="329"/>
                  </a:lnTo>
                  <a:lnTo>
                    <a:pt x="228" y="329"/>
                  </a:lnTo>
                  <a:lnTo>
                    <a:pt x="278" y="278"/>
                  </a:lnTo>
                  <a:lnTo>
                    <a:pt x="329" y="228"/>
                  </a:lnTo>
                  <a:lnTo>
                    <a:pt x="329" y="152"/>
                  </a:lnTo>
                  <a:lnTo>
                    <a:pt x="329" y="152"/>
                  </a:lnTo>
                  <a:lnTo>
                    <a:pt x="329" y="102"/>
                  </a:lnTo>
                  <a:lnTo>
                    <a:pt x="304" y="51"/>
                  </a:lnTo>
                  <a:lnTo>
                    <a:pt x="228" y="1"/>
                  </a:lnTo>
                  <a:lnTo>
                    <a:pt x="177" y="1"/>
                  </a:lnTo>
                  <a:lnTo>
                    <a:pt x="177" y="1"/>
                  </a:lnTo>
                  <a:lnTo>
                    <a:pt x="1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3442;p46"/>
            <p:cNvSpPr/>
            <p:nvPr/>
          </p:nvSpPr>
          <p:spPr>
            <a:xfrm>
              <a:off x="1864000" y="1114785"/>
              <a:ext cx="4022" cy="4022"/>
            </a:xfrm>
            <a:custGeom>
              <a:avLst/>
              <a:gdLst/>
              <a:ahLst/>
              <a:cxnLst/>
              <a:rect l="l" t="t" r="r" b="b"/>
              <a:pathLst>
                <a:path w="203" h="203" extrusionOk="0">
                  <a:moveTo>
                    <a:pt x="102" y="1"/>
                  </a:moveTo>
                  <a:lnTo>
                    <a:pt x="76" y="26"/>
                  </a:lnTo>
                  <a:lnTo>
                    <a:pt x="51" y="51"/>
                  </a:lnTo>
                  <a:lnTo>
                    <a:pt x="26" y="76"/>
                  </a:lnTo>
                  <a:lnTo>
                    <a:pt x="1" y="102"/>
                  </a:lnTo>
                  <a:lnTo>
                    <a:pt x="26" y="152"/>
                  </a:lnTo>
                  <a:lnTo>
                    <a:pt x="51" y="177"/>
                  </a:lnTo>
                  <a:lnTo>
                    <a:pt x="76" y="203"/>
                  </a:lnTo>
                  <a:lnTo>
                    <a:pt x="152" y="203"/>
                  </a:lnTo>
                  <a:lnTo>
                    <a:pt x="177" y="177"/>
                  </a:lnTo>
                  <a:lnTo>
                    <a:pt x="202" y="152"/>
                  </a:lnTo>
                  <a:lnTo>
                    <a:pt x="202" y="102"/>
                  </a:lnTo>
                  <a:lnTo>
                    <a:pt x="202" y="76"/>
                  </a:lnTo>
                  <a:lnTo>
                    <a:pt x="177" y="51"/>
                  </a:lnTo>
                  <a:lnTo>
                    <a:pt x="152" y="26"/>
                  </a:lnTo>
                  <a:lnTo>
                    <a:pt x="10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3443;p46"/>
            <p:cNvSpPr/>
            <p:nvPr/>
          </p:nvSpPr>
          <p:spPr>
            <a:xfrm>
              <a:off x="1864000" y="1114785"/>
              <a:ext cx="4022" cy="4022"/>
            </a:xfrm>
            <a:custGeom>
              <a:avLst/>
              <a:gdLst/>
              <a:ahLst/>
              <a:cxnLst/>
              <a:rect l="l" t="t" r="r" b="b"/>
              <a:pathLst>
                <a:path w="203" h="203" fill="none" extrusionOk="0">
                  <a:moveTo>
                    <a:pt x="202" y="102"/>
                  </a:moveTo>
                  <a:lnTo>
                    <a:pt x="202" y="102"/>
                  </a:lnTo>
                  <a:lnTo>
                    <a:pt x="202" y="152"/>
                  </a:lnTo>
                  <a:lnTo>
                    <a:pt x="177" y="177"/>
                  </a:lnTo>
                  <a:lnTo>
                    <a:pt x="152" y="203"/>
                  </a:lnTo>
                  <a:lnTo>
                    <a:pt x="102" y="203"/>
                  </a:lnTo>
                  <a:lnTo>
                    <a:pt x="102" y="203"/>
                  </a:lnTo>
                  <a:lnTo>
                    <a:pt x="76" y="203"/>
                  </a:lnTo>
                  <a:lnTo>
                    <a:pt x="51" y="177"/>
                  </a:lnTo>
                  <a:lnTo>
                    <a:pt x="26" y="152"/>
                  </a:lnTo>
                  <a:lnTo>
                    <a:pt x="1" y="102"/>
                  </a:lnTo>
                  <a:lnTo>
                    <a:pt x="1" y="102"/>
                  </a:lnTo>
                  <a:lnTo>
                    <a:pt x="26" y="76"/>
                  </a:lnTo>
                  <a:lnTo>
                    <a:pt x="51" y="51"/>
                  </a:lnTo>
                  <a:lnTo>
                    <a:pt x="76" y="26"/>
                  </a:lnTo>
                  <a:lnTo>
                    <a:pt x="102" y="1"/>
                  </a:lnTo>
                  <a:lnTo>
                    <a:pt x="102" y="1"/>
                  </a:lnTo>
                  <a:lnTo>
                    <a:pt x="152" y="26"/>
                  </a:lnTo>
                  <a:lnTo>
                    <a:pt x="177" y="51"/>
                  </a:lnTo>
                  <a:lnTo>
                    <a:pt x="202" y="76"/>
                  </a:lnTo>
                  <a:lnTo>
                    <a:pt x="202"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3444;p46"/>
            <p:cNvSpPr/>
            <p:nvPr/>
          </p:nvSpPr>
          <p:spPr>
            <a:xfrm>
              <a:off x="1865505" y="1115300"/>
              <a:ext cx="2021" cy="2001"/>
            </a:xfrm>
            <a:custGeom>
              <a:avLst/>
              <a:gdLst/>
              <a:ahLst/>
              <a:cxnLst/>
              <a:rect l="l" t="t" r="r" b="b"/>
              <a:pathLst>
                <a:path w="102" h="101" extrusionOk="0">
                  <a:moveTo>
                    <a:pt x="51" y="0"/>
                  </a:moveTo>
                  <a:lnTo>
                    <a:pt x="0" y="25"/>
                  </a:lnTo>
                  <a:lnTo>
                    <a:pt x="0" y="50"/>
                  </a:lnTo>
                  <a:lnTo>
                    <a:pt x="0" y="101"/>
                  </a:lnTo>
                  <a:lnTo>
                    <a:pt x="76" y="101"/>
                  </a:lnTo>
                  <a:lnTo>
                    <a:pt x="101" y="50"/>
                  </a:lnTo>
                  <a:lnTo>
                    <a:pt x="76" y="25"/>
                  </a:lnTo>
                  <a:lnTo>
                    <a:pt x="5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3445;p46"/>
            <p:cNvSpPr/>
            <p:nvPr/>
          </p:nvSpPr>
          <p:spPr>
            <a:xfrm>
              <a:off x="1865505" y="1115300"/>
              <a:ext cx="2021" cy="2001"/>
            </a:xfrm>
            <a:custGeom>
              <a:avLst/>
              <a:gdLst/>
              <a:ahLst/>
              <a:cxnLst/>
              <a:rect l="l" t="t" r="r" b="b"/>
              <a:pathLst>
                <a:path w="102" h="101" fill="none" extrusionOk="0">
                  <a:moveTo>
                    <a:pt x="51" y="0"/>
                  </a:moveTo>
                  <a:lnTo>
                    <a:pt x="51" y="0"/>
                  </a:lnTo>
                  <a:lnTo>
                    <a:pt x="0" y="25"/>
                  </a:lnTo>
                  <a:lnTo>
                    <a:pt x="0" y="50"/>
                  </a:lnTo>
                  <a:lnTo>
                    <a:pt x="0" y="50"/>
                  </a:lnTo>
                  <a:lnTo>
                    <a:pt x="0" y="101"/>
                  </a:lnTo>
                  <a:lnTo>
                    <a:pt x="51" y="101"/>
                  </a:lnTo>
                  <a:lnTo>
                    <a:pt x="51" y="101"/>
                  </a:lnTo>
                  <a:lnTo>
                    <a:pt x="51" y="101"/>
                  </a:lnTo>
                  <a:lnTo>
                    <a:pt x="51" y="101"/>
                  </a:lnTo>
                  <a:lnTo>
                    <a:pt x="76" y="101"/>
                  </a:lnTo>
                  <a:lnTo>
                    <a:pt x="101" y="50"/>
                  </a:lnTo>
                  <a:lnTo>
                    <a:pt x="101" y="50"/>
                  </a:lnTo>
                  <a:lnTo>
                    <a:pt x="76" y="25"/>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3446;p46"/>
            <p:cNvSpPr/>
            <p:nvPr/>
          </p:nvSpPr>
          <p:spPr>
            <a:xfrm>
              <a:off x="1862494" y="1132280"/>
              <a:ext cx="10025" cy="10025"/>
            </a:xfrm>
            <a:custGeom>
              <a:avLst/>
              <a:gdLst/>
              <a:ahLst/>
              <a:cxnLst/>
              <a:rect l="l" t="t" r="r" b="b"/>
              <a:pathLst>
                <a:path w="506" h="506" extrusionOk="0">
                  <a:moveTo>
                    <a:pt x="253" y="1"/>
                  </a:moveTo>
                  <a:lnTo>
                    <a:pt x="152" y="26"/>
                  </a:lnTo>
                  <a:lnTo>
                    <a:pt x="77" y="77"/>
                  </a:lnTo>
                  <a:lnTo>
                    <a:pt x="26" y="152"/>
                  </a:lnTo>
                  <a:lnTo>
                    <a:pt x="1" y="253"/>
                  </a:lnTo>
                  <a:lnTo>
                    <a:pt x="26" y="329"/>
                  </a:lnTo>
                  <a:lnTo>
                    <a:pt x="77" y="430"/>
                  </a:lnTo>
                  <a:lnTo>
                    <a:pt x="152" y="480"/>
                  </a:lnTo>
                  <a:lnTo>
                    <a:pt x="253" y="505"/>
                  </a:lnTo>
                  <a:lnTo>
                    <a:pt x="354" y="480"/>
                  </a:lnTo>
                  <a:lnTo>
                    <a:pt x="430" y="430"/>
                  </a:lnTo>
                  <a:lnTo>
                    <a:pt x="480" y="354"/>
                  </a:lnTo>
                  <a:lnTo>
                    <a:pt x="506" y="253"/>
                  </a:lnTo>
                  <a:lnTo>
                    <a:pt x="480" y="152"/>
                  </a:lnTo>
                  <a:lnTo>
                    <a:pt x="430" y="77"/>
                  </a:lnTo>
                  <a:lnTo>
                    <a:pt x="354"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3447;p46"/>
            <p:cNvSpPr/>
            <p:nvPr/>
          </p:nvSpPr>
          <p:spPr>
            <a:xfrm>
              <a:off x="1862494" y="1132280"/>
              <a:ext cx="10025" cy="10025"/>
            </a:xfrm>
            <a:custGeom>
              <a:avLst/>
              <a:gdLst/>
              <a:ahLst/>
              <a:cxnLst/>
              <a:rect l="l" t="t" r="r" b="b"/>
              <a:pathLst>
                <a:path w="506" h="506" fill="none" extrusionOk="0">
                  <a:moveTo>
                    <a:pt x="1" y="253"/>
                  </a:moveTo>
                  <a:lnTo>
                    <a:pt x="1" y="253"/>
                  </a:lnTo>
                  <a:lnTo>
                    <a:pt x="26" y="329"/>
                  </a:lnTo>
                  <a:lnTo>
                    <a:pt x="77" y="430"/>
                  </a:lnTo>
                  <a:lnTo>
                    <a:pt x="152" y="480"/>
                  </a:lnTo>
                  <a:lnTo>
                    <a:pt x="253" y="505"/>
                  </a:lnTo>
                  <a:lnTo>
                    <a:pt x="253" y="505"/>
                  </a:lnTo>
                  <a:lnTo>
                    <a:pt x="354" y="480"/>
                  </a:lnTo>
                  <a:lnTo>
                    <a:pt x="430" y="430"/>
                  </a:lnTo>
                  <a:lnTo>
                    <a:pt x="480" y="354"/>
                  </a:lnTo>
                  <a:lnTo>
                    <a:pt x="506" y="253"/>
                  </a:lnTo>
                  <a:lnTo>
                    <a:pt x="506" y="253"/>
                  </a:lnTo>
                  <a:lnTo>
                    <a:pt x="480" y="152"/>
                  </a:lnTo>
                  <a:lnTo>
                    <a:pt x="430" y="77"/>
                  </a:lnTo>
                  <a:lnTo>
                    <a:pt x="354" y="26"/>
                  </a:lnTo>
                  <a:lnTo>
                    <a:pt x="253" y="1"/>
                  </a:lnTo>
                  <a:lnTo>
                    <a:pt x="253" y="1"/>
                  </a:lnTo>
                  <a:lnTo>
                    <a:pt x="152" y="26"/>
                  </a:lnTo>
                  <a:lnTo>
                    <a:pt x="77" y="77"/>
                  </a:lnTo>
                  <a:lnTo>
                    <a:pt x="26" y="152"/>
                  </a:lnTo>
                  <a:lnTo>
                    <a:pt x="1"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3448;p46"/>
            <p:cNvSpPr/>
            <p:nvPr/>
          </p:nvSpPr>
          <p:spPr>
            <a:xfrm>
              <a:off x="1862494" y="1132280"/>
              <a:ext cx="10025" cy="10025"/>
            </a:xfrm>
            <a:custGeom>
              <a:avLst/>
              <a:gdLst/>
              <a:ahLst/>
              <a:cxnLst/>
              <a:rect l="l" t="t" r="r" b="b"/>
              <a:pathLst>
                <a:path w="506" h="506" extrusionOk="0">
                  <a:moveTo>
                    <a:pt x="253" y="1"/>
                  </a:moveTo>
                  <a:lnTo>
                    <a:pt x="152" y="26"/>
                  </a:lnTo>
                  <a:lnTo>
                    <a:pt x="77" y="77"/>
                  </a:lnTo>
                  <a:lnTo>
                    <a:pt x="26" y="152"/>
                  </a:lnTo>
                  <a:lnTo>
                    <a:pt x="1" y="253"/>
                  </a:lnTo>
                  <a:lnTo>
                    <a:pt x="26" y="329"/>
                  </a:lnTo>
                  <a:lnTo>
                    <a:pt x="77" y="430"/>
                  </a:lnTo>
                  <a:lnTo>
                    <a:pt x="152" y="480"/>
                  </a:lnTo>
                  <a:lnTo>
                    <a:pt x="253" y="505"/>
                  </a:lnTo>
                  <a:lnTo>
                    <a:pt x="354" y="480"/>
                  </a:lnTo>
                  <a:lnTo>
                    <a:pt x="430" y="430"/>
                  </a:lnTo>
                  <a:lnTo>
                    <a:pt x="480" y="354"/>
                  </a:lnTo>
                  <a:lnTo>
                    <a:pt x="506" y="253"/>
                  </a:lnTo>
                  <a:lnTo>
                    <a:pt x="480" y="152"/>
                  </a:lnTo>
                  <a:lnTo>
                    <a:pt x="430" y="77"/>
                  </a:lnTo>
                  <a:lnTo>
                    <a:pt x="354"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3449;p46"/>
            <p:cNvSpPr/>
            <p:nvPr/>
          </p:nvSpPr>
          <p:spPr>
            <a:xfrm>
              <a:off x="1862494" y="1132280"/>
              <a:ext cx="10025" cy="10025"/>
            </a:xfrm>
            <a:custGeom>
              <a:avLst/>
              <a:gdLst/>
              <a:ahLst/>
              <a:cxnLst/>
              <a:rect l="l" t="t" r="r" b="b"/>
              <a:pathLst>
                <a:path w="506" h="506" fill="none" extrusionOk="0">
                  <a:moveTo>
                    <a:pt x="1" y="253"/>
                  </a:moveTo>
                  <a:lnTo>
                    <a:pt x="1" y="253"/>
                  </a:lnTo>
                  <a:lnTo>
                    <a:pt x="26" y="329"/>
                  </a:lnTo>
                  <a:lnTo>
                    <a:pt x="77" y="430"/>
                  </a:lnTo>
                  <a:lnTo>
                    <a:pt x="152" y="480"/>
                  </a:lnTo>
                  <a:lnTo>
                    <a:pt x="253" y="505"/>
                  </a:lnTo>
                  <a:lnTo>
                    <a:pt x="253" y="505"/>
                  </a:lnTo>
                  <a:lnTo>
                    <a:pt x="354" y="480"/>
                  </a:lnTo>
                  <a:lnTo>
                    <a:pt x="430" y="430"/>
                  </a:lnTo>
                  <a:lnTo>
                    <a:pt x="480" y="354"/>
                  </a:lnTo>
                  <a:lnTo>
                    <a:pt x="506" y="253"/>
                  </a:lnTo>
                  <a:lnTo>
                    <a:pt x="506" y="253"/>
                  </a:lnTo>
                  <a:lnTo>
                    <a:pt x="480" y="152"/>
                  </a:lnTo>
                  <a:lnTo>
                    <a:pt x="430" y="77"/>
                  </a:lnTo>
                  <a:lnTo>
                    <a:pt x="354" y="26"/>
                  </a:lnTo>
                  <a:lnTo>
                    <a:pt x="253" y="1"/>
                  </a:lnTo>
                  <a:lnTo>
                    <a:pt x="253" y="1"/>
                  </a:lnTo>
                  <a:lnTo>
                    <a:pt x="152" y="26"/>
                  </a:lnTo>
                  <a:lnTo>
                    <a:pt x="77" y="77"/>
                  </a:lnTo>
                  <a:lnTo>
                    <a:pt x="26" y="152"/>
                  </a:lnTo>
                  <a:lnTo>
                    <a:pt x="1"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3450;p46"/>
            <p:cNvSpPr/>
            <p:nvPr/>
          </p:nvSpPr>
          <p:spPr>
            <a:xfrm>
              <a:off x="1864000" y="1133786"/>
              <a:ext cx="7014" cy="6518"/>
            </a:xfrm>
            <a:custGeom>
              <a:avLst/>
              <a:gdLst/>
              <a:ahLst/>
              <a:cxnLst/>
              <a:rect l="l" t="t" r="r" b="b"/>
              <a:pathLst>
                <a:path w="354" h="329" extrusionOk="0">
                  <a:moveTo>
                    <a:pt x="177" y="1"/>
                  </a:moveTo>
                  <a:lnTo>
                    <a:pt x="102" y="26"/>
                  </a:lnTo>
                  <a:lnTo>
                    <a:pt x="127" y="26"/>
                  </a:lnTo>
                  <a:lnTo>
                    <a:pt x="177" y="51"/>
                  </a:lnTo>
                  <a:lnTo>
                    <a:pt x="177" y="76"/>
                  </a:lnTo>
                  <a:lnTo>
                    <a:pt x="202" y="127"/>
                  </a:lnTo>
                  <a:lnTo>
                    <a:pt x="177" y="152"/>
                  </a:lnTo>
                  <a:lnTo>
                    <a:pt x="152" y="177"/>
                  </a:lnTo>
                  <a:lnTo>
                    <a:pt x="127" y="202"/>
                  </a:lnTo>
                  <a:lnTo>
                    <a:pt x="102" y="228"/>
                  </a:lnTo>
                  <a:lnTo>
                    <a:pt x="51" y="202"/>
                  </a:lnTo>
                  <a:lnTo>
                    <a:pt x="1" y="152"/>
                  </a:lnTo>
                  <a:lnTo>
                    <a:pt x="1" y="177"/>
                  </a:lnTo>
                  <a:lnTo>
                    <a:pt x="26" y="228"/>
                  </a:lnTo>
                  <a:lnTo>
                    <a:pt x="51" y="278"/>
                  </a:lnTo>
                  <a:lnTo>
                    <a:pt x="102" y="328"/>
                  </a:lnTo>
                  <a:lnTo>
                    <a:pt x="253" y="328"/>
                  </a:lnTo>
                  <a:lnTo>
                    <a:pt x="303" y="303"/>
                  </a:lnTo>
                  <a:lnTo>
                    <a:pt x="329" y="228"/>
                  </a:lnTo>
                  <a:lnTo>
                    <a:pt x="354" y="177"/>
                  </a:lnTo>
                  <a:lnTo>
                    <a:pt x="329" y="101"/>
                  </a:lnTo>
                  <a:lnTo>
                    <a:pt x="303" y="51"/>
                  </a:lnTo>
                  <a:lnTo>
                    <a:pt x="253"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3451;p46"/>
            <p:cNvSpPr/>
            <p:nvPr/>
          </p:nvSpPr>
          <p:spPr>
            <a:xfrm>
              <a:off x="1864000" y="1133786"/>
              <a:ext cx="7014" cy="6518"/>
            </a:xfrm>
            <a:custGeom>
              <a:avLst/>
              <a:gdLst/>
              <a:ahLst/>
              <a:cxnLst/>
              <a:rect l="l" t="t" r="r" b="b"/>
              <a:pathLst>
                <a:path w="354" h="329" fill="none" extrusionOk="0">
                  <a:moveTo>
                    <a:pt x="177" y="1"/>
                  </a:moveTo>
                  <a:lnTo>
                    <a:pt x="177" y="1"/>
                  </a:lnTo>
                  <a:lnTo>
                    <a:pt x="102" y="26"/>
                  </a:lnTo>
                  <a:lnTo>
                    <a:pt x="102" y="26"/>
                  </a:lnTo>
                  <a:lnTo>
                    <a:pt x="102" y="26"/>
                  </a:lnTo>
                  <a:lnTo>
                    <a:pt x="102" y="26"/>
                  </a:lnTo>
                  <a:lnTo>
                    <a:pt x="102" y="26"/>
                  </a:lnTo>
                  <a:lnTo>
                    <a:pt x="102" y="26"/>
                  </a:lnTo>
                  <a:lnTo>
                    <a:pt x="127" y="26"/>
                  </a:lnTo>
                  <a:lnTo>
                    <a:pt x="177" y="51"/>
                  </a:lnTo>
                  <a:lnTo>
                    <a:pt x="177" y="76"/>
                  </a:lnTo>
                  <a:lnTo>
                    <a:pt x="202" y="127"/>
                  </a:lnTo>
                  <a:lnTo>
                    <a:pt x="202" y="127"/>
                  </a:lnTo>
                  <a:lnTo>
                    <a:pt x="177" y="152"/>
                  </a:lnTo>
                  <a:lnTo>
                    <a:pt x="152" y="177"/>
                  </a:lnTo>
                  <a:lnTo>
                    <a:pt x="127" y="202"/>
                  </a:lnTo>
                  <a:lnTo>
                    <a:pt x="102" y="228"/>
                  </a:lnTo>
                  <a:lnTo>
                    <a:pt x="102" y="228"/>
                  </a:lnTo>
                  <a:lnTo>
                    <a:pt x="102" y="228"/>
                  </a:lnTo>
                  <a:lnTo>
                    <a:pt x="102" y="228"/>
                  </a:lnTo>
                  <a:lnTo>
                    <a:pt x="51" y="202"/>
                  </a:lnTo>
                  <a:lnTo>
                    <a:pt x="1" y="152"/>
                  </a:lnTo>
                  <a:lnTo>
                    <a:pt x="1" y="152"/>
                  </a:lnTo>
                  <a:lnTo>
                    <a:pt x="1" y="177"/>
                  </a:lnTo>
                  <a:lnTo>
                    <a:pt x="1" y="177"/>
                  </a:lnTo>
                  <a:lnTo>
                    <a:pt x="26" y="228"/>
                  </a:lnTo>
                  <a:lnTo>
                    <a:pt x="51" y="278"/>
                  </a:lnTo>
                  <a:lnTo>
                    <a:pt x="102" y="328"/>
                  </a:lnTo>
                  <a:lnTo>
                    <a:pt x="177" y="328"/>
                  </a:lnTo>
                  <a:lnTo>
                    <a:pt x="177" y="328"/>
                  </a:lnTo>
                  <a:lnTo>
                    <a:pt x="177" y="328"/>
                  </a:lnTo>
                  <a:lnTo>
                    <a:pt x="177" y="328"/>
                  </a:lnTo>
                  <a:lnTo>
                    <a:pt x="253" y="328"/>
                  </a:lnTo>
                  <a:lnTo>
                    <a:pt x="303" y="303"/>
                  </a:lnTo>
                  <a:lnTo>
                    <a:pt x="329" y="228"/>
                  </a:lnTo>
                  <a:lnTo>
                    <a:pt x="354" y="177"/>
                  </a:lnTo>
                  <a:lnTo>
                    <a:pt x="354" y="177"/>
                  </a:lnTo>
                  <a:lnTo>
                    <a:pt x="329" y="101"/>
                  </a:lnTo>
                  <a:lnTo>
                    <a:pt x="303" y="51"/>
                  </a:lnTo>
                  <a:lnTo>
                    <a:pt x="253" y="1"/>
                  </a:lnTo>
                  <a:lnTo>
                    <a:pt x="177" y="1"/>
                  </a:lnTo>
                  <a:lnTo>
                    <a:pt x="177" y="1"/>
                  </a:lnTo>
                  <a:lnTo>
                    <a:pt x="1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3452;p46"/>
            <p:cNvSpPr/>
            <p:nvPr/>
          </p:nvSpPr>
          <p:spPr>
            <a:xfrm>
              <a:off x="1864000" y="1134282"/>
              <a:ext cx="4022" cy="4022"/>
            </a:xfrm>
            <a:custGeom>
              <a:avLst/>
              <a:gdLst/>
              <a:ahLst/>
              <a:cxnLst/>
              <a:rect l="l" t="t" r="r" b="b"/>
              <a:pathLst>
                <a:path w="203" h="203" extrusionOk="0">
                  <a:moveTo>
                    <a:pt x="51" y="1"/>
                  </a:moveTo>
                  <a:lnTo>
                    <a:pt x="26" y="26"/>
                  </a:lnTo>
                  <a:lnTo>
                    <a:pt x="1" y="51"/>
                  </a:lnTo>
                  <a:lnTo>
                    <a:pt x="1" y="102"/>
                  </a:lnTo>
                  <a:lnTo>
                    <a:pt x="1" y="127"/>
                  </a:lnTo>
                  <a:lnTo>
                    <a:pt x="26" y="152"/>
                  </a:lnTo>
                  <a:lnTo>
                    <a:pt x="51" y="177"/>
                  </a:lnTo>
                  <a:lnTo>
                    <a:pt x="102" y="203"/>
                  </a:lnTo>
                  <a:lnTo>
                    <a:pt x="127" y="177"/>
                  </a:lnTo>
                  <a:lnTo>
                    <a:pt x="152" y="177"/>
                  </a:lnTo>
                  <a:lnTo>
                    <a:pt x="177" y="127"/>
                  </a:lnTo>
                  <a:lnTo>
                    <a:pt x="202" y="102"/>
                  </a:lnTo>
                  <a:lnTo>
                    <a:pt x="177" y="51"/>
                  </a:lnTo>
                  <a:lnTo>
                    <a:pt x="177" y="26"/>
                  </a:lnTo>
                  <a:lnTo>
                    <a:pt x="127"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3453;p46"/>
            <p:cNvSpPr/>
            <p:nvPr/>
          </p:nvSpPr>
          <p:spPr>
            <a:xfrm>
              <a:off x="1864000" y="1134282"/>
              <a:ext cx="4022" cy="4022"/>
            </a:xfrm>
            <a:custGeom>
              <a:avLst/>
              <a:gdLst/>
              <a:ahLst/>
              <a:cxnLst/>
              <a:rect l="l" t="t" r="r" b="b"/>
              <a:pathLst>
                <a:path w="203" h="203" fill="none" extrusionOk="0">
                  <a:moveTo>
                    <a:pt x="202" y="102"/>
                  </a:moveTo>
                  <a:lnTo>
                    <a:pt x="202" y="102"/>
                  </a:lnTo>
                  <a:lnTo>
                    <a:pt x="177" y="127"/>
                  </a:lnTo>
                  <a:lnTo>
                    <a:pt x="152" y="177"/>
                  </a:lnTo>
                  <a:lnTo>
                    <a:pt x="127" y="177"/>
                  </a:lnTo>
                  <a:lnTo>
                    <a:pt x="102" y="203"/>
                  </a:lnTo>
                  <a:lnTo>
                    <a:pt x="102" y="203"/>
                  </a:lnTo>
                  <a:lnTo>
                    <a:pt x="51" y="177"/>
                  </a:lnTo>
                  <a:lnTo>
                    <a:pt x="26" y="152"/>
                  </a:lnTo>
                  <a:lnTo>
                    <a:pt x="1" y="127"/>
                  </a:lnTo>
                  <a:lnTo>
                    <a:pt x="1" y="102"/>
                  </a:lnTo>
                  <a:lnTo>
                    <a:pt x="1" y="102"/>
                  </a:lnTo>
                  <a:lnTo>
                    <a:pt x="1" y="51"/>
                  </a:lnTo>
                  <a:lnTo>
                    <a:pt x="26" y="26"/>
                  </a:lnTo>
                  <a:lnTo>
                    <a:pt x="51" y="1"/>
                  </a:lnTo>
                  <a:lnTo>
                    <a:pt x="102" y="1"/>
                  </a:lnTo>
                  <a:lnTo>
                    <a:pt x="102" y="1"/>
                  </a:lnTo>
                  <a:lnTo>
                    <a:pt x="127" y="1"/>
                  </a:lnTo>
                  <a:lnTo>
                    <a:pt x="177" y="26"/>
                  </a:lnTo>
                  <a:lnTo>
                    <a:pt x="177" y="51"/>
                  </a:lnTo>
                  <a:lnTo>
                    <a:pt x="202"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3454;p46"/>
            <p:cNvSpPr/>
            <p:nvPr/>
          </p:nvSpPr>
          <p:spPr>
            <a:xfrm>
              <a:off x="1865010" y="1134777"/>
              <a:ext cx="2001" cy="1526"/>
            </a:xfrm>
            <a:custGeom>
              <a:avLst/>
              <a:gdLst/>
              <a:ahLst/>
              <a:cxnLst/>
              <a:rect l="l" t="t" r="r" b="b"/>
              <a:pathLst>
                <a:path w="101" h="77" extrusionOk="0">
                  <a:moveTo>
                    <a:pt x="25" y="1"/>
                  </a:moveTo>
                  <a:lnTo>
                    <a:pt x="0" y="26"/>
                  </a:lnTo>
                  <a:lnTo>
                    <a:pt x="25" y="77"/>
                  </a:lnTo>
                  <a:lnTo>
                    <a:pt x="76" y="77"/>
                  </a:lnTo>
                  <a:lnTo>
                    <a:pt x="101" y="51"/>
                  </a:lnTo>
                  <a:lnTo>
                    <a:pt x="76"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3455;p46"/>
            <p:cNvSpPr/>
            <p:nvPr/>
          </p:nvSpPr>
          <p:spPr>
            <a:xfrm>
              <a:off x="1865010" y="1134777"/>
              <a:ext cx="2001" cy="1526"/>
            </a:xfrm>
            <a:custGeom>
              <a:avLst/>
              <a:gdLst/>
              <a:ahLst/>
              <a:cxnLst/>
              <a:rect l="l" t="t" r="r" b="b"/>
              <a:pathLst>
                <a:path w="101" h="77" fill="none" extrusionOk="0">
                  <a:moveTo>
                    <a:pt x="51" y="1"/>
                  </a:moveTo>
                  <a:lnTo>
                    <a:pt x="51" y="1"/>
                  </a:lnTo>
                  <a:lnTo>
                    <a:pt x="25" y="1"/>
                  </a:lnTo>
                  <a:lnTo>
                    <a:pt x="0" y="26"/>
                  </a:lnTo>
                  <a:lnTo>
                    <a:pt x="0" y="26"/>
                  </a:lnTo>
                  <a:lnTo>
                    <a:pt x="25" y="77"/>
                  </a:lnTo>
                  <a:lnTo>
                    <a:pt x="51" y="77"/>
                  </a:lnTo>
                  <a:lnTo>
                    <a:pt x="51" y="77"/>
                  </a:lnTo>
                  <a:lnTo>
                    <a:pt x="51" y="77"/>
                  </a:lnTo>
                  <a:lnTo>
                    <a:pt x="51" y="77"/>
                  </a:lnTo>
                  <a:lnTo>
                    <a:pt x="76" y="77"/>
                  </a:lnTo>
                  <a:lnTo>
                    <a:pt x="101" y="51"/>
                  </a:lnTo>
                  <a:lnTo>
                    <a:pt x="101" y="51"/>
                  </a:lnTo>
                  <a:lnTo>
                    <a:pt x="76" y="1"/>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3456;p46"/>
            <p:cNvSpPr/>
            <p:nvPr/>
          </p:nvSpPr>
          <p:spPr>
            <a:xfrm>
              <a:off x="1863009" y="1122790"/>
              <a:ext cx="9510" cy="9510"/>
            </a:xfrm>
            <a:custGeom>
              <a:avLst/>
              <a:gdLst/>
              <a:ahLst/>
              <a:cxnLst/>
              <a:rect l="l" t="t" r="r" b="b"/>
              <a:pathLst>
                <a:path w="480" h="480" extrusionOk="0">
                  <a:moveTo>
                    <a:pt x="252" y="0"/>
                  </a:moveTo>
                  <a:lnTo>
                    <a:pt x="152" y="26"/>
                  </a:lnTo>
                  <a:lnTo>
                    <a:pt x="76" y="76"/>
                  </a:lnTo>
                  <a:lnTo>
                    <a:pt x="25" y="152"/>
                  </a:lnTo>
                  <a:lnTo>
                    <a:pt x="0" y="253"/>
                  </a:lnTo>
                  <a:lnTo>
                    <a:pt x="0" y="328"/>
                  </a:lnTo>
                  <a:lnTo>
                    <a:pt x="51" y="404"/>
                  </a:lnTo>
                  <a:lnTo>
                    <a:pt x="126" y="480"/>
                  </a:lnTo>
                  <a:lnTo>
                    <a:pt x="328" y="480"/>
                  </a:lnTo>
                  <a:lnTo>
                    <a:pt x="404" y="429"/>
                  </a:lnTo>
                  <a:lnTo>
                    <a:pt x="454" y="354"/>
                  </a:lnTo>
                  <a:lnTo>
                    <a:pt x="480" y="253"/>
                  </a:lnTo>
                  <a:lnTo>
                    <a:pt x="454" y="152"/>
                  </a:lnTo>
                  <a:lnTo>
                    <a:pt x="404" y="76"/>
                  </a:lnTo>
                  <a:lnTo>
                    <a:pt x="328" y="26"/>
                  </a:lnTo>
                  <a:lnTo>
                    <a:pt x="25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3457;p46"/>
            <p:cNvSpPr/>
            <p:nvPr/>
          </p:nvSpPr>
          <p:spPr>
            <a:xfrm>
              <a:off x="1863009" y="1122790"/>
              <a:ext cx="9510" cy="9510"/>
            </a:xfrm>
            <a:custGeom>
              <a:avLst/>
              <a:gdLst/>
              <a:ahLst/>
              <a:cxnLst/>
              <a:rect l="l" t="t" r="r" b="b"/>
              <a:pathLst>
                <a:path w="480" h="480" fill="none" extrusionOk="0">
                  <a:moveTo>
                    <a:pt x="0" y="253"/>
                  </a:moveTo>
                  <a:lnTo>
                    <a:pt x="0" y="253"/>
                  </a:lnTo>
                  <a:lnTo>
                    <a:pt x="0" y="328"/>
                  </a:lnTo>
                  <a:lnTo>
                    <a:pt x="51" y="404"/>
                  </a:lnTo>
                  <a:lnTo>
                    <a:pt x="126" y="480"/>
                  </a:lnTo>
                  <a:lnTo>
                    <a:pt x="227" y="480"/>
                  </a:lnTo>
                  <a:lnTo>
                    <a:pt x="227" y="480"/>
                  </a:lnTo>
                  <a:lnTo>
                    <a:pt x="328" y="480"/>
                  </a:lnTo>
                  <a:lnTo>
                    <a:pt x="404" y="429"/>
                  </a:lnTo>
                  <a:lnTo>
                    <a:pt x="454" y="354"/>
                  </a:lnTo>
                  <a:lnTo>
                    <a:pt x="480" y="253"/>
                  </a:lnTo>
                  <a:lnTo>
                    <a:pt x="480" y="253"/>
                  </a:lnTo>
                  <a:lnTo>
                    <a:pt x="454" y="152"/>
                  </a:lnTo>
                  <a:lnTo>
                    <a:pt x="404" y="76"/>
                  </a:lnTo>
                  <a:lnTo>
                    <a:pt x="328" y="26"/>
                  </a:lnTo>
                  <a:lnTo>
                    <a:pt x="252" y="0"/>
                  </a:lnTo>
                  <a:lnTo>
                    <a:pt x="252" y="0"/>
                  </a:lnTo>
                  <a:lnTo>
                    <a:pt x="152" y="26"/>
                  </a:lnTo>
                  <a:lnTo>
                    <a:pt x="76" y="76"/>
                  </a:lnTo>
                  <a:lnTo>
                    <a:pt x="25"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3458;p46"/>
            <p:cNvSpPr/>
            <p:nvPr/>
          </p:nvSpPr>
          <p:spPr>
            <a:xfrm>
              <a:off x="1863009" y="1122790"/>
              <a:ext cx="9510" cy="9510"/>
            </a:xfrm>
            <a:custGeom>
              <a:avLst/>
              <a:gdLst/>
              <a:ahLst/>
              <a:cxnLst/>
              <a:rect l="l" t="t" r="r" b="b"/>
              <a:pathLst>
                <a:path w="480" h="480" extrusionOk="0">
                  <a:moveTo>
                    <a:pt x="252" y="0"/>
                  </a:moveTo>
                  <a:lnTo>
                    <a:pt x="152" y="26"/>
                  </a:lnTo>
                  <a:lnTo>
                    <a:pt x="76" y="76"/>
                  </a:lnTo>
                  <a:lnTo>
                    <a:pt x="25" y="152"/>
                  </a:lnTo>
                  <a:lnTo>
                    <a:pt x="0" y="253"/>
                  </a:lnTo>
                  <a:lnTo>
                    <a:pt x="0" y="328"/>
                  </a:lnTo>
                  <a:lnTo>
                    <a:pt x="51" y="404"/>
                  </a:lnTo>
                  <a:lnTo>
                    <a:pt x="126" y="480"/>
                  </a:lnTo>
                  <a:lnTo>
                    <a:pt x="328" y="480"/>
                  </a:lnTo>
                  <a:lnTo>
                    <a:pt x="404" y="429"/>
                  </a:lnTo>
                  <a:lnTo>
                    <a:pt x="454" y="354"/>
                  </a:lnTo>
                  <a:lnTo>
                    <a:pt x="480" y="253"/>
                  </a:lnTo>
                  <a:lnTo>
                    <a:pt x="454" y="152"/>
                  </a:lnTo>
                  <a:lnTo>
                    <a:pt x="404" y="76"/>
                  </a:lnTo>
                  <a:lnTo>
                    <a:pt x="328" y="26"/>
                  </a:lnTo>
                  <a:lnTo>
                    <a:pt x="25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3459;p46"/>
            <p:cNvSpPr/>
            <p:nvPr/>
          </p:nvSpPr>
          <p:spPr>
            <a:xfrm>
              <a:off x="1863009" y="1122790"/>
              <a:ext cx="9510" cy="9510"/>
            </a:xfrm>
            <a:custGeom>
              <a:avLst/>
              <a:gdLst/>
              <a:ahLst/>
              <a:cxnLst/>
              <a:rect l="l" t="t" r="r" b="b"/>
              <a:pathLst>
                <a:path w="480" h="480" fill="none" extrusionOk="0">
                  <a:moveTo>
                    <a:pt x="0" y="253"/>
                  </a:moveTo>
                  <a:lnTo>
                    <a:pt x="0" y="253"/>
                  </a:lnTo>
                  <a:lnTo>
                    <a:pt x="0" y="328"/>
                  </a:lnTo>
                  <a:lnTo>
                    <a:pt x="51" y="404"/>
                  </a:lnTo>
                  <a:lnTo>
                    <a:pt x="126" y="480"/>
                  </a:lnTo>
                  <a:lnTo>
                    <a:pt x="227" y="480"/>
                  </a:lnTo>
                  <a:lnTo>
                    <a:pt x="227" y="480"/>
                  </a:lnTo>
                  <a:lnTo>
                    <a:pt x="328" y="480"/>
                  </a:lnTo>
                  <a:lnTo>
                    <a:pt x="404" y="429"/>
                  </a:lnTo>
                  <a:lnTo>
                    <a:pt x="454" y="354"/>
                  </a:lnTo>
                  <a:lnTo>
                    <a:pt x="480" y="253"/>
                  </a:lnTo>
                  <a:lnTo>
                    <a:pt x="480" y="253"/>
                  </a:lnTo>
                  <a:lnTo>
                    <a:pt x="454" y="152"/>
                  </a:lnTo>
                  <a:lnTo>
                    <a:pt x="404" y="76"/>
                  </a:lnTo>
                  <a:lnTo>
                    <a:pt x="328" y="26"/>
                  </a:lnTo>
                  <a:lnTo>
                    <a:pt x="252" y="0"/>
                  </a:lnTo>
                  <a:lnTo>
                    <a:pt x="252" y="0"/>
                  </a:lnTo>
                  <a:lnTo>
                    <a:pt x="152" y="26"/>
                  </a:lnTo>
                  <a:lnTo>
                    <a:pt x="76" y="76"/>
                  </a:lnTo>
                  <a:lnTo>
                    <a:pt x="25"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3460;p46"/>
            <p:cNvSpPr/>
            <p:nvPr/>
          </p:nvSpPr>
          <p:spPr>
            <a:xfrm>
              <a:off x="1864495" y="1124295"/>
              <a:ext cx="6518" cy="6518"/>
            </a:xfrm>
            <a:custGeom>
              <a:avLst/>
              <a:gdLst/>
              <a:ahLst/>
              <a:cxnLst/>
              <a:rect l="l" t="t" r="r" b="b"/>
              <a:pathLst>
                <a:path w="329" h="329" extrusionOk="0">
                  <a:moveTo>
                    <a:pt x="152" y="0"/>
                  </a:moveTo>
                  <a:lnTo>
                    <a:pt x="77" y="25"/>
                  </a:lnTo>
                  <a:lnTo>
                    <a:pt x="127" y="25"/>
                  </a:lnTo>
                  <a:lnTo>
                    <a:pt x="152" y="51"/>
                  </a:lnTo>
                  <a:lnTo>
                    <a:pt x="177" y="76"/>
                  </a:lnTo>
                  <a:lnTo>
                    <a:pt x="177" y="126"/>
                  </a:lnTo>
                  <a:lnTo>
                    <a:pt x="177" y="152"/>
                  </a:lnTo>
                  <a:lnTo>
                    <a:pt x="152" y="177"/>
                  </a:lnTo>
                  <a:lnTo>
                    <a:pt x="127" y="202"/>
                  </a:lnTo>
                  <a:lnTo>
                    <a:pt x="26" y="202"/>
                  </a:lnTo>
                  <a:lnTo>
                    <a:pt x="1" y="152"/>
                  </a:lnTo>
                  <a:lnTo>
                    <a:pt x="1" y="227"/>
                  </a:lnTo>
                  <a:lnTo>
                    <a:pt x="26" y="278"/>
                  </a:lnTo>
                  <a:lnTo>
                    <a:pt x="102" y="328"/>
                  </a:lnTo>
                  <a:lnTo>
                    <a:pt x="228" y="328"/>
                  </a:lnTo>
                  <a:lnTo>
                    <a:pt x="278" y="278"/>
                  </a:lnTo>
                  <a:lnTo>
                    <a:pt x="329" y="227"/>
                  </a:lnTo>
                  <a:lnTo>
                    <a:pt x="329" y="177"/>
                  </a:lnTo>
                  <a:lnTo>
                    <a:pt x="329" y="101"/>
                  </a:lnTo>
                  <a:lnTo>
                    <a:pt x="278" y="51"/>
                  </a:lnTo>
                  <a:lnTo>
                    <a:pt x="228"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3461;p46"/>
            <p:cNvSpPr/>
            <p:nvPr/>
          </p:nvSpPr>
          <p:spPr>
            <a:xfrm>
              <a:off x="1864495" y="1124295"/>
              <a:ext cx="6518" cy="6518"/>
            </a:xfrm>
            <a:custGeom>
              <a:avLst/>
              <a:gdLst/>
              <a:ahLst/>
              <a:cxnLst/>
              <a:rect l="l" t="t" r="r" b="b"/>
              <a:pathLst>
                <a:path w="329" h="329" fill="none" extrusionOk="0">
                  <a:moveTo>
                    <a:pt x="152" y="0"/>
                  </a:moveTo>
                  <a:lnTo>
                    <a:pt x="152" y="0"/>
                  </a:lnTo>
                  <a:lnTo>
                    <a:pt x="77" y="25"/>
                  </a:lnTo>
                  <a:lnTo>
                    <a:pt x="77" y="25"/>
                  </a:lnTo>
                  <a:lnTo>
                    <a:pt x="77" y="25"/>
                  </a:lnTo>
                  <a:lnTo>
                    <a:pt x="77" y="25"/>
                  </a:lnTo>
                  <a:lnTo>
                    <a:pt x="77" y="25"/>
                  </a:lnTo>
                  <a:lnTo>
                    <a:pt x="77" y="25"/>
                  </a:lnTo>
                  <a:lnTo>
                    <a:pt x="127" y="25"/>
                  </a:lnTo>
                  <a:lnTo>
                    <a:pt x="152" y="51"/>
                  </a:lnTo>
                  <a:lnTo>
                    <a:pt x="177" y="76"/>
                  </a:lnTo>
                  <a:lnTo>
                    <a:pt x="177" y="126"/>
                  </a:lnTo>
                  <a:lnTo>
                    <a:pt x="177" y="126"/>
                  </a:lnTo>
                  <a:lnTo>
                    <a:pt x="177" y="152"/>
                  </a:lnTo>
                  <a:lnTo>
                    <a:pt x="152" y="177"/>
                  </a:lnTo>
                  <a:lnTo>
                    <a:pt x="127" y="202"/>
                  </a:lnTo>
                  <a:lnTo>
                    <a:pt x="77" y="202"/>
                  </a:lnTo>
                  <a:lnTo>
                    <a:pt x="77" y="202"/>
                  </a:lnTo>
                  <a:lnTo>
                    <a:pt x="77" y="202"/>
                  </a:lnTo>
                  <a:lnTo>
                    <a:pt x="77" y="202"/>
                  </a:lnTo>
                  <a:lnTo>
                    <a:pt x="26" y="202"/>
                  </a:lnTo>
                  <a:lnTo>
                    <a:pt x="1" y="152"/>
                  </a:lnTo>
                  <a:lnTo>
                    <a:pt x="1" y="152"/>
                  </a:lnTo>
                  <a:lnTo>
                    <a:pt x="1" y="152"/>
                  </a:lnTo>
                  <a:lnTo>
                    <a:pt x="1" y="152"/>
                  </a:lnTo>
                  <a:lnTo>
                    <a:pt x="1" y="227"/>
                  </a:lnTo>
                  <a:lnTo>
                    <a:pt x="26" y="278"/>
                  </a:lnTo>
                  <a:lnTo>
                    <a:pt x="102" y="328"/>
                  </a:lnTo>
                  <a:lnTo>
                    <a:pt x="152" y="328"/>
                  </a:lnTo>
                  <a:lnTo>
                    <a:pt x="152" y="328"/>
                  </a:lnTo>
                  <a:lnTo>
                    <a:pt x="152" y="328"/>
                  </a:lnTo>
                  <a:lnTo>
                    <a:pt x="152" y="328"/>
                  </a:lnTo>
                  <a:lnTo>
                    <a:pt x="228" y="328"/>
                  </a:lnTo>
                  <a:lnTo>
                    <a:pt x="278" y="278"/>
                  </a:lnTo>
                  <a:lnTo>
                    <a:pt x="329" y="227"/>
                  </a:lnTo>
                  <a:lnTo>
                    <a:pt x="329" y="177"/>
                  </a:lnTo>
                  <a:lnTo>
                    <a:pt x="329" y="177"/>
                  </a:lnTo>
                  <a:lnTo>
                    <a:pt x="329" y="101"/>
                  </a:lnTo>
                  <a:lnTo>
                    <a:pt x="278" y="51"/>
                  </a:lnTo>
                  <a:lnTo>
                    <a:pt x="228" y="0"/>
                  </a:lnTo>
                  <a:lnTo>
                    <a:pt x="152" y="0"/>
                  </a:lnTo>
                  <a:lnTo>
                    <a:pt x="152" y="0"/>
                  </a:lnTo>
                  <a:lnTo>
                    <a:pt x="15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3462;p46"/>
            <p:cNvSpPr/>
            <p:nvPr/>
          </p:nvSpPr>
          <p:spPr>
            <a:xfrm>
              <a:off x="1864000" y="1124791"/>
              <a:ext cx="4022" cy="3507"/>
            </a:xfrm>
            <a:custGeom>
              <a:avLst/>
              <a:gdLst/>
              <a:ahLst/>
              <a:cxnLst/>
              <a:rect l="l" t="t" r="r" b="b"/>
              <a:pathLst>
                <a:path w="203" h="177" extrusionOk="0">
                  <a:moveTo>
                    <a:pt x="76" y="0"/>
                  </a:moveTo>
                  <a:lnTo>
                    <a:pt x="26" y="26"/>
                  </a:lnTo>
                  <a:lnTo>
                    <a:pt x="1" y="51"/>
                  </a:lnTo>
                  <a:lnTo>
                    <a:pt x="1" y="76"/>
                  </a:lnTo>
                  <a:lnTo>
                    <a:pt x="1" y="127"/>
                  </a:lnTo>
                  <a:lnTo>
                    <a:pt x="26" y="152"/>
                  </a:lnTo>
                  <a:lnTo>
                    <a:pt x="51" y="177"/>
                  </a:lnTo>
                  <a:lnTo>
                    <a:pt x="152" y="177"/>
                  </a:lnTo>
                  <a:lnTo>
                    <a:pt x="177" y="152"/>
                  </a:lnTo>
                  <a:lnTo>
                    <a:pt x="202" y="127"/>
                  </a:lnTo>
                  <a:lnTo>
                    <a:pt x="202" y="101"/>
                  </a:lnTo>
                  <a:lnTo>
                    <a:pt x="202" y="51"/>
                  </a:lnTo>
                  <a:lnTo>
                    <a:pt x="177" y="26"/>
                  </a:lnTo>
                  <a:lnTo>
                    <a:pt x="15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3463;p46"/>
            <p:cNvSpPr/>
            <p:nvPr/>
          </p:nvSpPr>
          <p:spPr>
            <a:xfrm>
              <a:off x="1864000" y="1124791"/>
              <a:ext cx="4022" cy="3507"/>
            </a:xfrm>
            <a:custGeom>
              <a:avLst/>
              <a:gdLst/>
              <a:ahLst/>
              <a:cxnLst/>
              <a:rect l="l" t="t" r="r" b="b"/>
              <a:pathLst>
                <a:path w="203" h="177" fill="none" extrusionOk="0">
                  <a:moveTo>
                    <a:pt x="202" y="101"/>
                  </a:moveTo>
                  <a:lnTo>
                    <a:pt x="202" y="101"/>
                  </a:lnTo>
                  <a:lnTo>
                    <a:pt x="202" y="127"/>
                  </a:lnTo>
                  <a:lnTo>
                    <a:pt x="177" y="152"/>
                  </a:lnTo>
                  <a:lnTo>
                    <a:pt x="152" y="177"/>
                  </a:lnTo>
                  <a:lnTo>
                    <a:pt x="102" y="177"/>
                  </a:lnTo>
                  <a:lnTo>
                    <a:pt x="102" y="177"/>
                  </a:lnTo>
                  <a:lnTo>
                    <a:pt x="51" y="177"/>
                  </a:lnTo>
                  <a:lnTo>
                    <a:pt x="26" y="152"/>
                  </a:lnTo>
                  <a:lnTo>
                    <a:pt x="1" y="127"/>
                  </a:lnTo>
                  <a:lnTo>
                    <a:pt x="1" y="76"/>
                  </a:lnTo>
                  <a:lnTo>
                    <a:pt x="1" y="76"/>
                  </a:lnTo>
                  <a:lnTo>
                    <a:pt x="1" y="51"/>
                  </a:lnTo>
                  <a:lnTo>
                    <a:pt x="26" y="26"/>
                  </a:lnTo>
                  <a:lnTo>
                    <a:pt x="76" y="0"/>
                  </a:lnTo>
                  <a:lnTo>
                    <a:pt x="102" y="0"/>
                  </a:lnTo>
                  <a:lnTo>
                    <a:pt x="102" y="0"/>
                  </a:lnTo>
                  <a:lnTo>
                    <a:pt x="152" y="0"/>
                  </a:lnTo>
                  <a:lnTo>
                    <a:pt x="177" y="26"/>
                  </a:lnTo>
                  <a:lnTo>
                    <a:pt x="202" y="51"/>
                  </a:lnTo>
                  <a:lnTo>
                    <a:pt x="202"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3464;p46"/>
            <p:cNvSpPr/>
            <p:nvPr/>
          </p:nvSpPr>
          <p:spPr>
            <a:xfrm>
              <a:off x="1865010" y="1124791"/>
              <a:ext cx="2001" cy="2021"/>
            </a:xfrm>
            <a:custGeom>
              <a:avLst/>
              <a:gdLst/>
              <a:ahLst/>
              <a:cxnLst/>
              <a:rect l="l" t="t" r="r" b="b"/>
              <a:pathLst>
                <a:path w="101" h="102" extrusionOk="0">
                  <a:moveTo>
                    <a:pt x="51" y="0"/>
                  </a:moveTo>
                  <a:lnTo>
                    <a:pt x="25" y="26"/>
                  </a:lnTo>
                  <a:lnTo>
                    <a:pt x="0" y="51"/>
                  </a:lnTo>
                  <a:lnTo>
                    <a:pt x="25" y="101"/>
                  </a:lnTo>
                  <a:lnTo>
                    <a:pt x="101" y="101"/>
                  </a:lnTo>
                  <a:lnTo>
                    <a:pt x="101" y="51"/>
                  </a:lnTo>
                  <a:lnTo>
                    <a:pt x="101" y="26"/>
                  </a:lnTo>
                  <a:lnTo>
                    <a:pt x="5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3465;p46"/>
            <p:cNvSpPr/>
            <p:nvPr/>
          </p:nvSpPr>
          <p:spPr>
            <a:xfrm>
              <a:off x="1865010" y="1124791"/>
              <a:ext cx="2001" cy="2021"/>
            </a:xfrm>
            <a:custGeom>
              <a:avLst/>
              <a:gdLst/>
              <a:ahLst/>
              <a:cxnLst/>
              <a:rect l="l" t="t" r="r" b="b"/>
              <a:pathLst>
                <a:path w="101" h="102" fill="none" extrusionOk="0">
                  <a:moveTo>
                    <a:pt x="51" y="0"/>
                  </a:moveTo>
                  <a:lnTo>
                    <a:pt x="51" y="0"/>
                  </a:lnTo>
                  <a:lnTo>
                    <a:pt x="25" y="26"/>
                  </a:lnTo>
                  <a:lnTo>
                    <a:pt x="0" y="51"/>
                  </a:lnTo>
                  <a:lnTo>
                    <a:pt x="0" y="51"/>
                  </a:lnTo>
                  <a:lnTo>
                    <a:pt x="25" y="101"/>
                  </a:lnTo>
                  <a:lnTo>
                    <a:pt x="51" y="101"/>
                  </a:lnTo>
                  <a:lnTo>
                    <a:pt x="51" y="101"/>
                  </a:lnTo>
                  <a:lnTo>
                    <a:pt x="51" y="101"/>
                  </a:lnTo>
                  <a:lnTo>
                    <a:pt x="51" y="101"/>
                  </a:lnTo>
                  <a:lnTo>
                    <a:pt x="101" y="101"/>
                  </a:lnTo>
                  <a:lnTo>
                    <a:pt x="101" y="51"/>
                  </a:lnTo>
                  <a:lnTo>
                    <a:pt x="101" y="51"/>
                  </a:lnTo>
                  <a:lnTo>
                    <a:pt x="101" y="26"/>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3466;p46"/>
            <p:cNvSpPr/>
            <p:nvPr/>
          </p:nvSpPr>
          <p:spPr>
            <a:xfrm>
              <a:off x="1862494" y="1141791"/>
              <a:ext cx="9530" cy="9510"/>
            </a:xfrm>
            <a:custGeom>
              <a:avLst/>
              <a:gdLst/>
              <a:ahLst/>
              <a:cxnLst/>
              <a:rect l="l" t="t" r="r" b="b"/>
              <a:pathLst>
                <a:path w="481" h="480" extrusionOk="0">
                  <a:moveTo>
                    <a:pt x="152" y="0"/>
                  </a:moveTo>
                  <a:lnTo>
                    <a:pt x="77" y="51"/>
                  </a:lnTo>
                  <a:lnTo>
                    <a:pt x="26" y="126"/>
                  </a:lnTo>
                  <a:lnTo>
                    <a:pt x="1" y="227"/>
                  </a:lnTo>
                  <a:lnTo>
                    <a:pt x="26" y="328"/>
                  </a:lnTo>
                  <a:lnTo>
                    <a:pt x="77" y="404"/>
                  </a:lnTo>
                  <a:lnTo>
                    <a:pt x="152" y="454"/>
                  </a:lnTo>
                  <a:lnTo>
                    <a:pt x="253" y="480"/>
                  </a:lnTo>
                  <a:lnTo>
                    <a:pt x="329" y="454"/>
                  </a:lnTo>
                  <a:lnTo>
                    <a:pt x="405" y="404"/>
                  </a:lnTo>
                  <a:lnTo>
                    <a:pt x="480" y="328"/>
                  </a:lnTo>
                  <a:lnTo>
                    <a:pt x="480" y="227"/>
                  </a:lnTo>
                  <a:lnTo>
                    <a:pt x="480" y="152"/>
                  </a:lnTo>
                  <a:lnTo>
                    <a:pt x="430" y="76"/>
                  </a:lnTo>
                  <a:lnTo>
                    <a:pt x="354"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3467;p46"/>
            <p:cNvSpPr/>
            <p:nvPr/>
          </p:nvSpPr>
          <p:spPr>
            <a:xfrm>
              <a:off x="1862494" y="1141791"/>
              <a:ext cx="9530" cy="9510"/>
            </a:xfrm>
            <a:custGeom>
              <a:avLst/>
              <a:gdLst/>
              <a:ahLst/>
              <a:cxnLst/>
              <a:rect l="l" t="t" r="r" b="b"/>
              <a:pathLst>
                <a:path w="481" h="480" fill="none" extrusionOk="0">
                  <a:moveTo>
                    <a:pt x="1" y="227"/>
                  </a:moveTo>
                  <a:lnTo>
                    <a:pt x="1" y="227"/>
                  </a:lnTo>
                  <a:lnTo>
                    <a:pt x="26" y="328"/>
                  </a:lnTo>
                  <a:lnTo>
                    <a:pt x="77" y="404"/>
                  </a:lnTo>
                  <a:lnTo>
                    <a:pt x="152" y="454"/>
                  </a:lnTo>
                  <a:lnTo>
                    <a:pt x="253" y="480"/>
                  </a:lnTo>
                  <a:lnTo>
                    <a:pt x="253" y="480"/>
                  </a:lnTo>
                  <a:lnTo>
                    <a:pt x="329" y="454"/>
                  </a:lnTo>
                  <a:lnTo>
                    <a:pt x="405" y="404"/>
                  </a:lnTo>
                  <a:lnTo>
                    <a:pt x="480" y="328"/>
                  </a:lnTo>
                  <a:lnTo>
                    <a:pt x="480" y="227"/>
                  </a:lnTo>
                  <a:lnTo>
                    <a:pt x="480" y="227"/>
                  </a:lnTo>
                  <a:lnTo>
                    <a:pt x="480" y="152"/>
                  </a:lnTo>
                  <a:lnTo>
                    <a:pt x="430" y="76"/>
                  </a:lnTo>
                  <a:lnTo>
                    <a:pt x="354" y="0"/>
                  </a:lnTo>
                  <a:lnTo>
                    <a:pt x="253" y="0"/>
                  </a:lnTo>
                  <a:lnTo>
                    <a:pt x="253" y="0"/>
                  </a:lnTo>
                  <a:lnTo>
                    <a:pt x="152" y="0"/>
                  </a:lnTo>
                  <a:lnTo>
                    <a:pt x="77" y="51"/>
                  </a:lnTo>
                  <a:lnTo>
                    <a:pt x="26" y="126"/>
                  </a:lnTo>
                  <a:lnTo>
                    <a:pt x="1"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3468;p46"/>
            <p:cNvSpPr/>
            <p:nvPr/>
          </p:nvSpPr>
          <p:spPr>
            <a:xfrm>
              <a:off x="1862494" y="1141791"/>
              <a:ext cx="9530" cy="9510"/>
            </a:xfrm>
            <a:custGeom>
              <a:avLst/>
              <a:gdLst/>
              <a:ahLst/>
              <a:cxnLst/>
              <a:rect l="l" t="t" r="r" b="b"/>
              <a:pathLst>
                <a:path w="481" h="480" extrusionOk="0">
                  <a:moveTo>
                    <a:pt x="152" y="0"/>
                  </a:moveTo>
                  <a:lnTo>
                    <a:pt x="77" y="51"/>
                  </a:lnTo>
                  <a:lnTo>
                    <a:pt x="26" y="126"/>
                  </a:lnTo>
                  <a:lnTo>
                    <a:pt x="1" y="227"/>
                  </a:lnTo>
                  <a:lnTo>
                    <a:pt x="26" y="328"/>
                  </a:lnTo>
                  <a:lnTo>
                    <a:pt x="77" y="404"/>
                  </a:lnTo>
                  <a:lnTo>
                    <a:pt x="152" y="454"/>
                  </a:lnTo>
                  <a:lnTo>
                    <a:pt x="253" y="480"/>
                  </a:lnTo>
                  <a:lnTo>
                    <a:pt x="329" y="454"/>
                  </a:lnTo>
                  <a:lnTo>
                    <a:pt x="405" y="404"/>
                  </a:lnTo>
                  <a:lnTo>
                    <a:pt x="480" y="328"/>
                  </a:lnTo>
                  <a:lnTo>
                    <a:pt x="480" y="227"/>
                  </a:lnTo>
                  <a:lnTo>
                    <a:pt x="480" y="152"/>
                  </a:lnTo>
                  <a:lnTo>
                    <a:pt x="430" y="76"/>
                  </a:lnTo>
                  <a:lnTo>
                    <a:pt x="354"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3469;p46"/>
            <p:cNvSpPr/>
            <p:nvPr/>
          </p:nvSpPr>
          <p:spPr>
            <a:xfrm>
              <a:off x="1862494" y="1141791"/>
              <a:ext cx="9530" cy="9510"/>
            </a:xfrm>
            <a:custGeom>
              <a:avLst/>
              <a:gdLst/>
              <a:ahLst/>
              <a:cxnLst/>
              <a:rect l="l" t="t" r="r" b="b"/>
              <a:pathLst>
                <a:path w="481" h="480" fill="none" extrusionOk="0">
                  <a:moveTo>
                    <a:pt x="1" y="227"/>
                  </a:moveTo>
                  <a:lnTo>
                    <a:pt x="1" y="227"/>
                  </a:lnTo>
                  <a:lnTo>
                    <a:pt x="26" y="328"/>
                  </a:lnTo>
                  <a:lnTo>
                    <a:pt x="77" y="404"/>
                  </a:lnTo>
                  <a:lnTo>
                    <a:pt x="152" y="454"/>
                  </a:lnTo>
                  <a:lnTo>
                    <a:pt x="253" y="480"/>
                  </a:lnTo>
                  <a:lnTo>
                    <a:pt x="253" y="480"/>
                  </a:lnTo>
                  <a:lnTo>
                    <a:pt x="329" y="454"/>
                  </a:lnTo>
                  <a:lnTo>
                    <a:pt x="405" y="404"/>
                  </a:lnTo>
                  <a:lnTo>
                    <a:pt x="480" y="328"/>
                  </a:lnTo>
                  <a:lnTo>
                    <a:pt x="480" y="227"/>
                  </a:lnTo>
                  <a:lnTo>
                    <a:pt x="480" y="227"/>
                  </a:lnTo>
                  <a:lnTo>
                    <a:pt x="480" y="152"/>
                  </a:lnTo>
                  <a:lnTo>
                    <a:pt x="430" y="76"/>
                  </a:lnTo>
                  <a:lnTo>
                    <a:pt x="354" y="0"/>
                  </a:lnTo>
                  <a:lnTo>
                    <a:pt x="253" y="0"/>
                  </a:lnTo>
                  <a:lnTo>
                    <a:pt x="253" y="0"/>
                  </a:lnTo>
                  <a:lnTo>
                    <a:pt x="152" y="0"/>
                  </a:lnTo>
                  <a:lnTo>
                    <a:pt x="77" y="51"/>
                  </a:lnTo>
                  <a:lnTo>
                    <a:pt x="26" y="126"/>
                  </a:lnTo>
                  <a:lnTo>
                    <a:pt x="1"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3470;p46"/>
            <p:cNvSpPr/>
            <p:nvPr/>
          </p:nvSpPr>
          <p:spPr>
            <a:xfrm>
              <a:off x="1864000" y="1142782"/>
              <a:ext cx="7014" cy="7014"/>
            </a:xfrm>
            <a:custGeom>
              <a:avLst/>
              <a:gdLst/>
              <a:ahLst/>
              <a:cxnLst/>
              <a:rect l="l" t="t" r="r" b="b"/>
              <a:pathLst>
                <a:path w="354" h="354" extrusionOk="0">
                  <a:moveTo>
                    <a:pt x="177" y="1"/>
                  </a:moveTo>
                  <a:lnTo>
                    <a:pt x="76" y="26"/>
                  </a:lnTo>
                  <a:lnTo>
                    <a:pt x="127" y="26"/>
                  </a:lnTo>
                  <a:lnTo>
                    <a:pt x="152" y="51"/>
                  </a:lnTo>
                  <a:lnTo>
                    <a:pt x="177" y="102"/>
                  </a:lnTo>
                  <a:lnTo>
                    <a:pt x="177" y="127"/>
                  </a:lnTo>
                  <a:lnTo>
                    <a:pt x="177" y="177"/>
                  </a:lnTo>
                  <a:lnTo>
                    <a:pt x="152" y="202"/>
                  </a:lnTo>
                  <a:lnTo>
                    <a:pt x="127" y="228"/>
                  </a:lnTo>
                  <a:lnTo>
                    <a:pt x="76" y="228"/>
                  </a:lnTo>
                  <a:lnTo>
                    <a:pt x="26" y="202"/>
                  </a:lnTo>
                  <a:lnTo>
                    <a:pt x="1" y="177"/>
                  </a:lnTo>
                  <a:lnTo>
                    <a:pt x="1" y="253"/>
                  </a:lnTo>
                  <a:lnTo>
                    <a:pt x="51" y="303"/>
                  </a:lnTo>
                  <a:lnTo>
                    <a:pt x="102" y="329"/>
                  </a:lnTo>
                  <a:lnTo>
                    <a:pt x="177" y="354"/>
                  </a:lnTo>
                  <a:lnTo>
                    <a:pt x="228" y="329"/>
                  </a:lnTo>
                  <a:lnTo>
                    <a:pt x="278" y="303"/>
                  </a:lnTo>
                  <a:lnTo>
                    <a:pt x="329" y="253"/>
                  </a:lnTo>
                  <a:lnTo>
                    <a:pt x="354" y="177"/>
                  </a:lnTo>
                  <a:lnTo>
                    <a:pt x="329" y="127"/>
                  </a:lnTo>
                  <a:lnTo>
                    <a:pt x="303" y="51"/>
                  </a:lnTo>
                  <a:lnTo>
                    <a:pt x="228" y="26"/>
                  </a:lnTo>
                  <a:lnTo>
                    <a:pt x="177"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3471;p46"/>
            <p:cNvSpPr/>
            <p:nvPr/>
          </p:nvSpPr>
          <p:spPr>
            <a:xfrm>
              <a:off x="1864000" y="1142782"/>
              <a:ext cx="7014" cy="7014"/>
            </a:xfrm>
            <a:custGeom>
              <a:avLst/>
              <a:gdLst/>
              <a:ahLst/>
              <a:cxnLst/>
              <a:rect l="l" t="t" r="r" b="b"/>
              <a:pathLst>
                <a:path w="354" h="354" fill="none" extrusionOk="0">
                  <a:moveTo>
                    <a:pt x="177" y="1"/>
                  </a:moveTo>
                  <a:lnTo>
                    <a:pt x="177" y="1"/>
                  </a:lnTo>
                  <a:lnTo>
                    <a:pt x="76" y="26"/>
                  </a:lnTo>
                  <a:lnTo>
                    <a:pt x="76" y="26"/>
                  </a:lnTo>
                  <a:lnTo>
                    <a:pt x="76" y="26"/>
                  </a:lnTo>
                  <a:lnTo>
                    <a:pt x="76" y="26"/>
                  </a:lnTo>
                  <a:lnTo>
                    <a:pt x="76" y="26"/>
                  </a:lnTo>
                  <a:lnTo>
                    <a:pt x="76" y="26"/>
                  </a:lnTo>
                  <a:lnTo>
                    <a:pt x="127" y="26"/>
                  </a:lnTo>
                  <a:lnTo>
                    <a:pt x="152" y="51"/>
                  </a:lnTo>
                  <a:lnTo>
                    <a:pt x="177" y="102"/>
                  </a:lnTo>
                  <a:lnTo>
                    <a:pt x="177" y="127"/>
                  </a:lnTo>
                  <a:lnTo>
                    <a:pt x="177" y="127"/>
                  </a:lnTo>
                  <a:lnTo>
                    <a:pt x="177" y="177"/>
                  </a:lnTo>
                  <a:lnTo>
                    <a:pt x="152" y="202"/>
                  </a:lnTo>
                  <a:lnTo>
                    <a:pt x="127" y="228"/>
                  </a:lnTo>
                  <a:lnTo>
                    <a:pt x="76" y="228"/>
                  </a:lnTo>
                  <a:lnTo>
                    <a:pt x="76" y="228"/>
                  </a:lnTo>
                  <a:lnTo>
                    <a:pt x="76" y="228"/>
                  </a:lnTo>
                  <a:lnTo>
                    <a:pt x="76" y="228"/>
                  </a:lnTo>
                  <a:lnTo>
                    <a:pt x="26" y="202"/>
                  </a:lnTo>
                  <a:lnTo>
                    <a:pt x="1" y="177"/>
                  </a:lnTo>
                  <a:lnTo>
                    <a:pt x="1" y="177"/>
                  </a:lnTo>
                  <a:lnTo>
                    <a:pt x="1" y="177"/>
                  </a:lnTo>
                  <a:lnTo>
                    <a:pt x="1" y="177"/>
                  </a:lnTo>
                  <a:lnTo>
                    <a:pt x="1" y="253"/>
                  </a:lnTo>
                  <a:lnTo>
                    <a:pt x="51" y="303"/>
                  </a:lnTo>
                  <a:lnTo>
                    <a:pt x="102" y="329"/>
                  </a:lnTo>
                  <a:lnTo>
                    <a:pt x="177" y="354"/>
                  </a:lnTo>
                  <a:lnTo>
                    <a:pt x="177" y="354"/>
                  </a:lnTo>
                  <a:lnTo>
                    <a:pt x="177" y="354"/>
                  </a:lnTo>
                  <a:lnTo>
                    <a:pt x="177" y="354"/>
                  </a:lnTo>
                  <a:lnTo>
                    <a:pt x="228" y="329"/>
                  </a:lnTo>
                  <a:lnTo>
                    <a:pt x="278" y="303"/>
                  </a:lnTo>
                  <a:lnTo>
                    <a:pt x="329" y="253"/>
                  </a:lnTo>
                  <a:lnTo>
                    <a:pt x="354" y="177"/>
                  </a:lnTo>
                  <a:lnTo>
                    <a:pt x="354" y="177"/>
                  </a:lnTo>
                  <a:lnTo>
                    <a:pt x="329" y="127"/>
                  </a:lnTo>
                  <a:lnTo>
                    <a:pt x="303" y="51"/>
                  </a:lnTo>
                  <a:lnTo>
                    <a:pt x="228" y="26"/>
                  </a:lnTo>
                  <a:lnTo>
                    <a:pt x="177" y="1"/>
                  </a:lnTo>
                  <a:lnTo>
                    <a:pt x="177" y="1"/>
                  </a:lnTo>
                  <a:lnTo>
                    <a:pt x="1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3472;p46"/>
            <p:cNvSpPr/>
            <p:nvPr/>
          </p:nvSpPr>
          <p:spPr>
            <a:xfrm>
              <a:off x="1863504" y="1143277"/>
              <a:ext cx="4022" cy="4022"/>
            </a:xfrm>
            <a:custGeom>
              <a:avLst/>
              <a:gdLst/>
              <a:ahLst/>
              <a:cxnLst/>
              <a:rect l="l" t="t" r="r" b="b"/>
              <a:pathLst>
                <a:path w="203" h="203" extrusionOk="0">
                  <a:moveTo>
                    <a:pt x="76" y="1"/>
                  </a:moveTo>
                  <a:lnTo>
                    <a:pt x="51" y="26"/>
                  </a:lnTo>
                  <a:lnTo>
                    <a:pt x="26" y="51"/>
                  </a:lnTo>
                  <a:lnTo>
                    <a:pt x="0" y="102"/>
                  </a:lnTo>
                  <a:lnTo>
                    <a:pt x="26" y="152"/>
                  </a:lnTo>
                  <a:lnTo>
                    <a:pt x="51" y="177"/>
                  </a:lnTo>
                  <a:lnTo>
                    <a:pt x="76" y="203"/>
                  </a:lnTo>
                  <a:lnTo>
                    <a:pt x="152" y="203"/>
                  </a:lnTo>
                  <a:lnTo>
                    <a:pt x="177" y="177"/>
                  </a:lnTo>
                  <a:lnTo>
                    <a:pt x="202" y="152"/>
                  </a:lnTo>
                  <a:lnTo>
                    <a:pt x="202" y="102"/>
                  </a:lnTo>
                  <a:lnTo>
                    <a:pt x="202" y="77"/>
                  </a:lnTo>
                  <a:lnTo>
                    <a:pt x="177" y="26"/>
                  </a:lnTo>
                  <a:lnTo>
                    <a:pt x="152"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3473;p46"/>
            <p:cNvSpPr/>
            <p:nvPr/>
          </p:nvSpPr>
          <p:spPr>
            <a:xfrm>
              <a:off x="1863504" y="1143277"/>
              <a:ext cx="4022" cy="4022"/>
            </a:xfrm>
            <a:custGeom>
              <a:avLst/>
              <a:gdLst/>
              <a:ahLst/>
              <a:cxnLst/>
              <a:rect l="l" t="t" r="r" b="b"/>
              <a:pathLst>
                <a:path w="203" h="203" fill="none" extrusionOk="0">
                  <a:moveTo>
                    <a:pt x="202" y="102"/>
                  </a:moveTo>
                  <a:lnTo>
                    <a:pt x="202" y="102"/>
                  </a:lnTo>
                  <a:lnTo>
                    <a:pt x="202" y="152"/>
                  </a:lnTo>
                  <a:lnTo>
                    <a:pt x="177" y="177"/>
                  </a:lnTo>
                  <a:lnTo>
                    <a:pt x="152" y="203"/>
                  </a:lnTo>
                  <a:lnTo>
                    <a:pt x="101" y="203"/>
                  </a:lnTo>
                  <a:lnTo>
                    <a:pt x="101" y="203"/>
                  </a:lnTo>
                  <a:lnTo>
                    <a:pt x="76" y="203"/>
                  </a:lnTo>
                  <a:lnTo>
                    <a:pt x="51" y="177"/>
                  </a:lnTo>
                  <a:lnTo>
                    <a:pt x="26" y="152"/>
                  </a:lnTo>
                  <a:lnTo>
                    <a:pt x="0" y="102"/>
                  </a:lnTo>
                  <a:lnTo>
                    <a:pt x="0" y="102"/>
                  </a:lnTo>
                  <a:lnTo>
                    <a:pt x="26" y="51"/>
                  </a:lnTo>
                  <a:lnTo>
                    <a:pt x="51" y="26"/>
                  </a:lnTo>
                  <a:lnTo>
                    <a:pt x="76" y="1"/>
                  </a:lnTo>
                  <a:lnTo>
                    <a:pt x="101" y="1"/>
                  </a:lnTo>
                  <a:lnTo>
                    <a:pt x="101" y="1"/>
                  </a:lnTo>
                  <a:lnTo>
                    <a:pt x="152" y="1"/>
                  </a:lnTo>
                  <a:lnTo>
                    <a:pt x="177" y="26"/>
                  </a:lnTo>
                  <a:lnTo>
                    <a:pt x="202" y="77"/>
                  </a:lnTo>
                  <a:lnTo>
                    <a:pt x="202"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3474;p46"/>
            <p:cNvSpPr/>
            <p:nvPr/>
          </p:nvSpPr>
          <p:spPr>
            <a:xfrm>
              <a:off x="1865010" y="1143793"/>
              <a:ext cx="2001" cy="2021"/>
            </a:xfrm>
            <a:custGeom>
              <a:avLst/>
              <a:gdLst/>
              <a:ahLst/>
              <a:cxnLst/>
              <a:rect l="l" t="t" r="r" b="b"/>
              <a:pathLst>
                <a:path w="101" h="102" extrusionOk="0">
                  <a:moveTo>
                    <a:pt x="0" y="0"/>
                  </a:moveTo>
                  <a:lnTo>
                    <a:pt x="0" y="51"/>
                  </a:lnTo>
                  <a:lnTo>
                    <a:pt x="0" y="76"/>
                  </a:lnTo>
                  <a:lnTo>
                    <a:pt x="51" y="101"/>
                  </a:lnTo>
                  <a:lnTo>
                    <a:pt x="76" y="76"/>
                  </a:lnTo>
                  <a:lnTo>
                    <a:pt x="101" y="51"/>
                  </a:lnTo>
                  <a:lnTo>
                    <a:pt x="76" y="25"/>
                  </a:lnTo>
                  <a:lnTo>
                    <a:pt x="5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3475;p46"/>
            <p:cNvSpPr/>
            <p:nvPr/>
          </p:nvSpPr>
          <p:spPr>
            <a:xfrm>
              <a:off x="1865010" y="1143793"/>
              <a:ext cx="2001" cy="2021"/>
            </a:xfrm>
            <a:custGeom>
              <a:avLst/>
              <a:gdLst/>
              <a:ahLst/>
              <a:cxnLst/>
              <a:rect l="l" t="t" r="r" b="b"/>
              <a:pathLst>
                <a:path w="101" h="102" fill="none" extrusionOk="0">
                  <a:moveTo>
                    <a:pt x="51" y="0"/>
                  </a:moveTo>
                  <a:lnTo>
                    <a:pt x="51" y="0"/>
                  </a:lnTo>
                  <a:lnTo>
                    <a:pt x="0" y="0"/>
                  </a:lnTo>
                  <a:lnTo>
                    <a:pt x="0" y="51"/>
                  </a:lnTo>
                  <a:lnTo>
                    <a:pt x="0" y="51"/>
                  </a:lnTo>
                  <a:lnTo>
                    <a:pt x="0" y="76"/>
                  </a:lnTo>
                  <a:lnTo>
                    <a:pt x="51" y="101"/>
                  </a:lnTo>
                  <a:lnTo>
                    <a:pt x="51" y="101"/>
                  </a:lnTo>
                  <a:lnTo>
                    <a:pt x="51" y="101"/>
                  </a:lnTo>
                  <a:lnTo>
                    <a:pt x="51" y="101"/>
                  </a:lnTo>
                  <a:lnTo>
                    <a:pt x="76" y="76"/>
                  </a:lnTo>
                  <a:lnTo>
                    <a:pt x="101" y="51"/>
                  </a:lnTo>
                  <a:lnTo>
                    <a:pt x="101" y="51"/>
                  </a:lnTo>
                  <a:lnTo>
                    <a:pt x="76" y="25"/>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3476;p46"/>
            <p:cNvSpPr/>
            <p:nvPr/>
          </p:nvSpPr>
          <p:spPr>
            <a:xfrm>
              <a:off x="1861998" y="1160278"/>
              <a:ext cx="10025" cy="10025"/>
            </a:xfrm>
            <a:custGeom>
              <a:avLst/>
              <a:gdLst/>
              <a:ahLst/>
              <a:cxnLst/>
              <a:rect l="l" t="t" r="r" b="b"/>
              <a:pathLst>
                <a:path w="506" h="506" extrusionOk="0">
                  <a:moveTo>
                    <a:pt x="253" y="1"/>
                  </a:moveTo>
                  <a:lnTo>
                    <a:pt x="177" y="26"/>
                  </a:lnTo>
                  <a:lnTo>
                    <a:pt x="76" y="76"/>
                  </a:lnTo>
                  <a:lnTo>
                    <a:pt x="26" y="152"/>
                  </a:lnTo>
                  <a:lnTo>
                    <a:pt x="1" y="253"/>
                  </a:lnTo>
                  <a:lnTo>
                    <a:pt x="26" y="329"/>
                  </a:lnTo>
                  <a:lnTo>
                    <a:pt x="76" y="430"/>
                  </a:lnTo>
                  <a:lnTo>
                    <a:pt x="152" y="480"/>
                  </a:lnTo>
                  <a:lnTo>
                    <a:pt x="253" y="505"/>
                  </a:lnTo>
                  <a:lnTo>
                    <a:pt x="354" y="480"/>
                  </a:lnTo>
                  <a:lnTo>
                    <a:pt x="430" y="430"/>
                  </a:lnTo>
                  <a:lnTo>
                    <a:pt x="480" y="354"/>
                  </a:lnTo>
                  <a:lnTo>
                    <a:pt x="505" y="253"/>
                  </a:lnTo>
                  <a:lnTo>
                    <a:pt x="480" y="152"/>
                  </a:lnTo>
                  <a:lnTo>
                    <a:pt x="430" y="76"/>
                  </a:lnTo>
                  <a:lnTo>
                    <a:pt x="354"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3477;p46"/>
            <p:cNvSpPr/>
            <p:nvPr/>
          </p:nvSpPr>
          <p:spPr>
            <a:xfrm>
              <a:off x="1861998" y="1160278"/>
              <a:ext cx="10025" cy="10025"/>
            </a:xfrm>
            <a:custGeom>
              <a:avLst/>
              <a:gdLst/>
              <a:ahLst/>
              <a:cxnLst/>
              <a:rect l="l" t="t" r="r" b="b"/>
              <a:pathLst>
                <a:path w="506" h="506" fill="none" extrusionOk="0">
                  <a:moveTo>
                    <a:pt x="1" y="253"/>
                  </a:moveTo>
                  <a:lnTo>
                    <a:pt x="1" y="253"/>
                  </a:lnTo>
                  <a:lnTo>
                    <a:pt x="26" y="329"/>
                  </a:lnTo>
                  <a:lnTo>
                    <a:pt x="76" y="430"/>
                  </a:lnTo>
                  <a:lnTo>
                    <a:pt x="152" y="480"/>
                  </a:lnTo>
                  <a:lnTo>
                    <a:pt x="253" y="505"/>
                  </a:lnTo>
                  <a:lnTo>
                    <a:pt x="253" y="505"/>
                  </a:lnTo>
                  <a:lnTo>
                    <a:pt x="354" y="480"/>
                  </a:lnTo>
                  <a:lnTo>
                    <a:pt x="430" y="430"/>
                  </a:lnTo>
                  <a:lnTo>
                    <a:pt x="480" y="354"/>
                  </a:lnTo>
                  <a:lnTo>
                    <a:pt x="505" y="253"/>
                  </a:lnTo>
                  <a:lnTo>
                    <a:pt x="505" y="253"/>
                  </a:lnTo>
                  <a:lnTo>
                    <a:pt x="480" y="152"/>
                  </a:lnTo>
                  <a:lnTo>
                    <a:pt x="430" y="76"/>
                  </a:lnTo>
                  <a:lnTo>
                    <a:pt x="354" y="26"/>
                  </a:lnTo>
                  <a:lnTo>
                    <a:pt x="253" y="1"/>
                  </a:lnTo>
                  <a:lnTo>
                    <a:pt x="253" y="1"/>
                  </a:lnTo>
                  <a:lnTo>
                    <a:pt x="177" y="26"/>
                  </a:lnTo>
                  <a:lnTo>
                    <a:pt x="76" y="76"/>
                  </a:lnTo>
                  <a:lnTo>
                    <a:pt x="26" y="152"/>
                  </a:lnTo>
                  <a:lnTo>
                    <a:pt x="1"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3478;p46"/>
            <p:cNvSpPr/>
            <p:nvPr/>
          </p:nvSpPr>
          <p:spPr>
            <a:xfrm>
              <a:off x="1861998" y="1160278"/>
              <a:ext cx="10025" cy="10025"/>
            </a:xfrm>
            <a:custGeom>
              <a:avLst/>
              <a:gdLst/>
              <a:ahLst/>
              <a:cxnLst/>
              <a:rect l="l" t="t" r="r" b="b"/>
              <a:pathLst>
                <a:path w="506" h="506" extrusionOk="0">
                  <a:moveTo>
                    <a:pt x="253" y="1"/>
                  </a:moveTo>
                  <a:lnTo>
                    <a:pt x="177" y="26"/>
                  </a:lnTo>
                  <a:lnTo>
                    <a:pt x="76" y="76"/>
                  </a:lnTo>
                  <a:lnTo>
                    <a:pt x="26" y="152"/>
                  </a:lnTo>
                  <a:lnTo>
                    <a:pt x="1" y="253"/>
                  </a:lnTo>
                  <a:lnTo>
                    <a:pt x="26" y="329"/>
                  </a:lnTo>
                  <a:lnTo>
                    <a:pt x="76" y="430"/>
                  </a:lnTo>
                  <a:lnTo>
                    <a:pt x="152" y="480"/>
                  </a:lnTo>
                  <a:lnTo>
                    <a:pt x="253" y="505"/>
                  </a:lnTo>
                  <a:lnTo>
                    <a:pt x="354" y="480"/>
                  </a:lnTo>
                  <a:lnTo>
                    <a:pt x="430" y="430"/>
                  </a:lnTo>
                  <a:lnTo>
                    <a:pt x="480" y="354"/>
                  </a:lnTo>
                  <a:lnTo>
                    <a:pt x="505" y="253"/>
                  </a:lnTo>
                  <a:lnTo>
                    <a:pt x="480" y="152"/>
                  </a:lnTo>
                  <a:lnTo>
                    <a:pt x="430" y="76"/>
                  </a:lnTo>
                  <a:lnTo>
                    <a:pt x="354"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3479;p46"/>
            <p:cNvSpPr/>
            <p:nvPr/>
          </p:nvSpPr>
          <p:spPr>
            <a:xfrm>
              <a:off x="1861998" y="1160278"/>
              <a:ext cx="10025" cy="10025"/>
            </a:xfrm>
            <a:custGeom>
              <a:avLst/>
              <a:gdLst/>
              <a:ahLst/>
              <a:cxnLst/>
              <a:rect l="l" t="t" r="r" b="b"/>
              <a:pathLst>
                <a:path w="506" h="506" fill="none" extrusionOk="0">
                  <a:moveTo>
                    <a:pt x="1" y="253"/>
                  </a:moveTo>
                  <a:lnTo>
                    <a:pt x="1" y="253"/>
                  </a:lnTo>
                  <a:lnTo>
                    <a:pt x="26" y="329"/>
                  </a:lnTo>
                  <a:lnTo>
                    <a:pt x="76" y="430"/>
                  </a:lnTo>
                  <a:lnTo>
                    <a:pt x="152" y="480"/>
                  </a:lnTo>
                  <a:lnTo>
                    <a:pt x="253" y="505"/>
                  </a:lnTo>
                  <a:lnTo>
                    <a:pt x="253" y="505"/>
                  </a:lnTo>
                  <a:lnTo>
                    <a:pt x="354" y="480"/>
                  </a:lnTo>
                  <a:lnTo>
                    <a:pt x="430" y="430"/>
                  </a:lnTo>
                  <a:lnTo>
                    <a:pt x="480" y="354"/>
                  </a:lnTo>
                  <a:lnTo>
                    <a:pt x="505" y="253"/>
                  </a:lnTo>
                  <a:lnTo>
                    <a:pt x="505" y="253"/>
                  </a:lnTo>
                  <a:lnTo>
                    <a:pt x="480" y="152"/>
                  </a:lnTo>
                  <a:lnTo>
                    <a:pt x="430" y="76"/>
                  </a:lnTo>
                  <a:lnTo>
                    <a:pt x="354" y="26"/>
                  </a:lnTo>
                  <a:lnTo>
                    <a:pt x="253" y="1"/>
                  </a:lnTo>
                  <a:lnTo>
                    <a:pt x="253" y="1"/>
                  </a:lnTo>
                  <a:lnTo>
                    <a:pt x="177" y="26"/>
                  </a:lnTo>
                  <a:lnTo>
                    <a:pt x="76" y="76"/>
                  </a:lnTo>
                  <a:lnTo>
                    <a:pt x="26" y="152"/>
                  </a:lnTo>
                  <a:lnTo>
                    <a:pt x="1"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3480;p46"/>
            <p:cNvSpPr/>
            <p:nvPr/>
          </p:nvSpPr>
          <p:spPr>
            <a:xfrm>
              <a:off x="1863504" y="1161784"/>
              <a:ext cx="7014" cy="6518"/>
            </a:xfrm>
            <a:custGeom>
              <a:avLst/>
              <a:gdLst/>
              <a:ahLst/>
              <a:cxnLst/>
              <a:rect l="l" t="t" r="r" b="b"/>
              <a:pathLst>
                <a:path w="354" h="329" extrusionOk="0">
                  <a:moveTo>
                    <a:pt x="177" y="0"/>
                  </a:moveTo>
                  <a:lnTo>
                    <a:pt x="101" y="26"/>
                  </a:lnTo>
                  <a:lnTo>
                    <a:pt x="127" y="26"/>
                  </a:lnTo>
                  <a:lnTo>
                    <a:pt x="177" y="51"/>
                  </a:lnTo>
                  <a:lnTo>
                    <a:pt x="177" y="76"/>
                  </a:lnTo>
                  <a:lnTo>
                    <a:pt x="202" y="127"/>
                  </a:lnTo>
                  <a:lnTo>
                    <a:pt x="177" y="152"/>
                  </a:lnTo>
                  <a:lnTo>
                    <a:pt x="177" y="177"/>
                  </a:lnTo>
                  <a:lnTo>
                    <a:pt x="127" y="202"/>
                  </a:lnTo>
                  <a:lnTo>
                    <a:pt x="101" y="227"/>
                  </a:lnTo>
                  <a:lnTo>
                    <a:pt x="51" y="202"/>
                  </a:lnTo>
                  <a:lnTo>
                    <a:pt x="0" y="152"/>
                  </a:lnTo>
                  <a:lnTo>
                    <a:pt x="0" y="177"/>
                  </a:lnTo>
                  <a:lnTo>
                    <a:pt x="26" y="227"/>
                  </a:lnTo>
                  <a:lnTo>
                    <a:pt x="51" y="278"/>
                  </a:lnTo>
                  <a:lnTo>
                    <a:pt x="101" y="328"/>
                  </a:lnTo>
                  <a:lnTo>
                    <a:pt x="253" y="328"/>
                  </a:lnTo>
                  <a:lnTo>
                    <a:pt x="303" y="303"/>
                  </a:lnTo>
                  <a:lnTo>
                    <a:pt x="328" y="227"/>
                  </a:lnTo>
                  <a:lnTo>
                    <a:pt x="354" y="177"/>
                  </a:lnTo>
                  <a:lnTo>
                    <a:pt x="328" y="101"/>
                  </a:lnTo>
                  <a:lnTo>
                    <a:pt x="303" y="51"/>
                  </a:lnTo>
                  <a:lnTo>
                    <a:pt x="253"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3481;p46"/>
            <p:cNvSpPr/>
            <p:nvPr/>
          </p:nvSpPr>
          <p:spPr>
            <a:xfrm>
              <a:off x="1863504" y="1161784"/>
              <a:ext cx="7014" cy="6518"/>
            </a:xfrm>
            <a:custGeom>
              <a:avLst/>
              <a:gdLst/>
              <a:ahLst/>
              <a:cxnLst/>
              <a:rect l="l" t="t" r="r" b="b"/>
              <a:pathLst>
                <a:path w="354" h="329" fill="none" extrusionOk="0">
                  <a:moveTo>
                    <a:pt x="177" y="0"/>
                  </a:moveTo>
                  <a:lnTo>
                    <a:pt x="177" y="0"/>
                  </a:lnTo>
                  <a:lnTo>
                    <a:pt x="101" y="26"/>
                  </a:lnTo>
                  <a:lnTo>
                    <a:pt x="101" y="26"/>
                  </a:lnTo>
                  <a:lnTo>
                    <a:pt x="101" y="26"/>
                  </a:lnTo>
                  <a:lnTo>
                    <a:pt x="101" y="26"/>
                  </a:lnTo>
                  <a:lnTo>
                    <a:pt x="101" y="26"/>
                  </a:lnTo>
                  <a:lnTo>
                    <a:pt x="101" y="26"/>
                  </a:lnTo>
                  <a:lnTo>
                    <a:pt x="127" y="26"/>
                  </a:lnTo>
                  <a:lnTo>
                    <a:pt x="177" y="51"/>
                  </a:lnTo>
                  <a:lnTo>
                    <a:pt x="177" y="76"/>
                  </a:lnTo>
                  <a:lnTo>
                    <a:pt x="202" y="127"/>
                  </a:lnTo>
                  <a:lnTo>
                    <a:pt x="202" y="127"/>
                  </a:lnTo>
                  <a:lnTo>
                    <a:pt x="177" y="152"/>
                  </a:lnTo>
                  <a:lnTo>
                    <a:pt x="177" y="177"/>
                  </a:lnTo>
                  <a:lnTo>
                    <a:pt x="127" y="202"/>
                  </a:lnTo>
                  <a:lnTo>
                    <a:pt x="101" y="227"/>
                  </a:lnTo>
                  <a:lnTo>
                    <a:pt x="101" y="227"/>
                  </a:lnTo>
                  <a:lnTo>
                    <a:pt x="101" y="227"/>
                  </a:lnTo>
                  <a:lnTo>
                    <a:pt x="101" y="227"/>
                  </a:lnTo>
                  <a:lnTo>
                    <a:pt x="51" y="202"/>
                  </a:lnTo>
                  <a:lnTo>
                    <a:pt x="0" y="152"/>
                  </a:lnTo>
                  <a:lnTo>
                    <a:pt x="0" y="152"/>
                  </a:lnTo>
                  <a:lnTo>
                    <a:pt x="0" y="177"/>
                  </a:lnTo>
                  <a:lnTo>
                    <a:pt x="0" y="177"/>
                  </a:lnTo>
                  <a:lnTo>
                    <a:pt x="26" y="227"/>
                  </a:lnTo>
                  <a:lnTo>
                    <a:pt x="51" y="278"/>
                  </a:lnTo>
                  <a:lnTo>
                    <a:pt x="101" y="328"/>
                  </a:lnTo>
                  <a:lnTo>
                    <a:pt x="177" y="328"/>
                  </a:lnTo>
                  <a:lnTo>
                    <a:pt x="177" y="328"/>
                  </a:lnTo>
                  <a:lnTo>
                    <a:pt x="177" y="328"/>
                  </a:lnTo>
                  <a:lnTo>
                    <a:pt x="177" y="328"/>
                  </a:lnTo>
                  <a:lnTo>
                    <a:pt x="253" y="328"/>
                  </a:lnTo>
                  <a:lnTo>
                    <a:pt x="303" y="303"/>
                  </a:lnTo>
                  <a:lnTo>
                    <a:pt x="328" y="227"/>
                  </a:lnTo>
                  <a:lnTo>
                    <a:pt x="354" y="177"/>
                  </a:lnTo>
                  <a:lnTo>
                    <a:pt x="354" y="177"/>
                  </a:lnTo>
                  <a:lnTo>
                    <a:pt x="328" y="101"/>
                  </a:lnTo>
                  <a:lnTo>
                    <a:pt x="303" y="51"/>
                  </a:lnTo>
                  <a:lnTo>
                    <a:pt x="253" y="0"/>
                  </a:lnTo>
                  <a:lnTo>
                    <a:pt x="177" y="0"/>
                  </a:lnTo>
                  <a:lnTo>
                    <a:pt x="177" y="0"/>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3482;p46"/>
            <p:cNvSpPr/>
            <p:nvPr/>
          </p:nvSpPr>
          <p:spPr>
            <a:xfrm>
              <a:off x="1863504" y="1162279"/>
              <a:ext cx="4022" cy="4022"/>
            </a:xfrm>
            <a:custGeom>
              <a:avLst/>
              <a:gdLst/>
              <a:ahLst/>
              <a:cxnLst/>
              <a:rect l="l" t="t" r="r" b="b"/>
              <a:pathLst>
                <a:path w="203" h="203" extrusionOk="0">
                  <a:moveTo>
                    <a:pt x="51" y="1"/>
                  </a:moveTo>
                  <a:lnTo>
                    <a:pt x="26" y="26"/>
                  </a:lnTo>
                  <a:lnTo>
                    <a:pt x="0" y="51"/>
                  </a:lnTo>
                  <a:lnTo>
                    <a:pt x="0" y="102"/>
                  </a:lnTo>
                  <a:lnTo>
                    <a:pt x="0" y="127"/>
                  </a:lnTo>
                  <a:lnTo>
                    <a:pt x="26" y="152"/>
                  </a:lnTo>
                  <a:lnTo>
                    <a:pt x="51" y="177"/>
                  </a:lnTo>
                  <a:lnTo>
                    <a:pt x="101" y="202"/>
                  </a:lnTo>
                  <a:lnTo>
                    <a:pt x="127" y="177"/>
                  </a:lnTo>
                  <a:lnTo>
                    <a:pt x="177" y="177"/>
                  </a:lnTo>
                  <a:lnTo>
                    <a:pt x="177" y="127"/>
                  </a:lnTo>
                  <a:lnTo>
                    <a:pt x="202" y="102"/>
                  </a:lnTo>
                  <a:lnTo>
                    <a:pt x="177" y="51"/>
                  </a:lnTo>
                  <a:lnTo>
                    <a:pt x="177" y="26"/>
                  </a:lnTo>
                  <a:lnTo>
                    <a:pt x="127"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3483;p46"/>
            <p:cNvSpPr/>
            <p:nvPr/>
          </p:nvSpPr>
          <p:spPr>
            <a:xfrm>
              <a:off x="1863504" y="1162279"/>
              <a:ext cx="4022" cy="4022"/>
            </a:xfrm>
            <a:custGeom>
              <a:avLst/>
              <a:gdLst/>
              <a:ahLst/>
              <a:cxnLst/>
              <a:rect l="l" t="t" r="r" b="b"/>
              <a:pathLst>
                <a:path w="203" h="203" fill="none" extrusionOk="0">
                  <a:moveTo>
                    <a:pt x="202" y="102"/>
                  </a:moveTo>
                  <a:lnTo>
                    <a:pt x="202" y="102"/>
                  </a:lnTo>
                  <a:lnTo>
                    <a:pt x="177" y="127"/>
                  </a:lnTo>
                  <a:lnTo>
                    <a:pt x="177" y="177"/>
                  </a:lnTo>
                  <a:lnTo>
                    <a:pt x="127" y="177"/>
                  </a:lnTo>
                  <a:lnTo>
                    <a:pt x="101" y="202"/>
                  </a:lnTo>
                  <a:lnTo>
                    <a:pt x="101" y="202"/>
                  </a:lnTo>
                  <a:lnTo>
                    <a:pt x="51" y="177"/>
                  </a:lnTo>
                  <a:lnTo>
                    <a:pt x="26" y="152"/>
                  </a:lnTo>
                  <a:lnTo>
                    <a:pt x="0" y="127"/>
                  </a:lnTo>
                  <a:lnTo>
                    <a:pt x="0" y="102"/>
                  </a:lnTo>
                  <a:lnTo>
                    <a:pt x="0" y="102"/>
                  </a:lnTo>
                  <a:lnTo>
                    <a:pt x="0" y="51"/>
                  </a:lnTo>
                  <a:lnTo>
                    <a:pt x="26" y="26"/>
                  </a:lnTo>
                  <a:lnTo>
                    <a:pt x="51" y="1"/>
                  </a:lnTo>
                  <a:lnTo>
                    <a:pt x="101" y="1"/>
                  </a:lnTo>
                  <a:lnTo>
                    <a:pt x="101" y="1"/>
                  </a:lnTo>
                  <a:lnTo>
                    <a:pt x="127" y="1"/>
                  </a:lnTo>
                  <a:lnTo>
                    <a:pt x="177" y="26"/>
                  </a:lnTo>
                  <a:lnTo>
                    <a:pt x="177" y="51"/>
                  </a:lnTo>
                  <a:lnTo>
                    <a:pt x="202"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3484;p46"/>
            <p:cNvSpPr/>
            <p:nvPr/>
          </p:nvSpPr>
          <p:spPr>
            <a:xfrm>
              <a:off x="1864495" y="1162774"/>
              <a:ext cx="2021" cy="1526"/>
            </a:xfrm>
            <a:custGeom>
              <a:avLst/>
              <a:gdLst/>
              <a:ahLst/>
              <a:cxnLst/>
              <a:rect l="l" t="t" r="r" b="b"/>
              <a:pathLst>
                <a:path w="102" h="77" extrusionOk="0">
                  <a:moveTo>
                    <a:pt x="26" y="1"/>
                  </a:moveTo>
                  <a:lnTo>
                    <a:pt x="1" y="26"/>
                  </a:lnTo>
                  <a:lnTo>
                    <a:pt x="26" y="77"/>
                  </a:lnTo>
                  <a:lnTo>
                    <a:pt x="77" y="77"/>
                  </a:lnTo>
                  <a:lnTo>
                    <a:pt x="102" y="51"/>
                  </a:lnTo>
                  <a:lnTo>
                    <a:pt x="102"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3485;p46"/>
            <p:cNvSpPr/>
            <p:nvPr/>
          </p:nvSpPr>
          <p:spPr>
            <a:xfrm>
              <a:off x="1864495" y="1162774"/>
              <a:ext cx="2021" cy="1526"/>
            </a:xfrm>
            <a:custGeom>
              <a:avLst/>
              <a:gdLst/>
              <a:ahLst/>
              <a:cxnLst/>
              <a:rect l="l" t="t" r="r" b="b"/>
              <a:pathLst>
                <a:path w="102" h="77" fill="none" extrusionOk="0">
                  <a:moveTo>
                    <a:pt x="51" y="1"/>
                  </a:moveTo>
                  <a:lnTo>
                    <a:pt x="51" y="1"/>
                  </a:lnTo>
                  <a:lnTo>
                    <a:pt x="26" y="1"/>
                  </a:lnTo>
                  <a:lnTo>
                    <a:pt x="1" y="26"/>
                  </a:lnTo>
                  <a:lnTo>
                    <a:pt x="1" y="26"/>
                  </a:lnTo>
                  <a:lnTo>
                    <a:pt x="26" y="77"/>
                  </a:lnTo>
                  <a:lnTo>
                    <a:pt x="51" y="77"/>
                  </a:lnTo>
                  <a:lnTo>
                    <a:pt x="51" y="77"/>
                  </a:lnTo>
                  <a:lnTo>
                    <a:pt x="51" y="77"/>
                  </a:lnTo>
                  <a:lnTo>
                    <a:pt x="51" y="77"/>
                  </a:lnTo>
                  <a:lnTo>
                    <a:pt x="77" y="77"/>
                  </a:lnTo>
                  <a:lnTo>
                    <a:pt x="102" y="51"/>
                  </a:lnTo>
                  <a:lnTo>
                    <a:pt x="102" y="51"/>
                  </a:lnTo>
                  <a:lnTo>
                    <a:pt x="102" y="1"/>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3486;p46"/>
            <p:cNvSpPr/>
            <p:nvPr/>
          </p:nvSpPr>
          <p:spPr>
            <a:xfrm>
              <a:off x="1862494" y="1150787"/>
              <a:ext cx="9530" cy="9510"/>
            </a:xfrm>
            <a:custGeom>
              <a:avLst/>
              <a:gdLst/>
              <a:ahLst/>
              <a:cxnLst/>
              <a:rect l="l" t="t" r="r" b="b"/>
              <a:pathLst>
                <a:path w="481" h="480" extrusionOk="0">
                  <a:moveTo>
                    <a:pt x="253" y="0"/>
                  </a:moveTo>
                  <a:lnTo>
                    <a:pt x="152" y="26"/>
                  </a:lnTo>
                  <a:lnTo>
                    <a:pt x="77" y="76"/>
                  </a:lnTo>
                  <a:lnTo>
                    <a:pt x="26" y="152"/>
                  </a:lnTo>
                  <a:lnTo>
                    <a:pt x="1" y="253"/>
                  </a:lnTo>
                  <a:lnTo>
                    <a:pt x="1" y="328"/>
                  </a:lnTo>
                  <a:lnTo>
                    <a:pt x="77" y="404"/>
                  </a:lnTo>
                  <a:lnTo>
                    <a:pt x="152" y="480"/>
                  </a:lnTo>
                  <a:lnTo>
                    <a:pt x="329" y="480"/>
                  </a:lnTo>
                  <a:lnTo>
                    <a:pt x="405" y="429"/>
                  </a:lnTo>
                  <a:lnTo>
                    <a:pt x="455" y="354"/>
                  </a:lnTo>
                  <a:lnTo>
                    <a:pt x="480" y="253"/>
                  </a:lnTo>
                  <a:lnTo>
                    <a:pt x="455" y="152"/>
                  </a:lnTo>
                  <a:lnTo>
                    <a:pt x="405" y="76"/>
                  </a:lnTo>
                  <a:lnTo>
                    <a:pt x="329" y="26"/>
                  </a:lnTo>
                  <a:lnTo>
                    <a:pt x="2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3487;p46"/>
            <p:cNvSpPr/>
            <p:nvPr/>
          </p:nvSpPr>
          <p:spPr>
            <a:xfrm>
              <a:off x="1862494" y="1150787"/>
              <a:ext cx="9530" cy="9510"/>
            </a:xfrm>
            <a:custGeom>
              <a:avLst/>
              <a:gdLst/>
              <a:ahLst/>
              <a:cxnLst/>
              <a:rect l="l" t="t" r="r" b="b"/>
              <a:pathLst>
                <a:path w="481" h="480" fill="none" extrusionOk="0">
                  <a:moveTo>
                    <a:pt x="1" y="253"/>
                  </a:moveTo>
                  <a:lnTo>
                    <a:pt x="1" y="253"/>
                  </a:lnTo>
                  <a:lnTo>
                    <a:pt x="1" y="328"/>
                  </a:lnTo>
                  <a:lnTo>
                    <a:pt x="77" y="404"/>
                  </a:lnTo>
                  <a:lnTo>
                    <a:pt x="152" y="480"/>
                  </a:lnTo>
                  <a:lnTo>
                    <a:pt x="228" y="480"/>
                  </a:lnTo>
                  <a:lnTo>
                    <a:pt x="228" y="480"/>
                  </a:lnTo>
                  <a:lnTo>
                    <a:pt x="329" y="480"/>
                  </a:lnTo>
                  <a:lnTo>
                    <a:pt x="405" y="429"/>
                  </a:lnTo>
                  <a:lnTo>
                    <a:pt x="455" y="354"/>
                  </a:lnTo>
                  <a:lnTo>
                    <a:pt x="480" y="253"/>
                  </a:lnTo>
                  <a:lnTo>
                    <a:pt x="480" y="253"/>
                  </a:lnTo>
                  <a:lnTo>
                    <a:pt x="455" y="152"/>
                  </a:lnTo>
                  <a:lnTo>
                    <a:pt x="405" y="76"/>
                  </a:lnTo>
                  <a:lnTo>
                    <a:pt x="329" y="26"/>
                  </a:lnTo>
                  <a:lnTo>
                    <a:pt x="253" y="0"/>
                  </a:lnTo>
                  <a:lnTo>
                    <a:pt x="253" y="0"/>
                  </a:lnTo>
                  <a:lnTo>
                    <a:pt x="152" y="26"/>
                  </a:lnTo>
                  <a:lnTo>
                    <a:pt x="77" y="76"/>
                  </a:lnTo>
                  <a:lnTo>
                    <a:pt x="26" y="152"/>
                  </a:lnTo>
                  <a:lnTo>
                    <a:pt x="1"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3488;p46"/>
            <p:cNvSpPr/>
            <p:nvPr/>
          </p:nvSpPr>
          <p:spPr>
            <a:xfrm>
              <a:off x="1862494" y="1150787"/>
              <a:ext cx="9530" cy="9510"/>
            </a:xfrm>
            <a:custGeom>
              <a:avLst/>
              <a:gdLst/>
              <a:ahLst/>
              <a:cxnLst/>
              <a:rect l="l" t="t" r="r" b="b"/>
              <a:pathLst>
                <a:path w="481" h="480" extrusionOk="0">
                  <a:moveTo>
                    <a:pt x="253" y="0"/>
                  </a:moveTo>
                  <a:lnTo>
                    <a:pt x="152" y="26"/>
                  </a:lnTo>
                  <a:lnTo>
                    <a:pt x="77" y="76"/>
                  </a:lnTo>
                  <a:lnTo>
                    <a:pt x="26" y="152"/>
                  </a:lnTo>
                  <a:lnTo>
                    <a:pt x="1" y="253"/>
                  </a:lnTo>
                  <a:lnTo>
                    <a:pt x="1" y="328"/>
                  </a:lnTo>
                  <a:lnTo>
                    <a:pt x="77" y="404"/>
                  </a:lnTo>
                  <a:lnTo>
                    <a:pt x="152" y="480"/>
                  </a:lnTo>
                  <a:lnTo>
                    <a:pt x="329" y="480"/>
                  </a:lnTo>
                  <a:lnTo>
                    <a:pt x="405" y="429"/>
                  </a:lnTo>
                  <a:lnTo>
                    <a:pt x="455" y="354"/>
                  </a:lnTo>
                  <a:lnTo>
                    <a:pt x="480" y="253"/>
                  </a:lnTo>
                  <a:lnTo>
                    <a:pt x="455" y="152"/>
                  </a:lnTo>
                  <a:lnTo>
                    <a:pt x="405" y="76"/>
                  </a:lnTo>
                  <a:lnTo>
                    <a:pt x="329" y="26"/>
                  </a:lnTo>
                  <a:lnTo>
                    <a:pt x="2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3489;p46"/>
            <p:cNvSpPr/>
            <p:nvPr/>
          </p:nvSpPr>
          <p:spPr>
            <a:xfrm>
              <a:off x="1862494" y="1150787"/>
              <a:ext cx="9530" cy="9510"/>
            </a:xfrm>
            <a:custGeom>
              <a:avLst/>
              <a:gdLst/>
              <a:ahLst/>
              <a:cxnLst/>
              <a:rect l="l" t="t" r="r" b="b"/>
              <a:pathLst>
                <a:path w="481" h="480" fill="none" extrusionOk="0">
                  <a:moveTo>
                    <a:pt x="1" y="253"/>
                  </a:moveTo>
                  <a:lnTo>
                    <a:pt x="1" y="253"/>
                  </a:lnTo>
                  <a:lnTo>
                    <a:pt x="1" y="328"/>
                  </a:lnTo>
                  <a:lnTo>
                    <a:pt x="77" y="404"/>
                  </a:lnTo>
                  <a:lnTo>
                    <a:pt x="152" y="480"/>
                  </a:lnTo>
                  <a:lnTo>
                    <a:pt x="228" y="480"/>
                  </a:lnTo>
                  <a:lnTo>
                    <a:pt x="228" y="480"/>
                  </a:lnTo>
                  <a:lnTo>
                    <a:pt x="329" y="480"/>
                  </a:lnTo>
                  <a:lnTo>
                    <a:pt x="405" y="429"/>
                  </a:lnTo>
                  <a:lnTo>
                    <a:pt x="455" y="354"/>
                  </a:lnTo>
                  <a:lnTo>
                    <a:pt x="480" y="253"/>
                  </a:lnTo>
                  <a:lnTo>
                    <a:pt x="480" y="253"/>
                  </a:lnTo>
                  <a:lnTo>
                    <a:pt x="455" y="152"/>
                  </a:lnTo>
                  <a:lnTo>
                    <a:pt x="405" y="76"/>
                  </a:lnTo>
                  <a:lnTo>
                    <a:pt x="329" y="26"/>
                  </a:lnTo>
                  <a:lnTo>
                    <a:pt x="253" y="0"/>
                  </a:lnTo>
                  <a:lnTo>
                    <a:pt x="253" y="0"/>
                  </a:lnTo>
                  <a:lnTo>
                    <a:pt x="152" y="26"/>
                  </a:lnTo>
                  <a:lnTo>
                    <a:pt x="77" y="76"/>
                  </a:lnTo>
                  <a:lnTo>
                    <a:pt x="26" y="152"/>
                  </a:lnTo>
                  <a:lnTo>
                    <a:pt x="1"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3490;p46"/>
            <p:cNvSpPr/>
            <p:nvPr/>
          </p:nvSpPr>
          <p:spPr>
            <a:xfrm>
              <a:off x="1864000" y="1152293"/>
              <a:ext cx="6518" cy="6499"/>
            </a:xfrm>
            <a:custGeom>
              <a:avLst/>
              <a:gdLst/>
              <a:ahLst/>
              <a:cxnLst/>
              <a:rect l="l" t="t" r="r" b="b"/>
              <a:pathLst>
                <a:path w="329" h="328" extrusionOk="0">
                  <a:moveTo>
                    <a:pt x="152" y="0"/>
                  </a:moveTo>
                  <a:lnTo>
                    <a:pt x="76" y="25"/>
                  </a:lnTo>
                  <a:lnTo>
                    <a:pt x="127" y="25"/>
                  </a:lnTo>
                  <a:lnTo>
                    <a:pt x="152" y="50"/>
                  </a:lnTo>
                  <a:lnTo>
                    <a:pt x="177" y="76"/>
                  </a:lnTo>
                  <a:lnTo>
                    <a:pt x="177" y="126"/>
                  </a:lnTo>
                  <a:lnTo>
                    <a:pt x="177" y="151"/>
                  </a:lnTo>
                  <a:lnTo>
                    <a:pt x="152" y="177"/>
                  </a:lnTo>
                  <a:lnTo>
                    <a:pt x="127" y="202"/>
                  </a:lnTo>
                  <a:lnTo>
                    <a:pt x="26" y="202"/>
                  </a:lnTo>
                  <a:lnTo>
                    <a:pt x="1" y="151"/>
                  </a:lnTo>
                  <a:lnTo>
                    <a:pt x="1" y="227"/>
                  </a:lnTo>
                  <a:lnTo>
                    <a:pt x="26" y="278"/>
                  </a:lnTo>
                  <a:lnTo>
                    <a:pt x="102" y="328"/>
                  </a:lnTo>
                  <a:lnTo>
                    <a:pt x="228" y="328"/>
                  </a:lnTo>
                  <a:lnTo>
                    <a:pt x="278" y="278"/>
                  </a:lnTo>
                  <a:lnTo>
                    <a:pt x="329" y="227"/>
                  </a:lnTo>
                  <a:lnTo>
                    <a:pt x="329" y="177"/>
                  </a:lnTo>
                  <a:lnTo>
                    <a:pt x="329" y="101"/>
                  </a:lnTo>
                  <a:lnTo>
                    <a:pt x="278" y="50"/>
                  </a:lnTo>
                  <a:lnTo>
                    <a:pt x="228"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3491;p46"/>
            <p:cNvSpPr/>
            <p:nvPr/>
          </p:nvSpPr>
          <p:spPr>
            <a:xfrm>
              <a:off x="1864000" y="1152293"/>
              <a:ext cx="6518" cy="6499"/>
            </a:xfrm>
            <a:custGeom>
              <a:avLst/>
              <a:gdLst/>
              <a:ahLst/>
              <a:cxnLst/>
              <a:rect l="l" t="t" r="r" b="b"/>
              <a:pathLst>
                <a:path w="329" h="328" fill="none" extrusionOk="0">
                  <a:moveTo>
                    <a:pt x="152" y="0"/>
                  </a:moveTo>
                  <a:lnTo>
                    <a:pt x="152" y="0"/>
                  </a:lnTo>
                  <a:lnTo>
                    <a:pt x="76" y="25"/>
                  </a:lnTo>
                  <a:lnTo>
                    <a:pt x="76" y="25"/>
                  </a:lnTo>
                  <a:lnTo>
                    <a:pt x="76" y="25"/>
                  </a:lnTo>
                  <a:lnTo>
                    <a:pt x="76" y="25"/>
                  </a:lnTo>
                  <a:lnTo>
                    <a:pt x="76" y="25"/>
                  </a:lnTo>
                  <a:lnTo>
                    <a:pt x="76" y="25"/>
                  </a:lnTo>
                  <a:lnTo>
                    <a:pt x="127" y="25"/>
                  </a:lnTo>
                  <a:lnTo>
                    <a:pt x="152" y="50"/>
                  </a:lnTo>
                  <a:lnTo>
                    <a:pt x="177" y="76"/>
                  </a:lnTo>
                  <a:lnTo>
                    <a:pt x="177" y="126"/>
                  </a:lnTo>
                  <a:lnTo>
                    <a:pt x="177" y="126"/>
                  </a:lnTo>
                  <a:lnTo>
                    <a:pt x="177" y="151"/>
                  </a:lnTo>
                  <a:lnTo>
                    <a:pt x="152" y="177"/>
                  </a:lnTo>
                  <a:lnTo>
                    <a:pt x="127" y="202"/>
                  </a:lnTo>
                  <a:lnTo>
                    <a:pt x="76" y="202"/>
                  </a:lnTo>
                  <a:lnTo>
                    <a:pt x="76" y="202"/>
                  </a:lnTo>
                  <a:lnTo>
                    <a:pt x="76" y="202"/>
                  </a:lnTo>
                  <a:lnTo>
                    <a:pt x="76" y="202"/>
                  </a:lnTo>
                  <a:lnTo>
                    <a:pt x="26" y="202"/>
                  </a:lnTo>
                  <a:lnTo>
                    <a:pt x="1" y="151"/>
                  </a:lnTo>
                  <a:lnTo>
                    <a:pt x="1" y="151"/>
                  </a:lnTo>
                  <a:lnTo>
                    <a:pt x="1" y="151"/>
                  </a:lnTo>
                  <a:lnTo>
                    <a:pt x="1" y="151"/>
                  </a:lnTo>
                  <a:lnTo>
                    <a:pt x="1" y="227"/>
                  </a:lnTo>
                  <a:lnTo>
                    <a:pt x="26" y="278"/>
                  </a:lnTo>
                  <a:lnTo>
                    <a:pt x="102" y="328"/>
                  </a:lnTo>
                  <a:lnTo>
                    <a:pt x="152" y="328"/>
                  </a:lnTo>
                  <a:lnTo>
                    <a:pt x="152" y="328"/>
                  </a:lnTo>
                  <a:lnTo>
                    <a:pt x="152" y="328"/>
                  </a:lnTo>
                  <a:lnTo>
                    <a:pt x="152" y="328"/>
                  </a:lnTo>
                  <a:lnTo>
                    <a:pt x="228" y="328"/>
                  </a:lnTo>
                  <a:lnTo>
                    <a:pt x="278" y="278"/>
                  </a:lnTo>
                  <a:lnTo>
                    <a:pt x="329" y="227"/>
                  </a:lnTo>
                  <a:lnTo>
                    <a:pt x="329" y="177"/>
                  </a:lnTo>
                  <a:lnTo>
                    <a:pt x="329" y="177"/>
                  </a:lnTo>
                  <a:lnTo>
                    <a:pt x="329" y="101"/>
                  </a:lnTo>
                  <a:lnTo>
                    <a:pt x="278" y="50"/>
                  </a:lnTo>
                  <a:lnTo>
                    <a:pt x="228" y="0"/>
                  </a:lnTo>
                  <a:lnTo>
                    <a:pt x="177" y="0"/>
                  </a:lnTo>
                  <a:lnTo>
                    <a:pt x="177" y="0"/>
                  </a:lnTo>
                  <a:lnTo>
                    <a:pt x="15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3492;p46"/>
            <p:cNvSpPr/>
            <p:nvPr/>
          </p:nvSpPr>
          <p:spPr>
            <a:xfrm>
              <a:off x="1863504" y="1152788"/>
              <a:ext cx="4022" cy="3507"/>
            </a:xfrm>
            <a:custGeom>
              <a:avLst/>
              <a:gdLst/>
              <a:ahLst/>
              <a:cxnLst/>
              <a:rect l="l" t="t" r="r" b="b"/>
              <a:pathLst>
                <a:path w="203" h="177" extrusionOk="0">
                  <a:moveTo>
                    <a:pt x="76" y="0"/>
                  </a:moveTo>
                  <a:lnTo>
                    <a:pt x="26" y="25"/>
                  </a:lnTo>
                  <a:lnTo>
                    <a:pt x="26" y="51"/>
                  </a:lnTo>
                  <a:lnTo>
                    <a:pt x="0" y="76"/>
                  </a:lnTo>
                  <a:lnTo>
                    <a:pt x="0" y="126"/>
                  </a:lnTo>
                  <a:lnTo>
                    <a:pt x="26" y="152"/>
                  </a:lnTo>
                  <a:lnTo>
                    <a:pt x="76" y="177"/>
                  </a:lnTo>
                  <a:lnTo>
                    <a:pt x="152" y="177"/>
                  </a:lnTo>
                  <a:lnTo>
                    <a:pt x="177" y="152"/>
                  </a:lnTo>
                  <a:lnTo>
                    <a:pt x="202" y="126"/>
                  </a:lnTo>
                  <a:lnTo>
                    <a:pt x="202" y="101"/>
                  </a:lnTo>
                  <a:lnTo>
                    <a:pt x="202" y="51"/>
                  </a:lnTo>
                  <a:lnTo>
                    <a:pt x="177" y="25"/>
                  </a:lnTo>
                  <a:lnTo>
                    <a:pt x="152"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3493;p46"/>
            <p:cNvSpPr/>
            <p:nvPr/>
          </p:nvSpPr>
          <p:spPr>
            <a:xfrm>
              <a:off x="1863504" y="1152788"/>
              <a:ext cx="4022" cy="3507"/>
            </a:xfrm>
            <a:custGeom>
              <a:avLst/>
              <a:gdLst/>
              <a:ahLst/>
              <a:cxnLst/>
              <a:rect l="l" t="t" r="r" b="b"/>
              <a:pathLst>
                <a:path w="203" h="177" fill="none" extrusionOk="0">
                  <a:moveTo>
                    <a:pt x="202" y="101"/>
                  </a:moveTo>
                  <a:lnTo>
                    <a:pt x="202" y="101"/>
                  </a:lnTo>
                  <a:lnTo>
                    <a:pt x="202" y="126"/>
                  </a:lnTo>
                  <a:lnTo>
                    <a:pt x="177" y="152"/>
                  </a:lnTo>
                  <a:lnTo>
                    <a:pt x="152" y="177"/>
                  </a:lnTo>
                  <a:lnTo>
                    <a:pt x="101" y="177"/>
                  </a:lnTo>
                  <a:lnTo>
                    <a:pt x="101" y="177"/>
                  </a:lnTo>
                  <a:lnTo>
                    <a:pt x="76" y="177"/>
                  </a:lnTo>
                  <a:lnTo>
                    <a:pt x="26" y="152"/>
                  </a:lnTo>
                  <a:lnTo>
                    <a:pt x="0" y="126"/>
                  </a:lnTo>
                  <a:lnTo>
                    <a:pt x="0" y="76"/>
                  </a:lnTo>
                  <a:lnTo>
                    <a:pt x="0" y="76"/>
                  </a:lnTo>
                  <a:lnTo>
                    <a:pt x="26" y="51"/>
                  </a:lnTo>
                  <a:lnTo>
                    <a:pt x="26" y="25"/>
                  </a:lnTo>
                  <a:lnTo>
                    <a:pt x="76" y="0"/>
                  </a:lnTo>
                  <a:lnTo>
                    <a:pt x="101" y="0"/>
                  </a:lnTo>
                  <a:lnTo>
                    <a:pt x="101" y="0"/>
                  </a:lnTo>
                  <a:lnTo>
                    <a:pt x="152" y="0"/>
                  </a:lnTo>
                  <a:lnTo>
                    <a:pt x="177" y="25"/>
                  </a:lnTo>
                  <a:lnTo>
                    <a:pt x="202" y="51"/>
                  </a:lnTo>
                  <a:lnTo>
                    <a:pt x="202"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3494;p46"/>
            <p:cNvSpPr/>
            <p:nvPr/>
          </p:nvSpPr>
          <p:spPr>
            <a:xfrm>
              <a:off x="1864495" y="1152788"/>
              <a:ext cx="2021" cy="2021"/>
            </a:xfrm>
            <a:custGeom>
              <a:avLst/>
              <a:gdLst/>
              <a:ahLst/>
              <a:cxnLst/>
              <a:rect l="l" t="t" r="r" b="b"/>
              <a:pathLst>
                <a:path w="102" h="102" extrusionOk="0">
                  <a:moveTo>
                    <a:pt x="51" y="0"/>
                  </a:moveTo>
                  <a:lnTo>
                    <a:pt x="26" y="25"/>
                  </a:lnTo>
                  <a:lnTo>
                    <a:pt x="1" y="51"/>
                  </a:lnTo>
                  <a:lnTo>
                    <a:pt x="26" y="101"/>
                  </a:lnTo>
                  <a:lnTo>
                    <a:pt x="102" y="101"/>
                  </a:lnTo>
                  <a:lnTo>
                    <a:pt x="102" y="51"/>
                  </a:lnTo>
                  <a:lnTo>
                    <a:pt x="102" y="25"/>
                  </a:lnTo>
                  <a:lnTo>
                    <a:pt x="5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3495;p46"/>
            <p:cNvSpPr/>
            <p:nvPr/>
          </p:nvSpPr>
          <p:spPr>
            <a:xfrm>
              <a:off x="1864495" y="1152788"/>
              <a:ext cx="2021" cy="2021"/>
            </a:xfrm>
            <a:custGeom>
              <a:avLst/>
              <a:gdLst/>
              <a:ahLst/>
              <a:cxnLst/>
              <a:rect l="l" t="t" r="r" b="b"/>
              <a:pathLst>
                <a:path w="102" h="102" fill="none" extrusionOk="0">
                  <a:moveTo>
                    <a:pt x="51" y="0"/>
                  </a:moveTo>
                  <a:lnTo>
                    <a:pt x="51" y="0"/>
                  </a:lnTo>
                  <a:lnTo>
                    <a:pt x="26" y="25"/>
                  </a:lnTo>
                  <a:lnTo>
                    <a:pt x="1" y="51"/>
                  </a:lnTo>
                  <a:lnTo>
                    <a:pt x="1" y="51"/>
                  </a:lnTo>
                  <a:lnTo>
                    <a:pt x="26" y="101"/>
                  </a:lnTo>
                  <a:lnTo>
                    <a:pt x="51" y="101"/>
                  </a:lnTo>
                  <a:lnTo>
                    <a:pt x="51" y="101"/>
                  </a:lnTo>
                  <a:lnTo>
                    <a:pt x="51" y="101"/>
                  </a:lnTo>
                  <a:lnTo>
                    <a:pt x="51" y="101"/>
                  </a:lnTo>
                  <a:lnTo>
                    <a:pt x="102" y="101"/>
                  </a:lnTo>
                  <a:lnTo>
                    <a:pt x="102" y="51"/>
                  </a:lnTo>
                  <a:lnTo>
                    <a:pt x="102" y="51"/>
                  </a:lnTo>
                  <a:lnTo>
                    <a:pt x="102" y="25"/>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3496;p46"/>
            <p:cNvSpPr/>
            <p:nvPr/>
          </p:nvSpPr>
          <p:spPr>
            <a:xfrm>
              <a:off x="1861998" y="1169789"/>
              <a:ext cx="10025" cy="9510"/>
            </a:xfrm>
            <a:custGeom>
              <a:avLst/>
              <a:gdLst/>
              <a:ahLst/>
              <a:cxnLst/>
              <a:rect l="l" t="t" r="r" b="b"/>
              <a:pathLst>
                <a:path w="506" h="480" extrusionOk="0">
                  <a:moveTo>
                    <a:pt x="152" y="0"/>
                  </a:moveTo>
                  <a:lnTo>
                    <a:pt x="76" y="50"/>
                  </a:lnTo>
                  <a:lnTo>
                    <a:pt x="26" y="126"/>
                  </a:lnTo>
                  <a:lnTo>
                    <a:pt x="1" y="227"/>
                  </a:lnTo>
                  <a:lnTo>
                    <a:pt x="26" y="328"/>
                  </a:lnTo>
                  <a:lnTo>
                    <a:pt x="76" y="404"/>
                  </a:lnTo>
                  <a:lnTo>
                    <a:pt x="152" y="454"/>
                  </a:lnTo>
                  <a:lnTo>
                    <a:pt x="253" y="479"/>
                  </a:lnTo>
                  <a:lnTo>
                    <a:pt x="329" y="454"/>
                  </a:lnTo>
                  <a:lnTo>
                    <a:pt x="430" y="404"/>
                  </a:lnTo>
                  <a:lnTo>
                    <a:pt x="480" y="328"/>
                  </a:lnTo>
                  <a:lnTo>
                    <a:pt x="505" y="227"/>
                  </a:lnTo>
                  <a:lnTo>
                    <a:pt x="480" y="151"/>
                  </a:lnTo>
                  <a:lnTo>
                    <a:pt x="430" y="76"/>
                  </a:lnTo>
                  <a:lnTo>
                    <a:pt x="354"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3497;p46"/>
            <p:cNvSpPr/>
            <p:nvPr/>
          </p:nvSpPr>
          <p:spPr>
            <a:xfrm>
              <a:off x="1861998" y="1169789"/>
              <a:ext cx="10025" cy="9510"/>
            </a:xfrm>
            <a:custGeom>
              <a:avLst/>
              <a:gdLst/>
              <a:ahLst/>
              <a:cxnLst/>
              <a:rect l="l" t="t" r="r" b="b"/>
              <a:pathLst>
                <a:path w="506" h="480" fill="none" extrusionOk="0">
                  <a:moveTo>
                    <a:pt x="1" y="227"/>
                  </a:moveTo>
                  <a:lnTo>
                    <a:pt x="1" y="227"/>
                  </a:lnTo>
                  <a:lnTo>
                    <a:pt x="26" y="328"/>
                  </a:lnTo>
                  <a:lnTo>
                    <a:pt x="76" y="404"/>
                  </a:lnTo>
                  <a:lnTo>
                    <a:pt x="152" y="454"/>
                  </a:lnTo>
                  <a:lnTo>
                    <a:pt x="253" y="479"/>
                  </a:lnTo>
                  <a:lnTo>
                    <a:pt x="253" y="479"/>
                  </a:lnTo>
                  <a:lnTo>
                    <a:pt x="329" y="454"/>
                  </a:lnTo>
                  <a:lnTo>
                    <a:pt x="430" y="404"/>
                  </a:lnTo>
                  <a:lnTo>
                    <a:pt x="480" y="328"/>
                  </a:lnTo>
                  <a:lnTo>
                    <a:pt x="505" y="227"/>
                  </a:lnTo>
                  <a:lnTo>
                    <a:pt x="505" y="227"/>
                  </a:lnTo>
                  <a:lnTo>
                    <a:pt x="480" y="151"/>
                  </a:lnTo>
                  <a:lnTo>
                    <a:pt x="430" y="76"/>
                  </a:lnTo>
                  <a:lnTo>
                    <a:pt x="354" y="0"/>
                  </a:lnTo>
                  <a:lnTo>
                    <a:pt x="253" y="0"/>
                  </a:lnTo>
                  <a:lnTo>
                    <a:pt x="253" y="0"/>
                  </a:lnTo>
                  <a:lnTo>
                    <a:pt x="152" y="0"/>
                  </a:lnTo>
                  <a:lnTo>
                    <a:pt x="76" y="50"/>
                  </a:lnTo>
                  <a:lnTo>
                    <a:pt x="26" y="126"/>
                  </a:lnTo>
                  <a:lnTo>
                    <a:pt x="1"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3498;p46"/>
            <p:cNvSpPr/>
            <p:nvPr/>
          </p:nvSpPr>
          <p:spPr>
            <a:xfrm>
              <a:off x="1861998" y="1169789"/>
              <a:ext cx="10025" cy="9510"/>
            </a:xfrm>
            <a:custGeom>
              <a:avLst/>
              <a:gdLst/>
              <a:ahLst/>
              <a:cxnLst/>
              <a:rect l="l" t="t" r="r" b="b"/>
              <a:pathLst>
                <a:path w="506" h="480" extrusionOk="0">
                  <a:moveTo>
                    <a:pt x="152" y="0"/>
                  </a:moveTo>
                  <a:lnTo>
                    <a:pt x="76" y="50"/>
                  </a:lnTo>
                  <a:lnTo>
                    <a:pt x="26" y="126"/>
                  </a:lnTo>
                  <a:lnTo>
                    <a:pt x="1" y="227"/>
                  </a:lnTo>
                  <a:lnTo>
                    <a:pt x="26" y="328"/>
                  </a:lnTo>
                  <a:lnTo>
                    <a:pt x="76" y="404"/>
                  </a:lnTo>
                  <a:lnTo>
                    <a:pt x="152" y="454"/>
                  </a:lnTo>
                  <a:lnTo>
                    <a:pt x="253" y="479"/>
                  </a:lnTo>
                  <a:lnTo>
                    <a:pt x="329" y="454"/>
                  </a:lnTo>
                  <a:lnTo>
                    <a:pt x="430" y="404"/>
                  </a:lnTo>
                  <a:lnTo>
                    <a:pt x="480" y="328"/>
                  </a:lnTo>
                  <a:lnTo>
                    <a:pt x="505" y="227"/>
                  </a:lnTo>
                  <a:lnTo>
                    <a:pt x="480" y="151"/>
                  </a:lnTo>
                  <a:lnTo>
                    <a:pt x="430" y="76"/>
                  </a:lnTo>
                  <a:lnTo>
                    <a:pt x="354"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3499;p46"/>
            <p:cNvSpPr/>
            <p:nvPr/>
          </p:nvSpPr>
          <p:spPr>
            <a:xfrm>
              <a:off x="1861998" y="1169789"/>
              <a:ext cx="10025" cy="9510"/>
            </a:xfrm>
            <a:custGeom>
              <a:avLst/>
              <a:gdLst/>
              <a:ahLst/>
              <a:cxnLst/>
              <a:rect l="l" t="t" r="r" b="b"/>
              <a:pathLst>
                <a:path w="506" h="480" fill="none" extrusionOk="0">
                  <a:moveTo>
                    <a:pt x="1" y="227"/>
                  </a:moveTo>
                  <a:lnTo>
                    <a:pt x="1" y="227"/>
                  </a:lnTo>
                  <a:lnTo>
                    <a:pt x="26" y="328"/>
                  </a:lnTo>
                  <a:lnTo>
                    <a:pt x="76" y="404"/>
                  </a:lnTo>
                  <a:lnTo>
                    <a:pt x="152" y="454"/>
                  </a:lnTo>
                  <a:lnTo>
                    <a:pt x="253" y="479"/>
                  </a:lnTo>
                  <a:lnTo>
                    <a:pt x="253" y="479"/>
                  </a:lnTo>
                  <a:lnTo>
                    <a:pt x="329" y="454"/>
                  </a:lnTo>
                  <a:lnTo>
                    <a:pt x="430" y="404"/>
                  </a:lnTo>
                  <a:lnTo>
                    <a:pt x="480" y="328"/>
                  </a:lnTo>
                  <a:lnTo>
                    <a:pt x="505" y="227"/>
                  </a:lnTo>
                  <a:lnTo>
                    <a:pt x="505" y="227"/>
                  </a:lnTo>
                  <a:lnTo>
                    <a:pt x="480" y="151"/>
                  </a:lnTo>
                  <a:lnTo>
                    <a:pt x="430" y="76"/>
                  </a:lnTo>
                  <a:lnTo>
                    <a:pt x="354" y="0"/>
                  </a:lnTo>
                  <a:lnTo>
                    <a:pt x="253" y="0"/>
                  </a:lnTo>
                  <a:lnTo>
                    <a:pt x="253" y="0"/>
                  </a:lnTo>
                  <a:lnTo>
                    <a:pt x="152" y="0"/>
                  </a:lnTo>
                  <a:lnTo>
                    <a:pt x="76" y="50"/>
                  </a:lnTo>
                  <a:lnTo>
                    <a:pt x="26" y="126"/>
                  </a:lnTo>
                  <a:lnTo>
                    <a:pt x="1"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3500;p46"/>
            <p:cNvSpPr/>
            <p:nvPr/>
          </p:nvSpPr>
          <p:spPr>
            <a:xfrm>
              <a:off x="1863504" y="1170779"/>
              <a:ext cx="7014" cy="7014"/>
            </a:xfrm>
            <a:custGeom>
              <a:avLst/>
              <a:gdLst/>
              <a:ahLst/>
              <a:cxnLst/>
              <a:rect l="l" t="t" r="r" b="b"/>
              <a:pathLst>
                <a:path w="354" h="354" extrusionOk="0">
                  <a:moveTo>
                    <a:pt x="177" y="0"/>
                  </a:moveTo>
                  <a:lnTo>
                    <a:pt x="76" y="26"/>
                  </a:lnTo>
                  <a:lnTo>
                    <a:pt x="127" y="26"/>
                  </a:lnTo>
                  <a:lnTo>
                    <a:pt x="152" y="51"/>
                  </a:lnTo>
                  <a:lnTo>
                    <a:pt x="177" y="101"/>
                  </a:lnTo>
                  <a:lnTo>
                    <a:pt x="177" y="127"/>
                  </a:lnTo>
                  <a:lnTo>
                    <a:pt x="177" y="177"/>
                  </a:lnTo>
                  <a:lnTo>
                    <a:pt x="152" y="202"/>
                  </a:lnTo>
                  <a:lnTo>
                    <a:pt x="127" y="228"/>
                  </a:lnTo>
                  <a:lnTo>
                    <a:pt x="76" y="228"/>
                  </a:lnTo>
                  <a:lnTo>
                    <a:pt x="26" y="202"/>
                  </a:lnTo>
                  <a:lnTo>
                    <a:pt x="0" y="177"/>
                  </a:lnTo>
                  <a:lnTo>
                    <a:pt x="0" y="253"/>
                  </a:lnTo>
                  <a:lnTo>
                    <a:pt x="51" y="303"/>
                  </a:lnTo>
                  <a:lnTo>
                    <a:pt x="101" y="328"/>
                  </a:lnTo>
                  <a:lnTo>
                    <a:pt x="177" y="354"/>
                  </a:lnTo>
                  <a:lnTo>
                    <a:pt x="227" y="328"/>
                  </a:lnTo>
                  <a:lnTo>
                    <a:pt x="303" y="303"/>
                  </a:lnTo>
                  <a:lnTo>
                    <a:pt x="328" y="253"/>
                  </a:lnTo>
                  <a:lnTo>
                    <a:pt x="354" y="177"/>
                  </a:lnTo>
                  <a:lnTo>
                    <a:pt x="328" y="127"/>
                  </a:lnTo>
                  <a:lnTo>
                    <a:pt x="303" y="51"/>
                  </a:lnTo>
                  <a:lnTo>
                    <a:pt x="253" y="26"/>
                  </a:lnTo>
                  <a:lnTo>
                    <a:pt x="177"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3501;p46"/>
            <p:cNvSpPr/>
            <p:nvPr/>
          </p:nvSpPr>
          <p:spPr>
            <a:xfrm>
              <a:off x="1863504" y="1170779"/>
              <a:ext cx="7014" cy="7014"/>
            </a:xfrm>
            <a:custGeom>
              <a:avLst/>
              <a:gdLst/>
              <a:ahLst/>
              <a:cxnLst/>
              <a:rect l="l" t="t" r="r" b="b"/>
              <a:pathLst>
                <a:path w="354" h="354" fill="none" extrusionOk="0">
                  <a:moveTo>
                    <a:pt x="177" y="0"/>
                  </a:moveTo>
                  <a:lnTo>
                    <a:pt x="177" y="0"/>
                  </a:lnTo>
                  <a:lnTo>
                    <a:pt x="76" y="26"/>
                  </a:lnTo>
                  <a:lnTo>
                    <a:pt x="76" y="26"/>
                  </a:lnTo>
                  <a:lnTo>
                    <a:pt x="76" y="26"/>
                  </a:lnTo>
                  <a:lnTo>
                    <a:pt x="76" y="26"/>
                  </a:lnTo>
                  <a:lnTo>
                    <a:pt x="101" y="26"/>
                  </a:lnTo>
                  <a:lnTo>
                    <a:pt x="101" y="26"/>
                  </a:lnTo>
                  <a:lnTo>
                    <a:pt x="127" y="26"/>
                  </a:lnTo>
                  <a:lnTo>
                    <a:pt x="152" y="51"/>
                  </a:lnTo>
                  <a:lnTo>
                    <a:pt x="177" y="101"/>
                  </a:lnTo>
                  <a:lnTo>
                    <a:pt x="177" y="127"/>
                  </a:lnTo>
                  <a:lnTo>
                    <a:pt x="177" y="127"/>
                  </a:lnTo>
                  <a:lnTo>
                    <a:pt x="177" y="177"/>
                  </a:lnTo>
                  <a:lnTo>
                    <a:pt x="152" y="202"/>
                  </a:lnTo>
                  <a:lnTo>
                    <a:pt x="127" y="228"/>
                  </a:lnTo>
                  <a:lnTo>
                    <a:pt x="101" y="228"/>
                  </a:lnTo>
                  <a:lnTo>
                    <a:pt x="101" y="228"/>
                  </a:lnTo>
                  <a:lnTo>
                    <a:pt x="76" y="228"/>
                  </a:lnTo>
                  <a:lnTo>
                    <a:pt x="76" y="228"/>
                  </a:lnTo>
                  <a:lnTo>
                    <a:pt x="26" y="202"/>
                  </a:lnTo>
                  <a:lnTo>
                    <a:pt x="0" y="177"/>
                  </a:lnTo>
                  <a:lnTo>
                    <a:pt x="0" y="177"/>
                  </a:lnTo>
                  <a:lnTo>
                    <a:pt x="0" y="177"/>
                  </a:lnTo>
                  <a:lnTo>
                    <a:pt x="0" y="177"/>
                  </a:lnTo>
                  <a:lnTo>
                    <a:pt x="0" y="253"/>
                  </a:lnTo>
                  <a:lnTo>
                    <a:pt x="51" y="303"/>
                  </a:lnTo>
                  <a:lnTo>
                    <a:pt x="101" y="328"/>
                  </a:lnTo>
                  <a:lnTo>
                    <a:pt x="177" y="354"/>
                  </a:lnTo>
                  <a:lnTo>
                    <a:pt x="177" y="354"/>
                  </a:lnTo>
                  <a:lnTo>
                    <a:pt x="177" y="354"/>
                  </a:lnTo>
                  <a:lnTo>
                    <a:pt x="177" y="354"/>
                  </a:lnTo>
                  <a:lnTo>
                    <a:pt x="227" y="328"/>
                  </a:lnTo>
                  <a:lnTo>
                    <a:pt x="303" y="303"/>
                  </a:lnTo>
                  <a:lnTo>
                    <a:pt x="328" y="253"/>
                  </a:lnTo>
                  <a:lnTo>
                    <a:pt x="354" y="177"/>
                  </a:lnTo>
                  <a:lnTo>
                    <a:pt x="354" y="177"/>
                  </a:lnTo>
                  <a:lnTo>
                    <a:pt x="328" y="127"/>
                  </a:lnTo>
                  <a:lnTo>
                    <a:pt x="303" y="51"/>
                  </a:lnTo>
                  <a:lnTo>
                    <a:pt x="253" y="26"/>
                  </a:lnTo>
                  <a:lnTo>
                    <a:pt x="177" y="0"/>
                  </a:lnTo>
                  <a:lnTo>
                    <a:pt x="177" y="0"/>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3502;p46"/>
            <p:cNvSpPr/>
            <p:nvPr/>
          </p:nvSpPr>
          <p:spPr>
            <a:xfrm>
              <a:off x="1863504" y="1171275"/>
              <a:ext cx="3507" cy="4022"/>
            </a:xfrm>
            <a:custGeom>
              <a:avLst/>
              <a:gdLst/>
              <a:ahLst/>
              <a:cxnLst/>
              <a:rect l="l" t="t" r="r" b="b"/>
              <a:pathLst>
                <a:path w="177" h="203" extrusionOk="0">
                  <a:moveTo>
                    <a:pt x="51" y="1"/>
                  </a:moveTo>
                  <a:lnTo>
                    <a:pt x="26" y="26"/>
                  </a:lnTo>
                  <a:lnTo>
                    <a:pt x="0" y="76"/>
                  </a:lnTo>
                  <a:lnTo>
                    <a:pt x="0" y="102"/>
                  </a:lnTo>
                  <a:lnTo>
                    <a:pt x="0" y="152"/>
                  </a:lnTo>
                  <a:lnTo>
                    <a:pt x="26" y="177"/>
                  </a:lnTo>
                  <a:lnTo>
                    <a:pt x="51" y="203"/>
                  </a:lnTo>
                  <a:lnTo>
                    <a:pt x="127" y="203"/>
                  </a:lnTo>
                  <a:lnTo>
                    <a:pt x="152" y="177"/>
                  </a:lnTo>
                  <a:lnTo>
                    <a:pt x="177" y="152"/>
                  </a:lnTo>
                  <a:lnTo>
                    <a:pt x="177" y="102"/>
                  </a:lnTo>
                  <a:lnTo>
                    <a:pt x="177" y="76"/>
                  </a:lnTo>
                  <a:lnTo>
                    <a:pt x="152" y="26"/>
                  </a:lnTo>
                  <a:lnTo>
                    <a:pt x="127"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3503;p46"/>
            <p:cNvSpPr/>
            <p:nvPr/>
          </p:nvSpPr>
          <p:spPr>
            <a:xfrm>
              <a:off x="1863504" y="1171275"/>
              <a:ext cx="3507" cy="4022"/>
            </a:xfrm>
            <a:custGeom>
              <a:avLst/>
              <a:gdLst/>
              <a:ahLst/>
              <a:cxnLst/>
              <a:rect l="l" t="t" r="r" b="b"/>
              <a:pathLst>
                <a:path w="177" h="203" fill="none" extrusionOk="0">
                  <a:moveTo>
                    <a:pt x="177" y="102"/>
                  </a:moveTo>
                  <a:lnTo>
                    <a:pt x="177" y="102"/>
                  </a:lnTo>
                  <a:lnTo>
                    <a:pt x="177" y="152"/>
                  </a:lnTo>
                  <a:lnTo>
                    <a:pt x="152" y="177"/>
                  </a:lnTo>
                  <a:lnTo>
                    <a:pt x="127" y="203"/>
                  </a:lnTo>
                  <a:lnTo>
                    <a:pt x="76" y="203"/>
                  </a:lnTo>
                  <a:lnTo>
                    <a:pt x="76" y="203"/>
                  </a:lnTo>
                  <a:lnTo>
                    <a:pt x="51" y="203"/>
                  </a:lnTo>
                  <a:lnTo>
                    <a:pt x="26" y="177"/>
                  </a:lnTo>
                  <a:lnTo>
                    <a:pt x="0" y="152"/>
                  </a:lnTo>
                  <a:lnTo>
                    <a:pt x="0" y="102"/>
                  </a:lnTo>
                  <a:lnTo>
                    <a:pt x="0" y="102"/>
                  </a:lnTo>
                  <a:lnTo>
                    <a:pt x="0" y="76"/>
                  </a:lnTo>
                  <a:lnTo>
                    <a:pt x="26" y="26"/>
                  </a:lnTo>
                  <a:lnTo>
                    <a:pt x="51" y="1"/>
                  </a:lnTo>
                  <a:lnTo>
                    <a:pt x="101" y="1"/>
                  </a:lnTo>
                  <a:lnTo>
                    <a:pt x="101" y="1"/>
                  </a:lnTo>
                  <a:lnTo>
                    <a:pt x="127" y="1"/>
                  </a:lnTo>
                  <a:lnTo>
                    <a:pt x="152" y="26"/>
                  </a:lnTo>
                  <a:lnTo>
                    <a:pt x="177" y="76"/>
                  </a:lnTo>
                  <a:lnTo>
                    <a:pt x="177"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3504;p46"/>
            <p:cNvSpPr/>
            <p:nvPr/>
          </p:nvSpPr>
          <p:spPr>
            <a:xfrm>
              <a:off x="1864495" y="1171770"/>
              <a:ext cx="2021" cy="2021"/>
            </a:xfrm>
            <a:custGeom>
              <a:avLst/>
              <a:gdLst/>
              <a:ahLst/>
              <a:cxnLst/>
              <a:rect l="l" t="t" r="r" b="b"/>
              <a:pathLst>
                <a:path w="102" h="102" extrusionOk="0">
                  <a:moveTo>
                    <a:pt x="1" y="1"/>
                  </a:moveTo>
                  <a:lnTo>
                    <a:pt x="1" y="51"/>
                  </a:lnTo>
                  <a:lnTo>
                    <a:pt x="1" y="77"/>
                  </a:lnTo>
                  <a:lnTo>
                    <a:pt x="51" y="102"/>
                  </a:lnTo>
                  <a:lnTo>
                    <a:pt x="77" y="77"/>
                  </a:lnTo>
                  <a:lnTo>
                    <a:pt x="102" y="51"/>
                  </a:lnTo>
                  <a:lnTo>
                    <a:pt x="77" y="26"/>
                  </a:lnTo>
                  <a:lnTo>
                    <a:pt x="51"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3505;p46"/>
            <p:cNvSpPr/>
            <p:nvPr/>
          </p:nvSpPr>
          <p:spPr>
            <a:xfrm>
              <a:off x="1864495" y="1171770"/>
              <a:ext cx="2021" cy="2021"/>
            </a:xfrm>
            <a:custGeom>
              <a:avLst/>
              <a:gdLst/>
              <a:ahLst/>
              <a:cxnLst/>
              <a:rect l="l" t="t" r="r" b="b"/>
              <a:pathLst>
                <a:path w="102" h="102" fill="none" extrusionOk="0">
                  <a:moveTo>
                    <a:pt x="51" y="1"/>
                  </a:moveTo>
                  <a:lnTo>
                    <a:pt x="51" y="1"/>
                  </a:lnTo>
                  <a:lnTo>
                    <a:pt x="1" y="1"/>
                  </a:lnTo>
                  <a:lnTo>
                    <a:pt x="1" y="51"/>
                  </a:lnTo>
                  <a:lnTo>
                    <a:pt x="1" y="51"/>
                  </a:lnTo>
                  <a:lnTo>
                    <a:pt x="1" y="77"/>
                  </a:lnTo>
                  <a:lnTo>
                    <a:pt x="51" y="102"/>
                  </a:lnTo>
                  <a:lnTo>
                    <a:pt x="51" y="102"/>
                  </a:lnTo>
                  <a:lnTo>
                    <a:pt x="51" y="102"/>
                  </a:lnTo>
                  <a:lnTo>
                    <a:pt x="51" y="102"/>
                  </a:lnTo>
                  <a:lnTo>
                    <a:pt x="77" y="77"/>
                  </a:lnTo>
                  <a:lnTo>
                    <a:pt x="102" y="51"/>
                  </a:lnTo>
                  <a:lnTo>
                    <a:pt x="102" y="51"/>
                  </a:lnTo>
                  <a:lnTo>
                    <a:pt x="77" y="26"/>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3506;p46"/>
            <p:cNvSpPr/>
            <p:nvPr/>
          </p:nvSpPr>
          <p:spPr>
            <a:xfrm>
              <a:off x="1861998" y="1188771"/>
              <a:ext cx="9530" cy="9530"/>
            </a:xfrm>
            <a:custGeom>
              <a:avLst/>
              <a:gdLst/>
              <a:ahLst/>
              <a:cxnLst/>
              <a:rect l="l" t="t" r="r" b="b"/>
              <a:pathLst>
                <a:path w="481" h="481" extrusionOk="0">
                  <a:moveTo>
                    <a:pt x="228" y="1"/>
                  </a:moveTo>
                  <a:lnTo>
                    <a:pt x="152" y="26"/>
                  </a:lnTo>
                  <a:lnTo>
                    <a:pt x="51" y="76"/>
                  </a:lnTo>
                  <a:lnTo>
                    <a:pt x="1" y="152"/>
                  </a:lnTo>
                  <a:lnTo>
                    <a:pt x="1" y="228"/>
                  </a:lnTo>
                  <a:lnTo>
                    <a:pt x="1" y="329"/>
                  </a:lnTo>
                  <a:lnTo>
                    <a:pt x="51" y="404"/>
                  </a:lnTo>
                  <a:lnTo>
                    <a:pt x="127" y="455"/>
                  </a:lnTo>
                  <a:lnTo>
                    <a:pt x="228" y="480"/>
                  </a:lnTo>
                  <a:lnTo>
                    <a:pt x="329" y="480"/>
                  </a:lnTo>
                  <a:lnTo>
                    <a:pt x="404" y="430"/>
                  </a:lnTo>
                  <a:lnTo>
                    <a:pt x="455" y="329"/>
                  </a:lnTo>
                  <a:lnTo>
                    <a:pt x="480" y="253"/>
                  </a:lnTo>
                  <a:lnTo>
                    <a:pt x="455" y="152"/>
                  </a:lnTo>
                  <a:lnTo>
                    <a:pt x="404" y="76"/>
                  </a:lnTo>
                  <a:lnTo>
                    <a:pt x="329" y="26"/>
                  </a:lnTo>
                  <a:lnTo>
                    <a:pt x="228"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3507;p46"/>
            <p:cNvSpPr/>
            <p:nvPr/>
          </p:nvSpPr>
          <p:spPr>
            <a:xfrm>
              <a:off x="1861998" y="1188771"/>
              <a:ext cx="9530" cy="9530"/>
            </a:xfrm>
            <a:custGeom>
              <a:avLst/>
              <a:gdLst/>
              <a:ahLst/>
              <a:cxnLst/>
              <a:rect l="l" t="t" r="r" b="b"/>
              <a:pathLst>
                <a:path w="481" h="481" fill="none" extrusionOk="0">
                  <a:moveTo>
                    <a:pt x="1" y="228"/>
                  </a:moveTo>
                  <a:lnTo>
                    <a:pt x="1" y="228"/>
                  </a:lnTo>
                  <a:lnTo>
                    <a:pt x="1" y="329"/>
                  </a:lnTo>
                  <a:lnTo>
                    <a:pt x="51" y="404"/>
                  </a:lnTo>
                  <a:lnTo>
                    <a:pt x="127" y="455"/>
                  </a:lnTo>
                  <a:lnTo>
                    <a:pt x="228" y="480"/>
                  </a:lnTo>
                  <a:lnTo>
                    <a:pt x="228" y="480"/>
                  </a:lnTo>
                  <a:lnTo>
                    <a:pt x="329" y="480"/>
                  </a:lnTo>
                  <a:lnTo>
                    <a:pt x="404" y="430"/>
                  </a:lnTo>
                  <a:lnTo>
                    <a:pt x="455" y="329"/>
                  </a:lnTo>
                  <a:lnTo>
                    <a:pt x="480" y="253"/>
                  </a:lnTo>
                  <a:lnTo>
                    <a:pt x="480" y="253"/>
                  </a:lnTo>
                  <a:lnTo>
                    <a:pt x="455" y="152"/>
                  </a:lnTo>
                  <a:lnTo>
                    <a:pt x="404" y="76"/>
                  </a:lnTo>
                  <a:lnTo>
                    <a:pt x="329" y="26"/>
                  </a:lnTo>
                  <a:lnTo>
                    <a:pt x="228" y="1"/>
                  </a:lnTo>
                  <a:lnTo>
                    <a:pt x="228" y="1"/>
                  </a:lnTo>
                  <a:lnTo>
                    <a:pt x="152" y="26"/>
                  </a:lnTo>
                  <a:lnTo>
                    <a:pt x="51" y="76"/>
                  </a:lnTo>
                  <a:lnTo>
                    <a:pt x="1" y="152"/>
                  </a:lnTo>
                  <a:lnTo>
                    <a:pt x="1"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3508;p46"/>
            <p:cNvSpPr/>
            <p:nvPr/>
          </p:nvSpPr>
          <p:spPr>
            <a:xfrm>
              <a:off x="1861998" y="1188771"/>
              <a:ext cx="9530" cy="9530"/>
            </a:xfrm>
            <a:custGeom>
              <a:avLst/>
              <a:gdLst/>
              <a:ahLst/>
              <a:cxnLst/>
              <a:rect l="l" t="t" r="r" b="b"/>
              <a:pathLst>
                <a:path w="481" h="481" extrusionOk="0">
                  <a:moveTo>
                    <a:pt x="228" y="1"/>
                  </a:moveTo>
                  <a:lnTo>
                    <a:pt x="152" y="26"/>
                  </a:lnTo>
                  <a:lnTo>
                    <a:pt x="51" y="76"/>
                  </a:lnTo>
                  <a:lnTo>
                    <a:pt x="1" y="152"/>
                  </a:lnTo>
                  <a:lnTo>
                    <a:pt x="1" y="228"/>
                  </a:lnTo>
                  <a:lnTo>
                    <a:pt x="1" y="329"/>
                  </a:lnTo>
                  <a:lnTo>
                    <a:pt x="51" y="404"/>
                  </a:lnTo>
                  <a:lnTo>
                    <a:pt x="127" y="455"/>
                  </a:lnTo>
                  <a:lnTo>
                    <a:pt x="228" y="480"/>
                  </a:lnTo>
                  <a:lnTo>
                    <a:pt x="329" y="480"/>
                  </a:lnTo>
                  <a:lnTo>
                    <a:pt x="404" y="430"/>
                  </a:lnTo>
                  <a:lnTo>
                    <a:pt x="455" y="329"/>
                  </a:lnTo>
                  <a:lnTo>
                    <a:pt x="480" y="253"/>
                  </a:lnTo>
                  <a:lnTo>
                    <a:pt x="455" y="152"/>
                  </a:lnTo>
                  <a:lnTo>
                    <a:pt x="404" y="76"/>
                  </a:lnTo>
                  <a:lnTo>
                    <a:pt x="329" y="26"/>
                  </a:lnTo>
                  <a:lnTo>
                    <a:pt x="228"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3509;p46"/>
            <p:cNvSpPr/>
            <p:nvPr/>
          </p:nvSpPr>
          <p:spPr>
            <a:xfrm>
              <a:off x="1861998" y="1188771"/>
              <a:ext cx="9530" cy="9530"/>
            </a:xfrm>
            <a:custGeom>
              <a:avLst/>
              <a:gdLst/>
              <a:ahLst/>
              <a:cxnLst/>
              <a:rect l="l" t="t" r="r" b="b"/>
              <a:pathLst>
                <a:path w="481" h="481" fill="none" extrusionOk="0">
                  <a:moveTo>
                    <a:pt x="1" y="228"/>
                  </a:moveTo>
                  <a:lnTo>
                    <a:pt x="1" y="228"/>
                  </a:lnTo>
                  <a:lnTo>
                    <a:pt x="1" y="329"/>
                  </a:lnTo>
                  <a:lnTo>
                    <a:pt x="51" y="404"/>
                  </a:lnTo>
                  <a:lnTo>
                    <a:pt x="127" y="455"/>
                  </a:lnTo>
                  <a:lnTo>
                    <a:pt x="228" y="480"/>
                  </a:lnTo>
                  <a:lnTo>
                    <a:pt x="228" y="480"/>
                  </a:lnTo>
                  <a:lnTo>
                    <a:pt x="329" y="480"/>
                  </a:lnTo>
                  <a:lnTo>
                    <a:pt x="404" y="430"/>
                  </a:lnTo>
                  <a:lnTo>
                    <a:pt x="455" y="329"/>
                  </a:lnTo>
                  <a:lnTo>
                    <a:pt x="480" y="253"/>
                  </a:lnTo>
                  <a:lnTo>
                    <a:pt x="480" y="253"/>
                  </a:lnTo>
                  <a:lnTo>
                    <a:pt x="455" y="152"/>
                  </a:lnTo>
                  <a:lnTo>
                    <a:pt x="404" y="76"/>
                  </a:lnTo>
                  <a:lnTo>
                    <a:pt x="329" y="26"/>
                  </a:lnTo>
                  <a:lnTo>
                    <a:pt x="228" y="1"/>
                  </a:lnTo>
                  <a:lnTo>
                    <a:pt x="228" y="1"/>
                  </a:lnTo>
                  <a:lnTo>
                    <a:pt x="152" y="26"/>
                  </a:lnTo>
                  <a:lnTo>
                    <a:pt x="51" y="76"/>
                  </a:lnTo>
                  <a:lnTo>
                    <a:pt x="1" y="152"/>
                  </a:lnTo>
                  <a:lnTo>
                    <a:pt x="1" y="2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3510;p46"/>
            <p:cNvSpPr/>
            <p:nvPr/>
          </p:nvSpPr>
          <p:spPr>
            <a:xfrm>
              <a:off x="1863009" y="1190277"/>
              <a:ext cx="7014" cy="6518"/>
            </a:xfrm>
            <a:custGeom>
              <a:avLst/>
              <a:gdLst/>
              <a:ahLst/>
              <a:cxnLst/>
              <a:rect l="l" t="t" r="r" b="b"/>
              <a:pathLst>
                <a:path w="354" h="329" extrusionOk="0">
                  <a:moveTo>
                    <a:pt x="101" y="0"/>
                  </a:moveTo>
                  <a:lnTo>
                    <a:pt x="126" y="26"/>
                  </a:lnTo>
                  <a:lnTo>
                    <a:pt x="177" y="51"/>
                  </a:lnTo>
                  <a:lnTo>
                    <a:pt x="202" y="76"/>
                  </a:lnTo>
                  <a:lnTo>
                    <a:pt x="202" y="101"/>
                  </a:lnTo>
                  <a:lnTo>
                    <a:pt x="177" y="152"/>
                  </a:lnTo>
                  <a:lnTo>
                    <a:pt x="177" y="177"/>
                  </a:lnTo>
                  <a:lnTo>
                    <a:pt x="126" y="202"/>
                  </a:lnTo>
                  <a:lnTo>
                    <a:pt x="51" y="202"/>
                  </a:lnTo>
                  <a:lnTo>
                    <a:pt x="0" y="152"/>
                  </a:lnTo>
                  <a:lnTo>
                    <a:pt x="25" y="228"/>
                  </a:lnTo>
                  <a:lnTo>
                    <a:pt x="51" y="278"/>
                  </a:lnTo>
                  <a:lnTo>
                    <a:pt x="101" y="328"/>
                  </a:lnTo>
                  <a:lnTo>
                    <a:pt x="252" y="328"/>
                  </a:lnTo>
                  <a:lnTo>
                    <a:pt x="303" y="278"/>
                  </a:lnTo>
                  <a:lnTo>
                    <a:pt x="328" y="228"/>
                  </a:lnTo>
                  <a:lnTo>
                    <a:pt x="353" y="177"/>
                  </a:lnTo>
                  <a:lnTo>
                    <a:pt x="328" y="101"/>
                  </a:lnTo>
                  <a:lnTo>
                    <a:pt x="303" y="51"/>
                  </a:lnTo>
                  <a:lnTo>
                    <a:pt x="252" y="0"/>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3511;p46"/>
            <p:cNvSpPr/>
            <p:nvPr/>
          </p:nvSpPr>
          <p:spPr>
            <a:xfrm>
              <a:off x="1863009" y="1190277"/>
              <a:ext cx="7014" cy="6518"/>
            </a:xfrm>
            <a:custGeom>
              <a:avLst/>
              <a:gdLst/>
              <a:ahLst/>
              <a:cxnLst/>
              <a:rect l="l" t="t" r="r" b="b"/>
              <a:pathLst>
                <a:path w="354" h="329" fill="none" extrusionOk="0">
                  <a:moveTo>
                    <a:pt x="177" y="0"/>
                  </a:moveTo>
                  <a:lnTo>
                    <a:pt x="177" y="0"/>
                  </a:lnTo>
                  <a:lnTo>
                    <a:pt x="101" y="0"/>
                  </a:lnTo>
                  <a:lnTo>
                    <a:pt x="101" y="0"/>
                  </a:lnTo>
                  <a:lnTo>
                    <a:pt x="101" y="0"/>
                  </a:lnTo>
                  <a:lnTo>
                    <a:pt x="101" y="0"/>
                  </a:lnTo>
                  <a:lnTo>
                    <a:pt x="101" y="0"/>
                  </a:lnTo>
                  <a:lnTo>
                    <a:pt x="101" y="0"/>
                  </a:lnTo>
                  <a:lnTo>
                    <a:pt x="126" y="26"/>
                  </a:lnTo>
                  <a:lnTo>
                    <a:pt x="177" y="51"/>
                  </a:lnTo>
                  <a:lnTo>
                    <a:pt x="202" y="76"/>
                  </a:lnTo>
                  <a:lnTo>
                    <a:pt x="202" y="101"/>
                  </a:lnTo>
                  <a:lnTo>
                    <a:pt x="202" y="101"/>
                  </a:lnTo>
                  <a:lnTo>
                    <a:pt x="177" y="152"/>
                  </a:lnTo>
                  <a:lnTo>
                    <a:pt x="177" y="177"/>
                  </a:lnTo>
                  <a:lnTo>
                    <a:pt x="126" y="202"/>
                  </a:lnTo>
                  <a:lnTo>
                    <a:pt x="101" y="202"/>
                  </a:lnTo>
                  <a:lnTo>
                    <a:pt x="101" y="202"/>
                  </a:lnTo>
                  <a:lnTo>
                    <a:pt x="101" y="202"/>
                  </a:lnTo>
                  <a:lnTo>
                    <a:pt x="101" y="202"/>
                  </a:lnTo>
                  <a:lnTo>
                    <a:pt x="51" y="202"/>
                  </a:lnTo>
                  <a:lnTo>
                    <a:pt x="0" y="152"/>
                  </a:lnTo>
                  <a:lnTo>
                    <a:pt x="0" y="152"/>
                  </a:lnTo>
                  <a:lnTo>
                    <a:pt x="0" y="152"/>
                  </a:lnTo>
                  <a:lnTo>
                    <a:pt x="0" y="152"/>
                  </a:lnTo>
                  <a:lnTo>
                    <a:pt x="25" y="228"/>
                  </a:lnTo>
                  <a:lnTo>
                    <a:pt x="51" y="278"/>
                  </a:lnTo>
                  <a:lnTo>
                    <a:pt x="101" y="328"/>
                  </a:lnTo>
                  <a:lnTo>
                    <a:pt x="177" y="328"/>
                  </a:lnTo>
                  <a:lnTo>
                    <a:pt x="177" y="328"/>
                  </a:lnTo>
                  <a:lnTo>
                    <a:pt x="177" y="328"/>
                  </a:lnTo>
                  <a:lnTo>
                    <a:pt x="177" y="328"/>
                  </a:lnTo>
                  <a:lnTo>
                    <a:pt x="252" y="328"/>
                  </a:lnTo>
                  <a:lnTo>
                    <a:pt x="303" y="278"/>
                  </a:lnTo>
                  <a:lnTo>
                    <a:pt x="328" y="228"/>
                  </a:lnTo>
                  <a:lnTo>
                    <a:pt x="353" y="177"/>
                  </a:lnTo>
                  <a:lnTo>
                    <a:pt x="353" y="177"/>
                  </a:lnTo>
                  <a:lnTo>
                    <a:pt x="328" y="101"/>
                  </a:lnTo>
                  <a:lnTo>
                    <a:pt x="303" y="51"/>
                  </a:lnTo>
                  <a:lnTo>
                    <a:pt x="252" y="0"/>
                  </a:lnTo>
                  <a:lnTo>
                    <a:pt x="177" y="0"/>
                  </a:lnTo>
                  <a:lnTo>
                    <a:pt x="177" y="0"/>
                  </a:lnTo>
                  <a:lnTo>
                    <a:pt x="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3512;p46"/>
            <p:cNvSpPr/>
            <p:nvPr/>
          </p:nvSpPr>
          <p:spPr>
            <a:xfrm>
              <a:off x="1863009" y="1190277"/>
              <a:ext cx="4002" cy="4022"/>
            </a:xfrm>
            <a:custGeom>
              <a:avLst/>
              <a:gdLst/>
              <a:ahLst/>
              <a:cxnLst/>
              <a:rect l="l" t="t" r="r" b="b"/>
              <a:pathLst>
                <a:path w="202" h="203" extrusionOk="0">
                  <a:moveTo>
                    <a:pt x="101" y="0"/>
                  </a:moveTo>
                  <a:lnTo>
                    <a:pt x="51" y="26"/>
                  </a:lnTo>
                  <a:lnTo>
                    <a:pt x="25" y="51"/>
                  </a:lnTo>
                  <a:lnTo>
                    <a:pt x="0" y="76"/>
                  </a:lnTo>
                  <a:lnTo>
                    <a:pt x="0" y="101"/>
                  </a:lnTo>
                  <a:lnTo>
                    <a:pt x="0" y="152"/>
                  </a:lnTo>
                  <a:lnTo>
                    <a:pt x="25" y="177"/>
                  </a:lnTo>
                  <a:lnTo>
                    <a:pt x="51" y="202"/>
                  </a:lnTo>
                  <a:lnTo>
                    <a:pt x="126" y="202"/>
                  </a:lnTo>
                  <a:lnTo>
                    <a:pt x="177" y="177"/>
                  </a:lnTo>
                  <a:lnTo>
                    <a:pt x="177" y="152"/>
                  </a:lnTo>
                  <a:lnTo>
                    <a:pt x="202" y="101"/>
                  </a:lnTo>
                  <a:lnTo>
                    <a:pt x="202" y="76"/>
                  </a:lnTo>
                  <a:lnTo>
                    <a:pt x="177" y="51"/>
                  </a:lnTo>
                  <a:lnTo>
                    <a:pt x="126" y="26"/>
                  </a:lnTo>
                  <a:lnTo>
                    <a:pt x="101"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3513;p46"/>
            <p:cNvSpPr/>
            <p:nvPr/>
          </p:nvSpPr>
          <p:spPr>
            <a:xfrm>
              <a:off x="1863009" y="1190277"/>
              <a:ext cx="4002" cy="4022"/>
            </a:xfrm>
            <a:custGeom>
              <a:avLst/>
              <a:gdLst/>
              <a:ahLst/>
              <a:cxnLst/>
              <a:rect l="l" t="t" r="r" b="b"/>
              <a:pathLst>
                <a:path w="202" h="203" fill="none" extrusionOk="0">
                  <a:moveTo>
                    <a:pt x="202" y="101"/>
                  </a:moveTo>
                  <a:lnTo>
                    <a:pt x="202" y="101"/>
                  </a:lnTo>
                  <a:lnTo>
                    <a:pt x="177" y="152"/>
                  </a:lnTo>
                  <a:lnTo>
                    <a:pt x="177" y="177"/>
                  </a:lnTo>
                  <a:lnTo>
                    <a:pt x="126" y="202"/>
                  </a:lnTo>
                  <a:lnTo>
                    <a:pt x="101" y="202"/>
                  </a:lnTo>
                  <a:lnTo>
                    <a:pt x="101" y="202"/>
                  </a:lnTo>
                  <a:lnTo>
                    <a:pt x="51" y="202"/>
                  </a:lnTo>
                  <a:lnTo>
                    <a:pt x="25" y="177"/>
                  </a:lnTo>
                  <a:lnTo>
                    <a:pt x="0" y="152"/>
                  </a:lnTo>
                  <a:lnTo>
                    <a:pt x="0" y="101"/>
                  </a:lnTo>
                  <a:lnTo>
                    <a:pt x="0" y="101"/>
                  </a:lnTo>
                  <a:lnTo>
                    <a:pt x="0" y="76"/>
                  </a:lnTo>
                  <a:lnTo>
                    <a:pt x="25" y="51"/>
                  </a:lnTo>
                  <a:lnTo>
                    <a:pt x="51" y="26"/>
                  </a:lnTo>
                  <a:lnTo>
                    <a:pt x="101" y="0"/>
                  </a:lnTo>
                  <a:lnTo>
                    <a:pt x="101" y="0"/>
                  </a:lnTo>
                  <a:lnTo>
                    <a:pt x="126" y="26"/>
                  </a:lnTo>
                  <a:lnTo>
                    <a:pt x="177" y="51"/>
                  </a:lnTo>
                  <a:lnTo>
                    <a:pt x="202" y="76"/>
                  </a:lnTo>
                  <a:lnTo>
                    <a:pt x="202"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3514;p46"/>
            <p:cNvSpPr/>
            <p:nvPr/>
          </p:nvSpPr>
          <p:spPr>
            <a:xfrm>
              <a:off x="1864000" y="1190772"/>
              <a:ext cx="2021" cy="2021"/>
            </a:xfrm>
            <a:custGeom>
              <a:avLst/>
              <a:gdLst/>
              <a:ahLst/>
              <a:cxnLst/>
              <a:rect l="l" t="t" r="r" b="b"/>
              <a:pathLst>
                <a:path w="102" h="102" extrusionOk="0">
                  <a:moveTo>
                    <a:pt x="51" y="1"/>
                  </a:moveTo>
                  <a:lnTo>
                    <a:pt x="26" y="26"/>
                  </a:lnTo>
                  <a:lnTo>
                    <a:pt x="1" y="51"/>
                  </a:lnTo>
                  <a:lnTo>
                    <a:pt x="26" y="102"/>
                  </a:lnTo>
                  <a:lnTo>
                    <a:pt x="102" y="102"/>
                  </a:lnTo>
                  <a:lnTo>
                    <a:pt x="102" y="51"/>
                  </a:lnTo>
                  <a:lnTo>
                    <a:pt x="102" y="26"/>
                  </a:lnTo>
                  <a:lnTo>
                    <a:pt x="51" y="1"/>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3515;p46"/>
            <p:cNvSpPr/>
            <p:nvPr/>
          </p:nvSpPr>
          <p:spPr>
            <a:xfrm>
              <a:off x="1864000" y="1190772"/>
              <a:ext cx="2021" cy="2021"/>
            </a:xfrm>
            <a:custGeom>
              <a:avLst/>
              <a:gdLst/>
              <a:ahLst/>
              <a:cxnLst/>
              <a:rect l="l" t="t" r="r" b="b"/>
              <a:pathLst>
                <a:path w="102" h="102" fill="none" extrusionOk="0">
                  <a:moveTo>
                    <a:pt x="51" y="1"/>
                  </a:moveTo>
                  <a:lnTo>
                    <a:pt x="51" y="1"/>
                  </a:lnTo>
                  <a:lnTo>
                    <a:pt x="26" y="26"/>
                  </a:lnTo>
                  <a:lnTo>
                    <a:pt x="1" y="51"/>
                  </a:lnTo>
                  <a:lnTo>
                    <a:pt x="1" y="51"/>
                  </a:lnTo>
                  <a:lnTo>
                    <a:pt x="26" y="102"/>
                  </a:lnTo>
                  <a:lnTo>
                    <a:pt x="51" y="102"/>
                  </a:lnTo>
                  <a:lnTo>
                    <a:pt x="51" y="102"/>
                  </a:lnTo>
                  <a:lnTo>
                    <a:pt x="51" y="102"/>
                  </a:lnTo>
                  <a:lnTo>
                    <a:pt x="51" y="102"/>
                  </a:lnTo>
                  <a:lnTo>
                    <a:pt x="102" y="102"/>
                  </a:lnTo>
                  <a:lnTo>
                    <a:pt x="102" y="51"/>
                  </a:lnTo>
                  <a:lnTo>
                    <a:pt x="102" y="51"/>
                  </a:lnTo>
                  <a:lnTo>
                    <a:pt x="102" y="26"/>
                  </a:lnTo>
                  <a:lnTo>
                    <a:pt x="51" y="1"/>
                  </a:lnTo>
                  <a:lnTo>
                    <a:pt x="51" y="1"/>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3516;p46"/>
            <p:cNvSpPr/>
            <p:nvPr/>
          </p:nvSpPr>
          <p:spPr>
            <a:xfrm>
              <a:off x="1861998" y="1179280"/>
              <a:ext cx="9530" cy="9510"/>
            </a:xfrm>
            <a:custGeom>
              <a:avLst/>
              <a:gdLst/>
              <a:ahLst/>
              <a:cxnLst/>
              <a:rect l="l" t="t" r="r" b="b"/>
              <a:pathLst>
                <a:path w="481" h="480" extrusionOk="0">
                  <a:moveTo>
                    <a:pt x="152" y="0"/>
                  </a:moveTo>
                  <a:lnTo>
                    <a:pt x="76" y="51"/>
                  </a:lnTo>
                  <a:lnTo>
                    <a:pt x="26" y="127"/>
                  </a:lnTo>
                  <a:lnTo>
                    <a:pt x="1" y="227"/>
                  </a:lnTo>
                  <a:lnTo>
                    <a:pt x="26" y="328"/>
                  </a:lnTo>
                  <a:lnTo>
                    <a:pt x="76" y="404"/>
                  </a:lnTo>
                  <a:lnTo>
                    <a:pt x="152" y="455"/>
                  </a:lnTo>
                  <a:lnTo>
                    <a:pt x="228" y="480"/>
                  </a:lnTo>
                  <a:lnTo>
                    <a:pt x="329" y="455"/>
                  </a:lnTo>
                  <a:lnTo>
                    <a:pt x="404" y="404"/>
                  </a:lnTo>
                  <a:lnTo>
                    <a:pt x="455" y="328"/>
                  </a:lnTo>
                  <a:lnTo>
                    <a:pt x="480" y="253"/>
                  </a:lnTo>
                  <a:lnTo>
                    <a:pt x="455" y="152"/>
                  </a:lnTo>
                  <a:lnTo>
                    <a:pt x="404" y="76"/>
                  </a:lnTo>
                  <a:lnTo>
                    <a:pt x="329" y="26"/>
                  </a:lnTo>
                  <a:lnTo>
                    <a:pt x="2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3517;p46"/>
            <p:cNvSpPr/>
            <p:nvPr/>
          </p:nvSpPr>
          <p:spPr>
            <a:xfrm>
              <a:off x="1861998" y="1179280"/>
              <a:ext cx="9530" cy="9510"/>
            </a:xfrm>
            <a:custGeom>
              <a:avLst/>
              <a:gdLst/>
              <a:ahLst/>
              <a:cxnLst/>
              <a:rect l="l" t="t" r="r" b="b"/>
              <a:pathLst>
                <a:path w="481" h="480" fill="none" extrusionOk="0">
                  <a:moveTo>
                    <a:pt x="1" y="227"/>
                  </a:moveTo>
                  <a:lnTo>
                    <a:pt x="1" y="227"/>
                  </a:lnTo>
                  <a:lnTo>
                    <a:pt x="26" y="328"/>
                  </a:lnTo>
                  <a:lnTo>
                    <a:pt x="76" y="404"/>
                  </a:lnTo>
                  <a:lnTo>
                    <a:pt x="152" y="455"/>
                  </a:lnTo>
                  <a:lnTo>
                    <a:pt x="228" y="480"/>
                  </a:lnTo>
                  <a:lnTo>
                    <a:pt x="228" y="480"/>
                  </a:lnTo>
                  <a:lnTo>
                    <a:pt x="329" y="455"/>
                  </a:lnTo>
                  <a:lnTo>
                    <a:pt x="404" y="404"/>
                  </a:lnTo>
                  <a:lnTo>
                    <a:pt x="455" y="328"/>
                  </a:lnTo>
                  <a:lnTo>
                    <a:pt x="480" y="253"/>
                  </a:lnTo>
                  <a:lnTo>
                    <a:pt x="480" y="253"/>
                  </a:lnTo>
                  <a:lnTo>
                    <a:pt x="455" y="152"/>
                  </a:lnTo>
                  <a:lnTo>
                    <a:pt x="404" y="76"/>
                  </a:lnTo>
                  <a:lnTo>
                    <a:pt x="329" y="26"/>
                  </a:lnTo>
                  <a:lnTo>
                    <a:pt x="253" y="0"/>
                  </a:lnTo>
                  <a:lnTo>
                    <a:pt x="253" y="0"/>
                  </a:lnTo>
                  <a:lnTo>
                    <a:pt x="152" y="0"/>
                  </a:lnTo>
                  <a:lnTo>
                    <a:pt x="76" y="51"/>
                  </a:lnTo>
                  <a:lnTo>
                    <a:pt x="26" y="127"/>
                  </a:lnTo>
                  <a:lnTo>
                    <a:pt x="1"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3518;p46"/>
            <p:cNvSpPr/>
            <p:nvPr/>
          </p:nvSpPr>
          <p:spPr>
            <a:xfrm>
              <a:off x="1861998" y="1179280"/>
              <a:ext cx="9530" cy="9510"/>
            </a:xfrm>
            <a:custGeom>
              <a:avLst/>
              <a:gdLst/>
              <a:ahLst/>
              <a:cxnLst/>
              <a:rect l="l" t="t" r="r" b="b"/>
              <a:pathLst>
                <a:path w="481" h="480" extrusionOk="0">
                  <a:moveTo>
                    <a:pt x="152" y="0"/>
                  </a:moveTo>
                  <a:lnTo>
                    <a:pt x="76" y="51"/>
                  </a:lnTo>
                  <a:lnTo>
                    <a:pt x="26" y="127"/>
                  </a:lnTo>
                  <a:lnTo>
                    <a:pt x="1" y="227"/>
                  </a:lnTo>
                  <a:lnTo>
                    <a:pt x="26" y="328"/>
                  </a:lnTo>
                  <a:lnTo>
                    <a:pt x="76" y="404"/>
                  </a:lnTo>
                  <a:lnTo>
                    <a:pt x="152" y="455"/>
                  </a:lnTo>
                  <a:lnTo>
                    <a:pt x="228" y="480"/>
                  </a:lnTo>
                  <a:lnTo>
                    <a:pt x="329" y="455"/>
                  </a:lnTo>
                  <a:lnTo>
                    <a:pt x="404" y="404"/>
                  </a:lnTo>
                  <a:lnTo>
                    <a:pt x="455" y="328"/>
                  </a:lnTo>
                  <a:lnTo>
                    <a:pt x="480" y="253"/>
                  </a:lnTo>
                  <a:lnTo>
                    <a:pt x="455" y="152"/>
                  </a:lnTo>
                  <a:lnTo>
                    <a:pt x="404" y="76"/>
                  </a:lnTo>
                  <a:lnTo>
                    <a:pt x="329" y="26"/>
                  </a:lnTo>
                  <a:lnTo>
                    <a:pt x="25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3519;p46"/>
            <p:cNvSpPr/>
            <p:nvPr/>
          </p:nvSpPr>
          <p:spPr>
            <a:xfrm>
              <a:off x="1861998" y="1179280"/>
              <a:ext cx="9530" cy="9510"/>
            </a:xfrm>
            <a:custGeom>
              <a:avLst/>
              <a:gdLst/>
              <a:ahLst/>
              <a:cxnLst/>
              <a:rect l="l" t="t" r="r" b="b"/>
              <a:pathLst>
                <a:path w="481" h="480" fill="none" extrusionOk="0">
                  <a:moveTo>
                    <a:pt x="1" y="227"/>
                  </a:moveTo>
                  <a:lnTo>
                    <a:pt x="1" y="227"/>
                  </a:lnTo>
                  <a:lnTo>
                    <a:pt x="26" y="328"/>
                  </a:lnTo>
                  <a:lnTo>
                    <a:pt x="76" y="404"/>
                  </a:lnTo>
                  <a:lnTo>
                    <a:pt x="152" y="455"/>
                  </a:lnTo>
                  <a:lnTo>
                    <a:pt x="228" y="480"/>
                  </a:lnTo>
                  <a:lnTo>
                    <a:pt x="228" y="480"/>
                  </a:lnTo>
                  <a:lnTo>
                    <a:pt x="329" y="455"/>
                  </a:lnTo>
                  <a:lnTo>
                    <a:pt x="404" y="404"/>
                  </a:lnTo>
                  <a:lnTo>
                    <a:pt x="455" y="328"/>
                  </a:lnTo>
                  <a:lnTo>
                    <a:pt x="480" y="253"/>
                  </a:lnTo>
                  <a:lnTo>
                    <a:pt x="480" y="253"/>
                  </a:lnTo>
                  <a:lnTo>
                    <a:pt x="455" y="152"/>
                  </a:lnTo>
                  <a:lnTo>
                    <a:pt x="404" y="76"/>
                  </a:lnTo>
                  <a:lnTo>
                    <a:pt x="329" y="26"/>
                  </a:lnTo>
                  <a:lnTo>
                    <a:pt x="253" y="0"/>
                  </a:lnTo>
                  <a:lnTo>
                    <a:pt x="253" y="0"/>
                  </a:lnTo>
                  <a:lnTo>
                    <a:pt x="152" y="0"/>
                  </a:lnTo>
                  <a:lnTo>
                    <a:pt x="76" y="51"/>
                  </a:lnTo>
                  <a:lnTo>
                    <a:pt x="26" y="127"/>
                  </a:lnTo>
                  <a:lnTo>
                    <a:pt x="1" y="2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3520;p46"/>
            <p:cNvSpPr/>
            <p:nvPr/>
          </p:nvSpPr>
          <p:spPr>
            <a:xfrm>
              <a:off x="1863504" y="1180270"/>
              <a:ext cx="6518" cy="7033"/>
            </a:xfrm>
            <a:custGeom>
              <a:avLst/>
              <a:gdLst/>
              <a:ahLst/>
              <a:cxnLst/>
              <a:rect l="l" t="t" r="r" b="b"/>
              <a:pathLst>
                <a:path w="329" h="355" extrusionOk="0">
                  <a:moveTo>
                    <a:pt x="152" y="1"/>
                  </a:moveTo>
                  <a:lnTo>
                    <a:pt x="76" y="26"/>
                  </a:lnTo>
                  <a:lnTo>
                    <a:pt x="127" y="51"/>
                  </a:lnTo>
                  <a:lnTo>
                    <a:pt x="152" y="77"/>
                  </a:lnTo>
                  <a:lnTo>
                    <a:pt x="177" y="102"/>
                  </a:lnTo>
                  <a:lnTo>
                    <a:pt x="177" y="127"/>
                  </a:lnTo>
                  <a:lnTo>
                    <a:pt x="177" y="177"/>
                  </a:lnTo>
                  <a:lnTo>
                    <a:pt x="152" y="203"/>
                  </a:lnTo>
                  <a:lnTo>
                    <a:pt x="127" y="228"/>
                  </a:lnTo>
                  <a:lnTo>
                    <a:pt x="26" y="228"/>
                  </a:lnTo>
                  <a:lnTo>
                    <a:pt x="0" y="177"/>
                  </a:lnTo>
                  <a:lnTo>
                    <a:pt x="0" y="253"/>
                  </a:lnTo>
                  <a:lnTo>
                    <a:pt x="51" y="304"/>
                  </a:lnTo>
                  <a:lnTo>
                    <a:pt x="101" y="329"/>
                  </a:lnTo>
                  <a:lnTo>
                    <a:pt x="152" y="354"/>
                  </a:lnTo>
                  <a:lnTo>
                    <a:pt x="227" y="354"/>
                  </a:lnTo>
                  <a:lnTo>
                    <a:pt x="278" y="304"/>
                  </a:lnTo>
                  <a:lnTo>
                    <a:pt x="328" y="253"/>
                  </a:lnTo>
                  <a:lnTo>
                    <a:pt x="328" y="177"/>
                  </a:lnTo>
                  <a:lnTo>
                    <a:pt x="328" y="127"/>
                  </a:lnTo>
                  <a:lnTo>
                    <a:pt x="278" y="51"/>
                  </a:lnTo>
                  <a:lnTo>
                    <a:pt x="227" y="26"/>
                  </a:lnTo>
                  <a:lnTo>
                    <a:pt x="177"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3521;p46"/>
            <p:cNvSpPr/>
            <p:nvPr/>
          </p:nvSpPr>
          <p:spPr>
            <a:xfrm>
              <a:off x="1863504" y="1180270"/>
              <a:ext cx="6518" cy="7033"/>
            </a:xfrm>
            <a:custGeom>
              <a:avLst/>
              <a:gdLst/>
              <a:ahLst/>
              <a:cxnLst/>
              <a:rect l="l" t="t" r="r" b="b"/>
              <a:pathLst>
                <a:path w="329" h="355" fill="none" extrusionOk="0">
                  <a:moveTo>
                    <a:pt x="152" y="1"/>
                  </a:moveTo>
                  <a:lnTo>
                    <a:pt x="152" y="1"/>
                  </a:lnTo>
                  <a:lnTo>
                    <a:pt x="76" y="26"/>
                  </a:lnTo>
                  <a:lnTo>
                    <a:pt x="76" y="26"/>
                  </a:lnTo>
                  <a:lnTo>
                    <a:pt x="76" y="26"/>
                  </a:lnTo>
                  <a:lnTo>
                    <a:pt x="76" y="26"/>
                  </a:lnTo>
                  <a:lnTo>
                    <a:pt x="76" y="26"/>
                  </a:lnTo>
                  <a:lnTo>
                    <a:pt x="76" y="26"/>
                  </a:lnTo>
                  <a:lnTo>
                    <a:pt x="127" y="51"/>
                  </a:lnTo>
                  <a:lnTo>
                    <a:pt x="152" y="77"/>
                  </a:lnTo>
                  <a:lnTo>
                    <a:pt x="177" y="102"/>
                  </a:lnTo>
                  <a:lnTo>
                    <a:pt x="177" y="127"/>
                  </a:lnTo>
                  <a:lnTo>
                    <a:pt x="177" y="127"/>
                  </a:lnTo>
                  <a:lnTo>
                    <a:pt x="177" y="177"/>
                  </a:lnTo>
                  <a:lnTo>
                    <a:pt x="152" y="203"/>
                  </a:lnTo>
                  <a:lnTo>
                    <a:pt x="127" y="228"/>
                  </a:lnTo>
                  <a:lnTo>
                    <a:pt x="76" y="228"/>
                  </a:lnTo>
                  <a:lnTo>
                    <a:pt x="76" y="228"/>
                  </a:lnTo>
                  <a:lnTo>
                    <a:pt x="76" y="228"/>
                  </a:lnTo>
                  <a:lnTo>
                    <a:pt x="76" y="228"/>
                  </a:lnTo>
                  <a:lnTo>
                    <a:pt x="26" y="228"/>
                  </a:lnTo>
                  <a:lnTo>
                    <a:pt x="0" y="177"/>
                  </a:lnTo>
                  <a:lnTo>
                    <a:pt x="0" y="177"/>
                  </a:lnTo>
                  <a:lnTo>
                    <a:pt x="0" y="177"/>
                  </a:lnTo>
                  <a:lnTo>
                    <a:pt x="0" y="177"/>
                  </a:lnTo>
                  <a:lnTo>
                    <a:pt x="0" y="253"/>
                  </a:lnTo>
                  <a:lnTo>
                    <a:pt x="51" y="304"/>
                  </a:lnTo>
                  <a:lnTo>
                    <a:pt x="101" y="329"/>
                  </a:lnTo>
                  <a:lnTo>
                    <a:pt x="152" y="354"/>
                  </a:lnTo>
                  <a:lnTo>
                    <a:pt x="152" y="354"/>
                  </a:lnTo>
                  <a:lnTo>
                    <a:pt x="152" y="354"/>
                  </a:lnTo>
                  <a:lnTo>
                    <a:pt x="152" y="354"/>
                  </a:lnTo>
                  <a:lnTo>
                    <a:pt x="227" y="354"/>
                  </a:lnTo>
                  <a:lnTo>
                    <a:pt x="278" y="304"/>
                  </a:lnTo>
                  <a:lnTo>
                    <a:pt x="328" y="253"/>
                  </a:lnTo>
                  <a:lnTo>
                    <a:pt x="328" y="177"/>
                  </a:lnTo>
                  <a:lnTo>
                    <a:pt x="328" y="177"/>
                  </a:lnTo>
                  <a:lnTo>
                    <a:pt x="328" y="127"/>
                  </a:lnTo>
                  <a:lnTo>
                    <a:pt x="278" y="51"/>
                  </a:lnTo>
                  <a:lnTo>
                    <a:pt x="227" y="26"/>
                  </a:lnTo>
                  <a:lnTo>
                    <a:pt x="177" y="1"/>
                  </a:lnTo>
                  <a:lnTo>
                    <a:pt x="177" y="1"/>
                  </a:lnTo>
                  <a:lnTo>
                    <a:pt x="15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3522;p46"/>
            <p:cNvSpPr/>
            <p:nvPr/>
          </p:nvSpPr>
          <p:spPr>
            <a:xfrm>
              <a:off x="1863009" y="1180786"/>
              <a:ext cx="4002" cy="4002"/>
            </a:xfrm>
            <a:custGeom>
              <a:avLst/>
              <a:gdLst/>
              <a:ahLst/>
              <a:cxnLst/>
              <a:rect l="l" t="t" r="r" b="b"/>
              <a:pathLst>
                <a:path w="202" h="202" extrusionOk="0">
                  <a:moveTo>
                    <a:pt x="101" y="0"/>
                  </a:moveTo>
                  <a:lnTo>
                    <a:pt x="76" y="25"/>
                  </a:lnTo>
                  <a:lnTo>
                    <a:pt x="25" y="25"/>
                  </a:lnTo>
                  <a:lnTo>
                    <a:pt x="25" y="76"/>
                  </a:lnTo>
                  <a:lnTo>
                    <a:pt x="0" y="101"/>
                  </a:lnTo>
                  <a:lnTo>
                    <a:pt x="25" y="151"/>
                  </a:lnTo>
                  <a:lnTo>
                    <a:pt x="25" y="177"/>
                  </a:lnTo>
                  <a:lnTo>
                    <a:pt x="76" y="202"/>
                  </a:lnTo>
                  <a:lnTo>
                    <a:pt x="152" y="202"/>
                  </a:lnTo>
                  <a:lnTo>
                    <a:pt x="177" y="177"/>
                  </a:lnTo>
                  <a:lnTo>
                    <a:pt x="202" y="151"/>
                  </a:lnTo>
                  <a:lnTo>
                    <a:pt x="202" y="101"/>
                  </a:lnTo>
                  <a:lnTo>
                    <a:pt x="202" y="76"/>
                  </a:lnTo>
                  <a:lnTo>
                    <a:pt x="177" y="51"/>
                  </a:lnTo>
                  <a:lnTo>
                    <a:pt x="152" y="25"/>
                  </a:lnTo>
                  <a:lnTo>
                    <a:pt x="101"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3523;p46"/>
            <p:cNvSpPr/>
            <p:nvPr/>
          </p:nvSpPr>
          <p:spPr>
            <a:xfrm>
              <a:off x="1863009" y="1180786"/>
              <a:ext cx="4002" cy="4002"/>
            </a:xfrm>
            <a:custGeom>
              <a:avLst/>
              <a:gdLst/>
              <a:ahLst/>
              <a:cxnLst/>
              <a:rect l="l" t="t" r="r" b="b"/>
              <a:pathLst>
                <a:path w="202" h="202" fill="none" extrusionOk="0">
                  <a:moveTo>
                    <a:pt x="202" y="101"/>
                  </a:moveTo>
                  <a:lnTo>
                    <a:pt x="202" y="101"/>
                  </a:lnTo>
                  <a:lnTo>
                    <a:pt x="202" y="151"/>
                  </a:lnTo>
                  <a:lnTo>
                    <a:pt x="177" y="177"/>
                  </a:lnTo>
                  <a:lnTo>
                    <a:pt x="152" y="202"/>
                  </a:lnTo>
                  <a:lnTo>
                    <a:pt x="101" y="202"/>
                  </a:lnTo>
                  <a:lnTo>
                    <a:pt x="101" y="202"/>
                  </a:lnTo>
                  <a:lnTo>
                    <a:pt x="76" y="202"/>
                  </a:lnTo>
                  <a:lnTo>
                    <a:pt x="25" y="177"/>
                  </a:lnTo>
                  <a:lnTo>
                    <a:pt x="25" y="151"/>
                  </a:lnTo>
                  <a:lnTo>
                    <a:pt x="0" y="101"/>
                  </a:lnTo>
                  <a:lnTo>
                    <a:pt x="0" y="101"/>
                  </a:lnTo>
                  <a:lnTo>
                    <a:pt x="25" y="76"/>
                  </a:lnTo>
                  <a:lnTo>
                    <a:pt x="25" y="25"/>
                  </a:lnTo>
                  <a:lnTo>
                    <a:pt x="76" y="25"/>
                  </a:lnTo>
                  <a:lnTo>
                    <a:pt x="101" y="0"/>
                  </a:lnTo>
                  <a:lnTo>
                    <a:pt x="101" y="0"/>
                  </a:lnTo>
                  <a:lnTo>
                    <a:pt x="152" y="25"/>
                  </a:lnTo>
                  <a:lnTo>
                    <a:pt x="177" y="51"/>
                  </a:lnTo>
                  <a:lnTo>
                    <a:pt x="202" y="76"/>
                  </a:lnTo>
                  <a:lnTo>
                    <a:pt x="202" y="1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3524;p46"/>
            <p:cNvSpPr/>
            <p:nvPr/>
          </p:nvSpPr>
          <p:spPr>
            <a:xfrm>
              <a:off x="1864495" y="1181281"/>
              <a:ext cx="1526" cy="2021"/>
            </a:xfrm>
            <a:custGeom>
              <a:avLst/>
              <a:gdLst/>
              <a:ahLst/>
              <a:cxnLst/>
              <a:rect l="l" t="t" r="r" b="b"/>
              <a:pathLst>
                <a:path w="77" h="102" extrusionOk="0">
                  <a:moveTo>
                    <a:pt x="26" y="0"/>
                  </a:moveTo>
                  <a:lnTo>
                    <a:pt x="1" y="26"/>
                  </a:lnTo>
                  <a:lnTo>
                    <a:pt x="1" y="51"/>
                  </a:lnTo>
                  <a:lnTo>
                    <a:pt x="1" y="76"/>
                  </a:lnTo>
                  <a:lnTo>
                    <a:pt x="26" y="101"/>
                  </a:lnTo>
                  <a:lnTo>
                    <a:pt x="77" y="76"/>
                  </a:lnTo>
                  <a:lnTo>
                    <a:pt x="77" y="51"/>
                  </a:lnTo>
                  <a:lnTo>
                    <a:pt x="77" y="26"/>
                  </a:lnTo>
                  <a:lnTo>
                    <a:pt x="5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3525;p46"/>
            <p:cNvSpPr/>
            <p:nvPr/>
          </p:nvSpPr>
          <p:spPr>
            <a:xfrm>
              <a:off x="1864495" y="1181281"/>
              <a:ext cx="1526" cy="2021"/>
            </a:xfrm>
            <a:custGeom>
              <a:avLst/>
              <a:gdLst/>
              <a:ahLst/>
              <a:cxnLst/>
              <a:rect l="l" t="t" r="r" b="b"/>
              <a:pathLst>
                <a:path w="77" h="102" fill="none" extrusionOk="0">
                  <a:moveTo>
                    <a:pt x="26" y="0"/>
                  </a:moveTo>
                  <a:lnTo>
                    <a:pt x="26" y="0"/>
                  </a:lnTo>
                  <a:lnTo>
                    <a:pt x="1" y="26"/>
                  </a:lnTo>
                  <a:lnTo>
                    <a:pt x="1" y="51"/>
                  </a:lnTo>
                  <a:lnTo>
                    <a:pt x="1" y="51"/>
                  </a:lnTo>
                  <a:lnTo>
                    <a:pt x="1" y="76"/>
                  </a:lnTo>
                  <a:lnTo>
                    <a:pt x="26" y="101"/>
                  </a:lnTo>
                  <a:lnTo>
                    <a:pt x="26" y="101"/>
                  </a:lnTo>
                  <a:lnTo>
                    <a:pt x="26" y="101"/>
                  </a:lnTo>
                  <a:lnTo>
                    <a:pt x="26" y="101"/>
                  </a:lnTo>
                  <a:lnTo>
                    <a:pt x="77" y="76"/>
                  </a:lnTo>
                  <a:lnTo>
                    <a:pt x="77" y="51"/>
                  </a:lnTo>
                  <a:lnTo>
                    <a:pt x="77" y="51"/>
                  </a:lnTo>
                  <a:lnTo>
                    <a:pt x="77" y="26"/>
                  </a:lnTo>
                  <a:lnTo>
                    <a:pt x="51" y="0"/>
                  </a:lnTo>
                  <a:lnTo>
                    <a:pt x="51" y="0"/>
                  </a:lnTo>
                  <a:lnTo>
                    <a:pt x="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3526;p46"/>
            <p:cNvSpPr/>
            <p:nvPr/>
          </p:nvSpPr>
          <p:spPr>
            <a:xfrm>
              <a:off x="1861503" y="1197766"/>
              <a:ext cx="10025" cy="10025"/>
            </a:xfrm>
            <a:custGeom>
              <a:avLst/>
              <a:gdLst/>
              <a:ahLst/>
              <a:cxnLst/>
              <a:rect l="l" t="t" r="r" b="b"/>
              <a:pathLst>
                <a:path w="506" h="506" extrusionOk="0">
                  <a:moveTo>
                    <a:pt x="253" y="1"/>
                  </a:moveTo>
                  <a:lnTo>
                    <a:pt x="152" y="26"/>
                  </a:lnTo>
                  <a:lnTo>
                    <a:pt x="76" y="77"/>
                  </a:lnTo>
                  <a:lnTo>
                    <a:pt x="26" y="152"/>
                  </a:lnTo>
                  <a:lnTo>
                    <a:pt x="0" y="253"/>
                  </a:lnTo>
                  <a:lnTo>
                    <a:pt x="26" y="354"/>
                  </a:lnTo>
                  <a:lnTo>
                    <a:pt x="76" y="430"/>
                  </a:lnTo>
                  <a:lnTo>
                    <a:pt x="152" y="480"/>
                  </a:lnTo>
                  <a:lnTo>
                    <a:pt x="253" y="505"/>
                  </a:lnTo>
                  <a:lnTo>
                    <a:pt x="354" y="480"/>
                  </a:lnTo>
                  <a:lnTo>
                    <a:pt x="429" y="430"/>
                  </a:lnTo>
                  <a:lnTo>
                    <a:pt x="480" y="354"/>
                  </a:lnTo>
                  <a:lnTo>
                    <a:pt x="505" y="253"/>
                  </a:lnTo>
                  <a:lnTo>
                    <a:pt x="480" y="152"/>
                  </a:lnTo>
                  <a:lnTo>
                    <a:pt x="429" y="77"/>
                  </a:lnTo>
                  <a:lnTo>
                    <a:pt x="354"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3527;p46"/>
            <p:cNvSpPr/>
            <p:nvPr/>
          </p:nvSpPr>
          <p:spPr>
            <a:xfrm>
              <a:off x="1861503" y="1197766"/>
              <a:ext cx="10025" cy="10025"/>
            </a:xfrm>
            <a:custGeom>
              <a:avLst/>
              <a:gdLst/>
              <a:ahLst/>
              <a:cxnLst/>
              <a:rect l="l" t="t" r="r" b="b"/>
              <a:pathLst>
                <a:path w="506" h="506" fill="none" extrusionOk="0">
                  <a:moveTo>
                    <a:pt x="0" y="253"/>
                  </a:moveTo>
                  <a:lnTo>
                    <a:pt x="0" y="253"/>
                  </a:lnTo>
                  <a:lnTo>
                    <a:pt x="26" y="354"/>
                  </a:lnTo>
                  <a:lnTo>
                    <a:pt x="76" y="430"/>
                  </a:lnTo>
                  <a:lnTo>
                    <a:pt x="152" y="480"/>
                  </a:lnTo>
                  <a:lnTo>
                    <a:pt x="253" y="505"/>
                  </a:lnTo>
                  <a:lnTo>
                    <a:pt x="253" y="505"/>
                  </a:lnTo>
                  <a:lnTo>
                    <a:pt x="354" y="480"/>
                  </a:lnTo>
                  <a:lnTo>
                    <a:pt x="429" y="430"/>
                  </a:lnTo>
                  <a:lnTo>
                    <a:pt x="480" y="354"/>
                  </a:lnTo>
                  <a:lnTo>
                    <a:pt x="505" y="253"/>
                  </a:lnTo>
                  <a:lnTo>
                    <a:pt x="505" y="253"/>
                  </a:lnTo>
                  <a:lnTo>
                    <a:pt x="480" y="152"/>
                  </a:lnTo>
                  <a:lnTo>
                    <a:pt x="429" y="77"/>
                  </a:lnTo>
                  <a:lnTo>
                    <a:pt x="354" y="26"/>
                  </a:lnTo>
                  <a:lnTo>
                    <a:pt x="253" y="1"/>
                  </a:lnTo>
                  <a:lnTo>
                    <a:pt x="253" y="1"/>
                  </a:lnTo>
                  <a:lnTo>
                    <a:pt x="152" y="26"/>
                  </a:lnTo>
                  <a:lnTo>
                    <a:pt x="76" y="77"/>
                  </a:lnTo>
                  <a:lnTo>
                    <a:pt x="26"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3528;p46"/>
            <p:cNvSpPr/>
            <p:nvPr/>
          </p:nvSpPr>
          <p:spPr>
            <a:xfrm>
              <a:off x="1861503" y="1197766"/>
              <a:ext cx="10025" cy="10025"/>
            </a:xfrm>
            <a:custGeom>
              <a:avLst/>
              <a:gdLst/>
              <a:ahLst/>
              <a:cxnLst/>
              <a:rect l="l" t="t" r="r" b="b"/>
              <a:pathLst>
                <a:path w="506" h="506" extrusionOk="0">
                  <a:moveTo>
                    <a:pt x="253" y="1"/>
                  </a:moveTo>
                  <a:lnTo>
                    <a:pt x="152" y="26"/>
                  </a:lnTo>
                  <a:lnTo>
                    <a:pt x="76" y="77"/>
                  </a:lnTo>
                  <a:lnTo>
                    <a:pt x="26" y="152"/>
                  </a:lnTo>
                  <a:lnTo>
                    <a:pt x="0" y="253"/>
                  </a:lnTo>
                  <a:lnTo>
                    <a:pt x="26" y="354"/>
                  </a:lnTo>
                  <a:lnTo>
                    <a:pt x="76" y="430"/>
                  </a:lnTo>
                  <a:lnTo>
                    <a:pt x="152" y="480"/>
                  </a:lnTo>
                  <a:lnTo>
                    <a:pt x="253" y="505"/>
                  </a:lnTo>
                  <a:lnTo>
                    <a:pt x="354" y="480"/>
                  </a:lnTo>
                  <a:lnTo>
                    <a:pt x="429" y="430"/>
                  </a:lnTo>
                  <a:lnTo>
                    <a:pt x="480" y="354"/>
                  </a:lnTo>
                  <a:lnTo>
                    <a:pt x="505" y="253"/>
                  </a:lnTo>
                  <a:lnTo>
                    <a:pt x="480" y="152"/>
                  </a:lnTo>
                  <a:lnTo>
                    <a:pt x="429" y="77"/>
                  </a:lnTo>
                  <a:lnTo>
                    <a:pt x="354" y="26"/>
                  </a:lnTo>
                  <a:lnTo>
                    <a:pt x="25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3529;p46"/>
            <p:cNvSpPr/>
            <p:nvPr/>
          </p:nvSpPr>
          <p:spPr>
            <a:xfrm>
              <a:off x="1861503" y="1197766"/>
              <a:ext cx="10025" cy="10025"/>
            </a:xfrm>
            <a:custGeom>
              <a:avLst/>
              <a:gdLst/>
              <a:ahLst/>
              <a:cxnLst/>
              <a:rect l="l" t="t" r="r" b="b"/>
              <a:pathLst>
                <a:path w="506" h="506" fill="none" extrusionOk="0">
                  <a:moveTo>
                    <a:pt x="0" y="253"/>
                  </a:moveTo>
                  <a:lnTo>
                    <a:pt x="0" y="253"/>
                  </a:lnTo>
                  <a:lnTo>
                    <a:pt x="26" y="354"/>
                  </a:lnTo>
                  <a:lnTo>
                    <a:pt x="76" y="430"/>
                  </a:lnTo>
                  <a:lnTo>
                    <a:pt x="152" y="480"/>
                  </a:lnTo>
                  <a:lnTo>
                    <a:pt x="253" y="505"/>
                  </a:lnTo>
                  <a:lnTo>
                    <a:pt x="253" y="505"/>
                  </a:lnTo>
                  <a:lnTo>
                    <a:pt x="354" y="480"/>
                  </a:lnTo>
                  <a:lnTo>
                    <a:pt x="429" y="430"/>
                  </a:lnTo>
                  <a:lnTo>
                    <a:pt x="480" y="354"/>
                  </a:lnTo>
                  <a:lnTo>
                    <a:pt x="505" y="253"/>
                  </a:lnTo>
                  <a:lnTo>
                    <a:pt x="505" y="253"/>
                  </a:lnTo>
                  <a:lnTo>
                    <a:pt x="480" y="152"/>
                  </a:lnTo>
                  <a:lnTo>
                    <a:pt x="429" y="77"/>
                  </a:lnTo>
                  <a:lnTo>
                    <a:pt x="354" y="26"/>
                  </a:lnTo>
                  <a:lnTo>
                    <a:pt x="253" y="1"/>
                  </a:lnTo>
                  <a:lnTo>
                    <a:pt x="253" y="1"/>
                  </a:lnTo>
                  <a:lnTo>
                    <a:pt x="152" y="26"/>
                  </a:lnTo>
                  <a:lnTo>
                    <a:pt x="76" y="77"/>
                  </a:lnTo>
                  <a:lnTo>
                    <a:pt x="26" y="152"/>
                  </a:lnTo>
                  <a:lnTo>
                    <a:pt x="0" y="2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3530;p46"/>
            <p:cNvSpPr/>
            <p:nvPr/>
          </p:nvSpPr>
          <p:spPr>
            <a:xfrm>
              <a:off x="1863009" y="1199272"/>
              <a:ext cx="7014" cy="6023"/>
            </a:xfrm>
            <a:custGeom>
              <a:avLst/>
              <a:gdLst/>
              <a:ahLst/>
              <a:cxnLst/>
              <a:rect l="l" t="t" r="r" b="b"/>
              <a:pathLst>
                <a:path w="354" h="304" extrusionOk="0">
                  <a:moveTo>
                    <a:pt x="177" y="1"/>
                  </a:moveTo>
                  <a:lnTo>
                    <a:pt x="76" y="26"/>
                  </a:lnTo>
                  <a:lnTo>
                    <a:pt x="126" y="26"/>
                  </a:lnTo>
                  <a:lnTo>
                    <a:pt x="152" y="51"/>
                  </a:lnTo>
                  <a:lnTo>
                    <a:pt x="177" y="76"/>
                  </a:lnTo>
                  <a:lnTo>
                    <a:pt x="177" y="127"/>
                  </a:lnTo>
                  <a:lnTo>
                    <a:pt x="177" y="152"/>
                  </a:lnTo>
                  <a:lnTo>
                    <a:pt x="152" y="202"/>
                  </a:lnTo>
                  <a:lnTo>
                    <a:pt x="126" y="202"/>
                  </a:lnTo>
                  <a:lnTo>
                    <a:pt x="101" y="228"/>
                  </a:lnTo>
                  <a:lnTo>
                    <a:pt x="76" y="228"/>
                  </a:lnTo>
                  <a:lnTo>
                    <a:pt x="25" y="202"/>
                  </a:lnTo>
                  <a:lnTo>
                    <a:pt x="0" y="177"/>
                  </a:lnTo>
                  <a:lnTo>
                    <a:pt x="25" y="228"/>
                  </a:lnTo>
                  <a:lnTo>
                    <a:pt x="51" y="303"/>
                  </a:lnTo>
                  <a:lnTo>
                    <a:pt x="152" y="278"/>
                  </a:lnTo>
                  <a:lnTo>
                    <a:pt x="278" y="303"/>
                  </a:lnTo>
                  <a:lnTo>
                    <a:pt x="328" y="253"/>
                  </a:lnTo>
                  <a:lnTo>
                    <a:pt x="353" y="177"/>
                  </a:lnTo>
                  <a:lnTo>
                    <a:pt x="328" y="101"/>
                  </a:lnTo>
                  <a:lnTo>
                    <a:pt x="303" y="51"/>
                  </a:lnTo>
                  <a:lnTo>
                    <a:pt x="252" y="26"/>
                  </a:lnTo>
                  <a:lnTo>
                    <a:pt x="177"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3531;p46"/>
            <p:cNvSpPr/>
            <p:nvPr/>
          </p:nvSpPr>
          <p:spPr>
            <a:xfrm>
              <a:off x="1863009" y="1199272"/>
              <a:ext cx="7014" cy="6023"/>
            </a:xfrm>
            <a:custGeom>
              <a:avLst/>
              <a:gdLst/>
              <a:ahLst/>
              <a:cxnLst/>
              <a:rect l="l" t="t" r="r" b="b"/>
              <a:pathLst>
                <a:path w="354" h="304" fill="none" extrusionOk="0">
                  <a:moveTo>
                    <a:pt x="177" y="1"/>
                  </a:moveTo>
                  <a:lnTo>
                    <a:pt x="177" y="1"/>
                  </a:lnTo>
                  <a:lnTo>
                    <a:pt x="76" y="26"/>
                  </a:lnTo>
                  <a:lnTo>
                    <a:pt x="76" y="26"/>
                  </a:lnTo>
                  <a:lnTo>
                    <a:pt x="101" y="26"/>
                  </a:lnTo>
                  <a:lnTo>
                    <a:pt x="101" y="26"/>
                  </a:lnTo>
                  <a:lnTo>
                    <a:pt x="101" y="26"/>
                  </a:lnTo>
                  <a:lnTo>
                    <a:pt x="101" y="26"/>
                  </a:lnTo>
                  <a:lnTo>
                    <a:pt x="126" y="26"/>
                  </a:lnTo>
                  <a:lnTo>
                    <a:pt x="152" y="51"/>
                  </a:lnTo>
                  <a:lnTo>
                    <a:pt x="177" y="76"/>
                  </a:lnTo>
                  <a:lnTo>
                    <a:pt x="177" y="127"/>
                  </a:lnTo>
                  <a:lnTo>
                    <a:pt x="177" y="127"/>
                  </a:lnTo>
                  <a:lnTo>
                    <a:pt x="177" y="152"/>
                  </a:lnTo>
                  <a:lnTo>
                    <a:pt x="152" y="202"/>
                  </a:lnTo>
                  <a:lnTo>
                    <a:pt x="126" y="202"/>
                  </a:lnTo>
                  <a:lnTo>
                    <a:pt x="101" y="228"/>
                  </a:lnTo>
                  <a:lnTo>
                    <a:pt x="101" y="228"/>
                  </a:lnTo>
                  <a:lnTo>
                    <a:pt x="76" y="228"/>
                  </a:lnTo>
                  <a:lnTo>
                    <a:pt x="76" y="228"/>
                  </a:lnTo>
                  <a:lnTo>
                    <a:pt x="25" y="202"/>
                  </a:lnTo>
                  <a:lnTo>
                    <a:pt x="0" y="177"/>
                  </a:lnTo>
                  <a:lnTo>
                    <a:pt x="0" y="177"/>
                  </a:lnTo>
                  <a:lnTo>
                    <a:pt x="0" y="177"/>
                  </a:lnTo>
                  <a:lnTo>
                    <a:pt x="0" y="177"/>
                  </a:lnTo>
                  <a:lnTo>
                    <a:pt x="25" y="228"/>
                  </a:lnTo>
                  <a:lnTo>
                    <a:pt x="51" y="303"/>
                  </a:lnTo>
                  <a:lnTo>
                    <a:pt x="51" y="303"/>
                  </a:lnTo>
                  <a:lnTo>
                    <a:pt x="152" y="278"/>
                  </a:lnTo>
                  <a:lnTo>
                    <a:pt x="152" y="278"/>
                  </a:lnTo>
                  <a:lnTo>
                    <a:pt x="152" y="278"/>
                  </a:lnTo>
                  <a:lnTo>
                    <a:pt x="152" y="278"/>
                  </a:lnTo>
                  <a:lnTo>
                    <a:pt x="278" y="303"/>
                  </a:lnTo>
                  <a:lnTo>
                    <a:pt x="278" y="303"/>
                  </a:lnTo>
                  <a:lnTo>
                    <a:pt x="328" y="253"/>
                  </a:lnTo>
                  <a:lnTo>
                    <a:pt x="353" y="177"/>
                  </a:lnTo>
                  <a:lnTo>
                    <a:pt x="353" y="177"/>
                  </a:lnTo>
                  <a:lnTo>
                    <a:pt x="328" y="101"/>
                  </a:lnTo>
                  <a:lnTo>
                    <a:pt x="303" y="51"/>
                  </a:lnTo>
                  <a:lnTo>
                    <a:pt x="252" y="26"/>
                  </a:lnTo>
                  <a:lnTo>
                    <a:pt x="177" y="1"/>
                  </a:lnTo>
                  <a:lnTo>
                    <a:pt x="177" y="1"/>
                  </a:lnTo>
                  <a:lnTo>
                    <a:pt x="1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3532;p46"/>
            <p:cNvSpPr/>
            <p:nvPr/>
          </p:nvSpPr>
          <p:spPr>
            <a:xfrm>
              <a:off x="1863009" y="1199767"/>
              <a:ext cx="3507" cy="4022"/>
            </a:xfrm>
            <a:custGeom>
              <a:avLst/>
              <a:gdLst/>
              <a:ahLst/>
              <a:cxnLst/>
              <a:rect l="l" t="t" r="r" b="b"/>
              <a:pathLst>
                <a:path w="177" h="203" extrusionOk="0">
                  <a:moveTo>
                    <a:pt x="51" y="1"/>
                  </a:moveTo>
                  <a:lnTo>
                    <a:pt x="25" y="26"/>
                  </a:lnTo>
                  <a:lnTo>
                    <a:pt x="0" y="51"/>
                  </a:lnTo>
                  <a:lnTo>
                    <a:pt x="0" y="102"/>
                  </a:lnTo>
                  <a:lnTo>
                    <a:pt x="0" y="127"/>
                  </a:lnTo>
                  <a:lnTo>
                    <a:pt x="25" y="177"/>
                  </a:lnTo>
                  <a:lnTo>
                    <a:pt x="51" y="177"/>
                  </a:lnTo>
                  <a:lnTo>
                    <a:pt x="76" y="203"/>
                  </a:lnTo>
                  <a:lnTo>
                    <a:pt x="126" y="177"/>
                  </a:lnTo>
                  <a:lnTo>
                    <a:pt x="152" y="177"/>
                  </a:lnTo>
                  <a:lnTo>
                    <a:pt x="177" y="127"/>
                  </a:lnTo>
                  <a:lnTo>
                    <a:pt x="177" y="102"/>
                  </a:lnTo>
                  <a:lnTo>
                    <a:pt x="177" y="51"/>
                  </a:lnTo>
                  <a:lnTo>
                    <a:pt x="152" y="26"/>
                  </a:lnTo>
                  <a:lnTo>
                    <a:pt x="126"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3533;p46"/>
            <p:cNvSpPr/>
            <p:nvPr/>
          </p:nvSpPr>
          <p:spPr>
            <a:xfrm>
              <a:off x="1863009" y="1199767"/>
              <a:ext cx="3507" cy="4022"/>
            </a:xfrm>
            <a:custGeom>
              <a:avLst/>
              <a:gdLst/>
              <a:ahLst/>
              <a:cxnLst/>
              <a:rect l="l" t="t" r="r" b="b"/>
              <a:pathLst>
                <a:path w="177" h="203" fill="none" extrusionOk="0">
                  <a:moveTo>
                    <a:pt x="177" y="102"/>
                  </a:moveTo>
                  <a:lnTo>
                    <a:pt x="177" y="102"/>
                  </a:lnTo>
                  <a:lnTo>
                    <a:pt x="177" y="127"/>
                  </a:lnTo>
                  <a:lnTo>
                    <a:pt x="152" y="177"/>
                  </a:lnTo>
                  <a:lnTo>
                    <a:pt x="126" y="177"/>
                  </a:lnTo>
                  <a:lnTo>
                    <a:pt x="76" y="203"/>
                  </a:lnTo>
                  <a:lnTo>
                    <a:pt x="76" y="203"/>
                  </a:lnTo>
                  <a:lnTo>
                    <a:pt x="51" y="177"/>
                  </a:lnTo>
                  <a:lnTo>
                    <a:pt x="25" y="177"/>
                  </a:lnTo>
                  <a:lnTo>
                    <a:pt x="0" y="127"/>
                  </a:lnTo>
                  <a:lnTo>
                    <a:pt x="0" y="102"/>
                  </a:lnTo>
                  <a:lnTo>
                    <a:pt x="0" y="102"/>
                  </a:lnTo>
                  <a:lnTo>
                    <a:pt x="0" y="51"/>
                  </a:lnTo>
                  <a:lnTo>
                    <a:pt x="25" y="26"/>
                  </a:lnTo>
                  <a:lnTo>
                    <a:pt x="51" y="1"/>
                  </a:lnTo>
                  <a:lnTo>
                    <a:pt x="101" y="1"/>
                  </a:lnTo>
                  <a:lnTo>
                    <a:pt x="101" y="1"/>
                  </a:lnTo>
                  <a:lnTo>
                    <a:pt x="126" y="1"/>
                  </a:lnTo>
                  <a:lnTo>
                    <a:pt x="152" y="26"/>
                  </a:lnTo>
                  <a:lnTo>
                    <a:pt x="177" y="51"/>
                  </a:lnTo>
                  <a:lnTo>
                    <a:pt x="177" y="1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3534;p46"/>
            <p:cNvSpPr/>
            <p:nvPr/>
          </p:nvSpPr>
          <p:spPr>
            <a:xfrm>
              <a:off x="1864000" y="1200283"/>
              <a:ext cx="2021" cy="2001"/>
            </a:xfrm>
            <a:custGeom>
              <a:avLst/>
              <a:gdLst/>
              <a:ahLst/>
              <a:cxnLst/>
              <a:rect l="l" t="t" r="r" b="b"/>
              <a:pathLst>
                <a:path w="102" h="101" extrusionOk="0">
                  <a:moveTo>
                    <a:pt x="26" y="0"/>
                  </a:moveTo>
                  <a:lnTo>
                    <a:pt x="1" y="50"/>
                  </a:lnTo>
                  <a:lnTo>
                    <a:pt x="1" y="76"/>
                  </a:lnTo>
                  <a:lnTo>
                    <a:pt x="51" y="101"/>
                  </a:lnTo>
                  <a:lnTo>
                    <a:pt x="76" y="76"/>
                  </a:lnTo>
                  <a:lnTo>
                    <a:pt x="102" y="50"/>
                  </a:lnTo>
                  <a:lnTo>
                    <a:pt x="76"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3535;p46"/>
            <p:cNvSpPr/>
            <p:nvPr/>
          </p:nvSpPr>
          <p:spPr>
            <a:xfrm>
              <a:off x="1864000" y="1200283"/>
              <a:ext cx="2021" cy="2001"/>
            </a:xfrm>
            <a:custGeom>
              <a:avLst/>
              <a:gdLst/>
              <a:ahLst/>
              <a:cxnLst/>
              <a:rect l="l" t="t" r="r" b="b"/>
              <a:pathLst>
                <a:path w="102" h="101" fill="none" extrusionOk="0">
                  <a:moveTo>
                    <a:pt x="51" y="0"/>
                  </a:moveTo>
                  <a:lnTo>
                    <a:pt x="51" y="0"/>
                  </a:lnTo>
                  <a:lnTo>
                    <a:pt x="26" y="0"/>
                  </a:lnTo>
                  <a:lnTo>
                    <a:pt x="1" y="50"/>
                  </a:lnTo>
                  <a:lnTo>
                    <a:pt x="1" y="50"/>
                  </a:lnTo>
                  <a:lnTo>
                    <a:pt x="1" y="76"/>
                  </a:lnTo>
                  <a:lnTo>
                    <a:pt x="51" y="101"/>
                  </a:lnTo>
                  <a:lnTo>
                    <a:pt x="51" y="101"/>
                  </a:lnTo>
                  <a:lnTo>
                    <a:pt x="51" y="101"/>
                  </a:lnTo>
                  <a:lnTo>
                    <a:pt x="51" y="101"/>
                  </a:lnTo>
                  <a:lnTo>
                    <a:pt x="76" y="76"/>
                  </a:lnTo>
                  <a:lnTo>
                    <a:pt x="102" y="50"/>
                  </a:lnTo>
                  <a:lnTo>
                    <a:pt x="102" y="50"/>
                  </a:lnTo>
                  <a:lnTo>
                    <a:pt x="76" y="0"/>
                  </a:lnTo>
                  <a:lnTo>
                    <a:pt x="51" y="0"/>
                  </a:lnTo>
                  <a:lnTo>
                    <a:pt x="51" y="0"/>
                  </a:lnTo>
                  <a:lnTo>
                    <a:pt x="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3536;p46"/>
            <p:cNvSpPr/>
            <p:nvPr/>
          </p:nvSpPr>
          <p:spPr>
            <a:xfrm>
              <a:off x="1851497" y="1204780"/>
              <a:ext cx="28510" cy="28510"/>
            </a:xfrm>
            <a:custGeom>
              <a:avLst/>
              <a:gdLst/>
              <a:ahLst/>
              <a:cxnLst/>
              <a:rect l="l" t="t" r="r" b="b"/>
              <a:pathLst>
                <a:path w="1439" h="1439" extrusionOk="0">
                  <a:moveTo>
                    <a:pt x="733" y="0"/>
                  </a:moveTo>
                  <a:lnTo>
                    <a:pt x="581" y="25"/>
                  </a:lnTo>
                  <a:lnTo>
                    <a:pt x="455" y="51"/>
                  </a:lnTo>
                  <a:lnTo>
                    <a:pt x="329" y="126"/>
                  </a:lnTo>
                  <a:lnTo>
                    <a:pt x="228" y="202"/>
                  </a:lnTo>
                  <a:lnTo>
                    <a:pt x="127" y="303"/>
                  </a:lnTo>
                  <a:lnTo>
                    <a:pt x="77" y="429"/>
                  </a:lnTo>
                  <a:lnTo>
                    <a:pt x="26" y="580"/>
                  </a:lnTo>
                  <a:lnTo>
                    <a:pt x="1" y="707"/>
                  </a:lnTo>
                  <a:lnTo>
                    <a:pt x="26" y="858"/>
                  </a:lnTo>
                  <a:lnTo>
                    <a:pt x="51" y="984"/>
                  </a:lnTo>
                  <a:lnTo>
                    <a:pt x="127" y="1110"/>
                  </a:lnTo>
                  <a:lnTo>
                    <a:pt x="203" y="1236"/>
                  </a:lnTo>
                  <a:lnTo>
                    <a:pt x="304" y="1312"/>
                  </a:lnTo>
                  <a:lnTo>
                    <a:pt x="430" y="1388"/>
                  </a:lnTo>
                  <a:lnTo>
                    <a:pt x="581" y="1438"/>
                  </a:lnTo>
                  <a:lnTo>
                    <a:pt x="859" y="1438"/>
                  </a:lnTo>
                  <a:lnTo>
                    <a:pt x="985" y="1388"/>
                  </a:lnTo>
                  <a:lnTo>
                    <a:pt x="1111" y="1337"/>
                  </a:lnTo>
                  <a:lnTo>
                    <a:pt x="1237" y="1236"/>
                  </a:lnTo>
                  <a:lnTo>
                    <a:pt x="1313" y="1135"/>
                  </a:lnTo>
                  <a:lnTo>
                    <a:pt x="1389" y="1009"/>
                  </a:lnTo>
                  <a:lnTo>
                    <a:pt x="1439" y="883"/>
                  </a:lnTo>
                  <a:lnTo>
                    <a:pt x="1439" y="732"/>
                  </a:lnTo>
                  <a:lnTo>
                    <a:pt x="1439" y="580"/>
                  </a:lnTo>
                  <a:lnTo>
                    <a:pt x="1389" y="454"/>
                  </a:lnTo>
                  <a:lnTo>
                    <a:pt x="1338" y="328"/>
                  </a:lnTo>
                  <a:lnTo>
                    <a:pt x="1237" y="227"/>
                  </a:lnTo>
                  <a:lnTo>
                    <a:pt x="1136" y="126"/>
                  </a:lnTo>
                  <a:lnTo>
                    <a:pt x="1010" y="76"/>
                  </a:lnTo>
                  <a:lnTo>
                    <a:pt x="884" y="25"/>
                  </a:lnTo>
                  <a:lnTo>
                    <a:pt x="73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3537;p46"/>
            <p:cNvSpPr/>
            <p:nvPr/>
          </p:nvSpPr>
          <p:spPr>
            <a:xfrm>
              <a:off x="1851497" y="1204780"/>
              <a:ext cx="28510" cy="28510"/>
            </a:xfrm>
            <a:custGeom>
              <a:avLst/>
              <a:gdLst/>
              <a:ahLst/>
              <a:cxnLst/>
              <a:rect l="l" t="t" r="r" b="b"/>
              <a:pathLst>
                <a:path w="1439" h="1439" fill="none" extrusionOk="0">
                  <a:moveTo>
                    <a:pt x="1" y="707"/>
                  </a:moveTo>
                  <a:lnTo>
                    <a:pt x="1" y="707"/>
                  </a:lnTo>
                  <a:lnTo>
                    <a:pt x="26" y="858"/>
                  </a:lnTo>
                  <a:lnTo>
                    <a:pt x="51" y="984"/>
                  </a:lnTo>
                  <a:lnTo>
                    <a:pt x="127" y="1110"/>
                  </a:lnTo>
                  <a:lnTo>
                    <a:pt x="203" y="1236"/>
                  </a:lnTo>
                  <a:lnTo>
                    <a:pt x="304" y="1312"/>
                  </a:lnTo>
                  <a:lnTo>
                    <a:pt x="430" y="1388"/>
                  </a:lnTo>
                  <a:lnTo>
                    <a:pt x="581" y="1438"/>
                  </a:lnTo>
                  <a:lnTo>
                    <a:pt x="707" y="1438"/>
                  </a:lnTo>
                  <a:lnTo>
                    <a:pt x="707" y="1438"/>
                  </a:lnTo>
                  <a:lnTo>
                    <a:pt x="859" y="1438"/>
                  </a:lnTo>
                  <a:lnTo>
                    <a:pt x="985" y="1388"/>
                  </a:lnTo>
                  <a:lnTo>
                    <a:pt x="1111" y="1337"/>
                  </a:lnTo>
                  <a:lnTo>
                    <a:pt x="1237" y="1236"/>
                  </a:lnTo>
                  <a:lnTo>
                    <a:pt x="1313" y="1135"/>
                  </a:lnTo>
                  <a:lnTo>
                    <a:pt x="1389" y="1009"/>
                  </a:lnTo>
                  <a:lnTo>
                    <a:pt x="1439" y="883"/>
                  </a:lnTo>
                  <a:lnTo>
                    <a:pt x="1439" y="732"/>
                  </a:lnTo>
                  <a:lnTo>
                    <a:pt x="1439" y="732"/>
                  </a:lnTo>
                  <a:lnTo>
                    <a:pt x="1439" y="580"/>
                  </a:lnTo>
                  <a:lnTo>
                    <a:pt x="1389" y="454"/>
                  </a:lnTo>
                  <a:lnTo>
                    <a:pt x="1338" y="328"/>
                  </a:lnTo>
                  <a:lnTo>
                    <a:pt x="1237" y="227"/>
                  </a:lnTo>
                  <a:lnTo>
                    <a:pt x="1136" y="126"/>
                  </a:lnTo>
                  <a:lnTo>
                    <a:pt x="1010" y="76"/>
                  </a:lnTo>
                  <a:lnTo>
                    <a:pt x="884" y="25"/>
                  </a:lnTo>
                  <a:lnTo>
                    <a:pt x="733" y="0"/>
                  </a:lnTo>
                  <a:lnTo>
                    <a:pt x="733" y="0"/>
                  </a:lnTo>
                  <a:lnTo>
                    <a:pt x="581" y="25"/>
                  </a:lnTo>
                  <a:lnTo>
                    <a:pt x="455" y="51"/>
                  </a:lnTo>
                  <a:lnTo>
                    <a:pt x="329" y="126"/>
                  </a:lnTo>
                  <a:lnTo>
                    <a:pt x="228" y="202"/>
                  </a:lnTo>
                  <a:lnTo>
                    <a:pt x="127" y="303"/>
                  </a:lnTo>
                  <a:lnTo>
                    <a:pt x="77" y="429"/>
                  </a:lnTo>
                  <a:lnTo>
                    <a:pt x="26" y="580"/>
                  </a:lnTo>
                  <a:lnTo>
                    <a:pt x="1" y="7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3538;p46"/>
            <p:cNvSpPr/>
            <p:nvPr/>
          </p:nvSpPr>
          <p:spPr>
            <a:xfrm>
              <a:off x="1851497" y="1204780"/>
              <a:ext cx="28510" cy="28510"/>
            </a:xfrm>
            <a:custGeom>
              <a:avLst/>
              <a:gdLst/>
              <a:ahLst/>
              <a:cxnLst/>
              <a:rect l="l" t="t" r="r" b="b"/>
              <a:pathLst>
                <a:path w="1439" h="1439" extrusionOk="0">
                  <a:moveTo>
                    <a:pt x="733" y="0"/>
                  </a:moveTo>
                  <a:lnTo>
                    <a:pt x="581" y="25"/>
                  </a:lnTo>
                  <a:lnTo>
                    <a:pt x="455" y="51"/>
                  </a:lnTo>
                  <a:lnTo>
                    <a:pt x="329" y="126"/>
                  </a:lnTo>
                  <a:lnTo>
                    <a:pt x="228" y="202"/>
                  </a:lnTo>
                  <a:lnTo>
                    <a:pt x="127" y="303"/>
                  </a:lnTo>
                  <a:lnTo>
                    <a:pt x="77" y="429"/>
                  </a:lnTo>
                  <a:lnTo>
                    <a:pt x="26" y="580"/>
                  </a:lnTo>
                  <a:lnTo>
                    <a:pt x="1" y="707"/>
                  </a:lnTo>
                  <a:lnTo>
                    <a:pt x="26" y="858"/>
                  </a:lnTo>
                  <a:lnTo>
                    <a:pt x="51" y="984"/>
                  </a:lnTo>
                  <a:lnTo>
                    <a:pt x="127" y="1110"/>
                  </a:lnTo>
                  <a:lnTo>
                    <a:pt x="203" y="1236"/>
                  </a:lnTo>
                  <a:lnTo>
                    <a:pt x="304" y="1312"/>
                  </a:lnTo>
                  <a:lnTo>
                    <a:pt x="430" y="1388"/>
                  </a:lnTo>
                  <a:lnTo>
                    <a:pt x="581" y="1438"/>
                  </a:lnTo>
                  <a:lnTo>
                    <a:pt x="859" y="1438"/>
                  </a:lnTo>
                  <a:lnTo>
                    <a:pt x="985" y="1388"/>
                  </a:lnTo>
                  <a:lnTo>
                    <a:pt x="1111" y="1337"/>
                  </a:lnTo>
                  <a:lnTo>
                    <a:pt x="1237" y="1236"/>
                  </a:lnTo>
                  <a:lnTo>
                    <a:pt x="1313" y="1135"/>
                  </a:lnTo>
                  <a:lnTo>
                    <a:pt x="1389" y="1009"/>
                  </a:lnTo>
                  <a:lnTo>
                    <a:pt x="1439" y="883"/>
                  </a:lnTo>
                  <a:lnTo>
                    <a:pt x="1439" y="732"/>
                  </a:lnTo>
                  <a:lnTo>
                    <a:pt x="1439" y="580"/>
                  </a:lnTo>
                  <a:lnTo>
                    <a:pt x="1389" y="454"/>
                  </a:lnTo>
                  <a:lnTo>
                    <a:pt x="1338" y="328"/>
                  </a:lnTo>
                  <a:lnTo>
                    <a:pt x="1237" y="227"/>
                  </a:lnTo>
                  <a:lnTo>
                    <a:pt x="1136" y="126"/>
                  </a:lnTo>
                  <a:lnTo>
                    <a:pt x="1010" y="76"/>
                  </a:lnTo>
                  <a:lnTo>
                    <a:pt x="884" y="25"/>
                  </a:lnTo>
                  <a:lnTo>
                    <a:pt x="733" y="0"/>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3539;p46"/>
            <p:cNvSpPr/>
            <p:nvPr/>
          </p:nvSpPr>
          <p:spPr>
            <a:xfrm>
              <a:off x="1851497" y="1204780"/>
              <a:ext cx="28510" cy="28510"/>
            </a:xfrm>
            <a:custGeom>
              <a:avLst/>
              <a:gdLst/>
              <a:ahLst/>
              <a:cxnLst/>
              <a:rect l="l" t="t" r="r" b="b"/>
              <a:pathLst>
                <a:path w="1439" h="1439" fill="none" extrusionOk="0">
                  <a:moveTo>
                    <a:pt x="1" y="707"/>
                  </a:moveTo>
                  <a:lnTo>
                    <a:pt x="1" y="707"/>
                  </a:lnTo>
                  <a:lnTo>
                    <a:pt x="26" y="858"/>
                  </a:lnTo>
                  <a:lnTo>
                    <a:pt x="51" y="984"/>
                  </a:lnTo>
                  <a:lnTo>
                    <a:pt x="127" y="1110"/>
                  </a:lnTo>
                  <a:lnTo>
                    <a:pt x="203" y="1236"/>
                  </a:lnTo>
                  <a:lnTo>
                    <a:pt x="304" y="1312"/>
                  </a:lnTo>
                  <a:lnTo>
                    <a:pt x="430" y="1388"/>
                  </a:lnTo>
                  <a:lnTo>
                    <a:pt x="581" y="1438"/>
                  </a:lnTo>
                  <a:lnTo>
                    <a:pt x="707" y="1438"/>
                  </a:lnTo>
                  <a:lnTo>
                    <a:pt x="707" y="1438"/>
                  </a:lnTo>
                  <a:lnTo>
                    <a:pt x="859" y="1438"/>
                  </a:lnTo>
                  <a:lnTo>
                    <a:pt x="985" y="1388"/>
                  </a:lnTo>
                  <a:lnTo>
                    <a:pt x="1111" y="1337"/>
                  </a:lnTo>
                  <a:lnTo>
                    <a:pt x="1237" y="1236"/>
                  </a:lnTo>
                  <a:lnTo>
                    <a:pt x="1313" y="1135"/>
                  </a:lnTo>
                  <a:lnTo>
                    <a:pt x="1389" y="1009"/>
                  </a:lnTo>
                  <a:lnTo>
                    <a:pt x="1439" y="883"/>
                  </a:lnTo>
                  <a:lnTo>
                    <a:pt x="1439" y="732"/>
                  </a:lnTo>
                  <a:lnTo>
                    <a:pt x="1439" y="732"/>
                  </a:lnTo>
                  <a:lnTo>
                    <a:pt x="1439" y="580"/>
                  </a:lnTo>
                  <a:lnTo>
                    <a:pt x="1389" y="454"/>
                  </a:lnTo>
                  <a:lnTo>
                    <a:pt x="1338" y="328"/>
                  </a:lnTo>
                  <a:lnTo>
                    <a:pt x="1237" y="227"/>
                  </a:lnTo>
                  <a:lnTo>
                    <a:pt x="1136" y="126"/>
                  </a:lnTo>
                  <a:lnTo>
                    <a:pt x="1010" y="76"/>
                  </a:lnTo>
                  <a:lnTo>
                    <a:pt x="884" y="25"/>
                  </a:lnTo>
                  <a:lnTo>
                    <a:pt x="733" y="0"/>
                  </a:lnTo>
                  <a:lnTo>
                    <a:pt x="733" y="0"/>
                  </a:lnTo>
                  <a:lnTo>
                    <a:pt x="581" y="25"/>
                  </a:lnTo>
                  <a:lnTo>
                    <a:pt x="455" y="51"/>
                  </a:lnTo>
                  <a:lnTo>
                    <a:pt x="329" y="126"/>
                  </a:lnTo>
                  <a:lnTo>
                    <a:pt x="228" y="202"/>
                  </a:lnTo>
                  <a:lnTo>
                    <a:pt x="127" y="303"/>
                  </a:lnTo>
                  <a:lnTo>
                    <a:pt x="77" y="429"/>
                  </a:lnTo>
                  <a:lnTo>
                    <a:pt x="26" y="580"/>
                  </a:lnTo>
                  <a:lnTo>
                    <a:pt x="1" y="7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3540;p46"/>
            <p:cNvSpPr/>
            <p:nvPr/>
          </p:nvSpPr>
          <p:spPr>
            <a:xfrm>
              <a:off x="1855499" y="1208763"/>
              <a:ext cx="20526" cy="20030"/>
            </a:xfrm>
            <a:custGeom>
              <a:avLst/>
              <a:gdLst/>
              <a:ahLst/>
              <a:cxnLst/>
              <a:rect l="l" t="t" r="r" b="b"/>
              <a:pathLst>
                <a:path w="1036" h="1011" extrusionOk="0">
                  <a:moveTo>
                    <a:pt x="531" y="1"/>
                  </a:moveTo>
                  <a:lnTo>
                    <a:pt x="379" y="26"/>
                  </a:lnTo>
                  <a:lnTo>
                    <a:pt x="253" y="77"/>
                  </a:lnTo>
                  <a:lnTo>
                    <a:pt x="278" y="77"/>
                  </a:lnTo>
                  <a:lnTo>
                    <a:pt x="404" y="102"/>
                  </a:lnTo>
                  <a:lnTo>
                    <a:pt x="480" y="152"/>
                  </a:lnTo>
                  <a:lnTo>
                    <a:pt x="556" y="253"/>
                  </a:lnTo>
                  <a:lnTo>
                    <a:pt x="556" y="379"/>
                  </a:lnTo>
                  <a:lnTo>
                    <a:pt x="556" y="480"/>
                  </a:lnTo>
                  <a:lnTo>
                    <a:pt x="480" y="581"/>
                  </a:lnTo>
                  <a:lnTo>
                    <a:pt x="379" y="632"/>
                  </a:lnTo>
                  <a:lnTo>
                    <a:pt x="278" y="657"/>
                  </a:lnTo>
                  <a:lnTo>
                    <a:pt x="177" y="632"/>
                  </a:lnTo>
                  <a:lnTo>
                    <a:pt x="127" y="606"/>
                  </a:lnTo>
                  <a:lnTo>
                    <a:pt x="51" y="556"/>
                  </a:lnTo>
                  <a:lnTo>
                    <a:pt x="1" y="480"/>
                  </a:lnTo>
                  <a:lnTo>
                    <a:pt x="1" y="506"/>
                  </a:lnTo>
                  <a:lnTo>
                    <a:pt x="26" y="606"/>
                  </a:lnTo>
                  <a:lnTo>
                    <a:pt x="51" y="707"/>
                  </a:lnTo>
                  <a:lnTo>
                    <a:pt x="102" y="783"/>
                  </a:lnTo>
                  <a:lnTo>
                    <a:pt x="152" y="859"/>
                  </a:lnTo>
                  <a:lnTo>
                    <a:pt x="228" y="934"/>
                  </a:lnTo>
                  <a:lnTo>
                    <a:pt x="303" y="985"/>
                  </a:lnTo>
                  <a:lnTo>
                    <a:pt x="404" y="1010"/>
                  </a:lnTo>
                  <a:lnTo>
                    <a:pt x="631" y="1010"/>
                  </a:lnTo>
                  <a:lnTo>
                    <a:pt x="707" y="985"/>
                  </a:lnTo>
                  <a:lnTo>
                    <a:pt x="808" y="934"/>
                  </a:lnTo>
                  <a:lnTo>
                    <a:pt x="884" y="884"/>
                  </a:lnTo>
                  <a:lnTo>
                    <a:pt x="934" y="808"/>
                  </a:lnTo>
                  <a:lnTo>
                    <a:pt x="985" y="707"/>
                  </a:lnTo>
                  <a:lnTo>
                    <a:pt x="1010" y="632"/>
                  </a:lnTo>
                  <a:lnTo>
                    <a:pt x="1035" y="531"/>
                  </a:lnTo>
                  <a:lnTo>
                    <a:pt x="1010" y="405"/>
                  </a:lnTo>
                  <a:lnTo>
                    <a:pt x="985" y="329"/>
                  </a:lnTo>
                  <a:lnTo>
                    <a:pt x="934" y="228"/>
                  </a:lnTo>
                  <a:lnTo>
                    <a:pt x="884" y="152"/>
                  </a:lnTo>
                  <a:lnTo>
                    <a:pt x="808" y="102"/>
                  </a:lnTo>
                  <a:lnTo>
                    <a:pt x="732" y="51"/>
                  </a:lnTo>
                  <a:lnTo>
                    <a:pt x="631" y="26"/>
                  </a:lnTo>
                  <a:lnTo>
                    <a:pt x="531" y="1"/>
                  </a:lnTo>
                  <a:close/>
                </a:path>
              </a:pathLst>
            </a:custGeom>
            <a:solidFill>
              <a:srgbClr val="B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3541;p46"/>
            <p:cNvSpPr/>
            <p:nvPr/>
          </p:nvSpPr>
          <p:spPr>
            <a:xfrm>
              <a:off x="1855499" y="1208763"/>
              <a:ext cx="20526" cy="20030"/>
            </a:xfrm>
            <a:custGeom>
              <a:avLst/>
              <a:gdLst/>
              <a:ahLst/>
              <a:cxnLst/>
              <a:rect l="l" t="t" r="r" b="b"/>
              <a:pathLst>
                <a:path w="1036" h="1011" fill="none" extrusionOk="0">
                  <a:moveTo>
                    <a:pt x="531" y="1"/>
                  </a:moveTo>
                  <a:lnTo>
                    <a:pt x="531" y="1"/>
                  </a:lnTo>
                  <a:lnTo>
                    <a:pt x="379" y="26"/>
                  </a:lnTo>
                  <a:lnTo>
                    <a:pt x="253" y="77"/>
                  </a:lnTo>
                  <a:lnTo>
                    <a:pt x="253" y="77"/>
                  </a:lnTo>
                  <a:lnTo>
                    <a:pt x="278" y="77"/>
                  </a:lnTo>
                  <a:lnTo>
                    <a:pt x="278" y="77"/>
                  </a:lnTo>
                  <a:lnTo>
                    <a:pt x="278" y="77"/>
                  </a:lnTo>
                  <a:lnTo>
                    <a:pt x="278" y="77"/>
                  </a:lnTo>
                  <a:lnTo>
                    <a:pt x="404" y="102"/>
                  </a:lnTo>
                  <a:lnTo>
                    <a:pt x="480" y="152"/>
                  </a:lnTo>
                  <a:lnTo>
                    <a:pt x="556" y="253"/>
                  </a:lnTo>
                  <a:lnTo>
                    <a:pt x="556" y="379"/>
                  </a:lnTo>
                  <a:lnTo>
                    <a:pt x="556" y="379"/>
                  </a:lnTo>
                  <a:lnTo>
                    <a:pt x="556" y="480"/>
                  </a:lnTo>
                  <a:lnTo>
                    <a:pt x="480" y="581"/>
                  </a:lnTo>
                  <a:lnTo>
                    <a:pt x="379" y="632"/>
                  </a:lnTo>
                  <a:lnTo>
                    <a:pt x="278" y="657"/>
                  </a:lnTo>
                  <a:lnTo>
                    <a:pt x="278" y="657"/>
                  </a:lnTo>
                  <a:lnTo>
                    <a:pt x="278" y="657"/>
                  </a:lnTo>
                  <a:lnTo>
                    <a:pt x="278" y="657"/>
                  </a:lnTo>
                  <a:lnTo>
                    <a:pt x="177" y="632"/>
                  </a:lnTo>
                  <a:lnTo>
                    <a:pt x="127" y="606"/>
                  </a:lnTo>
                  <a:lnTo>
                    <a:pt x="51" y="556"/>
                  </a:lnTo>
                  <a:lnTo>
                    <a:pt x="1" y="480"/>
                  </a:lnTo>
                  <a:lnTo>
                    <a:pt x="1" y="480"/>
                  </a:lnTo>
                  <a:lnTo>
                    <a:pt x="1" y="506"/>
                  </a:lnTo>
                  <a:lnTo>
                    <a:pt x="1" y="506"/>
                  </a:lnTo>
                  <a:lnTo>
                    <a:pt x="26" y="606"/>
                  </a:lnTo>
                  <a:lnTo>
                    <a:pt x="51" y="707"/>
                  </a:lnTo>
                  <a:lnTo>
                    <a:pt x="102" y="783"/>
                  </a:lnTo>
                  <a:lnTo>
                    <a:pt x="152" y="859"/>
                  </a:lnTo>
                  <a:lnTo>
                    <a:pt x="228" y="934"/>
                  </a:lnTo>
                  <a:lnTo>
                    <a:pt x="303" y="985"/>
                  </a:lnTo>
                  <a:lnTo>
                    <a:pt x="404" y="1010"/>
                  </a:lnTo>
                  <a:lnTo>
                    <a:pt x="505" y="1010"/>
                  </a:lnTo>
                  <a:lnTo>
                    <a:pt x="505" y="1010"/>
                  </a:lnTo>
                  <a:lnTo>
                    <a:pt x="531" y="1010"/>
                  </a:lnTo>
                  <a:lnTo>
                    <a:pt x="531" y="1010"/>
                  </a:lnTo>
                  <a:lnTo>
                    <a:pt x="631" y="1010"/>
                  </a:lnTo>
                  <a:lnTo>
                    <a:pt x="707" y="985"/>
                  </a:lnTo>
                  <a:lnTo>
                    <a:pt x="808" y="934"/>
                  </a:lnTo>
                  <a:lnTo>
                    <a:pt x="884" y="884"/>
                  </a:lnTo>
                  <a:lnTo>
                    <a:pt x="934" y="808"/>
                  </a:lnTo>
                  <a:lnTo>
                    <a:pt x="985" y="707"/>
                  </a:lnTo>
                  <a:lnTo>
                    <a:pt x="1010" y="632"/>
                  </a:lnTo>
                  <a:lnTo>
                    <a:pt x="1035" y="531"/>
                  </a:lnTo>
                  <a:lnTo>
                    <a:pt x="1035" y="531"/>
                  </a:lnTo>
                  <a:lnTo>
                    <a:pt x="1010" y="405"/>
                  </a:lnTo>
                  <a:lnTo>
                    <a:pt x="985" y="329"/>
                  </a:lnTo>
                  <a:lnTo>
                    <a:pt x="934" y="228"/>
                  </a:lnTo>
                  <a:lnTo>
                    <a:pt x="884" y="152"/>
                  </a:lnTo>
                  <a:lnTo>
                    <a:pt x="808" y="102"/>
                  </a:lnTo>
                  <a:lnTo>
                    <a:pt x="732" y="51"/>
                  </a:lnTo>
                  <a:lnTo>
                    <a:pt x="631" y="26"/>
                  </a:lnTo>
                  <a:lnTo>
                    <a:pt x="531" y="1"/>
                  </a:lnTo>
                  <a:lnTo>
                    <a:pt x="531" y="1"/>
                  </a:lnTo>
                  <a:lnTo>
                    <a:pt x="5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3542;p46"/>
            <p:cNvSpPr/>
            <p:nvPr/>
          </p:nvSpPr>
          <p:spPr>
            <a:xfrm>
              <a:off x="1855004" y="1210269"/>
              <a:ext cx="11511" cy="11511"/>
            </a:xfrm>
            <a:custGeom>
              <a:avLst/>
              <a:gdLst/>
              <a:ahLst/>
              <a:cxnLst/>
              <a:rect l="l" t="t" r="r" b="b"/>
              <a:pathLst>
                <a:path w="581" h="581" extrusionOk="0">
                  <a:moveTo>
                    <a:pt x="303" y="1"/>
                  </a:moveTo>
                  <a:lnTo>
                    <a:pt x="202" y="26"/>
                  </a:lnTo>
                  <a:lnTo>
                    <a:pt x="101" y="76"/>
                  </a:lnTo>
                  <a:lnTo>
                    <a:pt x="26" y="177"/>
                  </a:lnTo>
                  <a:lnTo>
                    <a:pt x="0" y="278"/>
                  </a:lnTo>
                  <a:lnTo>
                    <a:pt x="26" y="404"/>
                  </a:lnTo>
                  <a:lnTo>
                    <a:pt x="101" y="480"/>
                  </a:lnTo>
                  <a:lnTo>
                    <a:pt x="177" y="556"/>
                  </a:lnTo>
                  <a:lnTo>
                    <a:pt x="303" y="581"/>
                  </a:lnTo>
                  <a:lnTo>
                    <a:pt x="404" y="556"/>
                  </a:lnTo>
                  <a:lnTo>
                    <a:pt x="505" y="505"/>
                  </a:lnTo>
                  <a:lnTo>
                    <a:pt x="581" y="404"/>
                  </a:lnTo>
                  <a:lnTo>
                    <a:pt x="581" y="303"/>
                  </a:lnTo>
                  <a:lnTo>
                    <a:pt x="581" y="177"/>
                  </a:lnTo>
                  <a:lnTo>
                    <a:pt x="505" y="76"/>
                  </a:lnTo>
                  <a:lnTo>
                    <a:pt x="429" y="26"/>
                  </a:lnTo>
                  <a:lnTo>
                    <a:pt x="303" y="1"/>
                  </a:lnTo>
                  <a:close/>
                </a:path>
              </a:pathLst>
            </a:custGeom>
            <a:solidFill>
              <a:srgbClr val="C2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3543;p46"/>
            <p:cNvSpPr/>
            <p:nvPr/>
          </p:nvSpPr>
          <p:spPr>
            <a:xfrm>
              <a:off x="1855004" y="1210269"/>
              <a:ext cx="11511" cy="11511"/>
            </a:xfrm>
            <a:custGeom>
              <a:avLst/>
              <a:gdLst/>
              <a:ahLst/>
              <a:cxnLst/>
              <a:rect l="l" t="t" r="r" b="b"/>
              <a:pathLst>
                <a:path w="581" h="581" fill="none" extrusionOk="0">
                  <a:moveTo>
                    <a:pt x="581" y="303"/>
                  </a:moveTo>
                  <a:lnTo>
                    <a:pt x="581" y="303"/>
                  </a:lnTo>
                  <a:lnTo>
                    <a:pt x="581" y="404"/>
                  </a:lnTo>
                  <a:lnTo>
                    <a:pt x="505" y="505"/>
                  </a:lnTo>
                  <a:lnTo>
                    <a:pt x="404" y="556"/>
                  </a:lnTo>
                  <a:lnTo>
                    <a:pt x="303" y="581"/>
                  </a:lnTo>
                  <a:lnTo>
                    <a:pt x="303" y="581"/>
                  </a:lnTo>
                  <a:lnTo>
                    <a:pt x="177" y="556"/>
                  </a:lnTo>
                  <a:lnTo>
                    <a:pt x="101" y="480"/>
                  </a:lnTo>
                  <a:lnTo>
                    <a:pt x="26" y="404"/>
                  </a:lnTo>
                  <a:lnTo>
                    <a:pt x="0" y="278"/>
                  </a:lnTo>
                  <a:lnTo>
                    <a:pt x="0" y="278"/>
                  </a:lnTo>
                  <a:lnTo>
                    <a:pt x="26" y="177"/>
                  </a:lnTo>
                  <a:lnTo>
                    <a:pt x="101" y="76"/>
                  </a:lnTo>
                  <a:lnTo>
                    <a:pt x="202" y="26"/>
                  </a:lnTo>
                  <a:lnTo>
                    <a:pt x="303" y="1"/>
                  </a:lnTo>
                  <a:lnTo>
                    <a:pt x="303" y="1"/>
                  </a:lnTo>
                  <a:lnTo>
                    <a:pt x="429" y="26"/>
                  </a:lnTo>
                  <a:lnTo>
                    <a:pt x="505" y="76"/>
                  </a:lnTo>
                  <a:lnTo>
                    <a:pt x="581" y="177"/>
                  </a:lnTo>
                  <a:lnTo>
                    <a:pt x="581" y="30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3544;p46"/>
            <p:cNvSpPr/>
            <p:nvPr/>
          </p:nvSpPr>
          <p:spPr>
            <a:xfrm>
              <a:off x="1858511" y="1211280"/>
              <a:ext cx="6003" cy="6003"/>
            </a:xfrm>
            <a:custGeom>
              <a:avLst/>
              <a:gdLst/>
              <a:ahLst/>
              <a:cxnLst/>
              <a:rect l="l" t="t" r="r" b="b"/>
              <a:pathLst>
                <a:path w="303" h="303" extrusionOk="0">
                  <a:moveTo>
                    <a:pt x="151" y="0"/>
                  </a:moveTo>
                  <a:lnTo>
                    <a:pt x="101" y="25"/>
                  </a:lnTo>
                  <a:lnTo>
                    <a:pt x="51" y="51"/>
                  </a:lnTo>
                  <a:lnTo>
                    <a:pt x="25" y="101"/>
                  </a:lnTo>
                  <a:lnTo>
                    <a:pt x="0" y="151"/>
                  </a:lnTo>
                  <a:lnTo>
                    <a:pt x="0" y="202"/>
                  </a:lnTo>
                  <a:lnTo>
                    <a:pt x="51" y="252"/>
                  </a:lnTo>
                  <a:lnTo>
                    <a:pt x="101" y="278"/>
                  </a:lnTo>
                  <a:lnTo>
                    <a:pt x="151" y="303"/>
                  </a:lnTo>
                  <a:lnTo>
                    <a:pt x="202" y="278"/>
                  </a:lnTo>
                  <a:lnTo>
                    <a:pt x="252" y="252"/>
                  </a:lnTo>
                  <a:lnTo>
                    <a:pt x="278" y="202"/>
                  </a:lnTo>
                  <a:lnTo>
                    <a:pt x="303" y="151"/>
                  </a:lnTo>
                  <a:lnTo>
                    <a:pt x="278" y="101"/>
                  </a:lnTo>
                  <a:lnTo>
                    <a:pt x="252" y="51"/>
                  </a:lnTo>
                  <a:lnTo>
                    <a:pt x="202" y="25"/>
                  </a:lnTo>
                  <a:lnTo>
                    <a:pt x="151" y="0"/>
                  </a:lnTo>
                  <a:close/>
                </a:path>
              </a:pathLst>
            </a:custGeom>
            <a:solidFill>
              <a:srgbClr val="CB52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3545;p46"/>
            <p:cNvSpPr/>
            <p:nvPr/>
          </p:nvSpPr>
          <p:spPr>
            <a:xfrm>
              <a:off x="1858511" y="1211280"/>
              <a:ext cx="6003" cy="6003"/>
            </a:xfrm>
            <a:custGeom>
              <a:avLst/>
              <a:gdLst/>
              <a:ahLst/>
              <a:cxnLst/>
              <a:rect l="l" t="t" r="r" b="b"/>
              <a:pathLst>
                <a:path w="303" h="303" fill="none" extrusionOk="0">
                  <a:moveTo>
                    <a:pt x="151" y="0"/>
                  </a:moveTo>
                  <a:lnTo>
                    <a:pt x="151" y="0"/>
                  </a:lnTo>
                  <a:lnTo>
                    <a:pt x="101" y="25"/>
                  </a:lnTo>
                  <a:lnTo>
                    <a:pt x="51" y="51"/>
                  </a:lnTo>
                  <a:lnTo>
                    <a:pt x="25" y="101"/>
                  </a:lnTo>
                  <a:lnTo>
                    <a:pt x="0" y="151"/>
                  </a:lnTo>
                  <a:lnTo>
                    <a:pt x="0" y="151"/>
                  </a:lnTo>
                  <a:lnTo>
                    <a:pt x="0" y="202"/>
                  </a:lnTo>
                  <a:lnTo>
                    <a:pt x="51" y="252"/>
                  </a:lnTo>
                  <a:lnTo>
                    <a:pt x="101" y="278"/>
                  </a:lnTo>
                  <a:lnTo>
                    <a:pt x="151" y="303"/>
                  </a:lnTo>
                  <a:lnTo>
                    <a:pt x="151" y="303"/>
                  </a:lnTo>
                  <a:lnTo>
                    <a:pt x="151" y="303"/>
                  </a:lnTo>
                  <a:lnTo>
                    <a:pt x="151" y="303"/>
                  </a:lnTo>
                  <a:lnTo>
                    <a:pt x="202" y="278"/>
                  </a:lnTo>
                  <a:lnTo>
                    <a:pt x="252" y="252"/>
                  </a:lnTo>
                  <a:lnTo>
                    <a:pt x="278" y="202"/>
                  </a:lnTo>
                  <a:lnTo>
                    <a:pt x="303" y="151"/>
                  </a:lnTo>
                  <a:lnTo>
                    <a:pt x="303" y="151"/>
                  </a:lnTo>
                  <a:lnTo>
                    <a:pt x="278" y="101"/>
                  </a:lnTo>
                  <a:lnTo>
                    <a:pt x="252" y="51"/>
                  </a:lnTo>
                  <a:lnTo>
                    <a:pt x="202" y="25"/>
                  </a:lnTo>
                  <a:lnTo>
                    <a:pt x="151" y="0"/>
                  </a:lnTo>
                  <a:lnTo>
                    <a:pt x="151" y="0"/>
                  </a:lnTo>
                  <a:lnTo>
                    <a:pt x="1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3546;p46"/>
            <p:cNvSpPr/>
            <p:nvPr/>
          </p:nvSpPr>
          <p:spPr>
            <a:xfrm>
              <a:off x="1700532" y="833344"/>
              <a:ext cx="260455" cy="259940"/>
            </a:xfrm>
            <a:custGeom>
              <a:avLst/>
              <a:gdLst/>
              <a:ahLst/>
              <a:cxnLst/>
              <a:rect l="l" t="t" r="r" b="b"/>
              <a:pathLst>
                <a:path w="13146" h="13120" extrusionOk="0">
                  <a:moveTo>
                    <a:pt x="4744" y="1161"/>
                  </a:moveTo>
                  <a:lnTo>
                    <a:pt x="4895" y="1186"/>
                  </a:lnTo>
                  <a:lnTo>
                    <a:pt x="5021" y="1212"/>
                  </a:lnTo>
                  <a:lnTo>
                    <a:pt x="5147" y="1287"/>
                  </a:lnTo>
                  <a:lnTo>
                    <a:pt x="5248" y="1388"/>
                  </a:lnTo>
                  <a:lnTo>
                    <a:pt x="5324" y="1489"/>
                  </a:lnTo>
                  <a:lnTo>
                    <a:pt x="5400" y="1615"/>
                  </a:lnTo>
                  <a:lnTo>
                    <a:pt x="5425" y="1741"/>
                  </a:lnTo>
                  <a:lnTo>
                    <a:pt x="5450" y="1893"/>
                  </a:lnTo>
                  <a:lnTo>
                    <a:pt x="5425" y="2019"/>
                  </a:lnTo>
                  <a:lnTo>
                    <a:pt x="5400" y="2145"/>
                  </a:lnTo>
                  <a:lnTo>
                    <a:pt x="5349" y="2246"/>
                  </a:lnTo>
                  <a:lnTo>
                    <a:pt x="5274" y="2347"/>
                  </a:lnTo>
                  <a:lnTo>
                    <a:pt x="6308" y="4895"/>
                  </a:lnTo>
                  <a:lnTo>
                    <a:pt x="6585" y="4870"/>
                  </a:lnTo>
                  <a:lnTo>
                    <a:pt x="6611" y="4870"/>
                  </a:lnTo>
                  <a:lnTo>
                    <a:pt x="6913" y="4920"/>
                  </a:lnTo>
                  <a:lnTo>
                    <a:pt x="8024" y="2397"/>
                  </a:lnTo>
                  <a:lnTo>
                    <a:pt x="7948" y="2296"/>
                  </a:lnTo>
                  <a:lnTo>
                    <a:pt x="7897" y="2170"/>
                  </a:lnTo>
                  <a:lnTo>
                    <a:pt x="7872" y="2069"/>
                  </a:lnTo>
                  <a:lnTo>
                    <a:pt x="7872" y="1943"/>
                  </a:lnTo>
                  <a:lnTo>
                    <a:pt x="7872" y="1792"/>
                  </a:lnTo>
                  <a:lnTo>
                    <a:pt x="7923" y="1666"/>
                  </a:lnTo>
                  <a:lnTo>
                    <a:pt x="7998" y="1540"/>
                  </a:lnTo>
                  <a:lnTo>
                    <a:pt x="8074" y="1439"/>
                  </a:lnTo>
                  <a:lnTo>
                    <a:pt x="8175" y="1338"/>
                  </a:lnTo>
                  <a:lnTo>
                    <a:pt x="8301" y="1287"/>
                  </a:lnTo>
                  <a:lnTo>
                    <a:pt x="8427" y="1237"/>
                  </a:lnTo>
                  <a:lnTo>
                    <a:pt x="8730" y="1237"/>
                  </a:lnTo>
                  <a:lnTo>
                    <a:pt x="8881" y="1287"/>
                  </a:lnTo>
                  <a:lnTo>
                    <a:pt x="8982" y="1363"/>
                  </a:lnTo>
                  <a:lnTo>
                    <a:pt x="9108" y="1439"/>
                  </a:lnTo>
                  <a:lnTo>
                    <a:pt x="9184" y="1565"/>
                  </a:lnTo>
                  <a:lnTo>
                    <a:pt x="9260" y="1666"/>
                  </a:lnTo>
                  <a:lnTo>
                    <a:pt x="9285" y="1817"/>
                  </a:lnTo>
                  <a:lnTo>
                    <a:pt x="9310" y="1969"/>
                  </a:lnTo>
                  <a:lnTo>
                    <a:pt x="9285" y="2095"/>
                  </a:lnTo>
                  <a:lnTo>
                    <a:pt x="9260" y="2221"/>
                  </a:lnTo>
                  <a:lnTo>
                    <a:pt x="9184" y="2322"/>
                  </a:lnTo>
                  <a:lnTo>
                    <a:pt x="9108" y="2423"/>
                  </a:lnTo>
                  <a:lnTo>
                    <a:pt x="9033" y="2524"/>
                  </a:lnTo>
                  <a:lnTo>
                    <a:pt x="8907" y="2599"/>
                  </a:lnTo>
                  <a:lnTo>
                    <a:pt x="8806" y="2624"/>
                  </a:lnTo>
                  <a:lnTo>
                    <a:pt x="8654" y="2675"/>
                  </a:lnTo>
                  <a:lnTo>
                    <a:pt x="7569" y="5198"/>
                  </a:lnTo>
                  <a:lnTo>
                    <a:pt x="7796" y="5374"/>
                  </a:lnTo>
                  <a:lnTo>
                    <a:pt x="7973" y="5627"/>
                  </a:lnTo>
                  <a:lnTo>
                    <a:pt x="10547" y="4592"/>
                  </a:lnTo>
                  <a:lnTo>
                    <a:pt x="10572" y="4466"/>
                  </a:lnTo>
                  <a:lnTo>
                    <a:pt x="10622" y="4365"/>
                  </a:lnTo>
                  <a:lnTo>
                    <a:pt x="10698" y="4264"/>
                  </a:lnTo>
                  <a:lnTo>
                    <a:pt x="10799" y="4163"/>
                  </a:lnTo>
                  <a:lnTo>
                    <a:pt x="10900" y="4088"/>
                  </a:lnTo>
                  <a:lnTo>
                    <a:pt x="11001" y="4037"/>
                  </a:lnTo>
                  <a:lnTo>
                    <a:pt x="11127" y="4012"/>
                  </a:lnTo>
                  <a:lnTo>
                    <a:pt x="11253" y="3987"/>
                  </a:lnTo>
                  <a:lnTo>
                    <a:pt x="11278" y="3987"/>
                  </a:lnTo>
                  <a:lnTo>
                    <a:pt x="11404" y="4012"/>
                  </a:lnTo>
                  <a:lnTo>
                    <a:pt x="11556" y="4063"/>
                  </a:lnTo>
                  <a:lnTo>
                    <a:pt x="11682" y="4113"/>
                  </a:lnTo>
                  <a:lnTo>
                    <a:pt x="11783" y="4214"/>
                  </a:lnTo>
                  <a:lnTo>
                    <a:pt x="11858" y="4315"/>
                  </a:lnTo>
                  <a:lnTo>
                    <a:pt x="11934" y="4441"/>
                  </a:lnTo>
                  <a:lnTo>
                    <a:pt x="11959" y="4567"/>
                  </a:lnTo>
                  <a:lnTo>
                    <a:pt x="11985" y="4719"/>
                  </a:lnTo>
                  <a:lnTo>
                    <a:pt x="11959" y="4870"/>
                  </a:lnTo>
                  <a:lnTo>
                    <a:pt x="11909" y="4996"/>
                  </a:lnTo>
                  <a:lnTo>
                    <a:pt x="11858" y="5122"/>
                  </a:lnTo>
                  <a:lnTo>
                    <a:pt x="11758" y="5223"/>
                  </a:lnTo>
                  <a:lnTo>
                    <a:pt x="11657" y="5324"/>
                  </a:lnTo>
                  <a:lnTo>
                    <a:pt x="11530" y="5374"/>
                  </a:lnTo>
                  <a:lnTo>
                    <a:pt x="11404" y="5425"/>
                  </a:lnTo>
                  <a:lnTo>
                    <a:pt x="11127" y="5425"/>
                  </a:lnTo>
                  <a:lnTo>
                    <a:pt x="11001" y="5374"/>
                  </a:lnTo>
                  <a:lnTo>
                    <a:pt x="10875" y="5324"/>
                  </a:lnTo>
                  <a:lnTo>
                    <a:pt x="10799" y="5248"/>
                  </a:lnTo>
                  <a:lnTo>
                    <a:pt x="8251" y="6283"/>
                  </a:lnTo>
                  <a:lnTo>
                    <a:pt x="8276" y="6586"/>
                  </a:lnTo>
                  <a:lnTo>
                    <a:pt x="8225" y="6913"/>
                  </a:lnTo>
                  <a:lnTo>
                    <a:pt x="10748" y="7998"/>
                  </a:lnTo>
                  <a:lnTo>
                    <a:pt x="10849" y="7948"/>
                  </a:lnTo>
                  <a:lnTo>
                    <a:pt x="10950" y="7897"/>
                  </a:lnTo>
                  <a:lnTo>
                    <a:pt x="11076" y="7847"/>
                  </a:lnTo>
                  <a:lnTo>
                    <a:pt x="11202" y="7847"/>
                  </a:lnTo>
                  <a:lnTo>
                    <a:pt x="11354" y="7872"/>
                  </a:lnTo>
                  <a:lnTo>
                    <a:pt x="11480" y="7897"/>
                  </a:lnTo>
                  <a:lnTo>
                    <a:pt x="11606" y="7973"/>
                  </a:lnTo>
                  <a:lnTo>
                    <a:pt x="11707" y="8074"/>
                  </a:lnTo>
                  <a:lnTo>
                    <a:pt x="11808" y="8175"/>
                  </a:lnTo>
                  <a:lnTo>
                    <a:pt x="11858" y="8301"/>
                  </a:lnTo>
                  <a:lnTo>
                    <a:pt x="11909" y="8427"/>
                  </a:lnTo>
                  <a:lnTo>
                    <a:pt x="11909" y="8579"/>
                  </a:lnTo>
                  <a:lnTo>
                    <a:pt x="11909" y="8730"/>
                  </a:lnTo>
                  <a:lnTo>
                    <a:pt x="11858" y="8856"/>
                  </a:lnTo>
                  <a:lnTo>
                    <a:pt x="11783" y="8982"/>
                  </a:lnTo>
                  <a:lnTo>
                    <a:pt x="11707" y="9083"/>
                  </a:lnTo>
                  <a:lnTo>
                    <a:pt x="11581" y="9159"/>
                  </a:lnTo>
                  <a:lnTo>
                    <a:pt x="11480" y="9235"/>
                  </a:lnTo>
                  <a:lnTo>
                    <a:pt x="11329" y="9260"/>
                  </a:lnTo>
                  <a:lnTo>
                    <a:pt x="11202" y="9285"/>
                  </a:lnTo>
                  <a:lnTo>
                    <a:pt x="11177" y="9285"/>
                  </a:lnTo>
                  <a:lnTo>
                    <a:pt x="11051" y="9260"/>
                  </a:lnTo>
                  <a:lnTo>
                    <a:pt x="10925" y="9235"/>
                  </a:lnTo>
                  <a:lnTo>
                    <a:pt x="10824" y="9184"/>
                  </a:lnTo>
                  <a:lnTo>
                    <a:pt x="10723" y="9108"/>
                  </a:lnTo>
                  <a:lnTo>
                    <a:pt x="10622" y="9008"/>
                  </a:lnTo>
                  <a:lnTo>
                    <a:pt x="10547" y="8907"/>
                  </a:lnTo>
                  <a:lnTo>
                    <a:pt x="10496" y="8780"/>
                  </a:lnTo>
                  <a:lnTo>
                    <a:pt x="10471" y="8654"/>
                  </a:lnTo>
                  <a:lnTo>
                    <a:pt x="7948" y="7544"/>
                  </a:lnTo>
                  <a:lnTo>
                    <a:pt x="7746" y="7771"/>
                  </a:lnTo>
                  <a:lnTo>
                    <a:pt x="7519" y="7948"/>
                  </a:lnTo>
                  <a:lnTo>
                    <a:pt x="8553" y="10521"/>
                  </a:lnTo>
                  <a:lnTo>
                    <a:pt x="8680" y="10572"/>
                  </a:lnTo>
                  <a:lnTo>
                    <a:pt x="8780" y="10622"/>
                  </a:lnTo>
                  <a:lnTo>
                    <a:pt x="8881" y="10698"/>
                  </a:lnTo>
                  <a:lnTo>
                    <a:pt x="8982" y="10774"/>
                  </a:lnTo>
                  <a:lnTo>
                    <a:pt x="9058" y="10875"/>
                  </a:lnTo>
                  <a:lnTo>
                    <a:pt x="9108" y="11001"/>
                  </a:lnTo>
                  <a:lnTo>
                    <a:pt x="9134" y="11127"/>
                  </a:lnTo>
                  <a:lnTo>
                    <a:pt x="9159" y="11253"/>
                  </a:lnTo>
                  <a:lnTo>
                    <a:pt x="9134" y="11404"/>
                  </a:lnTo>
                  <a:lnTo>
                    <a:pt x="9083" y="11530"/>
                  </a:lnTo>
                  <a:lnTo>
                    <a:pt x="9033" y="11657"/>
                  </a:lnTo>
                  <a:lnTo>
                    <a:pt x="8932" y="11758"/>
                  </a:lnTo>
                  <a:lnTo>
                    <a:pt x="8831" y="11833"/>
                  </a:lnTo>
                  <a:lnTo>
                    <a:pt x="8705" y="11909"/>
                  </a:lnTo>
                  <a:lnTo>
                    <a:pt x="8579" y="11959"/>
                  </a:lnTo>
                  <a:lnTo>
                    <a:pt x="8427" y="11959"/>
                  </a:lnTo>
                  <a:lnTo>
                    <a:pt x="8276" y="11934"/>
                  </a:lnTo>
                  <a:lnTo>
                    <a:pt x="8150" y="11909"/>
                  </a:lnTo>
                  <a:lnTo>
                    <a:pt x="8024" y="11833"/>
                  </a:lnTo>
                  <a:lnTo>
                    <a:pt x="7923" y="11732"/>
                  </a:lnTo>
                  <a:lnTo>
                    <a:pt x="7822" y="11631"/>
                  </a:lnTo>
                  <a:lnTo>
                    <a:pt x="7771" y="11505"/>
                  </a:lnTo>
                  <a:lnTo>
                    <a:pt x="7721" y="11379"/>
                  </a:lnTo>
                  <a:lnTo>
                    <a:pt x="7721" y="11228"/>
                  </a:lnTo>
                  <a:lnTo>
                    <a:pt x="7721" y="11102"/>
                  </a:lnTo>
                  <a:lnTo>
                    <a:pt x="7746" y="10975"/>
                  </a:lnTo>
                  <a:lnTo>
                    <a:pt x="7822" y="10875"/>
                  </a:lnTo>
                  <a:lnTo>
                    <a:pt x="7872" y="10774"/>
                  </a:lnTo>
                  <a:lnTo>
                    <a:pt x="6863" y="8225"/>
                  </a:lnTo>
                  <a:lnTo>
                    <a:pt x="6585" y="8251"/>
                  </a:lnTo>
                  <a:lnTo>
                    <a:pt x="6560" y="8251"/>
                  </a:lnTo>
                  <a:lnTo>
                    <a:pt x="6232" y="8225"/>
                  </a:lnTo>
                  <a:lnTo>
                    <a:pt x="5147" y="10723"/>
                  </a:lnTo>
                  <a:lnTo>
                    <a:pt x="5198" y="10824"/>
                  </a:lnTo>
                  <a:lnTo>
                    <a:pt x="5248" y="10950"/>
                  </a:lnTo>
                  <a:lnTo>
                    <a:pt x="5299" y="11051"/>
                  </a:lnTo>
                  <a:lnTo>
                    <a:pt x="5299" y="11177"/>
                  </a:lnTo>
                  <a:lnTo>
                    <a:pt x="5274" y="11329"/>
                  </a:lnTo>
                  <a:lnTo>
                    <a:pt x="5248" y="11455"/>
                  </a:lnTo>
                  <a:lnTo>
                    <a:pt x="5173" y="11581"/>
                  </a:lnTo>
                  <a:lnTo>
                    <a:pt x="5072" y="11682"/>
                  </a:lnTo>
                  <a:lnTo>
                    <a:pt x="4971" y="11783"/>
                  </a:lnTo>
                  <a:lnTo>
                    <a:pt x="4845" y="11833"/>
                  </a:lnTo>
                  <a:lnTo>
                    <a:pt x="4718" y="11884"/>
                  </a:lnTo>
                  <a:lnTo>
                    <a:pt x="4567" y="11909"/>
                  </a:lnTo>
                  <a:lnTo>
                    <a:pt x="4416" y="11884"/>
                  </a:lnTo>
                  <a:lnTo>
                    <a:pt x="4290" y="11833"/>
                  </a:lnTo>
                  <a:lnTo>
                    <a:pt x="4163" y="11758"/>
                  </a:lnTo>
                  <a:lnTo>
                    <a:pt x="4063" y="11682"/>
                  </a:lnTo>
                  <a:lnTo>
                    <a:pt x="3962" y="11581"/>
                  </a:lnTo>
                  <a:lnTo>
                    <a:pt x="3911" y="11455"/>
                  </a:lnTo>
                  <a:lnTo>
                    <a:pt x="3861" y="11303"/>
                  </a:lnTo>
                  <a:lnTo>
                    <a:pt x="3861" y="11177"/>
                  </a:lnTo>
                  <a:lnTo>
                    <a:pt x="3861" y="11026"/>
                  </a:lnTo>
                  <a:lnTo>
                    <a:pt x="3911" y="10900"/>
                  </a:lnTo>
                  <a:lnTo>
                    <a:pt x="3962" y="10799"/>
                  </a:lnTo>
                  <a:lnTo>
                    <a:pt x="4037" y="10698"/>
                  </a:lnTo>
                  <a:lnTo>
                    <a:pt x="4138" y="10622"/>
                  </a:lnTo>
                  <a:lnTo>
                    <a:pt x="4239" y="10547"/>
                  </a:lnTo>
                  <a:lnTo>
                    <a:pt x="4365" y="10496"/>
                  </a:lnTo>
                  <a:lnTo>
                    <a:pt x="4491" y="10471"/>
                  </a:lnTo>
                  <a:lnTo>
                    <a:pt x="5602" y="7923"/>
                  </a:lnTo>
                  <a:lnTo>
                    <a:pt x="5374" y="7721"/>
                  </a:lnTo>
                  <a:lnTo>
                    <a:pt x="5173" y="7494"/>
                  </a:lnTo>
                  <a:lnTo>
                    <a:pt x="2624" y="8528"/>
                  </a:lnTo>
                  <a:lnTo>
                    <a:pt x="2574" y="8654"/>
                  </a:lnTo>
                  <a:lnTo>
                    <a:pt x="2524" y="8755"/>
                  </a:lnTo>
                  <a:lnTo>
                    <a:pt x="2448" y="8856"/>
                  </a:lnTo>
                  <a:lnTo>
                    <a:pt x="2372" y="8957"/>
                  </a:lnTo>
                  <a:lnTo>
                    <a:pt x="2271" y="9033"/>
                  </a:lnTo>
                  <a:lnTo>
                    <a:pt x="2145" y="9083"/>
                  </a:lnTo>
                  <a:lnTo>
                    <a:pt x="2044" y="9108"/>
                  </a:lnTo>
                  <a:lnTo>
                    <a:pt x="1893" y="9134"/>
                  </a:lnTo>
                  <a:lnTo>
                    <a:pt x="1741" y="9108"/>
                  </a:lnTo>
                  <a:lnTo>
                    <a:pt x="1615" y="9083"/>
                  </a:lnTo>
                  <a:lnTo>
                    <a:pt x="1489" y="9008"/>
                  </a:lnTo>
                  <a:lnTo>
                    <a:pt x="1388" y="8907"/>
                  </a:lnTo>
                  <a:lnTo>
                    <a:pt x="1287" y="8806"/>
                  </a:lnTo>
                  <a:lnTo>
                    <a:pt x="1237" y="8680"/>
                  </a:lnTo>
                  <a:lnTo>
                    <a:pt x="1186" y="8553"/>
                  </a:lnTo>
                  <a:lnTo>
                    <a:pt x="1186" y="8402"/>
                  </a:lnTo>
                  <a:lnTo>
                    <a:pt x="1186" y="8251"/>
                  </a:lnTo>
                  <a:lnTo>
                    <a:pt x="1237" y="8124"/>
                  </a:lnTo>
                  <a:lnTo>
                    <a:pt x="1312" y="7998"/>
                  </a:lnTo>
                  <a:lnTo>
                    <a:pt x="1388" y="7897"/>
                  </a:lnTo>
                  <a:lnTo>
                    <a:pt x="1489" y="7822"/>
                  </a:lnTo>
                  <a:lnTo>
                    <a:pt x="1615" y="7746"/>
                  </a:lnTo>
                  <a:lnTo>
                    <a:pt x="1767" y="7696"/>
                  </a:lnTo>
                  <a:lnTo>
                    <a:pt x="2044" y="7696"/>
                  </a:lnTo>
                  <a:lnTo>
                    <a:pt x="2145" y="7746"/>
                  </a:lnTo>
                  <a:lnTo>
                    <a:pt x="2271" y="7797"/>
                  </a:lnTo>
                  <a:lnTo>
                    <a:pt x="2372" y="7847"/>
                  </a:lnTo>
                  <a:lnTo>
                    <a:pt x="4920" y="6838"/>
                  </a:lnTo>
                  <a:lnTo>
                    <a:pt x="4895" y="6535"/>
                  </a:lnTo>
                  <a:lnTo>
                    <a:pt x="4920" y="6232"/>
                  </a:lnTo>
                  <a:lnTo>
                    <a:pt x="2397" y="5122"/>
                  </a:lnTo>
                  <a:lnTo>
                    <a:pt x="2322" y="5198"/>
                  </a:lnTo>
                  <a:lnTo>
                    <a:pt x="2196" y="5248"/>
                  </a:lnTo>
                  <a:lnTo>
                    <a:pt x="2095" y="5274"/>
                  </a:lnTo>
                  <a:lnTo>
                    <a:pt x="1817" y="5274"/>
                  </a:lnTo>
                  <a:lnTo>
                    <a:pt x="1666" y="5223"/>
                  </a:lnTo>
                  <a:lnTo>
                    <a:pt x="1540" y="5147"/>
                  </a:lnTo>
                  <a:lnTo>
                    <a:pt x="1439" y="5072"/>
                  </a:lnTo>
                  <a:lnTo>
                    <a:pt x="1363" y="4946"/>
                  </a:lnTo>
                  <a:lnTo>
                    <a:pt x="1287" y="4819"/>
                  </a:lnTo>
                  <a:lnTo>
                    <a:pt x="1262" y="4693"/>
                  </a:lnTo>
                  <a:lnTo>
                    <a:pt x="1237" y="4542"/>
                  </a:lnTo>
                  <a:lnTo>
                    <a:pt x="1262" y="4416"/>
                  </a:lnTo>
                  <a:lnTo>
                    <a:pt x="1312" y="4264"/>
                  </a:lnTo>
                  <a:lnTo>
                    <a:pt x="1363" y="4138"/>
                  </a:lnTo>
                  <a:lnTo>
                    <a:pt x="1464" y="4037"/>
                  </a:lnTo>
                  <a:lnTo>
                    <a:pt x="1565" y="3962"/>
                  </a:lnTo>
                  <a:lnTo>
                    <a:pt x="1691" y="3886"/>
                  </a:lnTo>
                  <a:lnTo>
                    <a:pt x="1817" y="3861"/>
                  </a:lnTo>
                  <a:lnTo>
                    <a:pt x="1968" y="3835"/>
                  </a:lnTo>
                  <a:lnTo>
                    <a:pt x="2120" y="3861"/>
                  </a:lnTo>
                  <a:lnTo>
                    <a:pt x="2246" y="3886"/>
                  </a:lnTo>
                  <a:lnTo>
                    <a:pt x="2347" y="3962"/>
                  </a:lnTo>
                  <a:lnTo>
                    <a:pt x="2448" y="4037"/>
                  </a:lnTo>
                  <a:lnTo>
                    <a:pt x="2524" y="4113"/>
                  </a:lnTo>
                  <a:lnTo>
                    <a:pt x="2599" y="4239"/>
                  </a:lnTo>
                  <a:lnTo>
                    <a:pt x="2650" y="4340"/>
                  </a:lnTo>
                  <a:lnTo>
                    <a:pt x="2675" y="4466"/>
                  </a:lnTo>
                  <a:lnTo>
                    <a:pt x="5198" y="5576"/>
                  </a:lnTo>
                  <a:lnTo>
                    <a:pt x="5400" y="5349"/>
                  </a:lnTo>
                  <a:lnTo>
                    <a:pt x="5652" y="5147"/>
                  </a:lnTo>
                  <a:lnTo>
                    <a:pt x="4618" y="2599"/>
                  </a:lnTo>
                  <a:lnTo>
                    <a:pt x="4491" y="2574"/>
                  </a:lnTo>
                  <a:lnTo>
                    <a:pt x="4365" y="2524"/>
                  </a:lnTo>
                  <a:lnTo>
                    <a:pt x="4264" y="2448"/>
                  </a:lnTo>
                  <a:lnTo>
                    <a:pt x="4189" y="2347"/>
                  </a:lnTo>
                  <a:lnTo>
                    <a:pt x="4113" y="2246"/>
                  </a:lnTo>
                  <a:lnTo>
                    <a:pt x="4063" y="2120"/>
                  </a:lnTo>
                  <a:lnTo>
                    <a:pt x="4012" y="1994"/>
                  </a:lnTo>
                  <a:lnTo>
                    <a:pt x="4012" y="1868"/>
                  </a:lnTo>
                  <a:lnTo>
                    <a:pt x="4037" y="1716"/>
                  </a:lnTo>
                  <a:lnTo>
                    <a:pt x="4063" y="1590"/>
                  </a:lnTo>
                  <a:lnTo>
                    <a:pt x="4138" y="1464"/>
                  </a:lnTo>
                  <a:lnTo>
                    <a:pt x="4214" y="1363"/>
                  </a:lnTo>
                  <a:lnTo>
                    <a:pt x="4340" y="1287"/>
                  </a:lnTo>
                  <a:lnTo>
                    <a:pt x="4441" y="1212"/>
                  </a:lnTo>
                  <a:lnTo>
                    <a:pt x="4592" y="1186"/>
                  </a:lnTo>
                  <a:lnTo>
                    <a:pt x="4718" y="1161"/>
                  </a:lnTo>
                  <a:close/>
                  <a:moveTo>
                    <a:pt x="4391" y="1"/>
                  </a:moveTo>
                  <a:lnTo>
                    <a:pt x="4214" y="26"/>
                  </a:lnTo>
                  <a:lnTo>
                    <a:pt x="4037" y="76"/>
                  </a:lnTo>
                  <a:lnTo>
                    <a:pt x="3861" y="152"/>
                  </a:lnTo>
                  <a:lnTo>
                    <a:pt x="3709" y="253"/>
                  </a:lnTo>
                  <a:lnTo>
                    <a:pt x="3583" y="379"/>
                  </a:lnTo>
                  <a:lnTo>
                    <a:pt x="3432" y="505"/>
                  </a:lnTo>
                  <a:lnTo>
                    <a:pt x="3306" y="682"/>
                  </a:lnTo>
                  <a:lnTo>
                    <a:pt x="3205" y="858"/>
                  </a:lnTo>
                  <a:lnTo>
                    <a:pt x="3104" y="1035"/>
                  </a:lnTo>
                  <a:lnTo>
                    <a:pt x="3003" y="1262"/>
                  </a:lnTo>
                  <a:lnTo>
                    <a:pt x="2927" y="1489"/>
                  </a:lnTo>
                  <a:lnTo>
                    <a:pt x="2877" y="1767"/>
                  </a:lnTo>
                  <a:lnTo>
                    <a:pt x="2826" y="2019"/>
                  </a:lnTo>
                  <a:lnTo>
                    <a:pt x="2801" y="2322"/>
                  </a:lnTo>
                  <a:lnTo>
                    <a:pt x="2776" y="2624"/>
                  </a:lnTo>
                  <a:lnTo>
                    <a:pt x="2751" y="2624"/>
                  </a:lnTo>
                  <a:lnTo>
                    <a:pt x="2246" y="2650"/>
                  </a:lnTo>
                  <a:lnTo>
                    <a:pt x="1817" y="2725"/>
                  </a:lnTo>
                  <a:lnTo>
                    <a:pt x="1413" y="2826"/>
                  </a:lnTo>
                  <a:lnTo>
                    <a:pt x="1060" y="2952"/>
                  </a:lnTo>
                  <a:lnTo>
                    <a:pt x="783" y="3129"/>
                  </a:lnTo>
                  <a:lnTo>
                    <a:pt x="530" y="3331"/>
                  </a:lnTo>
                  <a:lnTo>
                    <a:pt x="329" y="3558"/>
                  </a:lnTo>
                  <a:lnTo>
                    <a:pt x="202" y="3810"/>
                  </a:lnTo>
                  <a:lnTo>
                    <a:pt x="101" y="4088"/>
                  </a:lnTo>
                  <a:lnTo>
                    <a:pt x="76" y="4391"/>
                  </a:lnTo>
                  <a:lnTo>
                    <a:pt x="101" y="4693"/>
                  </a:lnTo>
                  <a:lnTo>
                    <a:pt x="177" y="5021"/>
                  </a:lnTo>
                  <a:lnTo>
                    <a:pt x="329" y="5374"/>
                  </a:lnTo>
                  <a:lnTo>
                    <a:pt x="530" y="5728"/>
                  </a:lnTo>
                  <a:lnTo>
                    <a:pt x="783" y="6106"/>
                  </a:lnTo>
                  <a:lnTo>
                    <a:pt x="1111" y="6459"/>
                  </a:lnTo>
                  <a:lnTo>
                    <a:pt x="783" y="6838"/>
                  </a:lnTo>
                  <a:lnTo>
                    <a:pt x="505" y="7191"/>
                  </a:lnTo>
                  <a:lnTo>
                    <a:pt x="278" y="7544"/>
                  </a:lnTo>
                  <a:lnTo>
                    <a:pt x="127" y="7897"/>
                  </a:lnTo>
                  <a:lnTo>
                    <a:pt x="51" y="8225"/>
                  </a:lnTo>
                  <a:lnTo>
                    <a:pt x="1" y="8528"/>
                  </a:lnTo>
                  <a:lnTo>
                    <a:pt x="26" y="8831"/>
                  </a:lnTo>
                  <a:lnTo>
                    <a:pt x="101" y="9108"/>
                  </a:lnTo>
                  <a:lnTo>
                    <a:pt x="253" y="9386"/>
                  </a:lnTo>
                  <a:lnTo>
                    <a:pt x="429" y="9613"/>
                  </a:lnTo>
                  <a:lnTo>
                    <a:pt x="682" y="9815"/>
                  </a:lnTo>
                  <a:lnTo>
                    <a:pt x="959" y="9991"/>
                  </a:lnTo>
                  <a:lnTo>
                    <a:pt x="1312" y="10143"/>
                  </a:lnTo>
                  <a:lnTo>
                    <a:pt x="1716" y="10244"/>
                  </a:lnTo>
                  <a:lnTo>
                    <a:pt x="2145" y="10319"/>
                  </a:lnTo>
                  <a:lnTo>
                    <a:pt x="2650" y="10370"/>
                  </a:lnTo>
                  <a:lnTo>
                    <a:pt x="2650" y="10673"/>
                  </a:lnTo>
                  <a:lnTo>
                    <a:pt x="2675" y="10975"/>
                  </a:lnTo>
                  <a:lnTo>
                    <a:pt x="2725" y="11253"/>
                  </a:lnTo>
                  <a:lnTo>
                    <a:pt x="2776" y="11530"/>
                  </a:lnTo>
                  <a:lnTo>
                    <a:pt x="2852" y="11758"/>
                  </a:lnTo>
                  <a:lnTo>
                    <a:pt x="2927" y="11985"/>
                  </a:lnTo>
                  <a:lnTo>
                    <a:pt x="3028" y="12186"/>
                  </a:lnTo>
                  <a:lnTo>
                    <a:pt x="3129" y="12363"/>
                  </a:lnTo>
                  <a:lnTo>
                    <a:pt x="3255" y="12514"/>
                  </a:lnTo>
                  <a:lnTo>
                    <a:pt x="3407" y="12666"/>
                  </a:lnTo>
                  <a:lnTo>
                    <a:pt x="3533" y="12792"/>
                  </a:lnTo>
                  <a:lnTo>
                    <a:pt x="3684" y="12893"/>
                  </a:lnTo>
                  <a:lnTo>
                    <a:pt x="3861" y="12969"/>
                  </a:lnTo>
                  <a:lnTo>
                    <a:pt x="4037" y="13019"/>
                  </a:lnTo>
                  <a:lnTo>
                    <a:pt x="4214" y="13044"/>
                  </a:lnTo>
                  <a:lnTo>
                    <a:pt x="4416" y="13069"/>
                  </a:lnTo>
                  <a:lnTo>
                    <a:pt x="4643" y="13044"/>
                  </a:lnTo>
                  <a:lnTo>
                    <a:pt x="4895" y="12994"/>
                  </a:lnTo>
                  <a:lnTo>
                    <a:pt x="5147" y="12918"/>
                  </a:lnTo>
                  <a:lnTo>
                    <a:pt x="5400" y="12817"/>
                  </a:lnTo>
                  <a:lnTo>
                    <a:pt x="5677" y="12666"/>
                  </a:lnTo>
                  <a:lnTo>
                    <a:pt x="5930" y="12489"/>
                  </a:lnTo>
                  <a:lnTo>
                    <a:pt x="6207" y="12262"/>
                  </a:lnTo>
                  <a:lnTo>
                    <a:pt x="6485" y="12035"/>
                  </a:lnTo>
                  <a:lnTo>
                    <a:pt x="6762" y="12287"/>
                  </a:lnTo>
                  <a:lnTo>
                    <a:pt x="7040" y="12514"/>
                  </a:lnTo>
                  <a:lnTo>
                    <a:pt x="7317" y="12716"/>
                  </a:lnTo>
                  <a:lnTo>
                    <a:pt x="7569" y="12868"/>
                  </a:lnTo>
                  <a:lnTo>
                    <a:pt x="7847" y="12969"/>
                  </a:lnTo>
                  <a:lnTo>
                    <a:pt x="8099" y="13069"/>
                  </a:lnTo>
                  <a:lnTo>
                    <a:pt x="8352" y="13120"/>
                  </a:lnTo>
                  <a:lnTo>
                    <a:pt x="8780" y="13120"/>
                  </a:lnTo>
                  <a:lnTo>
                    <a:pt x="8957" y="13095"/>
                  </a:lnTo>
                  <a:lnTo>
                    <a:pt x="9134" y="13044"/>
                  </a:lnTo>
                  <a:lnTo>
                    <a:pt x="9285" y="12969"/>
                  </a:lnTo>
                  <a:lnTo>
                    <a:pt x="9436" y="12868"/>
                  </a:lnTo>
                  <a:lnTo>
                    <a:pt x="9588" y="12741"/>
                  </a:lnTo>
                  <a:lnTo>
                    <a:pt x="9714" y="12615"/>
                  </a:lnTo>
                  <a:lnTo>
                    <a:pt x="9840" y="12464"/>
                  </a:lnTo>
                  <a:lnTo>
                    <a:pt x="9966" y="12262"/>
                  </a:lnTo>
                  <a:lnTo>
                    <a:pt x="10067" y="12086"/>
                  </a:lnTo>
                  <a:lnTo>
                    <a:pt x="10143" y="11858"/>
                  </a:lnTo>
                  <a:lnTo>
                    <a:pt x="10219" y="11631"/>
                  </a:lnTo>
                  <a:lnTo>
                    <a:pt x="10294" y="11379"/>
                  </a:lnTo>
                  <a:lnTo>
                    <a:pt x="10319" y="11102"/>
                  </a:lnTo>
                  <a:lnTo>
                    <a:pt x="10370" y="10799"/>
                  </a:lnTo>
                  <a:lnTo>
                    <a:pt x="10370" y="10496"/>
                  </a:lnTo>
                  <a:lnTo>
                    <a:pt x="10420" y="10496"/>
                  </a:lnTo>
                  <a:lnTo>
                    <a:pt x="10900" y="10471"/>
                  </a:lnTo>
                  <a:lnTo>
                    <a:pt x="11354" y="10420"/>
                  </a:lnTo>
                  <a:lnTo>
                    <a:pt x="11732" y="10319"/>
                  </a:lnTo>
                  <a:lnTo>
                    <a:pt x="12086" y="10168"/>
                  </a:lnTo>
                  <a:lnTo>
                    <a:pt x="12388" y="9991"/>
                  </a:lnTo>
                  <a:lnTo>
                    <a:pt x="12641" y="9815"/>
                  </a:lnTo>
                  <a:lnTo>
                    <a:pt x="12817" y="9588"/>
                  </a:lnTo>
                  <a:lnTo>
                    <a:pt x="12969" y="9310"/>
                  </a:lnTo>
                  <a:lnTo>
                    <a:pt x="13044" y="9033"/>
                  </a:lnTo>
                  <a:lnTo>
                    <a:pt x="13069" y="8755"/>
                  </a:lnTo>
                  <a:lnTo>
                    <a:pt x="13044" y="8427"/>
                  </a:lnTo>
                  <a:lnTo>
                    <a:pt x="12969" y="8099"/>
                  </a:lnTo>
                  <a:lnTo>
                    <a:pt x="12842" y="7746"/>
                  </a:lnTo>
                  <a:lnTo>
                    <a:pt x="12641" y="7393"/>
                  </a:lnTo>
                  <a:lnTo>
                    <a:pt x="12363" y="7014"/>
                  </a:lnTo>
                  <a:lnTo>
                    <a:pt x="12035" y="6661"/>
                  </a:lnTo>
                  <a:lnTo>
                    <a:pt x="12388" y="6283"/>
                  </a:lnTo>
                  <a:lnTo>
                    <a:pt x="12666" y="5930"/>
                  </a:lnTo>
                  <a:lnTo>
                    <a:pt x="12868" y="5576"/>
                  </a:lnTo>
                  <a:lnTo>
                    <a:pt x="13019" y="5223"/>
                  </a:lnTo>
                  <a:lnTo>
                    <a:pt x="13120" y="4895"/>
                  </a:lnTo>
                  <a:lnTo>
                    <a:pt x="13145" y="4592"/>
                  </a:lnTo>
                  <a:lnTo>
                    <a:pt x="13120" y="4290"/>
                  </a:lnTo>
                  <a:lnTo>
                    <a:pt x="13044" y="4012"/>
                  </a:lnTo>
                  <a:lnTo>
                    <a:pt x="12918" y="3760"/>
                  </a:lnTo>
                  <a:lnTo>
                    <a:pt x="12716" y="3508"/>
                  </a:lnTo>
                  <a:lnTo>
                    <a:pt x="12489" y="3306"/>
                  </a:lnTo>
                  <a:lnTo>
                    <a:pt x="12186" y="3129"/>
                  </a:lnTo>
                  <a:lnTo>
                    <a:pt x="11833" y="2978"/>
                  </a:lnTo>
                  <a:lnTo>
                    <a:pt x="11455" y="2877"/>
                  </a:lnTo>
                  <a:lnTo>
                    <a:pt x="11001" y="2801"/>
                  </a:lnTo>
                  <a:lnTo>
                    <a:pt x="10496" y="2751"/>
                  </a:lnTo>
                  <a:lnTo>
                    <a:pt x="10496" y="2448"/>
                  </a:lnTo>
                  <a:lnTo>
                    <a:pt x="10471" y="2145"/>
                  </a:lnTo>
                  <a:lnTo>
                    <a:pt x="10446" y="1868"/>
                  </a:lnTo>
                  <a:lnTo>
                    <a:pt x="10395" y="1615"/>
                  </a:lnTo>
                  <a:lnTo>
                    <a:pt x="10319" y="1363"/>
                  </a:lnTo>
                  <a:lnTo>
                    <a:pt x="10219" y="1136"/>
                  </a:lnTo>
                  <a:lnTo>
                    <a:pt x="10143" y="934"/>
                  </a:lnTo>
                  <a:lnTo>
                    <a:pt x="10017" y="757"/>
                  </a:lnTo>
                  <a:lnTo>
                    <a:pt x="9891" y="606"/>
                  </a:lnTo>
                  <a:lnTo>
                    <a:pt x="9764" y="455"/>
                  </a:lnTo>
                  <a:lnTo>
                    <a:pt x="9613" y="329"/>
                  </a:lnTo>
                  <a:lnTo>
                    <a:pt x="9462" y="228"/>
                  </a:lnTo>
                  <a:lnTo>
                    <a:pt x="9285" y="152"/>
                  </a:lnTo>
                  <a:lnTo>
                    <a:pt x="9134" y="102"/>
                  </a:lnTo>
                  <a:lnTo>
                    <a:pt x="8932" y="76"/>
                  </a:lnTo>
                  <a:lnTo>
                    <a:pt x="8755" y="51"/>
                  </a:lnTo>
                  <a:lnTo>
                    <a:pt x="8503" y="76"/>
                  </a:lnTo>
                  <a:lnTo>
                    <a:pt x="8276" y="127"/>
                  </a:lnTo>
                  <a:lnTo>
                    <a:pt x="8024" y="202"/>
                  </a:lnTo>
                  <a:lnTo>
                    <a:pt x="7746" y="303"/>
                  </a:lnTo>
                  <a:lnTo>
                    <a:pt x="7494" y="455"/>
                  </a:lnTo>
                  <a:lnTo>
                    <a:pt x="7216" y="631"/>
                  </a:lnTo>
                  <a:lnTo>
                    <a:pt x="6939" y="858"/>
                  </a:lnTo>
                  <a:lnTo>
                    <a:pt x="6661" y="1085"/>
                  </a:lnTo>
                  <a:lnTo>
                    <a:pt x="6384" y="833"/>
                  </a:lnTo>
                  <a:lnTo>
                    <a:pt x="6106" y="606"/>
                  </a:lnTo>
                  <a:lnTo>
                    <a:pt x="5854" y="430"/>
                  </a:lnTo>
                  <a:lnTo>
                    <a:pt x="5576" y="253"/>
                  </a:lnTo>
                  <a:lnTo>
                    <a:pt x="5324" y="152"/>
                  </a:lnTo>
                  <a:lnTo>
                    <a:pt x="5046" y="51"/>
                  </a:lnTo>
                  <a:lnTo>
                    <a:pt x="48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3547;p46"/>
            <p:cNvSpPr/>
            <p:nvPr/>
          </p:nvSpPr>
          <p:spPr>
            <a:xfrm>
              <a:off x="1724031" y="856349"/>
              <a:ext cx="213955" cy="213955"/>
            </a:xfrm>
            <a:custGeom>
              <a:avLst/>
              <a:gdLst/>
              <a:ahLst/>
              <a:cxnLst/>
              <a:rect l="l" t="t" r="r" b="b"/>
              <a:pathLst>
                <a:path w="10799" h="10799" fill="none" extrusionOk="0">
                  <a:moveTo>
                    <a:pt x="3432" y="1438"/>
                  </a:moveTo>
                  <a:lnTo>
                    <a:pt x="3432" y="1438"/>
                  </a:lnTo>
                  <a:lnTo>
                    <a:pt x="3305" y="1413"/>
                  </a:lnTo>
                  <a:lnTo>
                    <a:pt x="3179" y="1363"/>
                  </a:lnTo>
                  <a:lnTo>
                    <a:pt x="3078" y="1287"/>
                  </a:lnTo>
                  <a:lnTo>
                    <a:pt x="3003" y="1186"/>
                  </a:lnTo>
                  <a:lnTo>
                    <a:pt x="2927" y="1085"/>
                  </a:lnTo>
                  <a:lnTo>
                    <a:pt x="2877" y="959"/>
                  </a:lnTo>
                  <a:lnTo>
                    <a:pt x="2826" y="833"/>
                  </a:lnTo>
                  <a:lnTo>
                    <a:pt x="2826" y="707"/>
                  </a:lnTo>
                  <a:lnTo>
                    <a:pt x="2826" y="707"/>
                  </a:lnTo>
                  <a:lnTo>
                    <a:pt x="2851" y="555"/>
                  </a:lnTo>
                  <a:lnTo>
                    <a:pt x="2877" y="429"/>
                  </a:lnTo>
                  <a:lnTo>
                    <a:pt x="2952" y="303"/>
                  </a:lnTo>
                  <a:lnTo>
                    <a:pt x="3028" y="202"/>
                  </a:lnTo>
                  <a:lnTo>
                    <a:pt x="3154" y="126"/>
                  </a:lnTo>
                  <a:lnTo>
                    <a:pt x="3255" y="51"/>
                  </a:lnTo>
                  <a:lnTo>
                    <a:pt x="3406" y="25"/>
                  </a:lnTo>
                  <a:lnTo>
                    <a:pt x="3532" y="0"/>
                  </a:lnTo>
                  <a:lnTo>
                    <a:pt x="3532" y="0"/>
                  </a:lnTo>
                  <a:lnTo>
                    <a:pt x="3558" y="0"/>
                  </a:lnTo>
                  <a:lnTo>
                    <a:pt x="3558" y="0"/>
                  </a:lnTo>
                  <a:lnTo>
                    <a:pt x="3709" y="25"/>
                  </a:lnTo>
                  <a:lnTo>
                    <a:pt x="3835" y="51"/>
                  </a:lnTo>
                  <a:lnTo>
                    <a:pt x="3961" y="126"/>
                  </a:lnTo>
                  <a:lnTo>
                    <a:pt x="4062" y="227"/>
                  </a:lnTo>
                  <a:lnTo>
                    <a:pt x="4138" y="328"/>
                  </a:lnTo>
                  <a:lnTo>
                    <a:pt x="4214" y="454"/>
                  </a:lnTo>
                  <a:lnTo>
                    <a:pt x="4239" y="580"/>
                  </a:lnTo>
                  <a:lnTo>
                    <a:pt x="4264" y="732"/>
                  </a:lnTo>
                  <a:lnTo>
                    <a:pt x="4264" y="732"/>
                  </a:lnTo>
                  <a:lnTo>
                    <a:pt x="4239" y="858"/>
                  </a:lnTo>
                  <a:lnTo>
                    <a:pt x="4214" y="984"/>
                  </a:lnTo>
                  <a:lnTo>
                    <a:pt x="4163" y="1085"/>
                  </a:lnTo>
                  <a:lnTo>
                    <a:pt x="4088" y="1186"/>
                  </a:lnTo>
                  <a:lnTo>
                    <a:pt x="5122" y="3734"/>
                  </a:lnTo>
                  <a:lnTo>
                    <a:pt x="5122" y="3734"/>
                  </a:lnTo>
                  <a:lnTo>
                    <a:pt x="5399" y="3709"/>
                  </a:lnTo>
                  <a:lnTo>
                    <a:pt x="5399" y="3709"/>
                  </a:lnTo>
                  <a:lnTo>
                    <a:pt x="5425" y="3709"/>
                  </a:lnTo>
                  <a:lnTo>
                    <a:pt x="5425" y="3709"/>
                  </a:lnTo>
                  <a:lnTo>
                    <a:pt x="5727" y="3759"/>
                  </a:lnTo>
                  <a:lnTo>
                    <a:pt x="6838" y="1236"/>
                  </a:lnTo>
                  <a:lnTo>
                    <a:pt x="6838" y="1236"/>
                  </a:lnTo>
                  <a:lnTo>
                    <a:pt x="6762" y="1135"/>
                  </a:lnTo>
                  <a:lnTo>
                    <a:pt x="6711" y="1009"/>
                  </a:lnTo>
                  <a:lnTo>
                    <a:pt x="6686" y="908"/>
                  </a:lnTo>
                  <a:lnTo>
                    <a:pt x="6686" y="782"/>
                  </a:lnTo>
                  <a:lnTo>
                    <a:pt x="6686" y="782"/>
                  </a:lnTo>
                  <a:lnTo>
                    <a:pt x="6686" y="631"/>
                  </a:lnTo>
                  <a:lnTo>
                    <a:pt x="6737" y="505"/>
                  </a:lnTo>
                  <a:lnTo>
                    <a:pt x="6812" y="379"/>
                  </a:lnTo>
                  <a:lnTo>
                    <a:pt x="6888" y="278"/>
                  </a:lnTo>
                  <a:lnTo>
                    <a:pt x="6989" y="177"/>
                  </a:lnTo>
                  <a:lnTo>
                    <a:pt x="7115" y="126"/>
                  </a:lnTo>
                  <a:lnTo>
                    <a:pt x="7241" y="76"/>
                  </a:lnTo>
                  <a:lnTo>
                    <a:pt x="7393" y="76"/>
                  </a:lnTo>
                  <a:lnTo>
                    <a:pt x="7393" y="76"/>
                  </a:lnTo>
                  <a:lnTo>
                    <a:pt x="7418" y="76"/>
                  </a:lnTo>
                  <a:lnTo>
                    <a:pt x="7418" y="76"/>
                  </a:lnTo>
                  <a:lnTo>
                    <a:pt x="7544" y="76"/>
                  </a:lnTo>
                  <a:lnTo>
                    <a:pt x="7695" y="126"/>
                  </a:lnTo>
                  <a:lnTo>
                    <a:pt x="7796" y="202"/>
                  </a:lnTo>
                  <a:lnTo>
                    <a:pt x="7922" y="278"/>
                  </a:lnTo>
                  <a:lnTo>
                    <a:pt x="7998" y="404"/>
                  </a:lnTo>
                  <a:lnTo>
                    <a:pt x="8074" y="505"/>
                  </a:lnTo>
                  <a:lnTo>
                    <a:pt x="8099" y="656"/>
                  </a:lnTo>
                  <a:lnTo>
                    <a:pt x="8124" y="808"/>
                  </a:lnTo>
                  <a:lnTo>
                    <a:pt x="8124" y="808"/>
                  </a:lnTo>
                  <a:lnTo>
                    <a:pt x="8099" y="934"/>
                  </a:lnTo>
                  <a:lnTo>
                    <a:pt x="8074" y="1060"/>
                  </a:lnTo>
                  <a:lnTo>
                    <a:pt x="7998" y="1161"/>
                  </a:lnTo>
                  <a:lnTo>
                    <a:pt x="7922" y="1262"/>
                  </a:lnTo>
                  <a:lnTo>
                    <a:pt x="7847" y="1363"/>
                  </a:lnTo>
                  <a:lnTo>
                    <a:pt x="7721" y="1438"/>
                  </a:lnTo>
                  <a:lnTo>
                    <a:pt x="7620" y="1463"/>
                  </a:lnTo>
                  <a:lnTo>
                    <a:pt x="7468" y="1514"/>
                  </a:lnTo>
                  <a:lnTo>
                    <a:pt x="6383" y="4037"/>
                  </a:lnTo>
                  <a:lnTo>
                    <a:pt x="6383" y="4037"/>
                  </a:lnTo>
                  <a:lnTo>
                    <a:pt x="6610" y="4213"/>
                  </a:lnTo>
                  <a:lnTo>
                    <a:pt x="6787" y="4466"/>
                  </a:lnTo>
                  <a:lnTo>
                    <a:pt x="9361" y="3431"/>
                  </a:lnTo>
                  <a:lnTo>
                    <a:pt x="9361" y="3431"/>
                  </a:lnTo>
                  <a:lnTo>
                    <a:pt x="9386" y="3305"/>
                  </a:lnTo>
                  <a:lnTo>
                    <a:pt x="9436" y="3204"/>
                  </a:lnTo>
                  <a:lnTo>
                    <a:pt x="9512" y="3103"/>
                  </a:lnTo>
                  <a:lnTo>
                    <a:pt x="9613" y="3002"/>
                  </a:lnTo>
                  <a:lnTo>
                    <a:pt x="9714" y="2927"/>
                  </a:lnTo>
                  <a:lnTo>
                    <a:pt x="9815" y="2876"/>
                  </a:lnTo>
                  <a:lnTo>
                    <a:pt x="9941" y="2851"/>
                  </a:lnTo>
                  <a:lnTo>
                    <a:pt x="10067" y="2826"/>
                  </a:lnTo>
                  <a:lnTo>
                    <a:pt x="10067" y="2826"/>
                  </a:lnTo>
                  <a:lnTo>
                    <a:pt x="10092" y="2826"/>
                  </a:lnTo>
                  <a:lnTo>
                    <a:pt x="10092" y="2826"/>
                  </a:lnTo>
                  <a:lnTo>
                    <a:pt x="10218" y="2851"/>
                  </a:lnTo>
                  <a:lnTo>
                    <a:pt x="10370" y="2902"/>
                  </a:lnTo>
                  <a:lnTo>
                    <a:pt x="10496" y="2952"/>
                  </a:lnTo>
                  <a:lnTo>
                    <a:pt x="10597" y="3053"/>
                  </a:lnTo>
                  <a:lnTo>
                    <a:pt x="10672" y="3154"/>
                  </a:lnTo>
                  <a:lnTo>
                    <a:pt x="10748" y="3280"/>
                  </a:lnTo>
                  <a:lnTo>
                    <a:pt x="10773" y="3406"/>
                  </a:lnTo>
                  <a:lnTo>
                    <a:pt x="10799" y="3558"/>
                  </a:lnTo>
                  <a:lnTo>
                    <a:pt x="10799" y="3558"/>
                  </a:lnTo>
                  <a:lnTo>
                    <a:pt x="10773" y="3709"/>
                  </a:lnTo>
                  <a:lnTo>
                    <a:pt x="10723" y="3835"/>
                  </a:lnTo>
                  <a:lnTo>
                    <a:pt x="10672" y="3961"/>
                  </a:lnTo>
                  <a:lnTo>
                    <a:pt x="10572" y="4062"/>
                  </a:lnTo>
                  <a:lnTo>
                    <a:pt x="10471" y="4163"/>
                  </a:lnTo>
                  <a:lnTo>
                    <a:pt x="10344" y="4213"/>
                  </a:lnTo>
                  <a:lnTo>
                    <a:pt x="10218" y="4264"/>
                  </a:lnTo>
                  <a:lnTo>
                    <a:pt x="10067" y="4264"/>
                  </a:lnTo>
                  <a:lnTo>
                    <a:pt x="10067" y="4264"/>
                  </a:lnTo>
                  <a:lnTo>
                    <a:pt x="10067" y="4264"/>
                  </a:lnTo>
                  <a:lnTo>
                    <a:pt x="10067" y="4264"/>
                  </a:lnTo>
                  <a:lnTo>
                    <a:pt x="9941" y="4264"/>
                  </a:lnTo>
                  <a:lnTo>
                    <a:pt x="9815" y="4213"/>
                  </a:lnTo>
                  <a:lnTo>
                    <a:pt x="9689" y="4163"/>
                  </a:lnTo>
                  <a:lnTo>
                    <a:pt x="9613" y="4087"/>
                  </a:lnTo>
                  <a:lnTo>
                    <a:pt x="7065" y="5122"/>
                  </a:lnTo>
                  <a:lnTo>
                    <a:pt x="7065" y="5122"/>
                  </a:lnTo>
                  <a:lnTo>
                    <a:pt x="7090" y="5425"/>
                  </a:lnTo>
                  <a:lnTo>
                    <a:pt x="7090" y="5425"/>
                  </a:lnTo>
                  <a:lnTo>
                    <a:pt x="7039" y="5752"/>
                  </a:lnTo>
                  <a:lnTo>
                    <a:pt x="9562" y="6837"/>
                  </a:lnTo>
                  <a:lnTo>
                    <a:pt x="9562" y="6837"/>
                  </a:lnTo>
                  <a:lnTo>
                    <a:pt x="9663" y="6787"/>
                  </a:lnTo>
                  <a:lnTo>
                    <a:pt x="9764" y="6736"/>
                  </a:lnTo>
                  <a:lnTo>
                    <a:pt x="9890" y="6686"/>
                  </a:lnTo>
                  <a:lnTo>
                    <a:pt x="10016" y="6686"/>
                  </a:lnTo>
                  <a:lnTo>
                    <a:pt x="10016" y="6686"/>
                  </a:lnTo>
                  <a:lnTo>
                    <a:pt x="10016" y="6686"/>
                  </a:lnTo>
                  <a:lnTo>
                    <a:pt x="10016" y="6686"/>
                  </a:lnTo>
                  <a:lnTo>
                    <a:pt x="10168" y="6711"/>
                  </a:lnTo>
                  <a:lnTo>
                    <a:pt x="10294" y="6736"/>
                  </a:lnTo>
                  <a:lnTo>
                    <a:pt x="10420" y="6812"/>
                  </a:lnTo>
                  <a:lnTo>
                    <a:pt x="10521" y="6913"/>
                  </a:lnTo>
                  <a:lnTo>
                    <a:pt x="10622" y="7014"/>
                  </a:lnTo>
                  <a:lnTo>
                    <a:pt x="10672" y="7140"/>
                  </a:lnTo>
                  <a:lnTo>
                    <a:pt x="10723" y="7266"/>
                  </a:lnTo>
                  <a:lnTo>
                    <a:pt x="10723" y="7418"/>
                  </a:lnTo>
                  <a:lnTo>
                    <a:pt x="10723" y="7418"/>
                  </a:lnTo>
                  <a:lnTo>
                    <a:pt x="10723" y="7569"/>
                  </a:lnTo>
                  <a:lnTo>
                    <a:pt x="10672" y="7695"/>
                  </a:lnTo>
                  <a:lnTo>
                    <a:pt x="10597" y="7821"/>
                  </a:lnTo>
                  <a:lnTo>
                    <a:pt x="10521" y="7922"/>
                  </a:lnTo>
                  <a:lnTo>
                    <a:pt x="10395" y="7998"/>
                  </a:lnTo>
                  <a:lnTo>
                    <a:pt x="10294" y="8074"/>
                  </a:lnTo>
                  <a:lnTo>
                    <a:pt x="10143" y="8099"/>
                  </a:lnTo>
                  <a:lnTo>
                    <a:pt x="10016" y="8124"/>
                  </a:lnTo>
                  <a:lnTo>
                    <a:pt x="10016" y="8124"/>
                  </a:lnTo>
                  <a:lnTo>
                    <a:pt x="9991" y="8124"/>
                  </a:lnTo>
                  <a:lnTo>
                    <a:pt x="9991" y="8124"/>
                  </a:lnTo>
                  <a:lnTo>
                    <a:pt x="9865" y="8099"/>
                  </a:lnTo>
                  <a:lnTo>
                    <a:pt x="9739" y="8074"/>
                  </a:lnTo>
                  <a:lnTo>
                    <a:pt x="9638" y="8023"/>
                  </a:lnTo>
                  <a:lnTo>
                    <a:pt x="9537" y="7947"/>
                  </a:lnTo>
                  <a:lnTo>
                    <a:pt x="9436" y="7847"/>
                  </a:lnTo>
                  <a:lnTo>
                    <a:pt x="9361" y="7746"/>
                  </a:lnTo>
                  <a:lnTo>
                    <a:pt x="9310" y="7619"/>
                  </a:lnTo>
                  <a:lnTo>
                    <a:pt x="9285" y="7493"/>
                  </a:lnTo>
                  <a:lnTo>
                    <a:pt x="6762" y="6383"/>
                  </a:lnTo>
                  <a:lnTo>
                    <a:pt x="6762" y="6383"/>
                  </a:lnTo>
                  <a:lnTo>
                    <a:pt x="6560" y="6610"/>
                  </a:lnTo>
                  <a:lnTo>
                    <a:pt x="6333" y="6787"/>
                  </a:lnTo>
                  <a:lnTo>
                    <a:pt x="7367" y="9360"/>
                  </a:lnTo>
                  <a:lnTo>
                    <a:pt x="7367" y="9360"/>
                  </a:lnTo>
                  <a:lnTo>
                    <a:pt x="7494" y="9411"/>
                  </a:lnTo>
                  <a:lnTo>
                    <a:pt x="7594" y="9461"/>
                  </a:lnTo>
                  <a:lnTo>
                    <a:pt x="7695" y="9537"/>
                  </a:lnTo>
                  <a:lnTo>
                    <a:pt x="7796" y="9613"/>
                  </a:lnTo>
                  <a:lnTo>
                    <a:pt x="7872" y="9714"/>
                  </a:lnTo>
                  <a:lnTo>
                    <a:pt x="7922" y="9840"/>
                  </a:lnTo>
                  <a:lnTo>
                    <a:pt x="7948" y="9966"/>
                  </a:lnTo>
                  <a:lnTo>
                    <a:pt x="7973" y="10092"/>
                  </a:lnTo>
                  <a:lnTo>
                    <a:pt x="7973" y="10092"/>
                  </a:lnTo>
                  <a:lnTo>
                    <a:pt x="7948" y="10243"/>
                  </a:lnTo>
                  <a:lnTo>
                    <a:pt x="7897" y="10369"/>
                  </a:lnTo>
                  <a:lnTo>
                    <a:pt x="7847" y="10496"/>
                  </a:lnTo>
                  <a:lnTo>
                    <a:pt x="7746" y="10597"/>
                  </a:lnTo>
                  <a:lnTo>
                    <a:pt x="7645" y="10672"/>
                  </a:lnTo>
                  <a:lnTo>
                    <a:pt x="7519" y="10748"/>
                  </a:lnTo>
                  <a:lnTo>
                    <a:pt x="7393" y="10798"/>
                  </a:lnTo>
                  <a:lnTo>
                    <a:pt x="7241" y="10798"/>
                  </a:lnTo>
                  <a:lnTo>
                    <a:pt x="7241" y="10798"/>
                  </a:lnTo>
                  <a:lnTo>
                    <a:pt x="7241" y="10798"/>
                  </a:lnTo>
                  <a:lnTo>
                    <a:pt x="7241" y="10798"/>
                  </a:lnTo>
                  <a:lnTo>
                    <a:pt x="7090" y="10773"/>
                  </a:lnTo>
                  <a:lnTo>
                    <a:pt x="6964" y="10748"/>
                  </a:lnTo>
                  <a:lnTo>
                    <a:pt x="6838" y="10672"/>
                  </a:lnTo>
                  <a:lnTo>
                    <a:pt x="6737" y="10571"/>
                  </a:lnTo>
                  <a:lnTo>
                    <a:pt x="6636" y="10470"/>
                  </a:lnTo>
                  <a:lnTo>
                    <a:pt x="6585" y="10344"/>
                  </a:lnTo>
                  <a:lnTo>
                    <a:pt x="6535" y="10218"/>
                  </a:lnTo>
                  <a:lnTo>
                    <a:pt x="6535" y="10067"/>
                  </a:lnTo>
                  <a:lnTo>
                    <a:pt x="6535" y="10067"/>
                  </a:lnTo>
                  <a:lnTo>
                    <a:pt x="6535" y="9941"/>
                  </a:lnTo>
                  <a:lnTo>
                    <a:pt x="6560" y="9814"/>
                  </a:lnTo>
                  <a:lnTo>
                    <a:pt x="6636" y="9714"/>
                  </a:lnTo>
                  <a:lnTo>
                    <a:pt x="6686" y="9613"/>
                  </a:lnTo>
                  <a:lnTo>
                    <a:pt x="5677" y="7064"/>
                  </a:lnTo>
                  <a:lnTo>
                    <a:pt x="5677" y="7064"/>
                  </a:lnTo>
                  <a:lnTo>
                    <a:pt x="5399" y="7090"/>
                  </a:lnTo>
                  <a:lnTo>
                    <a:pt x="5399" y="7090"/>
                  </a:lnTo>
                  <a:lnTo>
                    <a:pt x="5374" y="7090"/>
                  </a:lnTo>
                  <a:lnTo>
                    <a:pt x="5374" y="7090"/>
                  </a:lnTo>
                  <a:lnTo>
                    <a:pt x="5046" y="7064"/>
                  </a:lnTo>
                  <a:lnTo>
                    <a:pt x="3961" y="9562"/>
                  </a:lnTo>
                  <a:lnTo>
                    <a:pt x="3961" y="9562"/>
                  </a:lnTo>
                  <a:lnTo>
                    <a:pt x="4012" y="9663"/>
                  </a:lnTo>
                  <a:lnTo>
                    <a:pt x="4062" y="9789"/>
                  </a:lnTo>
                  <a:lnTo>
                    <a:pt x="4113" y="9890"/>
                  </a:lnTo>
                  <a:lnTo>
                    <a:pt x="4113" y="10016"/>
                  </a:lnTo>
                  <a:lnTo>
                    <a:pt x="4113" y="10016"/>
                  </a:lnTo>
                  <a:lnTo>
                    <a:pt x="4088" y="10168"/>
                  </a:lnTo>
                  <a:lnTo>
                    <a:pt x="4062" y="10294"/>
                  </a:lnTo>
                  <a:lnTo>
                    <a:pt x="3987" y="10420"/>
                  </a:lnTo>
                  <a:lnTo>
                    <a:pt x="3886" y="10521"/>
                  </a:lnTo>
                  <a:lnTo>
                    <a:pt x="3785" y="10622"/>
                  </a:lnTo>
                  <a:lnTo>
                    <a:pt x="3659" y="10672"/>
                  </a:lnTo>
                  <a:lnTo>
                    <a:pt x="3532" y="10723"/>
                  </a:lnTo>
                  <a:lnTo>
                    <a:pt x="3381" y="10748"/>
                  </a:lnTo>
                  <a:lnTo>
                    <a:pt x="3381" y="10748"/>
                  </a:lnTo>
                  <a:lnTo>
                    <a:pt x="3381" y="10748"/>
                  </a:lnTo>
                  <a:lnTo>
                    <a:pt x="3381" y="10748"/>
                  </a:lnTo>
                  <a:lnTo>
                    <a:pt x="3230" y="10723"/>
                  </a:lnTo>
                  <a:lnTo>
                    <a:pt x="3104" y="10672"/>
                  </a:lnTo>
                  <a:lnTo>
                    <a:pt x="2977" y="10597"/>
                  </a:lnTo>
                  <a:lnTo>
                    <a:pt x="2877" y="10521"/>
                  </a:lnTo>
                  <a:lnTo>
                    <a:pt x="2776" y="10420"/>
                  </a:lnTo>
                  <a:lnTo>
                    <a:pt x="2725" y="10294"/>
                  </a:lnTo>
                  <a:lnTo>
                    <a:pt x="2675" y="10142"/>
                  </a:lnTo>
                  <a:lnTo>
                    <a:pt x="2675" y="10016"/>
                  </a:lnTo>
                  <a:lnTo>
                    <a:pt x="2675" y="10016"/>
                  </a:lnTo>
                  <a:lnTo>
                    <a:pt x="2675" y="9865"/>
                  </a:lnTo>
                  <a:lnTo>
                    <a:pt x="2725" y="9739"/>
                  </a:lnTo>
                  <a:lnTo>
                    <a:pt x="2776" y="9638"/>
                  </a:lnTo>
                  <a:lnTo>
                    <a:pt x="2851" y="9537"/>
                  </a:lnTo>
                  <a:lnTo>
                    <a:pt x="2952" y="9461"/>
                  </a:lnTo>
                  <a:lnTo>
                    <a:pt x="3053" y="9386"/>
                  </a:lnTo>
                  <a:lnTo>
                    <a:pt x="3179" y="9335"/>
                  </a:lnTo>
                  <a:lnTo>
                    <a:pt x="3305" y="9310"/>
                  </a:lnTo>
                  <a:lnTo>
                    <a:pt x="4416" y="6762"/>
                  </a:lnTo>
                  <a:lnTo>
                    <a:pt x="4416" y="6762"/>
                  </a:lnTo>
                  <a:lnTo>
                    <a:pt x="4188" y="6560"/>
                  </a:lnTo>
                  <a:lnTo>
                    <a:pt x="3987" y="6333"/>
                  </a:lnTo>
                  <a:lnTo>
                    <a:pt x="1438" y="7367"/>
                  </a:lnTo>
                  <a:lnTo>
                    <a:pt x="1438" y="7367"/>
                  </a:lnTo>
                  <a:lnTo>
                    <a:pt x="1388" y="7493"/>
                  </a:lnTo>
                  <a:lnTo>
                    <a:pt x="1338" y="7594"/>
                  </a:lnTo>
                  <a:lnTo>
                    <a:pt x="1262" y="7695"/>
                  </a:lnTo>
                  <a:lnTo>
                    <a:pt x="1186" y="7796"/>
                  </a:lnTo>
                  <a:lnTo>
                    <a:pt x="1085" y="7872"/>
                  </a:lnTo>
                  <a:lnTo>
                    <a:pt x="959" y="7922"/>
                  </a:lnTo>
                  <a:lnTo>
                    <a:pt x="858" y="7947"/>
                  </a:lnTo>
                  <a:lnTo>
                    <a:pt x="707" y="7973"/>
                  </a:lnTo>
                  <a:lnTo>
                    <a:pt x="707" y="7973"/>
                  </a:lnTo>
                  <a:lnTo>
                    <a:pt x="707" y="7973"/>
                  </a:lnTo>
                  <a:lnTo>
                    <a:pt x="707" y="7973"/>
                  </a:lnTo>
                  <a:lnTo>
                    <a:pt x="555" y="7947"/>
                  </a:lnTo>
                  <a:lnTo>
                    <a:pt x="429" y="7922"/>
                  </a:lnTo>
                  <a:lnTo>
                    <a:pt x="303" y="7847"/>
                  </a:lnTo>
                  <a:lnTo>
                    <a:pt x="202" y="7746"/>
                  </a:lnTo>
                  <a:lnTo>
                    <a:pt x="101" y="7645"/>
                  </a:lnTo>
                  <a:lnTo>
                    <a:pt x="51" y="7519"/>
                  </a:lnTo>
                  <a:lnTo>
                    <a:pt x="0" y="7392"/>
                  </a:lnTo>
                  <a:lnTo>
                    <a:pt x="0" y="7241"/>
                  </a:lnTo>
                  <a:lnTo>
                    <a:pt x="0" y="7241"/>
                  </a:lnTo>
                  <a:lnTo>
                    <a:pt x="0" y="7090"/>
                  </a:lnTo>
                  <a:lnTo>
                    <a:pt x="51" y="6963"/>
                  </a:lnTo>
                  <a:lnTo>
                    <a:pt x="126" y="6837"/>
                  </a:lnTo>
                  <a:lnTo>
                    <a:pt x="202" y="6736"/>
                  </a:lnTo>
                  <a:lnTo>
                    <a:pt x="303" y="6661"/>
                  </a:lnTo>
                  <a:lnTo>
                    <a:pt x="429" y="6585"/>
                  </a:lnTo>
                  <a:lnTo>
                    <a:pt x="581" y="6535"/>
                  </a:lnTo>
                  <a:lnTo>
                    <a:pt x="707" y="6535"/>
                  </a:lnTo>
                  <a:lnTo>
                    <a:pt x="707" y="6535"/>
                  </a:lnTo>
                  <a:lnTo>
                    <a:pt x="732" y="6535"/>
                  </a:lnTo>
                  <a:lnTo>
                    <a:pt x="732" y="6535"/>
                  </a:lnTo>
                  <a:lnTo>
                    <a:pt x="858" y="6535"/>
                  </a:lnTo>
                  <a:lnTo>
                    <a:pt x="959" y="6585"/>
                  </a:lnTo>
                  <a:lnTo>
                    <a:pt x="1085" y="6636"/>
                  </a:lnTo>
                  <a:lnTo>
                    <a:pt x="1186" y="6686"/>
                  </a:lnTo>
                  <a:lnTo>
                    <a:pt x="3734" y="5677"/>
                  </a:lnTo>
                  <a:lnTo>
                    <a:pt x="3734" y="5677"/>
                  </a:lnTo>
                  <a:lnTo>
                    <a:pt x="3709" y="5374"/>
                  </a:lnTo>
                  <a:lnTo>
                    <a:pt x="3709" y="5374"/>
                  </a:lnTo>
                  <a:lnTo>
                    <a:pt x="3734" y="5071"/>
                  </a:lnTo>
                  <a:lnTo>
                    <a:pt x="1211" y="3961"/>
                  </a:lnTo>
                  <a:lnTo>
                    <a:pt x="1211" y="3961"/>
                  </a:lnTo>
                  <a:lnTo>
                    <a:pt x="1136" y="4037"/>
                  </a:lnTo>
                  <a:lnTo>
                    <a:pt x="1010" y="4087"/>
                  </a:lnTo>
                  <a:lnTo>
                    <a:pt x="909" y="4113"/>
                  </a:lnTo>
                  <a:lnTo>
                    <a:pt x="782" y="4113"/>
                  </a:lnTo>
                  <a:lnTo>
                    <a:pt x="782" y="4113"/>
                  </a:lnTo>
                  <a:lnTo>
                    <a:pt x="757" y="4113"/>
                  </a:lnTo>
                  <a:lnTo>
                    <a:pt x="757" y="4113"/>
                  </a:lnTo>
                  <a:lnTo>
                    <a:pt x="631" y="4113"/>
                  </a:lnTo>
                  <a:lnTo>
                    <a:pt x="480" y="4062"/>
                  </a:lnTo>
                  <a:lnTo>
                    <a:pt x="354" y="3986"/>
                  </a:lnTo>
                  <a:lnTo>
                    <a:pt x="253" y="3911"/>
                  </a:lnTo>
                  <a:lnTo>
                    <a:pt x="177" y="3785"/>
                  </a:lnTo>
                  <a:lnTo>
                    <a:pt x="101" y="3658"/>
                  </a:lnTo>
                  <a:lnTo>
                    <a:pt x="76" y="3532"/>
                  </a:lnTo>
                  <a:lnTo>
                    <a:pt x="51" y="3381"/>
                  </a:lnTo>
                  <a:lnTo>
                    <a:pt x="51" y="3381"/>
                  </a:lnTo>
                  <a:lnTo>
                    <a:pt x="76" y="3255"/>
                  </a:lnTo>
                  <a:lnTo>
                    <a:pt x="126" y="3103"/>
                  </a:lnTo>
                  <a:lnTo>
                    <a:pt x="177" y="2977"/>
                  </a:lnTo>
                  <a:lnTo>
                    <a:pt x="278" y="2876"/>
                  </a:lnTo>
                  <a:lnTo>
                    <a:pt x="379" y="2801"/>
                  </a:lnTo>
                  <a:lnTo>
                    <a:pt x="505" y="2725"/>
                  </a:lnTo>
                  <a:lnTo>
                    <a:pt x="631" y="2700"/>
                  </a:lnTo>
                  <a:lnTo>
                    <a:pt x="782" y="2674"/>
                  </a:lnTo>
                  <a:lnTo>
                    <a:pt x="782" y="2674"/>
                  </a:lnTo>
                  <a:lnTo>
                    <a:pt x="782" y="2674"/>
                  </a:lnTo>
                  <a:lnTo>
                    <a:pt x="782" y="2674"/>
                  </a:lnTo>
                  <a:lnTo>
                    <a:pt x="934" y="2700"/>
                  </a:lnTo>
                  <a:lnTo>
                    <a:pt x="1060" y="2725"/>
                  </a:lnTo>
                  <a:lnTo>
                    <a:pt x="1161" y="2801"/>
                  </a:lnTo>
                  <a:lnTo>
                    <a:pt x="1262" y="2876"/>
                  </a:lnTo>
                  <a:lnTo>
                    <a:pt x="1338" y="2952"/>
                  </a:lnTo>
                  <a:lnTo>
                    <a:pt x="1413" y="3078"/>
                  </a:lnTo>
                  <a:lnTo>
                    <a:pt x="1464" y="3179"/>
                  </a:lnTo>
                  <a:lnTo>
                    <a:pt x="1489" y="3305"/>
                  </a:lnTo>
                  <a:lnTo>
                    <a:pt x="4012" y="4415"/>
                  </a:lnTo>
                  <a:lnTo>
                    <a:pt x="4012" y="4415"/>
                  </a:lnTo>
                  <a:lnTo>
                    <a:pt x="4214" y="4188"/>
                  </a:lnTo>
                  <a:lnTo>
                    <a:pt x="4466" y="3986"/>
                  </a:lnTo>
                  <a:lnTo>
                    <a:pt x="3432" y="143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3548;p46"/>
            <p:cNvSpPr/>
            <p:nvPr/>
          </p:nvSpPr>
          <p:spPr>
            <a:xfrm>
              <a:off x="1700532" y="833344"/>
              <a:ext cx="260455" cy="259940"/>
            </a:xfrm>
            <a:custGeom>
              <a:avLst/>
              <a:gdLst/>
              <a:ahLst/>
              <a:cxnLst/>
              <a:rect l="l" t="t" r="r" b="b"/>
              <a:pathLst>
                <a:path w="13146" h="13120" fill="none" extrusionOk="0">
                  <a:moveTo>
                    <a:pt x="4567" y="1"/>
                  </a:moveTo>
                  <a:lnTo>
                    <a:pt x="4567" y="1"/>
                  </a:lnTo>
                  <a:lnTo>
                    <a:pt x="4391" y="1"/>
                  </a:lnTo>
                  <a:lnTo>
                    <a:pt x="4214" y="26"/>
                  </a:lnTo>
                  <a:lnTo>
                    <a:pt x="4037" y="76"/>
                  </a:lnTo>
                  <a:lnTo>
                    <a:pt x="3861" y="152"/>
                  </a:lnTo>
                  <a:lnTo>
                    <a:pt x="3709" y="253"/>
                  </a:lnTo>
                  <a:lnTo>
                    <a:pt x="3583" y="379"/>
                  </a:lnTo>
                  <a:lnTo>
                    <a:pt x="3432" y="505"/>
                  </a:lnTo>
                  <a:lnTo>
                    <a:pt x="3306" y="682"/>
                  </a:lnTo>
                  <a:lnTo>
                    <a:pt x="3205" y="858"/>
                  </a:lnTo>
                  <a:lnTo>
                    <a:pt x="3104" y="1035"/>
                  </a:lnTo>
                  <a:lnTo>
                    <a:pt x="3003" y="1262"/>
                  </a:lnTo>
                  <a:lnTo>
                    <a:pt x="2927" y="1489"/>
                  </a:lnTo>
                  <a:lnTo>
                    <a:pt x="2877" y="1767"/>
                  </a:lnTo>
                  <a:lnTo>
                    <a:pt x="2826" y="2019"/>
                  </a:lnTo>
                  <a:lnTo>
                    <a:pt x="2801" y="2322"/>
                  </a:lnTo>
                  <a:lnTo>
                    <a:pt x="2776" y="2624"/>
                  </a:lnTo>
                  <a:lnTo>
                    <a:pt x="2776" y="2624"/>
                  </a:lnTo>
                  <a:lnTo>
                    <a:pt x="2751" y="2624"/>
                  </a:lnTo>
                  <a:lnTo>
                    <a:pt x="2751" y="2624"/>
                  </a:lnTo>
                  <a:lnTo>
                    <a:pt x="2246" y="2650"/>
                  </a:lnTo>
                  <a:lnTo>
                    <a:pt x="1817" y="2725"/>
                  </a:lnTo>
                  <a:lnTo>
                    <a:pt x="1413" y="2826"/>
                  </a:lnTo>
                  <a:lnTo>
                    <a:pt x="1060" y="2952"/>
                  </a:lnTo>
                  <a:lnTo>
                    <a:pt x="783" y="3129"/>
                  </a:lnTo>
                  <a:lnTo>
                    <a:pt x="530" y="3331"/>
                  </a:lnTo>
                  <a:lnTo>
                    <a:pt x="329" y="3558"/>
                  </a:lnTo>
                  <a:lnTo>
                    <a:pt x="202" y="3810"/>
                  </a:lnTo>
                  <a:lnTo>
                    <a:pt x="101" y="4088"/>
                  </a:lnTo>
                  <a:lnTo>
                    <a:pt x="76" y="4391"/>
                  </a:lnTo>
                  <a:lnTo>
                    <a:pt x="101" y="4693"/>
                  </a:lnTo>
                  <a:lnTo>
                    <a:pt x="177" y="5021"/>
                  </a:lnTo>
                  <a:lnTo>
                    <a:pt x="329" y="5374"/>
                  </a:lnTo>
                  <a:lnTo>
                    <a:pt x="530" y="5728"/>
                  </a:lnTo>
                  <a:lnTo>
                    <a:pt x="783" y="6106"/>
                  </a:lnTo>
                  <a:lnTo>
                    <a:pt x="1111" y="6459"/>
                  </a:lnTo>
                  <a:lnTo>
                    <a:pt x="1111" y="6459"/>
                  </a:lnTo>
                  <a:lnTo>
                    <a:pt x="783" y="6838"/>
                  </a:lnTo>
                  <a:lnTo>
                    <a:pt x="505" y="7191"/>
                  </a:lnTo>
                  <a:lnTo>
                    <a:pt x="278" y="7544"/>
                  </a:lnTo>
                  <a:lnTo>
                    <a:pt x="127" y="7897"/>
                  </a:lnTo>
                  <a:lnTo>
                    <a:pt x="51" y="8225"/>
                  </a:lnTo>
                  <a:lnTo>
                    <a:pt x="1" y="8528"/>
                  </a:lnTo>
                  <a:lnTo>
                    <a:pt x="26" y="8831"/>
                  </a:lnTo>
                  <a:lnTo>
                    <a:pt x="101" y="9108"/>
                  </a:lnTo>
                  <a:lnTo>
                    <a:pt x="253" y="9386"/>
                  </a:lnTo>
                  <a:lnTo>
                    <a:pt x="429" y="9613"/>
                  </a:lnTo>
                  <a:lnTo>
                    <a:pt x="682" y="9815"/>
                  </a:lnTo>
                  <a:lnTo>
                    <a:pt x="959" y="9991"/>
                  </a:lnTo>
                  <a:lnTo>
                    <a:pt x="1312" y="10143"/>
                  </a:lnTo>
                  <a:lnTo>
                    <a:pt x="1716" y="10244"/>
                  </a:lnTo>
                  <a:lnTo>
                    <a:pt x="2145" y="10319"/>
                  </a:lnTo>
                  <a:lnTo>
                    <a:pt x="2650" y="10370"/>
                  </a:lnTo>
                  <a:lnTo>
                    <a:pt x="2650" y="10370"/>
                  </a:lnTo>
                  <a:lnTo>
                    <a:pt x="2650" y="10673"/>
                  </a:lnTo>
                  <a:lnTo>
                    <a:pt x="2675" y="10975"/>
                  </a:lnTo>
                  <a:lnTo>
                    <a:pt x="2725" y="11253"/>
                  </a:lnTo>
                  <a:lnTo>
                    <a:pt x="2776" y="11530"/>
                  </a:lnTo>
                  <a:lnTo>
                    <a:pt x="2852" y="11758"/>
                  </a:lnTo>
                  <a:lnTo>
                    <a:pt x="2927" y="11985"/>
                  </a:lnTo>
                  <a:lnTo>
                    <a:pt x="3028" y="12186"/>
                  </a:lnTo>
                  <a:lnTo>
                    <a:pt x="3129" y="12363"/>
                  </a:lnTo>
                  <a:lnTo>
                    <a:pt x="3255" y="12514"/>
                  </a:lnTo>
                  <a:lnTo>
                    <a:pt x="3407" y="12666"/>
                  </a:lnTo>
                  <a:lnTo>
                    <a:pt x="3533" y="12792"/>
                  </a:lnTo>
                  <a:lnTo>
                    <a:pt x="3684" y="12893"/>
                  </a:lnTo>
                  <a:lnTo>
                    <a:pt x="3861" y="12969"/>
                  </a:lnTo>
                  <a:lnTo>
                    <a:pt x="4037" y="13019"/>
                  </a:lnTo>
                  <a:lnTo>
                    <a:pt x="4214" y="13044"/>
                  </a:lnTo>
                  <a:lnTo>
                    <a:pt x="4416" y="13069"/>
                  </a:lnTo>
                  <a:lnTo>
                    <a:pt x="4416" y="13069"/>
                  </a:lnTo>
                  <a:lnTo>
                    <a:pt x="4643" y="13044"/>
                  </a:lnTo>
                  <a:lnTo>
                    <a:pt x="4895" y="12994"/>
                  </a:lnTo>
                  <a:lnTo>
                    <a:pt x="5147" y="12918"/>
                  </a:lnTo>
                  <a:lnTo>
                    <a:pt x="5400" y="12817"/>
                  </a:lnTo>
                  <a:lnTo>
                    <a:pt x="5677" y="12666"/>
                  </a:lnTo>
                  <a:lnTo>
                    <a:pt x="5930" y="12489"/>
                  </a:lnTo>
                  <a:lnTo>
                    <a:pt x="6207" y="12262"/>
                  </a:lnTo>
                  <a:lnTo>
                    <a:pt x="6485" y="12035"/>
                  </a:lnTo>
                  <a:lnTo>
                    <a:pt x="6485" y="12035"/>
                  </a:lnTo>
                  <a:lnTo>
                    <a:pt x="6762" y="12287"/>
                  </a:lnTo>
                  <a:lnTo>
                    <a:pt x="7040" y="12514"/>
                  </a:lnTo>
                  <a:lnTo>
                    <a:pt x="7317" y="12716"/>
                  </a:lnTo>
                  <a:lnTo>
                    <a:pt x="7569" y="12868"/>
                  </a:lnTo>
                  <a:lnTo>
                    <a:pt x="7847" y="12969"/>
                  </a:lnTo>
                  <a:lnTo>
                    <a:pt x="8099" y="13069"/>
                  </a:lnTo>
                  <a:lnTo>
                    <a:pt x="8352" y="13120"/>
                  </a:lnTo>
                  <a:lnTo>
                    <a:pt x="8579" y="13120"/>
                  </a:lnTo>
                  <a:lnTo>
                    <a:pt x="8579" y="13120"/>
                  </a:lnTo>
                  <a:lnTo>
                    <a:pt x="8780" y="13120"/>
                  </a:lnTo>
                  <a:lnTo>
                    <a:pt x="8957" y="13095"/>
                  </a:lnTo>
                  <a:lnTo>
                    <a:pt x="9134" y="13044"/>
                  </a:lnTo>
                  <a:lnTo>
                    <a:pt x="9285" y="12969"/>
                  </a:lnTo>
                  <a:lnTo>
                    <a:pt x="9436" y="12868"/>
                  </a:lnTo>
                  <a:lnTo>
                    <a:pt x="9588" y="12741"/>
                  </a:lnTo>
                  <a:lnTo>
                    <a:pt x="9714" y="12615"/>
                  </a:lnTo>
                  <a:lnTo>
                    <a:pt x="9840" y="12464"/>
                  </a:lnTo>
                  <a:lnTo>
                    <a:pt x="9966" y="12262"/>
                  </a:lnTo>
                  <a:lnTo>
                    <a:pt x="10067" y="12086"/>
                  </a:lnTo>
                  <a:lnTo>
                    <a:pt x="10143" y="11858"/>
                  </a:lnTo>
                  <a:lnTo>
                    <a:pt x="10219" y="11631"/>
                  </a:lnTo>
                  <a:lnTo>
                    <a:pt x="10294" y="11379"/>
                  </a:lnTo>
                  <a:lnTo>
                    <a:pt x="10319" y="11102"/>
                  </a:lnTo>
                  <a:lnTo>
                    <a:pt x="10370" y="10799"/>
                  </a:lnTo>
                  <a:lnTo>
                    <a:pt x="10370" y="10496"/>
                  </a:lnTo>
                  <a:lnTo>
                    <a:pt x="10370" y="10496"/>
                  </a:lnTo>
                  <a:lnTo>
                    <a:pt x="10420" y="10496"/>
                  </a:lnTo>
                  <a:lnTo>
                    <a:pt x="10420" y="10496"/>
                  </a:lnTo>
                  <a:lnTo>
                    <a:pt x="10900" y="10471"/>
                  </a:lnTo>
                  <a:lnTo>
                    <a:pt x="11354" y="10420"/>
                  </a:lnTo>
                  <a:lnTo>
                    <a:pt x="11732" y="10319"/>
                  </a:lnTo>
                  <a:lnTo>
                    <a:pt x="12086" y="10168"/>
                  </a:lnTo>
                  <a:lnTo>
                    <a:pt x="12388" y="9991"/>
                  </a:lnTo>
                  <a:lnTo>
                    <a:pt x="12641" y="9815"/>
                  </a:lnTo>
                  <a:lnTo>
                    <a:pt x="12817" y="9588"/>
                  </a:lnTo>
                  <a:lnTo>
                    <a:pt x="12969" y="9310"/>
                  </a:lnTo>
                  <a:lnTo>
                    <a:pt x="13044" y="9033"/>
                  </a:lnTo>
                  <a:lnTo>
                    <a:pt x="13069" y="8755"/>
                  </a:lnTo>
                  <a:lnTo>
                    <a:pt x="13044" y="8427"/>
                  </a:lnTo>
                  <a:lnTo>
                    <a:pt x="12969" y="8099"/>
                  </a:lnTo>
                  <a:lnTo>
                    <a:pt x="12842" y="7746"/>
                  </a:lnTo>
                  <a:lnTo>
                    <a:pt x="12641" y="7393"/>
                  </a:lnTo>
                  <a:lnTo>
                    <a:pt x="12363" y="7014"/>
                  </a:lnTo>
                  <a:lnTo>
                    <a:pt x="12035" y="6661"/>
                  </a:lnTo>
                  <a:lnTo>
                    <a:pt x="12035" y="6661"/>
                  </a:lnTo>
                  <a:lnTo>
                    <a:pt x="12388" y="6283"/>
                  </a:lnTo>
                  <a:lnTo>
                    <a:pt x="12666" y="5930"/>
                  </a:lnTo>
                  <a:lnTo>
                    <a:pt x="12868" y="5576"/>
                  </a:lnTo>
                  <a:lnTo>
                    <a:pt x="13019" y="5223"/>
                  </a:lnTo>
                  <a:lnTo>
                    <a:pt x="13120" y="4895"/>
                  </a:lnTo>
                  <a:lnTo>
                    <a:pt x="13145" y="4592"/>
                  </a:lnTo>
                  <a:lnTo>
                    <a:pt x="13120" y="4290"/>
                  </a:lnTo>
                  <a:lnTo>
                    <a:pt x="13044" y="4012"/>
                  </a:lnTo>
                  <a:lnTo>
                    <a:pt x="12918" y="3760"/>
                  </a:lnTo>
                  <a:lnTo>
                    <a:pt x="12716" y="3508"/>
                  </a:lnTo>
                  <a:lnTo>
                    <a:pt x="12489" y="3306"/>
                  </a:lnTo>
                  <a:lnTo>
                    <a:pt x="12186" y="3129"/>
                  </a:lnTo>
                  <a:lnTo>
                    <a:pt x="11833" y="2978"/>
                  </a:lnTo>
                  <a:lnTo>
                    <a:pt x="11455" y="2877"/>
                  </a:lnTo>
                  <a:lnTo>
                    <a:pt x="11001" y="2801"/>
                  </a:lnTo>
                  <a:lnTo>
                    <a:pt x="10496" y="2751"/>
                  </a:lnTo>
                  <a:lnTo>
                    <a:pt x="10496" y="2751"/>
                  </a:lnTo>
                  <a:lnTo>
                    <a:pt x="10496" y="2448"/>
                  </a:lnTo>
                  <a:lnTo>
                    <a:pt x="10471" y="2145"/>
                  </a:lnTo>
                  <a:lnTo>
                    <a:pt x="10446" y="1868"/>
                  </a:lnTo>
                  <a:lnTo>
                    <a:pt x="10395" y="1615"/>
                  </a:lnTo>
                  <a:lnTo>
                    <a:pt x="10319" y="1363"/>
                  </a:lnTo>
                  <a:lnTo>
                    <a:pt x="10219" y="1136"/>
                  </a:lnTo>
                  <a:lnTo>
                    <a:pt x="10143" y="934"/>
                  </a:lnTo>
                  <a:lnTo>
                    <a:pt x="10017" y="757"/>
                  </a:lnTo>
                  <a:lnTo>
                    <a:pt x="9891" y="606"/>
                  </a:lnTo>
                  <a:lnTo>
                    <a:pt x="9764" y="455"/>
                  </a:lnTo>
                  <a:lnTo>
                    <a:pt x="9613" y="329"/>
                  </a:lnTo>
                  <a:lnTo>
                    <a:pt x="9462" y="228"/>
                  </a:lnTo>
                  <a:lnTo>
                    <a:pt x="9285" y="152"/>
                  </a:lnTo>
                  <a:lnTo>
                    <a:pt x="9134" y="102"/>
                  </a:lnTo>
                  <a:lnTo>
                    <a:pt x="8932" y="76"/>
                  </a:lnTo>
                  <a:lnTo>
                    <a:pt x="8755" y="51"/>
                  </a:lnTo>
                  <a:lnTo>
                    <a:pt x="8755" y="51"/>
                  </a:lnTo>
                  <a:lnTo>
                    <a:pt x="8503" y="76"/>
                  </a:lnTo>
                  <a:lnTo>
                    <a:pt x="8276" y="127"/>
                  </a:lnTo>
                  <a:lnTo>
                    <a:pt x="8024" y="202"/>
                  </a:lnTo>
                  <a:lnTo>
                    <a:pt x="7746" y="303"/>
                  </a:lnTo>
                  <a:lnTo>
                    <a:pt x="7494" y="455"/>
                  </a:lnTo>
                  <a:lnTo>
                    <a:pt x="7216" y="631"/>
                  </a:lnTo>
                  <a:lnTo>
                    <a:pt x="6939" y="858"/>
                  </a:lnTo>
                  <a:lnTo>
                    <a:pt x="6661" y="1085"/>
                  </a:lnTo>
                  <a:lnTo>
                    <a:pt x="6661" y="1085"/>
                  </a:lnTo>
                  <a:lnTo>
                    <a:pt x="6384" y="833"/>
                  </a:lnTo>
                  <a:lnTo>
                    <a:pt x="6106" y="606"/>
                  </a:lnTo>
                  <a:lnTo>
                    <a:pt x="5854" y="430"/>
                  </a:lnTo>
                  <a:lnTo>
                    <a:pt x="5576" y="253"/>
                  </a:lnTo>
                  <a:lnTo>
                    <a:pt x="5324" y="152"/>
                  </a:lnTo>
                  <a:lnTo>
                    <a:pt x="5046" y="51"/>
                  </a:lnTo>
                  <a:lnTo>
                    <a:pt x="4819" y="1"/>
                  </a:lnTo>
                  <a:lnTo>
                    <a:pt x="4567" y="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3549;p46"/>
            <p:cNvSpPr/>
            <p:nvPr/>
          </p:nvSpPr>
          <p:spPr>
            <a:xfrm>
              <a:off x="1797523" y="929819"/>
              <a:ext cx="66986" cy="67006"/>
            </a:xfrm>
            <a:custGeom>
              <a:avLst/>
              <a:gdLst/>
              <a:ahLst/>
              <a:cxnLst/>
              <a:rect l="l" t="t" r="r" b="b"/>
              <a:pathLst>
                <a:path w="3381" h="3382" extrusionOk="0">
                  <a:moveTo>
                    <a:pt x="1539" y="1"/>
                  </a:moveTo>
                  <a:lnTo>
                    <a:pt x="1362" y="26"/>
                  </a:lnTo>
                  <a:lnTo>
                    <a:pt x="1211" y="77"/>
                  </a:lnTo>
                  <a:lnTo>
                    <a:pt x="1060" y="127"/>
                  </a:lnTo>
                  <a:lnTo>
                    <a:pt x="908" y="203"/>
                  </a:lnTo>
                  <a:lnTo>
                    <a:pt x="757" y="278"/>
                  </a:lnTo>
                  <a:lnTo>
                    <a:pt x="631" y="379"/>
                  </a:lnTo>
                  <a:lnTo>
                    <a:pt x="505" y="480"/>
                  </a:lnTo>
                  <a:lnTo>
                    <a:pt x="404" y="606"/>
                  </a:lnTo>
                  <a:lnTo>
                    <a:pt x="303" y="733"/>
                  </a:lnTo>
                  <a:lnTo>
                    <a:pt x="227" y="859"/>
                  </a:lnTo>
                  <a:lnTo>
                    <a:pt x="151" y="1010"/>
                  </a:lnTo>
                  <a:lnTo>
                    <a:pt x="76" y="1161"/>
                  </a:lnTo>
                  <a:lnTo>
                    <a:pt x="25" y="1338"/>
                  </a:lnTo>
                  <a:lnTo>
                    <a:pt x="0" y="1489"/>
                  </a:lnTo>
                  <a:lnTo>
                    <a:pt x="0" y="1666"/>
                  </a:lnTo>
                  <a:lnTo>
                    <a:pt x="0" y="1843"/>
                  </a:lnTo>
                  <a:lnTo>
                    <a:pt x="25" y="1994"/>
                  </a:lnTo>
                  <a:lnTo>
                    <a:pt x="76" y="2171"/>
                  </a:lnTo>
                  <a:lnTo>
                    <a:pt x="126" y="2322"/>
                  </a:lnTo>
                  <a:lnTo>
                    <a:pt x="177" y="2473"/>
                  </a:lnTo>
                  <a:lnTo>
                    <a:pt x="278" y="2625"/>
                  </a:lnTo>
                  <a:lnTo>
                    <a:pt x="353" y="2751"/>
                  </a:lnTo>
                  <a:lnTo>
                    <a:pt x="479" y="2877"/>
                  </a:lnTo>
                  <a:lnTo>
                    <a:pt x="580" y="2978"/>
                  </a:lnTo>
                  <a:lnTo>
                    <a:pt x="707" y="3079"/>
                  </a:lnTo>
                  <a:lnTo>
                    <a:pt x="858" y="3155"/>
                  </a:lnTo>
                  <a:lnTo>
                    <a:pt x="1009" y="3230"/>
                  </a:lnTo>
                  <a:lnTo>
                    <a:pt x="1161" y="3306"/>
                  </a:lnTo>
                  <a:lnTo>
                    <a:pt x="1312" y="3331"/>
                  </a:lnTo>
                  <a:lnTo>
                    <a:pt x="1489" y="3356"/>
                  </a:lnTo>
                  <a:lnTo>
                    <a:pt x="1665" y="3382"/>
                  </a:lnTo>
                  <a:lnTo>
                    <a:pt x="1817" y="3382"/>
                  </a:lnTo>
                  <a:lnTo>
                    <a:pt x="1993" y="3356"/>
                  </a:lnTo>
                  <a:lnTo>
                    <a:pt x="2170" y="3306"/>
                  </a:lnTo>
                  <a:lnTo>
                    <a:pt x="2321" y="3255"/>
                  </a:lnTo>
                  <a:lnTo>
                    <a:pt x="2473" y="3180"/>
                  </a:lnTo>
                  <a:lnTo>
                    <a:pt x="2599" y="3104"/>
                  </a:lnTo>
                  <a:lnTo>
                    <a:pt x="2725" y="3003"/>
                  </a:lnTo>
                  <a:lnTo>
                    <a:pt x="2851" y="2902"/>
                  </a:lnTo>
                  <a:lnTo>
                    <a:pt x="2977" y="2776"/>
                  </a:lnTo>
                  <a:lnTo>
                    <a:pt x="3078" y="2650"/>
                  </a:lnTo>
                  <a:lnTo>
                    <a:pt x="3154" y="2524"/>
                  </a:lnTo>
                  <a:lnTo>
                    <a:pt x="3229" y="2372"/>
                  </a:lnTo>
                  <a:lnTo>
                    <a:pt x="3280" y="2221"/>
                  </a:lnTo>
                  <a:lnTo>
                    <a:pt x="3330" y="2070"/>
                  </a:lnTo>
                  <a:lnTo>
                    <a:pt x="3356" y="1893"/>
                  </a:lnTo>
                  <a:lnTo>
                    <a:pt x="3381" y="1717"/>
                  </a:lnTo>
                  <a:lnTo>
                    <a:pt x="3356" y="1540"/>
                  </a:lnTo>
                  <a:lnTo>
                    <a:pt x="3330" y="1389"/>
                  </a:lnTo>
                  <a:lnTo>
                    <a:pt x="3305" y="1212"/>
                  </a:lnTo>
                  <a:lnTo>
                    <a:pt x="3255" y="1061"/>
                  </a:lnTo>
                  <a:lnTo>
                    <a:pt x="3179" y="909"/>
                  </a:lnTo>
                  <a:lnTo>
                    <a:pt x="3103" y="783"/>
                  </a:lnTo>
                  <a:lnTo>
                    <a:pt x="3002" y="632"/>
                  </a:lnTo>
                  <a:lnTo>
                    <a:pt x="2901" y="531"/>
                  </a:lnTo>
                  <a:lnTo>
                    <a:pt x="2775" y="405"/>
                  </a:lnTo>
                  <a:lnTo>
                    <a:pt x="2649" y="304"/>
                  </a:lnTo>
                  <a:lnTo>
                    <a:pt x="2523" y="228"/>
                  </a:lnTo>
                  <a:lnTo>
                    <a:pt x="2372" y="152"/>
                  </a:lnTo>
                  <a:lnTo>
                    <a:pt x="2220" y="102"/>
                  </a:lnTo>
                  <a:lnTo>
                    <a:pt x="2044" y="51"/>
                  </a:lnTo>
                  <a:lnTo>
                    <a:pt x="1892" y="26"/>
                  </a:lnTo>
                  <a:lnTo>
                    <a:pt x="17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3550;p46"/>
            <p:cNvSpPr/>
            <p:nvPr/>
          </p:nvSpPr>
          <p:spPr>
            <a:xfrm>
              <a:off x="1785515" y="863838"/>
              <a:ext cx="90503" cy="198462"/>
            </a:xfrm>
            <a:custGeom>
              <a:avLst/>
              <a:gdLst/>
              <a:ahLst/>
              <a:cxnLst/>
              <a:rect l="l" t="t" r="r" b="b"/>
              <a:pathLst>
                <a:path w="4568" h="10017" extrusionOk="0">
                  <a:moveTo>
                    <a:pt x="657" y="1"/>
                  </a:moveTo>
                  <a:lnTo>
                    <a:pt x="1" y="253"/>
                  </a:lnTo>
                  <a:lnTo>
                    <a:pt x="3911" y="10017"/>
                  </a:lnTo>
                  <a:lnTo>
                    <a:pt x="4567" y="9764"/>
                  </a:lnTo>
                  <a:lnTo>
                    <a:pt x="65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3551;p46"/>
            <p:cNvSpPr/>
            <p:nvPr/>
          </p:nvSpPr>
          <p:spPr>
            <a:xfrm>
              <a:off x="1785515" y="863838"/>
              <a:ext cx="90503" cy="198462"/>
            </a:xfrm>
            <a:custGeom>
              <a:avLst/>
              <a:gdLst/>
              <a:ahLst/>
              <a:cxnLst/>
              <a:rect l="l" t="t" r="r" b="b"/>
              <a:pathLst>
                <a:path w="4568" h="10017" fill="none" extrusionOk="0">
                  <a:moveTo>
                    <a:pt x="3911" y="10017"/>
                  </a:moveTo>
                  <a:lnTo>
                    <a:pt x="1" y="253"/>
                  </a:lnTo>
                  <a:lnTo>
                    <a:pt x="657" y="1"/>
                  </a:lnTo>
                  <a:lnTo>
                    <a:pt x="4567" y="9764"/>
                  </a:lnTo>
                  <a:lnTo>
                    <a:pt x="3911" y="100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3552;p46"/>
            <p:cNvSpPr/>
            <p:nvPr/>
          </p:nvSpPr>
          <p:spPr>
            <a:xfrm>
              <a:off x="1853498" y="1041809"/>
              <a:ext cx="28510" cy="28510"/>
            </a:xfrm>
            <a:custGeom>
              <a:avLst/>
              <a:gdLst/>
              <a:ahLst/>
              <a:cxnLst/>
              <a:rect l="l" t="t" r="r" b="b"/>
              <a:pathLst>
                <a:path w="1439" h="1439" extrusionOk="0">
                  <a:moveTo>
                    <a:pt x="581" y="0"/>
                  </a:moveTo>
                  <a:lnTo>
                    <a:pt x="430" y="51"/>
                  </a:lnTo>
                  <a:lnTo>
                    <a:pt x="304" y="126"/>
                  </a:lnTo>
                  <a:lnTo>
                    <a:pt x="203" y="202"/>
                  </a:lnTo>
                  <a:lnTo>
                    <a:pt x="127" y="303"/>
                  </a:lnTo>
                  <a:lnTo>
                    <a:pt x="51" y="429"/>
                  </a:lnTo>
                  <a:lnTo>
                    <a:pt x="1" y="555"/>
                  </a:lnTo>
                  <a:lnTo>
                    <a:pt x="1" y="707"/>
                  </a:lnTo>
                  <a:lnTo>
                    <a:pt x="1" y="858"/>
                  </a:lnTo>
                  <a:lnTo>
                    <a:pt x="51" y="984"/>
                  </a:lnTo>
                  <a:lnTo>
                    <a:pt x="102" y="1110"/>
                  </a:lnTo>
                  <a:lnTo>
                    <a:pt x="203" y="1211"/>
                  </a:lnTo>
                  <a:lnTo>
                    <a:pt x="304" y="1312"/>
                  </a:lnTo>
                  <a:lnTo>
                    <a:pt x="430" y="1388"/>
                  </a:lnTo>
                  <a:lnTo>
                    <a:pt x="556" y="1413"/>
                  </a:lnTo>
                  <a:lnTo>
                    <a:pt x="707" y="1438"/>
                  </a:lnTo>
                  <a:lnTo>
                    <a:pt x="833" y="1438"/>
                  </a:lnTo>
                  <a:lnTo>
                    <a:pt x="985" y="1388"/>
                  </a:lnTo>
                  <a:lnTo>
                    <a:pt x="1111" y="1312"/>
                  </a:lnTo>
                  <a:lnTo>
                    <a:pt x="1212" y="1237"/>
                  </a:lnTo>
                  <a:lnTo>
                    <a:pt x="1288" y="1136"/>
                  </a:lnTo>
                  <a:lnTo>
                    <a:pt x="1363" y="1009"/>
                  </a:lnTo>
                  <a:lnTo>
                    <a:pt x="1414" y="883"/>
                  </a:lnTo>
                  <a:lnTo>
                    <a:pt x="1439" y="732"/>
                  </a:lnTo>
                  <a:lnTo>
                    <a:pt x="1414" y="581"/>
                  </a:lnTo>
                  <a:lnTo>
                    <a:pt x="1388" y="454"/>
                  </a:lnTo>
                  <a:lnTo>
                    <a:pt x="1313" y="328"/>
                  </a:lnTo>
                  <a:lnTo>
                    <a:pt x="1237" y="227"/>
                  </a:lnTo>
                  <a:lnTo>
                    <a:pt x="1111" y="126"/>
                  </a:lnTo>
                  <a:lnTo>
                    <a:pt x="1010" y="51"/>
                  </a:lnTo>
                  <a:lnTo>
                    <a:pt x="859" y="26"/>
                  </a:lnTo>
                  <a:lnTo>
                    <a:pt x="7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3553;p46"/>
            <p:cNvSpPr/>
            <p:nvPr/>
          </p:nvSpPr>
          <p:spPr>
            <a:xfrm>
              <a:off x="1853498" y="1041809"/>
              <a:ext cx="28510" cy="28510"/>
            </a:xfrm>
            <a:custGeom>
              <a:avLst/>
              <a:gdLst/>
              <a:ahLst/>
              <a:cxnLst/>
              <a:rect l="l" t="t" r="r" b="b"/>
              <a:pathLst>
                <a:path w="1439" h="1439" fill="none" extrusionOk="0">
                  <a:moveTo>
                    <a:pt x="1439" y="732"/>
                  </a:moveTo>
                  <a:lnTo>
                    <a:pt x="1439" y="732"/>
                  </a:lnTo>
                  <a:lnTo>
                    <a:pt x="1414" y="883"/>
                  </a:lnTo>
                  <a:lnTo>
                    <a:pt x="1363" y="1009"/>
                  </a:lnTo>
                  <a:lnTo>
                    <a:pt x="1288" y="1136"/>
                  </a:lnTo>
                  <a:lnTo>
                    <a:pt x="1212" y="1237"/>
                  </a:lnTo>
                  <a:lnTo>
                    <a:pt x="1111" y="1312"/>
                  </a:lnTo>
                  <a:lnTo>
                    <a:pt x="985" y="1388"/>
                  </a:lnTo>
                  <a:lnTo>
                    <a:pt x="833" y="1438"/>
                  </a:lnTo>
                  <a:lnTo>
                    <a:pt x="707" y="1438"/>
                  </a:lnTo>
                  <a:lnTo>
                    <a:pt x="707" y="1438"/>
                  </a:lnTo>
                  <a:lnTo>
                    <a:pt x="556" y="1413"/>
                  </a:lnTo>
                  <a:lnTo>
                    <a:pt x="430" y="1388"/>
                  </a:lnTo>
                  <a:lnTo>
                    <a:pt x="304" y="1312"/>
                  </a:lnTo>
                  <a:lnTo>
                    <a:pt x="203" y="1211"/>
                  </a:lnTo>
                  <a:lnTo>
                    <a:pt x="102" y="1110"/>
                  </a:lnTo>
                  <a:lnTo>
                    <a:pt x="51" y="984"/>
                  </a:lnTo>
                  <a:lnTo>
                    <a:pt x="1" y="858"/>
                  </a:lnTo>
                  <a:lnTo>
                    <a:pt x="1" y="707"/>
                  </a:lnTo>
                  <a:lnTo>
                    <a:pt x="1" y="707"/>
                  </a:lnTo>
                  <a:lnTo>
                    <a:pt x="1" y="555"/>
                  </a:lnTo>
                  <a:lnTo>
                    <a:pt x="51" y="429"/>
                  </a:lnTo>
                  <a:lnTo>
                    <a:pt x="127" y="303"/>
                  </a:lnTo>
                  <a:lnTo>
                    <a:pt x="203" y="202"/>
                  </a:lnTo>
                  <a:lnTo>
                    <a:pt x="304" y="126"/>
                  </a:lnTo>
                  <a:lnTo>
                    <a:pt x="430" y="51"/>
                  </a:lnTo>
                  <a:lnTo>
                    <a:pt x="581" y="0"/>
                  </a:lnTo>
                  <a:lnTo>
                    <a:pt x="732" y="0"/>
                  </a:lnTo>
                  <a:lnTo>
                    <a:pt x="732" y="0"/>
                  </a:lnTo>
                  <a:lnTo>
                    <a:pt x="859" y="26"/>
                  </a:lnTo>
                  <a:lnTo>
                    <a:pt x="1010" y="51"/>
                  </a:lnTo>
                  <a:lnTo>
                    <a:pt x="1111" y="126"/>
                  </a:lnTo>
                  <a:lnTo>
                    <a:pt x="1237" y="227"/>
                  </a:lnTo>
                  <a:lnTo>
                    <a:pt x="1313" y="328"/>
                  </a:lnTo>
                  <a:lnTo>
                    <a:pt x="1388" y="454"/>
                  </a:lnTo>
                  <a:lnTo>
                    <a:pt x="1414" y="581"/>
                  </a:lnTo>
                  <a:lnTo>
                    <a:pt x="1439" y="73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3554;p46"/>
            <p:cNvSpPr/>
            <p:nvPr/>
          </p:nvSpPr>
          <p:spPr>
            <a:xfrm>
              <a:off x="1780027" y="856349"/>
              <a:ext cx="28510" cy="28510"/>
            </a:xfrm>
            <a:custGeom>
              <a:avLst/>
              <a:gdLst/>
              <a:ahLst/>
              <a:cxnLst/>
              <a:rect l="l" t="t" r="r" b="b"/>
              <a:pathLst>
                <a:path w="1439" h="1439" extrusionOk="0">
                  <a:moveTo>
                    <a:pt x="732" y="0"/>
                  </a:moveTo>
                  <a:lnTo>
                    <a:pt x="580" y="25"/>
                  </a:lnTo>
                  <a:lnTo>
                    <a:pt x="454" y="51"/>
                  </a:lnTo>
                  <a:lnTo>
                    <a:pt x="328" y="126"/>
                  </a:lnTo>
                  <a:lnTo>
                    <a:pt x="227" y="202"/>
                  </a:lnTo>
                  <a:lnTo>
                    <a:pt x="126" y="303"/>
                  </a:lnTo>
                  <a:lnTo>
                    <a:pt x="51" y="429"/>
                  </a:lnTo>
                  <a:lnTo>
                    <a:pt x="25" y="555"/>
                  </a:lnTo>
                  <a:lnTo>
                    <a:pt x="0" y="707"/>
                  </a:lnTo>
                  <a:lnTo>
                    <a:pt x="0" y="858"/>
                  </a:lnTo>
                  <a:lnTo>
                    <a:pt x="51" y="984"/>
                  </a:lnTo>
                  <a:lnTo>
                    <a:pt x="101" y="1110"/>
                  </a:lnTo>
                  <a:lnTo>
                    <a:pt x="202" y="1211"/>
                  </a:lnTo>
                  <a:lnTo>
                    <a:pt x="303" y="1312"/>
                  </a:lnTo>
                  <a:lnTo>
                    <a:pt x="429" y="1388"/>
                  </a:lnTo>
                  <a:lnTo>
                    <a:pt x="555" y="1438"/>
                  </a:lnTo>
                  <a:lnTo>
                    <a:pt x="858" y="1438"/>
                  </a:lnTo>
                  <a:lnTo>
                    <a:pt x="984" y="1388"/>
                  </a:lnTo>
                  <a:lnTo>
                    <a:pt x="1110" y="1337"/>
                  </a:lnTo>
                  <a:lnTo>
                    <a:pt x="1211" y="1236"/>
                  </a:lnTo>
                  <a:lnTo>
                    <a:pt x="1312" y="1135"/>
                  </a:lnTo>
                  <a:lnTo>
                    <a:pt x="1388" y="1009"/>
                  </a:lnTo>
                  <a:lnTo>
                    <a:pt x="1413" y="883"/>
                  </a:lnTo>
                  <a:lnTo>
                    <a:pt x="1438" y="732"/>
                  </a:lnTo>
                  <a:lnTo>
                    <a:pt x="1413" y="580"/>
                  </a:lnTo>
                  <a:lnTo>
                    <a:pt x="1388" y="454"/>
                  </a:lnTo>
                  <a:lnTo>
                    <a:pt x="1312" y="328"/>
                  </a:lnTo>
                  <a:lnTo>
                    <a:pt x="1236" y="227"/>
                  </a:lnTo>
                  <a:lnTo>
                    <a:pt x="1135" y="126"/>
                  </a:lnTo>
                  <a:lnTo>
                    <a:pt x="1009" y="51"/>
                  </a:lnTo>
                  <a:lnTo>
                    <a:pt x="883" y="25"/>
                  </a:lnTo>
                  <a:lnTo>
                    <a:pt x="7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3555;p46"/>
            <p:cNvSpPr/>
            <p:nvPr/>
          </p:nvSpPr>
          <p:spPr>
            <a:xfrm>
              <a:off x="1780027" y="856349"/>
              <a:ext cx="28510" cy="28510"/>
            </a:xfrm>
            <a:custGeom>
              <a:avLst/>
              <a:gdLst/>
              <a:ahLst/>
              <a:cxnLst/>
              <a:rect l="l" t="t" r="r" b="b"/>
              <a:pathLst>
                <a:path w="1439" h="1439" fill="none" extrusionOk="0">
                  <a:moveTo>
                    <a:pt x="1438" y="732"/>
                  </a:moveTo>
                  <a:lnTo>
                    <a:pt x="1438" y="732"/>
                  </a:lnTo>
                  <a:lnTo>
                    <a:pt x="1413" y="883"/>
                  </a:lnTo>
                  <a:lnTo>
                    <a:pt x="1388" y="1009"/>
                  </a:lnTo>
                  <a:lnTo>
                    <a:pt x="1312" y="1135"/>
                  </a:lnTo>
                  <a:lnTo>
                    <a:pt x="1211" y="1236"/>
                  </a:lnTo>
                  <a:lnTo>
                    <a:pt x="1110" y="1337"/>
                  </a:lnTo>
                  <a:lnTo>
                    <a:pt x="984" y="1388"/>
                  </a:lnTo>
                  <a:lnTo>
                    <a:pt x="858" y="1438"/>
                  </a:lnTo>
                  <a:lnTo>
                    <a:pt x="706" y="1438"/>
                  </a:lnTo>
                  <a:lnTo>
                    <a:pt x="706" y="1438"/>
                  </a:lnTo>
                  <a:lnTo>
                    <a:pt x="555" y="1438"/>
                  </a:lnTo>
                  <a:lnTo>
                    <a:pt x="429" y="1388"/>
                  </a:lnTo>
                  <a:lnTo>
                    <a:pt x="303" y="1312"/>
                  </a:lnTo>
                  <a:lnTo>
                    <a:pt x="202" y="1211"/>
                  </a:lnTo>
                  <a:lnTo>
                    <a:pt x="101" y="1110"/>
                  </a:lnTo>
                  <a:lnTo>
                    <a:pt x="51" y="984"/>
                  </a:lnTo>
                  <a:lnTo>
                    <a:pt x="0" y="858"/>
                  </a:lnTo>
                  <a:lnTo>
                    <a:pt x="0" y="707"/>
                  </a:lnTo>
                  <a:lnTo>
                    <a:pt x="0" y="707"/>
                  </a:lnTo>
                  <a:lnTo>
                    <a:pt x="25" y="555"/>
                  </a:lnTo>
                  <a:lnTo>
                    <a:pt x="51" y="429"/>
                  </a:lnTo>
                  <a:lnTo>
                    <a:pt x="126" y="303"/>
                  </a:lnTo>
                  <a:lnTo>
                    <a:pt x="227" y="202"/>
                  </a:lnTo>
                  <a:lnTo>
                    <a:pt x="328" y="126"/>
                  </a:lnTo>
                  <a:lnTo>
                    <a:pt x="454" y="51"/>
                  </a:lnTo>
                  <a:lnTo>
                    <a:pt x="580" y="25"/>
                  </a:lnTo>
                  <a:lnTo>
                    <a:pt x="732" y="0"/>
                  </a:lnTo>
                  <a:lnTo>
                    <a:pt x="732" y="0"/>
                  </a:lnTo>
                  <a:lnTo>
                    <a:pt x="883" y="25"/>
                  </a:lnTo>
                  <a:lnTo>
                    <a:pt x="1009" y="51"/>
                  </a:lnTo>
                  <a:lnTo>
                    <a:pt x="1135" y="126"/>
                  </a:lnTo>
                  <a:lnTo>
                    <a:pt x="1236" y="227"/>
                  </a:lnTo>
                  <a:lnTo>
                    <a:pt x="1312" y="328"/>
                  </a:lnTo>
                  <a:lnTo>
                    <a:pt x="1388" y="454"/>
                  </a:lnTo>
                  <a:lnTo>
                    <a:pt x="1413" y="580"/>
                  </a:lnTo>
                  <a:lnTo>
                    <a:pt x="1438" y="73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3556;p46"/>
            <p:cNvSpPr/>
            <p:nvPr/>
          </p:nvSpPr>
          <p:spPr>
            <a:xfrm>
              <a:off x="1782523" y="864849"/>
              <a:ext cx="96487" cy="196461"/>
            </a:xfrm>
            <a:custGeom>
              <a:avLst/>
              <a:gdLst/>
              <a:ahLst/>
              <a:cxnLst/>
              <a:rect l="l" t="t" r="r" b="b"/>
              <a:pathLst>
                <a:path w="4870" h="9916" extrusionOk="0">
                  <a:moveTo>
                    <a:pt x="4239" y="0"/>
                  </a:moveTo>
                  <a:lnTo>
                    <a:pt x="0" y="9638"/>
                  </a:lnTo>
                  <a:lnTo>
                    <a:pt x="656" y="9915"/>
                  </a:lnTo>
                  <a:lnTo>
                    <a:pt x="4870" y="278"/>
                  </a:lnTo>
                  <a:lnTo>
                    <a:pt x="42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3557;p46"/>
            <p:cNvSpPr/>
            <p:nvPr/>
          </p:nvSpPr>
          <p:spPr>
            <a:xfrm>
              <a:off x="1777015" y="1040303"/>
              <a:ext cx="28510" cy="29006"/>
            </a:xfrm>
            <a:custGeom>
              <a:avLst/>
              <a:gdLst/>
              <a:ahLst/>
              <a:cxnLst/>
              <a:rect l="l" t="t" r="r" b="b"/>
              <a:pathLst>
                <a:path w="1439" h="1464" extrusionOk="0">
                  <a:moveTo>
                    <a:pt x="732" y="1"/>
                  </a:moveTo>
                  <a:lnTo>
                    <a:pt x="581" y="26"/>
                  </a:lnTo>
                  <a:lnTo>
                    <a:pt x="455" y="51"/>
                  </a:lnTo>
                  <a:lnTo>
                    <a:pt x="329" y="127"/>
                  </a:lnTo>
                  <a:lnTo>
                    <a:pt x="203" y="202"/>
                  </a:lnTo>
                  <a:lnTo>
                    <a:pt x="127" y="329"/>
                  </a:lnTo>
                  <a:lnTo>
                    <a:pt x="51" y="430"/>
                  </a:lnTo>
                  <a:lnTo>
                    <a:pt x="1" y="581"/>
                  </a:lnTo>
                  <a:lnTo>
                    <a:pt x="1" y="732"/>
                  </a:lnTo>
                  <a:lnTo>
                    <a:pt x="1" y="858"/>
                  </a:lnTo>
                  <a:lnTo>
                    <a:pt x="51" y="1010"/>
                  </a:lnTo>
                  <a:lnTo>
                    <a:pt x="102" y="1136"/>
                  </a:lnTo>
                  <a:lnTo>
                    <a:pt x="203" y="1237"/>
                  </a:lnTo>
                  <a:lnTo>
                    <a:pt x="303" y="1313"/>
                  </a:lnTo>
                  <a:lnTo>
                    <a:pt x="430" y="1388"/>
                  </a:lnTo>
                  <a:lnTo>
                    <a:pt x="556" y="1439"/>
                  </a:lnTo>
                  <a:lnTo>
                    <a:pt x="707" y="1464"/>
                  </a:lnTo>
                  <a:lnTo>
                    <a:pt x="858" y="1439"/>
                  </a:lnTo>
                  <a:lnTo>
                    <a:pt x="985" y="1388"/>
                  </a:lnTo>
                  <a:lnTo>
                    <a:pt x="1111" y="1338"/>
                  </a:lnTo>
                  <a:lnTo>
                    <a:pt x="1212" y="1262"/>
                  </a:lnTo>
                  <a:lnTo>
                    <a:pt x="1313" y="1136"/>
                  </a:lnTo>
                  <a:lnTo>
                    <a:pt x="1363" y="1035"/>
                  </a:lnTo>
                  <a:lnTo>
                    <a:pt x="1414" y="884"/>
                  </a:lnTo>
                  <a:lnTo>
                    <a:pt x="1439" y="732"/>
                  </a:lnTo>
                  <a:lnTo>
                    <a:pt x="1414" y="606"/>
                  </a:lnTo>
                  <a:lnTo>
                    <a:pt x="1388" y="455"/>
                  </a:lnTo>
                  <a:lnTo>
                    <a:pt x="1313" y="329"/>
                  </a:lnTo>
                  <a:lnTo>
                    <a:pt x="1237" y="228"/>
                  </a:lnTo>
                  <a:lnTo>
                    <a:pt x="1136" y="152"/>
                  </a:lnTo>
                  <a:lnTo>
                    <a:pt x="1010" y="76"/>
                  </a:lnTo>
                  <a:lnTo>
                    <a:pt x="884" y="26"/>
                  </a:lnTo>
                  <a:lnTo>
                    <a:pt x="7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3558;p46"/>
            <p:cNvSpPr/>
            <p:nvPr/>
          </p:nvSpPr>
          <p:spPr>
            <a:xfrm>
              <a:off x="1856510" y="857835"/>
              <a:ext cx="28510" cy="28510"/>
            </a:xfrm>
            <a:custGeom>
              <a:avLst/>
              <a:gdLst/>
              <a:ahLst/>
              <a:cxnLst/>
              <a:rect l="l" t="t" r="r" b="b"/>
              <a:pathLst>
                <a:path w="1439" h="1439" extrusionOk="0">
                  <a:moveTo>
                    <a:pt x="580" y="1"/>
                  </a:moveTo>
                  <a:lnTo>
                    <a:pt x="429" y="51"/>
                  </a:lnTo>
                  <a:lnTo>
                    <a:pt x="328" y="102"/>
                  </a:lnTo>
                  <a:lnTo>
                    <a:pt x="202" y="203"/>
                  </a:lnTo>
                  <a:lnTo>
                    <a:pt x="126" y="304"/>
                  </a:lnTo>
                  <a:lnTo>
                    <a:pt x="51" y="430"/>
                  </a:lnTo>
                  <a:lnTo>
                    <a:pt x="0" y="556"/>
                  </a:lnTo>
                  <a:lnTo>
                    <a:pt x="0" y="707"/>
                  </a:lnTo>
                  <a:lnTo>
                    <a:pt x="0" y="833"/>
                  </a:lnTo>
                  <a:lnTo>
                    <a:pt x="51" y="985"/>
                  </a:lnTo>
                  <a:lnTo>
                    <a:pt x="101" y="1111"/>
                  </a:lnTo>
                  <a:lnTo>
                    <a:pt x="202" y="1212"/>
                  </a:lnTo>
                  <a:lnTo>
                    <a:pt x="303" y="1313"/>
                  </a:lnTo>
                  <a:lnTo>
                    <a:pt x="429" y="1363"/>
                  </a:lnTo>
                  <a:lnTo>
                    <a:pt x="555" y="1414"/>
                  </a:lnTo>
                  <a:lnTo>
                    <a:pt x="707" y="1439"/>
                  </a:lnTo>
                  <a:lnTo>
                    <a:pt x="833" y="1414"/>
                  </a:lnTo>
                  <a:lnTo>
                    <a:pt x="984" y="1388"/>
                  </a:lnTo>
                  <a:lnTo>
                    <a:pt x="1110" y="1313"/>
                  </a:lnTo>
                  <a:lnTo>
                    <a:pt x="1211" y="1237"/>
                  </a:lnTo>
                  <a:lnTo>
                    <a:pt x="1312" y="1111"/>
                  </a:lnTo>
                  <a:lnTo>
                    <a:pt x="1363" y="1010"/>
                  </a:lnTo>
                  <a:lnTo>
                    <a:pt x="1413" y="859"/>
                  </a:lnTo>
                  <a:lnTo>
                    <a:pt x="1438" y="733"/>
                  </a:lnTo>
                  <a:lnTo>
                    <a:pt x="1413" y="581"/>
                  </a:lnTo>
                  <a:lnTo>
                    <a:pt x="1388" y="430"/>
                  </a:lnTo>
                  <a:lnTo>
                    <a:pt x="1312" y="329"/>
                  </a:lnTo>
                  <a:lnTo>
                    <a:pt x="1236" y="203"/>
                  </a:lnTo>
                  <a:lnTo>
                    <a:pt x="1110" y="127"/>
                  </a:lnTo>
                  <a:lnTo>
                    <a:pt x="1009" y="51"/>
                  </a:lnTo>
                  <a:lnTo>
                    <a:pt x="85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3559;p46"/>
            <p:cNvSpPr/>
            <p:nvPr/>
          </p:nvSpPr>
          <p:spPr>
            <a:xfrm>
              <a:off x="1856510" y="857835"/>
              <a:ext cx="28510" cy="28510"/>
            </a:xfrm>
            <a:custGeom>
              <a:avLst/>
              <a:gdLst/>
              <a:ahLst/>
              <a:cxnLst/>
              <a:rect l="l" t="t" r="r" b="b"/>
              <a:pathLst>
                <a:path w="1439" h="1439" fill="none" extrusionOk="0">
                  <a:moveTo>
                    <a:pt x="0" y="707"/>
                  </a:moveTo>
                  <a:lnTo>
                    <a:pt x="0" y="707"/>
                  </a:lnTo>
                  <a:lnTo>
                    <a:pt x="0" y="833"/>
                  </a:lnTo>
                  <a:lnTo>
                    <a:pt x="51" y="985"/>
                  </a:lnTo>
                  <a:lnTo>
                    <a:pt x="101" y="1111"/>
                  </a:lnTo>
                  <a:lnTo>
                    <a:pt x="202" y="1212"/>
                  </a:lnTo>
                  <a:lnTo>
                    <a:pt x="303" y="1313"/>
                  </a:lnTo>
                  <a:lnTo>
                    <a:pt x="429" y="1363"/>
                  </a:lnTo>
                  <a:lnTo>
                    <a:pt x="555" y="1414"/>
                  </a:lnTo>
                  <a:lnTo>
                    <a:pt x="707" y="1439"/>
                  </a:lnTo>
                  <a:lnTo>
                    <a:pt x="707" y="1439"/>
                  </a:lnTo>
                  <a:lnTo>
                    <a:pt x="833" y="1414"/>
                  </a:lnTo>
                  <a:lnTo>
                    <a:pt x="984" y="1388"/>
                  </a:lnTo>
                  <a:lnTo>
                    <a:pt x="1110" y="1313"/>
                  </a:lnTo>
                  <a:lnTo>
                    <a:pt x="1211" y="1237"/>
                  </a:lnTo>
                  <a:lnTo>
                    <a:pt x="1312" y="1111"/>
                  </a:lnTo>
                  <a:lnTo>
                    <a:pt x="1363" y="1010"/>
                  </a:lnTo>
                  <a:lnTo>
                    <a:pt x="1413" y="859"/>
                  </a:lnTo>
                  <a:lnTo>
                    <a:pt x="1438" y="733"/>
                  </a:lnTo>
                  <a:lnTo>
                    <a:pt x="1438" y="733"/>
                  </a:lnTo>
                  <a:lnTo>
                    <a:pt x="1413" y="581"/>
                  </a:lnTo>
                  <a:lnTo>
                    <a:pt x="1388" y="430"/>
                  </a:lnTo>
                  <a:lnTo>
                    <a:pt x="1312" y="329"/>
                  </a:lnTo>
                  <a:lnTo>
                    <a:pt x="1236" y="203"/>
                  </a:lnTo>
                  <a:lnTo>
                    <a:pt x="1110" y="127"/>
                  </a:lnTo>
                  <a:lnTo>
                    <a:pt x="1009" y="51"/>
                  </a:lnTo>
                  <a:lnTo>
                    <a:pt x="858" y="1"/>
                  </a:lnTo>
                  <a:lnTo>
                    <a:pt x="732" y="1"/>
                  </a:lnTo>
                  <a:lnTo>
                    <a:pt x="732" y="1"/>
                  </a:lnTo>
                  <a:lnTo>
                    <a:pt x="580" y="1"/>
                  </a:lnTo>
                  <a:lnTo>
                    <a:pt x="429" y="51"/>
                  </a:lnTo>
                  <a:lnTo>
                    <a:pt x="328" y="102"/>
                  </a:lnTo>
                  <a:lnTo>
                    <a:pt x="202" y="203"/>
                  </a:lnTo>
                  <a:lnTo>
                    <a:pt x="126" y="304"/>
                  </a:lnTo>
                  <a:lnTo>
                    <a:pt x="51" y="430"/>
                  </a:lnTo>
                  <a:lnTo>
                    <a:pt x="0" y="556"/>
                  </a:lnTo>
                  <a:lnTo>
                    <a:pt x="0" y="7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3560;p46"/>
            <p:cNvSpPr/>
            <p:nvPr/>
          </p:nvSpPr>
          <p:spPr>
            <a:xfrm>
              <a:off x="1731026" y="918327"/>
              <a:ext cx="198957" cy="89988"/>
            </a:xfrm>
            <a:custGeom>
              <a:avLst/>
              <a:gdLst/>
              <a:ahLst/>
              <a:cxnLst/>
              <a:rect l="l" t="t" r="r" b="b"/>
              <a:pathLst>
                <a:path w="10042" h="4542" extrusionOk="0">
                  <a:moveTo>
                    <a:pt x="9790" y="1"/>
                  </a:moveTo>
                  <a:lnTo>
                    <a:pt x="1" y="3886"/>
                  </a:lnTo>
                  <a:lnTo>
                    <a:pt x="278" y="4542"/>
                  </a:lnTo>
                  <a:lnTo>
                    <a:pt x="10042" y="657"/>
                  </a:lnTo>
                  <a:lnTo>
                    <a:pt x="97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3561;p46"/>
            <p:cNvSpPr/>
            <p:nvPr/>
          </p:nvSpPr>
          <p:spPr>
            <a:xfrm>
              <a:off x="1909493" y="912324"/>
              <a:ext cx="28510" cy="28510"/>
            </a:xfrm>
            <a:custGeom>
              <a:avLst/>
              <a:gdLst/>
              <a:ahLst/>
              <a:cxnLst/>
              <a:rect l="l" t="t" r="r" b="b"/>
              <a:pathLst>
                <a:path w="1439" h="1439" extrusionOk="0">
                  <a:moveTo>
                    <a:pt x="732" y="1"/>
                  </a:moveTo>
                  <a:lnTo>
                    <a:pt x="581" y="26"/>
                  </a:lnTo>
                  <a:lnTo>
                    <a:pt x="455" y="51"/>
                  </a:lnTo>
                  <a:lnTo>
                    <a:pt x="329" y="127"/>
                  </a:lnTo>
                  <a:lnTo>
                    <a:pt x="202" y="203"/>
                  </a:lnTo>
                  <a:lnTo>
                    <a:pt x="127" y="304"/>
                  </a:lnTo>
                  <a:lnTo>
                    <a:pt x="51" y="430"/>
                  </a:lnTo>
                  <a:lnTo>
                    <a:pt x="1" y="581"/>
                  </a:lnTo>
                  <a:lnTo>
                    <a:pt x="1" y="707"/>
                  </a:lnTo>
                  <a:lnTo>
                    <a:pt x="1" y="859"/>
                  </a:lnTo>
                  <a:lnTo>
                    <a:pt x="51" y="985"/>
                  </a:lnTo>
                  <a:lnTo>
                    <a:pt x="101" y="1111"/>
                  </a:lnTo>
                  <a:lnTo>
                    <a:pt x="202" y="1237"/>
                  </a:lnTo>
                  <a:lnTo>
                    <a:pt x="303" y="1313"/>
                  </a:lnTo>
                  <a:lnTo>
                    <a:pt x="429" y="1388"/>
                  </a:lnTo>
                  <a:lnTo>
                    <a:pt x="556" y="1439"/>
                  </a:lnTo>
                  <a:lnTo>
                    <a:pt x="833" y="1439"/>
                  </a:lnTo>
                  <a:lnTo>
                    <a:pt x="984" y="1388"/>
                  </a:lnTo>
                  <a:lnTo>
                    <a:pt x="1111" y="1338"/>
                  </a:lnTo>
                  <a:lnTo>
                    <a:pt x="1212" y="1237"/>
                  </a:lnTo>
                  <a:lnTo>
                    <a:pt x="1312" y="1136"/>
                  </a:lnTo>
                  <a:lnTo>
                    <a:pt x="1363" y="1010"/>
                  </a:lnTo>
                  <a:lnTo>
                    <a:pt x="1413" y="884"/>
                  </a:lnTo>
                  <a:lnTo>
                    <a:pt x="1439" y="733"/>
                  </a:lnTo>
                  <a:lnTo>
                    <a:pt x="1413" y="581"/>
                  </a:lnTo>
                  <a:lnTo>
                    <a:pt x="1388" y="455"/>
                  </a:lnTo>
                  <a:lnTo>
                    <a:pt x="1312" y="329"/>
                  </a:lnTo>
                  <a:lnTo>
                    <a:pt x="1237" y="228"/>
                  </a:lnTo>
                  <a:lnTo>
                    <a:pt x="1136" y="127"/>
                  </a:lnTo>
                  <a:lnTo>
                    <a:pt x="1010" y="77"/>
                  </a:lnTo>
                  <a:lnTo>
                    <a:pt x="858" y="26"/>
                  </a:lnTo>
                  <a:lnTo>
                    <a:pt x="73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3562;p46"/>
            <p:cNvSpPr/>
            <p:nvPr/>
          </p:nvSpPr>
          <p:spPr>
            <a:xfrm>
              <a:off x="1909493" y="912324"/>
              <a:ext cx="28510" cy="28510"/>
            </a:xfrm>
            <a:custGeom>
              <a:avLst/>
              <a:gdLst/>
              <a:ahLst/>
              <a:cxnLst/>
              <a:rect l="l" t="t" r="r" b="b"/>
              <a:pathLst>
                <a:path w="1439" h="1439" fill="none" extrusionOk="0">
                  <a:moveTo>
                    <a:pt x="732" y="1"/>
                  </a:moveTo>
                  <a:lnTo>
                    <a:pt x="732" y="1"/>
                  </a:lnTo>
                  <a:lnTo>
                    <a:pt x="858" y="26"/>
                  </a:lnTo>
                  <a:lnTo>
                    <a:pt x="1010" y="77"/>
                  </a:lnTo>
                  <a:lnTo>
                    <a:pt x="1136" y="127"/>
                  </a:lnTo>
                  <a:lnTo>
                    <a:pt x="1237" y="228"/>
                  </a:lnTo>
                  <a:lnTo>
                    <a:pt x="1312" y="329"/>
                  </a:lnTo>
                  <a:lnTo>
                    <a:pt x="1388" y="455"/>
                  </a:lnTo>
                  <a:lnTo>
                    <a:pt x="1413" y="581"/>
                  </a:lnTo>
                  <a:lnTo>
                    <a:pt x="1439" y="733"/>
                  </a:lnTo>
                  <a:lnTo>
                    <a:pt x="1439" y="733"/>
                  </a:lnTo>
                  <a:lnTo>
                    <a:pt x="1413" y="884"/>
                  </a:lnTo>
                  <a:lnTo>
                    <a:pt x="1363" y="1010"/>
                  </a:lnTo>
                  <a:lnTo>
                    <a:pt x="1312" y="1136"/>
                  </a:lnTo>
                  <a:lnTo>
                    <a:pt x="1212" y="1237"/>
                  </a:lnTo>
                  <a:lnTo>
                    <a:pt x="1111" y="1338"/>
                  </a:lnTo>
                  <a:lnTo>
                    <a:pt x="984" y="1388"/>
                  </a:lnTo>
                  <a:lnTo>
                    <a:pt x="833" y="1439"/>
                  </a:lnTo>
                  <a:lnTo>
                    <a:pt x="707" y="1439"/>
                  </a:lnTo>
                  <a:lnTo>
                    <a:pt x="707" y="1439"/>
                  </a:lnTo>
                  <a:lnTo>
                    <a:pt x="556" y="1439"/>
                  </a:lnTo>
                  <a:lnTo>
                    <a:pt x="429" y="1388"/>
                  </a:lnTo>
                  <a:lnTo>
                    <a:pt x="303" y="1313"/>
                  </a:lnTo>
                  <a:lnTo>
                    <a:pt x="202" y="1237"/>
                  </a:lnTo>
                  <a:lnTo>
                    <a:pt x="101" y="1111"/>
                  </a:lnTo>
                  <a:lnTo>
                    <a:pt x="51" y="985"/>
                  </a:lnTo>
                  <a:lnTo>
                    <a:pt x="1" y="859"/>
                  </a:lnTo>
                  <a:lnTo>
                    <a:pt x="1" y="707"/>
                  </a:lnTo>
                  <a:lnTo>
                    <a:pt x="1" y="707"/>
                  </a:lnTo>
                  <a:lnTo>
                    <a:pt x="1" y="581"/>
                  </a:lnTo>
                  <a:lnTo>
                    <a:pt x="51" y="430"/>
                  </a:lnTo>
                  <a:lnTo>
                    <a:pt x="127" y="304"/>
                  </a:lnTo>
                  <a:lnTo>
                    <a:pt x="202" y="203"/>
                  </a:lnTo>
                  <a:lnTo>
                    <a:pt x="329" y="127"/>
                  </a:lnTo>
                  <a:lnTo>
                    <a:pt x="455" y="51"/>
                  </a:lnTo>
                  <a:lnTo>
                    <a:pt x="581" y="26"/>
                  </a:lnTo>
                  <a:lnTo>
                    <a:pt x="73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3563;p46"/>
            <p:cNvSpPr/>
            <p:nvPr/>
          </p:nvSpPr>
          <p:spPr>
            <a:xfrm>
              <a:off x="1724031" y="985814"/>
              <a:ext cx="28510" cy="28510"/>
            </a:xfrm>
            <a:custGeom>
              <a:avLst/>
              <a:gdLst/>
              <a:ahLst/>
              <a:cxnLst/>
              <a:rect l="l" t="t" r="r" b="b"/>
              <a:pathLst>
                <a:path w="1439" h="1439" extrusionOk="0">
                  <a:moveTo>
                    <a:pt x="581" y="1"/>
                  </a:moveTo>
                  <a:lnTo>
                    <a:pt x="454" y="51"/>
                  </a:lnTo>
                  <a:lnTo>
                    <a:pt x="328" y="102"/>
                  </a:lnTo>
                  <a:lnTo>
                    <a:pt x="202" y="202"/>
                  </a:lnTo>
                  <a:lnTo>
                    <a:pt x="126" y="303"/>
                  </a:lnTo>
                  <a:lnTo>
                    <a:pt x="51" y="429"/>
                  </a:lnTo>
                  <a:lnTo>
                    <a:pt x="0" y="556"/>
                  </a:lnTo>
                  <a:lnTo>
                    <a:pt x="0" y="707"/>
                  </a:lnTo>
                  <a:lnTo>
                    <a:pt x="0" y="858"/>
                  </a:lnTo>
                  <a:lnTo>
                    <a:pt x="51" y="985"/>
                  </a:lnTo>
                  <a:lnTo>
                    <a:pt x="101" y="1111"/>
                  </a:lnTo>
                  <a:lnTo>
                    <a:pt x="202" y="1212"/>
                  </a:lnTo>
                  <a:lnTo>
                    <a:pt x="303" y="1313"/>
                  </a:lnTo>
                  <a:lnTo>
                    <a:pt x="429" y="1388"/>
                  </a:lnTo>
                  <a:lnTo>
                    <a:pt x="555" y="1413"/>
                  </a:lnTo>
                  <a:lnTo>
                    <a:pt x="707" y="1439"/>
                  </a:lnTo>
                  <a:lnTo>
                    <a:pt x="858" y="1413"/>
                  </a:lnTo>
                  <a:lnTo>
                    <a:pt x="984" y="1388"/>
                  </a:lnTo>
                  <a:lnTo>
                    <a:pt x="1110" y="1313"/>
                  </a:lnTo>
                  <a:lnTo>
                    <a:pt x="1211" y="1237"/>
                  </a:lnTo>
                  <a:lnTo>
                    <a:pt x="1312" y="1136"/>
                  </a:lnTo>
                  <a:lnTo>
                    <a:pt x="1363" y="1010"/>
                  </a:lnTo>
                  <a:lnTo>
                    <a:pt x="1413" y="884"/>
                  </a:lnTo>
                  <a:lnTo>
                    <a:pt x="1438" y="732"/>
                  </a:lnTo>
                  <a:lnTo>
                    <a:pt x="1413" y="581"/>
                  </a:lnTo>
                  <a:lnTo>
                    <a:pt x="1388" y="455"/>
                  </a:lnTo>
                  <a:lnTo>
                    <a:pt x="1312" y="329"/>
                  </a:lnTo>
                  <a:lnTo>
                    <a:pt x="1237" y="228"/>
                  </a:lnTo>
                  <a:lnTo>
                    <a:pt x="1136" y="127"/>
                  </a:lnTo>
                  <a:lnTo>
                    <a:pt x="1010" y="51"/>
                  </a:lnTo>
                  <a:lnTo>
                    <a:pt x="88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3564;p46"/>
            <p:cNvSpPr/>
            <p:nvPr/>
          </p:nvSpPr>
          <p:spPr>
            <a:xfrm>
              <a:off x="1724031" y="985814"/>
              <a:ext cx="28510" cy="28510"/>
            </a:xfrm>
            <a:custGeom>
              <a:avLst/>
              <a:gdLst/>
              <a:ahLst/>
              <a:cxnLst/>
              <a:rect l="l" t="t" r="r" b="b"/>
              <a:pathLst>
                <a:path w="1439" h="1439" fill="none" extrusionOk="0">
                  <a:moveTo>
                    <a:pt x="732" y="1"/>
                  </a:moveTo>
                  <a:lnTo>
                    <a:pt x="732" y="1"/>
                  </a:lnTo>
                  <a:lnTo>
                    <a:pt x="883" y="1"/>
                  </a:lnTo>
                  <a:lnTo>
                    <a:pt x="1010" y="51"/>
                  </a:lnTo>
                  <a:lnTo>
                    <a:pt x="1136" y="127"/>
                  </a:lnTo>
                  <a:lnTo>
                    <a:pt x="1237" y="228"/>
                  </a:lnTo>
                  <a:lnTo>
                    <a:pt x="1312" y="329"/>
                  </a:lnTo>
                  <a:lnTo>
                    <a:pt x="1388" y="455"/>
                  </a:lnTo>
                  <a:lnTo>
                    <a:pt x="1413" y="581"/>
                  </a:lnTo>
                  <a:lnTo>
                    <a:pt x="1438" y="732"/>
                  </a:lnTo>
                  <a:lnTo>
                    <a:pt x="1438" y="732"/>
                  </a:lnTo>
                  <a:lnTo>
                    <a:pt x="1413" y="884"/>
                  </a:lnTo>
                  <a:lnTo>
                    <a:pt x="1363" y="1010"/>
                  </a:lnTo>
                  <a:lnTo>
                    <a:pt x="1312" y="1136"/>
                  </a:lnTo>
                  <a:lnTo>
                    <a:pt x="1211" y="1237"/>
                  </a:lnTo>
                  <a:lnTo>
                    <a:pt x="1110" y="1313"/>
                  </a:lnTo>
                  <a:lnTo>
                    <a:pt x="984" y="1388"/>
                  </a:lnTo>
                  <a:lnTo>
                    <a:pt x="858" y="1413"/>
                  </a:lnTo>
                  <a:lnTo>
                    <a:pt x="707" y="1439"/>
                  </a:lnTo>
                  <a:lnTo>
                    <a:pt x="707" y="1439"/>
                  </a:lnTo>
                  <a:lnTo>
                    <a:pt x="555" y="1413"/>
                  </a:lnTo>
                  <a:lnTo>
                    <a:pt x="429" y="1388"/>
                  </a:lnTo>
                  <a:lnTo>
                    <a:pt x="303" y="1313"/>
                  </a:lnTo>
                  <a:lnTo>
                    <a:pt x="202" y="1212"/>
                  </a:lnTo>
                  <a:lnTo>
                    <a:pt x="101" y="1111"/>
                  </a:lnTo>
                  <a:lnTo>
                    <a:pt x="51" y="985"/>
                  </a:lnTo>
                  <a:lnTo>
                    <a:pt x="0" y="858"/>
                  </a:lnTo>
                  <a:lnTo>
                    <a:pt x="0" y="707"/>
                  </a:lnTo>
                  <a:lnTo>
                    <a:pt x="0" y="707"/>
                  </a:lnTo>
                  <a:lnTo>
                    <a:pt x="0" y="556"/>
                  </a:lnTo>
                  <a:lnTo>
                    <a:pt x="51" y="429"/>
                  </a:lnTo>
                  <a:lnTo>
                    <a:pt x="126" y="303"/>
                  </a:lnTo>
                  <a:lnTo>
                    <a:pt x="202" y="202"/>
                  </a:lnTo>
                  <a:lnTo>
                    <a:pt x="328" y="102"/>
                  </a:lnTo>
                  <a:lnTo>
                    <a:pt x="454" y="51"/>
                  </a:lnTo>
                  <a:lnTo>
                    <a:pt x="581" y="1"/>
                  </a:lnTo>
                  <a:lnTo>
                    <a:pt x="73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3565;p46"/>
            <p:cNvSpPr/>
            <p:nvPr/>
          </p:nvSpPr>
          <p:spPr>
            <a:xfrm>
              <a:off x="1732532" y="915335"/>
              <a:ext cx="196461" cy="95992"/>
            </a:xfrm>
            <a:custGeom>
              <a:avLst/>
              <a:gdLst/>
              <a:ahLst/>
              <a:cxnLst/>
              <a:rect l="l" t="t" r="r" b="b"/>
              <a:pathLst>
                <a:path w="9916" h="4845" extrusionOk="0">
                  <a:moveTo>
                    <a:pt x="278" y="0"/>
                  </a:moveTo>
                  <a:lnTo>
                    <a:pt x="0" y="631"/>
                  </a:lnTo>
                  <a:lnTo>
                    <a:pt x="9638" y="4844"/>
                  </a:lnTo>
                  <a:lnTo>
                    <a:pt x="9915" y="4214"/>
                  </a:lnTo>
                  <a:lnTo>
                    <a:pt x="2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3566;p46"/>
            <p:cNvSpPr/>
            <p:nvPr/>
          </p:nvSpPr>
          <p:spPr>
            <a:xfrm>
              <a:off x="1907987" y="988806"/>
              <a:ext cx="28510" cy="28530"/>
            </a:xfrm>
            <a:custGeom>
              <a:avLst/>
              <a:gdLst/>
              <a:ahLst/>
              <a:cxnLst/>
              <a:rect l="l" t="t" r="r" b="b"/>
              <a:pathLst>
                <a:path w="1439" h="1440" extrusionOk="0">
                  <a:moveTo>
                    <a:pt x="581" y="1"/>
                  </a:moveTo>
                  <a:lnTo>
                    <a:pt x="455" y="51"/>
                  </a:lnTo>
                  <a:lnTo>
                    <a:pt x="329" y="127"/>
                  </a:lnTo>
                  <a:lnTo>
                    <a:pt x="228" y="203"/>
                  </a:lnTo>
                  <a:lnTo>
                    <a:pt x="127" y="304"/>
                  </a:lnTo>
                  <a:lnTo>
                    <a:pt x="77" y="430"/>
                  </a:lnTo>
                  <a:lnTo>
                    <a:pt x="26" y="556"/>
                  </a:lnTo>
                  <a:lnTo>
                    <a:pt x="1" y="707"/>
                  </a:lnTo>
                  <a:lnTo>
                    <a:pt x="26" y="859"/>
                  </a:lnTo>
                  <a:lnTo>
                    <a:pt x="51" y="985"/>
                  </a:lnTo>
                  <a:lnTo>
                    <a:pt x="127" y="1111"/>
                  </a:lnTo>
                  <a:lnTo>
                    <a:pt x="203" y="1212"/>
                  </a:lnTo>
                  <a:lnTo>
                    <a:pt x="304" y="1313"/>
                  </a:lnTo>
                  <a:lnTo>
                    <a:pt x="430" y="1389"/>
                  </a:lnTo>
                  <a:lnTo>
                    <a:pt x="556" y="1414"/>
                  </a:lnTo>
                  <a:lnTo>
                    <a:pt x="707" y="1439"/>
                  </a:lnTo>
                  <a:lnTo>
                    <a:pt x="859" y="1439"/>
                  </a:lnTo>
                  <a:lnTo>
                    <a:pt x="985" y="1389"/>
                  </a:lnTo>
                  <a:lnTo>
                    <a:pt x="1111" y="1313"/>
                  </a:lnTo>
                  <a:lnTo>
                    <a:pt x="1237" y="1237"/>
                  </a:lnTo>
                  <a:lnTo>
                    <a:pt x="1313" y="1136"/>
                  </a:lnTo>
                  <a:lnTo>
                    <a:pt x="1388" y="1010"/>
                  </a:lnTo>
                  <a:lnTo>
                    <a:pt x="1439" y="884"/>
                  </a:lnTo>
                  <a:lnTo>
                    <a:pt x="1439" y="733"/>
                  </a:lnTo>
                  <a:lnTo>
                    <a:pt x="1439" y="581"/>
                  </a:lnTo>
                  <a:lnTo>
                    <a:pt x="1388" y="455"/>
                  </a:lnTo>
                  <a:lnTo>
                    <a:pt x="1338" y="329"/>
                  </a:lnTo>
                  <a:lnTo>
                    <a:pt x="1237" y="228"/>
                  </a:lnTo>
                  <a:lnTo>
                    <a:pt x="1136" y="127"/>
                  </a:lnTo>
                  <a:lnTo>
                    <a:pt x="1010" y="51"/>
                  </a:lnTo>
                  <a:lnTo>
                    <a:pt x="884" y="26"/>
                  </a:lnTo>
                  <a:lnTo>
                    <a:pt x="7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3567;p46"/>
            <p:cNvSpPr/>
            <p:nvPr/>
          </p:nvSpPr>
          <p:spPr>
            <a:xfrm>
              <a:off x="1907987" y="988806"/>
              <a:ext cx="28510" cy="28530"/>
            </a:xfrm>
            <a:custGeom>
              <a:avLst/>
              <a:gdLst/>
              <a:ahLst/>
              <a:cxnLst/>
              <a:rect l="l" t="t" r="r" b="b"/>
              <a:pathLst>
                <a:path w="1439" h="1440" fill="none" extrusionOk="0">
                  <a:moveTo>
                    <a:pt x="707" y="1439"/>
                  </a:moveTo>
                  <a:lnTo>
                    <a:pt x="707" y="1439"/>
                  </a:lnTo>
                  <a:lnTo>
                    <a:pt x="859" y="1439"/>
                  </a:lnTo>
                  <a:lnTo>
                    <a:pt x="985" y="1389"/>
                  </a:lnTo>
                  <a:lnTo>
                    <a:pt x="1111" y="1313"/>
                  </a:lnTo>
                  <a:lnTo>
                    <a:pt x="1237" y="1237"/>
                  </a:lnTo>
                  <a:lnTo>
                    <a:pt x="1313" y="1136"/>
                  </a:lnTo>
                  <a:lnTo>
                    <a:pt x="1388" y="1010"/>
                  </a:lnTo>
                  <a:lnTo>
                    <a:pt x="1439" y="884"/>
                  </a:lnTo>
                  <a:lnTo>
                    <a:pt x="1439" y="733"/>
                  </a:lnTo>
                  <a:lnTo>
                    <a:pt x="1439" y="733"/>
                  </a:lnTo>
                  <a:lnTo>
                    <a:pt x="1439" y="581"/>
                  </a:lnTo>
                  <a:lnTo>
                    <a:pt x="1388" y="455"/>
                  </a:lnTo>
                  <a:lnTo>
                    <a:pt x="1338" y="329"/>
                  </a:lnTo>
                  <a:lnTo>
                    <a:pt x="1237" y="228"/>
                  </a:lnTo>
                  <a:lnTo>
                    <a:pt x="1136" y="127"/>
                  </a:lnTo>
                  <a:lnTo>
                    <a:pt x="1010" y="51"/>
                  </a:lnTo>
                  <a:lnTo>
                    <a:pt x="884" y="26"/>
                  </a:lnTo>
                  <a:lnTo>
                    <a:pt x="732" y="1"/>
                  </a:lnTo>
                  <a:lnTo>
                    <a:pt x="732" y="1"/>
                  </a:lnTo>
                  <a:lnTo>
                    <a:pt x="581" y="1"/>
                  </a:lnTo>
                  <a:lnTo>
                    <a:pt x="455" y="51"/>
                  </a:lnTo>
                  <a:lnTo>
                    <a:pt x="329" y="127"/>
                  </a:lnTo>
                  <a:lnTo>
                    <a:pt x="228" y="203"/>
                  </a:lnTo>
                  <a:lnTo>
                    <a:pt x="127" y="304"/>
                  </a:lnTo>
                  <a:lnTo>
                    <a:pt x="77" y="430"/>
                  </a:lnTo>
                  <a:lnTo>
                    <a:pt x="26" y="556"/>
                  </a:lnTo>
                  <a:lnTo>
                    <a:pt x="1" y="707"/>
                  </a:lnTo>
                  <a:lnTo>
                    <a:pt x="1" y="707"/>
                  </a:lnTo>
                  <a:lnTo>
                    <a:pt x="26" y="859"/>
                  </a:lnTo>
                  <a:lnTo>
                    <a:pt x="51" y="985"/>
                  </a:lnTo>
                  <a:lnTo>
                    <a:pt x="127" y="1111"/>
                  </a:lnTo>
                  <a:lnTo>
                    <a:pt x="203" y="1212"/>
                  </a:lnTo>
                  <a:lnTo>
                    <a:pt x="304" y="1313"/>
                  </a:lnTo>
                  <a:lnTo>
                    <a:pt x="430" y="1389"/>
                  </a:lnTo>
                  <a:lnTo>
                    <a:pt x="556" y="1414"/>
                  </a:lnTo>
                  <a:lnTo>
                    <a:pt x="707" y="1439"/>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3568;p46"/>
            <p:cNvSpPr/>
            <p:nvPr/>
          </p:nvSpPr>
          <p:spPr>
            <a:xfrm>
              <a:off x="1725022" y="909332"/>
              <a:ext cx="28510" cy="28510"/>
            </a:xfrm>
            <a:custGeom>
              <a:avLst/>
              <a:gdLst/>
              <a:ahLst/>
              <a:cxnLst/>
              <a:rect l="l" t="t" r="r" b="b"/>
              <a:pathLst>
                <a:path w="1439" h="1439" extrusionOk="0">
                  <a:moveTo>
                    <a:pt x="732" y="0"/>
                  </a:moveTo>
                  <a:lnTo>
                    <a:pt x="606" y="26"/>
                  </a:lnTo>
                  <a:lnTo>
                    <a:pt x="455" y="51"/>
                  </a:lnTo>
                  <a:lnTo>
                    <a:pt x="329" y="127"/>
                  </a:lnTo>
                  <a:lnTo>
                    <a:pt x="228" y="202"/>
                  </a:lnTo>
                  <a:lnTo>
                    <a:pt x="127" y="303"/>
                  </a:lnTo>
                  <a:lnTo>
                    <a:pt x="76" y="429"/>
                  </a:lnTo>
                  <a:lnTo>
                    <a:pt x="26" y="556"/>
                  </a:lnTo>
                  <a:lnTo>
                    <a:pt x="1" y="707"/>
                  </a:lnTo>
                  <a:lnTo>
                    <a:pt x="26" y="858"/>
                  </a:lnTo>
                  <a:lnTo>
                    <a:pt x="51" y="984"/>
                  </a:lnTo>
                  <a:lnTo>
                    <a:pt x="127" y="1111"/>
                  </a:lnTo>
                  <a:lnTo>
                    <a:pt x="203" y="1237"/>
                  </a:lnTo>
                  <a:lnTo>
                    <a:pt x="304" y="1312"/>
                  </a:lnTo>
                  <a:lnTo>
                    <a:pt x="430" y="1388"/>
                  </a:lnTo>
                  <a:lnTo>
                    <a:pt x="581" y="1439"/>
                  </a:lnTo>
                  <a:lnTo>
                    <a:pt x="859" y="1439"/>
                  </a:lnTo>
                  <a:lnTo>
                    <a:pt x="1010" y="1388"/>
                  </a:lnTo>
                  <a:lnTo>
                    <a:pt x="1111" y="1338"/>
                  </a:lnTo>
                  <a:lnTo>
                    <a:pt x="1237" y="1237"/>
                  </a:lnTo>
                  <a:lnTo>
                    <a:pt x="1313" y="1136"/>
                  </a:lnTo>
                  <a:lnTo>
                    <a:pt x="1388" y="1010"/>
                  </a:lnTo>
                  <a:lnTo>
                    <a:pt x="1439" y="884"/>
                  </a:lnTo>
                  <a:lnTo>
                    <a:pt x="1439" y="732"/>
                  </a:lnTo>
                  <a:lnTo>
                    <a:pt x="1439" y="581"/>
                  </a:lnTo>
                  <a:lnTo>
                    <a:pt x="1388" y="455"/>
                  </a:lnTo>
                  <a:lnTo>
                    <a:pt x="1338" y="328"/>
                  </a:lnTo>
                  <a:lnTo>
                    <a:pt x="1237" y="228"/>
                  </a:lnTo>
                  <a:lnTo>
                    <a:pt x="1136" y="127"/>
                  </a:lnTo>
                  <a:lnTo>
                    <a:pt x="1010" y="76"/>
                  </a:lnTo>
                  <a:lnTo>
                    <a:pt x="884" y="26"/>
                  </a:lnTo>
                  <a:lnTo>
                    <a:pt x="7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3569;p46"/>
            <p:cNvSpPr/>
            <p:nvPr/>
          </p:nvSpPr>
          <p:spPr>
            <a:xfrm>
              <a:off x="1725022" y="909332"/>
              <a:ext cx="28510" cy="28510"/>
            </a:xfrm>
            <a:custGeom>
              <a:avLst/>
              <a:gdLst/>
              <a:ahLst/>
              <a:cxnLst/>
              <a:rect l="l" t="t" r="r" b="b"/>
              <a:pathLst>
                <a:path w="1439" h="1439" fill="none" extrusionOk="0">
                  <a:moveTo>
                    <a:pt x="707" y="1439"/>
                  </a:moveTo>
                  <a:lnTo>
                    <a:pt x="707" y="1439"/>
                  </a:lnTo>
                  <a:lnTo>
                    <a:pt x="859" y="1439"/>
                  </a:lnTo>
                  <a:lnTo>
                    <a:pt x="1010" y="1388"/>
                  </a:lnTo>
                  <a:lnTo>
                    <a:pt x="1111" y="1338"/>
                  </a:lnTo>
                  <a:lnTo>
                    <a:pt x="1237" y="1237"/>
                  </a:lnTo>
                  <a:lnTo>
                    <a:pt x="1313" y="1136"/>
                  </a:lnTo>
                  <a:lnTo>
                    <a:pt x="1388" y="1010"/>
                  </a:lnTo>
                  <a:lnTo>
                    <a:pt x="1439" y="884"/>
                  </a:lnTo>
                  <a:lnTo>
                    <a:pt x="1439" y="732"/>
                  </a:lnTo>
                  <a:lnTo>
                    <a:pt x="1439" y="732"/>
                  </a:lnTo>
                  <a:lnTo>
                    <a:pt x="1439" y="581"/>
                  </a:lnTo>
                  <a:lnTo>
                    <a:pt x="1388" y="455"/>
                  </a:lnTo>
                  <a:lnTo>
                    <a:pt x="1338" y="328"/>
                  </a:lnTo>
                  <a:lnTo>
                    <a:pt x="1237" y="228"/>
                  </a:lnTo>
                  <a:lnTo>
                    <a:pt x="1136" y="127"/>
                  </a:lnTo>
                  <a:lnTo>
                    <a:pt x="1010" y="76"/>
                  </a:lnTo>
                  <a:lnTo>
                    <a:pt x="884" y="26"/>
                  </a:lnTo>
                  <a:lnTo>
                    <a:pt x="732" y="0"/>
                  </a:lnTo>
                  <a:lnTo>
                    <a:pt x="732" y="0"/>
                  </a:lnTo>
                  <a:lnTo>
                    <a:pt x="606" y="26"/>
                  </a:lnTo>
                  <a:lnTo>
                    <a:pt x="455" y="51"/>
                  </a:lnTo>
                  <a:lnTo>
                    <a:pt x="329" y="127"/>
                  </a:lnTo>
                  <a:lnTo>
                    <a:pt x="228" y="202"/>
                  </a:lnTo>
                  <a:lnTo>
                    <a:pt x="127" y="303"/>
                  </a:lnTo>
                  <a:lnTo>
                    <a:pt x="76" y="429"/>
                  </a:lnTo>
                  <a:lnTo>
                    <a:pt x="26" y="556"/>
                  </a:lnTo>
                  <a:lnTo>
                    <a:pt x="1" y="707"/>
                  </a:lnTo>
                  <a:lnTo>
                    <a:pt x="1" y="707"/>
                  </a:lnTo>
                  <a:lnTo>
                    <a:pt x="26" y="858"/>
                  </a:lnTo>
                  <a:lnTo>
                    <a:pt x="51" y="984"/>
                  </a:lnTo>
                  <a:lnTo>
                    <a:pt x="127" y="1111"/>
                  </a:lnTo>
                  <a:lnTo>
                    <a:pt x="203" y="1237"/>
                  </a:lnTo>
                  <a:lnTo>
                    <a:pt x="304" y="1312"/>
                  </a:lnTo>
                  <a:lnTo>
                    <a:pt x="430" y="1388"/>
                  </a:lnTo>
                  <a:lnTo>
                    <a:pt x="581" y="1439"/>
                  </a:lnTo>
                  <a:lnTo>
                    <a:pt x="707" y="14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3570;p46"/>
            <p:cNvSpPr/>
            <p:nvPr/>
          </p:nvSpPr>
          <p:spPr>
            <a:xfrm>
              <a:off x="2286916" y="3401338"/>
              <a:ext cx="340438" cy="422403"/>
            </a:xfrm>
            <a:custGeom>
              <a:avLst/>
              <a:gdLst/>
              <a:ahLst/>
              <a:cxnLst/>
              <a:rect l="l" t="t" r="r" b="b"/>
              <a:pathLst>
                <a:path w="17183" h="21320" extrusionOk="0">
                  <a:moveTo>
                    <a:pt x="16703" y="0"/>
                  </a:moveTo>
                  <a:lnTo>
                    <a:pt x="4946" y="404"/>
                  </a:lnTo>
                  <a:lnTo>
                    <a:pt x="1" y="10723"/>
                  </a:lnTo>
                  <a:lnTo>
                    <a:pt x="9083" y="9058"/>
                  </a:lnTo>
                  <a:lnTo>
                    <a:pt x="8882" y="9512"/>
                  </a:lnTo>
                  <a:lnTo>
                    <a:pt x="8705" y="10067"/>
                  </a:lnTo>
                  <a:lnTo>
                    <a:pt x="8528" y="10672"/>
                  </a:lnTo>
                  <a:lnTo>
                    <a:pt x="8377" y="11379"/>
                  </a:lnTo>
                  <a:lnTo>
                    <a:pt x="8301" y="11833"/>
                  </a:lnTo>
                  <a:lnTo>
                    <a:pt x="8200" y="12514"/>
                  </a:lnTo>
                  <a:lnTo>
                    <a:pt x="8175" y="12893"/>
                  </a:lnTo>
                  <a:lnTo>
                    <a:pt x="8150" y="13321"/>
                  </a:lnTo>
                  <a:lnTo>
                    <a:pt x="8150" y="13801"/>
                  </a:lnTo>
                  <a:lnTo>
                    <a:pt x="8175" y="14280"/>
                  </a:lnTo>
                  <a:lnTo>
                    <a:pt x="8226" y="14810"/>
                  </a:lnTo>
                  <a:lnTo>
                    <a:pt x="8301" y="15340"/>
                  </a:lnTo>
                  <a:lnTo>
                    <a:pt x="8402" y="15870"/>
                  </a:lnTo>
                  <a:lnTo>
                    <a:pt x="8554" y="16425"/>
                  </a:lnTo>
                  <a:lnTo>
                    <a:pt x="8755" y="16955"/>
                  </a:lnTo>
                  <a:lnTo>
                    <a:pt x="9008" y="17510"/>
                  </a:lnTo>
                  <a:lnTo>
                    <a:pt x="9336" y="18039"/>
                  </a:lnTo>
                  <a:lnTo>
                    <a:pt x="9487" y="18292"/>
                  </a:lnTo>
                  <a:lnTo>
                    <a:pt x="9689" y="18569"/>
                  </a:lnTo>
                  <a:lnTo>
                    <a:pt x="10118" y="19074"/>
                  </a:lnTo>
                  <a:lnTo>
                    <a:pt x="10648" y="19604"/>
                  </a:lnTo>
                  <a:lnTo>
                    <a:pt x="10925" y="19856"/>
                  </a:lnTo>
                  <a:lnTo>
                    <a:pt x="11228" y="20108"/>
                  </a:lnTo>
                  <a:lnTo>
                    <a:pt x="11556" y="20335"/>
                  </a:lnTo>
                  <a:lnTo>
                    <a:pt x="11859" y="20562"/>
                  </a:lnTo>
                  <a:lnTo>
                    <a:pt x="12187" y="20764"/>
                  </a:lnTo>
                  <a:lnTo>
                    <a:pt x="12540" y="20941"/>
                  </a:lnTo>
                  <a:lnTo>
                    <a:pt x="12868" y="21092"/>
                  </a:lnTo>
                  <a:lnTo>
                    <a:pt x="13196" y="21193"/>
                  </a:lnTo>
                  <a:lnTo>
                    <a:pt x="13524" y="21269"/>
                  </a:lnTo>
                  <a:lnTo>
                    <a:pt x="13827" y="21319"/>
                  </a:lnTo>
                  <a:lnTo>
                    <a:pt x="14129" y="21294"/>
                  </a:lnTo>
                  <a:lnTo>
                    <a:pt x="14432" y="21244"/>
                  </a:lnTo>
                  <a:lnTo>
                    <a:pt x="14609" y="21168"/>
                  </a:lnTo>
                  <a:lnTo>
                    <a:pt x="14785" y="21092"/>
                  </a:lnTo>
                  <a:lnTo>
                    <a:pt x="14962" y="20966"/>
                  </a:lnTo>
                  <a:lnTo>
                    <a:pt x="15139" y="20840"/>
                  </a:lnTo>
                  <a:lnTo>
                    <a:pt x="15290" y="20688"/>
                  </a:lnTo>
                  <a:lnTo>
                    <a:pt x="15467" y="20487"/>
                  </a:lnTo>
                  <a:lnTo>
                    <a:pt x="15618" y="20260"/>
                  </a:lnTo>
                  <a:lnTo>
                    <a:pt x="15769" y="20007"/>
                  </a:lnTo>
                  <a:lnTo>
                    <a:pt x="15921" y="19730"/>
                  </a:lnTo>
                  <a:lnTo>
                    <a:pt x="16072" y="19402"/>
                  </a:lnTo>
                  <a:lnTo>
                    <a:pt x="16198" y="19049"/>
                  </a:lnTo>
                  <a:lnTo>
                    <a:pt x="16350" y="18645"/>
                  </a:lnTo>
                  <a:lnTo>
                    <a:pt x="16476" y="18216"/>
                  </a:lnTo>
                  <a:lnTo>
                    <a:pt x="16577" y="17737"/>
                  </a:lnTo>
                  <a:lnTo>
                    <a:pt x="16678" y="17207"/>
                  </a:lnTo>
                  <a:lnTo>
                    <a:pt x="16778" y="16652"/>
                  </a:lnTo>
                  <a:lnTo>
                    <a:pt x="16879" y="16021"/>
                  </a:lnTo>
                  <a:lnTo>
                    <a:pt x="16955" y="15365"/>
                  </a:lnTo>
                  <a:lnTo>
                    <a:pt x="17031" y="14633"/>
                  </a:lnTo>
                  <a:lnTo>
                    <a:pt x="17081" y="13877"/>
                  </a:lnTo>
                  <a:lnTo>
                    <a:pt x="17157" y="12186"/>
                  </a:lnTo>
                  <a:lnTo>
                    <a:pt x="17182" y="10243"/>
                  </a:lnTo>
                  <a:lnTo>
                    <a:pt x="17157" y="8074"/>
                  </a:lnTo>
                  <a:lnTo>
                    <a:pt x="17081" y="5652"/>
                  </a:lnTo>
                  <a:lnTo>
                    <a:pt x="16930" y="2977"/>
                  </a:lnTo>
                  <a:lnTo>
                    <a:pt x="16703" y="0"/>
                  </a:lnTo>
                  <a:close/>
                </a:path>
              </a:pathLst>
            </a:custGeom>
            <a:solidFill>
              <a:srgbClr val="F6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3571;p46"/>
            <p:cNvSpPr/>
            <p:nvPr/>
          </p:nvSpPr>
          <p:spPr>
            <a:xfrm>
              <a:off x="2286916" y="3401338"/>
              <a:ext cx="340438" cy="422403"/>
            </a:xfrm>
            <a:custGeom>
              <a:avLst/>
              <a:gdLst/>
              <a:ahLst/>
              <a:cxnLst/>
              <a:rect l="l" t="t" r="r" b="b"/>
              <a:pathLst>
                <a:path w="17183" h="21320" fill="none" extrusionOk="0">
                  <a:moveTo>
                    <a:pt x="1" y="10723"/>
                  </a:moveTo>
                  <a:lnTo>
                    <a:pt x="1" y="10723"/>
                  </a:lnTo>
                  <a:lnTo>
                    <a:pt x="9083" y="9058"/>
                  </a:lnTo>
                  <a:lnTo>
                    <a:pt x="9083" y="9058"/>
                  </a:lnTo>
                  <a:lnTo>
                    <a:pt x="8882" y="9512"/>
                  </a:lnTo>
                  <a:lnTo>
                    <a:pt x="8705" y="10067"/>
                  </a:lnTo>
                  <a:lnTo>
                    <a:pt x="8528" y="10672"/>
                  </a:lnTo>
                  <a:lnTo>
                    <a:pt x="8377" y="11379"/>
                  </a:lnTo>
                  <a:lnTo>
                    <a:pt x="8377" y="11379"/>
                  </a:lnTo>
                  <a:lnTo>
                    <a:pt x="8301" y="11833"/>
                  </a:lnTo>
                  <a:lnTo>
                    <a:pt x="8200" y="12514"/>
                  </a:lnTo>
                  <a:lnTo>
                    <a:pt x="8175" y="12893"/>
                  </a:lnTo>
                  <a:lnTo>
                    <a:pt x="8150" y="13321"/>
                  </a:lnTo>
                  <a:lnTo>
                    <a:pt x="8150" y="13801"/>
                  </a:lnTo>
                  <a:lnTo>
                    <a:pt x="8175" y="14280"/>
                  </a:lnTo>
                  <a:lnTo>
                    <a:pt x="8226" y="14810"/>
                  </a:lnTo>
                  <a:lnTo>
                    <a:pt x="8301" y="15340"/>
                  </a:lnTo>
                  <a:lnTo>
                    <a:pt x="8402" y="15870"/>
                  </a:lnTo>
                  <a:lnTo>
                    <a:pt x="8554" y="16425"/>
                  </a:lnTo>
                  <a:lnTo>
                    <a:pt x="8755" y="16955"/>
                  </a:lnTo>
                  <a:lnTo>
                    <a:pt x="9008" y="17510"/>
                  </a:lnTo>
                  <a:lnTo>
                    <a:pt x="9336" y="18039"/>
                  </a:lnTo>
                  <a:lnTo>
                    <a:pt x="9487" y="18292"/>
                  </a:lnTo>
                  <a:lnTo>
                    <a:pt x="9689" y="18569"/>
                  </a:lnTo>
                  <a:lnTo>
                    <a:pt x="9689" y="18569"/>
                  </a:lnTo>
                  <a:lnTo>
                    <a:pt x="10118" y="19074"/>
                  </a:lnTo>
                  <a:lnTo>
                    <a:pt x="10648" y="19604"/>
                  </a:lnTo>
                  <a:lnTo>
                    <a:pt x="10925" y="19856"/>
                  </a:lnTo>
                  <a:lnTo>
                    <a:pt x="11228" y="20108"/>
                  </a:lnTo>
                  <a:lnTo>
                    <a:pt x="11556" y="20335"/>
                  </a:lnTo>
                  <a:lnTo>
                    <a:pt x="11859" y="20562"/>
                  </a:lnTo>
                  <a:lnTo>
                    <a:pt x="12187" y="20764"/>
                  </a:lnTo>
                  <a:lnTo>
                    <a:pt x="12540" y="20941"/>
                  </a:lnTo>
                  <a:lnTo>
                    <a:pt x="12868" y="21092"/>
                  </a:lnTo>
                  <a:lnTo>
                    <a:pt x="13196" y="21193"/>
                  </a:lnTo>
                  <a:lnTo>
                    <a:pt x="13524" y="21269"/>
                  </a:lnTo>
                  <a:lnTo>
                    <a:pt x="13827" y="21319"/>
                  </a:lnTo>
                  <a:lnTo>
                    <a:pt x="14129" y="21294"/>
                  </a:lnTo>
                  <a:lnTo>
                    <a:pt x="14432" y="21244"/>
                  </a:lnTo>
                  <a:lnTo>
                    <a:pt x="14432" y="21244"/>
                  </a:lnTo>
                  <a:lnTo>
                    <a:pt x="14609" y="21168"/>
                  </a:lnTo>
                  <a:lnTo>
                    <a:pt x="14785" y="21092"/>
                  </a:lnTo>
                  <a:lnTo>
                    <a:pt x="14962" y="20966"/>
                  </a:lnTo>
                  <a:lnTo>
                    <a:pt x="15139" y="20840"/>
                  </a:lnTo>
                  <a:lnTo>
                    <a:pt x="15290" y="20688"/>
                  </a:lnTo>
                  <a:lnTo>
                    <a:pt x="15467" y="20487"/>
                  </a:lnTo>
                  <a:lnTo>
                    <a:pt x="15618" y="20260"/>
                  </a:lnTo>
                  <a:lnTo>
                    <a:pt x="15769" y="20007"/>
                  </a:lnTo>
                  <a:lnTo>
                    <a:pt x="15921" y="19730"/>
                  </a:lnTo>
                  <a:lnTo>
                    <a:pt x="16072" y="19402"/>
                  </a:lnTo>
                  <a:lnTo>
                    <a:pt x="16198" y="19049"/>
                  </a:lnTo>
                  <a:lnTo>
                    <a:pt x="16350" y="18645"/>
                  </a:lnTo>
                  <a:lnTo>
                    <a:pt x="16476" y="18216"/>
                  </a:lnTo>
                  <a:lnTo>
                    <a:pt x="16577" y="17737"/>
                  </a:lnTo>
                  <a:lnTo>
                    <a:pt x="16678" y="17207"/>
                  </a:lnTo>
                  <a:lnTo>
                    <a:pt x="16778" y="16652"/>
                  </a:lnTo>
                  <a:lnTo>
                    <a:pt x="16879" y="16021"/>
                  </a:lnTo>
                  <a:lnTo>
                    <a:pt x="16955" y="15365"/>
                  </a:lnTo>
                  <a:lnTo>
                    <a:pt x="17031" y="14633"/>
                  </a:lnTo>
                  <a:lnTo>
                    <a:pt x="17081" y="13877"/>
                  </a:lnTo>
                  <a:lnTo>
                    <a:pt x="17157" y="12186"/>
                  </a:lnTo>
                  <a:lnTo>
                    <a:pt x="17182" y="10243"/>
                  </a:lnTo>
                  <a:lnTo>
                    <a:pt x="17157" y="8074"/>
                  </a:lnTo>
                  <a:lnTo>
                    <a:pt x="17081" y="5652"/>
                  </a:lnTo>
                  <a:lnTo>
                    <a:pt x="16930" y="2977"/>
                  </a:lnTo>
                  <a:lnTo>
                    <a:pt x="16703" y="0"/>
                  </a:lnTo>
                  <a:lnTo>
                    <a:pt x="16703" y="0"/>
                  </a:lnTo>
                  <a:lnTo>
                    <a:pt x="4946" y="404"/>
                  </a:lnTo>
                  <a:lnTo>
                    <a:pt x="4946" y="404"/>
                  </a:lnTo>
                  <a:lnTo>
                    <a:pt x="1" y="1072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3572;p46"/>
            <p:cNvSpPr/>
            <p:nvPr/>
          </p:nvSpPr>
          <p:spPr>
            <a:xfrm>
              <a:off x="1306108" y="3838755"/>
              <a:ext cx="420897" cy="498364"/>
            </a:xfrm>
            <a:custGeom>
              <a:avLst/>
              <a:gdLst/>
              <a:ahLst/>
              <a:cxnLst/>
              <a:rect l="l" t="t" r="r" b="b"/>
              <a:pathLst>
                <a:path w="21244" h="25154" extrusionOk="0">
                  <a:moveTo>
                    <a:pt x="21244" y="0"/>
                  </a:moveTo>
                  <a:lnTo>
                    <a:pt x="9285" y="1438"/>
                  </a:lnTo>
                  <a:lnTo>
                    <a:pt x="13801" y="18140"/>
                  </a:lnTo>
                  <a:lnTo>
                    <a:pt x="12918" y="17913"/>
                  </a:lnTo>
                  <a:lnTo>
                    <a:pt x="12035" y="17736"/>
                  </a:lnTo>
                  <a:lnTo>
                    <a:pt x="11152" y="17610"/>
                  </a:lnTo>
                  <a:lnTo>
                    <a:pt x="10294" y="17535"/>
                  </a:lnTo>
                  <a:lnTo>
                    <a:pt x="9436" y="17535"/>
                  </a:lnTo>
                  <a:lnTo>
                    <a:pt x="8604" y="17585"/>
                  </a:lnTo>
                  <a:lnTo>
                    <a:pt x="7796" y="17661"/>
                  </a:lnTo>
                  <a:lnTo>
                    <a:pt x="6989" y="17812"/>
                  </a:lnTo>
                  <a:lnTo>
                    <a:pt x="6232" y="18014"/>
                  </a:lnTo>
                  <a:lnTo>
                    <a:pt x="5500" y="18266"/>
                  </a:lnTo>
                  <a:lnTo>
                    <a:pt x="4794" y="18569"/>
                  </a:lnTo>
                  <a:lnTo>
                    <a:pt x="4441" y="18746"/>
                  </a:lnTo>
                  <a:lnTo>
                    <a:pt x="4113" y="18922"/>
                  </a:lnTo>
                  <a:lnTo>
                    <a:pt x="3785" y="19124"/>
                  </a:lnTo>
                  <a:lnTo>
                    <a:pt x="3482" y="19326"/>
                  </a:lnTo>
                  <a:lnTo>
                    <a:pt x="3179" y="19553"/>
                  </a:lnTo>
                  <a:lnTo>
                    <a:pt x="2902" y="19780"/>
                  </a:lnTo>
                  <a:lnTo>
                    <a:pt x="2624" y="20007"/>
                  </a:lnTo>
                  <a:lnTo>
                    <a:pt x="2347" y="20285"/>
                  </a:lnTo>
                  <a:lnTo>
                    <a:pt x="2094" y="20537"/>
                  </a:lnTo>
                  <a:lnTo>
                    <a:pt x="1842" y="20814"/>
                  </a:lnTo>
                  <a:lnTo>
                    <a:pt x="1640" y="21092"/>
                  </a:lnTo>
                  <a:lnTo>
                    <a:pt x="1439" y="21369"/>
                  </a:lnTo>
                  <a:lnTo>
                    <a:pt x="1085" y="21925"/>
                  </a:lnTo>
                  <a:lnTo>
                    <a:pt x="783" y="22505"/>
                  </a:lnTo>
                  <a:lnTo>
                    <a:pt x="530" y="23060"/>
                  </a:lnTo>
                  <a:lnTo>
                    <a:pt x="354" y="23615"/>
                  </a:lnTo>
                  <a:lnTo>
                    <a:pt x="202" y="24145"/>
                  </a:lnTo>
                  <a:lnTo>
                    <a:pt x="76" y="24675"/>
                  </a:lnTo>
                  <a:lnTo>
                    <a:pt x="0" y="25154"/>
                  </a:lnTo>
                  <a:lnTo>
                    <a:pt x="21042" y="24750"/>
                  </a:lnTo>
                  <a:lnTo>
                    <a:pt x="21244" y="0"/>
                  </a:lnTo>
                  <a:close/>
                </a:path>
              </a:pathLst>
            </a:custGeom>
            <a:solidFill>
              <a:srgbClr val="F6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3573;p46"/>
            <p:cNvSpPr/>
            <p:nvPr/>
          </p:nvSpPr>
          <p:spPr>
            <a:xfrm>
              <a:off x="1306108" y="3838755"/>
              <a:ext cx="420897" cy="498364"/>
            </a:xfrm>
            <a:custGeom>
              <a:avLst/>
              <a:gdLst/>
              <a:ahLst/>
              <a:cxnLst/>
              <a:rect l="l" t="t" r="r" b="b"/>
              <a:pathLst>
                <a:path w="21244" h="25154" fill="none" extrusionOk="0">
                  <a:moveTo>
                    <a:pt x="9285" y="1438"/>
                  </a:moveTo>
                  <a:lnTo>
                    <a:pt x="9285" y="1438"/>
                  </a:lnTo>
                  <a:lnTo>
                    <a:pt x="13801" y="18140"/>
                  </a:lnTo>
                  <a:lnTo>
                    <a:pt x="13801" y="18140"/>
                  </a:lnTo>
                  <a:lnTo>
                    <a:pt x="12918" y="17913"/>
                  </a:lnTo>
                  <a:lnTo>
                    <a:pt x="12035" y="17736"/>
                  </a:lnTo>
                  <a:lnTo>
                    <a:pt x="11152" y="17610"/>
                  </a:lnTo>
                  <a:lnTo>
                    <a:pt x="10294" y="17535"/>
                  </a:lnTo>
                  <a:lnTo>
                    <a:pt x="9436" y="17535"/>
                  </a:lnTo>
                  <a:lnTo>
                    <a:pt x="8604" y="17585"/>
                  </a:lnTo>
                  <a:lnTo>
                    <a:pt x="7796" y="17661"/>
                  </a:lnTo>
                  <a:lnTo>
                    <a:pt x="6989" y="17812"/>
                  </a:lnTo>
                  <a:lnTo>
                    <a:pt x="6232" y="18014"/>
                  </a:lnTo>
                  <a:lnTo>
                    <a:pt x="5500" y="18266"/>
                  </a:lnTo>
                  <a:lnTo>
                    <a:pt x="4794" y="18569"/>
                  </a:lnTo>
                  <a:lnTo>
                    <a:pt x="4441" y="18746"/>
                  </a:lnTo>
                  <a:lnTo>
                    <a:pt x="4113" y="18922"/>
                  </a:lnTo>
                  <a:lnTo>
                    <a:pt x="3785" y="19124"/>
                  </a:lnTo>
                  <a:lnTo>
                    <a:pt x="3482" y="19326"/>
                  </a:lnTo>
                  <a:lnTo>
                    <a:pt x="3179" y="19553"/>
                  </a:lnTo>
                  <a:lnTo>
                    <a:pt x="2902" y="19780"/>
                  </a:lnTo>
                  <a:lnTo>
                    <a:pt x="2624" y="20007"/>
                  </a:lnTo>
                  <a:lnTo>
                    <a:pt x="2347" y="20285"/>
                  </a:lnTo>
                  <a:lnTo>
                    <a:pt x="2094" y="20537"/>
                  </a:lnTo>
                  <a:lnTo>
                    <a:pt x="1842" y="20814"/>
                  </a:lnTo>
                  <a:lnTo>
                    <a:pt x="1842" y="20814"/>
                  </a:lnTo>
                  <a:lnTo>
                    <a:pt x="1640" y="21092"/>
                  </a:lnTo>
                  <a:lnTo>
                    <a:pt x="1439" y="21369"/>
                  </a:lnTo>
                  <a:lnTo>
                    <a:pt x="1085" y="21925"/>
                  </a:lnTo>
                  <a:lnTo>
                    <a:pt x="783" y="22505"/>
                  </a:lnTo>
                  <a:lnTo>
                    <a:pt x="530" y="23060"/>
                  </a:lnTo>
                  <a:lnTo>
                    <a:pt x="354" y="23615"/>
                  </a:lnTo>
                  <a:lnTo>
                    <a:pt x="202" y="24145"/>
                  </a:lnTo>
                  <a:lnTo>
                    <a:pt x="76" y="24675"/>
                  </a:lnTo>
                  <a:lnTo>
                    <a:pt x="0" y="25154"/>
                  </a:lnTo>
                  <a:lnTo>
                    <a:pt x="0" y="25154"/>
                  </a:lnTo>
                  <a:lnTo>
                    <a:pt x="21042" y="24750"/>
                  </a:lnTo>
                  <a:lnTo>
                    <a:pt x="21042" y="24750"/>
                  </a:lnTo>
                  <a:lnTo>
                    <a:pt x="21244" y="0"/>
                  </a:lnTo>
                  <a:lnTo>
                    <a:pt x="21244" y="0"/>
                  </a:lnTo>
                  <a:lnTo>
                    <a:pt x="9285" y="143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3574;p46"/>
            <p:cNvSpPr/>
            <p:nvPr/>
          </p:nvSpPr>
          <p:spPr>
            <a:xfrm>
              <a:off x="2582367" y="1724169"/>
              <a:ext cx="380420" cy="591344"/>
            </a:xfrm>
            <a:custGeom>
              <a:avLst/>
              <a:gdLst/>
              <a:ahLst/>
              <a:cxnLst/>
              <a:rect l="l" t="t" r="r" b="b"/>
              <a:pathLst>
                <a:path w="19201" h="29847" extrusionOk="0">
                  <a:moveTo>
                    <a:pt x="11606" y="1"/>
                  </a:moveTo>
                  <a:lnTo>
                    <a:pt x="11505" y="51"/>
                  </a:lnTo>
                  <a:lnTo>
                    <a:pt x="11379" y="177"/>
                  </a:lnTo>
                  <a:lnTo>
                    <a:pt x="11253" y="328"/>
                  </a:lnTo>
                  <a:lnTo>
                    <a:pt x="11127" y="530"/>
                  </a:lnTo>
                  <a:lnTo>
                    <a:pt x="10975" y="808"/>
                  </a:lnTo>
                  <a:lnTo>
                    <a:pt x="10824" y="1136"/>
                  </a:lnTo>
                  <a:lnTo>
                    <a:pt x="10647" y="1514"/>
                  </a:lnTo>
                  <a:lnTo>
                    <a:pt x="10269" y="2523"/>
                  </a:lnTo>
                  <a:lnTo>
                    <a:pt x="9840" y="3810"/>
                  </a:lnTo>
                  <a:lnTo>
                    <a:pt x="9335" y="5450"/>
                  </a:lnTo>
                  <a:lnTo>
                    <a:pt x="8780" y="7418"/>
                  </a:lnTo>
                  <a:lnTo>
                    <a:pt x="8806" y="5501"/>
                  </a:lnTo>
                  <a:lnTo>
                    <a:pt x="8780" y="3936"/>
                  </a:lnTo>
                  <a:lnTo>
                    <a:pt x="8730" y="2725"/>
                  </a:lnTo>
                  <a:lnTo>
                    <a:pt x="8629" y="1842"/>
                  </a:lnTo>
                  <a:lnTo>
                    <a:pt x="8528" y="1186"/>
                  </a:lnTo>
                  <a:lnTo>
                    <a:pt x="8478" y="959"/>
                  </a:lnTo>
                  <a:lnTo>
                    <a:pt x="8402" y="783"/>
                  </a:lnTo>
                  <a:lnTo>
                    <a:pt x="8351" y="656"/>
                  </a:lnTo>
                  <a:lnTo>
                    <a:pt x="8276" y="556"/>
                  </a:lnTo>
                  <a:lnTo>
                    <a:pt x="8225" y="505"/>
                  </a:lnTo>
                  <a:lnTo>
                    <a:pt x="8150" y="480"/>
                  </a:lnTo>
                  <a:lnTo>
                    <a:pt x="8099" y="480"/>
                  </a:lnTo>
                  <a:lnTo>
                    <a:pt x="8024" y="505"/>
                  </a:lnTo>
                  <a:lnTo>
                    <a:pt x="7897" y="606"/>
                  </a:lnTo>
                  <a:lnTo>
                    <a:pt x="7771" y="757"/>
                  </a:lnTo>
                  <a:lnTo>
                    <a:pt x="7620" y="984"/>
                  </a:lnTo>
                  <a:lnTo>
                    <a:pt x="7494" y="1262"/>
                  </a:lnTo>
                  <a:lnTo>
                    <a:pt x="7342" y="1590"/>
                  </a:lnTo>
                  <a:lnTo>
                    <a:pt x="7014" y="2372"/>
                  </a:lnTo>
                  <a:lnTo>
                    <a:pt x="6712" y="3255"/>
                  </a:lnTo>
                  <a:lnTo>
                    <a:pt x="6384" y="4239"/>
                  </a:lnTo>
                  <a:lnTo>
                    <a:pt x="5778" y="6257"/>
                  </a:lnTo>
                  <a:lnTo>
                    <a:pt x="5349" y="7746"/>
                  </a:lnTo>
                  <a:lnTo>
                    <a:pt x="4996" y="9058"/>
                  </a:lnTo>
                  <a:lnTo>
                    <a:pt x="4693" y="10244"/>
                  </a:lnTo>
                  <a:lnTo>
                    <a:pt x="4466" y="11202"/>
                  </a:lnTo>
                  <a:lnTo>
                    <a:pt x="4163" y="10975"/>
                  </a:lnTo>
                  <a:lnTo>
                    <a:pt x="3886" y="10748"/>
                  </a:lnTo>
                  <a:lnTo>
                    <a:pt x="3634" y="10521"/>
                  </a:lnTo>
                  <a:lnTo>
                    <a:pt x="3406" y="10294"/>
                  </a:lnTo>
                  <a:lnTo>
                    <a:pt x="3003" y="9865"/>
                  </a:lnTo>
                  <a:lnTo>
                    <a:pt x="2700" y="9487"/>
                  </a:lnTo>
                  <a:lnTo>
                    <a:pt x="2473" y="9134"/>
                  </a:lnTo>
                  <a:lnTo>
                    <a:pt x="2246" y="8780"/>
                  </a:lnTo>
                  <a:lnTo>
                    <a:pt x="2044" y="8452"/>
                  </a:lnTo>
                  <a:lnTo>
                    <a:pt x="1842" y="8175"/>
                  </a:lnTo>
                  <a:lnTo>
                    <a:pt x="1640" y="7923"/>
                  </a:lnTo>
                  <a:lnTo>
                    <a:pt x="1439" y="7721"/>
                  </a:lnTo>
                  <a:lnTo>
                    <a:pt x="1312" y="7645"/>
                  </a:lnTo>
                  <a:lnTo>
                    <a:pt x="1212" y="7569"/>
                  </a:lnTo>
                  <a:lnTo>
                    <a:pt x="1060" y="7519"/>
                  </a:lnTo>
                  <a:lnTo>
                    <a:pt x="934" y="7494"/>
                  </a:lnTo>
                  <a:lnTo>
                    <a:pt x="707" y="7494"/>
                  </a:lnTo>
                  <a:lnTo>
                    <a:pt x="556" y="7519"/>
                  </a:lnTo>
                  <a:lnTo>
                    <a:pt x="404" y="7595"/>
                  </a:lnTo>
                  <a:lnTo>
                    <a:pt x="328" y="7645"/>
                  </a:lnTo>
                  <a:lnTo>
                    <a:pt x="253" y="7721"/>
                  </a:lnTo>
                  <a:lnTo>
                    <a:pt x="177" y="7822"/>
                  </a:lnTo>
                  <a:lnTo>
                    <a:pt x="127" y="7923"/>
                  </a:lnTo>
                  <a:lnTo>
                    <a:pt x="51" y="8175"/>
                  </a:lnTo>
                  <a:lnTo>
                    <a:pt x="1" y="8452"/>
                  </a:lnTo>
                  <a:lnTo>
                    <a:pt x="1" y="8780"/>
                  </a:lnTo>
                  <a:lnTo>
                    <a:pt x="1" y="9159"/>
                  </a:lnTo>
                  <a:lnTo>
                    <a:pt x="51" y="9537"/>
                  </a:lnTo>
                  <a:lnTo>
                    <a:pt x="127" y="9941"/>
                  </a:lnTo>
                  <a:lnTo>
                    <a:pt x="303" y="10799"/>
                  </a:lnTo>
                  <a:lnTo>
                    <a:pt x="530" y="11682"/>
                  </a:lnTo>
                  <a:lnTo>
                    <a:pt x="783" y="12489"/>
                  </a:lnTo>
                  <a:lnTo>
                    <a:pt x="1060" y="13221"/>
                  </a:lnTo>
                  <a:lnTo>
                    <a:pt x="1338" y="13902"/>
                  </a:lnTo>
                  <a:lnTo>
                    <a:pt x="1640" y="14558"/>
                  </a:lnTo>
                  <a:lnTo>
                    <a:pt x="1943" y="15138"/>
                  </a:lnTo>
                  <a:lnTo>
                    <a:pt x="2271" y="15693"/>
                  </a:lnTo>
                  <a:lnTo>
                    <a:pt x="2574" y="16198"/>
                  </a:lnTo>
                  <a:lnTo>
                    <a:pt x="2877" y="16652"/>
                  </a:lnTo>
                  <a:lnTo>
                    <a:pt x="3179" y="17056"/>
                  </a:lnTo>
                  <a:lnTo>
                    <a:pt x="3482" y="17434"/>
                  </a:lnTo>
                  <a:lnTo>
                    <a:pt x="732" y="23716"/>
                  </a:lnTo>
                  <a:lnTo>
                    <a:pt x="6384" y="29847"/>
                  </a:lnTo>
                  <a:lnTo>
                    <a:pt x="10799" y="20890"/>
                  </a:lnTo>
                  <a:lnTo>
                    <a:pt x="11581" y="20235"/>
                  </a:lnTo>
                  <a:lnTo>
                    <a:pt x="12388" y="19452"/>
                  </a:lnTo>
                  <a:lnTo>
                    <a:pt x="12817" y="19024"/>
                  </a:lnTo>
                  <a:lnTo>
                    <a:pt x="13246" y="18569"/>
                  </a:lnTo>
                  <a:lnTo>
                    <a:pt x="13675" y="18090"/>
                  </a:lnTo>
                  <a:lnTo>
                    <a:pt x="14104" y="17585"/>
                  </a:lnTo>
                  <a:lnTo>
                    <a:pt x="14533" y="17030"/>
                  </a:lnTo>
                  <a:lnTo>
                    <a:pt x="14962" y="16475"/>
                  </a:lnTo>
                  <a:lnTo>
                    <a:pt x="15391" y="15870"/>
                  </a:lnTo>
                  <a:lnTo>
                    <a:pt x="15819" y="15239"/>
                  </a:lnTo>
                  <a:lnTo>
                    <a:pt x="16223" y="14583"/>
                  </a:lnTo>
                  <a:lnTo>
                    <a:pt x="16602" y="13902"/>
                  </a:lnTo>
                  <a:lnTo>
                    <a:pt x="16980" y="13170"/>
                  </a:lnTo>
                  <a:lnTo>
                    <a:pt x="17333" y="12413"/>
                  </a:lnTo>
                  <a:lnTo>
                    <a:pt x="17586" y="11833"/>
                  </a:lnTo>
                  <a:lnTo>
                    <a:pt x="17838" y="11253"/>
                  </a:lnTo>
                  <a:lnTo>
                    <a:pt x="18267" y="10042"/>
                  </a:lnTo>
                  <a:lnTo>
                    <a:pt x="18645" y="8881"/>
                  </a:lnTo>
                  <a:lnTo>
                    <a:pt x="18923" y="7796"/>
                  </a:lnTo>
                  <a:lnTo>
                    <a:pt x="19049" y="7292"/>
                  </a:lnTo>
                  <a:lnTo>
                    <a:pt x="19125" y="6838"/>
                  </a:lnTo>
                  <a:lnTo>
                    <a:pt x="19175" y="6434"/>
                  </a:lnTo>
                  <a:lnTo>
                    <a:pt x="19200" y="6056"/>
                  </a:lnTo>
                  <a:lnTo>
                    <a:pt x="19200" y="5753"/>
                  </a:lnTo>
                  <a:lnTo>
                    <a:pt x="19175" y="5526"/>
                  </a:lnTo>
                  <a:lnTo>
                    <a:pt x="19099" y="5349"/>
                  </a:lnTo>
                  <a:lnTo>
                    <a:pt x="19049" y="5273"/>
                  </a:lnTo>
                  <a:lnTo>
                    <a:pt x="18998" y="5248"/>
                  </a:lnTo>
                  <a:lnTo>
                    <a:pt x="18923" y="5223"/>
                  </a:lnTo>
                  <a:lnTo>
                    <a:pt x="18847" y="5223"/>
                  </a:lnTo>
                  <a:lnTo>
                    <a:pt x="18746" y="5273"/>
                  </a:lnTo>
                  <a:lnTo>
                    <a:pt x="18620" y="5324"/>
                  </a:lnTo>
                  <a:lnTo>
                    <a:pt x="18469" y="5425"/>
                  </a:lnTo>
                  <a:lnTo>
                    <a:pt x="18317" y="5576"/>
                  </a:lnTo>
                  <a:lnTo>
                    <a:pt x="17913" y="6005"/>
                  </a:lnTo>
                  <a:lnTo>
                    <a:pt x="17409" y="6611"/>
                  </a:lnTo>
                  <a:lnTo>
                    <a:pt x="16778" y="7468"/>
                  </a:lnTo>
                  <a:lnTo>
                    <a:pt x="16021" y="8579"/>
                  </a:lnTo>
                  <a:lnTo>
                    <a:pt x="15113" y="9991"/>
                  </a:lnTo>
                  <a:lnTo>
                    <a:pt x="15416" y="8579"/>
                  </a:lnTo>
                  <a:lnTo>
                    <a:pt x="15719" y="7191"/>
                  </a:lnTo>
                  <a:lnTo>
                    <a:pt x="15946" y="5854"/>
                  </a:lnTo>
                  <a:lnTo>
                    <a:pt x="16147" y="4643"/>
                  </a:lnTo>
                  <a:lnTo>
                    <a:pt x="16248" y="3583"/>
                  </a:lnTo>
                  <a:lnTo>
                    <a:pt x="16274" y="3154"/>
                  </a:lnTo>
                  <a:lnTo>
                    <a:pt x="16299" y="2751"/>
                  </a:lnTo>
                  <a:lnTo>
                    <a:pt x="16274" y="2448"/>
                  </a:lnTo>
                  <a:lnTo>
                    <a:pt x="16223" y="2195"/>
                  </a:lnTo>
                  <a:lnTo>
                    <a:pt x="16147" y="2019"/>
                  </a:lnTo>
                  <a:lnTo>
                    <a:pt x="16097" y="1968"/>
                  </a:lnTo>
                  <a:lnTo>
                    <a:pt x="16047" y="1943"/>
                  </a:lnTo>
                  <a:lnTo>
                    <a:pt x="15996" y="1918"/>
                  </a:lnTo>
                  <a:lnTo>
                    <a:pt x="15920" y="1943"/>
                  </a:lnTo>
                  <a:lnTo>
                    <a:pt x="15819" y="1994"/>
                  </a:lnTo>
                  <a:lnTo>
                    <a:pt x="15719" y="2069"/>
                  </a:lnTo>
                  <a:lnTo>
                    <a:pt x="15592" y="2195"/>
                  </a:lnTo>
                  <a:lnTo>
                    <a:pt x="15441" y="2397"/>
                  </a:lnTo>
                  <a:lnTo>
                    <a:pt x="15239" y="2624"/>
                  </a:lnTo>
                  <a:lnTo>
                    <a:pt x="15037" y="2952"/>
                  </a:lnTo>
                  <a:lnTo>
                    <a:pt x="14810" y="3331"/>
                  </a:lnTo>
                  <a:lnTo>
                    <a:pt x="14558" y="3785"/>
                  </a:lnTo>
                  <a:lnTo>
                    <a:pt x="13902" y="4996"/>
                  </a:lnTo>
                  <a:lnTo>
                    <a:pt x="13120" y="6611"/>
                  </a:lnTo>
                  <a:lnTo>
                    <a:pt x="12186" y="8705"/>
                  </a:lnTo>
                  <a:lnTo>
                    <a:pt x="12262" y="6459"/>
                  </a:lnTo>
                  <a:lnTo>
                    <a:pt x="12313" y="4592"/>
                  </a:lnTo>
                  <a:lnTo>
                    <a:pt x="12287" y="3078"/>
                  </a:lnTo>
                  <a:lnTo>
                    <a:pt x="12237" y="1918"/>
                  </a:lnTo>
                  <a:lnTo>
                    <a:pt x="12212" y="1464"/>
                  </a:lnTo>
                  <a:lnTo>
                    <a:pt x="12161" y="1060"/>
                  </a:lnTo>
                  <a:lnTo>
                    <a:pt x="12085" y="732"/>
                  </a:lnTo>
                  <a:lnTo>
                    <a:pt x="12035" y="480"/>
                  </a:lnTo>
                  <a:lnTo>
                    <a:pt x="11959" y="278"/>
                  </a:lnTo>
                  <a:lnTo>
                    <a:pt x="11884" y="127"/>
                  </a:lnTo>
                  <a:lnTo>
                    <a:pt x="11783" y="51"/>
                  </a:lnTo>
                  <a:lnTo>
                    <a:pt x="11707" y="1"/>
                  </a:lnTo>
                  <a:close/>
                </a:path>
              </a:pathLst>
            </a:custGeom>
            <a:solidFill>
              <a:srgbClr val="F6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3575;p46"/>
            <p:cNvSpPr/>
            <p:nvPr/>
          </p:nvSpPr>
          <p:spPr>
            <a:xfrm>
              <a:off x="2582367" y="1724169"/>
              <a:ext cx="380420" cy="591344"/>
            </a:xfrm>
            <a:custGeom>
              <a:avLst/>
              <a:gdLst/>
              <a:ahLst/>
              <a:cxnLst/>
              <a:rect l="l" t="t" r="r" b="b"/>
              <a:pathLst>
                <a:path w="19201" h="29847" fill="none" extrusionOk="0">
                  <a:moveTo>
                    <a:pt x="732" y="23716"/>
                  </a:moveTo>
                  <a:lnTo>
                    <a:pt x="732" y="23716"/>
                  </a:lnTo>
                  <a:lnTo>
                    <a:pt x="3482" y="17434"/>
                  </a:lnTo>
                  <a:lnTo>
                    <a:pt x="3482" y="17434"/>
                  </a:lnTo>
                  <a:lnTo>
                    <a:pt x="3179" y="17056"/>
                  </a:lnTo>
                  <a:lnTo>
                    <a:pt x="2877" y="16652"/>
                  </a:lnTo>
                  <a:lnTo>
                    <a:pt x="2574" y="16198"/>
                  </a:lnTo>
                  <a:lnTo>
                    <a:pt x="2271" y="15693"/>
                  </a:lnTo>
                  <a:lnTo>
                    <a:pt x="1943" y="15138"/>
                  </a:lnTo>
                  <a:lnTo>
                    <a:pt x="1640" y="14558"/>
                  </a:lnTo>
                  <a:lnTo>
                    <a:pt x="1338" y="13902"/>
                  </a:lnTo>
                  <a:lnTo>
                    <a:pt x="1060" y="13221"/>
                  </a:lnTo>
                  <a:lnTo>
                    <a:pt x="1060" y="13221"/>
                  </a:lnTo>
                  <a:lnTo>
                    <a:pt x="783" y="12489"/>
                  </a:lnTo>
                  <a:lnTo>
                    <a:pt x="530" y="11682"/>
                  </a:lnTo>
                  <a:lnTo>
                    <a:pt x="303" y="10799"/>
                  </a:lnTo>
                  <a:lnTo>
                    <a:pt x="127" y="9941"/>
                  </a:lnTo>
                  <a:lnTo>
                    <a:pt x="51" y="9537"/>
                  </a:lnTo>
                  <a:lnTo>
                    <a:pt x="1" y="9159"/>
                  </a:lnTo>
                  <a:lnTo>
                    <a:pt x="1" y="8780"/>
                  </a:lnTo>
                  <a:lnTo>
                    <a:pt x="1" y="8452"/>
                  </a:lnTo>
                  <a:lnTo>
                    <a:pt x="51" y="8175"/>
                  </a:lnTo>
                  <a:lnTo>
                    <a:pt x="127" y="7923"/>
                  </a:lnTo>
                  <a:lnTo>
                    <a:pt x="177" y="7822"/>
                  </a:lnTo>
                  <a:lnTo>
                    <a:pt x="253" y="7721"/>
                  </a:lnTo>
                  <a:lnTo>
                    <a:pt x="328" y="7645"/>
                  </a:lnTo>
                  <a:lnTo>
                    <a:pt x="404" y="7595"/>
                  </a:lnTo>
                  <a:lnTo>
                    <a:pt x="404" y="7595"/>
                  </a:lnTo>
                  <a:lnTo>
                    <a:pt x="556" y="7519"/>
                  </a:lnTo>
                  <a:lnTo>
                    <a:pt x="707" y="7494"/>
                  </a:lnTo>
                  <a:lnTo>
                    <a:pt x="833" y="7494"/>
                  </a:lnTo>
                  <a:lnTo>
                    <a:pt x="934" y="7494"/>
                  </a:lnTo>
                  <a:lnTo>
                    <a:pt x="934" y="7494"/>
                  </a:lnTo>
                  <a:lnTo>
                    <a:pt x="1060" y="7519"/>
                  </a:lnTo>
                  <a:lnTo>
                    <a:pt x="1212" y="7569"/>
                  </a:lnTo>
                  <a:lnTo>
                    <a:pt x="1312" y="7645"/>
                  </a:lnTo>
                  <a:lnTo>
                    <a:pt x="1439" y="7721"/>
                  </a:lnTo>
                  <a:lnTo>
                    <a:pt x="1640" y="7923"/>
                  </a:lnTo>
                  <a:lnTo>
                    <a:pt x="1842" y="8175"/>
                  </a:lnTo>
                  <a:lnTo>
                    <a:pt x="2044" y="8452"/>
                  </a:lnTo>
                  <a:lnTo>
                    <a:pt x="2246" y="8780"/>
                  </a:lnTo>
                  <a:lnTo>
                    <a:pt x="2473" y="9134"/>
                  </a:lnTo>
                  <a:lnTo>
                    <a:pt x="2700" y="9487"/>
                  </a:lnTo>
                  <a:lnTo>
                    <a:pt x="2700" y="9487"/>
                  </a:lnTo>
                  <a:lnTo>
                    <a:pt x="3003" y="9865"/>
                  </a:lnTo>
                  <a:lnTo>
                    <a:pt x="3406" y="10294"/>
                  </a:lnTo>
                  <a:lnTo>
                    <a:pt x="3634" y="10521"/>
                  </a:lnTo>
                  <a:lnTo>
                    <a:pt x="3886" y="10748"/>
                  </a:lnTo>
                  <a:lnTo>
                    <a:pt x="4163" y="10975"/>
                  </a:lnTo>
                  <a:lnTo>
                    <a:pt x="4466" y="11202"/>
                  </a:lnTo>
                  <a:lnTo>
                    <a:pt x="4466" y="11202"/>
                  </a:lnTo>
                  <a:lnTo>
                    <a:pt x="4693" y="10244"/>
                  </a:lnTo>
                  <a:lnTo>
                    <a:pt x="4996" y="9058"/>
                  </a:lnTo>
                  <a:lnTo>
                    <a:pt x="5349" y="7746"/>
                  </a:lnTo>
                  <a:lnTo>
                    <a:pt x="5778" y="6257"/>
                  </a:lnTo>
                  <a:lnTo>
                    <a:pt x="5778" y="6257"/>
                  </a:lnTo>
                  <a:lnTo>
                    <a:pt x="6384" y="4239"/>
                  </a:lnTo>
                  <a:lnTo>
                    <a:pt x="6712" y="3255"/>
                  </a:lnTo>
                  <a:lnTo>
                    <a:pt x="7014" y="2372"/>
                  </a:lnTo>
                  <a:lnTo>
                    <a:pt x="7342" y="1590"/>
                  </a:lnTo>
                  <a:lnTo>
                    <a:pt x="7494" y="1262"/>
                  </a:lnTo>
                  <a:lnTo>
                    <a:pt x="7620" y="984"/>
                  </a:lnTo>
                  <a:lnTo>
                    <a:pt x="7771" y="757"/>
                  </a:lnTo>
                  <a:lnTo>
                    <a:pt x="7897" y="606"/>
                  </a:lnTo>
                  <a:lnTo>
                    <a:pt x="8024" y="505"/>
                  </a:lnTo>
                  <a:lnTo>
                    <a:pt x="8099" y="480"/>
                  </a:lnTo>
                  <a:lnTo>
                    <a:pt x="8150" y="480"/>
                  </a:lnTo>
                  <a:lnTo>
                    <a:pt x="8150" y="480"/>
                  </a:lnTo>
                  <a:lnTo>
                    <a:pt x="8225" y="505"/>
                  </a:lnTo>
                  <a:lnTo>
                    <a:pt x="8276" y="556"/>
                  </a:lnTo>
                  <a:lnTo>
                    <a:pt x="8351" y="656"/>
                  </a:lnTo>
                  <a:lnTo>
                    <a:pt x="8402" y="783"/>
                  </a:lnTo>
                  <a:lnTo>
                    <a:pt x="8478" y="959"/>
                  </a:lnTo>
                  <a:lnTo>
                    <a:pt x="8528" y="1186"/>
                  </a:lnTo>
                  <a:lnTo>
                    <a:pt x="8629" y="1842"/>
                  </a:lnTo>
                  <a:lnTo>
                    <a:pt x="8730" y="2725"/>
                  </a:lnTo>
                  <a:lnTo>
                    <a:pt x="8780" y="3936"/>
                  </a:lnTo>
                  <a:lnTo>
                    <a:pt x="8806" y="5501"/>
                  </a:lnTo>
                  <a:lnTo>
                    <a:pt x="8780" y="7418"/>
                  </a:lnTo>
                  <a:lnTo>
                    <a:pt x="8780" y="7418"/>
                  </a:lnTo>
                  <a:lnTo>
                    <a:pt x="9335" y="5450"/>
                  </a:lnTo>
                  <a:lnTo>
                    <a:pt x="9840" y="3810"/>
                  </a:lnTo>
                  <a:lnTo>
                    <a:pt x="10269" y="2523"/>
                  </a:lnTo>
                  <a:lnTo>
                    <a:pt x="10647" y="1514"/>
                  </a:lnTo>
                  <a:lnTo>
                    <a:pt x="10824" y="1136"/>
                  </a:lnTo>
                  <a:lnTo>
                    <a:pt x="10975" y="808"/>
                  </a:lnTo>
                  <a:lnTo>
                    <a:pt x="11127" y="530"/>
                  </a:lnTo>
                  <a:lnTo>
                    <a:pt x="11253" y="328"/>
                  </a:lnTo>
                  <a:lnTo>
                    <a:pt x="11379" y="177"/>
                  </a:lnTo>
                  <a:lnTo>
                    <a:pt x="11505" y="51"/>
                  </a:lnTo>
                  <a:lnTo>
                    <a:pt x="11606" y="1"/>
                  </a:lnTo>
                  <a:lnTo>
                    <a:pt x="11707" y="1"/>
                  </a:lnTo>
                  <a:lnTo>
                    <a:pt x="11707" y="1"/>
                  </a:lnTo>
                  <a:lnTo>
                    <a:pt x="11783" y="51"/>
                  </a:lnTo>
                  <a:lnTo>
                    <a:pt x="11884" y="127"/>
                  </a:lnTo>
                  <a:lnTo>
                    <a:pt x="11959" y="278"/>
                  </a:lnTo>
                  <a:lnTo>
                    <a:pt x="12035" y="480"/>
                  </a:lnTo>
                  <a:lnTo>
                    <a:pt x="12085" y="732"/>
                  </a:lnTo>
                  <a:lnTo>
                    <a:pt x="12161" y="1060"/>
                  </a:lnTo>
                  <a:lnTo>
                    <a:pt x="12212" y="1464"/>
                  </a:lnTo>
                  <a:lnTo>
                    <a:pt x="12237" y="1918"/>
                  </a:lnTo>
                  <a:lnTo>
                    <a:pt x="12287" y="3078"/>
                  </a:lnTo>
                  <a:lnTo>
                    <a:pt x="12313" y="4592"/>
                  </a:lnTo>
                  <a:lnTo>
                    <a:pt x="12262" y="6459"/>
                  </a:lnTo>
                  <a:lnTo>
                    <a:pt x="12186" y="8705"/>
                  </a:lnTo>
                  <a:lnTo>
                    <a:pt x="12186" y="8705"/>
                  </a:lnTo>
                  <a:lnTo>
                    <a:pt x="13120" y="6611"/>
                  </a:lnTo>
                  <a:lnTo>
                    <a:pt x="13902" y="4996"/>
                  </a:lnTo>
                  <a:lnTo>
                    <a:pt x="14558" y="3785"/>
                  </a:lnTo>
                  <a:lnTo>
                    <a:pt x="14810" y="3331"/>
                  </a:lnTo>
                  <a:lnTo>
                    <a:pt x="15037" y="2952"/>
                  </a:lnTo>
                  <a:lnTo>
                    <a:pt x="15239" y="2624"/>
                  </a:lnTo>
                  <a:lnTo>
                    <a:pt x="15441" y="2397"/>
                  </a:lnTo>
                  <a:lnTo>
                    <a:pt x="15592" y="2195"/>
                  </a:lnTo>
                  <a:lnTo>
                    <a:pt x="15719" y="2069"/>
                  </a:lnTo>
                  <a:lnTo>
                    <a:pt x="15819" y="1994"/>
                  </a:lnTo>
                  <a:lnTo>
                    <a:pt x="15920" y="1943"/>
                  </a:lnTo>
                  <a:lnTo>
                    <a:pt x="15996" y="1918"/>
                  </a:lnTo>
                  <a:lnTo>
                    <a:pt x="16047" y="1943"/>
                  </a:lnTo>
                  <a:lnTo>
                    <a:pt x="16047" y="1943"/>
                  </a:lnTo>
                  <a:lnTo>
                    <a:pt x="16097" y="1968"/>
                  </a:lnTo>
                  <a:lnTo>
                    <a:pt x="16147" y="2019"/>
                  </a:lnTo>
                  <a:lnTo>
                    <a:pt x="16223" y="2195"/>
                  </a:lnTo>
                  <a:lnTo>
                    <a:pt x="16274" y="2448"/>
                  </a:lnTo>
                  <a:lnTo>
                    <a:pt x="16299" y="2751"/>
                  </a:lnTo>
                  <a:lnTo>
                    <a:pt x="16274" y="3154"/>
                  </a:lnTo>
                  <a:lnTo>
                    <a:pt x="16248" y="3583"/>
                  </a:lnTo>
                  <a:lnTo>
                    <a:pt x="16147" y="4643"/>
                  </a:lnTo>
                  <a:lnTo>
                    <a:pt x="15946" y="5854"/>
                  </a:lnTo>
                  <a:lnTo>
                    <a:pt x="15719" y="7191"/>
                  </a:lnTo>
                  <a:lnTo>
                    <a:pt x="15416" y="8579"/>
                  </a:lnTo>
                  <a:lnTo>
                    <a:pt x="15113" y="9991"/>
                  </a:lnTo>
                  <a:lnTo>
                    <a:pt x="15113" y="9991"/>
                  </a:lnTo>
                  <a:lnTo>
                    <a:pt x="16021" y="8579"/>
                  </a:lnTo>
                  <a:lnTo>
                    <a:pt x="16778" y="7468"/>
                  </a:lnTo>
                  <a:lnTo>
                    <a:pt x="17409" y="6611"/>
                  </a:lnTo>
                  <a:lnTo>
                    <a:pt x="17913" y="6005"/>
                  </a:lnTo>
                  <a:lnTo>
                    <a:pt x="18317" y="5576"/>
                  </a:lnTo>
                  <a:lnTo>
                    <a:pt x="18469" y="5425"/>
                  </a:lnTo>
                  <a:lnTo>
                    <a:pt x="18620" y="5324"/>
                  </a:lnTo>
                  <a:lnTo>
                    <a:pt x="18746" y="5273"/>
                  </a:lnTo>
                  <a:lnTo>
                    <a:pt x="18847" y="5223"/>
                  </a:lnTo>
                  <a:lnTo>
                    <a:pt x="18923" y="5223"/>
                  </a:lnTo>
                  <a:lnTo>
                    <a:pt x="18998" y="5248"/>
                  </a:lnTo>
                  <a:lnTo>
                    <a:pt x="18998" y="5248"/>
                  </a:lnTo>
                  <a:lnTo>
                    <a:pt x="19049" y="5273"/>
                  </a:lnTo>
                  <a:lnTo>
                    <a:pt x="19099" y="5349"/>
                  </a:lnTo>
                  <a:lnTo>
                    <a:pt x="19175" y="5526"/>
                  </a:lnTo>
                  <a:lnTo>
                    <a:pt x="19200" y="5753"/>
                  </a:lnTo>
                  <a:lnTo>
                    <a:pt x="19200" y="6056"/>
                  </a:lnTo>
                  <a:lnTo>
                    <a:pt x="19175" y="6434"/>
                  </a:lnTo>
                  <a:lnTo>
                    <a:pt x="19125" y="6838"/>
                  </a:lnTo>
                  <a:lnTo>
                    <a:pt x="19049" y="7292"/>
                  </a:lnTo>
                  <a:lnTo>
                    <a:pt x="18923" y="7796"/>
                  </a:lnTo>
                  <a:lnTo>
                    <a:pt x="18645" y="8881"/>
                  </a:lnTo>
                  <a:lnTo>
                    <a:pt x="18267" y="10042"/>
                  </a:lnTo>
                  <a:lnTo>
                    <a:pt x="17838" y="11253"/>
                  </a:lnTo>
                  <a:lnTo>
                    <a:pt x="17586" y="11833"/>
                  </a:lnTo>
                  <a:lnTo>
                    <a:pt x="17333" y="12413"/>
                  </a:lnTo>
                  <a:lnTo>
                    <a:pt x="17333" y="12413"/>
                  </a:lnTo>
                  <a:lnTo>
                    <a:pt x="16980" y="13170"/>
                  </a:lnTo>
                  <a:lnTo>
                    <a:pt x="16602" y="13902"/>
                  </a:lnTo>
                  <a:lnTo>
                    <a:pt x="16223" y="14583"/>
                  </a:lnTo>
                  <a:lnTo>
                    <a:pt x="15819" y="15239"/>
                  </a:lnTo>
                  <a:lnTo>
                    <a:pt x="15391" y="15870"/>
                  </a:lnTo>
                  <a:lnTo>
                    <a:pt x="14962" y="16475"/>
                  </a:lnTo>
                  <a:lnTo>
                    <a:pt x="14533" y="17030"/>
                  </a:lnTo>
                  <a:lnTo>
                    <a:pt x="14104" y="17585"/>
                  </a:lnTo>
                  <a:lnTo>
                    <a:pt x="13675" y="18090"/>
                  </a:lnTo>
                  <a:lnTo>
                    <a:pt x="13246" y="18569"/>
                  </a:lnTo>
                  <a:lnTo>
                    <a:pt x="12817" y="19024"/>
                  </a:lnTo>
                  <a:lnTo>
                    <a:pt x="12388" y="19452"/>
                  </a:lnTo>
                  <a:lnTo>
                    <a:pt x="11581" y="20235"/>
                  </a:lnTo>
                  <a:lnTo>
                    <a:pt x="10799" y="20890"/>
                  </a:lnTo>
                  <a:lnTo>
                    <a:pt x="10799" y="20890"/>
                  </a:lnTo>
                  <a:lnTo>
                    <a:pt x="6384" y="29847"/>
                  </a:lnTo>
                  <a:lnTo>
                    <a:pt x="6384" y="29847"/>
                  </a:lnTo>
                  <a:lnTo>
                    <a:pt x="732" y="237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3576;p46"/>
            <p:cNvSpPr/>
            <p:nvPr/>
          </p:nvSpPr>
          <p:spPr>
            <a:xfrm>
              <a:off x="2705849" y="1930137"/>
              <a:ext cx="77487" cy="157965"/>
            </a:xfrm>
            <a:custGeom>
              <a:avLst/>
              <a:gdLst/>
              <a:ahLst/>
              <a:cxnLst/>
              <a:rect l="l" t="t" r="r" b="b"/>
              <a:pathLst>
                <a:path w="3911" h="7973" extrusionOk="0">
                  <a:moveTo>
                    <a:pt x="0" y="0"/>
                  </a:moveTo>
                  <a:lnTo>
                    <a:pt x="328" y="454"/>
                  </a:lnTo>
                  <a:lnTo>
                    <a:pt x="631" y="934"/>
                  </a:lnTo>
                  <a:lnTo>
                    <a:pt x="934" y="1388"/>
                  </a:lnTo>
                  <a:lnTo>
                    <a:pt x="1211" y="1867"/>
                  </a:lnTo>
                  <a:lnTo>
                    <a:pt x="1716" y="2826"/>
                  </a:lnTo>
                  <a:lnTo>
                    <a:pt x="2170" y="3810"/>
                  </a:lnTo>
                  <a:lnTo>
                    <a:pt x="2574" y="4819"/>
                  </a:lnTo>
                  <a:lnTo>
                    <a:pt x="2952" y="5828"/>
                  </a:lnTo>
                  <a:lnTo>
                    <a:pt x="3280" y="6888"/>
                  </a:lnTo>
                  <a:lnTo>
                    <a:pt x="3558" y="7973"/>
                  </a:lnTo>
                  <a:lnTo>
                    <a:pt x="3658" y="7695"/>
                  </a:lnTo>
                  <a:lnTo>
                    <a:pt x="3734" y="7392"/>
                  </a:lnTo>
                  <a:lnTo>
                    <a:pt x="3810" y="7115"/>
                  </a:lnTo>
                  <a:lnTo>
                    <a:pt x="3860" y="6812"/>
                  </a:lnTo>
                  <a:lnTo>
                    <a:pt x="3911" y="6232"/>
                  </a:lnTo>
                  <a:lnTo>
                    <a:pt x="3911" y="5626"/>
                  </a:lnTo>
                  <a:lnTo>
                    <a:pt x="3835" y="5021"/>
                  </a:lnTo>
                  <a:lnTo>
                    <a:pt x="3734" y="4415"/>
                  </a:lnTo>
                  <a:lnTo>
                    <a:pt x="3558" y="3835"/>
                  </a:lnTo>
                  <a:lnTo>
                    <a:pt x="3331" y="3255"/>
                  </a:lnTo>
                  <a:lnTo>
                    <a:pt x="3078" y="2725"/>
                  </a:lnTo>
                  <a:lnTo>
                    <a:pt x="2750" y="2195"/>
                  </a:lnTo>
                  <a:lnTo>
                    <a:pt x="2397" y="1716"/>
                  </a:lnTo>
                  <a:lnTo>
                    <a:pt x="1993" y="1287"/>
                  </a:lnTo>
                  <a:lnTo>
                    <a:pt x="1792" y="1060"/>
                  </a:lnTo>
                  <a:lnTo>
                    <a:pt x="1564" y="883"/>
                  </a:lnTo>
                  <a:lnTo>
                    <a:pt x="1312" y="681"/>
                  </a:lnTo>
                  <a:lnTo>
                    <a:pt x="1060" y="530"/>
                  </a:lnTo>
                  <a:lnTo>
                    <a:pt x="808" y="378"/>
                  </a:lnTo>
                  <a:lnTo>
                    <a:pt x="555" y="227"/>
                  </a:lnTo>
                  <a:lnTo>
                    <a:pt x="278" y="101"/>
                  </a:lnTo>
                  <a:lnTo>
                    <a:pt x="0" y="0"/>
                  </a:lnTo>
                  <a:close/>
                </a:path>
              </a:pathLst>
            </a:custGeom>
            <a:solidFill>
              <a:srgbClr val="EB9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3577;p46"/>
            <p:cNvSpPr/>
            <p:nvPr/>
          </p:nvSpPr>
          <p:spPr>
            <a:xfrm>
              <a:off x="2705849" y="1930137"/>
              <a:ext cx="77487" cy="157965"/>
            </a:xfrm>
            <a:custGeom>
              <a:avLst/>
              <a:gdLst/>
              <a:ahLst/>
              <a:cxnLst/>
              <a:rect l="l" t="t" r="r" b="b"/>
              <a:pathLst>
                <a:path w="3911" h="7973" fill="none" extrusionOk="0">
                  <a:moveTo>
                    <a:pt x="0" y="0"/>
                  </a:moveTo>
                  <a:lnTo>
                    <a:pt x="0" y="0"/>
                  </a:lnTo>
                  <a:lnTo>
                    <a:pt x="328" y="454"/>
                  </a:lnTo>
                  <a:lnTo>
                    <a:pt x="631" y="934"/>
                  </a:lnTo>
                  <a:lnTo>
                    <a:pt x="934" y="1388"/>
                  </a:lnTo>
                  <a:lnTo>
                    <a:pt x="1211" y="1867"/>
                  </a:lnTo>
                  <a:lnTo>
                    <a:pt x="1716" y="2826"/>
                  </a:lnTo>
                  <a:lnTo>
                    <a:pt x="2170" y="3810"/>
                  </a:lnTo>
                  <a:lnTo>
                    <a:pt x="2574" y="4819"/>
                  </a:lnTo>
                  <a:lnTo>
                    <a:pt x="2952" y="5828"/>
                  </a:lnTo>
                  <a:lnTo>
                    <a:pt x="3280" y="6888"/>
                  </a:lnTo>
                  <a:lnTo>
                    <a:pt x="3558" y="7973"/>
                  </a:lnTo>
                  <a:lnTo>
                    <a:pt x="3558" y="7973"/>
                  </a:lnTo>
                  <a:lnTo>
                    <a:pt x="3658" y="7695"/>
                  </a:lnTo>
                  <a:lnTo>
                    <a:pt x="3734" y="7392"/>
                  </a:lnTo>
                  <a:lnTo>
                    <a:pt x="3810" y="7115"/>
                  </a:lnTo>
                  <a:lnTo>
                    <a:pt x="3860" y="6812"/>
                  </a:lnTo>
                  <a:lnTo>
                    <a:pt x="3911" y="6232"/>
                  </a:lnTo>
                  <a:lnTo>
                    <a:pt x="3911" y="5626"/>
                  </a:lnTo>
                  <a:lnTo>
                    <a:pt x="3835" y="5021"/>
                  </a:lnTo>
                  <a:lnTo>
                    <a:pt x="3734" y="4415"/>
                  </a:lnTo>
                  <a:lnTo>
                    <a:pt x="3558" y="3835"/>
                  </a:lnTo>
                  <a:lnTo>
                    <a:pt x="3331" y="3255"/>
                  </a:lnTo>
                  <a:lnTo>
                    <a:pt x="3078" y="2725"/>
                  </a:lnTo>
                  <a:lnTo>
                    <a:pt x="2750" y="2195"/>
                  </a:lnTo>
                  <a:lnTo>
                    <a:pt x="2397" y="1716"/>
                  </a:lnTo>
                  <a:lnTo>
                    <a:pt x="1993" y="1287"/>
                  </a:lnTo>
                  <a:lnTo>
                    <a:pt x="1792" y="1060"/>
                  </a:lnTo>
                  <a:lnTo>
                    <a:pt x="1564" y="883"/>
                  </a:lnTo>
                  <a:lnTo>
                    <a:pt x="1312" y="681"/>
                  </a:lnTo>
                  <a:lnTo>
                    <a:pt x="1060" y="530"/>
                  </a:lnTo>
                  <a:lnTo>
                    <a:pt x="808" y="378"/>
                  </a:lnTo>
                  <a:lnTo>
                    <a:pt x="555" y="227"/>
                  </a:lnTo>
                  <a:lnTo>
                    <a:pt x="278" y="101"/>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3578;p46"/>
            <p:cNvSpPr/>
            <p:nvPr/>
          </p:nvSpPr>
          <p:spPr>
            <a:xfrm>
              <a:off x="2026477" y="2040105"/>
              <a:ext cx="844785" cy="655833"/>
            </a:xfrm>
            <a:custGeom>
              <a:avLst/>
              <a:gdLst/>
              <a:ahLst/>
              <a:cxnLst/>
              <a:rect l="l" t="t" r="r" b="b"/>
              <a:pathLst>
                <a:path w="42639" h="33102" extrusionOk="0">
                  <a:moveTo>
                    <a:pt x="23464" y="1"/>
                  </a:moveTo>
                  <a:lnTo>
                    <a:pt x="23136" y="606"/>
                  </a:lnTo>
                  <a:lnTo>
                    <a:pt x="22757" y="1287"/>
                  </a:lnTo>
                  <a:lnTo>
                    <a:pt x="22303" y="2044"/>
                  </a:lnTo>
                  <a:lnTo>
                    <a:pt x="21799" y="2877"/>
                  </a:lnTo>
                  <a:lnTo>
                    <a:pt x="21193" y="3760"/>
                  </a:lnTo>
                  <a:lnTo>
                    <a:pt x="20537" y="4693"/>
                  </a:lnTo>
                  <a:lnTo>
                    <a:pt x="19780" y="5627"/>
                  </a:lnTo>
                  <a:lnTo>
                    <a:pt x="18948" y="6585"/>
                  </a:lnTo>
                  <a:lnTo>
                    <a:pt x="18519" y="7090"/>
                  </a:lnTo>
                  <a:lnTo>
                    <a:pt x="18039" y="7569"/>
                  </a:lnTo>
                  <a:lnTo>
                    <a:pt x="17560" y="8049"/>
                  </a:lnTo>
                  <a:lnTo>
                    <a:pt x="17055" y="8528"/>
                  </a:lnTo>
                  <a:lnTo>
                    <a:pt x="16526" y="9007"/>
                  </a:lnTo>
                  <a:lnTo>
                    <a:pt x="15971" y="9462"/>
                  </a:lnTo>
                  <a:lnTo>
                    <a:pt x="15415" y="9916"/>
                  </a:lnTo>
                  <a:lnTo>
                    <a:pt x="14810" y="10370"/>
                  </a:lnTo>
                  <a:lnTo>
                    <a:pt x="14204" y="10799"/>
                  </a:lnTo>
                  <a:lnTo>
                    <a:pt x="13549" y="11228"/>
                  </a:lnTo>
                  <a:lnTo>
                    <a:pt x="12893" y="11631"/>
                  </a:lnTo>
                  <a:lnTo>
                    <a:pt x="12211" y="12035"/>
                  </a:lnTo>
                  <a:lnTo>
                    <a:pt x="11505" y="12413"/>
                  </a:lnTo>
                  <a:lnTo>
                    <a:pt x="10773" y="12767"/>
                  </a:lnTo>
                  <a:lnTo>
                    <a:pt x="10016" y="13095"/>
                  </a:lnTo>
                  <a:lnTo>
                    <a:pt x="9209" y="13423"/>
                  </a:lnTo>
                  <a:lnTo>
                    <a:pt x="8452" y="13700"/>
                  </a:lnTo>
                  <a:lnTo>
                    <a:pt x="7720" y="13927"/>
                  </a:lnTo>
                  <a:lnTo>
                    <a:pt x="6964" y="14154"/>
                  </a:lnTo>
                  <a:lnTo>
                    <a:pt x="6257" y="14331"/>
                  </a:lnTo>
                  <a:lnTo>
                    <a:pt x="5526" y="14482"/>
                  </a:lnTo>
                  <a:lnTo>
                    <a:pt x="4844" y="14608"/>
                  </a:lnTo>
                  <a:lnTo>
                    <a:pt x="4163" y="14709"/>
                  </a:lnTo>
                  <a:lnTo>
                    <a:pt x="3507" y="14810"/>
                  </a:lnTo>
                  <a:lnTo>
                    <a:pt x="0" y="32042"/>
                  </a:lnTo>
                  <a:lnTo>
                    <a:pt x="707" y="32219"/>
                  </a:lnTo>
                  <a:lnTo>
                    <a:pt x="1539" y="32370"/>
                  </a:lnTo>
                  <a:lnTo>
                    <a:pt x="2473" y="32547"/>
                  </a:lnTo>
                  <a:lnTo>
                    <a:pt x="3532" y="32723"/>
                  </a:lnTo>
                  <a:lnTo>
                    <a:pt x="4718" y="32875"/>
                  </a:lnTo>
                  <a:lnTo>
                    <a:pt x="5980" y="33001"/>
                  </a:lnTo>
                  <a:lnTo>
                    <a:pt x="7342" y="33076"/>
                  </a:lnTo>
                  <a:lnTo>
                    <a:pt x="8805" y="33102"/>
                  </a:lnTo>
                  <a:lnTo>
                    <a:pt x="10344" y="33102"/>
                  </a:lnTo>
                  <a:lnTo>
                    <a:pt x="11152" y="33051"/>
                  </a:lnTo>
                  <a:lnTo>
                    <a:pt x="11959" y="33001"/>
                  </a:lnTo>
                  <a:lnTo>
                    <a:pt x="12792" y="32925"/>
                  </a:lnTo>
                  <a:lnTo>
                    <a:pt x="13649" y="32849"/>
                  </a:lnTo>
                  <a:lnTo>
                    <a:pt x="14507" y="32723"/>
                  </a:lnTo>
                  <a:lnTo>
                    <a:pt x="15390" y="32597"/>
                  </a:lnTo>
                  <a:lnTo>
                    <a:pt x="16273" y="32420"/>
                  </a:lnTo>
                  <a:lnTo>
                    <a:pt x="17182" y="32244"/>
                  </a:lnTo>
                  <a:lnTo>
                    <a:pt x="18090" y="32042"/>
                  </a:lnTo>
                  <a:lnTo>
                    <a:pt x="19023" y="31790"/>
                  </a:lnTo>
                  <a:lnTo>
                    <a:pt x="19957" y="31537"/>
                  </a:lnTo>
                  <a:lnTo>
                    <a:pt x="20916" y="31235"/>
                  </a:lnTo>
                  <a:lnTo>
                    <a:pt x="21874" y="30907"/>
                  </a:lnTo>
                  <a:lnTo>
                    <a:pt x="22833" y="30528"/>
                  </a:lnTo>
                  <a:lnTo>
                    <a:pt x="23994" y="30049"/>
                  </a:lnTo>
                  <a:lnTo>
                    <a:pt x="25104" y="29544"/>
                  </a:lnTo>
                  <a:lnTo>
                    <a:pt x="26189" y="29040"/>
                  </a:lnTo>
                  <a:lnTo>
                    <a:pt x="27223" y="28485"/>
                  </a:lnTo>
                  <a:lnTo>
                    <a:pt x="28232" y="27904"/>
                  </a:lnTo>
                  <a:lnTo>
                    <a:pt x="29191" y="27299"/>
                  </a:lnTo>
                  <a:lnTo>
                    <a:pt x="30124" y="26693"/>
                  </a:lnTo>
                  <a:lnTo>
                    <a:pt x="31007" y="26088"/>
                  </a:lnTo>
                  <a:lnTo>
                    <a:pt x="31865" y="25457"/>
                  </a:lnTo>
                  <a:lnTo>
                    <a:pt x="32698" y="24801"/>
                  </a:lnTo>
                  <a:lnTo>
                    <a:pt x="33480" y="24145"/>
                  </a:lnTo>
                  <a:lnTo>
                    <a:pt x="34237" y="23489"/>
                  </a:lnTo>
                  <a:lnTo>
                    <a:pt x="34943" y="22833"/>
                  </a:lnTo>
                  <a:lnTo>
                    <a:pt x="35624" y="22177"/>
                  </a:lnTo>
                  <a:lnTo>
                    <a:pt x="36280" y="21521"/>
                  </a:lnTo>
                  <a:lnTo>
                    <a:pt x="36886" y="20865"/>
                  </a:lnTo>
                  <a:lnTo>
                    <a:pt x="37466" y="20209"/>
                  </a:lnTo>
                  <a:lnTo>
                    <a:pt x="38021" y="19579"/>
                  </a:lnTo>
                  <a:lnTo>
                    <a:pt x="38551" y="18948"/>
                  </a:lnTo>
                  <a:lnTo>
                    <a:pt x="39030" y="18342"/>
                  </a:lnTo>
                  <a:lnTo>
                    <a:pt x="39913" y="17157"/>
                  </a:lnTo>
                  <a:lnTo>
                    <a:pt x="40696" y="16046"/>
                  </a:lnTo>
                  <a:lnTo>
                    <a:pt x="41326" y="15037"/>
                  </a:lnTo>
                  <a:lnTo>
                    <a:pt x="41881" y="14154"/>
                  </a:lnTo>
                  <a:lnTo>
                    <a:pt x="42310" y="13397"/>
                  </a:lnTo>
                  <a:lnTo>
                    <a:pt x="42638" y="12792"/>
                  </a:lnTo>
                  <a:lnTo>
                    <a:pt x="23464"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3579;p46"/>
            <p:cNvSpPr/>
            <p:nvPr/>
          </p:nvSpPr>
          <p:spPr>
            <a:xfrm>
              <a:off x="2026477" y="2040105"/>
              <a:ext cx="844785" cy="655833"/>
            </a:xfrm>
            <a:custGeom>
              <a:avLst/>
              <a:gdLst/>
              <a:ahLst/>
              <a:cxnLst/>
              <a:rect l="l" t="t" r="r" b="b"/>
              <a:pathLst>
                <a:path w="42639" h="33102" fill="none" extrusionOk="0">
                  <a:moveTo>
                    <a:pt x="3507" y="14810"/>
                  </a:moveTo>
                  <a:lnTo>
                    <a:pt x="3507" y="14810"/>
                  </a:lnTo>
                  <a:lnTo>
                    <a:pt x="4163" y="14709"/>
                  </a:lnTo>
                  <a:lnTo>
                    <a:pt x="4844" y="14608"/>
                  </a:lnTo>
                  <a:lnTo>
                    <a:pt x="5526" y="14482"/>
                  </a:lnTo>
                  <a:lnTo>
                    <a:pt x="6257" y="14331"/>
                  </a:lnTo>
                  <a:lnTo>
                    <a:pt x="6964" y="14154"/>
                  </a:lnTo>
                  <a:lnTo>
                    <a:pt x="7720" y="13927"/>
                  </a:lnTo>
                  <a:lnTo>
                    <a:pt x="8452" y="13700"/>
                  </a:lnTo>
                  <a:lnTo>
                    <a:pt x="9209" y="13423"/>
                  </a:lnTo>
                  <a:lnTo>
                    <a:pt x="9209" y="13423"/>
                  </a:lnTo>
                  <a:lnTo>
                    <a:pt x="10016" y="13095"/>
                  </a:lnTo>
                  <a:lnTo>
                    <a:pt x="10773" y="12767"/>
                  </a:lnTo>
                  <a:lnTo>
                    <a:pt x="11505" y="12413"/>
                  </a:lnTo>
                  <a:lnTo>
                    <a:pt x="12211" y="12035"/>
                  </a:lnTo>
                  <a:lnTo>
                    <a:pt x="12893" y="11631"/>
                  </a:lnTo>
                  <a:lnTo>
                    <a:pt x="13549" y="11228"/>
                  </a:lnTo>
                  <a:lnTo>
                    <a:pt x="14204" y="10799"/>
                  </a:lnTo>
                  <a:lnTo>
                    <a:pt x="14810" y="10370"/>
                  </a:lnTo>
                  <a:lnTo>
                    <a:pt x="15415" y="9916"/>
                  </a:lnTo>
                  <a:lnTo>
                    <a:pt x="15971" y="9462"/>
                  </a:lnTo>
                  <a:lnTo>
                    <a:pt x="16526" y="9007"/>
                  </a:lnTo>
                  <a:lnTo>
                    <a:pt x="17055" y="8528"/>
                  </a:lnTo>
                  <a:lnTo>
                    <a:pt x="17560" y="8049"/>
                  </a:lnTo>
                  <a:lnTo>
                    <a:pt x="18039" y="7569"/>
                  </a:lnTo>
                  <a:lnTo>
                    <a:pt x="18519" y="7090"/>
                  </a:lnTo>
                  <a:lnTo>
                    <a:pt x="18948" y="6585"/>
                  </a:lnTo>
                  <a:lnTo>
                    <a:pt x="19780" y="5627"/>
                  </a:lnTo>
                  <a:lnTo>
                    <a:pt x="20537" y="4693"/>
                  </a:lnTo>
                  <a:lnTo>
                    <a:pt x="21193" y="3760"/>
                  </a:lnTo>
                  <a:lnTo>
                    <a:pt x="21799" y="2877"/>
                  </a:lnTo>
                  <a:lnTo>
                    <a:pt x="22303" y="2044"/>
                  </a:lnTo>
                  <a:lnTo>
                    <a:pt x="22757" y="1287"/>
                  </a:lnTo>
                  <a:lnTo>
                    <a:pt x="23136" y="606"/>
                  </a:lnTo>
                  <a:lnTo>
                    <a:pt x="23464" y="1"/>
                  </a:lnTo>
                  <a:lnTo>
                    <a:pt x="23464" y="1"/>
                  </a:lnTo>
                  <a:lnTo>
                    <a:pt x="42638" y="12792"/>
                  </a:lnTo>
                  <a:lnTo>
                    <a:pt x="42638" y="12792"/>
                  </a:lnTo>
                  <a:lnTo>
                    <a:pt x="42310" y="13397"/>
                  </a:lnTo>
                  <a:lnTo>
                    <a:pt x="41881" y="14154"/>
                  </a:lnTo>
                  <a:lnTo>
                    <a:pt x="41326" y="15037"/>
                  </a:lnTo>
                  <a:lnTo>
                    <a:pt x="40696" y="16046"/>
                  </a:lnTo>
                  <a:lnTo>
                    <a:pt x="39913" y="17157"/>
                  </a:lnTo>
                  <a:lnTo>
                    <a:pt x="39030" y="18342"/>
                  </a:lnTo>
                  <a:lnTo>
                    <a:pt x="38551" y="18948"/>
                  </a:lnTo>
                  <a:lnTo>
                    <a:pt x="38021" y="19579"/>
                  </a:lnTo>
                  <a:lnTo>
                    <a:pt x="37466" y="20209"/>
                  </a:lnTo>
                  <a:lnTo>
                    <a:pt x="36886" y="20865"/>
                  </a:lnTo>
                  <a:lnTo>
                    <a:pt x="36280" y="21521"/>
                  </a:lnTo>
                  <a:lnTo>
                    <a:pt x="35624" y="22177"/>
                  </a:lnTo>
                  <a:lnTo>
                    <a:pt x="34943" y="22833"/>
                  </a:lnTo>
                  <a:lnTo>
                    <a:pt x="34237" y="23489"/>
                  </a:lnTo>
                  <a:lnTo>
                    <a:pt x="33480" y="24145"/>
                  </a:lnTo>
                  <a:lnTo>
                    <a:pt x="32698" y="24801"/>
                  </a:lnTo>
                  <a:lnTo>
                    <a:pt x="31865" y="25457"/>
                  </a:lnTo>
                  <a:lnTo>
                    <a:pt x="31007" y="26088"/>
                  </a:lnTo>
                  <a:lnTo>
                    <a:pt x="30124" y="26693"/>
                  </a:lnTo>
                  <a:lnTo>
                    <a:pt x="29191" y="27299"/>
                  </a:lnTo>
                  <a:lnTo>
                    <a:pt x="28232" y="27904"/>
                  </a:lnTo>
                  <a:lnTo>
                    <a:pt x="27223" y="28485"/>
                  </a:lnTo>
                  <a:lnTo>
                    <a:pt x="26189" y="29040"/>
                  </a:lnTo>
                  <a:lnTo>
                    <a:pt x="25104" y="29544"/>
                  </a:lnTo>
                  <a:lnTo>
                    <a:pt x="23994" y="30049"/>
                  </a:lnTo>
                  <a:lnTo>
                    <a:pt x="22833" y="30528"/>
                  </a:lnTo>
                  <a:lnTo>
                    <a:pt x="22833" y="30528"/>
                  </a:lnTo>
                  <a:lnTo>
                    <a:pt x="21874" y="30907"/>
                  </a:lnTo>
                  <a:lnTo>
                    <a:pt x="20916" y="31235"/>
                  </a:lnTo>
                  <a:lnTo>
                    <a:pt x="19957" y="31537"/>
                  </a:lnTo>
                  <a:lnTo>
                    <a:pt x="19023" y="31790"/>
                  </a:lnTo>
                  <a:lnTo>
                    <a:pt x="18090" y="32042"/>
                  </a:lnTo>
                  <a:lnTo>
                    <a:pt x="17182" y="32244"/>
                  </a:lnTo>
                  <a:lnTo>
                    <a:pt x="16273" y="32420"/>
                  </a:lnTo>
                  <a:lnTo>
                    <a:pt x="15390" y="32597"/>
                  </a:lnTo>
                  <a:lnTo>
                    <a:pt x="14507" y="32723"/>
                  </a:lnTo>
                  <a:lnTo>
                    <a:pt x="13649" y="32849"/>
                  </a:lnTo>
                  <a:lnTo>
                    <a:pt x="12792" y="32925"/>
                  </a:lnTo>
                  <a:lnTo>
                    <a:pt x="11959" y="33001"/>
                  </a:lnTo>
                  <a:lnTo>
                    <a:pt x="11152" y="33051"/>
                  </a:lnTo>
                  <a:lnTo>
                    <a:pt x="10344" y="33102"/>
                  </a:lnTo>
                  <a:lnTo>
                    <a:pt x="9562" y="33102"/>
                  </a:lnTo>
                  <a:lnTo>
                    <a:pt x="8805" y="33102"/>
                  </a:lnTo>
                  <a:lnTo>
                    <a:pt x="7342" y="33076"/>
                  </a:lnTo>
                  <a:lnTo>
                    <a:pt x="5980" y="33001"/>
                  </a:lnTo>
                  <a:lnTo>
                    <a:pt x="4718" y="32875"/>
                  </a:lnTo>
                  <a:lnTo>
                    <a:pt x="3532" y="32723"/>
                  </a:lnTo>
                  <a:lnTo>
                    <a:pt x="2473" y="32547"/>
                  </a:lnTo>
                  <a:lnTo>
                    <a:pt x="1539" y="32370"/>
                  </a:lnTo>
                  <a:lnTo>
                    <a:pt x="707" y="32219"/>
                  </a:lnTo>
                  <a:lnTo>
                    <a:pt x="0" y="32042"/>
                  </a:lnTo>
                  <a:lnTo>
                    <a:pt x="0" y="32042"/>
                  </a:lnTo>
                  <a:lnTo>
                    <a:pt x="3507" y="1481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3580;p46"/>
            <p:cNvSpPr/>
            <p:nvPr/>
          </p:nvSpPr>
          <p:spPr>
            <a:xfrm>
              <a:off x="713225" y="1709665"/>
              <a:ext cx="382401" cy="586866"/>
            </a:xfrm>
            <a:custGeom>
              <a:avLst/>
              <a:gdLst/>
              <a:ahLst/>
              <a:cxnLst/>
              <a:rect l="l" t="t" r="r" b="b"/>
              <a:pathLst>
                <a:path w="19301" h="29621" extrusionOk="0">
                  <a:moveTo>
                    <a:pt x="7292" y="1"/>
                  </a:moveTo>
                  <a:lnTo>
                    <a:pt x="7191" y="51"/>
                  </a:lnTo>
                  <a:lnTo>
                    <a:pt x="7115" y="127"/>
                  </a:lnTo>
                  <a:lnTo>
                    <a:pt x="7039" y="278"/>
                  </a:lnTo>
                  <a:lnTo>
                    <a:pt x="6964" y="480"/>
                  </a:lnTo>
                  <a:lnTo>
                    <a:pt x="6913" y="758"/>
                  </a:lnTo>
                  <a:lnTo>
                    <a:pt x="6863" y="1086"/>
                  </a:lnTo>
                  <a:lnTo>
                    <a:pt x="6837" y="1464"/>
                  </a:lnTo>
                  <a:lnTo>
                    <a:pt x="6812" y="1944"/>
                  </a:lnTo>
                  <a:lnTo>
                    <a:pt x="6787" y="3104"/>
                  </a:lnTo>
                  <a:lnTo>
                    <a:pt x="6837" y="4618"/>
                  </a:lnTo>
                  <a:lnTo>
                    <a:pt x="6964" y="6460"/>
                  </a:lnTo>
                  <a:lnTo>
                    <a:pt x="7140" y="8730"/>
                  </a:lnTo>
                  <a:lnTo>
                    <a:pt x="6106" y="6661"/>
                  </a:lnTo>
                  <a:lnTo>
                    <a:pt x="5248" y="5072"/>
                  </a:lnTo>
                  <a:lnTo>
                    <a:pt x="4592" y="3886"/>
                  </a:lnTo>
                  <a:lnTo>
                    <a:pt x="4289" y="3432"/>
                  </a:lnTo>
                  <a:lnTo>
                    <a:pt x="4037" y="3079"/>
                  </a:lnTo>
                  <a:lnTo>
                    <a:pt x="3835" y="2776"/>
                  </a:lnTo>
                  <a:lnTo>
                    <a:pt x="3633" y="2524"/>
                  </a:lnTo>
                  <a:lnTo>
                    <a:pt x="3482" y="2347"/>
                  </a:lnTo>
                  <a:lnTo>
                    <a:pt x="3356" y="2221"/>
                  </a:lnTo>
                  <a:lnTo>
                    <a:pt x="3230" y="2145"/>
                  </a:lnTo>
                  <a:lnTo>
                    <a:pt x="3129" y="2095"/>
                  </a:lnTo>
                  <a:lnTo>
                    <a:pt x="3002" y="2095"/>
                  </a:lnTo>
                  <a:lnTo>
                    <a:pt x="2952" y="2145"/>
                  </a:lnTo>
                  <a:lnTo>
                    <a:pt x="2902" y="2196"/>
                  </a:lnTo>
                  <a:lnTo>
                    <a:pt x="2826" y="2372"/>
                  </a:lnTo>
                  <a:lnTo>
                    <a:pt x="2801" y="2599"/>
                  </a:lnTo>
                  <a:lnTo>
                    <a:pt x="2801" y="2927"/>
                  </a:lnTo>
                  <a:lnTo>
                    <a:pt x="2826" y="3306"/>
                  </a:lnTo>
                  <a:lnTo>
                    <a:pt x="2851" y="3760"/>
                  </a:lnTo>
                  <a:lnTo>
                    <a:pt x="3028" y="4794"/>
                  </a:lnTo>
                  <a:lnTo>
                    <a:pt x="3255" y="6005"/>
                  </a:lnTo>
                  <a:lnTo>
                    <a:pt x="3558" y="7343"/>
                  </a:lnTo>
                  <a:lnTo>
                    <a:pt x="3886" y="8730"/>
                  </a:lnTo>
                  <a:lnTo>
                    <a:pt x="4239" y="10118"/>
                  </a:lnTo>
                  <a:lnTo>
                    <a:pt x="3280" y="8755"/>
                  </a:lnTo>
                  <a:lnTo>
                    <a:pt x="2473" y="7671"/>
                  </a:lnTo>
                  <a:lnTo>
                    <a:pt x="1817" y="6838"/>
                  </a:lnTo>
                  <a:lnTo>
                    <a:pt x="1287" y="6233"/>
                  </a:lnTo>
                  <a:lnTo>
                    <a:pt x="883" y="5829"/>
                  </a:lnTo>
                  <a:lnTo>
                    <a:pt x="707" y="5703"/>
                  </a:lnTo>
                  <a:lnTo>
                    <a:pt x="580" y="5602"/>
                  </a:lnTo>
                  <a:lnTo>
                    <a:pt x="454" y="5526"/>
                  </a:lnTo>
                  <a:lnTo>
                    <a:pt x="353" y="5501"/>
                  </a:lnTo>
                  <a:lnTo>
                    <a:pt x="252" y="5501"/>
                  </a:lnTo>
                  <a:lnTo>
                    <a:pt x="202" y="5526"/>
                  </a:lnTo>
                  <a:lnTo>
                    <a:pt x="126" y="5551"/>
                  </a:lnTo>
                  <a:lnTo>
                    <a:pt x="101" y="5627"/>
                  </a:lnTo>
                  <a:lnTo>
                    <a:pt x="25" y="5804"/>
                  </a:lnTo>
                  <a:lnTo>
                    <a:pt x="0" y="6031"/>
                  </a:lnTo>
                  <a:lnTo>
                    <a:pt x="0" y="6333"/>
                  </a:lnTo>
                  <a:lnTo>
                    <a:pt x="51" y="6712"/>
                  </a:lnTo>
                  <a:lnTo>
                    <a:pt x="126" y="7116"/>
                  </a:lnTo>
                  <a:lnTo>
                    <a:pt x="227" y="7570"/>
                  </a:lnTo>
                  <a:lnTo>
                    <a:pt x="353" y="8074"/>
                  </a:lnTo>
                  <a:lnTo>
                    <a:pt x="681" y="9159"/>
                  </a:lnTo>
                  <a:lnTo>
                    <a:pt x="1085" y="10294"/>
                  </a:lnTo>
                  <a:lnTo>
                    <a:pt x="1590" y="11480"/>
                  </a:lnTo>
                  <a:lnTo>
                    <a:pt x="1842" y="12061"/>
                  </a:lnTo>
                  <a:lnTo>
                    <a:pt x="2119" y="12616"/>
                  </a:lnTo>
                  <a:lnTo>
                    <a:pt x="2498" y="13372"/>
                  </a:lnTo>
                  <a:lnTo>
                    <a:pt x="2902" y="14079"/>
                  </a:lnTo>
                  <a:lnTo>
                    <a:pt x="3330" y="14735"/>
                  </a:lnTo>
                  <a:lnTo>
                    <a:pt x="3759" y="15391"/>
                  </a:lnTo>
                  <a:lnTo>
                    <a:pt x="4188" y="15996"/>
                  </a:lnTo>
                  <a:lnTo>
                    <a:pt x="4642" y="16577"/>
                  </a:lnTo>
                  <a:lnTo>
                    <a:pt x="5097" y="17132"/>
                  </a:lnTo>
                  <a:lnTo>
                    <a:pt x="5551" y="17661"/>
                  </a:lnTo>
                  <a:lnTo>
                    <a:pt x="6005" y="18141"/>
                  </a:lnTo>
                  <a:lnTo>
                    <a:pt x="6459" y="18620"/>
                  </a:lnTo>
                  <a:lnTo>
                    <a:pt x="6888" y="19049"/>
                  </a:lnTo>
                  <a:lnTo>
                    <a:pt x="7342" y="19453"/>
                  </a:lnTo>
                  <a:lnTo>
                    <a:pt x="8175" y="20210"/>
                  </a:lnTo>
                  <a:lnTo>
                    <a:pt x="8982" y="20840"/>
                  </a:lnTo>
                  <a:lnTo>
                    <a:pt x="13750" y="29620"/>
                  </a:lnTo>
                  <a:lnTo>
                    <a:pt x="19149" y="23262"/>
                  </a:lnTo>
                  <a:lnTo>
                    <a:pt x="16172" y="17081"/>
                  </a:lnTo>
                  <a:lnTo>
                    <a:pt x="16450" y="16728"/>
                  </a:lnTo>
                  <a:lnTo>
                    <a:pt x="16727" y="16299"/>
                  </a:lnTo>
                  <a:lnTo>
                    <a:pt x="17005" y="15820"/>
                  </a:lnTo>
                  <a:lnTo>
                    <a:pt x="17308" y="15315"/>
                  </a:lnTo>
                  <a:lnTo>
                    <a:pt x="17610" y="14760"/>
                  </a:lnTo>
                  <a:lnTo>
                    <a:pt x="17888" y="14155"/>
                  </a:lnTo>
                  <a:lnTo>
                    <a:pt x="18165" y="13499"/>
                  </a:lnTo>
                  <a:lnTo>
                    <a:pt x="18418" y="12817"/>
                  </a:lnTo>
                  <a:lnTo>
                    <a:pt x="18670" y="12061"/>
                  </a:lnTo>
                  <a:lnTo>
                    <a:pt x="18897" y="11228"/>
                  </a:lnTo>
                  <a:lnTo>
                    <a:pt x="19099" y="10370"/>
                  </a:lnTo>
                  <a:lnTo>
                    <a:pt x="19225" y="9487"/>
                  </a:lnTo>
                  <a:lnTo>
                    <a:pt x="19276" y="9083"/>
                  </a:lnTo>
                  <a:lnTo>
                    <a:pt x="19301" y="8680"/>
                  </a:lnTo>
                  <a:lnTo>
                    <a:pt x="19301" y="8327"/>
                  </a:lnTo>
                  <a:lnTo>
                    <a:pt x="19276" y="7999"/>
                  </a:lnTo>
                  <a:lnTo>
                    <a:pt x="19225" y="7696"/>
                  </a:lnTo>
                  <a:lnTo>
                    <a:pt x="19149" y="7469"/>
                  </a:lnTo>
                  <a:lnTo>
                    <a:pt x="19074" y="7368"/>
                  </a:lnTo>
                  <a:lnTo>
                    <a:pt x="19023" y="7267"/>
                  </a:lnTo>
                  <a:lnTo>
                    <a:pt x="18948" y="7191"/>
                  </a:lnTo>
                  <a:lnTo>
                    <a:pt x="18847" y="7141"/>
                  </a:lnTo>
                  <a:lnTo>
                    <a:pt x="18695" y="7090"/>
                  </a:lnTo>
                  <a:lnTo>
                    <a:pt x="18544" y="7065"/>
                  </a:lnTo>
                  <a:lnTo>
                    <a:pt x="18418" y="7065"/>
                  </a:lnTo>
                  <a:lnTo>
                    <a:pt x="18317" y="7090"/>
                  </a:lnTo>
                  <a:lnTo>
                    <a:pt x="18191" y="7116"/>
                  </a:lnTo>
                  <a:lnTo>
                    <a:pt x="18065" y="7166"/>
                  </a:lnTo>
                  <a:lnTo>
                    <a:pt x="17938" y="7242"/>
                  </a:lnTo>
                  <a:lnTo>
                    <a:pt x="17837" y="7317"/>
                  </a:lnTo>
                  <a:lnTo>
                    <a:pt x="17636" y="7519"/>
                  </a:lnTo>
                  <a:lnTo>
                    <a:pt x="17434" y="7772"/>
                  </a:lnTo>
                  <a:lnTo>
                    <a:pt x="17257" y="8074"/>
                  </a:lnTo>
                  <a:lnTo>
                    <a:pt x="17055" y="8402"/>
                  </a:lnTo>
                  <a:lnTo>
                    <a:pt x="16854" y="8755"/>
                  </a:lnTo>
                  <a:lnTo>
                    <a:pt x="16626" y="9134"/>
                  </a:lnTo>
                  <a:lnTo>
                    <a:pt x="16349" y="9538"/>
                  </a:lnTo>
                  <a:lnTo>
                    <a:pt x="15970" y="9966"/>
                  </a:lnTo>
                  <a:lnTo>
                    <a:pt x="15743" y="10194"/>
                  </a:lnTo>
                  <a:lnTo>
                    <a:pt x="15491" y="10446"/>
                  </a:lnTo>
                  <a:lnTo>
                    <a:pt x="15239" y="10673"/>
                  </a:lnTo>
                  <a:lnTo>
                    <a:pt x="14936" y="10925"/>
                  </a:lnTo>
                  <a:lnTo>
                    <a:pt x="14659" y="9966"/>
                  </a:lnTo>
                  <a:lnTo>
                    <a:pt x="14331" y="8806"/>
                  </a:lnTo>
                  <a:lnTo>
                    <a:pt x="13927" y="7494"/>
                  </a:lnTo>
                  <a:lnTo>
                    <a:pt x="13448" y="6031"/>
                  </a:lnTo>
                  <a:lnTo>
                    <a:pt x="12741" y="4038"/>
                  </a:lnTo>
                  <a:lnTo>
                    <a:pt x="12388" y="3079"/>
                  </a:lnTo>
                  <a:lnTo>
                    <a:pt x="12035" y="2171"/>
                  </a:lnTo>
                  <a:lnTo>
                    <a:pt x="11707" y="1414"/>
                  </a:lnTo>
                  <a:lnTo>
                    <a:pt x="11530" y="1111"/>
                  </a:lnTo>
                  <a:lnTo>
                    <a:pt x="11379" y="833"/>
                  </a:lnTo>
                  <a:lnTo>
                    <a:pt x="11227" y="606"/>
                  </a:lnTo>
                  <a:lnTo>
                    <a:pt x="11101" y="455"/>
                  </a:lnTo>
                  <a:lnTo>
                    <a:pt x="10975" y="354"/>
                  </a:lnTo>
                  <a:lnTo>
                    <a:pt x="10849" y="354"/>
                  </a:lnTo>
                  <a:lnTo>
                    <a:pt x="10773" y="379"/>
                  </a:lnTo>
                  <a:lnTo>
                    <a:pt x="10723" y="430"/>
                  </a:lnTo>
                  <a:lnTo>
                    <a:pt x="10647" y="531"/>
                  </a:lnTo>
                  <a:lnTo>
                    <a:pt x="10597" y="657"/>
                  </a:lnTo>
                  <a:lnTo>
                    <a:pt x="10546" y="833"/>
                  </a:lnTo>
                  <a:lnTo>
                    <a:pt x="10496" y="1086"/>
                  </a:lnTo>
                  <a:lnTo>
                    <a:pt x="10420" y="1716"/>
                  </a:lnTo>
                  <a:lnTo>
                    <a:pt x="10370" y="2625"/>
                  </a:lnTo>
                  <a:lnTo>
                    <a:pt x="10344" y="3836"/>
                  </a:lnTo>
                  <a:lnTo>
                    <a:pt x="10370" y="5375"/>
                  </a:lnTo>
                  <a:lnTo>
                    <a:pt x="10470" y="7292"/>
                  </a:lnTo>
                  <a:lnTo>
                    <a:pt x="9840" y="5349"/>
                  </a:lnTo>
                  <a:lnTo>
                    <a:pt x="9285" y="3735"/>
                  </a:lnTo>
                  <a:lnTo>
                    <a:pt x="8805" y="2473"/>
                  </a:lnTo>
                  <a:lnTo>
                    <a:pt x="8376" y="1489"/>
                  </a:lnTo>
                  <a:lnTo>
                    <a:pt x="8200" y="1086"/>
                  </a:lnTo>
                  <a:lnTo>
                    <a:pt x="8023" y="758"/>
                  </a:lnTo>
                  <a:lnTo>
                    <a:pt x="7872" y="505"/>
                  </a:lnTo>
                  <a:lnTo>
                    <a:pt x="7720" y="304"/>
                  </a:lnTo>
                  <a:lnTo>
                    <a:pt x="7594" y="152"/>
                  </a:lnTo>
                  <a:lnTo>
                    <a:pt x="7493" y="51"/>
                  </a:lnTo>
                  <a:lnTo>
                    <a:pt x="7367" y="1"/>
                  </a:lnTo>
                  <a:close/>
                </a:path>
              </a:pathLst>
            </a:custGeom>
            <a:solidFill>
              <a:srgbClr val="F6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3581;p46"/>
            <p:cNvSpPr/>
            <p:nvPr/>
          </p:nvSpPr>
          <p:spPr>
            <a:xfrm>
              <a:off x="713225" y="1709665"/>
              <a:ext cx="382401" cy="586866"/>
            </a:xfrm>
            <a:custGeom>
              <a:avLst/>
              <a:gdLst/>
              <a:ahLst/>
              <a:cxnLst/>
              <a:rect l="l" t="t" r="r" b="b"/>
              <a:pathLst>
                <a:path w="19301" h="29621" fill="none" extrusionOk="0">
                  <a:moveTo>
                    <a:pt x="19149" y="23262"/>
                  </a:moveTo>
                  <a:lnTo>
                    <a:pt x="19149" y="23262"/>
                  </a:lnTo>
                  <a:lnTo>
                    <a:pt x="16172" y="17081"/>
                  </a:lnTo>
                  <a:lnTo>
                    <a:pt x="16172" y="17081"/>
                  </a:lnTo>
                  <a:lnTo>
                    <a:pt x="16450" y="16728"/>
                  </a:lnTo>
                  <a:lnTo>
                    <a:pt x="16727" y="16299"/>
                  </a:lnTo>
                  <a:lnTo>
                    <a:pt x="17005" y="15820"/>
                  </a:lnTo>
                  <a:lnTo>
                    <a:pt x="17308" y="15315"/>
                  </a:lnTo>
                  <a:lnTo>
                    <a:pt x="17610" y="14760"/>
                  </a:lnTo>
                  <a:lnTo>
                    <a:pt x="17888" y="14155"/>
                  </a:lnTo>
                  <a:lnTo>
                    <a:pt x="18165" y="13499"/>
                  </a:lnTo>
                  <a:lnTo>
                    <a:pt x="18418" y="12817"/>
                  </a:lnTo>
                  <a:lnTo>
                    <a:pt x="18418" y="12817"/>
                  </a:lnTo>
                  <a:lnTo>
                    <a:pt x="18670" y="12061"/>
                  </a:lnTo>
                  <a:lnTo>
                    <a:pt x="18897" y="11228"/>
                  </a:lnTo>
                  <a:lnTo>
                    <a:pt x="19099" y="10370"/>
                  </a:lnTo>
                  <a:lnTo>
                    <a:pt x="19225" y="9487"/>
                  </a:lnTo>
                  <a:lnTo>
                    <a:pt x="19276" y="9083"/>
                  </a:lnTo>
                  <a:lnTo>
                    <a:pt x="19301" y="8680"/>
                  </a:lnTo>
                  <a:lnTo>
                    <a:pt x="19301" y="8327"/>
                  </a:lnTo>
                  <a:lnTo>
                    <a:pt x="19276" y="7999"/>
                  </a:lnTo>
                  <a:lnTo>
                    <a:pt x="19225" y="7696"/>
                  </a:lnTo>
                  <a:lnTo>
                    <a:pt x="19149" y="7469"/>
                  </a:lnTo>
                  <a:lnTo>
                    <a:pt x="19074" y="7368"/>
                  </a:lnTo>
                  <a:lnTo>
                    <a:pt x="19023" y="7267"/>
                  </a:lnTo>
                  <a:lnTo>
                    <a:pt x="18948" y="7191"/>
                  </a:lnTo>
                  <a:lnTo>
                    <a:pt x="18847" y="7141"/>
                  </a:lnTo>
                  <a:lnTo>
                    <a:pt x="18847" y="7141"/>
                  </a:lnTo>
                  <a:lnTo>
                    <a:pt x="18695" y="7090"/>
                  </a:lnTo>
                  <a:lnTo>
                    <a:pt x="18544" y="7065"/>
                  </a:lnTo>
                  <a:lnTo>
                    <a:pt x="18418" y="7065"/>
                  </a:lnTo>
                  <a:lnTo>
                    <a:pt x="18317" y="7090"/>
                  </a:lnTo>
                  <a:lnTo>
                    <a:pt x="18317" y="7090"/>
                  </a:lnTo>
                  <a:lnTo>
                    <a:pt x="18191" y="7116"/>
                  </a:lnTo>
                  <a:lnTo>
                    <a:pt x="18065" y="7166"/>
                  </a:lnTo>
                  <a:lnTo>
                    <a:pt x="17938" y="7242"/>
                  </a:lnTo>
                  <a:lnTo>
                    <a:pt x="17837" y="7317"/>
                  </a:lnTo>
                  <a:lnTo>
                    <a:pt x="17636" y="7519"/>
                  </a:lnTo>
                  <a:lnTo>
                    <a:pt x="17434" y="7772"/>
                  </a:lnTo>
                  <a:lnTo>
                    <a:pt x="17257" y="8074"/>
                  </a:lnTo>
                  <a:lnTo>
                    <a:pt x="17055" y="8402"/>
                  </a:lnTo>
                  <a:lnTo>
                    <a:pt x="16854" y="8755"/>
                  </a:lnTo>
                  <a:lnTo>
                    <a:pt x="16626" y="9134"/>
                  </a:lnTo>
                  <a:lnTo>
                    <a:pt x="16626" y="9134"/>
                  </a:lnTo>
                  <a:lnTo>
                    <a:pt x="16349" y="9538"/>
                  </a:lnTo>
                  <a:lnTo>
                    <a:pt x="15970" y="9966"/>
                  </a:lnTo>
                  <a:lnTo>
                    <a:pt x="15743" y="10194"/>
                  </a:lnTo>
                  <a:lnTo>
                    <a:pt x="15491" y="10446"/>
                  </a:lnTo>
                  <a:lnTo>
                    <a:pt x="15239" y="10673"/>
                  </a:lnTo>
                  <a:lnTo>
                    <a:pt x="14936" y="10925"/>
                  </a:lnTo>
                  <a:lnTo>
                    <a:pt x="14936" y="10925"/>
                  </a:lnTo>
                  <a:lnTo>
                    <a:pt x="14659" y="9966"/>
                  </a:lnTo>
                  <a:lnTo>
                    <a:pt x="14331" y="8806"/>
                  </a:lnTo>
                  <a:lnTo>
                    <a:pt x="13927" y="7494"/>
                  </a:lnTo>
                  <a:lnTo>
                    <a:pt x="13448" y="6031"/>
                  </a:lnTo>
                  <a:lnTo>
                    <a:pt x="13448" y="6031"/>
                  </a:lnTo>
                  <a:lnTo>
                    <a:pt x="12741" y="4038"/>
                  </a:lnTo>
                  <a:lnTo>
                    <a:pt x="12388" y="3079"/>
                  </a:lnTo>
                  <a:lnTo>
                    <a:pt x="12035" y="2171"/>
                  </a:lnTo>
                  <a:lnTo>
                    <a:pt x="11707" y="1414"/>
                  </a:lnTo>
                  <a:lnTo>
                    <a:pt x="11530" y="1111"/>
                  </a:lnTo>
                  <a:lnTo>
                    <a:pt x="11379" y="833"/>
                  </a:lnTo>
                  <a:lnTo>
                    <a:pt x="11227" y="606"/>
                  </a:lnTo>
                  <a:lnTo>
                    <a:pt x="11101" y="455"/>
                  </a:lnTo>
                  <a:lnTo>
                    <a:pt x="10975" y="354"/>
                  </a:lnTo>
                  <a:lnTo>
                    <a:pt x="10899" y="354"/>
                  </a:lnTo>
                  <a:lnTo>
                    <a:pt x="10849" y="354"/>
                  </a:lnTo>
                  <a:lnTo>
                    <a:pt x="10849" y="354"/>
                  </a:lnTo>
                  <a:lnTo>
                    <a:pt x="10773" y="379"/>
                  </a:lnTo>
                  <a:lnTo>
                    <a:pt x="10723" y="430"/>
                  </a:lnTo>
                  <a:lnTo>
                    <a:pt x="10647" y="531"/>
                  </a:lnTo>
                  <a:lnTo>
                    <a:pt x="10597" y="657"/>
                  </a:lnTo>
                  <a:lnTo>
                    <a:pt x="10546" y="833"/>
                  </a:lnTo>
                  <a:lnTo>
                    <a:pt x="10496" y="1086"/>
                  </a:lnTo>
                  <a:lnTo>
                    <a:pt x="10420" y="1716"/>
                  </a:lnTo>
                  <a:lnTo>
                    <a:pt x="10370" y="2625"/>
                  </a:lnTo>
                  <a:lnTo>
                    <a:pt x="10344" y="3836"/>
                  </a:lnTo>
                  <a:lnTo>
                    <a:pt x="10370" y="5375"/>
                  </a:lnTo>
                  <a:lnTo>
                    <a:pt x="10470" y="7292"/>
                  </a:lnTo>
                  <a:lnTo>
                    <a:pt x="10470" y="7292"/>
                  </a:lnTo>
                  <a:lnTo>
                    <a:pt x="9840" y="5349"/>
                  </a:lnTo>
                  <a:lnTo>
                    <a:pt x="9285" y="3735"/>
                  </a:lnTo>
                  <a:lnTo>
                    <a:pt x="8805" y="2473"/>
                  </a:lnTo>
                  <a:lnTo>
                    <a:pt x="8376" y="1489"/>
                  </a:lnTo>
                  <a:lnTo>
                    <a:pt x="8200" y="1086"/>
                  </a:lnTo>
                  <a:lnTo>
                    <a:pt x="8023" y="758"/>
                  </a:lnTo>
                  <a:lnTo>
                    <a:pt x="7872" y="505"/>
                  </a:lnTo>
                  <a:lnTo>
                    <a:pt x="7720" y="304"/>
                  </a:lnTo>
                  <a:lnTo>
                    <a:pt x="7594" y="152"/>
                  </a:lnTo>
                  <a:lnTo>
                    <a:pt x="7493" y="51"/>
                  </a:lnTo>
                  <a:lnTo>
                    <a:pt x="7367" y="1"/>
                  </a:lnTo>
                  <a:lnTo>
                    <a:pt x="7292" y="1"/>
                  </a:lnTo>
                  <a:lnTo>
                    <a:pt x="7292" y="1"/>
                  </a:lnTo>
                  <a:lnTo>
                    <a:pt x="7191" y="51"/>
                  </a:lnTo>
                  <a:lnTo>
                    <a:pt x="7115" y="127"/>
                  </a:lnTo>
                  <a:lnTo>
                    <a:pt x="7039" y="278"/>
                  </a:lnTo>
                  <a:lnTo>
                    <a:pt x="6964" y="480"/>
                  </a:lnTo>
                  <a:lnTo>
                    <a:pt x="6913" y="758"/>
                  </a:lnTo>
                  <a:lnTo>
                    <a:pt x="6863" y="1086"/>
                  </a:lnTo>
                  <a:lnTo>
                    <a:pt x="6837" y="1464"/>
                  </a:lnTo>
                  <a:lnTo>
                    <a:pt x="6812" y="1944"/>
                  </a:lnTo>
                  <a:lnTo>
                    <a:pt x="6787" y="3104"/>
                  </a:lnTo>
                  <a:lnTo>
                    <a:pt x="6837" y="4618"/>
                  </a:lnTo>
                  <a:lnTo>
                    <a:pt x="6964" y="6460"/>
                  </a:lnTo>
                  <a:lnTo>
                    <a:pt x="7140" y="8730"/>
                  </a:lnTo>
                  <a:lnTo>
                    <a:pt x="7140" y="8730"/>
                  </a:lnTo>
                  <a:lnTo>
                    <a:pt x="6106" y="6661"/>
                  </a:lnTo>
                  <a:lnTo>
                    <a:pt x="5248" y="5072"/>
                  </a:lnTo>
                  <a:lnTo>
                    <a:pt x="4592" y="3886"/>
                  </a:lnTo>
                  <a:lnTo>
                    <a:pt x="4289" y="3432"/>
                  </a:lnTo>
                  <a:lnTo>
                    <a:pt x="4037" y="3079"/>
                  </a:lnTo>
                  <a:lnTo>
                    <a:pt x="3835" y="2776"/>
                  </a:lnTo>
                  <a:lnTo>
                    <a:pt x="3633" y="2524"/>
                  </a:lnTo>
                  <a:lnTo>
                    <a:pt x="3482" y="2347"/>
                  </a:lnTo>
                  <a:lnTo>
                    <a:pt x="3356" y="2221"/>
                  </a:lnTo>
                  <a:lnTo>
                    <a:pt x="3230" y="2145"/>
                  </a:lnTo>
                  <a:lnTo>
                    <a:pt x="3129" y="2095"/>
                  </a:lnTo>
                  <a:lnTo>
                    <a:pt x="3053" y="2095"/>
                  </a:lnTo>
                  <a:lnTo>
                    <a:pt x="3002" y="2095"/>
                  </a:lnTo>
                  <a:lnTo>
                    <a:pt x="3002" y="2095"/>
                  </a:lnTo>
                  <a:lnTo>
                    <a:pt x="2952" y="2145"/>
                  </a:lnTo>
                  <a:lnTo>
                    <a:pt x="2902" y="2196"/>
                  </a:lnTo>
                  <a:lnTo>
                    <a:pt x="2826" y="2372"/>
                  </a:lnTo>
                  <a:lnTo>
                    <a:pt x="2801" y="2599"/>
                  </a:lnTo>
                  <a:lnTo>
                    <a:pt x="2801" y="2927"/>
                  </a:lnTo>
                  <a:lnTo>
                    <a:pt x="2826" y="3306"/>
                  </a:lnTo>
                  <a:lnTo>
                    <a:pt x="2851" y="3760"/>
                  </a:lnTo>
                  <a:lnTo>
                    <a:pt x="3028" y="4794"/>
                  </a:lnTo>
                  <a:lnTo>
                    <a:pt x="3255" y="6005"/>
                  </a:lnTo>
                  <a:lnTo>
                    <a:pt x="3558" y="7343"/>
                  </a:lnTo>
                  <a:lnTo>
                    <a:pt x="3886" y="8730"/>
                  </a:lnTo>
                  <a:lnTo>
                    <a:pt x="4239" y="10118"/>
                  </a:lnTo>
                  <a:lnTo>
                    <a:pt x="4239" y="10118"/>
                  </a:lnTo>
                  <a:lnTo>
                    <a:pt x="3280" y="8755"/>
                  </a:lnTo>
                  <a:lnTo>
                    <a:pt x="2473" y="7671"/>
                  </a:lnTo>
                  <a:lnTo>
                    <a:pt x="1817" y="6838"/>
                  </a:lnTo>
                  <a:lnTo>
                    <a:pt x="1287" y="6233"/>
                  </a:lnTo>
                  <a:lnTo>
                    <a:pt x="883" y="5829"/>
                  </a:lnTo>
                  <a:lnTo>
                    <a:pt x="707" y="5703"/>
                  </a:lnTo>
                  <a:lnTo>
                    <a:pt x="580" y="5602"/>
                  </a:lnTo>
                  <a:lnTo>
                    <a:pt x="454" y="5526"/>
                  </a:lnTo>
                  <a:lnTo>
                    <a:pt x="353" y="5501"/>
                  </a:lnTo>
                  <a:lnTo>
                    <a:pt x="252" y="5501"/>
                  </a:lnTo>
                  <a:lnTo>
                    <a:pt x="202" y="5526"/>
                  </a:lnTo>
                  <a:lnTo>
                    <a:pt x="202" y="5526"/>
                  </a:lnTo>
                  <a:lnTo>
                    <a:pt x="126" y="5551"/>
                  </a:lnTo>
                  <a:lnTo>
                    <a:pt x="101" y="5627"/>
                  </a:lnTo>
                  <a:lnTo>
                    <a:pt x="25" y="5804"/>
                  </a:lnTo>
                  <a:lnTo>
                    <a:pt x="0" y="6031"/>
                  </a:lnTo>
                  <a:lnTo>
                    <a:pt x="0" y="6333"/>
                  </a:lnTo>
                  <a:lnTo>
                    <a:pt x="51" y="6712"/>
                  </a:lnTo>
                  <a:lnTo>
                    <a:pt x="126" y="7116"/>
                  </a:lnTo>
                  <a:lnTo>
                    <a:pt x="227" y="7570"/>
                  </a:lnTo>
                  <a:lnTo>
                    <a:pt x="353" y="8074"/>
                  </a:lnTo>
                  <a:lnTo>
                    <a:pt x="681" y="9159"/>
                  </a:lnTo>
                  <a:lnTo>
                    <a:pt x="1085" y="10294"/>
                  </a:lnTo>
                  <a:lnTo>
                    <a:pt x="1590" y="11480"/>
                  </a:lnTo>
                  <a:lnTo>
                    <a:pt x="1842" y="12061"/>
                  </a:lnTo>
                  <a:lnTo>
                    <a:pt x="2119" y="12616"/>
                  </a:lnTo>
                  <a:lnTo>
                    <a:pt x="2119" y="12616"/>
                  </a:lnTo>
                  <a:lnTo>
                    <a:pt x="2498" y="13372"/>
                  </a:lnTo>
                  <a:lnTo>
                    <a:pt x="2902" y="14079"/>
                  </a:lnTo>
                  <a:lnTo>
                    <a:pt x="3330" y="14735"/>
                  </a:lnTo>
                  <a:lnTo>
                    <a:pt x="3759" y="15391"/>
                  </a:lnTo>
                  <a:lnTo>
                    <a:pt x="4188" y="15996"/>
                  </a:lnTo>
                  <a:lnTo>
                    <a:pt x="4642" y="16577"/>
                  </a:lnTo>
                  <a:lnTo>
                    <a:pt x="5097" y="17132"/>
                  </a:lnTo>
                  <a:lnTo>
                    <a:pt x="5551" y="17661"/>
                  </a:lnTo>
                  <a:lnTo>
                    <a:pt x="6005" y="18141"/>
                  </a:lnTo>
                  <a:lnTo>
                    <a:pt x="6459" y="18620"/>
                  </a:lnTo>
                  <a:lnTo>
                    <a:pt x="6888" y="19049"/>
                  </a:lnTo>
                  <a:lnTo>
                    <a:pt x="7342" y="19453"/>
                  </a:lnTo>
                  <a:lnTo>
                    <a:pt x="8175" y="20210"/>
                  </a:lnTo>
                  <a:lnTo>
                    <a:pt x="8982" y="20840"/>
                  </a:lnTo>
                  <a:lnTo>
                    <a:pt x="8982" y="20840"/>
                  </a:lnTo>
                  <a:lnTo>
                    <a:pt x="13750" y="29620"/>
                  </a:lnTo>
                  <a:lnTo>
                    <a:pt x="13750" y="29620"/>
                  </a:lnTo>
                  <a:lnTo>
                    <a:pt x="19149" y="2326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3582;p46"/>
            <p:cNvSpPr/>
            <p:nvPr/>
          </p:nvSpPr>
          <p:spPr>
            <a:xfrm>
              <a:off x="900688" y="1911135"/>
              <a:ext cx="72989" cy="160461"/>
            </a:xfrm>
            <a:custGeom>
              <a:avLst/>
              <a:gdLst/>
              <a:ahLst/>
              <a:cxnLst/>
              <a:rect l="l" t="t" r="r" b="b"/>
              <a:pathLst>
                <a:path w="3684" h="8099" extrusionOk="0">
                  <a:moveTo>
                    <a:pt x="3684" y="0"/>
                  </a:moveTo>
                  <a:lnTo>
                    <a:pt x="3406" y="126"/>
                  </a:lnTo>
                  <a:lnTo>
                    <a:pt x="3154" y="253"/>
                  </a:lnTo>
                  <a:lnTo>
                    <a:pt x="2876" y="404"/>
                  </a:lnTo>
                  <a:lnTo>
                    <a:pt x="2624" y="581"/>
                  </a:lnTo>
                  <a:lnTo>
                    <a:pt x="2397" y="757"/>
                  </a:lnTo>
                  <a:lnTo>
                    <a:pt x="2170" y="934"/>
                  </a:lnTo>
                  <a:lnTo>
                    <a:pt x="1943" y="1136"/>
                  </a:lnTo>
                  <a:lnTo>
                    <a:pt x="1741" y="1363"/>
                  </a:lnTo>
                  <a:lnTo>
                    <a:pt x="1337" y="1817"/>
                  </a:lnTo>
                  <a:lnTo>
                    <a:pt x="1009" y="2321"/>
                  </a:lnTo>
                  <a:lnTo>
                    <a:pt x="707" y="2851"/>
                  </a:lnTo>
                  <a:lnTo>
                    <a:pt x="480" y="3406"/>
                  </a:lnTo>
                  <a:lnTo>
                    <a:pt x="278" y="3987"/>
                  </a:lnTo>
                  <a:lnTo>
                    <a:pt x="126" y="4567"/>
                  </a:lnTo>
                  <a:lnTo>
                    <a:pt x="25" y="5172"/>
                  </a:lnTo>
                  <a:lnTo>
                    <a:pt x="0" y="5778"/>
                  </a:lnTo>
                  <a:lnTo>
                    <a:pt x="0" y="6383"/>
                  </a:lnTo>
                  <a:lnTo>
                    <a:pt x="76" y="6964"/>
                  </a:lnTo>
                  <a:lnTo>
                    <a:pt x="152" y="7266"/>
                  </a:lnTo>
                  <a:lnTo>
                    <a:pt x="227" y="7544"/>
                  </a:lnTo>
                  <a:lnTo>
                    <a:pt x="303" y="7821"/>
                  </a:lnTo>
                  <a:lnTo>
                    <a:pt x="429" y="8099"/>
                  </a:lnTo>
                  <a:lnTo>
                    <a:pt x="681" y="7014"/>
                  </a:lnTo>
                  <a:lnTo>
                    <a:pt x="959" y="5954"/>
                  </a:lnTo>
                  <a:lnTo>
                    <a:pt x="1287" y="4920"/>
                  </a:lnTo>
                  <a:lnTo>
                    <a:pt x="1665" y="3886"/>
                  </a:lnTo>
                  <a:lnTo>
                    <a:pt x="2069" y="2902"/>
                  </a:lnTo>
                  <a:lnTo>
                    <a:pt x="2548" y="1918"/>
                  </a:lnTo>
                  <a:lnTo>
                    <a:pt x="2801" y="1438"/>
                  </a:lnTo>
                  <a:lnTo>
                    <a:pt x="3078" y="959"/>
                  </a:lnTo>
                  <a:lnTo>
                    <a:pt x="3381" y="480"/>
                  </a:lnTo>
                  <a:lnTo>
                    <a:pt x="3684" y="0"/>
                  </a:lnTo>
                  <a:close/>
                </a:path>
              </a:pathLst>
            </a:custGeom>
            <a:solidFill>
              <a:srgbClr val="EB9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3583;p46"/>
            <p:cNvSpPr/>
            <p:nvPr/>
          </p:nvSpPr>
          <p:spPr>
            <a:xfrm>
              <a:off x="900688" y="1911135"/>
              <a:ext cx="72989" cy="160461"/>
            </a:xfrm>
            <a:custGeom>
              <a:avLst/>
              <a:gdLst/>
              <a:ahLst/>
              <a:cxnLst/>
              <a:rect l="l" t="t" r="r" b="b"/>
              <a:pathLst>
                <a:path w="3684" h="8099" fill="none" extrusionOk="0">
                  <a:moveTo>
                    <a:pt x="3684" y="0"/>
                  </a:moveTo>
                  <a:lnTo>
                    <a:pt x="3684" y="0"/>
                  </a:lnTo>
                  <a:lnTo>
                    <a:pt x="3406" y="126"/>
                  </a:lnTo>
                  <a:lnTo>
                    <a:pt x="3154" y="253"/>
                  </a:lnTo>
                  <a:lnTo>
                    <a:pt x="2876" y="404"/>
                  </a:lnTo>
                  <a:lnTo>
                    <a:pt x="2624" y="581"/>
                  </a:lnTo>
                  <a:lnTo>
                    <a:pt x="2397" y="757"/>
                  </a:lnTo>
                  <a:lnTo>
                    <a:pt x="2170" y="934"/>
                  </a:lnTo>
                  <a:lnTo>
                    <a:pt x="1943" y="1136"/>
                  </a:lnTo>
                  <a:lnTo>
                    <a:pt x="1741" y="1363"/>
                  </a:lnTo>
                  <a:lnTo>
                    <a:pt x="1337" y="1817"/>
                  </a:lnTo>
                  <a:lnTo>
                    <a:pt x="1009" y="2321"/>
                  </a:lnTo>
                  <a:lnTo>
                    <a:pt x="707" y="2851"/>
                  </a:lnTo>
                  <a:lnTo>
                    <a:pt x="480" y="3406"/>
                  </a:lnTo>
                  <a:lnTo>
                    <a:pt x="278" y="3987"/>
                  </a:lnTo>
                  <a:lnTo>
                    <a:pt x="126" y="4567"/>
                  </a:lnTo>
                  <a:lnTo>
                    <a:pt x="25" y="5172"/>
                  </a:lnTo>
                  <a:lnTo>
                    <a:pt x="0" y="5778"/>
                  </a:lnTo>
                  <a:lnTo>
                    <a:pt x="0" y="6383"/>
                  </a:lnTo>
                  <a:lnTo>
                    <a:pt x="76" y="6964"/>
                  </a:lnTo>
                  <a:lnTo>
                    <a:pt x="152" y="7266"/>
                  </a:lnTo>
                  <a:lnTo>
                    <a:pt x="227" y="7544"/>
                  </a:lnTo>
                  <a:lnTo>
                    <a:pt x="303" y="7821"/>
                  </a:lnTo>
                  <a:lnTo>
                    <a:pt x="429" y="8099"/>
                  </a:lnTo>
                  <a:lnTo>
                    <a:pt x="429" y="8099"/>
                  </a:lnTo>
                  <a:lnTo>
                    <a:pt x="681" y="7014"/>
                  </a:lnTo>
                  <a:lnTo>
                    <a:pt x="959" y="5954"/>
                  </a:lnTo>
                  <a:lnTo>
                    <a:pt x="1287" y="4920"/>
                  </a:lnTo>
                  <a:lnTo>
                    <a:pt x="1665" y="3886"/>
                  </a:lnTo>
                  <a:lnTo>
                    <a:pt x="2069" y="2902"/>
                  </a:lnTo>
                  <a:lnTo>
                    <a:pt x="2548" y="1918"/>
                  </a:lnTo>
                  <a:lnTo>
                    <a:pt x="2801" y="1438"/>
                  </a:lnTo>
                  <a:lnTo>
                    <a:pt x="3078" y="959"/>
                  </a:lnTo>
                  <a:lnTo>
                    <a:pt x="3381" y="480"/>
                  </a:lnTo>
                  <a:lnTo>
                    <a:pt x="36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3584;p46"/>
            <p:cNvSpPr/>
            <p:nvPr/>
          </p:nvSpPr>
          <p:spPr>
            <a:xfrm>
              <a:off x="791194" y="2045614"/>
              <a:ext cx="770805" cy="600339"/>
            </a:xfrm>
            <a:custGeom>
              <a:avLst/>
              <a:gdLst/>
              <a:ahLst/>
              <a:cxnLst/>
              <a:rect l="l" t="t" r="r" b="b"/>
              <a:pathLst>
                <a:path w="38905" h="30301" extrusionOk="0">
                  <a:moveTo>
                    <a:pt x="17107" y="0"/>
                  </a:moveTo>
                  <a:lnTo>
                    <a:pt x="1" y="12388"/>
                  </a:lnTo>
                  <a:lnTo>
                    <a:pt x="531" y="13523"/>
                  </a:lnTo>
                  <a:lnTo>
                    <a:pt x="859" y="14179"/>
                  </a:lnTo>
                  <a:lnTo>
                    <a:pt x="1237" y="14885"/>
                  </a:lnTo>
                  <a:lnTo>
                    <a:pt x="1641" y="15592"/>
                  </a:lnTo>
                  <a:lnTo>
                    <a:pt x="2095" y="16349"/>
                  </a:lnTo>
                  <a:lnTo>
                    <a:pt x="2600" y="17156"/>
                  </a:lnTo>
                  <a:lnTo>
                    <a:pt x="3180" y="17938"/>
                  </a:lnTo>
                  <a:lnTo>
                    <a:pt x="3785" y="18771"/>
                  </a:lnTo>
                  <a:lnTo>
                    <a:pt x="4441" y="19603"/>
                  </a:lnTo>
                  <a:lnTo>
                    <a:pt x="5173" y="20436"/>
                  </a:lnTo>
                  <a:lnTo>
                    <a:pt x="5955" y="21294"/>
                  </a:lnTo>
                  <a:lnTo>
                    <a:pt x="6788" y="22126"/>
                  </a:lnTo>
                  <a:lnTo>
                    <a:pt x="7696" y="22934"/>
                  </a:lnTo>
                  <a:lnTo>
                    <a:pt x="8655" y="23766"/>
                  </a:lnTo>
                  <a:lnTo>
                    <a:pt x="9689" y="24548"/>
                  </a:lnTo>
                  <a:lnTo>
                    <a:pt x="10623" y="25204"/>
                  </a:lnTo>
                  <a:lnTo>
                    <a:pt x="11556" y="25810"/>
                  </a:lnTo>
                  <a:lnTo>
                    <a:pt x="12490" y="26365"/>
                  </a:lnTo>
                  <a:lnTo>
                    <a:pt x="13423" y="26869"/>
                  </a:lnTo>
                  <a:lnTo>
                    <a:pt x="14357" y="27349"/>
                  </a:lnTo>
                  <a:lnTo>
                    <a:pt x="15290" y="27752"/>
                  </a:lnTo>
                  <a:lnTo>
                    <a:pt x="16224" y="28156"/>
                  </a:lnTo>
                  <a:lnTo>
                    <a:pt x="17157" y="28484"/>
                  </a:lnTo>
                  <a:lnTo>
                    <a:pt x="18065" y="28812"/>
                  </a:lnTo>
                  <a:lnTo>
                    <a:pt x="18974" y="29090"/>
                  </a:lnTo>
                  <a:lnTo>
                    <a:pt x="19882" y="29317"/>
                  </a:lnTo>
                  <a:lnTo>
                    <a:pt x="20765" y="29519"/>
                  </a:lnTo>
                  <a:lnTo>
                    <a:pt x="21623" y="29720"/>
                  </a:lnTo>
                  <a:lnTo>
                    <a:pt x="22481" y="29872"/>
                  </a:lnTo>
                  <a:lnTo>
                    <a:pt x="23313" y="29998"/>
                  </a:lnTo>
                  <a:lnTo>
                    <a:pt x="24146" y="30099"/>
                  </a:lnTo>
                  <a:lnTo>
                    <a:pt x="24928" y="30174"/>
                  </a:lnTo>
                  <a:lnTo>
                    <a:pt x="25710" y="30225"/>
                  </a:lnTo>
                  <a:lnTo>
                    <a:pt x="26442" y="30275"/>
                  </a:lnTo>
                  <a:lnTo>
                    <a:pt x="27173" y="30301"/>
                  </a:lnTo>
                  <a:lnTo>
                    <a:pt x="28510" y="30301"/>
                  </a:lnTo>
                  <a:lnTo>
                    <a:pt x="29721" y="30250"/>
                  </a:lnTo>
                  <a:lnTo>
                    <a:pt x="30806" y="30174"/>
                  </a:lnTo>
                  <a:lnTo>
                    <a:pt x="31715" y="30099"/>
                  </a:lnTo>
                  <a:lnTo>
                    <a:pt x="32446" y="29998"/>
                  </a:lnTo>
                  <a:lnTo>
                    <a:pt x="33001" y="29922"/>
                  </a:lnTo>
                  <a:lnTo>
                    <a:pt x="38905" y="11934"/>
                  </a:lnTo>
                  <a:lnTo>
                    <a:pt x="38299" y="12135"/>
                  </a:lnTo>
                  <a:lnTo>
                    <a:pt x="37795" y="12262"/>
                  </a:lnTo>
                  <a:lnTo>
                    <a:pt x="37189" y="12413"/>
                  </a:lnTo>
                  <a:lnTo>
                    <a:pt x="36483" y="12564"/>
                  </a:lnTo>
                  <a:lnTo>
                    <a:pt x="35650" y="12690"/>
                  </a:lnTo>
                  <a:lnTo>
                    <a:pt x="34767" y="12766"/>
                  </a:lnTo>
                  <a:lnTo>
                    <a:pt x="33783" y="12842"/>
                  </a:lnTo>
                  <a:lnTo>
                    <a:pt x="32724" y="12842"/>
                  </a:lnTo>
                  <a:lnTo>
                    <a:pt x="32194" y="12817"/>
                  </a:lnTo>
                  <a:lnTo>
                    <a:pt x="31639" y="12766"/>
                  </a:lnTo>
                  <a:lnTo>
                    <a:pt x="31059" y="12716"/>
                  </a:lnTo>
                  <a:lnTo>
                    <a:pt x="30478" y="12640"/>
                  </a:lnTo>
                  <a:lnTo>
                    <a:pt x="29898" y="12539"/>
                  </a:lnTo>
                  <a:lnTo>
                    <a:pt x="29293" y="12413"/>
                  </a:lnTo>
                  <a:lnTo>
                    <a:pt x="28687" y="12262"/>
                  </a:lnTo>
                  <a:lnTo>
                    <a:pt x="28056" y="12060"/>
                  </a:lnTo>
                  <a:lnTo>
                    <a:pt x="27451" y="11858"/>
                  </a:lnTo>
                  <a:lnTo>
                    <a:pt x="26820" y="11631"/>
                  </a:lnTo>
                  <a:lnTo>
                    <a:pt x="26215" y="11353"/>
                  </a:lnTo>
                  <a:lnTo>
                    <a:pt x="25584" y="11051"/>
                  </a:lnTo>
                  <a:lnTo>
                    <a:pt x="24953" y="10697"/>
                  </a:lnTo>
                  <a:lnTo>
                    <a:pt x="24322" y="10319"/>
                  </a:lnTo>
                  <a:lnTo>
                    <a:pt x="23818" y="9991"/>
                  </a:lnTo>
                  <a:lnTo>
                    <a:pt x="23338" y="9638"/>
                  </a:lnTo>
                  <a:lnTo>
                    <a:pt x="22884" y="9284"/>
                  </a:lnTo>
                  <a:lnTo>
                    <a:pt x="22455" y="8906"/>
                  </a:lnTo>
                  <a:lnTo>
                    <a:pt x="22026" y="8553"/>
                  </a:lnTo>
                  <a:lnTo>
                    <a:pt x="21648" y="8149"/>
                  </a:lnTo>
                  <a:lnTo>
                    <a:pt x="21270" y="7771"/>
                  </a:lnTo>
                  <a:lnTo>
                    <a:pt x="20916" y="7392"/>
                  </a:lnTo>
                  <a:lnTo>
                    <a:pt x="20588" y="6989"/>
                  </a:lnTo>
                  <a:lnTo>
                    <a:pt x="20260" y="6610"/>
                  </a:lnTo>
                  <a:lnTo>
                    <a:pt x="19705" y="5828"/>
                  </a:lnTo>
                  <a:lnTo>
                    <a:pt x="19201" y="5046"/>
                  </a:lnTo>
                  <a:lnTo>
                    <a:pt x="18747" y="4289"/>
                  </a:lnTo>
                  <a:lnTo>
                    <a:pt x="18393" y="3557"/>
                  </a:lnTo>
                  <a:lnTo>
                    <a:pt x="18065" y="2851"/>
                  </a:lnTo>
                  <a:lnTo>
                    <a:pt x="17788" y="2220"/>
                  </a:lnTo>
                  <a:lnTo>
                    <a:pt x="17586" y="1615"/>
                  </a:lnTo>
                  <a:lnTo>
                    <a:pt x="17409" y="1085"/>
                  </a:lnTo>
                  <a:lnTo>
                    <a:pt x="17283" y="656"/>
                  </a:lnTo>
                  <a:lnTo>
                    <a:pt x="17107"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3585;p46"/>
            <p:cNvSpPr/>
            <p:nvPr/>
          </p:nvSpPr>
          <p:spPr>
            <a:xfrm>
              <a:off x="791194" y="2045614"/>
              <a:ext cx="770805" cy="600339"/>
            </a:xfrm>
            <a:custGeom>
              <a:avLst/>
              <a:gdLst/>
              <a:ahLst/>
              <a:cxnLst/>
              <a:rect l="l" t="t" r="r" b="b"/>
              <a:pathLst>
                <a:path w="38905" h="30301" fill="none" extrusionOk="0">
                  <a:moveTo>
                    <a:pt x="33001" y="29922"/>
                  </a:moveTo>
                  <a:lnTo>
                    <a:pt x="33001" y="29922"/>
                  </a:lnTo>
                  <a:lnTo>
                    <a:pt x="32446" y="29998"/>
                  </a:lnTo>
                  <a:lnTo>
                    <a:pt x="31715" y="30099"/>
                  </a:lnTo>
                  <a:lnTo>
                    <a:pt x="30806" y="30174"/>
                  </a:lnTo>
                  <a:lnTo>
                    <a:pt x="29721" y="30250"/>
                  </a:lnTo>
                  <a:lnTo>
                    <a:pt x="28510" y="30301"/>
                  </a:lnTo>
                  <a:lnTo>
                    <a:pt x="27173" y="30301"/>
                  </a:lnTo>
                  <a:lnTo>
                    <a:pt x="26442" y="30275"/>
                  </a:lnTo>
                  <a:lnTo>
                    <a:pt x="25710" y="30225"/>
                  </a:lnTo>
                  <a:lnTo>
                    <a:pt x="24928" y="30174"/>
                  </a:lnTo>
                  <a:lnTo>
                    <a:pt x="24146" y="30099"/>
                  </a:lnTo>
                  <a:lnTo>
                    <a:pt x="23313" y="29998"/>
                  </a:lnTo>
                  <a:lnTo>
                    <a:pt x="22481" y="29872"/>
                  </a:lnTo>
                  <a:lnTo>
                    <a:pt x="21623" y="29720"/>
                  </a:lnTo>
                  <a:lnTo>
                    <a:pt x="20765" y="29519"/>
                  </a:lnTo>
                  <a:lnTo>
                    <a:pt x="19882" y="29317"/>
                  </a:lnTo>
                  <a:lnTo>
                    <a:pt x="18974" y="29090"/>
                  </a:lnTo>
                  <a:lnTo>
                    <a:pt x="18065" y="28812"/>
                  </a:lnTo>
                  <a:lnTo>
                    <a:pt x="17157" y="28484"/>
                  </a:lnTo>
                  <a:lnTo>
                    <a:pt x="16224" y="28156"/>
                  </a:lnTo>
                  <a:lnTo>
                    <a:pt x="15290" y="27752"/>
                  </a:lnTo>
                  <a:lnTo>
                    <a:pt x="14357" y="27349"/>
                  </a:lnTo>
                  <a:lnTo>
                    <a:pt x="13423" y="26869"/>
                  </a:lnTo>
                  <a:lnTo>
                    <a:pt x="12490" y="26365"/>
                  </a:lnTo>
                  <a:lnTo>
                    <a:pt x="11556" y="25810"/>
                  </a:lnTo>
                  <a:lnTo>
                    <a:pt x="10623" y="25204"/>
                  </a:lnTo>
                  <a:lnTo>
                    <a:pt x="9689" y="24548"/>
                  </a:lnTo>
                  <a:lnTo>
                    <a:pt x="9689" y="24548"/>
                  </a:lnTo>
                  <a:lnTo>
                    <a:pt x="8655" y="23766"/>
                  </a:lnTo>
                  <a:lnTo>
                    <a:pt x="7696" y="22934"/>
                  </a:lnTo>
                  <a:lnTo>
                    <a:pt x="6788" y="22126"/>
                  </a:lnTo>
                  <a:lnTo>
                    <a:pt x="5955" y="21294"/>
                  </a:lnTo>
                  <a:lnTo>
                    <a:pt x="5173" y="20436"/>
                  </a:lnTo>
                  <a:lnTo>
                    <a:pt x="4441" y="19603"/>
                  </a:lnTo>
                  <a:lnTo>
                    <a:pt x="3785" y="18771"/>
                  </a:lnTo>
                  <a:lnTo>
                    <a:pt x="3180" y="17938"/>
                  </a:lnTo>
                  <a:lnTo>
                    <a:pt x="2600" y="17156"/>
                  </a:lnTo>
                  <a:lnTo>
                    <a:pt x="2095" y="16349"/>
                  </a:lnTo>
                  <a:lnTo>
                    <a:pt x="1641" y="15592"/>
                  </a:lnTo>
                  <a:lnTo>
                    <a:pt x="1237" y="14885"/>
                  </a:lnTo>
                  <a:lnTo>
                    <a:pt x="859" y="14179"/>
                  </a:lnTo>
                  <a:lnTo>
                    <a:pt x="531" y="13523"/>
                  </a:lnTo>
                  <a:lnTo>
                    <a:pt x="1" y="12388"/>
                  </a:lnTo>
                  <a:lnTo>
                    <a:pt x="1" y="12388"/>
                  </a:lnTo>
                  <a:lnTo>
                    <a:pt x="17107" y="0"/>
                  </a:lnTo>
                  <a:lnTo>
                    <a:pt x="17107" y="0"/>
                  </a:lnTo>
                  <a:lnTo>
                    <a:pt x="17283" y="656"/>
                  </a:lnTo>
                  <a:lnTo>
                    <a:pt x="17409" y="1085"/>
                  </a:lnTo>
                  <a:lnTo>
                    <a:pt x="17586" y="1615"/>
                  </a:lnTo>
                  <a:lnTo>
                    <a:pt x="17788" y="2220"/>
                  </a:lnTo>
                  <a:lnTo>
                    <a:pt x="18065" y="2851"/>
                  </a:lnTo>
                  <a:lnTo>
                    <a:pt x="18393" y="3557"/>
                  </a:lnTo>
                  <a:lnTo>
                    <a:pt x="18747" y="4289"/>
                  </a:lnTo>
                  <a:lnTo>
                    <a:pt x="19201" y="5046"/>
                  </a:lnTo>
                  <a:lnTo>
                    <a:pt x="19705" y="5828"/>
                  </a:lnTo>
                  <a:lnTo>
                    <a:pt x="20260" y="6610"/>
                  </a:lnTo>
                  <a:lnTo>
                    <a:pt x="20588" y="6989"/>
                  </a:lnTo>
                  <a:lnTo>
                    <a:pt x="20916" y="7392"/>
                  </a:lnTo>
                  <a:lnTo>
                    <a:pt x="21270" y="7771"/>
                  </a:lnTo>
                  <a:lnTo>
                    <a:pt x="21648" y="8149"/>
                  </a:lnTo>
                  <a:lnTo>
                    <a:pt x="22026" y="8553"/>
                  </a:lnTo>
                  <a:lnTo>
                    <a:pt x="22455" y="8906"/>
                  </a:lnTo>
                  <a:lnTo>
                    <a:pt x="22884" y="9284"/>
                  </a:lnTo>
                  <a:lnTo>
                    <a:pt x="23338" y="9638"/>
                  </a:lnTo>
                  <a:lnTo>
                    <a:pt x="23818" y="9991"/>
                  </a:lnTo>
                  <a:lnTo>
                    <a:pt x="24322" y="10319"/>
                  </a:lnTo>
                  <a:lnTo>
                    <a:pt x="24322" y="10319"/>
                  </a:lnTo>
                  <a:lnTo>
                    <a:pt x="24953" y="10697"/>
                  </a:lnTo>
                  <a:lnTo>
                    <a:pt x="25584" y="11051"/>
                  </a:lnTo>
                  <a:lnTo>
                    <a:pt x="26215" y="11353"/>
                  </a:lnTo>
                  <a:lnTo>
                    <a:pt x="26820" y="11631"/>
                  </a:lnTo>
                  <a:lnTo>
                    <a:pt x="27451" y="11858"/>
                  </a:lnTo>
                  <a:lnTo>
                    <a:pt x="28056" y="12060"/>
                  </a:lnTo>
                  <a:lnTo>
                    <a:pt x="28687" y="12262"/>
                  </a:lnTo>
                  <a:lnTo>
                    <a:pt x="29293" y="12413"/>
                  </a:lnTo>
                  <a:lnTo>
                    <a:pt x="29898" y="12539"/>
                  </a:lnTo>
                  <a:lnTo>
                    <a:pt x="30478" y="12640"/>
                  </a:lnTo>
                  <a:lnTo>
                    <a:pt x="31059" y="12716"/>
                  </a:lnTo>
                  <a:lnTo>
                    <a:pt x="31639" y="12766"/>
                  </a:lnTo>
                  <a:lnTo>
                    <a:pt x="32194" y="12817"/>
                  </a:lnTo>
                  <a:lnTo>
                    <a:pt x="32724" y="12842"/>
                  </a:lnTo>
                  <a:lnTo>
                    <a:pt x="33254" y="12842"/>
                  </a:lnTo>
                  <a:lnTo>
                    <a:pt x="33783" y="12842"/>
                  </a:lnTo>
                  <a:lnTo>
                    <a:pt x="34767" y="12766"/>
                  </a:lnTo>
                  <a:lnTo>
                    <a:pt x="35650" y="12690"/>
                  </a:lnTo>
                  <a:lnTo>
                    <a:pt x="36483" y="12564"/>
                  </a:lnTo>
                  <a:lnTo>
                    <a:pt x="37189" y="12413"/>
                  </a:lnTo>
                  <a:lnTo>
                    <a:pt x="37795" y="12262"/>
                  </a:lnTo>
                  <a:lnTo>
                    <a:pt x="38299" y="12135"/>
                  </a:lnTo>
                  <a:lnTo>
                    <a:pt x="38905" y="11934"/>
                  </a:lnTo>
                  <a:lnTo>
                    <a:pt x="38905" y="11934"/>
                  </a:lnTo>
                  <a:lnTo>
                    <a:pt x="33001" y="2992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3586;p46"/>
            <p:cNvSpPr/>
            <p:nvPr/>
          </p:nvSpPr>
          <p:spPr>
            <a:xfrm>
              <a:off x="1116644" y="2281561"/>
              <a:ext cx="1465610" cy="1666053"/>
            </a:xfrm>
            <a:custGeom>
              <a:avLst/>
              <a:gdLst/>
              <a:ahLst/>
              <a:cxnLst/>
              <a:rect l="l" t="t" r="r" b="b"/>
              <a:pathLst>
                <a:path w="73974" h="84091" extrusionOk="0">
                  <a:moveTo>
                    <a:pt x="22354" y="0"/>
                  </a:moveTo>
                  <a:lnTo>
                    <a:pt x="21370" y="1867"/>
                  </a:lnTo>
                  <a:lnTo>
                    <a:pt x="20361" y="3835"/>
                  </a:lnTo>
                  <a:lnTo>
                    <a:pt x="19352" y="5904"/>
                  </a:lnTo>
                  <a:lnTo>
                    <a:pt x="18292" y="8074"/>
                  </a:lnTo>
                  <a:lnTo>
                    <a:pt x="17232" y="10319"/>
                  </a:lnTo>
                  <a:lnTo>
                    <a:pt x="16147" y="12640"/>
                  </a:lnTo>
                  <a:lnTo>
                    <a:pt x="15062" y="15062"/>
                  </a:lnTo>
                  <a:lnTo>
                    <a:pt x="13978" y="17585"/>
                  </a:lnTo>
                  <a:lnTo>
                    <a:pt x="12893" y="20159"/>
                  </a:lnTo>
                  <a:lnTo>
                    <a:pt x="11808" y="22808"/>
                  </a:lnTo>
                  <a:lnTo>
                    <a:pt x="10748" y="25533"/>
                  </a:lnTo>
                  <a:lnTo>
                    <a:pt x="9689" y="28308"/>
                  </a:lnTo>
                  <a:lnTo>
                    <a:pt x="8679" y="31159"/>
                  </a:lnTo>
                  <a:lnTo>
                    <a:pt x="7670" y="34085"/>
                  </a:lnTo>
                  <a:lnTo>
                    <a:pt x="6711" y="37062"/>
                  </a:lnTo>
                  <a:lnTo>
                    <a:pt x="5778" y="40065"/>
                  </a:lnTo>
                  <a:lnTo>
                    <a:pt x="5097" y="42386"/>
                  </a:lnTo>
                  <a:lnTo>
                    <a:pt x="4491" y="44606"/>
                  </a:lnTo>
                  <a:lnTo>
                    <a:pt x="3936" y="46751"/>
                  </a:lnTo>
                  <a:lnTo>
                    <a:pt x="3432" y="48769"/>
                  </a:lnTo>
                  <a:lnTo>
                    <a:pt x="2978" y="50686"/>
                  </a:lnTo>
                  <a:lnTo>
                    <a:pt x="2574" y="52503"/>
                  </a:lnTo>
                  <a:lnTo>
                    <a:pt x="2221" y="54244"/>
                  </a:lnTo>
                  <a:lnTo>
                    <a:pt x="1893" y="55858"/>
                  </a:lnTo>
                  <a:lnTo>
                    <a:pt x="1615" y="57397"/>
                  </a:lnTo>
                  <a:lnTo>
                    <a:pt x="1388" y="58835"/>
                  </a:lnTo>
                  <a:lnTo>
                    <a:pt x="1186" y="60173"/>
                  </a:lnTo>
                  <a:lnTo>
                    <a:pt x="1010" y="61409"/>
                  </a:lnTo>
                  <a:lnTo>
                    <a:pt x="732" y="63579"/>
                  </a:lnTo>
                  <a:lnTo>
                    <a:pt x="555" y="65370"/>
                  </a:lnTo>
                  <a:lnTo>
                    <a:pt x="379" y="67237"/>
                  </a:lnTo>
                  <a:lnTo>
                    <a:pt x="253" y="69003"/>
                  </a:lnTo>
                  <a:lnTo>
                    <a:pt x="152" y="70693"/>
                  </a:lnTo>
                  <a:lnTo>
                    <a:pt x="76" y="72283"/>
                  </a:lnTo>
                  <a:lnTo>
                    <a:pt x="26" y="73797"/>
                  </a:lnTo>
                  <a:lnTo>
                    <a:pt x="0" y="75235"/>
                  </a:lnTo>
                  <a:lnTo>
                    <a:pt x="0" y="77758"/>
                  </a:lnTo>
                  <a:lnTo>
                    <a:pt x="656" y="78111"/>
                  </a:lnTo>
                  <a:lnTo>
                    <a:pt x="1716" y="78641"/>
                  </a:lnTo>
                  <a:lnTo>
                    <a:pt x="3129" y="79297"/>
                  </a:lnTo>
                  <a:lnTo>
                    <a:pt x="3961" y="79650"/>
                  </a:lnTo>
                  <a:lnTo>
                    <a:pt x="4870" y="80028"/>
                  </a:lnTo>
                  <a:lnTo>
                    <a:pt x="5879" y="80432"/>
                  </a:lnTo>
                  <a:lnTo>
                    <a:pt x="6964" y="80810"/>
                  </a:lnTo>
                  <a:lnTo>
                    <a:pt x="8124" y="81214"/>
                  </a:lnTo>
                  <a:lnTo>
                    <a:pt x="9335" y="81618"/>
                  </a:lnTo>
                  <a:lnTo>
                    <a:pt x="10622" y="81996"/>
                  </a:lnTo>
                  <a:lnTo>
                    <a:pt x="11984" y="82349"/>
                  </a:lnTo>
                  <a:lnTo>
                    <a:pt x="13423" y="82703"/>
                  </a:lnTo>
                  <a:lnTo>
                    <a:pt x="14911" y="83030"/>
                  </a:lnTo>
                  <a:lnTo>
                    <a:pt x="16450" y="83308"/>
                  </a:lnTo>
                  <a:lnTo>
                    <a:pt x="18065" y="83560"/>
                  </a:lnTo>
                  <a:lnTo>
                    <a:pt x="19705" y="83787"/>
                  </a:lnTo>
                  <a:lnTo>
                    <a:pt x="21420" y="83939"/>
                  </a:lnTo>
                  <a:lnTo>
                    <a:pt x="23161" y="84040"/>
                  </a:lnTo>
                  <a:lnTo>
                    <a:pt x="24069" y="84090"/>
                  </a:lnTo>
                  <a:lnTo>
                    <a:pt x="26819" y="84090"/>
                  </a:lnTo>
                  <a:lnTo>
                    <a:pt x="27753" y="84040"/>
                  </a:lnTo>
                  <a:lnTo>
                    <a:pt x="28686" y="83989"/>
                  </a:lnTo>
                  <a:lnTo>
                    <a:pt x="29645" y="83939"/>
                  </a:lnTo>
                  <a:lnTo>
                    <a:pt x="30604" y="83838"/>
                  </a:lnTo>
                  <a:lnTo>
                    <a:pt x="31588" y="83737"/>
                  </a:lnTo>
                  <a:lnTo>
                    <a:pt x="32547" y="83611"/>
                  </a:lnTo>
                  <a:lnTo>
                    <a:pt x="33556" y="83459"/>
                  </a:lnTo>
                  <a:lnTo>
                    <a:pt x="34540" y="83283"/>
                  </a:lnTo>
                  <a:lnTo>
                    <a:pt x="35549" y="83106"/>
                  </a:lnTo>
                  <a:lnTo>
                    <a:pt x="36558" y="82879"/>
                  </a:lnTo>
                  <a:lnTo>
                    <a:pt x="37567" y="82627"/>
                  </a:lnTo>
                  <a:lnTo>
                    <a:pt x="38576" y="82375"/>
                  </a:lnTo>
                  <a:lnTo>
                    <a:pt x="39611" y="82072"/>
                  </a:lnTo>
                  <a:lnTo>
                    <a:pt x="40645" y="81769"/>
                  </a:lnTo>
                  <a:lnTo>
                    <a:pt x="41680" y="81416"/>
                  </a:lnTo>
                  <a:lnTo>
                    <a:pt x="42739" y="81063"/>
                  </a:lnTo>
                  <a:lnTo>
                    <a:pt x="43774" y="80659"/>
                  </a:lnTo>
                  <a:lnTo>
                    <a:pt x="44833" y="80230"/>
                  </a:lnTo>
                  <a:lnTo>
                    <a:pt x="45817" y="79801"/>
                  </a:lnTo>
                  <a:lnTo>
                    <a:pt x="46801" y="79347"/>
                  </a:lnTo>
                  <a:lnTo>
                    <a:pt x="47735" y="78893"/>
                  </a:lnTo>
                  <a:lnTo>
                    <a:pt x="48668" y="78413"/>
                  </a:lnTo>
                  <a:lnTo>
                    <a:pt x="49577" y="77934"/>
                  </a:lnTo>
                  <a:lnTo>
                    <a:pt x="50485" y="77430"/>
                  </a:lnTo>
                  <a:lnTo>
                    <a:pt x="51343" y="76925"/>
                  </a:lnTo>
                  <a:lnTo>
                    <a:pt x="52200" y="76395"/>
                  </a:lnTo>
                  <a:lnTo>
                    <a:pt x="53033" y="75865"/>
                  </a:lnTo>
                  <a:lnTo>
                    <a:pt x="53840" y="75310"/>
                  </a:lnTo>
                  <a:lnTo>
                    <a:pt x="54622" y="74755"/>
                  </a:lnTo>
                  <a:lnTo>
                    <a:pt x="55405" y="74200"/>
                  </a:lnTo>
                  <a:lnTo>
                    <a:pt x="56161" y="73620"/>
                  </a:lnTo>
                  <a:lnTo>
                    <a:pt x="56893" y="73040"/>
                  </a:lnTo>
                  <a:lnTo>
                    <a:pt x="57600" y="72459"/>
                  </a:lnTo>
                  <a:lnTo>
                    <a:pt x="58306" y="71854"/>
                  </a:lnTo>
                  <a:lnTo>
                    <a:pt x="58987" y="71274"/>
                  </a:lnTo>
                  <a:lnTo>
                    <a:pt x="59643" y="70668"/>
                  </a:lnTo>
                  <a:lnTo>
                    <a:pt x="60274" y="70037"/>
                  </a:lnTo>
                  <a:lnTo>
                    <a:pt x="60905" y="69432"/>
                  </a:lnTo>
                  <a:lnTo>
                    <a:pt x="62090" y="68196"/>
                  </a:lnTo>
                  <a:lnTo>
                    <a:pt x="63226" y="66959"/>
                  </a:lnTo>
                  <a:lnTo>
                    <a:pt x="64285" y="65698"/>
                  </a:lnTo>
                  <a:lnTo>
                    <a:pt x="65295" y="64462"/>
                  </a:lnTo>
                  <a:lnTo>
                    <a:pt x="66228" y="63225"/>
                  </a:lnTo>
                  <a:lnTo>
                    <a:pt x="67086" y="61989"/>
                  </a:lnTo>
                  <a:lnTo>
                    <a:pt x="67918" y="60778"/>
                  </a:lnTo>
                  <a:lnTo>
                    <a:pt x="68675" y="59592"/>
                  </a:lnTo>
                  <a:lnTo>
                    <a:pt x="69356" y="58457"/>
                  </a:lnTo>
                  <a:lnTo>
                    <a:pt x="70012" y="57322"/>
                  </a:lnTo>
                  <a:lnTo>
                    <a:pt x="70593" y="56237"/>
                  </a:lnTo>
                  <a:lnTo>
                    <a:pt x="71123" y="55202"/>
                  </a:lnTo>
                  <a:lnTo>
                    <a:pt x="71602" y="54218"/>
                  </a:lnTo>
                  <a:lnTo>
                    <a:pt x="72056" y="53260"/>
                  </a:lnTo>
                  <a:lnTo>
                    <a:pt x="72435" y="52402"/>
                  </a:lnTo>
                  <a:lnTo>
                    <a:pt x="72788" y="51569"/>
                  </a:lnTo>
                  <a:lnTo>
                    <a:pt x="73343" y="50157"/>
                  </a:lnTo>
                  <a:lnTo>
                    <a:pt x="73721" y="49072"/>
                  </a:lnTo>
                  <a:lnTo>
                    <a:pt x="73974" y="48315"/>
                  </a:lnTo>
                  <a:lnTo>
                    <a:pt x="73469" y="48189"/>
                  </a:lnTo>
                  <a:lnTo>
                    <a:pt x="72737" y="47987"/>
                  </a:lnTo>
                  <a:lnTo>
                    <a:pt x="71753" y="47684"/>
                  </a:lnTo>
                  <a:lnTo>
                    <a:pt x="70593" y="47280"/>
                  </a:lnTo>
                  <a:lnTo>
                    <a:pt x="69281" y="46751"/>
                  </a:lnTo>
                  <a:lnTo>
                    <a:pt x="68574" y="46448"/>
                  </a:lnTo>
                  <a:lnTo>
                    <a:pt x="67817" y="46095"/>
                  </a:lnTo>
                  <a:lnTo>
                    <a:pt x="67035" y="45741"/>
                  </a:lnTo>
                  <a:lnTo>
                    <a:pt x="66253" y="45312"/>
                  </a:lnTo>
                  <a:lnTo>
                    <a:pt x="65421" y="44884"/>
                  </a:lnTo>
                  <a:lnTo>
                    <a:pt x="64588" y="44404"/>
                  </a:lnTo>
                  <a:lnTo>
                    <a:pt x="63730" y="43874"/>
                  </a:lnTo>
                  <a:lnTo>
                    <a:pt x="62873" y="43319"/>
                  </a:lnTo>
                  <a:lnTo>
                    <a:pt x="61989" y="42714"/>
                  </a:lnTo>
                  <a:lnTo>
                    <a:pt x="61106" y="42058"/>
                  </a:lnTo>
                  <a:lnTo>
                    <a:pt x="60223" y="41351"/>
                  </a:lnTo>
                  <a:lnTo>
                    <a:pt x="59340" y="40620"/>
                  </a:lnTo>
                  <a:lnTo>
                    <a:pt x="58483" y="39838"/>
                  </a:lnTo>
                  <a:lnTo>
                    <a:pt x="57625" y="39005"/>
                  </a:lnTo>
                  <a:lnTo>
                    <a:pt x="56767" y="38122"/>
                  </a:lnTo>
                  <a:lnTo>
                    <a:pt x="55934" y="37189"/>
                  </a:lnTo>
                  <a:lnTo>
                    <a:pt x="55102" y="36205"/>
                  </a:lnTo>
                  <a:lnTo>
                    <a:pt x="54320" y="35170"/>
                  </a:lnTo>
                  <a:lnTo>
                    <a:pt x="53538" y="34085"/>
                  </a:lnTo>
                  <a:lnTo>
                    <a:pt x="52806" y="32925"/>
                  </a:lnTo>
                  <a:lnTo>
                    <a:pt x="52099" y="31714"/>
                  </a:lnTo>
                  <a:lnTo>
                    <a:pt x="51746" y="31083"/>
                  </a:lnTo>
                  <a:lnTo>
                    <a:pt x="51418" y="30452"/>
                  </a:lnTo>
                  <a:lnTo>
                    <a:pt x="50838" y="29216"/>
                  </a:lnTo>
                  <a:lnTo>
                    <a:pt x="50308" y="27980"/>
                  </a:lnTo>
                  <a:lnTo>
                    <a:pt x="49829" y="26744"/>
                  </a:lnTo>
                  <a:lnTo>
                    <a:pt x="49425" y="25533"/>
                  </a:lnTo>
                  <a:lnTo>
                    <a:pt x="49047" y="24322"/>
                  </a:lnTo>
                  <a:lnTo>
                    <a:pt x="48744" y="23136"/>
                  </a:lnTo>
                  <a:lnTo>
                    <a:pt x="48492" y="21950"/>
                  </a:lnTo>
                  <a:lnTo>
                    <a:pt x="48290" y="20789"/>
                  </a:lnTo>
                  <a:lnTo>
                    <a:pt x="48113" y="19654"/>
                  </a:lnTo>
                  <a:lnTo>
                    <a:pt x="47987" y="18519"/>
                  </a:lnTo>
                  <a:lnTo>
                    <a:pt x="47911" y="17434"/>
                  </a:lnTo>
                  <a:lnTo>
                    <a:pt x="47836" y="16349"/>
                  </a:lnTo>
                  <a:lnTo>
                    <a:pt x="47836" y="15315"/>
                  </a:lnTo>
                  <a:lnTo>
                    <a:pt x="47836" y="14280"/>
                  </a:lnTo>
                  <a:lnTo>
                    <a:pt x="47886" y="13296"/>
                  </a:lnTo>
                  <a:lnTo>
                    <a:pt x="47937" y="12338"/>
                  </a:lnTo>
                  <a:lnTo>
                    <a:pt x="48038" y="11404"/>
                  </a:lnTo>
                  <a:lnTo>
                    <a:pt x="48138" y="10521"/>
                  </a:lnTo>
                  <a:lnTo>
                    <a:pt x="48239" y="9663"/>
                  </a:lnTo>
                  <a:lnTo>
                    <a:pt x="48391" y="8831"/>
                  </a:lnTo>
                  <a:lnTo>
                    <a:pt x="48542" y="8049"/>
                  </a:lnTo>
                  <a:lnTo>
                    <a:pt x="48693" y="7317"/>
                  </a:lnTo>
                  <a:lnTo>
                    <a:pt x="48996" y="5980"/>
                  </a:lnTo>
                  <a:lnTo>
                    <a:pt x="49324" y="4844"/>
                  </a:lnTo>
                  <a:lnTo>
                    <a:pt x="49627" y="3886"/>
                  </a:lnTo>
                  <a:lnTo>
                    <a:pt x="49879" y="3154"/>
                  </a:lnTo>
                  <a:lnTo>
                    <a:pt x="50056" y="2675"/>
                  </a:lnTo>
                  <a:lnTo>
                    <a:pt x="30755" y="808"/>
                  </a:lnTo>
                  <a:lnTo>
                    <a:pt x="223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3587;p46"/>
            <p:cNvSpPr/>
            <p:nvPr/>
          </p:nvSpPr>
          <p:spPr>
            <a:xfrm>
              <a:off x="1116644" y="2281561"/>
              <a:ext cx="1465610" cy="1666053"/>
            </a:xfrm>
            <a:custGeom>
              <a:avLst/>
              <a:gdLst/>
              <a:ahLst/>
              <a:cxnLst/>
              <a:rect l="l" t="t" r="r" b="b"/>
              <a:pathLst>
                <a:path w="73974" h="84091" fill="none" extrusionOk="0">
                  <a:moveTo>
                    <a:pt x="22354" y="0"/>
                  </a:moveTo>
                  <a:lnTo>
                    <a:pt x="22354" y="0"/>
                  </a:lnTo>
                  <a:lnTo>
                    <a:pt x="21370" y="1867"/>
                  </a:lnTo>
                  <a:lnTo>
                    <a:pt x="20361" y="3835"/>
                  </a:lnTo>
                  <a:lnTo>
                    <a:pt x="19352" y="5904"/>
                  </a:lnTo>
                  <a:lnTo>
                    <a:pt x="18292" y="8074"/>
                  </a:lnTo>
                  <a:lnTo>
                    <a:pt x="17232" y="10319"/>
                  </a:lnTo>
                  <a:lnTo>
                    <a:pt x="16147" y="12640"/>
                  </a:lnTo>
                  <a:lnTo>
                    <a:pt x="15062" y="15062"/>
                  </a:lnTo>
                  <a:lnTo>
                    <a:pt x="13978" y="17585"/>
                  </a:lnTo>
                  <a:lnTo>
                    <a:pt x="12893" y="20159"/>
                  </a:lnTo>
                  <a:lnTo>
                    <a:pt x="11808" y="22808"/>
                  </a:lnTo>
                  <a:lnTo>
                    <a:pt x="10748" y="25533"/>
                  </a:lnTo>
                  <a:lnTo>
                    <a:pt x="9689" y="28308"/>
                  </a:lnTo>
                  <a:lnTo>
                    <a:pt x="8679" y="31159"/>
                  </a:lnTo>
                  <a:lnTo>
                    <a:pt x="7670" y="34085"/>
                  </a:lnTo>
                  <a:lnTo>
                    <a:pt x="6711" y="37062"/>
                  </a:lnTo>
                  <a:lnTo>
                    <a:pt x="5778" y="40065"/>
                  </a:lnTo>
                  <a:lnTo>
                    <a:pt x="5778" y="40065"/>
                  </a:lnTo>
                  <a:lnTo>
                    <a:pt x="5097" y="42386"/>
                  </a:lnTo>
                  <a:lnTo>
                    <a:pt x="4491" y="44606"/>
                  </a:lnTo>
                  <a:lnTo>
                    <a:pt x="3936" y="46751"/>
                  </a:lnTo>
                  <a:lnTo>
                    <a:pt x="3432" y="48769"/>
                  </a:lnTo>
                  <a:lnTo>
                    <a:pt x="2978" y="50686"/>
                  </a:lnTo>
                  <a:lnTo>
                    <a:pt x="2574" y="52503"/>
                  </a:lnTo>
                  <a:lnTo>
                    <a:pt x="2221" y="54244"/>
                  </a:lnTo>
                  <a:lnTo>
                    <a:pt x="1893" y="55858"/>
                  </a:lnTo>
                  <a:lnTo>
                    <a:pt x="1615" y="57397"/>
                  </a:lnTo>
                  <a:lnTo>
                    <a:pt x="1388" y="58835"/>
                  </a:lnTo>
                  <a:lnTo>
                    <a:pt x="1186" y="60173"/>
                  </a:lnTo>
                  <a:lnTo>
                    <a:pt x="1010" y="61409"/>
                  </a:lnTo>
                  <a:lnTo>
                    <a:pt x="732" y="63579"/>
                  </a:lnTo>
                  <a:lnTo>
                    <a:pt x="555" y="65370"/>
                  </a:lnTo>
                  <a:lnTo>
                    <a:pt x="555" y="65370"/>
                  </a:lnTo>
                  <a:lnTo>
                    <a:pt x="379" y="67237"/>
                  </a:lnTo>
                  <a:lnTo>
                    <a:pt x="253" y="69003"/>
                  </a:lnTo>
                  <a:lnTo>
                    <a:pt x="152" y="70693"/>
                  </a:lnTo>
                  <a:lnTo>
                    <a:pt x="76" y="72283"/>
                  </a:lnTo>
                  <a:lnTo>
                    <a:pt x="26" y="73797"/>
                  </a:lnTo>
                  <a:lnTo>
                    <a:pt x="0" y="75235"/>
                  </a:lnTo>
                  <a:lnTo>
                    <a:pt x="0" y="77758"/>
                  </a:lnTo>
                  <a:lnTo>
                    <a:pt x="0" y="77758"/>
                  </a:lnTo>
                  <a:lnTo>
                    <a:pt x="656" y="78111"/>
                  </a:lnTo>
                  <a:lnTo>
                    <a:pt x="1716" y="78641"/>
                  </a:lnTo>
                  <a:lnTo>
                    <a:pt x="3129" y="79297"/>
                  </a:lnTo>
                  <a:lnTo>
                    <a:pt x="3961" y="79650"/>
                  </a:lnTo>
                  <a:lnTo>
                    <a:pt x="4870" y="80028"/>
                  </a:lnTo>
                  <a:lnTo>
                    <a:pt x="5879" y="80432"/>
                  </a:lnTo>
                  <a:lnTo>
                    <a:pt x="6964" y="80810"/>
                  </a:lnTo>
                  <a:lnTo>
                    <a:pt x="8124" y="81214"/>
                  </a:lnTo>
                  <a:lnTo>
                    <a:pt x="9335" y="81618"/>
                  </a:lnTo>
                  <a:lnTo>
                    <a:pt x="10622" y="81996"/>
                  </a:lnTo>
                  <a:lnTo>
                    <a:pt x="11984" y="82349"/>
                  </a:lnTo>
                  <a:lnTo>
                    <a:pt x="13423" y="82703"/>
                  </a:lnTo>
                  <a:lnTo>
                    <a:pt x="14911" y="83030"/>
                  </a:lnTo>
                  <a:lnTo>
                    <a:pt x="16450" y="83308"/>
                  </a:lnTo>
                  <a:lnTo>
                    <a:pt x="18065" y="83560"/>
                  </a:lnTo>
                  <a:lnTo>
                    <a:pt x="19705" y="83787"/>
                  </a:lnTo>
                  <a:lnTo>
                    <a:pt x="21420" y="83939"/>
                  </a:lnTo>
                  <a:lnTo>
                    <a:pt x="23161" y="84040"/>
                  </a:lnTo>
                  <a:lnTo>
                    <a:pt x="24069" y="84090"/>
                  </a:lnTo>
                  <a:lnTo>
                    <a:pt x="24978" y="84090"/>
                  </a:lnTo>
                  <a:lnTo>
                    <a:pt x="25886" y="84090"/>
                  </a:lnTo>
                  <a:lnTo>
                    <a:pt x="26819" y="84090"/>
                  </a:lnTo>
                  <a:lnTo>
                    <a:pt x="27753" y="84040"/>
                  </a:lnTo>
                  <a:lnTo>
                    <a:pt x="28686" y="83989"/>
                  </a:lnTo>
                  <a:lnTo>
                    <a:pt x="29645" y="83939"/>
                  </a:lnTo>
                  <a:lnTo>
                    <a:pt x="30604" y="83838"/>
                  </a:lnTo>
                  <a:lnTo>
                    <a:pt x="31588" y="83737"/>
                  </a:lnTo>
                  <a:lnTo>
                    <a:pt x="32547" y="83611"/>
                  </a:lnTo>
                  <a:lnTo>
                    <a:pt x="33556" y="83459"/>
                  </a:lnTo>
                  <a:lnTo>
                    <a:pt x="34540" y="83283"/>
                  </a:lnTo>
                  <a:lnTo>
                    <a:pt x="35549" y="83106"/>
                  </a:lnTo>
                  <a:lnTo>
                    <a:pt x="36558" y="82879"/>
                  </a:lnTo>
                  <a:lnTo>
                    <a:pt x="37567" y="82627"/>
                  </a:lnTo>
                  <a:lnTo>
                    <a:pt x="38576" y="82375"/>
                  </a:lnTo>
                  <a:lnTo>
                    <a:pt x="39611" y="82072"/>
                  </a:lnTo>
                  <a:lnTo>
                    <a:pt x="40645" y="81769"/>
                  </a:lnTo>
                  <a:lnTo>
                    <a:pt x="41680" y="81416"/>
                  </a:lnTo>
                  <a:lnTo>
                    <a:pt x="42739" y="81063"/>
                  </a:lnTo>
                  <a:lnTo>
                    <a:pt x="43774" y="80659"/>
                  </a:lnTo>
                  <a:lnTo>
                    <a:pt x="44833" y="80230"/>
                  </a:lnTo>
                  <a:lnTo>
                    <a:pt x="44833" y="80230"/>
                  </a:lnTo>
                  <a:lnTo>
                    <a:pt x="45817" y="79801"/>
                  </a:lnTo>
                  <a:lnTo>
                    <a:pt x="46801" y="79347"/>
                  </a:lnTo>
                  <a:lnTo>
                    <a:pt x="47735" y="78893"/>
                  </a:lnTo>
                  <a:lnTo>
                    <a:pt x="48668" y="78413"/>
                  </a:lnTo>
                  <a:lnTo>
                    <a:pt x="49577" y="77934"/>
                  </a:lnTo>
                  <a:lnTo>
                    <a:pt x="50485" y="77430"/>
                  </a:lnTo>
                  <a:lnTo>
                    <a:pt x="51343" y="76925"/>
                  </a:lnTo>
                  <a:lnTo>
                    <a:pt x="52200" y="76395"/>
                  </a:lnTo>
                  <a:lnTo>
                    <a:pt x="53033" y="75865"/>
                  </a:lnTo>
                  <a:lnTo>
                    <a:pt x="53840" y="75310"/>
                  </a:lnTo>
                  <a:lnTo>
                    <a:pt x="54622" y="74755"/>
                  </a:lnTo>
                  <a:lnTo>
                    <a:pt x="55405" y="74200"/>
                  </a:lnTo>
                  <a:lnTo>
                    <a:pt x="56161" y="73620"/>
                  </a:lnTo>
                  <a:lnTo>
                    <a:pt x="56893" y="73040"/>
                  </a:lnTo>
                  <a:lnTo>
                    <a:pt x="57600" y="72459"/>
                  </a:lnTo>
                  <a:lnTo>
                    <a:pt x="58306" y="71854"/>
                  </a:lnTo>
                  <a:lnTo>
                    <a:pt x="58987" y="71274"/>
                  </a:lnTo>
                  <a:lnTo>
                    <a:pt x="59643" y="70668"/>
                  </a:lnTo>
                  <a:lnTo>
                    <a:pt x="60274" y="70037"/>
                  </a:lnTo>
                  <a:lnTo>
                    <a:pt x="60905" y="69432"/>
                  </a:lnTo>
                  <a:lnTo>
                    <a:pt x="62090" y="68196"/>
                  </a:lnTo>
                  <a:lnTo>
                    <a:pt x="63226" y="66959"/>
                  </a:lnTo>
                  <a:lnTo>
                    <a:pt x="64285" y="65698"/>
                  </a:lnTo>
                  <a:lnTo>
                    <a:pt x="65295" y="64462"/>
                  </a:lnTo>
                  <a:lnTo>
                    <a:pt x="66228" y="63225"/>
                  </a:lnTo>
                  <a:lnTo>
                    <a:pt x="67086" y="61989"/>
                  </a:lnTo>
                  <a:lnTo>
                    <a:pt x="67918" y="60778"/>
                  </a:lnTo>
                  <a:lnTo>
                    <a:pt x="68675" y="59592"/>
                  </a:lnTo>
                  <a:lnTo>
                    <a:pt x="69356" y="58457"/>
                  </a:lnTo>
                  <a:lnTo>
                    <a:pt x="70012" y="57322"/>
                  </a:lnTo>
                  <a:lnTo>
                    <a:pt x="70593" y="56237"/>
                  </a:lnTo>
                  <a:lnTo>
                    <a:pt x="71123" y="55202"/>
                  </a:lnTo>
                  <a:lnTo>
                    <a:pt x="71602" y="54218"/>
                  </a:lnTo>
                  <a:lnTo>
                    <a:pt x="72056" y="53260"/>
                  </a:lnTo>
                  <a:lnTo>
                    <a:pt x="72435" y="52402"/>
                  </a:lnTo>
                  <a:lnTo>
                    <a:pt x="72788" y="51569"/>
                  </a:lnTo>
                  <a:lnTo>
                    <a:pt x="73343" y="50157"/>
                  </a:lnTo>
                  <a:lnTo>
                    <a:pt x="73721" y="49072"/>
                  </a:lnTo>
                  <a:lnTo>
                    <a:pt x="73974" y="48315"/>
                  </a:lnTo>
                  <a:lnTo>
                    <a:pt x="73974" y="48315"/>
                  </a:lnTo>
                  <a:lnTo>
                    <a:pt x="73469" y="48189"/>
                  </a:lnTo>
                  <a:lnTo>
                    <a:pt x="72737" y="47987"/>
                  </a:lnTo>
                  <a:lnTo>
                    <a:pt x="71753" y="47684"/>
                  </a:lnTo>
                  <a:lnTo>
                    <a:pt x="70593" y="47280"/>
                  </a:lnTo>
                  <a:lnTo>
                    <a:pt x="69281" y="46751"/>
                  </a:lnTo>
                  <a:lnTo>
                    <a:pt x="68574" y="46448"/>
                  </a:lnTo>
                  <a:lnTo>
                    <a:pt x="67817" y="46095"/>
                  </a:lnTo>
                  <a:lnTo>
                    <a:pt x="67035" y="45741"/>
                  </a:lnTo>
                  <a:lnTo>
                    <a:pt x="66253" y="45312"/>
                  </a:lnTo>
                  <a:lnTo>
                    <a:pt x="65421" y="44884"/>
                  </a:lnTo>
                  <a:lnTo>
                    <a:pt x="64588" y="44404"/>
                  </a:lnTo>
                  <a:lnTo>
                    <a:pt x="63730" y="43874"/>
                  </a:lnTo>
                  <a:lnTo>
                    <a:pt x="62873" y="43319"/>
                  </a:lnTo>
                  <a:lnTo>
                    <a:pt x="61989" y="42714"/>
                  </a:lnTo>
                  <a:lnTo>
                    <a:pt x="61106" y="42058"/>
                  </a:lnTo>
                  <a:lnTo>
                    <a:pt x="60223" y="41351"/>
                  </a:lnTo>
                  <a:lnTo>
                    <a:pt x="59340" y="40620"/>
                  </a:lnTo>
                  <a:lnTo>
                    <a:pt x="58483" y="39838"/>
                  </a:lnTo>
                  <a:lnTo>
                    <a:pt x="57625" y="39005"/>
                  </a:lnTo>
                  <a:lnTo>
                    <a:pt x="56767" y="38122"/>
                  </a:lnTo>
                  <a:lnTo>
                    <a:pt x="55934" y="37189"/>
                  </a:lnTo>
                  <a:lnTo>
                    <a:pt x="55102" y="36205"/>
                  </a:lnTo>
                  <a:lnTo>
                    <a:pt x="54320" y="35170"/>
                  </a:lnTo>
                  <a:lnTo>
                    <a:pt x="53538" y="34085"/>
                  </a:lnTo>
                  <a:lnTo>
                    <a:pt x="52806" y="32925"/>
                  </a:lnTo>
                  <a:lnTo>
                    <a:pt x="52099" y="31714"/>
                  </a:lnTo>
                  <a:lnTo>
                    <a:pt x="51746" y="31083"/>
                  </a:lnTo>
                  <a:lnTo>
                    <a:pt x="51418" y="30452"/>
                  </a:lnTo>
                  <a:lnTo>
                    <a:pt x="51418" y="30452"/>
                  </a:lnTo>
                  <a:lnTo>
                    <a:pt x="50838" y="29216"/>
                  </a:lnTo>
                  <a:lnTo>
                    <a:pt x="50308" y="27980"/>
                  </a:lnTo>
                  <a:lnTo>
                    <a:pt x="49829" y="26744"/>
                  </a:lnTo>
                  <a:lnTo>
                    <a:pt x="49425" y="25533"/>
                  </a:lnTo>
                  <a:lnTo>
                    <a:pt x="49047" y="24322"/>
                  </a:lnTo>
                  <a:lnTo>
                    <a:pt x="48744" y="23136"/>
                  </a:lnTo>
                  <a:lnTo>
                    <a:pt x="48492" y="21950"/>
                  </a:lnTo>
                  <a:lnTo>
                    <a:pt x="48290" y="20789"/>
                  </a:lnTo>
                  <a:lnTo>
                    <a:pt x="48113" y="19654"/>
                  </a:lnTo>
                  <a:lnTo>
                    <a:pt x="47987" y="18519"/>
                  </a:lnTo>
                  <a:lnTo>
                    <a:pt x="47911" y="17434"/>
                  </a:lnTo>
                  <a:lnTo>
                    <a:pt x="47836" y="16349"/>
                  </a:lnTo>
                  <a:lnTo>
                    <a:pt x="47836" y="15315"/>
                  </a:lnTo>
                  <a:lnTo>
                    <a:pt x="47836" y="14280"/>
                  </a:lnTo>
                  <a:lnTo>
                    <a:pt x="47886" y="13296"/>
                  </a:lnTo>
                  <a:lnTo>
                    <a:pt x="47937" y="12338"/>
                  </a:lnTo>
                  <a:lnTo>
                    <a:pt x="48038" y="11404"/>
                  </a:lnTo>
                  <a:lnTo>
                    <a:pt x="48138" y="10521"/>
                  </a:lnTo>
                  <a:lnTo>
                    <a:pt x="48239" y="9663"/>
                  </a:lnTo>
                  <a:lnTo>
                    <a:pt x="48391" y="8831"/>
                  </a:lnTo>
                  <a:lnTo>
                    <a:pt x="48542" y="8049"/>
                  </a:lnTo>
                  <a:lnTo>
                    <a:pt x="48693" y="7317"/>
                  </a:lnTo>
                  <a:lnTo>
                    <a:pt x="48996" y="5980"/>
                  </a:lnTo>
                  <a:lnTo>
                    <a:pt x="49324" y="4844"/>
                  </a:lnTo>
                  <a:lnTo>
                    <a:pt x="49627" y="3886"/>
                  </a:lnTo>
                  <a:lnTo>
                    <a:pt x="49879" y="3154"/>
                  </a:lnTo>
                  <a:lnTo>
                    <a:pt x="50056" y="2675"/>
                  </a:lnTo>
                  <a:lnTo>
                    <a:pt x="50056" y="2675"/>
                  </a:lnTo>
                  <a:lnTo>
                    <a:pt x="30755" y="808"/>
                  </a:lnTo>
                  <a:lnTo>
                    <a:pt x="30755" y="808"/>
                  </a:lnTo>
                  <a:lnTo>
                    <a:pt x="2235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3588;p46"/>
            <p:cNvSpPr/>
            <p:nvPr/>
          </p:nvSpPr>
          <p:spPr>
            <a:xfrm>
              <a:off x="1644536" y="2324557"/>
              <a:ext cx="39506" cy="40497"/>
            </a:xfrm>
            <a:custGeom>
              <a:avLst/>
              <a:gdLst/>
              <a:ahLst/>
              <a:cxnLst/>
              <a:rect l="l" t="t" r="r" b="b"/>
              <a:pathLst>
                <a:path w="1994" h="2044" extrusionOk="0">
                  <a:moveTo>
                    <a:pt x="960" y="0"/>
                  </a:moveTo>
                  <a:lnTo>
                    <a:pt x="733" y="25"/>
                  </a:lnTo>
                  <a:lnTo>
                    <a:pt x="531" y="101"/>
                  </a:lnTo>
                  <a:lnTo>
                    <a:pt x="379" y="202"/>
                  </a:lnTo>
                  <a:lnTo>
                    <a:pt x="228" y="328"/>
                  </a:lnTo>
                  <a:lnTo>
                    <a:pt x="127" y="479"/>
                  </a:lnTo>
                  <a:lnTo>
                    <a:pt x="51" y="656"/>
                  </a:lnTo>
                  <a:lnTo>
                    <a:pt x="1" y="833"/>
                  </a:lnTo>
                  <a:lnTo>
                    <a:pt x="1" y="1034"/>
                  </a:lnTo>
                  <a:lnTo>
                    <a:pt x="26" y="1236"/>
                  </a:lnTo>
                  <a:lnTo>
                    <a:pt x="51" y="1413"/>
                  </a:lnTo>
                  <a:lnTo>
                    <a:pt x="152" y="1590"/>
                  </a:lnTo>
                  <a:lnTo>
                    <a:pt x="253" y="1741"/>
                  </a:lnTo>
                  <a:lnTo>
                    <a:pt x="379" y="1867"/>
                  </a:lnTo>
                  <a:lnTo>
                    <a:pt x="556" y="1968"/>
                  </a:lnTo>
                  <a:lnTo>
                    <a:pt x="758" y="2044"/>
                  </a:lnTo>
                  <a:lnTo>
                    <a:pt x="1010" y="2044"/>
                  </a:lnTo>
                  <a:lnTo>
                    <a:pt x="1237" y="2018"/>
                  </a:lnTo>
                  <a:lnTo>
                    <a:pt x="1439" y="1968"/>
                  </a:lnTo>
                  <a:lnTo>
                    <a:pt x="1616" y="1842"/>
                  </a:lnTo>
                  <a:lnTo>
                    <a:pt x="1742" y="1716"/>
                  </a:lnTo>
                  <a:lnTo>
                    <a:pt x="1868" y="1564"/>
                  </a:lnTo>
                  <a:lnTo>
                    <a:pt x="1944" y="1388"/>
                  </a:lnTo>
                  <a:lnTo>
                    <a:pt x="1969" y="1211"/>
                  </a:lnTo>
                  <a:lnTo>
                    <a:pt x="1994" y="1009"/>
                  </a:lnTo>
                  <a:lnTo>
                    <a:pt x="1969" y="833"/>
                  </a:lnTo>
                  <a:lnTo>
                    <a:pt x="1918" y="631"/>
                  </a:lnTo>
                  <a:lnTo>
                    <a:pt x="1843" y="454"/>
                  </a:lnTo>
                  <a:lnTo>
                    <a:pt x="1742" y="303"/>
                  </a:lnTo>
                  <a:lnTo>
                    <a:pt x="1590" y="177"/>
                  </a:lnTo>
                  <a:lnTo>
                    <a:pt x="1414" y="76"/>
                  </a:lnTo>
                  <a:lnTo>
                    <a:pt x="1237" y="25"/>
                  </a:lnTo>
                  <a:lnTo>
                    <a:pt x="10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3589;p46"/>
            <p:cNvSpPr/>
            <p:nvPr/>
          </p:nvSpPr>
          <p:spPr>
            <a:xfrm>
              <a:off x="1644536" y="2324557"/>
              <a:ext cx="39506" cy="40497"/>
            </a:xfrm>
            <a:custGeom>
              <a:avLst/>
              <a:gdLst/>
              <a:ahLst/>
              <a:cxnLst/>
              <a:rect l="l" t="t" r="r" b="b"/>
              <a:pathLst>
                <a:path w="1994" h="2044" fill="none" extrusionOk="0">
                  <a:moveTo>
                    <a:pt x="1010" y="0"/>
                  </a:moveTo>
                  <a:lnTo>
                    <a:pt x="1010" y="0"/>
                  </a:lnTo>
                  <a:lnTo>
                    <a:pt x="960" y="0"/>
                  </a:lnTo>
                  <a:lnTo>
                    <a:pt x="960" y="0"/>
                  </a:lnTo>
                  <a:lnTo>
                    <a:pt x="733" y="25"/>
                  </a:lnTo>
                  <a:lnTo>
                    <a:pt x="531" y="101"/>
                  </a:lnTo>
                  <a:lnTo>
                    <a:pt x="379" y="202"/>
                  </a:lnTo>
                  <a:lnTo>
                    <a:pt x="228" y="328"/>
                  </a:lnTo>
                  <a:lnTo>
                    <a:pt x="127" y="479"/>
                  </a:lnTo>
                  <a:lnTo>
                    <a:pt x="51" y="656"/>
                  </a:lnTo>
                  <a:lnTo>
                    <a:pt x="1" y="833"/>
                  </a:lnTo>
                  <a:lnTo>
                    <a:pt x="1" y="1034"/>
                  </a:lnTo>
                  <a:lnTo>
                    <a:pt x="26" y="1236"/>
                  </a:lnTo>
                  <a:lnTo>
                    <a:pt x="51" y="1413"/>
                  </a:lnTo>
                  <a:lnTo>
                    <a:pt x="152" y="1590"/>
                  </a:lnTo>
                  <a:lnTo>
                    <a:pt x="253" y="1741"/>
                  </a:lnTo>
                  <a:lnTo>
                    <a:pt x="379" y="1867"/>
                  </a:lnTo>
                  <a:lnTo>
                    <a:pt x="556" y="1968"/>
                  </a:lnTo>
                  <a:lnTo>
                    <a:pt x="758" y="2044"/>
                  </a:lnTo>
                  <a:lnTo>
                    <a:pt x="985" y="2044"/>
                  </a:lnTo>
                  <a:lnTo>
                    <a:pt x="985" y="2044"/>
                  </a:lnTo>
                  <a:lnTo>
                    <a:pt x="1010" y="2044"/>
                  </a:lnTo>
                  <a:lnTo>
                    <a:pt x="1010" y="2044"/>
                  </a:lnTo>
                  <a:lnTo>
                    <a:pt x="1237" y="2018"/>
                  </a:lnTo>
                  <a:lnTo>
                    <a:pt x="1439" y="1968"/>
                  </a:lnTo>
                  <a:lnTo>
                    <a:pt x="1616" y="1842"/>
                  </a:lnTo>
                  <a:lnTo>
                    <a:pt x="1742" y="1716"/>
                  </a:lnTo>
                  <a:lnTo>
                    <a:pt x="1868" y="1564"/>
                  </a:lnTo>
                  <a:lnTo>
                    <a:pt x="1944" y="1388"/>
                  </a:lnTo>
                  <a:lnTo>
                    <a:pt x="1969" y="1211"/>
                  </a:lnTo>
                  <a:lnTo>
                    <a:pt x="1994" y="1009"/>
                  </a:lnTo>
                  <a:lnTo>
                    <a:pt x="1969" y="833"/>
                  </a:lnTo>
                  <a:lnTo>
                    <a:pt x="1918" y="631"/>
                  </a:lnTo>
                  <a:lnTo>
                    <a:pt x="1843" y="454"/>
                  </a:lnTo>
                  <a:lnTo>
                    <a:pt x="1742" y="303"/>
                  </a:lnTo>
                  <a:lnTo>
                    <a:pt x="1590" y="177"/>
                  </a:lnTo>
                  <a:lnTo>
                    <a:pt x="1414" y="76"/>
                  </a:lnTo>
                  <a:lnTo>
                    <a:pt x="1237" y="25"/>
                  </a:lnTo>
                  <a:lnTo>
                    <a:pt x="10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3590;p46"/>
            <p:cNvSpPr/>
            <p:nvPr/>
          </p:nvSpPr>
          <p:spPr>
            <a:xfrm>
              <a:off x="1668532" y="2392044"/>
              <a:ext cx="39506" cy="40992"/>
            </a:xfrm>
            <a:custGeom>
              <a:avLst/>
              <a:gdLst/>
              <a:ahLst/>
              <a:cxnLst/>
              <a:rect l="l" t="t" r="r" b="b"/>
              <a:pathLst>
                <a:path w="1994" h="2069" extrusionOk="0">
                  <a:moveTo>
                    <a:pt x="985" y="0"/>
                  </a:moveTo>
                  <a:lnTo>
                    <a:pt x="758" y="25"/>
                  </a:lnTo>
                  <a:lnTo>
                    <a:pt x="556" y="101"/>
                  </a:lnTo>
                  <a:lnTo>
                    <a:pt x="379" y="202"/>
                  </a:lnTo>
                  <a:lnTo>
                    <a:pt x="253" y="328"/>
                  </a:lnTo>
                  <a:lnTo>
                    <a:pt x="152" y="479"/>
                  </a:lnTo>
                  <a:lnTo>
                    <a:pt x="77" y="656"/>
                  </a:lnTo>
                  <a:lnTo>
                    <a:pt x="26" y="858"/>
                  </a:lnTo>
                  <a:lnTo>
                    <a:pt x="1" y="1034"/>
                  </a:lnTo>
                  <a:lnTo>
                    <a:pt x="26" y="1236"/>
                  </a:lnTo>
                  <a:lnTo>
                    <a:pt x="77" y="1413"/>
                  </a:lnTo>
                  <a:lnTo>
                    <a:pt x="152" y="1590"/>
                  </a:lnTo>
                  <a:lnTo>
                    <a:pt x="253" y="1741"/>
                  </a:lnTo>
                  <a:lnTo>
                    <a:pt x="405" y="1867"/>
                  </a:lnTo>
                  <a:lnTo>
                    <a:pt x="581" y="1968"/>
                  </a:lnTo>
                  <a:lnTo>
                    <a:pt x="758" y="2044"/>
                  </a:lnTo>
                  <a:lnTo>
                    <a:pt x="1010" y="2069"/>
                  </a:lnTo>
                  <a:lnTo>
                    <a:pt x="1035" y="2069"/>
                  </a:lnTo>
                  <a:lnTo>
                    <a:pt x="1262" y="2018"/>
                  </a:lnTo>
                  <a:lnTo>
                    <a:pt x="1464" y="1968"/>
                  </a:lnTo>
                  <a:lnTo>
                    <a:pt x="1616" y="1867"/>
                  </a:lnTo>
                  <a:lnTo>
                    <a:pt x="1767" y="1716"/>
                  </a:lnTo>
                  <a:lnTo>
                    <a:pt x="1868" y="1564"/>
                  </a:lnTo>
                  <a:lnTo>
                    <a:pt x="1944" y="1388"/>
                  </a:lnTo>
                  <a:lnTo>
                    <a:pt x="1994" y="1211"/>
                  </a:lnTo>
                  <a:lnTo>
                    <a:pt x="1994" y="1009"/>
                  </a:lnTo>
                  <a:lnTo>
                    <a:pt x="1994" y="833"/>
                  </a:lnTo>
                  <a:lnTo>
                    <a:pt x="1944" y="631"/>
                  </a:lnTo>
                  <a:lnTo>
                    <a:pt x="1843" y="479"/>
                  </a:lnTo>
                  <a:lnTo>
                    <a:pt x="1742" y="303"/>
                  </a:lnTo>
                  <a:lnTo>
                    <a:pt x="1616" y="177"/>
                  </a:lnTo>
                  <a:lnTo>
                    <a:pt x="1439" y="76"/>
                  </a:lnTo>
                  <a:lnTo>
                    <a:pt x="1237" y="25"/>
                  </a:lnTo>
                  <a:lnTo>
                    <a:pt x="10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3591;p46"/>
            <p:cNvSpPr/>
            <p:nvPr/>
          </p:nvSpPr>
          <p:spPr>
            <a:xfrm>
              <a:off x="1668532" y="2392044"/>
              <a:ext cx="39506" cy="40992"/>
            </a:xfrm>
            <a:custGeom>
              <a:avLst/>
              <a:gdLst/>
              <a:ahLst/>
              <a:cxnLst/>
              <a:rect l="l" t="t" r="r" b="b"/>
              <a:pathLst>
                <a:path w="1994" h="2069" fill="none" extrusionOk="0">
                  <a:moveTo>
                    <a:pt x="1010" y="0"/>
                  </a:moveTo>
                  <a:lnTo>
                    <a:pt x="1010" y="0"/>
                  </a:lnTo>
                  <a:lnTo>
                    <a:pt x="985" y="0"/>
                  </a:lnTo>
                  <a:lnTo>
                    <a:pt x="985" y="0"/>
                  </a:lnTo>
                  <a:lnTo>
                    <a:pt x="758" y="25"/>
                  </a:lnTo>
                  <a:lnTo>
                    <a:pt x="556" y="101"/>
                  </a:lnTo>
                  <a:lnTo>
                    <a:pt x="379" y="202"/>
                  </a:lnTo>
                  <a:lnTo>
                    <a:pt x="253" y="328"/>
                  </a:lnTo>
                  <a:lnTo>
                    <a:pt x="152" y="479"/>
                  </a:lnTo>
                  <a:lnTo>
                    <a:pt x="77" y="656"/>
                  </a:lnTo>
                  <a:lnTo>
                    <a:pt x="26" y="858"/>
                  </a:lnTo>
                  <a:lnTo>
                    <a:pt x="1" y="1034"/>
                  </a:lnTo>
                  <a:lnTo>
                    <a:pt x="26" y="1236"/>
                  </a:lnTo>
                  <a:lnTo>
                    <a:pt x="77" y="1413"/>
                  </a:lnTo>
                  <a:lnTo>
                    <a:pt x="152" y="1590"/>
                  </a:lnTo>
                  <a:lnTo>
                    <a:pt x="253" y="1741"/>
                  </a:lnTo>
                  <a:lnTo>
                    <a:pt x="405" y="1867"/>
                  </a:lnTo>
                  <a:lnTo>
                    <a:pt x="581" y="1968"/>
                  </a:lnTo>
                  <a:lnTo>
                    <a:pt x="758" y="2044"/>
                  </a:lnTo>
                  <a:lnTo>
                    <a:pt x="1010" y="2069"/>
                  </a:lnTo>
                  <a:lnTo>
                    <a:pt x="1010" y="2069"/>
                  </a:lnTo>
                  <a:lnTo>
                    <a:pt x="1035" y="2069"/>
                  </a:lnTo>
                  <a:lnTo>
                    <a:pt x="1035" y="2069"/>
                  </a:lnTo>
                  <a:lnTo>
                    <a:pt x="1262" y="2018"/>
                  </a:lnTo>
                  <a:lnTo>
                    <a:pt x="1464" y="1968"/>
                  </a:lnTo>
                  <a:lnTo>
                    <a:pt x="1616" y="1867"/>
                  </a:lnTo>
                  <a:lnTo>
                    <a:pt x="1767" y="1716"/>
                  </a:lnTo>
                  <a:lnTo>
                    <a:pt x="1868" y="1564"/>
                  </a:lnTo>
                  <a:lnTo>
                    <a:pt x="1944" y="1388"/>
                  </a:lnTo>
                  <a:lnTo>
                    <a:pt x="1994" y="1211"/>
                  </a:lnTo>
                  <a:lnTo>
                    <a:pt x="1994" y="1009"/>
                  </a:lnTo>
                  <a:lnTo>
                    <a:pt x="1994" y="833"/>
                  </a:lnTo>
                  <a:lnTo>
                    <a:pt x="1944" y="631"/>
                  </a:lnTo>
                  <a:lnTo>
                    <a:pt x="1843" y="479"/>
                  </a:lnTo>
                  <a:lnTo>
                    <a:pt x="1742" y="303"/>
                  </a:lnTo>
                  <a:lnTo>
                    <a:pt x="1616" y="177"/>
                  </a:lnTo>
                  <a:lnTo>
                    <a:pt x="1439" y="76"/>
                  </a:lnTo>
                  <a:lnTo>
                    <a:pt x="1237" y="25"/>
                  </a:lnTo>
                  <a:lnTo>
                    <a:pt x="10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3592;p46"/>
            <p:cNvSpPr/>
            <p:nvPr/>
          </p:nvSpPr>
          <p:spPr>
            <a:xfrm>
              <a:off x="1697540" y="2468527"/>
              <a:ext cx="39506" cy="40992"/>
            </a:xfrm>
            <a:custGeom>
              <a:avLst/>
              <a:gdLst/>
              <a:ahLst/>
              <a:cxnLst/>
              <a:rect l="l" t="t" r="r" b="b"/>
              <a:pathLst>
                <a:path w="1994" h="2069" extrusionOk="0">
                  <a:moveTo>
                    <a:pt x="984" y="0"/>
                  </a:moveTo>
                  <a:lnTo>
                    <a:pt x="757" y="25"/>
                  </a:lnTo>
                  <a:lnTo>
                    <a:pt x="555" y="101"/>
                  </a:lnTo>
                  <a:lnTo>
                    <a:pt x="379" y="202"/>
                  </a:lnTo>
                  <a:lnTo>
                    <a:pt x="252" y="328"/>
                  </a:lnTo>
                  <a:lnTo>
                    <a:pt x="126" y="480"/>
                  </a:lnTo>
                  <a:lnTo>
                    <a:pt x="76" y="656"/>
                  </a:lnTo>
                  <a:lnTo>
                    <a:pt x="25" y="858"/>
                  </a:lnTo>
                  <a:lnTo>
                    <a:pt x="0" y="1035"/>
                  </a:lnTo>
                  <a:lnTo>
                    <a:pt x="25" y="1236"/>
                  </a:lnTo>
                  <a:lnTo>
                    <a:pt x="76" y="1413"/>
                  </a:lnTo>
                  <a:lnTo>
                    <a:pt x="152" y="1590"/>
                  </a:lnTo>
                  <a:lnTo>
                    <a:pt x="252" y="1741"/>
                  </a:lnTo>
                  <a:lnTo>
                    <a:pt x="404" y="1867"/>
                  </a:lnTo>
                  <a:lnTo>
                    <a:pt x="580" y="1968"/>
                  </a:lnTo>
                  <a:lnTo>
                    <a:pt x="757" y="2044"/>
                  </a:lnTo>
                  <a:lnTo>
                    <a:pt x="1009" y="2069"/>
                  </a:lnTo>
                  <a:lnTo>
                    <a:pt x="1035" y="2069"/>
                  </a:lnTo>
                  <a:lnTo>
                    <a:pt x="1262" y="2019"/>
                  </a:lnTo>
                  <a:lnTo>
                    <a:pt x="1463" y="1968"/>
                  </a:lnTo>
                  <a:lnTo>
                    <a:pt x="1615" y="1867"/>
                  </a:lnTo>
                  <a:lnTo>
                    <a:pt x="1766" y="1716"/>
                  </a:lnTo>
                  <a:lnTo>
                    <a:pt x="1867" y="1564"/>
                  </a:lnTo>
                  <a:lnTo>
                    <a:pt x="1943" y="1388"/>
                  </a:lnTo>
                  <a:lnTo>
                    <a:pt x="1993" y="1211"/>
                  </a:lnTo>
                  <a:lnTo>
                    <a:pt x="1993" y="1009"/>
                  </a:lnTo>
                  <a:lnTo>
                    <a:pt x="1968" y="833"/>
                  </a:lnTo>
                  <a:lnTo>
                    <a:pt x="1943" y="631"/>
                  </a:lnTo>
                  <a:lnTo>
                    <a:pt x="1842" y="480"/>
                  </a:lnTo>
                  <a:lnTo>
                    <a:pt x="1741" y="303"/>
                  </a:lnTo>
                  <a:lnTo>
                    <a:pt x="1615" y="177"/>
                  </a:lnTo>
                  <a:lnTo>
                    <a:pt x="1438" y="76"/>
                  </a:lnTo>
                  <a:lnTo>
                    <a:pt x="1236" y="25"/>
                  </a:lnTo>
                  <a:lnTo>
                    <a:pt x="100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3593;p46"/>
            <p:cNvSpPr/>
            <p:nvPr/>
          </p:nvSpPr>
          <p:spPr>
            <a:xfrm>
              <a:off x="1697540" y="2468527"/>
              <a:ext cx="39506" cy="40992"/>
            </a:xfrm>
            <a:custGeom>
              <a:avLst/>
              <a:gdLst/>
              <a:ahLst/>
              <a:cxnLst/>
              <a:rect l="l" t="t" r="r" b="b"/>
              <a:pathLst>
                <a:path w="1994" h="2069" fill="none" extrusionOk="0">
                  <a:moveTo>
                    <a:pt x="1009" y="0"/>
                  </a:moveTo>
                  <a:lnTo>
                    <a:pt x="1009" y="0"/>
                  </a:lnTo>
                  <a:lnTo>
                    <a:pt x="984" y="0"/>
                  </a:lnTo>
                  <a:lnTo>
                    <a:pt x="984" y="0"/>
                  </a:lnTo>
                  <a:lnTo>
                    <a:pt x="757" y="25"/>
                  </a:lnTo>
                  <a:lnTo>
                    <a:pt x="555" y="101"/>
                  </a:lnTo>
                  <a:lnTo>
                    <a:pt x="379" y="202"/>
                  </a:lnTo>
                  <a:lnTo>
                    <a:pt x="252" y="328"/>
                  </a:lnTo>
                  <a:lnTo>
                    <a:pt x="126" y="480"/>
                  </a:lnTo>
                  <a:lnTo>
                    <a:pt x="76" y="656"/>
                  </a:lnTo>
                  <a:lnTo>
                    <a:pt x="25" y="858"/>
                  </a:lnTo>
                  <a:lnTo>
                    <a:pt x="0" y="1035"/>
                  </a:lnTo>
                  <a:lnTo>
                    <a:pt x="25" y="1236"/>
                  </a:lnTo>
                  <a:lnTo>
                    <a:pt x="76" y="1413"/>
                  </a:lnTo>
                  <a:lnTo>
                    <a:pt x="152" y="1590"/>
                  </a:lnTo>
                  <a:lnTo>
                    <a:pt x="252" y="1741"/>
                  </a:lnTo>
                  <a:lnTo>
                    <a:pt x="404" y="1867"/>
                  </a:lnTo>
                  <a:lnTo>
                    <a:pt x="580" y="1968"/>
                  </a:lnTo>
                  <a:lnTo>
                    <a:pt x="757" y="2044"/>
                  </a:lnTo>
                  <a:lnTo>
                    <a:pt x="1009" y="2069"/>
                  </a:lnTo>
                  <a:lnTo>
                    <a:pt x="1009" y="2069"/>
                  </a:lnTo>
                  <a:lnTo>
                    <a:pt x="1035" y="2069"/>
                  </a:lnTo>
                  <a:lnTo>
                    <a:pt x="1035" y="2069"/>
                  </a:lnTo>
                  <a:lnTo>
                    <a:pt x="1262" y="2019"/>
                  </a:lnTo>
                  <a:lnTo>
                    <a:pt x="1463" y="1968"/>
                  </a:lnTo>
                  <a:lnTo>
                    <a:pt x="1615" y="1867"/>
                  </a:lnTo>
                  <a:lnTo>
                    <a:pt x="1766" y="1716"/>
                  </a:lnTo>
                  <a:lnTo>
                    <a:pt x="1867" y="1564"/>
                  </a:lnTo>
                  <a:lnTo>
                    <a:pt x="1943" y="1388"/>
                  </a:lnTo>
                  <a:lnTo>
                    <a:pt x="1993" y="1211"/>
                  </a:lnTo>
                  <a:lnTo>
                    <a:pt x="1993" y="1009"/>
                  </a:lnTo>
                  <a:lnTo>
                    <a:pt x="1968" y="833"/>
                  </a:lnTo>
                  <a:lnTo>
                    <a:pt x="1943" y="631"/>
                  </a:lnTo>
                  <a:lnTo>
                    <a:pt x="1842" y="480"/>
                  </a:lnTo>
                  <a:lnTo>
                    <a:pt x="1741" y="303"/>
                  </a:lnTo>
                  <a:lnTo>
                    <a:pt x="1615" y="177"/>
                  </a:lnTo>
                  <a:lnTo>
                    <a:pt x="1438" y="76"/>
                  </a:lnTo>
                  <a:lnTo>
                    <a:pt x="1236" y="25"/>
                  </a:lnTo>
                  <a:lnTo>
                    <a:pt x="100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3594;p46"/>
            <p:cNvSpPr/>
            <p:nvPr/>
          </p:nvSpPr>
          <p:spPr>
            <a:xfrm>
              <a:off x="1731521" y="2545010"/>
              <a:ext cx="39011" cy="18505"/>
            </a:xfrm>
            <a:custGeom>
              <a:avLst/>
              <a:gdLst/>
              <a:ahLst/>
              <a:cxnLst/>
              <a:rect l="l" t="t" r="r" b="b"/>
              <a:pathLst>
                <a:path w="1969" h="934" extrusionOk="0">
                  <a:moveTo>
                    <a:pt x="960" y="0"/>
                  </a:moveTo>
                  <a:lnTo>
                    <a:pt x="732" y="25"/>
                  </a:lnTo>
                  <a:lnTo>
                    <a:pt x="556" y="76"/>
                  </a:lnTo>
                  <a:lnTo>
                    <a:pt x="404" y="152"/>
                  </a:lnTo>
                  <a:lnTo>
                    <a:pt x="278" y="278"/>
                  </a:lnTo>
                  <a:lnTo>
                    <a:pt x="152" y="404"/>
                  </a:lnTo>
                  <a:lnTo>
                    <a:pt x="76" y="555"/>
                  </a:lnTo>
                  <a:lnTo>
                    <a:pt x="26" y="732"/>
                  </a:lnTo>
                  <a:lnTo>
                    <a:pt x="1" y="883"/>
                  </a:lnTo>
                  <a:lnTo>
                    <a:pt x="1969" y="934"/>
                  </a:lnTo>
                  <a:lnTo>
                    <a:pt x="1943" y="757"/>
                  </a:lnTo>
                  <a:lnTo>
                    <a:pt x="1893" y="581"/>
                  </a:lnTo>
                  <a:lnTo>
                    <a:pt x="1817" y="429"/>
                  </a:lnTo>
                  <a:lnTo>
                    <a:pt x="1691" y="278"/>
                  </a:lnTo>
                  <a:lnTo>
                    <a:pt x="1565" y="152"/>
                  </a:lnTo>
                  <a:lnTo>
                    <a:pt x="1388" y="76"/>
                  </a:lnTo>
                  <a:lnTo>
                    <a:pt x="1212" y="25"/>
                  </a:lnTo>
                  <a:lnTo>
                    <a:pt x="9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3595;p46"/>
            <p:cNvSpPr/>
            <p:nvPr/>
          </p:nvSpPr>
          <p:spPr>
            <a:xfrm>
              <a:off x="1731521" y="2545010"/>
              <a:ext cx="39011" cy="18505"/>
            </a:xfrm>
            <a:custGeom>
              <a:avLst/>
              <a:gdLst/>
              <a:ahLst/>
              <a:cxnLst/>
              <a:rect l="l" t="t" r="r" b="b"/>
              <a:pathLst>
                <a:path w="1969" h="934" fill="none" extrusionOk="0">
                  <a:moveTo>
                    <a:pt x="985" y="0"/>
                  </a:moveTo>
                  <a:lnTo>
                    <a:pt x="985" y="0"/>
                  </a:lnTo>
                  <a:lnTo>
                    <a:pt x="960" y="0"/>
                  </a:lnTo>
                  <a:lnTo>
                    <a:pt x="960" y="0"/>
                  </a:lnTo>
                  <a:lnTo>
                    <a:pt x="732" y="25"/>
                  </a:lnTo>
                  <a:lnTo>
                    <a:pt x="556" y="76"/>
                  </a:lnTo>
                  <a:lnTo>
                    <a:pt x="404" y="152"/>
                  </a:lnTo>
                  <a:lnTo>
                    <a:pt x="278" y="278"/>
                  </a:lnTo>
                  <a:lnTo>
                    <a:pt x="152" y="404"/>
                  </a:lnTo>
                  <a:lnTo>
                    <a:pt x="76" y="555"/>
                  </a:lnTo>
                  <a:lnTo>
                    <a:pt x="26" y="732"/>
                  </a:lnTo>
                  <a:lnTo>
                    <a:pt x="1" y="883"/>
                  </a:lnTo>
                  <a:lnTo>
                    <a:pt x="1" y="883"/>
                  </a:lnTo>
                  <a:lnTo>
                    <a:pt x="1969" y="934"/>
                  </a:lnTo>
                  <a:lnTo>
                    <a:pt x="1969" y="934"/>
                  </a:lnTo>
                  <a:lnTo>
                    <a:pt x="1943" y="757"/>
                  </a:lnTo>
                  <a:lnTo>
                    <a:pt x="1893" y="581"/>
                  </a:lnTo>
                  <a:lnTo>
                    <a:pt x="1817" y="429"/>
                  </a:lnTo>
                  <a:lnTo>
                    <a:pt x="1691" y="278"/>
                  </a:lnTo>
                  <a:lnTo>
                    <a:pt x="1565" y="152"/>
                  </a:lnTo>
                  <a:lnTo>
                    <a:pt x="1388" y="76"/>
                  </a:lnTo>
                  <a:lnTo>
                    <a:pt x="1212" y="25"/>
                  </a:lnTo>
                  <a:lnTo>
                    <a:pt x="9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3596;p46"/>
            <p:cNvSpPr/>
            <p:nvPr/>
          </p:nvSpPr>
          <p:spPr>
            <a:xfrm>
              <a:off x="1821518" y="2529000"/>
              <a:ext cx="39506" cy="36514"/>
            </a:xfrm>
            <a:custGeom>
              <a:avLst/>
              <a:gdLst/>
              <a:ahLst/>
              <a:cxnLst/>
              <a:rect l="l" t="t" r="r" b="b"/>
              <a:pathLst>
                <a:path w="1994" h="1843" extrusionOk="0">
                  <a:moveTo>
                    <a:pt x="984" y="1"/>
                  </a:moveTo>
                  <a:lnTo>
                    <a:pt x="807" y="26"/>
                  </a:lnTo>
                  <a:lnTo>
                    <a:pt x="631" y="77"/>
                  </a:lnTo>
                  <a:lnTo>
                    <a:pt x="479" y="127"/>
                  </a:lnTo>
                  <a:lnTo>
                    <a:pt x="353" y="228"/>
                  </a:lnTo>
                  <a:lnTo>
                    <a:pt x="252" y="329"/>
                  </a:lnTo>
                  <a:lnTo>
                    <a:pt x="177" y="455"/>
                  </a:lnTo>
                  <a:lnTo>
                    <a:pt x="101" y="581"/>
                  </a:lnTo>
                  <a:lnTo>
                    <a:pt x="51" y="707"/>
                  </a:lnTo>
                  <a:lnTo>
                    <a:pt x="25" y="859"/>
                  </a:lnTo>
                  <a:lnTo>
                    <a:pt x="0" y="1010"/>
                  </a:lnTo>
                  <a:lnTo>
                    <a:pt x="0" y="1161"/>
                  </a:lnTo>
                  <a:lnTo>
                    <a:pt x="25" y="1288"/>
                  </a:lnTo>
                  <a:lnTo>
                    <a:pt x="76" y="1439"/>
                  </a:lnTo>
                  <a:lnTo>
                    <a:pt x="126" y="1565"/>
                  </a:lnTo>
                  <a:lnTo>
                    <a:pt x="227" y="1691"/>
                  </a:lnTo>
                  <a:lnTo>
                    <a:pt x="303" y="1817"/>
                  </a:lnTo>
                  <a:lnTo>
                    <a:pt x="1665" y="1843"/>
                  </a:lnTo>
                  <a:lnTo>
                    <a:pt x="1766" y="1742"/>
                  </a:lnTo>
                  <a:lnTo>
                    <a:pt x="1842" y="1616"/>
                  </a:lnTo>
                  <a:lnTo>
                    <a:pt x="1918" y="1464"/>
                  </a:lnTo>
                  <a:lnTo>
                    <a:pt x="1968" y="1338"/>
                  </a:lnTo>
                  <a:lnTo>
                    <a:pt x="1993" y="1187"/>
                  </a:lnTo>
                  <a:lnTo>
                    <a:pt x="1993" y="1035"/>
                  </a:lnTo>
                  <a:lnTo>
                    <a:pt x="1993" y="859"/>
                  </a:lnTo>
                  <a:lnTo>
                    <a:pt x="1943" y="733"/>
                  </a:lnTo>
                  <a:lnTo>
                    <a:pt x="1892" y="581"/>
                  </a:lnTo>
                  <a:lnTo>
                    <a:pt x="1842" y="455"/>
                  </a:lnTo>
                  <a:lnTo>
                    <a:pt x="1741" y="329"/>
                  </a:lnTo>
                  <a:lnTo>
                    <a:pt x="1640" y="228"/>
                  </a:lnTo>
                  <a:lnTo>
                    <a:pt x="1514" y="127"/>
                  </a:lnTo>
                  <a:lnTo>
                    <a:pt x="1363" y="77"/>
                  </a:lnTo>
                  <a:lnTo>
                    <a:pt x="1186" y="26"/>
                  </a:lnTo>
                  <a:lnTo>
                    <a:pt x="10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3597;p46"/>
            <p:cNvSpPr/>
            <p:nvPr/>
          </p:nvSpPr>
          <p:spPr>
            <a:xfrm>
              <a:off x="1821518" y="2529000"/>
              <a:ext cx="39506" cy="36514"/>
            </a:xfrm>
            <a:custGeom>
              <a:avLst/>
              <a:gdLst/>
              <a:ahLst/>
              <a:cxnLst/>
              <a:rect l="l" t="t" r="r" b="b"/>
              <a:pathLst>
                <a:path w="1994" h="1843" fill="none" extrusionOk="0">
                  <a:moveTo>
                    <a:pt x="1009" y="1"/>
                  </a:moveTo>
                  <a:lnTo>
                    <a:pt x="1009" y="1"/>
                  </a:lnTo>
                  <a:lnTo>
                    <a:pt x="984" y="1"/>
                  </a:lnTo>
                  <a:lnTo>
                    <a:pt x="984" y="1"/>
                  </a:lnTo>
                  <a:lnTo>
                    <a:pt x="807" y="26"/>
                  </a:lnTo>
                  <a:lnTo>
                    <a:pt x="631" y="77"/>
                  </a:lnTo>
                  <a:lnTo>
                    <a:pt x="479" y="127"/>
                  </a:lnTo>
                  <a:lnTo>
                    <a:pt x="353" y="228"/>
                  </a:lnTo>
                  <a:lnTo>
                    <a:pt x="252" y="329"/>
                  </a:lnTo>
                  <a:lnTo>
                    <a:pt x="177" y="455"/>
                  </a:lnTo>
                  <a:lnTo>
                    <a:pt x="101" y="581"/>
                  </a:lnTo>
                  <a:lnTo>
                    <a:pt x="51" y="707"/>
                  </a:lnTo>
                  <a:lnTo>
                    <a:pt x="25" y="859"/>
                  </a:lnTo>
                  <a:lnTo>
                    <a:pt x="0" y="1010"/>
                  </a:lnTo>
                  <a:lnTo>
                    <a:pt x="0" y="1161"/>
                  </a:lnTo>
                  <a:lnTo>
                    <a:pt x="25" y="1288"/>
                  </a:lnTo>
                  <a:lnTo>
                    <a:pt x="76" y="1439"/>
                  </a:lnTo>
                  <a:lnTo>
                    <a:pt x="126" y="1565"/>
                  </a:lnTo>
                  <a:lnTo>
                    <a:pt x="227" y="1691"/>
                  </a:lnTo>
                  <a:lnTo>
                    <a:pt x="303" y="1817"/>
                  </a:lnTo>
                  <a:lnTo>
                    <a:pt x="303" y="1817"/>
                  </a:lnTo>
                  <a:lnTo>
                    <a:pt x="1665" y="1843"/>
                  </a:lnTo>
                  <a:lnTo>
                    <a:pt x="1665" y="1843"/>
                  </a:lnTo>
                  <a:lnTo>
                    <a:pt x="1766" y="1742"/>
                  </a:lnTo>
                  <a:lnTo>
                    <a:pt x="1842" y="1616"/>
                  </a:lnTo>
                  <a:lnTo>
                    <a:pt x="1918" y="1464"/>
                  </a:lnTo>
                  <a:lnTo>
                    <a:pt x="1968" y="1338"/>
                  </a:lnTo>
                  <a:lnTo>
                    <a:pt x="1993" y="1187"/>
                  </a:lnTo>
                  <a:lnTo>
                    <a:pt x="1993" y="1035"/>
                  </a:lnTo>
                  <a:lnTo>
                    <a:pt x="1993" y="859"/>
                  </a:lnTo>
                  <a:lnTo>
                    <a:pt x="1943" y="733"/>
                  </a:lnTo>
                  <a:lnTo>
                    <a:pt x="1892" y="581"/>
                  </a:lnTo>
                  <a:lnTo>
                    <a:pt x="1842" y="455"/>
                  </a:lnTo>
                  <a:lnTo>
                    <a:pt x="1741" y="329"/>
                  </a:lnTo>
                  <a:lnTo>
                    <a:pt x="1640" y="228"/>
                  </a:lnTo>
                  <a:lnTo>
                    <a:pt x="1514" y="127"/>
                  </a:lnTo>
                  <a:lnTo>
                    <a:pt x="1363" y="77"/>
                  </a:lnTo>
                  <a:lnTo>
                    <a:pt x="1186" y="26"/>
                  </a:lnTo>
                  <a:lnTo>
                    <a:pt x="100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3598;p46"/>
            <p:cNvSpPr/>
            <p:nvPr/>
          </p:nvSpPr>
          <p:spPr>
            <a:xfrm>
              <a:off x="1883001" y="2432525"/>
              <a:ext cx="39506" cy="41012"/>
            </a:xfrm>
            <a:custGeom>
              <a:avLst/>
              <a:gdLst/>
              <a:ahLst/>
              <a:cxnLst/>
              <a:rect l="l" t="t" r="r" b="b"/>
              <a:pathLst>
                <a:path w="1994" h="2070" extrusionOk="0">
                  <a:moveTo>
                    <a:pt x="959" y="1"/>
                  </a:moveTo>
                  <a:lnTo>
                    <a:pt x="732" y="26"/>
                  </a:lnTo>
                  <a:lnTo>
                    <a:pt x="530" y="102"/>
                  </a:lnTo>
                  <a:lnTo>
                    <a:pt x="379" y="202"/>
                  </a:lnTo>
                  <a:lnTo>
                    <a:pt x="227" y="329"/>
                  </a:lnTo>
                  <a:lnTo>
                    <a:pt x="126" y="480"/>
                  </a:lnTo>
                  <a:lnTo>
                    <a:pt x="51" y="657"/>
                  </a:lnTo>
                  <a:lnTo>
                    <a:pt x="0" y="858"/>
                  </a:lnTo>
                  <a:lnTo>
                    <a:pt x="0" y="1035"/>
                  </a:lnTo>
                  <a:lnTo>
                    <a:pt x="26" y="1237"/>
                  </a:lnTo>
                  <a:lnTo>
                    <a:pt x="76" y="1413"/>
                  </a:lnTo>
                  <a:lnTo>
                    <a:pt x="152" y="1590"/>
                  </a:lnTo>
                  <a:lnTo>
                    <a:pt x="253" y="1741"/>
                  </a:lnTo>
                  <a:lnTo>
                    <a:pt x="404" y="1868"/>
                  </a:lnTo>
                  <a:lnTo>
                    <a:pt x="555" y="1969"/>
                  </a:lnTo>
                  <a:lnTo>
                    <a:pt x="757" y="2044"/>
                  </a:lnTo>
                  <a:lnTo>
                    <a:pt x="984" y="2069"/>
                  </a:lnTo>
                  <a:lnTo>
                    <a:pt x="1010" y="2069"/>
                  </a:lnTo>
                  <a:lnTo>
                    <a:pt x="1237" y="2019"/>
                  </a:lnTo>
                  <a:lnTo>
                    <a:pt x="1438" y="1969"/>
                  </a:lnTo>
                  <a:lnTo>
                    <a:pt x="1615" y="1868"/>
                  </a:lnTo>
                  <a:lnTo>
                    <a:pt x="1741" y="1716"/>
                  </a:lnTo>
                  <a:lnTo>
                    <a:pt x="1867" y="1565"/>
                  </a:lnTo>
                  <a:lnTo>
                    <a:pt x="1943" y="1388"/>
                  </a:lnTo>
                  <a:lnTo>
                    <a:pt x="1968" y="1212"/>
                  </a:lnTo>
                  <a:lnTo>
                    <a:pt x="1993" y="1010"/>
                  </a:lnTo>
                  <a:lnTo>
                    <a:pt x="1968" y="833"/>
                  </a:lnTo>
                  <a:lnTo>
                    <a:pt x="1918" y="631"/>
                  </a:lnTo>
                  <a:lnTo>
                    <a:pt x="1842" y="480"/>
                  </a:lnTo>
                  <a:lnTo>
                    <a:pt x="1741" y="303"/>
                  </a:lnTo>
                  <a:lnTo>
                    <a:pt x="1590" y="177"/>
                  </a:lnTo>
                  <a:lnTo>
                    <a:pt x="1438" y="76"/>
                  </a:lnTo>
                  <a:lnTo>
                    <a:pt x="1237" y="26"/>
                  </a:lnTo>
                  <a:lnTo>
                    <a:pt x="101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3599;p46"/>
            <p:cNvSpPr/>
            <p:nvPr/>
          </p:nvSpPr>
          <p:spPr>
            <a:xfrm>
              <a:off x="1883001" y="2432525"/>
              <a:ext cx="39506" cy="41012"/>
            </a:xfrm>
            <a:custGeom>
              <a:avLst/>
              <a:gdLst/>
              <a:ahLst/>
              <a:cxnLst/>
              <a:rect l="l" t="t" r="r" b="b"/>
              <a:pathLst>
                <a:path w="1994" h="2070" fill="none" extrusionOk="0">
                  <a:moveTo>
                    <a:pt x="1010" y="1"/>
                  </a:moveTo>
                  <a:lnTo>
                    <a:pt x="1010" y="1"/>
                  </a:lnTo>
                  <a:lnTo>
                    <a:pt x="959" y="1"/>
                  </a:lnTo>
                  <a:lnTo>
                    <a:pt x="959" y="1"/>
                  </a:lnTo>
                  <a:lnTo>
                    <a:pt x="732" y="26"/>
                  </a:lnTo>
                  <a:lnTo>
                    <a:pt x="530" y="102"/>
                  </a:lnTo>
                  <a:lnTo>
                    <a:pt x="379" y="202"/>
                  </a:lnTo>
                  <a:lnTo>
                    <a:pt x="227" y="329"/>
                  </a:lnTo>
                  <a:lnTo>
                    <a:pt x="126" y="480"/>
                  </a:lnTo>
                  <a:lnTo>
                    <a:pt x="51" y="657"/>
                  </a:lnTo>
                  <a:lnTo>
                    <a:pt x="0" y="858"/>
                  </a:lnTo>
                  <a:lnTo>
                    <a:pt x="0" y="1035"/>
                  </a:lnTo>
                  <a:lnTo>
                    <a:pt x="26" y="1237"/>
                  </a:lnTo>
                  <a:lnTo>
                    <a:pt x="76" y="1413"/>
                  </a:lnTo>
                  <a:lnTo>
                    <a:pt x="152" y="1590"/>
                  </a:lnTo>
                  <a:lnTo>
                    <a:pt x="253" y="1741"/>
                  </a:lnTo>
                  <a:lnTo>
                    <a:pt x="404" y="1868"/>
                  </a:lnTo>
                  <a:lnTo>
                    <a:pt x="555" y="1969"/>
                  </a:lnTo>
                  <a:lnTo>
                    <a:pt x="757" y="2044"/>
                  </a:lnTo>
                  <a:lnTo>
                    <a:pt x="984" y="2069"/>
                  </a:lnTo>
                  <a:lnTo>
                    <a:pt x="984" y="2069"/>
                  </a:lnTo>
                  <a:lnTo>
                    <a:pt x="1010" y="2069"/>
                  </a:lnTo>
                  <a:lnTo>
                    <a:pt x="1010" y="2069"/>
                  </a:lnTo>
                  <a:lnTo>
                    <a:pt x="1237" y="2019"/>
                  </a:lnTo>
                  <a:lnTo>
                    <a:pt x="1438" y="1969"/>
                  </a:lnTo>
                  <a:lnTo>
                    <a:pt x="1615" y="1868"/>
                  </a:lnTo>
                  <a:lnTo>
                    <a:pt x="1741" y="1716"/>
                  </a:lnTo>
                  <a:lnTo>
                    <a:pt x="1867" y="1565"/>
                  </a:lnTo>
                  <a:lnTo>
                    <a:pt x="1943" y="1388"/>
                  </a:lnTo>
                  <a:lnTo>
                    <a:pt x="1968" y="1212"/>
                  </a:lnTo>
                  <a:lnTo>
                    <a:pt x="1993" y="1010"/>
                  </a:lnTo>
                  <a:lnTo>
                    <a:pt x="1968" y="833"/>
                  </a:lnTo>
                  <a:lnTo>
                    <a:pt x="1918" y="631"/>
                  </a:lnTo>
                  <a:lnTo>
                    <a:pt x="1842" y="480"/>
                  </a:lnTo>
                  <a:lnTo>
                    <a:pt x="1741" y="303"/>
                  </a:lnTo>
                  <a:lnTo>
                    <a:pt x="1590" y="177"/>
                  </a:lnTo>
                  <a:lnTo>
                    <a:pt x="1438" y="76"/>
                  </a:lnTo>
                  <a:lnTo>
                    <a:pt x="1237" y="26"/>
                  </a:lnTo>
                  <a:lnTo>
                    <a:pt x="10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3600;p46"/>
            <p:cNvSpPr/>
            <p:nvPr/>
          </p:nvSpPr>
          <p:spPr>
            <a:xfrm>
              <a:off x="1948983" y="2349048"/>
              <a:ext cx="39506" cy="41012"/>
            </a:xfrm>
            <a:custGeom>
              <a:avLst/>
              <a:gdLst/>
              <a:ahLst/>
              <a:cxnLst/>
              <a:rect l="l" t="t" r="r" b="b"/>
              <a:pathLst>
                <a:path w="1994" h="2070" extrusionOk="0">
                  <a:moveTo>
                    <a:pt x="985" y="0"/>
                  </a:moveTo>
                  <a:lnTo>
                    <a:pt x="758" y="51"/>
                  </a:lnTo>
                  <a:lnTo>
                    <a:pt x="556" y="101"/>
                  </a:lnTo>
                  <a:lnTo>
                    <a:pt x="379" y="202"/>
                  </a:lnTo>
                  <a:lnTo>
                    <a:pt x="253" y="354"/>
                  </a:lnTo>
                  <a:lnTo>
                    <a:pt x="152" y="505"/>
                  </a:lnTo>
                  <a:lnTo>
                    <a:pt x="76" y="682"/>
                  </a:lnTo>
                  <a:lnTo>
                    <a:pt x="26" y="858"/>
                  </a:lnTo>
                  <a:lnTo>
                    <a:pt x="1" y="1060"/>
                  </a:lnTo>
                  <a:lnTo>
                    <a:pt x="26" y="1237"/>
                  </a:lnTo>
                  <a:lnTo>
                    <a:pt x="76" y="1438"/>
                  </a:lnTo>
                  <a:lnTo>
                    <a:pt x="152" y="1590"/>
                  </a:lnTo>
                  <a:lnTo>
                    <a:pt x="253" y="1766"/>
                  </a:lnTo>
                  <a:lnTo>
                    <a:pt x="404" y="1893"/>
                  </a:lnTo>
                  <a:lnTo>
                    <a:pt x="581" y="1993"/>
                  </a:lnTo>
                  <a:lnTo>
                    <a:pt x="783" y="2044"/>
                  </a:lnTo>
                  <a:lnTo>
                    <a:pt x="1010" y="2069"/>
                  </a:lnTo>
                  <a:lnTo>
                    <a:pt x="1035" y="2069"/>
                  </a:lnTo>
                  <a:lnTo>
                    <a:pt x="1262" y="2044"/>
                  </a:lnTo>
                  <a:lnTo>
                    <a:pt x="1464" y="1968"/>
                  </a:lnTo>
                  <a:lnTo>
                    <a:pt x="1615" y="1867"/>
                  </a:lnTo>
                  <a:lnTo>
                    <a:pt x="1767" y="1741"/>
                  </a:lnTo>
                  <a:lnTo>
                    <a:pt x="1868" y="1590"/>
                  </a:lnTo>
                  <a:lnTo>
                    <a:pt x="1943" y="1413"/>
                  </a:lnTo>
                  <a:lnTo>
                    <a:pt x="1994" y="1211"/>
                  </a:lnTo>
                  <a:lnTo>
                    <a:pt x="1994" y="1035"/>
                  </a:lnTo>
                  <a:lnTo>
                    <a:pt x="1994" y="833"/>
                  </a:lnTo>
                  <a:lnTo>
                    <a:pt x="1943" y="656"/>
                  </a:lnTo>
                  <a:lnTo>
                    <a:pt x="1868" y="480"/>
                  </a:lnTo>
                  <a:lnTo>
                    <a:pt x="1741" y="328"/>
                  </a:lnTo>
                  <a:lnTo>
                    <a:pt x="1615" y="202"/>
                  </a:lnTo>
                  <a:lnTo>
                    <a:pt x="1439" y="101"/>
                  </a:lnTo>
                  <a:lnTo>
                    <a:pt x="1237" y="26"/>
                  </a:lnTo>
                  <a:lnTo>
                    <a:pt x="10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3601;p46"/>
            <p:cNvSpPr/>
            <p:nvPr/>
          </p:nvSpPr>
          <p:spPr>
            <a:xfrm>
              <a:off x="1948983" y="2349048"/>
              <a:ext cx="39506" cy="41012"/>
            </a:xfrm>
            <a:custGeom>
              <a:avLst/>
              <a:gdLst/>
              <a:ahLst/>
              <a:cxnLst/>
              <a:rect l="l" t="t" r="r" b="b"/>
              <a:pathLst>
                <a:path w="1994" h="2070" fill="none" extrusionOk="0">
                  <a:moveTo>
                    <a:pt x="1010" y="0"/>
                  </a:moveTo>
                  <a:lnTo>
                    <a:pt x="1010" y="0"/>
                  </a:lnTo>
                  <a:lnTo>
                    <a:pt x="985" y="0"/>
                  </a:lnTo>
                  <a:lnTo>
                    <a:pt x="985" y="0"/>
                  </a:lnTo>
                  <a:lnTo>
                    <a:pt x="758" y="51"/>
                  </a:lnTo>
                  <a:lnTo>
                    <a:pt x="556" y="101"/>
                  </a:lnTo>
                  <a:lnTo>
                    <a:pt x="379" y="202"/>
                  </a:lnTo>
                  <a:lnTo>
                    <a:pt x="253" y="354"/>
                  </a:lnTo>
                  <a:lnTo>
                    <a:pt x="152" y="505"/>
                  </a:lnTo>
                  <a:lnTo>
                    <a:pt x="76" y="682"/>
                  </a:lnTo>
                  <a:lnTo>
                    <a:pt x="26" y="858"/>
                  </a:lnTo>
                  <a:lnTo>
                    <a:pt x="1" y="1060"/>
                  </a:lnTo>
                  <a:lnTo>
                    <a:pt x="26" y="1237"/>
                  </a:lnTo>
                  <a:lnTo>
                    <a:pt x="76" y="1438"/>
                  </a:lnTo>
                  <a:lnTo>
                    <a:pt x="152" y="1590"/>
                  </a:lnTo>
                  <a:lnTo>
                    <a:pt x="253" y="1766"/>
                  </a:lnTo>
                  <a:lnTo>
                    <a:pt x="404" y="1893"/>
                  </a:lnTo>
                  <a:lnTo>
                    <a:pt x="581" y="1993"/>
                  </a:lnTo>
                  <a:lnTo>
                    <a:pt x="783" y="2044"/>
                  </a:lnTo>
                  <a:lnTo>
                    <a:pt x="1010" y="2069"/>
                  </a:lnTo>
                  <a:lnTo>
                    <a:pt x="1010" y="2069"/>
                  </a:lnTo>
                  <a:lnTo>
                    <a:pt x="1035" y="2069"/>
                  </a:lnTo>
                  <a:lnTo>
                    <a:pt x="1035" y="2069"/>
                  </a:lnTo>
                  <a:lnTo>
                    <a:pt x="1262" y="2044"/>
                  </a:lnTo>
                  <a:lnTo>
                    <a:pt x="1464" y="1968"/>
                  </a:lnTo>
                  <a:lnTo>
                    <a:pt x="1615" y="1867"/>
                  </a:lnTo>
                  <a:lnTo>
                    <a:pt x="1767" y="1741"/>
                  </a:lnTo>
                  <a:lnTo>
                    <a:pt x="1868" y="1590"/>
                  </a:lnTo>
                  <a:lnTo>
                    <a:pt x="1943" y="1413"/>
                  </a:lnTo>
                  <a:lnTo>
                    <a:pt x="1994" y="1211"/>
                  </a:lnTo>
                  <a:lnTo>
                    <a:pt x="1994" y="1035"/>
                  </a:lnTo>
                  <a:lnTo>
                    <a:pt x="1994" y="833"/>
                  </a:lnTo>
                  <a:lnTo>
                    <a:pt x="1943" y="656"/>
                  </a:lnTo>
                  <a:lnTo>
                    <a:pt x="1868" y="480"/>
                  </a:lnTo>
                  <a:lnTo>
                    <a:pt x="1741" y="328"/>
                  </a:lnTo>
                  <a:lnTo>
                    <a:pt x="1615" y="202"/>
                  </a:lnTo>
                  <a:lnTo>
                    <a:pt x="1439" y="101"/>
                  </a:lnTo>
                  <a:lnTo>
                    <a:pt x="1237" y="26"/>
                  </a:lnTo>
                  <a:lnTo>
                    <a:pt x="10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3602;p46"/>
            <p:cNvSpPr/>
            <p:nvPr/>
          </p:nvSpPr>
          <p:spPr>
            <a:xfrm>
              <a:off x="2253430" y="3048408"/>
              <a:ext cx="18010" cy="19020"/>
            </a:xfrm>
            <a:custGeom>
              <a:avLst/>
              <a:gdLst/>
              <a:ahLst/>
              <a:cxnLst/>
              <a:rect l="l" t="t" r="r" b="b"/>
              <a:pathLst>
                <a:path w="909" h="960" extrusionOk="0">
                  <a:moveTo>
                    <a:pt x="354" y="0"/>
                  </a:moveTo>
                  <a:lnTo>
                    <a:pt x="202" y="76"/>
                  </a:lnTo>
                  <a:lnTo>
                    <a:pt x="0" y="51"/>
                  </a:lnTo>
                  <a:lnTo>
                    <a:pt x="909" y="959"/>
                  </a:lnTo>
                  <a:lnTo>
                    <a:pt x="354"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3603;p46"/>
            <p:cNvSpPr/>
            <p:nvPr/>
          </p:nvSpPr>
          <p:spPr>
            <a:xfrm>
              <a:off x="2253430" y="3048408"/>
              <a:ext cx="18010" cy="19020"/>
            </a:xfrm>
            <a:custGeom>
              <a:avLst/>
              <a:gdLst/>
              <a:ahLst/>
              <a:cxnLst/>
              <a:rect l="l" t="t" r="r" b="b"/>
              <a:pathLst>
                <a:path w="909" h="960" fill="none" extrusionOk="0">
                  <a:moveTo>
                    <a:pt x="354" y="0"/>
                  </a:moveTo>
                  <a:lnTo>
                    <a:pt x="354" y="0"/>
                  </a:lnTo>
                  <a:lnTo>
                    <a:pt x="202" y="76"/>
                  </a:lnTo>
                  <a:lnTo>
                    <a:pt x="202" y="76"/>
                  </a:lnTo>
                  <a:lnTo>
                    <a:pt x="0" y="51"/>
                  </a:lnTo>
                  <a:lnTo>
                    <a:pt x="0" y="51"/>
                  </a:lnTo>
                  <a:lnTo>
                    <a:pt x="909" y="959"/>
                  </a:lnTo>
                  <a:lnTo>
                    <a:pt x="909" y="959"/>
                  </a:lnTo>
                  <a:lnTo>
                    <a:pt x="35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3604;p46"/>
            <p:cNvSpPr/>
            <p:nvPr/>
          </p:nvSpPr>
          <p:spPr>
            <a:xfrm>
              <a:off x="1822508" y="2799958"/>
              <a:ext cx="368909" cy="270936"/>
            </a:xfrm>
            <a:custGeom>
              <a:avLst/>
              <a:gdLst/>
              <a:ahLst/>
              <a:cxnLst/>
              <a:rect l="l" t="t" r="r" b="b"/>
              <a:pathLst>
                <a:path w="18620" h="13675" extrusionOk="0">
                  <a:moveTo>
                    <a:pt x="1" y="0"/>
                  </a:moveTo>
                  <a:lnTo>
                    <a:pt x="127" y="681"/>
                  </a:lnTo>
                  <a:lnTo>
                    <a:pt x="268" y="1267"/>
                  </a:lnTo>
                  <a:lnTo>
                    <a:pt x="268" y="1267"/>
                  </a:lnTo>
                  <a:lnTo>
                    <a:pt x="177" y="858"/>
                  </a:lnTo>
                  <a:lnTo>
                    <a:pt x="1" y="0"/>
                  </a:lnTo>
                  <a:close/>
                  <a:moveTo>
                    <a:pt x="732" y="1085"/>
                  </a:moveTo>
                  <a:lnTo>
                    <a:pt x="505" y="1237"/>
                  </a:lnTo>
                  <a:lnTo>
                    <a:pt x="303" y="1413"/>
                  </a:lnTo>
                  <a:lnTo>
                    <a:pt x="268" y="1267"/>
                  </a:lnTo>
                  <a:lnTo>
                    <a:pt x="268" y="1267"/>
                  </a:lnTo>
                  <a:lnTo>
                    <a:pt x="379" y="1766"/>
                  </a:lnTo>
                  <a:lnTo>
                    <a:pt x="657" y="2675"/>
                  </a:lnTo>
                  <a:lnTo>
                    <a:pt x="985" y="3583"/>
                  </a:lnTo>
                  <a:lnTo>
                    <a:pt x="1186" y="4037"/>
                  </a:lnTo>
                  <a:lnTo>
                    <a:pt x="1388" y="4516"/>
                  </a:lnTo>
                  <a:lnTo>
                    <a:pt x="1640" y="4970"/>
                  </a:lnTo>
                  <a:lnTo>
                    <a:pt x="1868" y="5425"/>
                  </a:lnTo>
                  <a:lnTo>
                    <a:pt x="2145" y="5879"/>
                  </a:lnTo>
                  <a:lnTo>
                    <a:pt x="2423" y="6333"/>
                  </a:lnTo>
                  <a:lnTo>
                    <a:pt x="2751" y="6762"/>
                  </a:lnTo>
                  <a:lnTo>
                    <a:pt x="3079" y="7216"/>
                  </a:lnTo>
                  <a:lnTo>
                    <a:pt x="2776" y="5223"/>
                  </a:lnTo>
                  <a:lnTo>
                    <a:pt x="2423" y="4718"/>
                  </a:lnTo>
                  <a:lnTo>
                    <a:pt x="2120" y="4214"/>
                  </a:lnTo>
                  <a:lnTo>
                    <a:pt x="1817" y="3684"/>
                  </a:lnTo>
                  <a:lnTo>
                    <a:pt x="1565" y="3179"/>
                  </a:lnTo>
                  <a:lnTo>
                    <a:pt x="1313" y="2649"/>
                  </a:lnTo>
                  <a:lnTo>
                    <a:pt x="1111" y="2120"/>
                  </a:lnTo>
                  <a:lnTo>
                    <a:pt x="909" y="1590"/>
                  </a:lnTo>
                  <a:lnTo>
                    <a:pt x="732" y="1085"/>
                  </a:lnTo>
                  <a:close/>
                  <a:moveTo>
                    <a:pt x="3482" y="6182"/>
                  </a:moveTo>
                  <a:lnTo>
                    <a:pt x="4163" y="8427"/>
                  </a:lnTo>
                  <a:lnTo>
                    <a:pt x="4769" y="9007"/>
                  </a:lnTo>
                  <a:lnTo>
                    <a:pt x="5400" y="9537"/>
                  </a:lnTo>
                  <a:lnTo>
                    <a:pt x="6056" y="10042"/>
                  </a:lnTo>
                  <a:lnTo>
                    <a:pt x="6737" y="10496"/>
                  </a:lnTo>
                  <a:lnTo>
                    <a:pt x="7393" y="10899"/>
                  </a:lnTo>
                  <a:lnTo>
                    <a:pt x="8074" y="11278"/>
                  </a:lnTo>
                  <a:lnTo>
                    <a:pt x="8755" y="11631"/>
                  </a:lnTo>
                  <a:lnTo>
                    <a:pt x="9436" y="11934"/>
                  </a:lnTo>
                  <a:lnTo>
                    <a:pt x="10092" y="12186"/>
                  </a:lnTo>
                  <a:lnTo>
                    <a:pt x="10748" y="12438"/>
                  </a:lnTo>
                  <a:lnTo>
                    <a:pt x="11379" y="12640"/>
                  </a:lnTo>
                  <a:lnTo>
                    <a:pt x="11985" y="12817"/>
                  </a:lnTo>
                  <a:lnTo>
                    <a:pt x="12565" y="12968"/>
                  </a:lnTo>
                  <a:lnTo>
                    <a:pt x="13095" y="13094"/>
                  </a:lnTo>
                  <a:lnTo>
                    <a:pt x="13599" y="13195"/>
                  </a:lnTo>
                  <a:lnTo>
                    <a:pt x="14053" y="13271"/>
                  </a:lnTo>
                  <a:lnTo>
                    <a:pt x="15290" y="13422"/>
                  </a:lnTo>
                  <a:lnTo>
                    <a:pt x="17056" y="13574"/>
                  </a:lnTo>
                  <a:lnTo>
                    <a:pt x="18620" y="13675"/>
                  </a:lnTo>
                  <a:lnTo>
                    <a:pt x="18115" y="12968"/>
                  </a:lnTo>
                  <a:lnTo>
                    <a:pt x="17611" y="12237"/>
                  </a:lnTo>
                  <a:lnTo>
                    <a:pt x="17207" y="12211"/>
                  </a:lnTo>
                  <a:lnTo>
                    <a:pt x="15340" y="12035"/>
                  </a:lnTo>
                  <a:lnTo>
                    <a:pt x="14205" y="11909"/>
                  </a:lnTo>
                  <a:lnTo>
                    <a:pt x="13725" y="11833"/>
                  </a:lnTo>
                  <a:lnTo>
                    <a:pt x="13221" y="11732"/>
                  </a:lnTo>
                  <a:lnTo>
                    <a:pt x="12691" y="11606"/>
                  </a:lnTo>
                  <a:lnTo>
                    <a:pt x="12086" y="11454"/>
                  </a:lnTo>
                  <a:lnTo>
                    <a:pt x="11480" y="11253"/>
                  </a:lnTo>
                  <a:lnTo>
                    <a:pt x="10824" y="11051"/>
                  </a:lnTo>
                  <a:lnTo>
                    <a:pt x="10168" y="10799"/>
                  </a:lnTo>
                  <a:lnTo>
                    <a:pt x="9487" y="10521"/>
                  </a:lnTo>
                  <a:lnTo>
                    <a:pt x="8806" y="10218"/>
                  </a:lnTo>
                  <a:lnTo>
                    <a:pt x="8124" y="9865"/>
                  </a:lnTo>
                  <a:lnTo>
                    <a:pt x="7418" y="9461"/>
                  </a:lnTo>
                  <a:lnTo>
                    <a:pt x="6737" y="9032"/>
                  </a:lnTo>
                  <a:lnTo>
                    <a:pt x="6056" y="8578"/>
                  </a:lnTo>
                  <a:lnTo>
                    <a:pt x="5400" y="8048"/>
                  </a:lnTo>
                  <a:lnTo>
                    <a:pt x="4744" y="7493"/>
                  </a:lnTo>
                  <a:lnTo>
                    <a:pt x="4138" y="6913"/>
                  </a:lnTo>
                  <a:lnTo>
                    <a:pt x="3810" y="6535"/>
                  </a:lnTo>
                  <a:lnTo>
                    <a:pt x="3482" y="6182"/>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3605;p46"/>
            <p:cNvSpPr/>
            <p:nvPr/>
          </p:nvSpPr>
          <p:spPr>
            <a:xfrm>
              <a:off x="1891502" y="2922430"/>
              <a:ext cx="299922" cy="148475"/>
            </a:xfrm>
            <a:custGeom>
              <a:avLst/>
              <a:gdLst/>
              <a:ahLst/>
              <a:cxnLst/>
              <a:rect l="l" t="t" r="r" b="b"/>
              <a:pathLst>
                <a:path w="15138" h="7494" fill="none" extrusionOk="0">
                  <a:moveTo>
                    <a:pt x="0" y="1"/>
                  </a:moveTo>
                  <a:lnTo>
                    <a:pt x="0" y="1"/>
                  </a:lnTo>
                  <a:lnTo>
                    <a:pt x="681" y="2246"/>
                  </a:lnTo>
                  <a:lnTo>
                    <a:pt x="681" y="2246"/>
                  </a:lnTo>
                  <a:lnTo>
                    <a:pt x="1287" y="2826"/>
                  </a:lnTo>
                  <a:lnTo>
                    <a:pt x="1918" y="3356"/>
                  </a:lnTo>
                  <a:lnTo>
                    <a:pt x="2574" y="3861"/>
                  </a:lnTo>
                  <a:lnTo>
                    <a:pt x="3255" y="4315"/>
                  </a:lnTo>
                  <a:lnTo>
                    <a:pt x="3911" y="4718"/>
                  </a:lnTo>
                  <a:lnTo>
                    <a:pt x="4592" y="5097"/>
                  </a:lnTo>
                  <a:lnTo>
                    <a:pt x="5273" y="5450"/>
                  </a:lnTo>
                  <a:lnTo>
                    <a:pt x="5954" y="5753"/>
                  </a:lnTo>
                  <a:lnTo>
                    <a:pt x="6610" y="6005"/>
                  </a:lnTo>
                  <a:lnTo>
                    <a:pt x="7266" y="6257"/>
                  </a:lnTo>
                  <a:lnTo>
                    <a:pt x="7897" y="6459"/>
                  </a:lnTo>
                  <a:lnTo>
                    <a:pt x="8503" y="6636"/>
                  </a:lnTo>
                  <a:lnTo>
                    <a:pt x="9083" y="6787"/>
                  </a:lnTo>
                  <a:lnTo>
                    <a:pt x="9613" y="6913"/>
                  </a:lnTo>
                  <a:lnTo>
                    <a:pt x="10117" y="7014"/>
                  </a:lnTo>
                  <a:lnTo>
                    <a:pt x="10571" y="7090"/>
                  </a:lnTo>
                  <a:lnTo>
                    <a:pt x="10571" y="7090"/>
                  </a:lnTo>
                  <a:lnTo>
                    <a:pt x="11808" y="7241"/>
                  </a:lnTo>
                  <a:lnTo>
                    <a:pt x="13574" y="7393"/>
                  </a:lnTo>
                  <a:lnTo>
                    <a:pt x="13574" y="7393"/>
                  </a:lnTo>
                  <a:lnTo>
                    <a:pt x="15138" y="7494"/>
                  </a:lnTo>
                  <a:lnTo>
                    <a:pt x="15138" y="7494"/>
                  </a:lnTo>
                  <a:lnTo>
                    <a:pt x="14633" y="6787"/>
                  </a:lnTo>
                  <a:lnTo>
                    <a:pt x="14129" y="6056"/>
                  </a:lnTo>
                  <a:lnTo>
                    <a:pt x="14129" y="6056"/>
                  </a:lnTo>
                  <a:lnTo>
                    <a:pt x="13725" y="6030"/>
                  </a:lnTo>
                  <a:lnTo>
                    <a:pt x="13725" y="6030"/>
                  </a:lnTo>
                  <a:lnTo>
                    <a:pt x="11858" y="5854"/>
                  </a:lnTo>
                  <a:lnTo>
                    <a:pt x="10723" y="5728"/>
                  </a:lnTo>
                  <a:lnTo>
                    <a:pt x="10723" y="5728"/>
                  </a:lnTo>
                  <a:lnTo>
                    <a:pt x="10243" y="5652"/>
                  </a:lnTo>
                  <a:lnTo>
                    <a:pt x="9739" y="5551"/>
                  </a:lnTo>
                  <a:lnTo>
                    <a:pt x="9209" y="5425"/>
                  </a:lnTo>
                  <a:lnTo>
                    <a:pt x="8604" y="5273"/>
                  </a:lnTo>
                  <a:lnTo>
                    <a:pt x="7998" y="5072"/>
                  </a:lnTo>
                  <a:lnTo>
                    <a:pt x="7342" y="4870"/>
                  </a:lnTo>
                  <a:lnTo>
                    <a:pt x="6686" y="4618"/>
                  </a:lnTo>
                  <a:lnTo>
                    <a:pt x="6005" y="4340"/>
                  </a:lnTo>
                  <a:lnTo>
                    <a:pt x="5324" y="4037"/>
                  </a:lnTo>
                  <a:lnTo>
                    <a:pt x="4642" y="3684"/>
                  </a:lnTo>
                  <a:lnTo>
                    <a:pt x="3936" y="3280"/>
                  </a:lnTo>
                  <a:lnTo>
                    <a:pt x="3255" y="2851"/>
                  </a:lnTo>
                  <a:lnTo>
                    <a:pt x="2574" y="2397"/>
                  </a:lnTo>
                  <a:lnTo>
                    <a:pt x="1918" y="1867"/>
                  </a:lnTo>
                  <a:lnTo>
                    <a:pt x="1262" y="1312"/>
                  </a:lnTo>
                  <a:lnTo>
                    <a:pt x="656" y="732"/>
                  </a:lnTo>
                  <a:lnTo>
                    <a:pt x="656" y="732"/>
                  </a:lnTo>
                  <a:lnTo>
                    <a:pt x="328" y="354"/>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3606;p46"/>
            <p:cNvSpPr/>
            <p:nvPr/>
          </p:nvSpPr>
          <p:spPr>
            <a:xfrm>
              <a:off x="1822508" y="2799958"/>
              <a:ext cx="61003" cy="142967"/>
            </a:xfrm>
            <a:custGeom>
              <a:avLst/>
              <a:gdLst/>
              <a:ahLst/>
              <a:cxnLst/>
              <a:rect l="l" t="t" r="r" b="b"/>
              <a:pathLst>
                <a:path w="3079" h="7216" fill="none" extrusionOk="0">
                  <a:moveTo>
                    <a:pt x="1" y="0"/>
                  </a:moveTo>
                  <a:lnTo>
                    <a:pt x="1" y="0"/>
                  </a:lnTo>
                  <a:lnTo>
                    <a:pt x="1" y="0"/>
                  </a:lnTo>
                  <a:lnTo>
                    <a:pt x="177" y="858"/>
                  </a:lnTo>
                  <a:lnTo>
                    <a:pt x="379" y="1766"/>
                  </a:lnTo>
                  <a:lnTo>
                    <a:pt x="657" y="2675"/>
                  </a:lnTo>
                  <a:lnTo>
                    <a:pt x="985" y="3583"/>
                  </a:lnTo>
                  <a:lnTo>
                    <a:pt x="1186" y="4037"/>
                  </a:lnTo>
                  <a:lnTo>
                    <a:pt x="1388" y="4516"/>
                  </a:lnTo>
                  <a:lnTo>
                    <a:pt x="1640" y="4970"/>
                  </a:lnTo>
                  <a:lnTo>
                    <a:pt x="1868" y="5425"/>
                  </a:lnTo>
                  <a:lnTo>
                    <a:pt x="2145" y="5879"/>
                  </a:lnTo>
                  <a:lnTo>
                    <a:pt x="2423" y="6333"/>
                  </a:lnTo>
                  <a:lnTo>
                    <a:pt x="2751" y="6762"/>
                  </a:lnTo>
                  <a:lnTo>
                    <a:pt x="3079" y="7216"/>
                  </a:lnTo>
                  <a:lnTo>
                    <a:pt x="3079" y="7216"/>
                  </a:lnTo>
                  <a:lnTo>
                    <a:pt x="2776" y="5223"/>
                  </a:lnTo>
                  <a:lnTo>
                    <a:pt x="2776" y="5223"/>
                  </a:lnTo>
                  <a:lnTo>
                    <a:pt x="2423" y="4718"/>
                  </a:lnTo>
                  <a:lnTo>
                    <a:pt x="2120" y="4214"/>
                  </a:lnTo>
                  <a:lnTo>
                    <a:pt x="1817" y="3684"/>
                  </a:lnTo>
                  <a:lnTo>
                    <a:pt x="1565" y="3179"/>
                  </a:lnTo>
                  <a:lnTo>
                    <a:pt x="1313" y="2649"/>
                  </a:lnTo>
                  <a:lnTo>
                    <a:pt x="1111" y="2120"/>
                  </a:lnTo>
                  <a:lnTo>
                    <a:pt x="909" y="1590"/>
                  </a:lnTo>
                  <a:lnTo>
                    <a:pt x="732" y="1085"/>
                  </a:lnTo>
                  <a:lnTo>
                    <a:pt x="732" y="1085"/>
                  </a:lnTo>
                  <a:lnTo>
                    <a:pt x="505" y="1237"/>
                  </a:lnTo>
                  <a:lnTo>
                    <a:pt x="303" y="1413"/>
                  </a:lnTo>
                  <a:lnTo>
                    <a:pt x="303" y="1413"/>
                  </a:lnTo>
                  <a:lnTo>
                    <a:pt x="127" y="681"/>
                  </a:lnTo>
                  <a:lnTo>
                    <a:pt x="1" y="0"/>
                  </a:lnTo>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3607;p46"/>
            <p:cNvSpPr/>
            <p:nvPr/>
          </p:nvSpPr>
          <p:spPr>
            <a:xfrm>
              <a:off x="2171438" y="3042404"/>
              <a:ext cx="103005" cy="30016"/>
            </a:xfrm>
            <a:custGeom>
              <a:avLst/>
              <a:gdLst/>
              <a:ahLst/>
              <a:cxnLst/>
              <a:rect l="l" t="t" r="r" b="b"/>
              <a:pathLst>
                <a:path w="5199" h="1515" extrusionOk="0">
                  <a:moveTo>
                    <a:pt x="1" y="1"/>
                  </a:moveTo>
                  <a:lnTo>
                    <a:pt x="505" y="732"/>
                  </a:lnTo>
                  <a:lnTo>
                    <a:pt x="1010" y="1439"/>
                  </a:lnTo>
                  <a:lnTo>
                    <a:pt x="2801" y="1489"/>
                  </a:lnTo>
                  <a:lnTo>
                    <a:pt x="4315" y="1514"/>
                  </a:lnTo>
                  <a:lnTo>
                    <a:pt x="5198" y="1514"/>
                  </a:lnTo>
                  <a:lnTo>
                    <a:pt x="5047" y="1262"/>
                  </a:lnTo>
                  <a:lnTo>
                    <a:pt x="4138" y="354"/>
                  </a:lnTo>
                  <a:lnTo>
                    <a:pt x="2347" y="202"/>
                  </a:lnTo>
                  <a:lnTo>
                    <a:pt x="1"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3608;p46"/>
            <p:cNvSpPr/>
            <p:nvPr/>
          </p:nvSpPr>
          <p:spPr>
            <a:xfrm>
              <a:off x="2171438" y="3042404"/>
              <a:ext cx="103005" cy="30016"/>
            </a:xfrm>
            <a:custGeom>
              <a:avLst/>
              <a:gdLst/>
              <a:ahLst/>
              <a:cxnLst/>
              <a:rect l="l" t="t" r="r" b="b"/>
              <a:pathLst>
                <a:path w="5199" h="1515" fill="none" extrusionOk="0">
                  <a:moveTo>
                    <a:pt x="1" y="1"/>
                  </a:moveTo>
                  <a:lnTo>
                    <a:pt x="1" y="1"/>
                  </a:lnTo>
                  <a:lnTo>
                    <a:pt x="505" y="732"/>
                  </a:lnTo>
                  <a:lnTo>
                    <a:pt x="1010" y="1439"/>
                  </a:lnTo>
                  <a:lnTo>
                    <a:pt x="1010" y="1439"/>
                  </a:lnTo>
                  <a:lnTo>
                    <a:pt x="2801" y="1489"/>
                  </a:lnTo>
                  <a:lnTo>
                    <a:pt x="4315" y="1514"/>
                  </a:lnTo>
                  <a:lnTo>
                    <a:pt x="4315" y="1514"/>
                  </a:lnTo>
                  <a:lnTo>
                    <a:pt x="5198" y="1514"/>
                  </a:lnTo>
                  <a:lnTo>
                    <a:pt x="5198" y="1514"/>
                  </a:lnTo>
                  <a:lnTo>
                    <a:pt x="5047" y="1262"/>
                  </a:lnTo>
                  <a:lnTo>
                    <a:pt x="5047" y="1262"/>
                  </a:lnTo>
                  <a:lnTo>
                    <a:pt x="4138" y="354"/>
                  </a:lnTo>
                  <a:lnTo>
                    <a:pt x="4138" y="354"/>
                  </a:lnTo>
                  <a:lnTo>
                    <a:pt x="2347" y="20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3609;p46"/>
            <p:cNvSpPr/>
            <p:nvPr/>
          </p:nvSpPr>
          <p:spPr>
            <a:xfrm>
              <a:off x="1877493" y="2903428"/>
              <a:ext cx="27520" cy="63499"/>
            </a:xfrm>
            <a:custGeom>
              <a:avLst/>
              <a:gdLst/>
              <a:ahLst/>
              <a:cxnLst/>
              <a:rect l="l" t="t" r="r" b="b"/>
              <a:pathLst>
                <a:path w="1389" h="3205" extrusionOk="0">
                  <a:moveTo>
                    <a:pt x="1" y="1"/>
                  </a:moveTo>
                  <a:lnTo>
                    <a:pt x="304" y="1994"/>
                  </a:lnTo>
                  <a:lnTo>
                    <a:pt x="732" y="2524"/>
                  </a:lnTo>
                  <a:lnTo>
                    <a:pt x="1212" y="3028"/>
                  </a:lnTo>
                  <a:lnTo>
                    <a:pt x="1388" y="3205"/>
                  </a:lnTo>
                  <a:lnTo>
                    <a:pt x="707" y="960"/>
                  </a:lnTo>
                  <a:lnTo>
                    <a:pt x="329" y="480"/>
                  </a:lnTo>
                  <a:lnTo>
                    <a:pt x="1"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3610;p46"/>
            <p:cNvSpPr/>
            <p:nvPr/>
          </p:nvSpPr>
          <p:spPr>
            <a:xfrm>
              <a:off x="1910484" y="2791953"/>
              <a:ext cx="189982" cy="110990"/>
            </a:xfrm>
            <a:custGeom>
              <a:avLst/>
              <a:gdLst/>
              <a:ahLst/>
              <a:cxnLst/>
              <a:rect l="l" t="t" r="r" b="b"/>
              <a:pathLst>
                <a:path w="9589" h="5602" extrusionOk="0">
                  <a:moveTo>
                    <a:pt x="329" y="1"/>
                  </a:moveTo>
                  <a:lnTo>
                    <a:pt x="1" y="51"/>
                  </a:lnTo>
                  <a:lnTo>
                    <a:pt x="102" y="253"/>
                  </a:lnTo>
                  <a:lnTo>
                    <a:pt x="859" y="909"/>
                  </a:lnTo>
                  <a:lnTo>
                    <a:pt x="1666" y="1565"/>
                  </a:lnTo>
                  <a:lnTo>
                    <a:pt x="2524" y="2221"/>
                  </a:lnTo>
                  <a:lnTo>
                    <a:pt x="3432" y="2852"/>
                  </a:lnTo>
                  <a:lnTo>
                    <a:pt x="4391" y="3432"/>
                  </a:lnTo>
                  <a:lnTo>
                    <a:pt x="4896" y="3709"/>
                  </a:lnTo>
                  <a:lnTo>
                    <a:pt x="5425" y="3987"/>
                  </a:lnTo>
                  <a:lnTo>
                    <a:pt x="5955" y="4264"/>
                  </a:lnTo>
                  <a:lnTo>
                    <a:pt x="6510" y="4517"/>
                  </a:lnTo>
                  <a:lnTo>
                    <a:pt x="7065" y="4744"/>
                  </a:lnTo>
                  <a:lnTo>
                    <a:pt x="7646" y="4971"/>
                  </a:lnTo>
                  <a:lnTo>
                    <a:pt x="8629" y="5324"/>
                  </a:lnTo>
                  <a:lnTo>
                    <a:pt x="9588" y="5602"/>
                  </a:lnTo>
                  <a:lnTo>
                    <a:pt x="9285" y="4744"/>
                  </a:lnTo>
                  <a:lnTo>
                    <a:pt x="9008" y="3911"/>
                  </a:lnTo>
                  <a:lnTo>
                    <a:pt x="7797" y="3608"/>
                  </a:lnTo>
                  <a:lnTo>
                    <a:pt x="6712" y="3306"/>
                  </a:lnTo>
                  <a:lnTo>
                    <a:pt x="5652" y="2927"/>
                  </a:lnTo>
                  <a:lnTo>
                    <a:pt x="4668" y="2549"/>
                  </a:lnTo>
                  <a:lnTo>
                    <a:pt x="3684" y="2120"/>
                  </a:lnTo>
                  <a:lnTo>
                    <a:pt x="2776" y="1641"/>
                  </a:lnTo>
                  <a:lnTo>
                    <a:pt x="1918" y="1136"/>
                  </a:lnTo>
                  <a:lnTo>
                    <a:pt x="1086" y="581"/>
                  </a:lnTo>
                  <a:lnTo>
                    <a:pt x="329"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3611;p46"/>
            <p:cNvSpPr/>
            <p:nvPr/>
          </p:nvSpPr>
          <p:spPr>
            <a:xfrm>
              <a:off x="1910484" y="2791953"/>
              <a:ext cx="189982" cy="110990"/>
            </a:xfrm>
            <a:custGeom>
              <a:avLst/>
              <a:gdLst/>
              <a:ahLst/>
              <a:cxnLst/>
              <a:rect l="l" t="t" r="r" b="b"/>
              <a:pathLst>
                <a:path w="9589" h="5602" fill="none" extrusionOk="0">
                  <a:moveTo>
                    <a:pt x="329" y="1"/>
                  </a:moveTo>
                  <a:lnTo>
                    <a:pt x="329" y="1"/>
                  </a:lnTo>
                  <a:lnTo>
                    <a:pt x="1" y="51"/>
                  </a:lnTo>
                  <a:lnTo>
                    <a:pt x="1" y="51"/>
                  </a:lnTo>
                  <a:lnTo>
                    <a:pt x="102" y="253"/>
                  </a:lnTo>
                  <a:lnTo>
                    <a:pt x="102" y="253"/>
                  </a:lnTo>
                  <a:lnTo>
                    <a:pt x="859" y="909"/>
                  </a:lnTo>
                  <a:lnTo>
                    <a:pt x="1666" y="1565"/>
                  </a:lnTo>
                  <a:lnTo>
                    <a:pt x="2524" y="2221"/>
                  </a:lnTo>
                  <a:lnTo>
                    <a:pt x="3432" y="2852"/>
                  </a:lnTo>
                  <a:lnTo>
                    <a:pt x="4391" y="3432"/>
                  </a:lnTo>
                  <a:lnTo>
                    <a:pt x="4896" y="3709"/>
                  </a:lnTo>
                  <a:lnTo>
                    <a:pt x="5425" y="3987"/>
                  </a:lnTo>
                  <a:lnTo>
                    <a:pt x="5955" y="4264"/>
                  </a:lnTo>
                  <a:lnTo>
                    <a:pt x="6510" y="4517"/>
                  </a:lnTo>
                  <a:lnTo>
                    <a:pt x="7065" y="4744"/>
                  </a:lnTo>
                  <a:lnTo>
                    <a:pt x="7646" y="4971"/>
                  </a:lnTo>
                  <a:lnTo>
                    <a:pt x="7646" y="4971"/>
                  </a:lnTo>
                  <a:lnTo>
                    <a:pt x="8629" y="5324"/>
                  </a:lnTo>
                  <a:lnTo>
                    <a:pt x="9588" y="5602"/>
                  </a:lnTo>
                  <a:lnTo>
                    <a:pt x="9588" y="5602"/>
                  </a:lnTo>
                  <a:lnTo>
                    <a:pt x="9285" y="4744"/>
                  </a:lnTo>
                  <a:lnTo>
                    <a:pt x="9008" y="3911"/>
                  </a:lnTo>
                  <a:lnTo>
                    <a:pt x="9008" y="3911"/>
                  </a:lnTo>
                  <a:lnTo>
                    <a:pt x="7797" y="3608"/>
                  </a:lnTo>
                  <a:lnTo>
                    <a:pt x="7797" y="3608"/>
                  </a:lnTo>
                  <a:lnTo>
                    <a:pt x="6712" y="3306"/>
                  </a:lnTo>
                  <a:lnTo>
                    <a:pt x="5652" y="2927"/>
                  </a:lnTo>
                  <a:lnTo>
                    <a:pt x="4668" y="2549"/>
                  </a:lnTo>
                  <a:lnTo>
                    <a:pt x="3684" y="2120"/>
                  </a:lnTo>
                  <a:lnTo>
                    <a:pt x="2776" y="1641"/>
                  </a:lnTo>
                  <a:lnTo>
                    <a:pt x="1918" y="1136"/>
                  </a:lnTo>
                  <a:lnTo>
                    <a:pt x="1086" y="581"/>
                  </a:lnTo>
                  <a:lnTo>
                    <a:pt x="32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3612;p46"/>
            <p:cNvSpPr/>
            <p:nvPr/>
          </p:nvSpPr>
          <p:spPr>
            <a:xfrm>
              <a:off x="2088951" y="2869446"/>
              <a:ext cx="60507" cy="44004"/>
            </a:xfrm>
            <a:custGeom>
              <a:avLst/>
              <a:gdLst/>
              <a:ahLst/>
              <a:cxnLst/>
              <a:rect l="l" t="t" r="r" b="b"/>
              <a:pathLst>
                <a:path w="3054" h="2221" extrusionOk="0">
                  <a:moveTo>
                    <a:pt x="1" y="0"/>
                  </a:moveTo>
                  <a:lnTo>
                    <a:pt x="278" y="833"/>
                  </a:lnTo>
                  <a:lnTo>
                    <a:pt x="581" y="1691"/>
                  </a:lnTo>
                  <a:lnTo>
                    <a:pt x="1212" y="1867"/>
                  </a:lnTo>
                  <a:lnTo>
                    <a:pt x="1843" y="1993"/>
                  </a:lnTo>
                  <a:lnTo>
                    <a:pt x="2448" y="2119"/>
                  </a:lnTo>
                  <a:lnTo>
                    <a:pt x="3054" y="2220"/>
                  </a:lnTo>
                  <a:lnTo>
                    <a:pt x="3054" y="2220"/>
                  </a:lnTo>
                  <a:lnTo>
                    <a:pt x="2120" y="429"/>
                  </a:lnTo>
                  <a:lnTo>
                    <a:pt x="1061" y="227"/>
                  </a:lnTo>
                  <a:lnTo>
                    <a:pt x="1"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3613;p46"/>
            <p:cNvSpPr/>
            <p:nvPr/>
          </p:nvSpPr>
          <p:spPr>
            <a:xfrm>
              <a:off x="2088951" y="2869446"/>
              <a:ext cx="60507" cy="44004"/>
            </a:xfrm>
            <a:custGeom>
              <a:avLst/>
              <a:gdLst/>
              <a:ahLst/>
              <a:cxnLst/>
              <a:rect l="l" t="t" r="r" b="b"/>
              <a:pathLst>
                <a:path w="3054" h="2221" fill="none" extrusionOk="0">
                  <a:moveTo>
                    <a:pt x="1" y="0"/>
                  </a:moveTo>
                  <a:lnTo>
                    <a:pt x="1" y="0"/>
                  </a:lnTo>
                  <a:lnTo>
                    <a:pt x="278" y="833"/>
                  </a:lnTo>
                  <a:lnTo>
                    <a:pt x="581" y="1691"/>
                  </a:lnTo>
                  <a:lnTo>
                    <a:pt x="581" y="1691"/>
                  </a:lnTo>
                  <a:lnTo>
                    <a:pt x="1212" y="1867"/>
                  </a:lnTo>
                  <a:lnTo>
                    <a:pt x="1843" y="1993"/>
                  </a:lnTo>
                  <a:lnTo>
                    <a:pt x="2448" y="2119"/>
                  </a:lnTo>
                  <a:lnTo>
                    <a:pt x="3054" y="2220"/>
                  </a:lnTo>
                  <a:lnTo>
                    <a:pt x="3054" y="2220"/>
                  </a:lnTo>
                  <a:lnTo>
                    <a:pt x="2120" y="429"/>
                  </a:lnTo>
                  <a:lnTo>
                    <a:pt x="2120" y="429"/>
                  </a:lnTo>
                  <a:lnTo>
                    <a:pt x="1061" y="22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3614;p46"/>
            <p:cNvSpPr/>
            <p:nvPr/>
          </p:nvSpPr>
          <p:spPr>
            <a:xfrm>
              <a:off x="1906501" y="2783453"/>
              <a:ext cx="10501" cy="9530"/>
            </a:xfrm>
            <a:custGeom>
              <a:avLst/>
              <a:gdLst/>
              <a:ahLst/>
              <a:cxnLst/>
              <a:rect l="l" t="t" r="r" b="b"/>
              <a:pathLst>
                <a:path w="530" h="481" extrusionOk="0">
                  <a:moveTo>
                    <a:pt x="0" y="1"/>
                  </a:moveTo>
                  <a:lnTo>
                    <a:pt x="202" y="455"/>
                  </a:lnTo>
                  <a:lnTo>
                    <a:pt x="202" y="480"/>
                  </a:lnTo>
                  <a:lnTo>
                    <a:pt x="530" y="430"/>
                  </a:lnTo>
                  <a:lnTo>
                    <a:pt x="0" y="1"/>
                  </a:lnTo>
                  <a:close/>
                </a:path>
              </a:pathLst>
            </a:custGeom>
            <a:solidFill>
              <a:srgbClr val="B131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3615;p46"/>
            <p:cNvSpPr/>
            <p:nvPr/>
          </p:nvSpPr>
          <p:spPr>
            <a:xfrm>
              <a:off x="1906501" y="2783453"/>
              <a:ext cx="10501" cy="9530"/>
            </a:xfrm>
            <a:custGeom>
              <a:avLst/>
              <a:gdLst/>
              <a:ahLst/>
              <a:cxnLst/>
              <a:rect l="l" t="t" r="r" b="b"/>
              <a:pathLst>
                <a:path w="530" h="481" fill="none" extrusionOk="0">
                  <a:moveTo>
                    <a:pt x="0" y="1"/>
                  </a:moveTo>
                  <a:lnTo>
                    <a:pt x="0" y="1"/>
                  </a:lnTo>
                  <a:lnTo>
                    <a:pt x="202" y="455"/>
                  </a:lnTo>
                  <a:lnTo>
                    <a:pt x="202" y="455"/>
                  </a:lnTo>
                  <a:lnTo>
                    <a:pt x="202" y="455"/>
                  </a:lnTo>
                  <a:lnTo>
                    <a:pt x="202" y="480"/>
                  </a:lnTo>
                  <a:lnTo>
                    <a:pt x="202" y="480"/>
                  </a:lnTo>
                  <a:lnTo>
                    <a:pt x="530" y="430"/>
                  </a:lnTo>
                  <a:lnTo>
                    <a:pt x="530" y="43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3616;p46"/>
            <p:cNvSpPr/>
            <p:nvPr/>
          </p:nvSpPr>
          <p:spPr>
            <a:xfrm>
              <a:off x="1982984" y="2676476"/>
              <a:ext cx="27500" cy="8519"/>
            </a:xfrm>
            <a:custGeom>
              <a:avLst/>
              <a:gdLst/>
              <a:ahLst/>
              <a:cxnLst/>
              <a:rect l="l" t="t" r="r" b="b"/>
              <a:pathLst>
                <a:path w="1388" h="430" fill="none" extrusionOk="0">
                  <a:moveTo>
                    <a:pt x="0" y="430"/>
                  </a:moveTo>
                  <a:lnTo>
                    <a:pt x="0" y="430"/>
                  </a:lnTo>
                  <a:lnTo>
                    <a:pt x="707" y="228"/>
                  </a:lnTo>
                  <a:lnTo>
                    <a:pt x="1388" y="1"/>
                  </a:lnTo>
                  <a:lnTo>
                    <a:pt x="1388" y="1"/>
                  </a:lnTo>
                  <a:lnTo>
                    <a:pt x="1186" y="278"/>
                  </a:lnTo>
                  <a:lnTo>
                    <a:pt x="1186" y="278"/>
                  </a:lnTo>
                  <a:lnTo>
                    <a:pt x="0" y="43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3617;p46"/>
            <p:cNvSpPr/>
            <p:nvPr/>
          </p:nvSpPr>
          <p:spPr>
            <a:xfrm>
              <a:off x="1865505" y="2565993"/>
              <a:ext cx="159966" cy="124997"/>
            </a:xfrm>
            <a:custGeom>
              <a:avLst/>
              <a:gdLst/>
              <a:ahLst/>
              <a:cxnLst/>
              <a:rect l="l" t="t" r="r" b="b"/>
              <a:pathLst>
                <a:path w="8074" h="6309" fill="none" extrusionOk="0">
                  <a:moveTo>
                    <a:pt x="253" y="1"/>
                  </a:moveTo>
                  <a:lnTo>
                    <a:pt x="253" y="1"/>
                  </a:lnTo>
                  <a:lnTo>
                    <a:pt x="0" y="329"/>
                  </a:lnTo>
                  <a:lnTo>
                    <a:pt x="1312" y="329"/>
                  </a:lnTo>
                  <a:lnTo>
                    <a:pt x="1312" y="329"/>
                  </a:lnTo>
                  <a:lnTo>
                    <a:pt x="1438" y="329"/>
                  </a:lnTo>
                  <a:lnTo>
                    <a:pt x="1438" y="329"/>
                  </a:lnTo>
                  <a:lnTo>
                    <a:pt x="2422" y="329"/>
                  </a:lnTo>
                  <a:lnTo>
                    <a:pt x="2422" y="329"/>
                  </a:lnTo>
                  <a:lnTo>
                    <a:pt x="2498" y="354"/>
                  </a:lnTo>
                  <a:lnTo>
                    <a:pt x="2549" y="405"/>
                  </a:lnTo>
                  <a:lnTo>
                    <a:pt x="2599" y="455"/>
                  </a:lnTo>
                  <a:lnTo>
                    <a:pt x="2599" y="531"/>
                  </a:lnTo>
                  <a:lnTo>
                    <a:pt x="2599" y="985"/>
                  </a:lnTo>
                  <a:lnTo>
                    <a:pt x="2599" y="985"/>
                  </a:lnTo>
                  <a:lnTo>
                    <a:pt x="2675" y="985"/>
                  </a:lnTo>
                  <a:lnTo>
                    <a:pt x="2675" y="985"/>
                  </a:lnTo>
                  <a:lnTo>
                    <a:pt x="2675" y="985"/>
                  </a:lnTo>
                  <a:lnTo>
                    <a:pt x="7115" y="1237"/>
                  </a:lnTo>
                  <a:lnTo>
                    <a:pt x="7115" y="4340"/>
                  </a:lnTo>
                  <a:lnTo>
                    <a:pt x="7115" y="4340"/>
                  </a:lnTo>
                  <a:lnTo>
                    <a:pt x="7115" y="4870"/>
                  </a:lnTo>
                  <a:lnTo>
                    <a:pt x="7115" y="4870"/>
                  </a:lnTo>
                  <a:lnTo>
                    <a:pt x="7115" y="4870"/>
                  </a:lnTo>
                  <a:lnTo>
                    <a:pt x="2902" y="5400"/>
                  </a:lnTo>
                  <a:lnTo>
                    <a:pt x="2902" y="5400"/>
                  </a:lnTo>
                  <a:lnTo>
                    <a:pt x="3003" y="5551"/>
                  </a:lnTo>
                  <a:lnTo>
                    <a:pt x="3104" y="5703"/>
                  </a:lnTo>
                  <a:lnTo>
                    <a:pt x="3104" y="5703"/>
                  </a:lnTo>
                  <a:lnTo>
                    <a:pt x="3230" y="5804"/>
                  </a:lnTo>
                  <a:lnTo>
                    <a:pt x="3381" y="5905"/>
                  </a:lnTo>
                  <a:lnTo>
                    <a:pt x="3507" y="5980"/>
                  </a:lnTo>
                  <a:lnTo>
                    <a:pt x="3684" y="6056"/>
                  </a:lnTo>
                  <a:lnTo>
                    <a:pt x="3835" y="6106"/>
                  </a:lnTo>
                  <a:lnTo>
                    <a:pt x="4012" y="6132"/>
                  </a:lnTo>
                  <a:lnTo>
                    <a:pt x="4415" y="6182"/>
                  </a:lnTo>
                  <a:lnTo>
                    <a:pt x="4415" y="6182"/>
                  </a:lnTo>
                  <a:lnTo>
                    <a:pt x="3230" y="6308"/>
                  </a:lnTo>
                  <a:lnTo>
                    <a:pt x="3230" y="6308"/>
                  </a:lnTo>
                  <a:lnTo>
                    <a:pt x="3230" y="6308"/>
                  </a:lnTo>
                  <a:lnTo>
                    <a:pt x="7115" y="5854"/>
                  </a:lnTo>
                  <a:lnTo>
                    <a:pt x="7115" y="5854"/>
                  </a:lnTo>
                  <a:lnTo>
                    <a:pt x="7216" y="5728"/>
                  </a:lnTo>
                  <a:lnTo>
                    <a:pt x="7393" y="5476"/>
                  </a:lnTo>
                  <a:lnTo>
                    <a:pt x="7569" y="5122"/>
                  </a:lnTo>
                  <a:lnTo>
                    <a:pt x="7771" y="4694"/>
                  </a:lnTo>
                  <a:lnTo>
                    <a:pt x="7872" y="4441"/>
                  </a:lnTo>
                  <a:lnTo>
                    <a:pt x="7948" y="4164"/>
                  </a:lnTo>
                  <a:lnTo>
                    <a:pt x="7998" y="3886"/>
                  </a:lnTo>
                  <a:lnTo>
                    <a:pt x="8049" y="3583"/>
                  </a:lnTo>
                  <a:lnTo>
                    <a:pt x="8074" y="3281"/>
                  </a:lnTo>
                  <a:lnTo>
                    <a:pt x="8074" y="2953"/>
                  </a:lnTo>
                  <a:lnTo>
                    <a:pt x="8049" y="2600"/>
                  </a:lnTo>
                  <a:lnTo>
                    <a:pt x="7973" y="2246"/>
                  </a:lnTo>
                  <a:lnTo>
                    <a:pt x="7973" y="2246"/>
                  </a:lnTo>
                  <a:lnTo>
                    <a:pt x="7872" y="1843"/>
                  </a:lnTo>
                  <a:lnTo>
                    <a:pt x="7721" y="1489"/>
                  </a:lnTo>
                  <a:lnTo>
                    <a:pt x="7569" y="1161"/>
                  </a:lnTo>
                  <a:lnTo>
                    <a:pt x="7393" y="884"/>
                  </a:lnTo>
                  <a:lnTo>
                    <a:pt x="7241" y="632"/>
                  </a:lnTo>
                  <a:lnTo>
                    <a:pt x="7065" y="430"/>
                  </a:lnTo>
                  <a:lnTo>
                    <a:pt x="6787" y="127"/>
                  </a:lnTo>
                  <a:lnTo>
                    <a:pt x="6787" y="127"/>
                  </a:lnTo>
                  <a:lnTo>
                    <a:pt x="25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3618;p46"/>
            <p:cNvSpPr/>
            <p:nvPr/>
          </p:nvSpPr>
          <p:spPr>
            <a:xfrm>
              <a:off x="1767524" y="2563496"/>
              <a:ext cx="102985" cy="15513"/>
            </a:xfrm>
            <a:custGeom>
              <a:avLst/>
              <a:gdLst/>
              <a:ahLst/>
              <a:cxnLst/>
              <a:rect l="l" t="t" r="r" b="b"/>
              <a:pathLst>
                <a:path w="5198" h="783" fill="none" extrusionOk="0">
                  <a:moveTo>
                    <a:pt x="152" y="1"/>
                  </a:moveTo>
                  <a:lnTo>
                    <a:pt x="152" y="1"/>
                  </a:lnTo>
                  <a:lnTo>
                    <a:pt x="152" y="177"/>
                  </a:lnTo>
                  <a:lnTo>
                    <a:pt x="126" y="354"/>
                  </a:lnTo>
                  <a:lnTo>
                    <a:pt x="76" y="531"/>
                  </a:lnTo>
                  <a:lnTo>
                    <a:pt x="0" y="682"/>
                  </a:lnTo>
                  <a:lnTo>
                    <a:pt x="0" y="682"/>
                  </a:lnTo>
                  <a:lnTo>
                    <a:pt x="1665" y="783"/>
                  </a:lnTo>
                  <a:lnTo>
                    <a:pt x="1665" y="783"/>
                  </a:lnTo>
                  <a:lnTo>
                    <a:pt x="1665" y="783"/>
                  </a:lnTo>
                  <a:lnTo>
                    <a:pt x="1943" y="783"/>
                  </a:lnTo>
                  <a:lnTo>
                    <a:pt x="1943" y="657"/>
                  </a:lnTo>
                  <a:lnTo>
                    <a:pt x="1943" y="657"/>
                  </a:lnTo>
                  <a:lnTo>
                    <a:pt x="1943" y="657"/>
                  </a:lnTo>
                  <a:lnTo>
                    <a:pt x="1968" y="581"/>
                  </a:lnTo>
                  <a:lnTo>
                    <a:pt x="2019" y="531"/>
                  </a:lnTo>
                  <a:lnTo>
                    <a:pt x="2069" y="480"/>
                  </a:lnTo>
                  <a:lnTo>
                    <a:pt x="2145" y="455"/>
                  </a:lnTo>
                  <a:lnTo>
                    <a:pt x="3785" y="455"/>
                  </a:lnTo>
                  <a:lnTo>
                    <a:pt x="3785" y="455"/>
                  </a:lnTo>
                  <a:lnTo>
                    <a:pt x="4945" y="455"/>
                  </a:lnTo>
                  <a:lnTo>
                    <a:pt x="4945" y="455"/>
                  </a:lnTo>
                  <a:lnTo>
                    <a:pt x="5198" y="127"/>
                  </a:lnTo>
                  <a:lnTo>
                    <a:pt x="5198" y="127"/>
                  </a:lnTo>
                  <a:lnTo>
                    <a:pt x="4390" y="102"/>
                  </a:lnTo>
                  <a:lnTo>
                    <a:pt x="4390" y="102"/>
                  </a:lnTo>
                  <a:lnTo>
                    <a:pt x="4264" y="203"/>
                  </a:lnTo>
                  <a:lnTo>
                    <a:pt x="4113" y="253"/>
                  </a:lnTo>
                  <a:lnTo>
                    <a:pt x="3936" y="304"/>
                  </a:lnTo>
                  <a:lnTo>
                    <a:pt x="3760" y="329"/>
                  </a:lnTo>
                  <a:lnTo>
                    <a:pt x="3760" y="329"/>
                  </a:lnTo>
                  <a:lnTo>
                    <a:pt x="3709" y="329"/>
                  </a:lnTo>
                  <a:lnTo>
                    <a:pt x="3709" y="329"/>
                  </a:lnTo>
                  <a:lnTo>
                    <a:pt x="3507" y="304"/>
                  </a:lnTo>
                  <a:lnTo>
                    <a:pt x="3331" y="253"/>
                  </a:lnTo>
                  <a:lnTo>
                    <a:pt x="3179" y="177"/>
                  </a:lnTo>
                  <a:lnTo>
                    <a:pt x="3028" y="76"/>
                  </a:lnTo>
                  <a:lnTo>
                    <a:pt x="3028" y="76"/>
                  </a:lnTo>
                  <a:lnTo>
                    <a:pt x="15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3619;p46"/>
            <p:cNvSpPr/>
            <p:nvPr/>
          </p:nvSpPr>
          <p:spPr>
            <a:xfrm>
              <a:off x="1703524" y="2562010"/>
              <a:ext cx="30016" cy="15513"/>
            </a:xfrm>
            <a:custGeom>
              <a:avLst/>
              <a:gdLst/>
              <a:ahLst/>
              <a:cxnLst/>
              <a:rect l="l" t="t" r="r" b="b"/>
              <a:pathLst>
                <a:path w="1515" h="783" fill="none" extrusionOk="0">
                  <a:moveTo>
                    <a:pt x="1" y="0"/>
                  </a:moveTo>
                  <a:lnTo>
                    <a:pt x="1" y="0"/>
                  </a:lnTo>
                  <a:lnTo>
                    <a:pt x="304" y="782"/>
                  </a:lnTo>
                  <a:lnTo>
                    <a:pt x="304" y="782"/>
                  </a:lnTo>
                  <a:lnTo>
                    <a:pt x="278" y="580"/>
                  </a:lnTo>
                  <a:lnTo>
                    <a:pt x="278" y="580"/>
                  </a:lnTo>
                  <a:lnTo>
                    <a:pt x="1515" y="656"/>
                  </a:lnTo>
                  <a:lnTo>
                    <a:pt x="1515" y="656"/>
                  </a:lnTo>
                  <a:lnTo>
                    <a:pt x="1439" y="505"/>
                  </a:lnTo>
                  <a:lnTo>
                    <a:pt x="1414" y="353"/>
                  </a:lnTo>
                  <a:lnTo>
                    <a:pt x="1389" y="202"/>
                  </a:lnTo>
                  <a:lnTo>
                    <a:pt x="1414" y="25"/>
                  </a:lnTo>
                  <a:lnTo>
                    <a:pt x="1414" y="25"/>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3620;p46"/>
            <p:cNvSpPr/>
            <p:nvPr/>
          </p:nvSpPr>
          <p:spPr>
            <a:xfrm>
              <a:off x="1702533" y="2714975"/>
              <a:ext cx="17514" cy="3012"/>
            </a:xfrm>
            <a:custGeom>
              <a:avLst/>
              <a:gdLst/>
              <a:ahLst/>
              <a:cxnLst/>
              <a:rect l="l" t="t" r="r" b="b"/>
              <a:pathLst>
                <a:path w="884" h="152" fill="none" extrusionOk="0">
                  <a:moveTo>
                    <a:pt x="0" y="152"/>
                  </a:moveTo>
                  <a:lnTo>
                    <a:pt x="0" y="152"/>
                  </a:lnTo>
                  <a:lnTo>
                    <a:pt x="0" y="0"/>
                  </a:lnTo>
                  <a:lnTo>
                    <a:pt x="0" y="0"/>
                  </a:lnTo>
                  <a:lnTo>
                    <a:pt x="429" y="26"/>
                  </a:lnTo>
                  <a:lnTo>
                    <a:pt x="884" y="51"/>
                  </a:lnTo>
                  <a:lnTo>
                    <a:pt x="884" y="51"/>
                  </a:lnTo>
                  <a:lnTo>
                    <a:pt x="0" y="15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3621;p46"/>
            <p:cNvSpPr/>
            <p:nvPr/>
          </p:nvSpPr>
          <p:spPr>
            <a:xfrm>
              <a:off x="1731026" y="2562505"/>
              <a:ext cx="39506" cy="14503"/>
            </a:xfrm>
            <a:custGeom>
              <a:avLst/>
              <a:gdLst/>
              <a:ahLst/>
              <a:cxnLst/>
              <a:rect l="l" t="t" r="r" b="b"/>
              <a:pathLst>
                <a:path w="1994" h="732" extrusionOk="0">
                  <a:moveTo>
                    <a:pt x="26" y="0"/>
                  </a:moveTo>
                  <a:lnTo>
                    <a:pt x="1" y="177"/>
                  </a:lnTo>
                  <a:lnTo>
                    <a:pt x="26" y="328"/>
                  </a:lnTo>
                  <a:lnTo>
                    <a:pt x="51" y="480"/>
                  </a:lnTo>
                  <a:lnTo>
                    <a:pt x="127" y="631"/>
                  </a:lnTo>
                  <a:lnTo>
                    <a:pt x="1842" y="732"/>
                  </a:lnTo>
                  <a:lnTo>
                    <a:pt x="1918" y="581"/>
                  </a:lnTo>
                  <a:lnTo>
                    <a:pt x="1968" y="404"/>
                  </a:lnTo>
                  <a:lnTo>
                    <a:pt x="1994" y="227"/>
                  </a:lnTo>
                  <a:lnTo>
                    <a:pt x="1994" y="51"/>
                  </a:lnTo>
                  <a:lnTo>
                    <a:pt x="2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3622;p46"/>
            <p:cNvSpPr/>
            <p:nvPr/>
          </p:nvSpPr>
          <p:spPr>
            <a:xfrm>
              <a:off x="1827502" y="2565002"/>
              <a:ext cx="27024" cy="5013"/>
            </a:xfrm>
            <a:custGeom>
              <a:avLst/>
              <a:gdLst/>
              <a:ahLst/>
              <a:cxnLst/>
              <a:rect l="l" t="t" r="r" b="b"/>
              <a:pathLst>
                <a:path w="1364" h="253" extrusionOk="0">
                  <a:moveTo>
                    <a:pt x="1" y="0"/>
                  </a:moveTo>
                  <a:lnTo>
                    <a:pt x="152" y="101"/>
                  </a:lnTo>
                  <a:lnTo>
                    <a:pt x="304" y="177"/>
                  </a:lnTo>
                  <a:lnTo>
                    <a:pt x="480" y="228"/>
                  </a:lnTo>
                  <a:lnTo>
                    <a:pt x="682" y="253"/>
                  </a:lnTo>
                  <a:lnTo>
                    <a:pt x="733" y="253"/>
                  </a:lnTo>
                  <a:lnTo>
                    <a:pt x="909" y="228"/>
                  </a:lnTo>
                  <a:lnTo>
                    <a:pt x="1086" y="177"/>
                  </a:lnTo>
                  <a:lnTo>
                    <a:pt x="1237" y="127"/>
                  </a:lnTo>
                  <a:lnTo>
                    <a:pt x="1363" y="2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3623;p46"/>
            <p:cNvSpPr/>
            <p:nvPr/>
          </p:nvSpPr>
          <p:spPr>
            <a:xfrm>
              <a:off x="1820507" y="2652977"/>
              <a:ext cx="518870" cy="396924"/>
            </a:xfrm>
            <a:custGeom>
              <a:avLst/>
              <a:gdLst/>
              <a:ahLst/>
              <a:cxnLst/>
              <a:rect l="l" t="t" r="r" b="b"/>
              <a:pathLst>
                <a:path w="26189" h="20034" extrusionOk="0">
                  <a:moveTo>
                    <a:pt x="3104" y="1"/>
                  </a:moveTo>
                  <a:lnTo>
                    <a:pt x="152" y="228"/>
                  </a:lnTo>
                  <a:lnTo>
                    <a:pt x="76" y="909"/>
                  </a:lnTo>
                  <a:lnTo>
                    <a:pt x="26" y="1439"/>
                  </a:lnTo>
                  <a:lnTo>
                    <a:pt x="1" y="2120"/>
                  </a:lnTo>
                  <a:lnTo>
                    <a:pt x="1" y="2877"/>
                  </a:lnTo>
                  <a:lnTo>
                    <a:pt x="1" y="3710"/>
                  </a:lnTo>
                  <a:lnTo>
                    <a:pt x="76" y="4643"/>
                  </a:lnTo>
                  <a:lnTo>
                    <a:pt x="202" y="5627"/>
                  </a:lnTo>
                  <a:lnTo>
                    <a:pt x="278" y="6157"/>
                  </a:lnTo>
                  <a:lnTo>
                    <a:pt x="379" y="6687"/>
                  </a:lnTo>
                  <a:lnTo>
                    <a:pt x="480" y="7216"/>
                  </a:lnTo>
                  <a:lnTo>
                    <a:pt x="631" y="7772"/>
                  </a:lnTo>
                  <a:lnTo>
                    <a:pt x="783" y="8301"/>
                  </a:lnTo>
                  <a:lnTo>
                    <a:pt x="959" y="8856"/>
                  </a:lnTo>
                  <a:lnTo>
                    <a:pt x="1161" y="9437"/>
                  </a:lnTo>
                  <a:lnTo>
                    <a:pt x="1388" y="9992"/>
                  </a:lnTo>
                  <a:lnTo>
                    <a:pt x="1641" y="10547"/>
                  </a:lnTo>
                  <a:lnTo>
                    <a:pt x="1918" y="11102"/>
                  </a:lnTo>
                  <a:lnTo>
                    <a:pt x="2221" y="11657"/>
                  </a:lnTo>
                  <a:lnTo>
                    <a:pt x="2574" y="12212"/>
                  </a:lnTo>
                  <a:lnTo>
                    <a:pt x="2927" y="12742"/>
                  </a:lnTo>
                  <a:lnTo>
                    <a:pt x="3331" y="13272"/>
                  </a:lnTo>
                  <a:lnTo>
                    <a:pt x="3785" y="13801"/>
                  </a:lnTo>
                  <a:lnTo>
                    <a:pt x="4239" y="14331"/>
                  </a:lnTo>
                  <a:lnTo>
                    <a:pt x="4845" y="14911"/>
                  </a:lnTo>
                  <a:lnTo>
                    <a:pt x="5501" y="15466"/>
                  </a:lnTo>
                  <a:lnTo>
                    <a:pt x="6157" y="15996"/>
                  </a:lnTo>
                  <a:lnTo>
                    <a:pt x="6838" y="16450"/>
                  </a:lnTo>
                  <a:lnTo>
                    <a:pt x="7519" y="16879"/>
                  </a:lnTo>
                  <a:lnTo>
                    <a:pt x="8225" y="17283"/>
                  </a:lnTo>
                  <a:lnTo>
                    <a:pt x="8907" y="17636"/>
                  </a:lnTo>
                  <a:lnTo>
                    <a:pt x="9588" y="17939"/>
                  </a:lnTo>
                  <a:lnTo>
                    <a:pt x="10269" y="18217"/>
                  </a:lnTo>
                  <a:lnTo>
                    <a:pt x="10925" y="18469"/>
                  </a:lnTo>
                  <a:lnTo>
                    <a:pt x="11581" y="18671"/>
                  </a:lnTo>
                  <a:lnTo>
                    <a:pt x="12187" y="18872"/>
                  </a:lnTo>
                  <a:lnTo>
                    <a:pt x="12792" y="19024"/>
                  </a:lnTo>
                  <a:lnTo>
                    <a:pt x="13322" y="19150"/>
                  </a:lnTo>
                  <a:lnTo>
                    <a:pt x="13826" y="19251"/>
                  </a:lnTo>
                  <a:lnTo>
                    <a:pt x="14306" y="19327"/>
                  </a:lnTo>
                  <a:lnTo>
                    <a:pt x="15441" y="19453"/>
                  </a:lnTo>
                  <a:lnTo>
                    <a:pt x="17308" y="19629"/>
                  </a:lnTo>
                  <a:lnTo>
                    <a:pt x="20033" y="19856"/>
                  </a:lnTo>
                  <a:lnTo>
                    <a:pt x="22051" y="20033"/>
                  </a:lnTo>
                  <a:lnTo>
                    <a:pt x="26189" y="17434"/>
                  </a:lnTo>
                  <a:lnTo>
                    <a:pt x="25684" y="17106"/>
                  </a:lnTo>
                  <a:lnTo>
                    <a:pt x="25180" y="16804"/>
                  </a:lnTo>
                  <a:lnTo>
                    <a:pt x="24675" y="16526"/>
                  </a:lnTo>
                  <a:lnTo>
                    <a:pt x="24145" y="16299"/>
                  </a:lnTo>
                  <a:lnTo>
                    <a:pt x="23616" y="16097"/>
                  </a:lnTo>
                  <a:lnTo>
                    <a:pt x="23060" y="15921"/>
                  </a:lnTo>
                  <a:lnTo>
                    <a:pt x="22531" y="15769"/>
                  </a:lnTo>
                  <a:lnTo>
                    <a:pt x="21976" y="15643"/>
                  </a:lnTo>
                  <a:lnTo>
                    <a:pt x="21421" y="15517"/>
                  </a:lnTo>
                  <a:lnTo>
                    <a:pt x="20891" y="15441"/>
                  </a:lnTo>
                  <a:lnTo>
                    <a:pt x="19781" y="15290"/>
                  </a:lnTo>
                  <a:lnTo>
                    <a:pt x="18721" y="15189"/>
                  </a:lnTo>
                  <a:lnTo>
                    <a:pt x="17661" y="15113"/>
                  </a:lnTo>
                  <a:lnTo>
                    <a:pt x="16274" y="14987"/>
                  </a:lnTo>
                  <a:lnTo>
                    <a:pt x="15593" y="14911"/>
                  </a:lnTo>
                  <a:lnTo>
                    <a:pt x="14962" y="14836"/>
                  </a:lnTo>
                  <a:lnTo>
                    <a:pt x="14583" y="14760"/>
                  </a:lnTo>
                  <a:lnTo>
                    <a:pt x="13953" y="14609"/>
                  </a:lnTo>
                  <a:lnTo>
                    <a:pt x="13120" y="14382"/>
                  </a:lnTo>
                  <a:lnTo>
                    <a:pt x="12641" y="14230"/>
                  </a:lnTo>
                  <a:lnTo>
                    <a:pt x="12136" y="14028"/>
                  </a:lnTo>
                  <a:lnTo>
                    <a:pt x="11606" y="13801"/>
                  </a:lnTo>
                  <a:lnTo>
                    <a:pt x="11051" y="13549"/>
                  </a:lnTo>
                  <a:lnTo>
                    <a:pt x="10496" y="13272"/>
                  </a:lnTo>
                  <a:lnTo>
                    <a:pt x="9891" y="12944"/>
                  </a:lnTo>
                  <a:lnTo>
                    <a:pt x="9310" y="12590"/>
                  </a:lnTo>
                  <a:lnTo>
                    <a:pt x="8730" y="12187"/>
                  </a:lnTo>
                  <a:lnTo>
                    <a:pt x="8150" y="11733"/>
                  </a:lnTo>
                  <a:lnTo>
                    <a:pt x="7570" y="11253"/>
                  </a:lnTo>
                  <a:lnTo>
                    <a:pt x="7166" y="10850"/>
                  </a:lnTo>
                  <a:lnTo>
                    <a:pt x="6787" y="10446"/>
                  </a:lnTo>
                  <a:lnTo>
                    <a:pt x="6409" y="10017"/>
                  </a:lnTo>
                  <a:lnTo>
                    <a:pt x="6081" y="9613"/>
                  </a:lnTo>
                  <a:lnTo>
                    <a:pt x="5753" y="9184"/>
                  </a:lnTo>
                  <a:lnTo>
                    <a:pt x="5475" y="8755"/>
                  </a:lnTo>
                  <a:lnTo>
                    <a:pt x="5198" y="8301"/>
                  </a:lnTo>
                  <a:lnTo>
                    <a:pt x="4946" y="7872"/>
                  </a:lnTo>
                  <a:lnTo>
                    <a:pt x="4719" y="7418"/>
                  </a:lnTo>
                  <a:lnTo>
                    <a:pt x="4517" y="6989"/>
                  </a:lnTo>
                  <a:lnTo>
                    <a:pt x="4315" y="6560"/>
                  </a:lnTo>
                  <a:lnTo>
                    <a:pt x="4164" y="6106"/>
                  </a:lnTo>
                  <a:lnTo>
                    <a:pt x="3861" y="5249"/>
                  </a:lnTo>
                  <a:lnTo>
                    <a:pt x="3634" y="4416"/>
                  </a:lnTo>
                  <a:lnTo>
                    <a:pt x="3432" y="3634"/>
                  </a:lnTo>
                  <a:lnTo>
                    <a:pt x="3306" y="2877"/>
                  </a:lnTo>
                  <a:lnTo>
                    <a:pt x="3205" y="2196"/>
                  </a:lnTo>
                  <a:lnTo>
                    <a:pt x="3154" y="1590"/>
                  </a:lnTo>
                  <a:lnTo>
                    <a:pt x="3104" y="1035"/>
                  </a:lnTo>
                  <a:lnTo>
                    <a:pt x="3104" y="606"/>
                  </a:lnTo>
                  <a:lnTo>
                    <a:pt x="31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3624;p46"/>
            <p:cNvSpPr/>
            <p:nvPr/>
          </p:nvSpPr>
          <p:spPr>
            <a:xfrm>
              <a:off x="1820507" y="2652977"/>
              <a:ext cx="518870" cy="396924"/>
            </a:xfrm>
            <a:custGeom>
              <a:avLst/>
              <a:gdLst/>
              <a:ahLst/>
              <a:cxnLst/>
              <a:rect l="l" t="t" r="r" b="b"/>
              <a:pathLst>
                <a:path w="26189" h="20034" fill="none" extrusionOk="0">
                  <a:moveTo>
                    <a:pt x="22051" y="20033"/>
                  </a:moveTo>
                  <a:lnTo>
                    <a:pt x="22051" y="20033"/>
                  </a:lnTo>
                  <a:lnTo>
                    <a:pt x="20033" y="19856"/>
                  </a:lnTo>
                  <a:lnTo>
                    <a:pt x="17308" y="19629"/>
                  </a:lnTo>
                  <a:lnTo>
                    <a:pt x="17308" y="19629"/>
                  </a:lnTo>
                  <a:lnTo>
                    <a:pt x="15441" y="19453"/>
                  </a:lnTo>
                  <a:lnTo>
                    <a:pt x="14306" y="19327"/>
                  </a:lnTo>
                  <a:lnTo>
                    <a:pt x="14306" y="19327"/>
                  </a:lnTo>
                  <a:lnTo>
                    <a:pt x="13826" y="19251"/>
                  </a:lnTo>
                  <a:lnTo>
                    <a:pt x="13322" y="19150"/>
                  </a:lnTo>
                  <a:lnTo>
                    <a:pt x="12792" y="19024"/>
                  </a:lnTo>
                  <a:lnTo>
                    <a:pt x="12187" y="18872"/>
                  </a:lnTo>
                  <a:lnTo>
                    <a:pt x="11581" y="18671"/>
                  </a:lnTo>
                  <a:lnTo>
                    <a:pt x="10925" y="18469"/>
                  </a:lnTo>
                  <a:lnTo>
                    <a:pt x="10269" y="18217"/>
                  </a:lnTo>
                  <a:lnTo>
                    <a:pt x="9588" y="17939"/>
                  </a:lnTo>
                  <a:lnTo>
                    <a:pt x="8907" y="17636"/>
                  </a:lnTo>
                  <a:lnTo>
                    <a:pt x="8225" y="17283"/>
                  </a:lnTo>
                  <a:lnTo>
                    <a:pt x="7519" y="16879"/>
                  </a:lnTo>
                  <a:lnTo>
                    <a:pt x="6838" y="16450"/>
                  </a:lnTo>
                  <a:lnTo>
                    <a:pt x="6157" y="15996"/>
                  </a:lnTo>
                  <a:lnTo>
                    <a:pt x="5501" y="15466"/>
                  </a:lnTo>
                  <a:lnTo>
                    <a:pt x="4845" y="14911"/>
                  </a:lnTo>
                  <a:lnTo>
                    <a:pt x="4239" y="14331"/>
                  </a:lnTo>
                  <a:lnTo>
                    <a:pt x="4239" y="14331"/>
                  </a:lnTo>
                  <a:lnTo>
                    <a:pt x="3785" y="13801"/>
                  </a:lnTo>
                  <a:lnTo>
                    <a:pt x="3331" y="13272"/>
                  </a:lnTo>
                  <a:lnTo>
                    <a:pt x="2927" y="12742"/>
                  </a:lnTo>
                  <a:lnTo>
                    <a:pt x="2574" y="12212"/>
                  </a:lnTo>
                  <a:lnTo>
                    <a:pt x="2221" y="11657"/>
                  </a:lnTo>
                  <a:lnTo>
                    <a:pt x="1918" y="11102"/>
                  </a:lnTo>
                  <a:lnTo>
                    <a:pt x="1641" y="10547"/>
                  </a:lnTo>
                  <a:lnTo>
                    <a:pt x="1388" y="9992"/>
                  </a:lnTo>
                  <a:lnTo>
                    <a:pt x="1161" y="9437"/>
                  </a:lnTo>
                  <a:lnTo>
                    <a:pt x="959" y="8856"/>
                  </a:lnTo>
                  <a:lnTo>
                    <a:pt x="783" y="8301"/>
                  </a:lnTo>
                  <a:lnTo>
                    <a:pt x="631" y="7772"/>
                  </a:lnTo>
                  <a:lnTo>
                    <a:pt x="480" y="7216"/>
                  </a:lnTo>
                  <a:lnTo>
                    <a:pt x="379" y="6687"/>
                  </a:lnTo>
                  <a:lnTo>
                    <a:pt x="278" y="6157"/>
                  </a:lnTo>
                  <a:lnTo>
                    <a:pt x="202" y="5627"/>
                  </a:lnTo>
                  <a:lnTo>
                    <a:pt x="76" y="4643"/>
                  </a:lnTo>
                  <a:lnTo>
                    <a:pt x="1" y="3710"/>
                  </a:lnTo>
                  <a:lnTo>
                    <a:pt x="1" y="2877"/>
                  </a:lnTo>
                  <a:lnTo>
                    <a:pt x="1" y="2120"/>
                  </a:lnTo>
                  <a:lnTo>
                    <a:pt x="26" y="1439"/>
                  </a:lnTo>
                  <a:lnTo>
                    <a:pt x="76" y="909"/>
                  </a:lnTo>
                  <a:lnTo>
                    <a:pt x="152" y="228"/>
                  </a:lnTo>
                  <a:lnTo>
                    <a:pt x="152" y="228"/>
                  </a:lnTo>
                  <a:lnTo>
                    <a:pt x="3104" y="1"/>
                  </a:lnTo>
                  <a:lnTo>
                    <a:pt x="3104" y="1"/>
                  </a:lnTo>
                  <a:lnTo>
                    <a:pt x="3104" y="606"/>
                  </a:lnTo>
                  <a:lnTo>
                    <a:pt x="3104" y="1035"/>
                  </a:lnTo>
                  <a:lnTo>
                    <a:pt x="3154" y="1590"/>
                  </a:lnTo>
                  <a:lnTo>
                    <a:pt x="3205" y="2196"/>
                  </a:lnTo>
                  <a:lnTo>
                    <a:pt x="3306" y="2877"/>
                  </a:lnTo>
                  <a:lnTo>
                    <a:pt x="3432" y="3634"/>
                  </a:lnTo>
                  <a:lnTo>
                    <a:pt x="3634" y="4416"/>
                  </a:lnTo>
                  <a:lnTo>
                    <a:pt x="3861" y="5249"/>
                  </a:lnTo>
                  <a:lnTo>
                    <a:pt x="4164" y="6106"/>
                  </a:lnTo>
                  <a:lnTo>
                    <a:pt x="4315" y="6560"/>
                  </a:lnTo>
                  <a:lnTo>
                    <a:pt x="4517" y="6989"/>
                  </a:lnTo>
                  <a:lnTo>
                    <a:pt x="4719" y="7418"/>
                  </a:lnTo>
                  <a:lnTo>
                    <a:pt x="4946" y="7872"/>
                  </a:lnTo>
                  <a:lnTo>
                    <a:pt x="5198" y="8301"/>
                  </a:lnTo>
                  <a:lnTo>
                    <a:pt x="5475" y="8755"/>
                  </a:lnTo>
                  <a:lnTo>
                    <a:pt x="5753" y="9184"/>
                  </a:lnTo>
                  <a:lnTo>
                    <a:pt x="6081" y="9613"/>
                  </a:lnTo>
                  <a:lnTo>
                    <a:pt x="6409" y="10017"/>
                  </a:lnTo>
                  <a:lnTo>
                    <a:pt x="6787" y="10446"/>
                  </a:lnTo>
                  <a:lnTo>
                    <a:pt x="7166" y="10850"/>
                  </a:lnTo>
                  <a:lnTo>
                    <a:pt x="7570" y="11253"/>
                  </a:lnTo>
                  <a:lnTo>
                    <a:pt x="7570" y="11253"/>
                  </a:lnTo>
                  <a:lnTo>
                    <a:pt x="8150" y="11733"/>
                  </a:lnTo>
                  <a:lnTo>
                    <a:pt x="8730" y="12187"/>
                  </a:lnTo>
                  <a:lnTo>
                    <a:pt x="9310" y="12590"/>
                  </a:lnTo>
                  <a:lnTo>
                    <a:pt x="9891" y="12944"/>
                  </a:lnTo>
                  <a:lnTo>
                    <a:pt x="10496" y="13272"/>
                  </a:lnTo>
                  <a:lnTo>
                    <a:pt x="11051" y="13549"/>
                  </a:lnTo>
                  <a:lnTo>
                    <a:pt x="11606" y="13801"/>
                  </a:lnTo>
                  <a:lnTo>
                    <a:pt x="12136" y="14028"/>
                  </a:lnTo>
                  <a:lnTo>
                    <a:pt x="12641" y="14230"/>
                  </a:lnTo>
                  <a:lnTo>
                    <a:pt x="13120" y="14382"/>
                  </a:lnTo>
                  <a:lnTo>
                    <a:pt x="13953" y="14609"/>
                  </a:lnTo>
                  <a:lnTo>
                    <a:pt x="14583" y="14760"/>
                  </a:lnTo>
                  <a:lnTo>
                    <a:pt x="14962" y="14836"/>
                  </a:lnTo>
                  <a:lnTo>
                    <a:pt x="14962" y="14836"/>
                  </a:lnTo>
                  <a:lnTo>
                    <a:pt x="15593" y="14911"/>
                  </a:lnTo>
                  <a:lnTo>
                    <a:pt x="16274" y="14987"/>
                  </a:lnTo>
                  <a:lnTo>
                    <a:pt x="17661" y="15113"/>
                  </a:lnTo>
                  <a:lnTo>
                    <a:pt x="17661" y="15113"/>
                  </a:lnTo>
                  <a:lnTo>
                    <a:pt x="18721" y="15189"/>
                  </a:lnTo>
                  <a:lnTo>
                    <a:pt x="19781" y="15290"/>
                  </a:lnTo>
                  <a:lnTo>
                    <a:pt x="20891" y="15441"/>
                  </a:lnTo>
                  <a:lnTo>
                    <a:pt x="21421" y="15517"/>
                  </a:lnTo>
                  <a:lnTo>
                    <a:pt x="21976" y="15643"/>
                  </a:lnTo>
                  <a:lnTo>
                    <a:pt x="22531" y="15769"/>
                  </a:lnTo>
                  <a:lnTo>
                    <a:pt x="23060" y="15921"/>
                  </a:lnTo>
                  <a:lnTo>
                    <a:pt x="23616" y="16097"/>
                  </a:lnTo>
                  <a:lnTo>
                    <a:pt x="24145" y="16299"/>
                  </a:lnTo>
                  <a:lnTo>
                    <a:pt x="24675" y="16526"/>
                  </a:lnTo>
                  <a:lnTo>
                    <a:pt x="25180" y="16804"/>
                  </a:lnTo>
                  <a:lnTo>
                    <a:pt x="25684" y="17106"/>
                  </a:lnTo>
                  <a:lnTo>
                    <a:pt x="26189" y="17434"/>
                  </a:lnTo>
                  <a:lnTo>
                    <a:pt x="26189" y="17434"/>
                  </a:lnTo>
                  <a:lnTo>
                    <a:pt x="22051" y="2003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3625;p46"/>
            <p:cNvSpPr/>
            <p:nvPr/>
          </p:nvSpPr>
          <p:spPr>
            <a:xfrm>
              <a:off x="1830513" y="2656979"/>
              <a:ext cx="724305" cy="332929"/>
            </a:xfrm>
            <a:custGeom>
              <a:avLst/>
              <a:gdLst/>
              <a:ahLst/>
              <a:cxnLst/>
              <a:rect l="l" t="t" r="r" b="b"/>
              <a:pathLst>
                <a:path w="36558" h="16804" extrusionOk="0">
                  <a:moveTo>
                    <a:pt x="3003" y="1"/>
                  </a:moveTo>
                  <a:lnTo>
                    <a:pt x="0" y="556"/>
                  </a:lnTo>
                  <a:lnTo>
                    <a:pt x="126" y="985"/>
                  </a:lnTo>
                  <a:lnTo>
                    <a:pt x="278" y="1414"/>
                  </a:lnTo>
                  <a:lnTo>
                    <a:pt x="429" y="1817"/>
                  </a:lnTo>
                  <a:lnTo>
                    <a:pt x="631" y="2221"/>
                  </a:lnTo>
                  <a:lnTo>
                    <a:pt x="833" y="2650"/>
                  </a:lnTo>
                  <a:lnTo>
                    <a:pt x="1035" y="3028"/>
                  </a:lnTo>
                  <a:lnTo>
                    <a:pt x="1287" y="3432"/>
                  </a:lnTo>
                  <a:lnTo>
                    <a:pt x="1539" y="3810"/>
                  </a:lnTo>
                  <a:lnTo>
                    <a:pt x="1792" y="4189"/>
                  </a:lnTo>
                  <a:lnTo>
                    <a:pt x="2069" y="4567"/>
                  </a:lnTo>
                  <a:lnTo>
                    <a:pt x="2372" y="4920"/>
                  </a:lnTo>
                  <a:lnTo>
                    <a:pt x="2675" y="5274"/>
                  </a:lnTo>
                  <a:lnTo>
                    <a:pt x="3003" y="5627"/>
                  </a:lnTo>
                  <a:lnTo>
                    <a:pt x="3356" y="5955"/>
                  </a:lnTo>
                  <a:lnTo>
                    <a:pt x="3709" y="6283"/>
                  </a:lnTo>
                  <a:lnTo>
                    <a:pt x="4087" y="6611"/>
                  </a:lnTo>
                  <a:lnTo>
                    <a:pt x="4466" y="6914"/>
                  </a:lnTo>
                  <a:lnTo>
                    <a:pt x="4870" y="7216"/>
                  </a:lnTo>
                  <a:lnTo>
                    <a:pt x="5273" y="7519"/>
                  </a:lnTo>
                  <a:lnTo>
                    <a:pt x="5702" y="7797"/>
                  </a:lnTo>
                  <a:lnTo>
                    <a:pt x="6610" y="8326"/>
                  </a:lnTo>
                  <a:lnTo>
                    <a:pt x="7569" y="8831"/>
                  </a:lnTo>
                  <a:lnTo>
                    <a:pt x="8553" y="9285"/>
                  </a:lnTo>
                  <a:lnTo>
                    <a:pt x="9613" y="9714"/>
                  </a:lnTo>
                  <a:lnTo>
                    <a:pt x="10698" y="10092"/>
                  </a:lnTo>
                  <a:lnTo>
                    <a:pt x="11833" y="10420"/>
                  </a:lnTo>
                  <a:lnTo>
                    <a:pt x="12590" y="10622"/>
                  </a:lnTo>
                  <a:lnTo>
                    <a:pt x="13347" y="10799"/>
                  </a:lnTo>
                  <a:lnTo>
                    <a:pt x="14835" y="11102"/>
                  </a:lnTo>
                  <a:lnTo>
                    <a:pt x="16349" y="11354"/>
                  </a:lnTo>
                  <a:lnTo>
                    <a:pt x="17812" y="11606"/>
                  </a:lnTo>
                  <a:lnTo>
                    <a:pt x="20764" y="12086"/>
                  </a:lnTo>
                  <a:lnTo>
                    <a:pt x="21824" y="12287"/>
                  </a:lnTo>
                  <a:lnTo>
                    <a:pt x="22682" y="12464"/>
                  </a:lnTo>
                  <a:lnTo>
                    <a:pt x="23388" y="12641"/>
                  </a:lnTo>
                  <a:lnTo>
                    <a:pt x="24019" y="12817"/>
                  </a:lnTo>
                  <a:lnTo>
                    <a:pt x="24574" y="13019"/>
                  </a:lnTo>
                  <a:lnTo>
                    <a:pt x="25154" y="13221"/>
                  </a:lnTo>
                  <a:lnTo>
                    <a:pt x="25734" y="13473"/>
                  </a:lnTo>
                  <a:lnTo>
                    <a:pt x="26365" y="13751"/>
                  </a:lnTo>
                  <a:lnTo>
                    <a:pt x="27046" y="14079"/>
                  </a:lnTo>
                  <a:lnTo>
                    <a:pt x="27778" y="14482"/>
                  </a:lnTo>
                  <a:lnTo>
                    <a:pt x="28535" y="14937"/>
                  </a:lnTo>
                  <a:lnTo>
                    <a:pt x="29342" y="15492"/>
                  </a:lnTo>
                  <a:lnTo>
                    <a:pt x="30150" y="16097"/>
                  </a:lnTo>
                  <a:lnTo>
                    <a:pt x="31007" y="16803"/>
                  </a:lnTo>
                  <a:lnTo>
                    <a:pt x="36558" y="15719"/>
                  </a:lnTo>
                  <a:lnTo>
                    <a:pt x="36053" y="15164"/>
                  </a:lnTo>
                  <a:lnTo>
                    <a:pt x="35549" y="14609"/>
                  </a:lnTo>
                  <a:lnTo>
                    <a:pt x="34994" y="14079"/>
                  </a:lnTo>
                  <a:lnTo>
                    <a:pt x="34439" y="13574"/>
                  </a:lnTo>
                  <a:lnTo>
                    <a:pt x="33858" y="13070"/>
                  </a:lnTo>
                  <a:lnTo>
                    <a:pt x="33278" y="12590"/>
                  </a:lnTo>
                  <a:lnTo>
                    <a:pt x="32673" y="12136"/>
                  </a:lnTo>
                  <a:lnTo>
                    <a:pt x="32067" y="11707"/>
                  </a:lnTo>
                  <a:lnTo>
                    <a:pt x="31436" y="11303"/>
                  </a:lnTo>
                  <a:lnTo>
                    <a:pt x="30780" y="10900"/>
                  </a:lnTo>
                  <a:lnTo>
                    <a:pt x="30124" y="10521"/>
                  </a:lnTo>
                  <a:lnTo>
                    <a:pt x="29468" y="10168"/>
                  </a:lnTo>
                  <a:lnTo>
                    <a:pt x="28787" y="9840"/>
                  </a:lnTo>
                  <a:lnTo>
                    <a:pt x="28106" y="9512"/>
                  </a:lnTo>
                  <a:lnTo>
                    <a:pt x="27400" y="9235"/>
                  </a:lnTo>
                  <a:lnTo>
                    <a:pt x="26693" y="8957"/>
                  </a:lnTo>
                  <a:lnTo>
                    <a:pt x="25684" y="8629"/>
                  </a:lnTo>
                  <a:lnTo>
                    <a:pt x="24650" y="8326"/>
                  </a:lnTo>
                  <a:lnTo>
                    <a:pt x="23640" y="8074"/>
                  </a:lnTo>
                  <a:lnTo>
                    <a:pt x="22606" y="7847"/>
                  </a:lnTo>
                  <a:lnTo>
                    <a:pt x="21597" y="7645"/>
                  </a:lnTo>
                  <a:lnTo>
                    <a:pt x="20562" y="7443"/>
                  </a:lnTo>
                  <a:lnTo>
                    <a:pt x="18544" y="7115"/>
                  </a:lnTo>
                  <a:lnTo>
                    <a:pt x="17106" y="6888"/>
                  </a:lnTo>
                  <a:lnTo>
                    <a:pt x="15718" y="6636"/>
                  </a:lnTo>
                  <a:lnTo>
                    <a:pt x="14356" y="6358"/>
                  </a:lnTo>
                  <a:lnTo>
                    <a:pt x="13675" y="6207"/>
                  </a:lnTo>
                  <a:lnTo>
                    <a:pt x="13019" y="6031"/>
                  </a:lnTo>
                  <a:lnTo>
                    <a:pt x="12691" y="5955"/>
                  </a:lnTo>
                  <a:lnTo>
                    <a:pt x="12237" y="5778"/>
                  </a:lnTo>
                  <a:lnTo>
                    <a:pt x="11656" y="5576"/>
                  </a:lnTo>
                  <a:lnTo>
                    <a:pt x="10950" y="5274"/>
                  </a:lnTo>
                  <a:lnTo>
                    <a:pt x="10143" y="4895"/>
                  </a:lnTo>
                  <a:lnTo>
                    <a:pt x="9259" y="4466"/>
                  </a:lnTo>
                  <a:lnTo>
                    <a:pt x="8301" y="3936"/>
                  </a:lnTo>
                  <a:lnTo>
                    <a:pt x="7292" y="3356"/>
                  </a:lnTo>
                  <a:lnTo>
                    <a:pt x="6636" y="2902"/>
                  </a:lnTo>
                  <a:lnTo>
                    <a:pt x="6005" y="2473"/>
                  </a:lnTo>
                  <a:lnTo>
                    <a:pt x="5399" y="2044"/>
                  </a:lnTo>
                  <a:lnTo>
                    <a:pt x="4844" y="1615"/>
                  </a:lnTo>
                  <a:lnTo>
                    <a:pt x="4340" y="1186"/>
                  </a:lnTo>
                  <a:lnTo>
                    <a:pt x="3835" y="783"/>
                  </a:lnTo>
                  <a:lnTo>
                    <a:pt x="30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3626;p46"/>
            <p:cNvSpPr/>
            <p:nvPr/>
          </p:nvSpPr>
          <p:spPr>
            <a:xfrm>
              <a:off x="1709032" y="2573502"/>
              <a:ext cx="297445" cy="125988"/>
            </a:xfrm>
            <a:custGeom>
              <a:avLst/>
              <a:gdLst/>
              <a:ahLst/>
              <a:cxnLst/>
              <a:rect l="l" t="t" r="r" b="b"/>
              <a:pathLst>
                <a:path w="15013" h="6359" extrusionOk="0">
                  <a:moveTo>
                    <a:pt x="0" y="0"/>
                  </a:moveTo>
                  <a:lnTo>
                    <a:pt x="152" y="6358"/>
                  </a:lnTo>
                  <a:lnTo>
                    <a:pt x="15012" y="4491"/>
                  </a:lnTo>
                  <a:lnTo>
                    <a:pt x="15012" y="858"/>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3627;p46"/>
            <p:cNvSpPr/>
            <p:nvPr/>
          </p:nvSpPr>
          <p:spPr>
            <a:xfrm>
              <a:off x="1709032" y="2573502"/>
              <a:ext cx="297445" cy="125988"/>
            </a:xfrm>
            <a:custGeom>
              <a:avLst/>
              <a:gdLst/>
              <a:ahLst/>
              <a:cxnLst/>
              <a:rect l="l" t="t" r="r" b="b"/>
              <a:pathLst>
                <a:path w="15013" h="6359" fill="none" extrusionOk="0">
                  <a:moveTo>
                    <a:pt x="15012" y="4491"/>
                  </a:moveTo>
                  <a:lnTo>
                    <a:pt x="15012" y="4491"/>
                  </a:lnTo>
                  <a:lnTo>
                    <a:pt x="152" y="6358"/>
                  </a:lnTo>
                  <a:lnTo>
                    <a:pt x="152" y="6358"/>
                  </a:lnTo>
                  <a:lnTo>
                    <a:pt x="0" y="0"/>
                  </a:lnTo>
                  <a:lnTo>
                    <a:pt x="0" y="0"/>
                  </a:lnTo>
                  <a:lnTo>
                    <a:pt x="15012" y="858"/>
                  </a:lnTo>
                  <a:lnTo>
                    <a:pt x="15012" y="44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3628;p46"/>
            <p:cNvSpPr/>
            <p:nvPr/>
          </p:nvSpPr>
          <p:spPr>
            <a:xfrm>
              <a:off x="1806003" y="2572492"/>
              <a:ext cx="110990" cy="115487"/>
            </a:xfrm>
            <a:custGeom>
              <a:avLst/>
              <a:gdLst/>
              <a:ahLst/>
              <a:cxnLst/>
              <a:rect l="l" t="t" r="r" b="b"/>
              <a:pathLst>
                <a:path w="5602" h="5829" extrusionOk="0">
                  <a:moveTo>
                    <a:pt x="203" y="1"/>
                  </a:moveTo>
                  <a:lnTo>
                    <a:pt x="127" y="26"/>
                  </a:lnTo>
                  <a:lnTo>
                    <a:pt x="77" y="77"/>
                  </a:lnTo>
                  <a:lnTo>
                    <a:pt x="26" y="127"/>
                  </a:lnTo>
                  <a:lnTo>
                    <a:pt x="1" y="203"/>
                  </a:lnTo>
                  <a:lnTo>
                    <a:pt x="1" y="5652"/>
                  </a:lnTo>
                  <a:lnTo>
                    <a:pt x="26" y="5728"/>
                  </a:lnTo>
                  <a:lnTo>
                    <a:pt x="77" y="5778"/>
                  </a:lnTo>
                  <a:lnTo>
                    <a:pt x="127" y="5829"/>
                  </a:lnTo>
                  <a:lnTo>
                    <a:pt x="5501" y="5829"/>
                  </a:lnTo>
                  <a:lnTo>
                    <a:pt x="5552" y="5778"/>
                  </a:lnTo>
                  <a:lnTo>
                    <a:pt x="5602" y="5728"/>
                  </a:lnTo>
                  <a:lnTo>
                    <a:pt x="5602" y="5652"/>
                  </a:lnTo>
                  <a:lnTo>
                    <a:pt x="5602" y="203"/>
                  </a:lnTo>
                  <a:lnTo>
                    <a:pt x="5602" y="127"/>
                  </a:lnTo>
                  <a:lnTo>
                    <a:pt x="5552" y="77"/>
                  </a:lnTo>
                  <a:lnTo>
                    <a:pt x="5501" y="26"/>
                  </a:lnTo>
                  <a:lnTo>
                    <a:pt x="54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How to pronounce STRIKE in British English">
            <a:hlinkClick r:id="" action="ppaction://media"/>
          </p:cNvPr>
          <p:cNvPicPr>
            <a:picLocks noChangeAspect="1"/>
          </p:cNvPicPr>
          <p:nvPr>
            <a:audioFile r:link="rId1"/>
            <p:extLst>
              <p:ext uri="{DAA4B4D4-6D71-4841-9C94-3DE7FCFB9230}">
                <p14:media xmlns:p14="http://schemas.microsoft.com/office/powerpoint/2010/main" r:embed="rId2">
                  <p14:trim st="3081" end="3189"/>
                </p14:media>
              </p:ext>
            </p:extLst>
          </p:nvPr>
        </p:nvPicPr>
        <p:blipFill>
          <a:blip r:embed="rId5"/>
          <a:stretch>
            <a:fillRect/>
          </a:stretch>
        </p:blipFill>
        <p:spPr>
          <a:xfrm>
            <a:off x="2698119" y="1716871"/>
            <a:ext cx="487362" cy="487363"/>
          </a:xfrm>
          <a:prstGeom prst="rect">
            <a:avLst/>
          </a:prstGeom>
        </p:spPr>
      </p:pic>
    </p:spTree>
    <p:extLst>
      <p:ext uri="{BB962C8B-B14F-4D97-AF65-F5344CB8AC3E}">
        <p14:creationId xmlns:p14="http://schemas.microsoft.com/office/powerpoint/2010/main" val="24805396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66">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mediacall" presetSubtype="0" fill="hold" nodeType="afterEffect">
                                  <p:stCondLst>
                                    <p:cond delay="0"/>
                                  </p:stCondLst>
                                  <p:childTnLst>
                                    <p:cmd type="call" cmd="playFrom(0.0)">
                                      <p:cBhvr>
                                        <p:cTn id="9" dur="4722" fill="hold"/>
                                        <p:tgtEl>
                                          <p:spTgt spid="3"/>
                                        </p:tgtEl>
                                      </p:cBhvr>
                                    </p:cmd>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1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4" fill="hold" display="0">
                  <p:stCondLst>
                    <p:cond delay="indefinite"/>
                  </p:stCondLst>
                  <p:endCondLst>
                    <p:cond evt="onStopAudio" delay="0">
                      <p:tgtEl>
                        <p:sldTgt/>
                      </p:tgtEl>
                    </p:cond>
                  </p:endCondLst>
                </p:cTn>
                <p:tgtEl>
                  <p:spTgt spid="3"/>
                </p:tgtEl>
              </p:cMediaNode>
            </p:audio>
          </p:childTnLst>
        </p:cTn>
      </p:par>
    </p:tnLst>
    <p:bldLst>
      <p:bldP spid="2766" grpId="0" build="p"/>
      <p:bldP spid="121"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764"/>
        <p:cNvGrpSpPr/>
        <p:nvPr/>
      </p:nvGrpSpPr>
      <p:grpSpPr>
        <a:xfrm>
          <a:off x="0" y="0"/>
          <a:ext cx="0" cy="0"/>
          <a:chOff x="0" y="0"/>
          <a:chExt cx="0" cy="0"/>
        </a:xfrm>
      </p:grpSpPr>
      <p:sp>
        <p:nvSpPr>
          <p:cNvPr id="2765" name="Google Shape;2765;p40"/>
          <p:cNvSpPr/>
          <p:nvPr/>
        </p:nvSpPr>
        <p:spPr>
          <a:xfrm>
            <a:off x="1135080" y="474925"/>
            <a:ext cx="6873841" cy="586353"/>
          </a:xfrm>
          <a:custGeom>
            <a:avLst/>
            <a:gdLst/>
            <a:ahLst/>
            <a:cxnLst/>
            <a:rect l="l" t="t" r="r" b="b"/>
            <a:pathLst>
              <a:path w="63821" h="8424" extrusionOk="0">
                <a:moveTo>
                  <a:pt x="0" y="0"/>
                </a:moveTo>
                <a:lnTo>
                  <a:pt x="2893" y="4212"/>
                </a:lnTo>
                <a:lnTo>
                  <a:pt x="0" y="8424"/>
                </a:lnTo>
                <a:lnTo>
                  <a:pt x="63820" y="8424"/>
                </a:lnTo>
                <a:lnTo>
                  <a:pt x="60928" y="4212"/>
                </a:lnTo>
                <a:lnTo>
                  <a:pt x="63820" y="0"/>
                </a:ln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766" name="Google Shape;2766;p40"/>
          <p:cNvSpPr txBox="1">
            <a:spLocks noGrp="1"/>
          </p:cNvSpPr>
          <p:nvPr>
            <p:ph type="body" idx="1"/>
          </p:nvPr>
        </p:nvSpPr>
        <p:spPr>
          <a:xfrm>
            <a:off x="5376923" y="3128374"/>
            <a:ext cx="2631998" cy="610270"/>
          </a:xfrm>
          <a:prstGeom prst="rect">
            <a:avLst/>
          </a:prstGeom>
        </p:spPr>
        <p:txBody>
          <a:bodyPr spcFirstLastPara="1" wrap="square" lIns="91425" tIns="91425" rIns="91425" bIns="91425" anchor="ctr" anchorCtr="0">
            <a:noAutofit/>
          </a:bodyPr>
          <a:lstStyle/>
          <a:p>
            <a:pPr marL="0" lvl="0" indent="0" algn="ctr">
              <a:buClr>
                <a:schemeClr val="dk1"/>
              </a:buClr>
              <a:buSzPts val="1100"/>
              <a:buNone/>
            </a:pPr>
            <a:r>
              <a:rPr lang="en-US" sz="3000" dirty="0"/>
              <a:t>/ˈ</a:t>
            </a:r>
            <a:r>
              <a:rPr lang="en-US" sz="3000" dirty="0" err="1"/>
              <a:t>lʌki</a:t>
            </a:r>
            <a:r>
              <a:rPr lang="en-US" sz="3000" dirty="0"/>
              <a:t> ˈ</a:t>
            </a:r>
            <a:r>
              <a:rPr lang="en-US" sz="3000" dirty="0" err="1"/>
              <a:t>mʌn.i</a:t>
            </a:r>
            <a:r>
              <a:rPr lang="en-US" sz="3000" dirty="0"/>
              <a:t>/</a:t>
            </a:r>
            <a:endParaRPr sz="3000" dirty="0"/>
          </a:p>
        </p:txBody>
      </p:sp>
      <p:sp>
        <p:nvSpPr>
          <p:cNvPr id="2767" name="Google Shape;2767;p40"/>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dirty="0" smtClean="0"/>
              <a:t>Can you hear me?!</a:t>
            </a:r>
            <a:endParaRPr dirty="0"/>
          </a:p>
        </p:txBody>
      </p:sp>
      <p:sp>
        <p:nvSpPr>
          <p:cNvPr id="121" name="Google Shape;2767;p40"/>
          <p:cNvSpPr txBox="1">
            <a:spLocks/>
          </p:cNvSpPr>
          <p:nvPr/>
        </p:nvSpPr>
        <p:spPr>
          <a:xfrm>
            <a:off x="4927340" y="2594598"/>
            <a:ext cx="3531164" cy="457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2800"/>
              <a:buFont typeface="Ultra"/>
              <a:buNone/>
              <a:defRPr sz="2800" b="0" i="0" u="none" strike="noStrike" cap="none">
                <a:solidFill>
                  <a:schemeClr val="lt1"/>
                </a:solidFill>
                <a:latin typeface="Ultra"/>
                <a:ea typeface="Ultra"/>
                <a:cs typeface="Ultra"/>
                <a:sym typeface="Ultra"/>
              </a:defRPr>
            </a:lvl1pPr>
            <a:lvl2pPr marR="0" lvl="1"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r>
              <a:rPr lang="vi-VN" dirty="0" smtClean="0"/>
              <a:t>LUCKY MONEY</a:t>
            </a:r>
            <a:endParaRPr lang="vi-VN" dirty="0"/>
          </a:p>
        </p:txBody>
      </p:sp>
      <p:pic>
        <p:nvPicPr>
          <p:cNvPr id="3" name="Pronunciation secrets-- I LIKE LUCKY MONEY">
            <a:hlinkClick r:id="" action="ppaction://media"/>
          </p:cNvPr>
          <p:cNvPicPr>
            <a:picLocks noChangeAspect="1"/>
          </p:cNvPicPr>
          <p:nvPr>
            <a:audioFile r:link="rId1"/>
            <p:extLst>
              <p:ext uri="{DAA4B4D4-6D71-4841-9C94-3DE7FCFB9230}">
                <p14:media xmlns:p14="http://schemas.microsoft.com/office/powerpoint/2010/main" r:embed="rId2">
                  <p14:trim st="5157" end="13851.0625"/>
                </p14:media>
              </p:ext>
            </p:extLst>
          </p:nvPr>
        </p:nvPicPr>
        <p:blipFill>
          <a:blip r:embed="rId5"/>
          <a:stretch>
            <a:fillRect/>
          </a:stretch>
        </p:blipFill>
        <p:spPr>
          <a:xfrm>
            <a:off x="6449240" y="2012689"/>
            <a:ext cx="487363" cy="487363"/>
          </a:xfrm>
          <a:prstGeom prst="rect">
            <a:avLst/>
          </a:prstGeom>
        </p:spPr>
      </p:pic>
      <p:grpSp>
        <p:nvGrpSpPr>
          <p:cNvPr id="415" name="Google Shape;4231;p62"/>
          <p:cNvGrpSpPr/>
          <p:nvPr/>
        </p:nvGrpSpPr>
        <p:grpSpPr>
          <a:xfrm>
            <a:off x="1251427" y="1761663"/>
            <a:ext cx="2407234" cy="2529071"/>
            <a:chOff x="416650" y="-1653295"/>
            <a:chExt cx="6786675" cy="7130170"/>
          </a:xfrm>
        </p:grpSpPr>
        <p:sp>
          <p:nvSpPr>
            <p:cNvPr id="416" name="Google Shape;4232;p62"/>
            <p:cNvSpPr/>
            <p:nvPr/>
          </p:nvSpPr>
          <p:spPr>
            <a:xfrm>
              <a:off x="946750" y="4999100"/>
              <a:ext cx="5925075" cy="477775"/>
            </a:xfrm>
            <a:custGeom>
              <a:avLst/>
              <a:gdLst/>
              <a:ahLst/>
              <a:cxnLst/>
              <a:rect l="l" t="t" r="r" b="b"/>
              <a:pathLst>
                <a:path w="237003" h="19111" extrusionOk="0">
                  <a:moveTo>
                    <a:pt x="118518" y="1"/>
                  </a:moveTo>
                  <a:lnTo>
                    <a:pt x="112402" y="34"/>
                  </a:lnTo>
                  <a:lnTo>
                    <a:pt x="106387" y="100"/>
                  </a:lnTo>
                  <a:lnTo>
                    <a:pt x="100471" y="233"/>
                  </a:lnTo>
                  <a:lnTo>
                    <a:pt x="94621" y="433"/>
                  </a:lnTo>
                  <a:lnTo>
                    <a:pt x="88872" y="632"/>
                  </a:lnTo>
                  <a:lnTo>
                    <a:pt x="83255" y="898"/>
                  </a:lnTo>
                  <a:lnTo>
                    <a:pt x="77771" y="1164"/>
                  </a:lnTo>
                  <a:lnTo>
                    <a:pt x="72387" y="1496"/>
                  </a:lnTo>
                  <a:lnTo>
                    <a:pt x="67136" y="1862"/>
                  </a:lnTo>
                  <a:lnTo>
                    <a:pt x="62018" y="2227"/>
                  </a:lnTo>
                  <a:lnTo>
                    <a:pt x="57065" y="2626"/>
                  </a:lnTo>
                  <a:lnTo>
                    <a:pt x="52246" y="3025"/>
                  </a:lnTo>
                  <a:lnTo>
                    <a:pt x="47593" y="3457"/>
                  </a:lnTo>
                  <a:lnTo>
                    <a:pt x="43140" y="3889"/>
                  </a:lnTo>
                  <a:lnTo>
                    <a:pt x="38819" y="4321"/>
                  </a:lnTo>
                  <a:lnTo>
                    <a:pt x="34698" y="4786"/>
                  </a:lnTo>
                  <a:lnTo>
                    <a:pt x="30776" y="5219"/>
                  </a:lnTo>
                  <a:lnTo>
                    <a:pt x="27054" y="5684"/>
                  </a:lnTo>
                  <a:lnTo>
                    <a:pt x="20241" y="6548"/>
                  </a:lnTo>
                  <a:lnTo>
                    <a:pt x="14291" y="7346"/>
                  </a:lnTo>
                  <a:lnTo>
                    <a:pt x="9306" y="8077"/>
                  </a:lnTo>
                  <a:lnTo>
                    <a:pt x="5318" y="8675"/>
                  </a:lnTo>
                  <a:lnTo>
                    <a:pt x="2393" y="9140"/>
                  </a:lnTo>
                  <a:lnTo>
                    <a:pt x="0" y="9572"/>
                  </a:lnTo>
                  <a:lnTo>
                    <a:pt x="2393" y="9971"/>
                  </a:lnTo>
                  <a:lnTo>
                    <a:pt x="5318" y="10437"/>
                  </a:lnTo>
                  <a:lnTo>
                    <a:pt x="9306" y="11035"/>
                  </a:lnTo>
                  <a:lnTo>
                    <a:pt x="14291" y="11766"/>
                  </a:lnTo>
                  <a:lnTo>
                    <a:pt x="20241" y="12564"/>
                  </a:lnTo>
                  <a:lnTo>
                    <a:pt x="27054" y="13428"/>
                  </a:lnTo>
                  <a:lnTo>
                    <a:pt x="30776" y="13893"/>
                  </a:lnTo>
                  <a:lnTo>
                    <a:pt x="34698" y="14325"/>
                  </a:lnTo>
                  <a:lnTo>
                    <a:pt x="38819" y="14790"/>
                  </a:lnTo>
                  <a:lnTo>
                    <a:pt x="43140" y="15222"/>
                  </a:lnTo>
                  <a:lnTo>
                    <a:pt x="47593" y="15655"/>
                  </a:lnTo>
                  <a:lnTo>
                    <a:pt x="52246" y="16087"/>
                  </a:lnTo>
                  <a:lnTo>
                    <a:pt x="57065" y="16485"/>
                  </a:lnTo>
                  <a:lnTo>
                    <a:pt x="62018" y="16884"/>
                  </a:lnTo>
                  <a:lnTo>
                    <a:pt x="67136" y="17250"/>
                  </a:lnTo>
                  <a:lnTo>
                    <a:pt x="72387" y="17615"/>
                  </a:lnTo>
                  <a:lnTo>
                    <a:pt x="77771" y="17948"/>
                  </a:lnTo>
                  <a:lnTo>
                    <a:pt x="83255" y="18214"/>
                  </a:lnTo>
                  <a:lnTo>
                    <a:pt x="88872" y="18480"/>
                  </a:lnTo>
                  <a:lnTo>
                    <a:pt x="94621" y="18712"/>
                  </a:lnTo>
                  <a:lnTo>
                    <a:pt x="100471" y="18878"/>
                  </a:lnTo>
                  <a:lnTo>
                    <a:pt x="106387" y="19011"/>
                  </a:lnTo>
                  <a:lnTo>
                    <a:pt x="112402" y="19078"/>
                  </a:lnTo>
                  <a:lnTo>
                    <a:pt x="118518" y="19111"/>
                  </a:lnTo>
                  <a:lnTo>
                    <a:pt x="124600" y="19078"/>
                  </a:lnTo>
                  <a:lnTo>
                    <a:pt x="130615" y="19011"/>
                  </a:lnTo>
                  <a:lnTo>
                    <a:pt x="136565" y="18878"/>
                  </a:lnTo>
                  <a:lnTo>
                    <a:pt x="142381" y="18712"/>
                  </a:lnTo>
                  <a:lnTo>
                    <a:pt x="148131" y="18480"/>
                  </a:lnTo>
                  <a:lnTo>
                    <a:pt x="153747" y="18214"/>
                  </a:lnTo>
                  <a:lnTo>
                    <a:pt x="159264" y="17948"/>
                  </a:lnTo>
                  <a:lnTo>
                    <a:pt x="164615" y="17615"/>
                  </a:lnTo>
                  <a:lnTo>
                    <a:pt x="169867" y="17250"/>
                  </a:lnTo>
                  <a:lnTo>
                    <a:pt x="174985" y="16884"/>
                  </a:lnTo>
                  <a:lnTo>
                    <a:pt x="179937" y="16485"/>
                  </a:lnTo>
                  <a:lnTo>
                    <a:pt x="184756" y="16087"/>
                  </a:lnTo>
                  <a:lnTo>
                    <a:pt x="189409" y="15655"/>
                  </a:lnTo>
                  <a:lnTo>
                    <a:pt x="193896" y="15222"/>
                  </a:lnTo>
                  <a:lnTo>
                    <a:pt x="198183" y="14790"/>
                  </a:lnTo>
                  <a:lnTo>
                    <a:pt x="202304" y="14325"/>
                  </a:lnTo>
                  <a:lnTo>
                    <a:pt x="206226" y="13893"/>
                  </a:lnTo>
                  <a:lnTo>
                    <a:pt x="209948" y="13428"/>
                  </a:lnTo>
                  <a:lnTo>
                    <a:pt x="216762" y="12564"/>
                  </a:lnTo>
                  <a:lnTo>
                    <a:pt x="222711" y="11766"/>
                  </a:lnTo>
                  <a:lnTo>
                    <a:pt x="227696" y="11035"/>
                  </a:lnTo>
                  <a:lnTo>
                    <a:pt x="231684" y="10437"/>
                  </a:lnTo>
                  <a:lnTo>
                    <a:pt x="234609" y="9971"/>
                  </a:lnTo>
                  <a:lnTo>
                    <a:pt x="237002" y="9572"/>
                  </a:lnTo>
                  <a:lnTo>
                    <a:pt x="234609" y="9140"/>
                  </a:lnTo>
                  <a:lnTo>
                    <a:pt x="231684" y="8675"/>
                  </a:lnTo>
                  <a:lnTo>
                    <a:pt x="227696" y="8077"/>
                  </a:lnTo>
                  <a:lnTo>
                    <a:pt x="222711" y="7346"/>
                  </a:lnTo>
                  <a:lnTo>
                    <a:pt x="216762" y="6548"/>
                  </a:lnTo>
                  <a:lnTo>
                    <a:pt x="209948" y="5684"/>
                  </a:lnTo>
                  <a:lnTo>
                    <a:pt x="206226" y="5219"/>
                  </a:lnTo>
                  <a:lnTo>
                    <a:pt x="202304" y="4786"/>
                  </a:lnTo>
                  <a:lnTo>
                    <a:pt x="198183" y="4321"/>
                  </a:lnTo>
                  <a:lnTo>
                    <a:pt x="193896" y="3889"/>
                  </a:lnTo>
                  <a:lnTo>
                    <a:pt x="189409" y="3457"/>
                  </a:lnTo>
                  <a:lnTo>
                    <a:pt x="184756" y="3025"/>
                  </a:lnTo>
                  <a:lnTo>
                    <a:pt x="179937" y="2626"/>
                  </a:lnTo>
                  <a:lnTo>
                    <a:pt x="174985" y="2227"/>
                  </a:lnTo>
                  <a:lnTo>
                    <a:pt x="169867" y="1862"/>
                  </a:lnTo>
                  <a:lnTo>
                    <a:pt x="164615" y="1496"/>
                  </a:lnTo>
                  <a:lnTo>
                    <a:pt x="159264" y="1164"/>
                  </a:lnTo>
                  <a:lnTo>
                    <a:pt x="153747" y="898"/>
                  </a:lnTo>
                  <a:lnTo>
                    <a:pt x="148131" y="632"/>
                  </a:lnTo>
                  <a:lnTo>
                    <a:pt x="142381" y="433"/>
                  </a:lnTo>
                  <a:lnTo>
                    <a:pt x="136565" y="233"/>
                  </a:lnTo>
                  <a:lnTo>
                    <a:pt x="130615" y="100"/>
                  </a:lnTo>
                  <a:lnTo>
                    <a:pt x="124600" y="34"/>
                  </a:lnTo>
                  <a:lnTo>
                    <a:pt x="118518"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233;p62"/>
            <p:cNvSpPr/>
            <p:nvPr/>
          </p:nvSpPr>
          <p:spPr>
            <a:xfrm>
              <a:off x="4806200" y="1794375"/>
              <a:ext cx="1447425" cy="1275425"/>
            </a:xfrm>
            <a:custGeom>
              <a:avLst/>
              <a:gdLst/>
              <a:ahLst/>
              <a:cxnLst/>
              <a:rect l="l" t="t" r="r" b="b"/>
              <a:pathLst>
                <a:path w="57897" h="51017" extrusionOk="0">
                  <a:moveTo>
                    <a:pt x="28550" y="0"/>
                  </a:moveTo>
                  <a:lnTo>
                    <a:pt x="27819" y="33"/>
                  </a:lnTo>
                  <a:lnTo>
                    <a:pt x="27088" y="67"/>
                  </a:lnTo>
                  <a:lnTo>
                    <a:pt x="26356" y="166"/>
                  </a:lnTo>
                  <a:lnTo>
                    <a:pt x="25625" y="266"/>
                  </a:lnTo>
                  <a:lnTo>
                    <a:pt x="24861" y="366"/>
                  </a:lnTo>
                  <a:lnTo>
                    <a:pt x="24130" y="499"/>
                  </a:lnTo>
                  <a:lnTo>
                    <a:pt x="23399" y="665"/>
                  </a:lnTo>
                  <a:lnTo>
                    <a:pt x="22534" y="898"/>
                  </a:lnTo>
                  <a:lnTo>
                    <a:pt x="21670" y="1130"/>
                  </a:lnTo>
                  <a:lnTo>
                    <a:pt x="20806" y="1396"/>
                  </a:lnTo>
                  <a:lnTo>
                    <a:pt x="19975" y="1662"/>
                  </a:lnTo>
                  <a:lnTo>
                    <a:pt x="19111" y="1994"/>
                  </a:lnTo>
                  <a:lnTo>
                    <a:pt x="18280" y="2327"/>
                  </a:lnTo>
                  <a:lnTo>
                    <a:pt x="17416" y="2692"/>
                  </a:lnTo>
                  <a:lnTo>
                    <a:pt x="16585" y="3058"/>
                  </a:lnTo>
                  <a:lnTo>
                    <a:pt x="15754" y="3490"/>
                  </a:lnTo>
                  <a:lnTo>
                    <a:pt x="14957" y="3922"/>
                  </a:lnTo>
                  <a:lnTo>
                    <a:pt x="14159" y="4354"/>
                  </a:lnTo>
                  <a:lnTo>
                    <a:pt x="13361" y="4853"/>
                  </a:lnTo>
                  <a:lnTo>
                    <a:pt x="12564" y="5351"/>
                  </a:lnTo>
                  <a:lnTo>
                    <a:pt x="11799" y="5850"/>
                  </a:lnTo>
                  <a:lnTo>
                    <a:pt x="11068" y="6381"/>
                  </a:lnTo>
                  <a:lnTo>
                    <a:pt x="10304" y="6946"/>
                  </a:lnTo>
                  <a:lnTo>
                    <a:pt x="9606" y="7545"/>
                  </a:lnTo>
                  <a:lnTo>
                    <a:pt x="8875" y="8110"/>
                  </a:lnTo>
                  <a:lnTo>
                    <a:pt x="8210" y="8741"/>
                  </a:lnTo>
                  <a:lnTo>
                    <a:pt x="7545" y="9373"/>
                  </a:lnTo>
                  <a:lnTo>
                    <a:pt x="6881" y="10004"/>
                  </a:lnTo>
                  <a:lnTo>
                    <a:pt x="6282" y="10669"/>
                  </a:lnTo>
                  <a:lnTo>
                    <a:pt x="5684" y="11367"/>
                  </a:lnTo>
                  <a:lnTo>
                    <a:pt x="5086" y="12065"/>
                  </a:lnTo>
                  <a:lnTo>
                    <a:pt x="4554" y="12763"/>
                  </a:lnTo>
                  <a:lnTo>
                    <a:pt x="4022" y="13494"/>
                  </a:lnTo>
                  <a:lnTo>
                    <a:pt x="3524" y="14225"/>
                  </a:lnTo>
                  <a:lnTo>
                    <a:pt x="3058" y="14989"/>
                  </a:lnTo>
                  <a:lnTo>
                    <a:pt x="2626" y="15754"/>
                  </a:lnTo>
                  <a:lnTo>
                    <a:pt x="2194" y="16518"/>
                  </a:lnTo>
                  <a:lnTo>
                    <a:pt x="1829" y="17316"/>
                  </a:lnTo>
                  <a:lnTo>
                    <a:pt x="1496" y="18114"/>
                  </a:lnTo>
                  <a:lnTo>
                    <a:pt x="1064" y="19244"/>
                  </a:lnTo>
                  <a:lnTo>
                    <a:pt x="699" y="20407"/>
                  </a:lnTo>
                  <a:lnTo>
                    <a:pt x="400" y="21603"/>
                  </a:lnTo>
                  <a:lnTo>
                    <a:pt x="200" y="22800"/>
                  </a:lnTo>
                  <a:lnTo>
                    <a:pt x="134" y="23398"/>
                  </a:lnTo>
                  <a:lnTo>
                    <a:pt x="67" y="23996"/>
                  </a:lnTo>
                  <a:lnTo>
                    <a:pt x="34" y="24628"/>
                  </a:lnTo>
                  <a:lnTo>
                    <a:pt x="1" y="25226"/>
                  </a:lnTo>
                  <a:lnTo>
                    <a:pt x="34" y="25857"/>
                  </a:lnTo>
                  <a:lnTo>
                    <a:pt x="34" y="26489"/>
                  </a:lnTo>
                  <a:lnTo>
                    <a:pt x="100" y="27087"/>
                  </a:lnTo>
                  <a:lnTo>
                    <a:pt x="167" y="27719"/>
                  </a:lnTo>
                  <a:lnTo>
                    <a:pt x="233" y="28350"/>
                  </a:lnTo>
                  <a:lnTo>
                    <a:pt x="366" y="28982"/>
                  </a:lnTo>
                  <a:lnTo>
                    <a:pt x="499" y="29646"/>
                  </a:lnTo>
                  <a:lnTo>
                    <a:pt x="665" y="30278"/>
                  </a:lnTo>
                  <a:lnTo>
                    <a:pt x="832" y="30909"/>
                  </a:lnTo>
                  <a:lnTo>
                    <a:pt x="1064" y="31541"/>
                  </a:lnTo>
                  <a:lnTo>
                    <a:pt x="1297" y="32205"/>
                  </a:lnTo>
                  <a:lnTo>
                    <a:pt x="1530" y="32837"/>
                  </a:lnTo>
                  <a:lnTo>
                    <a:pt x="1829" y="33502"/>
                  </a:lnTo>
                  <a:lnTo>
                    <a:pt x="2128" y="34133"/>
                  </a:lnTo>
                  <a:lnTo>
                    <a:pt x="2460" y="34765"/>
                  </a:lnTo>
                  <a:lnTo>
                    <a:pt x="2826" y="35429"/>
                  </a:lnTo>
                  <a:lnTo>
                    <a:pt x="3225" y="36094"/>
                  </a:lnTo>
                  <a:lnTo>
                    <a:pt x="3623" y="36725"/>
                  </a:lnTo>
                  <a:lnTo>
                    <a:pt x="4056" y="37390"/>
                  </a:lnTo>
                  <a:lnTo>
                    <a:pt x="4521" y="38022"/>
                  </a:lnTo>
                  <a:lnTo>
                    <a:pt x="5019" y="38653"/>
                  </a:lnTo>
                  <a:lnTo>
                    <a:pt x="5518" y="39251"/>
                  </a:lnTo>
                  <a:lnTo>
                    <a:pt x="6016" y="39850"/>
                  </a:lnTo>
                  <a:lnTo>
                    <a:pt x="6548" y="40448"/>
                  </a:lnTo>
                  <a:lnTo>
                    <a:pt x="7113" y="41013"/>
                  </a:lnTo>
                  <a:lnTo>
                    <a:pt x="7678" y="41578"/>
                  </a:lnTo>
                  <a:lnTo>
                    <a:pt x="8276" y="42110"/>
                  </a:lnTo>
                  <a:lnTo>
                    <a:pt x="8908" y="42641"/>
                  </a:lnTo>
                  <a:lnTo>
                    <a:pt x="9539" y="43140"/>
                  </a:lnTo>
                  <a:lnTo>
                    <a:pt x="10171" y="43672"/>
                  </a:lnTo>
                  <a:lnTo>
                    <a:pt x="10836" y="44137"/>
                  </a:lnTo>
                  <a:lnTo>
                    <a:pt x="11500" y="44602"/>
                  </a:lnTo>
                  <a:lnTo>
                    <a:pt x="12198" y="45068"/>
                  </a:lnTo>
                  <a:lnTo>
                    <a:pt x="12896" y="45500"/>
                  </a:lnTo>
                  <a:lnTo>
                    <a:pt x="14325" y="46364"/>
                  </a:lnTo>
                  <a:lnTo>
                    <a:pt x="15821" y="47128"/>
                  </a:lnTo>
                  <a:lnTo>
                    <a:pt x="17350" y="47826"/>
                  </a:lnTo>
                  <a:lnTo>
                    <a:pt x="18912" y="48491"/>
                  </a:lnTo>
                  <a:lnTo>
                    <a:pt x="20507" y="49056"/>
                  </a:lnTo>
                  <a:lnTo>
                    <a:pt x="22136" y="49554"/>
                  </a:lnTo>
                  <a:lnTo>
                    <a:pt x="23797" y="49986"/>
                  </a:lnTo>
                  <a:lnTo>
                    <a:pt x="25459" y="50352"/>
                  </a:lnTo>
                  <a:lnTo>
                    <a:pt x="27121" y="50651"/>
                  </a:lnTo>
                  <a:lnTo>
                    <a:pt x="28816" y="50851"/>
                  </a:lnTo>
                  <a:lnTo>
                    <a:pt x="30511" y="50983"/>
                  </a:lnTo>
                  <a:lnTo>
                    <a:pt x="31342" y="51017"/>
                  </a:lnTo>
                  <a:lnTo>
                    <a:pt x="33037" y="51017"/>
                  </a:lnTo>
                  <a:lnTo>
                    <a:pt x="33868" y="50983"/>
                  </a:lnTo>
                  <a:lnTo>
                    <a:pt x="34699" y="50950"/>
                  </a:lnTo>
                  <a:lnTo>
                    <a:pt x="35529" y="50884"/>
                  </a:lnTo>
                  <a:lnTo>
                    <a:pt x="36360" y="50784"/>
                  </a:lnTo>
                  <a:lnTo>
                    <a:pt x="37158" y="50684"/>
                  </a:lnTo>
                  <a:lnTo>
                    <a:pt x="37989" y="50551"/>
                  </a:lnTo>
                  <a:lnTo>
                    <a:pt x="38787" y="50385"/>
                  </a:lnTo>
                  <a:lnTo>
                    <a:pt x="39584" y="50186"/>
                  </a:lnTo>
                  <a:lnTo>
                    <a:pt x="40382" y="49986"/>
                  </a:lnTo>
                  <a:lnTo>
                    <a:pt x="41179" y="49787"/>
                  </a:lnTo>
                  <a:lnTo>
                    <a:pt x="41944" y="49521"/>
                  </a:lnTo>
                  <a:lnTo>
                    <a:pt x="42708" y="49255"/>
                  </a:lnTo>
                  <a:lnTo>
                    <a:pt x="43473" y="48956"/>
                  </a:lnTo>
                  <a:lnTo>
                    <a:pt x="44204" y="48657"/>
                  </a:lnTo>
                  <a:lnTo>
                    <a:pt x="44968" y="48291"/>
                  </a:lnTo>
                  <a:lnTo>
                    <a:pt x="45666" y="47926"/>
                  </a:lnTo>
                  <a:lnTo>
                    <a:pt x="46397" y="47560"/>
                  </a:lnTo>
                  <a:lnTo>
                    <a:pt x="47095" y="47128"/>
                  </a:lnTo>
                  <a:lnTo>
                    <a:pt x="47760" y="46696"/>
                  </a:lnTo>
                  <a:lnTo>
                    <a:pt x="48425" y="46231"/>
                  </a:lnTo>
                  <a:lnTo>
                    <a:pt x="49090" y="45732"/>
                  </a:lnTo>
                  <a:lnTo>
                    <a:pt x="49721" y="45234"/>
                  </a:lnTo>
                  <a:lnTo>
                    <a:pt x="50352" y="44702"/>
                  </a:lnTo>
                  <a:lnTo>
                    <a:pt x="50951" y="44137"/>
                  </a:lnTo>
                  <a:lnTo>
                    <a:pt x="51549" y="43539"/>
                  </a:lnTo>
                  <a:lnTo>
                    <a:pt x="52214" y="42808"/>
                  </a:lnTo>
                  <a:lnTo>
                    <a:pt x="52845" y="42010"/>
                  </a:lnTo>
                  <a:lnTo>
                    <a:pt x="53443" y="41212"/>
                  </a:lnTo>
                  <a:lnTo>
                    <a:pt x="54008" y="40381"/>
                  </a:lnTo>
                  <a:lnTo>
                    <a:pt x="54540" y="39517"/>
                  </a:lnTo>
                  <a:lnTo>
                    <a:pt x="55039" y="38620"/>
                  </a:lnTo>
                  <a:lnTo>
                    <a:pt x="55471" y="37722"/>
                  </a:lnTo>
                  <a:lnTo>
                    <a:pt x="55870" y="36792"/>
                  </a:lnTo>
                  <a:lnTo>
                    <a:pt x="56268" y="35762"/>
                  </a:lnTo>
                  <a:lnTo>
                    <a:pt x="56634" y="34765"/>
                  </a:lnTo>
                  <a:lnTo>
                    <a:pt x="56933" y="33701"/>
                  </a:lnTo>
                  <a:lnTo>
                    <a:pt x="57199" y="32671"/>
                  </a:lnTo>
                  <a:lnTo>
                    <a:pt x="57432" y="31607"/>
                  </a:lnTo>
                  <a:lnTo>
                    <a:pt x="57598" y="30510"/>
                  </a:lnTo>
                  <a:lnTo>
                    <a:pt x="57731" y="29447"/>
                  </a:lnTo>
                  <a:lnTo>
                    <a:pt x="57830" y="28350"/>
                  </a:lnTo>
                  <a:lnTo>
                    <a:pt x="57897" y="27253"/>
                  </a:lnTo>
                  <a:lnTo>
                    <a:pt x="57897" y="26157"/>
                  </a:lnTo>
                  <a:lnTo>
                    <a:pt x="57864" y="25060"/>
                  </a:lnTo>
                  <a:lnTo>
                    <a:pt x="57797" y="23996"/>
                  </a:lnTo>
                  <a:lnTo>
                    <a:pt x="57664" y="22899"/>
                  </a:lnTo>
                  <a:lnTo>
                    <a:pt x="57498" y="21836"/>
                  </a:lnTo>
                  <a:lnTo>
                    <a:pt x="57265" y="20772"/>
                  </a:lnTo>
                  <a:lnTo>
                    <a:pt x="57033" y="19742"/>
                  </a:lnTo>
                  <a:lnTo>
                    <a:pt x="56667" y="18512"/>
                  </a:lnTo>
                  <a:lnTo>
                    <a:pt x="56268" y="17349"/>
                  </a:lnTo>
                  <a:lnTo>
                    <a:pt x="55803" y="16186"/>
                  </a:lnTo>
                  <a:lnTo>
                    <a:pt x="55305" y="15089"/>
                  </a:lnTo>
                  <a:lnTo>
                    <a:pt x="54740" y="14026"/>
                  </a:lnTo>
                  <a:lnTo>
                    <a:pt x="54141" y="13028"/>
                  </a:lnTo>
                  <a:lnTo>
                    <a:pt x="53510" y="12031"/>
                  </a:lnTo>
                  <a:lnTo>
                    <a:pt x="52845" y="11101"/>
                  </a:lnTo>
                  <a:lnTo>
                    <a:pt x="52147" y="10170"/>
                  </a:lnTo>
                  <a:lnTo>
                    <a:pt x="51383" y="9306"/>
                  </a:lnTo>
                  <a:lnTo>
                    <a:pt x="50618" y="8475"/>
                  </a:lnTo>
                  <a:lnTo>
                    <a:pt x="49787" y="7678"/>
                  </a:lnTo>
                  <a:lnTo>
                    <a:pt x="48957" y="6946"/>
                  </a:lnTo>
                  <a:lnTo>
                    <a:pt x="48059" y="6215"/>
                  </a:lnTo>
                  <a:lnTo>
                    <a:pt x="47162" y="5550"/>
                  </a:lnTo>
                  <a:lnTo>
                    <a:pt x="46231" y="4919"/>
                  </a:lnTo>
                  <a:lnTo>
                    <a:pt x="45301" y="4321"/>
                  </a:lnTo>
                  <a:lnTo>
                    <a:pt x="44304" y="3756"/>
                  </a:lnTo>
                  <a:lnTo>
                    <a:pt x="43307" y="3257"/>
                  </a:lnTo>
                  <a:lnTo>
                    <a:pt x="42309" y="2759"/>
                  </a:lnTo>
                  <a:lnTo>
                    <a:pt x="41279" y="2327"/>
                  </a:lnTo>
                  <a:lnTo>
                    <a:pt x="40216" y="1928"/>
                  </a:lnTo>
                  <a:lnTo>
                    <a:pt x="39152" y="1562"/>
                  </a:lnTo>
                  <a:lnTo>
                    <a:pt x="38089" y="1230"/>
                  </a:lnTo>
                  <a:lnTo>
                    <a:pt x="36992" y="931"/>
                  </a:lnTo>
                  <a:lnTo>
                    <a:pt x="35895" y="698"/>
                  </a:lnTo>
                  <a:lnTo>
                    <a:pt x="34798" y="465"/>
                  </a:lnTo>
                  <a:lnTo>
                    <a:pt x="33702" y="299"/>
                  </a:lnTo>
                  <a:lnTo>
                    <a:pt x="32572" y="166"/>
                  </a:lnTo>
                  <a:lnTo>
                    <a:pt x="31475" y="67"/>
                  </a:lnTo>
                  <a:lnTo>
                    <a:pt x="303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234;p62"/>
            <p:cNvSpPr/>
            <p:nvPr/>
          </p:nvSpPr>
          <p:spPr>
            <a:xfrm>
              <a:off x="4806200" y="1810975"/>
              <a:ext cx="1396750" cy="1258825"/>
            </a:xfrm>
            <a:custGeom>
              <a:avLst/>
              <a:gdLst/>
              <a:ahLst/>
              <a:cxnLst/>
              <a:rect l="l" t="t" r="r" b="b"/>
              <a:pathLst>
                <a:path w="55870" h="50353" extrusionOk="0">
                  <a:moveTo>
                    <a:pt x="23399" y="1"/>
                  </a:moveTo>
                  <a:lnTo>
                    <a:pt x="22534" y="234"/>
                  </a:lnTo>
                  <a:lnTo>
                    <a:pt x="21670" y="466"/>
                  </a:lnTo>
                  <a:lnTo>
                    <a:pt x="20806" y="732"/>
                  </a:lnTo>
                  <a:lnTo>
                    <a:pt x="19975" y="998"/>
                  </a:lnTo>
                  <a:lnTo>
                    <a:pt x="19111" y="1330"/>
                  </a:lnTo>
                  <a:lnTo>
                    <a:pt x="18280" y="1663"/>
                  </a:lnTo>
                  <a:lnTo>
                    <a:pt x="17416" y="2028"/>
                  </a:lnTo>
                  <a:lnTo>
                    <a:pt x="16585" y="2394"/>
                  </a:lnTo>
                  <a:lnTo>
                    <a:pt x="15754" y="2826"/>
                  </a:lnTo>
                  <a:lnTo>
                    <a:pt x="14957" y="3258"/>
                  </a:lnTo>
                  <a:lnTo>
                    <a:pt x="14159" y="3690"/>
                  </a:lnTo>
                  <a:lnTo>
                    <a:pt x="13361" y="4189"/>
                  </a:lnTo>
                  <a:lnTo>
                    <a:pt x="12564" y="4687"/>
                  </a:lnTo>
                  <a:lnTo>
                    <a:pt x="11799" y="5186"/>
                  </a:lnTo>
                  <a:lnTo>
                    <a:pt x="11068" y="5717"/>
                  </a:lnTo>
                  <a:lnTo>
                    <a:pt x="10304" y="6282"/>
                  </a:lnTo>
                  <a:lnTo>
                    <a:pt x="9606" y="6881"/>
                  </a:lnTo>
                  <a:lnTo>
                    <a:pt x="8875" y="7446"/>
                  </a:lnTo>
                  <a:lnTo>
                    <a:pt x="8210" y="8077"/>
                  </a:lnTo>
                  <a:lnTo>
                    <a:pt x="7545" y="8709"/>
                  </a:lnTo>
                  <a:lnTo>
                    <a:pt x="6881" y="9340"/>
                  </a:lnTo>
                  <a:lnTo>
                    <a:pt x="6282" y="10005"/>
                  </a:lnTo>
                  <a:lnTo>
                    <a:pt x="5684" y="10703"/>
                  </a:lnTo>
                  <a:lnTo>
                    <a:pt x="5086" y="11401"/>
                  </a:lnTo>
                  <a:lnTo>
                    <a:pt x="4554" y="12099"/>
                  </a:lnTo>
                  <a:lnTo>
                    <a:pt x="4022" y="12830"/>
                  </a:lnTo>
                  <a:lnTo>
                    <a:pt x="3524" y="13561"/>
                  </a:lnTo>
                  <a:lnTo>
                    <a:pt x="3058" y="14325"/>
                  </a:lnTo>
                  <a:lnTo>
                    <a:pt x="2626" y="15090"/>
                  </a:lnTo>
                  <a:lnTo>
                    <a:pt x="2194" y="15854"/>
                  </a:lnTo>
                  <a:lnTo>
                    <a:pt x="1829" y="16652"/>
                  </a:lnTo>
                  <a:lnTo>
                    <a:pt x="1496" y="17450"/>
                  </a:lnTo>
                  <a:lnTo>
                    <a:pt x="1064" y="18580"/>
                  </a:lnTo>
                  <a:lnTo>
                    <a:pt x="699" y="19743"/>
                  </a:lnTo>
                  <a:lnTo>
                    <a:pt x="400" y="20939"/>
                  </a:lnTo>
                  <a:lnTo>
                    <a:pt x="200" y="22136"/>
                  </a:lnTo>
                  <a:lnTo>
                    <a:pt x="134" y="22734"/>
                  </a:lnTo>
                  <a:lnTo>
                    <a:pt x="67" y="23332"/>
                  </a:lnTo>
                  <a:lnTo>
                    <a:pt x="34" y="23964"/>
                  </a:lnTo>
                  <a:lnTo>
                    <a:pt x="1" y="24562"/>
                  </a:lnTo>
                  <a:lnTo>
                    <a:pt x="34" y="25193"/>
                  </a:lnTo>
                  <a:lnTo>
                    <a:pt x="34" y="25825"/>
                  </a:lnTo>
                  <a:lnTo>
                    <a:pt x="100" y="26423"/>
                  </a:lnTo>
                  <a:lnTo>
                    <a:pt x="167" y="27055"/>
                  </a:lnTo>
                  <a:lnTo>
                    <a:pt x="233" y="27686"/>
                  </a:lnTo>
                  <a:lnTo>
                    <a:pt x="366" y="28318"/>
                  </a:lnTo>
                  <a:lnTo>
                    <a:pt x="499" y="28982"/>
                  </a:lnTo>
                  <a:lnTo>
                    <a:pt x="665" y="29614"/>
                  </a:lnTo>
                  <a:lnTo>
                    <a:pt x="832" y="30245"/>
                  </a:lnTo>
                  <a:lnTo>
                    <a:pt x="1064" y="30877"/>
                  </a:lnTo>
                  <a:lnTo>
                    <a:pt x="1297" y="31541"/>
                  </a:lnTo>
                  <a:lnTo>
                    <a:pt x="1530" y="32173"/>
                  </a:lnTo>
                  <a:lnTo>
                    <a:pt x="1829" y="32838"/>
                  </a:lnTo>
                  <a:lnTo>
                    <a:pt x="2128" y="33469"/>
                  </a:lnTo>
                  <a:lnTo>
                    <a:pt x="2460" y="34101"/>
                  </a:lnTo>
                  <a:lnTo>
                    <a:pt x="2826" y="34765"/>
                  </a:lnTo>
                  <a:lnTo>
                    <a:pt x="3225" y="35430"/>
                  </a:lnTo>
                  <a:lnTo>
                    <a:pt x="3623" y="36061"/>
                  </a:lnTo>
                  <a:lnTo>
                    <a:pt x="4056" y="36726"/>
                  </a:lnTo>
                  <a:lnTo>
                    <a:pt x="4521" y="37358"/>
                  </a:lnTo>
                  <a:lnTo>
                    <a:pt x="5019" y="37989"/>
                  </a:lnTo>
                  <a:lnTo>
                    <a:pt x="5518" y="38587"/>
                  </a:lnTo>
                  <a:lnTo>
                    <a:pt x="6016" y="39186"/>
                  </a:lnTo>
                  <a:lnTo>
                    <a:pt x="6548" y="39784"/>
                  </a:lnTo>
                  <a:lnTo>
                    <a:pt x="7113" y="40349"/>
                  </a:lnTo>
                  <a:lnTo>
                    <a:pt x="7678" y="40914"/>
                  </a:lnTo>
                  <a:lnTo>
                    <a:pt x="8276" y="41446"/>
                  </a:lnTo>
                  <a:lnTo>
                    <a:pt x="8908" y="41977"/>
                  </a:lnTo>
                  <a:lnTo>
                    <a:pt x="9539" y="42476"/>
                  </a:lnTo>
                  <a:lnTo>
                    <a:pt x="10171" y="43008"/>
                  </a:lnTo>
                  <a:lnTo>
                    <a:pt x="10836" y="43473"/>
                  </a:lnTo>
                  <a:lnTo>
                    <a:pt x="11500" y="43938"/>
                  </a:lnTo>
                  <a:lnTo>
                    <a:pt x="12198" y="44404"/>
                  </a:lnTo>
                  <a:lnTo>
                    <a:pt x="12896" y="44836"/>
                  </a:lnTo>
                  <a:lnTo>
                    <a:pt x="14325" y="45700"/>
                  </a:lnTo>
                  <a:lnTo>
                    <a:pt x="15821" y="46464"/>
                  </a:lnTo>
                  <a:lnTo>
                    <a:pt x="17350" y="47162"/>
                  </a:lnTo>
                  <a:lnTo>
                    <a:pt x="18912" y="47827"/>
                  </a:lnTo>
                  <a:lnTo>
                    <a:pt x="20507" y="48392"/>
                  </a:lnTo>
                  <a:lnTo>
                    <a:pt x="22136" y="48890"/>
                  </a:lnTo>
                  <a:lnTo>
                    <a:pt x="23797" y="49322"/>
                  </a:lnTo>
                  <a:lnTo>
                    <a:pt x="25459" y="49688"/>
                  </a:lnTo>
                  <a:lnTo>
                    <a:pt x="27121" y="49987"/>
                  </a:lnTo>
                  <a:lnTo>
                    <a:pt x="28816" y="50187"/>
                  </a:lnTo>
                  <a:lnTo>
                    <a:pt x="30511" y="50319"/>
                  </a:lnTo>
                  <a:lnTo>
                    <a:pt x="31342" y="50353"/>
                  </a:lnTo>
                  <a:lnTo>
                    <a:pt x="33037" y="50353"/>
                  </a:lnTo>
                  <a:lnTo>
                    <a:pt x="33868" y="50319"/>
                  </a:lnTo>
                  <a:lnTo>
                    <a:pt x="34699" y="50286"/>
                  </a:lnTo>
                  <a:lnTo>
                    <a:pt x="35529" y="50220"/>
                  </a:lnTo>
                  <a:lnTo>
                    <a:pt x="36360" y="50120"/>
                  </a:lnTo>
                  <a:lnTo>
                    <a:pt x="37158" y="50020"/>
                  </a:lnTo>
                  <a:lnTo>
                    <a:pt x="37989" y="49887"/>
                  </a:lnTo>
                  <a:lnTo>
                    <a:pt x="38787" y="49721"/>
                  </a:lnTo>
                  <a:lnTo>
                    <a:pt x="39584" y="49522"/>
                  </a:lnTo>
                  <a:lnTo>
                    <a:pt x="40382" y="49322"/>
                  </a:lnTo>
                  <a:lnTo>
                    <a:pt x="41179" y="49123"/>
                  </a:lnTo>
                  <a:lnTo>
                    <a:pt x="41944" y="48857"/>
                  </a:lnTo>
                  <a:lnTo>
                    <a:pt x="42708" y="48591"/>
                  </a:lnTo>
                  <a:lnTo>
                    <a:pt x="43473" y="48292"/>
                  </a:lnTo>
                  <a:lnTo>
                    <a:pt x="44204" y="47993"/>
                  </a:lnTo>
                  <a:lnTo>
                    <a:pt x="44968" y="47627"/>
                  </a:lnTo>
                  <a:lnTo>
                    <a:pt x="45666" y="47262"/>
                  </a:lnTo>
                  <a:lnTo>
                    <a:pt x="46397" y="46896"/>
                  </a:lnTo>
                  <a:lnTo>
                    <a:pt x="47095" y="46464"/>
                  </a:lnTo>
                  <a:lnTo>
                    <a:pt x="47760" y="46032"/>
                  </a:lnTo>
                  <a:lnTo>
                    <a:pt x="48425" y="45567"/>
                  </a:lnTo>
                  <a:lnTo>
                    <a:pt x="49090" y="45068"/>
                  </a:lnTo>
                  <a:lnTo>
                    <a:pt x="49721" y="44570"/>
                  </a:lnTo>
                  <a:lnTo>
                    <a:pt x="50352" y="44038"/>
                  </a:lnTo>
                  <a:lnTo>
                    <a:pt x="50951" y="43473"/>
                  </a:lnTo>
                  <a:lnTo>
                    <a:pt x="51549" y="42875"/>
                  </a:lnTo>
                  <a:lnTo>
                    <a:pt x="52214" y="42144"/>
                  </a:lnTo>
                  <a:lnTo>
                    <a:pt x="52845" y="41346"/>
                  </a:lnTo>
                  <a:lnTo>
                    <a:pt x="53443" y="40548"/>
                  </a:lnTo>
                  <a:lnTo>
                    <a:pt x="54008" y="39717"/>
                  </a:lnTo>
                  <a:lnTo>
                    <a:pt x="54540" y="38853"/>
                  </a:lnTo>
                  <a:lnTo>
                    <a:pt x="55039" y="37956"/>
                  </a:lnTo>
                  <a:lnTo>
                    <a:pt x="55471" y="37058"/>
                  </a:lnTo>
                  <a:lnTo>
                    <a:pt x="55870" y="36128"/>
                  </a:lnTo>
                  <a:lnTo>
                    <a:pt x="53875" y="36992"/>
                  </a:lnTo>
                  <a:lnTo>
                    <a:pt x="51848" y="37823"/>
                  </a:lnTo>
                  <a:lnTo>
                    <a:pt x="50818" y="38222"/>
                  </a:lnTo>
                  <a:lnTo>
                    <a:pt x="49787" y="38587"/>
                  </a:lnTo>
                  <a:lnTo>
                    <a:pt x="48757" y="38920"/>
                  </a:lnTo>
                  <a:lnTo>
                    <a:pt x="47727" y="39252"/>
                  </a:lnTo>
                  <a:lnTo>
                    <a:pt x="46364" y="39651"/>
                  </a:lnTo>
                  <a:lnTo>
                    <a:pt x="45035" y="39983"/>
                  </a:lnTo>
                  <a:lnTo>
                    <a:pt x="43672" y="40316"/>
                  </a:lnTo>
                  <a:lnTo>
                    <a:pt x="42276" y="40581"/>
                  </a:lnTo>
                  <a:lnTo>
                    <a:pt x="40914" y="40781"/>
                  </a:lnTo>
                  <a:lnTo>
                    <a:pt x="39518" y="40980"/>
                  </a:lnTo>
                  <a:lnTo>
                    <a:pt x="38122" y="41080"/>
                  </a:lnTo>
                  <a:lnTo>
                    <a:pt x="36759" y="41180"/>
                  </a:lnTo>
                  <a:lnTo>
                    <a:pt x="35363" y="41213"/>
                  </a:lnTo>
                  <a:lnTo>
                    <a:pt x="33967" y="41180"/>
                  </a:lnTo>
                  <a:lnTo>
                    <a:pt x="32605" y="41080"/>
                  </a:lnTo>
                  <a:lnTo>
                    <a:pt x="31209" y="40947"/>
                  </a:lnTo>
                  <a:lnTo>
                    <a:pt x="29846" y="40714"/>
                  </a:lnTo>
                  <a:lnTo>
                    <a:pt x="28484" y="40448"/>
                  </a:lnTo>
                  <a:lnTo>
                    <a:pt x="27154" y="40116"/>
                  </a:lnTo>
                  <a:lnTo>
                    <a:pt x="25825" y="39717"/>
                  </a:lnTo>
                  <a:lnTo>
                    <a:pt x="25160" y="39485"/>
                  </a:lnTo>
                  <a:lnTo>
                    <a:pt x="24529" y="39219"/>
                  </a:lnTo>
                  <a:lnTo>
                    <a:pt x="23897" y="38953"/>
                  </a:lnTo>
                  <a:lnTo>
                    <a:pt x="23232" y="38654"/>
                  </a:lnTo>
                  <a:lnTo>
                    <a:pt x="22634" y="38355"/>
                  </a:lnTo>
                  <a:lnTo>
                    <a:pt x="22003" y="38022"/>
                  </a:lnTo>
                  <a:lnTo>
                    <a:pt x="21404" y="37690"/>
                  </a:lnTo>
                  <a:lnTo>
                    <a:pt x="20773" y="37324"/>
                  </a:lnTo>
                  <a:lnTo>
                    <a:pt x="20208" y="36959"/>
                  </a:lnTo>
                  <a:lnTo>
                    <a:pt x="19610" y="36560"/>
                  </a:lnTo>
                  <a:lnTo>
                    <a:pt x="19045" y="36128"/>
                  </a:lnTo>
                  <a:lnTo>
                    <a:pt x="18513" y="35729"/>
                  </a:lnTo>
                  <a:lnTo>
                    <a:pt x="17948" y="35264"/>
                  </a:lnTo>
                  <a:lnTo>
                    <a:pt x="17449" y="34832"/>
                  </a:lnTo>
                  <a:lnTo>
                    <a:pt x="16918" y="34333"/>
                  </a:lnTo>
                  <a:lnTo>
                    <a:pt x="16419" y="33868"/>
                  </a:lnTo>
                  <a:lnTo>
                    <a:pt x="15954" y="33369"/>
                  </a:lnTo>
                  <a:lnTo>
                    <a:pt x="15489" y="32838"/>
                  </a:lnTo>
                  <a:lnTo>
                    <a:pt x="15056" y="32306"/>
                  </a:lnTo>
                  <a:lnTo>
                    <a:pt x="14624" y="31774"/>
                  </a:lnTo>
                  <a:lnTo>
                    <a:pt x="14192" y="31209"/>
                  </a:lnTo>
                  <a:lnTo>
                    <a:pt x="13827" y="30644"/>
                  </a:lnTo>
                  <a:lnTo>
                    <a:pt x="13461" y="30079"/>
                  </a:lnTo>
                  <a:lnTo>
                    <a:pt x="13096" y="29481"/>
                  </a:lnTo>
                  <a:lnTo>
                    <a:pt x="12763" y="28883"/>
                  </a:lnTo>
                  <a:lnTo>
                    <a:pt x="12464" y="28251"/>
                  </a:lnTo>
                  <a:lnTo>
                    <a:pt x="12165" y="27620"/>
                  </a:lnTo>
                  <a:lnTo>
                    <a:pt x="11932" y="26988"/>
                  </a:lnTo>
                  <a:lnTo>
                    <a:pt x="11700" y="26357"/>
                  </a:lnTo>
                  <a:lnTo>
                    <a:pt x="11467" y="25692"/>
                  </a:lnTo>
                  <a:lnTo>
                    <a:pt x="11301" y="25027"/>
                  </a:lnTo>
                  <a:lnTo>
                    <a:pt x="11135" y="24362"/>
                  </a:lnTo>
                  <a:lnTo>
                    <a:pt x="11002" y="23698"/>
                  </a:lnTo>
                  <a:lnTo>
                    <a:pt x="10902" y="23033"/>
                  </a:lnTo>
                  <a:lnTo>
                    <a:pt x="10836" y="22368"/>
                  </a:lnTo>
                  <a:lnTo>
                    <a:pt x="10769" y="21704"/>
                  </a:lnTo>
                  <a:lnTo>
                    <a:pt x="10736" y="21072"/>
                  </a:lnTo>
                  <a:lnTo>
                    <a:pt x="10736" y="20407"/>
                  </a:lnTo>
                  <a:lnTo>
                    <a:pt x="10769" y="19743"/>
                  </a:lnTo>
                  <a:lnTo>
                    <a:pt x="10802" y="19078"/>
                  </a:lnTo>
                  <a:lnTo>
                    <a:pt x="10869" y="18413"/>
                  </a:lnTo>
                  <a:lnTo>
                    <a:pt x="10935" y="17749"/>
                  </a:lnTo>
                  <a:lnTo>
                    <a:pt x="11035" y="17117"/>
                  </a:lnTo>
                  <a:lnTo>
                    <a:pt x="11168" y="16452"/>
                  </a:lnTo>
                  <a:lnTo>
                    <a:pt x="11334" y="15821"/>
                  </a:lnTo>
                  <a:lnTo>
                    <a:pt x="11500" y="15156"/>
                  </a:lnTo>
                  <a:lnTo>
                    <a:pt x="11666" y="14525"/>
                  </a:lnTo>
                  <a:lnTo>
                    <a:pt x="11899" y="13893"/>
                  </a:lnTo>
                  <a:lnTo>
                    <a:pt x="12364" y="12630"/>
                  </a:lnTo>
                  <a:lnTo>
                    <a:pt x="12896" y="11401"/>
                  </a:lnTo>
                  <a:lnTo>
                    <a:pt x="13528" y="10204"/>
                  </a:lnTo>
                  <a:lnTo>
                    <a:pt x="14192" y="9041"/>
                  </a:lnTo>
                  <a:lnTo>
                    <a:pt x="14923" y="7911"/>
                  </a:lnTo>
                  <a:lnTo>
                    <a:pt x="15721" y="6814"/>
                  </a:lnTo>
                  <a:lnTo>
                    <a:pt x="16585" y="5784"/>
                  </a:lnTo>
                  <a:lnTo>
                    <a:pt x="17483" y="4787"/>
                  </a:lnTo>
                  <a:lnTo>
                    <a:pt x="18147" y="4122"/>
                  </a:lnTo>
                  <a:lnTo>
                    <a:pt x="18845" y="3457"/>
                  </a:lnTo>
                  <a:lnTo>
                    <a:pt x="19543" y="2826"/>
                  </a:lnTo>
                  <a:lnTo>
                    <a:pt x="20274" y="2228"/>
                  </a:lnTo>
                  <a:lnTo>
                    <a:pt x="21039" y="1629"/>
                  </a:lnTo>
                  <a:lnTo>
                    <a:pt x="21803" y="1064"/>
                  </a:lnTo>
                  <a:lnTo>
                    <a:pt x="22601" y="533"/>
                  </a:lnTo>
                  <a:lnTo>
                    <a:pt x="23399"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235;p62"/>
            <p:cNvSpPr/>
            <p:nvPr/>
          </p:nvSpPr>
          <p:spPr>
            <a:xfrm>
              <a:off x="5510800" y="1930625"/>
              <a:ext cx="586625" cy="541775"/>
            </a:xfrm>
            <a:custGeom>
              <a:avLst/>
              <a:gdLst/>
              <a:ahLst/>
              <a:cxnLst/>
              <a:rect l="l" t="t" r="r" b="b"/>
              <a:pathLst>
                <a:path w="23465" h="21671" extrusionOk="0">
                  <a:moveTo>
                    <a:pt x="6182" y="1"/>
                  </a:moveTo>
                  <a:lnTo>
                    <a:pt x="5717" y="34"/>
                  </a:lnTo>
                  <a:lnTo>
                    <a:pt x="5252" y="100"/>
                  </a:lnTo>
                  <a:lnTo>
                    <a:pt x="4820" y="200"/>
                  </a:lnTo>
                  <a:lnTo>
                    <a:pt x="4388" y="333"/>
                  </a:lnTo>
                  <a:lnTo>
                    <a:pt x="3989" y="466"/>
                  </a:lnTo>
                  <a:lnTo>
                    <a:pt x="3590" y="665"/>
                  </a:lnTo>
                  <a:lnTo>
                    <a:pt x="3224" y="865"/>
                  </a:lnTo>
                  <a:lnTo>
                    <a:pt x="2892" y="1098"/>
                  </a:lnTo>
                  <a:lnTo>
                    <a:pt x="2560" y="1363"/>
                  </a:lnTo>
                  <a:lnTo>
                    <a:pt x="2260" y="1663"/>
                  </a:lnTo>
                  <a:lnTo>
                    <a:pt x="1961" y="1962"/>
                  </a:lnTo>
                  <a:lnTo>
                    <a:pt x="1695" y="2261"/>
                  </a:lnTo>
                  <a:lnTo>
                    <a:pt x="1463" y="2626"/>
                  </a:lnTo>
                  <a:lnTo>
                    <a:pt x="1230" y="2959"/>
                  </a:lnTo>
                  <a:lnTo>
                    <a:pt x="1031" y="3358"/>
                  </a:lnTo>
                  <a:lnTo>
                    <a:pt x="831" y="3756"/>
                  </a:lnTo>
                  <a:lnTo>
                    <a:pt x="665" y="4155"/>
                  </a:lnTo>
                  <a:lnTo>
                    <a:pt x="499" y="4554"/>
                  </a:lnTo>
                  <a:lnTo>
                    <a:pt x="366" y="4986"/>
                  </a:lnTo>
                  <a:lnTo>
                    <a:pt x="266" y="5451"/>
                  </a:lnTo>
                  <a:lnTo>
                    <a:pt x="167" y="5883"/>
                  </a:lnTo>
                  <a:lnTo>
                    <a:pt x="100" y="6349"/>
                  </a:lnTo>
                  <a:lnTo>
                    <a:pt x="67" y="6814"/>
                  </a:lnTo>
                  <a:lnTo>
                    <a:pt x="34" y="7279"/>
                  </a:lnTo>
                  <a:lnTo>
                    <a:pt x="0" y="7778"/>
                  </a:lnTo>
                  <a:lnTo>
                    <a:pt x="34" y="8276"/>
                  </a:lnTo>
                  <a:lnTo>
                    <a:pt x="67" y="8742"/>
                  </a:lnTo>
                  <a:lnTo>
                    <a:pt x="100" y="9207"/>
                  </a:lnTo>
                  <a:lnTo>
                    <a:pt x="167" y="9672"/>
                  </a:lnTo>
                  <a:lnTo>
                    <a:pt x="266" y="10138"/>
                  </a:lnTo>
                  <a:lnTo>
                    <a:pt x="366" y="10603"/>
                  </a:lnTo>
                  <a:lnTo>
                    <a:pt x="499" y="11035"/>
                  </a:lnTo>
                  <a:lnTo>
                    <a:pt x="665" y="11467"/>
                  </a:lnTo>
                  <a:lnTo>
                    <a:pt x="997" y="12298"/>
                  </a:lnTo>
                  <a:lnTo>
                    <a:pt x="1430" y="13096"/>
                  </a:lnTo>
                  <a:lnTo>
                    <a:pt x="1895" y="13860"/>
                  </a:lnTo>
                  <a:lnTo>
                    <a:pt x="2427" y="14591"/>
                  </a:lnTo>
                  <a:lnTo>
                    <a:pt x="3025" y="15256"/>
                  </a:lnTo>
                  <a:lnTo>
                    <a:pt x="3656" y="15921"/>
                  </a:lnTo>
                  <a:lnTo>
                    <a:pt x="4354" y="16519"/>
                  </a:lnTo>
                  <a:lnTo>
                    <a:pt x="5052" y="17117"/>
                  </a:lnTo>
                  <a:lnTo>
                    <a:pt x="5817" y="17649"/>
                  </a:lnTo>
                  <a:lnTo>
                    <a:pt x="6614" y="18147"/>
                  </a:lnTo>
                  <a:lnTo>
                    <a:pt x="7445" y="18613"/>
                  </a:lnTo>
                  <a:lnTo>
                    <a:pt x="8276" y="19011"/>
                  </a:lnTo>
                  <a:lnTo>
                    <a:pt x="9772" y="19676"/>
                  </a:lnTo>
                  <a:lnTo>
                    <a:pt x="10636" y="20042"/>
                  </a:lnTo>
                  <a:lnTo>
                    <a:pt x="11566" y="20374"/>
                  </a:lnTo>
                  <a:lnTo>
                    <a:pt x="12530" y="20707"/>
                  </a:lnTo>
                  <a:lnTo>
                    <a:pt x="13527" y="21006"/>
                  </a:lnTo>
                  <a:lnTo>
                    <a:pt x="14558" y="21272"/>
                  </a:lnTo>
                  <a:lnTo>
                    <a:pt x="15588" y="21471"/>
                  </a:lnTo>
                  <a:lnTo>
                    <a:pt x="16585" y="21604"/>
                  </a:lnTo>
                  <a:lnTo>
                    <a:pt x="17117" y="21637"/>
                  </a:lnTo>
                  <a:lnTo>
                    <a:pt x="17615" y="21670"/>
                  </a:lnTo>
                  <a:lnTo>
                    <a:pt x="18081" y="21670"/>
                  </a:lnTo>
                  <a:lnTo>
                    <a:pt x="18579" y="21637"/>
                  </a:lnTo>
                  <a:lnTo>
                    <a:pt x="19044" y="21571"/>
                  </a:lnTo>
                  <a:lnTo>
                    <a:pt x="19510" y="21504"/>
                  </a:lnTo>
                  <a:lnTo>
                    <a:pt x="19942" y="21404"/>
                  </a:lnTo>
                  <a:lnTo>
                    <a:pt x="20374" y="21272"/>
                  </a:lnTo>
                  <a:lnTo>
                    <a:pt x="20806" y="21105"/>
                  </a:lnTo>
                  <a:lnTo>
                    <a:pt x="21171" y="20906"/>
                  </a:lnTo>
                  <a:lnTo>
                    <a:pt x="21570" y="20673"/>
                  </a:lnTo>
                  <a:lnTo>
                    <a:pt x="21903" y="20407"/>
                  </a:lnTo>
                  <a:lnTo>
                    <a:pt x="22235" y="20075"/>
                  </a:lnTo>
                  <a:lnTo>
                    <a:pt x="22534" y="19743"/>
                  </a:lnTo>
                  <a:lnTo>
                    <a:pt x="22800" y="19344"/>
                  </a:lnTo>
                  <a:lnTo>
                    <a:pt x="23033" y="18945"/>
                  </a:lnTo>
                  <a:lnTo>
                    <a:pt x="23199" y="18513"/>
                  </a:lnTo>
                  <a:lnTo>
                    <a:pt x="23332" y="18048"/>
                  </a:lnTo>
                  <a:lnTo>
                    <a:pt x="23431" y="17582"/>
                  </a:lnTo>
                  <a:lnTo>
                    <a:pt x="23465" y="17117"/>
                  </a:lnTo>
                  <a:lnTo>
                    <a:pt x="23465" y="16619"/>
                  </a:lnTo>
                  <a:lnTo>
                    <a:pt x="23431" y="16120"/>
                  </a:lnTo>
                  <a:lnTo>
                    <a:pt x="23365" y="15655"/>
                  </a:lnTo>
                  <a:lnTo>
                    <a:pt x="23265" y="15156"/>
                  </a:lnTo>
                  <a:lnTo>
                    <a:pt x="23166" y="14658"/>
                  </a:lnTo>
                  <a:lnTo>
                    <a:pt x="22999" y="14159"/>
                  </a:lnTo>
                  <a:lnTo>
                    <a:pt x="22833" y="13694"/>
                  </a:lnTo>
                  <a:lnTo>
                    <a:pt x="22667" y="13229"/>
                  </a:lnTo>
                  <a:lnTo>
                    <a:pt x="22235" y="12298"/>
                  </a:lnTo>
                  <a:lnTo>
                    <a:pt x="21736" y="11334"/>
                  </a:lnTo>
                  <a:lnTo>
                    <a:pt x="21205" y="10403"/>
                  </a:lnTo>
                  <a:lnTo>
                    <a:pt x="20640" y="9506"/>
                  </a:lnTo>
                  <a:lnTo>
                    <a:pt x="20008" y="8609"/>
                  </a:lnTo>
                  <a:lnTo>
                    <a:pt x="19377" y="7778"/>
                  </a:lnTo>
                  <a:lnTo>
                    <a:pt x="18679" y="6947"/>
                  </a:lnTo>
                  <a:lnTo>
                    <a:pt x="17948" y="6149"/>
                  </a:lnTo>
                  <a:lnTo>
                    <a:pt x="17183" y="5385"/>
                  </a:lnTo>
                  <a:lnTo>
                    <a:pt x="16419" y="4687"/>
                  </a:lnTo>
                  <a:lnTo>
                    <a:pt x="15588" y="3989"/>
                  </a:lnTo>
                  <a:lnTo>
                    <a:pt x="14724" y="3358"/>
                  </a:lnTo>
                  <a:lnTo>
                    <a:pt x="13860" y="2759"/>
                  </a:lnTo>
                  <a:lnTo>
                    <a:pt x="12929" y="2194"/>
                  </a:lnTo>
                  <a:lnTo>
                    <a:pt x="11998" y="1663"/>
                  </a:lnTo>
                  <a:lnTo>
                    <a:pt x="11035" y="1197"/>
                  </a:lnTo>
                  <a:lnTo>
                    <a:pt x="10038" y="765"/>
                  </a:lnTo>
                  <a:lnTo>
                    <a:pt x="9439" y="533"/>
                  </a:lnTo>
                  <a:lnTo>
                    <a:pt x="8841" y="366"/>
                  </a:lnTo>
                  <a:lnTo>
                    <a:pt x="8276" y="200"/>
                  </a:lnTo>
                  <a:lnTo>
                    <a:pt x="7711" y="100"/>
                  </a:lnTo>
                  <a:lnTo>
                    <a:pt x="7179" y="34"/>
                  </a:lnTo>
                  <a:lnTo>
                    <a:pt x="66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36;p62"/>
            <p:cNvSpPr/>
            <p:nvPr/>
          </p:nvSpPr>
          <p:spPr>
            <a:xfrm>
              <a:off x="5256550" y="1731225"/>
              <a:ext cx="814300" cy="370600"/>
            </a:xfrm>
            <a:custGeom>
              <a:avLst/>
              <a:gdLst/>
              <a:ahLst/>
              <a:cxnLst/>
              <a:rect l="l" t="t" r="r" b="b"/>
              <a:pathLst>
                <a:path w="32572" h="14824" extrusionOk="0">
                  <a:moveTo>
                    <a:pt x="11633" y="0"/>
                  </a:moveTo>
                  <a:lnTo>
                    <a:pt x="10868" y="33"/>
                  </a:lnTo>
                  <a:lnTo>
                    <a:pt x="10037" y="100"/>
                  </a:lnTo>
                  <a:lnTo>
                    <a:pt x="9406" y="200"/>
                  </a:lnTo>
                  <a:lnTo>
                    <a:pt x="8775" y="333"/>
                  </a:lnTo>
                  <a:lnTo>
                    <a:pt x="8077" y="532"/>
                  </a:lnTo>
                  <a:lnTo>
                    <a:pt x="7412" y="765"/>
                  </a:lnTo>
                  <a:lnTo>
                    <a:pt x="6714" y="1031"/>
                  </a:lnTo>
                  <a:lnTo>
                    <a:pt x="6016" y="1330"/>
                  </a:lnTo>
                  <a:lnTo>
                    <a:pt x="5318" y="1662"/>
                  </a:lnTo>
                  <a:lnTo>
                    <a:pt x="4620" y="2028"/>
                  </a:lnTo>
                  <a:lnTo>
                    <a:pt x="3922" y="2426"/>
                  </a:lnTo>
                  <a:lnTo>
                    <a:pt x="3291" y="2825"/>
                  </a:lnTo>
                  <a:lnTo>
                    <a:pt x="2626" y="3257"/>
                  </a:lnTo>
                  <a:lnTo>
                    <a:pt x="2028" y="3689"/>
                  </a:lnTo>
                  <a:lnTo>
                    <a:pt x="1463" y="4155"/>
                  </a:lnTo>
                  <a:lnTo>
                    <a:pt x="931" y="4587"/>
                  </a:lnTo>
                  <a:lnTo>
                    <a:pt x="432" y="5052"/>
                  </a:lnTo>
                  <a:lnTo>
                    <a:pt x="0" y="5517"/>
                  </a:lnTo>
                  <a:lnTo>
                    <a:pt x="532" y="5816"/>
                  </a:lnTo>
                  <a:lnTo>
                    <a:pt x="1064" y="6049"/>
                  </a:lnTo>
                  <a:lnTo>
                    <a:pt x="1629" y="6282"/>
                  </a:lnTo>
                  <a:lnTo>
                    <a:pt x="2194" y="6448"/>
                  </a:lnTo>
                  <a:lnTo>
                    <a:pt x="2759" y="6614"/>
                  </a:lnTo>
                  <a:lnTo>
                    <a:pt x="3357" y="6747"/>
                  </a:lnTo>
                  <a:lnTo>
                    <a:pt x="3955" y="6847"/>
                  </a:lnTo>
                  <a:lnTo>
                    <a:pt x="4520" y="6913"/>
                  </a:lnTo>
                  <a:lnTo>
                    <a:pt x="5119" y="6946"/>
                  </a:lnTo>
                  <a:lnTo>
                    <a:pt x="5717" y="6946"/>
                  </a:lnTo>
                  <a:lnTo>
                    <a:pt x="6315" y="6913"/>
                  </a:lnTo>
                  <a:lnTo>
                    <a:pt x="6913" y="6847"/>
                  </a:lnTo>
                  <a:lnTo>
                    <a:pt x="7512" y="6747"/>
                  </a:lnTo>
                  <a:lnTo>
                    <a:pt x="8110" y="6647"/>
                  </a:lnTo>
                  <a:lnTo>
                    <a:pt x="8675" y="6481"/>
                  </a:lnTo>
                  <a:lnTo>
                    <a:pt x="9240" y="6282"/>
                  </a:lnTo>
                  <a:lnTo>
                    <a:pt x="8775" y="6780"/>
                  </a:lnTo>
                  <a:lnTo>
                    <a:pt x="8309" y="7279"/>
                  </a:lnTo>
                  <a:lnTo>
                    <a:pt x="7877" y="7811"/>
                  </a:lnTo>
                  <a:lnTo>
                    <a:pt x="7445" y="8342"/>
                  </a:lnTo>
                  <a:lnTo>
                    <a:pt x="7046" y="8907"/>
                  </a:lnTo>
                  <a:lnTo>
                    <a:pt x="6681" y="9472"/>
                  </a:lnTo>
                  <a:lnTo>
                    <a:pt x="6348" y="10071"/>
                  </a:lnTo>
                  <a:lnTo>
                    <a:pt x="6049" y="10669"/>
                  </a:lnTo>
                  <a:lnTo>
                    <a:pt x="6747" y="10868"/>
                  </a:lnTo>
                  <a:lnTo>
                    <a:pt x="7445" y="11034"/>
                  </a:lnTo>
                  <a:lnTo>
                    <a:pt x="8143" y="11134"/>
                  </a:lnTo>
                  <a:lnTo>
                    <a:pt x="8874" y="11167"/>
                  </a:lnTo>
                  <a:lnTo>
                    <a:pt x="9605" y="11167"/>
                  </a:lnTo>
                  <a:lnTo>
                    <a:pt x="10303" y="11134"/>
                  </a:lnTo>
                  <a:lnTo>
                    <a:pt x="11035" y="11034"/>
                  </a:lnTo>
                  <a:lnTo>
                    <a:pt x="11733" y="10901"/>
                  </a:lnTo>
                  <a:lnTo>
                    <a:pt x="12430" y="10735"/>
                  </a:lnTo>
                  <a:lnTo>
                    <a:pt x="13128" y="10503"/>
                  </a:lnTo>
                  <a:lnTo>
                    <a:pt x="13793" y="10237"/>
                  </a:lnTo>
                  <a:lnTo>
                    <a:pt x="14458" y="9938"/>
                  </a:lnTo>
                  <a:lnTo>
                    <a:pt x="15089" y="9572"/>
                  </a:lnTo>
                  <a:lnTo>
                    <a:pt x="15688" y="9173"/>
                  </a:lnTo>
                  <a:lnTo>
                    <a:pt x="16286" y="8741"/>
                  </a:lnTo>
                  <a:lnTo>
                    <a:pt x="16818" y="8276"/>
                  </a:lnTo>
                  <a:lnTo>
                    <a:pt x="17117" y="8774"/>
                  </a:lnTo>
                  <a:lnTo>
                    <a:pt x="17449" y="9273"/>
                  </a:lnTo>
                  <a:lnTo>
                    <a:pt x="17781" y="9771"/>
                  </a:lnTo>
                  <a:lnTo>
                    <a:pt x="18114" y="10237"/>
                  </a:lnTo>
                  <a:lnTo>
                    <a:pt x="18513" y="10702"/>
                  </a:lnTo>
                  <a:lnTo>
                    <a:pt x="18878" y="11167"/>
                  </a:lnTo>
                  <a:lnTo>
                    <a:pt x="19709" y="11998"/>
                  </a:lnTo>
                  <a:lnTo>
                    <a:pt x="20573" y="12796"/>
                  </a:lnTo>
                  <a:lnTo>
                    <a:pt x="21005" y="13195"/>
                  </a:lnTo>
                  <a:lnTo>
                    <a:pt x="21470" y="13560"/>
                  </a:lnTo>
                  <a:lnTo>
                    <a:pt x="21969" y="13893"/>
                  </a:lnTo>
                  <a:lnTo>
                    <a:pt x="22434" y="14225"/>
                  </a:lnTo>
                  <a:lnTo>
                    <a:pt x="22933" y="14524"/>
                  </a:lnTo>
                  <a:lnTo>
                    <a:pt x="23465" y="14823"/>
                  </a:lnTo>
                  <a:lnTo>
                    <a:pt x="23398" y="14026"/>
                  </a:lnTo>
                  <a:lnTo>
                    <a:pt x="23298" y="13228"/>
                  </a:lnTo>
                  <a:lnTo>
                    <a:pt x="23199" y="12397"/>
                  </a:lnTo>
                  <a:lnTo>
                    <a:pt x="23033" y="11599"/>
                  </a:lnTo>
                  <a:lnTo>
                    <a:pt x="22833" y="10802"/>
                  </a:lnTo>
                  <a:lnTo>
                    <a:pt x="22634" y="10037"/>
                  </a:lnTo>
                  <a:lnTo>
                    <a:pt x="22368" y="9240"/>
                  </a:lnTo>
                  <a:lnTo>
                    <a:pt x="22102" y="8475"/>
                  </a:lnTo>
                  <a:lnTo>
                    <a:pt x="22667" y="8874"/>
                  </a:lnTo>
                  <a:lnTo>
                    <a:pt x="23265" y="9206"/>
                  </a:lnTo>
                  <a:lnTo>
                    <a:pt x="23863" y="9506"/>
                  </a:lnTo>
                  <a:lnTo>
                    <a:pt x="24462" y="9771"/>
                  </a:lnTo>
                  <a:lnTo>
                    <a:pt x="25093" y="10004"/>
                  </a:lnTo>
                  <a:lnTo>
                    <a:pt x="25758" y="10204"/>
                  </a:lnTo>
                  <a:lnTo>
                    <a:pt x="26423" y="10370"/>
                  </a:lnTo>
                  <a:lnTo>
                    <a:pt x="27087" y="10536"/>
                  </a:lnTo>
                  <a:lnTo>
                    <a:pt x="27752" y="10636"/>
                  </a:lnTo>
                  <a:lnTo>
                    <a:pt x="28417" y="10735"/>
                  </a:lnTo>
                  <a:lnTo>
                    <a:pt x="29813" y="10901"/>
                  </a:lnTo>
                  <a:lnTo>
                    <a:pt x="31175" y="11001"/>
                  </a:lnTo>
                  <a:lnTo>
                    <a:pt x="32571" y="11101"/>
                  </a:lnTo>
                  <a:lnTo>
                    <a:pt x="32571" y="11101"/>
                  </a:lnTo>
                  <a:lnTo>
                    <a:pt x="32372" y="10536"/>
                  </a:lnTo>
                  <a:lnTo>
                    <a:pt x="32106" y="9971"/>
                  </a:lnTo>
                  <a:lnTo>
                    <a:pt x="31807" y="9373"/>
                  </a:lnTo>
                  <a:lnTo>
                    <a:pt x="31474" y="8774"/>
                  </a:lnTo>
                  <a:lnTo>
                    <a:pt x="31109" y="8176"/>
                  </a:lnTo>
                  <a:lnTo>
                    <a:pt x="30710" y="7578"/>
                  </a:lnTo>
                  <a:lnTo>
                    <a:pt x="30311" y="6980"/>
                  </a:lnTo>
                  <a:lnTo>
                    <a:pt x="29846" y="6415"/>
                  </a:lnTo>
                  <a:lnTo>
                    <a:pt x="29381" y="5850"/>
                  </a:lnTo>
                  <a:lnTo>
                    <a:pt x="28915" y="5318"/>
                  </a:lnTo>
                  <a:lnTo>
                    <a:pt x="28417" y="4819"/>
                  </a:lnTo>
                  <a:lnTo>
                    <a:pt x="27918" y="4321"/>
                  </a:lnTo>
                  <a:lnTo>
                    <a:pt x="27386" y="3889"/>
                  </a:lnTo>
                  <a:lnTo>
                    <a:pt x="26888" y="3490"/>
                  </a:lnTo>
                  <a:lnTo>
                    <a:pt x="26356" y="3158"/>
                  </a:lnTo>
                  <a:lnTo>
                    <a:pt x="25858" y="2859"/>
                  </a:lnTo>
                  <a:lnTo>
                    <a:pt x="25326" y="2593"/>
                  </a:lnTo>
                  <a:lnTo>
                    <a:pt x="24794" y="2393"/>
                  </a:lnTo>
                  <a:lnTo>
                    <a:pt x="24262" y="2260"/>
                  </a:lnTo>
                  <a:lnTo>
                    <a:pt x="23697" y="2127"/>
                  </a:lnTo>
                  <a:lnTo>
                    <a:pt x="23132" y="2061"/>
                  </a:lnTo>
                  <a:lnTo>
                    <a:pt x="22567" y="2028"/>
                  </a:lnTo>
                  <a:lnTo>
                    <a:pt x="22035" y="1994"/>
                  </a:lnTo>
                  <a:lnTo>
                    <a:pt x="21470" y="2028"/>
                  </a:lnTo>
                  <a:lnTo>
                    <a:pt x="20972" y="2094"/>
                  </a:lnTo>
                  <a:lnTo>
                    <a:pt x="20473" y="2161"/>
                  </a:lnTo>
                  <a:lnTo>
                    <a:pt x="19975" y="2260"/>
                  </a:lnTo>
                  <a:lnTo>
                    <a:pt x="19543" y="2393"/>
                  </a:lnTo>
                  <a:lnTo>
                    <a:pt x="19111" y="2526"/>
                  </a:lnTo>
                  <a:lnTo>
                    <a:pt x="18745" y="2692"/>
                  </a:lnTo>
                  <a:lnTo>
                    <a:pt x="18413" y="2892"/>
                  </a:lnTo>
                  <a:lnTo>
                    <a:pt x="18147" y="3058"/>
                  </a:lnTo>
                  <a:lnTo>
                    <a:pt x="17948" y="2825"/>
                  </a:lnTo>
                  <a:lnTo>
                    <a:pt x="17715" y="2559"/>
                  </a:lnTo>
                  <a:lnTo>
                    <a:pt x="17449" y="2293"/>
                  </a:lnTo>
                  <a:lnTo>
                    <a:pt x="17117" y="2028"/>
                  </a:lnTo>
                  <a:lnTo>
                    <a:pt x="16784" y="1728"/>
                  </a:lnTo>
                  <a:lnTo>
                    <a:pt x="16385" y="1463"/>
                  </a:lnTo>
                  <a:lnTo>
                    <a:pt x="15920" y="1163"/>
                  </a:lnTo>
                  <a:lnTo>
                    <a:pt x="15455" y="931"/>
                  </a:lnTo>
                  <a:lnTo>
                    <a:pt x="14923" y="698"/>
                  </a:lnTo>
                  <a:lnTo>
                    <a:pt x="14358" y="466"/>
                  </a:lnTo>
                  <a:lnTo>
                    <a:pt x="13727" y="299"/>
                  </a:lnTo>
                  <a:lnTo>
                    <a:pt x="13095" y="166"/>
                  </a:lnTo>
                  <a:lnTo>
                    <a:pt x="12397" y="67"/>
                  </a:lnTo>
                  <a:lnTo>
                    <a:pt x="1163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37;p62"/>
            <p:cNvSpPr/>
            <p:nvPr/>
          </p:nvSpPr>
          <p:spPr>
            <a:xfrm>
              <a:off x="1807550" y="1558400"/>
              <a:ext cx="3109200" cy="3587800"/>
            </a:xfrm>
            <a:custGeom>
              <a:avLst/>
              <a:gdLst/>
              <a:ahLst/>
              <a:cxnLst/>
              <a:rect l="l" t="t" r="r" b="b"/>
              <a:pathLst>
                <a:path w="124368" h="143512" extrusionOk="0">
                  <a:moveTo>
                    <a:pt x="59791" y="0"/>
                  </a:moveTo>
                  <a:lnTo>
                    <a:pt x="59791" y="532"/>
                  </a:lnTo>
                  <a:lnTo>
                    <a:pt x="59757" y="1163"/>
                  </a:lnTo>
                  <a:lnTo>
                    <a:pt x="59658" y="2028"/>
                  </a:lnTo>
                  <a:lnTo>
                    <a:pt x="59458" y="3091"/>
                  </a:lnTo>
                  <a:lnTo>
                    <a:pt x="59192" y="4387"/>
                  </a:lnTo>
                  <a:lnTo>
                    <a:pt x="58993" y="5085"/>
                  </a:lnTo>
                  <a:lnTo>
                    <a:pt x="58760" y="5850"/>
                  </a:lnTo>
                  <a:lnTo>
                    <a:pt x="58494" y="6647"/>
                  </a:lnTo>
                  <a:lnTo>
                    <a:pt x="58195" y="7478"/>
                  </a:lnTo>
                  <a:lnTo>
                    <a:pt x="57863" y="8376"/>
                  </a:lnTo>
                  <a:lnTo>
                    <a:pt x="57464" y="9306"/>
                  </a:lnTo>
                  <a:lnTo>
                    <a:pt x="57032" y="10270"/>
                  </a:lnTo>
                  <a:lnTo>
                    <a:pt x="56534" y="11267"/>
                  </a:lnTo>
                  <a:lnTo>
                    <a:pt x="55969" y="12297"/>
                  </a:lnTo>
                  <a:lnTo>
                    <a:pt x="55370" y="13361"/>
                  </a:lnTo>
                  <a:lnTo>
                    <a:pt x="54706" y="14424"/>
                  </a:lnTo>
                  <a:lnTo>
                    <a:pt x="53941" y="15554"/>
                  </a:lnTo>
                  <a:lnTo>
                    <a:pt x="53144" y="16718"/>
                  </a:lnTo>
                  <a:lnTo>
                    <a:pt x="52279" y="17881"/>
                  </a:lnTo>
                  <a:lnTo>
                    <a:pt x="51316" y="19077"/>
                  </a:lnTo>
                  <a:lnTo>
                    <a:pt x="50319" y="20307"/>
                  </a:lnTo>
                  <a:lnTo>
                    <a:pt x="49189" y="21537"/>
                  </a:lnTo>
                  <a:lnTo>
                    <a:pt x="48025" y="22800"/>
                  </a:lnTo>
                  <a:lnTo>
                    <a:pt x="46729" y="24063"/>
                  </a:lnTo>
                  <a:lnTo>
                    <a:pt x="45400" y="25359"/>
                  </a:lnTo>
                  <a:lnTo>
                    <a:pt x="43937" y="26655"/>
                  </a:lnTo>
                  <a:lnTo>
                    <a:pt x="42475" y="27885"/>
                  </a:lnTo>
                  <a:lnTo>
                    <a:pt x="40913" y="29148"/>
                  </a:lnTo>
                  <a:lnTo>
                    <a:pt x="39351" y="30344"/>
                  </a:lnTo>
                  <a:lnTo>
                    <a:pt x="37722" y="31574"/>
                  </a:lnTo>
                  <a:lnTo>
                    <a:pt x="36061" y="32770"/>
                  </a:lnTo>
                  <a:lnTo>
                    <a:pt x="32671" y="35230"/>
                  </a:lnTo>
                  <a:lnTo>
                    <a:pt x="29247" y="37689"/>
                  </a:lnTo>
                  <a:lnTo>
                    <a:pt x="27519" y="38986"/>
                  </a:lnTo>
                  <a:lnTo>
                    <a:pt x="25791" y="40282"/>
                  </a:lnTo>
                  <a:lnTo>
                    <a:pt x="24063" y="41611"/>
                  </a:lnTo>
                  <a:lnTo>
                    <a:pt x="22368" y="43007"/>
                  </a:lnTo>
                  <a:lnTo>
                    <a:pt x="20673" y="44403"/>
                  </a:lnTo>
                  <a:lnTo>
                    <a:pt x="19011" y="45899"/>
                  </a:lnTo>
                  <a:lnTo>
                    <a:pt x="17382" y="47427"/>
                  </a:lnTo>
                  <a:lnTo>
                    <a:pt x="15787" y="49023"/>
                  </a:lnTo>
                  <a:lnTo>
                    <a:pt x="15023" y="49820"/>
                  </a:lnTo>
                  <a:lnTo>
                    <a:pt x="14225" y="50651"/>
                  </a:lnTo>
                  <a:lnTo>
                    <a:pt x="13460" y="51515"/>
                  </a:lnTo>
                  <a:lnTo>
                    <a:pt x="12729" y="52379"/>
                  </a:lnTo>
                  <a:lnTo>
                    <a:pt x="11998" y="53277"/>
                  </a:lnTo>
                  <a:lnTo>
                    <a:pt x="11267" y="54207"/>
                  </a:lnTo>
                  <a:lnTo>
                    <a:pt x="10569" y="55138"/>
                  </a:lnTo>
                  <a:lnTo>
                    <a:pt x="9871" y="56069"/>
                  </a:lnTo>
                  <a:lnTo>
                    <a:pt x="9206" y="57066"/>
                  </a:lnTo>
                  <a:lnTo>
                    <a:pt x="8542" y="58063"/>
                  </a:lnTo>
                  <a:lnTo>
                    <a:pt x="7910" y="59093"/>
                  </a:lnTo>
                  <a:lnTo>
                    <a:pt x="7279" y="60123"/>
                  </a:lnTo>
                  <a:lnTo>
                    <a:pt x="6680" y="61187"/>
                  </a:lnTo>
                  <a:lnTo>
                    <a:pt x="6115" y="62284"/>
                  </a:lnTo>
                  <a:lnTo>
                    <a:pt x="5550" y="63414"/>
                  </a:lnTo>
                  <a:lnTo>
                    <a:pt x="5019" y="64577"/>
                  </a:lnTo>
                  <a:lnTo>
                    <a:pt x="4487" y="65740"/>
                  </a:lnTo>
                  <a:lnTo>
                    <a:pt x="3988" y="66937"/>
                  </a:lnTo>
                  <a:lnTo>
                    <a:pt x="3523" y="68166"/>
                  </a:lnTo>
                  <a:lnTo>
                    <a:pt x="3058" y="69429"/>
                  </a:lnTo>
                  <a:lnTo>
                    <a:pt x="2659" y="70725"/>
                  </a:lnTo>
                  <a:lnTo>
                    <a:pt x="2260" y="72055"/>
                  </a:lnTo>
                  <a:lnTo>
                    <a:pt x="1861" y="73418"/>
                  </a:lnTo>
                  <a:lnTo>
                    <a:pt x="1529" y="74813"/>
                  </a:lnTo>
                  <a:lnTo>
                    <a:pt x="1197" y="76209"/>
                  </a:lnTo>
                  <a:lnTo>
                    <a:pt x="931" y="77672"/>
                  </a:lnTo>
                  <a:lnTo>
                    <a:pt x="665" y="79167"/>
                  </a:lnTo>
                  <a:lnTo>
                    <a:pt x="432" y="80696"/>
                  </a:lnTo>
                  <a:lnTo>
                    <a:pt x="233" y="82225"/>
                  </a:lnTo>
                  <a:lnTo>
                    <a:pt x="100" y="83754"/>
                  </a:lnTo>
                  <a:lnTo>
                    <a:pt x="33" y="85283"/>
                  </a:lnTo>
                  <a:lnTo>
                    <a:pt x="0" y="86811"/>
                  </a:lnTo>
                  <a:lnTo>
                    <a:pt x="33" y="88307"/>
                  </a:lnTo>
                  <a:lnTo>
                    <a:pt x="100" y="89836"/>
                  </a:lnTo>
                  <a:lnTo>
                    <a:pt x="233" y="91331"/>
                  </a:lnTo>
                  <a:lnTo>
                    <a:pt x="366" y="92827"/>
                  </a:lnTo>
                  <a:lnTo>
                    <a:pt x="598" y="94289"/>
                  </a:lnTo>
                  <a:lnTo>
                    <a:pt x="831" y="95785"/>
                  </a:lnTo>
                  <a:lnTo>
                    <a:pt x="1130" y="97247"/>
                  </a:lnTo>
                  <a:lnTo>
                    <a:pt x="1462" y="98677"/>
                  </a:lnTo>
                  <a:lnTo>
                    <a:pt x="1828" y="100106"/>
                  </a:lnTo>
                  <a:lnTo>
                    <a:pt x="2227" y="101535"/>
                  </a:lnTo>
                  <a:lnTo>
                    <a:pt x="2659" y="102964"/>
                  </a:lnTo>
                  <a:lnTo>
                    <a:pt x="3124" y="104360"/>
                  </a:lnTo>
                  <a:lnTo>
                    <a:pt x="3623" y="105756"/>
                  </a:lnTo>
                  <a:lnTo>
                    <a:pt x="4155" y="107118"/>
                  </a:lnTo>
                  <a:lnTo>
                    <a:pt x="4686" y="108481"/>
                  </a:lnTo>
                  <a:lnTo>
                    <a:pt x="5285" y="109810"/>
                  </a:lnTo>
                  <a:lnTo>
                    <a:pt x="5883" y="111140"/>
                  </a:lnTo>
                  <a:lnTo>
                    <a:pt x="6481" y="112436"/>
                  </a:lnTo>
                  <a:lnTo>
                    <a:pt x="7146" y="113732"/>
                  </a:lnTo>
                  <a:lnTo>
                    <a:pt x="7810" y="114995"/>
                  </a:lnTo>
                  <a:lnTo>
                    <a:pt x="8475" y="116258"/>
                  </a:lnTo>
                  <a:lnTo>
                    <a:pt x="9173" y="117488"/>
                  </a:lnTo>
                  <a:lnTo>
                    <a:pt x="9871" y="118684"/>
                  </a:lnTo>
                  <a:lnTo>
                    <a:pt x="10602" y="119881"/>
                  </a:lnTo>
                  <a:lnTo>
                    <a:pt x="12065" y="122207"/>
                  </a:lnTo>
                  <a:lnTo>
                    <a:pt x="13527" y="124401"/>
                  </a:lnTo>
                  <a:lnTo>
                    <a:pt x="15056" y="126528"/>
                  </a:lnTo>
                  <a:lnTo>
                    <a:pt x="16551" y="128555"/>
                  </a:lnTo>
                  <a:lnTo>
                    <a:pt x="18047" y="130483"/>
                  </a:lnTo>
                  <a:lnTo>
                    <a:pt x="19509" y="132278"/>
                  </a:lnTo>
                  <a:lnTo>
                    <a:pt x="20938" y="133973"/>
                  </a:lnTo>
                  <a:lnTo>
                    <a:pt x="22301" y="135568"/>
                  </a:lnTo>
                  <a:lnTo>
                    <a:pt x="23597" y="136997"/>
                  </a:lnTo>
                  <a:lnTo>
                    <a:pt x="24827" y="138293"/>
                  </a:lnTo>
                  <a:lnTo>
                    <a:pt x="25957" y="139490"/>
                  </a:lnTo>
                  <a:lnTo>
                    <a:pt x="26987" y="140520"/>
                  </a:lnTo>
                  <a:lnTo>
                    <a:pt x="28649" y="142149"/>
                  </a:lnTo>
                  <a:lnTo>
                    <a:pt x="29713" y="143146"/>
                  </a:lnTo>
                  <a:lnTo>
                    <a:pt x="30111" y="143511"/>
                  </a:lnTo>
                  <a:lnTo>
                    <a:pt x="104027" y="143511"/>
                  </a:lnTo>
                  <a:lnTo>
                    <a:pt x="104924" y="141849"/>
                  </a:lnTo>
                  <a:lnTo>
                    <a:pt x="105955" y="139922"/>
                  </a:lnTo>
                  <a:lnTo>
                    <a:pt x="107284" y="137363"/>
                  </a:lnTo>
                  <a:lnTo>
                    <a:pt x="108846" y="134272"/>
                  </a:lnTo>
                  <a:lnTo>
                    <a:pt x="110608" y="130716"/>
                  </a:lnTo>
                  <a:lnTo>
                    <a:pt x="112469" y="126761"/>
                  </a:lnTo>
                  <a:lnTo>
                    <a:pt x="113433" y="124700"/>
                  </a:lnTo>
                  <a:lnTo>
                    <a:pt x="114396" y="122540"/>
                  </a:lnTo>
                  <a:lnTo>
                    <a:pt x="115360" y="120346"/>
                  </a:lnTo>
                  <a:lnTo>
                    <a:pt x="116324" y="118086"/>
                  </a:lnTo>
                  <a:lnTo>
                    <a:pt x="117255" y="115826"/>
                  </a:lnTo>
                  <a:lnTo>
                    <a:pt x="118152" y="113533"/>
                  </a:lnTo>
                  <a:lnTo>
                    <a:pt x="119049" y="111240"/>
                  </a:lnTo>
                  <a:lnTo>
                    <a:pt x="119880" y="108913"/>
                  </a:lnTo>
                  <a:lnTo>
                    <a:pt x="120678" y="106620"/>
                  </a:lnTo>
                  <a:lnTo>
                    <a:pt x="121409" y="104360"/>
                  </a:lnTo>
                  <a:lnTo>
                    <a:pt x="122074" y="102133"/>
                  </a:lnTo>
                  <a:lnTo>
                    <a:pt x="122672" y="99906"/>
                  </a:lnTo>
                  <a:lnTo>
                    <a:pt x="123204" y="97779"/>
                  </a:lnTo>
                  <a:lnTo>
                    <a:pt x="123636" y="95685"/>
                  </a:lnTo>
                  <a:lnTo>
                    <a:pt x="123802" y="94655"/>
                  </a:lnTo>
                  <a:lnTo>
                    <a:pt x="123968" y="93658"/>
                  </a:lnTo>
                  <a:lnTo>
                    <a:pt x="124101" y="92694"/>
                  </a:lnTo>
                  <a:lnTo>
                    <a:pt x="124201" y="91730"/>
                  </a:lnTo>
                  <a:lnTo>
                    <a:pt x="124267" y="90800"/>
                  </a:lnTo>
                  <a:lnTo>
                    <a:pt x="124334" y="89902"/>
                  </a:lnTo>
                  <a:lnTo>
                    <a:pt x="124367" y="89038"/>
                  </a:lnTo>
                  <a:lnTo>
                    <a:pt x="124334" y="88174"/>
                  </a:lnTo>
                  <a:lnTo>
                    <a:pt x="124267" y="86379"/>
                  </a:lnTo>
                  <a:lnTo>
                    <a:pt x="124134" y="84352"/>
                  </a:lnTo>
                  <a:lnTo>
                    <a:pt x="123935" y="82158"/>
                  </a:lnTo>
                  <a:lnTo>
                    <a:pt x="123736" y="79732"/>
                  </a:lnTo>
                  <a:lnTo>
                    <a:pt x="123470" y="77140"/>
                  </a:lnTo>
                  <a:lnTo>
                    <a:pt x="123171" y="74415"/>
                  </a:lnTo>
                  <a:lnTo>
                    <a:pt x="122473" y="68565"/>
                  </a:lnTo>
                  <a:lnTo>
                    <a:pt x="121675" y="62350"/>
                  </a:lnTo>
                  <a:lnTo>
                    <a:pt x="120811" y="55902"/>
                  </a:lnTo>
                  <a:lnTo>
                    <a:pt x="119880" y="49355"/>
                  </a:lnTo>
                  <a:lnTo>
                    <a:pt x="118950" y="42874"/>
                  </a:lnTo>
                  <a:lnTo>
                    <a:pt x="117986" y="36593"/>
                  </a:lnTo>
                  <a:lnTo>
                    <a:pt x="117089" y="30677"/>
                  </a:lnTo>
                  <a:lnTo>
                    <a:pt x="115493" y="20507"/>
                  </a:lnTo>
                  <a:lnTo>
                    <a:pt x="114396" y="13527"/>
                  </a:lnTo>
                  <a:lnTo>
                    <a:pt x="113964" y="10935"/>
                  </a:lnTo>
                  <a:lnTo>
                    <a:pt x="597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38;p62"/>
            <p:cNvSpPr/>
            <p:nvPr/>
          </p:nvSpPr>
          <p:spPr>
            <a:xfrm>
              <a:off x="1487650" y="4106725"/>
              <a:ext cx="1194000" cy="1039475"/>
            </a:xfrm>
            <a:custGeom>
              <a:avLst/>
              <a:gdLst/>
              <a:ahLst/>
              <a:cxnLst/>
              <a:rect l="l" t="t" r="r" b="b"/>
              <a:pathLst>
                <a:path w="47760" h="41579" extrusionOk="0">
                  <a:moveTo>
                    <a:pt x="8276" y="1"/>
                  </a:moveTo>
                  <a:lnTo>
                    <a:pt x="7844" y="34"/>
                  </a:lnTo>
                  <a:lnTo>
                    <a:pt x="7445" y="100"/>
                  </a:lnTo>
                  <a:lnTo>
                    <a:pt x="7013" y="134"/>
                  </a:lnTo>
                  <a:lnTo>
                    <a:pt x="6614" y="233"/>
                  </a:lnTo>
                  <a:lnTo>
                    <a:pt x="6182" y="333"/>
                  </a:lnTo>
                  <a:lnTo>
                    <a:pt x="5783" y="466"/>
                  </a:lnTo>
                  <a:lnTo>
                    <a:pt x="5385" y="632"/>
                  </a:lnTo>
                  <a:lnTo>
                    <a:pt x="4986" y="798"/>
                  </a:lnTo>
                  <a:lnTo>
                    <a:pt x="4587" y="998"/>
                  </a:lnTo>
                  <a:lnTo>
                    <a:pt x="4221" y="1197"/>
                  </a:lnTo>
                  <a:lnTo>
                    <a:pt x="3823" y="1463"/>
                  </a:lnTo>
                  <a:lnTo>
                    <a:pt x="3457" y="1729"/>
                  </a:lnTo>
                  <a:lnTo>
                    <a:pt x="3058" y="2028"/>
                  </a:lnTo>
                  <a:lnTo>
                    <a:pt x="2693" y="2327"/>
                  </a:lnTo>
                  <a:lnTo>
                    <a:pt x="2327" y="2659"/>
                  </a:lnTo>
                  <a:lnTo>
                    <a:pt x="1928" y="3125"/>
                  </a:lnTo>
                  <a:lnTo>
                    <a:pt x="1529" y="3623"/>
                  </a:lnTo>
                  <a:lnTo>
                    <a:pt x="1197" y="4122"/>
                  </a:lnTo>
                  <a:lnTo>
                    <a:pt x="898" y="4687"/>
                  </a:lnTo>
                  <a:lnTo>
                    <a:pt x="665" y="5252"/>
                  </a:lnTo>
                  <a:lnTo>
                    <a:pt x="433" y="5817"/>
                  </a:lnTo>
                  <a:lnTo>
                    <a:pt x="266" y="6448"/>
                  </a:lnTo>
                  <a:lnTo>
                    <a:pt x="167" y="7080"/>
                  </a:lnTo>
                  <a:lnTo>
                    <a:pt x="67" y="7711"/>
                  </a:lnTo>
                  <a:lnTo>
                    <a:pt x="0" y="8409"/>
                  </a:lnTo>
                  <a:lnTo>
                    <a:pt x="0" y="9074"/>
                  </a:lnTo>
                  <a:lnTo>
                    <a:pt x="34" y="9772"/>
                  </a:lnTo>
                  <a:lnTo>
                    <a:pt x="67" y="10503"/>
                  </a:lnTo>
                  <a:lnTo>
                    <a:pt x="167" y="11234"/>
                  </a:lnTo>
                  <a:lnTo>
                    <a:pt x="266" y="11999"/>
                  </a:lnTo>
                  <a:lnTo>
                    <a:pt x="399" y="12763"/>
                  </a:lnTo>
                  <a:lnTo>
                    <a:pt x="599" y="13527"/>
                  </a:lnTo>
                  <a:lnTo>
                    <a:pt x="798" y="14325"/>
                  </a:lnTo>
                  <a:lnTo>
                    <a:pt x="998" y="15090"/>
                  </a:lnTo>
                  <a:lnTo>
                    <a:pt x="1263" y="15887"/>
                  </a:lnTo>
                  <a:lnTo>
                    <a:pt x="1828" y="17516"/>
                  </a:lnTo>
                  <a:lnTo>
                    <a:pt x="2460" y="19144"/>
                  </a:lnTo>
                  <a:lnTo>
                    <a:pt x="3158" y="20806"/>
                  </a:lnTo>
                  <a:lnTo>
                    <a:pt x="3955" y="22435"/>
                  </a:lnTo>
                  <a:lnTo>
                    <a:pt x="4753" y="24063"/>
                  </a:lnTo>
                  <a:lnTo>
                    <a:pt x="5617" y="25692"/>
                  </a:lnTo>
                  <a:lnTo>
                    <a:pt x="6515" y="27254"/>
                  </a:lnTo>
                  <a:lnTo>
                    <a:pt x="7412" y="28816"/>
                  </a:lnTo>
                  <a:lnTo>
                    <a:pt x="8343" y="30311"/>
                  </a:lnTo>
                  <a:lnTo>
                    <a:pt x="9240" y="31774"/>
                  </a:lnTo>
                  <a:lnTo>
                    <a:pt x="10137" y="33136"/>
                  </a:lnTo>
                  <a:lnTo>
                    <a:pt x="11001" y="34466"/>
                  </a:lnTo>
                  <a:lnTo>
                    <a:pt x="12663" y="36826"/>
                  </a:lnTo>
                  <a:lnTo>
                    <a:pt x="14059" y="38786"/>
                  </a:lnTo>
                  <a:lnTo>
                    <a:pt x="15189" y="40282"/>
                  </a:lnTo>
                  <a:lnTo>
                    <a:pt x="16186" y="41578"/>
                  </a:lnTo>
                  <a:lnTo>
                    <a:pt x="47760" y="41578"/>
                  </a:lnTo>
                  <a:lnTo>
                    <a:pt x="47427" y="40980"/>
                  </a:lnTo>
                  <a:lnTo>
                    <a:pt x="46430" y="39285"/>
                  </a:lnTo>
                  <a:lnTo>
                    <a:pt x="44902" y="36693"/>
                  </a:lnTo>
                  <a:lnTo>
                    <a:pt x="42841" y="33369"/>
                  </a:lnTo>
                  <a:lnTo>
                    <a:pt x="41611" y="31508"/>
                  </a:lnTo>
                  <a:lnTo>
                    <a:pt x="40315" y="29514"/>
                  </a:lnTo>
                  <a:lnTo>
                    <a:pt x="38919" y="27420"/>
                  </a:lnTo>
                  <a:lnTo>
                    <a:pt x="37457" y="25293"/>
                  </a:lnTo>
                  <a:lnTo>
                    <a:pt x="35895" y="23099"/>
                  </a:lnTo>
                  <a:lnTo>
                    <a:pt x="34266" y="20873"/>
                  </a:lnTo>
                  <a:lnTo>
                    <a:pt x="32571" y="18646"/>
                  </a:lnTo>
                  <a:lnTo>
                    <a:pt x="30810" y="16452"/>
                  </a:lnTo>
                  <a:lnTo>
                    <a:pt x="29048" y="14325"/>
                  </a:lnTo>
                  <a:lnTo>
                    <a:pt x="27220" y="12231"/>
                  </a:lnTo>
                  <a:lnTo>
                    <a:pt x="26290" y="11234"/>
                  </a:lnTo>
                  <a:lnTo>
                    <a:pt x="25359" y="10237"/>
                  </a:lnTo>
                  <a:lnTo>
                    <a:pt x="24429" y="9273"/>
                  </a:lnTo>
                  <a:lnTo>
                    <a:pt x="23465" y="8343"/>
                  </a:lnTo>
                  <a:lnTo>
                    <a:pt x="22534" y="7445"/>
                  </a:lnTo>
                  <a:lnTo>
                    <a:pt x="21570" y="6614"/>
                  </a:lnTo>
                  <a:lnTo>
                    <a:pt x="20640" y="5784"/>
                  </a:lnTo>
                  <a:lnTo>
                    <a:pt x="19709" y="5019"/>
                  </a:lnTo>
                  <a:lnTo>
                    <a:pt x="18745" y="4288"/>
                  </a:lnTo>
                  <a:lnTo>
                    <a:pt x="17815" y="3590"/>
                  </a:lnTo>
                  <a:lnTo>
                    <a:pt x="16851" y="2959"/>
                  </a:lnTo>
                  <a:lnTo>
                    <a:pt x="15920" y="2394"/>
                  </a:lnTo>
                  <a:lnTo>
                    <a:pt x="14990" y="1862"/>
                  </a:lnTo>
                  <a:lnTo>
                    <a:pt x="14059" y="1397"/>
                  </a:lnTo>
                  <a:lnTo>
                    <a:pt x="13162" y="998"/>
                  </a:lnTo>
                  <a:lnTo>
                    <a:pt x="12264" y="665"/>
                  </a:lnTo>
                  <a:lnTo>
                    <a:pt x="11334" y="399"/>
                  </a:lnTo>
                  <a:lnTo>
                    <a:pt x="10470" y="200"/>
                  </a:lnTo>
                  <a:lnTo>
                    <a:pt x="9572" y="67"/>
                  </a:lnTo>
                  <a:lnTo>
                    <a:pt x="8708"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9;p62"/>
            <p:cNvSpPr/>
            <p:nvPr/>
          </p:nvSpPr>
          <p:spPr>
            <a:xfrm>
              <a:off x="3244975" y="238125"/>
              <a:ext cx="2180275" cy="1798050"/>
            </a:xfrm>
            <a:custGeom>
              <a:avLst/>
              <a:gdLst/>
              <a:ahLst/>
              <a:cxnLst/>
              <a:rect l="l" t="t" r="r" b="b"/>
              <a:pathLst>
                <a:path w="87211" h="71922" extrusionOk="0">
                  <a:moveTo>
                    <a:pt x="38853" y="0"/>
                  </a:moveTo>
                  <a:lnTo>
                    <a:pt x="37291" y="66"/>
                  </a:lnTo>
                  <a:lnTo>
                    <a:pt x="35762" y="199"/>
                  </a:lnTo>
                  <a:lnTo>
                    <a:pt x="34266" y="399"/>
                  </a:lnTo>
                  <a:lnTo>
                    <a:pt x="32771" y="631"/>
                  </a:lnTo>
                  <a:lnTo>
                    <a:pt x="31308" y="964"/>
                  </a:lnTo>
                  <a:lnTo>
                    <a:pt x="29846" y="1363"/>
                  </a:lnTo>
                  <a:lnTo>
                    <a:pt x="28417" y="1795"/>
                  </a:lnTo>
                  <a:lnTo>
                    <a:pt x="27021" y="2326"/>
                  </a:lnTo>
                  <a:lnTo>
                    <a:pt x="25625" y="2891"/>
                  </a:lnTo>
                  <a:lnTo>
                    <a:pt x="24296" y="3523"/>
                  </a:lnTo>
                  <a:lnTo>
                    <a:pt x="22966" y="4221"/>
                  </a:lnTo>
                  <a:lnTo>
                    <a:pt x="21637" y="4952"/>
                  </a:lnTo>
                  <a:lnTo>
                    <a:pt x="20374" y="5750"/>
                  </a:lnTo>
                  <a:lnTo>
                    <a:pt x="19144" y="6581"/>
                  </a:lnTo>
                  <a:lnTo>
                    <a:pt x="17914" y="7478"/>
                  </a:lnTo>
                  <a:lnTo>
                    <a:pt x="16751" y="8409"/>
                  </a:lnTo>
                  <a:lnTo>
                    <a:pt x="15588" y="9372"/>
                  </a:lnTo>
                  <a:lnTo>
                    <a:pt x="14458" y="10369"/>
                  </a:lnTo>
                  <a:lnTo>
                    <a:pt x="13394" y="11433"/>
                  </a:lnTo>
                  <a:lnTo>
                    <a:pt x="12331" y="12530"/>
                  </a:lnTo>
                  <a:lnTo>
                    <a:pt x="11334" y="13627"/>
                  </a:lnTo>
                  <a:lnTo>
                    <a:pt x="10337" y="14790"/>
                  </a:lnTo>
                  <a:lnTo>
                    <a:pt x="9406" y="15986"/>
                  </a:lnTo>
                  <a:lnTo>
                    <a:pt x="8509" y="17183"/>
                  </a:lnTo>
                  <a:lnTo>
                    <a:pt x="7645" y="18446"/>
                  </a:lnTo>
                  <a:lnTo>
                    <a:pt x="6814" y="19709"/>
                  </a:lnTo>
                  <a:lnTo>
                    <a:pt x="6049" y="20972"/>
                  </a:lnTo>
                  <a:lnTo>
                    <a:pt x="5318" y="22301"/>
                  </a:lnTo>
                  <a:lnTo>
                    <a:pt x="4620" y="23597"/>
                  </a:lnTo>
                  <a:lnTo>
                    <a:pt x="3955" y="24960"/>
                  </a:lnTo>
                  <a:lnTo>
                    <a:pt x="3357" y="26289"/>
                  </a:lnTo>
                  <a:lnTo>
                    <a:pt x="2792" y="27652"/>
                  </a:lnTo>
                  <a:lnTo>
                    <a:pt x="2294" y="29048"/>
                  </a:lnTo>
                  <a:lnTo>
                    <a:pt x="1828" y="30411"/>
                  </a:lnTo>
                  <a:lnTo>
                    <a:pt x="1430" y="31740"/>
                  </a:lnTo>
                  <a:lnTo>
                    <a:pt x="1097" y="33003"/>
                  </a:lnTo>
                  <a:lnTo>
                    <a:pt x="798" y="34266"/>
                  </a:lnTo>
                  <a:lnTo>
                    <a:pt x="565" y="35496"/>
                  </a:lnTo>
                  <a:lnTo>
                    <a:pt x="366" y="36692"/>
                  </a:lnTo>
                  <a:lnTo>
                    <a:pt x="233" y="37822"/>
                  </a:lnTo>
                  <a:lnTo>
                    <a:pt x="100" y="38952"/>
                  </a:lnTo>
                  <a:lnTo>
                    <a:pt x="34" y="40016"/>
                  </a:lnTo>
                  <a:lnTo>
                    <a:pt x="0" y="41079"/>
                  </a:lnTo>
                  <a:lnTo>
                    <a:pt x="0" y="42076"/>
                  </a:lnTo>
                  <a:lnTo>
                    <a:pt x="0" y="43007"/>
                  </a:lnTo>
                  <a:lnTo>
                    <a:pt x="67" y="43937"/>
                  </a:lnTo>
                  <a:lnTo>
                    <a:pt x="133" y="44801"/>
                  </a:lnTo>
                  <a:lnTo>
                    <a:pt x="233" y="45632"/>
                  </a:lnTo>
                  <a:lnTo>
                    <a:pt x="333" y="46430"/>
                  </a:lnTo>
                  <a:lnTo>
                    <a:pt x="466" y="47194"/>
                  </a:lnTo>
                  <a:lnTo>
                    <a:pt x="632" y="47892"/>
                  </a:lnTo>
                  <a:lnTo>
                    <a:pt x="931" y="49155"/>
                  </a:lnTo>
                  <a:lnTo>
                    <a:pt x="1263" y="50252"/>
                  </a:lnTo>
                  <a:lnTo>
                    <a:pt x="1562" y="51149"/>
                  </a:lnTo>
                  <a:lnTo>
                    <a:pt x="1862" y="51881"/>
                  </a:lnTo>
                  <a:lnTo>
                    <a:pt x="2094" y="52379"/>
                  </a:lnTo>
                  <a:lnTo>
                    <a:pt x="2294" y="52811"/>
                  </a:lnTo>
                  <a:lnTo>
                    <a:pt x="2859" y="53642"/>
                  </a:lnTo>
                  <a:lnTo>
                    <a:pt x="3557" y="54506"/>
                  </a:lnTo>
                  <a:lnTo>
                    <a:pt x="4321" y="55404"/>
                  </a:lnTo>
                  <a:lnTo>
                    <a:pt x="5218" y="56301"/>
                  </a:lnTo>
                  <a:lnTo>
                    <a:pt x="6182" y="57232"/>
                  </a:lnTo>
                  <a:lnTo>
                    <a:pt x="7246" y="58162"/>
                  </a:lnTo>
                  <a:lnTo>
                    <a:pt x="8376" y="59126"/>
                  </a:lnTo>
                  <a:lnTo>
                    <a:pt x="9605" y="60090"/>
                  </a:lnTo>
                  <a:lnTo>
                    <a:pt x="10935" y="61020"/>
                  </a:lnTo>
                  <a:lnTo>
                    <a:pt x="12331" y="61984"/>
                  </a:lnTo>
                  <a:lnTo>
                    <a:pt x="13826" y="62915"/>
                  </a:lnTo>
                  <a:lnTo>
                    <a:pt x="15355" y="63812"/>
                  </a:lnTo>
                  <a:lnTo>
                    <a:pt x="16984" y="64710"/>
                  </a:lnTo>
                  <a:lnTo>
                    <a:pt x="18679" y="65574"/>
                  </a:lnTo>
                  <a:lnTo>
                    <a:pt x="20473" y="66405"/>
                  </a:lnTo>
                  <a:lnTo>
                    <a:pt x="22301" y="67169"/>
                  </a:lnTo>
                  <a:lnTo>
                    <a:pt x="24196" y="67933"/>
                  </a:lnTo>
                  <a:lnTo>
                    <a:pt x="26157" y="68631"/>
                  </a:lnTo>
                  <a:lnTo>
                    <a:pt x="28151" y="69263"/>
                  </a:lnTo>
                  <a:lnTo>
                    <a:pt x="30245" y="69861"/>
                  </a:lnTo>
                  <a:lnTo>
                    <a:pt x="32338" y="70393"/>
                  </a:lnTo>
                  <a:lnTo>
                    <a:pt x="33435" y="70625"/>
                  </a:lnTo>
                  <a:lnTo>
                    <a:pt x="34532" y="70858"/>
                  </a:lnTo>
                  <a:lnTo>
                    <a:pt x="35629" y="71058"/>
                  </a:lnTo>
                  <a:lnTo>
                    <a:pt x="36759" y="71224"/>
                  </a:lnTo>
                  <a:lnTo>
                    <a:pt x="37889" y="71390"/>
                  </a:lnTo>
                  <a:lnTo>
                    <a:pt x="39019" y="71523"/>
                  </a:lnTo>
                  <a:lnTo>
                    <a:pt x="40149" y="71656"/>
                  </a:lnTo>
                  <a:lnTo>
                    <a:pt x="41312" y="71756"/>
                  </a:lnTo>
                  <a:lnTo>
                    <a:pt x="42509" y="71822"/>
                  </a:lnTo>
                  <a:lnTo>
                    <a:pt x="43672" y="71888"/>
                  </a:lnTo>
                  <a:lnTo>
                    <a:pt x="44868" y="71922"/>
                  </a:lnTo>
                  <a:lnTo>
                    <a:pt x="46065" y="71922"/>
                  </a:lnTo>
                  <a:lnTo>
                    <a:pt x="47261" y="71888"/>
                  </a:lnTo>
                  <a:lnTo>
                    <a:pt x="48491" y="71855"/>
                  </a:lnTo>
                  <a:lnTo>
                    <a:pt x="49721" y="71789"/>
                  </a:lnTo>
                  <a:lnTo>
                    <a:pt x="50950" y="71689"/>
                  </a:lnTo>
                  <a:lnTo>
                    <a:pt x="52180" y="71589"/>
                  </a:lnTo>
                  <a:lnTo>
                    <a:pt x="53443" y="71423"/>
                  </a:lnTo>
                  <a:lnTo>
                    <a:pt x="54673" y="71257"/>
                  </a:lnTo>
                  <a:lnTo>
                    <a:pt x="55936" y="71024"/>
                  </a:lnTo>
                  <a:lnTo>
                    <a:pt x="57199" y="70792"/>
                  </a:lnTo>
                  <a:lnTo>
                    <a:pt x="58495" y="70526"/>
                  </a:lnTo>
                  <a:lnTo>
                    <a:pt x="59259" y="70326"/>
                  </a:lnTo>
                  <a:lnTo>
                    <a:pt x="60024" y="70060"/>
                  </a:lnTo>
                  <a:lnTo>
                    <a:pt x="60788" y="69695"/>
                  </a:lnTo>
                  <a:lnTo>
                    <a:pt x="61519" y="69296"/>
                  </a:lnTo>
                  <a:lnTo>
                    <a:pt x="62284" y="68831"/>
                  </a:lnTo>
                  <a:lnTo>
                    <a:pt x="63015" y="68299"/>
                  </a:lnTo>
                  <a:lnTo>
                    <a:pt x="63746" y="67701"/>
                  </a:lnTo>
                  <a:lnTo>
                    <a:pt x="64477" y="67069"/>
                  </a:lnTo>
                  <a:lnTo>
                    <a:pt x="65175" y="66371"/>
                  </a:lnTo>
                  <a:lnTo>
                    <a:pt x="65906" y="65640"/>
                  </a:lnTo>
                  <a:lnTo>
                    <a:pt x="66604" y="64843"/>
                  </a:lnTo>
                  <a:lnTo>
                    <a:pt x="67269" y="64012"/>
                  </a:lnTo>
                  <a:lnTo>
                    <a:pt x="67967" y="63114"/>
                  </a:lnTo>
                  <a:lnTo>
                    <a:pt x="68632" y="62184"/>
                  </a:lnTo>
                  <a:lnTo>
                    <a:pt x="69296" y="61220"/>
                  </a:lnTo>
                  <a:lnTo>
                    <a:pt x="69961" y="60223"/>
                  </a:lnTo>
                  <a:lnTo>
                    <a:pt x="70592" y="59192"/>
                  </a:lnTo>
                  <a:lnTo>
                    <a:pt x="71224" y="58129"/>
                  </a:lnTo>
                  <a:lnTo>
                    <a:pt x="71855" y="57032"/>
                  </a:lnTo>
                  <a:lnTo>
                    <a:pt x="72487" y="55935"/>
                  </a:lnTo>
                  <a:lnTo>
                    <a:pt x="73683" y="53609"/>
                  </a:lnTo>
                  <a:lnTo>
                    <a:pt x="74847" y="51216"/>
                  </a:lnTo>
                  <a:lnTo>
                    <a:pt x="75943" y="48757"/>
                  </a:lnTo>
                  <a:lnTo>
                    <a:pt x="77040" y="46231"/>
                  </a:lnTo>
                  <a:lnTo>
                    <a:pt x="78070" y="43705"/>
                  </a:lnTo>
                  <a:lnTo>
                    <a:pt x="79034" y="41146"/>
                  </a:lnTo>
                  <a:lnTo>
                    <a:pt x="79965" y="38620"/>
                  </a:lnTo>
                  <a:lnTo>
                    <a:pt x="80862" y="36127"/>
                  </a:lnTo>
                  <a:lnTo>
                    <a:pt x="81693" y="33668"/>
                  </a:lnTo>
                  <a:lnTo>
                    <a:pt x="82458" y="31275"/>
                  </a:lnTo>
                  <a:lnTo>
                    <a:pt x="83189" y="28981"/>
                  </a:lnTo>
                  <a:lnTo>
                    <a:pt x="83853" y="26788"/>
                  </a:lnTo>
                  <a:lnTo>
                    <a:pt x="85050" y="22766"/>
                  </a:lnTo>
                  <a:lnTo>
                    <a:pt x="85980" y="19410"/>
                  </a:lnTo>
                  <a:lnTo>
                    <a:pt x="86645" y="16784"/>
                  </a:lnTo>
                  <a:lnTo>
                    <a:pt x="87210" y="14557"/>
                  </a:lnTo>
                  <a:lnTo>
                    <a:pt x="86246" y="13726"/>
                  </a:lnTo>
                  <a:lnTo>
                    <a:pt x="85216" y="12929"/>
                  </a:lnTo>
                  <a:lnTo>
                    <a:pt x="84119" y="12131"/>
                  </a:lnTo>
                  <a:lnTo>
                    <a:pt x="82923" y="11367"/>
                  </a:lnTo>
                  <a:lnTo>
                    <a:pt x="81693" y="10602"/>
                  </a:lnTo>
                  <a:lnTo>
                    <a:pt x="80397" y="9871"/>
                  </a:lnTo>
                  <a:lnTo>
                    <a:pt x="79034" y="9140"/>
                  </a:lnTo>
                  <a:lnTo>
                    <a:pt x="77605" y="8442"/>
                  </a:lnTo>
                  <a:lnTo>
                    <a:pt x="76143" y="7777"/>
                  </a:lnTo>
                  <a:lnTo>
                    <a:pt x="74614" y="7112"/>
                  </a:lnTo>
                  <a:lnTo>
                    <a:pt x="73052" y="6481"/>
                  </a:lnTo>
                  <a:lnTo>
                    <a:pt x="71457" y="5883"/>
                  </a:lnTo>
                  <a:lnTo>
                    <a:pt x="69828" y="5284"/>
                  </a:lnTo>
                  <a:lnTo>
                    <a:pt x="68166" y="4719"/>
                  </a:lnTo>
                  <a:lnTo>
                    <a:pt x="66471" y="4188"/>
                  </a:lnTo>
                  <a:lnTo>
                    <a:pt x="64743" y="3689"/>
                  </a:lnTo>
                  <a:lnTo>
                    <a:pt x="63015" y="3191"/>
                  </a:lnTo>
                  <a:lnTo>
                    <a:pt x="61287" y="2759"/>
                  </a:lnTo>
                  <a:lnTo>
                    <a:pt x="59525" y="2326"/>
                  </a:lnTo>
                  <a:lnTo>
                    <a:pt x="57730" y="1961"/>
                  </a:lnTo>
                  <a:lnTo>
                    <a:pt x="55969" y="1595"/>
                  </a:lnTo>
                  <a:lnTo>
                    <a:pt x="54207" y="1263"/>
                  </a:lnTo>
                  <a:lnTo>
                    <a:pt x="52413" y="997"/>
                  </a:lnTo>
                  <a:lnTo>
                    <a:pt x="50651" y="731"/>
                  </a:lnTo>
                  <a:lnTo>
                    <a:pt x="48923" y="532"/>
                  </a:lnTo>
                  <a:lnTo>
                    <a:pt x="47161" y="332"/>
                  </a:lnTo>
                  <a:lnTo>
                    <a:pt x="45466" y="199"/>
                  </a:lnTo>
                  <a:lnTo>
                    <a:pt x="43771" y="100"/>
                  </a:lnTo>
                  <a:lnTo>
                    <a:pt x="42110" y="33"/>
                  </a:lnTo>
                  <a:lnTo>
                    <a:pt x="4048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0;p62"/>
            <p:cNvSpPr/>
            <p:nvPr/>
          </p:nvSpPr>
          <p:spPr>
            <a:xfrm>
              <a:off x="4781275" y="521450"/>
              <a:ext cx="171200" cy="250125"/>
            </a:xfrm>
            <a:custGeom>
              <a:avLst/>
              <a:gdLst/>
              <a:ahLst/>
              <a:cxnLst/>
              <a:rect l="l" t="t" r="r" b="b"/>
              <a:pathLst>
                <a:path w="6848" h="10005" extrusionOk="0">
                  <a:moveTo>
                    <a:pt x="1629" y="0"/>
                  </a:moveTo>
                  <a:lnTo>
                    <a:pt x="1330" y="34"/>
                  </a:lnTo>
                  <a:lnTo>
                    <a:pt x="1064" y="133"/>
                  </a:lnTo>
                  <a:lnTo>
                    <a:pt x="832" y="299"/>
                  </a:lnTo>
                  <a:lnTo>
                    <a:pt x="632" y="499"/>
                  </a:lnTo>
                  <a:lnTo>
                    <a:pt x="433" y="731"/>
                  </a:lnTo>
                  <a:lnTo>
                    <a:pt x="300" y="997"/>
                  </a:lnTo>
                  <a:lnTo>
                    <a:pt x="167" y="1297"/>
                  </a:lnTo>
                  <a:lnTo>
                    <a:pt x="100" y="1662"/>
                  </a:lnTo>
                  <a:lnTo>
                    <a:pt x="34" y="2028"/>
                  </a:lnTo>
                  <a:lnTo>
                    <a:pt x="1" y="2427"/>
                  </a:lnTo>
                  <a:lnTo>
                    <a:pt x="1" y="2825"/>
                  </a:lnTo>
                  <a:lnTo>
                    <a:pt x="67" y="3291"/>
                  </a:lnTo>
                  <a:lnTo>
                    <a:pt x="134" y="3756"/>
                  </a:lnTo>
                  <a:lnTo>
                    <a:pt x="233" y="4221"/>
                  </a:lnTo>
                  <a:lnTo>
                    <a:pt x="366" y="4720"/>
                  </a:lnTo>
                  <a:lnTo>
                    <a:pt x="532" y="5185"/>
                  </a:lnTo>
                  <a:lnTo>
                    <a:pt x="699" y="5684"/>
                  </a:lnTo>
                  <a:lnTo>
                    <a:pt x="931" y="6215"/>
                  </a:lnTo>
                  <a:lnTo>
                    <a:pt x="1197" y="6681"/>
                  </a:lnTo>
                  <a:lnTo>
                    <a:pt x="1463" y="7146"/>
                  </a:lnTo>
                  <a:lnTo>
                    <a:pt x="1762" y="7578"/>
                  </a:lnTo>
                  <a:lnTo>
                    <a:pt x="2061" y="8010"/>
                  </a:lnTo>
                  <a:lnTo>
                    <a:pt x="2360" y="8376"/>
                  </a:lnTo>
                  <a:lnTo>
                    <a:pt x="2693" y="8708"/>
                  </a:lnTo>
                  <a:lnTo>
                    <a:pt x="2992" y="9007"/>
                  </a:lnTo>
                  <a:lnTo>
                    <a:pt x="3324" y="9273"/>
                  </a:lnTo>
                  <a:lnTo>
                    <a:pt x="3657" y="9506"/>
                  </a:lnTo>
                  <a:lnTo>
                    <a:pt x="3989" y="9705"/>
                  </a:lnTo>
                  <a:lnTo>
                    <a:pt x="4321" y="9838"/>
                  </a:lnTo>
                  <a:lnTo>
                    <a:pt x="4620" y="9938"/>
                  </a:lnTo>
                  <a:lnTo>
                    <a:pt x="4920" y="10004"/>
                  </a:lnTo>
                  <a:lnTo>
                    <a:pt x="5219" y="10004"/>
                  </a:lnTo>
                  <a:lnTo>
                    <a:pt x="5518" y="9938"/>
                  </a:lnTo>
                  <a:lnTo>
                    <a:pt x="5784" y="9838"/>
                  </a:lnTo>
                  <a:lnTo>
                    <a:pt x="6016" y="9705"/>
                  </a:lnTo>
                  <a:lnTo>
                    <a:pt x="6216" y="9506"/>
                  </a:lnTo>
                  <a:lnTo>
                    <a:pt x="6415" y="9273"/>
                  </a:lnTo>
                  <a:lnTo>
                    <a:pt x="6548" y="9007"/>
                  </a:lnTo>
                  <a:lnTo>
                    <a:pt x="6681" y="8708"/>
                  </a:lnTo>
                  <a:lnTo>
                    <a:pt x="6748" y="8342"/>
                  </a:lnTo>
                  <a:lnTo>
                    <a:pt x="6814" y="7977"/>
                  </a:lnTo>
                  <a:lnTo>
                    <a:pt x="6847" y="7578"/>
                  </a:lnTo>
                  <a:lnTo>
                    <a:pt x="6847" y="7146"/>
                  </a:lnTo>
                  <a:lnTo>
                    <a:pt x="6781" y="6714"/>
                  </a:lnTo>
                  <a:lnTo>
                    <a:pt x="6714" y="6249"/>
                  </a:lnTo>
                  <a:lnTo>
                    <a:pt x="6615" y="5783"/>
                  </a:lnTo>
                  <a:lnTo>
                    <a:pt x="6482" y="5285"/>
                  </a:lnTo>
                  <a:lnTo>
                    <a:pt x="6315" y="4786"/>
                  </a:lnTo>
                  <a:lnTo>
                    <a:pt x="6116" y="4288"/>
                  </a:lnTo>
                  <a:lnTo>
                    <a:pt x="5917" y="3789"/>
                  </a:lnTo>
                  <a:lnTo>
                    <a:pt x="5651" y="3324"/>
                  </a:lnTo>
                  <a:lnTo>
                    <a:pt x="5385" y="2859"/>
                  </a:lnTo>
                  <a:lnTo>
                    <a:pt x="5086" y="2393"/>
                  </a:lnTo>
                  <a:lnTo>
                    <a:pt x="4787" y="1994"/>
                  </a:lnTo>
                  <a:lnTo>
                    <a:pt x="4488" y="1629"/>
                  </a:lnTo>
                  <a:lnTo>
                    <a:pt x="4155" y="1297"/>
                  </a:lnTo>
                  <a:lnTo>
                    <a:pt x="3856" y="997"/>
                  </a:lnTo>
                  <a:lnTo>
                    <a:pt x="3524" y="731"/>
                  </a:lnTo>
                  <a:lnTo>
                    <a:pt x="3191" y="499"/>
                  </a:lnTo>
                  <a:lnTo>
                    <a:pt x="2859" y="299"/>
                  </a:lnTo>
                  <a:lnTo>
                    <a:pt x="2527" y="166"/>
                  </a:lnTo>
                  <a:lnTo>
                    <a:pt x="2228" y="67"/>
                  </a:lnTo>
                  <a:lnTo>
                    <a:pt x="1928" y="0"/>
                  </a:lnTo>
                  <a:close/>
                </a:path>
              </a:pathLst>
            </a:custGeom>
            <a:solidFill>
              <a:srgbClr val="0024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41;p62"/>
            <p:cNvSpPr/>
            <p:nvPr/>
          </p:nvSpPr>
          <p:spPr>
            <a:xfrm>
              <a:off x="4610125" y="893675"/>
              <a:ext cx="383050" cy="239325"/>
            </a:xfrm>
            <a:custGeom>
              <a:avLst/>
              <a:gdLst/>
              <a:ahLst/>
              <a:cxnLst/>
              <a:rect l="l" t="t" r="r" b="b"/>
              <a:pathLst>
                <a:path w="15322" h="9573" extrusionOk="0">
                  <a:moveTo>
                    <a:pt x="14524" y="1"/>
                  </a:moveTo>
                  <a:lnTo>
                    <a:pt x="13494" y="200"/>
                  </a:lnTo>
                  <a:lnTo>
                    <a:pt x="12430" y="466"/>
                  </a:lnTo>
                  <a:lnTo>
                    <a:pt x="11400" y="765"/>
                  </a:lnTo>
                  <a:lnTo>
                    <a:pt x="10403" y="1131"/>
                  </a:lnTo>
                  <a:lnTo>
                    <a:pt x="9406" y="1530"/>
                  </a:lnTo>
                  <a:lnTo>
                    <a:pt x="8442" y="1962"/>
                  </a:lnTo>
                  <a:lnTo>
                    <a:pt x="7478" y="2427"/>
                  </a:lnTo>
                  <a:lnTo>
                    <a:pt x="6548" y="2959"/>
                  </a:lnTo>
                  <a:lnTo>
                    <a:pt x="5650" y="3524"/>
                  </a:lnTo>
                  <a:lnTo>
                    <a:pt x="4786" y="4122"/>
                  </a:lnTo>
                  <a:lnTo>
                    <a:pt x="3922" y="4787"/>
                  </a:lnTo>
                  <a:lnTo>
                    <a:pt x="3124" y="5451"/>
                  </a:lnTo>
                  <a:lnTo>
                    <a:pt x="2327" y="6183"/>
                  </a:lnTo>
                  <a:lnTo>
                    <a:pt x="1562" y="6947"/>
                  </a:lnTo>
                  <a:lnTo>
                    <a:pt x="831" y="7711"/>
                  </a:lnTo>
                  <a:lnTo>
                    <a:pt x="166" y="8542"/>
                  </a:lnTo>
                  <a:lnTo>
                    <a:pt x="67" y="8675"/>
                  </a:lnTo>
                  <a:lnTo>
                    <a:pt x="33" y="8808"/>
                  </a:lnTo>
                  <a:lnTo>
                    <a:pt x="0" y="8941"/>
                  </a:lnTo>
                  <a:lnTo>
                    <a:pt x="33" y="9041"/>
                  </a:lnTo>
                  <a:lnTo>
                    <a:pt x="67" y="9174"/>
                  </a:lnTo>
                  <a:lnTo>
                    <a:pt x="133" y="9274"/>
                  </a:lnTo>
                  <a:lnTo>
                    <a:pt x="200" y="9340"/>
                  </a:lnTo>
                  <a:lnTo>
                    <a:pt x="299" y="9440"/>
                  </a:lnTo>
                  <a:lnTo>
                    <a:pt x="432" y="9506"/>
                  </a:lnTo>
                  <a:lnTo>
                    <a:pt x="532" y="9539"/>
                  </a:lnTo>
                  <a:lnTo>
                    <a:pt x="665" y="9573"/>
                  </a:lnTo>
                  <a:lnTo>
                    <a:pt x="798" y="9573"/>
                  </a:lnTo>
                  <a:lnTo>
                    <a:pt x="931" y="9539"/>
                  </a:lnTo>
                  <a:lnTo>
                    <a:pt x="1031" y="9473"/>
                  </a:lnTo>
                  <a:lnTo>
                    <a:pt x="1163" y="9406"/>
                  </a:lnTo>
                  <a:lnTo>
                    <a:pt x="1263" y="9307"/>
                  </a:lnTo>
                  <a:lnTo>
                    <a:pt x="1928" y="8542"/>
                  </a:lnTo>
                  <a:lnTo>
                    <a:pt x="2593" y="7778"/>
                  </a:lnTo>
                  <a:lnTo>
                    <a:pt x="3291" y="7080"/>
                  </a:lnTo>
                  <a:lnTo>
                    <a:pt x="4055" y="6415"/>
                  </a:lnTo>
                  <a:lnTo>
                    <a:pt x="4819" y="5784"/>
                  </a:lnTo>
                  <a:lnTo>
                    <a:pt x="5617" y="5152"/>
                  </a:lnTo>
                  <a:lnTo>
                    <a:pt x="6448" y="4587"/>
                  </a:lnTo>
                  <a:lnTo>
                    <a:pt x="7279" y="4089"/>
                  </a:lnTo>
                  <a:lnTo>
                    <a:pt x="8176" y="3590"/>
                  </a:lnTo>
                  <a:lnTo>
                    <a:pt x="9074" y="3158"/>
                  </a:lnTo>
                  <a:lnTo>
                    <a:pt x="9971" y="2726"/>
                  </a:lnTo>
                  <a:lnTo>
                    <a:pt x="10901" y="2361"/>
                  </a:lnTo>
                  <a:lnTo>
                    <a:pt x="11865" y="2028"/>
                  </a:lnTo>
                  <a:lnTo>
                    <a:pt x="12829" y="1762"/>
                  </a:lnTo>
                  <a:lnTo>
                    <a:pt x="13793" y="1530"/>
                  </a:lnTo>
                  <a:lnTo>
                    <a:pt x="14790" y="1330"/>
                  </a:lnTo>
                  <a:lnTo>
                    <a:pt x="14923" y="1297"/>
                  </a:lnTo>
                  <a:lnTo>
                    <a:pt x="15056" y="1231"/>
                  </a:lnTo>
                  <a:lnTo>
                    <a:pt x="15156" y="1131"/>
                  </a:lnTo>
                  <a:lnTo>
                    <a:pt x="15222" y="1031"/>
                  </a:lnTo>
                  <a:lnTo>
                    <a:pt x="15289" y="931"/>
                  </a:lnTo>
                  <a:lnTo>
                    <a:pt x="15289" y="798"/>
                  </a:lnTo>
                  <a:lnTo>
                    <a:pt x="15322" y="699"/>
                  </a:lnTo>
                  <a:lnTo>
                    <a:pt x="15289" y="566"/>
                  </a:lnTo>
                  <a:lnTo>
                    <a:pt x="15255" y="433"/>
                  </a:lnTo>
                  <a:lnTo>
                    <a:pt x="15222" y="333"/>
                  </a:lnTo>
                  <a:lnTo>
                    <a:pt x="15156" y="233"/>
                  </a:lnTo>
                  <a:lnTo>
                    <a:pt x="15056" y="134"/>
                  </a:lnTo>
                  <a:lnTo>
                    <a:pt x="14956" y="67"/>
                  </a:lnTo>
                  <a:lnTo>
                    <a:pt x="14823" y="34"/>
                  </a:lnTo>
                  <a:lnTo>
                    <a:pt x="146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42;p62"/>
            <p:cNvSpPr/>
            <p:nvPr/>
          </p:nvSpPr>
          <p:spPr>
            <a:xfrm>
              <a:off x="4789600" y="1001700"/>
              <a:ext cx="233500" cy="227675"/>
            </a:xfrm>
            <a:custGeom>
              <a:avLst/>
              <a:gdLst/>
              <a:ahLst/>
              <a:cxnLst/>
              <a:rect l="l" t="t" r="r" b="b"/>
              <a:pathLst>
                <a:path w="9340" h="9107" extrusionOk="0">
                  <a:moveTo>
                    <a:pt x="8575" y="0"/>
                  </a:moveTo>
                  <a:lnTo>
                    <a:pt x="8342" y="67"/>
                  </a:lnTo>
                  <a:lnTo>
                    <a:pt x="7677" y="399"/>
                  </a:lnTo>
                  <a:lnTo>
                    <a:pt x="7013" y="765"/>
                  </a:lnTo>
                  <a:lnTo>
                    <a:pt x="6381" y="1130"/>
                  </a:lnTo>
                  <a:lnTo>
                    <a:pt x="5783" y="1529"/>
                  </a:lnTo>
                  <a:lnTo>
                    <a:pt x="5185" y="1961"/>
                  </a:lnTo>
                  <a:lnTo>
                    <a:pt x="4620" y="2393"/>
                  </a:lnTo>
                  <a:lnTo>
                    <a:pt x="4055" y="2892"/>
                  </a:lnTo>
                  <a:lnTo>
                    <a:pt x="3523" y="3390"/>
                  </a:lnTo>
                  <a:lnTo>
                    <a:pt x="2991" y="3922"/>
                  </a:lnTo>
                  <a:lnTo>
                    <a:pt x="2493" y="4454"/>
                  </a:lnTo>
                  <a:lnTo>
                    <a:pt x="2027" y="5019"/>
                  </a:lnTo>
                  <a:lnTo>
                    <a:pt x="1595" y="5584"/>
                  </a:lnTo>
                  <a:lnTo>
                    <a:pt x="1163" y="6215"/>
                  </a:lnTo>
                  <a:lnTo>
                    <a:pt x="798" y="6814"/>
                  </a:lnTo>
                  <a:lnTo>
                    <a:pt x="432" y="7445"/>
                  </a:lnTo>
                  <a:lnTo>
                    <a:pt x="67" y="8110"/>
                  </a:lnTo>
                  <a:lnTo>
                    <a:pt x="33" y="8243"/>
                  </a:lnTo>
                  <a:lnTo>
                    <a:pt x="0" y="8376"/>
                  </a:lnTo>
                  <a:lnTo>
                    <a:pt x="0" y="8509"/>
                  </a:lnTo>
                  <a:lnTo>
                    <a:pt x="67" y="8642"/>
                  </a:lnTo>
                  <a:lnTo>
                    <a:pt x="100" y="8775"/>
                  </a:lnTo>
                  <a:lnTo>
                    <a:pt x="199" y="8874"/>
                  </a:lnTo>
                  <a:lnTo>
                    <a:pt x="266" y="8941"/>
                  </a:lnTo>
                  <a:lnTo>
                    <a:pt x="399" y="9007"/>
                  </a:lnTo>
                  <a:lnTo>
                    <a:pt x="499" y="9074"/>
                  </a:lnTo>
                  <a:lnTo>
                    <a:pt x="632" y="9107"/>
                  </a:lnTo>
                  <a:lnTo>
                    <a:pt x="864" y="9107"/>
                  </a:lnTo>
                  <a:lnTo>
                    <a:pt x="964" y="9041"/>
                  </a:lnTo>
                  <a:lnTo>
                    <a:pt x="1097" y="8974"/>
                  </a:lnTo>
                  <a:lnTo>
                    <a:pt x="1197" y="8874"/>
                  </a:lnTo>
                  <a:lnTo>
                    <a:pt x="1263" y="8741"/>
                  </a:lnTo>
                  <a:lnTo>
                    <a:pt x="1595" y="8143"/>
                  </a:lnTo>
                  <a:lnTo>
                    <a:pt x="1928" y="7545"/>
                  </a:lnTo>
                  <a:lnTo>
                    <a:pt x="2293" y="6947"/>
                  </a:lnTo>
                  <a:lnTo>
                    <a:pt x="2692" y="6382"/>
                  </a:lnTo>
                  <a:lnTo>
                    <a:pt x="3124" y="5850"/>
                  </a:lnTo>
                  <a:lnTo>
                    <a:pt x="3556" y="5318"/>
                  </a:lnTo>
                  <a:lnTo>
                    <a:pt x="4022" y="4820"/>
                  </a:lnTo>
                  <a:lnTo>
                    <a:pt x="4487" y="4321"/>
                  </a:lnTo>
                  <a:lnTo>
                    <a:pt x="4985" y="3856"/>
                  </a:lnTo>
                  <a:lnTo>
                    <a:pt x="5517" y="3390"/>
                  </a:lnTo>
                  <a:lnTo>
                    <a:pt x="6049" y="2992"/>
                  </a:lnTo>
                  <a:lnTo>
                    <a:pt x="6614" y="2593"/>
                  </a:lnTo>
                  <a:lnTo>
                    <a:pt x="7212" y="2194"/>
                  </a:lnTo>
                  <a:lnTo>
                    <a:pt x="7810" y="1862"/>
                  </a:lnTo>
                  <a:lnTo>
                    <a:pt x="8409" y="1529"/>
                  </a:lnTo>
                  <a:lnTo>
                    <a:pt x="9040" y="1230"/>
                  </a:lnTo>
                  <a:lnTo>
                    <a:pt x="9140" y="1164"/>
                  </a:lnTo>
                  <a:lnTo>
                    <a:pt x="9240" y="1064"/>
                  </a:lnTo>
                  <a:lnTo>
                    <a:pt x="9306" y="931"/>
                  </a:lnTo>
                  <a:lnTo>
                    <a:pt x="9339" y="798"/>
                  </a:lnTo>
                  <a:lnTo>
                    <a:pt x="9339" y="665"/>
                  </a:lnTo>
                  <a:lnTo>
                    <a:pt x="9339" y="532"/>
                  </a:lnTo>
                  <a:lnTo>
                    <a:pt x="9306" y="399"/>
                  </a:lnTo>
                  <a:lnTo>
                    <a:pt x="9240" y="300"/>
                  </a:lnTo>
                  <a:lnTo>
                    <a:pt x="9173" y="200"/>
                  </a:lnTo>
                  <a:lnTo>
                    <a:pt x="9073" y="100"/>
                  </a:lnTo>
                  <a:lnTo>
                    <a:pt x="8940" y="34"/>
                  </a:lnTo>
                  <a:lnTo>
                    <a:pt x="88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43;p62"/>
            <p:cNvSpPr/>
            <p:nvPr/>
          </p:nvSpPr>
          <p:spPr>
            <a:xfrm>
              <a:off x="4968225" y="1092275"/>
              <a:ext cx="99725" cy="265075"/>
            </a:xfrm>
            <a:custGeom>
              <a:avLst/>
              <a:gdLst/>
              <a:ahLst/>
              <a:cxnLst/>
              <a:rect l="l" t="t" r="r" b="b"/>
              <a:pathLst>
                <a:path w="3989" h="10603" extrusionOk="0">
                  <a:moveTo>
                    <a:pt x="3191" y="0"/>
                  </a:moveTo>
                  <a:lnTo>
                    <a:pt x="3058" y="33"/>
                  </a:lnTo>
                  <a:lnTo>
                    <a:pt x="2959" y="100"/>
                  </a:lnTo>
                  <a:lnTo>
                    <a:pt x="2859" y="166"/>
                  </a:lnTo>
                  <a:lnTo>
                    <a:pt x="2759" y="299"/>
                  </a:lnTo>
                  <a:lnTo>
                    <a:pt x="2427" y="831"/>
                  </a:lnTo>
                  <a:lnTo>
                    <a:pt x="2095" y="1363"/>
                  </a:lnTo>
                  <a:lnTo>
                    <a:pt x="1829" y="1928"/>
                  </a:lnTo>
                  <a:lnTo>
                    <a:pt x="1530" y="2493"/>
                  </a:lnTo>
                  <a:lnTo>
                    <a:pt x="1297" y="3091"/>
                  </a:lnTo>
                  <a:lnTo>
                    <a:pt x="1064" y="3689"/>
                  </a:lnTo>
                  <a:lnTo>
                    <a:pt x="865" y="4288"/>
                  </a:lnTo>
                  <a:lnTo>
                    <a:pt x="665" y="4886"/>
                  </a:lnTo>
                  <a:lnTo>
                    <a:pt x="499" y="5484"/>
                  </a:lnTo>
                  <a:lnTo>
                    <a:pt x="366" y="6115"/>
                  </a:lnTo>
                  <a:lnTo>
                    <a:pt x="233" y="6714"/>
                  </a:lnTo>
                  <a:lnTo>
                    <a:pt x="167" y="7345"/>
                  </a:lnTo>
                  <a:lnTo>
                    <a:pt x="67" y="7977"/>
                  </a:lnTo>
                  <a:lnTo>
                    <a:pt x="34" y="8608"/>
                  </a:lnTo>
                  <a:lnTo>
                    <a:pt x="1" y="9240"/>
                  </a:lnTo>
                  <a:lnTo>
                    <a:pt x="1" y="9871"/>
                  </a:lnTo>
                  <a:lnTo>
                    <a:pt x="34" y="10004"/>
                  </a:lnTo>
                  <a:lnTo>
                    <a:pt x="34" y="10137"/>
                  </a:lnTo>
                  <a:lnTo>
                    <a:pt x="100" y="10237"/>
                  </a:lnTo>
                  <a:lnTo>
                    <a:pt x="167" y="10336"/>
                  </a:lnTo>
                  <a:lnTo>
                    <a:pt x="267" y="10436"/>
                  </a:lnTo>
                  <a:lnTo>
                    <a:pt x="366" y="10503"/>
                  </a:lnTo>
                  <a:lnTo>
                    <a:pt x="499" y="10569"/>
                  </a:lnTo>
                  <a:lnTo>
                    <a:pt x="632" y="10602"/>
                  </a:lnTo>
                  <a:lnTo>
                    <a:pt x="765" y="10569"/>
                  </a:lnTo>
                  <a:lnTo>
                    <a:pt x="865" y="10569"/>
                  </a:lnTo>
                  <a:lnTo>
                    <a:pt x="998" y="10503"/>
                  </a:lnTo>
                  <a:lnTo>
                    <a:pt x="1097" y="10436"/>
                  </a:lnTo>
                  <a:lnTo>
                    <a:pt x="1197" y="10336"/>
                  </a:lnTo>
                  <a:lnTo>
                    <a:pt x="1297" y="10237"/>
                  </a:lnTo>
                  <a:lnTo>
                    <a:pt x="1330" y="10104"/>
                  </a:lnTo>
                  <a:lnTo>
                    <a:pt x="1330" y="9971"/>
                  </a:lnTo>
                  <a:lnTo>
                    <a:pt x="1330" y="9373"/>
                  </a:lnTo>
                  <a:lnTo>
                    <a:pt x="1363" y="8774"/>
                  </a:lnTo>
                  <a:lnTo>
                    <a:pt x="1397" y="8209"/>
                  </a:lnTo>
                  <a:lnTo>
                    <a:pt x="1463" y="7611"/>
                  </a:lnTo>
                  <a:lnTo>
                    <a:pt x="1563" y="7046"/>
                  </a:lnTo>
                  <a:lnTo>
                    <a:pt x="1662" y="6448"/>
                  </a:lnTo>
                  <a:lnTo>
                    <a:pt x="1795" y="5883"/>
                  </a:lnTo>
                  <a:lnTo>
                    <a:pt x="1928" y="5318"/>
                  </a:lnTo>
                  <a:lnTo>
                    <a:pt x="2128" y="4753"/>
                  </a:lnTo>
                  <a:lnTo>
                    <a:pt x="2294" y="4188"/>
                  </a:lnTo>
                  <a:lnTo>
                    <a:pt x="2527" y="3656"/>
                  </a:lnTo>
                  <a:lnTo>
                    <a:pt x="2759" y="3124"/>
                  </a:lnTo>
                  <a:lnTo>
                    <a:pt x="2992" y="2592"/>
                  </a:lnTo>
                  <a:lnTo>
                    <a:pt x="3258" y="2061"/>
                  </a:lnTo>
                  <a:lnTo>
                    <a:pt x="3557" y="1529"/>
                  </a:lnTo>
                  <a:lnTo>
                    <a:pt x="3856" y="1030"/>
                  </a:lnTo>
                  <a:lnTo>
                    <a:pt x="3922" y="897"/>
                  </a:lnTo>
                  <a:lnTo>
                    <a:pt x="3989" y="765"/>
                  </a:lnTo>
                  <a:lnTo>
                    <a:pt x="3989" y="632"/>
                  </a:lnTo>
                  <a:lnTo>
                    <a:pt x="3956" y="499"/>
                  </a:lnTo>
                  <a:lnTo>
                    <a:pt x="3922" y="399"/>
                  </a:lnTo>
                  <a:lnTo>
                    <a:pt x="3856" y="299"/>
                  </a:lnTo>
                  <a:lnTo>
                    <a:pt x="3756" y="200"/>
                  </a:lnTo>
                  <a:lnTo>
                    <a:pt x="3657" y="133"/>
                  </a:lnTo>
                  <a:lnTo>
                    <a:pt x="3557" y="67"/>
                  </a:lnTo>
                  <a:lnTo>
                    <a:pt x="34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44;p62"/>
            <p:cNvSpPr/>
            <p:nvPr/>
          </p:nvSpPr>
          <p:spPr>
            <a:xfrm>
              <a:off x="5201700" y="576275"/>
              <a:ext cx="223550" cy="192800"/>
            </a:xfrm>
            <a:custGeom>
              <a:avLst/>
              <a:gdLst/>
              <a:ahLst/>
              <a:cxnLst/>
              <a:rect l="l" t="t" r="r" b="b"/>
              <a:pathLst>
                <a:path w="8942" h="7712" extrusionOk="0">
                  <a:moveTo>
                    <a:pt x="7878" y="1"/>
                  </a:moveTo>
                  <a:lnTo>
                    <a:pt x="1" y="1796"/>
                  </a:lnTo>
                  <a:lnTo>
                    <a:pt x="34" y="2028"/>
                  </a:lnTo>
                  <a:lnTo>
                    <a:pt x="101" y="2261"/>
                  </a:lnTo>
                  <a:lnTo>
                    <a:pt x="167" y="2593"/>
                  </a:lnTo>
                  <a:lnTo>
                    <a:pt x="333" y="2992"/>
                  </a:lnTo>
                  <a:lnTo>
                    <a:pt x="499" y="3457"/>
                  </a:lnTo>
                  <a:lnTo>
                    <a:pt x="765" y="3923"/>
                  </a:lnTo>
                  <a:lnTo>
                    <a:pt x="1098" y="4454"/>
                  </a:lnTo>
                  <a:lnTo>
                    <a:pt x="1496" y="4953"/>
                  </a:lnTo>
                  <a:lnTo>
                    <a:pt x="1995" y="5485"/>
                  </a:lnTo>
                  <a:lnTo>
                    <a:pt x="2261" y="5751"/>
                  </a:lnTo>
                  <a:lnTo>
                    <a:pt x="2560" y="5983"/>
                  </a:lnTo>
                  <a:lnTo>
                    <a:pt x="2892" y="6216"/>
                  </a:lnTo>
                  <a:lnTo>
                    <a:pt x="3225" y="6449"/>
                  </a:lnTo>
                  <a:lnTo>
                    <a:pt x="3624" y="6648"/>
                  </a:lnTo>
                  <a:lnTo>
                    <a:pt x="4022" y="6847"/>
                  </a:lnTo>
                  <a:lnTo>
                    <a:pt x="4454" y="7047"/>
                  </a:lnTo>
                  <a:lnTo>
                    <a:pt x="4953" y="7213"/>
                  </a:lnTo>
                  <a:lnTo>
                    <a:pt x="5451" y="7379"/>
                  </a:lnTo>
                  <a:lnTo>
                    <a:pt x="5983" y="7512"/>
                  </a:lnTo>
                  <a:lnTo>
                    <a:pt x="6548" y="7612"/>
                  </a:lnTo>
                  <a:lnTo>
                    <a:pt x="7146" y="7712"/>
                  </a:lnTo>
                  <a:lnTo>
                    <a:pt x="8941" y="865"/>
                  </a:lnTo>
                  <a:lnTo>
                    <a:pt x="8576" y="533"/>
                  </a:lnTo>
                  <a:lnTo>
                    <a:pt x="78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45;p62"/>
            <p:cNvSpPr/>
            <p:nvPr/>
          </p:nvSpPr>
          <p:spPr>
            <a:xfrm>
              <a:off x="946750" y="238950"/>
              <a:ext cx="3230500" cy="2830850"/>
            </a:xfrm>
            <a:custGeom>
              <a:avLst/>
              <a:gdLst/>
              <a:ahLst/>
              <a:cxnLst/>
              <a:rect l="l" t="t" r="r" b="b"/>
              <a:pathLst>
                <a:path w="129220" h="113234" extrusionOk="0">
                  <a:moveTo>
                    <a:pt x="126095" y="0"/>
                  </a:moveTo>
                  <a:lnTo>
                    <a:pt x="124533" y="33"/>
                  </a:lnTo>
                  <a:lnTo>
                    <a:pt x="122705" y="67"/>
                  </a:lnTo>
                  <a:lnTo>
                    <a:pt x="120678" y="166"/>
                  </a:lnTo>
                  <a:lnTo>
                    <a:pt x="118518" y="333"/>
                  </a:lnTo>
                  <a:lnTo>
                    <a:pt x="116258" y="565"/>
                  </a:lnTo>
                  <a:lnTo>
                    <a:pt x="115061" y="698"/>
                  </a:lnTo>
                  <a:lnTo>
                    <a:pt x="113898" y="864"/>
                  </a:lnTo>
                  <a:lnTo>
                    <a:pt x="112702" y="1031"/>
                  </a:lnTo>
                  <a:lnTo>
                    <a:pt x="111505" y="1263"/>
                  </a:lnTo>
                  <a:lnTo>
                    <a:pt x="110342" y="1496"/>
                  </a:lnTo>
                  <a:lnTo>
                    <a:pt x="109145" y="1762"/>
                  </a:lnTo>
                  <a:lnTo>
                    <a:pt x="107982" y="2028"/>
                  </a:lnTo>
                  <a:lnTo>
                    <a:pt x="106852" y="2360"/>
                  </a:lnTo>
                  <a:lnTo>
                    <a:pt x="105722" y="2692"/>
                  </a:lnTo>
                  <a:lnTo>
                    <a:pt x="104625" y="3091"/>
                  </a:lnTo>
                  <a:lnTo>
                    <a:pt x="103595" y="3490"/>
                  </a:lnTo>
                  <a:lnTo>
                    <a:pt x="102565" y="3922"/>
                  </a:lnTo>
                  <a:lnTo>
                    <a:pt x="101601" y="4421"/>
                  </a:lnTo>
                  <a:lnTo>
                    <a:pt x="100670" y="4952"/>
                  </a:lnTo>
                  <a:lnTo>
                    <a:pt x="100238" y="5251"/>
                  </a:lnTo>
                  <a:lnTo>
                    <a:pt x="99740" y="5617"/>
                  </a:lnTo>
                  <a:lnTo>
                    <a:pt x="99241" y="6049"/>
                  </a:lnTo>
                  <a:lnTo>
                    <a:pt x="98743" y="6548"/>
                  </a:lnTo>
                  <a:lnTo>
                    <a:pt x="98178" y="7113"/>
                  </a:lnTo>
                  <a:lnTo>
                    <a:pt x="97646" y="7711"/>
                  </a:lnTo>
                  <a:lnTo>
                    <a:pt x="96449" y="9107"/>
                  </a:lnTo>
                  <a:lnTo>
                    <a:pt x="95186" y="10702"/>
                  </a:lnTo>
                  <a:lnTo>
                    <a:pt x="93824" y="12497"/>
                  </a:lnTo>
                  <a:lnTo>
                    <a:pt x="92395" y="14458"/>
                  </a:lnTo>
                  <a:lnTo>
                    <a:pt x="90866" y="16585"/>
                  </a:lnTo>
                  <a:lnTo>
                    <a:pt x="87576" y="21238"/>
                  </a:lnTo>
                  <a:lnTo>
                    <a:pt x="83920" y="26356"/>
                  </a:lnTo>
                  <a:lnTo>
                    <a:pt x="81959" y="29015"/>
                  </a:lnTo>
                  <a:lnTo>
                    <a:pt x="79931" y="31773"/>
                  </a:lnTo>
                  <a:lnTo>
                    <a:pt x="77804" y="34532"/>
                  </a:lnTo>
                  <a:lnTo>
                    <a:pt x="75578" y="37357"/>
                  </a:lnTo>
                  <a:lnTo>
                    <a:pt x="73251" y="40182"/>
                  </a:lnTo>
                  <a:lnTo>
                    <a:pt x="70858" y="43007"/>
                  </a:lnTo>
                  <a:lnTo>
                    <a:pt x="69628" y="44403"/>
                  </a:lnTo>
                  <a:lnTo>
                    <a:pt x="68399" y="45832"/>
                  </a:lnTo>
                  <a:lnTo>
                    <a:pt x="67103" y="47195"/>
                  </a:lnTo>
                  <a:lnTo>
                    <a:pt x="65806" y="48591"/>
                  </a:lnTo>
                  <a:lnTo>
                    <a:pt x="64477" y="49953"/>
                  </a:lnTo>
                  <a:lnTo>
                    <a:pt x="63148" y="51316"/>
                  </a:lnTo>
                  <a:lnTo>
                    <a:pt x="61785" y="52645"/>
                  </a:lnTo>
                  <a:lnTo>
                    <a:pt x="60389" y="53975"/>
                  </a:lnTo>
                  <a:lnTo>
                    <a:pt x="58960" y="55271"/>
                  </a:lnTo>
                  <a:lnTo>
                    <a:pt x="57531" y="56534"/>
                  </a:lnTo>
                  <a:lnTo>
                    <a:pt x="56068" y="57764"/>
                  </a:lnTo>
                  <a:lnTo>
                    <a:pt x="54606" y="58993"/>
                  </a:lnTo>
                  <a:lnTo>
                    <a:pt x="53110" y="60190"/>
                  </a:lnTo>
                  <a:lnTo>
                    <a:pt x="51582" y="61353"/>
                  </a:lnTo>
                  <a:lnTo>
                    <a:pt x="50020" y="62483"/>
                  </a:lnTo>
                  <a:lnTo>
                    <a:pt x="48457" y="63580"/>
                  </a:lnTo>
                  <a:lnTo>
                    <a:pt x="46862" y="64643"/>
                  </a:lnTo>
                  <a:lnTo>
                    <a:pt x="45234" y="65640"/>
                  </a:lnTo>
                  <a:lnTo>
                    <a:pt x="43605" y="66637"/>
                  </a:lnTo>
                  <a:lnTo>
                    <a:pt x="41943" y="67568"/>
                  </a:lnTo>
                  <a:lnTo>
                    <a:pt x="40248" y="68465"/>
                  </a:lnTo>
                  <a:lnTo>
                    <a:pt x="38520" y="69296"/>
                  </a:lnTo>
                  <a:lnTo>
                    <a:pt x="36792" y="70094"/>
                  </a:lnTo>
                  <a:lnTo>
                    <a:pt x="35030" y="70825"/>
                  </a:lnTo>
                  <a:lnTo>
                    <a:pt x="33269" y="71523"/>
                  </a:lnTo>
                  <a:lnTo>
                    <a:pt x="31441" y="72155"/>
                  </a:lnTo>
                  <a:lnTo>
                    <a:pt x="29613" y="72720"/>
                  </a:lnTo>
                  <a:lnTo>
                    <a:pt x="27785" y="73251"/>
                  </a:lnTo>
                  <a:lnTo>
                    <a:pt x="25957" y="73750"/>
                  </a:lnTo>
                  <a:lnTo>
                    <a:pt x="24196" y="74248"/>
                  </a:lnTo>
                  <a:lnTo>
                    <a:pt x="22501" y="74780"/>
                  </a:lnTo>
                  <a:lnTo>
                    <a:pt x="20905" y="75345"/>
                  </a:lnTo>
                  <a:lnTo>
                    <a:pt x="19343" y="75910"/>
                  </a:lnTo>
                  <a:lnTo>
                    <a:pt x="17881" y="76508"/>
                  </a:lnTo>
                  <a:lnTo>
                    <a:pt x="16485" y="77107"/>
                  </a:lnTo>
                  <a:lnTo>
                    <a:pt x="15122" y="77705"/>
                  </a:lnTo>
                  <a:lnTo>
                    <a:pt x="13859" y="78336"/>
                  </a:lnTo>
                  <a:lnTo>
                    <a:pt x="12630" y="79001"/>
                  </a:lnTo>
                  <a:lnTo>
                    <a:pt x="11500" y="79633"/>
                  </a:lnTo>
                  <a:lnTo>
                    <a:pt x="10403" y="80297"/>
                  </a:lnTo>
                  <a:lnTo>
                    <a:pt x="9373" y="80995"/>
                  </a:lnTo>
                  <a:lnTo>
                    <a:pt x="8409" y="81693"/>
                  </a:lnTo>
                  <a:lnTo>
                    <a:pt x="7511" y="82391"/>
                  </a:lnTo>
                  <a:lnTo>
                    <a:pt x="6681" y="83089"/>
                  </a:lnTo>
                  <a:lnTo>
                    <a:pt x="5883" y="83820"/>
                  </a:lnTo>
                  <a:lnTo>
                    <a:pt x="5118" y="84551"/>
                  </a:lnTo>
                  <a:lnTo>
                    <a:pt x="4454" y="85283"/>
                  </a:lnTo>
                  <a:lnTo>
                    <a:pt x="3822" y="86014"/>
                  </a:lnTo>
                  <a:lnTo>
                    <a:pt x="3257" y="86745"/>
                  </a:lnTo>
                  <a:lnTo>
                    <a:pt x="2726" y="87476"/>
                  </a:lnTo>
                  <a:lnTo>
                    <a:pt x="2260" y="88241"/>
                  </a:lnTo>
                  <a:lnTo>
                    <a:pt x="1828" y="89005"/>
                  </a:lnTo>
                  <a:lnTo>
                    <a:pt x="1429" y="89736"/>
                  </a:lnTo>
                  <a:lnTo>
                    <a:pt x="1097" y="90501"/>
                  </a:lnTo>
                  <a:lnTo>
                    <a:pt x="831" y="91265"/>
                  </a:lnTo>
                  <a:lnTo>
                    <a:pt x="565" y="92029"/>
                  </a:lnTo>
                  <a:lnTo>
                    <a:pt x="366" y="92761"/>
                  </a:lnTo>
                  <a:lnTo>
                    <a:pt x="233" y="93525"/>
                  </a:lnTo>
                  <a:lnTo>
                    <a:pt x="100" y="94289"/>
                  </a:lnTo>
                  <a:lnTo>
                    <a:pt x="33" y="95021"/>
                  </a:lnTo>
                  <a:lnTo>
                    <a:pt x="0" y="95785"/>
                  </a:lnTo>
                  <a:lnTo>
                    <a:pt x="0" y="96516"/>
                  </a:lnTo>
                  <a:lnTo>
                    <a:pt x="33" y="97247"/>
                  </a:lnTo>
                  <a:lnTo>
                    <a:pt x="133" y="97979"/>
                  </a:lnTo>
                  <a:lnTo>
                    <a:pt x="233" y="98710"/>
                  </a:lnTo>
                  <a:lnTo>
                    <a:pt x="366" y="99408"/>
                  </a:lnTo>
                  <a:lnTo>
                    <a:pt x="565" y="100106"/>
                  </a:lnTo>
                  <a:lnTo>
                    <a:pt x="765" y="100804"/>
                  </a:lnTo>
                  <a:lnTo>
                    <a:pt x="997" y="101502"/>
                  </a:lnTo>
                  <a:lnTo>
                    <a:pt x="1263" y="102166"/>
                  </a:lnTo>
                  <a:lnTo>
                    <a:pt x="1562" y="102831"/>
                  </a:lnTo>
                  <a:lnTo>
                    <a:pt x="1895" y="103462"/>
                  </a:lnTo>
                  <a:lnTo>
                    <a:pt x="2260" y="104127"/>
                  </a:lnTo>
                  <a:lnTo>
                    <a:pt x="2626" y="104725"/>
                  </a:lnTo>
                  <a:lnTo>
                    <a:pt x="3025" y="105357"/>
                  </a:lnTo>
                  <a:lnTo>
                    <a:pt x="3457" y="105955"/>
                  </a:lnTo>
                  <a:lnTo>
                    <a:pt x="3889" y="106520"/>
                  </a:lnTo>
                  <a:lnTo>
                    <a:pt x="4387" y="107085"/>
                  </a:lnTo>
                  <a:lnTo>
                    <a:pt x="4853" y="107617"/>
                  </a:lnTo>
                  <a:lnTo>
                    <a:pt x="5351" y="108149"/>
                  </a:lnTo>
                  <a:lnTo>
                    <a:pt x="5883" y="108647"/>
                  </a:lnTo>
                  <a:lnTo>
                    <a:pt x="6415" y="109146"/>
                  </a:lnTo>
                  <a:lnTo>
                    <a:pt x="6980" y="109611"/>
                  </a:lnTo>
                  <a:lnTo>
                    <a:pt x="7545" y="110043"/>
                  </a:lnTo>
                  <a:lnTo>
                    <a:pt x="8143" y="110475"/>
                  </a:lnTo>
                  <a:lnTo>
                    <a:pt x="8741" y="110841"/>
                  </a:lnTo>
                  <a:lnTo>
                    <a:pt x="9339" y="111240"/>
                  </a:lnTo>
                  <a:lnTo>
                    <a:pt x="9971" y="111572"/>
                  </a:lnTo>
                  <a:lnTo>
                    <a:pt x="10569" y="111904"/>
                  </a:lnTo>
                  <a:lnTo>
                    <a:pt x="11201" y="112203"/>
                  </a:lnTo>
                  <a:lnTo>
                    <a:pt x="11865" y="112469"/>
                  </a:lnTo>
                  <a:lnTo>
                    <a:pt x="12497" y="112702"/>
                  </a:lnTo>
                  <a:lnTo>
                    <a:pt x="13195" y="112935"/>
                  </a:lnTo>
                  <a:lnTo>
                    <a:pt x="13959" y="113068"/>
                  </a:lnTo>
                  <a:lnTo>
                    <a:pt x="14790" y="113167"/>
                  </a:lnTo>
                  <a:lnTo>
                    <a:pt x="15687" y="113234"/>
                  </a:lnTo>
                  <a:lnTo>
                    <a:pt x="16684" y="113234"/>
                  </a:lnTo>
                  <a:lnTo>
                    <a:pt x="17715" y="113200"/>
                  </a:lnTo>
                  <a:lnTo>
                    <a:pt x="18845" y="113101"/>
                  </a:lnTo>
                  <a:lnTo>
                    <a:pt x="20008" y="112968"/>
                  </a:lnTo>
                  <a:lnTo>
                    <a:pt x="21238" y="112768"/>
                  </a:lnTo>
                  <a:lnTo>
                    <a:pt x="22501" y="112536"/>
                  </a:lnTo>
                  <a:lnTo>
                    <a:pt x="23863" y="112270"/>
                  </a:lnTo>
                  <a:lnTo>
                    <a:pt x="25226" y="111937"/>
                  </a:lnTo>
                  <a:lnTo>
                    <a:pt x="26655" y="111572"/>
                  </a:lnTo>
                  <a:lnTo>
                    <a:pt x="28151" y="111140"/>
                  </a:lnTo>
                  <a:lnTo>
                    <a:pt x="29679" y="110675"/>
                  </a:lnTo>
                  <a:lnTo>
                    <a:pt x="31242" y="110176"/>
                  </a:lnTo>
                  <a:lnTo>
                    <a:pt x="32837" y="109611"/>
                  </a:lnTo>
                  <a:lnTo>
                    <a:pt x="34465" y="109013"/>
                  </a:lnTo>
                  <a:lnTo>
                    <a:pt x="36127" y="108381"/>
                  </a:lnTo>
                  <a:lnTo>
                    <a:pt x="37822" y="107683"/>
                  </a:lnTo>
                  <a:lnTo>
                    <a:pt x="39550" y="106952"/>
                  </a:lnTo>
                  <a:lnTo>
                    <a:pt x="41279" y="106188"/>
                  </a:lnTo>
                  <a:lnTo>
                    <a:pt x="43040" y="105390"/>
                  </a:lnTo>
                  <a:lnTo>
                    <a:pt x="44835" y="104526"/>
                  </a:lnTo>
                  <a:lnTo>
                    <a:pt x="46630" y="103629"/>
                  </a:lnTo>
                  <a:lnTo>
                    <a:pt x="48457" y="102698"/>
                  </a:lnTo>
                  <a:lnTo>
                    <a:pt x="50285" y="101701"/>
                  </a:lnTo>
                  <a:lnTo>
                    <a:pt x="52113" y="100704"/>
                  </a:lnTo>
                  <a:lnTo>
                    <a:pt x="53941" y="99640"/>
                  </a:lnTo>
                  <a:lnTo>
                    <a:pt x="55802" y="98544"/>
                  </a:lnTo>
                  <a:lnTo>
                    <a:pt x="57630" y="97380"/>
                  </a:lnTo>
                  <a:lnTo>
                    <a:pt x="59458" y="96217"/>
                  </a:lnTo>
                  <a:lnTo>
                    <a:pt x="61320" y="94987"/>
                  </a:lnTo>
                  <a:lnTo>
                    <a:pt x="63148" y="93758"/>
                  </a:lnTo>
                  <a:lnTo>
                    <a:pt x="64942" y="92461"/>
                  </a:lnTo>
                  <a:lnTo>
                    <a:pt x="66737" y="91132"/>
                  </a:lnTo>
                  <a:lnTo>
                    <a:pt x="68532" y="89769"/>
                  </a:lnTo>
                  <a:lnTo>
                    <a:pt x="70293" y="88374"/>
                  </a:lnTo>
                  <a:lnTo>
                    <a:pt x="72055" y="86944"/>
                  </a:lnTo>
                  <a:lnTo>
                    <a:pt x="73783" y="85449"/>
                  </a:lnTo>
                  <a:lnTo>
                    <a:pt x="75478" y="83953"/>
                  </a:lnTo>
                  <a:lnTo>
                    <a:pt x="77140" y="82391"/>
                  </a:lnTo>
                  <a:lnTo>
                    <a:pt x="78801" y="80829"/>
                  </a:lnTo>
                  <a:lnTo>
                    <a:pt x="80397" y="79234"/>
                  </a:lnTo>
                  <a:lnTo>
                    <a:pt x="81959" y="77572"/>
                  </a:lnTo>
                  <a:lnTo>
                    <a:pt x="83488" y="75877"/>
                  </a:lnTo>
                  <a:lnTo>
                    <a:pt x="84983" y="74182"/>
                  </a:lnTo>
                  <a:lnTo>
                    <a:pt x="86412" y="72420"/>
                  </a:lnTo>
                  <a:lnTo>
                    <a:pt x="87808" y="70659"/>
                  </a:lnTo>
                  <a:lnTo>
                    <a:pt x="89138" y="68864"/>
                  </a:lnTo>
                  <a:lnTo>
                    <a:pt x="90434" y="67003"/>
                  </a:lnTo>
                  <a:lnTo>
                    <a:pt x="91697" y="65142"/>
                  </a:lnTo>
                  <a:lnTo>
                    <a:pt x="92860" y="63247"/>
                  </a:lnTo>
                  <a:lnTo>
                    <a:pt x="93990" y="61287"/>
                  </a:lnTo>
                  <a:lnTo>
                    <a:pt x="95020" y="59326"/>
                  </a:lnTo>
                  <a:lnTo>
                    <a:pt x="96017" y="57332"/>
                  </a:lnTo>
                  <a:lnTo>
                    <a:pt x="96948" y="55337"/>
                  </a:lnTo>
                  <a:lnTo>
                    <a:pt x="97779" y="53277"/>
                  </a:lnTo>
                  <a:lnTo>
                    <a:pt x="98178" y="52246"/>
                  </a:lnTo>
                  <a:lnTo>
                    <a:pt x="98577" y="51183"/>
                  </a:lnTo>
                  <a:lnTo>
                    <a:pt x="98942" y="50153"/>
                  </a:lnTo>
                  <a:lnTo>
                    <a:pt x="99274" y="49089"/>
                  </a:lnTo>
                  <a:lnTo>
                    <a:pt x="99607" y="48026"/>
                  </a:lnTo>
                  <a:lnTo>
                    <a:pt x="99906" y="46962"/>
                  </a:lnTo>
                  <a:lnTo>
                    <a:pt x="100172" y="45865"/>
                  </a:lnTo>
                  <a:lnTo>
                    <a:pt x="100438" y="44802"/>
                  </a:lnTo>
                  <a:lnTo>
                    <a:pt x="100670" y="43705"/>
                  </a:lnTo>
                  <a:lnTo>
                    <a:pt x="100870" y="42608"/>
                  </a:lnTo>
                  <a:lnTo>
                    <a:pt x="101069" y="41511"/>
                  </a:lnTo>
                  <a:lnTo>
                    <a:pt x="101269" y="40381"/>
                  </a:lnTo>
                  <a:lnTo>
                    <a:pt x="102365" y="39418"/>
                  </a:lnTo>
                  <a:lnTo>
                    <a:pt x="103628" y="38254"/>
                  </a:lnTo>
                  <a:lnTo>
                    <a:pt x="105290" y="36692"/>
                  </a:lnTo>
                  <a:lnTo>
                    <a:pt x="107284" y="34731"/>
                  </a:lnTo>
                  <a:lnTo>
                    <a:pt x="109511" y="32471"/>
                  </a:lnTo>
                  <a:lnTo>
                    <a:pt x="110674" y="31242"/>
                  </a:lnTo>
                  <a:lnTo>
                    <a:pt x="111904" y="29945"/>
                  </a:lnTo>
                  <a:lnTo>
                    <a:pt x="113134" y="28550"/>
                  </a:lnTo>
                  <a:lnTo>
                    <a:pt x="114397" y="27120"/>
                  </a:lnTo>
                  <a:lnTo>
                    <a:pt x="115660" y="25658"/>
                  </a:lnTo>
                  <a:lnTo>
                    <a:pt x="116922" y="24096"/>
                  </a:lnTo>
                  <a:lnTo>
                    <a:pt x="118152" y="22534"/>
                  </a:lnTo>
                  <a:lnTo>
                    <a:pt x="119382" y="20905"/>
                  </a:lnTo>
                  <a:lnTo>
                    <a:pt x="120578" y="19244"/>
                  </a:lnTo>
                  <a:lnTo>
                    <a:pt x="121742" y="17582"/>
                  </a:lnTo>
                  <a:lnTo>
                    <a:pt x="122838" y="15854"/>
                  </a:lnTo>
                  <a:lnTo>
                    <a:pt x="123902" y="14125"/>
                  </a:lnTo>
                  <a:lnTo>
                    <a:pt x="124899" y="12364"/>
                  </a:lnTo>
                  <a:lnTo>
                    <a:pt x="125796" y="10602"/>
                  </a:lnTo>
                  <a:lnTo>
                    <a:pt x="126228" y="9738"/>
                  </a:lnTo>
                  <a:lnTo>
                    <a:pt x="126627" y="8841"/>
                  </a:lnTo>
                  <a:lnTo>
                    <a:pt x="127026" y="7944"/>
                  </a:lnTo>
                  <a:lnTo>
                    <a:pt x="127392" y="7079"/>
                  </a:lnTo>
                  <a:lnTo>
                    <a:pt x="127724" y="6182"/>
                  </a:lnTo>
                  <a:lnTo>
                    <a:pt x="128023" y="5285"/>
                  </a:lnTo>
                  <a:lnTo>
                    <a:pt x="128289" y="4421"/>
                  </a:lnTo>
                  <a:lnTo>
                    <a:pt x="128555" y="3523"/>
                  </a:lnTo>
                  <a:lnTo>
                    <a:pt x="128754" y="2659"/>
                  </a:lnTo>
                  <a:lnTo>
                    <a:pt x="128954" y="1795"/>
                  </a:lnTo>
                  <a:lnTo>
                    <a:pt x="129120" y="898"/>
                  </a:lnTo>
                  <a:lnTo>
                    <a:pt x="129220" y="33"/>
                  </a:lnTo>
                  <a:lnTo>
                    <a:pt x="128389" y="33"/>
                  </a:lnTo>
                  <a:lnTo>
                    <a:pt x="1260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246;p62"/>
            <p:cNvSpPr/>
            <p:nvPr/>
          </p:nvSpPr>
          <p:spPr>
            <a:xfrm>
              <a:off x="1502600" y="855450"/>
              <a:ext cx="1918550" cy="1783950"/>
            </a:xfrm>
            <a:custGeom>
              <a:avLst/>
              <a:gdLst/>
              <a:ahLst/>
              <a:cxnLst/>
              <a:rect l="l" t="t" r="r" b="b"/>
              <a:pathLst>
                <a:path w="76742" h="71358" extrusionOk="0">
                  <a:moveTo>
                    <a:pt x="76741" y="1"/>
                  </a:moveTo>
                  <a:lnTo>
                    <a:pt x="76409" y="466"/>
                  </a:lnTo>
                  <a:lnTo>
                    <a:pt x="75412" y="1862"/>
                  </a:lnTo>
                  <a:lnTo>
                    <a:pt x="73783" y="4056"/>
                  </a:lnTo>
                  <a:lnTo>
                    <a:pt x="72753" y="5418"/>
                  </a:lnTo>
                  <a:lnTo>
                    <a:pt x="71557" y="6947"/>
                  </a:lnTo>
                  <a:lnTo>
                    <a:pt x="70227" y="8609"/>
                  </a:lnTo>
                  <a:lnTo>
                    <a:pt x="68732" y="10437"/>
                  </a:lnTo>
                  <a:lnTo>
                    <a:pt x="67103" y="12365"/>
                  </a:lnTo>
                  <a:lnTo>
                    <a:pt x="65375" y="14392"/>
                  </a:lnTo>
                  <a:lnTo>
                    <a:pt x="63480" y="16519"/>
                  </a:lnTo>
                  <a:lnTo>
                    <a:pt x="61486" y="18713"/>
                  </a:lnTo>
                  <a:lnTo>
                    <a:pt x="59326" y="21006"/>
                  </a:lnTo>
                  <a:lnTo>
                    <a:pt x="57099" y="23332"/>
                  </a:lnTo>
                  <a:lnTo>
                    <a:pt x="54706" y="25725"/>
                  </a:lnTo>
                  <a:lnTo>
                    <a:pt x="52214" y="28151"/>
                  </a:lnTo>
                  <a:lnTo>
                    <a:pt x="49621" y="30578"/>
                  </a:lnTo>
                  <a:lnTo>
                    <a:pt x="46929" y="33004"/>
                  </a:lnTo>
                  <a:lnTo>
                    <a:pt x="45533" y="34200"/>
                  </a:lnTo>
                  <a:lnTo>
                    <a:pt x="44104" y="35430"/>
                  </a:lnTo>
                  <a:lnTo>
                    <a:pt x="42675" y="36627"/>
                  </a:lnTo>
                  <a:lnTo>
                    <a:pt x="41213" y="37823"/>
                  </a:lnTo>
                  <a:lnTo>
                    <a:pt x="39717" y="39020"/>
                  </a:lnTo>
                  <a:lnTo>
                    <a:pt x="38188" y="40183"/>
                  </a:lnTo>
                  <a:lnTo>
                    <a:pt x="36659" y="41346"/>
                  </a:lnTo>
                  <a:lnTo>
                    <a:pt x="35097" y="42509"/>
                  </a:lnTo>
                  <a:lnTo>
                    <a:pt x="33502" y="43639"/>
                  </a:lnTo>
                  <a:lnTo>
                    <a:pt x="31907" y="44736"/>
                  </a:lnTo>
                  <a:lnTo>
                    <a:pt x="30278" y="45866"/>
                  </a:lnTo>
                  <a:lnTo>
                    <a:pt x="28616" y="46930"/>
                  </a:lnTo>
                  <a:lnTo>
                    <a:pt x="26955" y="47993"/>
                  </a:lnTo>
                  <a:lnTo>
                    <a:pt x="25260" y="49023"/>
                  </a:lnTo>
                  <a:lnTo>
                    <a:pt x="23531" y="50020"/>
                  </a:lnTo>
                  <a:lnTo>
                    <a:pt x="21803" y="51018"/>
                  </a:lnTo>
                  <a:lnTo>
                    <a:pt x="20042" y="51948"/>
                  </a:lnTo>
                  <a:lnTo>
                    <a:pt x="18280" y="52879"/>
                  </a:lnTo>
                  <a:lnTo>
                    <a:pt x="16485" y="53776"/>
                  </a:lnTo>
                  <a:lnTo>
                    <a:pt x="14691" y="54640"/>
                  </a:lnTo>
                  <a:lnTo>
                    <a:pt x="12863" y="55471"/>
                  </a:lnTo>
                  <a:lnTo>
                    <a:pt x="11002" y="56236"/>
                  </a:lnTo>
                  <a:lnTo>
                    <a:pt x="9140" y="57000"/>
                  </a:lnTo>
                  <a:lnTo>
                    <a:pt x="7279" y="57698"/>
                  </a:lnTo>
                  <a:lnTo>
                    <a:pt x="6681" y="57931"/>
                  </a:lnTo>
                  <a:lnTo>
                    <a:pt x="6116" y="58196"/>
                  </a:lnTo>
                  <a:lnTo>
                    <a:pt x="5584" y="58462"/>
                  </a:lnTo>
                  <a:lnTo>
                    <a:pt x="5052" y="58795"/>
                  </a:lnTo>
                  <a:lnTo>
                    <a:pt x="4521" y="59127"/>
                  </a:lnTo>
                  <a:lnTo>
                    <a:pt x="4022" y="59493"/>
                  </a:lnTo>
                  <a:lnTo>
                    <a:pt x="3557" y="59891"/>
                  </a:lnTo>
                  <a:lnTo>
                    <a:pt x="3092" y="60290"/>
                  </a:lnTo>
                  <a:lnTo>
                    <a:pt x="2660" y="60722"/>
                  </a:lnTo>
                  <a:lnTo>
                    <a:pt x="2261" y="61188"/>
                  </a:lnTo>
                  <a:lnTo>
                    <a:pt x="1895" y="61686"/>
                  </a:lnTo>
                  <a:lnTo>
                    <a:pt x="1530" y="62185"/>
                  </a:lnTo>
                  <a:lnTo>
                    <a:pt x="1230" y="62716"/>
                  </a:lnTo>
                  <a:lnTo>
                    <a:pt x="931" y="63248"/>
                  </a:lnTo>
                  <a:lnTo>
                    <a:pt x="665" y="63813"/>
                  </a:lnTo>
                  <a:lnTo>
                    <a:pt x="466" y="64411"/>
                  </a:lnTo>
                  <a:lnTo>
                    <a:pt x="233" y="65109"/>
                  </a:lnTo>
                  <a:lnTo>
                    <a:pt x="67" y="65841"/>
                  </a:lnTo>
                  <a:lnTo>
                    <a:pt x="34" y="66173"/>
                  </a:lnTo>
                  <a:lnTo>
                    <a:pt x="1" y="66539"/>
                  </a:lnTo>
                  <a:lnTo>
                    <a:pt x="1" y="66904"/>
                  </a:lnTo>
                  <a:lnTo>
                    <a:pt x="1" y="67236"/>
                  </a:lnTo>
                  <a:lnTo>
                    <a:pt x="34" y="67569"/>
                  </a:lnTo>
                  <a:lnTo>
                    <a:pt x="134" y="67901"/>
                  </a:lnTo>
                  <a:lnTo>
                    <a:pt x="200" y="68200"/>
                  </a:lnTo>
                  <a:lnTo>
                    <a:pt x="333" y="68533"/>
                  </a:lnTo>
                  <a:lnTo>
                    <a:pt x="499" y="68832"/>
                  </a:lnTo>
                  <a:lnTo>
                    <a:pt x="699" y="69131"/>
                  </a:lnTo>
                  <a:lnTo>
                    <a:pt x="931" y="69397"/>
                  </a:lnTo>
                  <a:lnTo>
                    <a:pt x="1164" y="69663"/>
                  </a:lnTo>
                  <a:lnTo>
                    <a:pt x="1463" y="69895"/>
                  </a:lnTo>
                  <a:lnTo>
                    <a:pt x="1829" y="70128"/>
                  </a:lnTo>
                  <a:lnTo>
                    <a:pt x="2194" y="70361"/>
                  </a:lnTo>
                  <a:lnTo>
                    <a:pt x="2626" y="70560"/>
                  </a:lnTo>
                  <a:lnTo>
                    <a:pt x="3092" y="70726"/>
                  </a:lnTo>
                  <a:lnTo>
                    <a:pt x="3590" y="70892"/>
                  </a:lnTo>
                  <a:lnTo>
                    <a:pt x="4155" y="71025"/>
                  </a:lnTo>
                  <a:lnTo>
                    <a:pt x="4753" y="71125"/>
                  </a:lnTo>
                  <a:lnTo>
                    <a:pt x="5418" y="71225"/>
                  </a:lnTo>
                  <a:lnTo>
                    <a:pt x="6116" y="71291"/>
                  </a:lnTo>
                  <a:lnTo>
                    <a:pt x="6880" y="71324"/>
                  </a:lnTo>
                  <a:lnTo>
                    <a:pt x="7678" y="71358"/>
                  </a:lnTo>
                  <a:lnTo>
                    <a:pt x="8542" y="71324"/>
                  </a:lnTo>
                  <a:lnTo>
                    <a:pt x="9473" y="71291"/>
                  </a:lnTo>
                  <a:lnTo>
                    <a:pt x="10470" y="71225"/>
                  </a:lnTo>
                  <a:lnTo>
                    <a:pt x="11500" y="71125"/>
                  </a:lnTo>
                  <a:lnTo>
                    <a:pt x="12464" y="70992"/>
                  </a:lnTo>
                  <a:lnTo>
                    <a:pt x="13428" y="70793"/>
                  </a:lnTo>
                  <a:lnTo>
                    <a:pt x="14425" y="70560"/>
                  </a:lnTo>
                  <a:lnTo>
                    <a:pt x="15455" y="70261"/>
                  </a:lnTo>
                  <a:lnTo>
                    <a:pt x="16485" y="69895"/>
                  </a:lnTo>
                  <a:lnTo>
                    <a:pt x="17549" y="69463"/>
                  </a:lnTo>
                  <a:lnTo>
                    <a:pt x="18646" y="68998"/>
                  </a:lnTo>
                  <a:lnTo>
                    <a:pt x="19743" y="68499"/>
                  </a:lnTo>
                  <a:lnTo>
                    <a:pt x="20839" y="67934"/>
                  </a:lnTo>
                  <a:lnTo>
                    <a:pt x="21969" y="67303"/>
                  </a:lnTo>
                  <a:lnTo>
                    <a:pt x="23133" y="66638"/>
                  </a:lnTo>
                  <a:lnTo>
                    <a:pt x="24263" y="65940"/>
                  </a:lnTo>
                  <a:lnTo>
                    <a:pt x="25459" y="65176"/>
                  </a:lnTo>
                  <a:lnTo>
                    <a:pt x="26622" y="64411"/>
                  </a:lnTo>
                  <a:lnTo>
                    <a:pt x="27819" y="63547"/>
                  </a:lnTo>
                  <a:lnTo>
                    <a:pt x="29015" y="62683"/>
                  </a:lnTo>
                  <a:lnTo>
                    <a:pt x="30212" y="61753"/>
                  </a:lnTo>
                  <a:lnTo>
                    <a:pt x="31441" y="60822"/>
                  </a:lnTo>
                  <a:lnTo>
                    <a:pt x="32671" y="59825"/>
                  </a:lnTo>
                  <a:lnTo>
                    <a:pt x="33901" y="58795"/>
                  </a:lnTo>
                  <a:lnTo>
                    <a:pt x="35131" y="57731"/>
                  </a:lnTo>
                  <a:lnTo>
                    <a:pt x="36360" y="56668"/>
                  </a:lnTo>
                  <a:lnTo>
                    <a:pt x="37590" y="55538"/>
                  </a:lnTo>
                  <a:lnTo>
                    <a:pt x="38820" y="54374"/>
                  </a:lnTo>
                  <a:lnTo>
                    <a:pt x="40049" y="53211"/>
                  </a:lnTo>
                  <a:lnTo>
                    <a:pt x="41279" y="52015"/>
                  </a:lnTo>
                  <a:lnTo>
                    <a:pt x="43739" y="49522"/>
                  </a:lnTo>
                  <a:lnTo>
                    <a:pt x="46198" y="46963"/>
                  </a:lnTo>
                  <a:lnTo>
                    <a:pt x="48591" y="44304"/>
                  </a:lnTo>
                  <a:lnTo>
                    <a:pt x="50984" y="41579"/>
                  </a:lnTo>
                  <a:lnTo>
                    <a:pt x="53310" y="38787"/>
                  </a:lnTo>
                  <a:lnTo>
                    <a:pt x="55604" y="35962"/>
                  </a:lnTo>
                  <a:lnTo>
                    <a:pt x="57830" y="33104"/>
                  </a:lnTo>
                  <a:lnTo>
                    <a:pt x="59957" y="30245"/>
                  </a:lnTo>
                  <a:lnTo>
                    <a:pt x="62051" y="27321"/>
                  </a:lnTo>
                  <a:lnTo>
                    <a:pt x="64045" y="24429"/>
                  </a:lnTo>
                  <a:lnTo>
                    <a:pt x="65940" y="21538"/>
                  </a:lnTo>
                  <a:lnTo>
                    <a:pt x="67735" y="18679"/>
                  </a:lnTo>
                  <a:lnTo>
                    <a:pt x="68599" y="17250"/>
                  </a:lnTo>
                  <a:lnTo>
                    <a:pt x="69430" y="15821"/>
                  </a:lnTo>
                  <a:lnTo>
                    <a:pt x="70227" y="14425"/>
                  </a:lnTo>
                  <a:lnTo>
                    <a:pt x="70992" y="13029"/>
                  </a:lnTo>
                  <a:lnTo>
                    <a:pt x="71723" y="11633"/>
                  </a:lnTo>
                  <a:lnTo>
                    <a:pt x="72421" y="10271"/>
                  </a:lnTo>
                  <a:lnTo>
                    <a:pt x="73119" y="8908"/>
                  </a:lnTo>
                  <a:lnTo>
                    <a:pt x="73750" y="7579"/>
                  </a:lnTo>
                  <a:lnTo>
                    <a:pt x="74348" y="6249"/>
                  </a:lnTo>
                  <a:lnTo>
                    <a:pt x="74913" y="4953"/>
                  </a:lnTo>
                  <a:lnTo>
                    <a:pt x="75412" y="3690"/>
                  </a:lnTo>
                  <a:lnTo>
                    <a:pt x="75910" y="2427"/>
                  </a:lnTo>
                  <a:lnTo>
                    <a:pt x="76343" y="1197"/>
                  </a:lnTo>
                  <a:lnTo>
                    <a:pt x="76741"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247;p62"/>
            <p:cNvSpPr/>
            <p:nvPr/>
          </p:nvSpPr>
          <p:spPr>
            <a:xfrm>
              <a:off x="2356750" y="1320750"/>
              <a:ext cx="1238050" cy="1779800"/>
            </a:xfrm>
            <a:custGeom>
              <a:avLst/>
              <a:gdLst/>
              <a:ahLst/>
              <a:cxnLst/>
              <a:rect l="l" t="t" r="r" b="b"/>
              <a:pathLst>
                <a:path w="49522" h="71192" extrusionOk="0">
                  <a:moveTo>
                    <a:pt x="48990" y="1"/>
                  </a:moveTo>
                  <a:lnTo>
                    <a:pt x="48757" y="1796"/>
                  </a:lnTo>
                  <a:lnTo>
                    <a:pt x="48491" y="3590"/>
                  </a:lnTo>
                  <a:lnTo>
                    <a:pt x="48192" y="5385"/>
                  </a:lnTo>
                  <a:lnTo>
                    <a:pt x="47893" y="7147"/>
                  </a:lnTo>
                  <a:lnTo>
                    <a:pt x="47527" y="8908"/>
                  </a:lnTo>
                  <a:lnTo>
                    <a:pt x="47162" y="10669"/>
                  </a:lnTo>
                  <a:lnTo>
                    <a:pt x="46796" y="12398"/>
                  </a:lnTo>
                  <a:lnTo>
                    <a:pt x="46364" y="14159"/>
                  </a:lnTo>
                  <a:lnTo>
                    <a:pt x="45932" y="15887"/>
                  </a:lnTo>
                  <a:lnTo>
                    <a:pt x="45467" y="17616"/>
                  </a:lnTo>
                  <a:lnTo>
                    <a:pt x="44968" y="19344"/>
                  </a:lnTo>
                  <a:lnTo>
                    <a:pt x="44470" y="21039"/>
                  </a:lnTo>
                  <a:lnTo>
                    <a:pt x="43938" y="22734"/>
                  </a:lnTo>
                  <a:lnTo>
                    <a:pt x="43373" y="24429"/>
                  </a:lnTo>
                  <a:lnTo>
                    <a:pt x="42775" y="26124"/>
                  </a:lnTo>
                  <a:lnTo>
                    <a:pt x="42177" y="27786"/>
                  </a:lnTo>
                  <a:lnTo>
                    <a:pt x="41545" y="29448"/>
                  </a:lnTo>
                  <a:lnTo>
                    <a:pt x="40880" y="31109"/>
                  </a:lnTo>
                  <a:lnTo>
                    <a:pt x="40216" y="32771"/>
                  </a:lnTo>
                  <a:lnTo>
                    <a:pt x="39484" y="34400"/>
                  </a:lnTo>
                  <a:lnTo>
                    <a:pt x="38753" y="36028"/>
                  </a:lnTo>
                  <a:lnTo>
                    <a:pt x="38022" y="37657"/>
                  </a:lnTo>
                  <a:lnTo>
                    <a:pt x="37224" y="39285"/>
                  </a:lnTo>
                  <a:lnTo>
                    <a:pt x="36427" y="40881"/>
                  </a:lnTo>
                  <a:lnTo>
                    <a:pt x="35629" y="42476"/>
                  </a:lnTo>
                  <a:lnTo>
                    <a:pt x="34765" y="44038"/>
                  </a:lnTo>
                  <a:lnTo>
                    <a:pt x="33901" y="45633"/>
                  </a:lnTo>
                  <a:lnTo>
                    <a:pt x="33004" y="47195"/>
                  </a:lnTo>
                  <a:lnTo>
                    <a:pt x="32106" y="48724"/>
                  </a:lnTo>
                  <a:lnTo>
                    <a:pt x="31176" y="50286"/>
                  </a:lnTo>
                  <a:lnTo>
                    <a:pt x="30212" y="51815"/>
                  </a:lnTo>
                  <a:lnTo>
                    <a:pt x="29248" y="53344"/>
                  </a:lnTo>
                  <a:lnTo>
                    <a:pt x="27985" y="55205"/>
                  </a:lnTo>
                  <a:lnTo>
                    <a:pt x="27320" y="56136"/>
                  </a:lnTo>
                  <a:lnTo>
                    <a:pt x="26656" y="57033"/>
                  </a:lnTo>
                  <a:lnTo>
                    <a:pt x="25958" y="57930"/>
                  </a:lnTo>
                  <a:lnTo>
                    <a:pt x="25226" y="58828"/>
                  </a:lnTo>
                  <a:lnTo>
                    <a:pt x="24495" y="59659"/>
                  </a:lnTo>
                  <a:lnTo>
                    <a:pt x="23698" y="60490"/>
                  </a:lnTo>
                  <a:lnTo>
                    <a:pt x="22900" y="61287"/>
                  </a:lnTo>
                  <a:lnTo>
                    <a:pt x="22102" y="62052"/>
                  </a:lnTo>
                  <a:lnTo>
                    <a:pt x="21238" y="62750"/>
                  </a:lnTo>
                  <a:lnTo>
                    <a:pt x="20341" y="63414"/>
                  </a:lnTo>
                  <a:lnTo>
                    <a:pt x="19443" y="64046"/>
                  </a:lnTo>
                  <a:lnTo>
                    <a:pt x="18480" y="64611"/>
                  </a:lnTo>
                  <a:lnTo>
                    <a:pt x="17483" y="65109"/>
                  </a:lnTo>
                  <a:lnTo>
                    <a:pt x="16452" y="65541"/>
                  </a:lnTo>
                  <a:lnTo>
                    <a:pt x="15921" y="65741"/>
                  </a:lnTo>
                  <a:lnTo>
                    <a:pt x="15389" y="65907"/>
                  </a:lnTo>
                  <a:lnTo>
                    <a:pt x="14824" y="66073"/>
                  </a:lnTo>
                  <a:lnTo>
                    <a:pt x="14259" y="66206"/>
                  </a:lnTo>
                  <a:lnTo>
                    <a:pt x="13660" y="66306"/>
                  </a:lnTo>
                  <a:lnTo>
                    <a:pt x="13062" y="66372"/>
                  </a:lnTo>
                  <a:lnTo>
                    <a:pt x="12464" y="66439"/>
                  </a:lnTo>
                  <a:lnTo>
                    <a:pt x="11866" y="66472"/>
                  </a:lnTo>
                  <a:lnTo>
                    <a:pt x="11234" y="66505"/>
                  </a:lnTo>
                  <a:lnTo>
                    <a:pt x="10636" y="66505"/>
                  </a:lnTo>
                  <a:lnTo>
                    <a:pt x="10005" y="66472"/>
                  </a:lnTo>
                  <a:lnTo>
                    <a:pt x="9406" y="66405"/>
                  </a:lnTo>
                  <a:lnTo>
                    <a:pt x="8775" y="66339"/>
                  </a:lnTo>
                  <a:lnTo>
                    <a:pt x="8177" y="66239"/>
                  </a:lnTo>
                  <a:lnTo>
                    <a:pt x="7578" y="66140"/>
                  </a:lnTo>
                  <a:lnTo>
                    <a:pt x="6980" y="65973"/>
                  </a:lnTo>
                  <a:lnTo>
                    <a:pt x="6382" y="65807"/>
                  </a:lnTo>
                  <a:lnTo>
                    <a:pt x="5817" y="65641"/>
                  </a:lnTo>
                  <a:lnTo>
                    <a:pt x="5252" y="65442"/>
                  </a:lnTo>
                  <a:lnTo>
                    <a:pt x="4720" y="65209"/>
                  </a:lnTo>
                  <a:lnTo>
                    <a:pt x="4188" y="64943"/>
                  </a:lnTo>
                  <a:lnTo>
                    <a:pt x="3690" y="64644"/>
                  </a:lnTo>
                  <a:lnTo>
                    <a:pt x="3191" y="64345"/>
                  </a:lnTo>
                  <a:lnTo>
                    <a:pt x="2726" y="64046"/>
                  </a:lnTo>
                  <a:lnTo>
                    <a:pt x="2294" y="63680"/>
                  </a:lnTo>
                  <a:lnTo>
                    <a:pt x="1862" y="63315"/>
                  </a:lnTo>
                  <a:lnTo>
                    <a:pt x="1463" y="62916"/>
                  </a:lnTo>
                  <a:lnTo>
                    <a:pt x="1131" y="62517"/>
                  </a:lnTo>
                  <a:lnTo>
                    <a:pt x="798" y="62052"/>
                  </a:lnTo>
                  <a:lnTo>
                    <a:pt x="499" y="61586"/>
                  </a:lnTo>
                  <a:lnTo>
                    <a:pt x="233" y="61121"/>
                  </a:lnTo>
                  <a:lnTo>
                    <a:pt x="1" y="60589"/>
                  </a:lnTo>
                  <a:lnTo>
                    <a:pt x="67" y="61055"/>
                  </a:lnTo>
                  <a:lnTo>
                    <a:pt x="167" y="61520"/>
                  </a:lnTo>
                  <a:lnTo>
                    <a:pt x="267" y="61985"/>
                  </a:lnTo>
                  <a:lnTo>
                    <a:pt x="400" y="62417"/>
                  </a:lnTo>
                  <a:lnTo>
                    <a:pt x="566" y="62883"/>
                  </a:lnTo>
                  <a:lnTo>
                    <a:pt x="732" y="63315"/>
                  </a:lnTo>
                  <a:lnTo>
                    <a:pt x="1131" y="64145"/>
                  </a:lnTo>
                  <a:lnTo>
                    <a:pt x="1596" y="64943"/>
                  </a:lnTo>
                  <a:lnTo>
                    <a:pt x="2128" y="65708"/>
                  </a:lnTo>
                  <a:lnTo>
                    <a:pt x="2693" y="66439"/>
                  </a:lnTo>
                  <a:lnTo>
                    <a:pt x="3358" y="67137"/>
                  </a:lnTo>
                  <a:lnTo>
                    <a:pt x="4022" y="67768"/>
                  </a:lnTo>
                  <a:lnTo>
                    <a:pt x="4787" y="68366"/>
                  </a:lnTo>
                  <a:lnTo>
                    <a:pt x="5551" y="68931"/>
                  </a:lnTo>
                  <a:lnTo>
                    <a:pt x="6349" y="69430"/>
                  </a:lnTo>
                  <a:lnTo>
                    <a:pt x="7213" y="69862"/>
                  </a:lnTo>
                  <a:lnTo>
                    <a:pt x="8077" y="70228"/>
                  </a:lnTo>
                  <a:lnTo>
                    <a:pt x="8974" y="70527"/>
                  </a:lnTo>
                  <a:lnTo>
                    <a:pt x="9872" y="70793"/>
                  </a:lnTo>
                  <a:lnTo>
                    <a:pt x="10802" y="70959"/>
                  </a:lnTo>
                  <a:lnTo>
                    <a:pt x="11733" y="71092"/>
                  </a:lnTo>
                  <a:lnTo>
                    <a:pt x="12663" y="71158"/>
                  </a:lnTo>
                  <a:lnTo>
                    <a:pt x="13594" y="71191"/>
                  </a:lnTo>
                  <a:lnTo>
                    <a:pt x="14525" y="71125"/>
                  </a:lnTo>
                  <a:lnTo>
                    <a:pt x="15488" y="71058"/>
                  </a:lnTo>
                  <a:lnTo>
                    <a:pt x="16419" y="70926"/>
                  </a:lnTo>
                  <a:lnTo>
                    <a:pt x="17316" y="70726"/>
                  </a:lnTo>
                  <a:lnTo>
                    <a:pt x="18247" y="70493"/>
                  </a:lnTo>
                  <a:lnTo>
                    <a:pt x="19144" y="70228"/>
                  </a:lnTo>
                  <a:lnTo>
                    <a:pt x="20042" y="69895"/>
                  </a:lnTo>
                  <a:lnTo>
                    <a:pt x="20939" y="69530"/>
                  </a:lnTo>
                  <a:lnTo>
                    <a:pt x="21803" y="69164"/>
                  </a:lnTo>
                  <a:lnTo>
                    <a:pt x="22634" y="68732"/>
                  </a:lnTo>
                  <a:lnTo>
                    <a:pt x="23465" y="68267"/>
                  </a:lnTo>
                  <a:lnTo>
                    <a:pt x="24263" y="67768"/>
                  </a:lnTo>
                  <a:lnTo>
                    <a:pt x="25060" y="67236"/>
                  </a:lnTo>
                  <a:lnTo>
                    <a:pt x="25825" y="66671"/>
                  </a:lnTo>
                  <a:lnTo>
                    <a:pt x="26556" y="66106"/>
                  </a:lnTo>
                  <a:lnTo>
                    <a:pt x="27287" y="65508"/>
                  </a:lnTo>
                  <a:lnTo>
                    <a:pt x="27985" y="64877"/>
                  </a:lnTo>
                  <a:lnTo>
                    <a:pt x="28683" y="64245"/>
                  </a:lnTo>
                  <a:lnTo>
                    <a:pt x="29348" y="63580"/>
                  </a:lnTo>
                  <a:lnTo>
                    <a:pt x="29979" y="62883"/>
                  </a:lnTo>
                  <a:lnTo>
                    <a:pt x="30611" y="62185"/>
                  </a:lnTo>
                  <a:lnTo>
                    <a:pt x="31242" y="61487"/>
                  </a:lnTo>
                  <a:lnTo>
                    <a:pt x="32439" y="60024"/>
                  </a:lnTo>
                  <a:lnTo>
                    <a:pt x="33602" y="58495"/>
                  </a:lnTo>
                  <a:lnTo>
                    <a:pt x="34699" y="56967"/>
                  </a:lnTo>
                  <a:lnTo>
                    <a:pt x="35762" y="55405"/>
                  </a:lnTo>
                  <a:lnTo>
                    <a:pt x="36759" y="53842"/>
                  </a:lnTo>
                  <a:lnTo>
                    <a:pt x="37756" y="52247"/>
                  </a:lnTo>
                  <a:lnTo>
                    <a:pt x="38687" y="50619"/>
                  </a:lnTo>
                  <a:lnTo>
                    <a:pt x="39584" y="48990"/>
                  </a:lnTo>
                  <a:lnTo>
                    <a:pt x="40448" y="47328"/>
                  </a:lnTo>
                  <a:lnTo>
                    <a:pt x="41279" y="45633"/>
                  </a:lnTo>
                  <a:lnTo>
                    <a:pt x="42077" y="43938"/>
                  </a:lnTo>
                  <a:lnTo>
                    <a:pt x="42841" y="42210"/>
                  </a:lnTo>
                  <a:lnTo>
                    <a:pt x="43539" y="40482"/>
                  </a:lnTo>
                  <a:lnTo>
                    <a:pt x="44237" y="38720"/>
                  </a:lnTo>
                  <a:lnTo>
                    <a:pt x="44869" y="36959"/>
                  </a:lnTo>
                  <a:lnTo>
                    <a:pt x="45467" y="35197"/>
                  </a:lnTo>
                  <a:lnTo>
                    <a:pt x="45999" y="33403"/>
                  </a:lnTo>
                  <a:lnTo>
                    <a:pt x="46530" y="31608"/>
                  </a:lnTo>
                  <a:lnTo>
                    <a:pt x="46996" y="29780"/>
                  </a:lnTo>
                  <a:lnTo>
                    <a:pt x="47428" y="27952"/>
                  </a:lnTo>
                  <a:lnTo>
                    <a:pt x="47827" y="26124"/>
                  </a:lnTo>
                  <a:lnTo>
                    <a:pt x="48192" y="24296"/>
                  </a:lnTo>
                  <a:lnTo>
                    <a:pt x="48491" y="22435"/>
                  </a:lnTo>
                  <a:lnTo>
                    <a:pt x="48790" y="20574"/>
                  </a:lnTo>
                  <a:lnTo>
                    <a:pt x="48990" y="18712"/>
                  </a:lnTo>
                  <a:lnTo>
                    <a:pt x="49189" y="16851"/>
                  </a:lnTo>
                  <a:lnTo>
                    <a:pt x="49355" y="14990"/>
                  </a:lnTo>
                  <a:lnTo>
                    <a:pt x="49455" y="13129"/>
                  </a:lnTo>
                  <a:lnTo>
                    <a:pt x="49522" y="11235"/>
                  </a:lnTo>
                  <a:lnTo>
                    <a:pt x="49522" y="9373"/>
                  </a:lnTo>
                  <a:lnTo>
                    <a:pt x="49522" y="7479"/>
                  </a:lnTo>
                  <a:lnTo>
                    <a:pt x="49455" y="5618"/>
                  </a:lnTo>
                  <a:lnTo>
                    <a:pt x="49322" y="3757"/>
                  </a:lnTo>
                  <a:lnTo>
                    <a:pt x="49189" y="1862"/>
                  </a:lnTo>
                  <a:lnTo>
                    <a:pt x="48990"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248;p62"/>
            <p:cNvSpPr/>
            <p:nvPr/>
          </p:nvSpPr>
          <p:spPr>
            <a:xfrm>
              <a:off x="3748500" y="3338975"/>
              <a:ext cx="1989150" cy="1807225"/>
            </a:xfrm>
            <a:custGeom>
              <a:avLst/>
              <a:gdLst/>
              <a:ahLst/>
              <a:cxnLst/>
              <a:rect l="l" t="t" r="r" b="b"/>
              <a:pathLst>
                <a:path w="79566" h="72289" extrusionOk="0">
                  <a:moveTo>
                    <a:pt x="31840" y="1"/>
                  </a:moveTo>
                  <a:lnTo>
                    <a:pt x="30909" y="34"/>
                  </a:lnTo>
                  <a:lnTo>
                    <a:pt x="29945" y="101"/>
                  </a:lnTo>
                  <a:lnTo>
                    <a:pt x="28981" y="234"/>
                  </a:lnTo>
                  <a:lnTo>
                    <a:pt x="28018" y="333"/>
                  </a:lnTo>
                  <a:lnTo>
                    <a:pt x="27054" y="500"/>
                  </a:lnTo>
                  <a:lnTo>
                    <a:pt x="26123" y="699"/>
                  </a:lnTo>
                  <a:lnTo>
                    <a:pt x="25193" y="898"/>
                  </a:lnTo>
                  <a:lnTo>
                    <a:pt x="24262" y="1131"/>
                  </a:lnTo>
                  <a:lnTo>
                    <a:pt x="23331" y="1364"/>
                  </a:lnTo>
                  <a:lnTo>
                    <a:pt x="22401" y="1630"/>
                  </a:lnTo>
                  <a:lnTo>
                    <a:pt x="20639" y="2228"/>
                  </a:lnTo>
                  <a:lnTo>
                    <a:pt x="18911" y="2859"/>
                  </a:lnTo>
                  <a:lnTo>
                    <a:pt x="17249" y="3524"/>
                  </a:lnTo>
                  <a:lnTo>
                    <a:pt x="15654" y="4222"/>
                  </a:lnTo>
                  <a:lnTo>
                    <a:pt x="14158" y="4920"/>
                  </a:lnTo>
                  <a:lnTo>
                    <a:pt x="12729" y="5618"/>
                  </a:lnTo>
                  <a:lnTo>
                    <a:pt x="11433" y="6316"/>
                  </a:lnTo>
                  <a:lnTo>
                    <a:pt x="10270" y="6980"/>
                  </a:lnTo>
                  <a:lnTo>
                    <a:pt x="9206" y="7579"/>
                  </a:lnTo>
                  <a:lnTo>
                    <a:pt x="7511" y="8642"/>
                  </a:lnTo>
                  <a:lnTo>
                    <a:pt x="6415" y="9340"/>
                  </a:lnTo>
                  <a:lnTo>
                    <a:pt x="6049" y="9606"/>
                  </a:lnTo>
                  <a:lnTo>
                    <a:pt x="0" y="72288"/>
                  </a:lnTo>
                  <a:lnTo>
                    <a:pt x="79532" y="72288"/>
                  </a:lnTo>
                  <a:lnTo>
                    <a:pt x="79532" y="71923"/>
                  </a:lnTo>
                  <a:lnTo>
                    <a:pt x="79566" y="71524"/>
                  </a:lnTo>
                  <a:lnTo>
                    <a:pt x="79566" y="70959"/>
                  </a:lnTo>
                  <a:lnTo>
                    <a:pt x="79532" y="70294"/>
                  </a:lnTo>
                  <a:lnTo>
                    <a:pt x="79466" y="69496"/>
                  </a:lnTo>
                  <a:lnTo>
                    <a:pt x="79333" y="68599"/>
                  </a:lnTo>
                  <a:lnTo>
                    <a:pt x="79134" y="67635"/>
                  </a:lnTo>
                  <a:lnTo>
                    <a:pt x="78868" y="66605"/>
                  </a:lnTo>
                  <a:lnTo>
                    <a:pt x="78535" y="65475"/>
                  </a:lnTo>
                  <a:lnTo>
                    <a:pt x="78336" y="64910"/>
                  </a:lnTo>
                  <a:lnTo>
                    <a:pt x="78070" y="64345"/>
                  </a:lnTo>
                  <a:lnTo>
                    <a:pt x="77804" y="63747"/>
                  </a:lnTo>
                  <a:lnTo>
                    <a:pt x="77505" y="63148"/>
                  </a:lnTo>
                  <a:lnTo>
                    <a:pt x="77206" y="62583"/>
                  </a:lnTo>
                  <a:lnTo>
                    <a:pt x="76840" y="61985"/>
                  </a:lnTo>
                  <a:lnTo>
                    <a:pt x="76442" y="61387"/>
                  </a:lnTo>
                  <a:lnTo>
                    <a:pt x="76010" y="60789"/>
                  </a:lnTo>
                  <a:lnTo>
                    <a:pt x="75544" y="60191"/>
                  </a:lnTo>
                  <a:lnTo>
                    <a:pt x="75046" y="59592"/>
                  </a:lnTo>
                  <a:lnTo>
                    <a:pt x="74481" y="59027"/>
                  </a:lnTo>
                  <a:lnTo>
                    <a:pt x="73916" y="58462"/>
                  </a:lnTo>
                  <a:lnTo>
                    <a:pt x="73583" y="58163"/>
                  </a:lnTo>
                  <a:lnTo>
                    <a:pt x="73251" y="57931"/>
                  </a:lnTo>
                  <a:lnTo>
                    <a:pt x="72885" y="57665"/>
                  </a:lnTo>
                  <a:lnTo>
                    <a:pt x="72487" y="57465"/>
                  </a:lnTo>
                  <a:lnTo>
                    <a:pt x="72088" y="57233"/>
                  </a:lnTo>
                  <a:lnTo>
                    <a:pt x="71656" y="57066"/>
                  </a:lnTo>
                  <a:lnTo>
                    <a:pt x="71224" y="56867"/>
                  </a:lnTo>
                  <a:lnTo>
                    <a:pt x="70758" y="56701"/>
                  </a:lnTo>
                  <a:lnTo>
                    <a:pt x="69761" y="56435"/>
                  </a:lnTo>
                  <a:lnTo>
                    <a:pt x="68698" y="56202"/>
                  </a:lnTo>
                  <a:lnTo>
                    <a:pt x="67601" y="56036"/>
                  </a:lnTo>
                  <a:lnTo>
                    <a:pt x="66438" y="55903"/>
                  </a:lnTo>
                  <a:lnTo>
                    <a:pt x="65241" y="55803"/>
                  </a:lnTo>
                  <a:lnTo>
                    <a:pt x="64012" y="55770"/>
                  </a:lnTo>
                  <a:lnTo>
                    <a:pt x="62749" y="55770"/>
                  </a:lnTo>
                  <a:lnTo>
                    <a:pt x="61486" y="55803"/>
                  </a:lnTo>
                  <a:lnTo>
                    <a:pt x="60189" y="55837"/>
                  </a:lnTo>
                  <a:lnTo>
                    <a:pt x="58893" y="55936"/>
                  </a:lnTo>
                  <a:lnTo>
                    <a:pt x="57630" y="56036"/>
                  </a:lnTo>
                  <a:lnTo>
                    <a:pt x="56334" y="56169"/>
                  </a:lnTo>
                  <a:lnTo>
                    <a:pt x="53875" y="56501"/>
                  </a:lnTo>
                  <a:lnTo>
                    <a:pt x="51515" y="56867"/>
                  </a:lnTo>
                  <a:lnTo>
                    <a:pt x="49355" y="57233"/>
                  </a:lnTo>
                  <a:lnTo>
                    <a:pt x="47460" y="57598"/>
                  </a:lnTo>
                  <a:lnTo>
                    <a:pt x="45898" y="57931"/>
                  </a:lnTo>
                  <a:lnTo>
                    <a:pt x="44669" y="58196"/>
                  </a:lnTo>
                  <a:lnTo>
                    <a:pt x="43638" y="58462"/>
                  </a:lnTo>
                  <a:lnTo>
                    <a:pt x="43871" y="58230"/>
                  </a:lnTo>
                  <a:lnTo>
                    <a:pt x="44502" y="57631"/>
                  </a:lnTo>
                  <a:lnTo>
                    <a:pt x="45466" y="56601"/>
                  </a:lnTo>
                  <a:lnTo>
                    <a:pt x="46064" y="55936"/>
                  </a:lnTo>
                  <a:lnTo>
                    <a:pt x="46696" y="55172"/>
                  </a:lnTo>
                  <a:lnTo>
                    <a:pt x="47361" y="54341"/>
                  </a:lnTo>
                  <a:lnTo>
                    <a:pt x="48092" y="53410"/>
                  </a:lnTo>
                  <a:lnTo>
                    <a:pt x="48823" y="52380"/>
                  </a:lnTo>
                  <a:lnTo>
                    <a:pt x="49554" y="51283"/>
                  </a:lnTo>
                  <a:lnTo>
                    <a:pt x="50285" y="50087"/>
                  </a:lnTo>
                  <a:lnTo>
                    <a:pt x="51050" y="48791"/>
                  </a:lnTo>
                  <a:lnTo>
                    <a:pt x="51748" y="47428"/>
                  </a:lnTo>
                  <a:lnTo>
                    <a:pt x="52446" y="45966"/>
                  </a:lnTo>
                  <a:lnTo>
                    <a:pt x="53110" y="44437"/>
                  </a:lnTo>
                  <a:lnTo>
                    <a:pt x="53709" y="42842"/>
                  </a:lnTo>
                  <a:lnTo>
                    <a:pt x="54008" y="42011"/>
                  </a:lnTo>
                  <a:lnTo>
                    <a:pt x="54274" y="41147"/>
                  </a:lnTo>
                  <a:lnTo>
                    <a:pt x="54539" y="40282"/>
                  </a:lnTo>
                  <a:lnTo>
                    <a:pt x="54772" y="39385"/>
                  </a:lnTo>
                  <a:lnTo>
                    <a:pt x="54971" y="38488"/>
                  </a:lnTo>
                  <a:lnTo>
                    <a:pt x="55171" y="37557"/>
                  </a:lnTo>
                  <a:lnTo>
                    <a:pt x="55370" y="36627"/>
                  </a:lnTo>
                  <a:lnTo>
                    <a:pt x="55503" y="35663"/>
                  </a:lnTo>
                  <a:lnTo>
                    <a:pt x="55636" y="34666"/>
                  </a:lnTo>
                  <a:lnTo>
                    <a:pt x="55736" y="33702"/>
                  </a:lnTo>
                  <a:lnTo>
                    <a:pt x="55802" y="32672"/>
                  </a:lnTo>
                  <a:lnTo>
                    <a:pt x="55869" y="31641"/>
                  </a:lnTo>
                  <a:lnTo>
                    <a:pt x="55869" y="30611"/>
                  </a:lnTo>
                  <a:lnTo>
                    <a:pt x="55869" y="29547"/>
                  </a:lnTo>
                  <a:lnTo>
                    <a:pt x="55836" y="28451"/>
                  </a:lnTo>
                  <a:lnTo>
                    <a:pt x="55769" y="27354"/>
                  </a:lnTo>
                  <a:lnTo>
                    <a:pt x="55636" y="26257"/>
                  </a:lnTo>
                  <a:lnTo>
                    <a:pt x="55503" y="25127"/>
                  </a:lnTo>
                  <a:lnTo>
                    <a:pt x="55337" y="23997"/>
                  </a:lnTo>
                  <a:lnTo>
                    <a:pt x="55104" y="22834"/>
                  </a:lnTo>
                  <a:lnTo>
                    <a:pt x="54839" y="21671"/>
                  </a:lnTo>
                  <a:lnTo>
                    <a:pt x="54539" y="20474"/>
                  </a:lnTo>
                  <a:lnTo>
                    <a:pt x="54207" y="19278"/>
                  </a:lnTo>
                  <a:lnTo>
                    <a:pt x="53841" y="18048"/>
                  </a:lnTo>
                  <a:lnTo>
                    <a:pt x="53409" y="16818"/>
                  </a:lnTo>
                  <a:lnTo>
                    <a:pt x="52944" y="15588"/>
                  </a:lnTo>
                  <a:lnTo>
                    <a:pt x="52412" y="14326"/>
                  </a:lnTo>
                  <a:lnTo>
                    <a:pt x="51847" y="13063"/>
                  </a:lnTo>
                  <a:lnTo>
                    <a:pt x="51249" y="11833"/>
                  </a:lnTo>
                  <a:lnTo>
                    <a:pt x="50618" y="10670"/>
                  </a:lnTo>
                  <a:lnTo>
                    <a:pt x="49953" y="9573"/>
                  </a:lnTo>
                  <a:lnTo>
                    <a:pt x="49288" y="8543"/>
                  </a:lnTo>
                  <a:lnTo>
                    <a:pt x="48557" y="7579"/>
                  </a:lnTo>
                  <a:lnTo>
                    <a:pt x="47826" y="6681"/>
                  </a:lnTo>
                  <a:lnTo>
                    <a:pt x="47061" y="5850"/>
                  </a:lnTo>
                  <a:lnTo>
                    <a:pt x="46297" y="5086"/>
                  </a:lnTo>
                  <a:lnTo>
                    <a:pt x="45499" y="4388"/>
                  </a:lnTo>
                  <a:lnTo>
                    <a:pt x="44669" y="3757"/>
                  </a:lnTo>
                  <a:lnTo>
                    <a:pt x="43838" y="3158"/>
                  </a:lnTo>
                  <a:lnTo>
                    <a:pt x="42973" y="2627"/>
                  </a:lnTo>
                  <a:lnTo>
                    <a:pt x="42109" y="2161"/>
                  </a:lnTo>
                  <a:lnTo>
                    <a:pt x="41212" y="1729"/>
                  </a:lnTo>
                  <a:lnTo>
                    <a:pt x="40315" y="1364"/>
                  </a:lnTo>
                  <a:lnTo>
                    <a:pt x="39417" y="1031"/>
                  </a:lnTo>
                  <a:lnTo>
                    <a:pt x="38487" y="765"/>
                  </a:lnTo>
                  <a:lnTo>
                    <a:pt x="37556" y="533"/>
                  </a:lnTo>
                  <a:lnTo>
                    <a:pt x="36626" y="333"/>
                  </a:lnTo>
                  <a:lnTo>
                    <a:pt x="35695" y="200"/>
                  </a:lnTo>
                  <a:lnTo>
                    <a:pt x="34731" y="101"/>
                  </a:lnTo>
                  <a:lnTo>
                    <a:pt x="33767" y="34"/>
                  </a:lnTo>
                  <a:lnTo>
                    <a:pt x="328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249;p62"/>
            <p:cNvSpPr/>
            <p:nvPr/>
          </p:nvSpPr>
          <p:spPr>
            <a:xfrm>
              <a:off x="3996100" y="3305750"/>
              <a:ext cx="1740725" cy="1840450"/>
            </a:xfrm>
            <a:custGeom>
              <a:avLst/>
              <a:gdLst/>
              <a:ahLst/>
              <a:cxnLst/>
              <a:rect l="l" t="t" r="r" b="b"/>
              <a:pathLst>
                <a:path w="69629" h="73618" extrusionOk="0">
                  <a:moveTo>
                    <a:pt x="22800" y="1"/>
                  </a:moveTo>
                  <a:lnTo>
                    <a:pt x="21836" y="67"/>
                  </a:lnTo>
                  <a:lnTo>
                    <a:pt x="20905" y="167"/>
                  </a:lnTo>
                  <a:lnTo>
                    <a:pt x="19942" y="266"/>
                  </a:lnTo>
                  <a:lnTo>
                    <a:pt x="19011" y="399"/>
                  </a:lnTo>
                  <a:lnTo>
                    <a:pt x="18114" y="566"/>
                  </a:lnTo>
                  <a:lnTo>
                    <a:pt x="17216" y="765"/>
                  </a:lnTo>
                  <a:lnTo>
                    <a:pt x="16319" y="964"/>
                  </a:lnTo>
                  <a:lnTo>
                    <a:pt x="15421" y="1197"/>
                  </a:lnTo>
                  <a:lnTo>
                    <a:pt x="13693" y="1696"/>
                  </a:lnTo>
                  <a:lnTo>
                    <a:pt x="12031" y="2227"/>
                  </a:lnTo>
                  <a:lnTo>
                    <a:pt x="10469" y="2859"/>
                  </a:lnTo>
                  <a:lnTo>
                    <a:pt x="8941" y="3490"/>
                  </a:lnTo>
                  <a:lnTo>
                    <a:pt x="7545" y="4122"/>
                  </a:lnTo>
                  <a:lnTo>
                    <a:pt x="6215" y="4786"/>
                  </a:lnTo>
                  <a:lnTo>
                    <a:pt x="4986" y="5418"/>
                  </a:lnTo>
                  <a:lnTo>
                    <a:pt x="3889" y="6016"/>
                  </a:lnTo>
                  <a:lnTo>
                    <a:pt x="2925" y="6614"/>
                  </a:lnTo>
                  <a:lnTo>
                    <a:pt x="2061" y="7113"/>
                  </a:lnTo>
                  <a:lnTo>
                    <a:pt x="1330" y="7578"/>
                  </a:lnTo>
                  <a:lnTo>
                    <a:pt x="366" y="8243"/>
                  </a:lnTo>
                  <a:lnTo>
                    <a:pt x="0" y="8509"/>
                  </a:lnTo>
                  <a:lnTo>
                    <a:pt x="366" y="8343"/>
                  </a:lnTo>
                  <a:lnTo>
                    <a:pt x="1330" y="7911"/>
                  </a:lnTo>
                  <a:lnTo>
                    <a:pt x="2892" y="7279"/>
                  </a:lnTo>
                  <a:lnTo>
                    <a:pt x="3856" y="6914"/>
                  </a:lnTo>
                  <a:lnTo>
                    <a:pt x="4952" y="6515"/>
                  </a:lnTo>
                  <a:lnTo>
                    <a:pt x="6116" y="6116"/>
                  </a:lnTo>
                  <a:lnTo>
                    <a:pt x="7412" y="5717"/>
                  </a:lnTo>
                  <a:lnTo>
                    <a:pt x="8774" y="5351"/>
                  </a:lnTo>
                  <a:lnTo>
                    <a:pt x="10237" y="4986"/>
                  </a:lnTo>
                  <a:lnTo>
                    <a:pt x="11766" y="4620"/>
                  </a:lnTo>
                  <a:lnTo>
                    <a:pt x="13361" y="4321"/>
                  </a:lnTo>
                  <a:lnTo>
                    <a:pt x="14989" y="4089"/>
                  </a:lnTo>
                  <a:lnTo>
                    <a:pt x="16651" y="3889"/>
                  </a:lnTo>
                  <a:lnTo>
                    <a:pt x="18379" y="3756"/>
                  </a:lnTo>
                  <a:lnTo>
                    <a:pt x="19244" y="3723"/>
                  </a:lnTo>
                  <a:lnTo>
                    <a:pt x="20972" y="3723"/>
                  </a:lnTo>
                  <a:lnTo>
                    <a:pt x="21869" y="3756"/>
                  </a:lnTo>
                  <a:lnTo>
                    <a:pt x="22733" y="3789"/>
                  </a:lnTo>
                  <a:lnTo>
                    <a:pt x="23631" y="3889"/>
                  </a:lnTo>
                  <a:lnTo>
                    <a:pt x="24495" y="3989"/>
                  </a:lnTo>
                  <a:lnTo>
                    <a:pt x="25359" y="4122"/>
                  </a:lnTo>
                  <a:lnTo>
                    <a:pt x="26256" y="4288"/>
                  </a:lnTo>
                  <a:lnTo>
                    <a:pt x="27120" y="4487"/>
                  </a:lnTo>
                  <a:lnTo>
                    <a:pt x="27984" y="4687"/>
                  </a:lnTo>
                  <a:lnTo>
                    <a:pt x="28849" y="4953"/>
                  </a:lnTo>
                  <a:lnTo>
                    <a:pt x="29679" y="5252"/>
                  </a:lnTo>
                  <a:lnTo>
                    <a:pt x="30544" y="5584"/>
                  </a:lnTo>
                  <a:lnTo>
                    <a:pt x="31374" y="5950"/>
                  </a:lnTo>
                  <a:lnTo>
                    <a:pt x="32205" y="6349"/>
                  </a:lnTo>
                  <a:lnTo>
                    <a:pt x="33003" y="6781"/>
                  </a:lnTo>
                  <a:lnTo>
                    <a:pt x="33801" y="7246"/>
                  </a:lnTo>
                  <a:lnTo>
                    <a:pt x="34598" y="7778"/>
                  </a:lnTo>
                  <a:lnTo>
                    <a:pt x="35363" y="8343"/>
                  </a:lnTo>
                  <a:lnTo>
                    <a:pt x="36094" y="8941"/>
                  </a:lnTo>
                  <a:lnTo>
                    <a:pt x="36858" y="9606"/>
                  </a:lnTo>
                  <a:lnTo>
                    <a:pt x="37556" y="10270"/>
                  </a:lnTo>
                  <a:lnTo>
                    <a:pt x="38254" y="11035"/>
                  </a:lnTo>
                  <a:lnTo>
                    <a:pt x="38919" y="11832"/>
                  </a:lnTo>
                  <a:lnTo>
                    <a:pt x="39584" y="12663"/>
                  </a:lnTo>
                  <a:lnTo>
                    <a:pt x="40215" y="13561"/>
                  </a:lnTo>
                  <a:lnTo>
                    <a:pt x="40813" y="14491"/>
                  </a:lnTo>
                  <a:lnTo>
                    <a:pt x="41412" y="15488"/>
                  </a:lnTo>
                  <a:lnTo>
                    <a:pt x="41943" y="16552"/>
                  </a:lnTo>
                  <a:lnTo>
                    <a:pt x="42475" y="17649"/>
                  </a:lnTo>
                  <a:lnTo>
                    <a:pt x="42940" y="18712"/>
                  </a:lnTo>
                  <a:lnTo>
                    <a:pt x="43339" y="19809"/>
                  </a:lnTo>
                  <a:lnTo>
                    <a:pt x="43672" y="20872"/>
                  </a:lnTo>
                  <a:lnTo>
                    <a:pt x="43971" y="21969"/>
                  </a:lnTo>
                  <a:lnTo>
                    <a:pt x="44237" y="23033"/>
                  </a:lnTo>
                  <a:lnTo>
                    <a:pt x="44436" y="24130"/>
                  </a:lnTo>
                  <a:lnTo>
                    <a:pt x="44602" y="25193"/>
                  </a:lnTo>
                  <a:lnTo>
                    <a:pt x="44702" y="26290"/>
                  </a:lnTo>
                  <a:lnTo>
                    <a:pt x="44768" y="27353"/>
                  </a:lnTo>
                  <a:lnTo>
                    <a:pt x="44802" y="28417"/>
                  </a:lnTo>
                  <a:lnTo>
                    <a:pt x="44802" y="29480"/>
                  </a:lnTo>
                  <a:lnTo>
                    <a:pt x="44735" y="30544"/>
                  </a:lnTo>
                  <a:lnTo>
                    <a:pt x="44635" y="31574"/>
                  </a:lnTo>
                  <a:lnTo>
                    <a:pt x="44536" y="32638"/>
                  </a:lnTo>
                  <a:lnTo>
                    <a:pt x="44370" y="33668"/>
                  </a:lnTo>
                  <a:lnTo>
                    <a:pt x="44170" y="34698"/>
                  </a:lnTo>
                  <a:lnTo>
                    <a:pt x="43937" y="35729"/>
                  </a:lnTo>
                  <a:lnTo>
                    <a:pt x="43705" y="36726"/>
                  </a:lnTo>
                  <a:lnTo>
                    <a:pt x="43406" y="37723"/>
                  </a:lnTo>
                  <a:lnTo>
                    <a:pt x="43107" y="38720"/>
                  </a:lnTo>
                  <a:lnTo>
                    <a:pt x="42774" y="39717"/>
                  </a:lnTo>
                  <a:lnTo>
                    <a:pt x="42442" y="40681"/>
                  </a:lnTo>
                  <a:lnTo>
                    <a:pt x="42043" y="41645"/>
                  </a:lnTo>
                  <a:lnTo>
                    <a:pt x="41644" y="42575"/>
                  </a:lnTo>
                  <a:lnTo>
                    <a:pt x="41245" y="43506"/>
                  </a:lnTo>
                  <a:lnTo>
                    <a:pt x="40813" y="44436"/>
                  </a:lnTo>
                  <a:lnTo>
                    <a:pt x="40348" y="45367"/>
                  </a:lnTo>
                  <a:lnTo>
                    <a:pt x="39417" y="47129"/>
                  </a:lnTo>
                  <a:lnTo>
                    <a:pt x="38420" y="48824"/>
                  </a:lnTo>
                  <a:lnTo>
                    <a:pt x="37390" y="50485"/>
                  </a:lnTo>
                  <a:lnTo>
                    <a:pt x="36360" y="52047"/>
                  </a:lnTo>
                  <a:lnTo>
                    <a:pt x="35296" y="53543"/>
                  </a:lnTo>
                  <a:lnTo>
                    <a:pt x="34266" y="54939"/>
                  </a:lnTo>
                  <a:lnTo>
                    <a:pt x="33236" y="56268"/>
                  </a:lnTo>
                  <a:lnTo>
                    <a:pt x="32205" y="57498"/>
                  </a:lnTo>
                  <a:lnTo>
                    <a:pt x="31242" y="58628"/>
                  </a:lnTo>
                  <a:lnTo>
                    <a:pt x="30311" y="59658"/>
                  </a:lnTo>
                  <a:lnTo>
                    <a:pt x="29480" y="60589"/>
                  </a:lnTo>
                  <a:lnTo>
                    <a:pt x="28682" y="61420"/>
                  </a:lnTo>
                  <a:lnTo>
                    <a:pt x="27386" y="62716"/>
                  </a:lnTo>
                  <a:lnTo>
                    <a:pt x="26555" y="63547"/>
                  </a:lnTo>
                  <a:lnTo>
                    <a:pt x="26256" y="63813"/>
                  </a:lnTo>
                  <a:lnTo>
                    <a:pt x="30677" y="63148"/>
                  </a:lnTo>
                  <a:lnTo>
                    <a:pt x="35330" y="62450"/>
                  </a:lnTo>
                  <a:lnTo>
                    <a:pt x="40780" y="61719"/>
                  </a:lnTo>
                  <a:lnTo>
                    <a:pt x="43638" y="61353"/>
                  </a:lnTo>
                  <a:lnTo>
                    <a:pt x="46497" y="61054"/>
                  </a:lnTo>
                  <a:lnTo>
                    <a:pt x="49255" y="60755"/>
                  </a:lnTo>
                  <a:lnTo>
                    <a:pt x="51848" y="60522"/>
                  </a:lnTo>
                  <a:lnTo>
                    <a:pt x="54207" y="60390"/>
                  </a:lnTo>
                  <a:lnTo>
                    <a:pt x="55271" y="60323"/>
                  </a:lnTo>
                  <a:lnTo>
                    <a:pt x="57132" y="60323"/>
                  </a:lnTo>
                  <a:lnTo>
                    <a:pt x="57896" y="60356"/>
                  </a:lnTo>
                  <a:lnTo>
                    <a:pt x="58561" y="60423"/>
                  </a:lnTo>
                  <a:lnTo>
                    <a:pt x="59093" y="60489"/>
                  </a:lnTo>
                  <a:lnTo>
                    <a:pt x="59591" y="60655"/>
                  </a:lnTo>
                  <a:lnTo>
                    <a:pt x="60057" y="60822"/>
                  </a:lnTo>
                  <a:lnTo>
                    <a:pt x="60522" y="61087"/>
                  </a:lnTo>
                  <a:lnTo>
                    <a:pt x="60987" y="61387"/>
                  </a:lnTo>
                  <a:lnTo>
                    <a:pt x="61486" y="61752"/>
                  </a:lnTo>
                  <a:lnTo>
                    <a:pt x="61951" y="62151"/>
                  </a:lnTo>
                  <a:lnTo>
                    <a:pt x="62416" y="62583"/>
                  </a:lnTo>
                  <a:lnTo>
                    <a:pt x="62882" y="63048"/>
                  </a:lnTo>
                  <a:lnTo>
                    <a:pt x="63314" y="63547"/>
                  </a:lnTo>
                  <a:lnTo>
                    <a:pt x="63779" y="64045"/>
                  </a:lnTo>
                  <a:lnTo>
                    <a:pt x="64643" y="65142"/>
                  </a:lnTo>
                  <a:lnTo>
                    <a:pt x="65474" y="66305"/>
                  </a:lnTo>
                  <a:lnTo>
                    <a:pt x="66238" y="67502"/>
                  </a:lnTo>
                  <a:lnTo>
                    <a:pt x="66970" y="68665"/>
                  </a:lnTo>
                  <a:lnTo>
                    <a:pt x="67634" y="69762"/>
                  </a:lnTo>
                  <a:lnTo>
                    <a:pt x="68199" y="70792"/>
                  </a:lnTo>
                  <a:lnTo>
                    <a:pt x="68698" y="71723"/>
                  </a:lnTo>
                  <a:lnTo>
                    <a:pt x="69363" y="73085"/>
                  </a:lnTo>
                  <a:lnTo>
                    <a:pt x="69628" y="73617"/>
                  </a:lnTo>
                  <a:lnTo>
                    <a:pt x="69628" y="72820"/>
                  </a:lnTo>
                  <a:lnTo>
                    <a:pt x="69595" y="71922"/>
                  </a:lnTo>
                  <a:lnTo>
                    <a:pt x="69562" y="70726"/>
                  </a:lnTo>
                  <a:lnTo>
                    <a:pt x="69462" y="69330"/>
                  </a:lnTo>
                  <a:lnTo>
                    <a:pt x="69329" y="67735"/>
                  </a:lnTo>
                  <a:lnTo>
                    <a:pt x="69097" y="66006"/>
                  </a:lnTo>
                  <a:lnTo>
                    <a:pt x="68964" y="65109"/>
                  </a:lnTo>
                  <a:lnTo>
                    <a:pt x="68798" y="64212"/>
                  </a:lnTo>
                  <a:lnTo>
                    <a:pt x="68631" y="63281"/>
                  </a:lnTo>
                  <a:lnTo>
                    <a:pt x="68399" y="62384"/>
                  </a:lnTo>
                  <a:lnTo>
                    <a:pt x="68166" y="61453"/>
                  </a:lnTo>
                  <a:lnTo>
                    <a:pt x="67900" y="60556"/>
                  </a:lnTo>
                  <a:lnTo>
                    <a:pt x="67601" y="59692"/>
                  </a:lnTo>
                  <a:lnTo>
                    <a:pt x="67269" y="58827"/>
                  </a:lnTo>
                  <a:lnTo>
                    <a:pt x="66903" y="57997"/>
                  </a:lnTo>
                  <a:lnTo>
                    <a:pt x="66504" y="57199"/>
                  </a:lnTo>
                  <a:lnTo>
                    <a:pt x="66072" y="56435"/>
                  </a:lnTo>
                  <a:lnTo>
                    <a:pt x="65607" y="55737"/>
                  </a:lnTo>
                  <a:lnTo>
                    <a:pt x="65075" y="55072"/>
                  </a:lnTo>
                  <a:lnTo>
                    <a:pt x="64543" y="54474"/>
                  </a:lnTo>
                  <a:lnTo>
                    <a:pt x="64244" y="54208"/>
                  </a:lnTo>
                  <a:lnTo>
                    <a:pt x="63945" y="53942"/>
                  </a:lnTo>
                  <a:lnTo>
                    <a:pt x="63613" y="53709"/>
                  </a:lnTo>
                  <a:lnTo>
                    <a:pt x="63281" y="53510"/>
                  </a:lnTo>
                  <a:lnTo>
                    <a:pt x="62948" y="53310"/>
                  </a:lnTo>
                  <a:lnTo>
                    <a:pt x="62583" y="53111"/>
                  </a:lnTo>
                  <a:lnTo>
                    <a:pt x="62217" y="52978"/>
                  </a:lnTo>
                  <a:lnTo>
                    <a:pt x="61851" y="52845"/>
                  </a:lnTo>
                  <a:lnTo>
                    <a:pt x="61453" y="52712"/>
                  </a:lnTo>
                  <a:lnTo>
                    <a:pt x="61020" y="52612"/>
                  </a:lnTo>
                  <a:lnTo>
                    <a:pt x="60156" y="52479"/>
                  </a:lnTo>
                  <a:lnTo>
                    <a:pt x="59259" y="52380"/>
                  </a:lnTo>
                  <a:lnTo>
                    <a:pt x="58262" y="52380"/>
                  </a:lnTo>
                  <a:lnTo>
                    <a:pt x="57265" y="52413"/>
                  </a:lnTo>
                  <a:lnTo>
                    <a:pt x="56201" y="52513"/>
                  </a:lnTo>
                  <a:lnTo>
                    <a:pt x="55105" y="52646"/>
                  </a:lnTo>
                  <a:lnTo>
                    <a:pt x="53975" y="52812"/>
                  </a:lnTo>
                  <a:lnTo>
                    <a:pt x="52845" y="53011"/>
                  </a:lnTo>
                  <a:lnTo>
                    <a:pt x="51681" y="53277"/>
                  </a:lnTo>
                  <a:lnTo>
                    <a:pt x="50518" y="53576"/>
                  </a:lnTo>
                  <a:lnTo>
                    <a:pt x="49355" y="53875"/>
                  </a:lnTo>
                  <a:lnTo>
                    <a:pt x="48158" y="54208"/>
                  </a:lnTo>
                  <a:lnTo>
                    <a:pt x="46995" y="54573"/>
                  </a:lnTo>
                  <a:lnTo>
                    <a:pt x="44702" y="55304"/>
                  </a:lnTo>
                  <a:lnTo>
                    <a:pt x="42508" y="56102"/>
                  </a:lnTo>
                  <a:lnTo>
                    <a:pt x="40481" y="56900"/>
                  </a:lnTo>
                  <a:lnTo>
                    <a:pt x="38620" y="57631"/>
                  </a:lnTo>
                  <a:lnTo>
                    <a:pt x="36991" y="58329"/>
                  </a:lnTo>
                  <a:lnTo>
                    <a:pt x="34598" y="59359"/>
                  </a:lnTo>
                  <a:lnTo>
                    <a:pt x="33734" y="59791"/>
                  </a:lnTo>
                  <a:lnTo>
                    <a:pt x="33734" y="59791"/>
                  </a:lnTo>
                  <a:lnTo>
                    <a:pt x="34067" y="59592"/>
                  </a:lnTo>
                  <a:lnTo>
                    <a:pt x="34964" y="58994"/>
                  </a:lnTo>
                  <a:lnTo>
                    <a:pt x="35595" y="58562"/>
                  </a:lnTo>
                  <a:lnTo>
                    <a:pt x="36360" y="58030"/>
                  </a:lnTo>
                  <a:lnTo>
                    <a:pt x="37191" y="57398"/>
                  </a:lnTo>
                  <a:lnTo>
                    <a:pt x="38088" y="56700"/>
                  </a:lnTo>
                  <a:lnTo>
                    <a:pt x="39052" y="55903"/>
                  </a:lnTo>
                  <a:lnTo>
                    <a:pt x="40049" y="55005"/>
                  </a:lnTo>
                  <a:lnTo>
                    <a:pt x="41112" y="54008"/>
                  </a:lnTo>
                  <a:lnTo>
                    <a:pt x="42176" y="52945"/>
                  </a:lnTo>
                  <a:lnTo>
                    <a:pt x="43240" y="51782"/>
                  </a:lnTo>
                  <a:lnTo>
                    <a:pt x="44336" y="50519"/>
                  </a:lnTo>
                  <a:lnTo>
                    <a:pt x="45367" y="49189"/>
                  </a:lnTo>
                  <a:lnTo>
                    <a:pt x="45898" y="48491"/>
                  </a:lnTo>
                  <a:lnTo>
                    <a:pt x="46397" y="47793"/>
                  </a:lnTo>
                  <a:lnTo>
                    <a:pt x="46862" y="47029"/>
                  </a:lnTo>
                  <a:lnTo>
                    <a:pt x="47361" y="46298"/>
                  </a:lnTo>
                  <a:lnTo>
                    <a:pt x="47826" y="45500"/>
                  </a:lnTo>
                  <a:lnTo>
                    <a:pt x="48258" y="44702"/>
                  </a:lnTo>
                  <a:lnTo>
                    <a:pt x="48690" y="43871"/>
                  </a:lnTo>
                  <a:lnTo>
                    <a:pt x="49089" y="43041"/>
                  </a:lnTo>
                  <a:lnTo>
                    <a:pt x="49455" y="42176"/>
                  </a:lnTo>
                  <a:lnTo>
                    <a:pt x="49820" y="41279"/>
                  </a:lnTo>
                  <a:lnTo>
                    <a:pt x="50153" y="40382"/>
                  </a:lnTo>
                  <a:lnTo>
                    <a:pt x="50452" y="39451"/>
                  </a:lnTo>
                  <a:lnTo>
                    <a:pt x="50751" y="38521"/>
                  </a:lnTo>
                  <a:lnTo>
                    <a:pt x="50983" y="37557"/>
                  </a:lnTo>
                  <a:lnTo>
                    <a:pt x="51183" y="36593"/>
                  </a:lnTo>
                  <a:lnTo>
                    <a:pt x="51382" y="35596"/>
                  </a:lnTo>
                  <a:lnTo>
                    <a:pt x="51515" y="34566"/>
                  </a:lnTo>
                  <a:lnTo>
                    <a:pt x="51615" y="33535"/>
                  </a:lnTo>
                  <a:lnTo>
                    <a:pt x="51681" y="32472"/>
                  </a:lnTo>
                  <a:lnTo>
                    <a:pt x="51715" y="31375"/>
                  </a:lnTo>
                  <a:lnTo>
                    <a:pt x="51681" y="30278"/>
                  </a:lnTo>
                  <a:lnTo>
                    <a:pt x="51615" y="29181"/>
                  </a:lnTo>
                  <a:lnTo>
                    <a:pt x="51515" y="28051"/>
                  </a:lnTo>
                  <a:lnTo>
                    <a:pt x="51349" y="26888"/>
                  </a:lnTo>
                  <a:lnTo>
                    <a:pt x="51116" y="25725"/>
                  </a:lnTo>
                  <a:lnTo>
                    <a:pt x="50884" y="24528"/>
                  </a:lnTo>
                  <a:lnTo>
                    <a:pt x="50551" y="23332"/>
                  </a:lnTo>
                  <a:lnTo>
                    <a:pt x="50186" y="22102"/>
                  </a:lnTo>
                  <a:lnTo>
                    <a:pt x="49754" y="20872"/>
                  </a:lnTo>
                  <a:lnTo>
                    <a:pt x="49288" y="19610"/>
                  </a:lnTo>
                  <a:lnTo>
                    <a:pt x="48723" y="18313"/>
                  </a:lnTo>
                  <a:lnTo>
                    <a:pt x="48125" y="17050"/>
                  </a:lnTo>
                  <a:lnTo>
                    <a:pt x="47460" y="15721"/>
                  </a:lnTo>
                  <a:lnTo>
                    <a:pt x="46696" y="14392"/>
                  </a:lnTo>
                  <a:lnTo>
                    <a:pt x="45932" y="13095"/>
                  </a:lnTo>
                  <a:lnTo>
                    <a:pt x="45134" y="11866"/>
                  </a:lnTo>
                  <a:lnTo>
                    <a:pt x="44303" y="10702"/>
                  </a:lnTo>
                  <a:lnTo>
                    <a:pt x="43472" y="9639"/>
                  </a:lnTo>
                  <a:lnTo>
                    <a:pt x="42641" y="8609"/>
                  </a:lnTo>
                  <a:lnTo>
                    <a:pt x="41777" y="7645"/>
                  </a:lnTo>
                  <a:lnTo>
                    <a:pt x="40880" y="6781"/>
                  </a:lnTo>
                  <a:lnTo>
                    <a:pt x="39982" y="5950"/>
                  </a:lnTo>
                  <a:lnTo>
                    <a:pt x="39085" y="5185"/>
                  </a:lnTo>
                  <a:lnTo>
                    <a:pt x="38155" y="4487"/>
                  </a:lnTo>
                  <a:lnTo>
                    <a:pt x="37224" y="3856"/>
                  </a:lnTo>
                  <a:lnTo>
                    <a:pt x="36293" y="3258"/>
                  </a:lnTo>
                  <a:lnTo>
                    <a:pt x="35363" y="2726"/>
                  </a:lnTo>
                  <a:lnTo>
                    <a:pt x="34399" y="2261"/>
                  </a:lnTo>
                  <a:lnTo>
                    <a:pt x="33435" y="1829"/>
                  </a:lnTo>
                  <a:lnTo>
                    <a:pt x="32471" y="1430"/>
                  </a:lnTo>
                  <a:lnTo>
                    <a:pt x="31507" y="1097"/>
                  </a:lnTo>
                  <a:lnTo>
                    <a:pt x="30544" y="831"/>
                  </a:lnTo>
                  <a:lnTo>
                    <a:pt x="29580" y="599"/>
                  </a:lnTo>
                  <a:lnTo>
                    <a:pt x="28616" y="399"/>
                  </a:lnTo>
                  <a:lnTo>
                    <a:pt x="27619" y="233"/>
                  </a:lnTo>
                  <a:lnTo>
                    <a:pt x="26655" y="100"/>
                  </a:lnTo>
                  <a:lnTo>
                    <a:pt x="25691" y="34"/>
                  </a:lnTo>
                  <a:lnTo>
                    <a:pt x="247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250;p62"/>
            <p:cNvSpPr/>
            <p:nvPr/>
          </p:nvSpPr>
          <p:spPr>
            <a:xfrm>
              <a:off x="4292725" y="2126725"/>
              <a:ext cx="1237200" cy="1101775"/>
            </a:xfrm>
            <a:custGeom>
              <a:avLst/>
              <a:gdLst/>
              <a:ahLst/>
              <a:cxnLst/>
              <a:rect l="l" t="t" r="r" b="b"/>
              <a:pathLst>
                <a:path w="49488" h="44071" extrusionOk="0">
                  <a:moveTo>
                    <a:pt x="5451" y="0"/>
                  </a:moveTo>
                  <a:lnTo>
                    <a:pt x="0" y="36659"/>
                  </a:lnTo>
                  <a:lnTo>
                    <a:pt x="499" y="36892"/>
                  </a:lnTo>
                  <a:lnTo>
                    <a:pt x="997" y="37124"/>
                  </a:lnTo>
                  <a:lnTo>
                    <a:pt x="1496" y="37324"/>
                  </a:lnTo>
                  <a:lnTo>
                    <a:pt x="1994" y="37490"/>
                  </a:lnTo>
                  <a:lnTo>
                    <a:pt x="2526" y="37656"/>
                  </a:lnTo>
                  <a:lnTo>
                    <a:pt x="3058" y="37789"/>
                  </a:lnTo>
                  <a:lnTo>
                    <a:pt x="4088" y="38022"/>
                  </a:lnTo>
                  <a:lnTo>
                    <a:pt x="5185" y="38155"/>
                  </a:lnTo>
                  <a:lnTo>
                    <a:pt x="6249" y="38254"/>
                  </a:lnTo>
                  <a:lnTo>
                    <a:pt x="7345" y="38288"/>
                  </a:lnTo>
                  <a:lnTo>
                    <a:pt x="8475" y="38288"/>
                  </a:lnTo>
                  <a:lnTo>
                    <a:pt x="9472" y="38221"/>
                  </a:lnTo>
                  <a:lnTo>
                    <a:pt x="10503" y="38155"/>
                  </a:lnTo>
                  <a:lnTo>
                    <a:pt x="11533" y="38022"/>
                  </a:lnTo>
                  <a:lnTo>
                    <a:pt x="12530" y="37889"/>
                  </a:lnTo>
                  <a:lnTo>
                    <a:pt x="14557" y="37590"/>
                  </a:lnTo>
                  <a:lnTo>
                    <a:pt x="16585" y="37224"/>
                  </a:lnTo>
                  <a:lnTo>
                    <a:pt x="18679" y="36859"/>
                  </a:lnTo>
                  <a:lnTo>
                    <a:pt x="19742" y="36726"/>
                  </a:lnTo>
                  <a:lnTo>
                    <a:pt x="20806" y="36593"/>
                  </a:lnTo>
                  <a:lnTo>
                    <a:pt x="21902" y="36460"/>
                  </a:lnTo>
                  <a:lnTo>
                    <a:pt x="22966" y="36393"/>
                  </a:lnTo>
                  <a:lnTo>
                    <a:pt x="24030" y="36327"/>
                  </a:lnTo>
                  <a:lnTo>
                    <a:pt x="25093" y="36327"/>
                  </a:lnTo>
                  <a:lnTo>
                    <a:pt x="26157" y="36393"/>
                  </a:lnTo>
                  <a:lnTo>
                    <a:pt x="27187" y="36460"/>
                  </a:lnTo>
                  <a:lnTo>
                    <a:pt x="28217" y="36626"/>
                  </a:lnTo>
                  <a:lnTo>
                    <a:pt x="29214" y="36825"/>
                  </a:lnTo>
                  <a:lnTo>
                    <a:pt x="30211" y="37124"/>
                  </a:lnTo>
                  <a:lnTo>
                    <a:pt x="30710" y="37291"/>
                  </a:lnTo>
                  <a:lnTo>
                    <a:pt x="31175" y="37457"/>
                  </a:lnTo>
                  <a:lnTo>
                    <a:pt x="31674" y="37689"/>
                  </a:lnTo>
                  <a:lnTo>
                    <a:pt x="32139" y="37889"/>
                  </a:lnTo>
                  <a:lnTo>
                    <a:pt x="32604" y="38155"/>
                  </a:lnTo>
                  <a:lnTo>
                    <a:pt x="33036" y="38421"/>
                  </a:lnTo>
                  <a:lnTo>
                    <a:pt x="33668" y="38819"/>
                  </a:lnTo>
                  <a:lnTo>
                    <a:pt x="34299" y="39285"/>
                  </a:lnTo>
                  <a:lnTo>
                    <a:pt x="35496" y="40249"/>
                  </a:lnTo>
                  <a:lnTo>
                    <a:pt x="36725" y="41246"/>
                  </a:lnTo>
                  <a:lnTo>
                    <a:pt x="37324" y="41711"/>
                  </a:lnTo>
                  <a:lnTo>
                    <a:pt x="37922" y="42176"/>
                  </a:lnTo>
                  <a:lnTo>
                    <a:pt x="38553" y="42608"/>
                  </a:lnTo>
                  <a:lnTo>
                    <a:pt x="39152" y="43007"/>
                  </a:lnTo>
                  <a:lnTo>
                    <a:pt x="39783" y="43373"/>
                  </a:lnTo>
                  <a:lnTo>
                    <a:pt x="40448" y="43639"/>
                  </a:lnTo>
                  <a:lnTo>
                    <a:pt x="41113" y="43871"/>
                  </a:lnTo>
                  <a:lnTo>
                    <a:pt x="41445" y="43971"/>
                  </a:lnTo>
                  <a:lnTo>
                    <a:pt x="41810" y="44037"/>
                  </a:lnTo>
                  <a:lnTo>
                    <a:pt x="42143" y="44071"/>
                  </a:lnTo>
                  <a:lnTo>
                    <a:pt x="43240" y="44071"/>
                  </a:lnTo>
                  <a:lnTo>
                    <a:pt x="43638" y="44004"/>
                  </a:lnTo>
                  <a:lnTo>
                    <a:pt x="44037" y="43904"/>
                  </a:lnTo>
                  <a:lnTo>
                    <a:pt x="44436" y="43772"/>
                  </a:lnTo>
                  <a:lnTo>
                    <a:pt x="44835" y="43605"/>
                  </a:lnTo>
                  <a:lnTo>
                    <a:pt x="45200" y="43439"/>
                  </a:lnTo>
                  <a:lnTo>
                    <a:pt x="45566" y="43207"/>
                  </a:lnTo>
                  <a:lnTo>
                    <a:pt x="45898" y="42974"/>
                  </a:lnTo>
                  <a:lnTo>
                    <a:pt x="46231" y="42741"/>
                  </a:lnTo>
                  <a:lnTo>
                    <a:pt x="46563" y="42442"/>
                  </a:lnTo>
                  <a:lnTo>
                    <a:pt x="46862" y="42143"/>
                  </a:lnTo>
                  <a:lnTo>
                    <a:pt x="47128" y="41844"/>
                  </a:lnTo>
                  <a:lnTo>
                    <a:pt x="47394" y="41512"/>
                  </a:lnTo>
                  <a:lnTo>
                    <a:pt x="47660" y="41179"/>
                  </a:lnTo>
                  <a:lnTo>
                    <a:pt x="47893" y="40814"/>
                  </a:lnTo>
                  <a:lnTo>
                    <a:pt x="48092" y="40448"/>
                  </a:lnTo>
                  <a:lnTo>
                    <a:pt x="48291" y="40082"/>
                  </a:lnTo>
                  <a:lnTo>
                    <a:pt x="48624" y="39285"/>
                  </a:lnTo>
                  <a:lnTo>
                    <a:pt x="48890" y="38487"/>
                  </a:lnTo>
                  <a:lnTo>
                    <a:pt x="49089" y="37689"/>
                  </a:lnTo>
                  <a:lnTo>
                    <a:pt x="49255" y="36859"/>
                  </a:lnTo>
                  <a:lnTo>
                    <a:pt x="49355" y="36028"/>
                  </a:lnTo>
                  <a:lnTo>
                    <a:pt x="49421" y="35197"/>
                  </a:lnTo>
                  <a:lnTo>
                    <a:pt x="49455" y="34333"/>
                  </a:lnTo>
                  <a:lnTo>
                    <a:pt x="49488" y="33502"/>
                  </a:lnTo>
                  <a:lnTo>
                    <a:pt x="49488" y="31674"/>
                  </a:lnTo>
                  <a:lnTo>
                    <a:pt x="49455" y="30743"/>
                  </a:lnTo>
                  <a:lnTo>
                    <a:pt x="49421" y="29813"/>
                  </a:lnTo>
                  <a:lnTo>
                    <a:pt x="49322" y="28915"/>
                  </a:lnTo>
                  <a:lnTo>
                    <a:pt x="49255" y="27985"/>
                  </a:lnTo>
                  <a:lnTo>
                    <a:pt x="49122" y="27087"/>
                  </a:lnTo>
                  <a:lnTo>
                    <a:pt x="48989" y="26157"/>
                  </a:lnTo>
                  <a:lnTo>
                    <a:pt x="48823" y="25259"/>
                  </a:lnTo>
                  <a:lnTo>
                    <a:pt x="48624" y="24362"/>
                  </a:lnTo>
                  <a:lnTo>
                    <a:pt x="48391" y="23498"/>
                  </a:lnTo>
                  <a:lnTo>
                    <a:pt x="48158" y="22601"/>
                  </a:lnTo>
                  <a:lnTo>
                    <a:pt x="47859" y="21736"/>
                  </a:lnTo>
                  <a:lnTo>
                    <a:pt x="47560" y="20872"/>
                  </a:lnTo>
                  <a:lnTo>
                    <a:pt x="47228" y="20041"/>
                  </a:lnTo>
                  <a:lnTo>
                    <a:pt x="46829" y="19210"/>
                  </a:lnTo>
                  <a:lnTo>
                    <a:pt x="46430" y="18380"/>
                  </a:lnTo>
                  <a:lnTo>
                    <a:pt x="45998" y="17582"/>
                  </a:lnTo>
                  <a:lnTo>
                    <a:pt x="45500" y="16784"/>
                  </a:lnTo>
                  <a:lnTo>
                    <a:pt x="45001" y="16020"/>
                  </a:lnTo>
                  <a:lnTo>
                    <a:pt x="44436" y="15289"/>
                  </a:lnTo>
                  <a:lnTo>
                    <a:pt x="43871" y="14558"/>
                  </a:lnTo>
                  <a:lnTo>
                    <a:pt x="43240" y="13860"/>
                  </a:lnTo>
                  <a:lnTo>
                    <a:pt x="42608" y="13228"/>
                  </a:lnTo>
                  <a:lnTo>
                    <a:pt x="41943" y="12597"/>
                  </a:lnTo>
                  <a:lnTo>
                    <a:pt x="41245" y="11998"/>
                  </a:lnTo>
                  <a:lnTo>
                    <a:pt x="40514" y="11467"/>
                  </a:lnTo>
                  <a:lnTo>
                    <a:pt x="39750" y="10968"/>
                  </a:lnTo>
                  <a:lnTo>
                    <a:pt x="38952" y="10503"/>
                  </a:lnTo>
                  <a:lnTo>
                    <a:pt x="38155" y="10071"/>
                  </a:lnTo>
                  <a:lnTo>
                    <a:pt x="37324" y="9705"/>
                  </a:lnTo>
                  <a:lnTo>
                    <a:pt x="36460" y="9406"/>
                  </a:lnTo>
                  <a:lnTo>
                    <a:pt x="35762" y="9173"/>
                  </a:lnTo>
                  <a:lnTo>
                    <a:pt x="35030" y="9007"/>
                  </a:lnTo>
                  <a:lnTo>
                    <a:pt x="34332" y="8841"/>
                  </a:lnTo>
                  <a:lnTo>
                    <a:pt x="33601" y="8708"/>
                  </a:lnTo>
                  <a:lnTo>
                    <a:pt x="32870" y="8642"/>
                  </a:lnTo>
                  <a:lnTo>
                    <a:pt x="32139" y="8542"/>
                  </a:lnTo>
                  <a:lnTo>
                    <a:pt x="31408" y="8509"/>
                  </a:lnTo>
                  <a:lnTo>
                    <a:pt x="30677" y="8475"/>
                  </a:lnTo>
                  <a:lnTo>
                    <a:pt x="29214" y="8475"/>
                  </a:lnTo>
                  <a:lnTo>
                    <a:pt x="27719" y="8509"/>
                  </a:lnTo>
                  <a:lnTo>
                    <a:pt x="26223" y="8608"/>
                  </a:lnTo>
                  <a:lnTo>
                    <a:pt x="24761" y="8708"/>
                  </a:lnTo>
                  <a:lnTo>
                    <a:pt x="23298" y="8808"/>
                  </a:lnTo>
                  <a:lnTo>
                    <a:pt x="21803" y="8907"/>
                  </a:lnTo>
                  <a:lnTo>
                    <a:pt x="20340" y="8974"/>
                  </a:lnTo>
                  <a:lnTo>
                    <a:pt x="18845" y="8974"/>
                  </a:lnTo>
                  <a:lnTo>
                    <a:pt x="18114" y="8941"/>
                  </a:lnTo>
                  <a:lnTo>
                    <a:pt x="17382" y="8907"/>
                  </a:lnTo>
                  <a:lnTo>
                    <a:pt x="16651" y="8841"/>
                  </a:lnTo>
                  <a:lnTo>
                    <a:pt x="15920" y="8775"/>
                  </a:lnTo>
                  <a:lnTo>
                    <a:pt x="15189" y="8642"/>
                  </a:lnTo>
                  <a:lnTo>
                    <a:pt x="14491" y="8509"/>
                  </a:lnTo>
                  <a:lnTo>
                    <a:pt x="13760" y="8342"/>
                  </a:lnTo>
                  <a:lnTo>
                    <a:pt x="13062" y="8110"/>
                  </a:lnTo>
                  <a:lnTo>
                    <a:pt x="12563" y="7944"/>
                  </a:lnTo>
                  <a:lnTo>
                    <a:pt x="12032" y="7744"/>
                  </a:lnTo>
                  <a:lnTo>
                    <a:pt x="11533" y="7545"/>
                  </a:lnTo>
                  <a:lnTo>
                    <a:pt x="11034" y="7279"/>
                  </a:lnTo>
                  <a:lnTo>
                    <a:pt x="10569" y="7046"/>
                  </a:lnTo>
                  <a:lnTo>
                    <a:pt x="10104" y="6747"/>
                  </a:lnTo>
                  <a:lnTo>
                    <a:pt x="9639" y="6448"/>
                  </a:lnTo>
                  <a:lnTo>
                    <a:pt x="9207" y="6116"/>
                  </a:lnTo>
                  <a:lnTo>
                    <a:pt x="8475" y="5517"/>
                  </a:lnTo>
                  <a:lnTo>
                    <a:pt x="8143" y="5218"/>
                  </a:lnTo>
                  <a:lnTo>
                    <a:pt x="7811" y="4886"/>
                  </a:lnTo>
                  <a:lnTo>
                    <a:pt x="7512" y="4520"/>
                  </a:lnTo>
                  <a:lnTo>
                    <a:pt x="7212" y="4155"/>
                  </a:lnTo>
                  <a:lnTo>
                    <a:pt x="6946" y="3789"/>
                  </a:lnTo>
                  <a:lnTo>
                    <a:pt x="6681" y="3424"/>
                  </a:lnTo>
                  <a:lnTo>
                    <a:pt x="6448" y="3025"/>
                  </a:lnTo>
                  <a:lnTo>
                    <a:pt x="6215" y="2626"/>
                  </a:lnTo>
                  <a:lnTo>
                    <a:pt x="6049" y="2194"/>
                  </a:lnTo>
                  <a:lnTo>
                    <a:pt x="5883" y="1762"/>
                  </a:lnTo>
                  <a:lnTo>
                    <a:pt x="5717" y="1330"/>
                  </a:lnTo>
                  <a:lnTo>
                    <a:pt x="5617" y="898"/>
                  </a:lnTo>
                  <a:lnTo>
                    <a:pt x="5517" y="432"/>
                  </a:lnTo>
                  <a:lnTo>
                    <a:pt x="54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251;p62"/>
            <p:cNvSpPr/>
            <p:nvPr/>
          </p:nvSpPr>
          <p:spPr>
            <a:xfrm>
              <a:off x="4411525" y="2267975"/>
              <a:ext cx="1118400" cy="960525"/>
            </a:xfrm>
            <a:custGeom>
              <a:avLst/>
              <a:gdLst/>
              <a:ahLst/>
              <a:cxnLst/>
              <a:rect l="l" t="t" r="r" b="b"/>
              <a:pathLst>
                <a:path w="44736" h="38421" extrusionOk="0">
                  <a:moveTo>
                    <a:pt x="1" y="0"/>
                  </a:moveTo>
                  <a:lnTo>
                    <a:pt x="101" y="366"/>
                  </a:lnTo>
                  <a:lnTo>
                    <a:pt x="200" y="732"/>
                  </a:lnTo>
                  <a:lnTo>
                    <a:pt x="333" y="1064"/>
                  </a:lnTo>
                  <a:lnTo>
                    <a:pt x="499" y="1430"/>
                  </a:lnTo>
                  <a:lnTo>
                    <a:pt x="832" y="2094"/>
                  </a:lnTo>
                  <a:lnTo>
                    <a:pt x="1264" y="2759"/>
                  </a:lnTo>
                  <a:lnTo>
                    <a:pt x="1729" y="3357"/>
                  </a:lnTo>
                  <a:lnTo>
                    <a:pt x="2261" y="3922"/>
                  </a:lnTo>
                  <a:lnTo>
                    <a:pt x="2859" y="4454"/>
                  </a:lnTo>
                  <a:lnTo>
                    <a:pt x="3457" y="4986"/>
                  </a:lnTo>
                  <a:lnTo>
                    <a:pt x="4122" y="5451"/>
                  </a:lnTo>
                  <a:lnTo>
                    <a:pt x="4787" y="5883"/>
                  </a:lnTo>
                  <a:lnTo>
                    <a:pt x="5485" y="6282"/>
                  </a:lnTo>
                  <a:lnTo>
                    <a:pt x="6216" y="6648"/>
                  </a:lnTo>
                  <a:lnTo>
                    <a:pt x="6914" y="6947"/>
                  </a:lnTo>
                  <a:lnTo>
                    <a:pt x="7645" y="7246"/>
                  </a:lnTo>
                  <a:lnTo>
                    <a:pt x="8376" y="7478"/>
                  </a:lnTo>
                  <a:lnTo>
                    <a:pt x="9074" y="7678"/>
                  </a:lnTo>
                  <a:lnTo>
                    <a:pt x="9905" y="7910"/>
                  </a:lnTo>
                  <a:lnTo>
                    <a:pt x="10769" y="8077"/>
                  </a:lnTo>
                  <a:lnTo>
                    <a:pt x="11633" y="8210"/>
                  </a:lnTo>
                  <a:lnTo>
                    <a:pt x="12531" y="8309"/>
                  </a:lnTo>
                  <a:lnTo>
                    <a:pt x="13395" y="8409"/>
                  </a:lnTo>
                  <a:lnTo>
                    <a:pt x="14259" y="8442"/>
                  </a:lnTo>
                  <a:lnTo>
                    <a:pt x="16054" y="8509"/>
                  </a:lnTo>
                  <a:lnTo>
                    <a:pt x="17815" y="8542"/>
                  </a:lnTo>
                  <a:lnTo>
                    <a:pt x="23133" y="8542"/>
                  </a:lnTo>
                  <a:lnTo>
                    <a:pt x="23997" y="8575"/>
                  </a:lnTo>
                  <a:lnTo>
                    <a:pt x="24894" y="8642"/>
                  </a:lnTo>
                  <a:lnTo>
                    <a:pt x="25792" y="8708"/>
                  </a:lnTo>
                  <a:lnTo>
                    <a:pt x="26689" y="8808"/>
                  </a:lnTo>
                  <a:lnTo>
                    <a:pt x="27586" y="8941"/>
                  </a:lnTo>
                  <a:lnTo>
                    <a:pt x="28450" y="9074"/>
                  </a:lnTo>
                  <a:lnTo>
                    <a:pt x="29315" y="9273"/>
                  </a:lnTo>
                  <a:lnTo>
                    <a:pt x="30179" y="9506"/>
                  </a:lnTo>
                  <a:lnTo>
                    <a:pt x="31010" y="9738"/>
                  </a:lnTo>
                  <a:lnTo>
                    <a:pt x="31841" y="10038"/>
                  </a:lnTo>
                  <a:lnTo>
                    <a:pt x="32671" y="10370"/>
                  </a:lnTo>
                  <a:lnTo>
                    <a:pt x="33436" y="10769"/>
                  </a:lnTo>
                  <a:lnTo>
                    <a:pt x="34200" y="11201"/>
                  </a:lnTo>
                  <a:lnTo>
                    <a:pt x="34931" y="11666"/>
                  </a:lnTo>
                  <a:lnTo>
                    <a:pt x="35629" y="12198"/>
                  </a:lnTo>
                  <a:lnTo>
                    <a:pt x="36261" y="12763"/>
                  </a:lnTo>
                  <a:lnTo>
                    <a:pt x="36859" y="13361"/>
                  </a:lnTo>
                  <a:lnTo>
                    <a:pt x="37391" y="13993"/>
                  </a:lnTo>
                  <a:lnTo>
                    <a:pt x="37889" y="14657"/>
                  </a:lnTo>
                  <a:lnTo>
                    <a:pt x="38321" y="15322"/>
                  </a:lnTo>
                  <a:lnTo>
                    <a:pt x="38753" y="16053"/>
                  </a:lnTo>
                  <a:lnTo>
                    <a:pt x="39119" y="16784"/>
                  </a:lnTo>
                  <a:lnTo>
                    <a:pt x="39485" y="17549"/>
                  </a:lnTo>
                  <a:lnTo>
                    <a:pt x="39784" y="18313"/>
                  </a:lnTo>
                  <a:lnTo>
                    <a:pt x="40083" y="19111"/>
                  </a:lnTo>
                  <a:lnTo>
                    <a:pt x="40349" y="19908"/>
                  </a:lnTo>
                  <a:lnTo>
                    <a:pt x="40581" y="20706"/>
                  </a:lnTo>
                  <a:lnTo>
                    <a:pt x="40781" y="21537"/>
                  </a:lnTo>
                  <a:lnTo>
                    <a:pt x="41146" y="23199"/>
                  </a:lnTo>
                  <a:lnTo>
                    <a:pt x="41446" y="24861"/>
                  </a:lnTo>
                  <a:lnTo>
                    <a:pt x="41612" y="25991"/>
                  </a:lnTo>
                  <a:lnTo>
                    <a:pt x="41678" y="26589"/>
                  </a:lnTo>
                  <a:lnTo>
                    <a:pt x="41711" y="27187"/>
                  </a:lnTo>
                  <a:lnTo>
                    <a:pt x="41711" y="27819"/>
                  </a:lnTo>
                  <a:lnTo>
                    <a:pt x="41678" y="28417"/>
                  </a:lnTo>
                  <a:lnTo>
                    <a:pt x="41645" y="28982"/>
                  </a:lnTo>
                  <a:lnTo>
                    <a:pt x="41545" y="29547"/>
                  </a:lnTo>
                  <a:lnTo>
                    <a:pt x="41412" y="30112"/>
                  </a:lnTo>
                  <a:lnTo>
                    <a:pt x="41246" y="30644"/>
                  </a:lnTo>
                  <a:lnTo>
                    <a:pt x="41013" y="31142"/>
                  </a:lnTo>
                  <a:lnTo>
                    <a:pt x="40748" y="31607"/>
                  </a:lnTo>
                  <a:lnTo>
                    <a:pt x="40448" y="32006"/>
                  </a:lnTo>
                  <a:lnTo>
                    <a:pt x="40083" y="32405"/>
                  </a:lnTo>
                  <a:lnTo>
                    <a:pt x="39651" y="32704"/>
                  </a:lnTo>
                  <a:lnTo>
                    <a:pt x="39418" y="32870"/>
                  </a:lnTo>
                  <a:lnTo>
                    <a:pt x="39186" y="32970"/>
                  </a:lnTo>
                  <a:lnTo>
                    <a:pt x="38753" y="33169"/>
                  </a:lnTo>
                  <a:lnTo>
                    <a:pt x="38321" y="33269"/>
                  </a:lnTo>
                  <a:lnTo>
                    <a:pt x="37889" y="33336"/>
                  </a:lnTo>
                  <a:lnTo>
                    <a:pt x="36992" y="33336"/>
                  </a:lnTo>
                  <a:lnTo>
                    <a:pt x="36527" y="33269"/>
                  </a:lnTo>
                  <a:lnTo>
                    <a:pt x="36095" y="33169"/>
                  </a:lnTo>
                  <a:lnTo>
                    <a:pt x="35629" y="33037"/>
                  </a:lnTo>
                  <a:lnTo>
                    <a:pt x="35197" y="32904"/>
                  </a:lnTo>
                  <a:lnTo>
                    <a:pt x="34732" y="32704"/>
                  </a:lnTo>
                  <a:lnTo>
                    <a:pt x="33868" y="32305"/>
                  </a:lnTo>
                  <a:lnTo>
                    <a:pt x="32971" y="31907"/>
                  </a:lnTo>
                  <a:lnTo>
                    <a:pt x="32140" y="31474"/>
                  </a:lnTo>
                  <a:lnTo>
                    <a:pt x="31309" y="31042"/>
                  </a:lnTo>
                  <a:lnTo>
                    <a:pt x="30445" y="30677"/>
                  </a:lnTo>
                  <a:lnTo>
                    <a:pt x="29580" y="30344"/>
                  </a:lnTo>
                  <a:lnTo>
                    <a:pt x="28716" y="30012"/>
                  </a:lnTo>
                  <a:lnTo>
                    <a:pt x="27852" y="29713"/>
                  </a:lnTo>
                  <a:lnTo>
                    <a:pt x="26955" y="29480"/>
                  </a:lnTo>
                  <a:lnTo>
                    <a:pt x="26058" y="29248"/>
                  </a:lnTo>
                  <a:lnTo>
                    <a:pt x="25160" y="29048"/>
                  </a:lnTo>
                  <a:lnTo>
                    <a:pt x="24230" y="28849"/>
                  </a:lnTo>
                  <a:lnTo>
                    <a:pt x="23332" y="28716"/>
                  </a:lnTo>
                  <a:lnTo>
                    <a:pt x="22402" y="28583"/>
                  </a:lnTo>
                  <a:lnTo>
                    <a:pt x="21471" y="28516"/>
                  </a:lnTo>
                  <a:lnTo>
                    <a:pt x="20574" y="28450"/>
                  </a:lnTo>
                  <a:lnTo>
                    <a:pt x="19643" y="28417"/>
                  </a:lnTo>
                  <a:lnTo>
                    <a:pt x="18713" y="28417"/>
                  </a:lnTo>
                  <a:lnTo>
                    <a:pt x="17782" y="28450"/>
                  </a:lnTo>
                  <a:lnTo>
                    <a:pt x="16851" y="28483"/>
                  </a:lnTo>
                  <a:lnTo>
                    <a:pt x="15921" y="28583"/>
                  </a:lnTo>
                  <a:lnTo>
                    <a:pt x="14990" y="28683"/>
                  </a:lnTo>
                  <a:lnTo>
                    <a:pt x="14093" y="28816"/>
                  </a:lnTo>
                  <a:lnTo>
                    <a:pt x="13162" y="28982"/>
                  </a:lnTo>
                  <a:lnTo>
                    <a:pt x="12265" y="29181"/>
                  </a:lnTo>
                  <a:lnTo>
                    <a:pt x="11367" y="29414"/>
                  </a:lnTo>
                  <a:lnTo>
                    <a:pt x="10470" y="29646"/>
                  </a:lnTo>
                  <a:lnTo>
                    <a:pt x="9606" y="29912"/>
                  </a:lnTo>
                  <a:lnTo>
                    <a:pt x="8709" y="30245"/>
                  </a:lnTo>
                  <a:lnTo>
                    <a:pt x="7845" y="30577"/>
                  </a:lnTo>
                  <a:lnTo>
                    <a:pt x="7014" y="30909"/>
                  </a:lnTo>
                  <a:lnTo>
                    <a:pt x="6150" y="31308"/>
                  </a:lnTo>
                  <a:lnTo>
                    <a:pt x="5319" y="31707"/>
                  </a:lnTo>
                  <a:lnTo>
                    <a:pt x="4521" y="32172"/>
                  </a:lnTo>
                  <a:lnTo>
                    <a:pt x="3723" y="32638"/>
                  </a:lnTo>
                  <a:lnTo>
                    <a:pt x="3723" y="32638"/>
                  </a:lnTo>
                  <a:lnTo>
                    <a:pt x="4720" y="32571"/>
                  </a:lnTo>
                  <a:lnTo>
                    <a:pt x="5751" y="32505"/>
                  </a:lnTo>
                  <a:lnTo>
                    <a:pt x="6781" y="32372"/>
                  </a:lnTo>
                  <a:lnTo>
                    <a:pt x="7778" y="32239"/>
                  </a:lnTo>
                  <a:lnTo>
                    <a:pt x="9805" y="31940"/>
                  </a:lnTo>
                  <a:lnTo>
                    <a:pt x="11833" y="31574"/>
                  </a:lnTo>
                  <a:lnTo>
                    <a:pt x="13927" y="31209"/>
                  </a:lnTo>
                  <a:lnTo>
                    <a:pt x="14990" y="31076"/>
                  </a:lnTo>
                  <a:lnTo>
                    <a:pt x="16054" y="30943"/>
                  </a:lnTo>
                  <a:lnTo>
                    <a:pt x="17150" y="30810"/>
                  </a:lnTo>
                  <a:lnTo>
                    <a:pt x="18214" y="30743"/>
                  </a:lnTo>
                  <a:lnTo>
                    <a:pt x="19278" y="30677"/>
                  </a:lnTo>
                  <a:lnTo>
                    <a:pt x="20341" y="30677"/>
                  </a:lnTo>
                  <a:lnTo>
                    <a:pt x="21405" y="30743"/>
                  </a:lnTo>
                  <a:lnTo>
                    <a:pt x="22435" y="30810"/>
                  </a:lnTo>
                  <a:lnTo>
                    <a:pt x="23465" y="30976"/>
                  </a:lnTo>
                  <a:lnTo>
                    <a:pt x="24462" y="31175"/>
                  </a:lnTo>
                  <a:lnTo>
                    <a:pt x="25459" y="31474"/>
                  </a:lnTo>
                  <a:lnTo>
                    <a:pt x="25958" y="31641"/>
                  </a:lnTo>
                  <a:lnTo>
                    <a:pt x="26423" y="31807"/>
                  </a:lnTo>
                  <a:lnTo>
                    <a:pt x="26922" y="32039"/>
                  </a:lnTo>
                  <a:lnTo>
                    <a:pt x="27387" y="32239"/>
                  </a:lnTo>
                  <a:lnTo>
                    <a:pt x="27852" y="32505"/>
                  </a:lnTo>
                  <a:lnTo>
                    <a:pt x="28284" y="32771"/>
                  </a:lnTo>
                  <a:lnTo>
                    <a:pt x="28916" y="33169"/>
                  </a:lnTo>
                  <a:lnTo>
                    <a:pt x="29547" y="33635"/>
                  </a:lnTo>
                  <a:lnTo>
                    <a:pt x="30744" y="34599"/>
                  </a:lnTo>
                  <a:lnTo>
                    <a:pt x="31973" y="35596"/>
                  </a:lnTo>
                  <a:lnTo>
                    <a:pt x="32572" y="36061"/>
                  </a:lnTo>
                  <a:lnTo>
                    <a:pt x="33170" y="36526"/>
                  </a:lnTo>
                  <a:lnTo>
                    <a:pt x="33801" y="36958"/>
                  </a:lnTo>
                  <a:lnTo>
                    <a:pt x="34400" y="37357"/>
                  </a:lnTo>
                  <a:lnTo>
                    <a:pt x="35031" y="37723"/>
                  </a:lnTo>
                  <a:lnTo>
                    <a:pt x="35696" y="37989"/>
                  </a:lnTo>
                  <a:lnTo>
                    <a:pt x="36361" y="38221"/>
                  </a:lnTo>
                  <a:lnTo>
                    <a:pt x="36693" y="38321"/>
                  </a:lnTo>
                  <a:lnTo>
                    <a:pt x="37058" y="38387"/>
                  </a:lnTo>
                  <a:lnTo>
                    <a:pt x="37391" y="38421"/>
                  </a:lnTo>
                  <a:lnTo>
                    <a:pt x="38488" y="38421"/>
                  </a:lnTo>
                  <a:lnTo>
                    <a:pt x="38886" y="38354"/>
                  </a:lnTo>
                  <a:lnTo>
                    <a:pt x="39285" y="38254"/>
                  </a:lnTo>
                  <a:lnTo>
                    <a:pt x="39684" y="38122"/>
                  </a:lnTo>
                  <a:lnTo>
                    <a:pt x="40083" y="37955"/>
                  </a:lnTo>
                  <a:lnTo>
                    <a:pt x="40448" y="37789"/>
                  </a:lnTo>
                  <a:lnTo>
                    <a:pt x="40814" y="37557"/>
                  </a:lnTo>
                  <a:lnTo>
                    <a:pt x="41146" y="37324"/>
                  </a:lnTo>
                  <a:lnTo>
                    <a:pt x="41479" y="37091"/>
                  </a:lnTo>
                  <a:lnTo>
                    <a:pt x="41811" y="36792"/>
                  </a:lnTo>
                  <a:lnTo>
                    <a:pt x="42110" y="36493"/>
                  </a:lnTo>
                  <a:lnTo>
                    <a:pt x="42376" y="36194"/>
                  </a:lnTo>
                  <a:lnTo>
                    <a:pt x="42642" y="35862"/>
                  </a:lnTo>
                  <a:lnTo>
                    <a:pt x="42908" y="35529"/>
                  </a:lnTo>
                  <a:lnTo>
                    <a:pt x="43141" y="35164"/>
                  </a:lnTo>
                  <a:lnTo>
                    <a:pt x="43340" y="34798"/>
                  </a:lnTo>
                  <a:lnTo>
                    <a:pt x="43539" y="34432"/>
                  </a:lnTo>
                  <a:lnTo>
                    <a:pt x="43872" y="33635"/>
                  </a:lnTo>
                  <a:lnTo>
                    <a:pt x="44138" y="32837"/>
                  </a:lnTo>
                  <a:lnTo>
                    <a:pt x="44337" y="32039"/>
                  </a:lnTo>
                  <a:lnTo>
                    <a:pt x="44503" y="31209"/>
                  </a:lnTo>
                  <a:lnTo>
                    <a:pt x="44603" y="30378"/>
                  </a:lnTo>
                  <a:lnTo>
                    <a:pt x="44669" y="29547"/>
                  </a:lnTo>
                  <a:lnTo>
                    <a:pt x="44703" y="28683"/>
                  </a:lnTo>
                  <a:lnTo>
                    <a:pt x="44736" y="27852"/>
                  </a:lnTo>
                  <a:lnTo>
                    <a:pt x="44736" y="26024"/>
                  </a:lnTo>
                  <a:lnTo>
                    <a:pt x="44703" y="25093"/>
                  </a:lnTo>
                  <a:lnTo>
                    <a:pt x="44669" y="24163"/>
                  </a:lnTo>
                  <a:lnTo>
                    <a:pt x="44570" y="23265"/>
                  </a:lnTo>
                  <a:lnTo>
                    <a:pt x="44503" y="22335"/>
                  </a:lnTo>
                  <a:lnTo>
                    <a:pt x="44370" y="21437"/>
                  </a:lnTo>
                  <a:lnTo>
                    <a:pt x="44237" y="20507"/>
                  </a:lnTo>
                  <a:lnTo>
                    <a:pt x="44071" y="19609"/>
                  </a:lnTo>
                  <a:lnTo>
                    <a:pt x="43872" y="18712"/>
                  </a:lnTo>
                  <a:lnTo>
                    <a:pt x="43639" y="17848"/>
                  </a:lnTo>
                  <a:lnTo>
                    <a:pt x="43406" y="16951"/>
                  </a:lnTo>
                  <a:lnTo>
                    <a:pt x="43107" y="16086"/>
                  </a:lnTo>
                  <a:lnTo>
                    <a:pt x="42808" y="15222"/>
                  </a:lnTo>
                  <a:lnTo>
                    <a:pt x="42476" y="14391"/>
                  </a:lnTo>
                  <a:lnTo>
                    <a:pt x="42077" y="13560"/>
                  </a:lnTo>
                  <a:lnTo>
                    <a:pt x="41678" y="12730"/>
                  </a:lnTo>
                  <a:lnTo>
                    <a:pt x="41246" y="11932"/>
                  </a:lnTo>
                  <a:lnTo>
                    <a:pt x="40748" y="11134"/>
                  </a:lnTo>
                  <a:lnTo>
                    <a:pt x="40249" y="10370"/>
                  </a:lnTo>
                  <a:lnTo>
                    <a:pt x="39684" y="9639"/>
                  </a:lnTo>
                  <a:lnTo>
                    <a:pt x="39119" y="8908"/>
                  </a:lnTo>
                  <a:lnTo>
                    <a:pt x="38488" y="8210"/>
                  </a:lnTo>
                  <a:lnTo>
                    <a:pt x="37856" y="7578"/>
                  </a:lnTo>
                  <a:lnTo>
                    <a:pt x="37191" y="6947"/>
                  </a:lnTo>
                  <a:lnTo>
                    <a:pt x="36493" y="6348"/>
                  </a:lnTo>
                  <a:lnTo>
                    <a:pt x="35762" y="5817"/>
                  </a:lnTo>
                  <a:lnTo>
                    <a:pt x="34998" y="5318"/>
                  </a:lnTo>
                  <a:lnTo>
                    <a:pt x="34200" y="4853"/>
                  </a:lnTo>
                  <a:lnTo>
                    <a:pt x="33403" y="4421"/>
                  </a:lnTo>
                  <a:lnTo>
                    <a:pt x="32572" y="4055"/>
                  </a:lnTo>
                  <a:lnTo>
                    <a:pt x="31708" y="3756"/>
                  </a:lnTo>
                  <a:lnTo>
                    <a:pt x="31010" y="3523"/>
                  </a:lnTo>
                  <a:lnTo>
                    <a:pt x="30278" y="3357"/>
                  </a:lnTo>
                  <a:lnTo>
                    <a:pt x="29580" y="3191"/>
                  </a:lnTo>
                  <a:lnTo>
                    <a:pt x="28849" y="3058"/>
                  </a:lnTo>
                  <a:lnTo>
                    <a:pt x="28118" y="2992"/>
                  </a:lnTo>
                  <a:lnTo>
                    <a:pt x="27387" y="2892"/>
                  </a:lnTo>
                  <a:lnTo>
                    <a:pt x="26656" y="2859"/>
                  </a:lnTo>
                  <a:lnTo>
                    <a:pt x="25925" y="2825"/>
                  </a:lnTo>
                  <a:lnTo>
                    <a:pt x="24462" y="2825"/>
                  </a:lnTo>
                  <a:lnTo>
                    <a:pt x="22967" y="2859"/>
                  </a:lnTo>
                  <a:lnTo>
                    <a:pt x="21471" y="2958"/>
                  </a:lnTo>
                  <a:lnTo>
                    <a:pt x="20009" y="3058"/>
                  </a:lnTo>
                  <a:lnTo>
                    <a:pt x="18413" y="3224"/>
                  </a:lnTo>
                  <a:lnTo>
                    <a:pt x="16552" y="3390"/>
                  </a:lnTo>
                  <a:lnTo>
                    <a:pt x="15522" y="3457"/>
                  </a:lnTo>
                  <a:lnTo>
                    <a:pt x="14425" y="3490"/>
                  </a:lnTo>
                  <a:lnTo>
                    <a:pt x="13295" y="3490"/>
                  </a:lnTo>
                  <a:lnTo>
                    <a:pt x="12065" y="3457"/>
                  </a:lnTo>
                  <a:lnTo>
                    <a:pt x="10769" y="3357"/>
                  </a:lnTo>
                  <a:lnTo>
                    <a:pt x="9440" y="3158"/>
                  </a:lnTo>
                  <a:lnTo>
                    <a:pt x="8011" y="2925"/>
                  </a:lnTo>
                  <a:lnTo>
                    <a:pt x="7280" y="2759"/>
                  </a:lnTo>
                  <a:lnTo>
                    <a:pt x="6548" y="2560"/>
                  </a:lnTo>
                  <a:lnTo>
                    <a:pt x="5784" y="2360"/>
                  </a:lnTo>
                  <a:lnTo>
                    <a:pt x="5020" y="2094"/>
                  </a:lnTo>
                  <a:lnTo>
                    <a:pt x="4222" y="1828"/>
                  </a:lnTo>
                  <a:lnTo>
                    <a:pt x="3391" y="1529"/>
                  </a:lnTo>
                  <a:lnTo>
                    <a:pt x="2593" y="1197"/>
                  </a:lnTo>
                  <a:lnTo>
                    <a:pt x="1729" y="831"/>
                  </a:lnTo>
                  <a:lnTo>
                    <a:pt x="898" y="432"/>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252;p62"/>
            <p:cNvSpPr/>
            <p:nvPr/>
          </p:nvSpPr>
          <p:spPr>
            <a:xfrm>
              <a:off x="1168600" y="298775"/>
              <a:ext cx="666375" cy="933925"/>
            </a:xfrm>
            <a:custGeom>
              <a:avLst/>
              <a:gdLst/>
              <a:ahLst/>
              <a:cxnLst/>
              <a:rect l="l" t="t" r="r" b="b"/>
              <a:pathLst>
                <a:path w="26655" h="37357" extrusionOk="0">
                  <a:moveTo>
                    <a:pt x="13327" y="0"/>
                  </a:moveTo>
                  <a:lnTo>
                    <a:pt x="11765" y="4653"/>
                  </a:lnTo>
                  <a:lnTo>
                    <a:pt x="11333" y="5750"/>
                  </a:lnTo>
                  <a:lnTo>
                    <a:pt x="10901" y="6847"/>
                  </a:lnTo>
                  <a:lnTo>
                    <a:pt x="10403" y="7910"/>
                  </a:lnTo>
                  <a:lnTo>
                    <a:pt x="9838" y="8941"/>
                  </a:lnTo>
                  <a:lnTo>
                    <a:pt x="9240" y="9938"/>
                  </a:lnTo>
                  <a:lnTo>
                    <a:pt x="8608" y="10935"/>
                  </a:lnTo>
                  <a:lnTo>
                    <a:pt x="7910" y="11865"/>
                  </a:lnTo>
                  <a:lnTo>
                    <a:pt x="7179" y="12763"/>
                  </a:lnTo>
                  <a:lnTo>
                    <a:pt x="6415" y="13660"/>
                  </a:lnTo>
                  <a:lnTo>
                    <a:pt x="5617" y="14491"/>
                  </a:lnTo>
                  <a:lnTo>
                    <a:pt x="4753" y="15289"/>
                  </a:lnTo>
                  <a:lnTo>
                    <a:pt x="3889" y="16053"/>
                  </a:lnTo>
                  <a:lnTo>
                    <a:pt x="2958" y="16784"/>
                  </a:lnTo>
                  <a:lnTo>
                    <a:pt x="1994" y="17449"/>
                  </a:lnTo>
                  <a:lnTo>
                    <a:pt x="997" y="18080"/>
                  </a:lnTo>
                  <a:lnTo>
                    <a:pt x="0" y="18679"/>
                  </a:lnTo>
                  <a:lnTo>
                    <a:pt x="997" y="19277"/>
                  </a:lnTo>
                  <a:lnTo>
                    <a:pt x="1994" y="19908"/>
                  </a:lnTo>
                  <a:lnTo>
                    <a:pt x="2958" y="20573"/>
                  </a:lnTo>
                  <a:lnTo>
                    <a:pt x="3889" y="21304"/>
                  </a:lnTo>
                  <a:lnTo>
                    <a:pt x="4753" y="22069"/>
                  </a:lnTo>
                  <a:lnTo>
                    <a:pt x="5617" y="22866"/>
                  </a:lnTo>
                  <a:lnTo>
                    <a:pt x="6415" y="23697"/>
                  </a:lnTo>
                  <a:lnTo>
                    <a:pt x="7179" y="24594"/>
                  </a:lnTo>
                  <a:lnTo>
                    <a:pt x="7910" y="25492"/>
                  </a:lnTo>
                  <a:lnTo>
                    <a:pt x="8608" y="26422"/>
                  </a:lnTo>
                  <a:lnTo>
                    <a:pt x="9240" y="27420"/>
                  </a:lnTo>
                  <a:lnTo>
                    <a:pt x="9838" y="28417"/>
                  </a:lnTo>
                  <a:lnTo>
                    <a:pt x="10403" y="29447"/>
                  </a:lnTo>
                  <a:lnTo>
                    <a:pt x="10901" y="30510"/>
                  </a:lnTo>
                  <a:lnTo>
                    <a:pt x="11333" y="31574"/>
                  </a:lnTo>
                  <a:lnTo>
                    <a:pt x="11765" y="32704"/>
                  </a:lnTo>
                  <a:lnTo>
                    <a:pt x="13327" y="37357"/>
                  </a:lnTo>
                  <a:lnTo>
                    <a:pt x="14890" y="32704"/>
                  </a:lnTo>
                  <a:lnTo>
                    <a:pt x="15288" y="31574"/>
                  </a:lnTo>
                  <a:lnTo>
                    <a:pt x="15754" y="30510"/>
                  </a:lnTo>
                  <a:lnTo>
                    <a:pt x="16252" y="29447"/>
                  </a:lnTo>
                  <a:lnTo>
                    <a:pt x="16817" y="28417"/>
                  </a:lnTo>
                  <a:lnTo>
                    <a:pt x="17415" y="27420"/>
                  </a:lnTo>
                  <a:lnTo>
                    <a:pt x="18047" y="26422"/>
                  </a:lnTo>
                  <a:lnTo>
                    <a:pt x="18712" y="25492"/>
                  </a:lnTo>
                  <a:lnTo>
                    <a:pt x="19443" y="24594"/>
                  </a:lnTo>
                  <a:lnTo>
                    <a:pt x="20207" y="23697"/>
                  </a:lnTo>
                  <a:lnTo>
                    <a:pt x="21038" y="22866"/>
                  </a:lnTo>
                  <a:lnTo>
                    <a:pt x="21869" y="22069"/>
                  </a:lnTo>
                  <a:lnTo>
                    <a:pt x="22766" y="21304"/>
                  </a:lnTo>
                  <a:lnTo>
                    <a:pt x="23697" y="20573"/>
                  </a:lnTo>
                  <a:lnTo>
                    <a:pt x="24628" y="19908"/>
                  </a:lnTo>
                  <a:lnTo>
                    <a:pt x="25625" y="19277"/>
                  </a:lnTo>
                  <a:lnTo>
                    <a:pt x="26655" y="18679"/>
                  </a:lnTo>
                  <a:lnTo>
                    <a:pt x="25625" y="18080"/>
                  </a:lnTo>
                  <a:lnTo>
                    <a:pt x="24628" y="17449"/>
                  </a:lnTo>
                  <a:lnTo>
                    <a:pt x="23697" y="16784"/>
                  </a:lnTo>
                  <a:lnTo>
                    <a:pt x="22766" y="16053"/>
                  </a:lnTo>
                  <a:lnTo>
                    <a:pt x="21869" y="15289"/>
                  </a:lnTo>
                  <a:lnTo>
                    <a:pt x="21038" y="14491"/>
                  </a:lnTo>
                  <a:lnTo>
                    <a:pt x="20207" y="13660"/>
                  </a:lnTo>
                  <a:lnTo>
                    <a:pt x="19443" y="12763"/>
                  </a:lnTo>
                  <a:lnTo>
                    <a:pt x="18712" y="11865"/>
                  </a:lnTo>
                  <a:lnTo>
                    <a:pt x="18047" y="10935"/>
                  </a:lnTo>
                  <a:lnTo>
                    <a:pt x="17415" y="9938"/>
                  </a:lnTo>
                  <a:lnTo>
                    <a:pt x="16817" y="8941"/>
                  </a:lnTo>
                  <a:lnTo>
                    <a:pt x="16252" y="7910"/>
                  </a:lnTo>
                  <a:lnTo>
                    <a:pt x="15754" y="6847"/>
                  </a:lnTo>
                  <a:lnTo>
                    <a:pt x="15288" y="5750"/>
                  </a:lnTo>
                  <a:lnTo>
                    <a:pt x="14890" y="4653"/>
                  </a:lnTo>
                  <a:lnTo>
                    <a:pt x="13327" y="0"/>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253;p62"/>
            <p:cNvSpPr/>
            <p:nvPr/>
          </p:nvSpPr>
          <p:spPr>
            <a:xfrm>
              <a:off x="416650" y="1338200"/>
              <a:ext cx="452025" cy="633175"/>
            </a:xfrm>
            <a:custGeom>
              <a:avLst/>
              <a:gdLst/>
              <a:ahLst/>
              <a:cxnLst/>
              <a:rect l="l" t="t" r="r" b="b"/>
              <a:pathLst>
                <a:path w="18081" h="25327" extrusionOk="0">
                  <a:moveTo>
                    <a:pt x="9040" y="1"/>
                  </a:moveTo>
                  <a:lnTo>
                    <a:pt x="7977" y="3125"/>
                  </a:lnTo>
                  <a:lnTo>
                    <a:pt x="7711" y="3889"/>
                  </a:lnTo>
                  <a:lnTo>
                    <a:pt x="7378" y="4621"/>
                  </a:lnTo>
                  <a:lnTo>
                    <a:pt x="7046" y="5352"/>
                  </a:lnTo>
                  <a:lnTo>
                    <a:pt x="6680" y="6050"/>
                  </a:lnTo>
                  <a:lnTo>
                    <a:pt x="6281" y="6714"/>
                  </a:lnTo>
                  <a:lnTo>
                    <a:pt x="5849" y="7379"/>
                  </a:lnTo>
                  <a:lnTo>
                    <a:pt x="5384" y="8044"/>
                  </a:lnTo>
                  <a:lnTo>
                    <a:pt x="4886" y="8642"/>
                  </a:lnTo>
                  <a:lnTo>
                    <a:pt x="4354" y="9240"/>
                  </a:lnTo>
                  <a:lnTo>
                    <a:pt x="3822" y="9805"/>
                  </a:lnTo>
                  <a:lnTo>
                    <a:pt x="3224" y="10337"/>
                  </a:lnTo>
                  <a:lnTo>
                    <a:pt x="2626" y="10869"/>
                  </a:lnTo>
                  <a:lnTo>
                    <a:pt x="1994" y="11367"/>
                  </a:lnTo>
                  <a:lnTo>
                    <a:pt x="1363" y="11833"/>
                  </a:lnTo>
                  <a:lnTo>
                    <a:pt x="698" y="12265"/>
                  </a:lnTo>
                  <a:lnTo>
                    <a:pt x="0" y="12664"/>
                  </a:lnTo>
                  <a:lnTo>
                    <a:pt x="698" y="13062"/>
                  </a:lnTo>
                  <a:lnTo>
                    <a:pt x="1363" y="13494"/>
                  </a:lnTo>
                  <a:lnTo>
                    <a:pt x="1994" y="13960"/>
                  </a:lnTo>
                  <a:lnTo>
                    <a:pt x="2626" y="14425"/>
                  </a:lnTo>
                  <a:lnTo>
                    <a:pt x="3224" y="14957"/>
                  </a:lnTo>
                  <a:lnTo>
                    <a:pt x="3822" y="15489"/>
                  </a:lnTo>
                  <a:lnTo>
                    <a:pt x="4354" y="16054"/>
                  </a:lnTo>
                  <a:lnTo>
                    <a:pt x="4886" y="16652"/>
                  </a:lnTo>
                  <a:lnTo>
                    <a:pt x="5384" y="17283"/>
                  </a:lnTo>
                  <a:lnTo>
                    <a:pt x="5849" y="17915"/>
                  </a:lnTo>
                  <a:lnTo>
                    <a:pt x="6281" y="18580"/>
                  </a:lnTo>
                  <a:lnTo>
                    <a:pt x="6680" y="19244"/>
                  </a:lnTo>
                  <a:lnTo>
                    <a:pt x="7046" y="19942"/>
                  </a:lnTo>
                  <a:lnTo>
                    <a:pt x="7378" y="20673"/>
                  </a:lnTo>
                  <a:lnTo>
                    <a:pt x="7711" y="21405"/>
                  </a:lnTo>
                  <a:lnTo>
                    <a:pt x="7977" y="22169"/>
                  </a:lnTo>
                  <a:lnTo>
                    <a:pt x="9040" y="25326"/>
                  </a:lnTo>
                  <a:lnTo>
                    <a:pt x="10104" y="22169"/>
                  </a:lnTo>
                  <a:lnTo>
                    <a:pt x="10369" y="21405"/>
                  </a:lnTo>
                  <a:lnTo>
                    <a:pt x="10702" y="20673"/>
                  </a:lnTo>
                  <a:lnTo>
                    <a:pt x="11034" y="19942"/>
                  </a:lnTo>
                  <a:lnTo>
                    <a:pt x="11400" y="19244"/>
                  </a:lnTo>
                  <a:lnTo>
                    <a:pt x="11799" y="18580"/>
                  </a:lnTo>
                  <a:lnTo>
                    <a:pt x="12231" y="17915"/>
                  </a:lnTo>
                  <a:lnTo>
                    <a:pt x="12696" y="17283"/>
                  </a:lnTo>
                  <a:lnTo>
                    <a:pt x="13194" y="16652"/>
                  </a:lnTo>
                  <a:lnTo>
                    <a:pt x="13726" y="16054"/>
                  </a:lnTo>
                  <a:lnTo>
                    <a:pt x="14258" y="15489"/>
                  </a:lnTo>
                  <a:lnTo>
                    <a:pt x="14856" y="14957"/>
                  </a:lnTo>
                  <a:lnTo>
                    <a:pt x="15454" y="14425"/>
                  </a:lnTo>
                  <a:lnTo>
                    <a:pt x="16086" y="13960"/>
                  </a:lnTo>
                  <a:lnTo>
                    <a:pt x="16717" y="13494"/>
                  </a:lnTo>
                  <a:lnTo>
                    <a:pt x="17382" y="13062"/>
                  </a:lnTo>
                  <a:lnTo>
                    <a:pt x="18080" y="12664"/>
                  </a:lnTo>
                  <a:lnTo>
                    <a:pt x="17382" y="12265"/>
                  </a:lnTo>
                  <a:lnTo>
                    <a:pt x="16717" y="11833"/>
                  </a:lnTo>
                  <a:lnTo>
                    <a:pt x="16086" y="11367"/>
                  </a:lnTo>
                  <a:lnTo>
                    <a:pt x="15454" y="10869"/>
                  </a:lnTo>
                  <a:lnTo>
                    <a:pt x="14856" y="10337"/>
                  </a:lnTo>
                  <a:lnTo>
                    <a:pt x="14258" y="9805"/>
                  </a:lnTo>
                  <a:lnTo>
                    <a:pt x="13726" y="9240"/>
                  </a:lnTo>
                  <a:lnTo>
                    <a:pt x="13194" y="8642"/>
                  </a:lnTo>
                  <a:lnTo>
                    <a:pt x="12696" y="8044"/>
                  </a:lnTo>
                  <a:lnTo>
                    <a:pt x="12231" y="7379"/>
                  </a:lnTo>
                  <a:lnTo>
                    <a:pt x="11799" y="6714"/>
                  </a:lnTo>
                  <a:lnTo>
                    <a:pt x="11400" y="6050"/>
                  </a:lnTo>
                  <a:lnTo>
                    <a:pt x="11034" y="5352"/>
                  </a:lnTo>
                  <a:lnTo>
                    <a:pt x="10702" y="4621"/>
                  </a:lnTo>
                  <a:lnTo>
                    <a:pt x="10369" y="3889"/>
                  </a:lnTo>
                  <a:lnTo>
                    <a:pt x="10104" y="3125"/>
                  </a:lnTo>
                  <a:lnTo>
                    <a:pt x="9040" y="1"/>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254;p62"/>
            <p:cNvSpPr/>
            <p:nvPr/>
          </p:nvSpPr>
          <p:spPr>
            <a:xfrm>
              <a:off x="6751300" y="1257600"/>
              <a:ext cx="452025" cy="633175"/>
            </a:xfrm>
            <a:custGeom>
              <a:avLst/>
              <a:gdLst/>
              <a:ahLst/>
              <a:cxnLst/>
              <a:rect l="l" t="t" r="r" b="b"/>
              <a:pathLst>
                <a:path w="18081" h="25327" extrusionOk="0">
                  <a:moveTo>
                    <a:pt x="9041" y="1"/>
                  </a:moveTo>
                  <a:lnTo>
                    <a:pt x="7977" y="3158"/>
                  </a:lnTo>
                  <a:lnTo>
                    <a:pt x="7712" y="3890"/>
                  </a:lnTo>
                  <a:lnTo>
                    <a:pt x="7412" y="4654"/>
                  </a:lnTo>
                  <a:lnTo>
                    <a:pt x="7047" y="5352"/>
                  </a:lnTo>
                  <a:lnTo>
                    <a:pt x="6681" y="6050"/>
                  </a:lnTo>
                  <a:lnTo>
                    <a:pt x="6282" y="6748"/>
                  </a:lnTo>
                  <a:lnTo>
                    <a:pt x="5850" y="7413"/>
                  </a:lnTo>
                  <a:lnTo>
                    <a:pt x="5385" y="8044"/>
                  </a:lnTo>
                  <a:lnTo>
                    <a:pt x="4887" y="8642"/>
                  </a:lnTo>
                  <a:lnTo>
                    <a:pt x="4355" y="9240"/>
                  </a:lnTo>
                  <a:lnTo>
                    <a:pt x="3823" y="9805"/>
                  </a:lnTo>
                  <a:lnTo>
                    <a:pt x="3258" y="10370"/>
                  </a:lnTo>
                  <a:lnTo>
                    <a:pt x="2660" y="10869"/>
                  </a:lnTo>
                  <a:lnTo>
                    <a:pt x="2028" y="11368"/>
                  </a:lnTo>
                  <a:lnTo>
                    <a:pt x="1364" y="11833"/>
                  </a:lnTo>
                  <a:lnTo>
                    <a:pt x="699" y="12265"/>
                  </a:lnTo>
                  <a:lnTo>
                    <a:pt x="1" y="12664"/>
                  </a:lnTo>
                  <a:lnTo>
                    <a:pt x="699" y="13063"/>
                  </a:lnTo>
                  <a:lnTo>
                    <a:pt x="1364" y="13495"/>
                  </a:lnTo>
                  <a:lnTo>
                    <a:pt x="2028" y="13960"/>
                  </a:lnTo>
                  <a:lnTo>
                    <a:pt x="2660" y="14458"/>
                  </a:lnTo>
                  <a:lnTo>
                    <a:pt x="3258" y="14957"/>
                  </a:lnTo>
                  <a:lnTo>
                    <a:pt x="3823" y="15489"/>
                  </a:lnTo>
                  <a:lnTo>
                    <a:pt x="4355" y="16087"/>
                  </a:lnTo>
                  <a:lnTo>
                    <a:pt x="4887" y="16652"/>
                  </a:lnTo>
                  <a:lnTo>
                    <a:pt x="5385" y="17283"/>
                  </a:lnTo>
                  <a:lnTo>
                    <a:pt x="5850" y="17915"/>
                  </a:lnTo>
                  <a:lnTo>
                    <a:pt x="6282" y="18580"/>
                  </a:lnTo>
                  <a:lnTo>
                    <a:pt x="6681" y="19278"/>
                  </a:lnTo>
                  <a:lnTo>
                    <a:pt x="7047" y="19976"/>
                  </a:lnTo>
                  <a:lnTo>
                    <a:pt x="7412" y="20673"/>
                  </a:lnTo>
                  <a:lnTo>
                    <a:pt x="7712" y="21405"/>
                  </a:lnTo>
                  <a:lnTo>
                    <a:pt x="7977" y="22169"/>
                  </a:lnTo>
                  <a:lnTo>
                    <a:pt x="9041" y="25326"/>
                  </a:lnTo>
                  <a:lnTo>
                    <a:pt x="10105" y="22169"/>
                  </a:lnTo>
                  <a:lnTo>
                    <a:pt x="10404" y="21405"/>
                  </a:lnTo>
                  <a:lnTo>
                    <a:pt x="10703" y="20673"/>
                  </a:lnTo>
                  <a:lnTo>
                    <a:pt x="11035" y="19976"/>
                  </a:lnTo>
                  <a:lnTo>
                    <a:pt x="11401" y="19278"/>
                  </a:lnTo>
                  <a:lnTo>
                    <a:pt x="11833" y="18580"/>
                  </a:lnTo>
                  <a:lnTo>
                    <a:pt x="12265" y="17915"/>
                  </a:lnTo>
                  <a:lnTo>
                    <a:pt x="12730" y="17283"/>
                  </a:lnTo>
                  <a:lnTo>
                    <a:pt x="13195" y="16652"/>
                  </a:lnTo>
                  <a:lnTo>
                    <a:pt x="13727" y="16087"/>
                  </a:lnTo>
                  <a:lnTo>
                    <a:pt x="14292" y="15489"/>
                  </a:lnTo>
                  <a:lnTo>
                    <a:pt x="14857" y="14957"/>
                  </a:lnTo>
                  <a:lnTo>
                    <a:pt x="15455" y="14458"/>
                  </a:lnTo>
                  <a:lnTo>
                    <a:pt x="16087" y="13960"/>
                  </a:lnTo>
                  <a:lnTo>
                    <a:pt x="16718" y="13495"/>
                  </a:lnTo>
                  <a:lnTo>
                    <a:pt x="17416" y="13063"/>
                  </a:lnTo>
                  <a:lnTo>
                    <a:pt x="18081" y="12664"/>
                  </a:lnTo>
                  <a:lnTo>
                    <a:pt x="17416" y="12265"/>
                  </a:lnTo>
                  <a:lnTo>
                    <a:pt x="16718" y="11833"/>
                  </a:lnTo>
                  <a:lnTo>
                    <a:pt x="16087" y="11368"/>
                  </a:lnTo>
                  <a:lnTo>
                    <a:pt x="15455" y="10869"/>
                  </a:lnTo>
                  <a:lnTo>
                    <a:pt x="14857" y="10370"/>
                  </a:lnTo>
                  <a:lnTo>
                    <a:pt x="14292" y="9805"/>
                  </a:lnTo>
                  <a:lnTo>
                    <a:pt x="13727" y="9240"/>
                  </a:lnTo>
                  <a:lnTo>
                    <a:pt x="13195" y="8642"/>
                  </a:lnTo>
                  <a:lnTo>
                    <a:pt x="12730" y="8044"/>
                  </a:lnTo>
                  <a:lnTo>
                    <a:pt x="12265" y="7413"/>
                  </a:lnTo>
                  <a:lnTo>
                    <a:pt x="11833" y="6748"/>
                  </a:lnTo>
                  <a:lnTo>
                    <a:pt x="11401" y="6050"/>
                  </a:lnTo>
                  <a:lnTo>
                    <a:pt x="11035" y="5352"/>
                  </a:lnTo>
                  <a:lnTo>
                    <a:pt x="10703" y="4654"/>
                  </a:lnTo>
                  <a:lnTo>
                    <a:pt x="10404" y="3890"/>
                  </a:lnTo>
                  <a:lnTo>
                    <a:pt x="10105" y="3158"/>
                  </a:lnTo>
                  <a:lnTo>
                    <a:pt x="9041" y="1"/>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255;p62"/>
            <p:cNvSpPr/>
            <p:nvPr/>
          </p:nvSpPr>
          <p:spPr>
            <a:xfrm>
              <a:off x="2599933" y="-1653295"/>
              <a:ext cx="452025" cy="633150"/>
            </a:xfrm>
            <a:custGeom>
              <a:avLst/>
              <a:gdLst/>
              <a:ahLst/>
              <a:cxnLst/>
              <a:rect l="l" t="t" r="r" b="b"/>
              <a:pathLst>
                <a:path w="18081" h="25326" extrusionOk="0">
                  <a:moveTo>
                    <a:pt x="9040" y="0"/>
                  </a:moveTo>
                  <a:lnTo>
                    <a:pt x="7977" y="3158"/>
                  </a:lnTo>
                  <a:lnTo>
                    <a:pt x="7711" y="3889"/>
                  </a:lnTo>
                  <a:lnTo>
                    <a:pt x="7378" y="4653"/>
                  </a:lnTo>
                  <a:lnTo>
                    <a:pt x="7046" y="5351"/>
                  </a:lnTo>
                  <a:lnTo>
                    <a:pt x="6680" y="6049"/>
                  </a:lnTo>
                  <a:lnTo>
                    <a:pt x="6282" y="6747"/>
                  </a:lnTo>
                  <a:lnTo>
                    <a:pt x="5849" y="7412"/>
                  </a:lnTo>
                  <a:lnTo>
                    <a:pt x="5384" y="8043"/>
                  </a:lnTo>
                  <a:lnTo>
                    <a:pt x="4886" y="8675"/>
                  </a:lnTo>
                  <a:lnTo>
                    <a:pt x="4354" y="9240"/>
                  </a:lnTo>
                  <a:lnTo>
                    <a:pt x="3822" y="9805"/>
                  </a:lnTo>
                  <a:lnTo>
                    <a:pt x="3224" y="10370"/>
                  </a:lnTo>
                  <a:lnTo>
                    <a:pt x="2626" y="10868"/>
                  </a:lnTo>
                  <a:lnTo>
                    <a:pt x="1994" y="11367"/>
                  </a:lnTo>
                  <a:lnTo>
                    <a:pt x="1363" y="11832"/>
                  </a:lnTo>
                  <a:lnTo>
                    <a:pt x="698" y="12264"/>
                  </a:lnTo>
                  <a:lnTo>
                    <a:pt x="0" y="12663"/>
                  </a:lnTo>
                  <a:lnTo>
                    <a:pt x="698" y="13062"/>
                  </a:lnTo>
                  <a:lnTo>
                    <a:pt x="1363" y="13494"/>
                  </a:lnTo>
                  <a:lnTo>
                    <a:pt x="1994" y="13959"/>
                  </a:lnTo>
                  <a:lnTo>
                    <a:pt x="2626" y="14458"/>
                  </a:lnTo>
                  <a:lnTo>
                    <a:pt x="3224" y="14956"/>
                  </a:lnTo>
                  <a:lnTo>
                    <a:pt x="3822" y="15521"/>
                  </a:lnTo>
                  <a:lnTo>
                    <a:pt x="4354" y="16086"/>
                  </a:lnTo>
                  <a:lnTo>
                    <a:pt x="4886" y="16651"/>
                  </a:lnTo>
                  <a:lnTo>
                    <a:pt x="5384" y="17283"/>
                  </a:lnTo>
                  <a:lnTo>
                    <a:pt x="5849" y="17914"/>
                  </a:lnTo>
                  <a:lnTo>
                    <a:pt x="6282" y="18579"/>
                  </a:lnTo>
                  <a:lnTo>
                    <a:pt x="6680" y="19277"/>
                  </a:lnTo>
                  <a:lnTo>
                    <a:pt x="7046" y="19975"/>
                  </a:lnTo>
                  <a:lnTo>
                    <a:pt x="7378" y="20673"/>
                  </a:lnTo>
                  <a:lnTo>
                    <a:pt x="7711" y="21437"/>
                  </a:lnTo>
                  <a:lnTo>
                    <a:pt x="7977" y="22168"/>
                  </a:lnTo>
                  <a:lnTo>
                    <a:pt x="9040" y="25326"/>
                  </a:lnTo>
                  <a:lnTo>
                    <a:pt x="10104" y="22168"/>
                  </a:lnTo>
                  <a:lnTo>
                    <a:pt x="10370" y="21437"/>
                  </a:lnTo>
                  <a:lnTo>
                    <a:pt x="10702" y="20673"/>
                  </a:lnTo>
                  <a:lnTo>
                    <a:pt x="11034" y="19975"/>
                  </a:lnTo>
                  <a:lnTo>
                    <a:pt x="11400" y="19277"/>
                  </a:lnTo>
                  <a:lnTo>
                    <a:pt x="11799" y="18579"/>
                  </a:lnTo>
                  <a:lnTo>
                    <a:pt x="12231" y="17914"/>
                  </a:lnTo>
                  <a:lnTo>
                    <a:pt x="12696" y="17283"/>
                  </a:lnTo>
                  <a:lnTo>
                    <a:pt x="13195" y="16651"/>
                  </a:lnTo>
                  <a:lnTo>
                    <a:pt x="13726" y="16086"/>
                  </a:lnTo>
                  <a:lnTo>
                    <a:pt x="14258" y="15521"/>
                  </a:lnTo>
                  <a:lnTo>
                    <a:pt x="14856" y="14956"/>
                  </a:lnTo>
                  <a:lnTo>
                    <a:pt x="15455" y="14458"/>
                  </a:lnTo>
                  <a:lnTo>
                    <a:pt x="16086" y="13959"/>
                  </a:lnTo>
                  <a:lnTo>
                    <a:pt x="16717" y="13494"/>
                  </a:lnTo>
                  <a:lnTo>
                    <a:pt x="17382" y="13062"/>
                  </a:lnTo>
                  <a:lnTo>
                    <a:pt x="18080" y="12663"/>
                  </a:lnTo>
                  <a:lnTo>
                    <a:pt x="17382" y="12264"/>
                  </a:lnTo>
                  <a:lnTo>
                    <a:pt x="16717" y="11832"/>
                  </a:lnTo>
                  <a:lnTo>
                    <a:pt x="16086" y="11367"/>
                  </a:lnTo>
                  <a:lnTo>
                    <a:pt x="15455" y="10868"/>
                  </a:lnTo>
                  <a:lnTo>
                    <a:pt x="14856" y="10370"/>
                  </a:lnTo>
                  <a:lnTo>
                    <a:pt x="14258" y="9805"/>
                  </a:lnTo>
                  <a:lnTo>
                    <a:pt x="13726" y="9240"/>
                  </a:lnTo>
                  <a:lnTo>
                    <a:pt x="13195" y="8675"/>
                  </a:lnTo>
                  <a:lnTo>
                    <a:pt x="12696" y="8043"/>
                  </a:lnTo>
                  <a:lnTo>
                    <a:pt x="12231" y="7412"/>
                  </a:lnTo>
                  <a:lnTo>
                    <a:pt x="11799" y="6747"/>
                  </a:lnTo>
                  <a:lnTo>
                    <a:pt x="11400" y="6049"/>
                  </a:lnTo>
                  <a:lnTo>
                    <a:pt x="11034" y="5351"/>
                  </a:lnTo>
                  <a:lnTo>
                    <a:pt x="10702" y="4653"/>
                  </a:lnTo>
                  <a:lnTo>
                    <a:pt x="10370" y="3889"/>
                  </a:lnTo>
                  <a:lnTo>
                    <a:pt x="10104" y="3158"/>
                  </a:lnTo>
                  <a:lnTo>
                    <a:pt x="9040" y="0"/>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99746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66">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mediacall" presetSubtype="0" fill="hold" nodeType="afterEffect">
                                  <p:stCondLst>
                                    <p:cond delay="0"/>
                                  </p:stCondLst>
                                  <p:childTnLst>
                                    <p:cmd type="call" cmd="playFrom(0.0)">
                                      <p:cBhvr>
                                        <p:cTn id="9" dur="2360" fill="hold"/>
                                        <p:tgtEl>
                                          <p:spTgt spid="3"/>
                                        </p:tgtEl>
                                      </p:cBhvr>
                                    </p:cmd>
                                  </p:childTnLst>
                                </p:cTn>
                              </p:par>
                            </p:childTnLst>
                          </p:cTn>
                        </p:par>
                        <p:par>
                          <p:cTn id="10" fill="hold">
                            <p:stCondLst>
                              <p:cond delay="2360"/>
                            </p:stCondLst>
                            <p:childTnLst>
                              <p:par>
                                <p:cTn id="11" presetID="1" presetClass="mediacall" presetSubtype="0" fill="hold" nodeType="afterEffect">
                                  <p:stCondLst>
                                    <p:cond delay="0"/>
                                  </p:stCondLst>
                                  <p:childTnLst>
                                    <p:cmd type="call" cmd="playFrom(0.0)">
                                      <p:cBhvr>
                                        <p:cTn id="12" dur="2360" fill="hold"/>
                                        <p:tgtEl>
                                          <p:spTgt spid="3"/>
                                        </p:tgtEl>
                                      </p:cBhvr>
                                    </p:cmd>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7" fill="hold" display="0">
                  <p:stCondLst>
                    <p:cond delay="indefinite"/>
                  </p:stCondLst>
                  <p:endCondLst>
                    <p:cond evt="onStopAudio" delay="0">
                      <p:tgtEl>
                        <p:sldTgt/>
                      </p:tgtEl>
                    </p:cond>
                  </p:endCondLst>
                </p:cTn>
                <p:tgtEl>
                  <p:spTgt spid="3"/>
                </p:tgtEl>
              </p:cMediaNode>
            </p:audio>
          </p:childTnLst>
        </p:cTn>
      </p:par>
    </p:tnLst>
    <p:bldLst>
      <p:bldP spid="2766" grpId="0" build="p"/>
      <p:bldP spid="121"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764"/>
        <p:cNvGrpSpPr/>
        <p:nvPr/>
      </p:nvGrpSpPr>
      <p:grpSpPr>
        <a:xfrm>
          <a:off x="0" y="0"/>
          <a:ext cx="0" cy="0"/>
          <a:chOff x="0" y="0"/>
          <a:chExt cx="0" cy="0"/>
        </a:xfrm>
      </p:grpSpPr>
      <p:sp>
        <p:nvSpPr>
          <p:cNvPr id="2765" name="Google Shape;2765;p40"/>
          <p:cNvSpPr/>
          <p:nvPr/>
        </p:nvSpPr>
        <p:spPr>
          <a:xfrm>
            <a:off x="1135080" y="474925"/>
            <a:ext cx="6873841" cy="586353"/>
          </a:xfrm>
          <a:custGeom>
            <a:avLst/>
            <a:gdLst/>
            <a:ahLst/>
            <a:cxnLst/>
            <a:rect l="l" t="t" r="r" b="b"/>
            <a:pathLst>
              <a:path w="63821" h="8424" extrusionOk="0">
                <a:moveTo>
                  <a:pt x="0" y="0"/>
                </a:moveTo>
                <a:lnTo>
                  <a:pt x="2893" y="4212"/>
                </a:lnTo>
                <a:lnTo>
                  <a:pt x="0" y="8424"/>
                </a:lnTo>
                <a:lnTo>
                  <a:pt x="63820" y="8424"/>
                </a:lnTo>
                <a:lnTo>
                  <a:pt x="60928" y="4212"/>
                </a:lnTo>
                <a:lnTo>
                  <a:pt x="63820" y="0"/>
                </a:ln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766" name="Google Shape;2766;p40"/>
          <p:cNvSpPr txBox="1">
            <a:spLocks noGrp="1"/>
          </p:cNvSpPr>
          <p:nvPr>
            <p:ph type="body" idx="1"/>
          </p:nvPr>
        </p:nvSpPr>
        <p:spPr>
          <a:xfrm>
            <a:off x="1880011" y="2881238"/>
            <a:ext cx="2123578" cy="610270"/>
          </a:xfrm>
          <a:prstGeom prst="rect">
            <a:avLst/>
          </a:prstGeom>
        </p:spPr>
        <p:txBody>
          <a:bodyPr spcFirstLastPara="1" wrap="square" lIns="91425" tIns="91425" rIns="91425" bIns="91425" anchor="ctr" anchorCtr="0">
            <a:noAutofit/>
          </a:bodyPr>
          <a:lstStyle/>
          <a:p>
            <a:pPr marL="0" lvl="0" indent="0" algn="ctr">
              <a:buClr>
                <a:schemeClr val="dk1"/>
              </a:buClr>
              <a:buSzPts val="1100"/>
              <a:buNone/>
            </a:pPr>
            <a:r>
              <a:rPr lang="en-US" sz="3000" dirty="0"/>
              <a:t>/ˈ</a:t>
            </a:r>
            <a:r>
              <a:rPr lang="en-US" sz="3000" dirty="0" err="1"/>
              <a:t>kʌstəm</a:t>
            </a:r>
            <a:r>
              <a:rPr lang="en-US" sz="3000" dirty="0"/>
              <a:t>/</a:t>
            </a:r>
            <a:endParaRPr sz="3000" dirty="0"/>
          </a:p>
        </p:txBody>
      </p:sp>
      <p:sp>
        <p:nvSpPr>
          <p:cNvPr id="2767" name="Google Shape;2767;p40"/>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dirty="0" smtClean="0"/>
              <a:t>Can you hear me?!</a:t>
            </a:r>
            <a:endParaRPr dirty="0"/>
          </a:p>
        </p:txBody>
      </p:sp>
      <p:sp>
        <p:nvSpPr>
          <p:cNvPr id="121" name="Google Shape;2767;p40"/>
          <p:cNvSpPr txBox="1">
            <a:spLocks/>
          </p:cNvSpPr>
          <p:nvPr/>
        </p:nvSpPr>
        <p:spPr>
          <a:xfrm>
            <a:off x="1176218" y="2347462"/>
            <a:ext cx="3531164" cy="457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2800"/>
              <a:buFont typeface="Ultra"/>
              <a:buNone/>
              <a:defRPr sz="2800" b="0" i="0" u="none" strike="noStrike" cap="none">
                <a:solidFill>
                  <a:schemeClr val="lt1"/>
                </a:solidFill>
                <a:latin typeface="Ultra"/>
                <a:ea typeface="Ultra"/>
                <a:cs typeface="Ultra"/>
                <a:sym typeface="Ultra"/>
              </a:defRPr>
            </a:lvl1pPr>
            <a:lvl2pPr marR="0" lvl="1"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r>
              <a:rPr lang="vi-VN" dirty="0" smtClean="0"/>
              <a:t>CUSTOM</a:t>
            </a:r>
            <a:endParaRPr lang="vi-VN" dirty="0"/>
          </a:p>
        </p:txBody>
      </p:sp>
      <p:pic>
        <p:nvPicPr>
          <p:cNvPr id="2" name="How to pronounce CUSTOM in British English">
            <a:hlinkClick r:id="" action="ppaction://media"/>
          </p:cNvPr>
          <p:cNvPicPr>
            <a:picLocks noChangeAspect="1"/>
          </p:cNvPicPr>
          <p:nvPr>
            <a:audioFile r:link="rId1"/>
            <p:extLst>
              <p:ext uri="{DAA4B4D4-6D71-4841-9C94-3DE7FCFB9230}">
                <p14:media xmlns:p14="http://schemas.microsoft.com/office/powerpoint/2010/main" r:embed="rId2">
                  <p14:trim st="3640" end="3443"/>
                </p14:media>
              </p:ext>
            </p:extLst>
          </p:nvPr>
        </p:nvPicPr>
        <p:blipFill>
          <a:blip r:embed="rId5"/>
          <a:stretch>
            <a:fillRect/>
          </a:stretch>
        </p:blipFill>
        <p:spPr>
          <a:xfrm>
            <a:off x="2698119" y="1742338"/>
            <a:ext cx="487362" cy="487363"/>
          </a:xfrm>
          <a:prstGeom prst="rect">
            <a:avLst/>
          </a:prstGeom>
        </p:spPr>
      </p:pic>
      <p:grpSp>
        <p:nvGrpSpPr>
          <p:cNvPr id="924" name="Google Shape;3939;p58"/>
          <p:cNvGrpSpPr/>
          <p:nvPr/>
        </p:nvGrpSpPr>
        <p:grpSpPr>
          <a:xfrm>
            <a:off x="5376750" y="1386995"/>
            <a:ext cx="1933800" cy="3187168"/>
            <a:chOff x="3657600" y="1204865"/>
            <a:chExt cx="1933800" cy="3187168"/>
          </a:xfrm>
        </p:grpSpPr>
        <p:sp>
          <p:nvSpPr>
            <p:cNvPr id="925" name="Google Shape;3940;p58"/>
            <p:cNvSpPr/>
            <p:nvPr/>
          </p:nvSpPr>
          <p:spPr>
            <a:xfrm>
              <a:off x="3657600" y="4054832"/>
              <a:ext cx="1933800" cy="337200"/>
            </a:xfrm>
            <a:prstGeom prst="ellipse">
              <a:avLst/>
            </a:pr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3941;p58"/>
            <p:cNvSpPr/>
            <p:nvPr/>
          </p:nvSpPr>
          <p:spPr>
            <a:xfrm>
              <a:off x="3706172" y="3320418"/>
              <a:ext cx="1731657" cy="887786"/>
            </a:xfrm>
            <a:custGeom>
              <a:avLst/>
              <a:gdLst/>
              <a:ahLst/>
              <a:cxnLst/>
              <a:rect l="l" t="t" r="r" b="b"/>
              <a:pathLst>
                <a:path w="89077" h="45668" extrusionOk="0">
                  <a:moveTo>
                    <a:pt x="10880" y="1"/>
                  </a:moveTo>
                  <a:lnTo>
                    <a:pt x="10636" y="246"/>
                  </a:lnTo>
                  <a:lnTo>
                    <a:pt x="10391" y="545"/>
                  </a:lnTo>
                  <a:lnTo>
                    <a:pt x="9874" y="1170"/>
                  </a:lnTo>
                  <a:lnTo>
                    <a:pt x="9384" y="1932"/>
                  </a:lnTo>
                  <a:lnTo>
                    <a:pt x="8868" y="2775"/>
                  </a:lnTo>
                  <a:lnTo>
                    <a:pt x="8378" y="3700"/>
                  </a:lnTo>
                  <a:lnTo>
                    <a:pt x="7861" y="4706"/>
                  </a:lnTo>
                  <a:lnTo>
                    <a:pt x="7345" y="5767"/>
                  </a:lnTo>
                  <a:lnTo>
                    <a:pt x="6855" y="6909"/>
                  </a:lnTo>
                  <a:lnTo>
                    <a:pt x="6338" y="8106"/>
                  </a:lnTo>
                  <a:lnTo>
                    <a:pt x="5849" y="9357"/>
                  </a:lnTo>
                  <a:lnTo>
                    <a:pt x="5359" y="10635"/>
                  </a:lnTo>
                  <a:lnTo>
                    <a:pt x="4897" y="11968"/>
                  </a:lnTo>
                  <a:lnTo>
                    <a:pt x="4434" y="13328"/>
                  </a:lnTo>
                  <a:lnTo>
                    <a:pt x="3972" y="14688"/>
                  </a:lnTo>
                  <a:lnTo>
                    <a:pt x="3537" y="16075"/>
                  </a:lnTo>
                  <a:lnTo>
                    <a:pt x="3102" y="17462"/>
                  </a:lnTo>
                  <a:lnTo>
                    <a:pt x="2721" y="18877"/>
                  </a:lnTo>
                  <a:lnTo>
                    <a:pt x="2340" y="20237"/>
                  </a:lnTo>
                  <a:lnTo>
                    <a:pt x="1986" y="21624"/>
                  </a:lnTo>
                  <a:lnTo>
                    <a:pt x="1633" y="22956"/>
                  </a:lnTo>
                  <a:lnTo>
                    <a:pt x="1334" y="24262"/>
                  </a:lnTo>
                  <a:lnTo>
                    <a:pt x="1062" y="25540"/>
                  </a:lnTo>
                  <a:lnTo>
                    <a:pt x="790" y="26791"/>
                  </a:lnTo>
                  <a:lnTo>
                    <a:pt x="572" y="27961"/>
                  </a:lnTo>
                  <a:lnTo>
                    <a:pt x="382" y="29076"/>
                  </a:lnTo>
                  <a:lnTo>
                    <a:pt x="219" y="30137"/>
                  </a:lnTo>
                  <a:lnTo>
                    <a:pt x="110" y="31116"/>
                  </a:lnTo>
                  <a:lnTo>
                    <a:pt x="28" y="32014"/>
                  </a:lnTo>
                  <a:lnTo>
                    <a:pt x="1" y="32830"/>
                  </a:lnTo>
                  <a:lnTo>
                    <a:pt x="1" y="33537"/>
                  </a:lnTo>
                  <a:lnTo>
                    <a:pt x="28" y="34135"/>
                  </a:lnTo>
                  <a:lnTo>
                    <a:pt x="83" y="34407"/>
                  </a:lnTo>
                  <a:lnTo>
                    <a:pt x="137" y="34652"/>
                  </a:lnTo>
                  <a:lnTo>
                    <a:pt x="273" y="35087"/>
                  </a:lnTo>
                  <a:lnTo>
                    <a:pt x="436" y="35549"/>
                  </a:lnTo>
                  <a:lnTo>
                    <a:pt x="681" y="35985"/>
                  </a:lnTo>
                  <a:lnTo>
                    <a:pt x="926" y="36447"/>
                  </a:lnTo>
                  <a:lnTo>
                    <a:pt x="1225" y="36909"/>
                  </a:lnTo>
                  <a:lnTo>
                    <a:pt x="1578" y="37345"/>
                  </a:lnTo>
                  <a:lnTo>
                    <a:pt x="1932" y="37807"/>
                  </a:lnTo>
                  <a:lnTo>
                    <a:pt x="2313" y="38269"/>
                  </a:lnTo>
                  <a:lnTo>
                    <a:pt x="2748" y="38704"/>
                  </a:lnTo>
                  <a:lnTo>
                    <a:pt x="3183" y="39140"/>
                  </a:lnTo>
                  <a:lnTo>
                    <a:pt x="4081" y="39983"/>
                  </a:lnTo>
                  <a:lnTo>
                    <a:pt x="5033" y="40799"/>
                  </a:lnTo>
                  <a:lnTo>
                    <a:pt x="5985" y="41588"/>
                  </a:lnTo>
                  <a:lnTo>
                    <a:pt x="6937" y="42295"/>
                  </a:lnTo>
                  <a:lnTo>
                    <a:pt x="7861" y="42947"/>
                  </a:lnTo>
                  <a:lnTo>
                    <a:pt x="8705" y="43519"/>
                  </a:lnTo>
                  <a:lnTo>
                    <a:pt x="9439" y="44008"/>
                  </a:lnTo>
                  <a:lnTo>
                    <a:pt x="10554" y="44715"/>
                  </a:lnTo>
                  <a:lnTo>
                    <a:pt x="10962" y="44960"/>
                  </a:lnTo>
                  <a:lnTo>
                    <a:pt x="11615" y="45015"/>
                  </a:lnTo>
                  <a:lnTo>
                    <a:pt x="13410" y="45178"/>
                  </a:lnTo>
                  <a:lnTo>
                    <a:pt x="16103" y="45395"/>
                  </a:lnTo>
                  <a:lnTo>
                    <a:pt x="17735" y="45477"/>
                  </a:lnTo>
                  <a:lnTo>
                    <a:pt x="19502" y="45559"/>
                  </a:lnTo>
                  <a:lnTo>
                    <a:pt x="21270" y="45613"/>
                  </a:lnTo>
                  <a:lnTo>
                    <a:pt x="23120" y="45667"/>
                  </a:lnTo>
                  <a:lnTo>
                    <a:pt x="25024" y="45667"/>
                  </a:lnTo>
                  <a:lnTo>
                    <a:pt x="26955" y="45613"/>
                  </a:lnTo>
                  <a:lnTo>
                    <a:pt x="28913" y="45531"/>
                  </a:lnTo>
                  <a:lnTo>
                    <a:pt x="30844" y="45395"/>
                  </a:lnTo>
                  <a:lnTo>
                    <a:pt x="31796" y="45314"/>
                  </a:lnTo>
                  <a:lnTo>
                    <a:pt x="32748" y="45205"/>
                  </a:lnTo>
                  <a:lnTo>
                    <a:pt x="33673" y="45096"/>
                  </a:lnTo>
                  <a:lnTo>
                    <a:pt x="34598" y="44960"/>
                  </a:lnTo>
                  <a:lnTo>
                    <a:pt x="35305" y="44824"/>
                  </a:lnTo>
                  <a:lnTo>
                    <a:pt x="36012" y="44688"/>
                  </a:lnTo>
                  <a:lnTo>
                    <a:pt x="36665" y="44498"/>
                  </a:lnTo>
                  <a:lnTo>
                    <a:pt x="37290" y="44335"/>
                  </a:lnTo>
                  <a:lnTo>
                    <a:pt x="37889" y="44117"/>
                  </a:lnTo>
                  <a:lnTo>
                    <a:pt x="38460" y="43899"/>
                  </a:lnTo>
                  <a:lnTo>
                    <a:pt x="39004" y="43655"/>
                  </a:lnTo>
                  <a:lnTo>
                    <a:pt x="39521" y="43410"/>
                  </a:lnTo>
                  <a:lnTo>
                    <a:pt x="40201" y="43029"/>
                  </a:lnTo>
                  <a:lnTo>
                    <a:pt x="40853" y="42621"/>
                  </a:lnTo>
                  <a:lnTo>
                    <a:pt x="41479" y="42131"/>
                  </a:lnTo>
                  <a:lnTo>
                    <a:pt x="42050" y="41615"/>
                  </a:lnTo>
                  <a:lnTo>
                    <a:pt x="42594" y="41071"/>
                  </a:lnTo>
                  <a:lnTo>
                    <a:pt x="43084" y="40472"/>
                  </a:lnTo>
                  <a:lnTo>
                    <a:pt x="43546" y="39847"/>
                  </a:lnTo>
                  <a:lnTo>
                    <a:pt x="43981" y="39167"/>
                  </a:lnTo>
                  <a:lnTo>
                    <a:pt x="44389" y="39847"/>
                  </a:lnTo>
                  <a:lnTo>
                    <a:pt x="44852" y="40472"/>
                  </a:lnTo>
                  <a:lnTo>
                    <a:pt x="45368" y="41071"/>
                  </a:lnTo>
                  <a:lnTo>
                    <a:pt x="45885" y="41615"/>
                  </a:lnTo>
                  <a:lnTo>
                    <a:pt x="46484" y="42131"/>
                  </a:lnTo>
                  <a:lnTo>
                    <a:pt x="47082" y="42621"/>
                  </a:lnTo>
                  <a:lnTo>
                    <a:pt x="47735" y="43029"/>
                  </a:lnTo>
                  <a:lnTo>
                    <a:pt x="48442" y="43410"/>
                  </a:lnTo>
                  <a:lnTo>
                    <a:pt x="48959" y="43655"/>
                  </a:lnTo>
                  <a:lnTo>
                    <a:pt x="49503" y="43899"/>
                  </a:lnTo>
                  <a:lnTo>
                    <a:pt x="50074" y="44117"/>
                  </a:lnTo>
                  <a:lnTo>
                    <a:pt x="50672" y="44335"/>
                  </a:lnTo>
                  <a:lnTo>
                    <a:pt x="51298" y="44498"/>
                  </a:lnTo>
                  <a:lnTo>
                    <a:pt x="51951" y="44688"/>
                  </a:lnTo>
                  <a:lnTo>
                    <a:pt x="52630" y="44824"/>
                  </a:lnTo>
                  <a:lnTo>
                    <a:pt x="53365" y="44960"/>
                  </a:lnTo>
                  <a:lnTo>
                    <a:pt x="54290" y="45096"/>
                  </a:lnTo>
                  <a:lnTo>
                    <a:pt x="55269" y="45205"/>
                  </a:lnTo>
                  <a:lnTo>
                    <a:pt x="56248" y="45314"/>
                  </a:lnTo>
                  <a:lnTo>
                    <a:pt x="57227" y="45395"/>
                  </a:lnTo>
                  <a:lnTo>
                    <a:pt x="59240" y="45531"/>
                  </a:lnTo>
                  <a:lnTo>
                    <a:pt x="61253" y="45613"/>
                  </a:lnTo>
                  <a:lnTo>
                    <a:pt x="63238" y="45667"/>
                  </a:lnTo>
                  <a:lnTo>
                    <a:pt x="65196" y="45640"/>
                  </a:lnTo>
                  <a:lnTo>
                    <a:pt x="67100" y="45613"/>
                  </a:lnTo>
                  <a:lnTo>
                    <a:pt x="68895" y="45559"/>
                  </a:lnTo>
                  <a:lnTo>
                    <a:pt x="70582" y="45477"/>
                  </a:lnTo>
                  <a:lnTo>
                    <a:pt x="72132" y="45368"/>
                  </a:lnTo>
                  <a:lnTo>
                    <a:pt x="74689" y="45178"/>
                  </a:lnTo>
                  <a:lnTo>
                    <a:pt x="76375" y="45015"/>
                  </a:lnTo>
                  <a:lnTo>
                    <a:pt x="76973" y="44960"/>
                  </a:lnTo>
                  <a:lnTo>
                    <a:pt x="77436" y="44715"/>
                  </a:lnTo>
                  <a:lnTo>
                    <a:pt x="78687" y="44008"/>
                  </a:lnTo>
                  <a:lnTo>
                    <a:pt x="79530" y="43519"/>
                  </a:lnTo>
                  <a:lnTo>
                    <a:pt x="80455" y="42947"/>
                  </a:lnTo>
                  <a:lnTo>
                    <a:pt x="81461" y="42295"/>
                  </a:lnTo>
                  <a:lnTo>
                    <a:pt x="82522" y="41588"/>
                  </a:lnTo>
                  <a:lnTo>
                    <a:pt x="83583" y="40799"/>
                  </a:lnTo>
                  <a:lnTo>
                    <a:pt x="84643" y="39983"/>
                  </a:lnTo>
                  <a:lnTo>
                    <a:pt x="85160" y="39575"/>
                  </a:lnTo>
                  <a:lnTo>
                    <a:pt x="85650" y="39140"/>
                  </a:lnTo>
                  <a:lnTo>
                    <a:pt x="86112" y="38704"/>
                  </a:lnTo>
                  <a:lnTo>
                    <a:pt x="86575" y="38269"/>
                  </a:lnTo>
                  <a:lnTo>
                    <a:pt x="87010" y="37807"/>
                  </a:lnTo>
                  <a:lnTo>
                    <a:pt x="87390" y="37345"/>
                  </a:lnTo>
                  <a:lnTo>
                    <a:pt x="87771" y="36909"/>
                  </a:lnTo>
                  <a:lnTo>
                    <a:pt x="88098" y="36447"/>
                  </a:lnTo>
                  <a:lnTo>
                    <a:pt x="88370" y="35985"/>
                  </a:lnTo>
                  <a:lnTo>
                    <a:pt x="88614" y="35549"/>
                  </a:lnTo>
                  <a:lnTo>
                    <a:pt x="88805" y="35087"/>
                  </a:lnTo>
                  <a:lnTo>
                    <a:pt x="88941" y="34652"/>
                  </a:lnTo>
                  <a:lnTo>
                    <a:pt x="88995" y="34407"/>
                  </a:lnTo>
                  <a:lnTo>
                    <a:pt x="89050" y="34135"/>
                  </a:lnTo>
                  <a:lnTo>
                    <a:pt x="89077" y="33537"/>
                  </a:lnTo>
                  <a:lnTo>
                    <a:pt x="89077" y="32830"/>
                  </a:lnTo>
                  <a:lnTo>
                    <a:pt x="89050" y="32014"/>
                  </a:lnTo>
                  <a:lnTo>
                    <a:pt x="88968" y="31116"/>
                  </a:lnTo>
                  <a:lnTo>
                    <a:pt x="88859" y="30137"/>
                  </a:lnTo>
                  <a:lnTo>
                    <a:pt x="88696" y="29076"/>
                  </a:lnTo>
                  <a:lnTo>
                    <a:pt x="88506" y="27961"/>
                  </a:lnTo>
                  <a:lnTo>
                    <a:pt x="88288" y="26791"/>
                  </a:lnTo>
                  <a:lnTo>
                    <a:pt x="88043" y="25540"/>
                  </a:lnTo>
                  <a:lnTo>
                    <a:pt x="87744" y="24262"/>
                  </a:lnTo>
                  <a:lnTo>
                    <a:pt x="87445" y="22956"/>
                  </a:lnTo>
                  <a:lnTo>
                    <a:pt x="87119" y="21624"/>
                  </a:lnTo>
                  <a:lnTo>
                    <a:pt x="86738" y="20237"/>
                  </a:lnTo>
                  <a:lnTo>
                    <a:pt x="86357" y="18877"/>
                  </a:lnTo>
                  <a:lnTo>
                    <a:pt x="85976" y="17462"/>
                  </a:lnTo>
                  <a:lnTo>
                    <a:pt x="85541" y="16075"/>
                  </a:lnTo>
                  <a:lnTo>
                    <a:pt x="85106" y="14688"/>
                  </a:lnTo>
                  <a:lnTo>
                    <a:pt x="84671" y="13328"/>
                  </a:lnTo>
                  <a:lnTo>
                    <a:pt x="84181" y="11968"/>
                  </a:lnTo>
                  <a:lnTo>
                    <a:pt x="83719" y="10635"/>
                  </a:lnTo>
                  <a:lnTo>
                    <a:pt x="83229" y="9357"/>
                  </a:lnTo>
                  <a:lnTo>
                    <a:pt x="82740" y="8106"/>
                  </a:lnTo>
                  <a:lnTo>
                    <a:pt x="82223" y="6909"/>
                  </a:lnTo>
                  <a:lnTo>
                    <a:pt x="81733" y="5767"/>
                  </a:lnTo>
                  <a:lnTo>
                    <a:pt x="81216" y="4706"/>
                  </a:lnTo>
                  <a:lnTo>
                    <a:pt x="80700" y="3700"/>
                  </a:lnTo>
                  <a:lnTo>
                    <a:pt x="80210" y="2775"/>
                  </a:lnTo>
                  <a:lnTo>
                    <a:pt x="79693" y="1932"/>
                  </a:lnTo>
                  <a:lnTo>
                    <a:pt x="79204" y="1170"/>
                  </a:lnTo>
                  <a:lnTo>
                    <a:pt x="78687" y="545"/>
                  </a:lnTo>
                  <a:lnTo>
                    <a:pt x="78442" y="246"/>
                  </a:lnTo>
                  <a:lnTo>
                    <a:pt x="78197" y="1"/>
                  </a:lnTo>
                  <a:lnTo>
                    <a:pt x="63673" y="7616"/>
                  </a:lnTo>
                  <a:lnTo>
                    <a:pt x="63129" y="10037"/>
                  </a:lnTo>
                  <a:lnTo>
                    <a:pt x="62504" y="9602"/>
                  </a:lnTo>
                  <a:lnTo>
                    <a:pt x="61878" y="9221"/>
                  </a:lnTo>
                  <a:lnTo>
                    <a:pt x="61198" y="8922"/>
                  </a:lnTo>
                  <a:lnTo>
                    <a:pt x="60872" y="8786"/>
                  </a:lnTo>
                  <a:lnTo>
                    <a:pt x="60518" y="8650"/>
                  </a:lnTo>
                  <a:lnTo>
                    <a:pt x="60192" y="8568"/>
                  </a:lnTo>
                  <a:lnTo>
                    <a:pt x="59838" y="8460"/>
                  </a:lnTo>
                  <a:lnTo>
                    <a:pt x="59485" y="8405"/>
                  </a:lnTo>
                  <a:lnTo>
                    <a:pt x="59104" y="8351"/>
                  </a:lnTo>
                  <a:lnTo>
                    <a:pt x="58750" y="8324"/>
                  </a:lnTo>
                  <a:lnTo>
                    <a:pt x="58369" y="8296"/>
                  </a:lnTo>
                  <a:lnTo>
                    <a:pt x="58016" y="8296"/>
                  </a:lnTo>
                  <a:lnTo>
                    <a:pt x="57635" y="8324"/>
                  </a:lnTo>
                  <a:lnTo>
                    <a:pt x="57091" y="8378"/>
                  </a:lnTo>
                  <a:lnTo>
                    <a:pt x="56574" y="8460"/>
                  </a:lnTo>
                  <a:lnTo>
                    <a:pt x="56085" y="8541"/>
                  </a:lnTo>
                  <a:lnTo>
                    <a:pt x="55595" y="8677"/>
                  </a:lnTo>
                  <a:lnTo>
                    <a:pt x="55106" y="8786"/>
                  </a:lnTo>
                  <a:lnTo>
                    <a:pt x="54616" y="8949"/>
                  </a:lnTo>
                  <a:lnTo>
                    <a:pt x="54154" y="9112"/>
                  </a:lnTo>
                  <a:lnTo>
                    <a:pt x="53691" y="9303"/>
                  </a:lnTo>
                  <a:lnTo>
                    <a:pt x="53229" y="9520"/>
                  </a:lnTo>
                  <a:lnTo>
                    <a:pt x="52739" y="9738"/>
                  </a:lnTo>
                  <a:lnTo>
                    <a:pt x="52304" y="9983"/>
                  </a:lnTo>
                  <a:lnTo>
                    <a:pt x="51842" y="10255"/>
                  </a:lnTo>
                  <a:lnTo>
                    <a:pt x="33401" y="10255"/>
                  </a:lnTo>
                  <a:lnTo>
                    <a:pt x="32748" y="9874"/>
                  </a:lnTo>
                  <a:lnTo>
                    <a:pt x="32095" y="9547"/>
                  </a:lnTo>
                  <a:lnTo>
                    <a:pt x="31415" y="9248"/>
                  </a:lnTo>
                  <a:lnTo>
                    <a:pt x="30708" y="8976"/>
                  </a:lnTo>
                  <a:lnTo>
                    <a:pt x="29974" y="8731"/>
                  </a:lnTo>
                  <a:lnTo>
                    <a:pt x="29212" y="8568"/>
                  </a:lnTo>
                  <a:lnTo>
                    <a:pt x="28424" y="8432"/>
                  </a:lnTo>
                  <a:lnTo>
                    <a:pt x="27635" y="8324"/>
                  </a:lnTo>
                  <a:lnTo>
                    <a:pt x="27118" y="8296"/>
                  </a:lnTo>
                  <a:lnTo>
                    <a:pt x="26601" y="8324"/>
                  </a:lnTo>
                  <a:lnTo>
                    <a:pt x="26085" y="8351"/>
                  </a:lnTo>
                  <a:lnTo>
                    <a:pt x="25595" y="8432"/>
                  </a:lnTo>
                  <a:lnTo>
                    <a:pt x="25405" y="7616"/>
                  </a:lnTo>
                  <a:lnTo>
                    <a:pt x="108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3942;p58"/>
            <p:cNvSpPr/>
            <p:nvPr/>
          </p:nvSpPr>
          <p:spPr>
            <a:xfrm>
              <a:off x="3706172" y="3320418"/>
              <a:ext cx="1731657" cy="887786"/>
            </a:xfrm>
            <a:custGeom>
              <a:avLst/>
              <a:gdLst/>
              <a:ahLst/>
              <a:cxnLst/>
              <a:rect l="l" t="t" r="r" b="b"/>
              <a:pathLst>
                <a:path w="89077" h="45668" fill="none" extrusionOk="0">
                  <a:moveTo>
                    <a:pt x="78197" y="1"/>
                  </a:moveTo>
                  <a:lnTo>
                    <a:pt x="63673" y="7616"/>
                  </a:lnTo>
                  <a:lnTo>
                    <a:pt x="63129" y="10037"/>
                  </a:lnTo>
                  <a:lnTo>
                    <a:pt x="63129" y="10037"/>
                  </a:lnTo>
                  <a:lnTo>
                    <a:pt x="62504" y="9602"/>
                  </a:lnTo>
                  <a:lnTo>
                    <a:pt x="61878" y="9221"/>
                  </a:lnTo>
                  <a:lnTo>
                    <a:pt x="61198" y="8922"/>
                  </a:lnTo>
                  <a:lnTo>
                    <a:pt x="60872" y="8786"/>
                  </a:lnTo>
                  <a:lnTo>
                    <a:pt x="60518" y="8650"/>
                  </a:lnTo>
                  <a:lnTo>
                    <a:pt x="60192" y="8568"/>
                  </a:lnTo>
                  <a:lnTo>
                    <a:pt x="59838" y="8460"/>
                  </a:lnTo>
                  <a:lnTo>
                    <a:pt x="59485" y="8405"/>
                  </a:lnTo>
                  <a:lnTo>
                    <a:pt x="59104" y="8351"/>
                  </a:lnTo>
                  <a:lnTo>
                    <a:pt x="58750" y="8324"/>
                  </a:lnTo>
                  <a:lnTo>
                    <a:pt x="58369" y="8296"/>
                  </a:lnTo>
                  <a:lnTo>
                    <a:pt x="58016" y="8296"/>
                  </a:lnTo>
                  <a:lnTo>
                    <a:pt x="57635" y="8324"/>
                  </a:lnTo>
                  <a:lnTo>
                    <a:pt x="57635" y="8324"/>
                  </a:lnTo>
                  <a:lnTo>
                    <a:pt x="57091" y="8378"/>
                  </a:lnTo>
                  <a:lnTo>
                    <a:pt x="56574" y="8460"/>
                  </a:lnTo>
                  <a:lnTo>
                    <a:pt x="56085" y="8541"/>
                  </a:lnTo>
                  <a:lnTo>
                    <a:pt x="55595" y="8677"/>
                  </a:lnTo>
                  <a:lnTo>
                    <a:pt x="55106" y="8786"/>
                  </a:lnTo>
                  <a:lnTo>
                    <a:pt x="54616" y="8949"/>
                  </a:lnTo>
                  <a:lnTo>
                    <a:pt x="54154" y="9112"/>
                  </a:lnTo>
                  <a:lnTo>
                    <a:pt x="53691" y="9303"/>
                  </a:lnTo>
                  <a:lnTo>
                    <a:pt x="53691" y="9303"/>
                  </a:lnTo>
                  <a:lnTo>
                    <a:pt x="53229" y="9520"/>
                  </a:lnTo>
                  <a:lnTo>
                    <a:pt x="52739" y="9738"/>
                  </a:lnTo>
                  <a:lnTo>
                    <a:pt x="52304" y="9983"/>
                  </a:lnTo>
                  <a:lnTo>
                    <a:pt x="51842" y="10255"/>
                  </a:lnTo>
                  <a:lnTo>
                    <a:pt x="33401" y="10255"/>
                  </a:lnTo>
                  <a:lnTo>
                    <a:pt x="33401" y="10255"/>
                  </a:lnTo>
                  <a:lnTo>
                    <a:pt x="32748" y="9874"/>
                  </a:lnTo>
                  <a:lnTo>
                    <a:pt x="32095" y="9547"/>
                  </a:lnTo>
                  <a:lnTo>
                    <a:pt x="31415" y="9248"/>
                  </a:lnTo>
                  <a:lnTo>
                    <a:pt x="30708" y="8976"/>
                  </a:lnTo>
                  <a:lnTo>
                    <a:pt x="29974" y="8731"/>
                  </a:lnTo>
                  <a:lnTo>
                    <a:pt x="29212" y="8568"/>
                  </a:lnTo>
                  <a:lnTo>
                    <a:pt x="28424" y="8432"/>
                  </a:lnTo>
                  <a:lnTo>
                    <a:pt x="27635" y="8324"/>
                  </a:lnTo>
                  <a:lnTo>
                    <a:pt x="27635" y="8324"/>
                  </a:lnTo>
                  <a:lnTo>
                    <a:pt x="27118" y="8296"/>
                  </a:lnTo>
                  <a:lnTo>
                    <a:pt x="26601" y="8324"/>
                  </a:lnTo>
                  <a:lnTo>
                    <a:pt x="26085" y="8351"/>
                  </a:lnTo>
                  <a:lnTo>
                    <a:pt x="25595" y="8432"/>
                  </a:lnTo>
                  <a:lnTo>
                    <a:pt x="25405" y="7616"/>
                  </a:lnTo>
                  <a:lnTo>
                    <a:pt x="10880" y="1"/>
                  </a:lnTo>
                  <a:lnTo>
                    <a:pt x="10880" y="1"/>
                  </a:lnTo>
                  <a:lnTo>
                    <a:pt x="10636" y="246"/>
                  </a:lnTo>
                  <a:lnTo>
                    <a:pt x="10391" y="545"/>
                  </a:lnTo>
                  <a:lnTo>
                    <a:pt x="9874" y="1170"/>
                  </a:lnTo>
                  <a:lnTo>
                    <a:pt x="9384" y="1932"/>
                  </a:lnTo>
                  <a:lnTo>
                    <a:pt x="8868" y="2775"/>
                  </a:lnTo>
                  <a:lnTo>
                    <a:pt x="8378" y="3700"/>
                  </a:lnTo>
                  <a:lnTo>
                    <a:pt x="7861" y="4706"/>
                  </a:lnTo>
                  <a:lnTo>
                    <a:pt x="7345" y="5767"/>
                  </a:lnTo>
                  <a:lnTo>
                    <a:pt x="6855" y="6909"/>
                  </a:lnTo>
                  <a:lnTo>
                    <a:pt x="6338" y="8106"/>
                  </a:lnTo>
                  <a:lnTo>
                    <a:pt x="5849" y="9357"/>
                  </a:lnTo>
                  <a:lnTo>
                    <a:pt x="5359" y="10635"/>
                  </a:lnTo>
                  <a:lnTo>
                    <a:pt x="4897" y="11968"/>
                  </a:lnTo>
                  <a:lnTo>
                    <a:pt x="4434" y="13328"/>
                  </a:lnTo>
                  <a:lnTo>
                    <a:pt x="3972" y="14688"/>
                  </a:lnTo>
                  <a:lnTo>
                    <a:pt x="3537" y="16075"/>
                  </a:lnTo>
                  <a:lnTo>
                    <a:pt x="3102" y="17462"/>
                  </a:lnTo>
                  <a:lnTo>
                    <a:pt x="2721" y="18877"/>
                  </a:lnTo>
                  <a:lnTo>
                    <a:pt x="2340" y="20237"/>
                  </a:lnTo>
                  <a:lnTo>
                    <a:pt x="1986" y="21624"/>
                  </a:lnTo>
                  <a:lnTo>
                    <a:pt x="1633" y="22956"/>
                  </a:lnTo>
                  <a:lnTo>
                    <a:pt x="1334" y="24262"/>
                  </a:lnTo>
                  <a:lnTo>
                    <a:pt x="1062" y="25540"/>
                  </a:lnTo>
                  <a:lnTo>
                    <a:pt x="790" y="26791"/>
                  </a:lnTo>
                  <a:lnTo>
                    <a:pt x="572" y="27961"/>
                  </a:lnTo>
                  <a:lnTo>
                    <a:pt x="382" y="29076"/>
                  </a:lnTo>
                  <a:lnTo>
                    <a:pt x="219" y="30137"/>
                  </a:lnTo>
                  <a:lnTo>
                    <a:pt x="110" y="31116"/>
                  </a:lnTo>
                  <a:lnTo>
                    <a:pt x="28" y="32014"/>
                  </a:lnTo>
                  <a:lnTo>
                    <a:pt x="1" y="32830"/>
                  </a:lnTo>
                  <a:lnTo>
                    <a:pt x="1" y="33537"/>
                  </a:lnTo>
                  <a:lnTo>
                    <a:pt x="28" y="34135"/>
                  </a:lnTo>
                  <a:lnTo>
                    <a:pt x="83" y="34407"/>
                  </a:lnTo>
                  <a:lnTo>
                    <a:pt x="137" y="34652"/>
                  </a:lnTo>
                  <a:lnTo>
                    <a:pt x="137" y="34652"/>
                  </a:lnTo>
                  <a:lnTo>
                    <a:pt x="273" y="35087"/>
                  </a:lnTo>
                  <a:lnTo>
                    <a:pt x="436" y="35549"/>
                  </a:lnTo>
                  <a:lnTo>
                    <a:pt x="681" y="35985"/>
                  </a:lnTo>
                  <a:lnTo>
                    <a:pt x="926" y="36447"/>
                  </a:lnTo>
                  <a:lnTo>
                    <a:pt x="1225" y="36909"/>
                  </a:lnTo>
                  <a:lnTo>
                    <a:pt x="1578" y="37345"/>
                  </a:lnTo>
                  <a:lnTo>
                    <a:pt x="1932" y="37807"/>
                  </a:lnTo>
                  <a:lnTo>
                    <a:pt x="2313" y="38269"/>
                  </a:lnTo>
                  <a:lnTo>
                    <a:pt x="2748" y="38704"/>
                  </a:lnTo>
                  <a:lnTo>
                    <a:pt x="3183" y="39140"/>
                  </a:lnTo>
                  <a:lnTo>
                    <a:pt x="4081" y="39983"/>
                  </a:lnTo>
                  <a:lnTo>
                    <a:pt x="5033" y="40799"/>
                  </a:lnTo>
                  <a:lnTo>
                    <a:pt x="5985" y="41588"/>
                  </a:lnTo>
                  <a:lnTo>
                    <a:pt x="6937" y="42295"/>
                  </a:lnTo>
                  <a:lnTo>
                    <a:pt x="7861" y="42947"/>
                  </a:lnTo>
                  <a:lnTo>
                    <a:pt x="8705" y="43519"/>
                  </a:lnTo>
                  <a:lnTo>
                    <a:pt x="9439" y="44008"/>
                  </a:lnTo>
                  <a:lnTo>
                    <a:pt x="10554" y="44715"/>
                  </a:lnTo>
                  <a:lnTo>
                    <a:pt x="10962" y="44960"/>
                  </a:lnTo>
                  <a:lnTo>
                    <a:pt x="10962" y="44960"/>
                  </a:lnTo>
                  <a:lnTo>
                    <a:pt x="11615" y="45015"/>
                  </a:lnTo>
                  <a:lnTo>
                    <a:pt x="13410" y="45178"/>
                  </a:lnTo>
                  <a:lnTo>
                    <a:pt x="16103" y="45395"/>
                  </a:lnTo>
                  <a:lnTo>
                    <a:pt x="17735" y="45477"/>
                  </a:lnTo>
                  <a:lnTo>
                    <a:pt x="19502" y="45559"/>
                  </a:lnTo>
                  <a:lnTo>
                    <a:pt x="19502" y="45559"/>
                  </a:lnTo>
                  <a:lnTo>
                    <a:pt x="21270" y="45613"/>
                  </a:lnTo>
                  <a:lnTo>
                    <a:pt x="23120" y="45667"/>
                  </a:lnTo>
                  <a:lnTo>
                    <a:pt x="25024" y="45667"/>
                  </a:lnTo>
                  <a:lnTo>
                    <a:pt x="26955" y="45613"/>
                  </a:lnTo>
                  <a:lnTo>
                    <a:pt x="28913" y="45531"/>
                  </a:lnTo>
                  <a:lnTo>
                    <a:pt x="30844" y="45395"/>
                  </a:lnTo>
                  <a:lnTo>
                    <a:pt x="31796" y="45314"/>
                  </a:lnTo>
                  <a:lnTo>
                    <a:pt x="32748" y="45205"/>
                  </a:lnTo>
                  <a:lnTo>
                    <a:pt x="33673" y="45096"/>
                  </a:lnTo>
                  <a:lnTo>
                    <a:pt x="34598" y="44960"/>
                  </a:lnTo>
                  <a:lnTo>
                    <a:pt x="34598" y="44960"/>
                  </a:lnTo>
                  <a:lnTo>
                    <a:pt x="35305" y="44824"/>
                  </a:lnTo>
                  <a:lnTo>
                    <a:pt x="36012" y="44688"/>
                  </a:lnTo>
                  <a:lnTo>
                    <a:pt x="36665" y="44498"/>
                  </a:lnTo>
                  <a:lnTo>
                    <a:pt x="37290" y="44335"/>
                  </a:lnTo>
                  <a:lnTo>
                    <a:pt x="37889" y="44117"/>
                  </a:lnTo>
                  <a:lnTo>
                    <a:pt x="38460" y="43899"/>
                  </a:lnTo>
                  <a:lnTo>
                    <a:pt x="39004" y="43655"/>
                  </a:lnTo>
                  <a:lnTo>
                    <a:pt x="39521" y="43410"/>
                  </a:lnTo>
                  <a:lnTo>
                    <a:pt x="39521" y="43410"/>
                  </a:lnTo>
                  <a:lnTo>
                    <a:pt x="40201" y="43029"/>
                  </a:lnTo>
                  <a:lnTo>
                    <a:pt x="40853" y="42621"/>
                  </a:lnTo>
                  <a:lnTo>
                    <a:pt x="41479" y="42131"/>
                  </a:lnTo>
                  <a:lnTo>
                    <a:pt x="42050" y="41615"/>
                  </a:lnTo>
                  <a:lnTo>
                    <a:pt x="42594" y="41071"/>
                  </a:lnTo>
                  <a:lnTo>
                    <a:pt x="43084" y="40472"/>
                  </a:lnTo>
                  <a:lnTo>
                    <a:pt x="43546" y="39847"/>
                  </a:lnTo>
                  <a:lnTo>
                    <a:pt x="43981" y="39167"/>
                  </a:lnTo>
                  <a:lnTo>
                    <a:pt x="43981" y="39167"/>
                  </a:lnTo>
                  <a:lnTo>
                    <a:pt x="44389" y="39847"/>
                  </a:lnTo>
                  <a:lnTo>
                    <a:pt x="44852" y="40472"/>
                  </a:lnTo>
                  <a:lnTo>
                    <a:pt x="45368" y="41071"/>
                  </a:lnTo>
                  <a:lnTo>
                    <a:pt x="45885" y="41615"/>
                  </a:lnTo>
                  <a:lnTo>
                    <a:pt x="46484" y="42131"/>
                  </a:lnTo>
                  <a:lnTo>
                    <a:pt x="47082" y="42621"/>
                  </a:lnTo>
                  <a:lnTo>
                    <a:pt x="47735" y="43029"/>
                  </a:lnTo>
                  <a:lnTo>
                    <a:pt x="48442" y="43410"/>
                  </a:lnTo>
                  <a:lnTo>
                    <a:pt x="48442" y="43410"/>
                  </a:lnTo>
                  <a:lnTo>
                    <a:pt x="48959" y="43655"/>
                  </a:lnTo>
                  <a:lnTo>
                    <a:pt x="49503" y="43899"/>
                  </a:lnTo>
                  <a:lnTo>
                    <a:pt x="50074" y="44117"/>
                  </a:lnTo>
                  <a:lnTo>
                    <a:pt x="50672" y="44335"/>
                  </a:lnTo>
                  <a:lnTo>
                    <a:pt x="51298" y="44498"/>
                  </a:lnTo>
                  <a:lnTo>
                    <a:pt x="51951" y="44688"/>
                  </a:lnTo>
                  <a:lnTo>
                    <a:pt x="52630" y="44824"/>
                  </a:lnTo>
                  <a:lnTo>
                    <a:pt x="53365" y="44960"/>
                  </a:lnTo>
                  <a:lnTo>
                    <a:pt x="53365" y="44960"/>
                  </a:lnTo>
                  <a:lnTo>
                    <a:pt x="54290" y="45096"/>
                  </a:lnTo>
                  <a:lnTo>
                    <a:pt x="55269" y="45205"/>
                  </a:lnTo>
                  <a:lnTo>
                    <a:pt x="56248" y="45314"/>
                  </a:lnTo>
                  <a:lnTo>
                    <a:pt x="57227" y="45395"/>
                  </a:lnTo>
                  <a:lnTo>
                    <a:pt x="59240" y="45531"/>
                  </a:lnTo>
                  <a:lnTo>
                    <a:pt x="61253" y="45613"/>
                  </a:lnTo>
                  <a:lnTo>
                    <a:pt x="63238" y="45667"/>
                  </a:lnTo>
                  <a:lnTo>
                    <a:pt x="65196" y="45640"/>
                  </a:lnTo>
                  <a:lnTo>
                    <a:pt x="67100" y="45613"/>
                  </a:lnTo>
                  <a:lnTo>
                    <a:pt x="68895" y="45559"/>
                  </a:lnTo>
                  <a:lnTo>
                    <a:pt x="70582" y="45477"/>
                  </a:lnTo>
                  <a:lnTo>
                    <a:pt x="72132" y="45368"/>
                  </a:lnTo>
                  <a:lnTo>
                    <a:pt x="74689" y="45178"/>
                  </a:lnTo>
                  <a:lnTo>
                    <a:pt x="76375" y="45015"/>
                  </a:lnTo>
                  <a:lnTo>
                    <a:pt x="76973" y="44960"/>
                  </a:lnTo>
                  <a:lnTo>
                    <a:pt x="76973" y="44960"/>
                  </a:lnTo>
                  <a:lnTo>
                    <a:pt x="77436" y="44715"/>
                  </a:lnTo>
                  <a:lnTo>
                    <a:pt x="78687" y="44008"/>
                  </a:lnTo>
                  <a:lnTo>
                    <a:pt x="79530" y="43519"/>
                  </a:lnTo>
                  <a:lnTo>
                    <a:pt x="80455" y="42947"/>
                  </a:lnTo>
                  <a:lnTo>
                    <a:pt x="81461" y="42295"/>
                  </a:lnTo>
                  <a:lnTo>
                    <a:pt x="82522" y="41588"/>
                  </a:lnTo>
                  <a:lnTo>
                    <a:pt x="83583" y="40799"/>
                  </a:lnTo>
                  <a:lnTo>
                    <a:pt x="84643" y="39983"/>
                  </a:lnTo>
                  <a:lnTo>
                    <a:pt x="85160" y="39575"/>
                  </a:lnTo>
                  <a:lnTo>
                    <a:pt x="85650" y="39140"/>
                  </a:lnTo>
                  <a:lnTo>
                    <a:pt x="86112" y="38704"/>
                  </a:lnTo>
                  <a:lnTo>
                    <a:pt x="86575" y="38269"/>
                  </a:lnTo>
                  <a:lnTo>
                    <a:pt x="87010" y="37807"/>
                  </a:lnTo>
                  <a:lnTo>
                    <a:pt x="87390" y="37345"/>
                  </a:lnTo>
                  <a:lnTo>
                    <a:pt x="87771" y="36909"/>
                  </a:lnTo>
                  <a:lnTo>
                    <a:pt x="88098" y="36447"/>
                  </a:lnTo>
                  <a:lnTo>
                    <a:pt x="88370" y="35985"/>
                  </a:lnTo>
                  <a:lnTo>
                    <a:pt x="88614" y="35549"/>
                  </a:lnTo>
                  <a:lnTo>
                    <a:pt x="88805" y="35087"/>
                  </a:lnTo>
                  <a:lnTo>
                    <a:pt x="88941" y="34652"/>
                  </a:lnTo>
                  <a:lnTo>
                    <a:pt x="88941" y="34652"/>
                  </a:lnTo>
                  <a:lnTo>
                    <a:pt x="88995" y="34407"/>
                  </a:lnTo>
                  <a:lnTo>
                    <a:pt x="89050" y="34135"/>
                  </a:lnTo>
                  <a:lnTo>
                    <a:pt x="89077" y="33537"/>
                  </a:lnTo>
                  <a:lnTo>
                    <a:pt x="89077" y="32830"/>
                  </a:lnTo>
                  <a:lnTo>
                    <a:pt x="89050" y="32014"/>
                  </a:lnTo>
                  <a:lnTo>
                    <a:pt x="88968" y="31116"/>
                  </a:lnTo>
                  <a:lnTo>
                    <a:pt x="88859" y="30137"/>
                  </a:lnTo>
                  <a:lnTo>
                    <a:pt x="88696" y="29076"/>
                  </a:lnTo>
                  <a:lnTo>
                    <a:pt x="88506" y="27961"/>
                  </a:lnTo>
                  <a:lnTo>
                    <a:pt x="88288" y="26791"/>
                  </a:lnTo>
                  <a:lnTo>
                    <a:pt x="88043" y="25540"/>
                  </a:lnTo>
                  <a:lnTo>
                    <a:pt x="87744" y="24262"/>
                  </a:lnTo>
                  <a:lnTo>
                    <a:pt x="87445" y="22956"/>
                  </a:lnTo>
                  <a:lnTo>
                    <a:pt x="87119" y="21624"/>
                  </a:lnTo>
                  <a:lnTo>
                    <a:pt x="86738" y="20237"/>
                  </a:lnTo>
                  <a:lnTo>
                    <a:pt x="86357" y="18877"/>
                  </a:lnTo>
                  <a:lnTo>
                    <a:pt x="85976" y="17462"/>
                  </a:lnTo>
                  <a:lnTo>
                    <a:pt x="85541" y="16075"/>
                  </a:lnTo>
                  <a:lnTo>
                    <a:pt x="85106" y="14688"/>
                  </a:lnTo>
                  <a:lnTo>
                    <a:pt x="84671" y="13328"/>
                  </a:lnTo>
                  <a:lnTo>
                    <a:pt x="84181" y="11968"/>
                  </a:lnTo>
                  <a:lnTo>
                    <a:pt x="83719" y="10635"/>
                  </a:lnTo>
                  <a:lnTo>
                    <a:pt x="83229" y="9357"/>
                  </a:lnTo>
                  <a:lnTo>
                    <a:pt x="82740" y="8106"/>
                  </a:lnTo>
                  <a:lnTo>
                    <a:pt x="82223" y="6909"/>
                  </a:lnTo>
                  <a:lnTo>
                    <a:pt x="81733" y="5767"/>
                  </a:lnTo>
                  <a:lnTo>
                    <a:pt x="81216" y="4706"/>
                  </a:lnTo>
                  <a:lnTo>
                    <a:pt x="80700" y="3700"/>
                  </a:lnTo>
                  <a:lnTo>
                    <a:pt x="80210" y="2775"/>
                  </a:lnTo>
                  <a:lnTo>
                    <a:pt x="79693" y="1932"/>
                  </a:lnTo>
                  <a:lnTo>
                    <a:pt x="79204" y="1170"/>
                  </a:lnTo>
                  <a:lnTo>
                    <a:pt x="78687" y="545"/>
                  </a:lnTo>
                  <a:lnTo>
                    <a:pt x="78442" y="246"/>
                  </a:lnTo>
                  <a:lnTo>
                    <a:pt x="7819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3943;p58"/>
            <p:cNvSpPr/>
            <p:nvPr/>
          </p:nvSpPr>
          <p:spPr>
            <a:xfrm>
              <a:off x="4897435" y="4207115"/>
              <a:ext cx="50777" cy="1089"/>
            </a:xfrm>
            <a:custGeom>
              <a:avLst/>
              <a:gdLst/>
              <a:ahLst/>
              <a:cxnLst/>
              <a:rect l="l" t="t" r="r" b="b"/>
              <a:pathLst>
                <a:path w="2612" h="56" extrusionOk="0">
                  <a:moveTo>
                    <a:pt x="1" y="1"/>
                  </a:moveTo>
                  <a:lnTo>
                    <a:pt x="1306" y="28"/>
                  </a:lnTo>
                  <a:lnTo>
                    <a:pt x="2612" y="55"/>
                  </a:lnTo>
                  <a:lnTo>
                    <a:pt x="1333" y="28"/>
                  </a:lnTo>
                  <a:lnTo>
                    <a:pt x="1" y="1"/>
                  </a:lnTo>
                  <a:close/>
                </a:path>
              </a:pathLst>
            </a:custGeom>
            <a:solidFill>
              <a:srgbClr val="DF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3944;p58"/>
            <p:cNvSpPr/>
            <p:nvPr/>
          </p:nvSpPr>
          <p:spPr>
            <a:xfrm>
              <a:off x="4948193" y="4208185"/>
              <a:ext cx="544" cy="19"/>
            </a:xfrm>
            <a:custGeom>
              <a:avLst/>
              <a:gdLst/>
              <a:ahLst/>
              <a:cxnLst/>
              <a:rect l="l" t="t" r="r" b="b"/>
              <a:pathLst>
                <a:path w="28" h="1" fill="none" extrusionOk="0">
                  <a:moveTo>
                    <a:pt x="28" y="0"/>
                  </a:moveTo>
                  <a:lnTo>
                    <a:pt x="28" y="0"/>
                  </a:lnTo>
                  <a:lnTo>
                    <a:pt x="1" y="0"/>
                  </a:lnTo>
                  <a:lnTo>
                    <a:pt x="1" y="0"/>
                  </a:lnTo>
                  <a:lnTo>
                    <a:pt x="1" y="0"/>
                  </a:lnTo>
                  <a:lnTo>
                    <a:pt x="2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3945;p58"/>
            <p:cNvSpPr/>
            <p:nvPr/>
          </p:nvSpPr>
          <p:spPr>
            <a:xfrm>
              <a:off x="4162487" y="4208185"/>
              <a:ext cx="11120" cy="19"/>
            </a:xfrm>
            <a:custGeom>
              <a:avLst/>
              <a:gdLst/>
              <a:ahLst/>
              <a:cxnLst/>
              <a:rect l="l" t="t" r="r" b="b"/>
              <a:pathLst>
                <a:path w="572" h="1" fill="none" extrusionOk="0">
                  <a:moveTo>
                    <a:pt x="0" y="0"/>
                  </a:moveTo>
                  <a:lnTo>
                    <a:pt x="0" y="0"/>
                  </a:lnTo>
                  <a:lnTo>
                    <a:pt x="0" y="0"/>
                  </a:lnTo>
                  <a:lnTo>
                    <a:pt x="572" y="0"/>
                  </a:lnTo>
                  <a:lnTo>
                    <a:pt x="572" y="0"/>
                  </a:lnTo>
                  <a:lnTo>
                    <a:pt x="572"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3946;p58"/>
            <p:cNvSpPr/>
            <p:nvPr/>
          </p:nvSpPr>
          <p:spPr>
            <a:xfrm>
              <a:off x="4746212" y="4194965"/>
              <a:ext cx="202001" cy="13239"/>
            </a:xfrm>
            <a:custGeom>
              <a:avLst/>
              <a:gdLst/>
              <a:ahLst/>
              <a:cxnLst/>
              <a:rect l="l" t="t" r="r" b="b"/>
              <a:pathLst>
                <a:path w="10391" h="681" fill="none" extrusionOk="0">
                  <a:moveTo>
                    <a:pt x="1" y="0"/>
                  </a:moveTo>
                  <a:lnTo>
                    <a:pt x="1" y="0"/>
                  </a:lnTo>
                  <a:lnTo>
                    <a:pt x="1252" y="164"/>
                  </a:lnTo>
                  <a:lnTo>
                    <a:pt x="2530" y="300"/>
                  </a:lnTo>
                  <a:lnTo>
                    <a:pt x="3809" y="436"/>
                  </a:lnTo>
                  <a:lnTo>
                    <a:pt x="5141" y="517"/>
                  </a:lnTo>
                  <a:lnTo>
                    <a:pt x="6447" y="599"/>
                  </a:lnTo>
                  <a:lnTo>
                    <a:pt x="7780" y="626"/>
                  </a:lnTo>
                  <a:lnTo>
                    <a:pt x="9085" y="653"/>
                  </a:lnTo>
                  <a:lnTo>
                    <a:pt x="10391" y="680"/>
                  </a:lnTo>
                  <a:lnTo>
                    <a:pt x="10391" y="680"/>
                  </a:lnTo>
                  <a:lnTo>
                    <a:pt x="9112" y="653"/>
                  </a:lnTo>
                  <a:lnTo>
                    <a:pt x="7780" y="626"/>
                  </a:lnTo>
                  <a:lnTo>
                    <a:pt x="6447" y="599"/>
                  </a:lnTo>
                  <a:lnTo>
                    <a:pt x="5141" y="517"/>
                  </a:lnTo>
                  <a:lnTo>
                    <a:pt x="3809" y="436"/>
                  </a:lnTo>
                  <a:lnTo>
                    <a:pt x="2530" y="300"/>
                  </a:lnTo>
                  <a:lnTo>
                    <a:pt x="1252" y="16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3947;p58"/>
            <p:cNvSpPr/>
            <p:nvPr/>
          </p:nvSpPr>
          <p:spPr>
            <a:xfrm>
              <a:off x="4743568" y="4194440"/>
              <a:ext cx="564" cy="19"/>
            </a:xfrm>
            <a:custGeom>
              <a:avLst/>
              <a:gdLst/>
              <a:ahLst/>
              <a:cxnLst/>
              <a:rect l="l" t="t" r="r" b="b"/>
              <a:pathLst>
                <a:path w="29" h="1" fill="none" extrusionOk="0">
                  <a:moveTo>
                    <a:pt x="1" y="0"/>
                  </a:moveTo>
                  <a:lnTo>
                    <a:pt x="1" y="0"/>
                  </a:lnTo>
                  <a:lnTo>
                    <a:pt x="28" y="0"/>
                  </a:lnTo>
                  <a:lnTo>
                    <a:pt x="28"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3948;p58"/>
            <p:cNvSpPr/>
            <p:nvPr/>
          </p:nvSpPr>
          <p:spPr>
            <a:xfrm>
              <a:off x="4561162" y="4082349"/>
              <a:ext cx="86722" cy="81959"/>
            </a:xfrm>
            <a:custGeom>
              <a:avLst/>
              <a:gdLst/>
              <a:ahLst/>
              <a:cxnLst/>
              <a:rect l="l" t="t" r="r" b="b"/>
              <a:pathLst>
                <a:path w="4461" h="4216" fill="none" extrusionOk="0">
                  <a:moveTo>
                    <a:pt x="0" y="0"/>
                  </a:moveTo>
                  <a:lnTo>
                    <a:pt x="0" y="0"/>
                  </a:lnTo>
                  <a:lnTo>
                    <a:pt x="435" y="653"/>
                  </a:lnTo>
                  <a:lnTo>
                    <a:pt x="898" y="1278"/>
                  </a:lnTo>
                  <a:lnTo>
                    <a:pt x="1387" y="1877"/>
                  </a:lnTo>
                  <a:lnTo>
                    <a:pt x="1931" y="2421"/>
                  </a:lnTo>
                  <a:lnTo>
                    <a:pt x="2503" y="2937"/>
                  </a:lnTo>
                  <a:lnTo>
                    <a:pt x="3128" y="3427"/>
                  </a:lnTo>
                  <a:lnTo>
                    <a:pt x="3781" y="3835"/>
                  </a:lnTo>
                  <a:lnTo>
                    <a:pt x="4461" y="4216"/>
                  </a:lnTo>
                  <a:lnTo>
                    <a:pt x="4461" y="4216"/>
                  </a:lnTo>
                  <a:lnTo>
                    <a:pt x="3781" y="3835"/>
                  </a:lnTo>
                  <a:lnTo>
                    <a:pt x="3128" y="3427"/>
                  </a:lnTo>
                  <a:lnTo>
                    <a:pt x="2503" y="2937"/>
                  </a:lnTo>
                  <a:lnTo>
                    <a:pt x="1931" y="2421"/>
                  </a:lnTo>
                  <a:lnTo>
                    <a:pt x="1387" y="1877"/>
                  </a:lnTo>
                  <a:lnTo>
                    <a:pt x="898" y="1278"/>
                  </a:lnTo>
                  <a:lnTo>
                    <a:pt x="435" y="65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3949;p58"/>
            <p:cNvSpPr/>
            <p:nvPr/>
          </p:nvSpPr>
          <p:spPr>
            <a:xfrm>
              <a:off x="4080528" y="3538788"/>
              <a:ext cx="998283" cy="669416"/>
            </a:xfrm>
            <a:custGeom>
              <a:avLst/>
              <a:gdLst/>
              <a:ahLst/>
              <a:cxnLst/>
              <a:rect l="l" t="t" r="r" b="b"/>
              <a:pathLst>
                <a:path w="51352" h="34435" extrusionOk="0">
                  <a:moveTo>
                    <a:pt x="25540" y="246"/>
                  </a:moveTo>
                  <a:lnTo>
                    <a:pt x="25595" y="681"/>
                  </a:lnTo>
                  <a:lnTo>
                    <a:pt x="25703" y="1116"/>
                  </a:lnTo>
                  <a:lnTo>
                    <a:pt x="25812" y="1551"/>
                  </a:lnTo>
                  <a:lnTo>
                    <a:pt x="25921" y="1959"/>
                  </a:lnTo>
                  <a:lnTo>
                    <a:pt x="26084" y="2340"/>
                  </a:lnTo>
                  <a:lnTo>
                    <a:pt x="26247" y="2748"/>
                  </a:lnTo>
                  <a:lnTo>
                    <a:pt x="26465" y="3101"/>
                  </a:lnTo>
                  <a:lnTo>
                    <a:pt x="26655" y="3455"/>
                  </a:lnTo>
                  <a:lnTo>
                    <a:pt x="26900" y="3809"/>
                  </a:lnTo>
                  <a:lnTo>
                    <a:pt x="27145" y="4135"/>
                  </a:lnTo>
                  <a:lnTo>
                    <a:pt x="27417" y="4461"/>
                  </a:lnTo>
                  <a:lnTo>
                    <a:pt x="27689" y="4788"/>
                  </a:lnTo>
                  <a:lnTo>
                    <a:pt x="27988" y="5087"/>
                  </a:lnTo>
                  <a:lnTo>
                    <a:pt x="28287" y="5359"/>
                  </a:lnTo>
                  <a:lnTo>
                    <a:pt x="28614" y="5658"/>
                  </a:lnTo>
                  <a:lnTo>
                    <a:pt x="28940" y="5903"/>
                  </a:lnTo>
                  <a:lnTo>
                    <a:pt x="29647" y="6420"/>
                  </a:lnTo>
                  <a:lnTo>
                    <a:pt x="30409" y="6882"/>
                  </a:lnTo>
                  <a:lnTo>
                    <a:pt x="31170" y="7290"/>
                  </a:lnTo>
                  <a:lnTo>
                    <a:pt x="31986" y="7698"/>
                  </a:lnTo>
                  <a:lnTo>
                    <a:pt x="32830" y="8024"/>
                  </a:lnTo>
                  <a:lnTo>
                    <a:pt x="33673" y="8351"/>
                  </a:lnTo>
                  <a:lnTo>
                    <a:pt x="34516" y="8650"/>
                  </a:lnTo>
                  <a:lnTo>
                    <a:pt x="35386" y="8895"/>
                  </a:lnTo>
                  <a:lnTo>
                    <a:pt x="36229" y="9112"/>
                  </a:lnTo>
                  <a:lnTo>
                    <a:pt x="37073" y="9330"/>
                  </a:lnTo>
                  <a:lnTo>
                    <a:pt x="37916" y="9493"/>
                  </a:lnTo>
                  <a:lnTo>
                    <a:pt x="38732" y="9656"/>
                  </a:lnTo>
                  <a:lnTo>
                    <a:pt x="40255" y="9874"/>
                  </a:lnTo>
                  <a:lnTo>
                    <a:pt x="41615" y="10064"/>
                  </a:lnTo>
                  <a:lnTo>
                    <a:pt x="42757" y="10146"/>
                  </a:lnTo>
                  <a:lnTo>
                    <a:pt x="43655" y="10227"/>
                  </a:lnTo>
                  <a:lnTo>
                    <a:pt x="44416" y="10255"/>
                  </a:lnTo>
                  <a:lnTo>
                    <a:pt x="44906" y="12539"/>
                  </a:lnTo>
                  <a:lnTo>
                    <a:pt x="43056" y="12431"/>
                  </a:lnTo>
                  <a:lnTo>
                    <a:pt x="43056" y="12431"/>
                  </a:lnTo>
                  <a:lnTo>
                    <a:pt x="44906" y="15069"/>
                  </a:lnTo>
                  <a:lnTo>
                    <a:pt x="42839" y="15069"/>
                  </a:lnTo>
                  <a:lnTo>
                    <a:pt x="45504" y="18550"/>
                  </a:lnTo>
                  <a:lnTo>
                    <a:pt x="45722" y="32367"/>
                  </a:lnTo>
                  <a:lnTo>
                    <a:pt x="45069" y="32503"/>
                  </a:lnTo>
                  <a:lnTo>
                    <a:pt x="44416" y="32585"/>
                  </a:lnTo>
                  <a:lnTo>
                    <a:pt x="43736" y="32639"/>
                  </a:lnTo>
                  <a:lnTo>
                    <a:pt x="43056" y="32666"/>
                  </a:lnTo>
                  <a:lnTo>
                    <a:pt x="42376" y="32639"/>
                  </a:lnTo>
                  <a:lnTo>
                    <a:pt x="41669" y="32585"/>
                  </a:lnTo>
                  <a:lnTo>
                    <a:pt x="40989" y="32530"/>
                  </a:lnTo>
                  <a:lnTo>
                    <a:pt x="40282" y="32422"/>
                  </a:lnTo>
                  <a:lnTo>
                    <a:pt x="39575" y="32313"/>
                  </a:lnTo>
                  <a:lnTo>
                    <a:pt x="38868" y="32177"/>
                  </a:lnTo>
                  <a:lnTo>
                    <a:pt x="38188" y="32014"/>
                  </a:lnTo>
                  <a:lnTo>
                    <a:pt x="37481" y="31850"/>
                  </a:lnTo>
                  <a:lnTo>
                    <a:pt x="36121" y="31470"/>
                  </a:lnTo>
                  <a:lnTo>
                    <a:pt x="34788" y="31007"/>
                  </a:lnTo>
                  <a:lnTo>
                    <a:pt x="33509" y="30545"/>
                  </a:lnTo>
                  <a:lnTo>
                    <a:pt x="32286" y="30083"/>
                  </a:lnTo>
                  <a:lnTo>
                    <a:pt x="31170" y="29593"/>
                  </a:lnTo>
                  <a:lnTo>
                    <a:pt x="30137" y="29131"/>
                  </a:lnTo>
                  <a:lnTo>
                    <a:pt x="29239" y="28695"/>
                  </a:lnTo>
                  <a:lnTo>
                    <a:pt x="28451" y="28287"/>
                  </a:lnTo>
                  <a:lnTo>
                    <a:pt x="27363" y="27716"/>
                  </a:lnTo>
                  <a:lnTo>
                    <a:pt x="26955" y="27471"/>
                  </a:lnTo>
                  <a:lnTo>
                    <a:pt x="24724" y="16782"/>
                  </a:lnTo>
                  <a:lnTo>
                    <a:pt x="24615" y="17626"/>
                  </a:lnTo>
                  <a:lnTo>
                    <a:pt x="24452" y="18605"/>
                  </a:lnTo>
                  <a:lnTo>
                    <a:pt x="24235" y="19937"/>
                  </a:lnTo>
                  <a:lnTo>
                    <a:pt x="23936" y="21569"/>
                  </a:lnTo>
                  <a:lnTo>
                    <a:pt x="23582" y="23419"/>
                  </a:lnTo>
                  <a:lnTo>
                    <a:pt x="23147" y="25513"/>
                  </a:lnTo>
                  <a:lnTo>
                    <a:pt x="22603" y="27771"/>
                  </a:lnTo>
                  <a:lnTo>
                    <a:pt x="22467" y="28179"/>
                  </a:lnTo>
                  <a:lnTo>
                    <a:pt x="22304" y="28587"/>
                  </a:lnTo>
                  <a:lnTo>
                    <a:pt x="22059" y="28967"/>
                  </a:lnTo>
                  <a:lnTo>
                    <a:pt x="21787" y="29321"/>
                  </a:lnTo>
                  <a:lnTo>
                    <a:pt x="21488" y="29675"/>
                  </a:lnTo>
                  <a:lnTo>
                    <a:pt x="21134" y="29974"/>
                  </a:lnTo>
                  <a:lnTo>
                    <a:pt x="20753" y="30273"/>
                  </a:lnTo>
                  <a:lnTo>
                    <a:pt x="20345" y="30545"/>
                  </a:lnTo>
                  <a:lnTo>
                    <a:pt x="19883" y="30817"/>
                  </a:lnTo>
                  <a:lnTo>
                    <a:pt x="19421" y="31062"/>
                  </a:lnTo>
                  <a:lnTo>
                    <a:pt x="18904" y="31279"/>
                  </a:lnTo>
                  <a:lnTo>
                    <a:pt x="18387" y="31470"/>
                  </a:lnTo>
                  <a:lnTo>
                    <a:pt x="17843" y="31660"/>
                  </a:lnTo>
                  <a:lnTo>
                    <a:pt x="17272" y="31850"/>
                  </a:lnTo>
                  <a:lnTo>
                    <a:pt x="16701" y="31986"/>
                  </a:lnTo>
                  <a:lnTo>
                    <a:pt x="16102" y="32150"/>
                  </a:lnTo>
                  <a:lnTo>
                    <a:pt x="14906" y="32394"/>
                  </a:lnTo>
                  <a:lnTo>
                    <a:pt x="13654" y="32585"/>
                  </a:lnTo>
                  <a:lnTo>
                    <a:pt x="12430" y="32748"/>
                  </a:lnTo>
                  <a:lnTo>
                    <a:pt x="11207" y="32857"/>
                  </a:lnTo>
                  <a:lnTo>
                    <a:pt x="10037" y="32938"/>
                  </a:lnTo>
                  <a:lnTo>
                    <a:pt x="8895" y="32993"/>
                  </a:lnTo>
                  <a:lnTo>
                    <a:pt x="7861" y="33020"/>
                  </a:lnTo>
                  <a:lnTo>
                    <a:pt x="6936" y="33020"/>
                  </a:lnTo>
                  <a:lnTo>
                    <a:pt x="5876" y="32993"/>
                  </a:lnTo>
                  <a:lnTo>
                    <a:pt x="5087" y="32993"/>
                  </a:lnTo>
                  <a:lnTo>
                    <a:pt x="4407" y="32966"/>
                  </a:lnTo>
                  <a:lnTo>
                    <a:pt x="4407" y="17218"/>
                  </a:lnTo>
                  <a:lnTo>
                    <a:pt x="7725" y="15069"/>
                  </a:lnTo>
                  <a:lnTo>
                    <a:pt x="6311" y="14443"/>
                  </a:lnTo>
                  <a:lnTo>
                    <a:pt x="7725" y="12376"/>
                  </a:lnTo>
                  <a:lnTo>
                    <a:pt x="4652" y="13192"/>
                  </a:lnTo>
                  <a:lnTo>
                    <a:pt x="5032" y="8514"/>
                  </a:lnTo>
                  <a:lnTo>
                    <a:pt x="5712" y="8623"/>
                  </a:lnTo>
                  <a:lnTo>
                    <a:pt x="6392" y="8704"/>
                  </a:lnTo>
                  <a:lnTo>
                    <a:pt x="7045" y="8732"/>
                  </a:lnTo>
                  <a:lnTo>
                    <a:pt x="7725" y="8759"/>
                  </a:lnTo>
                  <a:lnTo>
                    <a:pt x="8296" y="8732"/>
                  </a:lnTo>
                  <a:lnTo>
                    <a:pt x="8840" y="8704"/>
                  </a:lnTo>
                  <a:lnTo>
                    <a:pt x="9411" y="8677"/>
                  </a:lnTo>
                  <a:lnTo>
                    <a:pt x="9955" y="8596"/>
                  </a:lnTo>
                  <a:lnTo>
                    <a:pt x="11071" y="8432"/>
                  </a:lnTo>
                  <a:lnTo>
                    <a:pt x="12158" y="8215"/>
                  </a:lnTo>
                  <a:lnTo>
                    <a:pt x="13246" y="7943"/>
                  </a:lnTo>
                  <a:lnTo>
                    <a:pt x="14307" y="7616"/>
                  </a:lnTo>
                  <a:lnTo>
                    <a:pt x="15341" y="7263"/>
                  </a:lnTo>
                  <a:lnTo>
                    <a:pt x="16347" y="6882"/>
                  </a:lnTo>
                  <a:lnTo>
                    <a:pt x="17326" y="6474"/>
                  </a:lnTo>
                  <a:lnTo>
                    <a:pt x="18278" y="6039"/>
                  </a:lnTo>
                  <a:lnTo>
                    <a:pt x="19176" y="5604"/>
                  </a:lnTo>
                  <a:lnTo>
                    <a:pt x="20019" y="5169"/>
                  </a:lnTo>
                  <a:lnTo>
                    <a:pt x="20835" y="4733"/>
                  </a:lnTo>
                  <a:lnTo>
                    <a:pt x="21569" y="4325"/>
                  </a:lnTo>
                  <a:lnTo>
                    <a:pt x="22902" y="3537"/>
                  </a:lnTo>
                  <a:lnTo>
                    <a:pt x="23337" y="3210"/>
                  </a:lnTo>
                  <a:lnTo>
                    <a:pt x="23745" y="2884"/>
                  </a:lnTo>
                  <a:lnTo>
                    <a:pt x="24153" y="2503"/>
                  </a:lnTo>
                  <a:lnTo>
                    <a:pt x="24507" y="2095"/>
                  </a:lnTo>
                  <a:lnTo>
                    <a:pt x="24806" y="1687"/>
                  </a:lnTo>
                  <a:lnTo>
                    <a:pt x="25105" y="1225"/>
                  </a:lnTo>
                  <a:lnTo>
                    <a:pt x="25350" y="735"/>
                  </a:lnTo>
                  <a:lnTo>
                    <a:pt x="25540" y="246"/>
                  </a:lnTo>
                  <a:close/>
                  <a:moveTo>
                    <a:pt x="463" y="33754"/>
                  </a:moveTo>
                  <a:lnTo>
                    <a:pt x="1" y="33972"/>
                  </a:lnTo>
                  <a:lnTo>
                    <a:pt x="1" y="33972"/>
                  </a:lnTo>
                  <a:lnTo>
                    <a:pt x="191" y="33890"/>
                  </a:lnTo>
                  <a:lnTo>
                    <a:pt x="463" y="33754"/>
                  </a:lnTo>
                  <a:close/>
                  <a:moveTo>
                    <a:pt x="50210" y="33754"/>
                  </a:moveTo>
                  <a:lnTo>
                    <a:pt x="50482" y="33890"/>
                  </a:lnTo>
                  <a:lnTo>
                    <a:pt x="51352" y="34244"/>
                  </a:lnTo>
                  <a:lnTo>
                    <a:pt x="50781" y="33999"/>
                  </a:lnTo>
                  <a:lnTo>
                    <a:pt x="50210" y="33754"/>
                  </a:lnTo>
                  <a:close/>
                  <a:moveTo>
                    <a:pt x="25513" y="1"/>
                  </a:moveTo>
                  <a:lnTo>
                    <a:pt x="25323" y="273"/>
                  </a:lnTo>
                  <a:lnTo>
                    <a:pt x="25051" y="572"/>
                  </a:lnTo>
                  <a:lnTo>
                    <a:pt x="24670" y="980"/>
                  </a:lnTo>
                  <a:lnTo>
                    <a:pt x="24153" y="1470"/>
                  </a:lnTo>
                  <a:lnTo>
                    <a:pt x="23500" y="1986"/>
                  </a:lnTo>
                  <a:lnTo>
                    <a:pt x="23120" y="2285"/>
                  </a:lnTo>
                  <a:lnTo>
                    <a:pt x="22684" y="2557"/>
                  </a:lnTo>
                  <a:lnTo>
                    <a:pt x="22222" y="2857"/>
                  </a:lnTo>
                  <a:lnTo>
                    <a:pt x="21732" y="3156"/>
                  </a:lnTo>
                  <a:lnTo>
                    <a:pt x="21188" y="3455"/>
                  </a:lnTo>
                  <a:lnTo>
                    <a:pt x="20590" y="3754"/>
                  </a:lnTo>
                  <a:lnTo>
                    <a:pt x="19965" y="4026"/>
                  </a:lnTo>
                  <a:lnTo>
                    <a:pt x="19312" y="4325"/>
                  </a:lnTo>
                  <a:lnTo>
                    <a:pt x="18605" y="4597"/>
                  </a:lnTo>
                  <a:lnTo>
                    <a:pt x="17843" y="4842"/>
                  </a:lnTo>
                  <a:lnTo>
                    <a:pt x="17027" y="5114"/>
                  </a:lnTo>
                  <a:lnTo>
                    <a:pt x="16157" y="5332"/>
                  </a:lnTo>
                  <a:lnTo>
                    <a:pt x="15259" y="5549"/>
                  </a:lnTo>
                  <a:lnTo>
                    <a:pt x="14307" y="5740"/>
                  </a:lnTo>
                  <a:lnTo>
                    <a:pt x="13274" y="5903"/>
                  </a:lnTo>
                  <a:lnTo>
                    <a:pt x="12213" y="6039"/>
                  </a:lnTo>
                  <a:lnTo>
                    <a:pt x="11098" y="6175"/>
                  </a:lnTo>
                  <a:lnTo>
                    <a:pt x="9928" y="6256"/>
                  </a:lnTo>
                  <a:lnTo>
                    <a:pt x="8704" y="6311"/>
                  </a:lnTo>
                  <a:lnTo>
                    <a:pt x="5984" y="6311"/>
                  </a:lnTo>
                  <a:lnTo>
                    <a:pt x="4488" y="6229"/>
                  </a:lnTo>
                  <a:lnTo>
                    <a:pt x="4244" y="9221"/>
                  </a:lnTo>
                  <a:lnTo>
                    <a:pt x="3999" y="12104"/>
                  </a:lnTo>
                  <a:lnTo>
                    <a:pt x="3781" y="15205"/>
                  </a:lnTo>
                  <a:lnTo>
                    <a:pt x="3836" y="15150"/>
                  </a:lnTo>
                  <a:lnTo>
                    <a:pt x="4461" y="14715"/>
                  </a:lnTo>
                  <a:lnTo>
                    <a:pt x="5141" y="14307"/>
                  </a:lnTo>
                  <a:lnTo>
                    <a:pt x="5848" y="13927"/>
                  </a:lnTo>
                  <a:lnTo>
                    <a:pt x="6202" y="13763"/>
                  </a:lnTo>
                  <a:lnTo>
                    <a:pt x="6583" y="13627"/>
                  </a:lnTo>
                  <a:lnTo>
                    <a:pt x="6311" y="13927"/>
                  </a:lnTo>
                  <a:lnTo>
                    <a:pt x="6039" y="14226"/>
                  </a:lnTo>
                  <a:lnTo>
                    <a:pt x="5440" y="14742"/>
                  </a:lnTo>
                  <a:lnTo>
                    <a:pt x="4896" y="15178"/>
                  </a:lnTo>
                  <a:lnTo>
                    <a:pt x="5522" y="15259"/>
                  </a:lnTo>
                  <a:lnTo>
                    <a:pt x="6148" y="15422"/>
                  </a:lnTo>
                  <a:lnTo>
                    <a:pt x="5604" y="15558"/>
                  </a:lnTo>
                  <a:lnTo>
                    <a:pt x="5087" y="15640"/>
                  </a:lnTo>
                  <a:lnTo>
                    <a:pt x="4543" y="15694"/>
                  </a:lnTo>
                  <a:lnTo>
                    <a:pt x="3999" y="15722"/>
                  </a:lnTo>
                  <a:lnTo>
                    <a:pt x="3727" y="15722"/>
                  </a:lnTo>
                  <a:lnTo>
                    <a:pt x="3564" y="18550"/>
                  </a:lnTo>
                  <a:lnTo>
                    <a:pt x="3346" y="22195"/>
                  </a:lnTo>
                  <a:lnTo>
                    <a:pt x="3156" y="25377"/>
                  </a:lnTo>
                  <a:lnTo>
                    <a:pt x="2965" y="29593"/>
                  </a:lnTo>
                  <a:lnTo>
                    <a:pt x="2884" y="31932"/>
                  </a:lnTo>
                  <a:lnTo>
                    <a:pt x="2857" y="32286"/>
                  </a:lnTo>
                  <a:lnTo>
                    <a:pt x="2285" y="32721"/>
                  </a:lnTo>
                  <a:lnTo>
                    <a:pt x="2258" y="34244"/>
                  </a:lnTo>
                  <a:lnTo>
                    <a:pt x="2802" y="34298"/>
                  </a:lnTo>
                  <a:lnTo>
                    <a:pt x="4216" y="34434"/>
                  </a:lnTo>
                  <a:lnTo>
                    <a:pt x="4788" y="34434"/>
                  </a:lnTo>
                  <a:lnTo>
                    <a:pt x="6093" y="34407"/>
                  </a:lnTo>
                  <a:lnTo>
                    <a:pt x="7426" y="34380"/>
                  </a:lnTo>
                  <a:lnTo>
                    <a:pt x="8786" y="34353"/>
                  </a:lnTo>
                  <a:lnTo>
                    <a:pt x="10119" y="34271"/>
                  </a:lnTo>
                  <a:lnTo>
                    <a:pt x="11451" y="34162"/>
                  </a:lnTo>
                  <a:lnTo>
                    <a:pt x="12784" y="34054"/>
                  </a:lnTo>
                  <a:lnTo>
                    <a:pt x="14062" y="33890"/>
                  </a:lnTo>
                  <a:lnTo>
                    <a:pt x="15341" y="33727"/>
                  </a:lnTo>
                  <a:lnTo>
                    <a:pt x="16048" y="33591"/>
                  </a:lnTo>
                  <a:lnTo>
                    <a:pt x="16755" y="33455"/>
                  </a:lnTo>
                  <a:lnTo>
                    <a:pt x="17408" y="33265"/>
                  </a:lnTo>
                  <a:lnTo>
                    <a:pt x="18033" y="33102"/>
                  </a:lnTo>
                  <a:lnTo>
                    <a:pt x="18632" y="32884"/>
                  </a:lnTo>
                  <a:lnTo>
                    <a:pt x="19203" y="32666"/>
                  </a:lnTo>
                  <a:lnTo>
                    <a:pt x="19747" y="32422"/>
                  </a:lnTo>
                  <a:lnTo>
                    <a:pt x="20264" y="32177"/>
                  </a:lnTo>
                  <a:lnTo>
                    <a:pt x="20944" y="31796"/>
                  </a:lnTo>
                  <a:lnTo>
                    <a:pt x="21596" y="31388"/>
                  </a:lnTo>
                  <a:lnTo>
                    <a:pt x="22222" y="30898"/>
                  </a:lnTo>
                  <a:lnTo>
                    <a:pt x="22793" y="30382"/>
                  </a:lnTo>
                  <a:lnTo>
                    <a:pt x="23337" y="29838"/>
                  </a:lnTo>
                  <a:lnTo>
                    <a:pt x="23827" y="29239"/>
                  </a:lnTo>
                  <a:lnTo>
                    <a:pt x="24289" y="28614"/>
                  </a:lnTo>
                  <a:lnTo>
                    <a:pt x="24724" y="27934"/>
                  </a:lnTo>
                  <a:lnTo>
                    <a:pt x="24724" y="27961"/>
                  </a:lnTo>
                  <a:lnTo>
                    <a:pt x="25159" y="28614"/>
                  </a:lnTo>
                  <a:lnTo>
                    <a:pt x="25622" y="29239"/>
                  </a:lnTo>
                  <a:lnTo>
                    <a:pt x="26111" y="29838"/>
                  </a:lnTo>
                  <a:lnTo>
                    <a:pt x="26655" y="30382"/>
                  </a:lnTo>
                  <a:lnTo>
                    <a:pt x="27227" y="30898"/>
                  </a:lnTo>
                  <a:lnTo>
                    <a:pt x="27852" y="31388"/>
                  </a:lnTo>
                  <a:lnTo>
                    <a:pt x="28505" y="31796"/>
                  </a:lnTo>
                  <a:lnTo>
                    <a:pt x="29185" y="32177"/>
                  </a:lnTo>
                  <a:lnTo>
                    <a:pt x="29702" y="32422"/>
                  </a:lnTo>
                  <a:lnTo>
                    <a:pt x="30246" y="32666"/>
                  </a:lnTo>
                  <a:lnTo>
                    <a:pt x="30817" y="32884"/>
                  </a:lnTo>
                  <a:lnTo>
                    <a:pt x="31415" y="33102"/>
                  </a:lnTo>
                  <a:lnTo>
                    <a:pt x="32041" y="33265"/>
                  </a:lnTo>
                  <a:lnTo>
                    <a:pt x="32694" y="33455"/>
                  </a:lnTo>
                  <a:lnTo>
                    <a:pt x="33373" y="33591"/>
                  </a:lnTo>
                  <a:lnTo>
                    <a:pt x="34108" y="33727"/>
                  </a:lnTo>
                  <a:lnTo>
                    <a:pt x="34135" y="33727"/>
                  </a:lnTo>
                  <a:lnTo>
                    <a:pt x="34244" y="33754"/>
                  </a:lnTo>
                  <a:lnTo>
                    <a:pt x="35495" y="33918"/>
                  </a:lnTo>
                  <a:lnTo>
                    <a:pt x="36773" y="34054"/>
                  </a:lnTo>
                  <a:lnTo>
                    <a:pt x="38052" y="34190"/>
                  </a:lnTo>
                  <a:lnTo>
                    <a:pt x="39384" y="34271"/>
                  </a:lnTo>
                  <a:lnTo>
                    <a:pt x="40690" y="34353"/>
                  </a:lnTo>
                  <a:lnTo>
                    <a:pt x="42023" y="34380"/>
                  </a:lnTo>
                  <a:lnTo>
                    <a:pt x="43355" y="34407"/>
                  </a:lnTo>
                  <a:lnTo>
                    <a:pt x="44634" y="34434"/>
                  </a:lnTo>
                  <a:lnTo>
                    <a:pt x="44661" y="34434"/>
                  </a:lnTo>
                  <a:lnTo>
                    <a:pt x="46619" y="34407"/>
                  </a:lnTo>
                  <a:lnTo>
                    <a:pt x="47925" y="34298"/>
                  </a:lnTo>
                  <a:lnTo>
                    <a:pt x="48414" y="34244"/>
                  </a:lnTo>
                  <a:lnTo>
                    <a:pt x="48414" y="32721"/>
                  </a:lnTo>
                  <a:lnTo>
                    <a:pt x="47816" y="32286"/>
                  </a:lnTo>
                  <a:lnTo>
                    <a:pt x="47789" y="31932"/>
                  </a:lnTo>
                  <a:lnTo>
                    <a:pt x="47707" y="29593"/>
                  </a:lnTo>
                  <a:lnTo>
                    <a:pt x="47517" y="25377"/>
                  </a:lnTo>
                  <a:lnTo>
                    <a:pt x="47354" y="22195"/>
                  </a:lnTo>
                  <a:lnTo>
                    <a:pt x="47136" y="18550"/>
                  </a:lnTo>
                  <a:lnTo>
                    <a:pt x="46918" y="15422"/>
                  </a:lnTo>
                  <a:lnTo>
                    <a:pt x="46674" y="12104"/>
                  </a:lnTo>
                  <a:lnTo>
                    <a:pt x="46456" y="9439"/>
                  </a:lnTo>
                  <a:lnTo>
                    <a:pt x="45259" y="9412"/>
                  </a:lnTo>
                  <a:lnTo>
                    <a:pt x="43954" y="9330"/>
                  </a:lnTo>
                  <a:lnTo>
                    <a:pt x="42594" y="9248"/>
                  </a:lnTo>
                  <a:lnTo>
                    <a:pt x="41207" y="9085"/>
                  </a:lnTo>
                  <a:lnTo>
                    <a:pt x="39738" y="8840"/>
                  </a:lnTo>
                  <a:lnTo>
                    <a:pt x="39004" y="8704"/>
                  </a:lnTo>
                  <a:lnTo>
                    <a:pt x="38269" y="8541"/>
                  </a:lnTo>
                  <a:lnTo>
                    <a:pt x="37535" y="8378"/>
                  </a:lnTo>
                  <a:lnTo>
                    <a:pt x="36773" y="8188"/>
                  </a:lnTo>
                  <a:lnTo>
                    <a:pt x="36039" y="7970"/>
                  </a:lnTo>
                  <a:lnTo>
                    <a:pt x="35305" y="7725"/>
                  </a:lnTo>
                  <a:lnTo>
                    <a:pt x="34570" y="7453"/>
                  </a:lnTo>
                  <a:lnTo>
                    <a:pt x="33863" y="7154"/>
                  </a:lnTo>
                  <a:lnTo>
                    <a:pt x="33129" y="6855"/>
                  </a:lnTo>
                  <a:lnTo>
                    <a:pt x="32422" y="6501"/>
                  </a:lnTo>
                  <a:lnTo>
                    <a:pt x="31742" y="6148"/>
                  </a:lnTo>
                  <a:lnTo>
                    <a:pt x="31062" y="5740"/>
                  </a:lnTo>
                  <a:lnTo>
                    <a:pt x="30409" y="5332"/>
                  </a:lnTo>
                  <a:lnTo>
                    <a:pt x="29756" y="4869"/>
                  </a:lnTo>
                  <a:lnTo>
                    <a:pt x="29130" y="4380"/>
                  </a:lnTo>
                  <a:lnTo>
                    <a:pt x="28532" y="3863"/>
                  </a:lnTo>
                  <a:lnTo>
                    <a:pt x="27961" y="3292"/>
                  </a:lnTo>
                  <a:lnTo>
                    <a:pt x="27417" y="2721"/>
                  </a:lnTo>
                  <a:lnTo>
                    <a:pt x="26900" y="2095"/>
                  </a:lnTo>
                  <a:lnTo>
                    <a:pt x="26411" y="1442"/>
                  </a:lnTo>
                  <a:lnTo>
                    <a:pt x="25948" y="735"/>
                  </a:lnTo>
                  <a:lnTo>
                    <a:pt x="25513"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3950;p58"/>
            <p:cNvSpPr/>
            <p:nvPr/>
          </p:nvSpPr>
          <p:spPr>
            <a:xfrm>
              <a:off x="4080528" y="4194965"/>
              <a:ext cx="9001" cy="4238"/>
            </a:xfrm>
            <a:custGeom>
              <a:avLst/>
              <a:gdLst/>
              <a:ahLst/>
              <a:cxnLst/>
              <a:rect l="l" t="t" r="r" b="b"/>
              <a:pathLst>
                <a:path w="463" h="218" fill="none" extrusionOk="0">
                  <a:moveTo>
                    <a:pt x="463" y="0"/>
                  </a:moveTo>
                  <a:lnTo>
                    <a:pt x="463" y="0"/>
                  </a:lnTo>
                  <a:lnTo>
                    <a:pt x="191" y="136"/>
                  </a:lnTo>
                  <a:lnTo>
                    <a:pt x="191" y="136"/>
                  </a:lnTo>
                  <a:lnTo>
                    <a:pt x="1" y="218"/>
                  </a:lnTo>
                  <a:lnTo>
                    <a:pt x="1" y="218"/>
                  </a:lnTo>
                  <a:lnTo>
                    <a:pt x="1" y="218"/>
                  </a:lnTo>
                  <a:lnTo>
                    <a:pt x="4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3951;p58"/>
            <p:cNvSpPr/>
            <p:nvPr/>
          </p:nvSpPr>
          <p:spPr>
            <a:xfrm>
              <a:off x="5056591" y="4194965"/>
              <a:ext cx="22220" cy="9526"/>
            </a:xfrm>
            <a:custGeom>
              <a:avLst/>
              <a:gdLst/>
              <a:ahLst/>
              <a:cxnLst/>
              <a:rect l="l" t="t" r="r" b="b"/>
              <a:pathLst>
                <a:path w="1143" h="490" fill="none" extrusionOk="0">
                  <a:moveTo>
                    <a:pt x="1" y="0"/>
                  </a:moveTo>
                  <a:lnTo>
                    <a:pt x="1" y="0"/>
                  </a:lnTo>
                  <a:lnTo>
                    <a:pt x="572" y="245"/>
                  </a:lnTo>
                  <a:lnTo>
                    <a:pt x="1143" y="490"/>
                  </a:lnTo>
                  <a:lnTo>
                    <a:pt x="1143" y="490"/>
                  </a:lnTo>
                  <a:lnTo>
                    <a:pt x="1143" y="490"/>
                  </a:lnTo>
                  <a:lnTo>
                    <a:pt x="1143" y="490"/>
                  </a:lnTo>
                  <a:lnTo>
                    <a:pt x="273" y="136"/>
                  </a:lnTo>
                  <a:lnTo>
                    <a:pt x="273" y="136"/>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3952;p58"/>
            <p:cNvSpPr/>
            <p:nvPr/>
          </p:nvSpPr>
          <p:spPr>
            <a:xfrm>
              <a:off x="5027508" y="4179102"/>
              <a:ext cx="544" cy="19"/>
            </a:xfrm>
            <a:custGeom>
              <a:avLst/>
              <a:gdLst/>
              <a:ahLst/>
              <a:cxnLst/>
              <a:rect l="l" t="t" r="r" b="b"/>
              <a:pathLst>
                <a:path w="28" h="1" fill="none" extrusionOk="0">
                  <a:moveTo>
                    <a:pt x="1" y="0"/>
                  </a:moveTo>
                  <a:lnTo>
                    <a:pt x="1" y="0"/>
                  </a:lnTo>
                  <a:lnTo>
                    <a:pt x="28" y="0"/>
                  </a:lnTo>
                  <a:lnTo>
                    <a:pt x="28"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3953;p58"/>
            <p:cNvSpPr/>
            <p:nvPr/>
          </p:nvSpPr>
          <p:spPr>
            <a:xfrm>
              <a:off x="4118591" y="4174864"/>
              <a:ext cx="6376" cy="4257"/>
            </a:xfrm>
            <a:custGeom>
              <a:avLst/>
              <a:gdLst/>
              <a:ahLst/>
              <a:cxnLst/>
              <a:rect l="l" t="t" r="r" b="b"/>
              <a:pathLst>
                <a:path w="328" h="219" fill="none" extrusionOk="0">
                  <a:moveTo>
                    <a:pt x="327" y="1"/>
                  </a:moveTo>
                  <a:lnTo>
                    <a:pt x="327" y="1"/>
                  </a:lnTo>
                  <a:lnTo>
                    <a:pt x="1" y="218"/>
                  </a:lnTo>
                  <a:lnTo>
                    <a:pt x="1" y="218"/>
                  </a:lnTo>
                  <a:lnTo>
                    <a:pt x="32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3954;p58"/>
            <p:cNvSpPr/>
            <p:nvPr/>
          </p:nvSpPr>
          <p:spPr>
            <a:xfrm>
              <a:off x="5021696" y="4174864"/>
              <a:ext cx="5832" cy="4257"/>
            </a:xfrm>
            <a:custGeom>
              <a:avLst/>
              <a:gdLst/>
              <a:ahLst/>
              <a:cxnLst/>
              <a:rect l="l" t="t" r="r" b="b"/>
              <a:pathLst>
                <a:path w="300" h="219" fill="none" extrusionOk="0">
                  <a:moveTo>
                    <a:pt x="0" y="1"/>
                  </a:moveTo>
                  <a:lnTo>
                    <a:pt x="0" y="1"/>
                  </a:lnTo>
                  <a:lnTo>
                    <a:pt x="300" y="218"/>
                  </a:lnTo>
                  <a:lnTo>
                    <a:pt x="300" y="21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3955;p58"/>
            <p:cNvSpPr/>
            <p:nvPr/>
          </p:nvSpPr>
          <p:spPr>
            <a:xfrm>
              <a:off x="4166180" y="3543550"/>
              <a:ext cx="803183" cy="637146"/>
            </a:xfrm>
            <a:custGeom>
              <a:avLst/>
              <a:gdLst/>
              <a:ahLst/>
              <a:cxnLst/>
              <a:rect l="l" t="t" r="r" b="b"/>
              <a:pathLst>
                <a:path w="41316" h="32775" fill="none" extrusionOk="0">
                  <a:moveTo>
                    <a:pt x="3319" y="8514"/>
                  </a:moveTo>
                  <a:lnTo>
                    <a:pt x="3319" y="8514"/>
                  </a:lnTo>
                  <a:lnTo>
                    <a:pt x="3890" y="8487"/>
                  </a:lnTo>
                  <a:lnTo>
                    <a:pt x="4434" y="8459"/>
                  </a:lnTo>
                  <a:lnTo>
                    <a:pt x="5005" y="8432"/>
                  </a:lnTo>
                  <a:lnTo>
                    <a:pt x="5549" y="8351"/>
                  </a:lnTo>
                  <a:lnTo>
                    <a:pt x="6665" y="8187"/>
                  </a:lnTo>
                  <a:lnTo>
                    <a:pt x="7752" y="7970"/>
                  </a:lnTo>
                  <a:lnTo>
                    <a:pt x="8840" y="7698"/>
                  </a:lnTo>
                  <a:lnTo>
                    <a:pt x="9901" y="7371"/>
                  </a:lnTo>
                  <a:lnTo>
                    <a:pt x="10935" y="7018"/>
                  </a:lnTo>
                  <a:lnTo>
                    <a:pt x="11941" y="6637"/>
                  </a:lnTo>
                  <a:lnTo>
                    <a:pt x="12920" y="6229"/>
                  </a:lnTo>
                  <a:lnTo>
                    <a:pt x="13872" y="5794"/>
                  </a:lnTo>
                  <a:lnTo>
                    <a:pt x="14770" y="5359"/>
                  </a:lnTo>
                  <a:lnTo>
                    <a:pt x="15613" y="4924"/>
                  </a:lnTo>
                  <a:lnTo>
                    <a:pt x="16429" y="4488"/>
                  </a:lnTo>
                  <a:lnTo>
                    <a:pt x="17163" y="4080"/>
                  </a:lnTo>
                  <a:lnTo>
                    <a:pt x="18496" y="3292"/>
                  </a:lnTo>
                  <a:lnTo>
                    <a:pt x="18496" y="3292"/>
                  </a:lnTo>
                  <a:lnTo>
                    <a:pt x="18931" y="2965"/>
                  </a:lnTo>
                  <a:lnTo>
                    <a:pt x="19339" y="2639"/>
                  </a:lnTo>
                  <a:lnTo>
                    <a:pt x="19747" y="2258"/>
                  </a:lnTo>
                  <a:lnTo>
                    <a:pt x="20101" y="1850"/>
                  </a:lnTo>
                  <a:lnTo>
                    <a:pt x="20400" y="1442"/>
                  </a:lnTo>
                  <a:lnTo>
                    <a:pt x="20699" y="980"/>
                  </a:lnTo>
                  <a:lnTo>
                    <a:pt x="20944" y="490"/>
                  </a:lnTo>
                  <a:lnTo>
                    <a:pt x="21134" y="1"/>
                  </a:lnTo>
                  <a:lnTo>
                    <a:pt x="21134" y="1"/>
                  </a:lnTo>
                  <a:lnTo>
                    <a:pt x="21189" y="436"/>
                  </a:lnTo>
                  <a:lnTo>
                    <a:pt x="21297" y="871"/>
                  </a:lnTo>
                  <a:lnTo>
                    <a:pt x="21406" y="1306"/>
                  </a:lnTo>
                  <a:lnTo>
                    <a:pt x="21515" y="1714"/>
                  </a:lnTo>
                  <a:lnTo>
                    <a:pt x="21678" y="2095"/>
                  </a:lnTo>
                  <a:lnTo>
                    <a:pt x="21841" y="2503"/>
                  </a:lnTo>
                  <a:lnTo>
                    <a:pt x="22059" y="2856"/>
                  </a:lnTo>
                  <a:lnTo>
                    <a:pt x="22249" y="3210"/>
                  </a:lnTo>
                  <a:lnTo>
                    <a:pt x="22494" y="3564"/>
                  </a:lnTo>
                  <a:lnTo>
                    <a:pt x="22739" y="3890"/>
                  </a:lnTo>
                  <a:lnTo>
                    <a:pt x="23011" y="4216"/>
                  </a:lnTo>
                  <a:lnTo>
                    <a:pt x="23283" y="4543"/>
                  </a:lnTo>
                  <a:lnTo>
                    <a:pt x="23582" y="4842"/>
                  </a:lnTo>
                  <a:lnTo>
                    <a:pt x="23881" y="5114"/>
                  </a:lnTo>
                  <a:lnTo>
                    <a:pt x="24208" y="5413"/>
                  </a:lnTo>
                  <a:lnTo>
                    <a:pt x="24534" y="5658"/>
                  </a:lnTo>
                  <a:lnTo>
                    <a:pt x="25241" y="6175"/>
                  </a:lnTo>
                  <a:lnTo>
                    <a:pt x="26003" y="6637"/>
                  </a:lnTo>
                  <a:lnTo>
                    <a:pt x="26764" y="7045"/>
                  </a:lnTo>
                  <a:lnTo>
                    <a:pt x="27580" y="7453"/>
                  </a:lnTo>
                  <a:lnTo>
                    <a:pt x="28424" y="7779"/>
                  </a:lnTo>
                  <a:lnTo>
                    <a:pt x="29267" y="8106"/>
                  </a:lnTo>
                  <a:lnTo>
                    <a:pt x="30110" y="8405"/>
                  </a:lnTo>
                  <a:lnTo>
                    <a:pt x="30980" y="8650"/>
                  </a:lnTo>
                  <a:lnTo>
                    <a:pt x="31823" y="8867"/>
                  </a:lnTo>
                  <a:lnTo>
                    <a:pt x="32667" y="9085"/>
                  </a:lnTo>
                  <a:lnTo>
                    <a:pt x="33510" y="9248"/>
                  </a:lnTo>
                  <a:lnTo>
                    <a:pt x="34326" y="9411"/>
                  </a:lnTo>
                  <a:lnTo>
                    <a:pt x="35849" y="9629"/>
                  </a:lnTo>
                  <a:lnTo>
                    <a:pt x="37209" y="9819"/>
                  </a:lnTo>
                  <a:lnTo>
                    <a:pt x="38351" y="9901"/>
                  </a:lnTo>
                  <a:lnTo>
                    <a:pt x="39249" y="9982"/>
                  </a:lnTo>
                  <a:lnTo>
                    <a:pt x="40010" y="10010"/>
                  </a:lnTo>
                  <a:lnTo>
                    <a:pt x="40500" y="12294"/>
                  </a:lnTo>
                  <a:lnTo>
                    <a:pt x="38650" y="12186"/>
                  </a:lnTo>
                  <a:lnTo>
                    <a:pt x="40500" y="14824"/>
                  </a:lnTo>
                  <a:lnTo>
                    <a:pt x="38433" y="14824"/>
                  </a:lnTo>
                  <a:lnTo>
                    <a:pt x="41098" y="18305"/>
                  </a:lnTo>
                  <a:lnTo>
                    <a:pt x="41316" y="32122"/>
                  </a:lnTo>
                  <a:lnTo>
                    <a:pt x="41316" y="32122"/>
                  </a:lnTo>
                  <a:lnTo>
                    <a:pt x="40663" y="32258"/>
                  </a:lnTo>
                  <a:lnTo>
                    <a:pt x="40010" y="32340"/>
                  </a:lnTo>
                  <a:lnTo>
                    <a:pt x="39330" y="32394"/>
                  </a:lnTo>
                  <a:lnTo>
                    <a:pt x="38650" y="32421"/>
                  </a:lnTo>
                  <a:lnTo>
                    <a:pt x="38650" y="32421"/>
                  </a:lnTo>
                  <a:lnTo>
                    <a:pt x="37970" y="32394"/>
                  </a:lnTo>
                  <a:lnTo>
                    <a:pt x="37263" y="32340"/>
                  </a:lnTo>
                  <a:lnTo>
                    <a:pt x="36583" y="32285"/>
                  </a:lnTo>
                  <a:lnTo>
                    <a:pt x="35876" y="32177"/>
                  </a:lnTo>
                  <a:lnTo>
                    <a:pt x="35169" y="32068"/>
                  </a:lnTo>
                  <a:lnTo>
                    <a:pt x="34462" y="31932"/>
                  </a:lnTo>
                  <a:lnTo>
                    <a:pt x="33782" y="31769"/>
                  </a:lnTo>
                  <a:lnTo>
                    <a:pt x="33075" y="31605"/>
                  </a:lnTo>
                  <a:lnTo>
                    <a:pt x="31715" y="31225"/>
                  </a:lnTo>
                  <a:lnTo>
                    <a:pt x="30382" y="30762"/>
                  </a:lnTo>
                  <a:lnTo>
                    <a:pt x="29103" y="30300"/>
                  </a:lnTo>
                  <a:lnTo>
                    <a:pt x="27880" y="29838"/>
                  </a:lnTo>
                  <a:lnTo>
                    <a:pt x="26764" y="29348"/>
                  </a:lnTo>
                  <a:lnTo>
                    <a:pt x="25731" y="28886"/>
                  </a:lnTo>
                  <a:lnTo>
                    <a:pt x="24833" y="28450"/>
                  </a:lnTo>
                  <a:lnTo>
                    <a:pt x="24045" y="28042"/>
                  </a:lnTo>
                  <a:lnTo>
                    <a:pt x="22957" y="27471"/>
                  </a:lnTo>
                  <a:lnTo>
                    <a:pt x="22549" y="27226"/>
                  </a:lnTo>
                  <a:lnTo>
                    <a:pt x="20318" y="16537"/>
                  </a:lnTo>
                  <a:lnTo>
                    <a:pt x="20318" y="16537"/>
                  </a:lnTo>
                  <a:lnTo>
                    <a:pt x="20209" y="17381"/>
                  </a:lnTo>
                  <a:lnTo>
                    <a:pt x="20046" y="18360"/>
                  </a:lnTo>
                  <a:lnTo>
                    <a:pt x="19829" y="19692"/>
                  </a:lnTo>
                  <a:lnTo>
                    <a:pt x="19530" y="21324"/>
                  </a:lnTo>
                  <a:lnTo>
                    <a:pt x="19176" y="23174"/>
                  </a:lnTo>
                  <a:lnTo>
                    <a:pt x="18741" y="25268"/>
                  </a:lnTo>
                  <a:lnTo>
                    <a:pt x="18197" y="27526"/>
                  </a:lnTo>
                  <a:lnTo>
                    <a:pt x="18197" y="27526"/>
                  </a:lnTo>
                  <a:lnTo>
                    <a:pt x="18061" y="27934"/>
                  </a:lnTo>
                  <a:lnTo>
                    <a:pt x="17898" y="28342"/>
                  </a:lnTo>
                  <a:lnTo>
                    <a:pt x="17653" y="28722"/>
                  </a:lnTo>
                  <a:lnTo>
                    <a:pt x="17381" y="29076"/>
                  </a:lnTo>
                  <a:lnTo>
                    <a:pt x="17082" y="29430"/>
                  </a:lnTo>
                  <a:lnTo>
                    <a:pt x="16728" y="29729"/>
                  </a:lnTo>
                  <a:lnTo>
                    <a:pt x="16347" y="30028"/>
                  </a:lnTo>
                  <a:lnTo>
                    <a:pt x="15939" y="30300"/>
                  </a:lnTo>
                  <a:lnTo>
                    <a:pt x="15477" y="30572"/>
                  </a:lnTo>
                  <a:lnTo>
                    <a:pt x="15015" y="30817"/>
                  </a:lnTo>
                  <a:lnTo>
                    <a:pt x="14498" y="31034"/>
                  </a:lnTo>
                  <a:lnTo>
                    <a:pt x="13981" y="31225"/>
                  </a:lnTo>
                  <a:lnTo>
                    <a:pt x="13437" y="31415"/>
                  </a:lnTo>
                  <a:lnTo>
                    <a:pt x="12866" y="31605"/>
                  </a:lnTo>
                  <a:lnTo>
                    <a:pt x="12295" y="31741"/>
                  </a:lnTo>
                  <a:lnTo>
                    <a:pt x="11696" y="31905"/>
                  </a:lnTo>
                  <a:lnTo>
                    <a:pt x="10500" y="32149"/>
                  </a:lnTo>
                  <a:lnTo>
                    <a:pt x="9248" y="32340"/>
                  </a:lnTo>
                  <a:lnTo>
                    <a:pt x="8024" y="32503"/>
                  </a:lnTo>
                  <a:lnTo>
                    <a:pt x="6801" y="32612"/>
                  </a:lnTo>
                  <a:lnTo>
                    <a:pt x="5631" y="32693"/>
                  </a:lnTo>
                  <a:lnTo>
                    <a:pt x="4489" y="32748"/>
                  </a:lnTo>
                  <a:lnTo>
                    <a:pt x="3455" y="32775"/>
                  </a:lnTo>
                  <a:lnTo>
                    <a:pt x="2530" y="32775"/>
                  </a:lnTo>
                  <a:lnTo>
                    <a:pt x="2530" y="32775"/>
                  </a:lnTo>
                  <a:lnTo>
                    <a:pt x="1470" y="32748"/>
                  </a:lnTo>
                  <a:lnTo>
                    <a:pt x="681" y="32748"/>
                  </a:lnTo>
                  <a:lnTo>
                    <a:pt x="1" y="32721"/>
                  </a:lnTo>
                  <a:lnTo>
                    <a:pt x="1" y="16973"/>
                  </a:lnTo>
                  <a:lnTo>
                    <a:pt x="3319" y="14824"/>
                  </a:lnTo>
                  <a:lnTo>
                    <a:pt x="1905" y="14198"/>
                  </a:lnTo>
                  <a:lnTo>
                    <a:pt x="3319" y="12131"/>
                  </a:lnTo>
                  <a:lnTo>
                    <a:pt x="246" y="12947"/>
                  </a:lnTo>
                  <a:lnTo>
                    <a:pt x="626" y="8269"/>
                  </a:lnTo>
                  <a:lnTo>
                    <a:pt x="626" y="8269"/>
                  </a:lnTo>
                  <a:lnTo>
                    <a:pt x="1306" y="8378"/>
                  </a:lnTo>
                  <a:lnTo>
                    <a:pt x="1986" y="8459"/>
                  </a:lnTo>
                  <a:lnTo>
                    <a:pt x="2639" y="8487"/>
                  </a:lnTo>
                  <a:lnTo>
                    <a:pt x="3319" y="851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3956;p58"/>
            <p:cNvSpPr/>
            <p:nvPr/>
          </p:nvSpPr>
          <p:spPr>
            <a:xfrm>
              <a:off x="4124423" y="3538788"/>
              <a:ext cx="897292" cy="669416"/>
            </a:xfrm>
            <a:custGeom>
              <a:avLst/>
              <a:gdLst/>
              <a:ahLst/>
              <a:cxnLst/>
              <a:rect l="l" t="t" r="r" b="b"/>
              <a:pathLst>
                <a:path w="46157" h="34435" fill="none" extrusionOk="0">
                  <a:moveTo>
                    <a:pt x="23255" y="1"/>
                  </a:moveTo>
                  <a:lnTo>
                    <a:pt x="23255" y="1"/>
                  </a:lnTo>
                  <a:lnTo>
                    <a:pt x="23065" y="273"/>
                  </a:lnTo>
                  <a:lnTo>
                    <a:pt x="22793" y="572"/>
                  </a:lnTo>
                  <a:lnTo>
                    <a:pt x="22412" y="980"/>
                  </a:lnTo>
                  <a:lnTo>
                    <a:pt x="21895" y="1470"/>
                  </a:lnTo>
                  <a:lnTo>
                    <a:pt x="21242" y="1986"/>
                  </a:lnTo>
                  <a:lnTo>
                    <a:pt x="20862" y="2285"/>
                  </a:lnTo>
                  <a:lnTo>
                    <a:pt x="20426" y="2557"/>
                  </a:lnTo>
                  <a:lnTo>
                    <a:pt x="19964" y="2857"/>
                  </a:lnTo>
                  <a:lnTo>
                    <a:pt x="19474" y="3156"/>
                  </a:lnTo>
                  <a:lnTo>
                    <a:pt x="18930" y="3455"/>
                  </a:lnTo>
                  <a:lnTo>
                    <a:pt x="18332" y="3754"/>
                  </a:lnTo>
                  <a:lnTo>
                    <a:pt x="17707" y="4026"/>
                  </a:lnTo>
                  <a:lnTo>
                    <a:pt x="17054" y="4325"/>
                  </a:lnTo>
                  <a:lnTo>
                    <a:pt x="16347" y="4597"/>
                  </a:lnTo>
                  <a:lnTo>
                    <a:pt x="15585" y="4842"/>
                  </a:lnTo>
                  <a:lnTo>
                    <a:pt x="14769" y="5114"/>
                  </a:lnTo>
                  <a:lnTo>
                    <a:pt x="13899" y="5332"/>
                  </a:lnTo>
                  <a:lnTo>
                    <a:pt x="13001" y="5549"/>
                  </a:lnTo>
                  <a:lnTo>
                    <a:pt x="12049" y="5740"/>
                  </a:lnTo>
                  <a:lnTo>
                    <a:pt x="11016" y="5903"/>
                  </a:lnTo>
                  <a:lnTo>
                    <a:pt x="9955" y="6039"/>
                  </a:lnTo>
                  <a:lnTo>
                    <a:pt x="8840" y="6175"/>
                  </a:lnTo>
                  <a:lnTo>
                    <a:pt x="7670" y="6256"/>
                  </a:lnTo>
                  <a:lnTo>
                    <a:pt x="6446" y="6311"/>
                  </a:lnTo>
                  <a:lnTo>
                    <a:pt x="5168" y="6311"/>
                  </a:lnTo>
                  <a:lnTo>
                    <a:pt x="5168" y="6311"/>
                  </a:lnTo>
                  <a:lnTo>
                    <a:pt x="3726" y="6311"/>
                  </a:lnTo>
                  <a:lnTo>
                    <a:pt x="2230" y="6229"/>
                  </a:lnTo>
                  <a:lnTo>
                    <a:pt x="2230" y="6229"/>
                  </a:lnTo>
                  <a:lnTo>
                    <a:pt x="1986" y="9221"/>
                  </a:lnTo>
                  <a:lnTo>
                    <a:pt x="1741" y="12104"/>
                  </a:lnTo>
                  <a:lnTo>
                    <a:pt x="1741" y="12104"/>
                  </a:lnTo>
                  <a:lnTo>
                    <a:pt x="1523" y="15205"/>
                  </a:lnTo>
                  <a:lnTo>
                    <a:pt x="1578" y="15150"/>
                  </a:lnTo>
                  <a:lnTo>
                    <a:pt x="1578" y="15150"/>
                  </a:lnTo>
                  <a:lnTo>
                    <a:pt x="2203" y="14715"/>
                  </a:lnTo>
                  <a:lnTo>
                    <a:pt x="2883" y="14307"/>
                  </a:lnTo>
                  <a:lnTo>
                    <a:pt x="2883" y="14307"/>
                  </a:lnTo>
                  <a:lnTo>
                    <a:pt x="3590" y="13927"/>
                  </a:lnTo>
                  <a:lnTo>
                    <a:pt x="3944" y="13763"/>
                  </a:lnTo>
                  <a:lnTo>
                    <a:pt x="4325" y="13627"/>
                  </a:lnTo>
                  <a:lnTo>
                    <a:pt x="4325" y="13627"/>
                  </a:lnTo>
                  <a:lnTo>
                    <a:pt x="4053" y="13927"/>
                  </a:lnTo>
                  <a:lnTo>
                    <a:pt x="3781" y="14226"/>
                  </a:lnTo>
                  <a:lnTo>
                    <a:pt x="3182" y="14742"/>
                  </a:lnTo>
                  <a:lnTo>
                    <a:pt x="3182" y="14742"/>
                  </a:lnTo>
                  <a:lnTo>
                    <a:pt x="2638" y="15178"/>
                  </a:lnTo>
                  <a:lnTo>
                    <a:pt x="2638" y="15178"/>
                  </a:lnTo>
                  <a:lnTo>
                    <a:pt x="3264" y="15259"/>
                  </a:lnTo>
                  <a:lnTo>
                    <a:pt x="3890" y="15422"/>
                  </a:lnTo>
                  <a:lnTo>
                    <a:pt x="3890" y="15422"/>
                  </a:lnTo>
                  <a:lnTo>
                    <a:pt x="3346" y="15558"/>
                  </a:lnTo>
                  <a:lnTo>
                    <a:pt x="2829" y="15640"/>
                  </a:lnTo>
                  <a:lnTo>
                    <a:pt x="2285" y="15694"/>
                  </a:lnTo>
                  <a:lnTo>
                    <a:pt x="1741" y="15722"/>
                  </a:lnTo>
                  <a:lnTo>
                    <a:pt x="1469" y="15722"/>
                  </a:lnTo>
                  <a:lnTo>
                    <a:pt x="1469" y="15722"/>
                  </a:lnTo>
                  <a:lnTo>
                    <a:pt x="1306" y="18550"/>
                  </a:lnTo>
                  <a:lnTo>
                    <a:pt x="1306" y="18550"/>
                  </a:lnTo>
                  <a:lnTo>
                    <a:pt x="1088" y="22195"/>
                  </a:lnTo>
                  <a:lnTo>
                    <a:pt x="898" y="25377"/>
                  </a:lnTo>
                  <a:lnTo>
                    <a:pt x="898" y="25377"/>
                  </a:lnTo>
                  <a:lnTo>
                    <a:pt x="707" y="29593"/>
                  </a:lnTo>
                  <a:lnTo>
                    <a:pt x="626" y="31932"/>
                  </a:lnTo>
                  <a:lnTo>
                    <a:pt x="626" y="31932"/>
                  </a:lnTo>
                  <a:lnTo>
                    <a:pt x="599" y="32286"/>
                  </a:lnTo>
                  <a:lnTo>
                    <a:pt x="599" y="32286"/>
                  </a:lnTo>
                  <a:lnTo>
                    <a:pt x="27" y="32721"/>
                  </a:lnTo>
                  <a:lnTo>
                    <a:pt x="27" y="32721"/>
                  </a:lnTo>
                  <a:lnTo>
                    <a:pt x="27" y="32721"/>
                  </a:lnTo>
                  <a:lnTo>
                    <a:pt x="0" y="34244"/>
                  </a:lnTo>
                  <a:lnTo>
                    <a:pt x="0" y="34244"/>
                  </a:lnTo>
                  <a:lnTo>
                    <a:pt x="544" y="34298"/>
                  </a:lnTo>
                  <a:lnTo>
                    <a:pt x="1958" y="34434"/>
                  </a:lnTo>
                  <a:lnTo>
                    <a:pt x="1958" y="34434"/>
                  </a:lnTo>
                  <a:lnTo>
                    <a:pt x="2530" y="34434"/>
                  </a:lnTo>
                  <a:lnTo>
                    <a:pt x="2530" y="34434"/>
                  </a:lnTo>
                  <a:lnTo>
                    <a:pt x="3835" y="34407"/>
                  </a:lnTo>
                  <a:lnTo>
                    <a:pt x="5168" y="34380"/>
                  </a:lnTo>
                  <a:lnTo>
                    <a:pt x="6528" y="34353"/>
                  </a:lnTo>
                  <a:lnTo>
                    <a:pt x="7861" y="34271"/>
                  </a:lnTo>
                  <a:lnTo>
                    <a:pt x="9193" y="34162"/>
                  </a:lnTo>
                  <a:lnTo>
                    <a:pt x="10526" y="34054"/>
                  </a:lnTo>
                  <a:lnTo>
                    <a:pt x="11804" y="33890"/>
                  </a:lnTo>
                  <a:lnTo>
                    <a:pt x="13083" y="33727"/>
                  </a:lnTo>
                  <a:lnTo>
                    <a:pt x="13083" y="33727"/>
                  </a:lnTo>
                  <a:lnTo>
                    <a:pt x="13790" y="33591"/>
                  </a:lnTo>
                  <a:lnTo>
                    <a:pt x="14497" y="33455"/>
                  </a:lnTo>
                  <a:lnTo>
                    <a:pt x="15150" y="33265"/>
                  </a:lnTo>
                  <a:lnTo>
                    <a:pt x="15775" y="33102"/>
                  </a:lnTo>
                  <a:lnTo>
                    <a:pt x="16374" y="32884"/>
                  </a:lnTo>
                  <a:lnTo>
                    <a:pt x="16945" y="32666"/>
                  </a:lnTo>
                  <a:lnTo>
                    <a:pt x="17489" y="32422"/>
                  </a:lnTo>
                  <a:lnTo>
                    <a:pt x="18006" y="32177"/>
                  </a:lnTo>
                  <a:lnTo>
                    <a:pt x="18006" y="32177"/>
                  </a:lnTo>
                  <a:lnTo>
                    <a:pt x="18686" y="31796"/>
                  </a:lnTo>
                  <a:lnTo>
                    <a:pt x="19338" y="31388"/>
                  </a:lnTo>
                  <a:lnTo>
                    <a:pt x="19964" y="30898"/>
                  </a:lnTo>
                  <a:lnTo>
                    <a:pt x="20535" y="30382"/>
                  </a:lnTo>
                  <a:lnTo>
                    <a:pt x="21079" y="29838"/>
                  </a:lnTo>
                  <a:lnTo>
                    <a:pt x="21569" y="29239"/>
                  </a:lnTo>
                  <a:lnTo>
                    <a:pt x="22031" y="28614"/>
                  </a:lnTo>
                  <a:lnTo>
                    <a:pt x="22466" y="27934"/>
                  </a:lnTo>
                  <a:lnTo>
                    <a:pt x="22466" y="27934"/>
                  </a:lnTo>
                  <a:lnTo>
                    <a:pt x="22466" y="27961"/>
                  </a:lnTo>
                  <a:lnTo>
                    <a:pt x="22466" y="27961"/>
                  </a:lnTo>
                  <a:lnTo>
                    <a:pt x="22901" y="28614"/>
                  </a:lnTo>
                  <a:lnTo>
                    <a:pt x="23364" y="29239"/>
                  </a:lnTo>
                  <a:lnTo>
                    <a:pt x="23853" y="29838"/>
                  </a:lnTo>
                  <a:lnTo>
                    <a:pt x="24397" y="30382"/>
                  </a:lnTo>
                  <a:lnTo>
                    <a:pt x="24969" y="30898"/>
                  </a:lnTo>
                  <a:lnTo>
                    <a:pt x="25594" y="31388"/>
                  </a:lnTo>
                  <a:lnTo>
                    <a:pt x="26247" y="31796"/>
                  </a:lnTo>
                  <a:lnTo>
                    <a:pt x="26927" y="32177"/>
                  </a:lnTo>
                  <a:lnTo>
                    <a:pt x="26927" y="32177"/>
                  </a:lnTo>
                  <a:lnTo>
                    <a:pt x="26927" y="32177"/>
                  </a:lnTo>
                  <a:lnTo>
                    <a:pt x="27444" y="32422"/>
                  </a:lnTo>
                  <a:lnTo>
                    <a:pt x="27988" y="32666"/>
                  </a:lnTo>
                  <a:lnTo>
                    <a:pt x="28559" y="32884"/>
                  </a:lnTo>
                  <a:lnTo>
                    <a:pt x="29157" y="33102"/>
                  </a:lnTo>
                  <a:lnTo>
                    <a:pt x="29783" y="33265"/>
                  </a:lnTo>
                  <a:lnTo>
                    <a:pt x="30436" y="33455"/>
                  </a:lnTo>
                  <a:lnTo>
                    <a:pt x="31115" y="33591"/>
                  </a:lnTo>
                  <a:lnTo>
                    <a:pt x="31850" y="33727"/>
                  </a:lnTo>
                  <a:lnTo>
                    <a:pt x="31850" y="33727"/>
                  </a:lnTo>
                  <a:lnTo>
                    <a:pt x="31850" y="33727"/>
                  </a:lnTo>
                  <a:lnTo>
                    <a:pt x="31877" y="33727"/>
                  </a:lnTo>
                  <a:lnTo>
                    <a:pt x="31877" y="33727"/>
                  </a:lnTo>
                  <a:lnTo>
                    <a:pt x="31986" y="33754"/>
                  </a:lnTo>
                  <a:lnTo>
                    <a:pt x="31986" y="33754"/>
                  </a:lnTo>
                  <a:lnTo>
                    <a:pt x="33237" y="33918"/>
                  </a:lnTo>
                  <a:lnTo>
                    <a:pt x="34515" y="34054"/>
                  </a:lnTo>
                  <a:lnTo>
                    <a:pt x="35794" y="34190"/>
                  </a:lnTo>
                  <a:lnTo>
                    <a:pt x="37126" y="34271"/>
                  </a:lnTo>
                  <a:lnTo>
                    <a:pt x="38432" y="34353"/>
                  </a:lnTo>
                  <a:lnTo>
                    <a:pt x="39765" y="34380"/>
                  </a:lnTo>
                  <a:lnTo>
                    <a:pt x="41097" y="34407"/>
                  </a:lnTo>
                  <a:lnTo>
                    <a:pt x="42376" y="34434"/>
                  </a:lnTo>
                  <a:lnTo>
                    <a:pt x="42376" y="34434"/>
                  </a:lnTo>
                  <a:lnTo>
                    <a:pt x="42376" y="34434"/>
                  </a:lnTo>
                  <a:lnTo>
                    <a:pt x="42376" y="34434"/>
                  </a:lnTo>
                  <a:lnTo>
                    <a:pt x="42403" y="34434"/>
                  </a:lnTo>
                  <a:lnTo>
                    <a:pt x="42403" y="34434"/>
                  </a:lnTo>
                  <a:lnTo>
                    <a:pt x="44361" y="34407"/>
                  </a:lnTo>
                  <a:lnTo>
                    <a:pt x="44361" y="34407"/>
                  </a:lnTo>
                  <a:lnTo>
                    <a:pt x="45667" y="34298"/>
                  </a:lnTo>
                  <a:lnTo>
                    <a:pt x="46156" y="34244"/>
                  </a:lnTo>
                  <a:lnTo>
                    <a:pt x="46156" y="34244"/>
                  </a:lnTo>
                  <a:lnTo>
                    <a:pt x="46156" y="32721"/>
                  </a:lnTo>
                  <a:lnTo>
                    <a:pt x="46156" y="32721"/>
                  </a:lnTo>
                  <a:lnTo>
                    <a:pt x="46156" y="32721"/>
                  </a:lnTo>
                  <a:lnTo>
                    <a:pt x="45558" y="32286"/>
                  </a:lnTo>
                  <a:lnTo>
                    <a:pt x="45558" y="32286"/>
                  </a:lnTo>
                  <a:lnTo>
                    <a:pt x="45531" y="31932"/>
                  </a:lnTo>
                  <a:lnTo>
                    <a:pt x="45531" y="31932"/>
                  </a:lnTo>
                  <a:lnTo>
                    <a:pt x="45449" y="29593"/>
                  </a:lnTo>
                  <a:lnTo>
                    <a:pt x="45259" y="25377"/>
                  </a:lnTo>
                  <a:lnTo>
                    <a:pt x="45259" y="25377"/>
                  </a:lnTo>
                  <a:lnTo>
                    <a:pt x="45096" y="22195"/>
                  </a:lnTo>
                  <a:lnTo>
                    <a:pt x="44878" y="18550"/>
                  </a:lnTo>
                  <a:lnTo>
                    <a:pt x="44878" y="18550"/>
                  </a:lnTo>
                  <a:lnTo>
                    <a:pt x="44660" y="15422"/>
                  </a:lnTo>
                  <a:lnTo>
                    <a:pt x="44416" y="12104"/>
                  </a:lnTo>
                  <a:lnTo>
                    <a:pt x="44416" y="12104"/>
                  </a:lnTo>
                  <a:lnTo>
                    <a:pt x="44198" y="9439"/>
                  </a:lnTo>
                  <a:lnTo>
                    <a:pt x="44198" y="9439"/>
                  </a:lnTo>
                  <a:lnTo>
                    <a:pt x="43001" y="9412"/>
                  </a:lnTo>
                  <a:lnTo>
                    <a:pt x="41696" y="9330"/>
                  </a:lnTo>
                  <a:lnTo>
                    <a:pt x="40336" y="9248"/>
                  </a:lnTo>
                  <a:lnTo>
                    <a:pt x="38949" y="9085"/>
                  </a:lnTo>
                  <a:lnTo>
                    <a:pt x="37480" y="8840"/>
                  </a:lnTo>
                  <a:lnTo>
                    <a:pt x="36746" y="8704"/>
                  </a:lnTo>
                  <a:lnTo>
                    <a:pt x="36011" y="8541"/>
                  </a:lnTo>
                  <a:lnTo>
                    <a:pt x="35277" y="8378"/>
                  </a:lnTo>
                  <a:lnTo>
                    <a:pt x="34515" y="8188"/>
                  </a:lnTo>
                  <a:lnTo>
                    <a:pt x="33781" y="7970"/>
                  </a:lnTo>
                  <a:lnTo>
                    <a:pt x="33047" y="7725"/>
                  </a:lnTo>
                  <a:lnTo>
                    <a:pt x="32312" y="7453"/>
                  </a:lnTo>
                  <a:lnTo>
                    <a:pt x="31605" y="7154"/>
                  </a:lnTo>
                  <a:lnTo>
                    <a:pt x="30871" y="6855"/>
                  </a:lnTo>
                  <a:lnTo>
                    <a:pt x="30164" y="6501"/>
                  </a:lnTo>
                  <a:lnTo>
                    <a:pt x="29484" y="6148"/>
                  </a:lnTo>
                  <a:lnTo>
                    <a:pt x="28804" y="5740"/>
                  </a:lnTo>
                  <a:lnTo>
                    <a:pt x="28151" y="5332"/>
                  </a:lnTo>
                  <a:lnTo>
                    <a:pt x="27498" y="4869"/>
                  </a:lnTo>
                  <a:lnTo>
                    <a:pt x="26872" y="4380"/>
                  </a:lnTo>
                  <a:lnTo>
                    <a:pt x="26274" y="3863"/>
                  </a:lnTo>
                  <a:lnTo>
                    <a:pt x="25703" y="3292"/>
                  </a:lnTo>
                  <a:lnTo>
                    <a:pt x="25159" y="2721"/>
                  </a:lnTo>
                  <a:lnTo>
                    <a:pt x="24642" y="2095"/>
                  </a:lnTo>
                  <a:lnTo>
                    <a:pt x="24153" y="1442"/>
                  </a:lnTo>
                  <a:lnTo>
                    <a:pt x="23690" y="735"/>
                  </a:lnTo>
                  <a:lnTo>
                    <a:pt x="232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3957;p58"/>
            <p:cNvSpPr/>
            <p:nvPr/>
          </p:nvSpPr>
          <p:spPr>
            <a:xfrm>
              <a:off x="4331692" y="1988000"/>
              <a:ext cx="457365" cy="563118"/>
            </a:xfrm>
            <a:custGeom>
              <a:avLst/>
              <a:gdLst/>
              <a:ahLst/>
              <a:cxnLst/>
              <a:rect l="l" t="t" r="r" b="b"/>
              <a:pathLst>
                <a:path w="23527" h="28967" extrusionOk="0">
                  <a:moveTo>
                    <a:pt x="11940" y="0"/>
                  </a:moveTo>
                  <a:lnTo>
                    <a:pt x="3209" y="2802"/>
                  </a:lnTo>
                  <a:lnTo>
                    <a:pt x="3291" y="2965"/>
                  </a:lnTo>
                  <a:lnTo>
                    <a:pt x="3373" y="3209"/>
                  </a:lnTo>
                  <a:lnTo>
                    <a:pt x="3536" y="3808"/>
                  </a:lnTo>
                  <a:lnTo>
                    <a:pt x="3672" y="4515"/>
                  </a:lnTo>
                  <a:lnTo>
                    <a:pt x="3808" y="5249"/>
                  </a:lnTo>
                  <a:lnTo>
                    <a:pt x="3835" y="5875"/>
                  </a:lnTo>
                  <a:lnTo>
                    <a:pt x="3862" y="6582"/>
                  </a:lnTo>
                  <a:lnTo>
                    <a:pt x="3862" y="8105"/>
                  </a:lnTo>
                  <a:lnTo>
                    <a:pt x="3808" y="9710"/>
                  </a:lnTo>
                  <a:lnTo>
                    <a:pt x="3753" y="10499"/>
                  </a:lnTo>
                  <a:lnTo>
                    <a:pt x="3672" y="11233"/>
                  </a:lnTo>
                  <a:lnTo>
                    <a:pt x="3427" y="12158"/>
                  </a:lnTo>
                  <a:lnTo>
                    <a:pt x="3155" y="13001"/>
                  </a:lnTo>
                  <a:lnTo>
                    <a:pt x="2856" y="13790"/>
                  </a:lnTo>
                  <a:lnTo>
                    <a:pt x="2557" y="14497"/>
                  </a:lnTo>
                  <a:lnTo>
                    <a:pt x="2230" y="15177"/>
                  </a:lnTo>
                  <a:lnTo>
                    <a:pt x="1904" y="15775"/>
                  </a:lnTo>
                  <a:lnTo>
                    <a:pt x="1523" y="16319"/>
                  </a:lnTo>
                  <a:lnTo>
                    <a:pt x="1170" y="16836"/>
                  </a:lnTo>
                  <a:lnTo>
                    <a:pt x="598" y="16999"/>
                  </a:lnTo>
                  <a:lnTo>
                    <a:pt x="0" y="17162"/>
                  </a:lnTo>
                  <a:lnTo>
                    <a:pt x="27" y="17462"/>
                  </a:lnTo>
                  <a:lnTo>
                    <a:pt x="54" y="17788"/>
                  </a:lnTo>
                  <a:lnTo>
                    <a:pt x="82" y="18033"/>
                  </a:lnTo>
                  <a:lnTo>
                    <a:pt x="136" y="18305"/>
                  </a:lnTo>
                  <a:lnTo>
                    <a:pt x="218" y="18550"/>
                  </a:lnTo>
                  <a:lnTo>
                    <a:pt x="299" y="18794"/>
                  </a:lnTo>
                  <a:lnTo>
                    <a:pt x="435" y="19066"/>
                  </a:lnTo>
                  <a:lnTo>
                    <a:pt x="571" y="19311"/>
                  </a:lnTo>
                  <a:lnTo>
                    <a:pt x="952" y="19828"/>
                  </a:lnTo>
                  <a:lnTo>
                    <a:pt x="1360" y="20345"/>
                  </a:lnTo>
                  <a:lnTo>
                    <a:pt x="1850" y="20889"/>
                  </a:lnTo>
                  <a:lnTo>
                    <a:pt x="2394" y="21405"/>
                  </a:lnTo>
                  <a:lnTo>
                    <a:pt x="2965" y="21895"/>
                  </a:lnTo>
                  <a:lnTo>
                    <a:pt x="3536" y="22412"/>
                  </a:lnTo>
                  <a:lnTo>
                    <a:pt x="4134" y="22874"/>
                  </a:lnTo>
                  <a:lnTo>
                    <a:pt x="5277" y="23772"/>
                  </a:lnTo>
                  <a:lnTo>
                    <a:pt x="6310" y="24560"/>
                  </a:lnTo>
                  <a:lnTo>
                    <a:pt x="7099" y="25186"/>
                  </a:lnTo>
                  <a:lnTo>
                    <a:pt x="7915" y="25893"/>
                  </a:lnTo>
                  <a:lnTo>
                    <a:pt x="8840" y="26655"/>
                  </a:lnTo>
                  <a:lnTo>
                    <a:pt x="9356" y="27036"/>
                  </a:lnTo>
                  <a:lnTo>
                    <a:pt x="9873" y="27389"/>
                  </a:lnTo>
                  <a:lnTo>
                    <a:pt x="10417" y="27770"/>
                  </a:lnTo>
                  <a:lnTo>
                    <a:pt x="10988" y="28096"/>
                  </a:lnTo>
                  <a:lnTo>
                    <a:pt x="11532" y="28368"/>
                  </a:lnTo>
                  <a:lnTo>
                    <a:pt x="12103" y="28613"/>
                  </a:lnTo>
                  <a:lnTo>
                    <a:pt x="12702" y="28803"/>
                  </a:lnTo>
                  <a:lnTo>
                    <a:pt x="12974" y="28858"/>
                  </a:lnTo>
                  <a:lnTo>
                    <a:pt x="13273" y="28912"/>
                  </a:lnTo>
                  <a:lnTo>
                    <a:pt x="13545" y="28939"/>
                  </a:lnTo>
                  <a:lnTo>
                    <a:pt x="13817" y="28967"/>
                  </a:lnTo>
                  <a:lnTo>
                    <a:pt x="14116" y="28967"/>
                  </a:lnTo>
                  <a:lnTo>
                    <a:pt x="14388" y="28912"/>
                  </a:lnTo>
                  <a:lnTo>
                    <a:pt x="14660" y="28858"/>
                  </a:lnTo>
                  <a:lnTo>
                    <a:pt x="14932" y="28776"/>
                  </a:lnTo>
                  <a:lnTo>
                    <a:pt x="15177" y="28695"/>
                  </a:lnTo>
                  <a:lnTo>
                    <a:pt x="15449" y="28559"/>
                  </a:lnTo>
                  <a:lnTo>
                    <a:pt x="15639" y="28423"/>
                  </a:lnTo>
                  <a:lnTo>
                    <a:pt x="15857" y="28259"/>
                  </a:lnTo>
                  <a:lnTo>
                    <a:pt x="16238" y="27906"/>
                  </a:lnTo>
                  <a:lnTo>
                    <a:pt x="16591" y="27498"/>
                  </a:lnTo>
                  <a:lnTo>
                    <a:pt x="16945" y="27063"/>
                  </a:lnTo>
                  <a:lnTo>
                    <a:pt x="17625" y="26111"/>
                  </a:lnTo>
                  <a:lnTo>
                    <a:pt x="17924" y="25676"/>
                  </a:lnTo>
                  <a:lnTo>
                    <a:pt x="18223" y="25295"/>
                  </a:lnTo>
                  <a:lnTo>
                    <a:pt x="19175" y="24098"/>
                  </a:lnTo>
                  <a:lnTo>
                    <a:pt x="20100" y="22874"/>
                  </a:lnTo>
                  <a:lnTo>
                    <a:pt x="21025" y="21650"/>
                  </a:lnTo>
                  <a:lnTo>
                    <a:pt x="21460" y="21025"/>
                  </a:lnTo>
                  <a:lnTo>
                    <a:pt x="21868" y="20372"/>
                  </a:lnTo>
                  <a:lnTo>
                    <a:pt x="22330" y="19583"/>
                  </a:lnTo>
                  <a:lnTo>
                    <a:pt x="22765" y="18767"/>
                  </a:lnTo>
                  <a:lnTo>
                    <a:pt x="23146" y="17951"/>
                  </a:lnTo>
                  <a:lnTo>
                    <a:pt x="23527" y="17135"/>
                  </a:lnTo>
                  <a:lnTo>
                    <a:pt x="22956" y="16999"/>
                  </a:lnTo>
                  <a:lnTo>
                    <a:pt x="22439" y="16836"/>
                  </a:lnTo>
                  <a:lnTo>
                    <a:pt x="22058" y="16319"/>
                  </a:lnTo>
                  <a:lnTo>
                    <a:pt x="21705" y="15775"/>
                  </a:lnTo>
                  <a:lnTo>
                    <a:pt x="21351" y="15150"/>
                  </a:lnTo>
                  <a:lnTo>
                    <a:pt x="21025" y="14497"/>
                  </a:lnTo>
                  <a:lnTo>
                    <a:pt x="20725" y="13763"/>
                  </a:lnTo>
                  <a:lnTo>
                    <a:pt x="20453" y="12974"/>
                  </a:lnTo>
                  <a:lnTo>
                    <a:pt x="20182" y="12131"/>
                  </a:lnTo>
                  <a:lnTo>
                    <a:pt x="19910" y="11179"/>
                  </a:lnTo>
                  <a:lnTo>
                    <a:pt x="19746" y="9928"/>
                  </a:lnTo>
                  <a:lnTo>
                    <a:pt x="19638" y="8676"/>
                  </a:lnTo>
                  <a:lnTo>
                    <a:pt x="19610" y="8051"/>
                  </a:lnTo>
                  <a:lnTo>
                    <a:pt x="19610" y="7452"/>
                  </a:lnTo>
                  <a:lnTo>
                    <a:pt x="19610" y="6881"/>
                  </a:lnTo>
                  <a:lnTo>
                    <a:pt x="19665" y="6337"/>
                  </a:lnTo>
                  <a:lnTo>
                    <a:pt x="19746" y="5739"/>
                  </a:lnTo>
                  <a:lnTo>
                    <a:pt x="19855" y="5168"/>
                  </a:lnTo>
                  <a:lnTo>
                    <a:pt x="20018" y="4678"/>
                  </a:lnTo>
                  <a:lnTo>
                    <a:pt x="20127" y="4461"/>
                  </a:lnTo>
                  <a:lnTo>
                    <a:pt x="20236" y="4243"/>
                  </a:lnTo>
                  <a:lnTo>
                    <a:pt x="11940" y="0"/>
                  </a:lnTo>
                  <a:close/>
                </a:path>
              </a:pathLst>
            </a:custGeom>
            <a:solidFill>
              <a:srgbClr val="F5B4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3958;p58"/>
            <p:cNvSpPr/>
            <p:nvPr/>
          </p:nvSpPr>
          <p:spPr>
            <a:xfrm>
              <a:off x="4331692" y="1988000"/>
              <a:ext cx="457365" cy="563118"/>
            </a:xfrm>
            <a:custGeom>
              <a:avLst/>
              <a:gdLst/>
              <a:ahLst/>
              <a:cxnLst/>
              <a:rect l="l" t="t" r="r" b="b"/>
              <a:pathLst>
                <a:path w="23527" h="28967" fill="none" extrusionOk="0">
                  <a:moveTo>
                    <a:pt x="1170" y="16836"/>
                  </a:moveTo>
                  <a:lnTo>
                    <a:pt x="1170" y="16836"/>
                  </a:lnTo>
                  <a:lnTo>
                    <a:pt x="598" y="16999"/>
                  </a:lnTo>
                  <a:lnTo>
                    <a:pt x="0" y="17162"/>
                  </a:lnTo>
                  <a:lnTo>
                    <a:pt x="0" y="17162"/>
                  </a:lnTo>
                  <a:lnTo>
                    <a:pt x="27" y="17462"/>
                  </a:lnTo>
                  <a:lnTo>
                    <a:pt x="54" y="17788"/>
                  </a:lnTo>
                  <a:lnTo>
                    <a:pt x="54" y="17788"/>
                  </a:lnTo>
                  <a:lnTo>
                    <a:pt x="82" y="18033"/>
                  </a:lnTo>
                  <a:lnTo>
                    <a:pt x="136" y="18305"/>
                  </a:lnTo>
                  <a:lnTo>
                    <a:pt x="218" y="18550"/>
                  </a:lnTo>
                  <a:lnTo>
                    <a:pt x="299" y="18794"/>
                  </a:lnTo>
                  <a:lnTo>
                    <a:pt x="435" y="19066"/>
                  </a:lnTo>
                  <a:lnTo>
                    <a:pt x="571" y="19311"/>
                  </a:lnTo>
                  <a:lnTo>
                    <a:pt x="952" y="19828"/>
                  </a:lnTo>
                  <a:lnTo>
                    <a:pt x="1360" y="20345"/>
                  </a:lnTo>
                  <a:lnTo>
                    <a:pt x="1850" y="20889"/>
                  </a:lnTo>
                  <a:lnTo>
                    <a:pt x="2394" y="21405"/>
                  </a:lnTo>
                  <a:lnTo>
                    <a:pt x="2965" y="21895"/>
                  </a:lnTo>
                  <a:lnTo>
                    <a:pt x="3536" y="22412"/>
                  </a:lnTo>
                  <a:lnTo>
                    <a:pt x="4134" y="22874"/>
                  </a:lnTo>
                  <a:lnTo>
                    <a:pt x="5277" y="23772"/>
                  </a:lnTo>
                  <a:lnTo>
                    <a:pt x="6310" y="24560"/>
                  </a:lnTo>
                  <a:lnTo>
                    <a:pt x="7099" y="25186"/>
                  </a:lnTo>
                  <a:lnTo>
                    <a:pt x="7099" y="25186"/>
                  </a:lnTo>
                  <a:lnTo>
                    <a:pt x="7915" y="25893"/>
                  </a:lnTo>
                  <a:lnTo>
                    <a:pt x="8840" y="26655"/>
                  </a:lnTo>
                  <a:lnTo>
                    <a:pt x="9356" y="27036"/>
                  </a:lnTo>
                  <a:lnTo>
                    <a:pt x="9873" y="27389"/>
                  </a:lnTo>
                  <a:lnTo>
                    <a:pt x="10417" y="27770"/>
                  </a:lnTo>
                  <a:lnTo>
                    <a:pt x="10988" y="28096"/>
                  </a:lnTo>
                  <a:lnTo>
                    <a:pt x="11532" y="28368"/>
                  </a:lnTo>
                  <a:lnTo>
                    <a:pt x="12103" y="28613"/>
                  </a:lnTo>
                  <a:lnTo>
                    <a:pt x="12702" y="28803"/>
                  </a:lnTo>
                  <a:lnTo>
                    <a:pt x="12974" y="28858"/>
                  </a:lnTo>
                  <a:lnTo>
                    <a:pt x="13273" y="28912"/>
                  </a:lnTo>
                  <a:lnTo>
                    <a:pt x="13545" y="28939"/>
                  </a:lnTo>
                  <a:lnTo>
                    <a:pt x="13817" y="28967"/>
                  </a:lnTo>
                  <a:lnTo>
                    <a:pt x="14116" y="28967"/>
                  </a:lnTo>
                  <a:lnTo>
                    <a:pt x="14388" y="28912"/>
                  </a:lnTo>
                  <a:lnTo>
                    <a:pt x="14660" y="28858"/>
                  </a:lnTo>
                  <a:lnTo>
                    <a:pt x="14932" y="28776"/>
                  </a:lnTo>
                  <a:lnTo>
                    <a:pt x="15177" y="28695"/>
                  </a:lnTo>
                  <a:lnTo>
                    <a:pt x="15449" y="28559"/>
                  </a:lnTo>
                  <a:lnTo>
                    <a:pt x="15449" y="28559"/>
                  </a:lnTo>
                  <a:lnTo>
                    <a:pt x="15639" y="28423"/>
                  </a:lnTo>
                  <a:lnTo>
                    <a:pt x="15857" y="28259"/>
                  </a:lnTo>
                  <a:lnTo>
                    <a:pt x="16238" y="27906"/>
                  </a:lnTo>
                  <a:lnTo>
                    <a:pt x="16591" y="27498"/>
                  </a:lnTo>
                  <a:lnTo>
                    <a:pt x="16945" y="27063"/>
                  </a:lnTo>
                  <a:lnTo>
                    <a:pt x="17625" y="26111"/>
                  </a:lnTo>
                  <a:lnTo>
                    <a:pt x="17924" y="25676"/>
                  </a:lnTo>
                  <a:lnTo>
                    <a:pt x="18223" y="25295"/>
                  </a:lnTo>
                  <a:lnTo>
                    <a:pt x="18223" y="25295"/>
                  </a:lnTo>
                  <a:lnTo>
                    <a:pt x="19175" y="24098"/>
                  </a:lnTo>
                  <a:lnTo>
                    <a:pt x="20100" y="22874"/>
                  </a:lnTo>
                  <a:lnTo>
                    <a:pt x="21025" y="21650"/>
                  </a:lnTo>
                  <a:lnTo>
                    <a:pt x="21460" y="21025"/>
                  </a:lnTo>
                  <a:lnTo>
                    <a:pt x="21868" y="20372"/>
                  </a:lnTo>
                  <a:lnTo>
                    <a:pt x="21868" y="20372"/>
                  </a:lnTo>
                  <a:lnTo>
                    <a:pt x="22330" y="19583"/>
                  </a:lnTo>
                  <a:lnTo>
                    <a:pt x="22765" y="18767"/>
                  </a:lnTo>
                  <a:lnTo>
                    <a:pt x="23146" y="17951"/>
                  </a:lnTo>
                  <a:lnTo>
                    <a:pt x="23527" y="17135"/>
                  </a:lnTo>
                  <a:lnTo>
                    <a:pt x="23527" y="17135"/>
                  </a:lnTo>
                  <a:lnTo>
                    <a:pt x="22956" y="16999"/>
                  </a:lnTo>
                  <a:lnTo>
                    <a:pt x="22439" y="16836"/>
                  </a:lnTo>
                  <a:lnTo>
                    <a:pt x="22439" y="16836"/>
                  </a:lnTo>
                  <a:lnTo>
                    <a:pt x="22058" y="16319"/>
                  </a:lnTo>
                  <a:lnTo>
                    <a:pt x="21705" y="15775"/>
                  </a:lnTo>
                  <a:lnTo>
                    <a:pt x="21351" y="15150"/>
                  </a:lnTo>
                  <a:lnTo>
                    <a:pt x="21025" y="14497"/>
                  </a:lnTo>
                  <a:lnTo>
                    <a:pt x="20725" y="13763"/>
                  </a:lnTo>
                  <a:lnTo>
                    <a:pt x="20453" y="12974"/>
                  </a:lnTo>
                  <a:lnTo>
                    <a:pt x="20182" y="12131"/>
                  </a:lnTo>
                  <a:lnTo>
                    <a:pt x="19910" y="11179"/>
                  </a:lnTo>
                  <a:lnTo>
                    <a:pt x="19910" y="11179"/>
                  </a:lnTo>
                  <a:lnTo>
                    <a:pt x="19746" y="9928"/>
                  </a:lnTo>
                  <a:lnTo>
                    <a:pt x="19638" y="8676"/>
                  </a:lnTo>
                  <a:lnTo>
                    <a:pt x="19610" y="8051"/>
                  </a:lnTo>
                  <a:lnTo>
                    <a:pt x="19610" y="7452"/>
                  </a:lnTo>
                  <a:lnTo>
                    <a:pt x="19610" y="6881"/>
                  </a:lnTo>
                  <a:lnTo>
                    <a:pt x="19665" y="6337"/>
                  </a:lnTo>
                  <a:lnTo>
                    <a:pt x="19665" y="6337"/>
                  </a:lnTo>
                  <a:lnTo>
                    <a:pt x="19665" y="6337"/>
                  </a:lnTo>
                  <a:lnTo>
                    <a:pt x="19746" y="5739"/>
                  </a:lnTo>
                  <a:lnTo>
                    <a:pt x="19855" y="5168"/>
                  </a:lnTo>
                  <a:lnTo>
                    <a:pt x="20018" y="4678"/>
                  </a:lnTo>
                  <a:lnTo>
                    <a:pt x="20127" y="4461"/>
                  </a:lnTo>
                  <a:lnTo>
                    <a:pt x="20236" y="4243"/>
                  </a:lnTo>
                  <a:lnTo>
                    <a:pt x="11940" y="0"/>
                  </a:lnTo>
                  <a:lnTo>
                    <a:pt x="3209" y="2802"/>
                  </a:lnTo>
                  <a:lnTo>
                    <a:pt x="3209" y="2802"/>
                  </a:lnTo>
                  <a:lnTo>
                    <a:pt x="3291" y="2965"/>
                  </a:lnTo>
                  <a:lnTo>
                    <a:pt x="3373" y="3209"/>
                  </a:lnTo>
                  <a:lnTo>
                    <a:pt x="3536" y="3808"/>
                  </a:lnTo>
                  <a:lnTo>
                    <a:pt x="3672" y="4515"/>
                  </a:lnTo>
                  <a:lnTo>
                    <a:pt x="3808" y="5249"/>
                  </a:lnTo>
                  <a:lnTo>
                    <a:pt x="3808" y="5249"/>
                  </a:lnTo>
                  <a:lnTo>
                    <a:pt x="3835" y="5875"/>
                  </a:lnTo>
                  <a:lnTo>
                    <a:pt x="3862" y="6582"/>
                  </a:lnTo>
                  <a:lnTo>
                    <a:pt x="3862" y="8105"/>
                  </a:lnTo>
                  <a:lnTo>
                    <a:pt x="3808" y="9710"/>
                  </a:lnTo>
                  <a:lnTo>
                    <a:pt x="3753" y="10499"/>
                  </a:lnTo>
                  <a:lnTo>
                    <a:pt x="3672" y="11233"/>
                  </a:lnTo>
                  <a:lnTo>
                    <a:pt x="3672" y="11233"/>
                  </a:lnTo>
                  <a:lnTo>
                    <a:pt x="3427" y="12158"/>
                  </a:lnTo>
                  <a:lnTo>
                    <a:pt x="3155" y="13001"/>
                  </a:lnTo>
                  <a:lnTo>
                    <a:pt x="2856" y="13790"/>
                  </a:lnTo>
                  <a:lnTo>
                    <a:pt x="2557" y="14497"/>
                  </a:lnTo>
                  <a:lnTo>
                    <a:pt x="2230" y="15177"/>
                  </a:lnTo>
                  <a:lnTo>
                    <a:pt x="1904" y="15775"/>
                  </a:lnTo>
                  <a:lnTo>
                    <a:pt x="1523" y="16319"/>
                  </a:lnTo>
                  <a:lnTo>
                    <a:pt x="1170" y="168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3959;p58"/>
            <p:cNvSpPr/>
            <p:nvPr/>
          </p:nvSpPr>
          <p:spPr>
            <a:xfrm>
              <a:off x="4405176" y="2083159"/>
              <a:ext cx="312517" cy="106823"/>
            </a:xfrm>
            <a:custGeom>
              <a:avLst/>
              <a:gdLst/>
              <a:ahLst/>
              <a:cxnLst/>
              <a:rect l="l" t="t" r="r" b="b"/>
              <a:pathLst>
                <a:path w="16076" h="5495" extrusionOk="0">
                  <a:moveTo>
                    <a:pt x="1" y="1"/>
                  </a:moveTo>
                  <a:lnTo>
                    <a:pt x="381" y="545"/>
                  </a:lnTo>
                  <a:lnTo>
                    <a:pt x="735" y="1062"/>
                  </a:lnTo>
                  <a:lnTo>
                    <a:pt x="1116" y="1551"/>
                  </a:lnTo>
                  <a:lnTo>
                    <a:pt x="1497" y="2014"/>
                  </a:lnTo>
                  <a:lnTo>
                    <a:pt x="1850" y="2421"/>
                  </a:lnTo>
                  <a:lnTo>
                    <a:pt x="2231" y="2829"/>
                  </a:lnTo>
                  <a:lnTo>
                    <a:pt x="2585" y="3183"/>
                  </a:lnTo>
                  <a:lnTo>
                    <a:pt x="2965" y="3509"/>
                  </a:lnTo>
                  <a:lnTo>
                    <a:pt x="3319" y="3809"/>
                  </a:lnTo>
                  <a:lnTo>
                    <a:pt x="3700" y="4081"/>
                  </a:lnTo>
                  <a:lnTo>
                    <a:pt x="4053" y="4325"/>
                  </a:lnTo>
                  <a:lnTo>
                    <a:pt x="4434" y="4543"/>
                  </a:lnTo>
                  <a:lnTo>
                    <a:pt x="4788" y="4733"/>
                  </a:lnTo>
                  <a:lnTo>
                    <a:pt x="5141" y="4924"/>
                  </a:lnTo>
                  <a:lnTo>
                    <a:pt x="5495" y="5060"/>
                  </a:lnTo>
                  <a:lnTo>
                    <a:pt x="5848" y="5196"/>
                  </a:lnTo>
                  <a:lnTo>
                    <a:pt x="6202" y="5277"/>
                  </a:lnTo>
                  <a:lnTo>
                    <a:pt x="6556" y="5359"/>
                  </a:lnTo>
                  <a:lnTo>
                    <a:pt x="6882" y="5413"/>
                  </a:lnTo>
                  <a:lnTo>
                    <a:pt x="7236" y="5468"/>
                  </a:lnTo>
                  <a:lnTo>
                    <a:pt x="7562" y="5495"/>
                  </a:lnTo>
                  <a:lnTo>
                    <a:pt x="7915" y="5495"/>
                  </a:lnTo>
                  <a:lnTo>
                    <a:pt x="8242" y="5468"/>
                  </a:lnTo>
                  <a:lnTo>
                    <a:pt x="8568" y="5441"/>
                  </a:lnTo>
                  <a:lnTo>
                    <a:pt x="9194" y="5332"/>
                  </a:lnTo>
                  <a:lnTo>
                    <a:pt x="9819" y="5169"/>
                  </a:lnTo>
                  <a:lnTo>
                    <a:pt x="10418" y="4978"/>
                  </a:lnTo>
                  <a:lnTo>
                    <a:pt x="11016" y="4733"/>
                  </a:lnTo>
                  <a:lnTo>
                    <a:pt x="11560" y="4434"/>
                  </a:lnTo>
                  <a:lnTo>
                    <a:pt x="12077" y="4108"/>
                  </a:lnTo>
                  <a:lnTo>
                    <a:pt x="12594" y="3781"/>
                  </a:lnTo>
                  <a:lnTo>
                    <a:pt x="13083" y="3428"/>
                  </a:lnTo>
                  <a:lnTo>
                    <a:pt x="13518" y="3047"/>
                  </a:lnTo>
                  <a:lnTo>
                    <a:pt x="13926" y="2693"/>
                  </a:lnTo>
                  <a:lnTo>
                    <a:pt x="14307" y="2340"/>
                  </a:lnTo>
                  <a:lnTo>
                    <a:pt x="14661" y="1986"/>
                  </a:lnTo>
                  <a:lnTo>
                    <a:pt x="15259" y="1334"/>
                  </a:lnTo>
                  <a:lnTo>
                    <a:pt x="15694" y="790"/>
                  </a:lnTo>
                  <a:lnTo>
                    <a:pt x="16075" y="300"/>
                  </a:lnTo>
                  <a:lnTo>
                    <a:pt x="15096" y="626"/>
                  </a:lnTo>
                  <a:lnTo>
                    <a:pt x="14171" y="926"/>
                  </a:lnTo>
                  <a:lnTo>
                    <a:pt x="13274" y="1143"/>
                  </a:lnTo>
                  <a:lnTo>
                    <a:pt x="12376" y="1361"/>
                  </a:lnTo>
                  <a:lnTo>
                    <a:pt x="11533" y="1524"/>
                  </a:lnTo>
                  <a:lnTo>
                    <a:pt x="10717" y="1633"/>
                  </a:lnTo>
                  <a:lnTo>
                    <a:pt x="9928" y="1742"/>
                  </a:lnTo>
                  <a:lnTo>
                    <a:pt x="9167" y="1823"/>
                  </a:lnTo>
                  <a:lnTo>
                    <a:pt x="8432" y="1850"/>
                  </a:lnTo>
                  <a:lnTo>
                    <a:pt x="7725" y="1878"/>
                  </a:lnTo>
                  <a:lnTo>
                    <a:pt x="7045" y="1850"/>
                  </a:lnTo>
                  <a:lnTo>
                    <a:pt x="6392" y="1823"/>
                  </a:lnTo>
                  <a:lnTo>
                    <a:pt x="5794" y="1769"/>
                  </a:lnTo>
                  <a:lnTo>
                    <a:pt x="5196" y="1714"/>
                  </a:lnTo>
                  <a:lnTo>
                    <a:pt x="4652" y="1633"/>
                  </a:lnTo>
                  <a:lnTo>
                    <a:pt x="4135" y="1524"/>
                  </a:lnTo>
                  <a:lnTo>
                    <a:pt x="3156" y="1306"/>
                  </a:lnTo>
                  <a:lnTo>
                    <a:pt x="2340" y="1062"/>
                  </a:lnTo>
                  <a:lnTo>
                    <a:pt x="1633" y="817"/>
                  </a:lnTo>
                  <a:lnTo>
                    <a:pt x="1034" y="572"/>
                  </a:lnTo>
                  <a:lnTo>
                    <a:pt x="599" y="354"/>
                  </a:lnTo>
                  <a:lnTo>
                    <a:pt x="273" y="164"/>
                  </a:lnTo>
                  <a:lnTo>
                    <a:pt x="1"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3960;p58"/>
            <p:cNvSpPr/>
            <p:nvPr/>
          </p:nvSpPr>
          <p:spPr>
            <a:xfrm>
              <a:off x="4340674" y="2275635"/>
              <a:ext cx="442571" cy="539849"/>
            </a:xfrm>
            <a:custGeom>
              <a:avLst/>
              <a:gdLst/>
              <a:ahLst/>
              <a:cxnLst/>
              <a:rect l="l" t="t" r="r" b="b"/>
              <a:pathLst>
                <a:path w="22766" h="27770" extrusionOk="0">
                  <a:moveTo>
                    <a:pt x="20998" y="0"/>
                  </a:moveTo>
                  <a:lnTo>
                    <a:pt x="12131" y="12675"/>
                  </a:lnTo>
                  <a:lnTo>
                    <a:pt x="1687" y="517"/>
                  </a:lnTo>
                  <a:lnTo>
                    <a:pt x="354" y="1469"/>
                  </a:lnTo>
                  <a:lnTo>
                    <a:pt x="0" y="1686"/>
                  </a:lnTo>
                  <a:lnTo>
                    <a:pt x="7154" y="19828"/>
                  </a:lnTo>
                  <a:lnTo>
                    <a:pt x="6338" y="20970"/>
                  </a:lnTo>
                  <a:lnTo>
                    <a:pt x="7752" y="22085"/>
                  </a:lnTo>
                  <a:lnTo>
                    <a:pt x="8187" y="22412"/>
                  </a:lnTo>
                  <a:lnTo>
                    <a:pt x="8242" y="22575"/>
                  </a:lnTo>
                  <a:lnTo>
                    <a:pt x="8378" y="22575"/>
                  </a:lnTo>
                  <a:lnTo>
                    <a:pt x="15014" y="27770"/>
                  </a:lnTo>
                  <a:lnTo>
                    <a:pt x="17734" y="26138"/>
                  </a:lnTo>
                  <a:lnTo>
                    <a:pt x="19638" y="24969"/>
                  </a:lnTo>
                  <a:lnTo>
                    <a:pt x="20263" y="24561"/>
                  </a:lnTo>
                  <a:lnTo>
                    <a:pt x="20508" y="24370"/>
                  </a:lnTo>
                  <a:lnTo>
                    <a:pt x="20889" y="20834"/>
                  </a:lnTo>
                  <a:lnTo>
                    <a:pt x="21651" y="13219"/>
                  </a:lnTo>
                  <a:lnTo>
                    <a:pt x="22766" y="2149"/>
                  </a:lnTo>
                  <a:lnTo>
                    <a:pt x="22004" y="1115"/>
                  </a:lnTo>
                  <a:lnTo>
                    <a:pt x="21895" y="979"/>
                  </a:lnTo>
                  <a:lnTo>
                    <a:pt x="209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3961;p58"/>
            <p:cNvSpPr/>
            <p:nvPr/>
          </p:nvSpPr>
          <p:spPr>
            <a:xfrm>
              <a:off x="4340674" y="2275635"/>
              <a:ext cx="442571" cy="539849"/>
            </a:xfrm>
            <a:custGeom>
              <a:avLst/>
              <a:gdLst/>
              <a:ahLst/>
              <a:cxnLst/>
              <a:rect l="l" t="t" r="r" b="b"/>
              <a:pathLst>
                <a:path w="22766" h="27770" fill="none" extrusionOk="0">
                  <a:moveTo>
                    <a:pt x="22004" y="1115"/>
                  </a:moveTo>
                  <a:lnTo>
                    <a:pt x="21895" y="979"/>
                  </a:lnTo>
                  <a:lnTo>
                    <a:pt x="20998" y="0"/>
                  </a:lnTo>
                  <a:lnTo>
                    <a:pt x="12131" y="12675"/>
                  </a:lnTo>
                  <a:lnTo>
                    <a:pt x="1687" y="517"/>
                  </a:lnTo>
                  <a:lnTo>
                    <a:pt x="354" y="1469"/>
                  </a:lnTo>
                  <a:lnTo>
                    <a:pt x="0" y="1686"/>
                  </a:lnTo>
                  <a:lnTo>
                    <a:pt x="7154" y="19828"/>
                  </a:lnTo>
                  <a:lnTo>
                    <a:pt x="6338" y="20970"/>
                  </a:lnTo>
                  <a:lnTo>
                    <a:pt x="7752" y="22085"/>
                  </a:lnTo>
                  <a:lnTo>
                    <a:pt x="8187" y="22412"/>
                  </a:lnTo>
                  <a:lnTo>
                    <a:pt x="8242" y="22575"/>
                  </a:lnTo>
                  <a:lnTo>
                    <a:pt x="8242" y="22575"/>
                  </a:lnTo>
                  <a:lnTo>
                    <a:pt x="8378" y="22575"/>
                  </a:lnTo>
                  <a:lnTo>
                    <a:pt x="15014" y="27770"/>
                  </a:lnTo>
                  <a:lnTo>
                    <a:pt x="15014" y="27770"/>
                  </a:lnTo>
                  <a:lnTo>
                    <a:pt x="17734" y="26138"/>
                  </a:lnTo>
                  <a:lnTo>
                    <a:pt x="19638" y="24969"/>
                  </a:lnTo>
                  <a:lnTo>
                    <a:pt x="20263" y="24561"/>
                  </a:lnTo>
                  <a:lnTo>
                    <a:pt x="20508" y="24370"/>
                  </a:lnTo>
                  <a:lnTo>
                    <a:pt x="20508" y="24370"/>
                  </a:lnTo>
                  <a:lnTo>
                    <a:pt x="20889" y="20834"/>
                  </a:lnTo>
                  <a:lnTo>
                    <a:pt x="21651" y="13219"/>
                  </a:lnTo>
                  <a:lnTo>
                    <a:pt x="22766" y="2149"/>
                  </a:lnTo>
                  <a:lnTo>
                    <a:pt x="22004" y="1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3962;p58"/>
            <p:cNvSpPr/>
            <p:nvPr/>
          </p:nvSpPr>
          <p:spPr>
            <a:xfrm>
              <a:off x="4347536" y="2275635"/>
              <a:ext cx="418796" cy="391288"/>
            </a:xfrm>
            <a:custGeom>
              <a:avLst/>
              <a:gdLst/>
              <a:ahLst/>
              <a:cxnLst/>
              <a:rect l="l" t="t" r="r" b="b"/>
              <a:pathLst>
                <a:path w="21543" h="20128" extrusionOk="0">
                  <a:moveTo>
                    <a:pt x="20645" y="0"/>
                  </a:moveTo>
                  <a:lnTo>
                    <a:pt x="11778" y="12675"/>
                  </a:lnTo>
                  <a:lnTo>
                    <a:pt x="1334" y="517"/>
                  </a:lnTo>
                  <a:lnTo>
                    <a:pt x="1" y="1469"/>
                  </a:lnTo>
                  <a:lnTo>
                    <a:pt x="7589" y="10308"/>
                  </a:lnTo>
                  <a:lnTo>
                    <a:pt x="12295" y="15775"/>
                  </a:lnTo>
                  <a:lnTo>
                    <a:pt x="16021" y="20127"/>
                  </a:lnTo>
                  <a:lnTo>
                    <a:pt x="16157" y="19774"/>
                  </a:lnTo>
                  <a:lnTo>
                    <a:pt x="16320" y="19502"/>
                  </a:lnTo>
                  <a:lnTo>
                    <a:pt x="16511" y="19284"/>
                  </a:lnTo>
                  <a:lnTo>
                    <a:pt x="16674" y="19121"/>
                  </a:lnTo>
                  <a:lnTo>
                    <a:pt x="16837" y="18985"/>
                  </a:lnTo>
                  <a:lnTo>
                    <a:pt x="16973" y="18903"/>
                  </a:lnTo>
                  <a:lnTo>
                    <a:pt x="17109" y="18849"/>
                  </a:lnTo>
                  <a:lnTo>
                    <a:pt x="12866" y="13926"/>
                  </a:lnTo>
                  <a:lnTo>
                    <a:pt x="21542" y="979"/>
                  </a:lnTo>
                  <a:lnTo>
                    <a:pt x="2064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3963;p58"/>
            <p:cNvSpPr/>
            <p:nvPr/>
          </p:nvSpPr>
          <p:spPr>
            <a:xfrm>
              <a:off x="4347536" y="2275635"/>
              <a:ext cx="418796" cy="391288"/>
            </a:xfrm>
            <a:custGeom>
              <a:avLst/>
              <a:gdLst/>
              <a:ahLst/>
              <a:cxnLst/>
              <a:rect l="l" t="t" r="r" b="b"/>
              <a:pathLst>
                <a:path w="21543" h="20128" fill="none" extrusionOk="0">
                  <a:moveTo>
                    <a:pt x="21542" y="979"/>
                  </a:moveTo>
                  <a:lnTo>
                    <a:pt x="20645" y="0"/>
                  </a:lnTo>
                  <a:lnTo>
                    <a:pt x="11778" y="12675"/>
                  </a:lnTo>
                  <a:lnTo>
                    <a:pt x="1334" y="517"/>
                  </a:lnTo>
                  <a:lnTo>
                    <a:pt x="1" y="1469"/>
                  </a:lnTo>
                  <a:lnTo>
                    <a:pt x="1" y="1469"/>
                  </a:lnTo>
                  <a:lnTo>
                    <a:pt x="7589" y="10308"/>
                  </a:lnTo>
                  <a:lnTo>
                    <a:pt x="12295" y="15775"/>
                  </a:lnTo>
                  <a:lnTo>
                    <a:pt x="16021" y="20127"/>
                  </a:lnTo>
                  <a:lnTo>
                    <a:pt x="16021" y="20127"/>
                  </a:lnTo>
                  <a:lnTo>
                    <a:pt x="16157" y="19774"/>
                  </a:lnTo>
                  <a:lnTo>
                    <a:pt x="16320" y="19502"/>
                  </a:lnTo>
                  <a:lnTo>
                    <a:pt x="16511" y="19284"/>
                  </a:lnTo>
                  <a:lnTo>
                    <a:pt x="16674" y="19121"/>
                  </a:lnTo>
                  <a:lnTo>
                    <a:pt x="16837" y="18985"/>
                  </a:lnTo>
                  <a:lnTo>
                    <a:pt x="16973" y="18903"/>
                  </a:lnTo>
                  <a:lnTo>
                    <a:pt x="17109" y="18849"/>
                  </a:lnTo>
                  <a:lnTo>
                    <a:pt x="12866" y="13926"/>
                  </a:lnTo>
                  <a:lnTo>
                    <a:pt x="21542" y="97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3964;p58"/>
            <p:cNvSpPr/>
            <p:nvPr/>
          </p:nvSpPr>
          <p:spPr>
            <a:xfrm>
              <a:off x="4099035" y="2281447"/>
              <a:ext cx="979776" cy="1440834"/>
            </a:xfrm>
            <a:custGeom>
              <a:avLst/>
              <a:gdLst/>
              <a:ahLst/>
              <a:cxnLst/>
              <a:rect l="l" t="t" r="r" b="b"/>
              <a:pathLst>
                <a:path w="50400" h="74117" extrusionOk="0">
                  <a:moveTo>
                    <a:pt x="34543" y="0"/>
                  </a:moveTo>
                  <a:lnTo>
                    <a:pt x="34461" y="843"/>
                  </a:lnTo>
                  <a:lnTo>
                    <a:pt x="34325" y="1850"/>
                  </a:lnTo>
                  <a:lnTo>
                    <a:pt x="34135" y="3128"/>
                  </a:lnTo>
                  <a:lnTo>
                    <a:pt x="33890" y="4624"/>
                  </a:lnTo>
                  <a:lnTo>
                    <a:pt x="33564" y="6310"/>
                  </a:lnTo>
                  <a:lnTo>
                    <a:pt x="33373" y="7208"/>
                  </a:lnTo>
                  <a:lnTo>
                    <a:pt x="33156" y="8106"/>
                  </a:lnTo>
                  <a:lnTo>
                    <a:pt x="32911" y="9030"/>
                  </a:lnTo>
                  <a:lnTo>
                    <a:pt x="32639" y="9982"/>
                  </a:lnTo>
                  <a:lnTo>
                    <a:pt x="32367" y="10907"/>
                  </a:lnTo>
                  <a:lnTo>
                    <a:pt x="32041" y="11832"/>
                  </a:lnTo>
                  <a:lnTo>
                    <a:pt x="31714" y="12756"/>
                  </a:lnTo>
                  <a:lnTo>
                    <a:pt x="31361" y="13654"/>
                  </a:lnTo>
                  <a:lnTo>
                    <a:pt x="30980" y="14497"/>
                  </a:lnTo>
                  <a:lnTo>
                    <a:pt x="30545" y="15340"/>
                  </a:lnTo>
                  <a:lnTo>
                    <a:pt x="30110" y="16129"/>
                  </a:lnTo>
                  <a:lnTo>
                    <a:pt x="29647" y="16863"/>
                  </a:lnTo>
                  <a:lnTo>
                    <a:pt x="29130" y="17516"/>
                  </a:lnTo>
                  <a:lnTo>
                    <a:pt x="28858" y="17843"/>
                  </a:lnTo>
                  <a:lnTo>
                    <a:pt x="28586" y="18142"/>
                  </a:lnTo>
                  <a:lnTo>
                    <a:pt x="28314" y="18414"/>
                  </a:lnTo>
                  <a:lnTo>
                    <a:pt x="28042" y="18659"/>
                  </a:lnTo>
                  <a:lnTo>
                    <a:pt x="27743" y="18903"/>
                  </a:lnTo>
                  <a:lnTo>
                    <a:pt x="27444" y="19121"/>
                  </a:lnTo>
                  <a:lnTo>
                    <a:pt x="27118" y="19311"/>
                  </a:lnTo>
                  <a:lnTo>
                    <a:pt x="26791" y="19502"/>
                  </a:lnTo>
                  <a:lnTo>
                    <a:pt x="26465" y="19638"/>
                  </a:lnTo>
                  <a:lnTo>
                    <a:pt x="26139" y="19774"/>
                  </a:lnTo>
                  <a:lnTo>
                    <a:pt x="25785" y="19855"/>
                  </a:lnTo>
                  <a:lnTo>
                    <a:pt x="25431" y="19937"/>
                  </a:lnTo>
                  <a:lnTo>
                    <a:pt x="25078" y="19991"/>
                  </a:lnTo>
                  <a:lnTo>
                    <a:pt x="24371" y="19991"/>
                  </a:lnTo>
                  <a:lnTo>
                    <a:pt x="24071" y="19964"/>
                  </a:lnTo>
                  <a:lnTo>
                    <a:pt x="23772" y="19883"/>
                  </a:lnTo>
                  <a:lnTo>
                    <a:pt x="23473" y="19801"/>
                  </a:lnTo>
                  <a:lnTo>
                    <a:pt x="23174" y="19665"/>
                  </a:lnTo>
                  <a:lnTo>
                    <a:pt x="22875" y="19529"/>
                  </a:lnTo>
                  <a:lnTo>
                    <a:pt x="22576" y="19366"/>
                  </a:lnTo>
                  <a:lnTo>
                    <a:pt x="22304" y="19175"/>
                  </a:lnTo>
                  <a:lnTo>
                    <a:pt x="22004" y="18985"/>
                  </a:lnTo>
                  <a:lnTo>
                    <a:pt x="21705" y="18740"/>
                  </a:lnTo>
                  <a:lnTo>
                    <a:pt x="21161" y="18223"/>
                  </a:lnTo>
                  <a:lnTo>
                    <a:pt x="20617" y="17652"/>
                  </a:lnTo>
                  <a:lnTo>
                    <a:pt x="20073" y="16999"/>
                  </a:lnTo>
                  <a:lnTo>
                    <a:pt x="19556" y="16292"/>
                  </a:lnTo>
                  <a:lnTo>
                    <a:pt x="19040" y="15531"/>
                  </a:lnTo>
                  <a:lnTo>
                    <a:pt x="18550" y="14742"/>
                  </a:lnTo>
                  <a:lnTo>
                    <a:pt x="18088" y="13899"/>
                  </a:lnTo>
                  <a:lnTo>
                    <a:pt x="17625" y="13028"/>
                  </a:lnTo>
                  <a:lnTo>
                    <a:pt x="17190" y="12131"/>
                  </a:lnTo>
                  <a:lnTo>
                    <a:pt x="16782" y="11233"/>
                  </a:lnTo>
                  <a:lnTo>
                    <a:pt x="16374" y="10336"/>
                  </a:lnTo>
                  <a:lnTo>
                    <a:pt x="15993" y="9411"/>
                  </a:lnTo>
                  <a:lnTo>
                    <a:pt x="15613" y="8513"/>
                  </a:lnTo>
                  <a:lnTo>
                    <a:pt x="14960" y="6773"/>
                  </a:lnTo>
                  <a:lnTo>
                    <a:pt x="14389" y="5141"/>
                  </a:lnTo>
                  <a:lnTo>
                    <a:pt x="13899" y="3672"/>
                  </a:lnTo>
                  <a:lnTo>
                    <a:pt x="13518" y="2421"/>
                  </a:lnTo>
                  <a:lnTo>
                    <a:pt x="13246" y="1469"/>
                  </a:lnTo>
                  <a:lnTo>
                    <a:pt x="13002" y="626"/>
                  </a:lnTo>
                  <a:lnTo>
                    <a:pt x="10853" y="1279"/>
                  </a:lnTo>
                  <a:lnTo>
                    <a:pt x="2503" y="3781"/>
                  </a:lnTo>
                  <a:lnTo>
                    <a:pt x="2557" y="6147"/>
                  </a:lnTo>
                  <a:lnTo>
                    <a:pt x="2720" y="11832"/>
                  </a:lnTo>
                  <a:lnTo>
                    <a:pt x="2775" y="15259"/>
                  </a:lnTo>
                  <a:lnTo>
                    <a:pt x="2829" y="18686"/>
                  </a:lnTo>
                  <a:lnTo>
                    <a:pt x="2856" y="21895"/>
                  </a:lnTo>
                  <a:lnTo>
                    <a:pt x="2829" y="24588"/>
                  </a:lnTo>
                  <a:lnTo>
                    <a:pt x="2856" y="25893"/>
                  </a:lnTo>
                  <a:lnTo>
                    <a:pt x="2884" y="27444"/>
                  </a:lnTo>
                  <a:lnTo>
                    <a:pt x="2965" y="29157"/>
                  </a:lnTo>
                  <a:lnTo>
                    <a:pt x="3101" y="31034"/>
                  </a:lnTo>
                  <a:lnTo>
                    <a:pt x="3237" y="33020"/>
                  </a:lnTo>
                  <a:lnTo>
                    <a:pt x="3400" y="35059"/>
                  </a:lnTo>
                  <a:lnTo>
                    <a:pt x="3754" y="39112"/>
                  </a:lnTo>
                  <a:lnTo>
                    <a:pt x="4135" y="42893"/>
                  </a:lnTo>
                  <a:lnTo>
                    <a:pt x="4461" y="46020"/>
                  </a:lnTo>
                  <a:lnTo>
                    <a:pt x="4760" y="48958"/>
                  </a:lnTo>
                  <a:lnTo>
                    <a:pt x="1388" y="64298"/>
                  </a:lnTo>
                  <a:lnTo>
                    <a:pt x="1" y="70581"/>
                  </a:lnTo>
                  <a:lnTo>
                    <a:pt x="1769" y="70771"/>
                  </a:lnTo>
                  <a:lnTo>
                    <a:pt x="3455" y="70907"/>
                  </a:lnTo>
                  <a:lnTo>
                    <a:pt x="5060" y="70989"/>
                  </a:lnTo>
                  <a:lnTo>
                    <a:pt x="6583" y="70989"/>
                  </a:lnTo>
                  <a:lnTo>
                    <a:pt x="8051" y="70962"/>
                  </a:lnTo>
                  <a:lnTo>
                    <a:pt x="9411" y="70907"/>
                  </a:lnTo>
                  <a:lnTo>
                    <a:pt x="10717" y="70798"/>
                  </a:lnTo>
                  <a:lnTo>
                    <a:pt x="11968" y="70635"/>
                  </a:lnTo>
                  <a:lnTo>
                    <a:pt x="13138" y="70445"/>
                  </a:lnTo>
                  <a:lnTo>
                    <a:pt x="14226" y="70227"/>
                  </a:lnTo>
                  <a:lnTo>
                    <a:pt x="15259" y="69983"/>
                  </a:lnTo>
                  <a:lnTo>
                    <a:pt x="16238" y="69738"/>
                  </a:lnTo>
                  <a:lnTo>
                    <a:pt x="17136" y="69439"/>
                  </a:lnTo>
                  <a:lnTo>
                    <a:pt x="18006" y="69139"/>
                  </a:lnTo>
                  <a:lnTo>
                    <a:pt x="18768" y="68813"/>
                  </a:lnTo>
                  <a:lnTo>
                    <a:pt x="19502" y="68487"/>
                  </a:lnTo>
                  <a:lnTo>
                    <a:pt x="20182" y="68160"/>
                  </a:lnTo>
                  <a:lnTo>
                    <a:pt x="20808" y="67834"/>
                  </a:lnTo>
                  <a:lnTo>
                    <a:pt x="21352" y="67480"/>
                  </a:lnTo>
                  <a:lnTo>
                    <a:pt x="21868" y="67154"/>
                  </a:lnTo>
                  <a:lnTo>
                    <a:pt x="22331" y="66827"/>
                  </a:lnTo>
                  <a:lnTo>
                    <a:pt x="22739" y="66501"/>
                  </a:lnTo>
                  <a:lnTo>
                    <a:pt x="23120" y="66202"/>
                  </a:lnTo>
                  <a:lnTo>
                    <a:pt x="23446" y="65930"/>
                  </a:lnTo>
                  <a:lnTo>
                    <a:pt x="23963" y="65413"/>
                  </a:lnTo>
                  <a:lnTo>
                    <a:pt x="24316" y="65032"/>
                  </a:lnTo>
                  <a:lnTo>
                    <a:pt x="24507" y="64760"/>
                  </a:lnTo>
                  <a:lnTo>
                    <a:pt x="24561" y="64679"/>
                  </a:lnTo>
                  <a:lnTo>
                    <a:pt x="24887" y="65223"/>
                  </a:lnTo>
                  <a:lnTo>
                    <a:pt x="25214" y="65740"/>
                  </a:lnTo>
                  <a:lnTo>
                    <a:pt x="25540" y="66256"/>
                  </a:lnTo>
                  <a:lnTo>
                    <a:pt x="25921" y="66719"/>
                  </a:lnTo>
                  <a:lnTo>
                    <a:pt x="26302" y="67181"/>
                  </a:lnTo>
                  <a:lnTo>
                    <a:pt x="26683" y="67643"/>
                  </a:lnTo>
                  <a:lnTo>
                    <a:pt x="27091" y="68051"/>
                  </a:lnTo>
                  <a:lnTo>
                    <a:pt x="27526" y="68459"/>
                  </a:lnTo>
                  <a:lnTo>
                    <a:pt x="27961" y="68867"/>
                  </a:lnTo>
                  <a:lnTo>
                    <a:pt x="28396" y="69221"/>
                  </a:lnTo>
                  <a:lnTo>
                    <a:pt x="28858" y="69575"/>
                  </a:lnTo>
                  <a:lnTo>
                    <a:pt x="29321" y="69928"/>
                  </a:lnTo>
                  <a:lnTo>
                    <a:pt x="29810" y="70227"/>
                  </a:lnTo>
                  <a:lnTo>
                    <a:pt x="30300" y="70554"/>
                  </a:lnTo>
                  <a:lnTo>
                    <a:pt x="30790" y="70826"/>
                  </a:lnTo>
                  <a:lnTo>
                    <a:pt x="31306" y="71098"/>
                  </a:lnTo>
                  <a:lnTo>
                    <a:pt x="32340" y="71614"/>
                  </a:lnTo>
                  <a:lnTo>
                    <a:pt x="33401" y="72050"/>
                  </a:lnTo>
                  <a:lnTo>
                    <a:pt x="34461" y="72430"/>
                  </a:lnTo>
                  <a:lnTo>
                    <a:pt x="35549" y="72784"/>
                  </a:lnTo>
                  <a:lnTo>
                    <a:pt x="36637" y="73083"/>
                  </a:lnTo>
                  <a:lnTo>
                    <a:pt x="37725" y="73328"/>
                  </a:lnTo>
                  <a:lnTo>
                    <a:pt x="38813" y="73518"/>
                  </a:lnTo>
                  <a:lnTo>
                    <a:pt x="39901" y="73709"/>
                  </a:lnTo>
                  <a:lnTo>
                    <a:pt x="40935" y="73845"/>
                  </a:lnTo>
                  <a:lnTo>
                    <a:pt x="41968" y="73954"/>
                  </a:lnTo>
                  <a:lnTo>
                    <a:pt x="42975" y="74008"/>
                  </a:lnTo>
                  <a:lnTo>
                    <a:pt x="43927" y="74062"/>
                  </a:lnTo>
                  <a:lnTo>
                    <a:pt x="44851" y="74090"/>
                  </a:lnTo>
                  <a:lnTo>
                    <a:pt x="45694" y="74117"/>
                  </a:lnTo>
                  <a:lnTo>
                    <a:pt x="47272" y="74090"/>
                  </a:lnTo>
                  <a:lnTo>
                    <a:pt x="48578" y="74008"/>
                  </a:lnTo>
                  <a:lnTo>
                    <a:pt x="49557" y="73954"/>
                  </a:lnTo>
                  <a:lnTo>
                    <a:pt x="50400" y="73845"/>
                  </a:lnTo>
                  <a:lnTo>
                    <a:pt x="48659" y="66447"/>
                  </a:lnTo>
                  <a:lnTo>
                    <a:pt x="44498" y="48958"/>
                  </a:lnTo>
                  <a:lnTo>
                    <a:pt x="44634" y="47761"/>
                  </a:lnTo>
                  <a:lnTo>
                    <a:pt x="44851" y="46265"/>
                  </a:lnTo>
                  <a:lnTo>
                    <a:pt x="45178" y="44171"/>
                  </a:lnTo>
                  <a:lnTo>
                    <a:pt x="45613" y="41478"/>
                  </a:lnTo>
                  <a:lnTo>
                    <a:pt x="46184" y="38214"/>
                  </a:lnTo>
                  <a:lnTo>
                    <a:pt x="46891" y="34325"/>
                  </a:lnTo>
                  <a:lnTo>
                    <a:pt x="47762" y="29837"/>
                  </a:lnTo>
                  <a:lnTo>
                    <a:pt x="47979" y="28641"/>
                  </a:lnTo>
                  <a:lnTo>
                    <a:pt x="48142" y="27471"/>
                  </a:lnTo>
                  <a:lnTo>
                    <a:pt x="48278" y="26274"/>
                  </a:lnTo>
                  <a:lnTo>
                    <a:pt x="48360" y="25105"/>
                  </a:lnTo>
                  <a:lnTo>
                    <a:pt x="48414" y="23935"/>
                  </a:lnTo>
                  <a:lnTo>
                    <a:pt x="48414" y="22766"/>
                  </a:lnTo>
                  <a:lnTo>
                    <a:pt x="48387" y="21623"/>
                  </a:lnTo>
                  <a:lnTo>
                    <a:pt x="48360" y="20508"/>
                  </a:lnTo>
                  <a:lnTo>
                    <a:pt x="48278" y="19393"/>
                  </a:lnTo>
                  <a:lnTo>
                    <a:pt x="48170" y="18305"/>
                  </a:lnTo>
                  <a:lnTo>
                    <a:pt x="48061" y="17244"/>
                  </a:lnTo>
                  <a:lnTo>
                    <a:pt x="47898" y="16211"/>
                  </a:lnTo>
                  <a:lnTo>
                    <a:pt x="47734" y="15204"/>
                  </a:lnTo>
                  <a:lnTo>
                    <a:pt x="47571" y="14225"/>
                  </a:lnTo>
                  <a:lnTo>
                    <a:pt x="47381" y="13300"/>
                  </a:lnTo>
                  <a:lnTo>
                    <a:pt x="47190" y="12376"/>
                  </a:lnTo>
                  <a:lnTo>
                    <a:pt x="46755" y="10689"/>
                  </a:lnTo>
                  <a:lnTo>
                    <a:pt x="46347" y="9139"/>
                  </a:lnTo>
                  <a:lnTo>
                    <a:pt x="45939" y="7806"/>
                  </a:lnTo>
                  <a:lnTo>
                    <a:pt x="45531" y="6637"/>
                  </a:lnTo>
                  <a:lnTo>
                    <a:pt x="45205" y="5739"/>
                  </a:lnTo>
                  <a:lnTo>
                    <a:pt x="44933" y="5032"/>
                  </a:lnTo>
                  <a:lnTo>
                    <a:pt x="44715" y="4488"/>
                  </a:lnTo>
                  <a:lnTo>
                    <a:pt x="37671" y="1360"/>
                  </a:lnTo>
                  <a:lnTo>
                    <a:pt x="3454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3965;p58"/>
            <p:cNvSpPr/>
            <p:nvPr/>
          </p:nvSpPr>
          <p:spPr>
            <a:xfrm>
              <a:off x="4099035" y="2281447"/>
              <a:ext cx="979776" cy="1440834"/>
            </a:xfrm>
            <a:custGeom>
              <a:avLst/>
              <a:gdLst/>
              <a:ahLst/>
              <a:cxnLst/>
              <a:rect l="l" t="t" r="r" b="b"/>
              <a:pathLst>
                <a:path w="50400" h="74117" fill="none" extrusionOk="0">
                  <a:moveTo>
                    <a:pt x="50400" y="73845"/>
                  </a:moveTo>
                  <a:lnTo>
                    <a:pt x="50400" y="73845"/>
                  </a:lnTo>
                  <a:lnTo>
                    <a:pt x="49557" y="73954"/>
                  </a:lnTo>
                  <a:lnTo>
                    <a:pt x="48578" y="74008"/>
                  </a:lnTo>
                  <a:lnTo>
                    <a:pt x="47272" y="74090"/>
                  </a:lnTo>
                  <a:lnTo>
                    <a:pt x="45694" y="74117"/>
                  </a:lnTo>
                  <a:lnTo>
                    <a:pt x="44851" y="74090"/>
                  </a:lnTo>
                  <a:lnTo>
                    <a:pt x="43927" y="74062"/>
                  </a:lnTo>
                  <a:lnTo>
                    <a:pt x="42975" y="74008"/>
                  </a:lnTo>
                  <a:lnTo>
                    <a:pt x="41968" y="73954"/>
                  </a:lnTo>
                  <a:lnTo>
                    <a:pt x="40935" y="73845"/>
                  </a:lnTo>
                  <a:lnTo>
                    <a:pt x="39901" y="73709"/>
                  </a:lnTo>
                  <a:lnTo>
                    <a:pt x="38813" y="73518"/>
                  </a:lnTo>
                  <a:lnTo>
                    <a:pt x="37725" y="73328"/>
                  </a:lnTo>
                  <a:lnTo>
                    <a:pt x="36637" y="73083"/>
                  </a:lnTo>
                  <a:lnTo>
                    <a:pt x="35549" y="72784"/>
                  </a:lnTo>
                  <a:lnTo>
                    <a:pt x="34461" y="72430"/>
                  </a:lnTo>
                  <a:lnTo>
                    <a:pt x="33401" y="72050"/>
                  </a:lnTo>
                  <a:lnTo>
                    <a:pt x="32340" y="71614"/>
                  </a:lnTo>
                  <a:lnTo>
                    <a:pt x="31306" y="71098"/>
                  </a:lnTo>
                  <a:lnTo>
                    <a:pt x="30790" y="70826"/>
                  </a:lnTo>
                  <a:lnTo>
                    <a:pt x="30300" y="70554"/>
                  </a:lnTo>
                  <a:lnTo>
                    <a:pt x="29810" y="70227"/>
                  </a:lnTo>
                  <a:lnTo>
                    <a:pt x="29321" y="69928"/>
                  </a:lnTo>
                  <a:lnTo>
                    <a:pt x="28858" y="69575"/>
                  </a:lnTo>
                  <a:lnTo>
                    <a:pt x="28396" y="69221"/>
                  </a:lnTo>
                  <a:lnTo>
                    <a:pt x="27961" y="68867"/>
                  </a:lnTo>
                  <a:lnTo>
                    <a:pt x="27526" y="68459"/>
                  </a:lnTo>
                  <a:lnTo>
                    <a:pt x="27091" y="68051"/>
                  </a:lnTo>
                  <a:lnTo>
                    <a:pt x="26683" y="67643"/>
                  </a:lnTo>
                  <a:lnTo>
                    <a:pt x="26302" y="67181"/>
                  </a:lnTo>
                  <a:lnTo>
                    <a:pt x="25921" y="66719"/>
                  </a:lnTo>
                  <a:lnTo>
                    <a:pt x="25540" y="66256"/>
                  </a:lnTo>
                  <a:lnTo>
                    <a:pt x="25214" y="65740"/>
                  </a:lnTo>
                  <a:lnTo>
                    <a:pt x="24887" y="65223"/>
                  </a:lnTo>
                  <a:lnTo>
                    <a:pt x="24561" y="64679"/>
                  </a:lnTo>
                  <a:lnTo>
                    <a:pt x="24561" y="64679"/>
                  </a:lnTo>
                  <a:lnTo>
                    <a:pt x="24507" y="64760"/>
                  </a:lnTo>
                  <a:lnTo>
                    <a:pt x="24316" y="65032"/>
                  </a:lnTo>
                  <a:lnTo>
                    <a:pt x="23963" y="65413"/>
                  </a:lnTo>
                  <a:lnTo>
                    <a:pt x="23446" y="65930"/>
                  </a:lnTo>
                  <a:lnTo>
                    <a:pt x="23120" y="66202"/>
                  </a:lnTo>
                  <a:lnTo>
                    <a:pt x="22739" y="66501"/>
                  </a:lnTo>
                  <a:lnTo>
                    <a:pt x="22331" y="66827"/>
                  </a:lnTo>
                  <a:lnTo>
                    <a:pt x="21868" y="67154"/>
                  </a:lnTo>
                  <a:lnTo>
                    <a:pt x="21352" y="67480"/>
                  </a:lnTo>
                  <a:lnTo>
                    <a:pt x="20808" y="67834"/>
                  </a:lnTo>
                  <a:lnTo>
                    <a:pt x="20182" y="68160"/>
                  </a:lnTo>
                  <a:lnTo>
                    <a:pt x="19502" y="68487"/>
                  </a:lnTo>
                  <a:lnTo>
                    <a:pt x="18768" y="68813"/>
                  </a:lnTo>
                  <a:lnTo>
                    <a:pt x="18006" y="69139"/>
                  </a:lnTo>
                  <a:lnTo>
                    <a:pt x="17136" y="69439"/>
                  </a:lnTo>
                  <a:lnTo>
                    <a:pt x="16238" y="69738"/>
                  </a:lnTo>
                  <a:lnTo>
                    <a:pt x="15259" y="69983"/>
                  </a:lnTo>
                  <a:lnTo>
                    <a:pt x="14226" y="70227"/>
                  </a:lnTo>
                  <a:lnTo>
                    <a:pt x="13138" y="70445"/>
                  </a:lnTo>
                  <a:lnTo>
                    <a:pt x="11968" y="70635"/>
                  </a:lnTo>
                  <a:lnTo>
                    <a:pt x="10717" y="70798"/>
                  </a:lnTo>
                  <a:lnTo>
                    <a:pt x="9411" y="70907"/>
                  </a:lnTo>
                  <a:lnTo>
                    <a:pt x="8051" y="70962"/>
                  </a:lnTo>
                  <a:lnTo>
                    <a:pt x="6583" y="70989"/>
                  </a:lnTo>
                  <a:lnTo>
                    <a:pt x="5060" y="70989"/>
                  </a:lnTo>
                  <a:lnTo>
                    <a:pt x="3455" y="70907"/>
                  </a:lnTo>
                  <a:lnTo>
                    <a:pt x="1769" y="70771"/>
                  </a:lnTo>
                  <a:lnTo>
                    <a:pt x="1" y="70581"/>
                  </a:lnTo>
                  <a:lnTo>
                    <a:pt x="1388" y="64298"/>
                  </a:lnTo>
                  <a:lnTo>
                    <a:pt x="4760" y="48958"/>
                  </a:lnTo>
                  <a:lnTo>
                    <a:pt x="4760" y="48958"/>
                  </a:lnTo>
                  <a:lnTo>
                    <a:pt x="4461" y="46020"/>
                  </a:lnTo>
                  <a:lnTo>
                    <a:pt x="4135" y="42893"/>
                  </a:lnTo>
                  <a:lnTo>
                    <a:pt x="3754" y="39112"/>
                  </a:lnTo>
                  <a:lnTo>
                    <a:pt x="3400" y="35059"/>
                  </a:lnTo>
                  <a:lnTo>
                    <a:pt x="3237" y="33020"/>
                  </a:lnTo>
                  <a:lnTo>
                    <a:pt x="3101" y="31034"/>
                  </a:lnTo>
                  <a:lnTo>
                    <a:pt x="2965" y="29157"/>
                  </a:lnTo>
                  <a:lnTo>
                    <a:pt x="2884" y="27444"/>
                  </a:lnTo>
                  <a:lnTo>
                    <a:pt x="2856" y="25893"/>
                  </a:lnTo>
                  <a:lnTo>
                    <a:pt x="2829" y="24588"/>
                  </a:lnTo>
                  <a:lnTo>
                    <a:pt x="2829" y="24588"/>
                  </a:lnTo>
                  <a:lnTo>
                    <a:pt x="2856" y="21895"/>
                  </a:lnTo>
                  <a:lnTo>
                    <a:pt x="2829" y="18686"/>
                  </a:lnTo>
                  <a:lnTo>
                    <a:pt x="2775" y="15259"/>
                  </a:lnTo>
                  <a:lnTo>
                    <a:pt x="2720" y="11832"/>
                  </a:lnTo>
                  <a:lnTo>
                    <a:pt x="2557" y="6147"/>
                  </a:lnTo>
                  <a:lnTo>
                    <a:pt x="2503" y="3781"/>
                  </a:lnTo>
                  <a:lnTo>
                    <a:pt x="10853" y="1279"/>
                  </a:lnTo>
                  <a:lnTo>
                    <a:pt x="13002" y="626"/>
                  </a:lnTo>
                  <a:lnTo>
                    <a:pt x="13002" y="626"/>
                  </a:lnTo>
                  <a:lnTo>
                    <a:pt x="13246" y="1469"/>
                  </a:lnTo>
                  <a:lnTo>
                    <a:pt x="13518" y="2421"/>
                  </a:lnTo>
                  <a:lnTo>
                    <a:pt x="13899" y="3672"/>
                  </a:lnTo>
                  <a:lnTo>
                    <a:pt x="14389" y="5141"/>
                  </a:lnTo>
                  <a:lnTo>
                    <a:pt x="14960" y="6773"/>
                  </a:lnTo>
                  <a:lnTo>
                    <a:pt x="15613" y="8513"/>
                  </a:lnTo>
                  <a:lnTo>
                    <a:pt x="15993" y="9411"/>
                  </a:lnTo>
                  <a:lnTo>
                    <a:pt x="16374" y="10336"/>
                  </a:lnTo>
                  <a:lnTo>
                    <a:pt x="16782" y="11233"/>
                  </a:lnTo>
                  <a:lnTo>
                    <a:pt x="17190" y="12131"/>
                  </a:lnTo>
                  <a:lnTo>
                    <a:pt x="17625" y="13028"/>
                  </a:lnTo>
                  <a:lnTo>
                    <a:pt x="18088" y="13899"/>
                  </a:lnTo>
                  <a:lnTo>
                    <a:pt x="18550" y="14742"/>
                  </a:lnTo>
                  <a:lnTo>
                    <a:pt x="19040" y="15531"/>
                  </a:lnTo>
                  <a:lnTo>
                    <a:pt x="19556" y="16292"/>
                  </a:lnTo>
                  <a:lnTo>
                    <a:pt x="20073" y="16999"/>
                  </a:lnTo>
                  <a:lnTo>
                    <a:pt x="20617" y="17652"/>
                  </a:lnTo>
                  <a:lnTo>
                    <a:pt x="21161" y="18223"/>
                  </a:lnTo>
                  <a:lnTo>
                    <a:pt x="21705" y="18740"/>
                  </a:lnTo>
                  <a:lnTo>
                    <a:pt x="22004" y="18985"/>
                  </a:lnTo>
                  <a:lnTo>
                    <a:pt x="22304" y="19175"/>
                  </a:lnTo>
                  <a:lnTo>
                    <a:pt x="22576" y="19366"/>
                  </a:lnTo>
                  <a:lnTo>
                    <a:pt x="22875" y="19529"/>
                  </a:lnTo>
                  <a:lnTo>
                    <a:pt x="23174" y="19665"/>
                  </a:lnTo>
                  <a:lnTo>
                    <a:pt x="23473" y="19801"/>
                  </a:lnTo>
                  <a:lnTo>
                    <a:pt x="23772" y="19883"/>
                  </a:lnTo>
                  <a:lnTo>
                    <a:pt x="24071" y="19964"/>
                  </a:lnTo>
                  <a:lnTo>
                    <a:pt x="24371" y="19991"/>
                  </a:lnTo>
                  <a:lnTo>
                    <a:pt x="24697" y="19991"/>
                  </a:lnTo>
                  <a:lnTo>
                    <a:pt x="24697" y="19991"/>
                  </a:lnTo>
                  <a:lnTo>
                    <a:pt x="25078" y="19991"/>
                  </a:lnTo>
                  <a:lnTo>
                    <a:pt x="25431" y="19937"/>
                  </a:lnTo>
                  <a:lnTo>
                    <a:pt x="25785" y="19855"/>
                  </a:lnTo>
                  <a:lnTo>
                    <a:pt x="26139" y="19774"/>
                  </a:lnTo>
                  <a:lnTo>
                    <a:pt x="26465" y="19638"/>
                  </a:lnTo>
                  <a:lnTo>
                    <a:pt x="26791" y="19502"/>
                  </a:lnTo>
                  <a:lnTo>
                    <a:pt x="27118" y="19311"/>
                  </a:lnTo>
                  <a:lnTo>
                    <a:pt x="27444" y="19121"/>
                  </a:lnTo>
                  <a:lnTo>
                    <a:pt x="27743" y="18903"/>
                  </a:lnTo>
                  <a:lnTo>
                    <a:pt x="28042" y="18659"/>
                  </a:lnTo>
                  <a:lnTo>
                    <a:pt x="28314" y="18414"/>
                  </a:lnTo>
                  <a:lnTo>
                    <a:pt x="28586" y="18142"/>
                  </a:lnTo>
                  <a:lnTo>
                    <a:pt x="28858" y="17843"/>
                  </a:lnTo>
                  <a:lnTo>
                    <a:pt x="29130" y="17516"/>
                  </a:lnTo>
                  <a:lnTo>
                    <a:pt x="29647" y="16863"/>
                  </a:lnTo>
                  <a:lnTo>
                    <a:pt x="30110" y="16129"/>
                  </a:lnTo>
                  <a:lnTo>
                    <a:pt x="30545" y="15340"/>
                  </a:lnTo>
                  <a:lnTo>
                    <a:pt x="30980" y="14497"/>
                  </a:lnTo>
                  <a:lnTo>
                    <a:pt x="31361" y="13654"/>
                  </a:lnTo>
                  <a:lnTo>
                    <a:pt x="31714" y="12756"/>
                  </a:lnTo>
                  <a:lnTo>
                    <a:pt x="32041" y="11832"/>
                  </a:lnTo>
                  <a:lnTo>
                    <a:pt x="32367" y="10907"/>
                  </a:lnTo>
                  <a:lnTo>
                    <a:pt x="32639" y="9982"/>
                  </a:lnTo>
                  <a:lnTo>
                    <a:pt x="32911" y="9030"/>
                  </a:lnTo>
                  <a:lnTo>
                    <a:pt x="33156" y="8106"/>
                  </a:lnTo>
                  <a:lnTo>
                    <a:pt x="33373" y="7208"/>
                  </a:lnTo>
                  <a:lnTo>
                    <a:pt x="33564" y="6310"/>
                  </a:lnTo>
                  <a:lnTo>
                    <a:pt x="33890" y="4624"/>
                  </a:lnTo>
                  <a:lnTo>
                    <a:pt x="34135" y="3128"/>
                  </a:lnTo>
                  <a:lnTo>
                    <a:pt x="34325" y="1850"/>
                  </a:lnTo>
                  <a:lnTo>
                    <a:pt x="34461" y="843"/>
                  </a:lnTo>
                  <a:lnTo>
                    <a:pt x="34543" y="0"/>
                  </a:lnTo>
                  <a:lnTo>
                    <a:pt x="37671" y="1360"/>
                  </a:lnTo>
                  <a:lnTo>
                    <a:pt x="44715" y="4488"/>
                  </a:lnTo>
                  <a:lnTo>
                    <a:pt x="44715" y="4488"/>
                  </a:lnTo>
                  <a:lnTo>
                    <a:pt x="44933" y="5032"/>
                  </a:lnTo>
                  <a:lnTo>
                    <a:pt x="45205" y="5739"/>
                  </a:lnTo>
                  <a:lnTo>
                    <a:pt x="45531" y="6637"/>
                  </a:lnTo>
                  <a:lnTo>
                    <a:pt x="45939" y="7806"/>
                  </a:lnTo>
                  <a:lnTo>
                    <a:pt x="46347" y="9139"/>
                  </a:lnTo>
                  <a:lnTo>
                    <a:pt x="46755" y="10689"/>
                  </a:lnTo>
                  <a:lnTo>
                    <a:pt x="47190" y="12376"/>
                  </a:lnTo>
                  <a:lnTo>
                    <a:pt x="47381" y="13300"/>
                  </a:lnTo>
                  <a:lnTo>
                    <a:pt x="47571" y="14225"/>
                  </a:lnTo>
                  <a:lnTo>
                    <a:pt x="47734" y="15204"/>
                  </a:lnTo>
                  <a:lnTo>
                    <a:pt x="47898" y="16211"/>
                  </a:lnTo>
                  <a:lnTo>
                    <a:pt x="48061" y="17244"/>
                  </a:lnTo>
                  <a:lnTo>
                    <a:pt x="48170" y="18305"/>
                  </a:lnTo>
                  <a:lnTo>
                    <a:pt x="48278" y="19393"/>
                  </a:lnTo>
                  <a:lnTo>
                    <a:pt x="48360" y="20508"/>
                  </a:lnTo>
                  <a:lnTo>
                    <a:pt x="48387" y="21623"/>
                  </a:lnTo>
                  <a:lnTo>
                    <a:pt x="48414" y="22766"/>
                  </a:lnTo>
                  <a:lnTo>
                    <a:pt x="48414" y="23935"/>
                  </a:lnTo>
                  <a:lnTo>
                    <a:pt x="48360" y="25105"/>
                  </a:lnTo>
                  <a:lnTo>
                    <a:pt x="48278" y="26274"/>
                  </a:lnTo>
                  <a:lnTo>
                    <a:pt x="48142" y="27471"/>
                  </a:lnTo>
                  <a:lnTo>
                    <a:pt x="47979" y="28641"/>
                  </a:lnTo>
                  <a:lnTo>
                    <a:pt x="47762" y="29837"/>
                  </a:lnTo>
                  <a:lnTo>
                    <a:pt x="47762" y="29837"/>
                  </a:lnTo>
                  <a:lnTo>
                    <a:pt x="46891" y="34325"/>
                  </a:lnTo>
                  <a:lnTo>
                    <a:pt x="46184" y="38214"/>
                  </a:lnTo>
                  <a:lnTo>
                    <a:pt x="45613" y="41478"/>
                  </a:lnTo>
                  <a:lnTo>
                    <a:pt x="45178" y="44171"/>
                  </a:lnTo>
                  <a:lnTo>
                    <a:pt x="44851" y="46265"/>
                  </a:lnTo>
                  <a:lnTo>
                    <a:pt x="44634" y="47761"/>
                  </a:lnTo>
                  <a:lnTo>
                    <a:pt x="44498" y="48958"/>
                  </a:lnTo>
                  <a:lnTo>
                    <a:pt x="48659" y="66447"/>
                  </a:lnTo>
                  <a:lnTo>
                    <a:pt x="50400" y="738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3966;p58"/>
            <p:cNvSpPr/>
            <p:nvPr/>
          </p:nvSpPr>
          <p:spPr>
            <a:xfrm>
              <a:off x="4167774" y="2281447"/>
              <a:ext cx="815877" cy="1440834"/>
            </a:xfrm>
            <a:custGeom>
              <a:avLst/>
              <a:gdLst/>
              <a:ahLst/>
              <a:cxnLst/>
              <a:rect l="l" t="t" r="r" b="b"/>
              <a:pathLst>
                <a:path w="41969" h="74117" extrusionOk="0">
                  <a:moveTo>
                    <a:pt x="31007" y="0"/>
                  </a:moveTo>
                  <a:lnTo>
                    <a:pt x="30953" y="544"/>
                  </a:lnTo>
                  <a:lnTo>
                    <a:pt x="30762" y="2013"/>
                  </a:lnTo>
                  <a:lnTo>
                    <a:pt x="30626" y="3019"/>
                  </a:lnTo>
                  <a:lnTo>
                    <a:pt x="30436" y="4162"/>
                  </a:lnTo>
                  <a:lnTo>
                    <a:pt x="30191" y="5440"/>
                  </a:lnTo>
                  <a:lnTo>
                    <a:pt x="29919" y="6800"/>
                  </a:lnTo>
                  <a:lnTo>
                    <a:pt x="29593" y="8242"/>
                  </a:lnTo>
                  <a:lnTo>
                    <a:pt x="29185" y="9710"/>
                  </a:lnTo>
                  <a:lnTo>
                    <a:pt x="28749" y="11179"/>
                  </a:lnTo>
                  <a:lnTo>
                    <a:pt x="28505" y="11886"/>
                  </a:lnTo>
                  <a:lnTo>
                    <a:pt x="28233" y="12620"/>
                  </a:lnTo>
                  <a:lnTo>
                    <a:pt x="27961" y="13328"/>
                  </a:lnTo>
                  <a:lnTo>
                    <a:pt x="27662" y="14008"/>
                  </a:lnTo>
                  <a:lnTo>
                    <a:pt x="27362" y="14688"/>
                  </a:lnTo>
                  <a:lnTo>
                    <a:pt x="27036" y="15340"/>
                  </a:lnTo>
                  <a:lnTo>
                    <a:pt x="26682" y="15939"/>
                  </a:lnTo>
                  <a:lnTo>
                    <a:pt x="26302" y="16537"/>
                  </a:lnTo>
                  <a:lnTo>
                    <a:pt x="25921" y="17081"/>
                  </a:lnTo>
                  <a:lnTo>
                    <a:pt x="25540" y="17598"/>
                  </a:lnTo>
                  <a:lnTo>
                    <a:pt x="25241" y="17924"/>
                  </a:lnTo>
                  <a:lnTo>
                    <a:pt x="24969" y="18223"/>
                  </a:lnTo>
                  <a:lnTo>
                    <a:pt x="24670" y="18523"/>
                  </a:lnTo>
                  <a:lnTo>
                    <a:pt x="24371" y="18767"/>
                  </a:lnTo>
                  <a:lnTo>
                    <a:pt x="24017" y="19039"/>
                  </a:lnTo>
                  <a:lnTo>
                    <a:pt x="23636" y="19284"/>
                  </a:lnTo>
                  <a:lnTo>
                    <a:pt x="23255" y="19502"/>
                  </a:lnTo>
                  <a:lnTo>
                    <a:pt x="22875" y="19665"/>
                  </a:lnTo>
                  <a:lnTo>
                    <a:pt x="22467" y="19801"/>
                  </a:lnTo>
                  <a:lnTo>
                    <a:pt x="22031" y="19910"/>
                  </a:lnTo>
                  <a:lnTo>
                    <a:pt x="21596" y="19991"/>
                  </a:lnTo>
                  <a:lnTo>
                    <a:pt x="21161" y="19991"/>
                  </a:lnTo>
                  <a:lnTo>
                    <a:pt x="21188" y="25377"/>
                  </a:lnTo>
                  <a:lnTo>
                    <a:pt x="21188" y="30735"/>
                  </a:lnTo>
                  <a:lnTo>
                    <a:pt x="21161" y="36093"/>
                  </a:lnTo>
                  <a:lnTo>
                    <a:pt x="21161" y="38786"/>
                  </a:lnTo>
                  <a:lnTo>
                    <a:pt x="21107" y="41478"/>
                  </a:lnTo>
                  <a:lnTo>
                    <a:pt x="20998" y="52195"/>
                  </a:lnTo>
                  <a:lnTo>
                    <a:pt x="20807" y="62938"/>
                  </a:lnTo>
                  <a:lnTo>
                    <a:pt x="20807" y="63074"/>
                  </a:lnTo>
                  <a:lnTo>
                    <a:pt x="20699" y="63156"/>
                  </a:lnTo>
                  <a:lnTo>
                    <a:pt x="20155" y="63564"/>
                  </a:lnTo>
                  <a:lnTo>
                    <a:pt x="19584" y="63944"/>
                  </a:lnTo>
                  <a:lnTo>
                    <a:pt x="19012" y="64325"/>
                  </a:lnTo>
                  <a:lnTo>
                    <a:pt x="18414" y="64652"/>
                  </a:lnTo>
                  <a:lnTo>
                    <a:pt x="17816" y="65005"/>
                  </a:lnTo>
                  <a:lnTo>
                    <a:pt x="17217" y="65304"/>
                  </a:lnTo>
                  <a:lnTo>
                    <a:pt x="15993" y="65903"/>
                  </a:lnTo>
                  <a:lnTo>
                    <a:pt x="14742" y="66419"/>
                  </a:lnTo>
                  <a:lnTo>
                    <a:pt x="13491" y="66909"/>
                  </a:lnTo>
                  <a:lnTo>
                    <a:pt x="12213" y="67344"/>
                  </a:lnTo>
                  <a:lnTo>
                    <a:pt x="10907" y="67752"/>
                  </a:lnTo>
                  <a:lnTo>
                    <a:pt x="9574" y="68079"/>
                  </a:lnTo>
                  <a:lnTo>
                    <a:pt x="8269" y="68351"/>
                  </a:lnTo>
                  <a:lnTo>
                    <a:pt x="6936" y="68595"/>
                  </a:lnTo>
                  <a:lnTo>
                    <a:pt x="6256" y="68677"/>
                  </a:lnTo>
                  <a:lnTo>
                    <a:pt x="5576" y="68759"/>
                  </a:lnTo>
                  <a:lnTo>
                    <a:pt x="4923" y="68840"/>
                  </a:lnTo>
                  <a:lnTo>
                    <a:pt x="4243" y="68895"/>
                  </a:lnTo>
                  <a:lnTo>
                    <a:pt x="2883" y="68976"/>
                  </a:lnTo>
                  <a:lnTo>
                    <a:pt x="2258" y="69003"/>
                  </a:lnTo>
                  <a:lnTo>
                    <a:pt x="191" y="69003"/>
                  </a:lnTo>
                  <a:lnTo>
                    <a:pt x="1551" y="68949"/>
                  </a:lnTo>
                  <a:lnTo>
                    <a:pt x="2883" y="68867"/>
                  </a:lnTo>
                  <a:lnTo>
                    <a:pt x="4216" y="68731"/>
                  </a:lnTo>
                  <a:lnTo>
                    <a:pt x="4896" y="68650"/>
                  </a:lnTo>
                  <a:lnTo>
                    <a:pt x="5549" y="68541"/>
                  </a:lnTo>
                  <a:lnTo>
                    <a:pt x="6882" y="68323"/>
                  </a:lnTo>
                  <a:lnTo>
                    <a:pt x="8187" y="68051"/>
                  </a:lnTo>
                  <a:lnTo>
                    <a:pt x="8867" y="67888"/>
                  </a:lnTo>
                  <a:lnTo>
                    <a:pt x="9493" y="67725"/>
                  </a:lnTo>
                  <a:lnTo>
                    <a:pt x="10146" y="67562"/>
                  </a:lnTo>
                  <a:lnTo>
                    <a:pt x="10798" y="67371"/>
                  </a:lnTo>
                  <a:lnTo>
                    <a:pt x="12077" y="66963"/>
                  </a:lnTo>
                  <a:lnTo>
                    <a:pt x="13328" y="66501"/>
                  </a:lnTo>
                  <a:lnTo>
                    <a:pt x="14579" y="66012"/>
                  </a:lnTo>
                  <a:lnTo>
                    <a:pt x="15803" y="65440"/>
                  </a:lnTo>
                  <a:lnTo>
                    <a:pt x="16945" y="64869"/>
                  </a:lnTo>
                  <a:lnTo>
                    <a:pt x="18088" y="64216"/>
                  </a:lnTo>
                  <a:lnTo>
                    <a:pt x="18659" y="63890"/>
                  </a:lnTo>
                  <a:lnTo>
                    <a:pt x="19203" y="63536"/>
                  </a:lnTo>
                  <a:lnTo>
                    <a:pt x="19720" y="63183"/>
                  </a:lnTo>
                  <a:lnTo>
                    <a:pt x="20236" y="62802"/>
                  </a:lnTo>
                  <a:lnTo>
                    <a:pt x="20372" y="52195"/>
                  </a:lnTo>
                  <a:lnTo>
                    <a:pt x="20563" y="41451"/>
                  </a:lnTo>
                  <a:lnTo>
                    <a:pt x="20617" y="38786"/>
                  </a:lnTo>
                  <a:lnTo>
                    <a:pt x="20671" y="36093"/>
                  </a:lnTo>
                  <a:lnTo>
                    <a:pt x="20807" y="30735"/>
                  </a:lnTo>
                  <a:lnTo>
                    <a:pt x="20971" y="25377"/>
                  </a:lnTo>
                  <a:lnTo>
                    <a:pt x="21161" y="19991"/>
                  </a:lnTo>
                  <a:lnTo>
                    <a:pt x="20862" y="19991"/>
                  </a:lnTo>
                  <a:lnTo>
                    <a:pt x="20617" y="19964"/>
                  </a:lnTo>
                  <a:lnTo>
                    <a:pt x="20345" y="19910"/>
                  </a:lnTo>
                  <a:lnTo>
                    <a:pt x="20100" y="19855"/>
                  </a:lnTo>
                  <a:lnTo>
                    <a:pt x="19856" y="19747"/>
                  </a:lnTo>
                  <a:lnTo>
                    <a:pt x="19584" y="19665"/>
                  </a:lnTo>
                  <a:lnTo>
                    <a:pt x="19094" y="19393"/>
                  </a:lnTo>
                  <a:lnTo>
                    <a:pt x="18604" y="19067"/>
                  </a:lnTo>
                  <a:lnTo>
                    <a:pt x="18115" y="18686"/>
                  </a:lnTo>
                  <a:lnTo>
                    <a:pt x="17652" y="18251"/>
                  </a:lnTo>
                  <a:lnTo>
                    <a:pt x="17163" y="17761"/>
                  </a:lnTo>
                  <a:lnTo>
                    <a:pt x="16728" y="17217"/>
                  </a:lnTo>
                  <a:lnTo>
                    <a:pt x="16265" y="16646"/>
                  </a:lnTo>
                  <a:lnTo>
                    <a:pt x="15830" y="16020"/>
                  </a:lnTo>
                  <a:lnTo>
                    <a:pt x="15422" y="15368"/>
                  </a:lnTo>
                  <a:lnTo>
                    <a:pt x="15014" y="14688"/>
                  </a:lnTo>
                  <a:lnTo>
                    <a:pt x="14606" y="13980"/>
                  </a:lnTo>
                  <a:lnTo>
                    <a:pt x="14225" y="13246"/>
                  </a:lnTo>
                  <a:lnTo>
                    <a:pt x="13845" y="12512"/>
                  </a:lnTo>
                  <a:lnTo>
                    <a:pt x="13110" y="10989"/>
                  </a:lnTo>
                  <a:lnTo>
                    <a:pt x="12457" y="9438"/>
                  </a:lnTo>
                  <a:lnTo>
                    <a:pt x="11859" y="7915"/>
                  </a:lnTo>
                  <a:lnTo>
                    <a:pt x="11315" y="6474"/>
                  </a:lnTo>
                  <a:lnTo>
                    <a:pt x="10826" y="5086"/>
                  </a:lnTo>
                  <a:lnTo>
                    <a:pt x="10418" y="3835"/>
                  </a:lnTo>
                  <a:lnTo>
                    <a:pt x="9819" y="1823"/>
                  </a:lnTo>
                  <a:lnTo>
                    <a:pt x="9547" y="925"/>
                  </a:lnTo>
                  <a:lnTo>
                    <a:pt x="9466" y="626"/>
                  </a:lnTo>
                  <a:lnTo>
                    <a:pt x="7317" y="1279"/>
                  </a:lnTo>
                  <a:lnTo>
                    <a:pt x="7670" y="2856"/>
                  </a:lnTo>
                  <a:lnTo>
                    <a:pt x="8051" y="4352"/>
                  </a:lnTo>
                  <a:lnTo>
                    <a:pt x="8432" y="5766"/>
                  </a:lnTo>
                  <a:lnTo>
                    <a:pt x="8867" y="7099"/>
                  </a:lnTo>
                  <a:lnTo>
                    <a:pt x="9330" y="8350"/>
                  </a:lnTo>
                  <a:lnTo>
                    <a:pt x="9792" y="9547"/>
                  </a:lnTo>
                  <a:lnTo>
                    <a:pt x="10282" y="10662"/>
                  </a:lnTo>
                  <a:lnTo>
                    <a:pt x="10771" y="11723"/>
                  </a:lnTo>
                  <a:lnTo>
                    <a:pt x="11261" y="12702"/>
                  </a:lnTo>
                  <a:lnTo>
                    <a:pt x="11777" y="13627"/>
                  </a:lnTo>
                  <a:lnTo>
                    <a:pt x="12294" y="14470"/>
                  </a:lnTo>
                  <a:lnTo>
                    <a:pt x="12811" y="15259"/>
                  </a:lnTo>
                  <a:lnTo>
                    <a:pt x="13355" y="15993"/>
                  </a:lnTo>
                  <a:lnTo>
                    <a:pt x="13872" y="16673"/>
                  </a:lnTo>
                  <a:lnTo>
                    <a:pt x="14361" y="17326"/>
                  </a:lnTo>
                  <a:lnTo>
                    <a:pt x="14878" y="17897"/>
                  </a:lnTo>
                  <a:lnTo>
                    <a:pt x="15368" y="18414"/>
                  </a:lnTo>
                  <a:lnTo>
                    <a:pt x="15857" y="18876"/>
                  </a:lnTo>
                  <a:lnTo>
                    <a:pt x="16320" y="19311"/>
                  </a:lnTo>
                  <a:lnTo>
                    <a:pt x="16755" y="19692"/>
                  </a:lnTo>
                  <a:lnTo>
                    <a:pt x="17190" y="20046"/>
                  </a:lnTo>
                  <a:lnTo>
                    <a:pt x="17598" y="20345"/>
                  </a:lnTo>
                  <a:lnTo>
                    <a:pt x="18305" y="20834"/>
                  </a:lnTo>
                  <a:lnTo>
                    <a:pt x="18904" y="21188"/>
                  </a:lnTo>
                  <a:lnTo>
                    <a:pt x="19366" y="21433"/>
                  </a:lnTo>
                  <a:lnTo>
                    <a:pt x="19747" y="21596"/>
                  </a:lnTo>
                  <a:lnTo>
                    <a:pt x="18332" y="61741"/>
                  </a:lnTo>
                  <a:lnTo>
                    <a:pt x="17625" y="62312"/>
                  </a:lnTo>
                  <a:lnTo>
                    <a:pt x="16918" y="62802"/>
                  </a:lnTo>
                  <a:lnTo>
                    <a:pt x="16211" y="63264"/>
                  </a:lnTo>
                  <a:lnTo>
                    <a:pt x="15477" y="63700"/>
                  </a:lnTo>
                  <a:lnTo>
                    <a:pt x="14742" y="64053"/>
                  </a:lnTo>
                  <a:lnTo>
                    <a:pt x="13981" y="64380"/>
                  </a:lnTo>
                  <a:lnTo>
                    <a:pt x="13246" y="64679"/>
                  </a:lnTo>
                  <a:lnTo>
                    <a:pt x="12485" y="64924"/>
                  </a:lnTo>
                  <a:lnTo>
                    <a:pt x="11723" y="65141"/>
                  </a:lnTo>
                  <a:lnTo>
                    <a:pt x="10962" y="65304"/>
                  </a:lnTo>
                  <a:lnTo>
                    <a:pt x="10227" y="65468"/>
                  </a:lnTo>
                  <a:lnTo>
                    <a:pt x="9466" y="65576"/>
                  </a:lnTo>
                  <a:lnTo>
                    <a:pt x="8731" y="65658"/>
                  </a:lnTo>
                  <a:lnTo>
                    <a:pt x="7997" y="65712"/>
                  </a:lnTo>
                  <a:lnTo>
                    <a:pt x="7262" y="65767"/>
                  </a:lnTo>
                  <a:lnTo>
                    <a:pt x="5712" y="65767"/>
                  </a:lnTo>
                  <a:lnTo>
                    <a:pt x="4896" y="65712"/>
                  </a:lnTo>
                  <a:lnTo>
                    <a:pt x="4107" y="65658"/>
                  </a:lnTo>
                  <a:lnTo>
                    <a:pt x="3346" y="65549"/>
                  </a:lnTo>
                  <a:lnTo>
                    <a:pt x="2612" y="65468"/>
                  </a:lnTo>
                  <a:lnTo>
                    <a:pt x="1877" y="65332"/>
                  </a:lnTo>
                  <a:lnTo>
                    <a:pt x="1197" y="65196"/>
                  </a:lnTo>
                  <a:lnTo>
                    <a:pt x="572" y="65060"/>
                  </a:lnTo>
                  <a:lnTo>
                    <a:pt x="136" y="69303"/>
                  </a:lnTo>
                  <a:lnTo>
                    <a:pt x="0" y="70907"/>
                  </a:lnTo>
                  <a:lnTo>
                    <a:pt x="1496" y="70989"/>
                  </a:lnTo>
                  <a:lnTo>
                    <a:pt x="4216" y="70989"/>
                  </a:lnTo>
                  <a:lnTo>
                    <a:pt x="5440" y="70934"/>
                  </a:lnTo>
                  <a:lnTo>
                    <a:pt x="6610" y="70853"/>
                  </a:lnTo>
                  <a:lnTo>
                    <a:pt x="7725" y="70717"/>
                  </a:lnTo>
                  <a:lnTo>
                    <a:pt x="8786" y="70581"/>
                  </a:lnTo>
                  <a:lnTo>
                    <a:pt x="9819" y="70418"/>
                  </a:lnTo>
                  <a:lnTo>
                    <a:pt x="10771" y="70227"/>
                  </a:lnTo>
                  <a:lnTo>
                    <a:pt x="11669" y="70010"/>
                  </a:lnTo>
                  <a:lnTo>
                    <a:pt x="12539" y="69792"/>
                  </a:lnTo>
                  <a:lnTo>
                    <a:pt x="13355" y="69520"/>
                  </a:lnTo>
                  <a:lnTo>
                    <a:pt x="14117" y="69275"/>
                  </a:lnTo>
                  <a:lnTo>
                    <a:pt x="14824" y="69003"/>
                  </a:lnTo>
                  <a:lnTo>
                    <a:pt x="15477" y="68704"/>
                  </a:lnTo>
                  <a:lnTo>
                    <a:pt x="16102" y="68432"/>
                  </a:lnTo>
                  <a:lnTo>
                    <a:pt x="16700" y="68133"/>
                  </a:lnTo>
                  <a:lnTo>
                    <a:pt x="17244" y="67834"/>
                  </a:lnTo>
                  <a:lnTo>
                    <a:pt x="17734" y="67535"/>
                  </a:lnTo>
                  <a:lnTo>
                    <a:pt x="18196" y="67235"/>
                  </a:lnTo>
                  <a:lnTo>
                    <a:pt x="18632" y="66963"/>
                  </a:lnTo>
                  <a:lnTo>
                    <a:pt x="19012" y="66664"/>
                  </a:lnTo>
                  <a:lnTo>
                    <a:pt x="19665" y="66148"/>
                  </a:lnTo>
                  <a:lnTo>
                    <a:pt x="20182" y="65658"/>
                  </a:lnTo>
                  <a:lnTo>
                    <a:pt x="20563" y="65250"/>
                  </a:lnTo>
                  <a:lnTo>
                    <a:pt x="20835" y="64951"/>
                  </a:lnTo>
                  <a:lnTo>
                    <a:pt x="21025" y="64679"/>
                  </a:lnTo>
                  <a:lnTo>
                    <a:pt x="21460" y="65413"/>
                  </a:lnTo>
                  <a:lnTo>
                    <a:pt x="21923" y="66120"/>
                  </a:lnTo>
                  <a:lnTo>
                    <a:pt x="22412" y="66773"/>
                  </a:lnTo>
                  <a:lnTo>
                    <a:pt x="22929" y="67399"/>
                  </a:lnTo>
                  <a:lnTo>
                    <a:pt x="23473" y="67970"/>
                  </a:lnTo>
                  <a:lnTo>
                    <a:pt x="24044" y="68541"/>
                  </a:lnTo>
                  <a:lnTo>
                    <a:pt x="24642" y="69058"/>
                  </a:lnTo>
                  <a:lnTo>
                    <a:pt x="25268" y="69547"/>
                  </a:lnTo>
                  <a:lnTo>
                    <a:pt x="25921" y="70010"/>
                  </a:lnTo>
                  <a:lnTo>
                    <a:pt x="26574" y="70418"/>
                  </a:lnTo>
                  <a:lnTo>
                    <a:pt x="27254" y="70826"/>
                  </a:lnTo>
                  <a:lnTo>
                    <a:pt x="27934" y="71179"/>
                  </a:lnTo>
                  <a:lnTo>
                    <a:pt x="28641" y="71533"/>
                  </a:lnTo>
                  <a:lnTo>
                    <a:pt x="29375" y="71832"/>
                  </a:lnTo>
                  <a:lnTo>
                    <a:pt x="30082" y="72131"/>
                  </a:lnTo>
                  <a:lnTo>
                    <a:pt x="30817" y="72403"/>
                  </a:lnTo>
                  <a:lnTo>
                    <a:pt x="31551" y="72648"/>
                  </a:lnTo>
                  <a:lnTo>
                    <a:pt x="32285" y="72866"/>
                  </a:lnTo>
                  <a:lnTo>
                    <a:pt x="33047" y="73056"/>
                  </a:lnTo>
                  <a:lnTo>
                    <a:pt x="33781" y="73219"/>
                  </a:lnTo>
                  <a:lnTo>
                    <a:pt x="34516" y="73382"/>
                  </a:lnTo>
                  <a:lnTo>
                    <a:pt x="35250" y="73518"/>
                  </a:lnTo>
                  <a:lnTo>
                    <a:pt x="36719" y="73763"/>
                  </a:lnTo>
                  <a:lnTo>
                    <a:pt x="38106" y="73926"/>
                  </a:lnTo>
                  <a:lnTo>
                    <a:pt x="39466" y="74008"/>
                  </a:lnTo>
                  <a:lnTo>
                    <a:pt x="40771" y="74090"/>
                  </a:lnTo>
                  <a:lnTo>
                    <a:pt x="41968" y="74117"/>
                  </a:lnTo>
                  <a:lnTo>
                    <a:pt x="41560" y="69303"/>
                  </a:lnTo>
                  <a:lnTo>
                    <a:pt x="41397" y="67752"/>
                  </a:lnTo>
                  <a:lnTo>
                    <a:pt x="40771" y="67834"/>
                  </a:lnTo>
                  <a:lnTo>
                    <a:pt x="40146" y="67915"/>
                  </a:lnTo>
                  <a:lnTo>
                    <a:pt x="39493" y="67970"/>
                  </a:lnTo>
                  <a:lnTo>
                    <a:pt x="38160" y="67970"/>
                  </a:lnTo>
                  <a:lnTo>
                    <a:pt x="37453" y="67915"/>
                  </a:lnTo>
                  <a:lnTo>
                    <a:pt x="36746" y="67834"/>
                  </a:lnTo>
                  <a:lnTo>
                    <a:pt x="36066" y="67725"/>
                  </a:lnTo>
                  <a:lnTo>
                    <a:pt x="35359" y="67589"/>
                  </a:lnTo>
                  <a:lnTo>
                    <a:pt x="34679" y="67426"/>
                  </a:lnTo>
                  <a:lnTo>
                    <a:pt x="34026" y="67263"/>
                  </a:lnTo>
                  <a:lnTo>
                    <a:pt x="33373" y="67045"/>
                  </a:lnTo>
                  <a:lnTo>
                    <a:pt x="32721" y="66827"/>
                  </a:lnTo>
                  <a:lnTo>
                    <a:pt x="32122" y="66610"/>
                  </a:lnTo>
                  <a:lnTo>
                    <a:pt x="31497" y="66365"/>
                  </a:lnTo>
                  <a:lnTo>
                    <a:pt x="30898" y="66120"/>
                  </a:lnTo>
                  <a:lnTo>
                    <a:pt x="29783" y="65576"/>
                  </a:lnTo>
                  <a:lnTo>
                    <a:pt x="28722" y="65032"/>
                  </a:lnTo>
                  <a:lnTo>
                    <a:pt x="27770" y="64488"/>
                  </a:lnTo>
                  <a:lnTo>
                    <a:pt x="26900" y="63944"/>
                  </a:lnTo>
                  <a:lnTo>
                    <a:pt x="26138" y="63455"/>
                  </a:lnTo>
                  <a:lnTo>
                    <a:pt x="25513" y="62992"/>
                  </a:lnTo>
                  <a:lnTo>
                    <a:pt x="24615" y="62340"/>
                  </a:lnTo>
                  <a:lnTo>
                    <a:pt x="24316" y="62095"/>
                  </a:lnTo>
                  <a:lnTo>
                    <a:pt x="23337" y="21460"/>
                  </a:lnTo>
                  <a:lnTo>
                    <a:pt x="24153" y="21025"/>
                  </a:lnTo>
                  <a:lnTo>
                    <a:pt x="24887" y="20590"/>
                  </a:lnTo>
                  <a:lnTo>
                    <a:pt x="25622" y="20127"/>
                  </a:lnTo>
                  <a:lnTo>
                    <a:pt x="26302" y="19611"/>
                  </a:lnTo>
                  <a:lnTo>
                    <a:pt x="26954" y="19094"/>
                  </a:lnTo>
                  <a:lnTo>
                    <a:pt x="27553" y="18523"/>
                  </a:lnTo>
                  <a:lnTo>
                    <a:pt x="28124" y="17951"/>
                  </a:lnTo>
                  <a:lnTo>
                    <a:pt x="28668" y="17326"/>
                  </a:lnTo>
                  <a:lnTo>
                    <a:pt x="29185" y="16727"/>
                  </a:lnTo>
                  <a:lnTo>
                    <a:pt x="29647" y="16075"/>
                  </a:lnTo>
                  <a:lnTo>
                    <a:pt x="30109" y="15422"/>
                  </a:lnTo>
                  <a:lnTo>
                    <a:pt x="30517" y="14742"/>
                  </a:lnTo>
                  <a:lnTo>
                    <a:pt x="30898" y="14062"/>
                  </a:lnTo>
                  <a:lnTo>
                    <a:pt x="31252" y="13382"/>
                  </a:lnTo>
                  <a:lnTo>
                    <a:pt x="31578" y="12702"/>
                  </a:lnTo>
                  <a:lnTo>
                    <a:pt x="31905" y="11995"/>
                  </a:lnTo>
                  <a:lnTo>
                    <a:pt x="32177" y="11288"/>
                  </a:lnTo>
                  <a:lnTo>
                    <a:pt x="32421" y="10581"/>
                  </a:lnTo>
                  <a:lnTo>
                    <a:pt x="32666" y="9873"/>
                  </a:lnTo>
                  <a:lnTo>
                    <a:pt x="32884" y="9166"/>
                  </a:lnTo>
                  <a:lnTo>
                    <a:pt x="33074" y="8459"/>
                  </a:lnTo>
                  <a:lnTo>
                    <a:pt x="33237" y="7779"/>
                  </a:lnTo>
                  <a:lnTo>
                    <a:pt x="33536" y="6419"/>
                  </a:lnTo>
                  <a:lnTo>
                    <a:pt x="33754" y="5114"/>
                  </a:lnTo>
                  <a:lnTo>
                    <a:pt x="33917" y="3890"/>
                  </a:lnTo>
                  <a:lnTo>
                    <a:pt x="34026" y="2720"/>
                  </a:lnTo>
                  <a:lnTo>
                    <a:pt x="34108" y="1687"/>
                  </a:lnTo>
                  <a:lnTo>
                    <a:pt x="34108" y="1659"/>
                  </a:lnTo>
                  <a:lnTo>
                    <a:pt x="34135" y="1360"/>
                  </a:lnTo>
                  <a:lnTo>
                    <a:pt x="310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3967;p58"/>
            <p:cNvSpPr/>
            <p:nvPr/>
          </p:nvSpPr>
          <p:spPr>
            <a:xfrm>
              <a:off x="4167774" y="2281447"/>
              <a:ext cx="815877" cy="1440834"/>
            </a:xfrm>
            <a:custGeom>
              <a:avLst/>
              <a:gdLst/>
              <a:ahLst/>
              <a:cxnLst/>
              <a:rect l="l" t="t" r="r" b="b"/>
              <a:pathLst>
                <a:path w="41969" h="74117" fill="none" extrusionOk="0">
                  <a:moveTo>
                    <a:pt x="31007" y="0"/>
                  </a:moveTo>
                  <a:lnTo>
                    <a:pt x="31007" y="0"/>
                  </a:lnTo>
                  <a:lnTo>
                    <a:pt x="30953" y="544"/>
                  </a:lnTo>
                  <a:lnTo>
                    <a:pt x="30762" y="2013"/>
                  </a:lnTo>
                  <a:lnTo>
                    <a:pt x="30626" y="3019"/>
                  </a:lnTo>
                  <a:lnTo>
                    <a:pt x="30436" y="4162"/>
                  </a:lnTo>
                  <a:lnTo>
                    <a:pt x="30191" y="5440"/>
                  </a:lnTo>
                  <a:lnTo>
                    <a:pt x="29919" y="6800"/>
                  </a:lnTo>
                  <a:lnTo>
                    <a:pt x="29593" y="8242"/>
                  </a:lnTo>
                  <a:lnTo>
                    <a:pt x="29185" y="9710"/>
                  </a:lnTo>
                  <a:lnTo>
                    <a:pt x="28749" y="11179"/>
                  </a:lnTo>
                  <a:lnTo>
                    <a:pt x="28505" y="11886"/>
                  </a:lnTo>
                  <a:lnTo>
                    <a:pt x="28233" y="12620"/>
                  </a:lnTo>
                  <a:lnTo>
                    <a:pt x="27961" y="13328"/>
                  </a:lnTo>
                  <a:lnTo>
                    <a:pt x="27662" y="14008"/>
                  </a:lnTo>
                  <a:lnTo>
                    <a:pt x="27362" y="14688"/>
                  </a:lnTo>
                  <a:lnTo>
                    <a:pt x="27036" y="15340"/>
                  </a:lnTo>
                  <a:lnTo>
                    <a:pt x="26682" y="15939"/>
                  </a:lnTo>
                  <a:lnTo>
                    <a:pt x="26302" y="16537"/>
                  </a:lnTo>
                  <a:lnTo>
                    <a:pt x="25921" y="17081"/>
                  </a:lnTo>
                  <a:lnTo>
                    <a:pt x="25540" y="17598"/>
                  </a:lnTo>
                  <a:lnTo>
                    <a:pt x="25540" y="17598"/>
                  </a:lnTo>
                  <a:lnTo>
                    <a:pt x="25241" y="17924"/>
                  </a:lnTo>
                  <a:lnTo>
                    <a:pt x="24969" y="18223"/>
                  </a:lnTo>
                  <a:lnTo>
                    <a:pt x="24670" y="18523"/>
                  </a:lnTo>
                  <a:lnTo>
                    <a:pt x="24371" y="18767"/>
                  </a:lnTo>
                  <a:lnTo>
                    <a:pt x="24371" y="18767"/>
                  </a:lnTo>
                  <a:lnTo>
                    <a:pt x="24017" y="19039"/>
                  </a:lnTo>
                  <a:lnTo>
                    <a:pt x="23636" y="19284"/>
                  </a:lnTo>
                  <a:lnTo>
                    <a:pt x="23255" y="19502"/>
                  </a:lnTo>
                  <a:lnTo>
                    <a:pt x="22875" y="19665"/>
                  </a:lnTo>
                  <a:lnTo>
                    <a:pt x="22467" y="19801"/>
                  </a:lnTo>
                  <a:lnTo>
                    <a:pt x="22031" y="19910"/>
                  </a:lnTo>
                  <a:lnTo>
                    <a:pt x="21596" y="19991"/>
                  </a:lnTo>
                  <a:lnTo>
                    <a:pt x="21161" y="19991"/>
                  </a:lnTo>
                  <a:lnTo>
                    <a:pt x="21161" y="19991"/>
                  </a:lnTo>
                  <a:lnTo>
                    <a:pt x="21188" y="25377"/>
                  </a:lnTo>
                  <a:lnTo>
                    <a:pt x="21188" y="30735"/>
                  </a:lnTo>
                  <a:lnTo>
                    <a:pt x="21188" y="30735"/>
                  </a:lnTo>
                  <a:lnTo>
                    <a:pt x="21161" y="36093"/>
                  </a:lnTo>
                  <a:lnTo>
                    <a:pt x="21161" y="38786"/>
                  </a:lnTo>
                  <a:lnTo>
                    <a:pt x="21107" y="41478"/>
                  </a:lnTo>
                  <a:lnTo>
                    <a:pt x="20998" y="52195"/>
                  </a:lnTo>
                  <a:lnTo>
                    <a:pt x="20807" y="62938"/>
                  </a:lnTo>
                  <a:lnTo>
                    <a:pt x="20807" y="63074"/>
                  </a:lnTo>
                  <a:lnTo>
                    <a:pt x="20699" y="63156"/>
                  </a:lnTo>
                  <a:lnTo>
                    <a:pt x="20699" y="63156"/>
                  </a:lnTo>
                  <a:lnTo>
                    <a:pt x="20155" y="63564"/>
                  </a:lnTo>
                  <a:lnTo>
                    <a:pt x="19584" y="63944"/>
                  </a:lnTo>
                  <a:lnTo>
                    <a:pt x="19012" y="64325"/>
                  </a:lnTo>
                  <a:lnTo>
                    <a:pt x="18414" y="64652"/>
                  </a:lnTo>
                  <a:lnTo>
                    <a:pt x="17816" y="65005"/>
                  </a:lnTo>
                  <a:lnTo>
                    <a:pt x="17217" y="65304"/>
                  </a:lnTo>
                  <a:lnTo>
                    <a:pt x="15993" y="65903"/>
                  </a:lnTo>
                  <a:lnTo>
                    <a:pt x="15993" y="65903"/>
                  </a:lnTo>
                  <a:lnTo>
                    <a:pt x="14742" y="66419"/>
                  </a:lnTo>
                  <a:lnTo>
                    <a:pt x="13491" y="66909"/>
                  </a:lnTo>
                  <a:lnTo>
                    <a:pt x="12213" y="67344"/>
                  </a:lnTo>
                  <a:lnTo>
                    <a:pt x="10907" y="67752"/>
                  </a:lnTo>
                  <a:lnTo>
                    <a:pt x="10907" y="67752"/>
                  </a:lnTo>
                  <a:lnTo>
                    <a:pt x="9574" y="68079"/>
                  </a:lnTo>
                  <a:lnTo>
                    <a:pt x="8269" y="68351"/>
                  </a:lnTo>
                  <a:lnTo>
                    <a:pt x="6936" y="68595"/>
                  </a:lnTo>
                  <a:lnTo>
                    <a:pt x="6256" y="68677"/>
                  </a:lnTo>
                  <a:lnTo>
                    <a:pt x="5576" y="68759"/>
                  </a:lnTo>
                  <a:lnTo>
                    <a:pt x="5576" y="68759"/>
                  </a:lnTo>
                  <a:lnTo>
                    <a:pt x="4923" y="68840"/>
                  </a:lnTo>
                  <a:lnTo>
                    <a:pt x="4243" y="68895"/>
                  </a:lnTo>
                  <a:lnTo>
                    <a:pt x="2883" y="68976"/>
                  </a:lnTo>
                  <a:lnTo>
                    <a:pt x="2883" y="68976"/>
                  </a:lnTo>
                  <a:lnTo>
                    <a:pt x="2258" y="69003"/>
                  </a:lnTo>
                  <a:lnTo>
                    <a:pt x="1632" y="69003"/>
                  </a:lnTo>
                  <a:lnTo>
                    <a:pt x="1632" y="69003"/>
                  </a:lnTo>
                  <a:lnTo>
                    <a:pt x="1143" y="69003"/>
                  </a:lnTo>
                  <a:lnTo>
                    <a:pt x="1143" y="69003"/>
                  </a:lnTo>
                  <a:lnTo>
                    <a:pt x="680" y="69003"/>
                  </a:lnTo>
                  <a:lnTo>
                    <a:pt x="680" y="69003"/>
                  </a:lnTo>
                  <a:lnTo>
                    <a:pt x="191" y="69003"/>
                  </a:lnTo>
                  <a:lnTo>
                    <a:pt x="191" y="69003"/>
                  </a:lnTo>
                  <a:lnTo>
                    <a:pt x="1551" y="68949"/>
                  </a:lnTo>
                  <a:lnTo>
                    <a:pt x="2883" y="68867"/>
                  </a:lnTo>
                  <a:lnTo>
                    <a:pt x="2883" y="68867"/>
                  </a:lnTo>
                  <a:lnTo>
                    <a:pt x="4216" y="68731"/>
                  </a:lnTo>
                  <a:lnTo>
                    <a:pt x="4896" y="68650"/>
                  </a:lnTo>
                  <a:lnTo>
                    <a:pt x="5549" y="68541"/>
                  </a:lnTo>
                  <a:lnTo>
                    <a:pt x="6882" y="68323"/>
                  </a:lnTo>
                  <a:lnTo>
                    <a:pt x="8187" y="68051"/>
                  </a:lnTo>
                  <a:lnTo>
                    <a:pt x="8187" y="68051"/>
                  </a:lnTo>
                  <a:lnTo>
                    <a:pt x="8867" y="67888"/>
                  </a:lnTo>
                  <a:lnTo>
                    <a:pt x="9493" y="67725"/>
                  </a:lnTo>
                  <a:lnTo>
                    <a:pt x="9493" y="67725"/>
                  </a:lnTo>
                  <a:lnTo>
                    <a:pt x="10146" y="67562"/>
                  </a:lnTo>
                  <a:lnTo>
                    <a:pt x="10798" y="67371"/>
                  </a:lnTo>
                  <a:lnTo>
                    <a:pt x="10798" y="67371"/>
                  </a:lnTo>
                  <a:lnTo>
                    <a:pt x="12077" y="66963"/>
                  </a:lnTo>
                  <a:lnTo>
                    <a:pt x="13328" y="66501"/>
                  </a:lnTo>
                  <a:lnTo>
                    <a:pt x="14579" y="66012"/>
                  </a:lnTo>
                  <a:lnTo>
                    <a:pt x="15803" y="65440"/>
                  </a:lnTo>
                  <a:lnTo>
                    <a:pt x="15803" y="65440"/>
                  </a:lnTo>
                  <a:lnTo>
                    <a:pt x="16945" y="64869"/>
                  </a:lnTo>
                  <a:lnTo>
                    <a:pt x="18088" y="64216"/>
                  </a:lnTo>
                  <a:lnTo>
                    <a:pt x="18659" y="63890"/>
                  </a:lnTo>
                  <a:lnTo>
                    <a:pt x="19203" y="63536"/>
                  </a:lnTo>
                  <a:lnTo>
                    <a:pt x="19720" y="63183"/>
                  </a:lnTo>
                  <a:lnTo>
                    <a:pt x="20236" y="62802"/>
                  </a:lnTo>
                  <a:lnTo>
                    <a:pt x="20372" y="52195"/>
                  </a:lnTo>
                  <a:lnTo>
                    <a:pt x="20563" y="41451"/>
                  </a:lnTo>
                  <a:lnTo>
                    <a:pt x="20563" y="41451"/>
                  </a:lnTo>
                  <a:lnTo>
                    <a:pt x="20617" y="38786"/>
                  </a:lnTo>
                  <a:lnTo>
                    <a:pt x="20671" y="36093"/>
                  </a:lnTo>
                  <a:lnTo>
                    <a:pt x="20807" y="30735"/>
                  </a:lnTo>
                  <a:lnTo>
                    <a:pt x="20807" y="30735"/>
                  </a:lnTo>
                  <a:lnTo>
                    <a:pt x="20971" y="25377"/>
                  </a:lnTo>
                  <a:lnTo>
                    <a:pt x="21161" y="19991"/>
                  </a:lnTo>
                  <a:lnTo>
                    <a:pt x="21161" y="19991"/>
                  </a:lnTo>
                  <a:lnTo>
                    <a:pt x="21161" y="19991"/>
                  </a:lnTo>
                  <a:lnTo>
                    <a:pt x="21161" y="19991"/>
                  </a:lnTo>
                  <a:lnTo>
                    <a:pt x="21134" y="19991"/>
                  </a:lnTo>
                  <a:lnTo>
                    <a:pt x="21134" y="19991"/>
                  </a:lnTo>
                  <a:lnTo>
                    <a:pt x="20862" y="19991"/>
                  </a:lnTo>
                  <a:lnTo>
                    <a:pt x="20617" y="19964"/>
                  </a:lnTo>
                  <a:lnTo>
                    <a:pt x="20345" y="19910"/>
                  </a:lnTo>
                  <a:lnTo>
                    <a:pt x="20100" y="19855"/>
                  </a:lnTo>
                  <a:lnTo>
                    <a:pt x="19856" y="19747"/>
                  </a:lnTo>
                  <a:lnTo>
                    <a:pt x="19584" y="19665"/>
                  </a:lnTo>
                  <a:lnTo>
                    <a:pt x="19094" y="19393"/>
                  </a:lnTo>
                  <a:lnTo>
                    <a:pt x="18604" y="19067"/>
                  </a:lnTo>
                  <a:lnTo>
                    <a:pt x="18115" y="18686"/>
                  </a:lnTo>
                  <a:lnTo>
                    <a:pt x="17652" y="18251"/>
                  </a:lnTo>
                  <a:lnTo>
                    <a:pt x="17163" y="17761"/>
                  </a:lnTo>
                  <a:lnTo>
                    <a:pt x="16728" y="17217"/>
                  </a:lnTo>
                  <a:lnTo>
                    <a:pt x="16265" y="16646"/>
                  </a:lnTo>
                  <a:lnTo>
                    <a:pt x="15830" y="16020"/>
                  </a:lnTo>
                  <a:lnTo>
                    <a:pt x="15422" y="15368"/>
                  </a:lnTo>
                  <a:lnTo>
                    <a:pt x="15014" y="14688"/>
                  </a:lnTo>
                  <a:lnTo>
                    <a:pt x="14606" y="13980"/>
                  </a:lnTo>
                  <a:lnTo>
                    <a:pt x="14225" y="13246"/>
                  </a:lnTo>
                  <a:lnTo>
                    <a:pt x="13845" y="12512"/>
                  </a:lnTo>
                  <a:lnTo>
                    <a:pt x="13110" y="10989"/>
                  </a:lnTo>
                  <a:lnTo>
                    <a:pt x="12457" y="9438"/>
                  </a:lnTo>
                  <a:lnTo>
                    <a:pt x="11859" y="7915"/>
                  </a:lnTo>
                  <a:lnTo>
                    <a:pt x="11315" y="6474"/>
                  </a:lnTo>
                  <a:lnTo>
                    <a:pt x="10826" y="5086"/>
                  </a:lnTo>
                  <a:lnTo>
                    <a:pt x="10418" y="3835"/>
                  </a:lnTo>
                  <a:lnTo>
                    <a:pt x="9819" y="1823"/>
                  </a:lnTo>
                  <a:lnTo>
                    <a:pt x="9819" y="1823"/>
                  </a:lnTo>
                  <a:lnTo>
                    <a:pt x="9547" y="925"/>
                  </a:lnTo>
                  <a:lnTo>
                    <a:pt x="9547" y="925"/>
                  </a:lnTo>
                  <a:lnTo>
                    <a:pt x="9466" y="626"/>
                  </a:lnTo>
                  <a:lnTo>
                    <a:pt x="7317" y="1279"/>
                  </a:lnTo>
                  <a:lnTo>
                    <a:pt x="7317" y="1279"/>
                  </a:lnTo>
                  <a:lnTo>
                    <a:pt x="7317" y="1279"/>
                  </a:lnTo>
                  <a:lnTo>
                    <a:pt x="7670" y="2856"/>
                  </a:lnTo>
                  <a:lnTo>
                    <a:pt x="8051" y="4352"/>
                  </a:lnTo>
                  <a:lnTo>
                    <a:pt x="8432" y="5766"/>
                  </a:lnTo>
                  <a:lnTo>
                    <a:pt x="8867" y="7099"/>
                  </a:lnTo>
                  <a:lnTo>
                    <a:pt x="9330" y="8350"/>
                  </a:lnTo>
                  <a:lnTo>
                    <a:pt x="9792" y="9547"/>
                  </a:lnTo>
                  <a:lnTo>
                    <a:pt x="10282" y="10662"/>
                  </a:lnTo>
                  <a:lnTo>
                    <a:pt x="10771" y="11723"/>
                  </a:lnTo>
                  <a:lnTo>
                    <a:pt x="11261" y="12702"/>
                  </a:lnTo>
                  <a:lnTo>
                    <a:pt x="11777" y="13627"/>
                  </a:lnTo>
                  <a:lnTo>
                    <a:pt x="12294" y="14470"/>
                  </a:lnTo>
                  <a:lnTo>
                    <a:pt x="12811" y="15259"/>
                  </a:lnTo>
                  <a:lnTo>
                    <a:pt x="13355" y="15993"/>
                  </a:lnTo>
                  <a:lnTo>
                    <a:pt x="13872" y="16673"/>
                  </a:lnTo>
                  <a:lnTo>
                    <a:pt x="14361" y="17326"/>
                  </a:lnTo>
                  <a:lnTo>
                    <a:pt x="14878" y="17897"/>
                  </a:lnTo>
                  <a:lnTo>
                    <a:pt x="15368" y="18414"/>
                  </a:lnTo>
                  <a:lnTo>
                    <a:pt x="15857" y="18876"/>
                  </a:lnTo>
                  <a:lnTo>
                    <a:pt x="16320" y="19311"/>
                  </a:lnTo>
                  <a:lnTo>
                    <a:pt x="16755" y="19692"/>
                  </a:lnTo>
                  <a:lnTo>
                    <a:pt x="17190" y="20046"/>
                  </a:lnTo>
                  <a:lnTo>
                    <a:pt x="17598" y="20345"/>
                  </a:lnTo>
                  <a:lnTo>
                    <a:pt x="18305" y="20834"/>
                  </a:lnTo>
                  <a:lnTo>
                    <a:pt x="18904" y="21188"/>
                  </a:lnTo>
                  <a:lnTo>
                    <a:pt x="19366" y="21433"/>
                  </a:lnTo>
                  <a:lnTo>
                    <a:pt x="19747" y="21596"/>
                  </a:lnTo>
                  <a:lnTo>
                    <a:pt x="18332" y="61741"/>
                  </a:lnTo>
                  <a:lnTo>
                    <a:pt x="18332" y="61741"/>
                  </a:lnTo>
                  <a:lnTo>
                    <a:pt x="17625" y="62312"/>
                  </a:lnTo>
                  <a:lnTo>
                    <a:pt x="16918" y="62802"/>
                  </a:lnTo>
                  <a:lnTo>
                    <a:pt x="16211" y="63264"/>
                  </a:lnTo>
                  <a:lnTo>
                    <a:pt x="15477" y="63700"/>
                  </a:lnTo>
                  <a:lnTo>
                    <a:pt x="14742" y="64053"/>
                  </a:lnTo>
                  <a:lnTo>
                    <a:pt x="13981" y="64380"/>
                  </a:lnTo>
                  <a:lnTo>
                    <a:pt x="13246" y="64679"/>
                  </a:lnTo>
                  <a:lnTo>
                    <a:pt x="12485" y="64924"/>
                  </a:lnTo>
                  <a:lnTo>
                    <a:pt x="11723" y="65141"/>
                  </a:lnTo>
                  <a:lnTo>
                    <a:pt x="10962" y="65304"/>
                  </a:lnTo>
                  <a:lnTo>
                    <a:pt x="10227" y="65468"/>
                  </a:lnTo>
                  <a:lnTo>
                    <a:pt x="9466" y="65576"/>
                  </a:lnTo>
                  <a:lnTo>
                    <a:pt x="8731" y="65658"/>
                  </a:lnTo>
                  <a:lnTo>
                    <a:pt x="7997" y="65712"/>
                  </a:lnTo>
                  <a:lnTo>
                    <a:pt x="7262" y="65767"/>
                  </a:lnTo>
                  <a:lnTo>
                    <a:pt x="6555" y="65767"/>
                  </a:lnTo>
                  <a:lnTo>
                    <a:pt x="6555" y="65767"/>
                  </a:lnTo>
                  <a:lnTo>
                    <a:pt x="5712" y="65767"/>
                  </a:lnTo>
                  <a:lnTo>
                    <a:pt x="4896" y="65712"/>
                  </a:lnTo>
                  <a:lnTo>
                    <a:pt x="4107" y="65658"/>
                  </a:lnTo>
                  <a:lnTo>
                    <a:pt x="3346" y="65549"/>
                  </a:lnTo>
                  <a:lnTo>
                    <a:pt x="2612" y="65468"/>
                  </a:lnTo>
                  <a:lnTo>
                    <a:pt x="1877" y="65332"/>
                  </a:lnTo>
                  <a:lnTo>
                    <a:pt x="1197" y="65196"/>
                  </a:lnTo>
                  <a:lnTo>
                    <a:pt x="572" y="65060"/>
                  </a:lnTo>
                  <a:lnTo>
                    <a:pt x="572" y="65060"/>
                  </a:lnTo>
                  <a:lnTo>
                    <a:pt x="136" y="69303"/>
                  </a:lnTo>
                  <a:lnTo>
                    <a:pt x="136" y="69303"/>
                  </a:lnTo>
                  <a:lnTo>
                    <a:pt x="0" y="70907"/>
                  </a:lnTo>
                  <a:lnTo>
                    <a:pt x="0" y="70907"/>
                  </a:lnTo>
                  <a:lnTo>
                    <a:pt x="1496" y="70989"/>
                  </a:lnTo>
                  <a:lnTo>
                    <a:pt x="2938" y="70989"/>
                  </a:lnTo>
                  <a:lnTo>
                    <a:pt x="2938" y="70989"/>
                  </a:lnTo>
                  <a:lnTo>
                    <a:pt x="4216" y="70989"/>
                  </a:lnTo>
                  <a:lnTo>
                    <a:pt x="5440" y="70934"/>
                  </a:lnTo>
                  <a:lnTo>
                    <a:pt x="6610" y="70853"/>
                  </a:lnTo>
                  <a:lnTo>
                    <a:pt x="7725" y="70717"/>
                  </a:lnTo>
                  <a:lnTo>
                    <a:pt x="8786" y="70581"/>
                  </a:lnTo>
                  <a:lnTo>
                    <a:pt x="9819" y="70418"/>
                  </a:lnTo>
                  <a:lnTo>
                    <a:pt x="10771" y="70227"/>
                  </a:lnTo>
                  <a:lnTo>
                    <a:pt x="11669" y="70010"/>
                  </a:lnTo>
                  <a:lnTo>
                    <a:pt x="12539" y="69792"/>
                  </a:lnTo>
                  <a:lnTo>
                    <a:pt x="13355" y="69520"/>
                  </a:lnTo>
                  <a:lnTo>
                    <a:pt x="14117" y="69275"/>
                  </a:lnTo>
                  <a:lnTo>
                    <a:pt x="14824" y="69003"/>
                  </a:lnTo>
                  <a:lnTo>
                    <a:pt x="15477" y="68704"/>
                  </a:lnTo>
                  <a:lnTo>
                    <a:pt x="16102" y="68432"/>
                  </a:lnTo>
                  <a:lnTo>
                    <a:pt x="16700" y="68133"/>
                  </a:lnTo>
                  <a:lnTo>
                    <a:pt x="17244" y="67834"/>
                  </a:lnTo>
                  <a:lnTo>
                    <a:pt x="17734" y="67535"/>
                  </a:lnTo>
                  <a:lnTo>
                    <a:pt x="18196" y="67235"/>
                  </a:lnTo>
                  <a:lnTo>
                    <a:pt x="18632" y="66963"/>
                  </a:lnTo>
                  <a:lnTo>
                    <a:pt x="19012" y="66664"/>
                  </a:lnTo>
                  <a:lnTo>
                    <a:pt x="19665" y="66148"/>
                  </a:lnTo>
                  <a:lnTo>
                    <a:pt x="20182" y="65658"/>
                  </a:lnTo>
                  <a:lnTo>
                    <a:pt x="20563" y="65250"/>
                  </a:lnTo>
                  <a:lnTo>
                    <a:pt x="20835" y="64951"/>
                  </a:lnTo>
                  <a:lnTo>
                    <a:pt x="21025" y="64679"/>
                  </a:lnTo>
                  <a:lnTo>
                    <a:pt x="21025" y="64679"/>
                  </a:lnTo>
                  <a:lnTo>
                    <a:pt x="21460" y="65413"/>
                  </a:lnTo>
                  <a:lnTo>
                    <a:pt x="21923" y="66120"/>
                  </a:lnTo>
                  <a:lnTo>
                    <a:pt x="22412" y="66773"/>
                  </a:lnTo>
                  <a:lnTo>
                    <a:pt x="22929" y="67399"/>
                  </a:lnTo>
                  <a:lnTo>
                    <a:pt x="23473" y="67970"/>
                  </a:lnTo>
                  <a:lnTo>
                    <a:pt x="24044" y="68541"/>
                  </a:lnTo>
                  <a:lnTo>
                    <a:pt x="24642" y="69058"/>
                  </a:lnTo>
                  <a:lnTo>
                    <a:pt x="25268" y="69547"/>
                  </a:lnTo>
                  <a:lnTo>
                    <a:pt x="25921" y="70010"/>
                  </a:lnTo>
                  <a:lnTo>
                    <a:pt x="26574" y="70418"/>
                  </a:lnTo>
                  <a:lnTo>
                    <a:pt x="27254" y="70826"/>
                  </a:lnTo>
                  <a:lnTo>
                    <a:pt x="27934" y="71179"/>
                  </a:lnTo>
                  <a:lnTo>
                    <a:pt x="28641" y="71533"/>
                  </a:lnTo>
                  <a:lnTo>
                    <a:pt x="29375" y="71832"/>
                  </a:lnTo>
                  <a:lnTo>
                    <a:pt x="30082" y="72131"/>
                  </a:lnTo>
                  <a:lnTo>
                    <a:pt x="30817" y="72403"/>
                  </a:lnTo>
                  <a:lnTo>
                    <a:pt x="31551" y="72648"/>
                  </a:lnTo>
                  <a:lnTo>
                    <a:pt x="32285" y="72866"/>
                  </a:lnTo>
                  <a:lnTo>
                    <a:pt x="33047" y="73056"/>
                  </a:lnTo>
                  <a:lnTo>
                    <a:pt x="33781" y="73219"/>
                  </a:lnTo>
                  <a:lnTo>
                    <a:pt x="34516" y="73382"/>
                  </a:lnTo>
                  <a:lnTo>
                    <a:pt x="35250" y="73518"/>
                  </a:lnTo>
                  <a:lnTo>
                    <a:pt x="36719" y="73763"/>
                  </a:lnTo>
                  <a:lnTo>
                    <a:pt x="38106" y="73926"/>
                  </a:lnTo>
                  <a:lnTo>
                    <a:pt x="39466" y="74008"/>
                  </a:lnTo>
                  <a:lnTo>
                    <a:pt x="40771" y="74090"/>
                  </a:lnTo>
                  <a:lnTo>
                    <a:pt x="41968" y="74117"/>
                  </a:lnTo>
                  <a:lnTo>
                    <a:pt x="41968" y="74117"/>
                  </a:lnTo>
                  <a:lnTo>
                    <a:pt x="41560" y="69303"/>
                  </a:lnTo>
                  <a:lnTo>
                    <a:pt x="41560" y="69303"/>
                  </a:lnTo>
                  <a:lnTo>
                    <a:pt x="41397" y="67752"/>
                  </a:lnTo>
                  <a:lnTo>
                    <a:pt x="41397" y="67752"/>
                  </a:lnTo>
                  <a:lnTo>
                    <a:pt x="40771" y="67834"/>
                  </a:lnTo>
                  <a:lnTo>
                    <a:pt x="40146" y="67915"/>
                  </a:lnTo>
                  <a:lnTo>
                    <a:pt x="39493" y="67970"/>
                  </a:lnTo>
                  <a:lnTo>
                    <a:pt x="38867" y="67970"/>
                  </a:lnTo>
                  <a:lnTo>
                    <a:pt x="38867" y="67970"/>
                  </a:lnTo>
                  <a:lnTo>
                    <a:pt x="38160" y="67970"/>
                  </a:lnTo>
                  <a:lnTo>
                    <a:pt x="37453" y="67915"/>
                  </a:lnTo>
                  <a:lnTo>
                    <a:pt x="36746" y="67834"/>
                  </a:lnTo>
                  <a:lnTo>
                    <a:pt x="36066" y="67725"/>
                  </a:lnTo>
                  <a:lnTo>
                    <a:pt x="35359" y="67589"/>
                  </a:lnTo>
                  <a:lnTo>
                    <a:pt x="34679" y="67426"/>
                  </a:lnTo>
                  <a:lnTo>
                    <a:pt x="34026" y="67263"/>
                  </a:lnTo>
                  <a:lnTo>
                    <a:pt x="33373" y="67045"/>
                  </a:lnTo>
                  <a:lnTo>
                    <a:pt x="32721" y="66827"/>
                  </a:lnTo>
                  <a:lnTo>
                    <a:pt x="32122" y="66610"/>
                  </a:lnTo>
                  <a:lnTo>
                    <a:pt x="31497" y="66365"/>
                  </a:lnTo>
                  <a:lnTo>
                    <a:pt x="30898" y="66120"/>
                  </a:lnTo>
                  <a:lnTo>
                    <a:pt x="29783" y="65576"/>
                  </a:lnTo>
                  <a:lnTo>
                    <a:pt x="28722" y="65032"/>
                  </a:lnTo>
                  <a:lnTo>
                    <a:pt x="27770" y="64488"/>
                  </a:lnTo>
                  <a:lnTo>
                    <a:pt x="26900" y="63944"/>
                  </a:lnTo>
                  <a:lnTo>
                    <a:pt x="26138" y="63455"/>
                  </a:lnTo>
                  <a:lnTo>
                    <a:pt x="25513" y="62992"/>
                  </a:lnTo>
                  <a:lnTo>
                    <a:pt x="24615" y="62340"/>
                  </a:lnTo>
                  <a:lnTo>
                    <a:pt x="24316" y="62095"/>
                  </a:lnTo>
                  <a:lnTo>
                    <a:pt x="23337" y="21460"/>
                  </a:lnTo>
                  <a:lnTo>
                    <a:pt x="23337" y="21460"/>
                  </a:lnTo>
                  <a:lnTo>
                    <a:pt x="24153" y="21025"/>
                  </a:lnTo>
                  <a:lnTo>
                    <a:pt x="24887" y="20590"/>
                  </a:lnTo>
                  <a:lnTo>
                    <a:pt x="25622" y="20127"/>
                  </a:lnTo>
                  <a:lnTo>
                    <a:pt x="26302" y="19611"/>
                  </a:lnTo>
                  <a:lnTo>
                    <a:pt x="26954" y="19094"/>
                  </a:lnTo>
                  <a:lnTo>
                    <a:pt x="27553" y="18523"/>
                  </a:lnTo>
                  <a:lnTo>
                    <a:pt x="28124" y="17951"/>
                  </a:lnTo>
                  <a:lnTo>
                    <a:pt x="28668" y="17326"/>
                  </a:lnTo>
                  <a:lnTo>
                    <a:pt x="29185" y="16727"/>
                  </a:lnTo>
                  <a:lnTo>
                    <a:pt x="29647" y="16075"/>
                  </a:lnTo>
                  <a:lnTo>
                    <a:pt x="30109" y="15422"/>
                  </a:lnTo>
                  <a:lnTo>
                    <a:pt x="30517" y="14742"/>
                  </a:lnTo>
                  <a:lnTo>
                    <a:pt x="30898" y="14062"/>
                  </a:lnTo>
                  <a:lnTo>
                    <a:pt x="31252" y="13382"/>
                  </a:lnTo>
                  <a:lnTo>
                    <a:pt x="31578" y="12702"/>
                  </a:lnTo>
                  <a:lnTo>
                    <a:pt x="31905" y="11995"/>
                  </a:lnTo>
                  <a:lnTo>
                    <a:pt x="32177" y="11288"/>
                  </a:lnTo>
                  <a:lnTo>
                    <a:pt x="32421" y="10581"/>
                  </a:lnTo>
                  <a:lnTo>
                    <a:pt x="32666" y="9873"/>
                  </a:lnTo>
                  <a:lnTo>
                    <a:pt x="32884" y="9166"/>
                  </a:lnTo>
                  <a:lnTo>
                    <a:pt x="33074" y="8459"/>
                  </a:lnTo>
                  <a:lnTo>
                    <a:pt x="33237" y="7779"/>
                  </a:lnTo>
                  <a:lnTo>
                    <a:pt x="33536" y="6419"/>
                  </a:lnTo>
                  <a:lnTo>
                    <a:pt x="33754" y="5114"/>
                  </a:lnTo>
                  <a:lnTo>
                    <a:pt x="33917" y="3890"/>
                  </a:lnTo>
                  <a:lnTo>
                    <a:pt x="34026" y="2720"/>
                  </a:lnTo>
                  <a:lnTo>
                    <a:pt x="34108" y="1687"/>
                  </a:lnTo>
                  <a:lnTo>
                    <a:pt x="34108" y="1687"/>
                  </a:lnTo>
                  <a:lnTo>
                    <a:pt x="34108" y="1659"/>
                  </a:lnTo>
                  <a:lnTo>
                    <a:pt x="34108" y="1659"/>
                  </a:lnTo>
                  <a:lnTo>
                    <a:pt x="34135" y="1360"/>
                  </a:lnTo>
                  <a:lnTo>
                    <a:pt x="3100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3968;p58"/>
            <p:cNvSpPr/>
            <p:nvPr/>
          </p:nvSpPr>
          <p:spPr>
            <a:xfrm>
              <a:off x="4171468" y="2670072"/>
              <a:ext cx="408221" cy="952813"/>
            </a:xfrm>
            <a:custGeom>
              <a:avLst/>
              <a:gdLst/>
              <a:ahLst/>
              <a:cxnLst/>
              <a:rect l="l" t="t" r="r" b="b"/>
              <a:pathLst>
                <a:path w="20999" h="49013" extrusionOk="0">
                  <a:moveTo>
                    <a:pt x="20971" y="0"/>
                  </a:moveTo>
                  <a:lnTo>
                    <a:pt x="20781" y="5386"/>
                  </a:lnTo>
                  <a:lnTo>
                    <a:pt x="20617" y="10744"/>
                  </a:lnTo>
                  <a:lnTo>
                    <a:pt x="20481" y="16102"/>
                  </a:lnTo>
                  <a:lnTo>
                    <a:pt x="20427" y="18795"/>
                  </a:lnTo>
                  <a:lnTo>
                    <a:pt x="20373" y="21460"/>
                  </a:lnTo>
                  <a:lnTo>
                    <a:pt x="20182" y="32204"/>
                  </a:lnTo>
                  <a:lnTo>
                    <a:pt x="20048" y="42809"/>
                  </a:lnTo>
                  <a:lnTo>
                    <a:pt x="20048" y="42809"/>
                  </a:lnTo>
                  <a:lnTo>
                    <a:pt x="19638" y="43110"/>
                  </a:lnTo>
                  <a:lnTo>
                    <a:pt x="19094" y="43491"/>
                  </a:lnTo>
                  <a:lnTo>
                    <a:pt x="18523" y="43845"/>
                  </a:lnTo>
                  <a:lnTo>
                    <a:pt x="17952" y="44198"/>
                  </a:lnTo>
                  <a:lnTo>
                    <a:pt x="16782" y="44851"/>
                  </a:lnTo>
                  <a:lnTo>
                    <a:pt x="15613" y="45449"/>
                  </a:lnTo>
                  <a:lnTo>
                    <a:pt x="14389" y="46021"/>
                  </a:lnTo>
                  <a:lnTo>
                    <a:pt x="13138" y="46510"/>
                  </a:lnTo>
                  <a:lnTo>
                    <a:pt x="11887" y="46972"/>
                  </a:lnTo>
                  <a:lnTo>
                    <a:pt x="10608" y="47380"/>
                  </a:lnTo>
                  <a:lnTo>
                    <a:pt x="9956" y="47571"/>
                  </a:lnTo>
                  <a:lnTo>
                    <a:pt x="9303" y="47734"/>
                  </a:lnTo>
                  <a:lnTo>
                    <a:pt x="8677" y="47897"/>
                  </a:lnTo>
                  <a:lnTo>
                    <a:pt x="7997" y="48060"/>
                  </a:lnTo>
                  <a:lnTo>
                    <a:pt x="6692" y="48332"/>
                  </a:lnTo>
                  <a:lnTo>
                    <a:pt x="5359" y="48550"/>
                  </a:lnTo>
                  <a:lnTo>
                    <a:pt x="4706" y="48659"/>
                  </a:lnTo>
                  <a:lnTo>
                    <a:pt x="4026" y="48740"/>
                  </a:lnTo>
                  <a:lnTo>
                    <a:pt x="2693" y="48876"/>
                  </a:lnTo>
                  <a:lnTo>
                    <a:pt x="1361" y="48958"/>
                  </a:lnTo>
                  <a:lnTo>
                    <a:pt x="1" y="49012"/>
                  </a:lnTo>
                  <a:lnTo>
                    <a:pt x="1823" y="49012"/>
                  </a:lnTo>
                  <a:lnTo>
                    <a:pt x="2693" y="48985"/>
                  </a:lnTo>
                  <a:lnTo>
                    <a:pt x="4053" y="48904"/>
                  </a:lnTo>
                  <a:lnTo>
                    <a:pt x="4733" y="48849"/>
                  </a:lnTo>
                  <a:lnTo>
                    <a:pt x="5386" y="48768"/>
                  </a:lnTo>
                  <a:lnTo>
                    <a:pt x="6066" y="48686"/>
                  </a:lnTo>
                  <a:lnTo>
                    <a:pt x="6746" y="48604"/>
                  </a:lnTo>
                  <a:lnTo>
                    <a:pt x="8079" y="48360"/>
                  </a:lnTo>
                  <a:lnTo>
                    <a:pt x="9384" y="48088"/>
                  </a:lnTo>
                  <a:lnTo>
                    <a:pt x="10717" y="47761"/>
                  </a:lnTo>
                  <a:lnTo>
                    <a:pt x="12023" y="47353"/>
                  </a:lnTo>
                  <a:lnTo>
                    <a:pt x="13301" y="46918"/>
                  </a:lnTo>
                  <a:lnTo>
                    <a:pt x="14552" y="46428"/>
                  </a:lnTo>
                  <a:lnTo>
                    <a:pt x="15803" y="45912"/>
                  </a:lnTo>
                  <a:lnTo>
                    <a:pt x="17027" y="45313"/>
                  </a:lnTo>
                  <a:lnTo>
                    <a:pt x="17626" y="45014"/>
                  </a:lnTo>
                  <a:lnTo>
                    <a:pt x="18224" y="44661"/>
                  </a:lnTo>
                  <a:lnTo>
                    <a:pt x="18822" y="44334"/>
                  </a:lnTo>
                  <a:lnTo>
                    <a:pt x="19394" y="43953"/>
                  </a:lnTo>
                  <a:lnTo>
                    <a:pt x="19965" y="43573"/>
                  </a:lnTo>
                  <a:lnTo>
                    <a:pt x="20509" y="43165"/>
                  </a:lnTo>
                  <a:lnTo>
                    <a:pt x="20617" y="43083"/>
                  </a:lnTo>
                  <a:lnTo>
                    <a:pt x="20617" y="42947"/>
                  </a:lnTo>
                  <a:lnTo>
                    <a:pt x="20808" y="32204"/>
                  </a:lnTo>
                  <a:lnTo>
                    <a:pt x="20917" y="21487"/>
                  </a:lnTo>
                  <a:lnTo>
                    <a:pt x="20971" y="18795"/>
                  </a:lnTo>
                  <a:lnTo>
                    <a:pt x="20971" y="16102"/>
                  </a:lnTo>
                  <a:lnTo>
                    <a:pt x="20998" y="10744"/>
                  </a:lnTo>
                  <a:lnTo>
                    <a:pt x="20998" y="5386"/>
                  </a:lnTo>
                  <a:lnTo>
                    <a:pt x="2097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3969;p58"/>
            <p:cNvSpPr/>
            <p:nvPr/>
          </p:nvSpPr>
          <p:spPr>
            <a:xfrm>
              <a:off x="4591294" y="2670072"/>
              <a:ext cx="378069" cy="1005165"/>
            </a:xfrm>
            <a:custGeom>
              <a:avLst/>
              <a:gdLst/>
              <a:ahLst/>
              <a:cxnLst/>
              <a:rect l="l" t="t" r="r" b="b"/>
              <a:pathLst>
                <a:path w="19448" h="51706" extrusionOk="0">
                  <a:moveTo>
                    <a:pt x="300" y="0"/>
                  </a:moveTo>
                  <a:lnTo>
                    <a:pt x="191" y="5386"/>
                  </a:lnTo>
                  <a:lnTo>
                    <a:pt x="137" y="10771"/>
                  </a:lnTo>
                  <a:lnTo>
                    <a:pt x="55" y="16156"/>
                  </a:lnTo>
                  <a:lnTo>
                    <a:pt x="55" y="18849"/>
                  </a:lnTo>
                  <a:lnTo>
                    <a:pt x="28" y="21542"/>
                  </a:lnTo>
                  <a:lnTo>
                    <a:pt x="1" y="32285"/>
                  </a:lnTo>
                  <a:lnTo>
                    <a:pt x="28" y="43056"/>
                  </a:lnTo>
                  <a:lnTo>
                    <a:pt x="28" y="43137"/>
                  </a:lnTo>
                  <a:lnTo>
                    <a:pt x="55" y="43192"/>
                  </a:lnTo>
                  <a:lnTo>
                    <a:pt x="463" y="43790"/>
                  </a:lnTo>
                  <a:lnTo>
                    <a:pt x="871" y="44334"/>
                  </a:lnTo>
                  <a:lnTo>
                    <a:pt x="1306" y="44878"/>
                  </a:lnTo>
                  <a:lnTo>
                    <a:pt x="1769" y="45422"/>
                  </a:lnTo>
                  <a:lnTo>
                    <a:pt x="2258" y="45912"/>
                  </a:lnTo>
                  <a:lnTo>
                    <a:pt x="2775" y="46374"/>
                  </a:lnTo>
                  <a:lnTo>
                    <a:pt x="3292" y="46836"/>
                  </a:lnTo>
                  <a:lnTo>
                    <a:pt x="3836" y="47272"/>
                  </a:lnTo>
                  <a:lnTo>
                    <a:pt x="4407" y="47680"/>
                  </a:lnTo>
                  <a:lnTo>
                    <a:pt x="4978" y="48060"/>
                  </a:lnTo>
                  <a:lnTo>
                    <a:pt x="5549" y="48441"/>
                  </a:lnTo>
                  <a:lnTo>
                    <a:pt x="6148" y="48795"/>
                  </a:lnTo>
                  <a:lnTo>
                    <a:pt x="6773" y="49121"/>
                  </a:lnTo>
                  <a:lnTo>
                    <a:pt x="7371" y="49448"/>
                  </a:lnTo>
                  <a:lnTo>
                    <a:pt x="7997" y="49720"/>
                  </a:lnTo>
                  <a:lnTo>
                    <a:pt x="8650" y="49992"/>
                  </a:lnTo>
                  <a:lnTo>
                    <a:pt x="9303" y="50236"/>
                  </a:lnTo>
                  <a:lnTo>
                    <a:pt x="9955" y="50481"/>
                  </a:lnTo>
                  <a:lnTo>
                    <a:pt x="10608" y="50671"/>
                  </a:lnTo>
                  <a:lnTo>
                    <a:pt x="11261" y="50862"/>
                  </a:lnTo>
                  <a:lnTo>
                    <a:pt x="11941" y="51025"/>
                  </a:lnTo>
                  <a:lnTo>
                    <a:pt x="12621" y="51188"/>
                  </a:lnTo>
                  <a:lnTo>
                    <a:pt x="13301" y="51297"/>
                  </a:lnTo>
                  <a:lnTo>
                    <a:pt x="13981" y="51406"/>
                  </a:lnTo>
                  <a:lnTo>
                    <a:pt x="14307" y="51460"/>
                  </a:lnTo>
                  <a:lnTo>
                    <a:pt x="14661" y="51515"/>
                  </a:lnTo>
                  <a:lnTo>
                    <a:pt x="15341" y="51569"/>
                  </a:lnTo>
                  <a:lnTo>
                    <a:pt x="16701" y="51678"/>
                  </a:lnTo>
                  <a:lnTo>
                    <a:pt x="18088" y="51705"/>
                  </a:lnTo>
                  <a:lnTo>
                    <a:pt x="19448" y="51705"/>
                  </a:lnTo>
                  <a:lnTo>
                    <a:pt x="18088" y="51651"/>
                  </a:lnTo>
                  <a:lnTo>
                    <a:pt x="16701" y="51569"/>
                  </a:lnTo>
                  <a:lnTo>
                    <a:pt x="15368" y="51406"/>
                  </a:lnTo>
                  <a:lnTo>
                    <a:pt x="14688" y="51324"/>
                  </a:lnTo>
                  <a:lnTo>
                    <a:pt x="14334" y="51270"/>
                  </a:lnTo>
                  <a:lnTo>
                    <a:pt x="14008" y="51188"/>
                  </a:lnTo>
                  <a:lnTo>
                    <a:pt x="12675" y="50916"/>
                  </a:lnTo>
                  <a:lnTo>
                    <a:pt x="12349" y="50835"/>
                  </a:lnTo>
                  <a:lnTo>
                    <a:pt x="11995" y="50753"/>
                  </a:lnTo>
                  <a:lnTo>
                    <a:pt x="11343" y="50563"/>
                  </a:lnTo>
                  <a:lnTo>
                    <a:pt x="10690" y="50372"/>
                  </a:lnTo>
                  <a:lnTo>
                    <a:pt x="10064" y="50128"/>
                  </a:lnTo>
                  <a:lnTo>
                    <a:pt x="8786" y="49665"/>
                  </a:lnTo>
                  <a:lnTo>
                    <a:pt x="8160" y="49366"/>
                  </a:lnTo>
                  <a:lnTo>
                    <a:pt x="7562" y="49067"/>
                  </a:lnTo>
                  <a:lnTo>
                    <a:pt x="6963" y="48740"/>
                  </a:lnTo>
                  <a:lnTo>
                    <a:pt x="6365" y="48414"/>
                  </a:lnTo>
                  <a:lnTo>
                    <a:pt x="5794" y="48060"/>
                  </a:lnTo>
                  <a:lnTo>
                    <a:pt x="5223" y="47680"/>
                  </a:lnTo>
                  <a:lnTo>
                    <a:pt x="4679" y="47299"/>
                  </a:lnTo>
                  <a:lnTo>
                    <a:pt x="4135" y="46891"/>
                  </a:lnTo>
                  <a:lnTo>
                    <a:pt x="3618" y="46456"/>
                  </a:lnTo>
                  <a:lnTo>
                    <a:pt x="3128" y="45993"/>
                  </a:lnTo>
                  <a:lnTo>
                    <a:pt x="2639" y="45531"/>
                  </a:lnTo>
                  <a:lnTo>
                    <a:pt x="2177" y="45041"/>
                  </a:lnTo>
                  <a:lnTo>
                    <a:pt x="1714" y="44525"/>
                  </a:lnTo>
                  <a:lnTo>
                    <a:pt x="1306" y="44008"/>
                  </a:lnTo>
                  <a:lnTo>
                    <a:pt x="925" y="43464"/>
                  </a:lnTo>
                  <a:lnTo>
                    <a:pt x="599" y="42962"/>
                  </a:lnTo>
                  <a:lnTo>
                    <a:pt x="626" y="32285"/>
                  </a:lnTo>
                  <a:lnTo>
                    <a:pt x="599" y="21542"/>
                  </a:lnTo>
                  <a:lnTo>
                    <a:pt x="572" y="18849"/>
                  </a:lnTo>
                  <a:lnTo>
                    <a:pt x="545" y="16156"/>
                  </a:lnTo>
                  <a:lnTo>
                    <a:pt x="490" y="10771"/>
                  </a:lnTo>
                  <a:lnTo>
                    <a:pt x="409" y="5386"/>
                  </a:lnTo>
                  <a:lnTo>
                    <a:pt x="30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3970;p58"/>
            <p:cNvSpPr/>
            <p:nvPr/>
          </p:nvSpPr>
          <p:spPr>
            <a:xfrm>
              <a:off x="3803994" y="2765251"/>
              <a:ext cx="501805" cy="1465154"/>
            </a:xfrm>
            <a:custGeom>
              <a:avLst/>
              <a:gdLst/>
              <a:ahLst/>
              <a:cxnLst/>
              <a:rect l="l" t="t" r="r" b="b"/>
              <a:pathLst>
                <a:path w="25813" h="75368" extrusionOk="0">
                  <a:moveTo>
                    <a:pt x="7181" y="0"/>
                  </a:moveTo>
                  <a:lnTo>
                    <a:pt x="6936" y="762"/>
                  </a:lnTo>
                  <a:lnTo>
                    <a:pt x="6256" y="2938"/>
                  </a:lnTo>
                  <a:lnTo>
                    <a:pt x="5794" y="4515"/>
                  </a:lnTo>
                  <a:lnTo>
                    <a:pt x="5277" y="6392"/>
                  </a:lnTo>
                  <a:lnTo>
                    <a:pt x="5060" y="7208"/>
                  </a:lnTo>
                  <a:lnTo>
                    <a:pt x="4488" y="9492"/>
                  </a:lnTo>
                  <a:lnTo>
                    <a:pt x="3890" y="12022"/>
                  </a:lnTo>
                  <a:lnTo>
                    <a:pt x="3618" y="13191"/>
                  </a:lnTo>
                  <a:lnTo>
                    <a:pt x="3210" y="15014"/>
                  </a:lnTo>
                  <a:lnTo>
                    <a:pt x="2829" y="16945"/>
                  </a:lnTo>
                  <a:lnTo>
                    <a:pt x="2449" y="18958"/>
                  </a:lnTo>
                  <a:lnTo>
                    <a:pt x="2068" y="21025"/>
                  </a:lnTo>
                  <a:lnTo>
                    <a:pt x="1905" y="22058"/>
                  </a:lnTo>
                  <a:lnTo>
                    <a:pt x="1714" y="23092"/>
                  </a:lnTo>
                  <a:lnTo>
                    <a:pt x="1578" y="24153"/>
                  </a:lnTo>
                  <a:lnTo>
                    <a:pt x="1415" y="25104"/>
                  </a:lnTo>
                  <a:lnTo>
                    <a:pt x="1252" y="26301"/>
                  </a:lnTo>
                  <a:lnTo>
                    <a:pt x="1034" y="27960"/>
                  </a:lnTo>
                  <a:lnTo>
                    <a:pt x="789" y="29891"/>
                  </a:lnTo>
                  <a:lnTo>
                    <a:pt x="599" y="31877"/>
                  </a:lnTo>
                  <a:lnTo>
                    <a:pt x="409" y="33890"/>
                  </a:lnTo>
                  <a:lnTo>
                    <a:pt x="273" y="35875"/>
                  </a:lnTo>
                  <a:lnTo>
                    <a:pt x="191" y="37208"/>
                  </a:lnTo>
                  <a:lnTo>
                    <a:pt x="82" y="39493"/>
                  </a:lnTo>
                  <a:lnTo>
                    <a:pt x="28" y="41777"/>
                  </a:lnTo>
                  <a:lnTo>
                    <a:pt x="1" y="42892"/>
                  </a:lnTo>
                  <a:lnTo>
                    <a:pt x="1" y="45014"/>
                  </a:lnTo>
                  <a:lnTo>
                    <a:pt x="28" y="47135"/>
                  </a:lnTo>
                  <a:lnTo>
                    <a:pt x="55" y="49203"/>
                  </a:lnTo>
                  <a:lnTo>
                    <a:pt x="137" y="51270"/>
                  </a:lnTo>
                  <a:lnTo>
                    <a:pt x="218" y="52711"/>
                  </a:lnTo>
                  <a:lnTo>
                    <a:pt x="381" y="54860"/>
                  </a:lnTo>
                  <a:lnTo>
                    <a:pt x="545" y="56981"/>
                  </a:lnTo>
                  <a:lnTo>
                    <a:pt x="681" y="58260"/>
                  </a:lnTo>
                  <a:lnTo>
                    <a:pt x="898" y="60300"/>
                  </a:lnTo>
                  <a:lnTo>
                    <a:pt x="1170" y="62258"/>
                  </a:lnTo>
                  <a:lnTo>
                    <a:pt x="1442" y="64107"/>
                  </a:lnTo>
                  <a:lnTo>
                    <a:pt x="1769" y="65875"/>
                  </a:lnTo>
                  <a:lnTo>
                    <a:pt x="1932" y="66773"/>
                  </a:lnTo>
                  <a:lnTo>
                    <a:pt x="2204" y="68051"/>
                  </a:lnTo>
                  <a:lnTo>
                    <a:pt x="2476" y="69248"/>
                  </a:lnTo>
                  <a:lnTo>
                    <a:pt x="2775" y="70363"/>
                  </a:lnTo>
                  <a:lnTo>
                    <a:pt x="3101" y="71424"/>
                  </a:lnTo>
                  <a:lnTo>
                    <a:pt x="3319" y="72104"/>
                  </a:lnTo>
                  <a:lnTo>
                    <a:pt x="3537" y="72757"/>
                  </a:lnTo>
                  <a:lnTo>
                    <a:pt x="3836" y="73491"/>
                  </a:lnTo>
                  <a:lnTo>
                    <a:pt x="4135" y="74171"/>
                  </a:lnTo>
                  <a:lnTo>
                    <a:pt x="4434" y="74796"/>
                  </a:lnTo>
                  <a:lnTo>
                    <a:pt x="4733" y="75340"/>
                  </a:lnTo>
                  <a:lnTo>
                    <a:pt x="5032" y="75368"/>
                  </a:lnTo>
                  <a:lnTo>
                    <a:pt x="5848" y="75340"/>
                  </a:lnTo>
                  <a:lnTo>
                    <a:pt x="6583" y="75313"/>
                  </a:lnTo>
                  <a:lnTo>
                    <a:pt x="7508" y="75259"/>
                  </a:lnTo>
                  <a:lnTo>
                    <a:pt x="8514" y="75177"/>
                  </a:lnTo>
                  <a:lnTo>
                    <a:pt x="9629" y="75014"/>
                  </a:lnTo>
                  <a:lnTo>
                    <a:pt x="10799" y="74796"/>
                  </a:lnTo>
                  <a:lnTo>
                    <a:pt x="11397" y="74660"/>
                  </a:lnTo>
                  <a:lnTo>
                    <a:pt x="11995" y="74524"/>
                  </a:lnTo>
                  <a:lnTo>
                    <a:pt x="12621" y="74334"/>
                  </a:lnTo>
                  <a:lnTo>
                    <a:pt x="13219" y="74144"/>
                  </a:lnTo>
                  <a:lnTo>
                    <a:pt x="13818" y="73926"/>
                  </a:lnTo>
                  <a:lnTo>
                    <a:pt x="14416" y="73681"/>
                  </a:lnTo>
                  <a:lnTo>
                    <a:pt x="14960" y="73437"/>
                  </a:lnTo>
                  <a:lnTo>
                    <a:pt x="15504" y="73137"/>
                  </a:lnTo>
                  <a:lnTo>
                    <a:pt x="16021" y="72838"/>
                  </a:lnTo>
                  <a:lnTo>
                    <a:pt x="16510" y="72512"/>
                  </a:lnTo>
                  <a:lnTo>
                    <a:pt x="17082" y="72077"/>
                  </a:lnTo>
                  <a:lnTo>
                    <a:pt x="17109" y="71723"/>
                  </a:lnTo>
                  <a:lnTo>
                    <a:pt x="17190" y="69384"/>
                  </a:lnTo>
                  <a:lnTo>
                    <a:pt x="17381" y="65168"/>
                  </a:lnTo>
                  <a:lnTo>
                    <a:pt x="17571" y="61986"/>
                  </a:lnTo>
                  <a:lnTo>
                    <a:pt x="17789" y="58341"/>
                  </a:lnTo>
                  <a:lnTo>
                    <a:pt x="17979" y="55213"/>
                  </a:lnTo>
                  <a:lnTo>
                    <a:pt x="18224" y="51895"/>
                  </a:lnTo>
                  <a:lnTo>
                    <a:pt x="18523" y="48223"/>
                  </a:lnTo>
                  <a:lnTo>
                    <a:pt x="18849" y="44416"/>
                  </a:lnTo>
                  <a:lnTo>
                    <a:pt x="19176" y="41261"/>
                  </a:lnTo>
                  <a:lnTo>
                    <a:pt x="19502" y="38024"/>
                  </a:lnTo>
                  <a:lnTo>
                    <a:pt x="19937" y="34216"/>
                  </a:lnTo>
                  <a:lnTo>
                    <a:pt x="20427" y="30381"/>
                  </a:lnTo>
                  <a:lnTo>
                    <a:pt x="20862" y="27199"/>
                  </a:lnTo>
                  <a:lnTo>
                    <a:pt x="21352" y="24044"/>
                  </a:lnTo>
                  <a:lnTo>
                    <a:pt x="21624" y="22330"/>
                  </a:lnTo>
                  <a:lnTo>
                    <a:pt x="21923" y="20617"/>
                  </a:lnTo>
                  <a:lnTo>
                    <a:pt x="22548" y="17244"/>
                  </a:lnTo>
                  <a:lnTo>
                    <a:pt x="22875" y="15639"/>
                  </a:lnTo>
                  <a:lnTo>
                    <a:pt x="23201" y="14062"/>
                  </a:lnTo>
                  <a:lnTo>
                    <a:pt x="23555" y="12511"/>
                  </a:lnTo>
                  <a:lnTo>
                    <a:pt x="23936" y="10988"/>
                  </a:lnTo>
                  <a:lnTo>
                    <a:pt x="24371" y="9275"/>
                  </a:lnTo>
                  <a:lnTo>
                    <a:pt x="24833" y="7589"/>
                  </a:lnTo>
                  <a:lnTo>
                    <a:pt x="25296" y="5984"/>
                  </a:lnTo>
                  <a:lnTo>
                    <a:pt x="25812" y="4433"/>
                  </a:lnTo>
                  <a:lnTo>
                    <a:pt x="7181"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3971;p58"/>
            <p:cNvSpPr/>
            <p:nvPr/>
          </p:nvSpPr>
          <p:spPr>
            <a:xfrm>
              <a:off x="3874328" y="2889492"/>
              <a:ext cx="394982" cy="211002"/>
            </a:xfrm>
            <a:custGeom>
              <a:avLst/>
              <a:gdLst/>
              <a:ahLst/>
              <a:cxnLst/>
              <a:rect l="l" t="t" r="r" b="b"/>
              <a:pathLst>
                <a:path w="20318" h="10854" extrusionOk="0">
                  <a:moveTo>
                    <a:pt x="1659" y="1"/>
                  </a:moveTo>
                  <a:lnTo>
                    <a:pt x="1442" y="817"/>
                  </a:lnTo>
                  <a:lnTo>
                    <a:pt x="870" y="3101"/>
                  </a:lnTo>
                  <a:lnTo>
                    <a:pt x="272" y="5631"/>
                  </a:lnTo>
                  <a:lnTo>
                    <a:pt x="0" y="6800"/>
                  </a:lnTo>
                  <a:lnTo>
                    <a:pt x="18930" y="10853"/>
                  </a:lnTo>
                  <a:lnTo>
                    <a:pt x="19257" y="9248"/>
                  </a:lnTo>
                  <a:lnTo>
                    <a:pt x="19583" y="7671"/>
                  </a:lnTo>
                  <a:lnTo>
                    <a:pt x="19937" y="6120"/>
                  </a:lnTo>
                  <a:lnTo>
                    <a:pt x="20318" y="4597"/>
                  </a:lnTo>
                  <a:lnTo>
                    <a:pt x="16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3972;p58"/>
            <p:cNvSpPr/>
            <p:nvPr/>
          </p:nvSpPr>
          <p:spPr>
            <a:xfrm>
              <a:off x="3874328" y="2889492"/>
              <a:ext cx="394982" cy="211002"/>
            </a:xfrm>
            <a:custGeom>
              <a:avLst/>
              <a:gdLst/>
              <a:ahLst/>
              <a:cxnLst/>
              <a:rect l="l" t="t" r="r" b="b"/>
              <a:pathLst>
                <a:path w="20318" h="10854" fill="none" extrusionOk="0">
                  <a:moveTo>
                    <a:pt x="20318" y="4597"/>
                  </a:moveTo>
                  <a:lnTo>
                    <a:pt x="20318" y="4597"/>
                  </a:lnTo>
                  <a:lnTo>
                    <a:pt x="19937" y="6120"/>
                  </a:lnTo>
                  <a:lnTo>
                    <a:pt x="19583" y="7671"/>
                  </a:lnTo>
                  <a:lnTo>
                    <a:pt x="19257" y="9248"/>
                  </a:lnTo>
                  <a:lnTo>
                    <a:pt x="18930" y="10853"/>
                  </a:lnTo>
                  <a:lnTo>
                    <a:pt x="0" y="6800"/>
                  </a:lnTo>
                  <a:lnTo>
                    <a:pt x="0" y="6800"/>
                  </a:lnTo>
                  <a:lnTo>
                    <a:pt x="272" y="5631"/>
                  </a:lnTo>
                  <a:lnTo>
                    <a:pt x="272" y="5631"/>
                  </a:lnTo>
                  <a:lnTo>
                    <a:pt x="870" y="3101"/>
                  </a:lnTo>
                  <a:lnTo>
                    <a:pt x="1442" y="817"/>
                  </a:lnTo>
                  <a:lnTo>
                    <a:pt x="1442" y="817"/>
                  </a:lnTo>
                  <a:lnTo>
                    <a:pt x="1659" y="1"/>
                  </a:lnTo>
                  <a:lnTo>
                    <a:pt x="20318" y="459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3973;p58"/>
            <p:cNvSpPr/>
            <p:nvPr/>
          </p:nvSpPr>
          <p:spPr>
            <a:xfrm>
              <a:off x="3824095" y="3173957"/>
              <a:ext cx="394982" cy="181920"/>
            </a:xfrm>
            <a:custGeom>
              <a:avLst/>
              <a:gdLst/>
              <a:ahLst/>
              <a:cxnLst/>
              <a:rect l="l" t="t" r="r" b="b"/>
              <a:pathLst>
                <a:path w="20318" h="9358" extrusionOk="0">
                  <a:moveTo>
                    <a:pt x="1034" y="1"/>
                  </a:moveTo>
                  <a:lnTo>
                    <a:pt x="871" y="1034"/>
                  </a:lnTo>
                  <a:lnTo>
                    <a:pt x="680" y="2068"/>
                  </a:lnTo>
                  <a:lnTo>
                    <a:pt x="544" y="3129"/>
                  </a:lnTo>
                  <a:lnTo>
                    <a:pt x="381" y="4080"/>
                  </a:lnTo>
                  <a:lnTo>
                    <a:pt x="218" y="5277"/>
                  </a:lnTo>
                  <a:lnTo>
                    <a:pt x="0" y="6936"/>
                  </a:lnTo>
                  <a:lnTo>
                    <a:pt x="19393" y="9357"/>
                  </a:lnTo>
                  <a:lnTo>
                    <a:pt x="19828" y="6175"/>
                  </a:lnTo>
                  <a:lnTo>
                    <a:pt x="20318" y="3020"/>
                  </a:lnTo>
                  <a:lnTo>
                    <a:pt x="10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3974;p58"/>
            <p:cNvSpPr/>
            <p:nvPr/>
          </p:nvSpPr>
          <p:spPr>
            <a:xfrm>
              <a:off x="3824095" y="3173957"/>
              <a:ext cx="394982" cy="181920"/>
            </a:xfrm>
            <a:custGeom>
              <a:avLst/>
              <a:gdLst/>
              <a:ahLst/>
              <a:cxnLst/>
              <a:rect l="l" t="t" r="r" b="b"/>
              <a:pathLst>
                <a:path w="20318" h="9358" fill="none" extrusionOk="0">
                  <a:moveTo>
                    <a:pt x="20318" y="3020"/>
                  </a:moveTo>
                  <a:lnTo>
                    <a:pt x="20318" y="3020"/>
                  </a:lnTo>
                  <a:lnTo>
                    <a:pt x="19828" y="6175"/>
                  </a:lnTo>
                  <a:lnTo>
                    <a:pt x="19393" y="9357"/>
                  </a:lnTo>
                  <a:lnTo>
                    <a:pt x="0" y="6936"/>
                  </a:lnTo>
                  <a:lnTo>
                    <a:pt x="0" y="6936"/>
                  </a:lnTo>
                  <a:lnTo>
                    <a:pt x="218" y="5277"/>
                  </a:lnTo>
                  <a:lnTo>
                    <a:pt x="218" y="5277"/>
                  </a:lnTo>
                  <a:lnTo>
                    <a:pt x="381" y="4080"/>
                  </a:lnTo>
                  <a:lnTo>
                    <a:pt x="381" y="4080"/>
                  </a:lnTo>
                  <a:lnTo>
                    <a:pt x="544" y="3129"/>
                  </a:lnTo>
                  <a:lnTo>
                    <a:pt x="544" y="3129"/>
                  </a:lnTo>
                  <a:lnTo>
                    <a:pt x="680" y="2068"/>
                  </a:lnTo>
                  <a:lnTo>
                    <a:pt x="871" y="1034"/>
                  </a:lnTo>
                  <a:lnTo>
                    <a:pt x="871" y="1034"/>
                  </a:lnTo>
                  <a:lnTo>
                    <a:pt x="1034" y="1"/>
                  </a:lnTo>
                  <a:lnTo>
                    <a:pt x="20318" y="302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3975;p58"/>
            <p:cNvSpPr/>
            <p:nvPr/>
          </p:nvSpPr>
          <p:spPr>
            <a:xfrm>
              <a:off x="3803994" y="3462661"/>
              <a:ext cx="379138" cy="166037"/>
            </a:xfrm>
            <a:custGeom>
              <a:avLst/>
              <a:gdLst/>
              <a:ahLst/>
              <a:cxnLst/>
              <a:rect l="l" t="t" r="r" b="b"/>
              <a:pathLst>
                <a:path w="19503" h="8541" extrusionOk="0">
                  <a:moveTo>
                    <a:pt x="273" y="0"/>
                  </a:moveTo>
                  <a:lnTo>
                    <a:pt x="191" y="1333"/>
                  </a:lnTo>
                  <a:lnTo>
                    <a:pt x="82" y="3618"/>
                  </a:lnTo>
                  <a:lnTo>
                    <a:pt x="28" y="5902"/>
                  </a:lnTo>
                  <a:lnTo>
                    <a:pt x="1" y="7017"/>
                  </a:lnTo>
                  <a:lnTo>
                    <a:pt x="18849" y="8541"/>
                  </a:lnTo>
                  <a:lnTo>
                    <a:pt x="19176" y="5386"/>
                  </a:lnTo>
                  <a:lnTo>
                    <a:pt x="19502" y="2149"/>
                  </a:lnTo>
                  <a:lnTo>
                    <a:pt x="2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3976;p58"/>
            <p:cNvSpPr/>
            <p:nvPr/>
          </p:nvSpPr>
          <p:spPr>
            <a:xfrm>
              <a:off x="3803994" y="3462661"/>
              <a:ext cx="379138" cy="166037"/>
            </a:xfrm>
            <a:custGeom>
              <a:avLst/>
              <a:gdLst/>
              <a:ahLst/>
              <a:cxnLst/>
              <a:rect l="l" t="t" r="r" b="b"/>
              <a:pathLst>
                <a:path w="19503" h="8541" fill="none" extrusionOk="0">
                  <a:moveTo>
                    <a:pt x="19502" y="2149"/>
                  </a:moveTo>
                  <a:lnTo>
                    <a:pt x="19502" y="2149"/>
                  </a:lnTo>
                  <a:lnTo>
                    <a:pt x="19176" y="5386"/>
                  </a:lnTo>
                  <a:lnTo>
                    <a:pt x="18849" y="8541"/>
                  </a:lnTo>
                  <a:lnTo>
                    <a:pt x="1" y="7017"/>
                  </a:lnTo>
                  <a:lnTo>
                    <a:pt x="1" y="7017"/>
                  </a:lnTo>
                  <a:lnTo>
                    <a:pt x="28" y="5902"/>
                  </a:lnTo>
                  <a:lnTo>
                    <a:pt x="28" y="5902"/>
                  </a:lnTo>
                  <a:lnTo>
                    <a:pt x="82" y="3618"/>
                  </a:lnTo>
                  <a:lnTo>
                    <a:pt x="191" y="1333"/>
                  </a:lnTo>
                  <a:lnTo>
                    <a:pt x="191" y="1333"/>
                  </a:lnTo>
                  <a:lnTo>
                    <a:pt x="273" y="0"/>
                  </a:lnTo>
                  <a:lnTo>
                    <a:pt x="19502" y="214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3977;p58"/>
            <p:cNvSpPr/>
            <p:nvPr/>
          </p:nvSpPr>
          <p:spPr>
            <a:xfrm>
              <a:off x="3806637" y="3761920"/>
              <a:ext cx="351631" cy="137499"/>
            </a:xfrm>
            <a:custGeom>
              <a:avLst/>
              <a:gdLst/>
              <a:ahLst/>
              <a:cxnLst/>
              <a:rect l="l" t="t" r="r" b="b"/>
              <a:pathLst>
                <a:path w="18088" h="7073" extrusionOk="0">
                  <a:moveTo>
                    <a:pt x="1" y="1"/>
                  </a:moveTo>
                  <a:lnTo>
                    <a:pt x="82" y="1442"/>
                  </a:lnTo>
                  <a:lnTo>
                    <a:pt x="245" y="3591"/>
                  </a:lnTo>
                  <a:lnTo>
                    <a:pt x="409" y="5712"/>
                  </a:lnTo>
                  <a:lnTo>
                    <a:pt x="545" y="6991"/>
                  </a:lnTo>
                  <a:lnTo>
                    <a:pt x="17653" y="7072"/>
                  </a:lnTo>
                  <a:lnTo>
                    <a:pt x="17843" y="3944"/>
                  </a:lnTo>
                  <a:lnTo>
                    <a:pt x="18088" y="62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3978;p58"/>
            <p:cNvSpPr/>
            <p:nvPr/>
          </p:nvSpPr>
          <p:spPr>
            <a:xfrm>
              <a:off x="3806637" y="3761920"/>
              <a:ext cx="351631" cy="137499"/>
            </a:xfrm>
            <a:custGeom>
              <a:avLst/>
              <a:gdLst/>
              <a:ahLst/>
              <a:cxnLst/>
              <a:rect l="l" t="t" r="r" b="b"/>
              <a:pathLst>
                <a:path w="18088" h="7073" fill="none" extrusionOk="0">
                  <a:moveTo>
                    <a:pt x="18088" y="626"/>
                  </a:moveTo>
                  <a:lnTo>
                    <a:pt x="18088" y="626"/>
                  </a:lnTo>
                  <a:lnTo>
                    <a:pt x="17843" y="3944"/>
                  </a:lnTo>
                  <a:lnTo>
                    <a:pt x="17653" y="7072"/>
                  </a:lnTo>
                  <a:lnTo>
                    <a:pt x="545" y="6991"/>
                  </a:lnTo>
                  <a:lnTo>
                    <a:pt x="545" y="6991"/>
                  </a:lnTo>
                  <a:lnTo>
                    <a:pt x="409" y="5712"/>
                  </a:lnTo>
                  <a:lnTo>
                    <a:pt x="409" y="5712"/>
                  </a:lnTo>
                  <a:lnTo>
                    <a:pt x="245" y="3591"/>
                  </a:lnTo>
                  <a:lnTo>
                    <a:pt x="82" y="1442"/>
                  </a:lnTo>
                  <a:lnTo>
                    <a:pt x="82" y="1442"/>
                  </a:lnTo>
                  <a:lnTo>
                    <a:pt x="1" y="1"/>
                  </a:lnTo>
                  <a:lnTo>
                    <a:pt x="18088" y="62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3979;p58"/>
            <p:cNvSpPr/>
            <p:nvPr/>
          </p:nvSpPr>
          <p:spPr>
            <a:xfrm>
              <a:off x="3838364" y="4032116"/>
              <a:ext cx="303517" cy="147530"/>
            </a:xfrm>
            <a:custGeom>
              <a:avLst/>
              <a:gdLst/>
              <a:ahLst/>
              <a:cxnLst/>
              <a:rect l="l" t="t" r="r" b="b"/>
              <a:pathLst>
                <a:path w="15613" h="7589" extrusionOk="0">
                  <a:moveTo>
                    <a:pt x="15613" y="0"/>
                  </a:moveTo>
                  <a:lnTo>
                    <a:pt x="1" y="707"/>
                  </a:lnTo>
                  <a:lnTo>
                    <a:pt x="164" y="1605"/>
                  </a:lnTo>
                  <a:lnTo>
                    <a:pt x="436" y="2883"/>
                  </a:lnTo>
                  <a:lnTo>
                    <a:pt x="708" y="4080"/>
                  </a:lnTo>
                  <a:lnTo>
                    <a:pt x="1007" y="5195"/>
                  </a:lnTo>
                  <a:lnTo>
                    <a:pt x="1333" y="6256"/>
                  </a:lnTo>
                  <a:lnTo>
                    <a:pt x="1551" y="6936"/>
                  </a:lnTo>
                  <a:lnTo>
                    <a:pt x="1769" y="7589"/>
                  </a:lnTo>
                  <a:lnTo>
                    <a:pt x="15341" y="6555"/>
                  </a:lnTo>
                  <a:lnTo>
                    <a:pt x="15422" y="4216"/>
                  </a:lnTo>
                  <a:lnTo>
                    <a:pt x="156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3980;p58"/>
            <p:cNvSpPr/>
            <p:nvPr/>
          </p:nvSpPr>
          <p:spPr>
            <a:xfrm>
              <a:off x="3838364" y="4032116"/>
              <a:ext cx="303517" cy="147530"/>
            </a:xfrm>
            <a:custGeom>
              <a:avLst/>
              <a:gdLst/>
              <a:ahLst/>
              <a:cxnLst/>
              <a:rect l="l" t="t" r="r" b="b"/>
              <a:pathLst>
                <a:path w="15613" h="7589" fill="none" extrusionOk="0">
                  <a:moveTo>
                    <a:pt x="15613" y="0"/>
                  </a:moveTo>
                  <a:lnTo>
                    <a:pt x="15613" y="0"/>
                  </a:lnTo>
                  <a:lnTo>
                    <a:pt x="15422" y="4216"/>
                  </a:lnTo>
                  <a:lnTo>
                    <a:pt x="15341" y="6555"/>
                  </a:lnTo>
                  <a:lnTo>
                    <a:pt x="1769" y="7589"/>
                  </a:lnTo>
                  <a:lnTo>
                    <a:pt x="1769" y="7589"/>
                  </a:lnTo>
                  <a:lnTo>
                    <a:pt x="1551" y="6936"/>
                  </a:lnTo>
                  <a:lnTo>
                    <a:pt x="1333" y="6256"/>
                  </a:lnTo>
                  <a:lnTo>
                    <a:pt x="1333" y="6256"/>
                  </a:lnTo>
                  <a:lnTo>
                    <a:pt x="1007" y="5195"/>
                  </a:lnTo>
                  <a:lnTo>
                    <a:pt x="708" y="4080"/>
                  </a:lnTo>
                  <a:lnTo>
                    <a:pt x="436" y="2883"/>
                  </a:lnTo>
                  <a:lnTo>
                    <a:pt x="164" y="1605"/>
                  </a:lnTo>
                  <a:lnTo>
                    <a:pt x="164" y="1605"/>
                  </a:lnTo>
                  <a:lnTo>
                    <a:pt x="1" y="707"/>
                  </a:lnTo>
                  <a:lnTo>
                    <a:pt x="1561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3981;p58"/>
            <p:cNvSpPr/>
            <p:nvPr/>
          </p:nvSpPr>
          <p:spPr>
            <a:xfrm>
              <a:off x="3841532" y="4059080"/>
              <a:ext cx="257522" cy="94653"/>
            </a:xfrm>
            <a:custGeom>
              <a:avLst/>
              <a:gdLst/>
              <a:ahLst/>
              <a:cxnLst/>
              <a:rect l="l" t="t" r="r" b="b"/>
              <a:pathLst>
                <a:path w="13247" h="4869" fill="none" extrusionOk="0">
                  <a:moveTo>
                    <a:pt x="6719" y="0"/>
                  </a:moveTo>
                  <a:lnTo>
                    <a:pt x="6719" y="0"/>
                  </a:lnTo>
                  <a:lnTo>
                    <a:pt x="4679" y="27"/>
                  </a:lnTo>
                  <a:lnTo>
                    <a:pt x="2802" y="82"/>
                  </a:lnTo>
                  <a:lnTo>
                    <a:pt x="1198" y="136"/>
                  </a:lnTo>
                  <a:lnTo>
                    <a:pt x="1" y="218"/>
                  </a:lnTo>
                  <a:lnTo>
                    <a:pt x="1" y="218"/>
                  </a:lnTo>
                  <a:lnTo>
                    <a:pt x="273" y="1496"/>
                  </a:lnTo>
                  <a:lnTo>
                    <a:pt x="545" y="2693"/>
                  </a:lnTo>
                  <a:lnTo>
                    <a:pt x="844" y="3808"/>
                  </a:lnTo>
                  <a:lnTo>
                    <a:pt x="1170" y="4869"/>
                  </a:lnTo>
                  <a:lnTo>
                    <a:pt x="1170" y="4869"/>
                  </a:lnTo>
                  <a:lnTo>
                    <a:pt x="2340" y="4678"/>
                  </a:lnTo>
                  <a:lnTo>
                    <a:pt x="3809" y="4434"/>
                  </a:lnTo>
                  <a:lnTo>
                    <a:pt x="5495" y="4134"/>
                  </a:lnTo>
                  <a:lnTo>
                    <a:pt x="7263" y="3781"/>
                  </a:lnTo>
                  <a:lnTo>
                    <a:pt x="9031" y="3373"/>
                  </a:lnTo>
                  <a:lnTo>
                    <a:pt x="9847" y="3155"/>
                  </a:lnTo>
                  <a:lnTo>
                    <a:pt x="10636" y="2938"/>
                  </a:lnTo>
                  <a:lnTo>
                    <a:pt x="11370" y="2693"/>
                  </a:lnTo>
                  <a:lnTo>
                    <a:pt x="12050" y="2475"/>
                  </a:lnTo>
                  <a:lnTo>
                    <a:pt x="12621" y="2231"/>
                  </a:lnTo>
                  <a:lnTo>
                    <a:pt x="13083" y="1986"/>
                  </a:lnTo>
                  <a:lnTo>
                    <a:pt x="13083" y="1986"/>
                  </a:lnTo>
                  <a:lnTo>
                    <a:pt x="13247" y="653"/>
                  </a:lnTo>
                  <a:lnTo>
                    <a:pt x="13247" y="653"/>
                  </a:lnTo>
                  <a:lnTo>
                    <a:pt x="13002" y="571"/>
                  </a:lnTo>
                  <a:lnTo>
                    <a:pt x="12757" y="490"/>
                  </a:lnTo>
                  <a:lnTo>
                    <a:pt x="12131" y="327"/>
                  </a:lnTo>
                  <a:lnTo>
                    <a:pt x="11397" y="218"/>
                  </a:lnTo>
                  <a:lnTo>
                    <a:pt x="10581" y="136"/>
                  </a:lnTo>
                  <a:lnTo>
                    <a:pt x="9684" y="55"/>
                  </a:lnTo>
                  <a:lnTo>
                    <a:pt x="8732" y="27"/>
                  </a:lnTo>
                  <a:lnTo>
                    <a:pt x="7725" y="0"/>
                  </a:lnTo>
                  <a:lnTo>
                    <a:pt x="67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3982;p58"/>
            <p:cNvSpPr/>
            <p:nvPr/>
          </p:nvSpPr>
          <p:spPr>
            <a:xfrm>
              <a:off x="3804519" y="3488555"/>
              <a:ext cx="319380" cy="98366"/>
            </a:xfrm>
            <a:custGeom>
              <a:avLst/>
              <a:gdLst/>
              <a:ahLst/>
              <a:cxnLst/>
              <a:rect l="l" t="t" r="r" b="b"/>
              <a:pathLst>
                <a:path w="16429" h="5060" fill="none" extrusionOk="0">
                  <a:moveTo>
                    <a:pt x="164" y="1"/>
                  </a:moveTo>
                  <a:lnTo>
                    <a:pt x="164" y="1"/>
                  </a:lnTo>
                  <a:lnTo>
                    <a:pt x="164" y="1"/>
                  </a:lnTo>
                  <a:lnTo>
                    <a:pt x="55" y="2286"/>
                  </a:lnTo>
                  <a:lnTo>
                    <a:pt x="1" y="4570"/>
                  </a:lnTo>
                  <a:lnTo>
                    <a:pt x="1" y="4570"/>
                  </a:lnTo>
                  <a:lnTo>
                    <a:pt x="1687" y="4706"/>
                  </a:lnTo>
                  <a:lnTo>
                    <a:pt x="4162" y="4869"/>
                  </a:lnTo>
                  <a:lnTo>
                    <a:pt x="5577" y="4924"/>
                  </a:lnTo>
                  <a:lnTo>
                    <a:pt x="7045" y="5005"/>
                  </a:lnTo>
                  <a:lnTo>
                    <a:pt x="8541" y="5033"/>
                  </a:lnTo>
                  <a:lnTo>
                    <a:pt x="10037" y="5060"/>
                  </a:lnTo>
                  <a:lnTo>
                    <a:pt x="10037" y="5060"/>
                  </a:lnTo>
                  <a:lnTo>
                    <a:pt x="11234" y="5033"/>
                  </a:lnTo>
                  <a:lnTo>
                    <a:pt x="12376" y="5005"/>
                  </a:lnTo>
                  <a:lnTo>
                    <a:pt x="13437" y="4924"/>
                  </a:lnTo>
                  <a:lnTo>
                    <a:pt x="14362" y="4815"/>
                  </a:lnTo>
                  <a:lnTo>
                    <a:pt x="14770" y="4761"/>
                  </a:lnTo>
                  <a:lnTo>
                    <a:pt x="15151" y="4679"/>
                  </a:lnTo>
                  <a:lnTo>
                    <a:pt x="15477" y="4597"/>
                  </a:lnTo>
                  <a:lnTo>
                    <a:pt x="15776" y="4489"/>
                  </a:lnTo>
                  <a:lnTo>
                    <a:pt x="16021" y="4380"/>
                  </a:lnTo>
                  <a:lnTo>
                    <a:pt x="16211" y="4244"/>
                  </a:lnTo>
                  <a:lnTo>
                    <a:pt x="16347" y="4108"/>
                  </a:lnTo>
                  <a:lnTo>
                    <a:pt x="16402" y="3972"/>
                  </a:lnTo>
                  <a:lnTo>
                    <a:pt x="16402" y="3972"/>
                  </a:lnTo>
                  <a:lnTo>
                    <a:pt x="16429" y="3890"/>
                  </a:lnTo>
                  <a:lnTo>
                    <a:pt x="16429" y="3809"/>
                  </a:lnTo>
                  <a:lnTo>
                    <a:pt x="16402" y="3727"/>
                  </a:lnTo>
                  <a:lnTo>
                    <a:pt x="16375" y="3646"/>
                  </a:lnTo>
                  <a:lnTo>
                    <a:pt x="16211" y="3455"/>
                  </a:lnTo>
                  <a:lnTo>
                    <a:pt x="16021" y="3292"/>
                  </a:lnTo>
                  <a:lnTo>
                    <a:pt x="15749" y="3129"/>
                  </a:lnTo>
                  <a:lnTo>
                    <a:pt x="15423" y="2966"/>
                  </a:lnTo>
                  <a:lnTo>
                    <a:pt x="15042" y="2802"/>
                  </a:lnTo>
                  <a:lnTo>
                    <a:pt x="14607" y="2639"/>
                  </a:lnTo>
                  <a:lnTo>
                    <a:pt x="13573" y="2340"/>
                  </a:lnTo>
                  <a:lnTo>
                    <a:pt x="12431" y="2041"/>
                  </a:lnTo>
                  <a:lnTo>
                    <a:pt x="11152" y="1742"/>
                  </a:lnTo>
                  <a:lnTo>
                    <a:pt x="9792" y="1470"/>
                  </a:lnTo>
                  <a:lnTo>
                    <a:pt x="8378" y="1198"/>
                  </a:lnTo>
                  <a:lnTo>
                    <a:pt x="6964" y="953"/>
                  </a:lnTo>
                  <a:lnTo>
                    <a:pt x="4217" y="545"/>
                  </a:lnTo>
                  <a:lnTo>
                    <a:pt x="1878" y="218"/>
                  </a:lnTo>
                  <a:lnTo>
                    <a:pt x="16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3983;p58"/>
            <p:cNvSpPr/>
            <p:nvPr/>
          </p:nvSpPr>
          <p:spPr>
            <a:xfrm>
              <a:off x="3828313" y="3194058"/>
              <a:ext cx="338956" cy="102060"/>
            </a:xfrm>
            <a:custGeom>
              <a:avLst/>
              <a:gdLst/>
              <a:ahLst/>
              <a:cxnLst/>
              <a:rect l="l" t="t" r="r" b="b"/>
              <a:pathLst>
                <a:path w="17436" h="5250" fill="none" extrusionOk="0">
                  <a:moveTo>
                    <a:pt x="654" y="0"/>
                  </a:moveTo>
                  <a:lnTo>
                    <a:pt x="654" y="0"/>
                  </a:lnTo>
                  <a:lnTo>
                    <a:pt x="654" y="0"/>
                  </a:lnTo>
                  <a:lnTo>
                    <a:pt x="463" y="1034"/>
                  </a:lnTo>
                  <a:lnTo>
                    <a:pt x="327" y="2095"/>
                  </a:lnTo>
                  <a:lnTo>
                    <a:pt x="327" y="2095"/>
                  </a:lnTo>
                  <a:lnTo>
                    <a:pt x="164" y="3046"/>
                  </a:lnTo>
                  <a:lnTo>
                    <a:pt x="164" y="3046"/>
                  </a:lnTo>
                  <a:lnTo>
                    <a:pt x="1" y="4243"/>
                  </a:lnTo>
                  <a:lnTo>
                    <a:pt x="1" y="4243"/>
                  </a:lnTo>
                  <a:lnTo>
                    <a:pt x="2449" y="4515"/>
                  </a:lnTo>
                  <a:lnTo>
                    <a:pt x="4108" y="4678"/>
                  </a:lnTo>
                  <a:lnTo>
                    <a:pt x="5957" y="4842"/>
                  </a:lnTo>
                  <a:lnTo>
                    <a:pt x="7888" y="5005"/>
                  </a:lnTo>
                  <a:lnTo>
                    <a:pt x="9847" y="5114"/>
                  </a:lnTo>
                  <a:lnTo>
                    <a:pt x="11751" y="5222"/>
                  </a:lnTo>
                  <a:lnTo>
                    <a:pt x="13519" y="5250"/>
                  </a:lnTo>
                  <a:lnTo>
                    <a:pt x="13519" y="5250"/>
                  </a:lnTo>
                  <a:lnTo>
                    <a:pt x="14362" y="5222"/>
                  </a:lnTo>
                  <a:lnTo>
                    <a:pt x="15123" y="5195"/>
                  </a:lnTo>
                  <a:lnTo>
                    <a:pt x="15803" y="5141"/>
                  </a:lnTo>
                  <a:lnTo>
                    <a:pt x="16402" y="5059"/>
                  </a:lnTo>
                  <a:lnTo>
                    <a:pt x="16864" y="4950"/>
                  </a:lnTo>
                  <a:lnTo>
                    <a:pt x="17054" y="4896"/>
                  </a:lnTo>
                  <a:lnTo>
                    <a:pt x="17190" y="4814"/>
                  </a:lnTo>
                  <a:lnTo>
                    <a:pt x="17299" y="4733"/>
                  </a:lnTo>
                  <a:lnTo>
                    <a:pt x="17381" y="4651"/>
                  </a:lnTo>
                  <a:lnTo>
                    <a:pt x="17435" y="4542"/>
                  </a:lnTo>
                  <a:lnTo>
                    <a:pt x="17435" y="4434"/>
                  </a:lnTo>
                  <a:lnTo>
                    <a:pt x="17435" y="4434"/>
                  </a:lnTo>
                  <a:lnTo>
                    <a:pt x="17408" y="4352"/>
                  </a:lnTo>
                  <a:lnTo>
                    <a:pt x="17381" y="4270"/>
                  </a:lnTo>
                  <a:lnTo>
                    <a:pt x="17245" y="4107"/>
                  </a:lnTo>
                  <a:lnTo>
                    <a:pt x="17054" y="3944"/>
                  </a:lnTo>
                  <a:lnTo>
                    <a:pt x="16782" y="3781"/>
                  </a:lnTo>
                  <a:lnTo>
                    <a:pt x="16456" y="3618"/>
                  </a:lnTo>
                  <a:lnTo>
                    <a:pt x="16102" y="3454"/>
                  </a:lnTo>
                  <a:lnTo>
                    <a:pt x="15667" y="3264"/>
                  </a:lnTo>
                  <a:lnTo>
                    <a:pt x="15205" y="3101"/>
                  </a:lnTo>
                  <a:lnTo>
                    <a:pt x="14117" y="2775"/>
                  </a:lnTo>
                  <a:lnTo>
                    <a:pt x="12920" y="2448"/>
                  </a:lnTo>
                  <a:lnTo>
                    <a:pt x="11642" y="2122"/>
                  </a:lnTo>
                  <a:lnTo>
                    <a:pt x="10255" y="1795"/>
                  </a:lnTo>
                  <a:lnTo>
                    <a:pt x="8840" y="1496"/>
                  </a:lnTo>
                  <a:lnTo>
                    <a:pt x="7426" y="1197"/>
                  </a:lnTo>
                  <a:lnTo>
                    <a:pt x="4706" y="680"/>
                  </a:lnTo>
                  <a:lnTo>
                    <a:pt x="2367" y="272"/>
                  </a:lnTo>
                  <a:lnTo>
                    <a:pt x="654" y="0"/>
                  </a:ln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3984;p58"/>
            <p:cNvSpPr/>
            <p:nvPr/>
          </p:nvSpPr>
          <p:spPr>
            <a:xfrm>
              <a:off x="3879615" y="2905355"/>
              <a:ext cx="335768" cy="148599"/>
            </a:xfrm>
            <a:custGeom>
              <a:avLst/>
              <a:gdLst/>
              <a:ahLst/>
              <a:cxnLst/>
              <a:rect l="l" t="t" r="r" b="b"/>
              <a:pathLst>
                <a:path w="17272" h="7644" fill="none" extrusionOk="0">
                  <a:moveTo>
                    <a:pt x="1170" y="1"/>
                  </a:moveTo>
                  <a:lnTo>
                    <a:pt x="1170" y="1"/>
                  </a:lnTo>
                  <a:lnTo>
                    <a:pt x="1170" y="1"/>
                  </a:lnTo>
                  <a:lnTo>
                    <a:pt x="598" y="2285"/>
                  </a:lnTo>
                  <a:lnTo>
                    <a:pt x="0" y="4815"/>
                  </a:lnTo>
                  <a:lnTo>
                    <a:pt x="0" y="4815"/>
                  </a:lnTo>
                  <a:lnTo>
                    <a:pt x="1142" y="5141"/>
                  </a:lnTo>
                  <a:lnTo>
                    <a:pt x="2747" y="5549"/>
                  </a:lnTo>
                  <a:lnTo>
                    <a:pt x="4651" y="6012"/>
                  </a:lnTo>
                  <a:lnTo>
                    <a:pt x="6745" y="6474"/>
                  </a:lnTo>
                  <a:lnTo>
                    <a:pt x="8921" y="6936"/>
                  </a:lnTo>
                  <a:lnTo>
                    <a:pt x="10009" y="7127"/>
                  </a:lnTo>
                  <a:lnTo>
                    <a:pt x="11097" y="7290"/>
                  </a:lnTo>
                  <a:lnTo>
                    <a:pt x="12131" y="7453"/>
                  </a:lnTo>
                  <a:lnTo>
                    <a:pt x="13110" y="7562"/>
                  </a:lnTo>
                  <a:lnTo>
                    <a:pt x="14035" y="7616"/>
                  </a:lnTo>
                  <a:lnTo>
                    <a:pt x="14878" y="7644"/>
                  </a:lnTo>
                  <a:lnTo>
                    <a:pt x="14878" y="7644"/>
                  </a:lnTo>
                  <a:lnTo>
                    <a:pt x="15612" y="7616"/>
                  </a:lnTo>
                  <a:lnTo>
                    <a:pt x="15939" y="7589"/>
                  </a:lnTo>
                  <a:lnTo>
                    <a:pt x="16238" y="7535"/>
                  </a:lnTo>
                  <a:lnTo>
                    <a:pt x="16510" y="7480"/>
                  </a:lnTo>
                  <a:lnTo>
                    <a:pt x="16755" y="7399"/>
                  </a:lnTo>
                  <a:lnTo>
                    <a:pt x="16972" y="7317"/>
                  </a:lnTo>
                  <a:lnTo>
                    <a:pt x="17163" y="7208"/>
                  </a:lnTo>
                  <a:lnTo>
                    <a:pt x="17163" y="7208"/>
                  </a:lnTo>
                  <a:lnTo>
                    <a:pt x="17271" y="6012"/>
                  </a:lnTo>
                  <a:lnTo>
                    <a:pt x="17271" y="6012"/>
                  </a:lnTo>
                  <a:lnTo>
                    <a:pt x="17081" y="5767"/>
                  </a:lnTo>
                  <a:lnTo>
                    <a:pt x="16836" y="5549"/>
                  </a:lnTo>
                  <a:lnTo>
                    <a:pt x="16537" y="5304"/>
                  </a:lnTo>
                  <a:lnTo>
                    <a:pt x="16183" y="5087"/>
                  </a:lnTo>
                  <a:lnTo>
                    <a:pt x="15803" y="4842"/>
                  </a:lnTo>
                  <a:lnTo>
                    <a:pt x="15367" y="4597"/>
                  </a:lnTo>
                  <a:lnTo>
                    <a:pt x="14388" y="4135"/>
                  </a:lnTo>
                  <a:lnTo>
                    <a:pt x="13300" y="3673"/>
                  </a:lnTo>
                  <a:lnTo>
                    <a:pt x="12104" y="3210"/>
                  </a:lnTo>
                  <a:lnTo>
                    <a:pt x="10852" y="2748"/>
                  </a:lnTo>
                  <a:lnTo>
                    <a:pt x="9547" y="2340"/>
                  </a:lnTo>
                  <a:lnTo>
                    <a:pt x="8241" y="1932"/>
                  </a:lnTo>
                  <a:lnTo>
                    <a:pt x="6963" y="1524"/>
                  </a:lnTo>
                  <a:lnTo>
                    <a:pt x="4542" y="871"/>
                  </a:lnTo>
                  <a:lnTo>
                    <a:pt x="2557" y="327"/>
                  </a:lnTo>
                  <a:lnTo>
                    <a:pt x="117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3985;p58"/>
            <p:cNvSpPr/>
            <p:nvPr/>
          </p:nvSpPr>
          <p:spPr>
            <a:xfrm>
              <a:off x="3925610" y="2789570"/>
              <a:ext cx="373831" cy="1408059"/>
            </a:xfrm>
            <a:custGeom>
              <a:avLst/>
              <a:gdLst/>
              <a:ahLst/>
              <a:cxnLst/>
              <a:rect l="l" t="t" r="r" b="b"/>
              <a:pathLst>
                <a:path w="19230" h="72431" extrusionOk="0">
                  <a:moveTo>
                    <a:pt x="517" y="0"/>
                  </a:moveTo>
                  <a:lnTo>
                    <a:pt x="0" y="1687"/>
                  </a:lnTo>
                  <a:lnTo>
                    <a:pt x="2040" y="2040"/>
                  </a:lnTo>
                  <a:lnTo>
                    <a:pt x="3183" y="2285"/>
                  </a:lnTo>
                  <a:lnTo>
                    <a:pt x="4407" y="2530"/>
                  </a:lnTo>
                  <a:lnTo>
                    <a:pt x="5685" y="2829"/>
                  </a:lnTo>
                  <a:lnTo>
                    <a:pt x="6963" y="3155"/>
                  </a:lnTo>
                  <a:lnTo>
                    <a:pt x="8214" y="3509"/>
                  </a:lnTo>
                  <a:lnTo>
                    <a:pt x="9438" y="3890"/>
                  </a:lnTo>
                  <a:lnTo>
                    <a:pt x="10635" y="4325"/>
                  </a:lnTo>
                  <a:lnTo>
                    <a:pt x="11179" y="4542"/>
                  </a:lnTo>
                  <a:lnTo>
                    <a:pt x="11723" y="4760"/>
                  </a:lnTo>
                  <a:lnTo>
                    <a:pt x="12213" y="5005"/>
                  </a:lnTo>
                  <a:lnTo>
                    <a:pt x="12702" y="5250"/>
                  </a:lnTo>
                  <a:lnTo>
                    <a:pt x="13137" y="5494"/>
                  </a:lnTo>
                  <a:lnTo>
                    <a:pt x="13545" y="5766"/>
                  </a:lnTo>
                  <a:lnTo>
                    <a:pt x="13926" y="6038"/>
                  </a:lnTo>
                  <a:lnTo>
                    <a:pt x="14253" y="6310"/>
                  </a:lnTo>
                  <a:lnTo>
                    <a:pt x="14552" y="6610"/>
                  </a:lnTo>
                  <a:lnTo>
                    <a:pt x="14797" y="6909"/>
                  </a:lnTo>
                  <a:lnTo>
                    <a:pt x="14987" y="7208"/>
                  </a:lnTo>
                  <a:lnTo>
                    <a:pt x="15123" y="7507"/>
                  </a:lnTo>
                  <a:lnTo>
                    <a:pt x="15205" y="7833"/>
                  </a:lnTo>
                  <a:lnTo>
                    <a:pt x="15232" y="8160"/>
                  </a:lnTo>
                  <a:lnTo>
                    <a:pt x="15150" y="9112"/>
                  </a:lnTo>
                  <a:lnTo>
                    <a:pt x="17680" y="9737"/>
                  </a:lnTo>
                  <a:lnTo>
                    <a:pt x="18033" y="8269"/>
                  </a:lnTo>
                  <a:lnTo>
                    <a:pt x="18414" y="6854"/>
                  </a:lnTo>
                  <a:lnTo>
                    <a:pt x="18822" y="5494"/>
                  </a:lnTo>
                  <a:lnTo>
                    <a:pt x="19230" y="4162"/>
                  </a:lnTo>
                  <a:lnTo>
                    <a:pt x="517" y="0"/>
                  </a:lnTo>
                  <a:close/>
                  <a:moveTo>
                    <a:pt x="14525" y="15639"/>
                  </a:moveTo>
                  <a:lnTo>
                    <a:pt x="13790" y="22602"/>
                  </a:lnTo>
                  <a:lnTo>
                    <a:pt x="15096" y="22793"/>
                  </a:lnTo>
                  <a:lnTo>
                    <a:pt x="15368" y="21079"/>
                  </a:lnTo>
                  <a:lnTo>
                    <a:pt x="15667" y="19366"/>
                  </a:lnTo>
                  <a:lnTo>
                    <a:pt x="16292" y="15993"/>
                  </a:lnTo>
                  <a:lnTo>
                    <a:pt x="14525" y="15639"/>
                  </a:lnTo>
                  <a:close/>
                  <a:moveTo>
                    <a:pt x="13083" y="28994"/>
                  </a:moveTo>
                  <a:lnTo>
                    <a:pt x="12240" y="36664"/>
                  </a:lnTo>
                  <a:lnTo>
                    <a:pt x="13246" y="36773"/>
                  </a:lnTo>
                  <a:lnTo>
                    <a:pt x="13681" y="32965"/>
                  </a:lnTo>
                  <a:lnTo>
                    <a:pt x="14171" y="29130"/>
                  </a:lnTo>
                  <a:lnTo>
                    <a:pt x="13083" y="28994"/>
                  </a:lnTo>
                  <a:close/>
                  <a:moveTo>
                    <a:pt x="11533" y="43083"/>
                  </a:moveTo>
                  <a:lnTo>
                    <a:pt x="10662" y="50590"/>
                  </a:lnTo>
                  <a:lnTo>
                    <a:pt x="11968" y="50644"/>
                  </a:lnTo>
                  <a:lnTo>
                    <a:pt x="12267" y="46972"/>
                  </a:lnTo>
                  <a:lnTo>
                    <a:pt x="12593" y="43165"/>
                  </a:lnTo>
                  <a:lnTo>
                    <a:pt x="11533" y="43083"/>
                  </a:lnTo>
                  <a:close/>
                  <a:moveTo>
                    <a:pt x="9928" y="57090"/>
                  </a:moveTo>
                  <a:lnTo>
                    <a:pt x="9139" y="63999"/>
                  </a:lnTo>
                  <a:lnTo>
                    <a:pt x="11125" y="63917"/>
                  </a:lnTo>
                  <a:lnTo>
                    <a:pt x="11315" y="60735"/>
                  </a:lnTo>
                  <a:lnTo>
                    <a:pt x="11533" y="57090"/>
                  </a:lnTo>
                  <a:close/>
                  <a:moveTo>
                    <a:pt x="10853" y="70472"/>
                  </a:moveTo>
                  <a:lnTo>
                    <a:pt x="8378" y="70635"/>
                  </a:lnTo>
                  <a:lnTo>
                    <a:pt x="8160" y="72430"/>
                  </a:lnTo>
                  <a:lnTo>
                    <a:pt x="8432" y="72294"/>
                  </a:lnTo>
                  <a:lnTo>
                    <a:pt x="9194" y="71914"/>
                  </a:lnTo>
                  <a:lnTo>
                    <a:pt x="9574" y="71696"/>
                  </a:lnTo>
                  <a:lnTo>
                    <a:pt x="9928" y="71478"/>
                  </a:lnTo>
                  <a:lnTo>
                    <a:pt x="10254" y="71261"/>
                  </a:lnTo>
                  <a:lnTo>
                    <a:pt x="10826" y="70826"/>
                  </a:lnTo>
                  <a:lnTo>
                    <a:pt x="10853" y="70472"/>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3986;p58"/>
            <p:cNvSpPr/>
            <p:nvPr/>
          </p:nvSpPr>
          <p:spPr>
            <a:xfrm>
              <a:off x="4084241" y="4159546"/>
              <a:ext cx="52352" cy="38083"/>
            </a:xfrm>
            <a:custGeom>
              <a:avLst/>
              <a:gdLst/>
              <a:ahLst/>
              <a:cxnLst/>
              <a:rect l="l" t="t" r="r" b="b"/>
              <a:pathLst>
                <a:path w="2693" h="1959" fill="none" extrusionOk="0">
                  <a:moveTo>
                    <a:pt x="2693" y="0"/>
                  </a:moveTo>
                  <a:lnTo>
                    <a:pt x="218" y="163"/>
                  </a:lnTo>
                  <a:lnTo>
                    <a:pt x="218" y="163"/>
                  </a:lnTo>
                  <a:lnTo>
                    <a:pt x="0" y="1958"/>
                  </a:lnTo>
                  <a:lnTo>
                    <a:pt x="0" y="1958"/>
                  </a:lnTo>
                  <a:lnTo>
                    <a:pt x="272" y="1822"/>
                  </a:lnTo>
                  <a:lnTo>
                    <a:pt x="272" y="1822"/>
                  </a:lnTo>
                  <a:lnTo>
                    <a:pt x="1034" y="1442"/>
                  </a:lnTo>
                  <a:lnTo>
                    <a:pt x="1414" y="1224"/>
                  </a:lnTo>
                  <a:lnTo>
                    <a:pt x="1768" y="1006"/>
                  </a:lnTo>
                  <a:lnTo>
                    <a:pt x="1768" y="1006"/>
                  </a:lnTo>
                  <a:lnTo>
                    <a:pt x="2094" y="789"/>
                  </a:lnTo>
                  <a:lnTo>
                    <a:pt x="2094" y="789"/>
                  </a:lnTo>
                  <a:lnTo>
                    <a:pt x="2094" y="789"/>
                  </a:lnTo>
                  <a:lnTo>
                    <a:pt x="2094" y="789"/>
                  </a:lnTo>
                  <a:lnTo>
                    <a:pt x="2094" y="789"/>
                  </a:lnTo>
                  <a:lnTo>
                    <a:pt x="2666" y="354"/>
                  </a:lnTo>
                  <a:lnTo>
                    <a:pt x="2666" y="354"/>
                  </a:lnTo>
                  <a:lnTo>
                    <a:pt x="269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3987;p58"/>
            <p:cNvSpPr/>
            <p:nvPr/>
          </p:nvSpPr>
          <p:spPr>
            <a:xfrm>
              <a:off x="4103272" y="3899400"/>
              <a:ext cx="46539" cy="134311"/>
            </a:xfrm>
            <a:custGeom>
              <a:avLst/>
              <a:gdLst/>
              <a:ahLst/>
              <a:cxnLst/>
              <a:rect l="l" t="t" r="r" b="b"/>
              <a:pathLst>
                <a:path w="2394" h="6909" fill="none" extrusionOk="0">
                  <a:moveTo>
                    <a:pt x="789" y="0"/>
                  </a:moveTo>
                  <a:lnTo>
                    <a:pt x="789" y="0"/>
                  </a:lnTo>
                  <a:lnTo>
                    <a:pt x="0" y="6909"/>
                  </a:lnTo>
                  <a:lnTo>
                    <a:pt x="1986" y="6827"/>
                  </a:lnTo>
                  <a:lnTo>
                    <a:pt x="1986" y="6827"/>
                  </a:lnTo>
                  <a:lnTo>
                    <a:pt x="1986" y="6827"/>
                  </a:lnTo>
                  <a:lnTo>
                    <a:pt x="2176" y="3645"/>
                  </a:lnTo>
                  <a:lnTo>
                    <a:pt x="2394" y="0"/>
                  </a:lnTo>
                  <a:lnTo>
                    <a:pt x="7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3988;p58"/>
            <p:cNvSpPr/>
            <p:nvPr/>
          </p:nvSpPr>
          <p:spPr>
            <a:xfrm>
              <a:off x="4132880" y="3627084"/>
              <a:ext cx="37558" cy="147025"/>
            </a:xfrm>
            <a:custGeom>
              <a:avLst/>
              <a:gdLst/>
              <a:ahLst/>
              <a:cxnLst/>
              <a:rect l="l" t="t" r="r" b="b"/>
              <a:pathLst>
                <a:path w="1932" h="7563" fill="none" extrusionOk="0">
                  <a:moveTo>
                    <a:pt x="871" y="1"/>
                  </a:moveTo>
                  <a:lnTo>
                    <a:pt x="871" y="1"/>
                  </a:lnTo>
                  <a:lnTo>
                    <a:pt x="0" y="7508"/>
                  </a:lnTo>
                  <a:lnTo>
                    <a:pt x="1306" y="7562"/>
                  </a:lnTo>
                  <a:lnTo>
                    <a:pt x="1306" y="7562"/>
                  </a:lnTo>
                  <a:lnTo>
                    <a:pt x="1306" y="7562"/>
                  </a:lnTo>
                  <a:lnTo>
                    <a:pt x="1605" y="3890"/>
                  </a:lnTo>
                  <a:lnTo>
                    <a:pt x="1931" y="83"/>
                  </a:lnTo>
                  <a:lnTo>
                    <a:pt x="8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3989;p58"/>
            <p:cNvSpPr/>
            <p:nvPr/>
          </p:nvSpPr>
          <p:spPr>
            <a:xfrm>
              <a:off x="4163536" y="3353213"/>
              <a:ext cx="37558" cy="151224"/>
            </a:xfrm>
            <a:custGeom>
              <a:avLst/>
              <a:gdLst/>
              <a:ahLst/>
              <a:cxnLst/>
              <a:rect l="l" t="t" r="r" b="b"/>
              <a:pathLst>
                <a:path w="1932" h="7779" fill="none" extrusionOk="0">
                  <a:moveTo>
                    <a:pt x="844" y="0"/>
                  </a:moveTo>
                  <a:lnTo>
                    <a:pt x="844" y="0"/>
                  </a:lnTo>
                  <a:lnTo>
                    <a:pt x="1" y="7670"/>
                  </a:lnTo>
                  <a:lnTo>
                    <a:pt x="1007" y="7779"/>
                  </a:lnTo>
                  <a:lnTo>
                    <a:pt x="1007" y="7779"/>
                  </a:lnTo>
                  <a:lnTo>
                    <a:pt x="1007" y="7779"/>
                  </a:lnTo>
                  <a:lnTo>
                    <a:pt x="1442" y="3971"/>
                  </a:lnTo>
                  <a:lnTo>
                    <a:pt x="1932" y="136"/>
                  </a:lnTo>
                  <a:lnTo>
                    <a:pt x="8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3990;p58"/>
            <p:cNvSpPr/>
            <p:nvPr/>
          </p:nvSpPr>
          <p:spPr>
            <a:xfrm>
              <a:off x="4193688" y="3093592"/>
              <a:ext cx="48658" cy="139074"/>
            </a:xfrm>
            <a:custGeom>
              <a:avLst/>
              <a:gdLst/>
              <a:ahLst/>
              <a:cxnLst/>
              <a:rect l="l" t="t" r="r" b="b"/>
              <a:pathLst>
                <a:path w="2503" h="7154" fill="none" extrusionOk="0">
                  <a:moveTo>
                    <a:pt x="735" y="0"/>
                  </a:moveTo>
                  <a:lnTo>
                    <a:pt x="735" y="0"/>
                  </a:lnTo>
                  <a:lnTo>
                    <a:pt x="0" y="6963"/>
                  </a:lnTo>
                  <a:lnTo>
                    <a:pt x="1306" y="7154"/>
                  </a:lnTo>
                  <a:lnTo>
                    <a:pt x="1306" y="7154"/>
                  </a:lnTo>
                  <a:lnTo>
                    <a:pt x="1306" y="7154"/>
                  </a:lnTo>
                  <a:lnTo>
                    <a:pt x="1578" y="5440"/>
                  </a:lnTo>
                  <a:lnTo>
                    <a:pt x="1877" y="3727"/>
                  </a:lnTo>
                  <a:lnTo>
                    <a:pt x="2502" y="354"/>
                  </a:lnTo>
                  <a:lnTo>
                    <a:pt x="73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3991;p58"/>
            <p:cNvSpPr/>
            <p:nvPr/>
          </p:nvSpPr>
          <p:spPr>
            <a:xfrm>
              <a:off x="3925610" y="2789570"/>
              <a:ext cx="373831" cy="189307"/>
            </a:xfrm>
            <a:custGeom>
              <a:avLst/>
              <a:gdLst/>
              <a:ahLst/>
              <a:cxnLst/>
              <a:rect l="l" t="t" r="r" b="b"/>
              <a:pathLst>
                <a:path w="19230" h="9738" fill="none" extrusionOk="0">
                  <a:moveTo>
                    <a:pt x="517" y="0"/>
                  </a:moveTo>
                  <a:lnTo>
                    <a:pt x="517" y="0"/>
                  </a:lnTo>
                  <a:lnTo>
                    <a:pt x="0" y="1687"/>
                  </a:lnTo>
                  <a:lnTo>
                    <a:pt x="0" y="1687"/>
                  </a:lnTo>
                  <a:lnTo>
                    <a:pt x="2040" y="2040"/>
                  </a:lnTo>
                  <a:lnTo>
                    <a:pt x="3183" y="2285"/>
                  </a:lnTo>
                  <a:lnTo>
                    <a:pt x="4407" y="2530"/>
                  </a:lnTo>
                  <a:lnTo>
                    <a:pt x="5685" y="2829"/>
                  </a:lnTo>
                  <a:lnTo>
                    <a:pt x="6963" y="3155"/>
                  </a:lnTo>
                  <a:lnTo>
                    <a:pt x="8214" y="3509"/>
                  </a:lnTo>
                  <a:lnTo>
                    <a:pt x="9438" y="3890"/>
                  </a:lnTo>
                  <a:lnTo>
                    <a:pt x="10635" y="4325"/>
                  </a:lnTo>
                  <a:lnTo>
                    <a:pt x="11179" y="4542"/>
                  </a:lnTo>
                  <a:lnTo>
                    <a:pt x="11723" y="4760"/>
                  </a:lnTo>
                  <a:lnTo>
                    <a:pt x="12213" y="5005"/>
                  </a:lnTo>
                  <a:lnTo>
                    <a:pt x="12702" y="5250"/>
                  </a:lnTo>
                  <a:lnTo>
                    <a:pt x="13137" y="5494"/>
                  </a:lnTo>
                  <a:lnTo>
                    <a:pt x="13545" y="5766"/>
                  </a:lnTo>
                  <a:lnTo>
                    <a:pt x="13926" y="6038"/>
                  </a:lnTo>
                  <a:lnTo>
                    <a:pt x="14253" y="6310"/>
                  </a:lnTo>
                  <a:lnTo>
                    <a:pt x="14552" y="6610"/>
                  </a:lnTo>
                  <a:lnTo>
                    <a:pt x="14797" y="6909"/>
                  </a:lnTo>
                  <a:lnTo>
                    <a:pt x="14987" y="7208"/>
                  </a:lnTo>
                  <a:lnTo>
                    <a:pt x="15123" y="7507"/>
                  </a:lnTo>
                  <a:lnTo>
                    <a:pt x="15205" y="7833"/>
                  </a:lnTo>
                  <a:lnTo>
                    <a:pt x="15232" y="8160"/>
                  </a:lnTo>
                  <a:lnTo>
                    <a:pt x="15232" y="8160"/>
                  </a:lnTo>
                  <a:lnTo>
                    <a:pt x="15150" y="9112"/>
                  </a:lnTo>
                  <a:lnTo>
                    <a:pt x="17680" y="9737"/>
                  </a:lnTo>
                  <a:lnTo>
                    <a:pt x="17680" y="9737"/>
                  </a:lnTo>
                  <a:lnTo>
                    <a:pt x="17680" y="9737"/>
                  </a:lnTo>
                  <a:lnTo>
                    <a:pt x="18033" y="8269"/>
                  </a:lnTo>
                  <a:lnTo>
                    <a:pt x="18414" y="6854"/>
                  </a:lnTo>
                  <a:lnTo>
                    <a:pt x="18822" y="5494"/>
                  </a:lnTo>
                  <a:lnTo>
                    <a:pt x="19230" y="4162"/>
                  </a:lnTo>
                  <a:lnTo>
                    <a:pt x="51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3992;p58"/>
            <p:cNvSpPr/>
            <p:nvPr/>
          </p:nvSpPr>
          <p:spPr>
            <a:xfrm>
              <a:off x="4207957" y="2966688"/>
              <a:ext cx="61353" cy="133806"/>
            </a:xfrm>
            <a:custGeom>
              <a:avLst/>
              <a:gdLst/>
              <a:ahLst/>
              <a:cxnLst/>
              <a:rect l="l" t="t" r="r" b="b"/>
              <a:pathLst>
                <a:path w="3156" h="6883" extrusionOk="0">
                  <a:moveTo>
                    <a:pt x="626" y="1"/>
                  </a:moveTo>
                  <a:lnTo>
                    <a:pt x="381" y="2857"/>
                  </a:lnTo>
                  <a:lnTo>
                    <a:pt x="490" y="3047"/>
                  </a:lnTo>
                  <a:lnTo>
                    <a:pt x="572" y="3237"/>
                  </a:lnTo>
                  <a:lnTo>
                    <a:pt x="599" y="3428"/>
                  </a:lnTo>
                  <a:lnTo>
                    <a:pt x="572" y="3618"/>
                  </a:lnTo>
                  <a:lnTo>
                    <a:pt x="517" y="3754"/>
                  </a:lnTo>
                  <a:lnTo>
                    <a:pt x="463" y="3863"/>
                  </a:lnTo>
                  <a:lnTo>
                    <a:pt x="381" y="3945"/>
                  </a:lnTo>
                  <a:lnTo>
                    <a:pt x="273" y="4053"/>
                  </a:lnTo>
                  <a:lnTo>
                    <a:pt x="1" y="6528"/>
                  </a:lnTo>
                  <a:lnTo>
                    <a:pt x="1768" y="6882"/>
                  </a:lnTo>
                  <a:lnTo>
                    <a:pt x="2095" y="5277"/>
                  </a:lnTo>
                  <a:lnTo>
                    <a:pt x="2421" y="3700"/>
                  </a:lnTo>
                  <a:lnTo>
                    <a:pt x="2775" y="2149"/>
                  </a:lnTo>
                  <a:lnTo>
                    <a:pt x="3156" y="626"/>
                  </a:lnTo>
                  <a:lnTo>
                    <a:pt x="626"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3993;p58"/>
            <p:cNvSpPr/>
            <p:nvPr/>
          </p:nvSpPr>
          <p:spPr>
            <a:xfrm>
              <a:off x="4207957" y="2966688"/>
              <a:ext cx="61353" cy="133806"/>
            </a:xfrm>
            <a:custGeom>
              <a:avLst/>
              <a:gdLst/>
              <a:ahLst/>
              <a:cxnLst/>
              <a:rect l="l" t="t" r="r" b="b"/>
              <a:pathLst>
                <a:path w="3156" h="6883" fill="none" extrusionOk="0">
                  <a:moveTo>
                    <a:pt x="626" y="1"/>
                  </a:moveTo>
                  <a:lnTo>
                    <a:pt x="626" y="1"/>
                  </a:lnTo>
                  <a:lnTo>
                    <a:pt x="381" y="2857"/>
                  </a:lnTo>
                  <a:lnTo>
                    <a:pt x="381" y="2857"/>
                  </a:lnTo>
                  <a:lnTo>
                    <a:pt x="490" y="3047"/>
                  </a:lnTo>
                  <a:lnTo>
                    <a:pt x="572" y="3237"/>
                  </a:lnTo>
                  <a:lnTo>
                    <a:pt x="599" y="3428"/>
                  </a:lnTo>
                  <a:lnTo>
                    <a:pt x="572" y="3618"/>
                  </a:lnTo>
                  <a:lnTo>
                    <a:pt x="572" y="3618"/>
                  </a:lnTo>
                  <a:lnTo>
                    <a:pt x="517" y="3754"/>
                  </a:lnTo>
                  <a:lnTo>
                    <a:pt x="463" y="3863"/>
                  </a:lnTo>
                  <a:lnTo>
                    <a:pt x="381" y="3945"/>
                  </a:lnTo>
                  <a:lnTo>
                    <a:pt x="273" y="4053"/>
                  </a:lnTo>
                  <a:lnTo>
                    <a:pt x="273" y="4053"/>
                  </a:lnTo>
                  <a:lnTo>
                    <a:pt x="1" y="6528"/>
                  </a:lnTo>
                  <a:lnTo>
                    <a:pt x="1768" y="6882"/>
                  </a:lnTo>
                  <a:lnTo>
                    <a:pt x="1768" y="6882"/>
                  </a:lnTo>
                  <a:lnTo>
                    <a:pt x="1768" y="6882"/>
                  </a:lnTo>
                  <a:lnTo>
                    <a:pt x="2095" y="5277"/>
                  </a:lnTo>
                  <a:lnTo>
                    <a:pt x="2421" y="3700"/>
                  </a:lnTo>
                  <a:lnTo>
                    <a:pt x="2775" y="2149"/>
                  </a:lnTo>
                  <a:lnTo>
                    <a:pt x="3156" y="626"/>
                  </a:lnTo>
                  <a:lnTo>
                    <a:pt x="62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3994;p58"/>
            <p:cNvSpPr/>
            <p:nvPr/>
          </p:nvSpPr>
          <p:spPr>
            <a:xfrm>
              <a:off x="4179924" y="3228953"/>
              <a:ext cx="39152" cy="126924"/>
            </a:xfrm>
            <a:custGeom>
              <a:avLst/>
              <a:gdLst/>
              <a:ahLst/>
              <a:cxnLst/>
              <a:rect l="l" t="t" r="r" b="b"/>
              <a:pathLst>
                <a:path w="2014" h="6529" extrusionOk="0">
                  <a:moveTo>
                    <a:pt x="708" y="0"/>
                  </a:moveTo>
                  <a:lnTo>
                    <a:pt x="1" y="6392"/>
                  </a:lnTo>
                  <a:lnTo>
                    <a:pt x="1089" y="6528"/>
                  </a:lnTo>
                  <a:lnTo>
                    <a:pt x="1524" y="3346"/>
                  </a:lnTo>
                  <a:lnTo>
                    <a:pt x="2014" y="191"/>
                  </a:lnTo>
                  <a:lnTo>
                    <a:pt x="708" y="0"/>
                  </a:lnTo>
                  <a:close/>
                </a:path>
              </a:pathLst>
            </a:custGeom>
            <a:solidFill>
              <a:srgbClr val="D7D4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3995;p58"/>
            <p:cNvSpPr/>
            <p:nvPr/>
          </p:nvSpPr>
          <p:spPr>
            <a:xfrm>
              <a:off x="4179924" y="3228953"/>
              <a:ext cx="39152" cy="126924"/>
            </a:xfrm>
            <a:custGeom>
              <a:avLst/>
              <a:gdLst/>
              <a:ahLst/>
              <a:cxnLst/>
              <a:rect l="l" t="t" r="r" b="b"/>
              <a:pathLst>
                <a:path w="2014" h="6529" fill="none" extrusionOk="0">
                  <a:moveTo>
                    <a:pt x="708" y="0"/>
                  </a:moveTo>
                  <a:lnTo>
                    <a:pt x="708" y="0"/>
                  </a:lnTo>
                  <a:lnTo>
                    <a:pt x="1" y="6392"/>
                  </a:lnTo>
                  <a:lnTo>
                    <a:pt x="1089" y="6528"/>
                  </a:lnTo>
                  <a:lnTo>
                    <a:pt x="1089" y="6528"/>
                  </a:lnTo>
                  <a:lnTo>
                    <a:pt x="1089" y="6528"/>
                  </a:lnTo>
                  <a:lnTo>
                    <a:pt x="1524" y="3346"/>
                  </a:lnTo>
                  <a:lnTo>
                    <a:pt x="2014" y="191"/>
                  </a:lnTo>
                  <a:lnTo>
                    <a:pt x="70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3996;p58"/>
            <p:cNvSpPr/>
            <p:nvPr/>
          </p:nvSpPr>
          <p:spPr>
            <a:xfrm>
              <a:off x="4149792" y="3502318"/>
              <a:ext cx="33340" cy="126379"/>
            </a:xfrm>
            <a:custGeom>
              <a:avLst/>
              <a:gdLst/>
              <a:ahLst/>
              <a:cxnLst/>
              <a:rect l="l" t="t" r="r" b="b"/>
              <a:pathLst>
                <a:path w="1715" h="6501" extrusionOk="0">
                  <a:moveTo>
                    <a:pt x="708" y="0"/>
                  </a:moveTo>
                  <a:lnTo>
                    <a:pt x="1" y="6419"/>
                  </a:lnTo>
                  <a:lnTo>
                    <a:pt x="1061" y="6501"/>
                  </a:lnTo>
                  <a:lnTo>
                    <a:pt x="1388" y="3346"/>
                  </a:lnTo>
                  <a:lnTo>
                    <a:pt x="1714" y="109"/>
                  </a:lnTo>
                  <a:lnTo>
                    <a:pt x="708"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3997;p58"/>
            <p:cNvSpPr/>
            <p:nvPr/>
          </p:nvSpPr>
          <p:spPr>
            <a:xfrm>
              <a:off x="4149792" y="3502318"/>
              <a:ext cx="33340" cy="126379"/>
            </a:xfrm>
            <a:custGeom>
              <a:avLst/>
              <a:gdLst/>
              <a:ahLst/>
              <a:cxnLst/>
              <a:rect l="l" t="t" r="r" b="b"/>
              <a:pathLst>
                <a:path w="1715" h="6501" fill="none" extrusionOk="0">
                  <a:moveTo>
                    <a:pt x="708" y="0"/>
                  </a:moveTo>
                  <a:lnTo>
                    <a:pt x="708" y="0"/>
                  </a:lnTo>
                  <a:lnTo>
                    <a:pt x="1" y="6419"/>
                  </a:lnTo>
                  <a:lnTo>
                    <a:pt x="1061" y="6501"/>
                  </a:lnTo>
                  <a:lnTo>
                    <a:pt x="1061" y="6501"/>
                  </a:lnTo>
                  <a:lnTo>
                    <a:pt x="1061" y="6501"/>
                  </a:lnTo>
                  <a:lnTo>
                    <a:pt x="1388" y="3346"/>
                  </a:lnTo>
                  <a:lnTo>
                    <a:pt x="1714" y="109"/>
                  </a:lnTo>
                  <a:lnTo>
                    <a:pt x="70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3998;p58"/>
            <p:cNvSpPr/>
            <p:nvPr/>
          </p:nvSpPr>
          <p:spPr>
            <a:xfrm>
              <a:off x="4118591" y="3773020"/>
              <a:ext cx="39677" cy="126399"/>
            </a:xfrm>
            <a:custGeom>
              <a:avLst/>
              <a:gdLst/>
              <a:ahLst/>
              <a:cxnLst/>
              <a:rect l="l" t="t" r="r" b="b"/>
              <a:pathLst>
                <a:path w="2041" h="6502" extrusionOk="0">
                  <a:moveTo>
                    <a:pt x="735" y="1"/>
                  </a:moveTo>
                  <a:lnTo>
                    <a:pt x="1" y="6501"/>
                  </a:lnTo>
                  <a:lnTo>
                    <a:pt x="1606" y="6501"/>
                  </a:lnTo>
                  <a:lnTo>
                    <a:pt x="1796" y="3373"/>
                  </a:lnTo>
                  <a:lnTo>
                    <a:pt x="2041" y="55"/>
                  </a:lnTo>
                  <a:lnTo>
                    <a:pt x="735"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3999;p58"/>
            <p:cNvSpPr/>
            <p:nvPr/>
          </p:nvSpPr>
          <p:spPr>
            <a:xfrm>
              <a:off x="4118591" y="3773020"/>
              <a:ext cx="39677" cy="126399"/>
            </a:xfrm>
            <a:custGeom>
              <a:avLst/>
              <a:gdLst/>
              <a:ahLst/>
              <a:cxnLst/>
              <a:rect l="l" t="t" r="r" b="b"/>
              <a:pathLst>
                <a:path w="2041" h="6502" fill="none" extrusionOk="0">
                  <a:moveTo>
                    <a:pt x="735" y="1"/>
                  </a:moveTo>
                  <a:lnTo>
                    <a:pt x="735" y="1"/>
                  </a:lnTo>
                  <a:lnTo>
                    <a:pt x="1" y="6501"/>
                  </a:lnTo>
                  <a:lnTo>
                    <a:pt x="1606" y="6501"/>
                  </a:lnTo>
                  <a:lnTo>
                    <a:pt x="1606" y="6501"/>
                  </a:lnTo>
                  <a:lnTo>
                    <a:pt x="1606" y="6501"/>
                  </a:lnTo>
                  <a:lnTo>
                    <a:pt x="1796" y="3373"/>
                  </a:lnTo>
                  <a:lnTo>
                    <a:pt x="2041" y="55"/>
                  </a:lnTo>
                  <a:lnTo>
                    <a:pt x="73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4000;p58"/>
            <p:cNvSpPr/>
            <p:nvPr/>
          </p:nvSpPr>
          <p:spPr>
            <a:xfrm>
              <a:off x="4088459" y="4032116"/>
              <a:ext cx="53421" cy="130617"/>
            </a:xfrm>
            <a:custGeom>
              <a:avLst/>
              <a:gdLst/>
              <a:ahLst/>
              <a:cxnLst/>
              <a:rect l="l" t="t" r="r" b="b"/>
              <a:pathLst>
                <a:path w="2748" h="6719" extrusionOk="0">
                  <a:moveTo>
                    <a:pt x="2748" y="0"/>
                  </a:moveTo>
                  <a:lnTo>
                    <a:pt x="762" y="82"/>
                  </a:lnTo>
                  <a:lnTo>
                    <a:pt x="545" y="2040"/>
                  </a:lnTo>
                  <a:lnTo>
                    <a:pt x="735" y="2149"/>
                  </a:lnTo>
                  <a:lnTo>
                    <a:pt x="898" y="2285"/>
                  </a:lnTo>
                  <a:lnTo>
                    <a:pt x="980" y="2394"/>
                  </a:lnTo>
                  <a:lnTo>
                    <a:pt x="1034" y="2530"/>
                  </a:lnTo>
                  <a:lnTo>
                    <a:pt x="1061" y="2638"/>
                  </a:lnTo>
                  <a:lnTo>
                    <a:pt x="1034" y="2747"/>
                  </a:lnTo>
                  <a:lnTo>
                    <a:pt x="980" y="2856"/>
                  </a:lnTo>
                  <a:lnTo>
                    <a:pt x="898" y="2965"/>
                  </a:lnTo>
                  <a:lnTo>
                    <a:pt x="817" y="3074"/>
                  </a:lnTo>
                  <a:lnTo>
                    <a:pt x="681" y="3182"/>
                  </a:lnTo>
                  <a:lnTo>
                    <a:pt x="381" y="3373"/>
                  </a:lnTo>
                  <a:lnTo>
                    <a:pt x="1" y="6718"/>
                  </a:lnTo>
                  <a:lnTo>
                    <a:pt x="2476" y="6555"/>
                  </a:lnTo>
                  <a:lnTo>
                    <a:pt x="2557" y="4216"/>
                  </a:lnTo>
                  <a:lnTo>
                    <a:pt x="2748"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4001;p58"/>
            <p:cNvSpPr/>
            <p:nvPr/>
          </p:nvSpPr>
          <p:spPr>
            <a:xfrm>
              <a:off x="4088459" y="4032116"/>
              <a:ext cx="53421" cy="130617"/>
            </a:xfrm>
            <a:custGeom>
              <a:avLst/>
              <a:gdLst/>
              <a:ahLst/>
              <a:cxnLst/>
              <a:rect l="l" t="t" r="r" b="b"/>
              <a:pathLst>
                <a:path w="2748" h="6719" fill="none" extrusionOk="0">
                  <a:moveTo>
                    <a:pt x="2748" y="0"/>
                  </a:moveTo>
                  <a:lnTo>
                    <a:pt x="762" y="82"/>
                  </a:lnTo>
                  <a:lnTo>
                    <a:pt x="762" y="82"/>
                  </a:lnTo>
                  <a:lnTo>
                    <a:pt x="545" y="2040"/>
                  </a:lnTo>
                  <a:lnTo>
                    <a:pt x="545" y="2040"/>
                  </a:lnTo>
                  <a:lnTo>
                    <a:pt x="735" y="2149"/>
                  </a:lnTo>
                  <a:lnTo>
                    <a:pt x="898" y="2285"/>
                  </a:lnTo>
                  <a:lnTo>
                    <a:pt x="980" y="2394"/>
                  </a:lnTo>
                  <a:lnTo>
                    <a:pt x="1034" y="2530"/>
                  </a:lnTo>
                  <a:lnTo>
                    <a:pt x="1034" y="2530"/>
                  </a:lnTo>
                  <a:lnTo>
                    <a:pt x="1061" y="2638"/>
                  </a:lnTo>
                  <a:lnTo>
                    <a:pt x="1034" y="2747"/>
                  </a:lnTo>
                  <a:lnTo>
                    <a:pt x="980" y="2856"/>
                  </a:lnTo>
                  <a:lnTo>
                    <a:pt x="898" y="2965"/>
                  </a:lnTo>
                  <a:lnTo>
                    <a:pt x="817" y="3074"/>
                  </a:lnTo>
                  <a:lnTo>
                    <a:pt x="681" y="3182"/>
                  </a:lnTo>
                  <a:lnTo>
                    <a:pt x="381" y="3373"/>
                  </a:lnTo>
                  <a:lnTo>
                    <a:pt x="381" y="3373"/>
                  </a:lnTo>
                  <a:lnTo>
                    <a:pt x="1" y="6718"/>
                  </a:lnTo>
                  <a:lnTo>
                    <a:pt x="2476" y="6555"/>
                  </a:lnTo>
                  <a:lnTo>
                    <a:pt x="2476" y="6555"/>
                  </a:lnTo>
                  <a:lnTo>
                    <a:pt x="2476" y="6555"/>
                  </a:lnTo>
                  <a:lnTo>
                    <a:pt x="2557" y="4216"/>
                  </a:lnTo>
                  <a:lnTo>
                    <a:pt x="274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4002;p58"/>
            <p:cNvSpPr/>
            <p:nvPr/>
          </p:nvSpPr>
          <p:spPr>
            <a:xfrm>
              <a:off x="3917679" y="4174864"/>
              <a:ext cx="427233" cy="188782"/>
            </a:xfrm>
            <a:custGeom>
              <a:avLst/>
              <a:gdLst/>
              <a:ahLst/>
              <a:cxnLst/>
              <a:rect l="l" t="t" r="r" b="b"/>
              <a:pathLst>
                <a:path w="21977" h="9711" extrusionOk="0">
                  <a:moveTo>
                    <a:pt x="10662" y="1"/>
                  </a:moveTo>
                  <a:lnTo>
                    <a:pt x="10010" y="436"/>
                  </a:lnTo>
                  <a:lnTo>
                    <a:pt x="9302" y="817"/>
                  </a:lnTo>
                  <a:lnTo>
                    <a:pt x="8595" y="1170"/>
                  </a:lnTo>
                  <a:lnTo>
                    <a:pt x="7861" y="1470"/>
                  </a:lnTo>
                  <a:lnTo>
                    <a:pt x="7126" y="1714"/>
                  </a:lnTo>
                  <a:lnTo>
                    <a:pt x="6365" y="1959"/>
                  </a:lnTo>
                  <a:lnTo>
                    <a:pt x="5603" y="2149"/>
                  </a:lnTo>
                  <a:lnTo>
                    <a:pt x="4869" y="2313"/>
                  </a:lnTo>
                  <a:lnTo>
                    <a:pt x="4135" y="2449"/>
                  </a:lnTo>
                  <a:lnTo>
                    <a:pt x="3427" y="2557"/>
                  </a:lnTo>
                  <a:lnTo>
                    <a:pt x="2747" y="2639"/>
                  </a:lnTo>
                  <a:lnTo>
                    <a:pt x="2122" y="2721"/>
                  </a:lnTo>
                  <a:lnTo>
                    <a:pt x="952" y="2802"/>
                  </a:lnTo>
                  <a:lnTo>
                    <a:pt x="0" y="2829"/>
                  </a:lnTo>
                  <a:lnTo>
                    <a:pt x="381" y="3373"/>
                  </a:lnTo>
                  <a:lnTo>
                    <a:pt x="816" y="3890"/>
                  </a:lnTo>
                  <a:lnTo>
                    <a:pt x="1252" y="4380"/>
                  </a:lnTo>
                  <a:lnTo>
                    <a:pt x="1714" y="4842"/>
                  </a:lnTo>
                  <a:lnTo>
                    <a:pt x="2204" y="5305"/>
                  </a:lnTo>
                  <a:lnTo>
                    <a:pt x="2720" y="5713"/>
                  </a:lnTo>
                  <a:lnTo>
                    <a:pt x="3264" y="6120"/>
                  </a:lnTo>
                  <a:lnTo>
                    <a:pt x="3835" y="6501"/>
                  </a:lnTo>
                  <a:lnTo>
                    <a:pt x="4923" y="7127"/>
                  </a:lnTo>
                  <a:lnTo>
                    <a:pt x="5495" y="7426"/>
                  </a:lnTo>
                  <a:lnTo>
                    <a:pt x="6093" y="7725"/>
                  </a:lnTo>
                  <a:lnTo>
                    <a:pt x="6719" y="8024"/>
                  </a:lnTo>
                  <a:lnTo>
                    <a:pt x="7344" y="8296"/>
                  </a:lnTo>
                  <a:lnTo>
                    <a:pt x="7997" y="8568"/>
                  </a:lnTo>
                  <a:lnTo>
                    <a:pt x="8677" y="8786"/>
                  </a:lnTo>
                  <a:lnTo>
                    <a:pt x="9357" y="9004"/>
                  </a:lnTo>
                  <a:lnTo>
                    <a:pt x="10064" y="9194"/>
                  </a:lnTo>
                  <a:lnTo>
                    <a:pt x="10771" y="9357"/>
                  </a:lnTo>
                  <a:lnTo>
                    <a:pt x="11505" y="9493"/>
                  </a:lnTo>
                  <a:lnTo>
                    <a:pt x="12240" y="9602"/>
                  </a:lnTo>
                  <a:lnTo>
                    <a:pt x="12974" y="9684"/>
                  </a:lnTo>
                  <a:lnTo>
                    <a:pt x="13736" y="9711"/>
                  </a:lnTo>
                  <a:lnTo>
                    <a:pt x="14497" y="9684"/>
                  </a:lnTo>
                  <a:lnTo>
                    <a:pt x="14633" y="9684"/>
                  </a:lnTo>
                  <a:lnTo>
                    <a:pt x="14742" y="9629"/>
                  </a:lnTo>
                  <a:lnTo>
                    <a:pt x="14878" y="9575"/>
                  </a:lnTo>
                  <a:lnTo>
                    <a:pt x="14960" y="9493"/>
                  </a:lnTo>
                  <a:lnTo>
                    <a:pt x="15041" y="9384"/>
                  </a:lnTo>
                  <a:lnTo>
                    <a:pt x="15096" y="9276"/>
                  </a:lnTo>
                  <a:lnTo>
                    <a:pt x="15123" y="9140"/>
                  </a:lnTo>
                  <a:lnTo>
                    <a:pt x="15123" y="9004"/>
                  </a:lnTo>
                  <a:lnTo>
                    <a:pt x="15123" y="8868"/>
                  </a:lnTo>
                  <a:lnTo>
                    <a:pt x="15069" y="8704"/>
                  </a:lnTo>
                  <a:lnTo>
                    <a:pt x="14987" y="8568"/>
                  </a:lnTo>
                  <a:lnTo>
                    <a:pt x="14878" y="8405"/>
                  </a:lnTo>
                  <a:lnTo>
                    <a:pt x="14688" y="8269"/>
                  </a:lnTo>
                  <a:lnTo>
                    <a:pt x="14470" y="8133"/>
                  </a:lnTo>
                  <a:lnTo>
                    <a:pt x="14198" y="7997"/>
                  </a:lnTo>
                  <a:lnTo>
                    <a:pt x="13872" y="7888"/>
                  </a:lnTo>
                  <a:lnTo>
                    <a:pt x="13872" y="7888"/>
                  </a:lnTo>
                  <a:lnTo>
                    <a:pt x="14851" y="8133"/>
                  </a:lnTo>
                  <a:lnTo>
                    <a:pt x="15613" y="8324"/>
                  </a:lnTo>
                  <a:lnTo>
                    <a:pt x="16510" y="8487"/>
                  </a:lnTo>
                  <a:lnTo>
                    <a:pt x="17408" y="8650"/>
                  </a:lnTo>
                  <a:lnTo>
                    <a:pt x="18251" y="8759"/>
                  </a:lnTo>
                  <a:lnTo>
                    <a:pt x="18632" y="8786"/>
                  </a:lnTo>
                  <a:lnTo>
                    <a:pt x="18985" y="8813"/>
                  </a:lnTo>
                  <a:lnTo>
                    <a:pt x="19312" y="8786"/>
                  </a:lnTo>
                  <a:lnTo>
                    <a:pt x="19556" y="8732"/>
                  </a:lnTo>
                  <a:lnTo>
                    <a:pt x="19747" y="8677"/>
                  </a:lnTo>
                  <a:lnTo>
                    <a:pt x="19937" y="8596"/>
                  </a:lnTo>
                  <a:lnTo>
                    <a:pt x="20073" y="8514"/>
                  </a:lnTo>
                  <a:lnTo>
                    <a:pt x="20182" y="8405"/>
                  </a:lnTo>
                  <a:lnTo>
                    <a:pt x="20263" y="8269"/>
                  </a:lnTo>
                  <a:lnTo>
                    <a:pt x="20345" y="8160"/>
                  </a:lnTo>
                  <a:lnTo>
                    <a:pt x="20399" y="8024"/>
                  </a:lnTo>
                  <a:lnTo>
                    <a:pt x="20427" y="7752"/>
                  </a:lnTo>
                  <a:lnTo>
                    <a:pt x="20427" y="7508"/>
                  </a:lnTo>
                  <a:lnTo>
                    <a:pt x="20399" y="7263"/>
                  </a:lnTo>
                  <a:lnTo>
                    <a:pt x="20345" y="7018"/>
                  </a:lnTo>
                  <a:lnTo>
                    <a:pt x="20318" y="6991"/>
                  </a:lnTo>
                  <a:lnTo>
                    <a:pt x="20508" y="6991"/>
                  </a:lnTo>
                  <a:lnTo>
                    <a:pt x="20916" y="6909"/>
                  </a:lnTo>
                  <a:lnTo>
                    <a:pt x="21161" y="6882"/>
                  </a:lnTo>
                  <a:lnTo>
                    <a:pt x="21406" y="6800"/>
                  </a:lnTo>
                  <a:lnTo>
                    <a:pt x="21623" y="6719"/>
                  </a:lnTo>
                  <a:lnTo>
                    <a:pt x="21814" y="6610"/>
                  </a:lnTo>
                  <a:lnTo>
                    <a:pt x="21895" y="6528"/>
                  </a:lnTo>
                  <a:lnTo>
                    <a:pt x="21977" y="6447"/>
                  </a:lnTo>
                  <a:lnTo>
                    <a:pt x="21977" y="6338"/>
                  </a:lnTo>
                  <a:lnTo>
                    <a:pt x="21977" y="6229"/>
                  </a:lnTo>
                  <a:lnTo>
                    <a:pt x="21895" y="6093"/>
                  </a:lnTo>
                  <a:lnTo>
                    <a:pt x="21787" y="5957"/>
                  </a:lnTo>
                  <a:lnTo>
                    <a:pt x="21596" y="5794"/>
                  </a:lnTo>
                  <a:lnTo>
                    <a:pt x="21406" y="5631"/>
                  </a:lnTo>
                  <a:lnTo>
                    <a:pt x="20916" y="5277"/>
                  </a:lnTo>
                  <a:lnTo>
                    <a:pt x="20372" y="4951"/>
                  </a:lnTo>
                  <a:lnTo>
                    <a:pt x="19366" y="4380"/>
                  </a:lnTo>
                  <a:lnTo>
                    <a:pt x="18904" y="4162"/>
                  </a:lnTo>
                  <a:lnTo>
                    <a:pt x="18985" y="3999"/>
                  </a:lnTo>
                  <a:lnTo>
                    <a:pt x="19040" y="3809"/>
                  </a:lnTo>
                  <a:lnTo>
                    <a:pt x="19121" y="3564"/>
                  </a:lnTo>
                  <a:lnTo>
                    <a:pt x="19148" y="3319"/>
                  </a:lnTo>
                  <a:lnTo>
                    <a:pt x="19148" y="3237"/>
                  </a:lnTo>
                  <a:lnTo>
                    <a:pt x="19121" y="3156"/>
                  </a:lnTo>
                  <a:lnTo>
                    <a:pt x="19040" y="3074"/>
                  </a:lnTo>
                  <a:lnTo>
                    <a:pt x="18931" y="2965"/>
                  </a:lnTo>
                  <a:lnTo>
                    <a:pt x="18768" y="2884"/>
                  </a:lnTo>
                  <a:lnTo>
                    <a:pt x="18577" y="2775"/>
                  </a:lnTo>
                  <a:lnTo>
                    <a:pt x="18115" y="2612"/>
                  </a:lnTo>
                  <a:lnTo>
                    <a:pt x="17544" y="2449"/>
                  </a:lnTo>
                  <a:lnTo>
                    <a:pt x="16891" y="2313"/>
                  </a:lnTo>
                  <a:lnTo>
                    <a:pt x="16184" y="2177"/>
                  </a:lnTo>
                  <a:lnTo>
                    <a:pt x="14661" y="1932"/>
                  </a:lnTo>
                  <a:lnTo>
                    <a:pt x="13165" y="1769"/>
                  </a:lnTo>
                  <a:lnTo>
                    <a:pt x="11886" y="1633"/>
                  </a:lnTo>
                  <a:lnTo>
                    <a:pt x="10635" y="1524"/>
                  </a:lnTo>
                  <a:lnTo>
                    <a:pt x="10662" y="1"/>
                  </a:lnTo>
                  <a:close/>
                </a:path>
              </a:pathLst>
            </a:custGeom>
            <a:solidFill>
              <a:srgbClr val="F5B4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4003;p58"/>
            <p:cNvSpPr/>
            <p:nvPr/>
          </p:nvSpPr>
          <p:spPr>
            <a:xfrm>
              <a:off x="3917679" y="4174864"/>
              <a:ext cx="427233" cy="188782"/>
            </a:xfrm>
            <a:custGeom>
              <a:avLst/>
              <a:gdLst/>
              <a:ahLst/>
              <a:cxnLst/>
              <a:rect l="l" t="t" r="r" b="b"/>
              <a:pathLst>
                <a:path w="21977" h="9711" fill="none" extrusionOk="0">
                  <a:moveTo>
                    <a:pt x="21814" y="6610"/>
                  </a:moveTo>
                  <a:lnTo>
                    <a:pt x="21814" y="6610"/>
                  </a:lnTo>
                  <a:lnTo>
                    <a:pt x="21623" y="6719"/>
                  </a:lnTo>
                  <a:lnTo>
                    <a:pt x="21406" y="6800"/>
                  </a:lnTo>
                  <a:lnTo>
                    <a:pt x="21161" y="6882"/>
                  </a:lnTo>
                  <a:lnTo>
                    <a:pt x="20916" y="6909"/>
                  </a:lnTo>
                  <a:lnTo>
                    <a:pt x="20508" y="6991"/>
                  </a:lnTo>
                  <a:lnTo>
                    <a:pt x="20318" y="6991"/>
                  </a:lnTo>
                  <a:lnTo>
                    <a:pt x="20345" y="7018"/>
                  </a:lnTo>
                  <a:lnTo>
                    <a:pt x="20345" y="7018"/>
                  </a:lnTo>
                  <a:lnTo>
                    <a:pt x="20399" y="7263"/>
                  </a:lnTo>
                  <a:lnTo>
                    <a:pt x="20427" y="7508"/>
                  </a:lnTo>
                  <a:lnTo>
                    <a:pt x="20427" y="7752"/>
                  </a:lnTo>
                  <a:lnTo>
                    <a:pt x="20399" y="8024"/>
                  </a:lnTo>
                  <a:lnTo>
                    <a:pt x="20345" y="8160"/>
                  </a:lnTo>
                  <a:lnTo>
                    <a:pt x="20263" y="8269"/>
                  </a:lnTo>
                  <a:lnTo>
                    <a:pt x="20182" y="8405"/>
                  </a:lnTo>
                  <a:lnTo>
                    <a:pt x="20073" y="8514"/>
                  </a:lnTo>
                  <a:lnTo>
                    <a:pt x="19937" y="8596"/>
                  </a:lnTo>
                  <a:lnTo>
                    <a:pt x="19747" y="8677"/>
                  </a:lnTo>
                  <a:lnTo>
                    <a:pt x="19747" y="8677"/>
                  </a:lnTo>
                  <a:lnTo>
                    <a:pt x="19556" y="8732"/>
                  </a:lnTo>
                  <a:lnTo>
                    <a:pt x="19556" y="8732"/>
                  </a:lnTo>
                  <a:lnTo>
                    <a:pt x="19312" y="8786"/>
                  </a:lnTo>
                  <a:lnTo>
                    <a:pt x="18985" y="8813"/>
                  </a:lnTo>
                  <a:lnTo>
                    <a:pt x="18632" y="8786"/>
                  </a:lnTo>
                  <a:lnTo>
                    <a:pt x="18251" y="8759"/>
                  </a:lnTo>
                  <a:lnTo>
                    <a:pt x="17408" y="8650"/>
                  </a:lnTo>
                  <a:lnTo>
                    <a:pt x="16510" y="8487"/>
                  </a:lnTo>
                  <a:lnTo>
                    <a:pt x="15613" y="8324"/>
                  </a:lnTo>
                  <a:lnTo>
                    <a:pt x="14851" y="8133"/>
                  </a:lnTo>
                  <a:lnTo>
                    <a:pt x="13872" y="7888"/>
                  </a:lnTo>
                  <a:lnTo>
                    <a:pt x="13872" y="7888"/>
                  </a:lnTo>
                  <a:lnTo>
                    <a:pt x="14198" y="7997"/>
                  </a:lnTo>
                  <a:lnTo>
                    <a:pt x="14470" y="8133"/>
                  </a:lnTo>
                  <a:lnTo>
                    <a:pt x="14688" y="8269"/>
                  </a:lnTo>
                  <a:lnTo>
                    <a:pt x="14878" y="8405"/>
                  </a:lnTo>
                  <a:lnTo>
                    <a:pt x="14987" y="8568"/>
                  </a:lnTo>
                  <a:lnTo>
                    <a:pt x="15069" y="8704"/>
                  </a:lnTo>
                  <a:lnTo>
                    <a:pt x="15123" y="8868"/>
                  </a:lnTo>
                  <a:lnTo>
                    <a:pt x="15123" y="9004"/>
                  </a:lnTo>
                  <a:lnTo>
                    <a:pt x="15123" y="9004"/>
                  </a:lnTo>
                  <a:lnTo>
                    <a:pt x="15123" y="9140"/>
                  </a:lnTo>
                  <a:lnTo>
                    <a:pt x="15096" y="9276"/>
                  </a:lnTo>
                  <a:lnTo>
                    <a:pt x="15041" y="9384"/>
                  </a:lnTo>
                  <a:lnTo>
                    <a:pt x="14960" y="9493"/>
                  </a:lnTo>
                  <a:lnTo>
                    <a:pt x="14878" y="9575"/>
                  </a:lnTo>
                  <a:lnTo>
                    <a:pt x="14742" y="9629"/>
                  </a:lnTo>
                  <a:lnTo>
                    <a:pt x="14633" y="9684"/>
                  </a:lnTo>
                  <a:lnTo>
                    <a:pt x="14497" y="9684"/>
                  </a:lnTo>
                  <a:lnTo>
                    <a:pt x="14497" y="9684"/>
                  </a:lnTo>
                  <a:lnTo>
                    <a:pt x="13736" y="9711"/>
                  </a:lnTo>
                  <a:lnTo>
                    <a:pt x="12974" y="9684"/>
                  </a:lnTo>
                  <a:lnTo>
                    <a:pt x="12240" y="9602"/>
                  </a:lnTo>
                  <a:lnTo>
                    <a:pt x="11505" y="9493"/>
                  </a:lnTo>
                  <a:lnTo>
                    <a:pt x="10771" y="9357"/>
                  </a:lnTo>
                  <a:lnTo>
                    <a:pt x="10064" y="9194"/>
                  </a:lnTo>
                  <a:lnTo>
                    <a:pt x="9357" y="9004"/>
                  </a:lnTo>
                  <a:lnTo>
                    <a:pt x="8677" y="8786"/>
                  </a:lnTo>
                  <a:lnTo>
                    <a:pt x="7997" y="8568"/>
                  </a:lnTo>
                  <a:lnTo>
                    <a:pt x="7344" y="8296"/>
                  </a:lnTo>
                  <a:lnTo>
                    <a:pt x="6719" y="8024"/>
                  </a:lnTo>
                  <a:lnTo>
                    <a:pt x="6093" y="7725"/>
                  </a:lnTo>
                  <a:lnTo>
                    <a:pt x="5495" y="7426"/>
                  </a:lnTo>
                  <a:lnTo>
                    <a:pt x="4923" y="7127"/>
                  </a:lnTo>
                  <a:lnTo>
                    <a:pt x="3835" y="6501"/>
                  </a:lnTo>
                  <a:lnTo>
                    <a:pt x="3835" y="6501"/>
                  </a:lnTo>
                  <a:lnTo>
                    <a:pt x="3264" y="6120"/>
                  </a:lnTo>
                  <a:lnTo>
                    <a:pt x="2720" y="5713"/>
                  </a:lnTo>
                  <a:lnTo>
                    <a:pt x="2204" y="5305"/>
                  </a:lnTo>
                  <a:lnTo>
                    <a:pt x="1714" y="4842"/>
                  </a:lnTo>
                  <a:lnTo>
                    <a:pt x="1252" y="4380"/>
                  </a:lnTo>
                  <a:lnTo>
                    <a:pt x="816" y="3890"/>
                  </a:lnTo>
                  <a:lnTo>
                    <a:pt x="381" y="3373"/>
                  </a:lnTo>
                  <a:lnTo>
                    <a:pt x="0" y="2829"/>
                  </a:lnTo>
                  <a:lnTo>
                    <a:pt x="0" y="2829"/>
                  </a:lnTo>
                  <a:lnTo>
                    <a:pt x="952" y="2802"/>
                  </a:lnTo>
                  <a:lnTo>
                    <a:pt x="2122" y="2721"/>
                  </a:lnTo>
                  <a:lnTo>
                    <a:pt x="2747" y="2639"/>
                  </a:lnTo>
                  <a:lnTo>
                    <a:pt x="3427" y="2557"/>
                  </a:lnTo>
                  <a:lnTo>
                    <a:pt x="4135" y="2449"/>
                  </a:lnTo>
                  <a:lnTo>
                    <a:pt x="4869" y="2313"/>
                  </a:lnTo>
                  <a:lnTo>
                    <a:pt x="5603" y="2149"/>
                  </a:lnTo>
                  <a:lnTo>
                    <a:pt x="6365" y="1959"/>
                  </a:lnTo>
                  <a:lnTo>
                    <a:pt x="7126" y="1714"/>
                  </a:lnTo>
                  <a:lnTo>
                    <a:pt x="7861" y="1470"/>
                  </a:lnTo>
                  <a:lnTo>
                    <a:pt x="8595" y="1170"/>
                  </a:lnTo>
                  <a:lnTo>
                    <a:pt x="9302" y="817"/>
                  </a:lnTo>
                  <a:lnTo>
                    <a:pt x="10010" y="436"/>
                  </a:lnTo>
                  <a:lnTo>
                    <a:pt x="10662" y="1"/>
                  </a:lnTo>
                  <a:lnTo>
                    <a:pt x="10662" y="1"/>
                  </a:lnTo>
                  <a:lnTo>
                    <a:pt x="10635" y="1524"/>
                  </a:lnTo>
                  <a:lnTo>
                    <a:pt x="10635" y="1524"/>
                  </a:lnTo>
                  <a:lnTo>
                    <a:pt x="11886" y="1633"/>
                  </a:lnTo>
                  <a:lnTo>
                    <a:pt x="13165" y="1769"/>
                  </a:lnTo>
                  <a:lnTo>
                    <a:pt x="14661" y="1932"/>
                  </a:lnTo>
                  <a:lnTo>
                    <a:pt x="16184" y="2177"/>
                  </a:lnTo>
                  <a:lnTo>
                    <a:pt x="16891" y="2313"/>
                  </a:lnTo>
                  <a:lnTo>
                    <a:pt x="17544" y="2449"/>
                  </a:lnTo>
                  <a:lnTo>
                    <a:pt x="18115" y="2612"/>
                  </a:lnTo>
                  <a:lnTo>
                    <a:pt x="18577" y="2775"/>
                  </a:lnTo>
                  <a:lnTo>
                    <a:pt x="18768" y="2884"/>
                  </a:lnTo>
                  <a:lnTo>
                    <a:pt x="18931" y="2965"/>
                  </a:lnTo>
                  <a:lnTo>
                    <a:pt x="19040" y="3074"/>
                  </a:lnTo>
                  <a:lnTo>
                    <a:pt x="19121" y="3156"/>
                  </a:lnTo>
                  <a:lnTo>
                    <a:pt x="19121" y="3156"/>
                  </a:lnTo>
                  <a:lnTo>
                    <a:pt x="19148" y="3237"/>
                  </a:lnTo>
                  <a:lnTo>
                    <a:pt x="19148" y="3319"/>
                  </a:lnTo>
                  <a:lnTo>
                    <a:pt x="19121" y="3564"/>
                  </a:lnTo>
                  <a:lnTo>
                    <a:pt x="19040" y="3809"/>
                  </a:lnTo>
                  <a:lnTo>
                    <a:pt x="18985" y="3999"/>
                  </a:lnTo>
                  <a:lnTo>
                    <a:pt x="18985" y="3999"/>
                  </a:lnTo>
                  <a:lnTo>
                    <a:pt x="18904" y="4162"/>
                  </a:lnTo>
                  <a:lnTo>
                    <a:pt x="18904" y="4162"/>
                  </a:lnTo>
                  <a:lnTo>
                    <a:pt x="19366" y="4380"/>
                  </a:lnTo>
                  <a:lnTo>
                    <a:pt x="20372" y="4951"/>
                  </a:lnTo>
                  <a:lnTo>
                    <a:pt x="20916" y="5277"/>
                  </a:lnTo>
                  <a:lnTo>
                    <a:pt x="21406" y="5631"/>
                  </a:lnTo>
                  <a:lnTo>
                    <a:pt x="21596" y="5794"/>
                  </a:lnTo>
                  <a:lnTo>
                    <a:pt x="21787" y="5957"/>
                  </a:lnTo>
                  <a:lnTo>
                    <a:pt x="21895" y="6093"/>
                  </a:lnTo>
                  <a:lnTo>
                    <a:pt x="21977" y="6229"/>
                  </a:lnTo>
                  <a:lnTo>
                    <a:pt x="21977" y="6229"/>
                  </a:lnTo>
                  <a:lnTo>
                    <a:pt x="21977" y="6338"/>
                  </a:lnTo>
                  <a:lnTo>
                    <a:pt x="21977" y="6447"/>
                  </a:lnTo>
                  <a:lnTo>
                    <a:pt x="21895" y="6528"/>
                  </a:lnTo>
                  <a:lnTo>
                    <a:pt x="21814" y="661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4004;p58"/>
            <p:cNvSpPr/>
            <p:nvPr/>
          </p:nvSpPr>
          <p:spPr>
            <a:xfrm>
              <a:off x="4233345" y="4249961"/>
              <a:ext cx="111566" cy="53421"/>
            </a:xfrm>
            <a:custGeom>
              <a:avLst/>
              <a:gdLst/>
              <a:ahLst/>
              <a:cxnLst/>
              <a:rect l="l" t="t" r="r" b="b"/>
              <a:pathLst>
                <a:path w="5739" h="2748" extrusionOk="0">
                  <a:moveTo>
                    <a:pt x="0" y="0"/>
                  </a:moveTo>
                  <a:lnTo>
                    <a:pt x="762" y="190"/>
                  </a:lnTo>
                  <a:lnTo>
                    <a:pt x="1523" y="408"/>
                  </a:lnTo>
                  <a:lnTo>
                    <a:pt x="2258" y="707"/>
                  </a:lnTo>
                  <a:lnTo>
                    <a:pt x="2965" y="1034"/>
                  </a:lnTo>
                  <a:lnTo>
                    <a:pt x="3672" y="1387"/>
                  </a:lnTo>
                  <a:lnTo>
                    <a:pt x="4325" y="1795"/>
                  </a:lnTo>
                  <a:lnTo>
                    <a:pt x="4977" y="2257"/>
                  </a:lnTo>
                  <a:lnTo>
                    <a:pt x="5576" y="2747"/>
                  </a:lnTo>
                  <a:lnTo>
                    <a:pt x="5657" y="2693"/>
                  </a:lnTo>
                  <a:lnTo>
                    <a:pt x="5712" y="2611"/>
                  </a:lnTo>
                  <a:lnTo>
                    <a:pt x="5739" y="2557"/>
                  </a:lnTo>
                  <a:lnTo>
                    <a:pt x="5739" y="2475"/>
                  </a:lnTo>
                  <a:lnTo>
                    <a:pt x="5739" y="2366"/>
                  </a:lnTo>
                  <a:lnTo>
                    <a:pt x="5657" y="2230"/>
                  </a:lnTo>
                  <a:lnTo>
                    <a:pt x="5549" y="2094"/>
                  </a:lnTo>
                  <a:lnTo>
                    <a:pt x="5358" y="1931"/>
                  </a:lnTo>
                  <a:lnTo>
                    <a:pt x="5168" y="1768"/>
                  </a:lnTo>
                  <a:lnTo>
                    <a:pt x="4678" y="1414"/>
                  </a:lnTo>
                  <a:lnTo>
                    <a:pt x="4134" y="1088"/>
                  </a:lnTo>
                  <a:lnTo>
                    <a:pt x="3128" y="517"/>
                  </a:lnTo>
                  <a:lnTo>
                    <a:pt x="2666" y="299"/>
                  </a:lnTo>
                  <a:lnTo>
                    <a:pt x="2747" y="136"/>
                  </a:lnTo>
                  <a:lnTo>
                    <a:pt x="2258" y="82"/>
                  </a:lnTo>
                  <a:lnTo>
                    <a:pt x="1795" y="27"/>
                  </a:lnTo>
                  <a:lnTo>
                    <a:pt x="1306" y="0"/>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4005;p58"/>
            <p:cNvSpPr/>
            <p:nvPr/>
          </p:nvSpPr>
          <p:spPr>
            <a:xfrm>
              <a:off x="4221701" y="4274281"/>
              <a:ext cx="93604" cy="69284"/>
            </a:xfrm>
            <a:custGeom>
              <a:avLst/>
              <a:gdLst/>
              <a:ahLst/>
              <a:cxnLst/>
              <a:rect l="l" t="t" r="r" b="b"/>
              <a:pathLst>
                <a:path w="4815" h="3564" extrusionOk="0">
                  <a:moveTo>
                    <a:pt x="1" y="0"/>
                  </a:moveTo>
                  <a:lnTo>
                    <a:pt x="545" y="354"/>
                  </a:lnTo>
                  <a:lnTo>
                    <a:pt x="1143" y="762"/>
                  </a:lnTo>
                  <a:lnTo>
                    <a:pt x="1714" y="1251"/>
                  </a:lnTo>
                  <a:lnTo>
                    <a:pt x="2285" y="1741"/>
                  </a:lnTo>
                  <a:lnTo>
                    <a:pt x="2802" y="2230"/>
                  </a:lnTo>
                  <a:lnTo>
                    <a:pt x="3319" y="2720"/>
                  </a:lnTo>
                  <a:lnTo>
                    <a:pt x="4108" y="3563"/>
                  </a:lnTo>
                  <a:lnTo>
                    <a:pt x="4298" y="3482"/>
                  </a:lnTo>
                  <a:lnTo>
                    <a:pt x="4461" y="3373"/>
                  </a:lnTo>
                  <a:lnTo>
                    <a:pt x="4570" y="3237"/>
                  </a:lnTo>
                  <a:lnTo>
                    <a:pt x="4679" y="3101"/>
                  </a:lnTo>
                  <a:lnTo>
                    <a:pt x="4733" y="2965"/>
                  </a:lnTo>
                  <a:lnTo>
                    <a:pt x="4760" y="2829"/>
                  </a:lnTo>
                  <a:lnTo>
                    <a:pt x="4788" y="2666"/>
                  </a:lnTo>
                  <a:lnTo>
                    <a:pt x="4815" y="2530"/>
                  </a:lnTo>
                  <a:lnTo>
                    <a:pt x="4788" y="2312"/>
                  </a:lnTo>
                  <a:lnTo>
                    <a:pt x="4760" y="2122"/>
                  </a:lnTo>
                  <a:lnTo>
                    <a:pt x="4706" y="1904"/>
                  </a:lnTo>
                  <a:lnTo>
                    <a:pt x="4679" y="1877"/>
                  </a:lnTo>
                  <a:lnTo>
                    <a:pt x="1" y="0"/>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4006;p58"/>
            <p:cNvSpPr/>
            <p:nvPr/>
          </p:nvSpPr>
          <p:spPr>
            <a:xfrm>
              <a:off x="4221701" y="4274281"/>
              <a:ext cx="93604" cy="69284"/>
            </a:xfrm>
            <a:custGeom>
              <a:avLst/>
              <a:gdLst/>
              <a:ahLst/>
              <a:cxnLst/>
              <a:rect l="l" t="t" r="r" b="b"/>
              <a:pathLst>
                <a:path w="4815" h="3564" fill="none" extrusionOk="0">
                  <a:moveTo>
                    <a:pt x="1" y="0"/>
                  </a:moveTo>
                  <a:lnTo>
                    <a:pt x="1" y="0"/>
                  </a:lnTo>
                  <a:lnTo>
                    <a:pt x="545" y="354"/>
                  </a:lnTo>
                  <a:lnTo>
                    <a:pt x="1143" y="762"/>
                  </a:lnTo>
                  <a:lnTo>
                    <a:pt x="1714" y="1251"/>
                  </a:lnTo>
                  <a:lnTo>
                    <a:pt x="2285" y="1741"/>
                  </a:lnTo>
                  <a:lnTo>
                    <a:pt x="2802" y="2230"/>
                  </a:lnTo>
                  <a:lnTo>
                    <a:pt x="3319" y="2720"/>
                  </a:lnTo>
                  <a:lnTo>
                    <a:pt x="4108" y="3563"/>
                  </a:lnTo>
                  <a:lnTo>
                    <a:pt x="4108" y="3563"/>
                  </a:lnTo>
                  <a:lnTo>
                    <a:pt x="4298" y="3482"/>
                  </a:lnTo>
                  <a:lnTo>
                    <a:pt x="4461" y="3373"/>
                  </a:lnTo>
                  <a:lnTo>
                    <a:pt x="4570" y="3237"/>
                  </a:lnTo>
                  <a:lnTo>
                    <a:pt x="4679" y="3101"/>
                  </a:lnTo>
                  <a:lnTo>
                    <a:pt x="4733" y="2965"/>
                  </a:lnTo>
                  <a:lnTo>
                    <a:pt x="4760" y="2829"/>
                  </a:lnTo>
                  <a:lnTo>
                    <a:pt x="4788" y="2666"/>
                  </a:lnTo>
                  <a:lnTo>
                    <a:pt x="4815" y="2530"/>
                  </a:lnTo>
                  <a:lnTo>
                    <a:pt x="4815" y="2530"/>
                  </a:lnTo>
                  <a:lnTo>
                    <a:pt x="4788" y="2312"/>
                  </a:lnTo>
                  <a:lnTo>
                    <a:pt x="4760" y="2122"/>
                  </a:lnTo>
                  <a:lnTo>
                    <a:pt x="4706" y="1904"/>
                  </a:lnTo>
                  <a:lnTo>
                    <a:pt x="4679" y="1877"/>
                  </a:lnTo>
                  <a:lnTo>
                    <a:pt x="4679" y="187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4007;p58"/>
            <p:cNvSpPr/>
            <p:nvPr/>
          </p:nvSpPr>
          <p:spPr>
            <a:xfrm>
              <a:off x="4141861" y="4306007"/>
              <a:ext cx="58184" cy="25389"/>
            </a:xfrm>
            <a:custGeom>
              <a:avLst/>
              <a:gdLst/>
              <a:ahLst/>
              <a:cxnLst/>
              <a:rect l="l" t="t" r="r" b="b"/>
              <a:pathLst>
                <a:path w="2993" h="1306" extrusionOk="0">
                  <a:moveTo>
                    <a:pt x="1" y="0"/>
                  </a:moveTo>
                  <a:lnTo>
                    <a:pt x="327" y="326"/>
                  </a:lnTo>
                  <a:lnTo>
                    <a:pt x="653" y="571"/>
                  </a:lnTo>
                  <a:lnTo>
                    <a:pt x="1007" y="762"/>
                  </a:lnTo>
                  <a:lnTo>
                    <a:pt x="1361" y="952"/>
                  </a:lnTo>
                  <a:lnTo>
                    <a:pt x="1741" y="1088"/>
                  </a:lnTo>
                  <a:lnTo>
                    <a:pt x="2149" y="1224"/>
                  </a:lnTo>
                  <a:lnTo>
                    <a:pt x="2557" y="1306"/>
                  </a:lnTo>
                  <a:lnTo>
                    <a:pt x="2993" y="1306"/>
                  </a:lnTo>
                  <a:lnTo>
                    <a:pt x="2693" y="1006"/>
                  </a:lnTo>
                  <a:lnTo>
                    <a:pt x="2340" y="762"/>
                  </a:lnTo>
                  <a:lnTo>
                    <a:pt x="1986" y="544"/>
                  </a:lnTo>
                  <a:lnTo>
                    <a:pt x="1633" y="381"/>
                  </a:lnTo>
                  <a:lnTo>
                    <a:pt x="1252" y="218"/>
                  </a:lnTo>
                  <a:lnTo>
                    <a:pt x="844" y="109"/>
                  </a:lnTo>
                  <a:lnTo>
                    <a:pt x="436" y="27"/>
                  </a:lnTo>
                  <a:lnTo>
                    <a:pt x="1" y="0"/>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4008;p58"/>
            <p:cNvSpPr/>
            <p:nvPr/>
          </p:nvSpPr>
          <p:spPr>
            <a:xfrm>
              <a:off x="4219057" y="4274281"/>
              <a:ext cx="93604" cy="36489"/>
            </a:xfrm>
            <a:custGeom>
              <a:avLst/>
              <a:gdLst/>
              <a:ahLst/>
              <a:cxnLst/>
              <a:rect l="l" t="t" r="r" b="b"/>
              <a:pathLst>
                <a:path w="4815" h="1877" extrusionOk="0">
                  <a:moveTo>
                    <a:pt x="1" y="0"/>
                  </a:moveTo>
                  <a:lnTo>
                    <a:pt x="273" y="218"/>
                  </a:lnTo>
                  <a:lnTo>
                    <a:pt x="545" y="381"/>
                  </a:lnTo>
                  <a:lnTo>
                    <a:pt x="1116" y="707"/>
                  </a:lnTo>
                  <a:lnTo>
                    <a:pt x="1714" y="979"/>
                  </a:lnTo>
                  <a:lnTo>
                    <a:pt x="2285" y="1251"/>
                  </a:lnTo>
                  <a:lnTo>
                    <a:pt x="2911" y="1469"/>
                  </a:lnTo>
                  <a:lnTo>
                    <a:pt x="3537" y="1659"/>
                  </a:lnTo>
                  <a:lnTo>
                    <a:pt x="4162" y="1795"/>
                  </a:lnTo>
                  <a:lnTo>
                    <a:pt x="4488" y="1850"/>
                  </a:lnTo>
                  <a:lnTo>
                    <a:pt x="4815" y="1877"/>
                  </a:lnTo>
                  <a:lnTo>
                    <a:pt x="4543" y="1686"/>
                  </a:lnTo>
                  <a:lnTo>
                    <a:pt x="4271" y="1496"/>
                  </a:lnTo>
                  <a:lnTo>
                    <a:pt x="3700" y="1170"/>
                  </a:lnTo>
                  <a:lnTo>
                    <a:pt x="3129" y="898"/>
                  </a:lnTo>
                  <a:lnTo>
                    <a:pt x="2530" y="653"/>
                  </a:lnTo>
                  <a:lnTo>
                    <a:pt x="1932" y="435"/>
                  </a:lnTo>
                  <a:lnTo>
                    <a:pt x="1306" y="245"/>
                  </a:lnTo>
                  <a:lnTo>
                    <a:pt x="653" y="109"/>
                  </a:lnTo>
                  <a:lnTo>
                    <a:pt x="327" y="55"/>
                  </a:lnTo>
                  <a:lnTo>
                    <a:pt x="1" y="0"/>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4009;p58"/>
            <p:cNvSpPr/>
            <p:nvPr/>
          </p:nvSpPr>
          <p:spPr>
            <a:xfrm>
              <a:off x="4230702" y="4245198"/>
              <a:ext cx="54471" cy="13239"/>
            </a:xfrm>
            <a:custGeom>
              <a:avLst/>
              <a:gdLst/>
              <a:ahLst/>
              <a:cxnLst/>
              <a:rect l="l" t="t" r="r" b="b"/>
              <a:pathLst>
                <a:path w="2802" h="681" extrusionOk="0">
                  <a:moveTo>
                    <a:pt x="734" y="0"/>
                  </a:moveTo>
                  <a:lnTo>
                    <a:pt x="354" y="27"/>
                  </a:lnTo>
                  <a:lnTo>
                    <a:pt x="0" y="136"/>
                  </a:lnTo>
                  <a:lnTo>
                    <a:pt x="326" y="354"/>
                  </a:lnTo>
                  <a:lnTo>
                    <a:pt x="653" y="490"/>
                  </a:lnTo>
                  <a:lnTo>
                    <a:pt x="1006" y="599"/>
                  </a:lnTo>
                  <a:lnTo>
                    <a:pt x="1360" y="653"/>
                  </a:lnTo>
                  <a:lnTo>
                    <a:pt x="1714" y="680"/>
                  </a:lnTo>
                  <a:lnTo>
                    <a:pt x="2067" y="680"/>
                  </a:lnTo>
                  <a:lnTo>
                    <a:pt x="2421" y="626"/>
                  </a:lnTo>
                  <a:lnTo>
                    <a:pt x="2802" y="544"/>
                  </a:lnTo>
                  <a:lnTo>
                    <a:pt x="2475" y="327"/>
                  </a:lnTo>
                  <a:lnTo>
                    <a:pt x="2149" y="191"/>
                  </a:lnTo>
                  <a:lnTo>
                    <a:pt x="1795" y="82"/>
                  </a:lnTo>
                  <a:lnTo>
                    <a:pt x="1442" y="27"/>
                  </a:lnTo>
                  <a:lnTo>
                    <a:pt x="1088" y="0"/>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4010;p58"/>
            <p:cNvSpPr/>
            <p:nvPr/>
          </p:nvSpPr>
          <p:spPr>
            <a:xfrm>
              <a:off x="3929304" y="2306292"/>
              <a:ext cx="463197" cy="568426"/>
            </a:xfrm>
            <a:custGeom>
              <a:avLst/>
              <a:gdLst/>
              <a:ahLst/>
              <a:cxnLst/>
              <a:rect l="l" t="t" r="r" b="b"/>
              <a:pathLst>
                <a:path w="23827" h="29240" extrusionOk="0">
                  <a:moveTo>
                    <a:pt x="19584" y="1"/>
                  </a:moveTo>
                  <a:lnTo>
                    <a:pt x="17653" y="409"/>
                  </a:lnTo>
                  <a:lnTo>
                    <a:pt x="16538" y="653"/>
                  </a:lnTo>
                  <a:lnTo>
                    <a:pt x="15395" y="925"/>
                  </a:lnTo>
                  <a:lnTo>
                    <a:pt x="14253" y="1252"/>
                  </a:lnTo>
                  <a:lnTo>
                    <a:pt x="13682" y="1415"/>
                  </a:lnTo>
                  <a:lnTo>
                    <a:pt x="13138" y="1605"/>
                  </a:lnTo>
                  <a:lnTo>
                    <a:pt x="12621" y="1823"/>
                  </a:lnTo>
                  <a:lnTo>
                    <a:pt x="12131" y="2041"/>
                  </a:lnTo>
                  <a:lnTo>
                    <a:pt x="11669" y="2258"/>
                  </a:lnTo>
                  <a:lnTo>
                    <a:pt x="11234" y="2503"/>
                  </a:lnTo>
                  <a:lnTo>
                    <a:pt x="10853" y="2748"/>
                  </a:lnTo>
                  <a:lnTo>
                    <a:pt x="10472" y="3047"/>
                  </a:lnTo>
                  <a:lnTo>
                    <a:pt x="10092" y="3373"/>
                  </a:lnTo>
                  <a:lnTo>
                    <a:pt x="9711" y="3754"/>
                  </a:lnTo>
                  <a:lnTo>
                    <a:pt x="9330" y="4162"/>
                  </a:lnTo>
                  <a:lnTo>
                    <a:pt x="8949" y="4597"/>
                  </a:lnTo>
                  <a:lnTo>
                    <a:pt x="8541" y="5087"/>
                  </a:lnTo>
                  <a:lnTo>
                    <a:pt x="8160" y="5576"/>
                  </a:lnTo>
                  <a:lnTo>
                    <a:pt x="7780" y="6120"/>
                  </a:lnTo>
                  <a:lnTo>
                    <a:pt x="7399" y="6692"/>
                  </a:lnTo>
                  <a:lnTo>
                    <a:pt x="7018" y="7317"/>
                  </a:lnTo>
                  <a:lnTo>
                    <a:pt x="6610" y="7943"/>
                  </a:lnTo>
                  <a:lnTo>
                    <a:pt x="5849" y="9275"/>
                  </a:lnTo>
                  <a:lnTo>
                    <a:pt x="5114" y="10744"/>
                  </a:lnTo>
                  <a:lnTo>
                    <a:pt x="4380" y="12267"/>
                  </a:lnTo>
                  <a:lnTo>
                    <a:pt x="3673" y="13899"/>
                  </a:lnTo>
                  <a:lnTo>
                    <a:pt x="2965" y="15585"/>
                  </a:lnTo>
                  <a:lnTo>
                    <a:pt x="2313" y="17326"/>
                  </a:lnTo>
                  <a:lnTo>
                    <a:pt x="1687" y="19149"/>
                  </a:lnTo>
                  <a:lnTo>
                    <a:pt x="1089" y="20998"/>
                  </a:lnTo>
                  <a:lnTo>
                    <a:pt x="518" y="22875"/>
                  </a:lnTo>
                  <a:lnTo>
                    <a:pt x="1" y="24779"/>
                  </a:lnTo>
                  <a:lnTo>
                    <a:pt x="20019" y="29239"/>
                  </a:lnTo>
                  <a:lnTo>
                    <a:pt x="20291" y="28151"/>
                  </a:lnTo>
                  <a:lnTo>
                    <a:pt x="23827" y="13736"/>
                  </a:lnTo>
                  <a:lnTo>
                    <a:pt x="23609" y="13437"/>
                  </a:lnTo>
                  <a:lnTo>
                    <a:pt x="23120" y="12675"/>
                  </a:lnTo>
                  <a:lnTo>
                    <a:pt x="22685" y="11914"/>
                  </a:lnTo>
                  <a:lnTo>
                    <a:pt x="22277" y="11125"/>
                  </a:lnTo>
                  <a:lnTo>
                    <a:pt x="21923" y="10336"/>
                  </a:lnTo>
                  <a:lnTo>
                    <a:pt x="21569" y="9520"/>
                  </a:lnTo>
                  <a:lnTo>
                    <a:pt x="21270" y="8704"/>
                  </a:lnTo>
                  <a:lnTo>
                    <a:pt x="20998" y="7861"/>
                  </a:lnTo>
                  <a:lnTo>
                    <a:pt x="20753" y="7018"/>
                  </a:lnTo>
                  <a:lnTo>
                    <a:pt x="20536" y="6175"/>
                  </a:lnTo>
                  <a:lnTo>
                    <a:pt x="20345" y="5304"/>
                  </a:lnTo>
                  <a:lnTo>
                    <a:pt x="20155" y="4461"/>
                  </a:lnTo>
                  <a:lnTo>
                    <a:pt x="20019" y="3564"/>
                  </a:lnTo>
                  <a:lnTo>
                    <a:pt x="19883" y="2693"/>
                  </a:lnTo>
                  <a:lnTo>
                    <a:pt x="19774" y="1796"/>
                  </a:lnTo>
                  <a:lnTo>
                    <a:pt x="195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4011;p58"/>
            <p:cNvSpPr/>
            <p:nvPr/>
          </p:nvSpPr>
          <p:spPr>
            <a:xfrm>
              <a:off x="3929304" y="2306292"/>
              <a:ext cx="463197" cy="568426"/>
            </a:xfrm>
            <a:custGeom>
              <a:avLst/>
              <a:gdLst/>
              <a:ahLst/>
              <a:cxnLst/>
              <a:rect l="l" t="t" r="r" b="b"/>
              <a:pathLst>
                <a:path w="23827" h="29240" fill="none" extrusionOk="0">
                  <a:moveTo>
                    <a:pt x="23827" y="13736"/>
                  </a:moveTo>
                  <a:lnTo>
                    <a:pt x="20291" y="28151"/>
                  </a:lnTo>
                  <a:lnTo>
                    <a:pt x="20019" y="29239"/>
                  </a:lnTo>
                  <a:lnTo>
                    <a:pt x="1" y="24779"/>
                  </a:lnTo>
                  <a:lnTo>
                    <a:pt x="1" y="24779"/>
                  </a:lnTo>
                  <a:lnTo>
                    <a:pt x="518" y="22875"/>
                  </a:lnTo>
                  <a:lnTo>
                    <a:pt x="1089" y="20998"/>
                  </a:lnTo>
                  <a:lnTo>
                    <a:pt x="1687" y="19149"/>
                  </a:lnTo>
                  <a:lnTo>
                    <a:pt x="2313" y="17326"/>
                  </a:lnTo>
                  <a:lnTo>
                    <a:pt x="2965" y="15585"/>
                  </a:lnTo>
                  <a:lnTo>
                    <a:pt x="3673" y="13899"/>
                  </a:lnTo>
                  <a:lnTo>
                    <a:pt x="4380" y="12267"/>
                  </a:lnTo>
                  <a:lnTo>
                    <a:pt x="5114" y="10744"/>
                  </a:lnTo>
                  <a:lnTo>
                    <a:pt x="5849" y="9275"/>
                  </a:lnTo>
                  <a:lnTo>
                    <a:pt x="6610" y="7943"/>
                  </a:lnTo>
                  <a:lnTo>
                    <a:pt x="7018" y="7317"/>
                  </a:lnTo>
                  <a:lnTo>
                    <a:pt x="7399" y="6692"/>
                  </a:lnTo>
                  <a:lnTo>
                    <a:pt x="7780" y="6120"/>
                  </a:lnTo>
                  <a:lnTo>
                    <a:pt x="8160" y="5576"/>
                  </a:lnTo>
                  <a:lnTo>
                    <a:pt x="8541" y="5087"/>
                  </a:lnTo>
                  <a:lnTo>
                    <a:pt x="8949" y="4597"/>
                  </a:lnTo>
                  <a:lnTo>
                    <a:pt x="9330" y="4162"/>
                  </a:lnTo>
                  <a:lnTo>
                    <a:pt x="9711" y="3754"/>
                  </a:lnTo>
                  <a:lnTo>
                    <a:pt x="10092" y="3373"/>
                  </a:lnTo>
                  <a:lnTo>
                    <a:pt x="10472" y="3047"/>
                  </a:lnTo>
                  <a:lnTo>
                    <a:pt x="10853" y="2748"/>
                  </a:lnTo>
                  <a:lnTo>
                    <a:pt x="11234" y="2503"/>
                  </a:lnTo>
                  <a:lnTo>
                    <a:pt x="11234" y="2503"/>
                  </a:lnTo>
                  <a:lnTo>
                    <a:pt x="11669" y="2258"/>
                  </a:lnTo>
                  <a:lnTo>
                    <a:pt x="12131" y="2041"/>
                  </a:lnTo>
                  <a:lnTo>
                    <a:pt x="12621" y="1823"/>
                  </a:lnTo>
                  <a:lnTo>
                    <a:pt x="13138" y="1605"/>
                  </a:lnTo>
                  <a:lnTo>
                    <a:pt x="13682" y="1415"/>
                  </a:lnTo>
                  <a:lnTo>
                    <a:pt x="14253" y="1252"/>
                  </a:lnTo>
                  <a:lnTo>
                    <a:pt x="15395" y="925"/>
                  </a:lnTo>
                  <a:lnTo>
                    <a:pt x="16538" y="653"/>
                  </a:lnTo>
                  <a:lnTo>
                    <a:pt x="17653" y="409"/>
                  </a:lnTo>
                  <a:lnTo>
                    <a:pt x="19584" y="1"/>
                  </a:lnTo>
                  <a:lnTo>
                    <a:pt x="19584" y="1"/>
                  </a:lnTo>
                  <a:lnTo>
                    <a:pt x="19774" y="1796"/>
                  </a:lnTo>
                  <a:lnTo>
                    <a:pt x="19883" y="2693"/>
                  </a:lnTo>
                  <a:lnTo>
                    <a:pt x="20019" y="3564"/>
                  </a:lnTo>
                  <a:lnTo>
                    <a:pt x="20155" y="4461"/>
                  </a:lnTo>
                  <a:lnTo>
                    <a:pt x="20345" y="5304"/>
                  </a:lnTo>
                  <a:lnTo>
                    <a:pt x="20536" y="6175"/>
                  </a:lnTo>
                  <a:lnTo>
                    <a:pt x="20753" y="7018"/>
                  </a:lnTo>
                  <a:lnTo>
                    <a:pt x="20998" y="7861"/>
                  </a:lnTo>
                  <a:lnTo>
                    <a:pt x="21270" y="8704"/>
                  </a:lnTo>
                  <a:lnTo>
                    <a:pt x="21569" y="9520"/>
                  </a:lnTo>
                  <a:lnTo>
                    <a:pt x="21923" y="10336"/>
                  </a:lnTo>
                  <a:lnTo>
                    <a:pt x="22277" y="11125"/>
                  </a:lnTo>
                  <a:lnTo>
                    <a:pt x="22685" y="11914"/>
                  </a:lnTo>
                  <a:lnTo>
                    <a:pt x="23120" y="12675"/>
                  </a:lnTo>
                  <a:lnTo>
                    <a:pt x="23609" y="13437"/>
                  </a:lnTo>
                  <a:lnTo>
                    <a:pt x="23609" y="13437"/>
                  </a:lnTo>
                  <a:lnTo>
                    <a:pt x="23827" y="137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4012;p58"/>
            <p:cNvSpPr/>
            <p:nvPr/>
          </p:nvSpPr>
          <p:spPr>
            <a:xfrm>
              <a:off x="3929304" y="2354930"/>
              <a:ext cx="394476" cy="519787"/>
            </a:xfrm>
            <a:custGeom>
              <a:avLst/>
              <a:gdLst/>
              <a:ahLst/>
              <a:cxnLst/>
              <a:rect l="l" t="t" r="r" b="b"/>
              <a:pathLst>
                <a:path w="20292" h="26738" extrusionOk="0">
                  <a:moveTo>
                    <a:pt x="11234" y="1"/>
                  </a:moveTo>
                  <a:lnTo>
                    <a:pt x="10853" y="246"/>
                  </a:lnTo>
                  <a:lnTo>
                    <a:pt x="10472" y="545"/>
                  </a:lnTo>
                  <a:lnTo>
                    <a:pt x="10092" y="871"/>
                  </a:lnTo>
                  <a:lnTo>
                    <a:pt x="9711" y="1252"/>
                  </a:lnTo>
                  <a:lnTo>
                    <a:pt x="9330" y="1660"/>
                  </a:lnTo>
                  <a:lnTo>
                    <a:pt x="8949" y="2095"/>
                  </a:lnTo>
                  <a:lnTo>
                    <a:pt x="8541" y="2585"/>
                  </a:lnTo>
                  <a:lnTo>
                    <a:pt x="8160" y="3074"/>
                  </a:lnTo>
                  <a:lnTo>
                    <a:pt x="7780" y="3618"/>
                  </a:lnTo>
                  <a:lnTo>
                    <a:pt x="7399" y="4190"/>
                  </a:lnTo>
                  <a:lnTo>
                    <a:pt x="7018" y="4815"/>
                  </a:lnTo>
                  <a:lnTo>
                    <a:pt x="6610" y="5441"/>
                  </a:lnTo>
                  <a:lnTo>
                    <a:pt x="5849" y="6773"/>
                  </a:lnTo>
                  <a:lnTo>
                    <a:pt x="5114" y="8242"/>
                  </a:lnTo>
                  <a:lnTo>
                    <a:pt x="4380" y="9765"/>
                  </a:lnTo>
                  <a:lnTo>
                    <a:pt x="3673" y="11397"/>
                  </a:lnTo>
                  <a:lnTo>
                    <a:pt x="2965" y="13083"/>
                  </a:lnTo>
                  <a:lnTo>
                    <a:pt x="2313" y="14824"/>
                  </a:lnTo>
                  <a:lnTo>
                    <a:pt x="1687" y="16647"/>
                  </a:lnTo>
                  <a:lnTo>
                    <a:pt x="1089" y="18496"/>
                  </a:lnTo>
                  <a:lnTo>
                    <a:pt x="518" y="20373"/>
                  </a:lnTo>
                  <a:lnTo>
                    <a:pt x="1" y="22277"/>
                  </a:lnTo>
                  <a:lnTo>
                    <a:pt x="20019" y="26737"/>
                  </a:lnTo>
                  <a:lnTo>
                    <a:pt x="20291" y="25649"/>
                  </a:lnTo>
                  <a:lnTo>
                    <a:pt x="2231" y="21107"/>
                  </a:lnTo>
                  <a:lnTo>
                    <a:pt x="2421" y="20454"/>
                  </a:lnTo>
                  <a:lnTo>
                    <a:pt x="2993" y="18632"/>
                  </a:lnTo>
                  <a:lnTo>
                    <a:pt x="3863" y="15994"/>
                  </a:lnTo>
                  <a:lnTo>
                    <a:pt x="4407" y="14416"/>
                  </a:lnTo>
                  <a:lnTo>
                    <a:pt x="5005" y="12757"/>
                  </a:lnTo>
                  <a:lnTo>
                    <a:pt x="5658" y="11044"/>
                  </a:lnTo>
                  <a:lnTo>
                    <a:pt x="6365" y="9276"/>
                  </a:lnTo>
                  <a:lnTo>
                    <a:pt x="7100" y="7508"/>
                  </a:lnTo>
                  <a:lnTo>
                    <a:pt x="7888" y="5794"/>
                  </a:lnTo>
                  <a:lnTo>
                    <a:pt x="8269" y="4951"/>
                  </a:lnTo>
                  <a:lnTo>
                    <a:pt x="8677" y="4135"/>
                  </a:lnTo>
                  <a:lnTo>
                    <a:pt x="9112" y="3346"/>
                  </a:lnTo>
                  <a:lnTo>
                    <a:pt x="9520" y="2612"/>
                  </a:lnTo>
                  <a:lnTo>
                    <a:pt x="9956" y="1878"/>
                  </a:lnTo>
                  <a:lnTo>
                    <a:pt x="10364" y="1225"/>
                  </a:lnTo>
                  <a:lnTo>
                    <a:pt x="10799" y="599"/>
                  </a:lnTo>
                  <a:lnTo>
                    <a:pt x="11234"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4013;p58"/>
            <p:cNvSpPr/>
            <p:nvPr/>
          </p:nvSpPr>
          <p:spPr>
            <a:xfrm>
              <a:off x="4301541" y="2708661"/>
              <a:ext cx="67710" cy="171344"/>
            </a:xfrm>
            <a:custGeom>
              <a:avLst/>
              <a:gdLst/>
              <a:ahLst/>
              <a:cxnLst/>
              <a:rect l="l" t="t" r="r" b="b"/>
              <a:pathLst>
                <a:path w="3483" h="8814" extrusionOk="0">
                  <a:moveTo>
                    <a:pt x="3482" y="1"/>
                  </a:moveTo>
                  <a:lnTo>
                    <a:pt x="3047" y="1034"/>
                  </a:lnTo>
                  <a:lnTo>
                    <a:pt x="2693" y="2095"/>
                  </a:lnTo>
                  <a:lnTo>
                    <a:pt x="2340" y="3156"/>
                  </a:lnTo>
                  <a:lnTo>
                    <a:pt x="2041" y="4217"/>
                  </a:lnTo>
                  <a:lnTo>
                    <a:pt x="1769" y="5305"/>
                  </a:lnTo>
                  <a:lnTo>
                    <a:pt x="1497" y="6365"/>
                  </a:lnTo>
                  <a:lnTo>
                    <a:pt x="1279" y="7453"/>
                  </a:lnTo>
                  <a:lnTo>
                    <a:pt x="1089" y="8428"/>
                  </a:lnTo>
                  <a:lnTo>
                    <a:pt x="953" y="8405"/>
                  </a:lnTo>
                  <a:lnTo>
                    <a:pt x="626" y="8351"/>
                  </a:lnTo>
                  <a:lnTo>
                    <a:pt x="300" y="8351"/>
                  </a:lnTo>
                  <a:lnTo>
                    <a:pt x="1" y="8405"/>
                  </a:lnTo>
                  <a:lnTo>
                    <a:pt x="300" y="8460"/>
                  </a:lnTo>
                  <a:lnTo>
                    <a:pt x="599" y="8514"/>
                  </a:lnTo>
                  <a:lnTo>
                    <a:pt x="898" y="8623"/>
                  </a:lnTo>
                  <a:lnTo>
                    <a:pt x="1170" y="8759"/>
                  </a:lnTo>
                  <a:lnTo>
                    <a:pt x="1306" y="8813"/>
                  </a:lnTo>
                  <a:lnTo>
                    <a:pt x="1361" y="8650"/>
                  </a:lnTo>
                  <a:lnTo>
                    <a:pt x="1741" y="7589"/>
                  </a:lnTo>
                  <a:lnTo>
                    <a:pt x="2068" y="6529"/>
                  </a:lnTo>
                  <a:lnTo>
                    <a:pt x="2367" y="5468"/>
                  </a:lnTo>
                  <a:lnTo>
                    <a:pt x="2639" y="4380"/>
                  </a:lnTo>
                  <a:lnTo>
                    <a:pt x="2911" y="3292"/>
                  </a:lnTo>
                  <a:lnTo>
                    <a:pt x="3129" y="2204"/>
                  </a:lnTo>
                  <a:lnTo>
                    <a:pt x="3319" y="1116"/>
                  </a:lnTo>
                  <a:lnTo>
                    <a:pt x="3482"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4014;p58"/>
            <p:cNvSpPr/>
            <p:nvPr/>
          </p:nvSpPr>
          <p:spPr>
            <a:xfrm>
              <a:off x="4840865" y="2765251"/>
              <a:ext cx="501805" cy="1465154"/>
            </a:xfrm>
            <a:custGeom>
              <a:avLst/>
              <a:gdLst/>
              <a:ahLst/>
              <a:cxnLst/>
              <a:rect l="l" t="t" r="r" b="b"/>
              <a:pathLst>
                <a:path w="25813" h="75368" extrusionOk="0">
                  <a:moveTo>
                    <a:pt x="18632" y="0"/>
                  </a:moveTo>
                  <a:lnTo>
                    <a:pt x="0" y="4433"/>
                  </a:lnTo>
                  <a:lnTo>
                    <a:pt x="490" y="5984"/>
                  </a:lnTo>
                  <a:lnTo>
                    <a:pt x="980" y="7589"/>
                  </a:lnTo>
                  <a:lnTo>
                    <a:pt x="1442" y="9275"/>
                  </a:lnTo>
                  <a:lnTo>
                    <a:pt x="1877" y="10988"/>
                  </a:lnTo>
                  <a:lnTo>
                    <a:pt x="2231" y="12511"/>
                  </a:lnTo>
                  <a:lnTo>
                    <a:pt x="2584" y="14062"/>
                  </a:lnTo>
                  <a:lnTo>
                    <a:pt x="2911" y="15639"/>
                  </a:lnTo>
                  <a:lnTo>
                    <a:pt x="3237" y="17244"/>
                  </a:lnTo>
                  <a:lnTo>
                    <a:pt x="3863" y="20617"/>
                  </a:lnTo>
                  <a:lnTo>
                    <a:pt x="4162" y="22330"/>
                  </a:lnTo>
                  <a:lnTo>
                    <a:pt x="4434" y="24044"/>
                  </a:lnTo>
                  <a:lnTo>
                    <a:pt x="4923" y="27199"/>
                  </a:lnTo>
                  <a:lnTo>
                    <a:pt x="5359" y="30381"/>
                  </a:lnTo>
                  <a:lnTo>
                    <a:pt x="5848" y="34216"/>
                  </a:lnTo>
                  <a:lnTo>
                    <a:pt x="6283" y="38024"/>
                  </a:lnTo>
                  <a:lnTo>
                    <a:pt x="6637" y="41261"/>
                  </a:lnTo>
                  <a:lnTo>
                    <a:pt x="6936" y="44416"/>
                  </a:lnTo>
                  <a:lnTo>
                    <a:pt x="7262" y="48223"/>
                  </a:lnTo>
                  <a:lnTo>
                    <a:pt x="7562" y="51895"/>
                  </a:lnTo>
                  <a:lnTo>
                    <a:pt x="7806" y="55213"/>
                  </a:lnTo>
                  <a:lnTo>
                    <a:pt x="8024" y="58341"/>
                  </a:lnTo>
                  <a:lnTo>
                    <a:pt x="8242" y="61986"/>
                  </a:lnTo>
                  <a:lnTo>
                    <a:pt x="8405" y="65168"/>
                  </a:lnTo>
                  <a:lnTo>
                    <a:pt x="8595" y="69384"/>
                  </a:lnTo>
                  <a:lnTo>
                    <a:pt x="8677" y="71723"/>
                  </a:lnTo>
                  <a:lnTo>
                    <a:pt x="8704" y="72077"/>
                  </a:lnTo>
                  <a:lnTo>
                    <a:pt x="9302" y="72512"/>
                  </a:lnTo>
                  <a:lnTo>
                    <a:pt x="9792" y="72838"/>
                  </a:lnTo>
                  <a:lnTo>
                    <a:pt x="10309" y="73137"/>
                  </a:lnTo>
                  <a:lnTo>
                    <a:pt x="10826" y="73437"/>
                  </a:lnTo>
                  <a:lnTo>
                    <a:pt x="11370" y="73681"/>
                  </a:lnTo>
                  <a:lnTo>
                    <a:pt x="11968" y="73926"/>
                  </a:lnTo>
                  <a:lnTo>
                    <a:pt x="12566" y="74144"/>
                  </a:lnTo>
                  <a:lnTo>
                    <a:pt x="13165" y="74334"/>
                  </a:lnTo>
                  <a:lnTo>
                    <a:pt x="13790" y="74524"/>
                  </a:lnTo>
                  <a:lnTo>
                    <a:pt x="14389" y="74660"/>
                  </a:lnTo>
                  <a:lnTo>
                    <a:pt x="14987" y="74796"/>
                  </a:lnTo>
                  <a:lnTo>
                    <a:pt x="16156" y="75014"/>
                  </a:lnTo>
                  <a:lnTo>
                    <a:pt x="17272" y="75177"/>
                  </a:lnTo>
                  <a:lnTo>
                    <a:pt x="18305" y="75259"/>
                  </a:lnTo>
                  <a:lnTo>
                    <a:pt x="19203" y="75313"/>
                  </a:lnTo>
                  <a:lnTo>
                    <a:pt x="19964" y="75340"/>
                  </a:lnTo>
                  <a:lnTo>
                    <a:pt x="20753" y="75368"/>
                  </a:lnTo>
                  <a:lnTo>
                    <a:pt x="21052" y="75340"/>
                  </a:lnTo>
                  <a:lnTo>
                    <a:pt x="21379" y="74796"/>
                  </a:lnTo>
                  <a:lnTo>
                    <a:pt x="21678" y="74171"/>
                  </a:lnTo>
                  <a:lnTo>
                    <a:pt x="21977" y="73491"/>
                  </a:lnTo>
                  <a:lnTo>
                    <a:pt x="22249" y="72757"/>
                  </a:lnTo>
                  <a:lnTo>
                    <a:pt x="22467" y="72104"/>
                  </a:lnTo>
                  <a:lnTo>
                    <a:pt x="22684" y="71424"/>
                  </a:lnTo>
                  <a:lnTo>
                    <a:pt x="23011" y="70363"/>
                  </a:lnTo>
                  <a:lnTo>
                    <a:pt x="23310" y="69248"/>
                  </a:lnTo>
                  <a:lnTo>
                    <a:pt x="23582" y="68051"/>
                  </a:lnTo>
                  <a:lnTo>
                    <a:pt x="23854" y="66773"/>
                  </a:lnTo>
                  <a:lnTo>
                    <a:pt x="24044" y="65875"/>
                  </a:lnTo>
                  <a:lnTo>
                    <a:pt x="24343" y="64107"/>
                  </a:lnTo>
                  <a:lnTo>
                    <a:pt x="24642" y="62258"/>
                  </a:lnTo>
                  <a:lnTo>
                    <a:pt x="24887" y="60300"/>
                  </a:lnTo>
                  <a:lnTo>
                    <a:pt x="25132" y="58260"/>
                  </a:lnTo>
                  <a:lnTo>
                    <a:pt x="25241" y="56981"/>
                  </a:lnTo>
                  <a:lnTo>
                    <a:pt x="25431" y="54860"/>
                  </a:lnTo>
                  <a:lnTo>
                    <a:pt x="25567" y="52711"/>
                  </a:lnTo>
                  <a:lnTo>
                    <a:pt x="25649" y="51270"/>
                  </a:lnTo>
                  <a:lnTo>
                    <a:pt x="25730" y="49203"/>
                  </a:lnTo>
                  <a:lnTo>
                    <a:pt x="25785" y="47135"/>
                  </a:lnTo>
                  <a:lnTo>
                    <a:pt x="25812" y="45014"/>
                  </a:lnTo>
                  <a:lnTo>
                    <a:pt x="25785" y="42892"/>
                  </a:lnTo>
                  <a:lnTo>
                    <a:pt x="25785" y="41777"/>
                  </a:lnTo>
                  <a:lnTo>
                    <a:pt x="25703" y="39493"/>
                  </a:lnTo>
                  <a:lnTo>
                    <a:pt x="25594" y="37208"/>
                  </a:lnTo>
                  <a:lnTo>
                    <a:pt x="25513" y="35875"/>
                  </a:lnTo>
                  <a:lnTo>
                    <a:pt x="25377" y="33890"/>
                  </a:lnTo>
                  <a:lnTo>
                    <a:pt x="25186" y="31877"/>
                  </a:lnTo>
                  <a:lnTo>
                    <a:pt x="24996" y="29891"/>
                  </a:lnTo>
                  <a:lnTo>
                    <a:pt x="24751" y="27960"/>
                  </a:lnTo>
                  <a:lnTo>
                    <a:pt x="24534" y="26301"/>
                  </a:lnTo>
                  <a:lnTo>
                    <a:pt x="24371" y="25104"/>
                  </a:lnTo>
                  <a:lnTo>
                    <a:pt x="24235" y="24153"/>
                  </a:lnTo>
                  <a:lnTo>
                    <a:pt x="24071" y="23092"/>
                  </a:lnTo>
                  <a:lnTo>
                    <a:pt x="23908" y="22058"/>
                  </a:lnTo>
                  <a:lnTo>
                    <a:pt x="23718" y="21025"/>
                  </a:lnTo>
                  <a:lnTo>
                    <a:pt x="23364" y="18958"/>
                  </a:lnTo>
                  <a:lnTo>
                    <a:pt x="22983" y="16945"/>
                  </a:lnTo>
                  <a:lnTo>
                    <a:pt x="22575" y="15014"/>
                  </a:lnTo>
                  <a:lnTo>
                    <a:pt x="22167" y="13191"/>
                  </a:lnTo>
                  <a:lnTo>
                    <a:pt x="21923" y="12022"/>
                  </a:lnTo>
                  <a:lnTo>
                    <a:pt x="21324" y="9492"/>
                  </a:lnTo>
                  <a:lnTo>
                    <a:pt x="20726" y="7208"/>
                  </a:lnTo>
                  <a:lnTo>
                    <a:pt x="20508" y="6392"/>
                  </a:lnTo>
                  <a:lnTo>
                    <a:pt x="19992" y="4515"/>
                  </a:lnTo>
                  <a:lnTo>
                    <a:pt x="19556" y="2938"/>
                  </a:lnTo>
                  <a:lnTo>
                    <a:pt x="18876" y="762"/>
                  </a:lnTo>
                  <a:lnTo>
                    <a:pt x="186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4015;p58"/>
            <p:cNvSpPr/>
            <p:nvPr/>
          </p:nvSpPr>
          <p:spPr>
            <a:xfrm>
              <a:off x="4840865" y="2765251"/>
              <a:ext cx="501805" cy="1465154"/>
            </a:xfrm>
            <a:custGeom>
              <a:avLst/>
              <a:gdLst/>
              <a:ahLst/>
              <a:cxnLst/>
              <a:rect l="l" t="t" r="r" b="b"/>
              <a:pathLst>
                <a:path w="25813" h="75368" fill="none" extrusionOk="0">
                  <a:moveTo>
                    <a:pt x="0" y="4433"/>
                  </a:moveTo>
                  <a:lnTo>
                    <a:pt x="0" y="4433"/>
                  </a:lnTo>
                  <a:lnTo>
                    <a:pt x="490" y="5984"/>
                  </a:lnTo>
                  <a:lnTo>
                    <a:pt x="980" y="7589"/>
                  </a:lnTo>
                  <a:lnTo>
                    <a:pt x="1442" y="9275"/>
                  </a:lnTo>
                  <a:lnTo>
                    <a:pt x="1877" y="10988"/>
                  </a:lnTo>
                  <a:lnTo>
                    <a:pt x="1877" y="10988"/>
                  </a:lnTo>
                  <a:lnTo>
                    <a:pt x="2231" y="12511"/>
                  </a:lnTo>
                  <a:lnTo>
                    <a:pt x="2584" y="14062"/>
                  </a:lnTo>
                  <a:lnTo>
                    <a:pt x="2911" y="15639"/>
                  </a:lnTo>
                  <a:lnTo>
                    <a:pt x="3237" y="17244"/>
                  </a:lnTo>
                  <a:lnTo>
                    <a:pt x="3237" y="17244"/>
                  </a:lnTo>
                  <a:lnTo>
                    <a:pt x="3863" y="20617"/>
                  </a:lnTo>
                  <a:lnTo>
                    <a:pt x="4162" y="22330"/>
                  </a:lnTo>
                  <a:lnTo>
                    <a:pt x="4434" y="24044"/>
                  </a:lnTo>
                  <a:lnTo>
                    <a:pt x="4434" y="24044"/>
                  </a:lnTo>
                  <a:lnTo>
                    <a:pt x="4923" y="27199"/>
                  </a:lnTo>
                  <a:lnTo>
                    <a:pt x="5359" y="30381"/>
                  </a:lnTo>
                  <a:lnTo>
                    <a:pt x="5359" y="30381"/>
                  </a:lnTo>
                  <a:lnTo>
                    <a:pt x="5848" y="34216"/>
                  </a:lnTo>
                  <a:lnTo>
                    <a:pt x="6283" y="38024"/>
                  </a:lnTo>
                  <a:lnTo>
                    <a:pt x="6283" y="38024"/>
                  </a:lnTo>
                  <a:lnTo>
                    <a:pt x="6637" y="41261"/>
                  </a:lnTo>
                  <a:lnTo>
                    <a:pt x="6936" y="44416"/>
                  </a:lnTo>
                  <a:lnTo>
                    <a:pt x="6936" y="44416"/>
                  </a:lnTo>
                  <a:lnTo>
                    <a:pt x="7262" y="48223"/>
                  </a:lnTo>
                  <a:lnTo>
                    <a:pt x="7562" y="51895"/>
                  </a:lnTo>
                  <a:lnTo>
                    <a:pt x="7562" y="51895"/>
                  </a:lnTo>
                  <a:lnTo>
                    <a:pt x="7806" y="55213"/>
                  </a:lnTo>
                  <a:lnTo>
                    <a:pt x="8024" y="58341"/>
                  </a:lnTo>
                  <a:lnTo>
                    <a:pt x="8024" y="58341"/>
                  </a:lnTo>
                  <a:lnTo>
                    <a:pt x="8242" y="61986"/>
                  </a:lnTo>
                  <a:lnTo>
                    <a:pt x="8405" y="65168"/>
                  </a:lnTo>
                  <a:lnTo>
                    <a:pt x="8405" y="65168"/>
                  </a:lnTo>
                  <a:lnTo>
                    <a:pt x="8595" y="69384"/>
                  </a:lnTo>
                  <a:lnTo>
                    <a:pt x="8677" y="71723"/>
                  </a:lnTo>
                  <a:lnTo>
                    <a:pt x="8677" y="71723"/>
                  </a:lnTo>
                  <a:lnTo>
                    <a:pt x="8704" y="72077"/>
                  </a:lnTo>
                  <a:lnTo>
                    <a:pt x="8704" y="72077"/>
                  </a:lnTo>
                  <a:lnTo>
                    <a:pt x="9302" y="72512"/>
                  </a:lnTo>
                  <a:lnTo>
                    <a:pt x="9302" y="72512"/>
                  </a:lnTo>
                  <a:lnTo>
                    <a:pt x="9792" y="72838"/>
                  </a:lnTo>
                  <a:lnTo>
                    <a:pt x="10309" y="73137"/>
                  </a:lnTo>
                  <a:lnTo>
                    <a:pt x="10826" y="73437"/>
                  </a:lnTo>
                  <a:lnTo>
                    <a:pt x="11370" y="73681"/>
                  </a:lnTo>
                  <a:lnTo>
                    <a:pt x="11370" y="73681"/>
                  </a:lnTo>
                  <a:lnTo>
                    <a:pt x="11968" y="73926"/>
                  </a:lnTo>
                  <a:lnTo>
                    <a:pt x="12566" y="74144"/>
                  </a:lnTo>
                  <a:lnTo>
                    <a:pt x="13165" y="74334"/>
                  </a:lnTo>
                  <a:lnTo>
                    <a:pt x="13790" y="74524"/>
                  </a:lnTo>
                  <a:lnTo>
                    <a:pt x="14389" y="74660"/>
                  </a:lnTo>
                  <a:lnTo>
                    <a:pt x="14987" y="74796"/>
                  </a:lnTo>
                  <a:lnTo>
                    <a:pt x="16156" y="75014"/>
                  </a:lnTo>
                  <a:lnTo>
                    <a:pt x="17272" y="75177"/>
                  </a:lnTo>
                  <a:lnTo>
                    <a:pt x="18305" y="75259"/>
                  </a:lnTo>
                  <a:lnTo>
                    <a:pt x="19203" y="75313"/>
                  </a:lnTo>
                  <a:lnTo>
                    <a:pt x="19964" y="75340"/>
                  </a:lnTo>
                  <a:lnTo>
                    <a:pt x="19964" y="75340"/>
                  </a:lnTo>
                  <a:lnTo>
                    <a:pt x="20753" y="75368"/>
                  </a:lnTo>
                  <a:lnTo>
                    <a:pt x="21052" y="75340"/>
                  </a:lnTo>
                  <a:lnTo>
                    <a:pt x="21052" y="75340"/>
                  </a:lnTo>
                  <a:lnTo>
                    <a:pt x="21379" y="74796"/>
                  </a:lnTo>
                  <a:lnTo>
                    <a:pt x="21678" y="74171"/>
                  </a:lnTo>
                  <a:lnTo>
                    <a:pt x="21977" y="73491"/>
                  </a:lnTo>
                  <a:lnTo>
                    <a:pt x="22249" y="72757"/>
                  </a:lnTo>
                  <a:lnTo>
                    <a:pt x="22249" y="72757"/>
                  </a:lnTo>
                  <a:lnTo>
                    <a:pt x="22467" y="72104"/>
                  </a:lnTo>
                  <a:lnTo>
                    <a:pt x="22684" y="71424"/>
                  </a:lnTo>
                  <a:lnTo>
                    <a:pt x="22684" y="71424"/>
                  </a:lnTo>
                  <a:lnTo>
                    <a:pt x="23011" y="70363"/>
                  </a:lnTo>
                  <a:lnTo>
                    <a:pt x="23310" y="69248"/>
                  </a:lnTo>
                  <a:lnTo>
                    <a:pt x="23582" y="68051"/>
                  </a:lnTo>
                  <a:lnTo>
                    <a:pt x="23854" y="66773"/>
                  </a:lnTo>
                  <a:lnTo>
                    <a:pt x="23854" y="66773"/>
                  </a:lnTo>
                  <a:lnTo>
                    <a:pt x="24044" y="65875"/>
                  </a:lnTo>
                  <a:lnTo>
                    <a:pt x="24044" y="65875"/>
                  </a:lnTo>
                  <a:lnTo>
                    <a:pt x="24343" y="64107"/>
                  </a:lnTo>
                  <a:lnTo>
                    <a:pt x="24642" y="62258"/>
                  </a:lnTo>
                  <a:lnTo>
                    <a:pt x="24887" y="60300"/>
                  </a:lnTo>
                  <a:lnTo>
                    <a:pt x="25132" y="58260"/>
                  </a:lnTo>
                  <a:lnTo>
                    <a:pt x="25132" y="58260"/>
                  </a:lnTo>
                  <a:lnTo>
                    <a:pt x="25241" y="56981"/>
                  </a:lnTo>
                  <a:lnTo>
                    <a:pt x="25241" y="56981"/>
                  </a:lnTo>
                  <a:lnTo>
                    <a:pt x="25431" y="54860"/>
                  </a:lnTo>
                  <a:lnTo>
                    <a:pt x="25567" y="52711"/>
                  </a:lnTo>
                  <a:lnTo>
                    <a:pt x="25567" y="52711"/>
                  </a:lnTo>
                  <a:lnTo>
                    <a:pt x="25649" y="51270"/>
                  </a:lnTo>
                  <a:lnTo>
                    <a:pt x="25649" y="51270"/>
                  </a:lnTo>
                  <a:lnTo>
                    <a:pt x="25730" y="49203"/>
                  </a:lnTo>
                  <a:lnTo>
                    <a:pt x="25785" y="47135"/>
                  </a:lnTo>
                  <a:lnTo>
                    <a:pt x="25812" y="45014"/>
                  </a:lnTo>
                  <a:lnTo>
                    <a:pt x="25785" y="42892"/>
                  </a:lnTo>
                  <a:lnTo>
                    <a:pt x="25785" y="42892"/>
                  </a:lnTo>
                  <a:lnTo>
                    <a:pt x="25785" y="41777"/>
                  </a:lnTo>
                  <a:lnTo>
                    <a:pt x="25785" y="41777"/>
                  </a:lnTo>
                  <a:lnTo>
                    <a:pt x="25703" y="39493"/>
                  </a:lnTo>
                  <a:lnTo>
                    <a:pt x="25594" y="37208"/>
                  </a:lnTo>
                  <a:lnTo>
                    <a:pt x="25594" y="37208"/>
                  </a:lnTo>
                  <a:lnTo>
                    <a:pt x="25513" y="35875"/>
                  </a:lnTo>
                  <a:lnTo>
                    <a:pt x="25513" y="35875"/>
                  </a:lnTo>
                  <a:lnTo>
                    <a:pt x="25377" y="33890"/>
                  </a:lnTo>
                  <a:lnTo>
                    <a:pt x="25186" y="31877"/>
                  </a:lnTo>
                  <a:lnTo>
                    <a:pt x="25186" y="31877"/>
                  </a:lnTo>
                  <a:lnTo>
                    <a:pt x="24996" y="29891"/>
                  </a:lnTo>
                  <a:lnTo>
                    <a:pt x="24751" y="27960"/>
                  </a:lnTo>
                  <a:lnTo>
                    <a:pt x="24751" y="27960"/>
                  </a:lnTo>
                  <a:lnTo>
                    <a:pt x="24534" y="26301"/>
                  </a:lnTo>
                  <a:lnTo>
                    <a:pt x="24534" y="26301"/>
                  </a:lnTo>
                  <a:lnTo>
                    <a:pt x="24371" y="25104"/>
                  </a:lnTo>
                  <a:lnTo>
                    <a:pt x="24371" y="25104"/>
                  </a:lnTo>
                  <a:lnTo>
                    <a:pt x="24235" y="24153"/>
                  </a:lnTo>
                  <a:lnTo>
                    <a:pt x="24235" y="24153"/>
                  </a:lnTo>
                  <a:lnTo>
                    <a:pt x="24071" y="23092"/>
                  </a:lnTo>
                  <a:lnTo>
                    <a:pt x="23908" y="22058"/>
                  </a:lnTo>
                  <a:lnTo>
                    <a:pt x="23908" y="22058"/>
                  </a:lnTo>
                  <a:lnTo>
                    <a:pt x="23718" y="21025"/>
                  </a:lnTo>
                  <a:lnTo>
                    <a:pt x="23718" y="21025"/>
                  </a:lnTo>
                  <a:lnTo>
                    <a:pt x="23364" y="18958"/>
                  </a:lnTo>
                  <a:lnTo>
                    <a:pt x="22983" y="16945"/>
                  </a:lnTo>
                  <a:lnTo>
                    <a:pt x="22575" y="15014"/>
                  </a:lnTo>
                  <a:lnTo>
                    <a:pt x="22167" y="13191"/>
                  </a:lnTo>
                  <a:lnTo>
                    <a:pt x="22167" y="13191"/>
                  </a:lnTo>
                  <a:lnTo>
                    <a:pt x="21923" y="12022"/>
                  </a:lnTo>
                  <a:lnTo>
                    <a:pt x="21923" y="12022"/>
                  </a:lnTo>
                  <a:lnTo>
                    <a:pt x="21324" y="9492"/>
                  </a:lnTo>
                  <a:lnTo>
                    <a:pt x="20726" y="7208"/>
                  </a:lnTo>
                  <a:lnTo>
                    <a:pt x="20726" y="7208"/>
                  </a:lnTo>
                  <a:lnTo>
                    <a:pt x="20508" y="6392"/>
                  </a:lnTo>
                  <a:lnTo>
                    <a:pt x="20508" y="6392"/>
                  </a:lnTo>
                  <a:lnTo>
                    <a:pt x="19992" y="4515"/>
                  </a:lnTo>
                  <a:lnTo>
                    <a:pt x="19556" y="2938"/>
                  </a:lnTo>
                  <a:lnTo>
                    <a:pt x="19556" y="2938"/>
                  </a:lnTo>
                  <a:lnTo>
                    <a:pt x="18876" y="762"/>
                  </a:lnTo>
                  <a:lnTo>
                    <a:pt x="18632" y="0"/>
                  </a:lnTo>
                  <a:lnTo>
                    <a:pt x="0" y="443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4016;p58"/>
            <p:cNvSpPr/>
            <p:nvPr/>
          </p:nvSpPr>
          <p:spPr>
            <a:xfrm>
              <a:off x="4877354" y="2889492"/>
              <a:ext cx="394457" cy="211002"/>
            </a:xfrm>
            <a:custGeom>
              <a:avLst/>
              <a:gdLst/>
              <a:ahLst/>
              <a:cxnLst/>
              <a:rect l="l" t="t" r="r" b="b"/>
              <a:pathLst>
                <a:path w="20291" h="10854" extrusionOk="0">
                  <a:moveTo>
                    <a:pt x="18631" y="1"/>
                  </a:moveTo>
                  <a:lnTo>
                    <a:pt x="0" y="4597"/>
                  </a:lnTo>
                  <a:lnTo>
                    <a:pt x="354" y="6120"/>
                  </a:lnTo>
                  <a:lnTo>
                    <a:pt x="707" y="7671"/>
                  </a:lnTo>
                  <a:lnTo>
                    <a:pt x="1034" y="9248"/>
                  </a:lnTo>
                  <a:lnTo>
                    <a:pt x="1360" y="10853"/>
                  </a:lnTo>
                  <a:lnTo>
                    <a:pt x="20290" y="6800"/>
                  </a:lnTo>
                  <a:lnTo>
                    <a:pt x="20046" y="5631"/>
                  </a:lnTo>
                  <a:lnTo>
                    <a:pt x="19447" y="3101"/>
                  </a:lnTo>
                  <a:lnTo>
                    <a:pt x="18849" y="817"/>
                  </a:lnTo>
                  <a:lnTo>
                    <a:pt x="186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4017;p58"/>
            <p:cNvSpPr/>
            <p:nvPr/>
          </p:nvSpPr>
          <p:spPr>
            <a:xfrm>
              <a:off x="4877354" y="2889492"/>
              <a:ext cx="394457" cy="211002"/>
            </a:xfrm>
            <a:custGeom>
              <a:avLst/>
              <a:gdLst/>
              <a:ahLst/>
              <a:cxnLst/>
              <a:rect l="l" t="t" r="r" b="b"/>
              <a:pathLst>
                <a:path w="20291" h="10854" fill="none" extrusionOk="0">
                  <a:moveTo>
                    <a:pt x="0" y="4597"/>
                  </a:moveTo>
                  <a:lnTo>
                    <a:pt x="0" y="4597"/>
                  </a:lnTo>
                  <a:lnTo>
                    <a:pt x="354" y="6120"/>
                  </a:lnTo>
                  <a:lnTo>
                    <a:pt x="707" y="7671"/>
                  </a:lnTo>
                  <a:lnTo>
                    <a:pt x="1034" y="9248"/>
                  </a:lnTo>
                  <a:lnTo>
                    <a:pt x="1360" y="10853"/>
                  </a:lnTo>
                  <a:lnTo>
                    <a:pt x="20290" y="6800"/>
                  </a:lnTo>
                  <a:lnTo>
                    <a:pt x="20290" y="6800"/>
                  </a:lnTo>
                  <a:lnTo>
                    <a:pt x="20046" y="5631"/>
                  </a:lnTo>
                  <a:lnTo>
                    <a:pt x="20046" y="5631"/>
                  </a:lnTo>
                  <a:lnTo>
                    <a:pt x="19447" y="3101"/>
                  </a:lnTo>
                  <a:lnTo>
                    <a:pt x="18849" y="817"/>
                  </a:lnTo>
                  <a:lnTo>
                    <a:pt x="18849" y="817"/>
                  </a:lnTo>
                  <a:lnTo>
                    <a:pt x="18631" y="1"/>
                  </a:lnTo>
                  <a:lnTo>
                    <a:pt x="0" y="459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4018;p58"/>
            <p:cNvSpPr/>
            <p:nvPr/>
          </p:nvSpPr>
          <p:spPr>
            <a:xfrm>
              <a:off x="4927042" y="3173957"/>
              <a:ext cx="395001" cy="181920"/>
            </a:xfrm>
            <a:custGeom>
              <a:avLst/>
              <a:gdLst/>
              <a:ahLst/>
              <a:cxnLst/>
              <a:rect l="l" t="t" r="r" b="b"/>
              <a:pathLst>
                <a:path w="20319" h="9358" extrusionOk="0">
                  <a:moveTo>
                    <a:pt x="19285" y="1"/>
                  </a:moveTo>
                  <a:lnTo>
                    <a:pt x="1" y="3020"/>
                  </a:lnTo>
                  <a:lnTo>
                    <a:pt x="490" y="6175"/>
                  </a:lnTo>
                  <a:lnTo>
                    <a:pt x="926" y="9357"/>
                  </a:lnTo>
                  <a:lnTo>
                    <a:pt x="20318" y="6936"/>
                  </a:lnTo>
                  <a:lnTo>
                    <a:pt x="20101" y="5277"/>
                  </a:lnTo>
                  <a:lnTo>
                    <a:pt x="19938" y="4080"/>
                  </a:lnTo>
                  <a:lnTo>
                    <a:pt x="19802" y="3129"/>
                  </a:lnTo>
                  <a:lnTo>
                    <a:pt x="19638" y="2068"/>
                  </a:lnTo>
                  <a:lnTo>
                    <a:pt x="19475" y="1034"/>
                  </a:lnTo>
                  <a:lnTo>
                    <a:pt x="192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4019;p58"/>
            <p:cNvSpPr/>
            <p:nvPr/>
          </p:nvSpPr>
          <p:spPr>
            <a:xfrm>
              <a:off x="4927042" y="3173957"/>
              <a:ext cx="395001" cy="181920"/>
            </a:xfrm>
            <a:custGeom>
              <a:avLst/>
              <a:gdLst/>
              <a:ahLst/>
              <a:cxnLst/>
              <a:rect l="l" t="t" r="r" b="b"/>
              <a:pathLst>
                <a:path w="20319" h="9358" fill="none" extrusionOk="0">
                  <a:moveTo>
                    <a:pt x="1" y="3020"/>
                  </a:moveTo>
                  <a:lnTo>
                    <a:pt x="1" y="3020"/>
                  </a:lnTo>
                  <a:lnTo>
                    <a:pt x="490" y="6175"/>
                  </a:lnTo>
                  <a:lnTo>
                    <a:pt x="926" y="9357"/>
                  </a:lnTo>
                  <a:lnTo>
                    <a:pt x="20318" y="6936"/>
                  </a:lnTo>
                  <a:lnTo>
                    <a:pt x="20318" y="6936"/>
                  </a:lnTo>
                  <a:lnTo>
                    <a:pt x="20101" y="5277"/>
                  </a:lnTo>
                  <a:lnTo>
                    <a:pt x="20101" y="5277"/>
                  </a:lnTo>
                  <a:lnTo>
                    <a:pt x="19938" y="4080"/>
                  </a:lnTo>
                  <a:lnTo>
                    <a:pt x="19938" y="4080"/>
                  </a:lnTo>
                  <a:lnTo>
                    <a:pt x="19802" y="3129"/>
                  </a:lnTo>
                  <a:lnTo>
                    <a:pt x="19802" y="3129"/>
                  </a:lnTo>
                  <a:lnTo>
                    <a:pt x="19638" y="2068"/>
                  </a:lnTo>
                  <a:lnTo>
                    <a:pt x="19475" y="1034"/>
                  </a:lnTo>
                  <a:lnTo>
                    <a:pt x="19475" y="1034"/>
                  </a:lnTo>
                  <a:lnTo>
                    <a:pt x="19285" y="1"/>
                  </a:lnTo>
                  <a:lnTo>
                    <a:pt x="1" y="302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4020;p58"/>
            <p:cNvSpPr/>
            <p:nvPr/>
          </p:nvSpPr>
          <p:spPr>
            <a:xfrm>
              <a:off x="4963006" y="3462661"/>
              <a:ext cx="379119" cy="166037"/>
            </a:xfrm>
            <a:custGeom>
              <a:avLst/>
              <a:gdLst/>
              <a:ahLst/>
              <a:cxnLst/>
              <a:rect l="l" t="t" r="r" b="b"/>
              <a:pathLst>
                <a:path w="19502" h="8541" extrusionOk="0">
                  <a:moveTo>
                    <a:pt x="19230" y="0"/>
                  </a:moveTo>
                  <a:lnTo>
                    <a:pt x="0" y="2149"/>
                  </a:lnTo>
                  <a:lnTo>
                    <a:pt x="354" y="5386"/>
                  </a:lnTo>
                  <a:lnTo>
                    <a:pt x="653" y="8541"/>
                  </a:lnTo>
                  <a:lnTo>
                    <a:pt x="19502" y="7017"/>
                  </a:lnTo>
                  <a:lnTo>
                    <a:pt x="19502" y="5902"/>
                  </a:lnTo>
                  <a:lnTo>
                    <a:pt x="19420" y="3618"/>
                  </a:lnTo>
                  <a:lnTo>
                    <a:pt x="19311" y="1333"/>
                  </a:lnTo>
                  <a:lnTo>
                    <a:pt x="1923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4021;p58"/>
            <p:cNvSpPr/>
            <p:nvPr/>
          </p:nvSpPr>
          <p:spPr>
            <a:xfrm>
              <a:off x="4963006" y="3462661"/>
              <a:ext cx="379119" cy="166037"/>
            </a:xfrm>
            <a:custGeom>
              <a:avLst/>
              <a:gdLst/>
              <a:ahLst/>
              <a:cxnLst/>
              <a:rect l="l" t="t" r="r" b="b"/>
              <a:pathLst>
                <a:path w="19502" h="8541" fill="none" extrusionOk="0">
                  <a:moveTo>
                    <a:pt x="0" y="2149"/>
                  </a:moveTo>
                  <a:lnTo>
                    <a:pt x="0" y="2149"/>
                  </a:lnTo>
                  <a:lnTo>
                    <a:pt x="354" y="5386"/>
                  </a:lnTo>
                  <a:lnTo>
                    <a:pt x="653" y="8541"/>
                  </a:lnTo>
                  <a:lnTo>
                    <a:pt x="19502" y="7017"/>
                  </a:lnTo>
                  <a:lnTo>
                    <a:pt x="19502" y="7017"/>
                  </a:lnTo>
                  <a:lnTo>
                    <a:pt x="19502" y="5902"/>
                  </a:lnTo>
                  <a:lnTo>
                    <a:pt x="19502" y="5902"/>
                  </a:lnTo>
                  <a:lnTo>
                    <a:pt x="19420" y="3618"/>
                  </a:lnTo>
                  <a:lnTo>
                    <a:pt x="19311" y="1333"/>
                  </a:lnTo>
                  <a:lnTo>
                    <a:pt x="19311" y="1333"/>
                  </a:lnTo>
                  <a:lnTo>
                    <a:pt x="19230" y="0"/>
                  </a:lnTo>
                  <a:lnTo>
                    <a:pt x="0" y="214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4022;p58"/>
            <p:cNvSpPr/>
            <p:nvPr/>
          </p:nvSpPr>
          <p:spPr>
            <a:xfrm>
              <a:off x="4987851" y="3761920"/>
              <a:ext cx="351631" cy="137499"/>
            </a:xfrm>
            <a:custGeom>
              <a:avLst/>
              <a:gdLst/>
              <a:ahLst/>
              <a:cxnLst/>
              <a:rect l="l" t="t" r="r" b="b"/>
              <a:pathLst>
                <a:path w="18088" h="7073" extrusionOk="0">
                  <a:moveTo>
                    <a:pt x="18088" y="1"/>
                  </a:moveTo>
                  <a:lnTo>
                    <a:pt x="1" y="626"/>
                  </a:lnTo>
                  <a:lnTo>
                    <a:pt x="245" y="3944"/>
                  </a:lnTo>
                  <a:lnTo>
                    <a:pt x="463" y="7072"/>
                  </a:lnTo>
                  <a:lnTo>
                    <a:pt x="17571" y="6991"/>
                  </a:lnTo>
                  <a:lnTo>
                    <a:pt x="17680" y="5712"/>
                  </a:lnTo>
                  <a:lnTo>
                    <a:pt x="17870" y="3591"/>
                  </a:lnTo>
                  <a:lnTo>
                    <a:pt x="18006" y="1442"/>
                  </a:lnTo>
                  <a:lnTo>
                    <a:pt x="180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4023;p58"/>
            <p:cNvSpPr/>
            <p:nvPr/>
          </p:nvSpPr>
          <p:spPr>
            <a:xfrm>
              <a:off x="4987851" y="3761920"/>
              <a:ext cx="351631" cy="137499"/>
            </a:xfrm>
            <a:custGeom>
              <a:avLst/>
              <a:gdLst/>
              <a:ahLst/>
              <a:cxnLst/>
              <a:rect l="l" t="t" r="r" b="b"/>
              <a:pathLst>
                <a:path w="18088" h="7073" fill="none" extrusionOk="0">
                  <a:moveTo>
                    <a:pt x="1" y="626"/>
                  </a:moveTo>
                  <a:lnTo>
                    <a:pt x="1" y="626"/>
                  </a:lnTo>
                  <a:lnTo>
                    <a:pt x="245" y="3944"/>
                  </a:lnTo>
                  <a:lnTo>
                    <a:pt x="463" y="7072"/>
                  </a:lnTo>
                  <a:lnTo>
                    <a:pt x="17571" y="6991"/>
                  </a:lnTo>
                  <a:lnTo>
                    <a:pt x="17571" y="6991"/>
                  </a:lnTo>
                  <a:lnTo>
                    <a:pt x="17680" y="5712"/>
                  </a:lnTo>
                  <a:lnTo>
                    <a:pt x="17680" y="5712"/>
                  </a:lnTo>
                  <a:lnTo>
                    <a:pt x="17870" y="3591"/>
                  </a:lnTo>
                  <a:lnTo>
                    <a:pt x="18006" y="1442"/>
                  </a:lnTo>
                  <a:lnTo>
                    <a:pt x="18006" y="1442"/>
                  </a:lnTo>
                  <a:lnTo>
                    <a:pt x="18088" y="1"/>
                  </a:lnTo>
                  <a:lnTo>
                    <a:pt x="1" y="62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4024;p58"/>
            <p:cNvSpPr/>
            <p:nvPr/>
          </p:nvSpPr>
          <p:spPr>
            <a:xfrm>
              <a:off x="5004239" y="4032116"/>
              <a:ext cx="304061" cy="147530"/>
            </a:xfrm>
            <a:custGeom>
              <a:avLst/>
              <a:gdLst/>
              <a:ahLst/>
              <a:cxnLst/>
              <a:rect l="l" t="t" r="r" b="b"/>
              <a:pathLst>
                <a:path w="15641" h="7589" extrusionOk="0">
                  <a:moveTo>
                    <a:pt x="1" y="0"/>
                  </a:moveTo>
                  <a:lnTo>
                    <a:pt x="191" y="4216"/>
                  </a:lnTo>
                  <a:lnTo>
                    <a:pt x="273" y="6555"/>
                  </a:lnTo>
                  <a:lnTo>
                    <a:pt x="13845" y="7589"/>
                  </a:lnTo>
                  <a:lnTo>
                    <a:pt x="14063" y="6936"/>
                  </a:lnTo>
                  <a:lnTo>
                    <a:pt x="14280" y="6256"/>
                  </a:lnTo>
                  <a:lnTo>
                    <a:pt x="14607" y="5195"/>
                  </a:lnTo>
                  <a:lnTo>
                    <a:pt x="14906" y="4080"/>
                  </a:lnTo>
                  <a:lnTo>
                    <a:pt x="15178" y="2883"/>
                  </a:lnTo>
                  <a:lnTo>
                    <a:pt x="15450" y="1605"/>
                  </a:lnTo>
                  <a:lnTo>
                    <a:pt x="15640" y="707"/>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4025;p58"/>
            <p:cNvSpPr/>
            <p:nvPr/>
          </p:nvSpPr>
          <p:spPr>
            <a:xfrm>
              <a:off x="5004239" y="4032116"/>
              <a:ext cx="304061" cy="147530"/>
            </a:xfrm>
            <a:custGeom>
              <a:avLst/>
              <a:gdLst/>
              <a:ahLst/>
              <a:cxnLst/>
              <a:rect l="l" t="t" r="r" b="b"/>
              <a:pathLst>
                <a:path w="15641" h="7589" fill="none" extrusionOk="0">
                  <a:moveTo>
                    <a:pt x="1" y="0"/>
                  </a:moveTo>
                  <a:lnTo>
                    <a:pt x="1" y="0"/>
                  </a:lnTo>
                  <a:lnTo>
                    <a:pt x="191" y="4216"/>
                  </a:lnTo>
                  <a:lnTo>
                    <a:pt x="273" y="6555"/>
                  </a:lnTo>
                  <a:lnTo>
                    <a:pt x="13845" y="7589"/>
                  </a:lnTo>
                  <a:lnTo>
                    <a:pt x="13845" y="7589"/>
                  </a:lnTo>
                  <a:lnTo>
                    <a:pt x="14063" y="6936"/>
                  </a:lnTo>
                  <a:lnTo>
                    <a:pt x="14280" y="6256"/>
                  </a:lnTo>
                  <a:lnTo>
                    <a:pt x="14280" y="6256"/>
                  </a:lnTo>
                  <a:lnTo>
                    <a:pt x="14607" y="5195"/>
                  </a:lnTo>
                  <a:lnTo>
                    <a:pt x="14906" y="4080"/>
                  </a:lnTo>
                  <a:lnTo>
                    <a:pt x="15178" y="2883"/>
                  </a:lnTo>
                  <a:lnTo>
                    <a:pt x="15450" y="1605"/>
                  </a:lnTo>
                  <a:lnTo>
                    <a:pt x="15450" y="1605"/>
                  </a:lnTo>
                  <a:lnTo>
                    <a:pt x="15640" y="70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4026;p58"/>
            <p:cNvSpPr/>
            <p:nvPr/>
          </p:nvSpPr>
          <p:spPr>
            <a:xfrm>
              <a:off x="5047609" y="4059080"/>
              <a:ext cx="256977" cy="94653"/>
            </a:xfrm>
            <a:custGeom>
              <a:avLst/>
              <a:gdLst/>
              <a:ahLst/>
              <a:cxnLst/>
              <a:rect l="l" t="t" r="r" b="b"/>
              <a:pathLst>
                <a:path w="13219" h="4869" fill="none" extrusionOk="0">
                  <a:moveTo>
                    <a:pt x="6528" y="0"/>
                  </a:moveTo>
                  <a:lnTo>
                    <a:pt x="6528" y="0"/>
                  </a:lnTo>
                  <a:lnTo>
                    <a:pt x="5494" y="0"/>
                  </a:lnTo>
                  <a:lnTo>
                    <a:pt x="4515" y="27"/>
                  </a:lnTo>
                  <a:lnTo>
                    <a:pt x="3536" y="55"/>
                  </a:lnTo>
                  <a:lnTo>
                    <a:pt x="2638" y="136"/>
                  </a:lnTo>
                  <a:lnTo>
                    <a:pt x="1822" y="218"/>
                  </a:lnTo>
                  <a:lnTo>
                    <a:pt x="1088" y="327"/>
                  </a:lnTo>
                  <a:lnTo>
                    <a:pt x="490" y="490"/>
                  </a:lnTo>
                  <a:lnTo>
                    <a:pt x="218" y="571"/>
                  </a:lnTo>
                  <a:lnTo>
                    <a:pt x="0" y="653"/>
                  </a:lnTo>
                  <a:lnTo>
                    <a:pt x="0" y="653"/>
                  </a:lnTo>
                  <a:lnTo>
                    <a:pt x="136" y="1986"/>
                  </a:lnTo>
                  <a:lnTo>
                    <a:pt x="136" y="1986"/>
                  </a:lnTo>
                  <a:lnTo>
                    <a:pt x="626" y="2231"/>
                  </a:lnTo>
                  <a:lnTo>
                    <a:pt x="1197" y="2475"/>
                  </a:lnTo>
                  <a:lnTo>
                    <a:pt x="1850" y="2693"/>
                  </a:lnTo>
                  <a:lnTo>
                    <a:pt x="2584" y="2938"/>
                  </a:lnTo>
                  <a:lnTo>
                    <a:pt x="3373" y="3155"/>
                  </a:lnTo>
                  <a:lnTo>
                    <a:pt x="4216" y="3373"/>
                  </a:lnTo>
                  <a:lnTo>
                    <a:pt x="5957" y="3781"/>
                  </a:lnTo>
                  <a:lnTo>
                    <a:pt x="7752" y="4134"/>
                  </a:lnTo>
                  <a:lnTo>
                    <a:pt x="9411" y="4434"/>
                  </a:lnTo>
                  <a:lnTo>
                    <a:pt x="10907" y="4678"/>
                  </a:lnTo>
                  <a:lnTo>
                    <a:pt x="12049" y="4869"/>
                  </a:lnTo>
                  <a:lnTo>
                    <a:pt x="12049" y="4869"/>
                  </a:lnTo>
                  <a:lnTo>
                    <a:pt x="12376" y="3808"/>
                  </a:lnTo>
                  <a:lnTo>
                    <a:pt x="12675" y="2693"/>
                  </a:lnTo>
                  <a:lnTo>
                    <a:pt x="12947" y="1496"/>
                  </a:lnTo>
                  <a:lnTo>
                    <a:pt x="13219" y="218"/>
                  </a:lnTo>
                  <a:lnTo>
                    <a:pt x="13219" y="218"/>
                  </a:lnTo>
                  <a:lnTo>
                    <a:pt x="12049" y="136"/>
                  </a:lnTo>
                  <a:lnTo>
                    <a:pt x="10444" y="82"/>
                  </a:lnTo>
                  <a:lnTo>
                    <a:pt x="8541" y="27"/>
                  </a:lnTo>
                  <a:lnTo>
                    <a:pt x="652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4027;p58"/>
            <p:cNvSpPr/>
            <p:nvPr/>
          </p:nvSpPr>
          <p:spPr>
            <a:xfrm>
              <a:off x="5037559" y="3789952"/>
              <a:ext cx="300348" cy="83553"/>
            </a:xfrm>
            <a:custGeom>
              <a:avLst/>
              <a:gdLst/>
              <a:ahLst/>
              <a:cxnLst/>
              <a:rect l="l" t="t" r="r" b="b"/>
              <a:pathLst>
                <a:path w="15450" h="4298" fill="none" extrusionOk="0">
                  <a:moveTo>
                    <a:pt x="15449" y="0"/>
                  </a:moveTo>
                  <a:lnTo>
                    <a:pt x="15449" y="0"/>
                  </a:lnTo>
                  <a:lnTo>
                    <a:pt x="13872" y="0"/>
                  </a:lnTo>
                  <a:lnTo>
                    <a:pt x="11669" y="55"/>
                  </a:lnTo>
                  <a:lnTo>
                    <a:pt x="9166" y="163"/>
                  </a:lnTo>
                  <a:lnTo>
                    <a:pt x="7861" y="245"/>
                  </a:lnTo>
                  <a:lnTo>
                    <a:pt x="6555" y="354"/>
                  </a:lnTo>
                  <a:lnTo>
                    <a:pt x="5277" y="490"/>
                  </a:lnTo>
                  <a:lnTo>
                    <a:pt x="4080" y="653"/>
                  </a:lnTo>
                  <a:lnTo>
                    <a:pt x="2965" y="816"/>
                  </a:lnTo>
                  <a:lnTo>
                    <a:pt x="2475" y="925"/>
                  </a:lnTo>
                  <a:lnTo>
                    <a:pt x="2013" y="1061"/>
                  </a:lnTo>
                  <a:lnTo>
                    <a:pt x="1578" y="1170"/>
                  </a:lnTo>
                  <a:lnTo>
                    <a:pt x="1197" y="1306"/>
                  </a:lnTo>
                  <a:lnTo>
                    <a:pt x="844" y="1442"/>
                  </a:lnTo>
                  <a:lnTo>
                    <a:pt x="544" y="1605"/>
                  </a:lnTo>
                  <a:lnTo>
                    <a:pt x="327" y="1768"/>
                  </a:lnTo>
                  <a:lnTo>
                    <a:pt x="136" y="1958"/>
                  </a:lnTo>
                  <a:lnTo>
                    <a:pt x="28" y="2122"/>
                  </a:lnTo>
                  <a:lnTo>
                    <a:pt x="0" y="2230"/>
                  </a:lnTo>
                  <a:lnTo>
                    <a:pt x="0" y="2339"/>
                  </a:lnTo>
                  <a:lnTo>
                    <a:pt x="0" y="2339"/>
                  </a:lnTo>
                  <a:lnTo>
                    <a:pt x="0" y="2475"/>
                  </a:lnTo>
                  <a:lnTo>
                    <a:pt x="55" y="2638"/>
                  </a:lnTo>
                  <a:lnTo>
                    <a:pt x="136" y="2774"/>
                  </a:lnTo>
                  <a:lnTo>
                    <a:pt x="272" y="2910"/>
                  </a:lnTo>
                  <a:lnTo>
                    <a:pt x="463" y="3019"/>
                  </a:lnTo>
                  <a:lnTo>
                    <a:pt x="653" y="3128"/>
                  </a:lnTo>
                  <a:lnTo>
                    <a:pt x="898" y="3264"/>
                  </a:lnTo>
                  <a:lnTo>
                    <a:pt x="1170" y="3346"/>
                  </a:lnTo>
                  <a:lnTo>
                    <a:pt x="1768" y="3536"/>
                  </a:lnTo>
                  <a:lnTo>
                    <a:pt x="2503" y="3699"/>
                  </a:lnTo>
                  <a:lnTo>
                    <a:pt x="3319" y="3835"/>
                  </a:lnTo>
                  <a:lnTo>
                    <a:pt x="4189" y="3944"/>
                  </a:lnTo>
                  <a:lnTo>
                    <a:pt x="5141" y="4053"/>
                  </a:lnTo>
                  <a:lnTo>
                    <a:pt x="6120" y="4134"/>
                  </a:lnTo>
                  <a:lnTo>
                    <a:pt x="7126" y="4189"/>
                  </a:lnTo>
                  <a:lnTo>
                    <a:pt x="8160" y="4243"/>
                  </a:lnTo>
                  <a:lnTo>
                    <a:pt x="10173" y="4298"/>
                  </a:lnTo>
                  <a:lnTo>
                    <a:pt x="12077" y="4298"/>
                  </a:lnTo>
                  <a:lnTo>
                    <a:pt x="12077" y="4298"/>
                  </a:lnTo>
                  <a:lnTo>
                    <a:pt x="13790" y="4298"/>
                  </a:lnTo>
                  <a:lnTo>
                    <a:pt x="15123" y="4270"/>
                  </a:lnTo>
                  <a:lnTo>
                    <a:pt x="15123" y="4270"/>
                  </a:lnTo>
                  <a:lnTo>
                    <a:pt x="15313" y="2149"/>
                  </a:lnTo>
                  <a:lnTo>
                    <a:pt x="15449" y="0"/>
                  </a:ln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4028;p58"/>
            <p:cNvSpPr/>
            <p:nvPr/>
          </p:nvSpPr>
          <p:spPr>
            <a:xfrm>
              <a:off x="5022221" y="3488555"/>
              <a:ext cx="319905" cy="98366"/>
            </a:xfrm>
            <a:custGeom>
              <a:avLst/>
              <a:gdLst/>
              <a:ahLst/>
              <a:cxnLst/>
              <a:rect l="l" t="t" r="r" b="b"/>
              <a:pathLst>
                <a:path w="16456" h="5060" fill="none" extrusionOk="0">
                  <a:moveTo>
                    <a:pt x="16265" y="1"/>
                  </a:moveTo>
                  <a:lnTo>
                    <a:pt x="16265" y="1"/>
                  </a:lnTo>
                  <a:lnTo>
                    <a:pt x="14579" y="218"/>
                  </a:lnTo>
                  <a:lnTo>
                    <a:pt x="12213" y="545"/>
                  </a:lnTo>
                  <a:lnTo>
                    <a:pt x="9493" y="953"/>
                  </a:lnTo>
                  <a:lnTo>
                    <a:pt x="8051" y="1198"/>
                  </a:lnTo>
                  <a:lnTo>
                    <a:pt x="6664" y="1470"/>
                  </a:lnTo>
                  <a:lnTo>
                    <a:pt x="5304" y="1742"/>
                  </a:lnTo>
                  <a:lnTo>
                    <a:pt x="4026" y="2041"/>
                  </a:lnTo>
                  <a:lnTo>
                    <a:pt x="2856" y="2340"/>
                  </a:lnTo>
                  <a:lnTo>
                    <a:pt x="1850" y="2639"/>
                  </a:lnTo>
                  <a:lnTo>
                    <a:pt x="1415" y="2802"/>
                  </a:lnTo>
                  <a:lnTo>
                    <a:pt x="1034" y="2966"/>
                  </a:lnTo>
                  <a:lnTo>
                    <a:pt x="681" y="3129"/>
                  </a:lnTo>
                  <a:lnTo>
                    <a:pt x="409" y="3292"/>
                  </a:lnTo>
                  <a:lnTo>
                    <a:pt x="218" y="3455"/>
                  </a:lnTo>
                  <a:lnTo>
                    <a:pt x="82" y="3646"/>
                  </a:lnTo>
                  <a:lnTo>
                    <a:pt x="28" y="3727"/>
                  </a:lnTo>
                  <a:lnTo>
                    <a:pt x="1" y="3809"/>
                  </a:lnTo>
                  <a:lnTo>
                    <a:pt x="1" y="3890"/>
                  </a:lnTo>
                  <a:lnTo>
                    <a:pt x="28" y="3972"/>
                  </a:lnTo>
                  <a:lnTo>
                    <a:pt x="28" y="3972"/>
                  </a:lnTo>
                  <a:lnTo>
                    <a:pt x="109" y="4108"/>
                  </a:lnTo>
                  <a:lnTo>
                    <a:pt x="245" y="4244"/>
                  </a:lnTo>
                  <a:lnTo>
                    <a:pt x="436" y="4380"/>
                  </a:lnTo>
                  <a:lnTo>
                    <a:pt x="681" y="4489"/>
                  </a:lnTo>
                  <a:lnTo>
                    <a:pt x="953" y="4597"/>
                  </a:lnTo>
                  <a:lnTo>
                    <a:pt x="1279" y="4679"/>
                  </a:lnTo>
                  <a:lnTo>
                    <a:pt x="1660" y="4761"/>
                  </a:lnTo>
                  <a:lnTo>
                    <a:pt x="2068" y="4815"/>
                  </a:lnTo>
                  <a:lnTo>
                    <a:pt x="3020" y="4924"/>
                  </a:lnTo>
                  <a:lnTo>
                    <a:pt x="4053" y="5005"/>
                  </a:lnTo>
                  <a:lnTo>
                    <a:pt x="5196" y="5033"/>
                  </a:lnTo>
                  <a:lnTo>
                    <a:pt x="6392" y="5060"/>
                  </a:lnTo>
                  <a:lnTo>
                    <a:pt x="6392" y="5060"/>
                  </a:lnTo>
                  <a:lnTo>
                    <a:pt x="7888" y="5033"/>
                  </a:lnTo>
                  <a:lnTo>
                    <a:pt x="9384" y="5005"/>
                  </a:lnTo>
                  <a:lnTo>
                    <a:pt x="10880" y="4924"/>
                  </a:lnTo>
                  <a:lnTo>
                    <a:pt x="12294" y="4869"/>
                  </a:lnTo>
                  <a:lnTo>
                    <a:pt x="14742" y="4706"/>
                  </a:lnTo>
                  <a:lnTo>
                    <a:pt x="16456" y="4570"/>
                  </a:lnTo>
                  <a:lnTo>
                    <a:pt x="16456" y="4570"/>
                  </a:lnTo>
                  <a:lnTo>
                    <a:pt x="16374" y="2286"/>
                  </a:lnTo>
                  <a:lnTo>
                    <a:pt x="16265" y="1"/>
                  </a:lnTo>
                  <a:lnTo>
                    <a:pt x="1626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4029;p58"/>
            <p:cNvSpPr/>
            <p:nvPr/>
          </p:nvSpPr>
          <p:spPr>
            <a:xfrm>
              <a:off x="4978869" y="3194058"/>
              <a:ext cx="338936" cy="102060"/>
            </a:xfrm>
            <a:custGeom>
              <a:avLst/>
              <a:gdLst/>
              <a:ahLst/>
              <a:cxnLst/>
              <a:rect l="l" t="t" r="r" b="b"/>
              <a:pathLst>
                <a:path w="17435" h="5250" fill="none" extrusionOk="0">
                  <a:moveTo>
                    <a:pt x="16809" y="0"/>
                  </a:moveTo>
                  <a:lnTo>
                    <a:pt x="16809" y="0"/>
                  </a:lnTo>
                  <a:lnTo>
                    <a:pt x="15068" y="272"/>
                  </a:lnTo>
                  <a:lnTo>
                    <a:pt x="12729" y="680"/>
                  </a:lnTo>
                  <a:lnTo>
                    <a:pt x="10009" y="1197"/>
                  </a:lnTo>
                  <a:lnTo>
                    <a:pt x="8595" y="1496"/>
                  </a:lnTo>
                  <a:lnTo>
                    <a:pt x="7181" y="1795"/>
                  </a:lnTo>
                  <a:lnTo>
                    <a:pt x="5821" y="2122"/>
                  </a:lnTo>
                  <a:lnTo>
                    <a:pt x="4515" y="2448"/>
                  </a:lnTo>
                  <a:lnTo>
                    <a:pt x="3319" y="2775"/>
                  </a:lnTo>
                  <a:lnTo>
                    <a:pt x="2258" y="3101"/>
                  </a:lnTo>
                  <a:lnTo>
                    <a:pt x="1768" y="3264"/>
                  </a:lnTo>
                  <a:lnTo>
                    <a:pt x="1360" y="3454"/>
                  </a:lnTo>
                  <a:lnTo>
                    <a:pt x="979" y="3618"/>
                  </a:lnTo>
                  <a:lnTo>
                    <a:pt x="653" y="3781"/>
                  </a:lnTo>
                  <a:lnTo>
                    <a:pt x="408" y="3944"/>
                  </a:lnTo>
                  <a:lnTo>
                    <a:pt x="191" y="4107"/>
                  </a:lnTo>
                  <a:lnTo>
                    <a:pt x="55" y="4270"/>
                  </a:lnTo>
                  <a:lnTo>
                    <a:pt x="28" y="4352"/>
                  </a:lnTo>
                  <a:lnTo>
                    <a:pt x="0" y="4434"/>
                  </a:lnTo>
                  <a:lnTo>
                    <a:pt x="0" y="4434"/>
                  </a:lnTo>
                  <a:lnTo>
                    <a:pt x="0" y="4542"/>
                  </a:lnTo>
                  <a:lnTo>
                    <a:pt x="55" y="4651"/>
                  </a:lnTo>
                  <a:lnTo>
                    <a:pt x="136" y="4733"/>
                  </a:lnTo>
                  <a:lnTo>
                    <a:pt x="245" y="4814"/>
                  </a:lnTo>
                  <a:lnTo>
                    <a:pt x="408" y="4896"/>
                  </a:lnTo>
                  <a:lnTo>
                    <a:pt x="599" y="4950"/>
                  </a:lnTo>
                  <a:lnTo>
                    <a:pt x="1061" y="5059"/>
                  </a:lnTo>
                  <a:lnTo>
                    <a:pt x="1632" y="5141"/>
                  </a:lnTo>
                  <a:lnTo>
                    <a:pt x="2312" y="5195"/>
                  </a:lnTo>
                  <a:lnTo>
                    <a:pt x="3074" y="5222"/>
                  </a:lnTo>
                  <a:lnTo>
                    <a:pt x="3917" y="5250"/>
                  </a:lnTo>
                  <a:lnTo>
                    <a:pt x="3917" y="5250"/>
                  </a:lnTo>
                  <a:lnTo>
                    <a:pt x="5685" y="5222"/>
                  </a:lnTo>
                  <a:lnTo>
                    <a:pt x="7589" y="5114"/>
                  </a:lnTo>
                  <a:lnTo>
                    <a:pt x="9547" y="5005"/>
                  </a:lnTo>
                  <a:lnTo>
                    <a:pt x="11505" y="4842"/>
                  </a:lnTo>
                  <a:lnTo>
                    <a:pt x="13355" y="4678"/>
                  </a:lnTo>
                  <a:lnTo>
                    <a:pt x="15014" y="4515"/>
                  </a:lnTo>
                  <a:lnTo>
                    <a:pt x="17435" y="4243"/>
                  </a:lnTo>
                  <a:lnTo>
                    <a:pt x="17435" y="4243"/>
                  </a:lnTo>
                  <a:lnTo>
                    <a:pt x="17272" y="3046"/>
                  </a:lnTo>
                  <a:lnTo>
                    <a:pt x="17272" y="3046"/>
                  </a:lnTo>
                  <a:lnTo>
                    <a:pt x="17136" y="2095"/>
                  </a:lnTo>
                  <a:lnTo>
                    <a:pt x="17136" y="2095"/>
                  </a:lnTo>
                  <a:lnTo>
                    <a:pt x="16972" y="1034"/>
                  </a:lnTo>
                  <a:lnTo>
                    <a:pt x="16809" y="0"/>
                  </a:lnTo>
                  <a:lnTo>
                    <a:pt x="1680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4030;p58"/>
            <p:cNvSpPr/>
            <p:nvPr/>
          </p:nvSpPr>
          <p:spPr>
            <a:xfrm>
              <a:off x="4930755" y="2905355"/>
              <a:ext cx="336293" cy="148599"/>
            </a:xfrm>
            <a:custGeom>
              <a:avLst/>
              <a:gdLst/>
              <a:ahLst/>
              <a:cxnLst/>
              <a:rect l="l" t="t" r="r" b="b"/>
              <a:pathLst>
                <a:path w="17299" h="7644" fill="none" extrusionOk="0">
                  <a:moveTo>
                    <a:pt x="16102" y="1"/>
                  </a:moveTo>
                  <a:lnTo>
                    <a:pt x="16102" y="1"/>
                  </a:lnTo>
                  <a:lnTo>
                    <a:pt x="14742" y="327"/>
                  </a:lnTo>
                  <a:lnTo>
                    <a:pt x="12729" y="871"/>
                  </a:lnTo>
                  <a:lnTo>
                    <a:pt x="10336" y="1524"/>
                  </a:lnTo>
                  <a:lnTo>
                    <a:pt x="9030" y="1932"/>
                  </a:lnTo>
                  <a:lnTo>
                    <a:pt x="7725" y="2340"/>
                  </a:lnTo>
                  <a:lnTo>
                    <a:pt x="6446" y="2748"/>
                  </a:lnTo>
                  <a:lnTo>
                    <a:pt x="5168" y="3210"/>
                  </a:lnTo>
                  <a:lnTo>
                    <a:pt x="3998" y="3673"/>
                  </a:lnTo>
                  <a:lnTo>
                    <a:pt x="2883" y="4135"/>
                  </a:lnTo>
                  <a:lnTo>
                    <a:pt x="1931" y="4597"/>
                  </a:lnTo>
                  <a:lnTo>
                    <a:pt x="1496" y="4842"/>
                  </a:lnTo>
                  <a:lnTo>
                    <a:pt x="1088" y="5087"/>
                  </a:lnTo>
                  <a:lnTo>
                    <a:pt x="735" y="5304"/>
                  </a:lnTo>
                  <a:lnTo>
                    <a:pt x="435" y="5549"/>
                  </a:lnTo>
                  <a:lnTo>
                    <a:pt x="191" y="5767"/>
                  </a:lnTo>
                  <a:lnTo>
                    <a:pt x="0" y="6012"/>
                  </a:lnTo>
                  <a:lnTo>
                    <a:pt x="0" y="6012"/>
                  </a:lnTo>
                  <a:lnTo>
                    <a:pt x="136" y="7208"/>
                  </a:lnTo>
                  <a:lnTo>
                    <a:pt x="136" y="7208"/>
                  </a:lnTo>
                  <a:lnTo>
                    <a:pt x="299" y="7317"/>
                  </a:lnTo>
                  <a:lnTo>
                    <a:pt x="517" y="7399"/>
                  </a:lnTo>
                  <a:lnTo>
                    <a:pt x="762" y="7480"/>
                  </a:lnTo>
                  <a:lnTo>
                    <a:pt x="1034" y="7535"/>
                  </a:lnTo>
                  <a:lnTo>
                    <a:pt x="1333" y="7589"/>
                  </a:lnTo>
                  <a:lnTo>
                    <a:pt x="1687" y="7616"/>
                  </a:lnTo>
                  <a:lnTo>
                    <a:pt x="2421" y="7644"/>
                  </a:lnTo>
                  <a:lnTo>
                    <a:pt x="2421" y="7644"/>
                  </a:lnTo>
                  <a:lnTo>
                    <a:pt x="3264" y="7616"/>
                  </a:lnTo>
                  <a:lnTo>
                    <a:pt x="4189" y="7562"/>
                  </a:lnTo>
                  <a:lnTo>
                    <a:pt x="5168" y="7453"/>
                  </a:lnTo>
                  <a:lnTo>
                    <a:pt x="6202" y="7290"/>
                  </a:lnTo>
                  <a:lnTo>
                    <a:pt x="7262" y="7127"/>
                  </a:lnTo>
                  <a:lnTo>
                    <a:pt x="8350" y="6936"/>
                  </a:lnTo>
                  <a:lnTo>
                    <a:pt x="10526" y="6474"/>
                  </a:lnTo>
                  <a:lnTo>
                    <a:pt x="12648" y="6012"/>
                  </a:lnTo>
                  <a:lnTo>
                    <a:pt x="14524" y="5549"/>
                  </a:lnTo>
                  <a:lnTo>
                    <a:pt x="16129" y="5141"/>
                  </a:lnTo>
                  <a:lnTo>
                    <a:pt x="17299" y="4815"/>
                  </a:lnTo>
                  <a:lnTo>
                    <a:pt x="17299" y="4815"/>
                  </a:lnTo>
                  <a:lnTo>
                    <a:pt x="16700" y="2285"/>
                  </a:lnTo>
                  <a:lnTo>
                    <a:pt x="16102" y="1"/>
                  </a:lnTo>
                  <a:lnTo>
                    <a:pt x="1610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4031;p58"/>
            <p:cNvSpPr/>
            <p:nvPr/>
          </p:nvSpPr>
          <p:spPr>
            <a:xfrm>
              <a:off x="4846677" y="2789570"/>
              <a:ext cx="374376" cy="443096"/>
            </a:xfrm>
            <a:custGeom>
              <a:avLst/>
              <a:gdLst/>
              <a:ahLst/>
              <a:cxnLst/>
              <a:rect l="l" t="t" r="r" b="b"/>
              <a:pathLst>
                <a:path w="19258" h="22793" extrusionOk="0">
                  <a:moveTo>
                    <a:pt x="18713" y="0"/>
                  </a:moveTo>
                  <a:lnTo>
                    <a:pt x="1" y="4162"/>
                  </a:lnTo>
                  <a:lnTo>
                    <a:pt x="409" y="5494"/>
                  </a:lnTo>
                  <a:lnTo>
                    <a:pt x="817" y="6854"/>
                  </a:lnTo>
                  <a:lnTo>
                    <a:pt x="1197" y="8269"/>
                  </a:lnTo>
                  <a:lnTo>
                    <a:pt x="1578" y="9737"/>
                  </a:lnTo>
                  <a:lnTo>
                    <a:pt x="4080" y="9112"/>
                  </a:lnTo>
                  <a:lnTo>
                    <a:pt x="4026" y="8160"/>
                  </a:lnTo>
                  <a:lnTo>
                    <a:pt x="4053" y="7833"/>
                  </a:lnTo>
                  <a:lnTo>
                    <a:pt x="4135" y="7507"/>
                  </a:lnTo>
                  <a:lnTo>
                    <a:pt x="4271" y="7208"/>
                  </a:lnTo>
                  <a:lnTo>
                    <a:pt x="4461" y="6909"/>
                  </a:lnTo>
                  <a:lnTo>
                    <a:pt x="4679" y="6610"/>
                  </a:lnTo>
                  <a:lnTo>
                    <a:pt x="4978" y="6310"/>
                  </a:lnTo>
                  <a:lnTo>
                    <a:pt x="5304" y="6038"/>
                  </a:lnTo>
                  <a:lnTo>
                    <a:pt x="5685" y="5766"/>
                  </a:lnTo>
                  <a:lnTo>
                    <a:pt x="6093" y="5494"/>
                  </a:lnTo>
                  <a:lnTo>
                    <a:pt x="6528" y="5250"/>
                  </a:lnTo>
                  <a:lnTo>
                    <a:pt x="7018" y="5005"/>
                  </a:lnTo>
                  <a:lnTo>
                    <a:pt x="7535" y="4760"/>
                  </a:lnTo>
                  <a:lnTo>
                    <a:pt x="8051" y="4542"/>
                  </a:lnTo>
                  <a:lnTo>
                    <a:pt x="8623" y="4325"/>
                  </a:lnTo>
                  <a:lnTo>
                    <a:pt x="9792" y="3890"/>
                  </a:lnTo>
                  <a:lnTo>
                    <a:pt x="11016" y="3509"/>
                  </a:lnTo>
                  <a:lnTo>
                    <a:pt x="12294" y="3155"/>
                  </a:lnTo>
                  <a:lnTo>
                    <a:pt x="13573" y="2829"/>
                  </a:lnTo>
                  <a:lnTo>
                    <a:pt x="14824" y="2530"/>
                  </a:lnTo>
                  <a:lnTo>
                    <a:pt x="16048" y="2285"/>
                  </a:lnTo>
                  <a:lnTo>
                    <a:pt x="17217" y="2040"/>
                  </a:lnTo>
                  <a:lnTo>
                    <a:pt x="19257" y="1687"/>
                  </a:lnTo>
                  <a:lnTo>
                    <a:pt x="18713" y="0"/>
                  </a:lnTo>
                  <a:close/>
                  <a:moveTo>
                    <a:pt x="4706" y="15639"/>
                  </a:moveTo>
                  <a:lnTo>
                    <a:pt x="2938" y="15993"/>
                  </a:lnTo>
                  <a:lnTo>
                    <a:pt x="3564" y="19366"/>
                  </a:lnTo>
                  <a:lnTo>
                    <a:pt x="3863" y="21079"/>
                  </a:lnTo>
                  <a:lnTo>
                    <a:pt x="4135" y="22793"/>
                  </a:lnTo>
                  <a:lnTo>
                    <a:pt x="5440" y="22602"/>
                  </a:lnTo>
                  <a:lnTo>
                    <a:pt x="4706" y="15639"/>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4032;p58"/>
            <p:cNvSpPr/>
            <p:nvPr/>
          </p:nvSpPr>
          <p:spPr>
            <a:xfrm>
              <a:off x="4903792" y="3093592"/>
              <a:ext cx="48658" cy="139074"/>
            </a:xfrm>
            <a:custGeom>
              <a:avLst/>
              <a:gdLst/>
              <a:ahLst/>
              <a:cxnLst/>
              <a:rect l="l" t="t" r="r" b="b"/>
              <a:pathLst>
                <a:path w="2503" h="7154" fill="none" extrusionOk="0">
                  <a:moveTo>
                    <a:pt x="1768" y="0"/>
                  </a:moveTo>
                  <a:lnTo>
                    <a:pt x="0" y="354"/>
                  </a:lnTo>
                  <a:lnTo>
                    <a:pt x="0" y="354"/>
                  </a:lnTo>
                  <a:lnTo>
                    <a:pt x="626" y="3727"/>
                  </a:lnTo>
                  <a:lnTo>
                    <a:pt x="925" y="5440"/>
                  </a:lnTo>
                  <a:lnTo>
                    <a:pt x="1197" y="7154"/>
                  </a:lnTo>
                  <a:lnTo>
                    <a:pt x="1197" y="7154"/>
                  </a:lnTo>
                  <a:lnTo>
                    <a:pt x="2502" y="6963"/>
                  </a:lnTo>
                  <a:lnTo>
                    <a:pt x="2502" y="6963"/>
                  </a:lnTo>
                  <a:lnTo>
                    <a:pt x="17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4033;p58"/>
            <p:cNvSpPr/>
            <p:nvPr/>
          </p:nvSpPr>
          <p:spPr>
            <a:xfrm>
              <a:off x="4846677" y="2789570"/>
              <a:ext cx="374376" cy="189307"/>
            </a:xfrm>
            <a:custGeom>
              <a:avLst/>
              <a:gdLst/>
              <a:ahLst/>
              <a:cxnLst/>
              <a:rect l="l" t="t" r="r" b="b"/>
              <a:pathLst>
                <a:path w="19258" h="9738" fill="none" extrusionOk="0">
                  <a:moveTo>
                    <a:pt x="18713" y="0"/>
                  </a:moveTo>
                  <a:lnTo>
                    <a:pt x="1" y="4162"/>
                  </a:lnTo>
                  <a:lnTo>
                    <a:pt x="1" y="4162"/>
                  </a:lnTo>
                  <a:lnTo>
                    <a:pt x="409" y="5494"/>
                  </a:lnTo>
                  <a:lnTo>
                    <a:pt x="817" y="6854"/>
                  </a:lnTo>
                  <a:lnTo>
                    <a:pt x="1197" y="8269"/>
                  </a:lnTo>
                  <a:lnTo>
                    <a:pt x="1578" y="9737"/>
                  </a:lnTo>
                  <a:lnTo>
                    <a:pt x="1578" y="9737"/>
                  </a:lnTo>
                  <a:lnTo>
                    <a:pt x="4080" y="9112"/>
                  </a:lnTo>
                  <a:lnTo>
                    <a:pt x="4080" y="9112"/>
                  </a:lnTo>
                  <a:lnTo>
                    <a:pt x="4026" y="8160"/>
                  </a:lnTo>
                  <a:lnTo>
                    <a:pt x="4026" y="8160"/>
                  </a:lnTo>
                  <a:lnTo>
                    <a:pt x="4053" y="7833"/>
                  </a:lnTo>
                  <a:lnTo>
                    <a:pt x="4135" y="7507"/>
                  </a:lnTo>
                  <a:lnTo>
                    <a:pt x="4271" y="7208"/>
                  </a:lnTo>
                  <a:lnTo>
                    <a:pt x="4461" y="6909"/>
                  </a:lnTo>
                  <a:lnTo>
                    <a:pt x="4679" y="6610"/>
                  </a:lnTo>
                  <a:lnTo>
                    <a:pt x="4978" y="6310"/>
                  </a:lnTo>
                  <a:lnTo>
                    <a:pt x="5304" y="6038"/>
                  </a:lnTo>
                  <a:lnTo>
                    <a:pt x="5685" y="5766"/>
                  </a:lnTo>
                  <a:lnTo>
                    <a:pt x="6093" y="5494"/>
                  </a:lnTo>
                  <a:lnTo>
                    <a:pt x="6528" y="5250"/>
                  </a:lnTo>
                  <a:lnTo>
                    <a:pt x="7018" y="5005"/>
                  </a:lnTo>
                  <a:lnTo>
                    <a:pt x="7535" y="4760"/>
                  </a:lnTo>
                  <a:lnTo>
                    <a:pt x="8051" y="4542"/>
                  </a:lnTo>
                  <a:lnTo>
                    <a:pt x="8623" y="4325"/>
                  </a:lnTo>
                  <a:lnTo>
                    <a:pt x="9792" y="3890"/>
                  </a:lnTo>
                  <a:lnTo>
                    <a:pt x="11016" y="3509"/>
                  </a:lnTo>
                  <a:lnTo>
                    <a:pt x="12294" y="3155"/>
                  </a:lnTo>
                  <a:lnTo>
                    <a:pt x="13573" y="2829"/>
                  </a:lnTo>
                  <a:lnTo>
                    <a:pt x="14824" y="2530"/>
                  </a:lnTo>
                  <a:lnTo>
                    <a:pt x="16048" y="2285"/>
                  </a:lnTo>
                  <a:lnTo>
                    <a:pt x="17217" y="2040"/>
                  </a:lnTo>
                  <a:lnTo>
                    <a:pt x="19257" y="1687"/>
                  </a:lnTo>
                  <a:lnTo>
                    <a:pt x="19257" y="1687"/>
                  </a:lnTo>
                  <a:lnTo>
                    <a:pt x="1871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4034;p58"/>
            <p:cNvSpPr/>
            <p:nvPr/>
          </p:nvSpPr>
          <p:spPr>
            <a:xfrm>
              <a:off x="4877354" y="2966688"/>
              <a:ext cx="60808" cy="133806"/>
            </a:xfrm>
            <a:custGeom>
              <a:avLst/>
              <a:gdLst/>
              <a:ahLst/>
              <a:cxnLst/>
              <a:rect l="l" t="t" r="r" b="b"/>
              <a:pathLst>
                <a:path w="3128" h="6883" extrusionOk="0">
                  <a:moveTo>
                    <a:pt x="2502" y="1"/>
                  </a:moveTo>
                  <a:lnTo>
                    <a:pt x="0" y="626"/>
                  </a:lnTo>
                  <a:lnTo>
                    <a:pt x="354" y="2149"/>
                  </a:lnTo>
                  <a:lnTo>
                    <a:pt x="707" y="3700"/>
                  </a:lnTo>
                  <a:lnTo>
                    <a:pt x="1034" y="5277"/>
                  </a:lnTo>
                  <a:lnTo>
                    <a:pt x="1360" y="6882"/>
                  </a:lnTo>
                  <a:lnTo>
                    <a:pt x="3128" y="6528"/>
                  </a:lnTo>
                  <a:lnTo>
                    <a:pt x="2883" y="4053"/>
                  </a:lnTo>
                  <a:lnTo>
                    <a:pt x="2774" y="3945"/>
                  </a:lnTo>
                  <a:lnTo>
                    <a:pt x="2666" y="3863"/>
                  </a:lnTo>
                  <a:lnTo>
                    <a:pt x="2611" y="3754"/>
                  </a:lnTo>
                  <a:lnTo>
                    <a:pt x="2557" y="3618"/>
                  </a:lnTo>
                  <a:lnTo>
                    <a:pt x="2530" y="3428"/>
                  </a:lnTo>
                  <a:lnTo>
                    <a:pt x="2557" y="3237"/>
                  </a:lnTo>
                  <a:lnTo>
                    <a:pt x="2638" y="3047"/>
                  </a:lnTo>
                  <a:lnTo>
                    <a:pt x="2747" y="2857"/>
                  </a:lnTo>
                  <a:lnTo>
                    <a:pt x="2502"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4035;p58"/>
            <p:cNvSpPr/>
            <p:nvPr/>
          </p:nvSpPr>
          <p:spPr>
            <a:xfrm>
              <a:off x="4877354" y="2966688"/>
              <a:ext cx="60808" cy="133806"/>
            </a:xfrm>
            <a:custGeom>
              <a:avLst/>
              <a:gdLst/>
              <a:ahLst/>
              <a:cxnLst/>
              <a:rect l="l" t="t" r="r" b="b"/>
              <a:pathLst>
                <a:path w="3128" h="6883" fill="none" extrusionOk="0">
                  <a:moveTo>
                    <a:pt x="2502" y="1"/>
                  </a:moveTo>
                  <a:lnTo>
                    <a:pt x="0" y="626"/>
                  </a:lnTo>
                  <a:lnTo>
                    <a:pt x="0" y="626"/>
                  </a:lnTo>
                  <a:lnTo>
                    <a:pt x="354" y="2149"/>
                  </a:lnTo>
                  <a:lnTo>
                    <a:pt x="707" y="3700"/>
                  </a:lnTo>
                  <a:lnTo>
                    <a:pt x="1034" y="5277"/>
                  </a:lnTo>
                  <a:lnTo>
                    <a:pt x="1360" y="6882"/>
                  </a:lnTo>
                  <a:lnTo>
                    <a:pt x="1360" y="6882"/>
                  </a:lnTo>
                  <a:lnTo>
                    <a:pt x="3128" y="6528"/>
                  </a:lnTo>
                  <a:lnTo>
                    <a:pt x="3128" y="6528"/>
                  </a:lnTo>
                  <a:lnTo>
                    <a:pt x="2883" y="4053"/>
                  </a:lnTo>
                  <a:lnTo>
                    <a:pt x="2883" y="4053"/>
                  </a:lnTo>
                  <a:lnTo>
                    <a:pt x="2774" y="3945"/>
                  </a:lnTo>
                  <a:lnTo>
                    <a:pt x="2666" y="3863"/>
                  </a:lnTo>
                  <a:lnTo>
                    <a:pt x="2611" y="3754"/>
                  </a:lnTo>
                  <a:lnTo>
                    <a:pt x="2557" y="3618"/>
                  </a:lnTo>
                  <a:lnTo>
                    <a:pt x="2557" y="3618"/>
                  </a:lnTo>
                  <a:lnTo>
                    <a:pt x="2530" y="3428"/>
                  </a:lnTo>
                  <a:lnTo>
                    <a:pt x="2557" y="3237"/>
                  </a:lnTo>
                  <a:lnTo>
                    <a:pt x="2638" y="3047"/>
                  </a:lnTo>
                  <a:lnTo>
                    <a:pt x="2747" y="2857"/>
                  </a:lnTo>
                  <a:lnTo>
                    <a:pt x="2747" y="2857"/>
                  </a:lnTo>
                  <a:lnTo>
                    <a:pt x="250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4036;p58"/>
            <p:cNvSpPr/>
            <p:nvPr/>
          </p:nvSpPr>
          <p:spPr>
            <a:xfrm>
              <a:off x="4945024" y="3353213"/>
              <a:ext cx="116873" cy="844415"/>
            </a:xfrm>
            <a:custGeom>
              <a:avLst/>
              <a:gdLst/>
              <a:ahLst/>
              <a:cxnLst/>
              <a:rect l="l" t="t" r="r" b="b"/>
              <a:pathLst>
                <a:path w="6012" h="43437" extrusionOk="0">
                  <a:moveTo>
                    <a:pt x="1089" y="0"/>
                  </a:moveTo>
                  <a:lnTo>
                    <a:pt x="1" y="136"/>
                  </a:lnTo>
                  <a:lnTo>
                    <a:pt x="490" y="3971"/>
                  </a:lnTo>
                  <a:lnTo>
                    <a:pt x="925" y="7779"/>
                  </a:lnTo>
                  <a:lnTo>
                    <a:pt x="1932" y="7670"/>
                  </a:lnTo>
                  <a:lnTo>
                    <a:pt x="1089" y="0"/>
                  </a:lnTo>
                  <a:close/>
                  <a:moveTo>
                    <a:pt x="2666" y="14089"/>
                  </a:moveTo>
                  <a:lnTo>
                    <a:pt x="1578" y="14171"/>
                  </a:lnTo>
                  <a:lnTo>
                    <a:pt x="1904" y="17978"/>
                  </a:lnTo>
                  <a:lnTo>
                    <a:pt x="2204" y="21650"/>
                  </a:lnTo>
                  <a:lnTo>
                    <a:pt x="3509" y="21596"/>
                  </a:lnTo>
                  <a:lnTo>
                    <a:pt x="2666" y="14089"/>
                  </a:lnTo>
                  <a:close/>
                  <a:moveTo>
                    <a:pt x="2666" y="28096"/>
                  </a:moveTo>
                  <a:lnTo>
                    <a:pt x="2884" y="31741"/>
                  </a:lnTo>
                  <a:lnTo>
                    <a:pt x="3047" y="34923"/>
                  </a:lnTo>
                  <a:lnTo>
                    <a:pt x="5032" y="35005"/>
                  </a:lnTo>
                  <a:lnTo>
                    <a:pt x="4244" y="28096"/>
                  </a:lnTo>
                  <a:close/>
                  <a:moveTo>
                    <a:pt x="3319" y="41478"/>
                  </a:moveTo>
                  <a:lnTo>
                    <a:pt x="3346" y="41832"/>
                  </a:lnTo>
                  <a:lnTo>
                    <a:pt x="3944" y="42267"/>
                  </a:lnTo>
                  <a:lnTo>
                    <a:pt x="4244" y="42484"/>
                  </a:lnTo>
                  <a:lnTo>
                    <a:pt x="4271" y="42484"/>
                  </a:lnTo>
                  <a:lnTo>
                    <a:pt x="4978" y="42920"/>
                  </a:lnTo>
                  <a:lnTo>
                    <a:pt x="5740" y="43300"/>
                  </a:lnTo>
                  <a:lnTo>
                    <a:pt x="6012" y="43436"/>
                  </a:lnTo>
                  <a:lnTo>
                    <a:pt x="6012" y="43436"/>
                  </a:lnTo>
                  <a:lnTo>
                    <a:pt x="5821" y="41641"/>
                  </a:lnTo>
                  <a:lnTo>
                    <a:pt x="3319" y="41478"/>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4037;p58"/>
            <p:cNvSpPr/>
            <p:nvPr/>
          </p:nvSpPr>
          <p:spPr>
            <a:xfrm>
              <a:off x="5009526" y="4159546"/>
              <a:ext cx="52371" cy="38083"/>
            </a:xfrm>
            <a:custGeom>
              <a:avLst/>
              <a:gdLst/>
              <a:ahLst/>
              <a:cxnLst/>
              <a:rect l="l" t="t" r="r" b="b"/>
              <a:pathLst>
                <a:path w="2694" h="1959" fill="none" extrusionOk="0">
                  <a:moveTo>
                    <a:pt x="1" y="0"/>
                  </a:moveTo>
                  <a:lnTo>
                    <a:pt x="1" y="0"/>
                  </a:lnTo>
                  <a:lnTo>
                    <a:pt x="28" y="354"/>
                  </a:lnTo>
                  <a:lnTo>
                    <a:pt x="28" y="354"/>
                  </a:lnTo>
                  <a:lnTo>
                    <a:pt x="626" y="789"/>
                  </a:lnTo>
                  <a:lnTo>
                    <a:pt x="626" y="789"/>
                  </a:lnTo>
                  <a:lnTo>
                    <a:pt x="626" y="789"/>
                  </a:lnTo>
                  <a:lnTo>
                    <a:pt x="626" y="789"/>
                  </a:lnTo>
                  <a:lnTo>
                    <a:pt x="626" y="789"/>
                  </a:lnTo>
                  <a:lnTo>
                    <a:pt x="926" y="1006"/>
                  </a:lnTo>
                  <a:lnTo>
                    <a:pt x="926" y="1006"/>
                  </a:lnTo>
                  <a:lnTo>
                    <a:pt x="926" y="1006"/>
                  </a:lnTo>
                  <a:lnTo>
                    <a:pt x="926" y="1006"/>
                  </a:lnTo>
                  <a:lnTo>
                    <a:pt x="953" y="1006"/>
                  </a:lnTo>
                  <a:lnTo>
                    <a:pt x="953" y="1006"/>
                  </a:lnTo>
                  <a:lnTo>
                    <a:pt x="1660" y="1442"/>
                  </a:lnTo>
                  <a:lnTo>
                    <a:pt x="2422" y="1822"/>
                  </a:lnTo>
                  <a:lnTo>
                    <a:pt x="2422" y="1822"/>
                  </a:lnTo>
                  <a:lnTo>
                    <a:pt x="2694" y="1958"/>
                  </a:lnTo>
                  <a:lnTo>
                    <a:pt x="2694" y="1958"/>
                  </a:lnTo>
                  <a:lnTo>
                    <a:pt x="2503" y="16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4038;p58"/>
            <p:cNvSpPr/>
            <p:nvPr/>
          </p:nvSpPr>
          <p:spPr>
            <a:xfrm>
              <a:off x="4996851" y="3899400"/>
              <a:ext cx="46014" cy="134311"/>
            </a:xfrm>
            <a:custGeom>
              <a:avLst/>
              <a:gdLst/>
              <a:ahLst/>
              <a:cxnLst/>
              <a:rect l="l" t="t" r="r" b="b"/>
              <a:pathLst>
                <a:path w="2367" h="6909" fill="none" extrusionOk="0">
                  <a:moveTo>
                    <a:pt x="1578" y="0"/>
                  </a:moveTo>
                  <a:lnTo>
                    <a:pt x="0" y="0"/>
                  </a:lnTo>
                  <a:lnTo>
                    <a:pt x="0" y="0"/>
                  </a:lnTo>
                  <a:lnTo>
                    <a:pt x="218" y="3645"/>
                  </a:lnTo>
                  <a:lnTo>
                    <a:pt x="381" y="6827"/>
                  </a:lnTo>
                  <a:lnTo>
                    <a:pt x="381" y="6827"/>
                  </a:lnTo>
                  <a:lnTo>
                    <a:pt x="2366" y="6909"/>
                  </a:lnTo>
                  <a:lnTo>
                    <a:pt x="2366" y="6909"/>
                  </a:lnTo>
                  <a:lnTo>
                    <a:pt x="157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4039;p58"/>
            <p:cNvSpPr/>
            <p:nvPr/>
          </p:nvSpPr>
          <p:spPr>
            <a:xfrm>
              <a:off x="4975701" y="3627084"/>
              <a:ext cx="37558" cy="147025"/>
            </a:xfrm>
            <a:custGeom>
              <a:avLst/>
              <a:gdLst/>
              <a:ahLst/>
              <a:cxnLst/>
              <a:rect l="l" t="t" r="r" b="b"/>
              <a:pathLst>
                <a:path w="1932" h="7563" fill="none" extrusionOk="0">
                  <a:moveTo>
                    <a:pt x="1088" y="1"/>
                  </a:moveTo>
                  <a:lnTo>
                    <a:pt x="0" y="83"/>
                  </a:lnTo>
                  <a:lnTo>
                    <a:pt x="0" y="83"/>
                  </a:lnTo>
                  <a:lnTo>
                    <a:pt x="326" y="3890"/>
                  </a:lnTo>
                  <a:lnTo>
                    <a:pt x="626" y="7562"/>
                  </a:lnTo>
                  <a:lnTo>
                    <a:pt x="626" y="7562"/>
                  </a:lnTo>
                  <a:lnTo>
                    <a:pt x="1931" y="7508"/>
                  </a:lnTo>
                  <a:lnTo>
                    <a:pt x="1931" y="7508"/>
                  </a:lnTo>
                  <a:lnTo>
                    <a:pt x="108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4040;p58"/>
            <p:cNvSpPr/>
            <p:nvPr/>
          </p:nvSpPr>
          <p:spPr>
            <a:xfrm>
              <a:off x="4945024" y="3353213"/>
              <a:ext cx="37558" cy="151224"/>
            </a:xfrm>
            <a:custGeom>
              <a:avLst/>
              <a:gdLst/>
              <a:ahLst/>
              <a:cxnLst/>
              <a:rect l="l" t="t" r="r" b="b"/>
              <a:pathLst>
                <a:path w="1932" h="7779" fill="none" extrusionOk="0">
                  <a:moveTo>
                    <a:pt x="1089" y="0"/>
                  </a:moveTo>
                  <a:lnTo>
                    <a:pt x="1" y="136"/>
                  </a:lnTo>
                  <a:lnTo>
                    <a:pt x="1" y="136"/>
                  </a:lnTo>
                  <a:lnTo>
                    <a:pt x="490" y="3971"/>
                  </a:lnTo>
                  <a:lnTo>
                    <a:pt x="925" y="7779"/>
                  </a:lnTo>
                  <a:lnTo>
                    <a:pt x="925" y="7779"/>
                  </a:lnTo>
                  <a:lnTo>
                    <a:pt x="1932" y="7670"/>
                  </a:lnTo>
                  <a:lnTo>
                    <a:pt x="1932" y="7670"/>
                  </a:lnTo>
                  <a:lnTo>
                    <a:pt x="10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4041;p58"/>
            <p:cNvSpPr/>
            <p:nvPr/>
          </p:nvSpPr>
          <p:spPr>
            <a:xfrm>
              <a:off x="4927042" y="3228953"/>
              <a:ext cx="39152" cy="126924"/>
            </a:xfrm>
            <a:custGeom>
              <a:avLst/>
              <a:gdLst/>
              <a:ahLst/>
              <a:cxnLst/>
              <a:rect l="l" t="t" r="r" b="b"/>
              <a:pathLst>
                <a:path w="2014" h="6529" extrusionOk="0">
                  <a:moveTo>
                    <a:pt x="1306" y="0"/>
                  </a:moveTo>
                  <a:lnTo>
                    <a:pt x="1" y="191"/>
                  </a:lnTo>
                  <a:lnTo>
                    <a:pt x="490" y="3346"/>
                  </a:lnTo>
                  <a:lnTo>
                    <a:pt x="926" y="6528"/>
                  </a:lnTo>
                  <a:lnTo>
                    <a:pt x="2014" y="6392"/>
                  </a:lnTo>
                  <a:lnTo>
                    <a:pt x="1306" y="0"/>
                  </a:lnTo>
                  <a:close/>
                </a:path>
              </a:pathLst>
            </a:custGeom>
            <a:solidFill>
              <a:srgbClr val="D7D4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4042;p58"/>
            <p:cNvSpPr/>
            <p:nvPr/>
          </p:nvSpPr>
          <p:spPr>
            <a:xfrm>
              <a:off x="4927042" y="3228953"/>
              <a:ext cx="39152" cy="126924"/>
            </a:xfrm>
            <a:custGeom>
              <a:avLst/>
              <a:gdLst/>
              <a:ahLst/>
              <a:cxnLst/>
              <a:rect l="l" t="t" r="r" b="b"/>
              <a:pathLst>
                <a:path w="2014" h="6529" fill="none" extrusionOk="0">
                  <a:moveTo>
                    <a:pt x="1306" y="0"/>
                  </a:moveTo>
                  <a:lnTo>
                    <a:pt x="1" y="191"/>
                  </a:lnTo>
                  <a:lnTo>
                    <a:pt x="1" y="191"/>
                  </a:lnTo>
                  <a:lnTo>
                    <a:pt x="490" y="3346"/>
                  </a:lnTo>
                  <a:lnTo>
                    <a:pt x="926" y="6528"/>
                  </a:lnTo>
                  <a:lnTo>
                    <a:pt x="926" y="6528"/>
                  </a:lnTo>
                  <a:lnTo>
                    <a:pt x="2014" y="6392"/>
                  </a:lnTo>
                  <a:lnTo>
                    <a:pt x="2014" y="6392"/>
                  </a:lnTo>
                  <a:lnTo>
                    <a:pt x="1306" y="0"/>
                  </a:lnTo>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4043;p58"/>
            <p:cNvSpPr/>
            <p:nvPr/>
          </p:nvSpPr>
          <p:spPr>
            <a:xfrm>
              <a:off x="4963006" y="3502318"/>
              <a:ext cx="33864" cy="126379"/>
            </a:xfrm>
            <a:custGeom>
              <a:avLst/>
              <a:gdLst/>
              <a:ahLst/>
              <a:cxnLst/>
              <a:rect l="l" t="t" r="r" b="b"/>
              <a:pathLst>
                <a:path w="1742" h="6501" extrusionOk="0">
                  <a:moveTo>
                    <a:pt x="1007" y="0"/>
                  </a:moveTo>
                  <a:lnTo>
                    <a:pt x="0" y="109"/>
                  </a:lnTo>
                  <a:lnTo>
                    <a:pt x="354" y="3346"/>
                  </a:lnTo>
                  <a:lnTo>
                    <a:pt x="653" y="6501"/>
                  </a:lnTo>
                  <a:lnTo>
                    <a:pt x="1741" y="6419"/>
                  </a:lnTo>
                  <a:lnTo>
                    <a:pt x="1007"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4044;p58"/>
            <p:cNvSpPr/>
            <p:nvPr/>
          </p:nvSpPr>
          <p:spPr>
            <a:xfrm>
              <a:off x="4963006" y="3502318"/>
              <a:ext cx="33864" cy="126379"/>
            </a:xfrm>
            <a:custGeom>
              <a:avLst/>
              <a:gdLst/>
              <a:ahLst/>
              <a:cxnLst/>
              <a:rect l="l" t="t" r="r" b="b"/>
              <a:pathLst>
                <a:path w="1742" h="6501" fill="none" extrusionOk="0">
                  <a:moveTo>
                    <a:pt x="1007" y="0"/>
                  </a:moveTo>
                  <a:lnTo>
                    <a:pt x="0" y="109"/>
                  </a:lnTo>
                  <a:lnTo>
                    <a:pt x="0" y="109"/>
                  </a:lnTo>
                  <a:lnTo>
                    <a:pt x="354" y="3346"/>
                  </a:lnTo>
                  <a:lnTo>
                    <a:pt x="653" y="6501"/>
                  </a:lnTo>
                  <a:lnTo>
                    <a:pt x="653" y="6501"/>
                  </a:lnTo>
                  <a:lnTo>
                    <a:pt x="1741" y="6419"/>
                  </a:lnTo>
                  <a:lnTo>
                    <a:pt x="1741" y="6419"/>
                  </a:lnTo>
                  <a:lnTo>
                    <a:pt x="100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4045;p58"/>
            <p:cNvSpPr/>
            <p:nvPr/>
          </p:nvSpPr>
          <p:spPr>
            <a:xfrm>
              <a:off x="4987851" y="3773020"/>
              <a:ext cx="39677" cy="126399"/>
            </a:xfrm>
            <a:custGeom>
              <a:avLst/>
              <a:gdLst/>
              <a:ahLst/>
              <a:cxnLst/>
              <a:rect l="l" t="t" r="r" b="b"/>
              <a:pathLst>
                <a:path w="2041" h="6502" extrusionOk="0">
                  <a:moveTo>
                    <a:pt x="1306" y="1"/>
                  </a:moveTo>
                  <a:lnTo>
                    <a:pt x="1" y="55"/>
                  </a:lnTo>
                  <a:lnTo>
                    <a:pt x="245" y="3373"/>
                  </a:lnTo>
                  <a:lnTo>
                    <a:pt x="463" y="6501"/>
                  </a:lnTo>
                  <a:lnTo>
                    <a:pt x="2041" y="6501"/>
                  </a:lnTo>
                  <a:lnTo>
                    <a:pt x="1306"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4046;p58"/>
            <p:cNvSpPr/>
            <p:nvPr/>
          </p:nvSpPr>
          <p:spPr>
            <a:xfrm>
              <a:off x="4987851" y="3773020"/>
              <a:ext cx="39677" cy="126399"/>
            </a:xfrm>
            <a:custGeom>
              <a:avLst/>
              <a:gdLst/>
              <a:ahLst/>
              <a:cxnLst/>
              <a:rect l="l" t="t" r="r" b="b"/>
              <a:pathLst>
                <a:path w="2041" h="6502" fill="none" extrusionOk="0">
                  <a:moveTo>
                    <a:pt x="1306" y="1"/>
                  </a:moveTo>
                  <a:lnTo>
                    <a:pt x="1" y="55"/>
                  </a:lnTo>
                  <a:lnTo>
                    <a:pt x="1" y="55"/>
                  </a:lnTo>
                  <a:lnTo>
                    <a:pt x="245" y="3373"/>
                  </a:lnTo>
                  <a:lnTo>
                    <a:pt x="463" y="6501"/>
                  </a:lnTo>
                  <a:lnTo>
                    <a:pt x="463" y="6501"/>
                  </a:lnTo>
                  <a:lnTo>
                    <a:pt x="2041" y="6501"/>
                  </a:lnTo>
                  <a:lnTo>
                    <a:pt x="2041" y="6501"/>
                  </a:lnTo>
                  <a:lnTo>
                    <a:pt x="1306" y="1"/>
                  </a:lnTo>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4047;p58"/>
            <p:cNvSpPr/>
            <p:nvPr/>
          </p:nvSpPr>
          <p:spPr>
            <a:xfrm>
              <a:off x="5004239" y="4032116"/>
              <a:ext cx="53965" cy="130617"/>
            </a:xfrm>
            <a:custGeom>
              <a:avLst/>
              <a:gdLst/>
              <a:ahLst/>
              <a:cxnLst/>
              <a:rect l="l" t="t" r="r" b="b"/>
              <a:pathLst>
                <a:path w="2776" h="6719" extrusionOk="0">
                  <a:moveTo>
                    <a:pt x="1" y="0"/>
                  </a:moveTo>
                  <a:lnTo>
                    <a:pt x="191" y="4216"/>
                  </a:lnTo>
                  <a:lnTo>
                    <a:pt x="273" y="6555"/>
                  </a:lnTo>
                  <a:lnTo>
                    <a:pt x="2775" y="6718"/>
                  </a:lnTo>
                  <a:lnTo>
                    <a:pt x="2367" y="3373"/>
                  </a:lnTo>
                  <a:lnTo>
                    <a:pt x="2068" y="3182"/>
                  </a:lnTo>
                  <a:lnTo>
                    <a:pt x="1932" y="3074"/>
                  </a:lnTo>
                  <a:lnTo>
                    <a:pt x="1850" y="2965"/>
                  </a:lnTo>
                  <a:lnTo>
                    <a:pt x="1769" y="2856"/>
                  </a:lnTo>
                  <a:lnTo>
                    <a:pt x="1714" y="2747"/>
                  </a:lnTo>
                  <a:lnTo>
                    <a:pt x="1714" y="2638"/>
                  </a:lnTo>
                  <a:lnTo>
                    <a:pt x="1714" y="2530"/>
                  </a:lnTo>
                  <a:lnTo>
                    <a:pt x="1769" y="2394"/>
                  </a:lnTo>
                  <a:lnTo>
                    <a:pt x="1878" y="2285"/>
                  </a:lnTo>
                  <a:lnTo>
                    <a:pt x="2014" y="2149"/>
                  </a:lnTo>
                  <a:lnTo>
                    <a:pt x="2231" y="2040"/>
                  </a:lnTo>
                  <a:lnTo>
                    <a:pt x="1986" y="82"/>
                  </a:lnTo>
                  <a:lnTo>
                    <a:pt x="1"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4048;p58"/>
            <p:cNvSpPr/>
            <p:nvPr/>
          </p:nvSpPr>
          <p:spPr>
            <a:xfrm>
              <a:off x="5004239" y="4032116"/>
              <a:ext cx="53965" cy="130617"/>
            </a:xfrm>
            <a:custGeom>
              <a:avLst/>
              <a:gdLst/>
              <a:ahLst/>
              <a:cxnLst/>
              <a:rect l="l" t="t" r="r" b="b"/>
              <a:pathLst>
                <a:path w="2776" h="6719" fill="none" extrusionOk="0">
                  <a:moveTo>
                    <a:pt x="1" y="0"/>
                  </a:moveTo>
                  <a:lnTo>
                    <a:pt x="1" y="0"/>
                  </a:lnTo>
                  <a:lnTo>
                    <a:pt x="191" y="4216"/>
                  </a:lnTo>
                  <a:lnTo>
                    <a:pt x="273" y="6555"/>
                  </a:lnTo>
                  <a:lnTo>
                    <a:pt x="273" y="6555"/>
                  </a:lnTo>
                  <a:lnTo>
                    <a:pt x="2775" y="6718"/>
                  </a:lnTo>
                  <a:lnTo>
                    <a:pt x="2775" y="6718"/>
                  </a:lnTo>
                  <a:lnTo>
                    <a:pt x="2367" y="3373"/>
                  </a:lnTo>
                  <a:lnTo>
                    <a:pt x="2367" y="3373"/>
                  </a:lnTo>
                  <a:lnTo>
                    <a:pt x="2068" y="3182"/>
                  </a:lnTo>
                  <a:lnTo>
                    <a:pt x="1932" y="3074"/>
                  </a:lnTo>
                  <a:lnTo>
                    <a:pt x="1850" y="2965"/>
                  </a:lnTo>
                  <a:lnTo>
                    <a:pt x="1769" y="2856"/>
                  </a:lnTo>
                  <a:lnTo>
                    <a:pt x="1714" y="2747"/>
                  </a:lnTo>
                  <a:lnTo>
                    <a:pt x="1714" y="2638"/>
                  </a:lnTo>
                  <a:lnTo>
                    <a:pt x="1714" y="2530"/>
                  </a:lnTo>
                  <a:lnTo>
                    <a:pt x="1714" y="2530"/>
                  </a:lnTo>
                  <a:lnTo>
                    <a:pt x="1769" y="2394"/>
                  </a:lnTo>
                  <a:lnTo>
                    <a:pt x="1878" y="2285"/>
                  </a:lnTo>
                  <a:lnTo>
                    <a:pt x="2014" y="2149"/>
                  </a:lnTo>
                  <a:lnTo>
                    <a:pt x="2231" y="2040"/>
                  </a:lnTo>
                  <a:lnTo>
                    <a:pt x="2231" y="2040"/>
                  </a:lnTo>
                  <a:lnTo>
                    <a:pt x="1986" y="8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4049;p58"/>
            <p:cNvSpPr/>
            <p:nvPr/>
          </p:nvSpPr>
          <p:spPr>
            <a:xfrm>
              <a:off x="4801207" y="4174864"/>
              <a:ext cx="427777" cy="188782"/>
            </a:xfrm>
            <a:custGeom>
              <a:avLst/>
              <a:gdLst/>
              <a:ahLst/>
              <a:cxnLst/>
              <a:rect l="l" t="t" r="r" b="b"/>
              <a:pathLst>
                <a:path w="22005" h="9711" extrusionOk="0">
                  <a:moveTo>
                    <a:pt x="11342" y="1"/>
                  </a:moveTo>
                  <a:lnTo>
                    <a:pt x="11342" y="1524"/>
                  </a:lnTo>
                  <a:lnTo>
                    <a:pt x="10118" y="1633"/>
                  </a:lnTo>
                  <a:lnTo>
                    <a:pt x="8840" y="1769"/>
                  </a:lnTo>
                  <a:lnTo>
                    <a:pt x="7344" y="1932"/>
                  </a:lnTo>
                  <a:lnTo>
                    <a:pt x="5821" y="2177"/>
                  </a:lnTo>
                  <a:lnTo>
                    <a:pt x="5087" y="2313"/>
                  </a:lnTo>
                  <a:lnTo>
                    <a:pt x="4434" y="2449"/>
                  </a:lnTo>
                  <a:lnTo>
                    <a:pt x="3863" y="2612"/>
                  </a:lnTo>
                  <a:lnTo>
                    <a:pt x="3400" y="2775"/>
                  </a:lnTo>
                  <a:lnTo>
                    <a:pt x="3210" y="2884"/>
                  </a:lnTo>
                  <a:lnTo>
                    <a:pt x="3047" y="2965"/>
                  </a:lnTo>
                  <a:lnTo>
                    <a:pt x="2938" y="3074"/>
                  </a:lnTo>
                  <a:lnTo>
                    <a:pt x="2856" y="3156"/>
                  </a:lnTo>
                  <a:lnTo>
                    <a:pt x="2829" y="3237"/>
                  </a:lnTo>
                  <a:lnTo>
                    <a:pt x="2829" y="3319"/>
                  </a:lnTo>
                  <a:lnTo>
                    <a:pt x="2856" y="3564"/>
                  </a:lnTo>
                  <a:lnTo>
                    <a:pt x="2938" y="3809"/>
                  </a:lnTo>
                  <a:lnTo>
                    <a:pt x="3020" y="3999"/>
                  </a:lnTo>
                  <a:lnTo>
                    <a:pt x="3074" y="4162"/>
                  </a:lnTo>
                  <a:lnTo>
                    <a:pt x="2639" y="4380"/>
                  </a:lnTo>
                  <a:lnTo>
                    <a:pt x="1632" y="4951"/>
                  </a:lnTo>
                  <a:lnTo>
                    <a:pt x="1088" y="5277"/>
                  </a:lnTo>
                  <a:lnTo>
                    <a:pt x="572" y="5631"/>
                  </a:lnTo>
                  <a:lnTo>
                    <a:pt x="381" y="5794"/>
                  </a:lnTo>
                  <a:lnTo>
                    <a:pt x="218" y="5957"/>
                  </a:lnTo>
                  <a:lnTo>
                    <a:pt x="82" y="6093"/>
                  </a:lnTo>
                  <a:lnTo>
                    <a:pt x="28" y="6229"/>
                  </a:lnTo>
                  <a:lnTo>
                    <a:pt x="1" y="6338"/>
                  </a:lnTo>
                  <a:lnTo>
                    <a:pt x="28" y="6447"/>
                  </a:lnTo>
                  <a:lnTo>
                    <a:pt x="82" y="6528"/>
                  </a:lnTo>
                  <a:lnTo>
                    <a:pt x="164" y="6610"/>
                  </a:lnTo>
                  <a:lnTo>
                    <a:pt x="354" y="6719"/>
                  </a:lnTo>
                  <a:lnTo>
                    <a:pt x="572" y="6800"/>
                  </a:lnTo>
                  <a:lnTo>
                    <a:pt x="816" y="6882"/>
                  </a:lnTo>
                  <a:lnTo>
                    <a:pt x="1061" y="6909"/>
                  </a:lnTo>
                  <a:lnTo>
                    <a:pt x="1496" y="6991"/>
                  </a:lnTo>
                  <a:lnTo>
                    <a:pt x="1660" y="6991"/>
                  </a:lnTo>
                  <a:lnTo>
                    <a:pt x="1660" y="7018"/>
                  </a:lnTo>
                  <a:lnTo>
                    <a:pt x="1578" y="7263"/>
                  </a:lnTo>
                  <a:lnTo>
                    <a:pt x="1551" y="7508"/>
                  </a:lnTo>
                  <a:lnTo>
                    <a:pt x="1551" y="7752"/>
                  </a:lnTo>
                  <a:lnTo>
                    <a:pt x="1605" y="8024"/>
                  </a:lnTo>
                  <a:lnTo>
                    <a:pt x="1632" y="8160"/>
                  </a:lnTo>
                  <a:lnTo>
                    <a:pt x="1714" y="8269"/>
                  </a:lnTo>
                  <a:lnTo>
                    <a:pt x="1796" y="8405"/>
                  </a:lnTo>
                  <a:lnTo>
                    <a:pt x="1904" y="8514"/>
                  </a:lnTo>
                  <a:lnTo>
                    <a:pt x="2068" y="8596"/>
                  </a:lnTo>
                  <a:lnTo>
                    <a:pt x="2231" y="8677"/>
                  </a:lnTo>
                  <a:lnTo>
                    <a:pt x="2421" y="8732"/>
                  </a:lnTo>
                  <a:lnTo>
                    <a:pt x="2666" y="8786"/>
                  </a:lnTo>
                  <a:lnTo>
                    <a:pt x="2992" y="8813"/>
                  </a:lnTo>
                  <a:lnTo>
                    <a:pt x="3346" y="8786"/>
                  </a:lnTo>
                  <a:lnTo>
                    <a:pt x="3727" y="8759"/>
                  </a:lnTo>
                  <a:lnTo>
                    <a:pt x="4597" y="8650"/>
                  </a:lnTo>
                  <a:lnTo>
                    <a:pt x="5495" y="8487"/>
                  </a:lnTo>
                  <a:lnTo>
                    <a:pt x="6365" y="8324"/>
                  </a:lnTo>
                  <a:lnTo>
                    <a:pt x="7127" y="8133"/>
                  </a:lnTo>
                  <a:lnTo>
                    <a:pt x="8133" y="7888"/>
                  </a:lnTo>
                  <a:lnTo>
                    <a:pt x="8133" y="7888"/>
                  </a:lnTo>
                  <a:lnTo>
                    <a:pt x="7779" y="7997"/>
                  </a:lnTo>
                  <a:lnTo>
                    <a:pt x="7507" y="8133"/>
                  </a:lnTo>
                  <a:lnTo>
                    <a:pt x="7290" y="8269"/>
                  </a:lnTo>
                  <a:lnTo>
                    <a:pt x="7127" y="8405"/>
                  </a:lnTo>
                  <a:lnTo>
                    <a:pt x="6991" y="8568"/>
                  </a:lnTo>
                  <a:lnTo>
                    <a:pt x="6909" y="8704"/>
                  </a:lnTo>
                  <a:lnTo>
                    <a:pt x="6882" y="8868"/>
                  </a:lnTo>
                  <a:lnTo>
                    <a:pt x="6855" y="9004"/>
                  </a:lnTo>
                  <a:lnTo>
                    <a:pt x="6855" y="9140"/>
                  </a:lnTo>
                  <a:lnTo>
                    <a:pt x="6882" y="9276"/>
                  </a:lnTo>
                  <a:lnTo>
                    <a:pt x="6936" y="9384"/>
                  </a:lnTo>
                  <a:lnTo>
                    <a:pt x="7018" y="9493"/>
                  </a:lnTo>
                  <a:lnTo>
                    <a:pt x="7127" y="9575"/>
                  </a:lnTo>
                  <a:lnTo>
                    <a:pt x="7235" y="9629"/>
                  </a:lnTo>
                  <a:lnTo>
                    <a:pt x="7344" y="9684"/>
                  </a:lnTo>
                  <a:lnTo>
                    <a:pt x="7480" y="9684"/>
                  </a:lnTo>
                  <a:lnTo>
                    <a:pt x="8242" y="9711"/>
                  </a:lnTo>
                  <a:lnTo>
                    <a:pt x="9003" y="9684"/>
                  </a:lnTo>
                  <a:lnTo>
                    <a:pt x="9765" y="9602"/>
                  </a:lnTo>
                  <a:lnTo>
                    <a:pt x="10499" y="9493"/>
                  </a:lnTo>
                  <a:lnTo>
                    <a:pt x="11206" y="9357"/>
                  </a:lnTo>
                  <a:lnTo>
                    <a:pt x="11941" y="9194"/>
                  </a:lnTo>
                  <a:lnTo>
                    <a:pt x="12621" y="9004"/>
                  </a:lnTo>
                  <a:lnTo>
                    <a:pt x="13328" y="8786"/>
                  </a:lnTo>
                  <a:lnTo>
                    <a:pt x="13981" y="8568"/>
                  </a:lnTo>
                  <a:lnTo>
                    <a:pt x="14633" y="8296"/>
                  </a:lnTo>
                  <a:lnTo>
                    <a:pt x="15286" y="8024"/>
                  </a:lnTo>
                  <a:lnTo>
                    <a:pt x="15885" y="7725"/>
                  </a:lnTo>
                  <a:lnTo>
                    <a:pt x="16483" y="7426"/>
                  </a:lnTo>
                  <a:lnTo>
                    <a:pt x="17054" y="7127"/>
                  </a:lnTo>
                  <a:lnTo>
                    <a:pt x="18142" y="6501"/>
                  </a:lnTo>
                  <a:lnTo>
                    <a:pt x="18713" y="6120"/>
                  </a:lnTo>
                  <a:lnTo>
                    <a:pt x="19257" y="5713"/>
                  </a:lnTo>
                  <a:lnTo>
                    <a:pt x="19774" y="5305"/>
                  </a:lnTo>
                  <a:lnTo>
                    <a:pt x="20264" y="4842"/>
                  </a:lnTo>
                  <a:lnTo>
                    <a:pt x="20726" y="4380"/>
                  </a:lnTo>
                  <a:lnTo>
                    <a:pt x="21188" y="3890"/>
                  </a:lnTo>
                  <a:lnTo>
                    <a:pt x="21596" y="3373"/>
                  </a:lnTo>
                  <a:lnTo>
                    <a:pt x="22004" y="2829"/>
                  </a:lnTo>
                  <a:lnTo>
                    <a:pt x="21052" y="2802"/>
                  </a:lnTo>
                  <a:lnTo>
                    <a:pt x="19883" y="2721"/>
                  </a:lnTo>
                  <a:lnTo>
                    <a:pt x="19230" y="2639"/>
                  </a:lnTo>
                  <a:lnTo>
                    <a:pt x="18550" y="2557"/>
                  </a:lnTo>
                  <a:lnTo>
                    <a:pt x="17843" y="2449"/>
                  </a:lnTo>
                  <a:lnTo>
                    <a:pt x="17109" y="2313"/>
                  </a:lnTo>
                  <a:lnTo>
                    <a:pt x="16374" y="2149"/>
                  </a:lnTo>
                  <a:lnTo>
                    <a:pt x="15613" y="1959"/>
                  </a:lnTo>
                  <a:lnTo>
                    <a:pt x="14878" y="1714"/>
                  </a:lnTo>
                  <a:lnTo>
                    <a:pt x="14117" y="1470"/>
                  </a:lnTo>
                  <a:lnTo>
                    <a:pt x="13382" y="1170"/>
                  </a:lnTo>
                  <a:lnTo>
                    <a:pt x="12675" y="817"/>
                  </a:lnTo>
                  <a:lnTo>
                    <a:pt x="11995" y="436"/>
                  </a:lnTo>
                  <a:lnTo>
                    <a:pt x="11342" y="1"/>
                  </a:lnTo>
                  <a:close/>
                </a:path>
              </a:pathLst>
            </a:custGeom>
            <a:solidFill>
              <a:srgbClr val="F5B4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4050;p58"/>
            <p:cNvSpPr/>
            <p:nvPr/>
          </p:nvSpPr>
          <p:spPr>
            <a:xfrm>
              <a:off x="4801207" y="4174864"/>
              <a:ext cx="427777" cy="188782"/>
            </a:xfrm>
            <a:custGeom>
              <a:avLst/>
              <a:gdLst/>
              <a:ahLst/>
              <a:cxnLst/>
              <a:rect l="l" t="t" r="r" b="b"/>
              <a:pathLst>
                <a:path w="22005" h="9711" fill="none" extrusionOk="0">
                  <a:moveTo>
                    <a:pt x="164" y="6610"/>
                  </a:moveTo>
                  <a:lnTo>
                    <a:pt x="164" y="6610"/>
                  </a:lnTo>
                  <a:lnTo>
                    <a:pt x="354" y="6719"/>
                  </a:lnTo>
                  <a:lnTo>
                    <a:pt x="572" y="6800"/>
                  </a:lnTo>
                  <a:lnTo>
                    <a:pt x="816" y="6882"/>
                  </a:lnTo>
                  <a:lnTo>
                    <a:pt x="1061" y="6909"/>
                  </a:lnTo>
                  <a:lnTo>
                    <a:pt x="1496" y="6991"/>
                  </a:lnTo>
                  <a:lnTo>
                    <a:pt x="1660" y="6991"/>
                  </a:lnTo>
                  <a:lnTo>
                    <a:pt x="1660" y="7018"/>
                  </a:lnTo>
                  <a:lnTo>
                    <a:pt x="1660" y="7018"/>
                  </a:lnTo>
                  <a:lnTo>
                    <a:pt x="1578" y="7263"/>
                  </a:lnTo>
                  <a:lnTo>
                    <a:pt x="1551" y="7508"/>
                  </a:lnTo>
                  <a:lnTo>
                    <a:pt x="1551" y="7752"/>
                  </a:lnTo>
                  <a:lnTo>
                    <a:pt x="1605" y="8024"/>
                  </a:lnTo>
                  <a:lnTo>
                    <a:pt x="1632" y="8160"/>
                  </a:lnTo>
                  <a:lnTo>
                    <a:pt x="1714" y="8269"/>
                  </a:lnTo>
                  <a:lnTo>
                    <a:pt x="1796" y="8405"/>
                  </a:lnTo>
                  <a:lnTo>
                    <a:pt x="1904" y="8514"/>
                  </a:lnTo>
                  <a:lnTo>
                    <a:pt x="2068" y="8596"/>
                  </a:lnTo>
                  <a:lnTo>
                    <a:pt x="2231" y="8677"/>
                  </a:lnTo>
                  <a:lnTo>
                    <a:pt x="2231" y="8677"/>
                  </a:lnTo>
                  <a:lnTo>
                    <a:pt x="2421" y="8732"/>
                  </a:lnTo>
                  <a:lnTo>
                    <a:pt x="2421" y="8732"/>
                  </a:lnTo>
                  <a:lnTo>
                    <a:pt x="2666" y="8786"/>
                  </a:lnTo>
                  <a:lnTo>
                    <a:pt x="2992" y="8813"/>
                  </a:lnTo>
                  <a:lnTo>
                    <a:pt x="3346" y="8786"/>
                  </a:lnTo>
                  <a:lnTo>
                    <a:pt x="3727" y="8759"/>
                  </a:lnTo>
                  <a:lnTo>
                    <a:pt x="4597" y="8650"/>
                  </a:lnTo>
                  <a:lnTo>
                    <a:pt x="5495" y="8487"/>
                  </a:lnTo>
                  <a:lnTo>
                    <a:pt x="6365" y="8324"/>
                  </a:lnTo>
                  <a:lnTo>
                    <a:pt x="7127" y="8133"/>
                  </a:lnTo>
                  <a:lnTo>
                    <a:pt x="8133" y="7888"/>
                  </a:lnTo>
                  <a:lnTo>
                    <a:pt x="8133" y="7888"/>
                  </a:lnTo>
                  <a:lnTo>
                    <a:pt x="7779" y="7997"/>
                  </a:lnTo>
                  <a:lnTo>
                    <a:pt x="7507" y="8133"/>
                  </a:lnTo>
                  <a:lnTo>
                    <a:pt x="7290" y="8269"/>
                  </a:lnTo>
                  <a:lnTo>
                    <a:pt x="7127" y="8405"/>
                  </a:lnTo>
                  <a:lnTo>
                    <a:pt x="6991" y="8568"/>
                  </a:lnTo>
                  <a:lnTo>
                    <a:pt x="6909" y="8704"/>
                  </a:lnTo>
                  <a:lnTo>
                    <a:pt x="6882" y="8868"/>
                  </a:lnTo>
                  <a:lnTo>
                    <a:pt x="6855" y="9004"/>
                  </a:lnTo>
                  <a:lnTo>
                    <a:pt x="6855" y="9004"/>
                  </a:lnTo>
                  <a:lnTo>
                    <a:pt x="6855" y="9140"/>
                  </a:lnTo>
                  <a:lnTo>
                    <a:pt x="6882" y="9276"/>
                  </a:lnTo>
                  <a:lnTo>
                    <a:pt x="6936" y="9384"/>
                  </a:lnTo>
                  <a:lnTo>
                    <a:pt x="7018" y="9493"/>
                  </a:lnTo>
                  <a:lnTo>
                    <a:pt x="7127" y="9575"/>
                  </a:lnTo>
                  <a:lnTo>
                    <a:pt x="7235" y="9629"/>
                  </a:lnTo>
                  <a:lnTo>
                    <a:pt x="7344" y="9684"/>
                  </a:lnTo>
                  <a:lnTo>
                    <a:pt x="7480" y="9684"/>
                  </a:lnTo>
                  <a:lnTo>
                    <a:pt x="7480" y="9684"/>
                  </a:lnTo>
                  <a:lnTo>
                    <a:pt x="8242" y="9711"/>
                  </a:lnTo>
                  <a:lnTo>
                    <a:pt x="9003" y="9684"/>
                  </a:lnTo>
                  <a:lnTo>
                    <a:pt x="9765" y="9602"/>
                  </a:lnTo>
                  <a:lnTo>
                    <a:pt x="10499" y="9493"/>
                  </a:lnTo>
                  <a:lnTo>
                    <a:pt x="11206" y="9357"/>
                  </a:lnTo>
                  <a:lnTo>
                    <a:pt x="11941" y="9194"/>
                  </a:lnTo>
                  <a:lnTo>
                    <a:pt x="12621" y="9004"/>
                  </a:lnTo>
                  <a:lnTo>
                    <a:pt x="13328" y="8786"/>
                  </a:lnTo>
                  <a:lnTo>
                    <a:pt x="13981" y="8568"/>
                  </a:lnTo>
                  <a:lnTo>
                    <a:pt x="14633" y="8296"/>
                  </a:lnTo>
                  <a:lnTo>
                    <a:pt x="15286" y="8024"/>
                  </a:lnTo>
                  <a:lnTo>
                    <a:pt x="15885" y="7725"/>
                  </a:lnTo>
                  <a:lnTo>
                    <a:pt x="16483" y="7426"/>
                  </a:lnTo>
                  <a:lnTo>
                    <a:pt x="17054" y="7127"/>
                  </a:lnTo>
                  <a:lnTo>
                    <a:pt x="18142" y="6501"/>
                  </a:lnTo>
                  <a:lnTo>
                    <a:pt x="18142" y="6501"/>
                  </a:lnTo>
                  <a:lnTo>
                    <a:pt x="18713" y="6120"/>
                  </a:lnTo>
                  <a:lnTo>
                    <a:pt x="19257" y="5713"/>
                  </a:lnTo>
                  <a:lnTo>
                    <a:pt x="19774" y="5305"/>
                  </a:lnTo>
                  <a:lnTo>
                    <a:pt x="20264" y="4842"/>
                  </a:lnTo>
                  <a:lnTo>
                    <a:pt x="20726" y="4380"/>
                  </a:lnTo>
                  <a:lnTo>
                    <a:pt x="21188" y="3890"/>
                  </a:lnTo>
                  <a:lnTo>
                    <a:pt x="21596" y="3373"/>
                  </a:lnTo>
                  <a:lnTo>
                    <a:pt x="22004" y="2829"/>
                  </a:lnTo>
                  <a:lnTo>
                    <a:pt x="22004" y="2829"/>
                  </a:lnTo>
                  <a:lnTo>
                    <a:pt x="21052" y="2802"/>
                  </a:lnTo>
                  <a:lnTo>
                    <a:pt x="19883" y="2721"/>
                  </a:lnTo>
                  <a:lnTo>
                    <a:pt x="19230" y="2639"/>
                  </a:lnTo>
                  <a:lnTo>
                    <a:pt x="18550" y="2557"/>
                  </a:lnTo>
                  <a:lnTo>
                    <a:pt x="17843" y="2449"/>
                  </a:lnTo>
                  <a:lnTo>
                    <a:pt x="17109" y="2313"/>
                  </a:lnTo>
                  <a:lnTo>
                    <a:pt x="16374" y="2149"/>
                  </a:lnTo>
                  <a:lnTo>
                    <a:pt x="15613" y="1959"/>
                  </a:lnTo>
                  <a:lnTo>
                    <a:pt x="14878" y="1714"/>
                  </a:lnTo>
                  <a:lnTo>
                    <a:pt x="14117" y="1470"/>
                  </a:lnTo>
                  <a:lnTo>
                    <a:pt x="13382" y="1170"/>
                  </a:lnTo>
                  <a:lnTo>
                    <a:pt x="12675" y="817"/>
                  </a:lnTo>
                  <a:lnTo>
                    <a:pt x="11995" y="436"/>
                  </a:lnTo>
                  <a:lnTo>
                    <a:pt x="11342" y="1"/>
                  </a:lnTo>
                  <a:lnTo>
                    <a:pt x="11342" y="1"/>
                  </a:lnTo>
                  <a:lnTo>
                    <a:pt x="11342" y="1524"/>
                  </a:lnTo>
                  <a:lnTo>
                    <a:pt x="11342" y="1524"/>
                  </a:lnTo>
                  <a:lnTo>
                    <a:pt x="10118" y="1633"/>
                  </a:lnTo>
                  <a:lnTo>
                    <a:pt x="8840" y="1769"/>
                  </a:lnTo>
                  <a:lnTo>
                    <a:pt x="7344" y="1932"/>
                  </a:lnTo>
                  <a:lnTo>
                    <a:pt x="5821" y="2177"/>
                  </a:lnTo>
                  <a:lnTo>
                    <a:pt x="5087" y="2313"/>
                  </a:lnTo>
                  <a:lnTo>
                    <a:pt x="4434" y="2449"/>
                  </a:lnTo>
                  <a:lnTo>
                    <a:pt x="3863" y="2612"/>
                  </a:lnTo>
                  <a:lnTo>
                    <a:pt x="3400" y="2775"/>
                  </a:lnTo>
                  <a:lnTo>
                    <a:pt x="3210" y="2884"/>
                  </a:lnTo>
                  <a:lnTo>
                    <a:pt x="3047" y="2965"/>
                  </a:lnTo>
                  <a:lnTo>
                    <a:pt x="2938" y="3074"/>
                  </a:lnTo>
                  <a:lnTo>
                    <a:pt x="2856" y="3156"/>
                  </a:lnTo>
                  <a:lnTo>
                    <a:pt x="2856" y="3156"/>
                  </a:lnTo>
                  <a:lnTo>
                    <a:pt x="2829" y="3237"/>
                  </a:lnTo>
                  <a:lnTo>
                    <a:pt x="2829" y="3319"/>
                  </a:lnTo>
                  <a:lnTo>
                    <a:pt x="2856" y="3564"/>
                  </a:lnTo>
                  <a:lnTo>
                    <a:pt x="2938" y="3809"/>
                  </a:lnTo>
                  <a:lnTo>
                    <a:pt x="3020" y="3999"/>
                  </a:lnTo>
                  <a:lnTo>
                    <a:pt x="3020" y="3999"/>
                  </a:lnTo>
                  <a:lnTo>
                    <a:pt x="3074" y="4162"/>
                  </a:lnTo>
                  <a:lnTo>
                    <a:pt x="3074" y="4162"/>
                  </a:lnTo>
                  <a:lnTo>
                    <a:pt x="2639" y="4380"/>
                  </a:lnTo>
                  <a:lnTo>
                    <a:pt x="1632" y="4951"/>
                  </a:lnTo>
                  <a:lnTo>
                    <a:pt x="1088" y="5277"/>
                  </a:lnTo>
                  <a:lnTo>
                    <a:pt x="572" y="5631"/>
                  </a:lnTo>
                  <a:lnTo>
                    <a:pt x="381" y="5794"/>
                  </a:lnTo>
                  <a:lnTo>
                    <a:pt x="218" y="5957"/>
                  </a:lnTo>
                  <a:lnTo>
                    <a:pt x="82" y="6093"/>
                  </a:lnTo>
                  <a:lnTo>
                    <a:pt x="28" y="6229"/>
                  </a:lnTo>
                  <a:lnTo>
                    <a:pt x="28" y="6229"/>
                  </a:lnTo>
                  <a:lnTo>
                    <a:pt x="1" y="6338"/>
                  </a:lnTo>
                  <a:lnTo>
                    <a:pt x="28" y="6447"/>
                  </a:lnTo>
                  <a:lnTo>
                    <a:pt x="82" y="6528"/>
                  </a:lnTo>
                  <a:lnTo>
                    <a:pt x="164" y="661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4051;p58"/>
            <p:cNvSpPr/>
            <p:nvPr/>
          </p:nvSpPr>
          <p:spPr>
            <a:xfrm>
              <a:off x="4801207" y="4249961"/>
              <a:ext cx="111586" cy="53421"/>
            </a:xfrm>
            <a:custGeom>
              <a:avLst/>
              <a:gdLst/>
              <a:ahLst/>
              <a:cxnLst/>
              <a:rect l="l" t="t" r="r" b="b"/>
              <a:pathLst>
                <a:path w="5740" h="2748" extrusionOk="0">
                  <a:moveTo>
                    <a:pt x="4434" y="0"/>
                  </a:moveTo>
                  <a:lnTo>
                    <a:pt x="3972" y="27"/>
                  </a:lnTo>
                  <a:lnTo>
                    <a:pt x="3482" y="82"/>
                  </a:lnTo>
                  <a:lnTo>
                    <a:pt x="3020" y="136"/>
                  </a:lnTo>
                  <a:lnTo>
                    <a:pt x="3074" y="299"/>
                  </a:lnTo>
                  <a:lnTo>
                    <a:pt x="2639" y="517"/>
                  </a:lnTo>
                  <a:lnTo>
                    <a:pt x="1632" y="1088"/>
                  </a:lnTo>
                  <a:lnTo>
                    <a:pt x="1088" y="1414"/>
                  </a:lnTo>
                  <a:lnTo>
                    <a:pt x="572" y="1768"/>
                  </a:lnTo>
                  <a:lnTo>
                    <a:pt x="381" y="1931"/>
                  </a:lnTo>
                  <a:lnTo>
                    <a:pt x="218" y="2094"/>
                  </a:lnTo>
                  <a:lnTo>
                    <a:pt x="82" y="2230"/>
                  </a:lnTo>
                  <a:lnTo>
                    <a:pt x="28" y="2366"/>
                  </a:lnTo>
                  <a:lnTo>
                    <a:pt x="1" y="2475"/>
                  </a:lnTo>
                  <a:lnTo>
                    <a:pt x="1" y="2557"/>
                  </a:lnTo>
                  <a:lnTo>
                    <a:pt x="55" y="2611"/>
                  </a:lnTo>
                  <a:lnTo>
                    <a:pt x="109" y="2693"/>
                  </a:lnTo>
                  <a:lnTo>
                    <a:pt x="164" y="2747"/>
                  </a:lnTo>
                  <a:lnTo>
                    <a:pt x="789" y="2257"/>
                  </a:lnTo>
                  <a:lnTo>
                    <a:pt x="1415" y="1795"/>
                  </a:lnTo>
                  <a:lnTo>
                    <a:pt x="2095" y="1387"/>
                  </a:lnTo>
                  <a:lnTo>
                    <a:pt x="2775" y="1034"/>
                  </a:lnTo>
                  <a:lnTo>
                    <a:pt x="3482" y="707"/>
                  </a:lnTo>
                  <a:lnTo>
                    <a:pt x="4216" y="408"/>
                  </a:lnTo>
                  <a:lnTo>
                    <a:pt x="4978" y="190"/>
                  </a:lnTo>
                  <a:lnTo>
                    <a:pt x="5739" y="0"/>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4052;p58"/>
            <p:cNvSpPr/>
            <p:nvPr/>
          </p:nvSpPr>
          <p:spPr>
            <a:xfrm>
              <a:off x="4831339" y="4274281"/>
              <a:ext cx="93623" cy="69284"/>
            </a:xfrm>
            <a:custGeom>
              <a:avLst/>
              <a:gdLst/>
              <a:ahLst/>
              <a:cxnLst/>
              <a:rect l="l" t="t" r="r" b="b"/>
              <a:pathLst>
                <a:path w="4816" h="3564" extrusionOk="0">
                  <a:moveTo>
                    <a:pt x="4815" y="0"/>
                  </a:moveTo>
                  <a:lnTo>
                    <a:pt x="110" y="1877"/>
                  </a:lnTo>
                  <a:lnTo>
                    <a:pt x="110" y="1904"/>
                  </a:lnTo>
                  <a:lnTo>
                    <a:pt x="28" y="2122"/>
                  </a:lnTo>
                  <a:lnTo>
                    <a:pt x="1" y="2312"/>
                  </a:lnTo>
                  <a:lnTo>
                    <a:pt x="1" y="2530"/>
                  </a:lnTo>
                  <a:lnTo>
                    <a:pt x="1" y="2666"/>
                  </a:lnTo>
                  <a:lnTo>
                    <a:pt x="28" y="2829"/>
                  </a:lnTo>
                  <a:lnTo>
                    <a:pt x="55" y="2965"/>
                  </a:lnTo>
                  <a:lnTo>
                    <a:pt x="137" y="3101"/>
                  </a:lnTo>
                  <a:lnTo>
                    <a:pt x="218" y="3237"/>
                  </a:lnTo>
                  <a:lnTo>
                    <a:pt x="327" y="3373"/>
                  </a:lnTo>
                  <a:lnTo>
                    <a:pt x="490" y="3482"/>
                  </a:lnTo>
                  <a:lnTo>
                    <a:pt x="681" y="3563"/>
                  </a:lnTo>
                  <a:lnTo>
                    <a:pt x="1497" y="2720"/>
                  </a:lnTo>
                  <a:lnTo>
                    <a:pt x="1986" y="2230"/>
                  </a:lnTo>
                  <a:lnTo>
                    <a:pt x="2530" y="1741"/>
                  </a:lnTo>
                  <a:lnTo>
                    <a:pt x="3074" y="1251"/>
                  </a:lnTo>
                  <a:lnTo>
                    <a:pt x="3673" y="762"/>
                  </a:lnTo>
                  <a:lnTo>
                    <a:pt x="4244" y="354"/>
                  </a:lnTo>
                  <a:lnTo>
                    <a:pt x="4815" y="0"/>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4053;p58"/>
            <p:cNvSpPr/>
            <p:nvPr/>
          </p:nvSpPr>
          <p:spPr>
            <a:xfrm>
              <a:off x="4831339" y="4274281"/>
              <a:ext cx="93623" cy="69284"/>
            </a:xfrm>
            <a:custGeom>
              <a:avLst/>
              <a:gdLst/>
              <a:ahLst/>
              <a:cxnLst/>
              <a:rect l="l" t="t" r="r" b="b"/>
              <a:pathLst>
                <a:path w="4816" h="3564" fill="none" extrusionOk="0">
                  <a:moveTo>
                    <a:pt x="4815" y="0"/>
                  </a:moveTo>
                  <a:lnTo>
                    <a:pt x="110" y="1877"/>
                  </a:lnTo>
                  <a:lnTo>
                    <a:pt x="110" y="1877"/>
                  </a:lnTo>
                  <a:lnTo>
                    <a:pt x="110" y="1904"/>
                  </a:lnTo>
                  <a:lnTo>
                    <a:pt x="110" y="1904"/>
                  </a:lnTo>
                  <a:lnTo>
                    <a:pt x="28" y="2122"/>
                  </a:lnTo>
                  <a:lnTo>
                    <a:pt x="1" y="2312"/>
                  </a:lnTo>
                  <a:lnTo>
                    <a:pt x="1" y="2530"/>
                  </a:lnTo>
                  <a:lnTo>
                    <a:pt x="1" y="2530"/>
                  </a:lnTo>
                  <a:lnTo>
                    <a:pt x="1" y="2666"/>
                  </a:lnTo>
                  <a:lnTo>
                    <a:pt x="28" y="2829"/>
                  </a:lnTo>
                  <a:lnTo>
                    <a:pt x="55" y="2965"/>
                  </a:lnTo>
                  <a:lnTo>
                    <a:pt x="137" y="3101"/>
                  </a:lnTo>
                  <a:lnTo>
                    <a:pt x="218" y="3237"/>
                  </a:lnTo>
                  <a:lnTo>
                    <a:pt x="327" y="3373"/>
                  </a:lnTo>
                  <a:lnTo>
                    <a:pt x="490" y="3482"/>
                  </a:lnTo>
                  <a:lnTo>
                    <a:pt x="681" y="3563"/>
                  </a:lnTo>
                  <a:lnTo>
                    <a:pt x="681" y="3563"/>
                  </a:lnTo>
                  <a:lnTo>
                    <a:pt x="1497" y="2720"/>
                  </a:lnTo>
                  <a:lnTo>
                    <a:pt x="1986" y="2230"/>
                  </a:lnTo>
                  <a:lnTo>
                    <a:pt x="2530" y="1741"/>
                  </a:lnTo>
                  <a:lnTo>
                    <a:pt x="3074" y="1251"/>
                  </a:lnTo>
                  <a:lnTo>
                    <a:pt x="3673" y="762"/>
                  </a:lnTo>
                  <a:lnTo>
                    <a:pt x="4244" y="354"/>
                  </a:lnTo>
                  <a:lnTo>
                    <a:pt x="481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4054;p58"/>
            <p:cNvSpPr/>
            <p:nvPr/>
          </p:nvSpPr>
          <p:spPr>
            <a:xfrm>
              <a:off x="4946074" y="4306007"/>
              <a:ext cx="58184" cy="25389"/>
            </a:xfrm>
            <a:custGeom>
              <a:avLst/>
              <a:gdLst/>
              <a:ahLst/>
              <a:cxnLst/>
              <a:rect l="l" t="t" r="r" b="b"/>
              <a:pathLst>
                <a:path w="2993" h="1306" extrusionOk="0">
                  <a:moveTo>
                    <a:pt x="2993" y="0"/>
                  </a:moveTo>
                  <a:lnTo>
                    <a:pt x="2558" y="27"/>
                  </a:lnTo>
                  <a:lnTo>
                    <a:pt x="2150" y="109"/>
                  </a:lnTo>
                  <a:lnTo>
                    <a:pt x="1769" y="218"/>
                  </a:lnTo>
                  <a:lnTo>
                    <a:pt x="1388" y="381"/>
                  </a:lnTo>
                  <a:lnTo>
                    <a:pt x="1007" y="544"/>
                  </a:lnTo>
                  <a:lnTo>
                    <a:pt x="654" y="762"/>
                  </a:lnTo>
                  <a:lnTo>
                    <a:pt x="327" y="1006"/>
                  </a:lnTo>
                  <a:lnTo>
                    <a:pt x="1" y="1306"/>
                  </a:lnTo>
                  <a:lnTo>
                    <a:pt x="436" y="1306"/>
                  </a:lnTo>
                  <a:lnTo>
                    <a:pt x="844" y="1224"/>
                  </a:lnTo>
                  <a:lnTo>
                    <a:pt x="1252" y="1088"/>
                  </a:lnTo>
                  <a:lnTo>
                    <a:pt x="1633" y="952"/>
                  </a:lnTo>
                  <a:lnTo>
                    <a:pt x="1986" y="762"/>
                  </a:lnTo>
                  <a:lnTo>
                    <a:pt x="2340" y="571"/>
                  </a:lnTo>
                  <a:lnTo>
                    <a:pt x="2694" y="326"/>
                  </a:lnTo>
                  <a:lnTo>
                    <a:pt x="2993" y="0"/>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4055;p58"/>
            <p:cNvSpPr/>
            <p:nvPr/>
          </p:nvSpPr>
          <p:spPr>
            <a:xfrm>
              <a:off x="4833458" y="4274281"/>
              <a:ext cx="93604" cy="36489"/>
            </a:xfrm>
            <a:custGeom>
              <a:avLst/>
              <a:gdLst/>
              <a:ahLst/>
              <a:cxnLst/>
              <a:rect l="l" t="t" r="r" b="b"/>
              <a:pathLst>
                <a:path w="4815" h="1877" extrusionOk="0">
                  <a:moveTo>
                    <a:pt x="4815" y="0"/>
                  </a:moveTo>
                  <a:lnTo>
                    <a:pt x="4488" y="55"/>
                  </a:lnTo>
                  <a:lnTo>
                    <a:pt x="4162" y="109"/>
                  </a:lnTo>
                  <a:lnTo>
                    <a:pt x="3536" y="245"/>
                  </a:lnTo>
                  <a:lnTo>
                    <a:pt x="2911" y="435"/>
                  </a:lnTo>
                  <a:lnTo>
                    <a:pt x="2285" y="653"/>
                  </a:lnTo>
                  <a:lnTo>
                    <a:pt x="1687" y="898"/>
                  </a:lnTo>
                  <a:lnTo>
                    <a:pt x="1116" y="1170"/>
                  </a:lnTo>
                  <a:lnTo>
                    <a:pt x="545" y="1496"/>
                  </a:lnTo>
                  <a:lnTo>
                    <a:pt x="273" y="1686"/>
                  </a:lnTo>
                  <a:lnTo>
                    <a:pt x="1" y="1877"/>
                  </a:lnTo>
                  <a:lnTo>
                    <a:pt x="327" y="1850"/>
                  </a:lnTo>
                  <a:lnTo>
                    <a:pt x="653" y="1795"/>
                  </a:lnTo>
                  <a:lnTo>
                    <a:pt x="1306" y="1659"/>
                  </a:lnTo>
                  <a:lnTo>
                    <a:pt x="1905" y="1469"/>
                  </a:lnTo>
                  <a:lnTo>
                    <a:pt x="2530" y="1251"/>
                  </a:lnTo>
                  <a:lnTo>
                    <a:pt x="3129" y="979"/>
                  </a:lnTo>
                  <a:lnTo>
                    <a:pt x="3700" y="707"/>
                  </a:lnTo>
                  <a:lnTo>
                    <a:pt x="4271" y="381"/>
                  </a:lnTo>
                  <a:lnTo>
                    <a:pt x="4543" y="218"/>
                  </a:lnTo>
                  <a:lnTo>
                    <a:pt x="4815" y="0"/>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4056;p58"/>
            <p:cNvSpPr/>
            <p:nvPr/>
          </p:nvSpPr>
          <p:spPr>
            <a:xfrm>
              <a:off x="4860946" y="4245198"/>
              <a:ext cx="55015" cy="13239"/>
            </a:xfrm>
            <a:custGeom>
              <a:avLst/>
              <a:gdLst/>
              <a:ahLst/>
              <a:cxnLst/>
              <a:rect l="l" t="t" r="r" b="b"/>
              <a:pathLst>
                <a:path w="2830" h="681" extrusionOk="0">
                  <a:moveTo>
                    <a:pt x="1715" y="0"/>
                  </a:moveTo>
                  <a:lnTo>
                    <a:pt x="1361" y="27"/>
                  </a:lnTo>
                  <a:lnTo>
                    <a:pt x="1007" y="82"/>
                  </a:lnTo>
                  <a:lnTo>
                    <a:pt x="681" y="191"/>
                  </a:lnTo>
                  <a:lnTo>
                    <a:pt x="327" y="327"/>
                  </a:lnTo>
                  <a:lnTo>
                    <a:pt x="1" y="544"/>
                  </a:lnTo>
                  <a:lnTo>
                    <a:pt x="382" y="626"/>
                  </a:lnTo>
                  <a:lnTo>
                    <a:pt x="735" y="680"/>
                  </a:lnTo>
                  <a:lnTo>
                    <a:pt x="1089" y="680"/>
                  </a:lnTo>
                  <a:lnTo>
                    <a:pt x="1470" y="653"/>
                  </a:lnTo>
                  <a:lnTo>
                    <a:pt x="1796" y="599"/>
                  </a:lnTo>
                  <a:lnTo>
                    <a:pt x="2150" y="490"/>
                  </a:lnTo>
                  <a:lnTo>
                    <a:pt x="2503" y="354"/>
                  </a:lnTo>
                  <a:lnTo>
                    <a:pt x="2830" y="136"/>
                  </a:lnTo>
                  <a:lnTo>
                    <a:pt x="2449" y="27"/>
                  </a:lnTo>
                  <a:lnTo>
                    <a:pt x="2095" y="0"/>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4057;p58"/>
            <p:cNvSpPr/>
            <p:nvPr/>
          </p:nvSpPr>
          <p:spPr>
            <a:xfrm>
              <a:off x="4768431" y="2307886"/>
              <a:ext cx="448384" cy="566832"/>
            </a:xfrm>
            <a:custGeom>
              <a:avLst/>
              <a:gdLst/>
              <a:ahLst/>
              <a:cxnLst/>
              <a:rect l="l" t="t" r="r" b="b"/>
              <a:pathLst>
                <a:path w="23065" h="29158" extrusionOk="0">
                  <a:moveTo>
                    <a:pt x="3237" y="0"/>
                  </a:moveTo>
                  <a:lnTo>
                    <a:pt x="3210" y="299"/>
                  </a:lnTo>
                  <a:lnTo>
                    <a:pt x="3590" y="599"/>
                  </a:lnTo>
                  <a:lnTo>
                    <a:pt x="3917" y="898"/>
                  </a:lnTo>
                  <a:lnTo>
                    <a:pt x="4053" y="1088"/>
                  </a:lnTo>
                  <a:lnTo>
                    <a:pt x="4216" y="1279"/>
                  </a:lnTo>
                  <a:lnTo>
                    <a:pt x="4325" y="1469"/>
                  </a:lnTo>
                  <a:lnTo>
                    <a:pt x="4434" y="1687"/>
                  </a:lnTo>
                  <a:lnTo>
                    <a:pt x="4515" y="1904"/>
                  </a:lnTo>
                  <a:lnTo>
                    <a:pt x="4597" y="2149"/>
                  </a:lnTo>
                  <a:lnTo>
                    <a:pt x="4651" y="2394"/>
                  </a:lnTo>
                  <a:lnTo>
                    <a:pt x="4706" y="2639"/>
                  </a:lnTo>
                  <a:lnTo>
                    <a:pt x="4706" y="2883"/>
                  </a:lnTo>
                  <a:lnTo>
                    <a:pt x="4706" y="3155"/>
                  </a:lnTo>
                  <a:lnTo>
                    <a:pt x="4678" y="3454"/>
                  </a:lnTo>
                  <a:lnTo>
                    <a:pt x="4624" y="3726"/>
                  </a:lnTo>
                  <a:lnTo>
                    <a:pt x="4298" y="5222"/>
                  </a:lnTo>
                  <a:lnTo>
                    <a:pt x="3890" y="6718"/>
                  </a:lnTo>
                  <a:lnTo>
                    <a:pt x="3482" y="8214"/>
                  </a:lnTo>
                  <a:lnTo>
                    <a:pt x="3019" y="9683"/>
                  </a:lnTo>
                  <a:lnTo>
                    <a:pt x="2829" y="10281"/>
                  </a:lnTo>
                  <a:lnTo>
                    <a:pt x="2611" y="10907"/>
                  </a:lnTo>
                  <a:lnTo>
                    <a:pt x="2149" y="12131"/>
                  </a:lnTo>
                  <a:lnTo>
                    <a:pt x="1931" y="12756"/>
                  </a:lnTo>
                  <a:lnTo>
                    <a:pt x="1741" y="13355"/>
                  </a:lnTo>
                  <a:lnTo>
                    <a:pt x="1578" y="13980"/>
                  </a:lnTo>
                  <a:lnTo>
                    <a:pt x="1442" y="14606"/>
                  </a:lnTo>
                  <a:lnTo>
                    <a:pt x="1360" y="14987"/>
                  </a:lnTo>
                  <a:lnTo>
                    <a:pt x="1251" y="15340"/>
                  </a:lnTo>
                  <a:lnTo>
                    <a:pt x="1088" y="15639"/>
                  </a:lnTo>
                  <a:lnTo>
                    <a:pt x="925" y="15911"/>
                  </a:lnTo>
                  <a:lnTo>
                    <a:pt x="707" y="16156"/>
                  </a:lnTo>
                  <a:lnTo>
                    <a:pt x="490" y="16347"/>
                  </a:lnTo>
                  <a:lnTo>
                    <a:pt x="245" y="16537"/>
                  </a:lnTo>
                  <a:lnTo>
                    <a:pt x="0" y="16673"/>
                  </a:lnTo>
                  <a:lnTo>
                    <a:pt x="2774" y="28069"/>
                  </a:lnTo>
                  <a:lnTo>
                    <a:pt x="3046" y="29157"/>
                  </a:lnTo>
                  <a:lnTo>
                    <a:pt x="23065" y="24697"/>
                  </a:lnTo>
                  <a:lnTo>
                    <a:pt x="22548" y="22793"/>
                  </a:lnTo>
                  <a:lnTo>
                    <a:pt x="22004" y="20916"/>
                  </a:lnTo>
                  <a:lnTo>
                    <a:pt x="21406" y="19067"/>
                  </a:lnTo>
                  <a:lnTo>
                    <a:pt x="20753" y="17244"/>
                  </a:lnTo>
                  <a:lnTo>
                    <a:pt x="20100" y="15503"/>
                  </a:lnTo>
                  <a:lnTo>
                    <a:pt x="19420" y="13817"/>
                  </a:lnTo>
                  <a:lnTo>
                    <a:pt x="18686" y="12185"/>
                  </a:lnTo>
                  <a:lnTo>
                    <a:pt x="17951" y="10662"/>
                  </a:lnTo>
                  <a:lnTo>
                    <a:pt x="17217" y="9193"/>
                  </a:lnTo>
                  <a:lnTo>
                    <a:pt x="16455" y="7861"/>
                  </a:lnTo>
                  <a:lnTo>
                    <a:pt x="16075" y="7235"/>
                  </a:lnTo>
                  <a:lnTo>
                    <a:pt x="15694" y="6610"/>
                  </a:lnTo>
                  <a:lnTo>
                    <a:pt x="15286" y="6038"/>
                  </a:lnTo>
                  <a:lnTo>
                    <a:pt x="14905" y="5494"/>
                  </a:lnTo>
                  <a:lnTo>
                    <a:pt x="14524" y="5005"/>
                  </a:lnTo>
                  <a:lnTo>
                    <a:pt x="14144" y="4515"/>
                  </a:lnTo>
                  <a:lnTo>
                    <a:pt x="13736" y="4080"/>
                  </a:lnTo>
                  <a:lnTo>
                    <a:pt x="13355" y="3672"/>
                  </a:lnTo>
                  <a:lnTo>
                    <a:pt x="12974" y="3291"/>
                  </a:lnTo>
                  <a:lnTo>
                    <a:pt x="12593" y="2965"/>
                  </a:lnTo>
                  <a:lnTo>
                    <a:pt x="12212" y="2666"/>
                  </a:lnTo>
                  <a:lnTo>
                    <a:pt x="11859" y="2421"/>
                  </a:lnTo>
                  <a:lnTo>
                    <a:pt x="11424" y="2176"/>
                  </a:lnTo>
                  <a:lnTo>
                    <a:pt x="10934" y="1959"/>
                  </a:lnTo>
                  <a:lnTo>
                    <a:pt x="10417" y="1741"/>
                  </a:lnTo>
                  <a:lnTo>
                    <a:pt x="9873" y="1551"/>
                  </a:lnTo>
                  <a:lnTo>
                    <a:pt x="9329" y="1360"/>
                  </a:lnTo>
                  <a:lnTo>
                    <a:pt x="8731" y="1197"/>
                  </a:lnTo>
                  <a:lnTo>
                    <a:pt x="7561" y="898"/>
                  </a:lnTo>
                  <a:lnTo>
                    <a:pt x="6365" y="626"/>
                  </a:lnTo>
                  <a:lnTo>
                    <a:pt x="5195" y="408"/>
                  </a:lnTo>
                  <a:lnTo>
                    <a:pt x="323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4058;p58"/>
            <p:cNvSpPr/>
            <p:nvPr/>
          </p:nvSpPr>
          <p:spPr>
            <a:xfrm>
              <a:off x="4768431" y="2307886"/>
              <a:ext cx="448384" cy="566832"/>
            </a:xfrm>
            <a:custGeom>
              <a:avLst/>
              <a:gdLst/>
              <a:ahLst/>
              <a:cxnLst/>
              <a:rect l="l" t="t" r="r" b="b"/>
              <a:pathLst>
                <a:path w="23065" h="29158" fill="none" extrusionOk="0">
                  <a:moveTo>
                    <a:pt x="11859" y="2421"/>
                  </a:moveTo>
                  <a:lnTo>
                    <a:pt x="11859" y="2421"/>
                  </a:lnTo>
                  <a:lnTo>
                    <a:pt x="11424" y="2176"/>
                  </a:lnTo>
                  <a:lnTo>
                    <a:pt x="10934" y="1959"/>
                  </a:lnTo>
                  <a:lnTo>
                    <a:pt x="10417" y="1741"/>
                  </a:lnTo>
                  <a:lnTo>
                    <a:pt x="9873" y="1551"/>
                  </a:lnTo>
                  <a:lnTo>
                    <a:pt x="9329" y="1360"/>
                  </a:lnTo>
                  <a:lnTo>
                    <a:pt x="8731" y="1197"/>
                  </a:lnTo>
                  <a:lnTo>
                    <a:pt x="7561" y="898"/>
                  </a:lnTo>
                  <a:lnTo>
                    <a:pt x="6365" y="626"/>
                  </a:lnTo>
                  <a:lnTo>
                    <a:pt x="5195" y="408"/>
                  </a:lnTo>
                  <a:lnTo>
                    <a:pt x="3237" y="0"/>
                  </a:lnTo>
                  <a:lnTo>
                    <a:pt x="3237" y="0"/>
                  </a:lnTo>
                  <a:lnTo>
                    <a:pt x="3210" y="299"/>
                  </a:lnTo>
                  <a:lnTo>
                    <a:pt x="3210" y="299"/>
                  </a:lnTo>
                  <a:lnTo>
                    <a:pt x="3590" y="599"/>
                  </a:lnTo>
                  <a:lnTo>
                    <a:pt x="3917" y="898"/>
                  </a:lnTo>
                  <a:lnTo>
                    <a:pt x="4053" y="1088"/>
                  </a:lnTo>
                  <a:lnTo>
                    <a:pt x="4216" y="1279"/>
                  </a:lnTo>
                  <a:lnTo>
                    <a:pt x="4325" y="1469"/>
                  </a:lnTo>
                  <a:lnTo>
                    <a:pt x="4434" y="1687"/>
                  </a:lnTo>
                  <a:lnTo>
                    <a:pt x="4515" y="1904"/>
                  </a:lnTo>
                  <a:lnTo>
                    <a:pt x="4597" y="2149"/>
                  </a:lnTo>
                  <a:lnTo>
                    <a:pt x="4651" y="2394"/>
                  </a:lnTo>
                  <a:lnTo>
                    <a:pt x="4706" y="2639"/>
                  </a:lnTo>
                  <a:lnTo>
                    <a:pt x="4706" y="2883"/>
                  </a:lnTo>
                  <a:lnTo>
                    <a:pt x="4706" y="3155"/>
                  </a:lnTo>
                  <a:lnTo>
                    <a:pt x="4678" y="3454"/>
                  </a:lnTo>
                  <a:lnTo>
                    <a:pt x="4624" y="3726"/>
                  </a:lnTo>
                  <a:lnTo>
                    <a:pt x="4624" y="3726"/>
                  </a:lnTo>
                  <a:lnTo>
                    <a:pt x="4298" y="5222"/>
                  </a:lnTo>
                  <a:lnTo>
                    <a:pt x="3890" y="6718"/>
                  </a:lnTo>
                  <a:lnTo>
                    <a:pt x="3482" y="8214"/>
                  </a:lnTo>
                  <a:lnTo>
                    <a:pt x="3019" y="9683"/>
                  </a:lnTo>
                  <a:lnTo>
                    <a:pt x="3019" y="9683"/>
                  </a:lnTo>
                  <a:lnTo>
                    <a:pt x="2829" y="10281"/>
                  </a:lnTo>
                  <a:lnTo>
                    <a:pt x="2611" y="10907"/>
                  </a:lnTo>
                  <a:lnTo>
                    <a:pt x="2149" y="12131"/>
                  </a:lnTo>
                  <a:lnTo>
                    <a:pt x="1931" y="12756"/>
                  </a:lnTo>
                  <a:lnTo>
                    <a:pt x="1741" y="13355"/>
                  </a:lnTo>
                  <a:lnTo>
                    <a:pt x="1578" y="13980"/>
                  </a:lnTo>
                  <a:lnTo>
                    <a:pt x="1442" y="14606"/>
                  </a:lnTo>
                  <a:lnTo>
                    <a:pt x="1442" y="14606"/>
                  </a:lnTo>
                  <a:lnTo>
                    <a:pt x="1360" y="14987"/>
                  </a:lnTo>
                  <a:lnTo>
                    <a:pt x="1251" y="15340"/>
                  </a:lnTo>
                  <a:lnTo>
                    <a:pt x="1088" y="15639"/>
                  </a:lnTo>
                  <a:lnTo>
                    <a:pt x="925" y="15911"/>
                  </a:lnTo>
                  <a:lnTo>
                    <a:pt x="707" y="16156"/>
                  </a:lnTo>
                  <a:lnTo>
                    <a:pt x="490" y="16347"/>
                  </a:lnTo>
                  <a:lnTo>
                    <a:pt x="245" y="16537"/>
                  </a:lnTo>
                  <a:lnTo>
                    <a:pt x="0" y="16673"/>
                  </a:lnTo>
                  <a:lnTo>
                    <a:pt x="2774" y="28069"/>
                  </a:lnTo>
                  <a:lnTo>
                    <a:pt x="3046" y="29157"/>
                  </a:lnTo>
                  <a:lnTo>
                    <a:pt x="23065" y="24697"/>
                  </a:lnTo>
                  <a:lnTo>
                    <a:pt x="23065" y="24697"/>
                  </a:lnTo>
                  <a:lnTo>
                    <a:pt x="22548" y="22793"/>
                  </a:lnTo>
                  <a:lnTo>
                    <a:pt x="22004" y="20916"/>
                  </a:lnTo>
                  <a:lnTo>
                    <a:pt x="21406" y="19067"/>
                  </a:lnTo>
                  <a:lnTo>
                    <a:pt x="20753" y="17244"/>
                  </a:lnTo>
                  <a:lnTo>
                    <a:pt x="20100" y="15503"/>
                  </a:lnTo>
                  <a:lnTo>
                    <a:pt x="19420" y="13817"/>
                  </a:lnTo>
                  <a:lnTo>
                    <a:pt x="18686" y="12185"/>
                  </a:lnTo>
                  <a:lnTo>
                    <a:pt x="17951" y="10662"/>
                  </a:lnTo>
                  <a:lnTo>
                    <a:pt x="17217" y="9193"/>
                  </a:lnTo>
                  <a:lnTo>
                    <a:pt x="16455" y="7861"/>
                  </a:lnTo>
                  <a:lnTo>
                    <a:pt x="16075" y="7235"/>
                  </a:lnTo>
                  <a:lnTo>
                    <a:pt x="15694" y="6610"/>
                  </a:lnTo>
                  <a:lnTo>
                    <a:pt x="15286" y="6038"/>
                  </a:lnTo>
                  <a:lnTo>
                    <a:pt x="14905" y="5494"/>
                  </a:lnTo>
                  <a:lnTo>
                    <a:pt x="14524" y="5005"/>
                  </a:lnTo>
                  <a:lnTo>
                    <a:pt x="14144" y="4515"/>
                  </a:lnTo>
                  <a:lnTo>
                    <a:pt x="13736" y="4080"/>
                  </a:lnTo>
                  <a:lnTo>
                    <a:pt x="13355" y="3672"/>
                  </a:lnTo>
                  <a:lnTo>
                    <a:pt x="12974" y="3291"/>
                  </a:lnTo>
                  <a:lnTo>
                    <a:pt x="12593" y="2965"/>
                  </a:lnTo>
                  <a:lnTo>
                    <a:pt x="12212" y="2666"/>
                  </a:lnTo>
                  <a:lnTo>
                    <a:pt x="11859" y="242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4059;p58"/>
            <p:cNvSpPr/>
            <p:nvPr/>
          </p:nvSpPr>
          <p:spPr>
            <a:xfrm>
              <a:off x="4822358" y="2354930"/>
              <a:ext cx="394457" cy="519787"/>
            </a:xfrm>
            <a:custGeom>
              <a:avLst/>
              <a:gdLst/>
              <a:ahLst/>
              <a:cxnLst/>
              <a:rect l="l" t="t" r="r" b="b"/>
              <a:pathLst>
                <a:path w="20291" h="26738" extrusionOk="0">
                  <a:moveTo>
                    <a:pt x="9085" y="1"/>
                  </a:moveTo>
                  <a:lnTo>
                    <a:pt x="9493" y="599"/>
                  </a:lnTo>
                  <a:lnTo>
                    <a:pt x="9928" y="1225"/>
                  </a:lnTo>
                  <a:lnTo>
                    <a:pt x="10363" y="1878"/>
                  </a:lnTo>
                  <a:lnTo>
                    <a:pt x="10771" y="2612"/>
                  </a:lnTo>
                  <a:lnTo>
                    <a:pt x="11206" y="3346"/>
                  </a:lnTo>
                  <a:lnTo>
                    <a:pt x="11614" y="4135"/>
                  </a:lnTo>
                  <a:lnTo>
                    <a:pt x="12022" y="4951"/>
                  </a:lnTo>
                  <a:lnTo>
                    <a:pt x="12430" y="5794"/>
                  </a:lnTo>
                  <a:lnTo>
                    <a:pt x="13192" y="7508"/>
                  </a:lnTo>
                  <a:lnTo>
                    <a:pt x="13953" y="9276"/>
                  </a:lnTo>
                  <a:lnTo>
                    <a:pt x="14633" y="11044"/>
                  </a:lnTo>
                  <a:lnTo>
                    <a:pt x="15286" y="12757"/>
                  </a:lnTo>
                  <a:lnTo>
                    <a:pt x="15912" y="14416"/>
                  </a:lnTo>
                  <a:lnTo>
                    <a:pt x="16456" y="15994"/>
                  </a:lnTo>
                  <a:lnTo>
                    <a:pt x="17326" y="18632"/>
                  </a:lnTo>
                  <a:lnTo>
                    <a:pt x="17870" y="20454"/>
                  </a:lnTo>
                  <a:lnTo>
                    <a:pt x="18088" y="21107"/>
                  </a:lnTo>
                  <a:lnTo>
                    <a:pt x="0" y="25649"/>
                  </a:lnTo>
                  <a:lnTo>
                    <a:pt x="272" y="26737"/>
                  </a:lnTo>
                  <a:lnTo>
                    <a:pt x="20291" y="22277"/>
                  </a:lnTo>
                  <a:lnTo>
                    <a:pt x="19774" y="20373"/>
                  </a:lnTo>
                  <a:lnTo>
                    <a:pt x="19230" y="18496"/>
                  </a:lnTo>
                  <a:lnTo>
                    <a:pt x="18632" y="16647"/>
                  </a:lnTo>
                  <a:lnTo>
                    <a:pt x="17979" y="14824"/>
                  </a:lnTo>
                  <a:lnTo>
                    <a:pt x="17326" y="13083"/>
                  </a:lnTo>
                  <a:lnTo>
                    <a:pt x="16646" y="11397"/>
                  </a:lnTo>
                  <a:lnTo>
                    <a:pt x="15912" y="9765"/>
                  </a:lnTo>
                  <a:lnTo>
                    <a:pt x="15177" y="8242"/>
                  </a:lnTo>
                  <a:lnTo>
                    <a:pt x="14443" y="6773"/>
                  </a:lnTo>
                  <a:lnTo>
                    <a:pt x="13681" y="5441"/>
                  </a:lnTo>
                  <a:lnTo>
                    <a:pt x="13301" y="4815"/>
                  </a:lnTo>
                  <a:lnTo>
                    <a:pt x="12920" y="4190"/>
                  </a:lnTo>
                  <a:lnTo>
                    <a:pt x="12512" y="3618"/>
                  </a:lnTo>
                  <a:lnTo>
                    <a:pt x="12131" y="3074"/>
                  </a:lnTo>
                  <a:lnTo>
                    <a:pt x="11750" y="2585"/>
                  </a:lnTo>
                  <a:lnTo>
                    <a:pt x="11370" y="2095"/>
                  </a:lnTo>
                  <a:lnTo>
                    <a:pt x="10962" y="1660"/>
                  </a:lnTo>
                  <a:lnTo>
                    <a:pt x="10581" y="1252"/>
                  </a:lnTo>
                  <a:lnTo>
                    <a:pt x="10200" y="871"/>
                  </a:lnTo>
                  <a:lnTo>
                    <a:pt x="9819" y="545"/>
                  </a:lnTo>
                  <a:lnTo>
                    <a:pt x="9438" y="246"/>
                  </a:lnTo>
                  <a:lnTo>
                    <a:pt x="9085"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4060;p58"/>
            <p:cNvSpPr/>
            <p:nvPr/>
          </p:nvSpPr>
          <p:spPr>
            <a:xfrm>
              <a:off x="4822358" y="2354930"/>
              <a:ext cx="394457" cy="519787"/>
            </a:xfrm>
            <a:custGeom>
              <a:avLst/>
              <a:gdLst/>
              <a:ahLst/>
              <a:cxnLst/>
              <a:rect l="l" t="t" r="r" b="b"/>
              <a:pathLst>
                <a:path w="20291" h="26738" fill="none" extrusionOk="0">
                  <a:moveTo>
                    <a:pt x="9085" y="1"/>
                  </a:moveTo>
                  <a:lnTo>
                    <a:pt x="9085" y="1"/>
                  </a:lnTo>
                  <a:lnTo>
                    <a:pt x="9493" y="599"/>
                  </a:lnTo>
                  <a:lnTo>
                    <a:pt x="9928" y="1225"/>
                  </a:lnTo>
                  <a:lnTo>
                    <a:pt x="10363" y="1878"/>
                  </a:lnTo>
                  <a:lnTo>
                    <a:pt x="10771" y="2612"/>
                  </a:lnTo>
                  <a:lnTo>
                    <a:pt x="11206" y="3346"/>
                  </a:lnTo>
                  <a:lnTo>
                    <a:pt x="11614" y="4135"/>
                  </a:lnTo>
                  <a:lnTo>
                    <a:pt x="12022" y="4951"/>
                  </a:lnTo>
                  <a:lnTo>
                    <a:pt x="12430" y="5794"/>
                  </a:lnTo>
                  <a:lnTo>
                    <a:pt x="13192" y="7508"/>
                  </a:lnTo>
                  <a:lnTo>
                    <a:pt x="13953" y="9276"/>
                  </a:lnTo>
                  <a:lnTo>
                    <a:pt x="14633" y="11044"/>
                  </a:lnTo>
                  <a:lnTo>
                    <a:pt x="15286" y="12757"/>
                  </a:lnTo>
                  <a:lnTo>
                    <a:pt x="15912" y="14416"/>
                  </a:lnTo>
                  <a:lnTo>
                    <a:pt x="16456" y="15994"/>
                  </a:lnTo>
                  <a:lnTo>
                    <a:pt x="17326" y="18632"/>
                  </a:lnTo>
                  <a:lnTo>
                    <a:pt x="17870" y="20454"/>
                  </a:lnTo>
                  <a:lnTo>
                    <a:pt x="18088" y="21107"/>
                  </a:lnTo>
                  <a:lnTo>
                    <a:pt x="0" y="25649"/>
                  </a:lnTo>
                  <a:lnTo>
                    <a:pt x="272" y="26737"/>
                  </a:lnTo>
                  <a:lnTo>
                    <a:pt x="20291" y="22277"/>
                  </a:lnTo>
                  <a:lnTo>
                    <a:pt x="20291" y="22277"/>
                  </a:lnTo>
                  <a:lnTo>
                    <a:pt x="19774" y="20373"/>
                  </a:lnTo>
                  <a:lnTo>
                    <a:pt x="19230" y="18496"/>
                  </a:lnTo>
                  <a:lnTo>
                    <a:pt x="18632" y="16647"/>
                  </a:lnTo>
                  <a:lnTo>
                    <a:pt x="17979" y="14824"/>
                  </a:lnTo>
                  <a:lnTo>
                    <a:pt x="17326" y="13083"/>
                  </a:lnTo>
                  <a:lnTo>
                    <a:pt x="16646" y="11397"/>
                  </a:lnTo>
                  <a:lnTo>
                    <a:pt x="15912" y="9765"/>
                  </a:lnTo>
                  <a:lnTo>
                    <a:pt x="15177" y="8242"/>
                  </a:lnTo>
                  <a:lnTo>
                    <a:pt x="14443" y="6773"/>
                  </a:lnTo>
                  <a:lnTo>
                    <a:pt x="13681" y="5441"/>
                  </a:lnTo>
                  <a:lnTo>
                    <a:pt x="13301" y="4815"/>
                  </a:lnTo>
                  <a:lnTo>
                    <a:pt x="12920" y="4190"/>
                  </a:lnTo>
                  <a:lnTo>
                    <a:pt x="12512" y="3618"/>
                  </a:lnTo>
                  <a:lnTo>
                    <a:pt x="12131" y="3074"/>
                  </a:lnTo>
                  <a:lnTo>
                    <a:pt x="11750" y="2585"/>
                  </a:lnTo>
                  <a:lnTo>
                    <a:pt x="11370" y="2095"/>
                  </a:lnTo>
                  <a:lnTo>
                    <a:pt x="10962" y="1660"/>
                  </a:lnTo>
                  <a:lnTo>
                    <a:pt x="10581" y="1252"/>
                  </a:lnTo>
                  <a:lnTo>
                    <a:pt x="10200" y="871"/>
                  </a:lnTo>
                  <a:lnTo>
                    <a:pt x="9819" y="545"/>
                  </a:lnTo>
                  <a:lnTo>
                    <a:pt x="9438" y="246"/>
                  </a:lnTo>
                  <a:lnTo>
                    <a:pt x="90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4061;p58"/>
            <p:cNvSpPr/>
            <p:nvPr/>
          </p:nvSpPr>
          <p:spPr>
            <a:xfrm>
              <a:off x="4777413" y="2708661"/>
              <a:ext cx="67165" cy="171344"/>
            </a:xfrm>
            <a:custGeom>
              <a:avLst/>
              <a:gdLst/>
              <a:ahLst/>
              <a:cxnLst/>
              <a:rect l="l" t="t" r="r" b="b"/>
              <a:pathLst>
                <a:path w="3455" h="8814" extrusionOk="0">
                  <a:moveTo>
                    <a:pt x="1" y="1"/>
                  </a:moveTo>
                  <a:lnTo>
                    <a:pt x="137" y="1116"/>
                  </a:lnTo>
                  <a:lnTo>
                    <a:pt x="327" y="2204"/>
                  </a:lnTo>
                  <a:lnTo>
                    <a:pt x="572" y="3292"/>
                  </a:lnTo>
                  <a:lnTo>
                    <a:pt x="817" y="4380"/>
                  </a:lnTo>
                  <a:lnTo>
                    <a:pt x="1089" y="5468"/>
                  </a:lnTo>
                  <a:lnTo>
                    <a:pt x="1388" y="6529"/>
                  </a:lnTo>
                  <a:lnTo>
                    <a:pt x="1741" y="7589"/>
                  </a:lnTo>
                  <a:lnTo>
                    <a:pt x="2095" y="8650"/>
                  </a:lnTo>
                  <a:lnTo>
                    <a:pt x="2149" y="8813"/>
                  </a:lnTo>
                  <a:lnTo>
                    <a:pt x="2285" y="8759"/>
                  </a:lnTo>
                  <a:lnTo>
                    <a:pt x="2557" y="8623"/>
                  </a:lnTo>
                  <a:lnTo>
                    <a:pt x="2856" y="8514"/>
                  </a:lnTo>
                  <a:lnTo>
                    <a:pt x="3156" y="8460"/>
                  </a:lnTo>
                  <a:lnTo>
                    <a:pt x="3455" y="8405"/>
                  </a:lnTo>
                  <a:lnTo>
                    <a:pt x="3156" y="8351"/>
                  </a:lnTo>
                  <a:lnTo>
                    <a:pt x="2829" y="8351"/>
                  </a:lnTo>
                  <a:lnTo>
                    <a:pt x="2503" y="8405"/>
                  </a:lnTo>
                  <a:lnTo>
                    <a:pt x="2370" y="8427"/>
                  </a:lnTo>
                  <a:lnTo>
                    <a:pt x="2370" y="8427"/>
                  </a:lnTo>
                  <a:lnTo>
                    <a:pt x="2204" y="7453"/>
                  </a:lnTo>
                  <a:lnTo>
                    <a:pt x="1959" y="6365"/>
                  </a:lnTo>
                  <a:lnTo>
                    <a:pt x="1714" y="5305"/>
                  </a:lnTo>
                  <a:lnTo>
                    <a:pt x="1415" y="4217"/>
                  </a:lnTo>
                  <a:lnTo>
                    <a:pt x="1116" y="3156"/>
                  </a:lnTo>
                  <a:lnTo>
                    <a:pt x="789" y="2095"/>
                  </a:lnTo>
                  <a:lnTo>
                    <a:pt x="409" y="1034"/>
                  </a:lnTo>
                  <a:lnTo>
                    <a:pt x="1"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4062;p58"/>
            <p:cNvSpPr/>
            <p:nvPr/>
          </p:nvSpPr>
          <p:spPr>
            <a:xfrm>
              <a:off x="4175181" y="1337635"/>
              <a:ext cx="753475" cy="781507"/>
            </a:xfrm>
            <a:custGeom>
              <a:avLst/>
              <a:gdLst/>
              <a:ahLst/>
              <a:cxnLst/>
              <a:rect l="l" t="t" r="r" b="b"/>
              <a:pathLst>
                <a:path w="38759" h="40201" extrusionOk="0">
                  <a:moveTo>
                    <a:pt x="19665" y="1"/>
                  </a:moveTo>
                  <a:lnTo>
                    <a:pt x="19094" y="28"/>
                  </a:lnTo>
                  <a:lnTo>
                    <a:pt x="18223" y="55"/>
                  </a:lnTo>
                  <a:lnTo>
                    <a:pt x="17652" y="109"/>
                  </a:lnTo>
                  <a:lnTo>
                    <a:pt x="17435" y="137"/>
                  </a:lnTo>
                  <a:lnTo>
                    <a:pt x="16918" y="191"/>
                  </a:lnTo>
                  <a:lnTo>
                    <a:pt x="16401" y="273"/>
                  </a:lnTo>
                  <a:lnTo>
                    <a:pt x="15911" y="354"/>
                  </a:lnTo>
                  <a:lnTo>
                    <a:pt x="15422" y="463"/>
                  </a:lnTo>
                  <a:lnTo>
                    <a:pt x="14960" y="572"/>
                  </a:lnTo>
                  <a:lnTo>
                    <a:pt x="14524" y="708"/>
                  </a:lnTo>
                  <a:lnTo>
                    <a:pt x="14062" y="844"/>
                  </a:lnTo>
                  <a:lnTo>
                    <a:pt x="13654" y="1007"/>
                  </a:lnTo>
                  <a:lnTo>
                    <a:pt x="13246" y="1170"/>
                  </a:lnTo>
                  <a:lnTo>
                    <a:pt x="12838" y="1361"/>
                  </a:lnTo>
                  <a:lnTo>
                    <a:pt x="12457" y="1551"/>
                  </a:lnTo>
                  <a:lnTo>
                    <a:pt x="12076" y="1741"/>
                  </a:lnTo>
                  <a:lnTo>
                    <a:pt x="11369" y="2204"/>
                  </a:lnTo>
                  <a:lnTo>
                    <a:pt x="10689" y="2693"/>
                  </a:lnTo>
                  <a:lnTo>
                    <a:pt x="10064" y="3210"/>
                  </a:lnTo>
                  <a:lnTo>
                    <a:pt x="9493" y="3781"/>
                  </a:lnTo>
                  <a:lnTo>
                    <a:pt x="8976" y="4380"/>
                  </a:lnTo>
                  <a:lnTo>
                    <a:pt x="8486" y="5032"/>
                  </a:lnTo>
                  <a:lnTo>
                    <a:pt x="8024" y="5685"/>
                  </a:lnTo>
                  <a:lnTo>
                    <a:pt x="7616" y="6365"/>
                  </a:lnTo>
                  <a:lnTo>
                    <a:pt x="7235" y="7072"/>
                  </a:lnTo>
                  <a:lnTo>
                    <a:pt x="6881" y="7779"/>
                  </a:lnTo>
                  <a:lnTo>
                    <a:pt x="6582" y="8541"/>
                  </a:lnTo>
                  <a:lnTo>
                    <a:pt x="6310" y="9275"/>
                  </a:lnTo>
                  <a:lnTo>
                    <a:pt x="6066" y="10037"/>
                  </a:lnTo>
                  <a:lnTo>
                    <a:pt x="5848" y="10799"/>
                  </a:lnTo>
                  <a:lnTo>
                    <a:pt x="5658" y="11560"/>
                  </a:lnTo>
                  <a:lnTo>
                    <a:pt x="5494" y="12349"/>
                  </a:lnTo>
                  <a:lnTo>
                    <a:pt x="5358" y="13110"/>
                  </a:lnTo>
                  <a:lnTo>
                    <a:pt x="5222" y="13872"/>
                  </a:lnTo>
                  <a:lnTo>
                    <a:pt x="5141" y="14606"/>
                  </a:lnTo>
                  <a:lnTo>
                    <a:pt x="5059" y="15341"/>
                  </a:lnTo>
                  <a:lnTo>
                    <a:pt x="4950" y="16755"/>
                  </a:lnTo>
                  <a:lnTo>
                    <a:pt x="4896" y="18088"/>
                  </a:lnTo>
                  <a:lnTo>
                    <a:pt x="4896" y="19312"/>
                  </a:lnTo>
                  <a:lnTo>
                    <a:pt x="4379" y="19040"/>
                  </a:lnTo>
                  <a:lnTo>
                    <a:pt x="4162" y="18931"/>
                  </a:lnTo>
                  <a:lnTo>
                    <a:pt x="3998" y="18877"/>
                  </a:lnTo>
                  <a:lnTo>
                    <a:pt x="3699" y="18822"/>
                  </a:lnTo>
                  <a:lnTo>
                    <a:pt x="3373" y="18795"/>
                  </a:lnTo>
                  <a:lnTo>
                    <a:pt x="3074" y="18822"/>
                  </a:lnTo>
                  <a:lnTo>
                    <a:pt x="2774" y="18877"/>
                  </a:lnTo>
                  <a:lnTo>
                    <a:pt x="2475" y="18931"/>
                  </a:lnTo>
                  <a:lnTo>
                    <a:pt x="2203" y="19040"/>
                  </a:lnTo>
                  <a:lnTo>
                    <a:pt x="1904" y="19176"/>
                  </a:lnTo>
                  <a:lnTo>
                    <a:pt x="1659" y="19339"/>
                  </a:lnTo>
                  <a:lnTo>
                    <a:pt x="1415" y="19529"/>
                  </a:lnTo>
                  <a:lnTo>
                    <a:pt x="1170" y="19720"/>
                  </a:lnTo>
                  <a:lnTo>
                    <a:pt x="952" y="19964"/>
                  </a:lnTo>
                  <a:lnTo>
                    <a:pt x="762" y="20182"/>
                  </a:lnTo>
                  <a:lnTo>
                    <a:pt x="571" y="20454"/>
                  </a:lnTo>
                  <a:lnTo>
                    <a:pt x="408" y="20726"/>
                  </a:lnTo>
                  <a:lnTo>
                    <a:pt x="272" y="20998"/>
                  </a:lnTo>
                  <a:lnTo>
                    <a:pt x="163" y="21270"/>
                  </a:lnTo>
                  <a:lnTo>
                    <a:pt x="55" y="21760"/>
                  </a:lnTo>
                  <a:lnTo>
                    <a:pt x="0" y="22249"/>
                  </a:lnTo>
                  <a:lnTo>
                    <a:pt x="0" y="22739"/>
                  </a:lnTo>
                  <a:lnTo>
                    <a:pt x="55" y="23201"/>
                  </a:lnTo>
                  <a:lnTo>
                    <a:pt x="163" y="23691"/>
                  </a:lnTo>
                  <a:lnTo>
                    <a:pt x="299" y="24153"/>
                  </a:lnTo>
                  <a:lnTo>
                    <a:pt x="517" y="24615"/>
                  </a:lnTo>
                  <a:lnTo>
                    <a:pt x="762" y="25023"/>
                  </a:lnTo>
                  <a:lnTo>
                    <a:pt x="1007" y="25377"/>
                  </a:lnTo>
                  <a:lnTo>
                    <a:pt x="1279" y="25703"/>
                  </a:lnTo>
                  <a:lnTo>
                    <a:pt x="1551" y="26003"/>
                  </a:lnTo>
                  <a:lnTo>
                    <a:pt x="1877" y="26302"/>
                  </a:lnTo>
                  <a:lnTo>
                    <a:pt x="2231" y="26574"/>
                  </a:lnTo>
                  <a:lnTo>
                    <a:pt x="2584" y="26791"/>
                  </a:lnTo>
                  <a:lnTo>
                    <a:pt x="2938" y="27009"/>
                  </a:lnTo>
                  <a:lnTo>
                    <a:pt x="3318" y="27172"/>
                  </a:lnTo>
                  <a:lnTo>
                    <a:pt x="3618" y="27254"/>
                  </a:lnTo>
                  <a:lnTo>
                    <a:pt x="4107" y="27335"/>
                  </a:lnTo>
                  <a:lnTo>
                    <a:pt x="4706" y="27390"/>
                  </a:lnTo>
                  <a:lnTo>
                    <a:pt x="5304" y="27417"/>
                  </a:lnTo>
                  <a:lnTo>
                    <a:pt x="5386" y="28070"/>
                  </a:lnTo>
                  <a:lnTo>
                    <a:pt x="5494" y="28695"/>
                  </a:lnTo>
                  <a:lnTo>
                    <a:pt x="5630" y="29294"/>
                  </a:lnTo>
                  <a:lnTo>
                    <a:pt x="5766" y="29892"/>
                  </a:lnTo>
                  <a:lnTo>
                    <a:pt x="5902" y="30436"/>
                  </a:lnTo>
                  <a:lnTo>
                    <a:pt x="6066" y="30980"/>
                  </a:lnTo>
                  <a:lnTo>
                    <a:pt x="6256" y="31524"/>
                  </a:lnTo>
                  <a:lnTo>
                    <a:pt x="6446" y="32014"/>
                  </a:lnTo>
                  <a:lnTo>
                    <a:pt x="6637" y="32503"/>
                  </a:lnTo>
                  <a:lnTo>
                    <a:pt x="6854" y="32965"/>
                  </a:lnTo>
                  <a:lnTo>
                    <a:pt x="7072" y="33401"/>
                  </a:lnTo>
                  <a:lnTo>
                    <a:pt x="7317" y="33836"/>
                  </a:lnTo>
                  <a:lnTo>
                    <a:pt x="7534" y="34244"/>
                  </a:lnTo>
                  <a:lnTo>
                    <a:pt x="7806" y="34652"/>
                  </a:lnTo>
                  <a:lnTo>
                    <a:pt x="8051" y="35005"/>
                  </a:lnTo>
                  <a:lnTo>
                    <a:pt x="8323" y="35386"/>
                  </a:lnTo>
                  <a:lnTo>
                    <a:pt x="8894" y="36039"/>
                  </a:lnTo>
                  <a:lnTo>
                    <a:pt x="9465" y="36637"/>
                  </a:lnTo>
                  <a:lnTo>
                    <a:pt x="10064" y="37181"/>
                  </a:lnTo>
                  <a:lnTo>
                    <a:pt x="10689" y="37671"/>
                  </a:lnTo>
                  <a:lnTo>
                    <a:pt x="11315" y="38106"/>
                  </a:lnTo>
                  <a:lnTo>
                    <a:pt x="11968" y="38487"/>
                  </a:lnTo>
                  <a:lnTo>
                    <a:pt x="12620" y="38813"/>
                  </a:lnTo>
                  <a:lnTo>
                    <a:pt x="13246" y="39085"/>
                  </a:lnTo>
                  <a:lnTo>
                    <a:pt x="13899" y="39330"/>
                  </a:lnTo>
                  <a:lnTo>
                    <a:pt x="14524" y="39548"/>
                  </a:lnTo>
                  <a:lnTo>
                    <a:pt x="15150" y="39711"/>
                  </a:lnTo>
                  <a:lnTo>
                    <a:pt x="15748" y="39874"/>
                  </a:lnTo>
                  <a:lnTo>
                    <a:pt x="16319" y="39983"/>
                  </a:lnTo>
                  <a:lnTo>
                    <a:pt x="16863" y="40064"/>
                  </a:lnTo>
                  <a:lnTo>
                    <a:pt x="17380" y="40119"/>
                  </a:lnTo>
                  <a:lnTo>
                    <a:pt x="17843" y="40173"/>
                  </a:lnTo>
                  <a:lnTo>
                    <a:pt x="18686" y="40200"/>
                  </a:lnTo>
                  <a:lnTo>
                    <a:pt x="19339" y="40200"/>
                  </a:lnTo>
                  <a:lnTo>
                    <a:pt x="19882" y="40173"/>
                  </a:lnTo>
                  <a:lnTo>
                    <a:pt x="20916" y="40200"/>
                  </a:lnTo>
                  <a:lnTo>
                    <a:pt x="21868" y="40173"/>
                  </a:lnTo>
                  <a:lnTo>
                    <a:pt x="22793" y="40119"/>
                  </a:lnTo>
                  <a:lnTo>
                    <a:pt x="23690" y="40010"/>
                  </a:lnTo>
                  <a:lnTo>
                    <a:pt x="24506" y="39847"/>
                  </a:lnTo>
                  <a:lnTo>
                    <a:pt x="25322" y="39656"/>
                  </a:lnTo>
                  <a:lnTo>
                    <a:pt x="26057" y="39439"/>
                  </a:lnTo>
                  <a:lnTo>
                    <a:pt x="26764" y="39194"/>
                  </a:lnTo>
                  <a:lnTo>
                    <a:pt x="27444" y="38895"/>
                  </a:lnTo>
                  <a:lnTo>
                    <a:pt x="28069" y="38568"/>
                  </a:lnTo>
                  <a:lnTo>
                    <a:pt x="28668" y="38215"/>
                  </a:lnTo>
                  <a:lnTo>
                    <a:pt x="29239" y="37834"/>
                  </a:lnTo>
                  <a:lnTo>
                    <a:pt x="29756" y="37426"/>
                  </a:lnTo>
                  <a:lnTo>
                    <a:pt x="30245" y="36991"/>
                  </a:lnTo>
                  <a:lnTo>
                    <a:pt x="30708" y="36528"/>
                  </a:lnTo>
                  <a:lnTo>
                    <a:pt x="31143" y="36066"/>
                  </a:lnTo>
                  <a:lnTo>
                    <a:pt x="31524" y="35577"/>
                  </a:lnTo>
                  <a:lnTo>
                    <a:pt x="31904" y="35060"/>
                  </a:lnTo>
                  <a:lnTo>
                    <a:pt x="32231" y="34543"/>
                  </a:lnTo>
                  <a:lnTo>
                    <a:pt x="32557" y="33999"/>
                  </a:lnTo>
                  <a:lnTo>
                    <a:pt x="32829" y="33455"/>
                  </a:lnTo>
                  <a:lnTo>
                    <a:pt x="33101" y="32911"/>
                  </a:lnTo>
                  <a:lnTo>
                    <a:pt x="33319" y="32367"/>
                  </a:lnTo>
                  <a:lnTo>
                    <a:pt x="33536" y="31796"/>
                  </a:lnTo>
                  <a:lnTo>
                    <a:pt x="33727" y="31225"/>
                  </a:lnTo>
                  <a:lnTo>
                    <a:pt x="33890" y="30654"/>
                  </a:lnTo>
                  <a:lnTo>
                    <a:pt x="34053" y="30082"/>
                  </a:lnTo>
                  <a:lnTo>
                    <a:pt x="34189" y="29538"/>
                  </a:lnTo>
                  <a:lnTo>
                    <a:pt x="34379" y="28423"/>
                  </a:lnTo>
                  <a:lnTo>
                    <a:pt x="34543" y="27335"/>
                  </a:lnTo>
                  <a:lnTo>
                    <a:pt x="35087" y="27254"/>
                  </a:lnTo>
                  <a:lnTo>
                    <a:pt x="35413" y="27172"/>
                  </a:lnTo>
                  <a:lnTo>
                    <a:pt x="35794" y="27009"/>
                  </a:lnTo>
                  <a:lnTo>
                    <a:pt x="36175" y="26791"/>
                  </a:lnTo>
                  <a:lnTo>
                    <a:pt x="36528" y="26574"/>
                  </a:lnTo>
                  <a:lnTo>
                    <a:pt x="36882" y="26302"/>
                  </a:lnTo>
                  <a:lnTo>
                    <a:pt x="37181" y="26003"/>
                  </a:lnTo>
                  <a:lnTo>
                    <a:pt x="37480" y="25703"/>
                  </a:lnTo>
                  <a:lnTo>
                    <a:pt x="37752" y="25377"/>
                  </a:lnTo>
                  <a:lnTo>
                    <a:pt x="37997" y="25023"/>
                  </a:lnTo>
                  <a:lnTo>
                    <a:pt x="38242" y="24615"/>
                  </a:lnTo>
                  <a:lnTo>
                    <a:pt x="38432" y="24153"/>
                  </a:lnTo>
                  <a:lnTo>
                    <a:pt x="38595" y="23691"/>
                  </a:lnTo>
                  <a:lnTo>
                    <a:pt x="38704" y="23201"/>
                  </a:lnTo>
                  <a:lnTo>
                    <a:pt x="38758" y="22739"/>
                  </a:lnTo>
                  <a:lnTo>
                    <a:pt x="38758" y="22249"/>
                  </a:lnTo>
                  <a:lnTo>
                    <a:pt x="38704" y="21760"/>
                  </a:lnTo>
                  <a:lnTo>
                    <a:pt x="38568" y="21270"/>
                  </a:lnTo>
                  <a:lnTo>
                    <a:pt x="38459" y="20998"/>
                  </a:lnTo>
                  <a:lnTo>
                    <a:pt x="38350" y="20726"/>
                  </a:lnTo>
                  <a:lnTo>
                    <a:pt x="38187" y="20454"/>
                  </a:lnTo>
                  <a:lnTo>
                    <a:pt x="37997" y="20209"/>
                  </a:lnTo>
                  <a:lnTo>
                    <a:pt x="37806" y="19964"/>
                  </a:lnTo>
                  <a:lnTo>
                    <a:pt x="37589" y="19747"/>
                  </a:lnTo>
                  <a:lnTo>
                    <a:pt x="37371" y="19529"/>
                  </a:lnTo>
                  <a:lnTo>
                    <a:pt x="37099" y="19339"/>
                  </a:lnTo>
                  <a:lnTo>
                    <a:pt x="36855" y="19203"/>
                  </a:lnTo>
                  <a:lnTo>
                    <a:pt x="36583" y="19067"/>
                  </a:lnTo>
                  <a:lnTo>
                    <a:pt x="36283" y="18958"/>
                  </a:lnTo>
                  <a:lnTo>
                    <a:pt x="35984" y="18877"/>
                  </a:lnTo>
                  <a:lnTo>
                    <a:pt x="35685" y="18822"/>
                  </a:lnTo>
                  <a:lnTo>
                    <a:pt x="35386" y="18795"/>
                  </a:lnTo>
                  <a:lnTo>
                    <a:pt x="35087" y="18822"/>
                  </a:lnTo>
                  <a:lnTo>
                    <a:pt x="34760" y="18877"/>
                  </a:lnTo>
                  <a:lnTo>
                    <a:pt x="34760" y="18877"/>
                  </a:lnTo>
                  <a:lnTo>
                    <a:pt x="34787" y="17897"/>
                  </a:lnTo>
                  <a:lnTo>
                    <a:pt x="34787" y="16918"/>
                  </a:lnTo>
                  <a:lnTo>
                    <a:pt x="34760" y="15993"/>
                  </a:lnTo>
                  <a:lnTo>
                    <a:pt x="34706" y="15096"/>
                  </a:lnTo>
                  <a:lnTo>
                    <a:pt x="34624" y="14253"/>
                  </a:lnTo>
                  <a:lnTo>
                    <a:pt x="34515" y="13410"/>
                  </a:lnTo>
                  <a:lnTo>
                    <a:pt x="34379" y="12621"/>
                  </a:lnTo>
                  <a:lnTo>
                    <a:pt x="34243" y="11859"/>
                  </a:lnTo>
                  <a:lnTo>
                    <a:pt x="34080" y="11125"/>
                  </a:lnTo>
                  <a:lnTo>
                    <a:pt x="33890" y="10418"/>
                  </a:lnTo>
                  <a:lnTo>
                    <a:pt x="33672" y="9738"/>
                  </a:lnTo>
                  <a:lnTo>
                    <a:pt x="33455" y="9112"/>
                  </a:lnTo>
                  <a:lnTo>
                    <a:pt x="33210" y="8487"/>
                  </a:lnTo>
                  <a:lnTo>
                    <a:pt x="32938" y="7915"/>
                  </a:lnTo>
                  <a:lnTo>
                    <a:pt x="32666" y="7344"/>
                  </a:lnTo>
                  <a:lnTo>
                    <a:pt x="32367" y="6800"/>
                  </a:lnTo>
                  <a:lnTo>
                    <a:pt x="32068" y="6311"/>
                  </a:lnTo>
                  <a:lnTo>
                    <a:pt x="31741" y="5821"/>
                  </a:lnTo>
                  <a:lnTo>
                    <a:pt x="31415" y="5359"/>
                  </a:lnTo>
                  <a:lnTo>
                    <a:pt x="31088" y="4924"/>
                  </a:lnTo>
                  <a:lnTo>
                    <a:pt x="30735" y="4516"/>
                  </a:lnTo>
                  <a:lnTo>
                    <a:pt x="30354" y="4135"/>
                  </a:lnTo>
                  <a:lnTo>
                    <a:pt x="30000" y="3781"/>
                  </a:lnTo>
                  <a:lnTo>
                    <a:pt x="29620" y="3428"/>
                  </a:lnTo>
                  <a:lnTo>
                    <a:pt x="29239" y="3101"/>
                  </a:lnTo>
                  <a:lnTo>
                    <a:pt x="28831" y="2802"/>
                  </a:lnTo>
                  <a:lnTo>
                    <a:pt x="28423" y="2530"/>
                  </a:lnTo>
                  <a:lnTo>
                    <a:pt x="28042" y="2258"/>
                  </a:lnTo>
                  <a:lnTo>
                    <a:pt x="27634" y="2013"/>
                  </a:lnTo>
                  <a:lnTo>
                    <a:pt x="27226" y="1796"/>
                  </a:lnTo>
                  <a:lnTo>
                    <a:pt x="26383" y="1388"/>
                  </a:lnTo>
                  <a:lnTo>
                    <a:pt x="25567" y="1061"/>
                  </a:lnTo>
                  <a:lnTo>
                    <a:pt x="24724" y="762"/>
                  </a:lnTo>
                  <a:lnTo>
                    <a:pt x="23908" y="545"/>
                  </a:lnTo>
                  <a:lnTo>
                    <a:pt x="23119" y="354"/>
                  </a:lnTo>
                  <a:lnTo>
                    <a:pt x="22358" y="218"/>
                  </a:lnTo>
                  <a:lnTo>
                    <a:pt x="21623" y="137"/>
                  </a:lnTo>
                  <a:lnTo>
                    <a:pt x="20916" y="55"/>
                  </a:lnTo>
                  <a:lnTo>
                    <a:pt x="20263" y="28"/>
                  </a:lnTo>
                  <a:lnTo>
                    <a:pt x="19665" y="1"/>
                  </a:lnTo>
                  <a:close/>
                </a:path>
              </a:pathLst>
            </a:custGeom>
            <a:solidFill>
              <a:srgbClr val="F5B4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4063;p58"/>
            <p:cNvSpPr/>
            <p:nvPr/>
          </p:nvSpPr>
          <p:spPr>
            <a:xfrm>
              <a:off x="4485541" y="1845758"/>
              <a:ext cx="152837" cy="50252"/>
            </a:xfrm>
            <a:custGeom>
              <a:avLst/>
              <a:gdLst/>
              <a:ahLst/>
              <a:cxnLst/>
              <a:rect l="l" t="t" r="r" b="b"/>
              <a:pathLst>
                <a:path w="7862" h="2585" extrusionOk="0">
                  <a:moveTo>
                    <a:pt x="1" y="1"/>
                  </a:moveTo>
                  <a:lnTo>
                    <a:pt x="327" y="490"/>
                  </a:lnTo>
                  <a:lnTo>
                    <a:pt x="681" y="980"/>
                  </a:lnTo>
                  <a:lnTo>
                    <a:pt x="1116" y="1388"/>
                  </a:lnTo>
                  <a:lnTo>
                    <a:pt x="1361" y="1578"/>
                  </a:lnTo>
                  <a:lnTo>
                    <a:pt x="1606" y="1769"/>
                  </a:lnTo>
                  <a:lnTo>
                    <a:pt x="1850" y="1959"/>
                  </a:lnTo>
                  <a:lnTo>
                    <a:pt x="2122" y="2095"/>
                  </a:lnTo>
                  <a:lnTo>
                    <a:pt x="2394" y="2231"/>
                  </a:lnTo>
                  <a:lnTo>
                    <a:pt x="2694" y="2340"/>
                  </a:lnTo>
                  <a:lnTo>
                    <a:pt x="2993" y="2448"/>
                  </a:lnTo>
                  <a:lnTo>
                    <a:pt x="3292" y="2503"/>
                  </a:lnTo>
                  <a:lnTo>
                    <a:pt x="3618" y="2557"/>
                  </a:lnTo>
                  <a:lnTo>
                    <a:pt x="3917" y="2584"/>
                  </a:lnTo>
                  <a:lnTo>
                    <a:pt x="4244" y="2557"/>
                  </a:lnTo>
                  <a:lnTo>
                    <a:pt x="4570" y="2530"/>
                  </a:lnTo>
                  <a:lnTo>
                    <a:pt x="4869" y="2448"/>
                  </a:lnTo>
                  <a:lnTo>
                    <a:pt x="5169" y="2367"/>
                  </a:lnTo>
                  <a:lnTo>
                    <a:pt x="5468" y="2258"/>
                  </a:lnTo>
                  <a:lnTo>
                    <a:pt x="5740" y="2122"/>
                  </a:lnTo>
                  <a:lnTo>
                    <a:pt x="6012" y="1959"/>
                  </a:lnTo>
                  <a:lnTo>
                    <a:pt x="6284" y="1796"/>
                  </a:lnTo>
                  <a:lnTo>
                    <a:pt x="6529" y="1605"/>
                  </a:lnTo>
                  <a:lnTo>
                    <a:pt x="6746" y="1415"/>
                  </a:lnTo>
                  <a:lnTo>
                    <a:pt x="6964" y="1197"/>
                  </a:lnTo>
                  <a:lnTo>
                    <a:pt x="7181" y="980"/>
                  </a:lnTo>
                  <a:lnTo>
                    <a:pt x="7372" y="762"/>
                  </a:lnTo>
                  <a:lnTo>
                    <a:pt x="7535" y="517"/>
                  </a:lnTo>
                  <a:lnTo>
                    <a:pt x="7698" y="273"/>
                  </a:lnTo>
                  <a:lnTo>
                    <a:pt x="7861" y="1"/>
                  </a:lnTo>
                  <a:lnTo>
                    <a:pt x="7426" y="409"/>
                  </a:lnTo>
                  <a:lnTo>
                    <a:pt x="6964" y="762"/>
                  </a:lnTo>
                  <a:lnTo>
                    <a:pt x="6501" y="1089"/>
                  </a:lnTo>
                  <a:lnTo>
                    <a:pt x="6012" y="1388"/>
                  </a:lnTo>
                  <a:lnTo>
                    <a:pt x="5522" y="1605"/>
                  </a:lnTo>
                  <a:lnTo>
                    <a:pt x="5250" y="1714"/>
                  </a:lnTo>
                  <a:lnTo>
                    <a:pt x="5005" y="1796"/>
                  </a:lnTo>
                  <a:lnTo>
                    <a:pt x="4733" y="1850"/>
                  </a:lnTo>
                  <a:lnTo>
                    <a:pt x="4461" y="1904"/>
                  </a:lnTo>
                  <a:lnTo>
                    <a:pt x="4189" y="1932"/>
                  </a:lnTo>
                  <a:lnTo>
                    <a:pt x="3673" y="1932"/>
                  </a:lnTo>
                  <a:lnTo>
                    <a:pt x="3401" y="1904"/>
                  </a:lnTo>
                  <a:lnTo>
                    <a:pt x="3129" y="1850"/>
                  </a:lnTo>
                  <a:lnTo>
                    <a:pt x="2884" y="1769"/>
                  </a:lnTo>
                  <a:lnTo>
                    <a:pt x="2612" y="1687"/>
                  </a:lnTo>
                  <a:lnTo>
                    <a:pt x="2367" y="1605"/>
                  </a:lnTo>
                  <a:lnTo>
                    <a:pt x="2095" y="1469"/>
                  </a:lnTo>
                  <a:lnTo>
                    <a:pt x="1850" y="1361"/>
                  </a:lnTo>
                  <a:lnTo>
                    <a:pt x="1606" y="1225"/>
                  </a:lnTo>
                  <a:lnTo>
                    <a:pt x="1388" y="1061"/>
                  </a:lnTo>
                  <a:lnTo>
                    <a:pt x="898" y="735"/>
                  </a:lnTo>
                  <a:lnTo>
                    <a:pt x="463" y="35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4064;p58"/>
            <p:cNvSpPr/>
            <p:nvPr/>
          </p:nvSpPr>
          <p:spPr>
            <a:xfrm>
              <a:off x="4540536" y="1919786"/>
              <a:ext cx="42846" cy="7426"/>
            </a:xfrm>
            <a:custGeom>
              <a:avLst/>
              <a:gdLst/>
              <a:ahLst/>
              <a:cxnLst/>
              <a:rect l="l" t="t" r="r" b="b"/>
              <a:pathLst>
                <a:path w="2204" h="382" extrusionOk="0">
                  <a:moveTo>
                    <a:pt x="1" y="0"/>
                  </a:moveTo>
                  <a:lnTo>
                    <a:pt x="245" y="164"/>
                  </a:lnTo>
                  <a:lnTo>
                    <a:pt x="517" y="272"/>
                  </a:lnTo>
                  <a:lnTo>
                    <a:pt x="789" y="354"/>
                  </a:lnTo>
                  <a:lnTo>
                    <a:pt x="1088" y="381"/>
                  </a:lnTo>
                  <a:lnTo>
                    <a:pt x="1388" y="354"/>
                  </a:lnTo>
                  <a:lnTo>
                    <a:pt x="1687" y="272"/>
                  </a:lnTo>
                  <a:lnTo>
                    <a:pt x="1959" y="164"/>
                  </a:lnTo>
                  <a:lnTo>
                    <a:pt x="2068" y="82"/>
                  </a:lnTo>
                  <a:lnTo>
                    <a:pt x="2204" y="0"/>
                  </a:lnTo>
                  <a:lnTo>
                    <a:pt x="1632" y="82"/>
                  </a:lnTo>
                  <a:lnTo>
                    <a:pt x="1360" y="109"/>
                  </a:lnTo>
                  <a:lnTo>
                    <a:pt x="817" y="109"/>
                  </a:lnTo>
                  <a:lnTo>
                    <a:pt x="545" y="8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4065;p58"/>
            <p:cNvSpPr/>
            <p:nvPr/>
          </p:nvSpPr>
          <p:spPr>
            <a:xfrm>
              <a:off x="4394600" y="1563411"/>
              <a:ext cx="119517" cy="61878"/>
            </a:xfrm>
            <a:custGeom>
              <a:avLst/>
              <a:gdLst/>
              <a:ahLst/>
              <a:cxnLst/>
              <a:rect l="l" t="t" r="r" b="b"/>
              <a:pathLst>
                <a:path w="6148" h="3183" extrusionOk="0">
                  <a:moveTo>
                    <a:pt x="3917" y="0"/>
                  </a:moveTo>
                  <a:lnTo>
                    <a:pt x="3482" y="55"/>
                  </a:lnTo>
                  <a:lnTo>
                    <a:pt x="3047" y="136"/>
                  </a:lnTo>
                  <a:lnTo>
                    <a:pt x="2639" y="245"/>
                  </a:lnTo>
                  <a:lnTo>
                    <a:pt x="2204" y="408"/>
                  </a:lnTo>
                  <a:lnTo>
                    <a:pt x="1823" y="599"/>
                  </a:lnTo>
                  <a:lnTo>
                    <a:pt x="1442" y="844"/>
                  </a:lnTo>
                  <a:lnTo>
                    <a:pt x="1116" y="1116"/>
                  </a:lnTo>
                  <a:lnTo>
                    <a:pt x="789" y="1415"/>
                  </a:lnTo>
                  <a:lnTo>
                    <a:pt x="517" y="1741"/>
                  </a:lnTo>
                  <a:lnTo>
                    <a:pt x="273" y="2095"/>
                  </a:lnTo>
                  <a:lnTo>
                    <a:pt x="55" y="2448"/>
                  </a:lnTo>
                  <a:lnTo>
                    <a:pt x="28" y="2557"/>
                  </a:lnTo>
                  <a:lnTo>
                    <a:pt x="1" y="2639"/>
                  </a:lnTo>
                  <a:lnTo>
                    <a:pt x="1" y="2748"/>
                  </a:lnTo>
                  <a:lnTo>
                    <a:pt x="28" y="2829"/>
                  </a:lnTo>
                  <a:lnTo>
                    <a:pt x="55" y="2911"/>
                  </a:lnTo>
                  <a:lnTo>
                    <a:pt x="109" y="2992"/>
                  </a:lnTo>
                  <a:lnTo>
                    <a:pt x="191" y="3074"/>
                  </a:lnTo>
                  <a:lnTo>
                    <a:pt x="273" y="3128"/>
                  </a:lnTo>
                  <a:lnTo>
                    <a:pt x="409" y="3183"/>
                  </a:lnTo>
                  <a:lnTo>
                    <a:pt x="572" y="3183"/>
                  </a:lnTo>
                  <a:lnTo>
                    <a:pt x="708" y="3156"/>
                  </a:lnTo>
                  <a:lnTo>
                    <a:pt x="844" y="3074"/>
                  </a:lnTo>
                  <a:lnTo>
                    <a:pt x="898" y="3020"/>
                  </a:lnTo>
                  <a:lnTo>
                    <a:pt x="1388" y="2584"/>
                  </a:lnTo>
                  <a:lnTo>
                    <a:pt x="1660" y="2367"/>
                  </a:lnTo>
                  <a:lnTo>
                    <a:pt x="1932" y="2204"/>
                  </a:lnTo>
                  <a:lnTo>
                    <a:pt x="2204" y="2040"/>
                  </a:lnTo>
                  <a:lnTo>
                    <a:pt x="2476" y="1932"/>
                  </a:lnTo>
                  <a:lnTo>
                    <a:pt x="2775" y="1823"/>
                  </a:lnTo>
                  <a:lnTo>
                    <a:pt x="3074" y="1741"/>
                  </a:lnTo>
                  <a:lnTo>
                    <a:pt x="3373" y="1687"/>
                  </a:lnTo>
                  <a:lnTo>
                    <a:pt x="3673" y="1632"/>
                  </a:lnTo>
                  <a:lnTo>
                    <a:pt x="3999" y="1605"/>
                  </a:lnTo>
                  <a:lnTo>
                    <a:pt x="4298" y="1605"/>
                  </a:lnTo>
                  <a:lnTo>
                    <a:pt x="4951" y="1632"/>
                  </a:lnTo>
                  <a:lnTo>
                    <a:pt x="5277" y="1605"/>
                  </a:lnTo>
                  <a:lnTo>
                    <a:pt x="5631" y="1551"/>
                  </a:lnTo>
                  <a:lnTo>
                    <a:pt x="5767" y="1496"/>
                  </a:lnTo>
                  <a:lnTo>
                    <a:pt x="5848" y="1469"/>
                  </a:lnTo>
                  <a:lnTo>
                    <a:pt x="5957" y="1415"/>
                  </a:lnTo>
                  <a:lnTo>
                    <a:pt x="6012" y="1360"/>
                  </a:lnTo>
                  <a:lnTo>
                    <a:pt x="6093" y="1279"/>
                  </a:lnTo>
                  <a:lnTo>
                    <a:pt x="6120" y="1170"/>
                  </a:lnTo>
                  <a:lnTo>
                    <a:pt x="6148" y="1088"/>
                  </a:lnTo>
                  <a:lnTo>
                    <a:pt x="6148" y="980"/>
                  </a:lnTo>
                  <a:lnTo>
                    <a:pt x="6148" y="871"/>
                  </a:lnTo>
                  <a:lnTo>
                    <a:pt x="6093" y="735"/>
                  </a:lnTo>
                  <a:lnTo>
                    <a:pt x="5984" y="599"/>
                  </a:lnTo>
                  <a:lnTo>
                    <a:pt x="5794" y="463"/>
                  </a:lnTo>
                  <a:lnTo>
                    <a:pt x="5604" y="327"/>
                  </a:lnTo>
                  <a:lnTo>
                    <a:pt x="5413" y="218"/>
                  </a:lnTo>
                  <a:lnTo>
                    <a:pt x="5196" y="136"/>
                  </a:lnTo>
                  <a:lnTo>
                    <a:pt x="5005" y="82"/>
                  </a:lnTo>
                  <a:lnTo>
                    <a:pt x="4788" y="55"/>
                  </a:lnTo>
                  <a:lnTo>
                    <a:pt x="43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4066;p58"/>
            <p:cNvSpPr/>
            <p:nvPr/>
          </p:nvSpPr>
          <p:spPr>
            <a:xfrm>
              <a:off x="4609276" y="1563411"/>
              <a:ext cx="119517" cy="61878"/>
            </a:xfrm>
            <a:custGeom>
              <a:avLst/>
              <a:gdLst/>
              <a:ahLst/>
              <a:cxnLst/>
              <a:rect l="l" t="t" r="r" b="b"/>
              <a:pathLst>
                <a:path w="6148" h="3183" extrusionOk="0">
                  <a:moveTo>
                    <a:pt x="1795" y="0"/>
                  </a:moveTo>
                  <a:lnTo>
                    <a:pt x="1360" y="55"/>
                  </a:lnTo>
                  <a:lnTo>
                    <a:pt x="1143" y="82"/>
                  </a:lnTo>
                  <a:lnTo>
                    <a:pt x="952" y="136"/>
                  </a:lnTo>
                  <a:lnTo>
                    <a:pt x="735" y="218"/>
                  </a:lnTo>
                  <a:lnTo>
                    <a:pt x="544" y="327"/>
                  </a:lnTo>
                  <a:lnTo>
                    <a:pt x="354" y="463"/>
                  </a:lnTo>
                  <a:lnTo>
                    <a:pt x="164" y="599"/>
                  </a:lnTo>
                  <a:lnTo>
                    <a:pt x="82" y="735"/>
                  </a:lnTo>
                  <a:lnTo>
                    <a:pt x="0" y="871"/>
                  </a:lnTo>
                  <a:lnTo>
                    <a:pt x="0" y="980"/>
                  </a:lnTo>
                  <a:lnTo>
                    <a:pt x="0" y="1088"/>
                  </a:lnTo>
                  <a:lnTo>
                    <a:pt x="28" y="1170"/>
                  </a:lnTo>
                  <a:lnTo>
                    <a:pt x="82" y="1279"/>
                  </a:lnTo>
                  <a:lnTo>
                    <a:pt x="136" y="1360"/>
                  </a:lnTo>
                  <a:lnTo>
                    <a:pt x="218" y="1415"/>
                  </a:lnTo>
                  <a:lnTo>
                    <a:pt x="300" y="1469"/>
                  </a:lnTo>
                  <a:lnTo>
                    <a:pt x="408" y="1496"/>
                  </a:lnTo>
                  <a:lnTo>
                    <a:pt x="517" y="1551"/>
                  </a:lnTo>
                  <a:lnTo>
                    <a:pt x="871" y="1605"/>
                  </a:lnTo>
                  <a:lnTo>
                    <a:pt x="1197" y="1632"/>
                  </a:lnTo>
                  <a:lnTo>
                    <a:pt x="1850" y="1605"/>
                  </a:lnTo>
                  <a:lnTo>
                    <a:pt x="2176" y="1605"/>
                  </a:lnTo>
                  <a:lnTo>
                    <a:pt x="2475" y="1632"/>
                  </a:lnTo>
                  <a:lnTo>
                    <a:pt x="2775" y="1687"/>
                  </a:lnTo>
                  <a:lnTo>
                    <a:pt x="3101" y="1741"/>
                  </a:lnTo>
                  <a:lnTo>
                    <a:pt x="3373" y="1823"/>
                  </a:lnTo>
                  <a:lnTo>
                    <a:pt x="3672" y="1932"/>
                  </a:lnTo>
                  <a:lnTo>
                    <a:pt x="3971" y="2040"/>
                  </a:lnTo>
                  <a:lnTo>
                    <a:pt x="4243" y="2204"/>
                  </a:lnTo>
                  <a:lnTo>
                    <a:pt x="4488" y="2367"/>
                  </a:lnTo>
                  <a:lnTo>
                    <a:pt x="4760" y="2584"/>
                  </a:lnTo>
                  <a:lnTo>
                    <a:pt x="5277" y="3020"/>
                  </a:lnTo>
                  <a:lnTo>
                    <a:pt x="5304" y="3074"/>
                  </a:lnTo>
                  <a:lnTo>
                    <a:pt x="5440" y="3156"/>
                  </a:lnTo>
                  <a:lnTo>
                    <a:pt x="5576" y="3183"/>
                  </a:lnTo>
                  <a:lnTo>
                    <a:pt x="5739" y="3183"/>
                  </a:lnTo>
                  <a:lnTo>
                    <a:pt x="5903" y="3128"/>
                  </a:lnTo>
                  <a:lnTo>
                    <a:pt x="5984" y="3074"/>
                  </a:lnTo>
                  <a:lnTo>
                    <a:pt x="6038" y="2992"/>
                  </a:lnTo>
                  <a:lnTo>
                    <a:pt x="6093" y="2911"/>
                  </a:lnTo>
                  <a:lnTo>
                    <a:pt x="6120" y="2829"/>
                  </a:lnTo>
                  <a:lnTo>
                    <a:pt x="6147" y="2748"/>
                  </a:lnTo>
                  <a:lnTo>
                    <a:pt x="6147" y="2639"/>
                  </a:lnTo>
                  <a:lnTo>
                    <a:pt x="6120" y="2557"/>
                  </a:lnTo>
                  <a:lnTo>
                    <a:pt x="6093" y="2448"/>
                  </a:lnTo>
                  <a:lnTo>
                    <a:pt x="5875" y="2095"/>
                  </a:lnTo>
                  <a:lnTo>
                    <a:pt x="5631" y="1741"/>
                  </a:lnTo>
                  <a:lnTo>
                    <a:pt x="5359" y="1415"/>
                  </a:lnTo>
                  <a:lnTo>
                    <a:pt x="5059" y="1116"/>
                  </a:lnTo>
                  <a:lnTo>
                    <a:pt x="4706" y="844"/>
                  </a:lnTo>
                  <a:lnTo>
                    <a:pt x="4325" y="599"/>
                  </a:lnTo>
                  <a:lnTo>
                    <a:pt x="3944" y="408"/>
                  </a:lnTo>
                  <a:lnTo>
                    <a:pt x="3536" y="245"/>
                  </a:lnTo>
                  <a:lnTo>
                    <a:pt x="3101" y="136"/>
                  </a:lnTo>
                  <a:lnTo>
                    <a:pt x="2666" y="55"/>
                  </a:lnTo>
                  <a:lnTo>
                    <a:pt x="22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4067;p58"/>
            <p:cNvSpPr/>
            <p:nvPr/>
          </p:nvSpPr>
          <p:spPr>
            <a:xfrm>
              <a:off x="4530486" y="1655946"/>
              <a:ext cx="62422" cy="144886"/>
            </a:xfrm>
            <a:custGeom>
              <a:avLst/>
              <a:gdLst/>
              <a:ahLst/>
              <a:cxnLst/>
              <a:rect l="l" t="t" r="r" b="b"/>
              <a:pathLst>
                <a:path w="3211" h="7453" extrusionOk="0">
                  <a:moveTo>
                    <a:pt x="1850" y="0"/>
                  </a:moveTo>
                  <a:lnTo>
                    <a:pt x="1796" y="626"/>
                  </a:lnTo>
                  <a:lnTo>
                    <a:pt x="1741" y="1251"/>
                  </a:lnTo>
                  <a:lnTo>
                    <a:pt x="1741" y="1850"/>
                  </a:lnTo>
                  <a:lnTo>
                    <a:pt x="1769" y="2475"/>
                  </a:lnTo>
                  <a:lnTo>
                    <a:pt x="1823" y="3101"/>
                  </a:lnTo>
                  <a:lnTo>
                    <a:pt x="1905" y="3699"/>
                  </a:lnTo>
                  <a:lnTo>
                    <a:pt x="2013" y="4325"/>
                  </a:lnTo>
                  <a:lnTo>
                    <a:pt x="2177" y="4950"/>
                  </a:lnTo>
                  <a:lnTo>
                    <a:pt x="2367" y="5549"/>
                  </a:lnTo>
                  <a:lnTo>
                    <a:pt x="2503" y="5821"/>
                  </a:lnTo>
                  <a:lnTo>
                    <a:pt x="2530" y="6038"/>
                  </a:lnTo>
                  <a:lnTo>
                    <a:pt x="2530" y="6147"/>
                  </a:lnTo>
                  <a:lnTo>
                    <a:pt x="2530" y="6229"/>
                  </a:lnTo>
                  <a:lnTo>
                    <a:pt x="2476" y="6446"/>
                  </a:lnTo>
                  <a:lnTo>
                    <a:pt x="2340" y="6637"/>
                  </a:lnTo>
                  <a:lnTo>
                    <a:pt x="2177" y="6800"/>
                  </a:lnTo>
                  <a:lnTo>
                    <a:pt x="1959" y="6909"/>
                  </a:lnTo>
                  <a:lnTo>
                    <a:pt x="1714" y="6990"/>
                  </a:lnTo>
                  <a:lnTo>
                    <a:pt x="1442" y="7018"/>
                  </a:lnTo>
                  <a:lnTo>
                    <a:pt x="1170" y="6990"/>
                  </a:lnTo>
                  <a:lnTo>
                    <a:pt x="871" y="6936"/>
                  </a:lnTo>
                  <a:lnTo>
                    <a:pt x="599" y="6882"/>
                  </a:lnTo>
                  <a:lnTo>
                    <a:pt x="1" y="6691"/>
                  </a:lnTo>
                  <a:lnTo>
                    <a:pt x="246" y="6882"/>
                  </a:lnTo>
                  <a:lnTo>
                    <a:pt x="518" y="7045"/>
                  </a:lnTo>
                  <a:lnTo>
                    <a:pt x="790" y="7208"/>
                  </a:lnTo>
                  <a:lnTo>
                    <a:pt x="1089" y="7344"/>
                  </a:lnTo>
                  <a:lnTo>
                    <a:pt x="1415" y="7426"/>
                  </a:lnTo>
                  <a:lnTo>
                    <a:pt x="1578" y="7426"/>
                  </a:lnTo>
                  <a:lnTo>
                    <a:pt x="1769" y="7453"/>
                  </a:lnTo>
                  <a:lnTo>
                    <a:pt x="1932" y="7426"/>
                  </a:lnTo>
                  <a:lnTo>
                    <a:pt x="2122" y="7398"/>
                  </a:lnTo>
                  <a:lnTo>
                    <a:pt x="2285" y="7344"/>
                  </a:lnTo>
                  <a:lnTo>
                    <a:pt x="2449" y="7262"/>
                  </a:lnTo>
                  <a:lnTo>
                    <a:pt x="2612" y="7181"/>
                  </a:lnTo>
                  <a:lnTo>
                    <a:pt x="2775" y="7045"/>
                  </a:lnTo>
                  <a:lnTo>
                    <a:pt x="2884" y="6909"/>
                  </a:lnTo>
                  <a:lnTo>
                    <a:pt x="3020" y="6746"/>
                  </a:lnTo>
                  <a:lnTo>
                    <a:pt x="3101" y="6582"/>
                  </a:lnTo>
                  <a:lnTo>
                    <a:pt x="3156" y="6392"/>
                  </a:lnTo>
                  <a:lnTo>
                    <a:pt x="3210" y="6202"/>
                  </a:lnTo>
                  <a:lnTo>
                    <a:pt x="3210" y="5984"/>
                  </a:lnTo>
                  <a:lnTo>
                    <a:pt x="3183" y="5794"/>
                  </a:lnTo>
                  <a:lnTo>
                    <a:pt x="3129" y="5603"/>
                  </a:lnTo>
                  <a:lnTo>
                    <a:pt x="3020" y="5304"/>
                  </a:lnTo>
                  <a:lnTo>
                    <a:pt x="2857" y="4733"/>
                  </a:lnTo>
                  <a:lnTo>
                    <a:pt x="2693" y="4162"/>
                  </a:lnTo>
                  <a:lnTo>
                    <a:pt x="2557" y="3590"/>
                  </a:lnTo>
                  <a:lnTo>
                    <a:pt x="2313" y="2421"/>
                  </a:lnTo>
                  <a:lnTo>
                    <a:pt x="2095" y="1224"/>
                  </a:lnTo>
                  <a:lnTo>
                    <a:pt x="18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4068;p58"/>
            <p:cNvSpPr/>
            <p:nvPr/>
          </p:nvSpPr>
          <p:spPr>
            <a:xfrm>
              <a:off x="4204263" y="1740549"/>
              <a:ext cx="84078" cy="82503"/>
            </a:xfrm>
            <a:custGeom>
              <a:avLst/>
              <a:gdLst/>
              <a:ahLst/>
              <a:cxnLst/>
              <a:rect l="l" t="t" r="r" b="b"/>
              <a:pathLst>
                <a:path w="4325" h="4244" extrusionOk="0">
                  <a:moveTo>
                    <a:pt x="1360" y="0"/>
                  </a:moveTo>
                  <a:lnTo>
                    <a:pt x="1142" y="27"/>
                  </a:lnTo>
                  <a:lnTo>
                    <a:pt x="925" y="82"/>
                  </a:lnTo>
                  <a:lnTo>
                    <a:pt x="735" y="163"/>
                  </a:lnTo>
                  <a:lnTo>
                    <a:pt x="544" y="299"/>
                  </a:lnTo>
                  <a:lnTo>
                    <a:pt x="408" y="435"/>
                  </a:lnTo>
                  <a:lnTo>
                    <a:pt x="272" y="598"/>
                  </a:lnTo>
                  <a:lnTo>
                    <a:pt x="191" y="789"/>
                  </a:lnTo>
                  <a:lnTo>
                    <a:pt x="109" y="952"/>
                  </a:lnTo>
                  <a:lnTo>
                    <a:pt x="55" y="1142"/>
                  </a:lnTo>
                  <a:lnTo>
                    <a:pt x="27" y="1333"/>
                  </a:lnTo>
                  <a:lnTo>
                    <a:pt x="0" y="1714"/>
                  </a:lnTo>
                  <a:lnTo>
                    <a:pt x="109" y="1360"/>
                  </a:lnTo>
                  <a:lnTo>
                    <a:pt x="272" y="1034"/>
                  </a:lnTo>
                  <a:lnTo>
                    <a:pt x="381" y="898"/>
                  </a:lnTo>
                  <a:lnTo>
                    <a:pt x="490" y="762"/>
                  </a:lnTo>
                  <a:lnTo>
                    <a:pt x="599" y="653"/>
                  </a:lnTo>
                  <a:lnTo>
                    <a:pt x="735" y="571"/>
                  </a:lnTo>
                  <a:lnTo>
                    <a:pt x="898" y="517"/>
                  </a:lnTo>
                  <a:lnTo>
                    <a:pt x="1034" y="462"/>
                  </a:lnTo>
                  <a:lnTo>
                    <a:pt x="1333" y="462"/>
                  </a:lnTo>
                  <a:lnTo>
                    <a:pt x="1496" y="490"/>
                  </a:lnTo>
                  <a:lnTo>
                    <a:pt x="1659" y="517"/>
                  </a:lnTo>
                  <a:lnTo>
                    <a:pt x="1958" y="653"/>
                  </a:lnTo>
                  <a:lnTo>
                    <a:pt x="2230" y="816"/>
                  </a:lnTo>
                  <a:lnTo>
                    <a:pt x="2502" y="1006"/>
                  </a:lnTo>
                  <a:lnTo>
                    <a:pt x="2747" y="1251"/>
                  </a:lnTo>
                  <a:lnTo>
                    <a:pt x="2836" y="1362"/>
                  </a:lnTo>
                  <a:lnTo>
                    <a:pt x="2836" y="1362"/>
                  </a:lnTo>
                  <a:lnTo>
                    <a:pt x="2666" y="1306"/>
                  </a:lnTo>
                  <a:lnTo>
                    <a:pt x="2530" y="1251"/>
                  </a:lnTo>
                  <a:lnTo>
                    <a:pt x="2230" y="1251"/>
                  </a:lnTo>
                  <a:lnTo>
                    <a:pt x="2094" y="1278"/>
                  </a:lnTo>
                  <a:lnTo>
                    <a:pt x="1958" y="1306"/>
                  </a:lnTo>
                  <a:lnTo>
                    <a:pt x="1795" y="1360"/>
                  </a:lnTo>
                  <a:lnTo>
                    <a:pt x="1686" y="1442"/>
                  </a:lnTo>
                  <a:lnTo>
                    <a:pt x="1550" y="1523"/>
                  </a:lnTo>
                  <a:lnTo>
                    <a:pt x="1360" y="1714"/>
                  </a:lnTo>
                  <a:lnTo>
                    <a:pt x="1224" y="1931"/>
                  </a:lnTo>
                  <a:lnTo>
                    <a:pt x="1115" y="2176"/>
                  </a:lnTo>
                  <a:lnTo>
                    <a:pt x="1061" y="2394"/>
                  </a:lnTo>
                  <a:lnTo>
                    <a:pt x="1006" y="2611"/>
                  </a:lnTo>
                  <a:lnTo>
                    <a:pt x="952" y="2856"/>
                  </a:lnTo>
                  <a:lnTo>
                    <a:pt x="952" y="3101"/>
                  </a:lnTo>
                  <a:lnTo>
                    <a:pt x="952" y="3345"/>
                  </a:lnTo>
                  <a:lnTo>
                    <a:pt x="979" y="3481"/>
                  </a:lnTo>
                  <a:lnTo>
                    <a:pt x="1006" y="3590"/>
                  </a:lnTo>
                  <a:lnTo>
                    <a:pt x="1061" y="3726"/>
                  </a:lnTo>
                  <a:lnTo>
                    <a:pt x="1142" y="3835"/>
                  </a:lnTo>
                  <a:lnTo>
                    <a:pt x="1224" y="3944"/>
                  </a:lnTo>
                  <a:lnTo>
                    <a:pt x="1333" y="4053"/>
                  </a:lnTo>
                  <a:lnTo>
                    <a:pt x="1442" y="4107"/>
                  </a:lnTo>
                  <a:lnTo>
                    <a:pt x="1578" y="4161"/>
                  </a:lnTo>
                  <a:lnTo>
                    <a:pt x="1795" y="4216"/>
                  </a:lnTo>
                  <a:lnTo>
                    <a:pt x="2040" y="4243"/>
                  </a:lnTo>
                  <a:lnTo>
                    <a:pt x="2258" y="4243"/>
                  </a:lnTo>
                  <a:lnTo>
                    <a:pt x="2475" y="4216"/>
                  </a:lnTo>
                  <a:lnTo>
                    <a:pt x="2693" y="4161"/>
                  </a:lnTo>
                  <a:lnTo>
                    <a:pt x="2910" y="4080"/>
                  </a:lnTo>
                  <a:lnTo>
                    <a:pt x="3318" y="3944"/>
                  </a:lnTo>
                  <a:lnTo>
                    <a:pt x="2883" y="3971"/>
                  </a:lnTo>
                  <a:lnTo>
                    <a:pt x="2475" y="3998"/>
                  </a:lnTo>
                  <a:lnTo>
                    <a:pt x="2258" y="3971"/>
                  </a:lnTo>
                  <a:lnTo>
                    <a:pt x="2067" y="3944"/>
                  </a:lnTo>
                  <a:lnTo>
                    <a:pt x="1877" y="3889"/>
                  </a:lnTo>
                  <a:lnTo>
                    <a:pt x="1714" y="3835"/>
                  </a:lnTo>
                  <a:lnTo>
                    <a:pt x="1605" y="3726"/>
                  </a:lnTo>
                  <a:lnTo>
                    <a:pt x="1523" y="3617"/>
                  </a:lnTo>
                  <a:lnTo>
                    <a:pt x="1469" y="3454"/>
                  </a:lnTo>
                  <a:lnTo>
                    <a:pt x="1442" y="3291"/>
                  </a:lnTo>
                  <a:lnTo>
                    <a:pt x="1469" y="3128"/>
                  </a:lnTo>
                  <a:lnTo>
                    <a:pt x="1496" y="2938"/>
                  </a:lnTo>
                  <a:lnTo>
                    <a:pt x="1605" y="2584"/>
                  </a:lnTo>
                  <a:lnTo>
                    <a:pt x="1768" y="2258"/>
                  </a:lnTo>
                  <a:lnTo>
                    <a:pt x="1877" y="2122"/>
                  </a:lnTo>
                  <a:lnTo>
                    <a:pt x="1986" y="2040"/>
                  </a:lnTo>
                  <a:lnTo>
                    <a:pt x="2094" y="1958"/>
                  </a:lnTo>
                  <a:lnTo>
                    <a:pt x="2203" y="1931"/>
                  </a:lnTo>
                  <a:lnTo>
                    <a:pt x="2339" y="1958"/>
                  </a:lnTo>
                  <a:lnTo>
                    <a:pt x="2475" y="1986"/>
                  </a:lnTo>
                  <a:lnTo>
                    <a:pt x="2638" y="2040"/>
                  </a:lnTo>
                  <a:lnTo>
                    <a:pt x="2802" y="2094"/>
                  </a:lnTo>
                  <a:lnTo>
                    <a:pt x="3101" y="2312"/>
                  </a:lnTo>
                  <a:lnTo>
                    <a:pt x="3400" y="2557"/>
                  </a:lnTo>
                  <a:lnTo>
                    <a:pt x="3672" y="2829"/>
                  </a:lnTo>
                  <a:lnTo>
                    <a:pt x="3699" y="2856"/>
                  </a:lnTo>
                  <a:lnTo>
                    <a:pt x="3781" y="2910"/>
                  </a:lnTo>
                  <a:lnTo>
                    <a:pt x="3890" y="2938"/>
                  </a:lnTo>
                  <a:lnTo>
                    <a:pt x="3998" y="2965"/>
                  </a:lnTo>
                  <a:lnTo>
                    <a:pt x="4080" y="2938"/>
                  </a:lnTo>
                  <a:lnTo>
                    <a:pt x="4216" y="2856"/>
                  </a:lnTo>
                  <a:lnTo>
                    <a:pt x="4298" y="2747"/>
                  </a:lnTo>
                  <a:lnTo>
                    <a:pt x="4325" y="2611"/>
                  </a:lnTo>
                  <a:lnTo>
                    <a:pt x="4298" y="2475"/>
                  </a:lnTo>
                  <a:lnTo>
                    <a:pt x="4134" y="2094"/>
                  </a:lnTo>
                  <a:lnTo>
                    <a:pt x="3944" y="1741"/>
                  </a:lnTo>
                  <a:lnTo>
                    <a:pt x="3726" y="1414"/>
                  </a:lnTo>
                  <a:lnTo>
                    <a:pt x="3482" y="1088"/>
                  </a:lnTo>
                  <a:lnTo>
                    <a:pt x="3210" y="789"/>
                  </a:lnTo>
                  <a:lnTo>
                    <a:pt x="2883" y="544"/>
                  </a:lnTo>
                  <a:lnTo>
                    <a:pt x="2557" y="299"/>
                  </a:lnTo>
                  <a:lnTo>
                    <a:pt x="2366" y="218"/>
                  </a:lnTo>
                  <a:lnTo>
                    <a:pt x="2176" y="136"/>
                  </a:lnTo>
                  <a:lnTo>
                    <a:pt x="1986" y="82"/>
                  </a:lnTo>
                  <a:lnTo>
                    <a:pt x="1768" y="27"/>
                  </a:lnTo>
                  <a:lnTo>
                    <a:pt x="1550" y="0"/>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4069;p58"/>
            <p:cNvSpPr/>
            <p:nvPr/>
          </p:nvSpPr>
          <p:spPr>
            <a:xfrm>
              <a:off x="4824477" y="1740549"/>
              <a:ext cx="84078" cy="82503"/>
            </a:xfrm>
            <a:custGeom>
              <a:avLst/>
              <a:gdLst/>
              <a:ahLst/>
              <a:cxnLst/>
              <a:rect l="l" t="t" r="r" b="b"/>
              <a:pathLst>
                <a:path w="4325" h="4244" extrusionOk="0">
                  <a:moveTo>
                    <a:pt x="2775" y="0"/>
                  </a:moveTo>
                  <a:lnTo>
                    <a:pt x="2557" y="27"/>
                  </a:lnTo>
                  <a:lnTo>
                    <a:pt x="2339" y="82"/>
                  </a:lnTo>
                  <a:lnTo>
                    <a:pt x="2149" y="136"/>
                  </a:lnTo>
                  <a:lnTo>
                    <a:pt x="1959" y="218"/>
                  </a:lnTo>
                  <a:lnTo>
                    <a:pt x="1768" y="299"/>
                  </a:lnTo>
                  <a:lnTo>
                    <a:pt x="1442" y="544"/>
                  </a:lnTo>
                  <a:lnTo>
                    <a:pt x="1115" y="789"/>
                  </a:lnTo>
                  <a:lnTo>
                    <a:pt x="843" y="1088"/>
                  </a:lnTo>
                  <a:lnTo>
                    <a:pt x="599" y="1414"/>
                  </a:lnTo>
                  <a:lnTo>
                    <a:pt x="381" y="1741"/>
                  </a:lnTo>
                  <a:lnTo>
                    <a:pt x="191" y="2094"/>
                  </a:lnTo>
                  <a:lnTo>
                    <a:pt x="27" y="2475"/>
                  </a:lnTo>
                  <a:lnTo>
                    <a:pt x="0" y="2611"/>
                  </a:lnTo>
                  <a:lnTo>
                    <a:pt x="27" y="2747"/>
                  </a:lnTo>
                  <a:lnTo>
                    <a:pt x="109" y="2856"/>
                  </a:lnTo>
                  <a:lnTo>
                    <a:pt x="245" y="2938"/>
                  </a:lnTo>
                  <a:lnTo>
                    <a:pt x="327" y="2965"/>
                  </a:lnTo>
                  <a:lnTo>
                    <a:pt x="435" y="2938"/>
                  </a:lnTo>
                  <a:lnTo>
                    <a:pt x="544" y="2910"/>
                  </a:lnTo>
                  <a:lnTo>
                    <a:pt x="626" y="2856"/>
                  </a:lnTo>
                  <a:lnTo>
                    <a:pt x="653" y="2829"/>
                  </a:lnTo>
                  <a:lnTo>
                    <a:pt x="925" y="2557"/>
                  </a:lnTo>
                  <a:lnTo>
                    <a:pt x="1224" y="2312"/>
                  </a:lnTo>
                  <a:lnTo>
                    <a:pt x="1523" y="2094"/>
                  </a:lnTo>
                  <a:lnTo>
                    <a:pt x="1687" y="2040"/>
                  </a:lnTo>
                  <a:lnTo>
                    <a:pt x="1850" y="1986"/>
                  </a:lnTo>
                  <a:lnTo>
                    <a:pt x="1986" y="1958"/>
                  </a:lnTo>
                  <a:lnTo>
                    <a:pt x="2122" y="1931"/>
                  </a:lnTo>
                  <a:lnTo>
                    <a:pt x="2231" y="1958"/>
                  </a:lnTo>
                  <a:lnTo>
                    <a:pt x="2339" y="2040"/>
                  </a:lnTo>
                  <a:lnTo>
                    <a:pt x="2448" y="2122"/>
                  </a:lnTo>
                  <a:lnTo>
                    <a:pt x="2557" y="2258"/>
                  </a:lnTo>
                  <a:lnTo>
                    <a:pt x="2720" y="2584"/>
                  </a:lnTo>
                  <a:lnTo>
                    <a:pt x="2829" y="2938"/>
                  </a:lnTo>
                  <a:lnTo>
                    <a:pt x="2856" y="3128"/>
                  </a:lnTo>
                  <a:lnTo>
                    <a:pt x="2883" y="3291"/>
                  </a:lnTo>
                  <a:lnTo>
                    <a:pt x="2856" y="3454"/>
                  </a:lnTo>
                  <a:lnTo>
                    <a:pt x="2802" y="3617"/>
                  </a:lnTo>
                  <a:lnTo>
                    <a:pt x="2720" y="3726"/>
                  </a:lnTo>
                  <a:lnTo>
                    <a:pt x="2611" y="3835"/>
                  </a:lnTo>
                  <a:lnTo>
                    <a:pt x="2448" y="3889"/>
                  </a:lnTo>
                  <a:lnTo>
                    <a:pt x="2258" y="3944"/>
                  </a:lnTo>
                  <a:lnTo>
                    <a:pt x="2067" y="3971"/>
                  </a:lnTo>
                  <a:lnTo>
                    <a:pt x="1850" y="3998"/>
                  </a:lnTo>
                  <a:lnTo>
                    <a:pt x="1442" y="3971"/>
                  </a:lnTo>
                  <a:lnTo>
                    <a:pt x="1007" y="3944"/>
                  </a:lnTo>
                  <a:lnTo>
                    <a:pt x="1415" y="4080"/>
                  </a:lnTo>
                  <a:lnTo>
                    <a:pt x="1632" y="4161"/>
                  </a:lnTo>
                  <a:lnTo>
                    <a:pt x="1850" y="4216"/>
                  </a:lnTo>
                  <a:lnTo>
                    <a:pt x="2067" y="4243"/>
                  </a:lnTo>
                  <a:lnTo>
                    <a:pt x="2285" y="4243"/>
                  </a:lnTo>
                  <a:lnTo>
                    <a:pt x="2530" y="4216"/>
                  </a:lnTo>
                  <a:lnTo>
                    <a:pt x="2747" y="4161"/>
                  </a:lnTo>
                  <a:lnTo>
                    <a:pt x="2883" y="4107"/>
                  </a:lnTo>
                  <a:lnTo>
                    <a:pt x="2992" y="4053"/>
                  </a:lnTo>
                  <a:lnTo>
                    <a:pt x="3101" y="3944"/>
                  </a:lnTo>
                  <a:lnTo>
                    <a:pt x="3183" y="3835"/>
                  </a:lnTo>
                  <a:lnTo>
                    <a:pt x="3264" y="3726"/>
                  </a:lnTo>
                  <a:lnTo>
                    <a:pt x="3319" y="3590"/>
                  </a:lnTo>
                  <a:lnTo>
                    <a:pt x="3346" y="3481"/>
                  </a:lnTo>
                  <a:lnTo>
                    <a:pt x="3373" y="3345"/>
                  </a:lnTo>
                  <a:lnTo>
                    <a:pt x="3373" y="3101"/>
                  </a:lnTo>
                  <a:lnTo>
                    <a:pt x="3373" y="2856"/>
                  </a:lnTo>
                  <a:lnTo>
                    <a:pt x="3319" y="2611"/>
                  </a:lnTo>
                  <a:lnTo>
                    <a:pt x="3264" y="2394"/>
                  </a:lnTo>
                  <a:lnTo>
                    <a:pt x="3210" y="2176"/>
                  </a:lnTo>
                  <a:lnTo>
                    <a:pt x="3101" y="1931"/>
                  </a:lnTo>
                  <a:lnTo>
                    <a:pt x="2965" y="1714"/>
                  </a:lnTo>
                  <a:lnTo>
                    <a:pt x="2775" y="1523"/>
                  </a:lnTo>
                  <a:lnTo>
                    <a:pt x="2639" y="1442"/>
                  </a:lnTo>
                  <a:lnTo>
                    <a:pt x="2530" y="1360"/>
                  </a:lnTo>
                  <a:lnTo>
                    <a:pt x="2367" y="1306"/>
                  </a:lnTo>
                  <a:lnTo>
                    <a:pt x="2231" y="1278"/>
                  </a:lnTo>
                  <a:lnTo>
                    <a:pt x="2095" y="1251"/>
                  </a:lnTo>
                  <a:lnTo>
                    <a:pt x="1795" y="1251"/>
                  </a:lnTo>
                  <a:lnTo>
                    <a:pt x="1659" y="1306"/>
                  </a:lnTo>
                  <a:lnTo>
                    <a:pt x="1489" y="1362"/>
                  </a:lnTo>
                  <a:lnTo>
                    <a:pt x="1489" y="1362"/>
                  </a:lnTo>
                  <a:lnTo>
                    <a:pt x="1578" y="1251"/>
                  </a:lnTo>
                  <a:lnTo>
                    <a:pt x="1823" y="1006"/>
                  </a:lnTo>
                  <a:lnTo>
                    <a:pt x="2095" y="816"/>
                  </a:lnTo>
                  <a:lnTo>
                    <a:pt x="2367" y="653"/>
                  </a:lnTo>
                  <a:lnTo>
                    <a:pt x="2666" y="517"/>
                  </a:lnTo>
                  <a:lnTo>
                    <a:pt x="2829" y="490"/>
                  </a:lnTo>
                  <a:lnTo>
                    <a:pt x="2992" y="462"/>
                  </a:lnTo>
                  <a:lnTo>
                    <a:pt x="3291" y="462"/>
                  </a:lnTo>
                  <a:lnTo>
                    <a:pt x="3427" y="517"/>
                  </a:lnTo>
                  <a:lnTo>
                    <a:pt x="3591" y="571"/>
                  </a:lnTo>
                  <a:lnTo>
                    <a:pt x="3727" y="653"/>
                  </a:lnTo>
                  <a:lnTo>
                    <a:pt x="3835" y="762"/>
                  </a:lnTo>
                  <a:lnTo>
                    <a:pt x="3944" y="898"/>
                  </a:lnTo>
                  <a:lnTo>
                    <a:pt x="4053" y="1034"/>
                  </a:lnTo>
                  <a:lnTo>
                    <a:pt x="4216" y="1360"/>
                  </a:lnTo>
                  <a:lnTo>
                    <a:pt x="4325" y="1714"/>
                  </a:lnTo>
                  <a:lnTo>
                    <a:pt x="4298" y="1333"/>
                  </a:lnTo>
                  <a:lnTo>
                    <a:pt x="4270" y="1142"/>
                  </a:lnTo>
                  <a:lnTo>
                    <a:pt x="4216" y="952"/>
                  </a:lnTo>
                  <a:lnTo>
                    <a:pt x="4134" y="789"/>
                  </a:lnTo>
                  <a:lnTo>
                    <a:pt x="4053" y="598"/>
                  </a:lnTo>
                  <a:lnTo>
                    <a:pt x="3917" y="435"/>
                  </a:lnTo>
                  <a:lnTo>
                    <a:pt x="3781" y="299"/>
                  </a:lnTo>
                  <a:lnTo>
                    <a:pt x="3591" y="163"/>
                  </a:lnTo>
                  <a:lnTo>
                    <a:pt x="3400" y="82"/>
                  </a:lnTo>
                  <a:lnTo>
                    <a:pt x="3183" y="27"/>
                  </a:lnTo>
                  <a:lnTo>
                    <a:pt x="2965" y="0"/>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4070;p58"/>
            <p:cNvSpPr/>
            <p:nvPr/>
          </p:nvSpPr>
          <p:spPr>
            <a:xfrm>
              <a:off x="4636239" y="1663877"/>
              <a:ext cx="68759" cy="26983"/>
            </a:xfrm>
            <a:custGeom>
              <a:avLst/>
              <a:gdLst/>
              <a:ahLst/>
              <a:cxnLst/>
              <a:rect l="l" t="t" r="r" b="b"/>
              <a:pathLst>
                <a:path w="3537" h="1388" extrusionOk="0">
                  <a:moveTo>
                    <a:pt x="2176" y="0"/>
                  </a:moveTo>
                  <a:lnTo>
                    <a:pt x="1932" y="27"/>
                  </a:lnTo>
                  <a:lnTo>
                    <a:pt x="1714" y="55"/>
                  </a:lnTo>
                  <a:lnTo>
                    <a:pt x="1469" y="136"/>
                  </a:lnTo>
                  <a:lnTo>
                    <a:pt x="1061" y="299"/>
                  </a:lnTo>
                  <a:lnTo>
                    <a:pt x="680" y="544"/>
                  </a:lnTo>
                  <a:lnTo>
                    <a:pt x="327" y="816"/>
                  </a:lnTo>
                  <a:lnTo>
                    <a:pt x="28" y="1143"/>
                  </a:lnTo>
                  <a:lnTo>
                    <a:pt x="1" y="1197"/>
                  </a:lnTo>
                  <a:lnTo>
                    <a:pt x="1" y="1251"/>
                  </a:lnTo>
                  <a:lnTo>
                    <a:pt x="1" y="1306"/>
                  </a:lnTo>
                  <a:lnTo>
                    <a:pt x="55" y="1360"/>
                  </a:lnTo>
                  <a:lnTo>
                    <a:pt x="82" y="1387"/>
                  </a:lnTo>
                  <a:lnTo>
                    <a:pt x="137" y="1387"/>
                  </a:lnTo>
                  <a:lnTo>
                    <a:pt x="245" y="1360"/>
                  </a:lnTo>
                  <a:lnTo>
                    <a:pt x="572" y="1143"/>
                  </a:lnTo>
                  <a:lnTo>
                    <a:pt x="925" y="979"/>
                  </a:lnTo>
                  <a:lnTo>
                    <a:pt x="1279" y="816"/>
                  </a:lnTo>
                  <a:lnTo>
                    <a:pt x="1632" y="735"/>
                  </a:lnTo>
                  <a:lnTo>
                    <a:pt x="2013" y="707"/>
                  </a:lnTo>
                  <a:lnTo>
                    <a:pt x="2340" y="707"/>
                  </a:lnTo>
                  <a:lnTo>
                    <a:pt x="2503" y="735"/>
                  </a:lnTo>
                  <a:lnTo>
                    <a:pt x="2666" y="789"/>
                  </a:lnTo>
                  <a:lnTo>
                    <a:pt x="2992" y="898"/>
                  </a:lnTo>
                  <a:lnTo>
                    <a:pt x="3047" y="925"/>
                  </a:lnTo>
                  <a:lnTo>
                    <a:pt x="3183" y="952"/>
                  </a:lnTo>
                  <a:lnTo>
                    <a:pt x="3319" y="925"/>
                  </a:lnTo>
                  <a:lnTo>
                    <a:pt x="3428" y="843"/>
                  </a:lnTo>
                  <a:lnTo>
                    <a:pt x="3509" y="735"/>
                  </a:lnTo>
                  <a:lnTo>
                    <a:pt x="3536" y="599"/>
                  </a:lnTo>
                  <a:lnTo>
                    <a:pt x="3509" y="463"/>
                  </a:lnTo>
                  <a:lnTo>
                    <a:pt x="3428" y="354"/>
                  </a:lnTo>
                  <a:lnTo>
                    <a:pt x="3346" y="272"/>
                  </a:lnTo>
                  <a:lnTo>
                    <a:pt x="3128" y="163"/>
                  </a:lnTo>
                  <a:lnTo>
                    <a:pt x="2884" y="82"/>
                  </a:lnTo>
                  <a:lnTo>
                    <a:pt x="2666" y="27"/>
                  </a:lnTo>
                  <a:lnTo>
                    <a:pt x="24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4071;p58"/>
            <p:cNvSpPr/>
            <p:nvPr/>
          </p:nvSpPr>
          <p:spPr>
            <a:xfrm>
              <a:off x="4418920" y="1663877"/>
              <a:ext cx="68234" cy="26983"/>
            </a:xfrm>
            <a:custGeom>
              <a:avLst/>
              <a:gdLst/>
              <a:ahLst/>
              <a:cxnLst/>
              <a:rect l="l" t="t" r="r" b="b"/>
              <a:pathLst>
                <a:path w="3510" h="1388" extrusionOk="0">
                  <a:moveTo>
                    <a:pt x="1089" y="0"/>
                  </a:moveTo>
                  <a:lnTo>
                    <a:pt x="844" y="27"/>
                  </a:lnTo>
                  <a:lnTo>
                    <a:pt x="626" y="82"/>
                  </a:lnTo>
                  <a:lnTo>
                    <a:pt x="409" y="163"/>
                  </a:lnTo>
                  <a:lnTo>
                    <a:pt x="191" y="272"/>
                  </a:lnTo>
                  <a:lnTo>
                    <a:pt x="82" y="354"/>
                  </a:lnTo>
                  <a:lnTo>
                    <a:pt x="1" y="463"/>
                  </a:lnTo>
                  <a:lnTo>
                    <a:pt x="1" y="599"/>
                  </a:lnTo>
                  <a:lnTo>
                    <a:pt x="1" y="735"/>
                  </a:lnTo>
                  <a:lnTo>
                    <a:pt x="82" y="843"/>
                  </a:lnTo>
                  <a:lnTo>
                    <a:pt x="191" y="925"/>
                  </a:lnTo>
                  <a:lnTo>
                    <a:pt x="327" y="952"/>
                  </a:lnTo>
                  <a:lnTo>
                    <a:pt x="463" y="925"/>
                  </a:lnTo>
                  <a:lnTo>
                    <a:pt x="518" y="898"/>
                  </a:lnTo>
                  <a:lnTo>
                    <a:pt x="844" y="789"/>
                  </a:lnTo>
                  <a:lnTo>
                    <a:pt x="1007" y="735"/>
                  </a:lnTo>
                  <a:lnTo>
                    <a:pt x="1170" y="707"/>
                  </a:lnTo>
                  <a:lnTo>
                    <a:pt x="1524" y="707"/>
                  </a:lnTo>
                  <a:lnTo>
                    <a:pt x="1878" y="735"/>
                  </a:lnTo>
                  <a:lnTo>
                    <a:pt x="2231" y="816"/>
                  </a:lnTo>
                  <a:lnTo>
                    <a:pt x="2585" y="979"/>
                  </a:lnTo>
                  <a:lnTo>
                    <a:pt x="2938" y="1143"/>
                  </a:lnTo>
                  <a:lnTo>
                    <a:pt x="3265" y="1360"/>
                  </a:lnTo>
                  <a:lnTo>
                    <a:pt x="3292" y="1360"/>
                  </a:lnTo>
                  <a:lnTo>
                    <a:pt x="3373" y="1387"/>
                  </a:lnTo>
                  <a:lnTo>
                    <a:pt x="3428" y="1387"/>
                  </a:lnTo>
                  <a:lnTo>
                    <a:pt x="3455" y="1360"/>
                  </a:lnTo>
                  <a:lnTo>
                    <a:pt x="3509" y="1306"/>
                  </a:lnTo>
                  <a:lnTo>
                    <a:pt x="3509" y="1251"/>
                  </a:lnTo>
                  <a:lnTo>
                    <a:pt x="3509" y="1197"/>
                  </a:lnTo>
                  <a:lnTo>
                    <a:pt x="3482" y="1143"/>
                  </a:lnTo>
                  <a:lnTo>
                    <a:pt x="3183" y="816"/>
                  </a:lnTo>
                  <a:lnTo>
                    <a:pt x="2829" y="544"/>
                  </a:lnTo>
                  <a:lnTo>
                    <a:pt x="2449" y="299"/>
                  </a:lnTo>
                  <a:lnTo>
                    <a:pt x="2041" y="136"/>
                  </a:lnTo>
                  <a:lnTo>
                    <a:pt x="1823" y="55"/>
                  </a:lnTo>
                  <a:lnTo>
                    <a:pt x="1578" y="27"/>
                  </a:lnTo>
                  <a:lnTo>
                    <a:pt x="13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4072;p58"/>
            <p:cNvSpPr/>
            <p:nvPr/>
          </p:nvSpPr>
          <p:spPr>
            <a:xfrm>
              <a:off x="4802257" y="1449726"/>
              <a:ext cx="53965" cy="241659"/>
            </a:xfrm>
            <a:custGeom>
              <a:avLst/>
              <a:gdLst/>
              <a:ahLst/>
              <a:cxnLst/>
              <a:rect l="l" t="t" r="r" b="b"/>
              <a:pathLst>
                <a:path w="2776" h="12431" extrusionOk="0">
                  <a:moveTo>
                    <a:pt x="1" y="1"/>
                  </a:moveTo>
                  <a:lnTo>
                    <a:pt x="518" y="1524"/>
                  </a:lnTo>
                  <a:lnTo>
                    <a:pt x="953" y="3047"/>
                  </a:lnTo>
                  <a:lnTo>
                    <a:pt x="1361" y="4597"/>
                  </a:lnTo>
                  <a:lnTo>
                    <a:pt x="1551" y="5359"/>
                  </a:lnTo>
                  <a:lnTo>
                    <a:pt x="1714" y="6120"/>
                  </a:lnTo>
                  <a:lnTo>
                    <a:pt x="1878" y="6909"/>
                  </a:lnTo>
                  <a:lnTo>
                    <a:pt x="2014" y="7698"/>
                  </a:lnTo>
                  <a:lnTo>
                    <a:pt x="2258" y="9248"/>
                  </a:lnTo>
                  <a:lnTo>
                    <a:pt x="2449" y="10826"/>
                  </a:lnTo>
                  <a:lnTo>
                    <a:pt x="2585" y="12431"/>
                  </a:lnTo>
                  <a:lnTo>
                    <a:pt x="2694" y="11642"/>
                  </a:lnTo>
                  <a:lnTo>
                    <a:pt x="2748" y="10826"/>
                  </a:lnTo>
                  <a:lnTo>
                    <a:pt x="2775" y="10010"/>
                  </a:lnTo>
                  <a:lnTo>
                    <a:pt x="2748" y="9221"/>
                  </a:lnTo>
                  <a:lnTo>
                    <a:pt x="2694" y="8405"/>
                  </a:lnTo>
                  <a:lnTo>
                    <a:pt x="2612" y="7589"/>
                  </a:lnTo>
                  <a:lnTo>
                    <a:pt x="2503" y="6800"/>
                  </a:lnTo>
                  <a:lnTo>
                    <a:pt x="2340" y="6012"/>
                  </a:lnTo>
                  <a:lnTo>
                    <a:pt x="2177" y="5223"/>
                  </a:lnTo>
                  <a:lnTo>
                    <a:pt x="1959" y="4434"/>
                  </a:lnTo>
                  <a:lnTo>
                    <a:pt x="1714" y="3673"/>
                  </a:lnTo>
                  <a:lnTo>
                    <a:pt x="1442" y="2884"/>
                  </a:lnTo>
                  <a:lnTo>
                    <a:pt x="1143" y="2149"/>
                  </a:lnTo>
                  <a:lnTo>
                    <a:pt x="790" y="1415"/>
                  </a:lnTo>
                  <a:lnTo>
                    <a:pt x="409" y="708"/>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4073;p58"/>
            <p:cNvSpPr/>
            <p:nvPr/>
          </p:nvSpPr>
          <p:spPr>
            <a:xfrm>
              <a:off x="4400413" y="1469827"/>
              <a:ext cx="171344" cy="197763"/>
            </a:xfrm>
            <a:custGeom>
              <a:avLst/>
              <a:gdLst/>
              <a:ahLst/>
              <a:cxnLst/>
              <a:rect l="l" t="t" r="r" b="b"/>
              <a:pathLst>
                <a:path w="8814" h="10173" extrusionOk="0">
                  <a:moveTo>
                    <a:pt x="8813" y="0"/>
                  </a:moveTo>
                  <a:lnTo>
                    <a:pt x="8432" y="762"/>
                  </a:lnTo>
                  <a:lnTo>
                    <a:pt x="8025" y="1523"/>
                  </a:lnTo>
                  <a:lnTo>
                    <a:pt x="7589" y="2285"/>
                  </a:lnTo>
                  <a:lnTo>
                    <a:pt x="7154" y="2992"/>
                  </a:lnTo>
                  <a:lnTo>
                    <a:pt x="6692" y="3699"/>
                  </a:lnTo>
                  <a:lnTo>
                    <a:pt x="6175" y="4407"/>
                  </a:lnTo>
                  <a:lnTo>
                    <a:pt x="5658" y="5059"/>
                  </a:lnTo>
                  <a:lnTo>
                    <a:pt x="5114" y="5712"/>
                  </a:lnTo>
                  <a:lnTo>
                    <a:pt x="4570" y="6365"/>
                  </a:lnTo>
                  <a:lnTo>
                    <a:pt x="3972" y="6963"/>
                  </a:lnTo>
                  <a:lnTo>
                    <a:pt x="3374" y="7562"/>
                  </a:lnTo>
                  <a:lnTo>
                    <a:pt x="2721" y="8106"/>
                  </a:lnTo>
                  <a:lnTo>
                    <a:pt x="2068" y="8677"/>
                  </a:lnTo>
                  <a:lnTo>
                    <a:pt x="1388" y="9193"/>
                  </a:lnTo>
                  <a:lnTo>
                    <a:pt x="708" y="9683"/>
                  </a:lnTo>
                  <a:lnTo>
                    <a:pt x="1" y="10173"/>
                  </a:lnTo>
                  <a:lnTo>
                    <a:pt x="790" y="9846"/>
                  </a:lnTo>
                  <a:lnTo>
                    <a:pt x="1578" y="9438"/>
                  </a:lnTo>
                  <a:lnTo>
                    <a:pt x="2313" y="9003"/>
                  </a:lnTo>
                  <a:lnTo>
                    <a:pt x="3047" y="8514"/>
                  </a:lnTo>
                  <a:lnTo>
                    <a:pt x="3727" y="7970"/>
                  </a:lnTo>
                  <a:lnTo>
                    <a:pt x="4380" y="7398"/>
                  </a:lnTo>
                  <a:lnTo>
                    <a:pt x="5005" y="6773"/>
                  </a:lnTo>
                  <a:lnTo>
                    <a:pt x="5604" y="6147"/>
                  </a:lnTo>
                  <a:lnTo>
                    <a:pt x="6175" y="5467"/>
                  </a:lnTo>
                  <a:lnTo>
                    <a:pt x="6692" y="4760"/>
                  </a:lnTo>
                  <a:lnTo>
                    <a:pt x="7154" y="4026"/>
                  </a:lnTo>
                  <a:lnTo>
                    <a:pt x="7589" y="3237"/>
                  </a:lnTo>
                  <a:lnTo>
                    <a:pt x="7970" y="2475"/>
                  </a:lnTo>
                  <a:lnTo>
                    <a:pt x="8296" y="1659"/>
                  </a:lnTo>
                  <a:lnTo>
                    <a:pt x="8568" y="843"/>
                  </a:lnTo>
                  <a:lnTo>
                    <a:pt x="88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4074;p58"/>
            <p:cNvSpPr/>
            <p:nvPr/>
          </p:nvSpPr>
          <p:spPr>
            <a:xfrm>
              <a:off x="4223820" y="1204865"/>
              <a:ext cx="675754" cy="496498"/>
            </a:xfrm>
            <a:custGeom>
              <a:avLst/>
              <a:gdLst/>
              <a:ahLst/>
              <a:cxnLst/>
              <a:rect l="l" t="t" r="r" b="b"/>
              <a:pathLst>
                <a:path w="34761" h="25540" extrusionOk="0">
                  <a:moveTo>
                    <a:pt x="16048" y="0"/>
                  </a:moveTo>
                  <a:lnTo>
                    <a:pt x="15150" y="28"/>
                  </a:lnTo>
                  <a:lnTo>
                    <a:pt x="14253" y="82"/>
                  </a:lnTo>
                  <a:lnTo>
                    <a:pt x="13355" y="164"/>
                  </a:lnTo>
                  <a:lnTo>
                    <a:pt x="12458" y="300"/>
                  </a:lnTo>
                  <a:lnTo>
                    <a:pt x="11560" y="490"/>
                  </a:lnTo>
                  <a:lnTo>
                    <a:pt x="10690" y="708"/>
                  </a:lnTo>
                  <a:lnTo>
                    <a:pt x="9819" y="980"/>
                  </a:lnTo>
                  <a:lnTo>
                    <a:pt x="8976" y="1279"/>
                  </a:lnTo>
                  <a:lnTo>
                    <a:pt x="8160" y="1632"/>
                  </a:lnTo>
                  <a:lnTo>
                    <a:pt x="7344" y="2067"/>
                  </a:lnTo>
                  <a:lnTo>
                    <a:pt x="6555" y="2530"/>
                  </a:lnTo>
                  <a:lnTo>
                    <a:pt x="5821" y="3047"/>
                  </a:lnTo>
                  <a:lnTo>
                    <a:pt x="5114" y="3591"/>
                  </a:lnTo>
                  <a:lnTo>
                    <a:pt x="4787" y="3890"/>
                  </a:lnTo>
                  <a:lnTo>
                    <a:pt x="4461" y="4216"/>
                  </a:lnTo>
                  <a:lnTo>
                    <a:pt x="4135" y="4543"/>
                  </a:lnTo>
                  <a:lnTo>
                    <a:pt x="3836" y="4869"/>
                  </a:lnTo>
                  <a:lnTo>
                    <a:pt x="3536" y="5223"/>
                  </a:lnTo>
                  <a:lnTo>
                    <a:pt x="3264" y="5576"/>
                  </a:lnTo>
                  <a:lnTo>
                    <a:pt x="2992" y="5984"/>
                  </a:lnTo>
                  <a:lnTo>
                    <a:pt x="2720" y="6392"/>
                  </a:lnTo>
                  <a:lnTo>
                    <a:pt x="2476" y="6827"/>
                  </a:lnTo>
                  <a:lnTo>
                    <a:pt x="2258" y="7262"/>
                  </a:lnTo>
                  <a:lnTo>
                    <a:pt x="2040" y="7698"/>
                  </a:lnTo>
                  <a:lnTo>
                    <a:pt x="1850" y="8160"/>
                  </a:lnTo>
                  <a:lnTo>
                    <a:pt x="1496" y="9085"/>
                  </a:lnTo>
                  <a:lnTo>
                    <a:pt x="1197" y="10010"/>
                  </a:lnTo>
                  <a:lnTo>
                    <a:pt x="952" y="10989"/>
                  </a:lnTo>
                  <a:lnTo>
                    <a:pt x="735" y="11941"/>
                  </a:lnTo>
                  <a:lnTo>
                    <a:pt x="544" y="12920"/>
                  </a:lnTo>
                  <a:lnTo>
                    <a:pt x="354" y="14225"/>
                  </a:lnTo>
                  <a:lnTo>
                    <a:pt x="191" y="15531"/>
                  </a:lnTo>
                  <a:lnTo>
                    <a:pt x="82" y="16836"/>
                  </a:lnTo>
                  <a:lnTo>
                    <a:pt x="28" y="18142"/>
                  </a:lnTo>
                  <a:lnTo>
                    <a:pt x="0" y="19094"/>
                  </a:lnTo>
                  <a:lnTo>
                    <a:pt x="0" y="20073"/>
                  </a:lnTo>
                  <a:lnTo>
                    <a:pt x="28" y="21052"/>
                  </a:lnTo>
                  <a:lnTo>
                    <a:pt x="82" y="22031"/>
                  </a:lnTo>
                  <a:lnTo>
                    <a:pt x="436" y="21950"/>
                  </a:lnTo>
                  <a:lnTo>
                    <a:pt x="789" y="21923"/>
                  </a:lnTo>
                  <a:lnTo>
                    <a:pt x="1143" y="21923"/>
                  </a:lnTo>
                  <a:lnTo>
                    <a:pt x="1496" y="22004"/>
                  </a:lnTo>
                  <a:lnTo>
                    <a:pt x="1660" y="22059"/>
                  </a:lnTo>
                  <a:lnTo>
                    <a:pt x="1877" y="22140"/>
                  </a:lnTo>
                  <a:lnTo>
                    <a:pt x="2394" y="22412"/>
                  </a:lnTo>
                  <a:lnTo>
                    <a:pt x="4379" y="25540"/>
                  </a:lnTo>
                  <a:lnTo>
                    <a:pt x="4624" y="25295"/>
                  </a:lnTo>
                  <a:lnTo>
                    <a:pt x="4815" y="24996"/>
                  </a:lnTo>
                  <a:lnTo>
                    <a:pt x="4978" y="24697"/>
                  </a:lnTo>
                  <a:lnTo>
                    <a:pt x="5087" y="24343"/>
                  </a:lnTo>
                  <a:lnTo>
                    <a:pt x="5195" y="24017"/>
                  </a:lnTo>
                  <a:lnTo>
                    <a:pt x="5277" y="23663"/>
                  </a:lnTo>
                  <a:lnTo>
                    <a:pt x="5359" y="23282"/>
                  </a:lnTo>
                  <a:lnTo>
                    <a:pt x="5386" y="22956"/>
                  </a:lnTo>
                  <a:lnTo>
                    <a:pt x="5440" y="22303"/>
                  </a:lnTo>
                  <a:lnTo>
                    <a:pt x="5440" y="21759"/>
                  </a:lnTo>
                  <a:lnTo>
                    <a:pt x="5413" y="21270"/>
                  </a:lnTo>
                  <a:lnTo>
                    <a:pt x="5658" y="21134"/>
                  </a:lnTo>
                  <a:lnTo>
                    <a:pt x="5903" y="20971"/>
                  </a:lnTo>
                  <a:lnTo>
                    <a:pt x="6392" y="20590"/>
                  </a:lnTo>
                  <a:lnTo>
                    <a:pt x="6882" y="20155"/>
                  </a:lnTo>
                  <a:lnTo>
                    <a:pt x="7371" y="19638"/>
                  </a:lnTo>
                  <a:lnTo>
                    <a:pt x="7861" y="19067"/>
                  </a:lnTo>
                  <a:lnTo>
                    <a:pt x="8351" y="18496"/>
                  </a:lnTo>
                  <a:lnTo>
                    <a:pt x="8813" y="17870"/>
                  </a:lnTo>
                  <a:lnTo>
                    <a:pt x="9248" y="17244"/>
                  </a:lnTo>
                  <a:lnTo>
                    <a:pt x="10064" y="15993"/>
                  </a:lnTo>
                  <a:lnTo>
                    <a:pt x="10771" y="14824"/>
                  </a:lnTo>
                  <a:lnTo>
                    <a:pt x="11315" y="13872"/>
                  </a:lnTo>
                  <a:lnTo>
                    <a:pt x="11696" y="13192"/>
                  </a:lnTo>
                  <a:lnTo>
                    <a:pt x="7861" y="20590"/>
                  </a:lnTo>
                  <a:lnTo>
                    <a:pt x="7861" y="20590"/>
                  </a:lnTo>
                  <a:lnTo>
                    <a:pt x="8677" y="20454"/>
                  </a:lnTo>
                  <a:lnTo>
                    <a:pt x="9493" y="20318"/>
                  </a:lnTo>
                  <a:lnTo>
                    <a:pt x="10254" y="20127"/>
                  </a:lnTo>
                  <a:lnTo>
                    <a:pt x="11016" y="19910"/>
                  </a:lnTo>
                  <a:lnTo>
                    <a:pt x="11750" y="19665"/>
                  </a:lnTo>
                  <a:lnTo>
                    <a:pt x="12485" y="19393"/>
                  </a:lnTo>
                  <a:lnTo>
                    <a:pt x="13165" y="19121"/>
                  </a:lnTo>
                  <a:lnTo>
                    <a:pt x="13845" y="18795"/>
                  </a:lnTo>
                  <a:lnTo>
                    <a:pt x="14497" y="18468"/>
                  </a:lnTo>
                  <a:lnTo>
                    <a:pt x="15123" y="18115"/>
                  </a:lnTo>
                  <a:lnTo>
                    <a:pt x="15721" y="17761"/>
                  </a:lnTo>
                  <a:lnTo>
                    <a:pt x="16320" y="17408"/>
                  </a:lnTo>
                  <a:lnTo>
                    <a:pt x="16864" y="17027"/>
                  </a:lnTo>
                  <a:lnTo>
                    <a:pt x="17408" y="16646"/>
                  </a:lnTo>
                  <a:lnTo>
                    <a:pt x="18387" y="15884"/>
                  </a:lnTo>
                  <a:lnTo>
                    <a:pt x="19257" y="15123"/>
                  </a:lnTo>
                  <a:lnTo>
                    <a:pt x="20046" y="14416"/>
                  </a:lnTo>
                  <a:lnTo>
                    <a:pt x="20699" y="13736"/>
                  </a:lnTo>
                  <a:lnTo>
                    <a:pt x="21270" y="13165"/>
                  </a:lnTo>
                  <a:lnTo>
                    <a:pt x="21705" y="12675"/>
                  </a:lnTo>
                  <a:lnTo>
                    <a:pt x="22004" y="12294"/>
                  </a:lnTo>
                  <a:lnTo>
                    <a:pt x="22276" y="11968"/>
                  </a:lnTo>
                  <a:lnTo>
                    <a:pt x="22113" y="12403"/>
                  </a:lnTo>
                  <a:lnTo>
                    <a:pt x="21923" y="12947"/>
                  </a:lnTo>
                  <a:lnTo>
                    <a:pt x="21460" y="14144"/>
                  </a:lnTo>
                  <a:lnTo>
                    <a:pt x="20889" y="15449"/>
                  </a:lnTo>
                  <a:lnTo>
                    <a:pt x="20291" y="16755"/>
                  </a:lnTo>
                  <a:lnTo>
                    <a:pt x="19230" y="18958"/>
                  </a:lnTo>
                  <a:lnTo>
                    <a:pt x="18795" y="19883"/>
                  </a:lnTo>
                  <a:lnTo>
                    <a:pt x="19312" y="19665"/>
                  </a:lnTo>
                  <a:lnTo>
                    <a:pt x="19828" y="19420"/>
                  </a:lnTo>
                  <a:lnTo>
                    <a:pt x="20318" y="19175"/>
                  </a:lnTo>
                  <a:lnTo>
                    <a:pt x="20780" y="18903"/>
                  </a:lnTo>
                  <a:lnTo>
                    <a:pt x="21243" y="18631"/>
                  </a:lnTo>
                  <a:lnTo>
                    <a:pt x="21678" y="18332"/>
                  </a:lnTo>
                  <a:lnTo>
                    <a:pt x="22086" y="18033"/>
                  </a:lnTo>
                  <a:lnTo>
                    <a:pt x="22467" y="17734"/>
                  </a:lnTo>
                  <a:lnTo>
                    <a:pt x="23201" y="17136"/>
                  </a:lnTo>
                  <a:lnTo>
                    <a:pt x="23854" y="16510"/>
                  </a:lnTo>
                  <a:lnTo>
                    <a:pt x="24452" y="15912"/>
                  </a:lnTo>
                  <a:lnTo>
                    <a:pt x="24969" y="15313"/>
                  </a:lnTo>
                  <a:lnTo>
                    <a:pt x="25431" y="14742"/>
                  </a:lnTo>
                  <a:lnTo>
                    <a:pt x="25812" y="14225"/>
                  </a:lnTo>
                  <a:lnTo>
                    <a:pt x="26138" y="13736"/>
                  </a:lnTo>
                  <a:lnTo>
                    <a:pt x="26383" y="13328"/>
                  </a:lnTo>
                  <a:lnTo>
                    <a:pt x="26737" y="12729"/>
                  </a:lnTo>
                  <a:lnTo>
                    <a:pt x="26846" y="12512"/>
                  </a:lnTo>
                  <a:lnTo>
                    <a:pt x="26873" y="12757"/>
                  </a:lnTo>
                  <a:lnTo>
                    <a:pt x="26982" y="13464"/>
                  </a:lnTo>
                  <a:lnTo>
                    <a:pt x="27145" y="14497"/>
                  </a:lnTo>
                  <a:lnTo>
                    <a:pt x="27281" y="15068"/>
                  </a:lnTo>
                  <a:lnTo>
                    <a:pt x="27444" y="15694"/>
                  </a:lnTo>
                  <a:lnTo>
                    <a:pt x="27607" y="16347"/>
                  </a:lnTo>
                  <a:lnTo>
                    <a:pt x="27798" y="16972"/>
                  </a:lnTo>
                  <a:lnTo>
                    <a:pt x="28042" y="17598"/>
                  </a:lnTo>
                  <a:lnTo>
                    <a:pt x="28287" y="18169"/>
                  </a:lnTo>
                  <a:lnTo>
                    <a:pt x="28586" y="18713"/>
                  </a:lnTo>
                  <a:lnTo>
                    <a:pt x="28750" y="18958"/>
                  </a:lnTo>
                  <a:lnTo>
                    <a:pt x="28913" y="19203"/>
                  </a:lnTo>
                  <a:lnTo>
                    <a:pt x="29076" y="19393"/>
                  </a:lnTo>
                  <a:lnTo>
                    <a:pt x="29266" y="19583"/>
                  </a:lnTo>
                  <a:lnTo>
                    <a:pt x="29457" y="19747"/>
                  </a:lnTo>
                  <a:lnTo>
                    <a:pt x="29647" y="19883"/>
                  </a:lnTo>
                  <a:lnTo>
                    <a:pt x="29566" y="20563"/>
                  </a:lnTo>
                  <a:lnTo>
                    <a:pt x="29484" y="21270"/>
                  </a:lnTo>
                  <a:lnTo>
                    <a:pt x="29457" y="22140"/>
                  </a:lnTo>
                  <a:lnTo>
                    <a:pt x="29457" y="22575"/>
                  </a:lnTo>
                  <a:lnTo>
                    <a:pt x="29457" y="23038"/>
                  </a:lnTo>
                  <a:lnTo>
                    <a:pt x="29511" y="23500"/>
                  </a:lnTo>
                  <a:lnTo>
                    <a:pt x="29566" y="23908"/>
                  </a:lnTo>
                  <a:lnTo>
                    <a:pt x="29647" y="24316"/>
                  </a:lnTo>
                  <a:lnTo>
                    <a:pt x="29783" y="24670"/>
                  </a:lnTo>
                  <a:lnTo>
                    <a:pt x="29946" y="24969"/>
                  </a:lnTo>
                  <a:lnTo>
                    <a:pt x="30055" y="25105"/>
                  </a:lnTo>
                  <a:lnTo>
                    <a:pt x="30164" y="25214"/>
                  </a:lnTo>
                  <a:lnTo>
                    <a:pt x="32258" y="22004"/>
                  </a:lnTo>
                  <a:lnTo>
                    <a:pt x="32530" y="21950"/>
                  </a:lnTo>
                  <a:lnTo>
                    <a:pt x="32802" y="21923"/>
                  </a:lnTo>
                  <a:lnTo>
                    <a:pt x="33074" y="21923"/>
                  </a:lnTo>
                  <a:lnTo>
                    <a:pt x="33346" y="21950"/>
                  </a:lnTo>
                  <a:lnTo>
                    <a:pt x="33591" y="22004"/>
                  </a:lnTo>
                  <a:lnTo>
                    <a:pt x="33836" y="22086"/>
                  </a:lnTo>
                  <a:lnTo>
                    <a:pt x="34081" y="22167"/>
                  </a:lnTo>
                  <a:lnTo>
                    <a:pt x="34325" y="22303"/>
                  </a:lnTo>
                  <a:lnTo>
                    <a:pt x="34543" y="20889"/>
                  </a:lnTo>
                  <a:lnTo>
                    <a:pt x="34652" y="19475"/>
                  </a:lnTo>
                  <a:lnTo>
                    <a:pt x="34733" y="18496"/>
                  </a:lnTo>
                  <a:lnTo>
                    <a:pt x="34760" y="17489"/>
                  </a:lnTo>
                  <a:lnTo>
                    <a:pt x="34760" y="16483"/>
                  </a:lnTo>
                  <a:lnTo>
                    <a:pt x="34760" y="15476"/>
                  </a:lnTo>
                  <a:lnTo>
                    <a:pt x="34706" y="14497"/>
                  </a:lnTo>
                  <a:lnTo>
                    <a:pt x="34652" y="13491"/>
                  </a:lnTo>
                  <a:lnTo>
                    <a:pt x="34570" y="12485"/>
                  </a:lnTo>
                  <a:lnTo>
                    <a:pt x="34489" y="11505"/>
                  </a:lnTo>
                  <a:lnTo>
                    <a:pt x="34380" y="10798"/>
                  </a:lnTo>
                  <a:lnTo>
                    <a:pt x="34217" y="10091"/>
                  </a:lnTo>
                  <a:lnTo>
                    <a:pt x="33999" y="9411"/>
                  </a:lnTo>
                  <a:lnTo>
                    <a:pt x="33727" y="8758"/>
                  </a:lnTo>
                  <a:lnTo>
                    <a:pt x="33428" y="8133"/>
                  </a:lnTo>
                  <a:lnTo>
                    <a:pt x="33047" y="7507"/>
                  </a:lnTo>
                  <a:lnTo>
                    <a:pt x="32639" y="6936"/>
                  </a:lnTo>
                  <a:lnTo>
                    <a:pt x="32177" y="6392"/>
                  </a:lnTo>
                  <a:lnTo>
                    <a:pt x="31687" y="5875"/>
                  </a:lnTo>
                  <a:lnTo>
                    <a:pt x="31143" y="5413"/>
                  </a:lnTo>
                  <a:lnTo>
                    <a:pt x="30545" y="5005"/>
                  </a:lnTo>
                  <a:lnTo>
                    <a:pt x="29946" y="4624"/>
                  </a:lnTo>
                  <a:lnTo>
                    <a:pt x="29321" y="4298"/>
                  </a:lnTo>
                  <a:lnTo>
                    <a:pt x="28641" y="4026"/>
                  </a:lnTo>
                  <a:lnTo>
                    <a:pt x="27961" y="3808"/>
                  </a:lnTo>
                  <a:lnTo>
                    <a:pt x="27281" y="3645"/>
                  </a:lnTo>
                  <a:lnTo>
                    <a:pt x="26710" y="3183"/>
                  </a:lnTo>
                  <a:lnTo>
                    <a:pt x="26111" y="2747"/>
                  </a:lnTo>
                  <a:lnTo>
                    <a:pt x="25486" y="2339"/>
                  </a:lnTo>
                  <a:lnTo>
                    <a:pt x="24833" y="1959"/>
                  </a:lnTo>
                  <a:lnTo>
                    <a:pt x="24180" y="1632"/>
                  </a:lnTo>
                  <a:lnTo>
                    <a:pt x="23473" y="1333"/>
                  </a:lnTo>
                  <a:lnTo>
                    <a:pt x="22766" y="1061"/>
                  </a:lnTo>
                  <a:lnTo>
                    <a:pt x="22059" y="816"/>
                  </a:lnTo>
                  <a:lnTo>
                    <a:pt x="21324" y="626"/>
                  </a:lnTo>
                  <a:lnTo>
                    <a:pt x="20563" y="463"/>
                  </a:lnTo>
                  <a:lnTo>
                    <a:pt x="19828" y="300"/>
                  </a:lnTo>
                  <a:lnTo>
                    <a:pt x="19067" y="191"/>
                  </a:lnTo>
                  <a:lnTo>
                    <a:pt x="18305" y="109"/>
                  </a:lnTo>
                  <a:lnTo>
                    <a:pt x="17544" y="55"/>
                  </a:lnTo>
                  <a:lnTo>
                    <a:pt x="1680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4075;p58"/>
            <p:cNvSpPr/>
            <p:nvPr/>
          </p:nvSpPr>
          <p:spPr>
            <a:xfrm>
              <a:off x="4405176" y="1711991"/>
              <a:ext cx="114754" cy="33320"/>
            </a:xfrm>
            <a:custGeom>
              <a:avLst/>
              <a:gdLst/>
              <a:ahLst/>
              <a:cxnLst/>
              <a:rect l="l" t="t" r="r" b="b"/>
              <a:pathLst>
                <a:path w="5903" h="1714" extrusionOk="0">
                  <a:moveTo>
                    <a:pt x="3265" y="0"/>
                  </a:moveTo>
                  <a:lnTo>
                    <a:pt x="2993" y="28"/>
                  </a:lnTo>
                  <a:lnTo>
                    <a:pt x="2748" y="55"/>
                  </a:lnTo>
                  <a:lnTo>
                    <a:pt x="2258" y="136"/>
                  </a:lnTo>
                  <a:lnTo>
                    <a:pt x="1823" y="300"/>
                  </a:lnTo>
                  <a:lnTo>
                    <a:pt x="1442" y="463"/>
                  </a:lnTo>
                  <a:lnTo>
                    <a:pt x="1089" y="653"/>
                  </a:lnTo>
                  <a:lnTo>
                    <a:pt x="789" y="871"/>
                  </a:lnTo>
                  <a:lnTo>
                    <a:pt x="545" y="1088"/>
                  </a:lnTo>
                  <a:lnTo>
                    <a:pt x="354" y="1279"/>
                  </a:lnTo>
                  <a:lnTo>
                    <a:pt x="82" y="1578"/>
                  </a:lnTo>
                  <a:lnTo>
                    <a:pt x="1" y="1714"/>
                  </a:lnTo>
                  <a:lnTo>
                    <a:pt x="517" y="1496"/>
                  </a:lnTo>
                  <a:lnTo>
                    <a:pt x="1061" y="1306"/>
                  </a:lnTo>
                  <a:lnTo>
                    <a:pt x="1578" y="1143"/>
                  </a:lnTo>
                  <a:lnTo>
                    <a:pt x="2095" y="1007"/>
                  </a:lnTo>
                  <a:lnTo>
                    <a:pt x="2612" y="898"/>
                  </a:lnTo>
                  <a:lnTo>
                    <a:pt x="3101" y="816"/>
                  </a:lnTo>
                  <a:lnTo>
                    <a:pt x="3999" y="680"/>
                  </a:lnTo>
                  <a:lnTo>
                    <a:pt x="4788" y="626"/>
                  </a:lnTo>
                  <a:lnTo>
                    <a:pt x="5386" y="599"/>
                  </a:lnTo>
                  <a:lnTo>
                    <a:pt x="5903" y="599"/>
                  </a:lnTo>
                  <a:lnTo>
                    <a:pt x="5522" y="436"/>
                  </a:lnTo>
                  <a:lnTo>
                    <a:pt x="5168" y="300"/>
                  </a:lnTo>
                  <a:lnTo>
                    <a:pt x="4815" y="191"/>
                  </a:lnTo>
                  <a:lnTo>
                    <a:pt x="4488" y="109"/>
                  </a:lnTo>
                  <a:lnTo>
                    <a:pt x="4162" y="55"/>
                  </a:lnTo>
                  <a:lnTo>
                    <a:pt x="3863" y="28"/>
                  </a:lnTo>
                  <a:lnTo>
                    <a:pt x="3564" y="0"/>
                  </a:ln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4076;p58"/>
            <p:cNvSpPr/>
            <p:nvPr/>
          </p:nvSpPr>
          <p:spPr>
            <a:xfrm>
              <a:off x="4625139" y="1707753"/>
              <a:ext cx="116873" cy="23814"/>
            </a:xfrm>
            <a:custGeom>
              <a:avLst/>
              <a:gdLst/>
              <a:ahLst/>
              <a:cxnLst/>
              <a:rect l="l" t="t" r="r" b="b"/>
              <a:pathLst>
                <a:path w="6012" h="1225" extrusionOk="0">
                  <a:moveTo>
                    <a:pt x="2530" y="1"/>
                  </a:moveTo>
                  <a:lnTo>
                    <a:pt x="2067" y="55"/>
                  </a:lnTo>
                  <a:lnTo>
                    <a:pt x="1659" y="137"/>
                  </a:lnTo>
                  <a:lnTo>
                    <a:pt x="1279" y="273"/>
                  </a:lnTo>
                  <a:lnTo>
                    <a:pt x="952" y="409"/>
                  </a:lnTo>
                  <a:lnTo>
                    <a:pt x="680" y="545"/>
                  </a:lnTo>
                  <a:lnTo>
                    <a:pt x="436" y="708"/>
                  </a:lnTo>
                  <a:lnTo>
                    <a:pt x="109" y="925"/>
                  </a:lnTo>
                  <a:lnTo>
                    <a:pt x="0" y="1034"/>
                  </a:lnTo>
                  <a:lnTo>
                    <a:pt x="0" y="1034"/>
                  </a:lnTo>
                  <a:lnTo>
                    <a:pt x="572" y="953"/>
                  </a:lnTo>
                  <a:lnTo>
                    <a:pt x="1115" y="871"/>
                  </a:lnTo>
                  <a:lnTo>
                    <a:pt x="1659" y="844"/>
                  </a:lnTo>
                  <a:lnTo>
                    <a:pt x="2203" y="817"/>
                  </a:lnTo>
                  <a:lnTo>
                    <a:pt x="2720" y="817"/>
                  </a:lnTo>
                  <a:lnTo>
                    <a:pt x="3210" y="844"/>
                  </a:lnTo>
                  <a:lnTo>
                    <a:pt x="4135" y="898"/>
                  </a:lnTo>
                  <a:lnTo>
                    <a:pt x="4896" y="1007"/>
                  </a:lnTo>
                  <a:lnTo>
                    <a:pt x="5494" y="1116"/>
                  </a:lnTo>
                  <a:lnTo>
                    <a:pt x="6011" y="1225"/>
                  </a:lnTo>
                  <a:lnTo>
                    <a:pt x="5685" y="980"/>
                  </a:lnTo>
                  <a:lnTo>
                    <a:pt x="5358" y="789"/>
                  </a:lnTo>
                  <a:lnTo>
                    <a:pt x="5032" y="599"/>
                  </a:lnTo>
                  <a:lnTo>
                    <a:pt x="4733" y="463"/>
                  </a:lnTo>
                  <a:lnTo>
                    <a:pt x="4434" y="327"/>
                  </a:lnTo>
                  <a:lnTo>
                    <a:pt x="4135" y="218"/>
                  </a:lnTo>
                  <a:lnTo>
                    <a:pt x="3835" y="137"/>
                  </a:lnTo>
                  <a:lnTo>
                    <a:pt x="3563" y="82"/>
                  </a:lnTo>
                  <a:lnTo>
                    <a:pt x="3291" y="28"/>
                  </a:lnTo>
                  <a:lnTo>
                    <a:pt x="3019" y="1"/>
                  </a:ln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27757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66">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mediacall" presetSubtype="0" fill="hold" nodeType="afterEffect">
                                  <p:stCondLst>
                                    <p:cond delay="0"/>
                                  </p:stCondLst>
                                  <p:childTnLst>
                                    <p:cmd type="call" cmd="playFrom(0.0)">
                                      <p:cBhvr>
                                        <p:cTn id="9" dur="4173" fill="hold"/>
                                        <p:tgtEl>
                                          <p:spTgt spid="2"/>
                                        </p:tgtEl>
                                      </p:cBhvr>
                                    </p:cmd>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1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4" fill="hold" display="0">
                  <p:stCondLst>
                    <p:cond delay="indefinite"/>
                  </p:stCondLst>
                  <p:endCondLst>
                    <p:cond evt="onStopAudio" delay="0">
                      <p:tgtEl>
                        <p:sldTgt/>
                      </p:tgtEl>
                    </p:cond>
                  </p:endCondLst>
                </p:cTn>
                <p:tgtEl>
                  <p:spTgt spid="2"/>
                </p:tgtEl>
              </p:cMediaNode>
            </p:audio>
          </p:childTnLst>
        </p:cTn>
      </p:par>
    </p:tnLst>
    <p:bldLst>
      <p:bldP spid="2766" grpId="0" build="p"/>
      <p:bldP spid="121"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764"/>
        <p:cNvGrpSpPr/>
        <p:nvPr/>
      </p:nvGrpSpPr>
      <p:grpSpPr>
        <a:xfrm>
          <a:off x="0" y="0"/>
          <a:ext cx="0" cy="0"/>
          <a:chOff x="0" y="0"/>
          <a:chExt cx="0" cy="0"/>
        </a:xfrm>
      </p:grpSpPr>
      <p:sp>
        <p:nvSpPr>
          <p:cNvPr id="2765" name="Google Shape;2765;p40"/>
          <p:cNvSpPr/>
          <p:nvPr/>
        </p:nvSpPr>
        <p:spPr>
          <a:xfrm>
            <a:off x="1135080" y="474925"/>
            <a:ext cx="6873841" cy="586353"/>
          </a:xfrm>
          <a:custGeom>
            <a:avLst/>
            <a:gdLst/>
            <a:ahLst/>
            <a:cxnLst/>
            <a:rect l="l" t="t" r="r" b="b"/>
            <a:pathLst>
              <a:path w="63821" h="8424" extrusionOk="0">
                <a:moveTo>
                  <a:pt x="0" y="0"/>
                </a:moveTo>
                <a:lnTo>
                  <a:pt x="2893" y="4212"/>
                </a:lnTo>
                <a:lnTo>
                  <a:pt x="0" y="8424"/>
                </a:lnTo>
                <a:lnTo>
                  <a:pt x="63820" y="8424"/>
                </a:lnTo>
                <a:lnTo>
                  <a:pt x="60928" y="4212"/>
                </a:lnTo>
                <a:lnTo>
                  <a:pt x="63820" y="0"/>
                </a:ln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766" name="Google Shape;2766;p40"/>
          <p:cNvSpPr txBox="1">
            <a:spLocks noGrp="1"/>
          </p:cNvSpPr>
          <p:nvPr>
            <p:ph type="body" idx="1"/>
          </p:nvPr>
        </p:nvSpPr>
        <p:spPr>
          <a:xfrm>
            <a:off x="5376923" y="3128374"/>
            <a:ext cx="2631998" cy="610270"/>
          </a:xfrm>
          <a:prstGeom prst="rect">
            <a:avLst/>
          </a:prstGeom>
        </p:spPr>
        <p:txBody>
          <a:bodyPr spcFirstLastPara="1" wrap="square" lIns="91425" tIns="91425" rIns="91425" bIns="91425" anchor="ctr" anchorCtr="0">
            <a:noAutofit/>
          </a:bodyPr>
          <a:lstStyle/>
          <a:p>
            <a:pPr marL="0" lvl="0" indent="0" algn="ctr">
              <a:buClr>
                <a:schemeClr val="dk1"/>
              </a:buClr>
              <a:buSzPts val="1100"/>
              <a:buNone/>
            </a:pPr>
            <a:r>
              <a:rPr lang="en-US" sz="3000" dirty="0"/>
              <a:t> /</a:t>
            </a:r>
            <a:r>
              <a:rPr lang="en-US" sz="3000" dirty="0" err="1"/>
              <a:t>ɪˈnʌf</a:t>
            </a:r>
            <a:r>
              <a:rPr lang="en-US" sz="3000" dirty="0"/>
              <a:t>/</a:t>
            </a:r>
            <a:endParaRPr sz="3000" dirty="0"/>
          </a:p>
        </p:txBody>
      </p:sp>
      <p:sp>
        <p:nvSpPr>
          <p:cNvPr id="2767" name="Google Shape;2767;p40"/>
          <p:cNvSpPr txBox="1">
            <a:spLocks noGrp="1"/>
          </p:cNvSpPr>
          <p:nvPr>
            <p:ph type="title"/>
          </p:nvPr>
        </p:nvSpPr>
        <p:spPr>
          <a:xfrm>
            <a:off x="720000" y="539500"/>
            <a:ext cx="77040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dirty="0" smtClean="0"/>
              <a:t>Can you hear me?!</a:t>
            </a:r>
            <a:endParaRPr dirty="0"/>
          </a:p>
        </p:txBody>
      </p:sp>
      <p:sp>
        <p:nvSpPr>
          <p:cNvPr id="121" name="Google Shape;2767;p40"/>
          <p:cNvSpPr txBox="1">
            <a:spLocks/>
          </p:cNvSpPr>
          <p:nvPr/>
        </p:nvSpPr>
        <p:spPr>
          <a:xfrm>
            <a:off x="4927340" y="2594598"/>
            <a:ext cx="3531164" cy="457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2800"/>
              <a:buFont typeface="Ultra"/>
              <a:buNone/>
              <a:defRPr sz="2800" b="0" i="0" u="none" strike="noStrike" cap="none">
                <a:solidFill>
                  <a:schemeClr val="lt1"/>
                </a:solidFill>
                <a:latin typeface="Ultra"/>
                <a:ea typeface="Ultra"/>
                <a:cs typeface="Ultra"/>
                <a:sym typeface="Ultra"/>
              </a:defRPr>
            </a:lvl1pPr>
            <a:lvl2pPr marR="0" lvl="1"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r>
              <a:rPr lang="vi-VN" dirty="0" smtClean="0"/>
              <a:t>ENOUGH</a:t>
            </a:r>
            <a:endParaRPr lang="vi-VN" dirty="0"/>
          </a:p>
        </p:txBody>
      </p:sp>
      <p:pic>
        <p:nvPicPr>
          <p:cNvPr id="2" name="How to pronounce ENOUGH in British English">
            <a:hlinkClick r:id="" action="ppaction://media"/>
          </p:cNvPr>
          <p:cNvPicPr>
            <a:picLocks noChangeAspect="1"/>
          </p:cNvPicPr>
          <p:nvPr>
            <a:audioFile r:link="rId1"/>
            <p:extLst>
              <p:ext uri="{DAA4B4D4-6D71-4841-9C94-3DE7FCFB9230}">
                <p14:media xmlns:p14="http://schemas.microsoft.com/office/powerpoint/2010/main" r:embed="rId2">
                  <p14:trim st="3654" end="6569"/>
                </p14:media>
              </p:ext>
            </p:extLst>
          </p:nvPr>
        </p:nvPicPr>
        <p:blipFill>
          <a:blip r:embed="rId5"/>
          <a:stretch>
            <a:fillRect/>
          </a:stretch>
        </p:blipFill>
        <p:spPr>
          <a:xfrm>
            <a:off x="6449241" y="2028816"/>
            <a:ext cx="487362" cy="487363"/>
          </a:xfrm>
          <a:prstGeom prst="rect">
            <a:avLst/>
          </a:prstGeom>
        </p:spPr>
      </p:pic>
      <p:grpSp>
        <p:nvGrpSpPr>
          <p:cNvPr id="415" name="Google Shape;4541;p66"/>
          <p:cNvGrpSpPr/>
          <p:nvPr/>
        </p:nvGrpSpPr>
        <p:grpSpPr>
          <a:xfrm>
            <a:off x="1381025" y="1627644"/>
            <a:ext cx="3190975" cy="2391107"/>
            <a:chOff x="271750" y="238125"/>
            <a:chExt cx="7076500" cy="5220200"/>
          </a:xfrm>
        </p:grpSpPr>
        <p:sp>
          <p:nvSpPr>
            <p:cNvPr id="416" name="Google Shape;4542;p66"/>
            <p:cNvSpPr/>
            <p:nvPr/>
          </p:nvSpPr>
          <p:spPr>
            <a:xfrm>
              <a:off x="271750" y="4880775"/>
              <a:ext cx="7076500" cy="577550"/>
            </a:xfrm>
            <a:custGeom>
              <a:avLst/>
              <a:gdLst/>
              <a:ahLst/>
              <a:cxnLst/>
              <a:rect l="l" t="t" r="r" b="b"/>
              <a:pathLst>
                <a:path w="283060" h="23102" extrusionOk="0">
                  <a:moveTo>
                    <a:pt x="136954" y="0"/>
                  </a:moveTo>
                  <a:lnTo>
                    <a:pt x="136286" y="495"/>
                  </a:lnTo>
                  <a:lnTo>
                    <a:pt x="135618" y="989"/>
                  </a:lnTo>
                  <a:lnTo>
                    <a:pt x="134926" y="1459"/>
                  </a:lnTo>
                  <a:lnTo>
                    <a:pt x="134233" y="1929"/>
                  </a:lnTo>
                  <a:lnTo>
                    <a:pt x="133541" y="2350"/>
                  </a:lnTo>
                  <a:lnTo>
                    <a:pt x="132848" y="2770"/>
                  </a:lnTo>
                  <a:lnTo>
                    <a:pt x="132131" y="3191"/>
                  </a:lnTo>
                  <a:lnTo>
                    <a:pt x="131414" y="3562"/>
                  </a:lnTo>
                  <a:lnTo>
                    <a:pt x="130474" y="4032"/>
                  </a:lnTo>
                  <a:lnTo>
                    <a:pt x="129534" y="4502"/>
                  </a:lnTo>
                  <a:lnTo>
                    <a:pt x="128569" y="4922"/>
                  </a:lnTo>
                  <a:lnTo>
                    <a:pt x="127605" y="5318"/>
                  </a:lnTo>
                  <a:lnTo>
                    <a:pt x="126813" y="5615"/>
                  </a:lnTo>
                  <a:lnTo>
                    <a:pt x="125997" y="5912"/>
                  </a:lnTo>
                  <a:lnTo>
                    <a:pt x="125181" y="6184"/>
                  </a:lnTo>
                  <a:lnTo>
                    <a:pt x="124340" y="6456"/>
                  </a:lnTo>
                  <a:lnTo>
                    <a:pt x="123499" y="6703"/>
                  </a:lnTo>
                  <a:lnTo>
                    <a:pt x="122658" y="6926"/>
                  </a:lnTo>
                  <a:lnTo>
                    <a:pt x="121792" y="7148"/>
                  </a:lnTo>
                  <a:lnTo>
                    <a:pt x="120926" y="7346"/>
                  </a:lnTo>
                  <a:lnTo>
                    <a:pt x="120036" y="7544"/>
                  </a:lnTo>
                  <a:lnTo>
                    <a:pt x="119121" y="7717"/>
                  </a:lnTo>
                  <a:lnTo>
                    <a:pt x="118206" y="7890"/>
                  </a:lnTo>
                  <a:lnTo>
                    <a:pt x="117290" y="8039"/>
                  </a:lnTo>
                  <a:lnTo>
                    <a:pt x="115411" y="8311"/>
                  </a:lnTo>
                  <a:lnTo>
                    <a:pt x="113506" y="8509"/>
                  </a:lnTo>
                  <a:lnTo>
                    <a:pt x="112813" y="8583"/>
                  </a:lnTo>
                  <a:lnTo>
                    <a:pt x="111354" y="8682"/>
                  </a:lnTo>
                  <a:lnTo>
                    <a:pt x="109895" y="8756"/>
                  </a:lnTo>
                  <a:lnTo>
                    <a:pt x="108435" y="8805"/>
                  </a:lnTo>
                  <a:lnTo>
                    <a:pt x="106976" y="8830"/>
                  </a:lnTo>
                  <a:lnTo>
                    <a:pt x="105863" y="8830"/>
                  </a:lnTo>
                  <a:lnTo>
                    <a:pt x="104750" y="8805"/>
                  </a:lnTo>
                  <a:lnTo>
                    <a:pt x="103637" y="8756"/>
                  </a:lnTo>
                  <a:lnTo>
                    <a:pt x="102524" y="8682"/>
                  </a:lnTo>
                  <a:lnTo>
                    <a:pt x="101411" y="8608"/>
                  </a:lnTo>
                  <a:lnTo>
                    <a:pt x="100298" y="8533"/>
                  </a:lnTo>
                  <a:lnTo>
                    <a:pt x="99210" y="8410"/>
                  </a:lnTo>
                  <a:lnTo>
                    <a:pt x="98096" y="8286"/>
                  </a:lnTo>
                  <a:lnTo>
                    <a:pt x="98072" y="8286"/>
                  </a:lnTo>
                  <a:lnTo>
                    <a:pt x="94263" y="7841"/>
                  </a:lnTo>
                  <a:lnTo>
                    <a:pt x="43681" y="7321"/>
                  </a:lnTo>
                  <a:lnTo>
                    <a:pt x="43483" y="7247"/>
                  </a:lnTo>
                  <a:lnTo>
                    <a:pt x="42964" y="7025"/>
                  </a:lnTo>
                  <a:lnTo>
                    <a:pt x="42147" y="6629"/>
                  </a:lnTo>
                  <a:lnTo>
                    <a:pt x="41653" y="6357"/>
                  </a:lnTo>
                  <a:lnTo>
                    <a:pt x="41084" y="6035"/>
                  </a:lnTo>
                  <a:lnTo>
                    <a:pt x="40465" y="5639"/>
                  </a:lnTo>
                  <a:lnTo>
                    <a:pt x="39822" y="5219"/>
                  </a:lnTo>
                  <a:lnTo>
                    <a:pt x="39130" y="4724"/>
                  </a:lnTo>
                  <a:lnTo>
                    <a:pt x="38388" y="4180"/>
                  </a:lnTo>
                  <a:lnTo>
                    <a:pt x="37646" y="3562"/>
                  </a:lnTo>
                  <a:lnTo>
                    <a:pt x="36879" y="2869"/>
                  </a:lnTo>
                  <a:lnTo>
                    <a:pt x="36087" y="2127"/>
                  </a:lnTo>
                  <a:lnTo>
                    <a:pt x="35271" y="1286"/>
                  </a:lnTo>
                  <a:lnTo>
                    <a:pt x="31264" y="1657"/>
                  </a:lnTo>
                  <a:lnTo>
                    <a:pt x="27455" y="2028"/>
                  </a:lnTo>
                  <a:lnTo>
                    <a:pt x="23869" y="2424"/>
                  </a:lnTo>
                  <a:lnTo>
                    <a:pt x="20505" y="2820"/>
                  </a:lnTo>
                  <a:lnTo>
                    <a:pt x="17364" y="3240"/>
                  </a:lnTo>
                  <a:lnTo>
                    <a:pt x="14470" y="3661"/>
                  </a:lnTo>
                  <a:lnTo>
                    <a:pt x="11823" y="4106"/>
                  </a:lnTo>
                  <a:lnTo>
                    <a:pt x="9424" y="4551"/>
                  </a:lnTo>
                  <a:lnTo>
                    <a:pt x="8311" y="4774"/>
                  </a:lnTo>
                  <a:lnTo>
                    <a:pt x="7272" y="4996"/>
                  </a:lnTo>
                  <a:lnTo>
                    <a:pt x="6283" y="5219"/>
                  </a:lnTo>
                  <a:lnTo>
                    <a:pt x="5392" y="5466"/>
                  </a:lnTo>
                  <a:lnTo>
                    <a:pt x="4551" y="5689"/>
                  </a:lnTo>
                  <a:lnTo>
                    <a:pt x="3760" y="5936"/>
                  </a:lnTo>
                  <a:lnTo>
                    <a:pt x="3067" y="6184"/>
                  </a:lnTo>
                  <a:lnTo>
                    <a:pt x="2424" y="6406"/>
                  </a:lnTo>
                  <a:lnTo>
                    <a:pt x="1880" y="6654"/>
                  </a:lnTo>
                  <a:lnTo>
                    <a:pt x="1385" y="6901"/>
                  </a:lnTo>
                  <a:lnTo>
                    <a:pt x="965" y="7148"/>
                  </a:lnTo>
                  <a:lnTo>
                    <a:pt x="618" y="7396"/>
                  </a:lnTo>
                  <a:lnTo>
                    <a:pt x="346" y="7643"/>
                  </a:lnTo>
                  <a:lnTo>
                    <a:pt x="247" y="7791"/>
                  </a:lnTo>
                  <a:lnTo>
                    <a:pt x="173" y="7915"/>
                  </a:lnTo>
                  <a:lnTo>
                    <a:pt x="99" y="8039"/>
                  </a:lnTo>
                  <a:lnTo>
                    <a:pt x="49" y="8162"/>
                  </a:lnTo>
                  <a:lnTo>
                    <a:pt x="25" y="8286"/>
                  </a:lnTo>
                  <a:lnTo>
                    <a:pt x="0" y="8410"/>
                  </a:lnTo>
                  <a:lnTo>
                    <a:pt x="25" y="8558"/>
                  </a:lnTo>
                  <a:lnTo>
                    <a:pt x="49" y="8707"/>
                  </a:lnTo>
                  <a:lnTo>
                    <a:pt x="99" y="8830"/>
                  </a:lnTo>
                  <a:lnTo>
                    <a:pt x="198" y="8979"/>
                  </a:lnTo>
                  <a:lnTo>
                    <a:pt x="297" y="9127"/>
                  </a:lnTo>
                  <a:lnTo>
                    <a:pt x="420" y="9275"/>
                  </a:lnTo>
                  <a:lnTo>
                    <a:pt x="717" y="9572"/>
                  </a:lnTo>
                  <a:lnTo>
                    <a:pt x="1113" y="9844"/>
                  </a:lnTo>
                  <a:lnTo>
                    <a:pt x="1583" y="10166"/>
                  </a:lnTo>
                  <a:lnTo>
                    <a:pt x="2152" y="10463"/>
                  </a:lnTo>
                  <a:lnTo>
                    <a:pt x="2795" y="10760"/>
                  </a:lnTo>
                  <a:lnTo>
                    <a:pt x="3537" y="11056"/>
                  </a:lnTo>
                  <a:lnTo>
                    <a:pt x="4329" y="11378"/>
                  </a:lnTo>
                  <a:lnTo>
                    <a:pt x="5219" y="11675"/>
                  </a:lnTo>
                  <a:lnTo>
                    <a:pt x="6184" y="11971"/>
                  </a:lnTo>
                  <a:lnTo>
                    <a:pt x="7222" y="12293"/>
                  </a:lnTo>
                  <a:lnTo>
                    <a:pt x="8360" y="12590"/>
                  </a:lnTo>
                  <a:lnTo>
                    <a:pt x="9547" y="12911"/>
                  </a:lnTo>
                  <a:lnTo>
                    <a:pt x="10834" y="13233"/>
                  </a:lnTo>
                  <a:lnTo>
                    <a:pt x="12169" y="13530"/>
                  </a:lnTo>
                  <a:lnTo>
                    <a:pt x="13579" y="13851"/>
                  </a:lnTo>
                  <a:lnTo>
                    <a:pt x="15063" y="14148"/>
                  </a:lnTo>
                  <a:lnTo>
                    <a:pt x="16621" y="14470"/>
                  </a:lnTo>
                  <a:lnTo>
                    <a:pt x="19961" y="15063"/>
                  </a:lnTo>
                  <a:lnTo>
                    <a:pt x="23547" y="15682"/>
                  </a:lnTo>
                  <a:lnTo>
                    <a:pt x="27406" y="16275"/>
                  </a:lnTo>
                  <a:lnTo>
                    <a:pt x="31512" y="16869"/>
                  </a:lnTo>
                  <a:lnTo>
                    <a:pt x="35890" y="17438"/>
                  </a:lnTo>
                  <a:lnTo>
                    <a:pt x="40465" y="17982"/>
                  </a:lnTo>
                  <a:lnTo>
                    <a:pt x="45289" y="18526"/>
                  </a:lnTo>
                  <a:lnTo>
                    <a:pt x="50334" y="19046"/>
                  </a:lnTo>
                  <a:lnTo>
                    <a:pt x="55603" y="19565"/>
                  </a:lnTo>
                  <a:lnTo>
                    <a:pt x="61044" y="20035"/>
                  </a:lnTo>
                  <a:lnTo>
                    <a:pt x="66709" y="20480"/>
                  </a:lnTo>
                  <a:lnTo>
                    <a:pt x="72546" y="20901"/>
                  </a:lnTo>
                  <a:lnTo>
                    <a:pt x="78581" y="21296"/>
                  </a:lnTo>
                  <a:lnTo>
                    <a:pt x="84765" y="21643"/>
                  </a:lnTo>
                  <a:lnTo>
                    <a:pt x="91146" y="21964"/>
                  </a:lnTo>
                  <a:lnTo>
                    <a:pt x="97651" y="22261"/>
                  </a:lnTo>
                  <a:lnTo>
                    <a:pt x="104305" y="22508"/>
                  </a:lnTo>
                  <a:lnTo>
                    <a:pt x="111107" y="22731"/>
                  </a:lnTo>
                  <a:lnTo>
                    <a:pt x="118057" y="22879"/>
                  </a:lnTo>
                  <a:lnTo>
                    <a:pt x="125106" y="23003"/>
                  </a:lnTo>
                  <a:lnTo>
                    <a:pt x="132279" y="23077"/>
                  </a:lnTo>
                  <a:lnTo>
                    <a:pt x="139551" y="23102"/>
                  </a:lnTo>
                  <a:lnTo>
                    <a:pt x="146848" y="23077"/>
                  </a:lnTo>
                  <a:lnTo>
                    <a:pt x="154046" y="23003"/>
                  </a:lnTo>
                  <a:lnTo>
                    <a:pt x="161144" y="22879"/>
                  </a:lnTo>
                  <a:lnTo>
                    <a:pt x="168169" y="22731"/>
                  </a:lnTo>
                  <a:lnTo>
                    <a:pt x="175045" y="22508"/>
                  </a:lnTo>
                  <a:lnTo>
                    <a:pt x="181822" y="22261"/>
                  </a:lnTo>
                  <a:lnTo>
                    <a:pt x="188451" y="21964"/>
                  </a:lnTo>
                  <a:lnTo>
                    <a:pt x="194956" y="21643"/>
                  </a:lnTo>
                  <a:lnTo>
                    <a:pt x="201288" y="21296"/>
                  </a:lnTo>
                  <a:lnTo>
                    <a:pt x="207472" y="20901"/>
                  </a:lnTo>
                  <a:lnTo>
                    <a:pt x="213482" y="20480"/>
                  </a:lnTo>
                  <a:lnTo>
                    <a:pt x="219295" y="20035"/>
                  </a:lnTo>
                  <a:lnTo>
                    <a:pt x="224934" y="19565"/>
                  </a:lnTo>
                  <a:lnTo>
                    <a:pt x="230376" y="19046"/>
                  </a:lnTo>
                  <a:lnTo>
                    <a:pt x="235595" y="18526"/>
                  </a:lnTo>
                  <a:lnTo>
                    <a:pt x="240616" y="17982"/>
                  </a:lnTo>
                  <a:lnTo>
                    <a:pt x="245390" y="17438"/>
                  </a:lnTo>
                  <a:lnTo>
                    <a:pt x="249941" y="16869"/>
                  </a:lnTo>
                  <a:lnTo>
                    <a:pt x="254220" y="16275"/>
                  </a:lnTo>
                  <a:lnTo>
                    <a:pt x="258251" y="15682"/>
                  </a:lnTo>
                  <a:lnTo>
                    <a:pt x="262011" y="15063"/>
                  </a:lnTo>
                  <a:lnTo>
                    <a:pt x="265523" y="14470"/>
                  </a:lnTo>
                  <a:lnTo>
                    <a:pt x="268714" y="13851"/>
                  </a:lnTo>
                  <a:lnTo>
                    <a:pt x="270198" y="13530"/>
                  </a:lnTo>
                  <a:lnTo>
                    <a:pt x="271608" y="13233"/>
                  </a:lnTo>
                  <a:lnTo>
                    <a:pt x="272968" y="12911"/>
                  </a:lnTo>
                  <a:lnTo>
                    <a:pt x="274230" y="12590"/>
                  </a:lnTo>
                  <a:lnTo>
                    <a:pt x="275392" y="12293"/>
                  </a:lnTo>
                  <a:lnTo>
                    <a:pt x="276505" y="11971"/>
                  </a:lnTo>
                  <a:lnTo>
                    <a:pt x="277520" y="11675"/>
                  </a:lnTo>
                  <a:lnTo>
                    <a:pt x="278459" y="11378"/>
                  </a:lnTo>
                  <a:lnTo>
                    <a:pt x="279325" y="11056"/>
                  </a:lnTo>
                  <a:lnTo>
                    <a:pt x="280092" y="10760"/>
                  </a:lnTo>
                  <a:lnTo>
                    <a:pt x="280784" y="10463"/>
                  </a:lnTo>
                  <a:lnTo>
                    <a:pt x="281378" y="10166"/>
                  </a:lnTo>
                  <a:lnTo>
                    <a:pt x="281873" y="9844"/>
                  </a:lnTo>
                  <a:lnTo>
                    <a:pt x="282293" y="9572"/>
                  </a:lnTo>
                  <a:lnTo>
                    <a:pt x="282615" y="9275"/>
                  </a:lnTo>
                  <a:lnTo>
                    <a:pt x="282763" y="9127"/>
                  </a:lnTo>
                  <a:lnTo>
                    <a:pt x="282862" y="8979"/>
                  </a:lnTo>
                  <a:lnTo>
                    <a:pt x="282936" y="8830"/>
                  </a:lnTo>
                  <a:lnTo>
                    <a:pt x="283011" y="8707"/>
                  </a:lnTo>
                  <a:lnTo>
                    <a:pt x="283035" y="8558"/>
                  </a:lnTo>
                  <a:lnTo>
                    <a:pt x="283060" y="8410"/>
                  </a:lnTo>
                  <a:lnTo>
                    <a:pt x="283011" y="8212"/>
                  </a:lnTo>
                  <a:lnTo>
                    <a:pt x="282936" y="7989"/>
                  </a:lnTo>
                  <a:lnTo>
                    <a:pt x="282813" y="7767"/>
                  </a:lnTo>
                  <a:lnTo>
                    <a:pt x="282615" y="7569"/>
                  </a:lnTo>
                  <a:lnTo>
                    <a:pt x="282367" y="7346"/>
                  </a:lnTo>
                  <a:lnTo>
                    <a:pt x="282071" y="7148"/>
                  </a:lnTo>
                  <a:lnTo>
                    <a:pt x="281724" y="6926"/>
                  </a:lnTo>
                  <a:lnTo>
                    <a:pt x="281329" y="6728"/>
                  </a:lnTo>
                  <a:lnTo>
                    <a:pt x="280883" y="6530"/>
                  </a:lnTo>
                  <a:lnTo>
                    <a:pt x="280389" y="6332"/>
                  </a:lnTo>
                  <a:lnTo>
                    <a:pt x="279820" y="6109"/>
                  </a:lnTo>
                  <a:lnTo>
                    <a:pt x="279226" y="5912"/>
                  </a:lnTo>
                  <a:lnTo>
                    <a:pt x="278583" y="5714"/>
                  </a:lnTo>
                  <a:lnTo>
                    <a:pt x="277891" y="5516"/>
                  </a:lnTo>
                  <a:lnTo>
                    <a:pt x="276357" y="5120"/>
                  </a:lnTo>
                  <a:lnTo>
                    <a:pt x="274626" y="4749"/>
                  </a:lnTo>
                  <a:lnTo>
                    <a:pt x="272721" y="4353"/>
                  </a:lnTo>
                  <a:lnTo>
                    <a:pt x="270619" y="3982"/>
                  </a:lnTo>
                  <a:lnTo>
                    <a:pt x="268368" y="3636"/>
                  </a:lnTo>
                  <a:lnTo>
                    <a:pt x="265919" y="3265"/>
                  </a:lnTo>
                  <a:lnTo>
                    <a:pt x="263322" y="2919"/>
                  </a:lnTo>
                  <a:lnTo>
                    <a:pt x="260552" y="2572"/>
                  </a:lnTo>
                  <a:lnTo>
                    <a:pt x="257633" y="2251"/>
                  </a:lnTo>
                  <a:lnTo>
                    <a:pt x="257905" y="2647"/>
                  </a:lnTo>
                  <a:lnTo>
                    <a:pt x="258177" y="3042"/>
                  </a:lnTo>
                  <a:lnTo>
                    <a:pt x="258425" y="3438"/>
                  </a:lnTo>
                  <a:lnTo>
                    <a:pt x="258647" y="3859"/>
                  </a:lnTo>
                  <a:lnTo>
                    <a:pt x="259092" y="4700"/>
                  </a:lnTo>
                  <a:lnTo>
                    <a:pt x="259463" y="5565"/>
                  </a:lnTo>
                  <a:lnTo>
                    <a:pt x="259785" y="6406"/>
                  </a:lnTo>
                  <a:lnTo>
                    <a:pt x="260082" y="7247"/>
                  </a:lnTo>
                  <a:lnTo>
                    <a:pt x="260329" y="8088"/>
                  </a:lnTo>
                  <a:lnTo>
                    <a:pt x="260527" y="8855"/>
                  </a:lnTo>
                  <a:lnTo>
                    <a:pt x="260700" y="9597"/>
                  </a:lnTo>
                  <a:lnTo>
                    <a:pt x="260849" y="10265"/>
                  </a:lnTo>
                  <a:lnTo>
                    <a:pt x="261046" y="11403"/>
                  </a:lnTo>
                  <a:lnTo>
                    <a:pt x="261145" y="12145"/>
                  </a:lnTo>
                  <a:lnTo>
                    <a:pt x="261170" y="12392"/>
                  </a:lnTo>
                  <a:lnTo>
                    <a:pt x="156420" y="12392"/>
                  </a:lnTo>
                  <a:lnTo>
                    <a:pt x="156395" y="12318"/>
                  </a:lnTo>
                  <a:lnTo>
                    <a:pt x="156395" y="12219"/>
                  </a:lnTo>
                  <a:lnTo>
                    <a:pt x="156445" y="11996"/>
                  </a:lnTo>
                  <a:lnTo>
                    <a:pt x="156568" y="11699"/>
                  </a:lnTo>
                  <a:lnTo>
                    <a:pt x="156791" y="11254"/>
                  </a:lnTo>
                  <a:lnTo>
                    <a:pt x="157162" y="10685"/>
                  </a:lnTo>
                  <a:lnTo>
                    <a:pt x="157682" y="9943"/>
                  </a:lnTo>
                  <a:lnTo>
                    <a:pt x="157978" y="9572"/>
                  </a:lnTo>
                  <a:lnTo>
                    <a:pt x="156272" y="9102"/>
                  </a:lnTo>
                  <a:lnTo>
                    <a:pt x="154590" y="8608"/>
                  </a:lnTo>
                  <a:lnTo>
                    <a:pt x="152908" y="8088"/>
                  </a:lnTo>
                  <a:lnTo>
                    <a:pt x="151275" y="7519"/>
                  </a:lnTo>
                  <a:lnTo>
                    <a:pt x="149668" y="6901"/>
                  </a:lnTo>
                  <a:lnTo>
                    <a:pt x="148085" y="6258"/>
                  </a:lnTo>
                  <a:lnTo>
                    <a:pt x="146526" y="5590"/>
                  </a:lnTo>
                  <a:lnTo>
                    <a:pt x="144993" y="4873"/>
                  </a:lnTo>
                  <a:lnTo>
                    <a:pt x="144127" y="4427"/>
                  </a:lnTo>
                  <a:lnTo>
                    <a:pt x="143261" y="3982"/>
                  </a:lnTo>
                  <a:lnTo>
                    <a:pt x="142420" y="3512"/>
                  </a:lnTo>
                  <a:lnTo>
                    <a:pt x="141579" y="3042"/>
                  </a:lnTo>
                  <a:lnTo>
                    <a:pt x="140763" y="2548"/>
                  </a:lnTo>
                  <a:lnTo>
                    <a:pt x="139947" y="2053"/>
                  </a:lnTo>
                  <a:lnTo>
                    <a:pt x="139156" y="1534"/>
                  </a:lnTo>
                  <a:lnTo>
                    <a:pt x="138364" y="1014"/>
                  </a:lnTo>
                  <a:lnTo>
                    <a:pt x="137647" y="519"/>
                  </a:lnTo>
                  <a:lnTo>
                    <a:pt x="13695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543;p66"/>
            <p:cNvSpPr/>
            <p:nvPr/>
          </p:nvSpPr>
          <p:spPr>
            <a:xfrm>
              <a:off x="271750" y="4880775"/>
              <a:ext cx="7076500" cy="577550"/>
            </a:xfrm>
            <a:custGeom>
              <a:avLst/>
              <a:gdLst/>
              <a:ahLst/>
              <a:cxnLst/>
              <a:rect l="l" t="t" r="r" b="b"/>
              <a:pathLst>
                <a:path w="283060" h="23102" fill="none" extrusionOk="0">
                  <a:moveTo>
                    <a:pt x="136954" y="0"/>
                  </a:moveTo>
                  <a:lnTo>
                    <a:pt x="136954" y="0"/>
                  </a:lnTo>
                  <a:lnTo>
                    <a:pt x="136286" y="495"/>
                  </a:lnTo>
                  <a:lnTo>
                    <a:pt x="135618" y="989"/>
                  </a:lnTo>
                  <a:lnTo>
                    <a:pt x="134926" y="1459"/>
                  </a:lnTo>
                  <a:lnTo>
                    <a:pt x="134233" y="1929"/>
                  </a:lnTo>
                  <a:lnTo>
                    <a:pt x="133541" y="2350"/>
                  </a:lnTo>
                  <a:lnTo>
                    <a:pt x="132848" y="2770"/>
                  </a:lnTo>
                  <a:lnTo>
                    <a:pt x="132131" y="3191"/>
                  </a:lnTo>
                  <a:lnTo>
                    <a:pt x="131414" y="3562"/>
                  </a:lnTo>
                  <a:lnTo>
                    <a:pt x="131414" y="3562"/>
                  </a:lnTo>
                  <a:lnTo>
                    <a:pt x="130474" y="4032"/>
                  </a:lnTo>
                  <a:lnTo>
                    <a:pt x="129534" y="4502"/>
                  </a:lnTo>
                  <a:lnTo>
                    <a:pt x="128569" y="4922"/>
                  </a:lnTo>
                  <a:lnTo>
                    <a:pt x="127605" y="5318"/>
                  </a:lnTo>
                  <a:lnTo>
                    <a:pt x="127605" y="5318"/>
                  </a:lnTo>
                  <a:lnTo>
                    <a:pt x="126813" y="5615"/>
                  </a:lnTo>
                  <a:lnTo>
                    <a:pt x="125997" y="5912"/>
                  </a:lnTo>
                  <a:lnTo>
                    <a:pt x="125181" y="6184"/>
                  </a:lnTo>
                  <a:lnTo>
                    <a:pt x="124340" y="6456"/>
                  </a:lnTo>
                  <a:lnTo>
                    <a:pt x="123499" y="6703"/>
                  </a:lnTo>
                  <a:lnTo>
                    <a:pt x="122658" y="6926"/>
                  </a:lnTo>
                  <a:lnTo>
                    <a:pt x="121792" y="7148"/>
                  </a:lnTo>
                  <a:lnTo>
                    <a:pt x="120926" y="7346"/>
                  </a:lnTo>
                  <a:lnTo>
                    <a:pt x="120926" y="7346"/>
                  </a:lnTo>
                  <a:lnTo>
                    <a:pt x="120036" y="7544"/>
                  </a:lnTo>
                  <a:lnTo>
                    <a:pt x="119121" y="7717"/>
                  </a:lnTo>
                  <a:lnTo>
                    <a:pt x="118206" y="7890"/>
                  </a:lnTo>
                  <a:lnTo>
                    <a:pt x="117290" y="8039"/>
                  </a:lnTo>
                  <a:lnTo>
                    <a:pt x="115411" y="8311"/>
                  </a:lnTo>
                  <a:lnTo>
                    <a:pt x="113506" y="8509"/>
                  </a:lnTo>
                  <a:lnTo>
                    <a:pt x="113506" y="8509"/>
                  </a:lnTo>
                  <a:lnTo>
                    <a:pt x="112813" y="8583"/>
                  </a:lnTo>
                  <a:lnTo>
                    <a:pt x="112813" y="8583"/>
                  </a:lnTo>
                  <a:lnTo>
                    <a:pt x="111354" y="8682"/>
                  </a:lnTo>
                  <a:lnTo>
                    <a:pt x="109895" y="8756"/>
                  </a:lnTo>
                  <a:lnTo>
                    <a:pt x="108435" y="8805"/>
                  </a:lnTo>
                  <a:lnTo>
                    <a:pt x="106976" y="8830"/>
                  </a:lnTo>
                  <a:lnTo>
                    <a:pt x="106976" y="8830"/>
                  </a:lnTo>
                  <a:lnTo>
                    <a:pt x="105863" y="8830"/>
                  </a:lnTo>
                  <a:lnTo>
                    <a:pt x="104750" y="8805"/>
                  </a:lnTo>
                  <a:lnTo>
                    <a:pt x="103637" y="8756"/>
                  </a:lnTo>
                  <a:lnTo>
                    <a:pt x="102524" y="8682"/>
                  </a:lnTo>
                  <a:lnTo>
                    <a:pt x="101411" y="8608"/>
                  </a:lnTo>
                  <a:lnTo>
                    <a:pt x="100298" y="8533"/>
                  </a:lnTo>
                  <a:lnTo>
                    <a:pt x="99210" y="8410"/>
                  </a:lnTo>
                  <a:lnTo>
                    <a:pt x="98096" y="8286"/>
                  </a:lnTo>
                  <a:lnTo>
                    <a:pt x="98072" y="8286"/>
                  </a:lnTo>
                  <a:lnTo>
                    <a:pt x="98072" y="8286"/>
                  </a:lnTo>
                  <a:lnTo>
                    <a:pt x="98072" y="8286"/>
                  </a:lnTo>
                  <a:lnTo>
                    <a:pt x="94263" y="7841"/>
                  </a:lnTo>
                  <a:lnTo>
                    <a:pt x="43681" y="7321"/>
                  </a:lnTo>
                  <a:lnTo>
                    <a:pt x="43681" y="7321"/>
                  </a:lnTo>
                  <a:lnTo>
                    <a:pt x="43483" y="7247"/>
                  </a:lnTo>
                  <a:lnTo>
                    <a:pt x="42964" y="7025"/>
                  </a:lnTo>
                  <a:lnTo>
                    <a:pt x="42147" y="6629"/>
                  </a:lnTo>
                  <a:lnTo>
                    <a:pt x="41653" y="6357"/>
                  </a:lnTo>
                  <a:lnTo>
                    <a:pt x="41084" y="6035"/>
                  </a:lnTo>
                  <a:lnTo>
                    <a:pt x="40465" y="5639"/>
                  </a:lnTo>
                  <a:lnTo>
                    <a:pt x="39822" y="5219"/>
                  </a:lnTo>
                  <a:lnTo>
                    <a:pt x="39130" y="4724"/>
                  </a:lnTo>
                  <a:lnTo>
                    <a:pt x="38388" y="4180"/>
                  </a:lnTo>
                  <a:lnTo>
                    <a:pt x="37646" y="3562"/>
                  </a:lnTo>
                  <a:lnTo>
                    <a:pt x="36879" y="2869"/>
                  </a:lnTo>
                  <a:lnTo>
                    <a:pt x="36087" y="2127"/>
                  </a:lnTo>
                  <a:lnTo>
                    <a:pt x="35271" y="1286"/>
                  </a:lnTo>
                  <a:lnTo>
                    <a:pt x="35271" y="1286"/>
                  </a:lnTo>
                  <a:lnTo>
                    <a:pt x="31264" y="1657"/>
                  </a:lnTo>
                  <a:lnTo>
                    <a:pt x="27455" y="2028"/>
                  </a:lnTo>
                  <a:lnTo>
                    <a:pt x="23869" y="2424"/>
                  </a:lnTo>
                  <a:lnTo>
                    <a:pt x="20505" y="2820"/>
                  </a:lnTo>
                  <a:lnTo>
                    <a:pt x="17364" y="3240"/>
                  </a:lnTo>
                  <a:lnTo>
                    <a:pt x="14470" y="3661"/>
                  </a:lnTo>
                  <a:lnTo>
                    <a:pt x="11823" y="4106"/>
                  </a:lnTo>
                  <a:lnTo>
                    <a:pt x="9424" y="4551"/>
                  </a:lnTo>
                  <a:lnTo>
                    <a:pt x="8311" y="4774"/>
                  </a:lnTo>
                  <a:lnTo>
                    <a:pt x="7272" y="4996"/>
                  </a:lnTo>
                  <a:lnTo>
                    <a:pt x="6283" y="5219"/>
                  </a:lnTo>
                  <a:lnTo>
                    <a:pt x="5392" y="5466"/>
                  </a:lnTo>
                  <a:lnTo>
                    <a:pt x="4551" y="5689"/>
                  </a:lnTo>
                  <a:lnTo>
                    <a:pt x="3760" y="5936"/>
                  </a:lnTo>
                  <a:lnTo>
                    <a:pt x="3067" y="6184"/>
                  </a:lnTo>
                  <a:lnTo>
                    <a:pt x="2424" y="6406"/>
                  </a:lnTo>
                  <a:lnTo>
                    <a:pt x="1880" y="6654"/>
                  </a:lnTo>
                  <a:lnTo>
                    <a:pt x="1385" y="6901"/>
                  </a:lnTo>
                  <a:lnTo>
                    <a:pt x="965" y="7148"/>
                  </a:lnTo>
                  <a:lnTo>
                    <a:pt x="618" y="7396"/>
                  </a:lnTo>
                  <a:lnTo>
                    <a:pt x="346" y="7643"/>
                  </a:lnTo>
                  <a:lnTo>
                    <a:pt x="247" y="7791"/>
                  </a:lnTo>
                  <a:lnTo>
                    <a:pt x="173" y="7915"/>
                  </a:lnTo>
                  <a:lnTo>
                    <a:pt x="99" y="8039"/>
                  </a:lnTo>
                  <a:lnTo>
                    <a:pt x="49" y="8162"/>
                  </a:lnTo>
                  <a:lnTo>
                    <a:pt x="25" y="8286"/>
                  </a:lnTo>
                  <a:lnTo>
                    <a:pt x="0" y="8410"/>
                  </a:lnTo>
                  <a:lnTo>
                    <a:pt x="0" y="8410"/>
                  </a:lnTo>
                  <a:lnTo>
                    <a:pt x="25" y="8558"/>
                  </a:lnTo>
                  <a:lnTo>
                    <a:pt x="49" y="8707"/>
                  </a:lnTo>
                  <a:lnTo>
                    <a:pt x="99" y="8830"/>
                  </a:lnTo>
                  <a:lnTo>
                    <a:pt x="198" y="8979"/>
                  </a:lnTo>
                  <a:lnTo>
                    <a:pt x="297" y="9127"/>
                  </a:lnTo>
                  <a:lnTo>
                    <a:pt x="420" y="9275"/>
                  </a:lnTo>
                  <a:lnTo>
                    <a:pt x="717" y="9572"/>
                  </a:lnTo>
                  <a:lnTo>
                    <a:pt x="1113" y="9844"/>
                  </a:lnTo>
                  <a:lnTo>
                    <a:pt x="1583" y="10166"/>
                  </a:lnTo>
                  <a:lnTo>
                    <a:pt x="2152" y="10463"/>
                  </a:lnTo>
                  <a:lnTo>
                    <a:pt x="2795" y="10760"/>
                  </a:lnTo>
                  <a:lnTo>
                    <a:pt x="3537" y="11056"/>
                  </a:lnTo>
                  <a:lnTo>
                    <a:pt x="4329" y="11378"/>
                  </a:lnTo>
                  <a:lnTo>
                    <a:pt x="5219" y="11675"/>
                  </a:lnTo>
                  <a:lnTo>
                    <a:pt x="6184" y="11971"/>
                  </a:lnTo>
                  <a:lnTo>
                    <a:pt x="7222" y="12293"/>
                  </a:lnTo>
                  <a:lnTo>
                    <a:pt x="8360" y="12590"/>
                  </a:lnTo>
                  <a:lnTo>
                    <a:pt x="9547" y="12911"/>
                  </a:lnTo>
                  <a:lnTo>
                    <a:pt x="10834" y="13233"/>
                  </a:lnTo>
                  <a:lnTo>
                    <a:pt x="12169" y="13530"/>
                  </a:lnTo>
                  <a:lnTo>
                    <a:pt x="13579" y="13851"/>
                  </a:lnTo>
                  <a:lnTo>
                    <a:pt x="15063" y="14148"/>
                  </a:lnTo>
                  <a:lnTo>
                    <a:pt x="16621" y="14470"/>
                  </a:lnTo>
                  <a:lnTo>
                    <a:pt x="19961" y="15063"/>
                  </a:lnTo>
                  <a:lnTo>
                    <a:pt x="23547" y="15682"/>
                  </a:lnTo>
                  <a:lnTo>
                    <a:pt x="27406" y="16275"/>
                  </a:lnTo>
                  <a:lnTo>
                    <a:pt x="31512" y="16869"/>
                  </a:lnTo>
                  <a:lnTo>
                    <a:pt x="35890" y="17438"/>
                  </a:lnTo>
                  <a:lnTo>
                    <a:pt x="40465" y="17982"/>
                  </a:lnTo>
                  <a:lnTo>
                    <a:pt x="45289" y="18526"/>
                  </a:lnTo>
                  <a:lnTo>
                    <a:pt x="50334" y="19046"/>
                  </a:lnTo>
                  <a:lnTo>
                    <a:pt x="55603" y="19565"/>
                  </a:lnTo>
                  <a:lnTo>
                    <a:pt x="61044" y="20035"/>
                  </a:lnTo>
                  <a:lnTo>
                    <a:pt x="66709" y="20480"/>
                  </a:lnTo>
                  <a:lnTo>
                    <a:pt x="72546" y="20901"/>
                  </a:lnTo>
                  <a:lnTo>
                    <a:pt x="78581" y="21296"/>
                  </a:lnTo>
                  <a:lnTo>
                    <a:pt x="84765" y="21643"/>
                  </a:lnTo>
                  <a:lnTo>
                    <a:pt x="91146" y="21964"/>
                  </a:lnTo>
                  <a:lnTo>
                    <a:pt x="97651" y="22261"/>
                  </a:lnTo>
                  <a:lnTo>
                    <a:pt x="104305" y="22508"/>
                  </a:lnTo>
                  <a:lnTo>
                    <a:pt x="111107" y="22731"/>
                  </a:lnTo>
                  <a:lnTo>
                    <a:pt x="118057" y="22879"/>
                  </a:lnTo>
                  <a:lnTo>
                    <a:pt x="125106" y="23003"/>
                  </a:lnTo>
                  <a:lnTo>
                    <a:pt x="132279" y="23077"/>
                  </a:lnTo>
                  <a:lnTo>
                    <a:pt x="139551" y="23102"/>
                  </a:lnTo>
                  <a:lnTo>
                    <a:pt x="139551" y="23102"/>
                  </a:lnTo>
                  <a:lnTo>
                    <a:pt x="146848" y="23077"/>
                  </a:lnTo>
                  <a:lnTo>
                    <a:pt x="154046" y="23003"/>
                  </a:lnTo>
                  <a:lnTo>
                    <a:pt x="161144" y="22879"/>
                  </a:lnTo>
                  <a:lnTo>
                    <a:pt x="168169" y="22731"/>
                  </a:lnTo>
                  <a:lnTo>
                    <a:pt x="175045" y="22508"/>
                  </a:lnTo>
                  <a:lnTo>
                    <a:pt x="181822" y="22261"/>
                  </a:lnTo>
                  <a:lnTo>
                    <a:pt x="188451" y="21964"/>
                  </a:lnTo>
                  <a:lnTo>
                    <a:pt x="194956" y="21643"/>
                  </a:lnTo>
                  <a:lnTo>
                    <a:pt x="201288" y="21296"/>
                  </a:lnTo>
                  <a:lnTo>
                    <a:pt x="207472" y="20901"/>
                  </a:lnTo>
                  <a:lnTo>
                    <a:pt x="213482" y="20480"/>
                  </a:lnTo>
                  <a:lnTo>
                    <a:pt x="219295" y="20035"/>
                  </a:lnTo>
                  <a:lnTo>
                    <a:pt x="224934" y="19565"/>
                  </a:lnTo>
                  <a:lnTo>
                    <a:pt x="230376" y="19046"/>
                  </a:lnTo>
                  <a:lnTo>
                    <a:pt x="235595" y="18526"/>
                  </a:lnTo>
                  <a:lnTo>
                    <a:pt x="240616" y="17982"/>
                  </a:lnTo>
                  <a:lnTo>
                    <a:pt x="245390" y="17438"/>
                  </a:lnTo>
                  <a:lnTo>
                    <a:pt x="249941" y="16869"/>
                  </a:lnTo>
                  <a:lnTo>
                    <a:pt x="254220" y="16275"/>
                  </a:lnTo>
                  <a:lnTo>
                    <a:pt x="258251" y="15682"/>
                  </a:lnTo>
                  <a:lnTo>
                    <a:pt x="262011" y="15063"/>
                  </a:lnTo>
                  <a:lnTo>
                    <a:pt x="265523" y="14470"/>
                  </a:lnTo>
                  <a:lnTo>
                    <a:pt x="268714" y="13851"/>
                  </a:lnTo>
                  <a:lnTo>
                    <a:pt x="270198" y="13530"/>
                  </a:lnTo>
                  <a:lnTo>
                    <a:pt x="271608" y="13233"/>
                  </a:lnTo>
                  <a:lnTo>
                    <a:pt x="272968" y="12911"/>
                  </a:lnTo>
                  <a:lnTo>
                    <a:pt x="274230" y="12590"/>
                  </a:lnTo>
                  <a:lnTo>
                    <a:pt x="275392" y="12293"/>
                  </a:lnTo>
                  <a:lnTo>
                    <a:pt x="276505" y="11971"/>
                  </a:lnTo>
                  <a:lnTo>
                    <a:pt x="277520" y="11675"/>
                  </a:lnTo>
                  <a:lnTo>
                    <a:pt x="278459" y="11378"/>
                  </a:lnTo>
                  <a:lnTo>
                    <a:pt x="279325" y="11056"/>
                  </a:lnTo>
                  <a:lnTo>
                    <a:pt x="280092" y="10760"/>
                  </a:lnTo>
                  <a:lnTo>
                    <a:pt x="280784" y="10463"/>
                  </a:lnTo>
                  <a:lnTo>
                    <a:pt x="281378" y="10166"/>
                  </a:lnTo>
                  <a:lnTo>
                    <a:pt x="281873" y="9844"/>
                  </a:lnTo>
                  <a:lnTo>
                    <a:pt x="282293" y="9572"/>
                  </a:lnTo>
                  <a:lnTo>
                    <a:pt x="282615" y="9275"/>
                  </a:lnTo>
                  <a:lnTo>
                    <a:pt x="282763" y="9127"/>
                  </a:lnTo>
                  <a:lnTo>
                    <a:pt x="282862" y="8979"/>
                  </a:lnTo>
                  <a:lnTo>
                    <a:pt x="282936" y="8830"/>
                  </a:lnTo>
                  <a:lnTo>
                    <a:pt x="283011" y="8707"/>
                  </a:lnTo>
                  <a:lnTo>
                    <a:pt x="283035" y="8558"/>
                  </a:lnTo>
                  <a:lnTo>
                    <a:pt x="283060" y="8410"/>
                  </a:lnTo>
                  <a:lnTo>
                    <a:pt x="283060" y="8410"/>
                  </a:lnTo>
                  <a:lnTo>
                    <a:pt x="283011" y="8212"/>
                  </a:lnTo>
                  <a:lnTo>
                    <a:pt x="282936" y="7989"/>
                  </a:lnTo>
                  <a:lnTo>
                    <a:pt x="282813" y="7767"/>
                  </a:lnTo>
                  <a:lnTo>
                    <a:pt x="282615" y="7569"/>
                  </a:lnTo>
                  <a:lnTo>
                    <a:pt x="282367" y="7346"/>
                  </a:lnTo>
                  <a:lnTo>
                    <a:pt x="282071" y="7148"/>
                  </a:lnTo>
                  <a:lnTo>
                    <a:pt x="281724" y="6926"/>
                  </a:lnTo>
                  <a:lnTo>
                    <a:pt x="281329" y="6728"/>
                  </a:lnTo>
                  <a:lnTo>
                    <a:pt x="280883" y="6530"/>
                  </a:lnTo>
                  <a:lnTo>
                    <a:pt x="280389" y="6332"/>
                  </a:lnTo>
                  <a:lnTo>
                    <a:pt x="279820" y="6109"/>
                  </a:lnTo>
                  <a:lnTo>
                    <a:pt x="279226" y="5912"/>
                  </a:lnTo>
                  <a:lnTo>
                    <a:pt x="278583" y="5714"/>
                  </a:lnTo>
                  <a:lnTo>
                    <a:pt x="277891" y="5516"/>
                  </a:lnTo>
                  <a:lnTo>
                    <a:pt x="276357" y="5120"/>
                  </a:lnTo>
                  <a:lnTo>
                    <a:pt x="274626" y="4749"/>
                  </a:lnTo>
                  <a:lnTo>
                    <a:pt x="272721" y="4353"/>
                  </a:lnTo>
                  <a:lnTo>
                    <a:pt x="270619" y="3982"/>
                  </a:lnTo>
                  <a:lnTo>
                    <a:pt x="268368" y="3636"/>
                  </a:lnTo>
                  <a:lnTo>
                    <a:pt x="265919" y="3265"/>
                  </a:lnTo>
                  <a:lnTo>
                    <a:pt x="263322" y="2919"/>
                  </a:lnTo>
                  <a:lnTo>
                    <a:pt x="260552" y="2572"/>
                  </a:lnTo>
                  <a:lnTo>
                    <a:pt x="257633" y="2251"/>
                  </a:lnTo>
                  <a:lnTo>
                    <a:pt x="257633" y="2251"/>
                  </a:lnTo>
                  <a:lnTo>
                    <a:pt x="257905" y="2647"/>
                  </a:lnTo>
                  <a:lnTo>
                    <a:pt x="258177" y="3042"/>
                  </a:lnTo>
                  <a:lnTo>
                    <a:pt x="258425" y="3438"/>
                  </a:lnTo>
                  <a:lnTo>
                    <a:pt x="258647" y="3859"/>
                  </a:lnTo>
                  <a:lnTo>
                    <a:pt x="259092" y="4700"/>
                  </a:lnTo>
                  <a:lnTo>
                    <a:pt x="259463" y="5565"/>
                  </a:lnTo>
                  <a:lnTo>
                    <a:pt x="259785" y="6406"/>
                  </a:lnTo>
                  <a:lnTo>
                    <a:pt x="260082" y="7247"/>
                  </a:lnTo>
                  <a:lnTo>
                    <a:pt x="260329" y="8088"/>
                  </a:lnTo>
                  <a:lnTo>
                    <a:pt x="260527" y="8855"/>
                  </a:lnTo>
                  <a:lnTo>
                    <a:pt x="260700" y="9597"/>
                  </a:lnTo>
                  <a:lnTo>
                    <a:pt x="260849" y="10265"/>
                  </a:lnTo>
                  <a:lnTo>
                    <a:pt x="261046" y="11403"/>
                  </a:lnTo>
                  <a:lnTo>
                    <a:pt x="261145" y="12145"/>
                  </a:lnTo>
                  <a:lnTo>
                    <a:pt x="261170" y="12392"/>
                  </a:lnTo>
                  <a:lnTo>
                    <a:pt x="156420" y="12392"/>
                  </a:lnTo>
                  <a:lnTo>
                    <a:pt x="156420" y="12392"/>
                  </a:lnTo>
                  <a:lnTo>
                    <a:pt x="156420" y="12392"/>
                  </a:lnTo>
                  <a:lnTo>
                    <a:pt x="156395" y="12318"/>
                  </a:lnTo>
                  <a:lnTo>
                    <a:pt x="156395" y="12219"/>
                  </a:lnTo>
                  <a:lnTo>
                    <a:pt x="156445" y="11996"/>
                  </a:lnTo>
                  <a:lnTo>
                    <a:pt x="156568" y="11699"/>
                  </a:lnTo>
                  <a:lnTo>
                    <a:pt x="156791" y="11254"/>
                  </a:lnTo>
                  <a:lnTo>
                    <a:pt x="157162" y="10685"/>
                  </a:lnTo>
                  <a:lnTo>
                    <a:pt x="157682" y="9943"/>
                  </a:lnTo>
                  <a:lnTo>
                    <a:pt x="157682" y="9943"/>
                  </a:lnTo>
                  <a:lnTo>
                    <a:pt x="157978" y="9572"/>
                  </a:lnTo>
                  <a:lnTo>
                    <a:pt x="157978" y="9572"/>
                  </a:lnTo>
                  <a:lnTo>
                    <a:pt x="156272" y="9102"/>
                  </a:lnTo>
                  <a:lnTo>
                    <a:pt x="154590" y="8608"/>
                  </a:lnTo>
                  <a:lnTo>
                    <a:pt x="152908" y="8088"/>
                  </a:lnTo>
                  <a:lnTo>
                    <a:pt x="151275" y="7519"/>
                  </a:lnTo>
                  <a:lnTo>
                    <a:pt x="149668" y="6901"/>
                  </a:lnTo>
                  <a:lnTo>
                    <a:pt x="148085" y="6258"/>
                  </a:lnTo>
                  <a:lnTo>
                    <a:pt x="146526" y="5590"/>
                  </a:lnTo>
                  <a:lnTo>
                    <a:pt x="144993" y="4873"/>
                  </a:lnTo>
                  <a:lnTo>
                    <a:pt x="144993" y="4873"/>
                  </a:lnTo>
                  <a:lnTo>
                    <a:pt x="144127" y="4427"/>
                  </a:lnTo>
                  <a:lnTo>
                    <a:pt x="143261" y="3982"/>
                  </a:lnTo>
                  <a:lnTo>
                    <a:pt x="142420" y="3512"/>
                  </a:lnTo>
                  <a:lnTo>
                    <a:pt x="141579" y="3042"/>
                  </a:lnTo>
                  <a:lnTo>
                    <a:pt x="140763" y="2548"/>
                  </a:lnTo>
                  <a:lnTo>
                    <a:pt x="139947" y="2053"/>
                  </a:lnTo>
                  <a:lnTo>
                    <a:pt x="139156" y="1534"/>
                  </a:lnTo>
                  <a:lnTo>
                    <a:pt x="138364" y="1014"/>
                  </a:lnTo>
                  <a:lnTo>
                    <a:pt x="138364" y="1014"/>
                  </a:lnTo>
                  <a:lnTo>
                    <a:pt x="137647" y="519"/>
                  </a:lnTo>
                  <a:lnTo>
                    <a:pt x="13695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544;p66"/>
            <p:cNvSpPr/>
            <p:nvPr/>
          </p:nvSpPr>
          <p:spPr>
            <a:xfrm>
              <a:off x="967400" y="3849950"/>
              <a:ext cx="2038125" cy="1230575"/>
            </a:xfrm>
            <a:custGeom>
              <a:avLst/>
              <a:gdLst/>
              <a:ahLst/>
              <a:cxnLst/>
              <a:rect l="l" t="t" r="r" b="b"/>
              <a:pathLst>
                <a:path w="81525" h="49223" extrusionOk="0">
                  <a:moveTo>
                    <a:pt x="15583" y="1"/>
                  </a:moveTo>
                  <a:lnTo>
                    <a:pt x="15088" y="25"/>
                  </a:lnTo>
                  <a:lnTo>
                    <a:pt x="14569" y="75"/>
                  </a:lnTo>
                  <a:lnTo>
                    <a:pt x="14025" y="174"/>
                  </a:lnTo>
                  <a:lnTo>
                    <a:pt x="13480" y="322"/>
                  </a:lnTo>
                  <a:lnTo>
                    <a:pt x="12911" y="495"/>
                  </a:lnTo>
                  <a:lnTo>
                    <a:pt x="12343" y="693"/>
                  </a:lnTo>
                  <a:lnTo>
                    <a:pt x="11749" y="941"/>
                  </a:lnTo>
                  <a:lnTo>
                    <a:pt x="11155" y="1213"/>
                  </a:lnTo>
                  <a:lnTo>
                    <a:pt x="10611" y="1485"/>
                  </a:lnTo>
                  <a:lnTo>
                    <a:pt x="10092" y="1782"/>
                  </a:lnTo>
                  <a:lnTo>
                    <a:pt x="9597" y="2054"/>
                  </a:lnTo>
                  <a:lnTo>
                    <a:pt x="9152" y="2351"/>
                  </a:lnTo>
                  <a:lnTo>
                    <a:pt x="8731" y="2647"/>
                  </a:lnTo>
                  <a:lnTo>
                    <a:pt x="8336" y="2944"/>
                  </a:lnTo>
                  <a:lnTo>
                    <a:pt x="7965" y="3241"/>
                  </a:lnTo>
                  <a:lnTo>
                    <a:pt x="7643" y="3538"/>
                  </a:lnTo>
                  <a:lnTo>
                    <a:pt x="7346" y="3835"/>
                  </a:lnTo>
                  <a:lnTo>
                    <a:pt x="7049" y="4131"/>
                  </a:lnTo>
                  <a:lnTo>
                    <a:pt x="6802" y="4453"/>
                  </a:lnTo>
                  <a:lnTo>
                    <a:pt x="6579" y="4750"/>
                  </a:lnTo>
                  <a:lnTo>
                    <a:pt x="6382" y="5071"/>
                  </a:lnTo>
                  <a:lnTo>
                    <a:pt x="6208" y="5368"/>
                  </a:lnTo>
                  <a:lnTo>
                    <a:pt x="6035" y="5690"/>
                  </a:lnTo>
                  <a:lnTo>
                    <a:pt x="5912" y="5986"/>
                  </a:lnTo>
                  <a:lnTo>
                    <a:pt x="5813" y="6308"/>
                  </a:lnTo>
                  <a:lnTo>
                    <a:pt x="5714" y="6605"/>
                  </a:lnTo>
                  <a:lnTo>
                    <a:pt x="5640" y="6926"/>
                  </a:lnTo>
                  <a:lnTo>
                    <a:pt x="5590" y="7223"/>
                  </a:lnTo>
                  <a:lnTo>
                    <a:pt x="5565" y="7545"/>
                  </a:lnTo>
                  <a:lnTo>
                    <a:pt x="5541" y="7842"/>
                  </a:lnTo>
                  <a:lnTo>
                    <a:pt x="5541" y="8138"/>
                  </a:lnTo>
                  <a:lnTo>
                    <a:pt x="5565" y="8460"/>
                  </a:lnTo>
                  <a:lnTo>
                    <a:pt x="5590" y="8757"/>
                  </a:lnTo>
                  <a:lnTo>
                    <a:pt x="5689" y="9350"/>
                  </a:lnTo>
                  <a:lnTo>
                    <a:pt x="5837" y="9919"/>
                  </a:lnTo>
                  <a:lnTo>
                    <a:pt x="6035" y="10488"/>
                  </a:lnTo>
                  <a:lnTo>
                    <a:pt x="6283" y="11057"/>
                  </a:lnTo>
                  <a:lnTo>
                    <a:pt x="6555" y="11576"/>
                  </a:lnTo>
                  <a:lnTo>
                    <a:pt x="6852" y="12096"/>
                  </a:lnTo>
                  <a:lnTo>
                    <a:pt x="7148" y="12566"/>
                  </a:lnTo>
                  <a:lnTo>
                    <a:pt x="7470" y="13036"/>
                  </a:lnTo>
                  <a:lnTo>
                    <a:pt x="7816" y="13456"/>
                  </a:lnTo>
                  <a:lnTo>
                    <a:pt x="8138" y="13877"/>
                  </a:lnTo>
                  <a:lnTo>
                    <a:pt x="8459" y="14223"/>
                  </a:lnTo>
                  <a:lnTo>
                    <a:pt x="9053" y="14866"/>
                  </a:lnTo>
                  <a:lnTo>
                    <a:pt x="9548" y="15336"/>
                  </a:lnTo>
                  <a:lnTo>
                    <a:pt x="9993" y="15732"/>
                  </a:lnTo>
                  <a:lnTo>
                    <a:pt x="9399" y="15930"/>
                  </a:lnTo>
                  <a:lnTo>
                    <a:pt x="8731" y="16177"/>
                  </a:lnTo>
                  <a:lnTo>
                    <a:pt x="7890" y="16548"/>
                  </a:lnTo>
                  <a:lnTo>
                    <a:pt x="7396" y="16795"/>
                  </a:lnTo>
                  <a:lnTo>
                    <a:pt x="6901" y="17043"/>
                  </a:lnTo>
                  <a:lnTo>
                    <a:pt x="6382" y="17340"/>
                  </a:lnTo>
                  <a:lnTo>
                    <a:pt x="5837" y="17661"/>
                  </a:lnTo>
                  <a:lnTo>
                    <a:pt x="5293" y="18032"/>
                  </a:lnTo>
                  <a:lnTo>
                    <a:pt x="4724" y="18428"/>
                  </a:lnTo>
                  <a:lnTo>
                    <a:pt x="4180" y="18848"/>
                  </a:lnTo>
                  <a:lnTo>
                    <a:pt x="3636" y="19318"/>
                  </a:lnTo>
                  <a:lnTo>
                    <a:pt x="3117" y="19838"/>
                  </a:lnTo>
                  <a:lnTo>
                    <a:pt x="2597" y="20357"/>
                  </a:lnTo>
                  <a:lnTo>
                    <a:pt x="2127" y="20951"/>
                  </a:lnTo>
                  <a:lnTo>
                    <a:pt x="1682" y="21569"/>
                  </a:lnTo>
                  <a:lnTo>
                    <a:pt x="1286" y="22237"/>
                  </a:lnTo>
                  <a:lnTo>
                    <a:pt x="1088" y="22583"/>
                  </a:lnTo>
                  <a:lnTo>
                    <a:pt x="915" y="22930"/>
                  </a:lnTo>
                  <a:lnTo>
                    <a:pt x="767" y="23301"/>
                  </a:lnTo>
                  <a:lnTo>
                    <a:pt x="619" y="23696"/>
                  </a:lnTo>
                  <a:lnTo>
                    <a:pt x="470" y="24067"/>
                  </a:lnTo>
                  <a:lnTo>
                    <a:pt x="346" y="24463"/>
                  </a:lnTo>
                  <a:lnTo>
                    <a:pt x="247" y="24884"/>
                  </a:lnTo>
                  <a:lnTo>
                    <a:pt x="173" y="25304"/>
                  </a:lnTo>
                  <a:lnTo>
                    <a:pt x="99" y="25749"/>
                  </a:lnTo>
                  <a:lnTo>
                    <a:pt x="50" y="26195"/>
                  </a:lnTo>
                  <a:lnTo>
                    <a:pt x="25" y="26640"/>
                  </a:lnTo>
                  <a:lnTo>
                    <a:pt x="0" y="27110"/>
                  </a:lnTo>
                  <a:lnTo>
                    <a:pt x="25" y="27604"/>
                  </a:lnTo>
                  <a:lnTo>
                    <a:pt x="50" y="28074"/>
                  </a:lnTo>
                  <a:lnTo>
                    <a:pt x="99" y="28594"/>
                  </a:lnTo>
                  <a:lnTo>
                    <a:pt x="173" y="29113"/>
                  </a:lnTo>
                  <a:lnTo>
                    <a:pt x="272" y="29633"/>
                  </a:lnTo>
                  <a:lnTo>
                    <a:pt x="396" y="30177"/>
                  </a:lnTo>
                  <a:lnTo>
                    <a:pt x="544" y="30721"/>
                  </a:lnTo>
                  <a:lnTo>
                    <a:pt x="717" y="31290"/>
                  </a:lnTo>
                  <a:lnTo>
                    <a:pt x="915" y="31883"/>
                  </a:lnTo>
                  <a:lnTo>
                    <a:pt x="1138" y="32452"/>
                  </a:lnTo>
                  <a:lnTo>
                    <a:pt x="1633" y="33640"/>
                  </a:lnTo>
                  <a:lnTo>
                    <a:pt x="2152" y="34753"/>
                  </a:lnTo>
                  <a:lnTo>
                    <a:pt x="2696" y="35816"/>
                  </a:lnTo>
                  <a:lnTo>
                    <a:pt x="3265" y="36806"/>
                  </a:lnTo>
                  <a:lnTo>
                    <a:pt x="3834" y="37770"/>
                  </a:lnTo>
                  <a:lnTo>
                    <a:pt x="4428" y="38685"/>
                  </a:lnTo>
                  <a:lnTo>
                    <a:pt x="5021" y="39551"/>
                  </a:lnTo>
                  <a:lnTo>
                    <a:pt x="5615" y="40343"/>
                  </a:lnTo>
                  <a:lnTo>
                    <a:pt x="6233" y="41109"/>
                  </a:lnTo>
                  <a:lnTo>
                    <a:pt x="6827" y="41851"/>
                  </a:lnTo>
                  <a:lnTo>
                    <a:pt x="7445" y="42519"/>
                  </a:lnTo>
                  <a:lnTo>
                    <a:pt x="8064" y="43162"/>
                  </a:lnTo>
                  <a:lnTo>
                    <a:pt x="8657" y="43756"/>
                  </a:lnTo>
                  <a:lnTo>
                    <a:pt x="9276" y="44300"/>
                  </a:lnTo>
                  <a:lnTo>
                    <a:pt x="9844" y="44820"/>
                  </a:lnTo>
                  <a:lnTo>
                    <a:pt x="10438" y="45289"/>
                  </a:lnTo>
                  <a:lnTo>
                    <a:pt x="10982" y="45735"/>
                  </a:lnTo>
                  <a:lnTo>
                    <a:pt x="11526" y="46130"/>
                  </a:lnTo>
                  <a:lnTo>
                    <a:pt x="12046" y="46501"/>
                  </a:lnTo>
                  <a:lnTo>
                    <a:pt x="12565" y="46823"/>
                  </a:lnTo>
                  <a:lnTo>
                    <a:pt x="13480" y="47392"/>
                  </a:lnTo>
                  <a:lnTo>
                    <a:pt x="14272" y="47837"/>
                  </a:lnTo>
                  <a:lnTo>
                    <a:pt x="14940" y="48159"/>
                  </a:lnTo>
                  <a:lnTo>
                    <a:pt x="15434" y="48381"/>
                  </a:lnTo>
                  <a:lnTo>
                    <a:pt x="15855" y="48554"/>
                  </a:lnTo>
                  <a:lnTo>
                    <a:pt x="81525" y="49222"/>
                  </a:lnTo>
                  <a:lnTo>
                    <a:pt x="81351" y="48109"/>
                  </a:lnTo>
                  <a:lnTo>
                    <a:pt x="81104" y="46823"/>
                  </a:lnTo>
                  <a:lnTo>
                    <a:pt x="80783" y="45166"/>
                  </a:lnTo>
                  <a:lnTo>
                    <a:pt x="80560" y="44226"/>
                  </a:lnTo>
                  <a:lnTo>
                    <a:pt x="80313" y="43212"/>
                  </a:lnTo>
                  <a:lnTo>
                    <a:pt x="80041" y="42123"/>
                  </a:lnTo>
                  <a:lnTo>
                    <a:pt x="79744" y="41010"/>
                  </a:lnTo>
                  <a:lnTo>
                    <a:pt x="79397" y="39848"/>
                  </a:lnTo>
                  <a:lnTo>
                    <a:pt x="79026" y="38661"/>
                  </a:lnTo>
                  <a:lnTo>
                    <a:pt x="78606" y="37449"/>
                  </a:lnTo>
                  <a:lnTo>
                    <a:pt x="78136" y="36237"/>
                  </a:lnTo>
                  <a:lnTo>
                    <a:pt x="77641" y="35025"/>
                  </a:lnTo>
                  <a:lnTo>
                    <a:pt x="77122" y="33813"/>
                  </a:lnTo>
                  <a:lnTo>
                    <a:pt x="76553" y="32625"/>
                  </a:lnTo>
                  <a:lnTo>
                    <a:pt x="75910" y="31463"/>
                  </a:lnTo>
                  <a:lnTo>
                    <a:pt x="75588" y="30894"/>
                  </a:lnTo>
                  <a:lnTo>
                    <a:pt x="75267" y="30325"/>
                  </a:lnTo>
                  <a:lnTo>
                    <a:pt x="74896" y="29781"/>
                  </a:lnTo>
                  <a:lnTo>
                    <a:pt x="74550" y="29262"/>
                  </a:lnTo>
                  <a:lnTo>
                    <a:pt x="74178" y="28742"/>
                  </a:lnTo>
                  <a:lnTo>
                    <a:pt x="73783" y="28247"/>
                  </a:lnTo>
                  <a:lnTo>
                    <a:pt x="73387" y="27753"/>
                  </a:lnTo>
                  <a:lnTo>
                    <a:pt x="72991" y="27283"/>
                  </a:lnTo>
                  <a:lnTo>
                    <a:pt x="72571" y="26838"/>
                  </a:lnTo>
                  <a:lnTo>
                    <a:pt x="72126" y="26417"/>
                  </a:lnTo>
                  <a:lnTo>
                    <a:pt x="71680" y="25997"/>
                  </a:lnTo>
                  <a:lnTo>
                    <a:pt x="71210" y="25626"/>
                  </a:lnTo>
                  <a:lnTo>
                    <a:pt x="70740" y="25255"/>
                  </a:lnTo>
                  <a:lnTo>
                    <a:pt x="70270" y="24933"/>
                  </a:lnTo>
                  <a:lnTo>
                    <a:pt x="69751" y="24611"/>
                  </a:lnTo>
                  <a:lnTo>
                    <a:pt x="69256" y="24339"/>
                  </a:lnTo>
                  <a:lnTo>
                    <a:pt x="68712" y="24067"/>
                  </a:lnTo>
                  <a:lnTo>
                    <a:pt x="68193" y="23845"/>
                  </a:lnTo>
                  <a:lnTo>
                    <a:pt x="67624" y="23672"/>
                  </a:lnTo>
                  <a:lnTo>
                    <a:pt x="67055" y="23498"/>
                  </a:lnTo>
                  <a:lnTo>
                    <a:pt x="66486" y="23375"/>
                  </a:lnTo>
                  <a:lnTo>
                    <a:pt x="65892" y="23276"/>
                  </a:lnTo>
                  <a:lnTo>
                    <a:pt x="65274" y="23226"/>
                  </a:lnTo>
                  <a:lnTo>
                    <a:pt x="64656" y="23202"/>
                  </a:lnTo>
                  <a:lnTo>
                    <a:pt x="63419" y="23226"/>
                  </a:lnTo>
                  <a:lnTo>
                    <a:pt x="62257" y="23276"/>
                  </a:lnTo>
                  <a:lnTo>
                    <a:pt x="61168" y="23350"/>
                  </a:lnTo>
                  <a:lnTo>
                    <a:pt x="60154" y="23474"/>
                  </a:lnTo>
                  <a:lnTo>
                    <a:pt x="59189" y="23622"/>
                  </a:lnTo>
                  <a:lnTo>
                    <a:pt x="58324" y="23820"/>
                  </a:lnTo>
                  <a:lnTo>
                    <a:pt x="57483" y="24018"/>
                  </a:lnTo>
                  <a:lnTo>
                    <a:pt x="56716" y="24240"/>
                  </a:lnTo>
                  <a:lnTo>
                    <a:pt x="55999" y="24488"/>
                  </a:lnTo>
                  <a:lnTo>
                    <a:pt x="55356" y="24760"/>
                  </a:lnTo>
                  <a:lnTo>
                    <a:pt x="54762" y="25032"/>
                  </a:lnTo>
                  <a:lnTo>
                    <a:pt x="54193" y="25329"/>
                  </a:lnTo>
                  <a:lnTo>
                    <a:pt x="53698" y="25650"/>
                  </a:lnTo>
                  <a:lnTo>
                    <a:pt x="53228" y="25947"/>
                  </a:lnTo>
                  <a:lnTo>
                    <a:pt x="52833" y="26269"/>
                  </a:lnTo>
                  <a:lnTo>
                    <a:pt x="52462" y="26590"/>
                  </a:lnTo>
                  <a:lnTo>
                    <a:pt x="52115" y="26912"/>
                  </a:lnTo>
                  <a:lnTo>
                    <a:pt x="51819" y="27233"/>
                  </a:lnTo>
                  <a:lnTo>
                    <a:pt x="51571" y="27530"/>
                  </a:lnTo>
                  <a:lnTo>
                    <a:pt x="51349" y="27852"/>
                  </a:lnTo>
                  <a:lnTo>
                    <a:pt x="51151" y="28149"/>
                  </a:lnTo>
                  <a:lnTo>
                    <a:pt x="50978" y="28421"/>
                  </a:lnTo>
                  <a:lnTo>
                    <a:pt x="50829" y="28693"/>
                  </a:lnTo>
                  <a:lnTo>
                    <a:pt x="50730" y="28940"/>
                  </a:lnTo>
                  <a:lnTo>
                    <a:pt x="50557" y="29385"/>
                  </a:lnTo>
                  <a:lnTo>
                    <a:pt x="50458" y="29707"/>
                  </a:lnTo>
                  <a:lnTo>
                    <a:pt x="50409" y="30004"/>
                  </a:lnTo>
                  <a:lnTo>
                    <a:pt x="50409" y="30004"/>
                  </a:lnTo>
                  <a:lnTo>
                    <a:pt x="50434" y="28989"/>
                  </a:lnTo>
                  <a:lnTo>
                    <a:pt x="50434" y="27827"/>
                  </a:lnTo>
                  <a:lnTo>
                    <a:pt x="50409" y="26318"/>
                  </a:lnTo>
                  <a:lnTo>
                    <a:pt x="50384" y="25477"/>
                  </a:lnTo>
                  <a:lnTo>
                    <a:pt x="50335" y="24562"/>
                  </a:lnTo>
                  <a:lnTo>
                    <a:pt x="50260" y="23597"/>
                  </a:lnTo>
                  <a:lnTo>
                    <a:pt x="50161" y="22608"/>
                  </a:lnTo>
                  <a:lnTo>
                    <a:pt x="50062" y="21569"/>
                  </a:lnTo>
                  <a:lnTo>
                    <a:pt x="49914" y="20530"/>
                  </a:lnTo>
                  <a:lnTo>
                    <a:pt x="49741" y="19491"/>
                  </a:lnTo>
                  <a:lnTo>
                    <a:pt x="49518" y="18428"/>
                  </a:lnTo>
                  <a:lnTo>
                    <a:pt x="49271" y="17389"/>
                  </a:lnTo>
                  <a:lnTo>
                    <a:pt x="48974" y="16350"/>
                  </a:lnTo>
                  <a:lnTo>
                    <a:pt x="48653" y="15361"/>
                  </a:lnTo>
                  <a:lnTo>
                    <a:pt x="48480" y="14866"/>
                  </a:lnTo>
                  <a:lnTo>
                    <a:pt x="48282" y="14396"/>
                  </a:lnTo>
                  <a:lnTo>
                    <a:pt x="48059" y="13926"/>
                  </a:lnTo>
                  <a:lnTo>
                    <a:pt x="47861" y="13481"/>
                  </a:lnTo>
                  <a:lnTo>
                    <a:pt x="47614" y="13036"/>
                  </a:lnTo>
                  <a:lnTo>
                    <a:pt x="47366" y="12615"/>
                  </a:lnTo>
                  <a:lnTo>
                    <a:pt x="47119" y="12220"/>
                  </a:lnTo>
                  <a:lnTo>
                    <a:pt x="46847" y="11824"/>
                  </a:lnTo>
                  <a:lnTo>
                    <a:pt x="46550" y="11453"/>
                  </a:lnTo>
                  <a:lnTo>
                    <a:pt x="46253" y="11107"/>
                  </a:lnTo>
                  <a:lnTo>
                    <a:pt x="45957" y="10760"/>
                  </a:lnTo>
                  <a:lnTo>
                    <a:pt x="45610" y="10463"/>
                  </a:lnTo>
                  <a:lnTo>
                    <a:pt x="45264" y="10167"/>
                  </a:lnTo>
                  <a:lnTo>
                    <a:pt x="44918" y="9919"/>
                  </a:lnTo>
                  <a:lnTo>
                    <a:pt x="44522" y="9672"/>
                  </a:lnTo>
                  <a:lnTo>
                    <a:pt x="44126" y="9474"/>
                  </a:lnTo>
                  <a:lnTo>
                    <a:pt x="43731" y="9301"/>
                  </a:lnTo>
                  <a:lnTo>
                    <a:pt x="43310" y="9152"/>
                  </a:lnTo>
                  <a:lnTo>
                    <a:pt x="42840" y="9029"/>
                  </a:lnTo>
                  <a:lnTo>
                    <a:pt x="42395" y="8930"/>
                  </a:lnTo>
                  <a:lnTo>
                    <a:pt x="41900" y="8880"/>
                  </a:lnTo>
                  <a:lnTo>
                    <a:pt x="41405" y="8856"/>
                  </a:lnTo>
                  <a:lnTo>
                    <a:pt x="40886" y="8856"/>
                  </a:lnTo>
                  <a:lnTo>
                    <a:pt x="40342" y="8905"/>
                  </a:lnTo>
                  <a:lnTo>
                    <a:pt x="39798" y="8979"/>
                  </a:lnTo>
                  <a:lnTo>
                    <a:pt x="39204" y="9103"/>
                  </a:lnTo>
                  <a:lnTo>
                    <a:pt x="38066" y="9400"/>
                  </a:lnTo>
                  <a:lnTo>
                    <a:pt x="37003" y="9697"/>
                  </a:lnTo>
                  <a:lnTo>
                    <a:pt x="35989" y="10018"/>
                  </a:lnTo>
                  <a:lnTo>
                    <a:pt x="35073" y="10315"/>
                  </a:lnTo>
                  <a:lnTo>
                    <a:pt x="34208" y="10661"/>
                  </a:lnTo>
                  <a:lnTo>
                    <a:pt x="33392" y="10983"/>
                  </a:lnTo>
                  <a:lnTo>
                    <a:pt x="32650" y="11329"/>
                  </a:lnTo>
                  <a:lnTo>
                    <a:pt x="31982" y="11651"/>
                  </a:lnTo>
                  <a:lnTo>
                    <a:pt x="31339" y="11997"/>
                  </a:lnTo>
                  <a:lnTo>
                    <a:pt x="30770" y="12343"/>
                  </a:lnTo>
                  <a:lnTo>
                    <a:pt x="30250" y="12690"/>
                  </a:lnTo>
                  <a:lnTo>
                    <a:pt x="29780" y="13011"/>
                  </a:lnTo>
                  <a:lnTo>
                    <a:pt x="29360" y="13357"/>
                  </a:lnTo>
                  <a:lnTo>
                    <a:pt x="28964" y="13679"/>
                  </a:lnTo>
                  <a:lnTo>
                    <a:pt x="28618" y="14000"/>
                  </a:lnTo>
                  <a:lnTo>
                    <a:pt x="28321" y="14322"/>
                  </a:lnTo>
                  <a:lnTo>
                    <a:pt x="28049" y="14619"/>
                  </a:lnTo>
                  <a:lnTo>
                    <a:pt x="27826" y="14916"/>
                  </a:lnTo>
                  <a:lnTo>
                    <a:pt x="27628" y="15212"/>
                  </a:lnTo>
                  <a:lnTo>
                    <a:pt x="27455" y="15484"/>
                  </a:lnTo>
                  <a:lnTo>
                    <a:pt x="27307" y="15732"/>
                  </a:lnTo>
                  <a:lnTo>
                    <a:pt x="27208" y="15979"/>
                  </a:lnTo>
                  <a:lnTo>
                    <a:pt x="27035" y="16424"/>
                  </a:lnTo>
                  <a:lnTo>
                    <a:pt x="26936" y="16771"/>
                  </a:lnTo>
                  <a:lnTo>
                    <a:pt x="26886" y="17043"/>
                  </a:lnTo>
                  <a:lnTo>
                    <a:pt x="26886" y="17265"/>
                  </a:lnTo>
                  <a:lnTo>
                    <a:pt x="26763" y="16325"/>
                  </a:lnTo>
                  <a:lnTo>
                    <a:pt x="26590" y="15262"/>
                  </a:lnTo>
                  <a:lnTo>
                    <a:pt x="26318" y="13901"/>
                  </a:lnTo>
                  <a:lnTo>
                    <a:pt x="26144" y="13135"/>
                  </a:lnTo>
                  <a:lnTo>
                    <a:pt x="25946" y="12318"/>
                  </a:lnTo>
                  <a:lnTo>
                    <a:pt x="25724" y="11478"/>
                  </a:lnTo>
                  <a:lnTo>
                    <a:pt x="25477" y="10587"/>
                  </a:lnTo>
                  <a:lnTo>
                    <a:pt x="25180" y="9697"/>
                  </a:lnTo>
                  <a:lnTo>
                    <a:pt x="24858" y="8781"/>
                  </a:lnTo>
                  <a:lnTo>
                    <a:pt x="24512" y="7866"/>
                  </a:lnTo>
                  <a:lnTo>
                    <a:pt x="24116" y="6951"/>
                  </a:lnTo>
                  <a:lnTo>
                    <a:pt x="23696" y="6061"/>
                  </a:lnTo>
                  <a:lnTo>
                    <a:pt x="23226" y="5195"/>
                  </a:lnTo>
                  <a:lnTo>
                    <a:pt x="22731" y="4379"/>
                  </a:lnTo>
                  <a:lnTo>
                    <a:pt x="22459" y="3983"/>
                  </a:lnTo>
                  <a:lnTo>
                    <a:pt x="22162" y="3587"/>
                  </a:lnTo>
                  <a:lnTo>
                    <a:pt x="21890" y="3216"/>
                  </a:lnTo>
                  <a:lnTo>
                    <a:pt x="21569" y="2870"/>
                  </a:lnTo>
                  <a:lnTo>
                    <a:pt x="21272" y="2524"/>
                  </a:lnTo>
                  <a:lnTo>
                    <a:pt x="20925" y="2177"/>
                  </a:lnTo>
                  <a:lnTo>
                    <a:pt x="20604" y="1881"/>
                  </a:lnTo>
                  <a:lnTo>
                    <a:pt x="20258" y="1584"/>
                  </a:lnTo>
                  <a:lnTo>
                    <a:pt x="19887" y="1312"/>
                  </a:lnTo>
                  <a:lnTo>
                    <a:pt x="19516" y="1064"/>
                  </a:lnTo>
                  <a:lnTo>
                    <a:pt x="19145" y="842"/>
                  </a:lnTo>
                  <a:lnTo>
                    <a:pt x="18724" y="644"/>
                  </a:lnTo>
                  <a:lnTo>
                    <a:pt x="18328" y="471"/>
                  </a:lnTo>
                  <a:lnTo>
                    <a:pt x="17908" y="322"/>
                  </a:lnTo>
                  <a:lnTo>
                    <a:pt x="17463" y="199"/>
                  </a:lnTo>
                  <a:lnTo>
                    <a:pt x="17017" y="100"/>
                  </a:lnTo>
                  <a:lnTo>
                    <a:pt x="16547" y="25"/>
                  </a:lnTo>
                  <a:lnTo>
                    <a:pt x="16077" y="1"/>
                  </a:lnTo>
                  <a:close/>
                </a:path>
              </a:pathLst>
            </a:custGeom>
            <a:solidFill>
              <a:srgbClr val="7CB6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545;p66"/>
            <p:cNvSpPr/>
            <p:nvPr/>
          </p:nvSpPr>
          <p:spPr>
            <a:xfrm>
              <a:off x="967400" y="3849950"/>
              <a:ext cx="2038125" cy="1230575"/>
            </a:xfrm>
            <a:custGeom>
              <a:avLst/>
              <a:gdLst/>
              <a:ahLst/>
              <a:cxnLst/>
              <a:rect l="l" t="t" r="r" b="b"/>
              <a:pathLst>
                <a:path w="81525" h="49223" fill="none" extrusionOk="0">
                  <a:moveTo>
                    <a:pt x="81525" y="49222"/>
                  </a:moveTo>
                  <a:lnTo>
                    <a:pt x="81525" y="49222"/>
                  </a:lnTo>
                  <a:lnTo>
                    <a:pt x="81351" y="48109"/>
                  </a:lnTo>
                  <a:lnTo>
                    <a:pt x="81104" y="46823"/>
                  </a:lnTo>
                  <a:lnTo>
                    <a:pt x="80783" y="45166"/>
                  </a:lnTo>
                  <a:lnTo>
                    <a:pt x="80560" y="44226"/>
                  </a:lnTo>
                  <a:lnTo>
                    <a:pt x="80313" y="43212"/>
                  </a:lnTo>
                  <a:lnTo>
                    <a:pt x="80041" y="42123"/>
                  </a:lnTo>
                  <a:lnTo>
                    <a:pt x="79744" y="41010"/>
                  </a:lnTo>
                  <a:lnTo>
                    <a:pt x="79397" y="39848"/>
                  </a:lnTo>
                  <a:lnTo>
                    <a:pt x="79026" y="38661"/>
                  </a:lnTo>
                  <a:lnTo>
                    <a:pt x="78606" y="37449"/>
                  </a:lnTo>
                  <a:lnTo>
                    <a:pt x="78136" y="36237"/>
                  </a:lnTo>
                  <a:lnTo>
                    <a:pt x="77641" y="35025"/>
                  </a:lnTo>
                  <a:lnTo>
                    <a:pt x="77122" y="33813"/>
                  </a:lnTo>
                  <a:lnTo>
                    <a:pt x="76553" y="32625"/>
                  </a:lnTo>
                  <a:lnTo>
                    <a:pt x="75910" y="31463"/>
                  </a:lnTo>
                  <a:lnTo>
                    <a:pt x="75588" y="30894"/>
                  </a:lnTo>
                  <a:lnTo>
                    <a:pt x="75267" y="30325"/>
                  </a:lnTo>
                  <a:lnTo>
                    <a:pt x="74896" y="29781"/>
                  </a:lnTo>
                  <a:lnTo>
                    <a:pt x="74550" y="29262"/>
                  </a:lnTo>
                  <a:lnTo>
                    <a:pt x="74178" y="28742"/>
                  </a:lnTo>
                  <a:lnTo>
                    <a:pt x="73783" y="28247"/>
                  </a:lnTo>
                  <a:lnTo>
                    <a:pt x="73387" y="27753"/>
                  </a:lnTo>
                  <a:lnTo>
                    <a:pt x="72991" y="27283"/>
                  </a:lnTo>
                  <a:lnTo>
                    <a:pt x="72571" y="26838"/>
                  </a:lnTo>
                  <a:lnTo>
                    <a:pt x="72126" y="26417"/>
                  </a:lnTo>
                  <a:lnTo>
                    <a:pt x="71680" y="25997"/>
                  </a:lnTo>
                  <a:lnTo>
                    <a:pt x="71210" y="25626"/>
                  </a:lnTo>
                  <a:lnTo>
                    <a:pt x="70740" y="25255"/>
                  </a:lnTo>
                  <a:lnTo>
                    <a:pt x="70270" y="24933"/>
                  </a:lnTo>
                  <a:lnTo>
                    <a:pt x="69751" y="24611"/>
                  </a:lnTo>
                  <a:lnTo>
                    <a:pt x="69256" y="24339"/>
                  </a:lnTo>
                  <a:lnTo>
                    <a:pt x="68712" y="24067"/>
                  </a:lnTo>
                  <a:lnTo>
                    <a:pt x="68193" y="23845"/>
                  </a:lnTo>
                  <a:lnTo>
                    <a:pt x="67624" y="23672"/>
                  </a:lnTo>
                  <a:lnTo>
                    <a:pt x="67055" y="23498"/>
                  </a:lnTo>
                  <a:lnTo>
                    <a:pt x="66486" y="23375"/>
                  </a:lnTo>
                  <a:lnTo>
                    <a:pt x="65892" y="23276"/>
                  </a:lnTo>
                  <a:lnTo>
                    <a:pt x="65274" y="23226"/>
                  </a:lnTo>
                  <a:lnTo>
                    <a:pt x="64656" y="23202"/>
                  </a:lnTo>
                  <a:lnTo>
                    <a:pt x="64656" y="23202"/>
                  </a:lnTo>
                  <a:lnTo>
                    <a:pt x="63419" y="23226"/>
                  </a:lnTo>
                  <a:lnTo>
                    <a:pt x="62257" y="23276"/>
                  </a:lnTo>
                  <a:lnTo>
                    <a:pt x="61168" y="23350"/>
                  </a:lnTo>
                  <a:lnTo>
                    <a:pt x="60154" y="23474"/>
                  </a:lnTo>
                  <a:lnTo>
                    <a:pt x="59189" y="23622"/>
                  </a:lnTo>
                  <a:lnTo>
                    <a:pt x="58324" y="23820"/>
                  </a:lnTo>
                  <a:lnTo>
                    <a:pt x="57483" y="24018"/>
                  </a:lnTo>
                  <a:lnTo>
                    <a:pt x="56716" y="24240"/>
                  </a:lnTo>
                  <a:lnTo>
                    <a:pt x="55999" y="24488"/>
                  </a:lnTo>
                  <a:lnTo>
                    <a:pt x="55356" y="24760"/>
                  </a:lnTo>
                  <a:lnTo>
                    <a:pt x="54762" y="25032"/>
                  </a:lnTo>
                  <a:lnTo>
                    <a:pt x="54193" y="25329"/>
                  </a:lnTo>
                  <a:lnTo>
                    <a:pt x="53698" y="25650"/>
                  </a:lnTo>
                  <a:lnTo>
                    <a:pt x="53228" y="25947"/>
                  </a:lnTo>
                  <a:lnTo>
                    <a:pt x="52833" y="26269"/>
                  </a:lnTo>
                  <a:lnTo>
                    <a:pt x="52462" y="26590"/>
                  </a:lnTo>
                  <a:lnTo>
                    <a:pt x="52115" y="26912"/>
                  </a:lnTo>
                  <a:lnTo>
                    <a:pt x="51819" y="27233"/>
                  </a:lnTo>
                  <a:lnTo>
                    <a:pt x="51571" y="27530"/>
                  </a:lnTo>
                  <a:lnTo>
                    <a:pt x="51349" y="27852"/>
                  </a:lnTo>
                  <a:lnTo>
                    <a:pt x="51151" y="28149"/>
                  </a:lnTo>
                  <a:lnTo>
                    <a:pt x="50978" y="28421"/>
                  </a:lnTo>
                  <a:lnTo>
                    <a:pt x="50829" y="28693"/>
                  </a:lnTo>
                  <a:lnTo>
                    <a:pt x="50730" y="28940"/>
                  </a:lnTo>
                  <a:lnTo>
                    <a:pt x="50557" y="29385"/>
                  </a:lnTo>
                  <a:lnTo>
                    <a:pt x="50458" y="29707"/>
                  </a:lnTo>
                  <a:lnTo>
                    <a:pt x="50409" y="30004"/>
                  </a:lnTo>
                  <a:lnTo>
                    <a:pt x="50409" y="30004"/>
                  </a:lnTo>
                  <a:lnTo>
                    <a:pt x="50434" y="28989"/>
                  </a:lnTo>
                  <a:lnTo>
                    <a:pt x="50434" y="27827"/>
                  </a:lnTo>
                  <a:lnTo>
                    <a:pt x="50409" y="26318"/>
                  </a:lnTo>
                  <a:lnTo>
                    <a:pt x="50384" y="25477"/>
                  </a:lnTo>
                  <a:lnTo>
                    <a:pt x="50335" y="24562"/>
                  </a:lnTo>
                  <a:lnTo>
                    <a:pt x="50260" y="23597"/>
                  </a:lnTo>
                  <a:lnTo>
                    <a:pt x="50161" y="22608"/>
                  </a:lnTo>
                  <a:lnTo>
                    <a:pt x="50062" y="21569"/>
                  </a:lnTo>
                  <a:lnTo>
                    <a:pt x="49914" y="20530"/>
                  </a:lnTo>
                  <a:lnTo>
                    <a:pt x="49741" y="19491"/>
                  </a:lnTo>
                  <a:lnTo>
                    <a:pt x="49518" y="18428"/>
                  </a:lnTo>
                  <a:lnTo>
                    <a:pt x="49271" y="17389"/>
                  </a:lnTo>
                  <a:lnTo>
                    <a:pt x="48974" y="16350"/>
                  </a:lnTo>
                  <a:lnTo>
                    <a:pt x="48653" y="15361"/>
                  </a:lnTo>
                  <a:lnTo>
                    <a:pt x="48480" y="14866"/>
                  </a:lnTo>
                  <a:lnTo>
                    <a:pt x="48282" y="14396"/>
                  </a:lnTo>
                  <a:lnTo>
                    <a:pt x="48059" y="13926"/>
                  </a:lnTo>
                  <a:lnTo>
                    <a:pt x="47861" y="13481"/>
                  </a:lnTo>
                  <a:lnTo>
                    <a:pt x="47614" y="13036"/>
                  </a:lnTo>
                  <a:lnTo>
                    <a:pt x="47366" y="12615"/>
                  </a:lnTo>
                  <a:lnTo>
                    <a:pt x="47119" y="12220"/>
                  </a:lnTo>
                  <a:lnTo>
                    <a:pt x="46847" y="11824"/>
                  </a:lnTo>
                  <a:lnTo>
                    <a:pt x="46550" y="11453"/>
                  </a:lnTo>
                  <a:lnTo>
                    <a:pt x="46253" y="11107"/>
                  </a:lnTo>
                  <a:lnTo>
                    <a:pt x="45957" y="10760"/>
                  </a:lnTo>
                  <a:lnTo>
                    <a:pt x="45610" y="10463"/>
                  </a:lnTo>
                  <a:lnTo>
                    <a:pt x="45264" y="10167"/>
                  </a:lnTo>
                  <a:lnTo>
                    <a:pt x="44918" y="9919"/>
                  </a:lnTo>
                  <a:lnTo>
                    <a:pt x="44522" y="9672"/>
                  </a:lnTo>
                  <a:lnTo>
                    <a:pt x="44126" y="9474"/>
                  </a:lnTo>
                  <a:lnTo>
                    <a:pt x="43731" y="9301"/>
                  </a:lnTo>
                  <a:lnTo>
                    <a:pt x="43310" y="9152"/>
                  </a:lnTo>
                  <a:lnTo>
                    <a:pt x="42840" y="9029"/>
                  </a:lnTo>
                  <a:lnTo>
                    <a:pt x="42395" y="8930"/>
                  </a:lnTo>
                  <a:lnTo>
                    <a:pt x="41900" y="8880"/>
                  </a:lnTo>
                  <a:lnTo>
                    <a:pt x="41405" y="8856"/>
                  </a:lnTo>
                  <a:lnTo>
                    <a:pt x="40886" y="8856"/>
                  </a:lnTo>
                  <a:lnTo>
                    <a:pt x="40342" y="8905"/>
                  </a:lnTo>
                  <a:lnTo>
                    <a:pt x="39798" y="8979"/>
                  </a:lnTo>
                  <a:lnTo>
                    <a:pt x="39204" y="9103"/>
                  </a:lnTo>
                  <a:lnTo>
                    <a:pt x="39204" y="9103"/>
                  </a:lnTo>
                  <a:lnTo>
                    <a:pt x="38066" y="9400"/>
                  </a:lnTo>
                  <a:lnTo>
                    <a:pt x="37003" y="9697"/>
                  </a:lnTo>
                  <a:lnTo>
                    <a:pt x="35989" y="10018"/>
                  </a:lnTo>
                  <a:lnTo>
                    <a:pt x="35073" y="10315"/>
                  </a:lnTo>
                  <a:lnTo>
                    <a:pt x="34208" y="10661"/>
                  </a:lnTo>
                  <a:lnTo>
                    <a:pt x="33392" y="10983"/>
                  </a:lnTo>
                  <a:lnTo>
                    <a:pt x="32650" y="11329"/>
                  </a:lnTo>
                  <a:lnTo>
                    <a:pt x="31982" y="11651"/>
                  </a:lnTo>
                  <a:lnTo>
                    <a:pt x="31339" y="11997"/>
                  </a:lnTo>
                  <a:lnTo>
                    <a:pt x="30770" y="12343"/>
                  </a:lnTo>
                  <a:lnTo>
                    <a:pt x="30250" y="12690"/>
                  </a:lnTo>
                  <a:lnTo>
                    <a:pt x="29780" y="13011"/>
                  </a:lnTo>
                  <a:lnTo>
                    <a:pt x="29360" y="13357"/>
                  </a:lnTo>
                  <a:lnTo>
                    <a:pt x="28964" y="13679"/>
                  </a:lnTo>
                  <a:lnTo>
                    <a:pt x="28618" y="14000"/>
                  </a:lnTo>
                  <a:lnTo>
                    <a:pt x="28321" y="14322"/>
                  </a:lnTo>
                  <a:lnTo>
                    <a:pt x="28049" y="14619"/>
                  </a:lnTo>
                  <a:lnTo>
                    <a:pt x="27826" y="14916"/>
                  </a:lnTo>
                  <a:lnTo>
                    <a:pt x="27628" y="15212"/>
                  </a:lnTo>
                  <a:lnTo>
                    <a:pt x="27455" y="15484"/>
                  </a:lnTo>
                  <a:lnTo>
                    <a:pt x="27307" y="15732"/>
                  </a:lnTo>
                  <a:lnTo>
                    <a:pt x="27208" y="15979"/>
                  </a:lnTo>
                  <a:lnTo>
                    <a:pt x="27035" y="16424"/>
                  </a:lnTo>
                  <a:lnTo>
                    <a:pt x="26936" y="16771"/>
                  </a:lnTo>
                  <a:lnTo>
                    <a:pt x="26886" y="17043"/>
                  </a:lnTo>
                  <a:lnTo>
                    <a:pt x="26886" y="17265"/>
                  </a:lnTo>
                  <a:lnTo>
                    <a:pt x="26886" y="17265"/>
                  </a:lnTo>
                  <a:lnTo>
                    <a:pt x="26763" y="16325"/>
                  </a:lnTo>
                  <a:lnTo>
                    <a:pt x="26590" y="15262"/>
                  </a:lnTo>
                  <a:lnTo>
                    <a:pt x="26318" y="13901"/>
                  </a:lnTo>
                  <a:lnTo>
                    <a:pt x="26144" y="13135"/>
                  </a:lnTo>
                  <a:lnTo>
                    <a:pt x="25946" y="12318"/>
                  </a:lnTo>
                  <a:lnTo>
                    <a:pt x="25724" y="11478"/>
                  </a:lnTo>
                  <a:lnTo>
                    <a:pt x="25477" y="10587"/>
                  </a:lnTo>
                  <a:lnTo>
                    <a:pt x="25180" y="9697"/>
                  </a:lnTo>
                  <a:lnTo>
                    <a:pt x="24858" y="8781"/>
                  </a:lnTo>
                  <a:lnTo>
                    <a:pt x="24512" y="7866"/>
                  </a:lnTo>
                  <a:lnTo>
                    <a:pt x="24116" y="6951"/>
                  </a:lnTo>
                  <a:lnTo>
                    <a:pt x="23696" y="6061"/>
                  </a:lnTo>
                  <a:lnTo>
                    <a:pt x="23226" y="5195"/>
                  </a:lnTo>
                  <a:lnTo>
                    <a:pt x="22731" y="4379"/>
                  </a:lnTo>
                  <a:lnTo>
                    <a:pt x="22459" y="3983"/>
                  </a:lnTo>
                  <a:lnTo>
                    <a:pt x="22162" y="3587"/>
                  </a:lnTo>
                  <a:lnTo>
                    <a:pt x="21890" y="3216"/>
                  </a:lnTo>
                  <a:lnTo>
                    <a:pt x="21569" y="2870"/>
                  </a:lnTo>
                  <a:lnTo>
                    <a:pt x="21272" y="2524"/>
                  </a:lnTo>
                  <a:lnTo>
                    <a:pt x="20925" y="2177"/>
                  </a:lnTo>
                  <a:lnTo>
                    <a:pt x="20604" y="1881"/>
                  </a:lnTo>
                  <a:lnTo>
                    <a:pt x="20258" y="1584"/>
                  </a:lnTo>
                  <a:lnTo>
                    <a:pt x="19887" y="1312"/>
                  </a:lnTo>
                  <a:lnTo>
                    <a:pt x="19516" y="1064"/>
                  </a:lnTo>
                  <a:lnTo>
                    <a:pt x="19145" y="842"/>
                  </a:lnTo>
                  <a:lnTo>
                    <a:pt x="18724" y="644"/>
                  </a:lnTo>
                  <a:lnTo>
                    <a:pt x="18328" y="471"/>
                  </a:lnTo>
                  <a:lnTo>
                    <a:pt x="17908" y="322"/>
                  </a:lnTo>
                  <a:lnTo>
                    <a:pt x="17463" y="199"/>
                  </a:lnTo>
                  <a:lnTo>
                    <a:pt x="17017" y="100"/>
                  </a:lnTo>
                  <a:lnTo>
                    <a:pt x="16547" y="25"/>
                  </a:lnTo>
                  <a:lnTo>
                    <a:pt x="16077" y="1"/>
                  </a:lnTo>
                  <a:lnTo>
                    <a:pt x="15583" y="1"/>
                  </a:lnTo>
                  <a:lnTo>
                    <a:pt x="15088" y="25"/>
                  </a:lnTo>
                  <a:lnTo>
                    <a:pt x="14569" y="75"/>
                  </a:lnTo>
                  <a:lnTo>
                    <a:pt x="14025" y="174"/>
                  </a:lnTo>
                  <a:lnTo>
                    <a:pt x="13480" y="322"/>
                  </a:lnTo>
                  <a:lnTo>
                    <a:pt x="12911" y="495"/>
                  </a:lnTo>
                  <a:lnTo>
                    <a:pt x="12343" y="693"/>
                  </a:lnTo>
                  <a:lnTo>
                    <a:pt x="11749" y="941"/>
                  </a:lnTo>
                  <a:lnTo>
                    <a:pt x="11749" y="941"/>
                  </a:lnTo>
                  <a:lnTo>
                    <a:pt x="11155" y="1213"/>
                  </a:lnTo>
                  <a:lnTo>
                    <a:pt x="10611" y="1485"/>
                  </a:lnTo>
                  <a:lnTo>
                    <a:pt x="10092" y="1782"/>
                  </a:lnTo>
                  <a:lnTo>
                    <a:pt x="9597" y="2054"/>
                  </a:lnTo>
                  <a:lnTo>
                    <a:pt x="9152" y="2351"/>
                  </a:lnTo>
                  <a:lnTo>
                    <a:pt x="8731" y="2647"/>
                  </a:lnTo>
                  <a:lnTo>
                    <a:pt x="8336" y="2944"/>
                  </a:lnTo>
                  <a:lnTo>
                    <a:pt x="7965" y="3241"/>
                  </a:lnTo>
                  <a:lnTo>
                    <a:pt x="7643" y="3538"/>
                  </a:lnTo>
                  <a:lnTo>
                    <a:pt x="7346" y="3835"/>
                  </a:lnTo>
                  <a:lnTo>
                    <a:pt x="7049" y="4131"/>
                  </a:lnTo>
                  <a:lnTo>
                    <a:pt x="6802" y="4453"/>
                  </a:lnTo>
                  <a:lnTo>
                    <a:pt x="6579" y="4750"/>
                  </a:lnTo>
                  <a:lnTo>
                    <a:pt x="6382" y="5071"/>
                  </a:lnTo>
                  <a:lnTo>
                    <a:pt x="6208" y="5368"/>
                  </a:lnTo>
                  <a:lnTo>
                    <a:pt x="6035" y="5690"/>
                  </a:lnTo>
                  <a:lnTo>
                    <a:pt x="5912" y="5986"/>
                  </a:lnTo>
                  <a:lnTo>
                    <a:pt x="5813" y="6308"/>
                  </a:lnTo>
                  <a:lnTo>
                    <a:pt x="5714" y="6605"/>
                  </a:lnTo>
                  <a:lnTo>
                    <a:pt x="5640" y="6926"/>
                  </a:lnTo>
                  <a:lnTo>
                    <a:pt x="5590" y="7223"/>
                  </a:lnTo>
                  <a:lnTo>
                    <a:pt x="5565" y="7545"/>
                  </a:lnTo>
                  <a:lnTo>
                    <a:pt x="5541" y="7842"/>
                  </a:lnTo>
                  <a:lnTo>
                    <a:pt x="5541" y="8138"/>
                  </a:lnTo>
                  <a:lnTo>
                    <a:pt x="5565" y="8460"/>
                  </a:lnTo>
                  <a:lnTo>
                    <a:pt x="5590" y="8757"/>
                  </a:lnTo>
                  <a:lnTo>
                    <a:pt x="5689" y="9350"/>
                  </a:lnTo>
                  <a:lnTo>
                    <a:pt x="5837" y="9919"/>
                  </a:lnTo>
                  <a:lnTo>
                    <a:pt x="6035" y="10488"/>
                  </a:lnTo>
                  <a:lnTo>
                    <a:pt x="6283" y="11057"/>
                  </a:lnTo>
                  <a:lnTo>
                    <a:pt x="6555" y="11576"/>
                  </a:lnTo>
                  <a:lnTo>
                    <a:pt x="6852" y="12096"/>
                  </a:lnTo>
                  <a:lnTo>
                    <a:pt x="7148" y="12566"/>
                  </a:lnTo>
                  <a:lnTo>
                    <a:pt x="7470" y="13036"/>
                  </a:lnTo>
                  <a:lnTo>
                    <a:pt x="7816" y="13456"/>
                  </a:lnTo>
                  <a:lnTo>
                    <a:pt x="8138" y="13877"/>
                  </a:lnTo>
                  <a:lnTo>
                    <a:pt x="8459" y="14223"/>
                  </a:lnTo>
                  <a:lnTo>
                    <a:pt x="9053" y="14866"/>
                  </a:lnTo>
                  <a:lnTo>
                    <a:pt x="9548" y="15336"/>
                  </a:lnTo>
                  <a:lnTo>
                    <a:pt x="9993" y="15732"/>
                  </a:lnTo>
                  <a:lnTo>
                    <a:pt x="9993" y="15732"/>
                  </a:lnTo>
                  <a:lnTo>
                    <a:pt x="9399" y="15930"/>
                  </a:lnTo>
                  <a:lnTo>
                    <a:pt x="8731" y="16177"/>
                  </a:lnTo>
                  <a:lnTo>
                    <a:pt x="7890" y="16548"/>
                  </a:lnTo>
                  <a:lnTo>
                    <a:pt x="7396" y="16795"/>
                  </a:lnTo>
                  <a:lnTo>
                    <a:pt x="6901" y="17043"/>
                  </a:lnTo>
                  <a:lnTo>
                    <a:pt x="6382" y="17340"/>
                  </a:lnTo>
                  <a:lnTo>
                    <a:pt x="5837" y="17661"/>
                  </a:lnTo>
                  <a:lnTo>
                    <a:pt x="5293" y="18032"/>
                  </a:lnTo>
                  <a:lnTo>
                    <a:pt x="4724" y="18428"/>
                  </a:lnTo>
                  <a:lnTo>
                    <a:pt x="4180" y="18848"/>
                  </a:lnTo>
                  <a:lnTo>
                    <a:pt x="3636" y="19318"/>
                  </a:lnTo>
                  <a:lnTo>
                    <a:pt x="3117" y="19838"/>
                  </a:lnTo>
                  <a:lnTo>
                    <a:pt x="2597" y="20357"/>
                  </a:lnTo>
                  <a:lnTo>
                    <a:pt x="2127" y="20951"/>
                  </a:lnTo>
                  <a:lnTo>
                    <a:pt x="1682" y="21569"/>
                  </a:lnTo>
                  <a:lnTo>
                    <a:pt x="1286" y="22237"/>
                  </a:lnTo>
                  <a:lnTo>
                    <a:pt x="1088" y="22583"/>
                  </a:lnTo>
                  <a:lnTo>
                    <a:pt x="915" y="22930"/>
                  </a:lnTo>
                  <a:lnTo>
                    <a:pt x="767" y="23301"/>
                  </a:lnTo>
                  <a:lnTo>
                    <a:pt x="619" y="23696"/>
                  </a:lnTo>
                  <a:lnTo>
                    <a:pt x="470" y="24067"/>
                  </a:lnTo>
                  <a:lnTo>
                    <a:pt x="346" y="24463"/>
                  </a:lnTo>
                  <a:lnTo>
                    <a:pt x="247" y="24884"/>
                  </a:lnTo>
                  <a:lnTo>
                    <a:pt x="173" y="25304"/>
                  </a:lnTo>
                  <a:lnTo>
                    <a:pt x="99" y="25749"/>
                  </a:lnTo>
                  <a:lnTo>
                    <a:pt x="50" y="26195"/>
                  </a:lnTo>
                  <a:lnTo>
                    <a:pt x="25" y="26640"/>
                  </a:lnTo>
                  <a:lnTo>
                    <a:pt x="0" y="27110"/>
                  </a:lnTo>
                  <a:lnTo>
                    <a:pt x="25" y="27604"/>
                  </a:lnTo>
                  <a:lnTo>
                    <a:pt x="50" y="28074"/>
                  </a:lnTo>
                  <a:lnTo>
                    <a:pt x="99" y="28594"/>
                  </a:lnTo>
                  <a:lnTo>
                    <a:pt x="173" y="29113"/>
                  </a:lnTo>
                  <a:lnTo>
                    <a:pt x="272" y="29633"/>
                  </a:lnTo>
                  <a:lnTo>
                    <a:pt x="396" y="30177"/>
                  </a:lnTo>
                  <a:lnTo>
                    <a:pt x="544" y="30721"/>
                  </a:lnTo>
                  <a:lnTo>
                    <a:pt x="717" y="31290"/>
                  </a:lnTo>
                  <a:lnTo>
                    <a:pt x="915" y="31883"/>
                  </a:lnTo>
                  <a:lnTo>
                    <a:pt x="1138" y="32452"/>
                  </a:lnTo>
                  <a:lnTo>
                    <a:pt x="1138" y="32452"/>
                  </a:lnTo>
                  <a:lnTo>
                    <a:pt x="1633" y="33640"/>
                  </a:lnTo>
                  <a:lnTo>
                    <a:pt x="2152" y="34753"/>
                  </a:lnTo>
                  <a:lnTo>
                    <a:pt x="2696" y="35816"/>
                  </a:lnTo>
                  <a:lnTo>
                    <a:pt x="3265" y="36806"/>
                  </a:lnTo>
                  <a:lnTo>
                    <a:pt x="3834" y="37770"/>
                  </a:lnTo>
                  <a:lnTo>
                    <a:pt x="4428" y="38685"/>
                  </a:lnTo>
                  <a:lnTo>
                    <a:pt x="5021" y="39551"/>
                  </a:lnTo>
                  <a:lnTo>
                    <a:pt x="5615" y="40343"/>
                  </a:lnTo>
                  <a:lnTo>
                    <a:pt x="6233" y="41109"/>
                  </a:lnTo>
                  <a:lnTo>
                    <a:pt x="6827" y="41851"/>
                  </a:lnTo>
                  <a:lnTo>
                    <a:pt x="7445" y="42519"/>
                  </a:lnTo>
                  <a:lnTo>
                    <a:pt x="8064" y="43162"/>
                  </a:lnTo>
                  <a:lnTo>
                    <a:pt x="8657" y="43756"/>
                  </a:lnTo>
                  <a:lnTo>
                    <a:pt x="9276" y="44300"/>
                  </a:lnTo>
                  <a:lnTo>
                    <a:pt x="9844" y="44820"/>
                  </a:lnTo>
                  <a:lnTo>
                    <a:pt x="10438" y="45289"/>
                  </a:lnTo>
                  <a:lnTo>
                    <a:pt x="10982" y="45735"/>
                  </a:lnTo>
                  <a:lnTo>
                    <a:pt x="11526" y="46130"/>
                  </a:lnTo>
                  <a:lnTo>
                    <a:pt x="12046" y="46501"/>
                  </a:lnTo>
                  <a:lnTo>
                    <a:pt x="12565" y="46823"/>
                  </a:lnTo>
                  <a:lnTo>
                    <a:pt x="13480" y="47392"/>
                  </a:lnTo>
                  <a:lnTo>
                    <a:pt x="14272" y="47837"/>
                  </a:lnTo>
                  <a:lnTo>
                    <a:pt x="14940" y="48159"/>
                  </a:lnTo>
                  <a:lnTo>
                    <a:pt x="15434" y="48381"/>
                  </a:lnTo>
                  <a:lnTo>
                    <a:pt x="15855" y="48554"/>
                  </a:lnTo>
                  <a:lnTo>
                    <a:pt x="81525" y="4922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546;p66"/>
            <p:cNvSpPr/>
            <p:nvPr/>
          </p:nvSpPr>
          <p:spPr>
            <a:xfrm>
              <a:off x="1948100" y="1527400"/>
              <a:ext cx="2009075" cy="887375"/>
            </a:xfrm>
            <a:custGeom>
              <a:avLst/>
              <a:gdLst/>
              <a:ahLst/>
              <a:cxnLst/>
              <a:rect l="l" t="t" r="r" b="b"/>
              <a:pathLst>
                <a:path w="80363" h="35495" extrusionOk="0">
                  <a:moveTo>
                    <a:pt x="42148" y="0"/>
                  </a:moveTo>
                  <a:lnTo>
                    <a:pt x="41752" y="25"/>
                  </a:lnTo>
                  <a:lnTo>
                    <a:pt x="41357" y="74"/>
                  </a:lnTo>
                  <a:lnTo>
                    <a:pt x="40961" y="99"/>
                  </a:lnTo>
                  <a:lnTo>
                    <a:pt x="40590" y="173"/>
                  </a:lnTo>
                  <a:lnTo>
                    <a:pt x="40219" y="248"/>
                  </a:lnTo>
                  <a:lnTo>
                    <a:pt x="39848" y="347"/>
                  </a:lnTo>
                  <a:lnTo>
                    <a:pt x="39131" y="569"/>
                  </a:lnTo>
                  <a:lnTo>
                    <a:pt x="38438" y="841"/>
                  </a:lnTo>
                  <a:lnTo>
                    <a:pt x="37770" y="1138"/>
                  </a:lnTo>
                  <a:lnTo>
                    <a:pt x="37102" y="1509"/>
                  </a:lnTo>
                  <a:lnTo>
                    <a:pt x="36484" y="1880"/>
                  </a:lnTo>
                  <a:lnTo>
                    <a:pt x="35866" y="2301"/>
                  </a:lnTo>
                  <a:lnTo>
                    <a:pt x="35272" y="2746"/>
                  </a:lnTo>
                  <a:lnTo>
                    <a:pt x="34703" y="3216"/>
                  </a:lnTo>
                  <a:lnTo>
                    <a:pt x="34159" y="3710"/>
                  </a:lnTo>
                  <a:lnTo>
                    <a:pt x="33615" y="4205"/>
                  </a:lnTo>
                  <a:lnTo>
                    <a:pt x="33095" y="4725"/>
                  </a:lnTo>
                  <a:lnTo>
                    <a:pt x="32081" y="5763"/>
                  </a:lnTo>
                  <a:lnTo>
                    <a:pt x="30202" y="7792"/>
                  </a:lnTo>
                  <a:lnTo>
                    <a:pt x="29336" y="8682"/>
                  </a:lnTo>
                  <a:lnTo>
                    <a:pt x="28915" y="9103"/>
                  </a:lnTo>
                  <a:lnTo>
                    <a:pt x="28495" y="9474"/>
                  </a:lnTo>
                  <a:lnTo>
                    <a:pt x="28173" y="9721"/>
                  </a:lnTo>
                  <a:lnTo>
                    <a:pt x="27876" y="9944"/>
                  </a:lnTo>
                  <a:lnTo>
                    <a:pt x="27530" y="10117"/>
                  </a:lnTo>
                  <a:lnTo>
                    <a:pt x="27209" y="10265"/>
                  </a:lnTo>
                  <a:lnTo>
                    <a:pt x="26887" y="10389"/>
                  </a:lnTo>
                  <a:lnTo>
                    <a:pt x="26541" y="10463"/>
                  </a:lnTo>
                  <a:lnTo>
                    <a:pt x="26219" y="10512"/>
                  </a:lnTo>
                  <a:lnTo>
                    <a:pt x="25873" y="10537"/>
                  </a:lnTo>
                  <a:lnTo>
                    <a:pt x="25551" y="10537"/>
                  </a:lnTo>
                  <a:lnTo>
                    <a:pt x="25205" y="10512"/>
                  </a:lnTo>
                  <a:lnTo>
                    <a:pt x="24884" y="10463"/>
                  </a:lnTo>
                  <a:lnTo>
                    <a:pt x="24537" y="10389"/>
                  </a:lnTo>
                  <a:lnTo>
                    <a:pt x="24216" y="10290"/>
                  </a:lnTo>
                  <a:lnTo>
                    <a:pt x="23894" y="10191"/>
                  </a:lnTo>
                  <a:lnTo>
                    <a:pt x="23573" y="10042"/>
                  </a:lnTo>
                  <a:lnTo>
                    <a:pt x="23251" y="9919"/>
                  </a:lnTo>
                  <a:lnTo>
                    <a:pt x="22633" y="9572"/>
                  </a:lnTo>
                  <a:lnTo>
                    <a:pt x="22064" y="9201"/>
                  </a:lnTo>
                  <a:lnTo>
                    <a:pt x="21520" y="8806"/>
                  </a:lnTo>
                  <a:lnTo>
                    <a:pt x="21000" y="8361"/>
                  </a:lnTo>
                  <a:lnTo>
                    <a:pt x="20555" y="7940"/>
                  </a:lnTo>
                  <a:lnTo>
                    <a:pt x="20159" y="7520"/>
                  </a:lnTo>
                  <a:lnTo>
                    <a:pt x="19813" y="7099"/>
                  </a:lnTo>
                  <a:lnTo>
                    <a:pt x="19541" y="6703"/>
                  </a:lnTo>
                  <a:lnTo>
                    <a:pt x="19294" y="6332"/>
                  </a:lnTo>
                  <a:lnTo>
                    <a:pt x="18997" y="5937"/>
                  </a:lnTo>
                  <a:lnTo>
                    <a:pt x="18700" y="5590"/>
                  </a:lnTo>
                  <a:lnTo>
                    <a:pt x="18378" y="5244"/>
                  </a:lnTo>
                  <a:lnTo>
                    <a:pt x="18057" y="4898"/>
                  </a:lnTo>
                  <a:lnTo>
                    <a:pt x="17711" y="4601"/>
                  </a:lnTo>
                  <a:lnTo>
                    <a:pt x="17340" y="4304"/>
                  </a:lnTo>
                  <a:lnTo>
                    <a:pt x="16944" y="4032"/>
                  </a:lnTo>
                  <a:lnTo>
                    <a:pt x="16573" y="3809"/>
                  </a:lnTo>
                  <a:lnTo>
                    <a:pt x="16152" y="3587"/>
                  </a:lnTo>
                  <a:lnTo>
                    <a:pt x="15732" y="3389"/>
                  </a:lnTo>
                  <a:lnTo>
                    <a:pt x="15287" y="3191"/>
                  </a:lnTo>
                  <a:lnTo>
                    <a:pt x="14792" y="2993"/>
                  </a:lnTo>
                  <a:lnTo>
                    <a:pt x="14322" y="2845"/>
                  </a:lnTo>
                  <a:lnTo>
                    <a:pt x="13803" y="2672"/>
                  </a:lnTo>
                  <a:lnTo>
                    <a:pt x="13283" y="2548"/>
                  </a:lnTo>
                  <a:lnTo>
                    <a:pt x="12739" y="2424"/>
                  </a:lnTo>
                  <a:lnTo>
                    <a:pt x="12170" y="2325"/>
                  </a:lnTo>
                  <a:lnTo>
                    <a:pt x="11626" y="2251"/>
                  </a:lnTo>
                  <a:lnTo>
                    <a:pt x="11032" y="2202"/>
                  </a:lnTo>
                  <a:lnTo>
                    <a:pt x="10463" y="2177"/>
                  </a:lnTo>
                  <a:lnTo>
                    <a:pt x="9870" y="2177"/>
                  </a:lnTo>
                  <a:lnTo>
                    <a:pt x="9276" y="2202"/>
                  </a:lnTo>
                  <a:lnTo>
                    <a:pt x="8683" y="2251"/>
                  </a:lnTo>
                  <a:lnTo>
                    <a:pt x="8089" y="2350"/>
                  </a:lnTo>
                  <a:lnTo>
                    <a:pt x="7495" y="2449"/>
                  </a:lnTo>
                  <a:lnTo>
                    <a:pt x="6902" y="2597"/>
                  </a:lnTo>
                  <a:lnTo>
                    <a:pt x="6308" y="2795"/>
                  </a:lnTo>
                  <a:lnTo>
                    <a:pt x="5714" y="2993"/>
                  </a:lnTo>
                  <a:lnTo>
                    <a:pt x="5146" y="3240"/>
                  </a:lnTo>
                  <a:lnTo>
                    <a:pt x="4577" y="3537"/>
                  </a:lnTo>
                  <a:lnTo>
                    <a:pt x="4033" y="3859"/>
                  </a:lnTo>
                  <a:lnTo>
                    <a:pt x="3464" y="4230"/>
                  </a:lnTo>
                  <a:lnTo>
                    <a:pt x="2944" y="4650"/>
                  </a:lnTo>
                  <a:lnTo>
                    <a:pt x="2425" y="5096"/>
                  </a:lnTo>
                  <a:lnTo>
                    <a:pt x="1930" y="5590"/>
                  </a:lnTo>
                  <a:lnTo>
                    <a:pt x="1435" y="6134"/>
                  </a:lnTo>
                  <a:lnTo>
                    <a:pt x="990" y="6728"/>
                  </a:lnTo>
                  <a:lnTo>
                    <a:pt x="545" y="7371"/>
                  </a:lnTo>
                  <a:lnTo>
                    <a:pt x="125" y="8064"/>
                  </a:lnTo>
                  <a:lnTo>
                    <a:pt x="50" y="8212"/>
                  </a:lnTo>
                  <a:lnTo>
                    <a:pt x="26" y="8410"/>
                  </a:lnTo>
                  <a:lnTo>
                    <a:pt x="1" y="8608"/>
                  </a:lnTo>
                  <a:lnTo>
                    <a:pt x="26" y="8830"/>
                  </a:lnTo>
                  <a:lnTo>
                    <a:pt x="75" y="9053"/>
                  </a:lnTo>
                  <a:lnTo>
                    <a:pt x="174" y="9300"/>
                  </a:lnTo>
                  <a:lnTo>
                    <a:pt x="298" y="9548"/>
                  </a:lnTo>
                  <a:lnTo>
                    <a:pt x="421" y="9820"/>
                  </a:lnTo>
                  <a:lnTo>
                    <a:pt x="594" y="10117"/>
                  </a:lnTo>
                  <a:lnTo>
                    <a:pt x="792" y="10413"/>
                  </a:lnTo>
                  <a:lnTo>
                    <a:pt x="1287" y="11057"/>
                  </a:lnTo>
                  <a:lnTo>
                    <a:pt x="1856" y="11724"/>
                  </a:lnTo>
                  <a:lnTo>
                    <a:pt x="2524" y="12442"/>
                  </a:lnTo>
                  <a:lnTo>
                    <a:pt x="3291" y="13208"/>
                  </a:lnTo>
                  <a:lnTo>
                    <a:pt x="4131" y="14000"/>
                  </a:lnTo>
                  <a:lnTo>
                    <a:pt x="5071" y="14841"/>
                  </a:lnTo>
                  <a:lnTo>
                    <a:pt x="6061" y="15682"/>
                  </a:lnTo>
                  <a:lnTo>
                    <a:pt x="7124" y="16548"/>
                  </a:lnTo>
                  <a:lnTo>
                    <a:pt x="8262" y="17438"/>
                  </a:lnTo>
                  <a:lnTo>
                    <a:pt x="9425" y="18353"/>
                  </a:lnTo>
                  <a:lnTo>
                    <a:pt x="10661" y="19268"/>
                  </a:lnTo>
                  <a:lnTo>
                    <a:pt x="11948" y="20208"/>
                  </a:lnTo>
                  <a:lnTo>
                    <a:pt x="13258" y="21123"/>
                  </a:lnTo>
                  <a:lnTo>
                    <a:pt x="14594" y="22063"/>
                  </a:lnTo>
                  <a:lnTo>
                    <a:pt x="15979" y="22979"/>
                  </a:lnTo>
                  <a:lnTo>
                    <a:pt x="17364" y="23918"/>
                  </a:lnTo>
                  <a:lnTo>
                    <a:pt x="18774" y="24809"/>
                  </a:lnTo>
                  <a:lnTo>
                    <a:pt x="20209" y="25699"/>
                  </a:lnTo>
                  <a:lnTo>
                    <a:pt x="21619" y="26590"/>
                  </a:lnTo>
                  <a:lnTo>
                    <a:pt x="23053" y="27431"/>
                  </a:lnTo>
                  <a:lnTo>
                    <a:pt x="24463" y="28247"/>
                  </a:lnTo>
                  <a:lnTo>
                    <a:pt x="25873" y="29038"/>
                  </a:lnTo>
                  <a:lnTo>
                    <a:pt x="27258" y="29805"/>
                  </a:lnTo>
                  <a:lnTo>
                    <a:pt x="28619" y="30523"/>
                  </a:lnTo>
                  <a:lnTo>
                    <a:pt x="29954" y="31190"/>
                  </a:lnTo>
                  <a:lnTo>
                    <a:pt x="31265" y="31833"/>
                  </a:lnTo>
                  <a:lnTo>
                    <a:pt x="32502" y="32402"/>
                  </a:lnTo>
                  <a:lnTo>
                    <a:pt x="33145" y="32674"/>
                  </a:lnTo>
                  <a:lnTo>
                    <a:pt x="33788" y="32947"/>
                  </a:lnTo>
                  <a:lnTo>
                    <a:pt x="34456" y="33194"/>
                  </a:lnTo>
                  <a:lnTo>
                    <a:pt x="35173" y="33416"/>
                  </a:lnTo>
                  <a:lnTo>
                    <a:pt x="35890" y="33639"/>
                  </a:lnTo>
                  <a:lnTo>
                    <a:pt x="36608" y="33862"/>
                  </a:lnTo>
                  <a:lnTo>
                    <a:pt x="37374" y="34060"/>
                  </a:lnTo>
                  <a:lnTo>
                    <a:pt x="38141" y="34233"/>
                  </a:lnTo>
                  <a:lnTo>
                    <a:pt x="38933" y="34406"/>
                  </a:lnTo>
                  <a:lnTo>
                    <a:pt x="39724" y="34554"/>
                  </a:lnTo>
                  <a:lnTo>
                    <a:pt x="41381" y="34826"/>
                  </a:lnTo>
                  <a:lnTo>
                    <a:pt x="43088" y="35074"/>
                  </a:lnTo>
                  <a:lnTo>
                    <a:pt x="44820" y="35247"/>
                  </a:lnTo>
                  <a:lnTo>
                    <a:pt x="46600" y="35370"/>
                  </a:lnTo>
                  <a:lnTo>
                    <a:pt x="48381" y="35469"/>
                  </a:lnTo>
                  <a:lnTo>
                    <a:pt x="50212" y="35494"/>
                  </a:lnTo>
                  <a:lnTo>
                    <a:pt x="52042" y="35494"/>
                  </a:lnTo>
                  <a:lnTo>
                    <a:pt x="53872" y="35420"/>
                  </a:lnTo>
                  <a:lnTo>
                    <a:pt x="55703" y="35321"/>
                  </a:lnTo>
                  <a:lnTo>
                    <a:pt x="57508" y="35173"/>
                  </a:lnTo>
                  <a:lnTo>
                    <a:pt x="59314" y="34975"/>
                  </a:lnTo>
                  <a:lnTo>
                    <a:pt x="61095" y="34727"/>
                  </a:lnTo>
                  <a:lnTo>
                    <a:pt x="62826" y="34455"/>
                  </a:lnTo>
                  <a:lnTo>
                    <a:pt x="64508" y="34109"/>
                  </a:lnTo>
                  <a:lnTo>
                    <a:pt x="66141" y="33738"/>
                  </a:lnTo>
                  <a:lnTo>
                    <a:pt x="67724" y="33318"/>
                  </a:lnTo>
                  <a:lnTo>
                    <a:pt x="68490" y="33095"/>
                  </a:lnTo>
                  <a:lnTo>
                    <a:pt x="69232" y="32848"/>
                  </a:lnTo>
                  <a:lnTo>
                    <a:pt x="69974" y="32600"/>
                  </a:lnTo>
                  <a:lnTo>
                    <a:pt x="70667" y="32353"/>
                  </a:lnTo>
                  <a:lnTo>
                    <a:pt x="71359" y="32081"/>
                  </a:lnTo>
                  <a:lnTo>
                    <a:pt x="72027" y="31784"/>
                  </a:lnTo>
                  <a:lnTo>
                    <a:pt x="72670" y="31512"/>
                  </a:lnTo>
                  <a:lnTo>
                    <a:pt x="73289" y="31190"/>
                  </a:lnTo>
                  <a:lnTo>
                    <a:pt x="73882" y="30894"/>
                  </a:lnTo>
                  <a:lnTo>
                    <a:pt x="74451" y="30572"/>
                  </a:lnTo>
                  <a:lnTo>
                    <a:pt x="74995" y="30226"/>
                  </a:lnTo>
                  <a:lnTo>
                    <a:pt x="75515" y="29879"/>
                  </a:lnTo>
                  <a:lnTo>
                    <a:pt x="76010" y="29533"/>
                  </a:lnTo>
                  <a:lnTo>
                    <a:pt x="76479" y="29162"/>
                  </a:lnTo>
                  <a:lnTo>
                    <a:pt x="76900" y="28791"/>
                  </a:lnTo>
                  <a:lnTo>
                    <a:pt x="77296" y="28420"/>
                  </a:lnTo>
                  <a:lnTo>
                    <a:pt x="77667" y="28024"/>
                  </a:lnTo>
                  <a:lnTo>
                    <a:pt x="77988" y="27604"/>
                  </a:lnTo>
                  <a:lnTo>
                    <a:pt x="78285" y="27208"/>
                  </a:lnTo>
                  <a:lnTo>
                    <a:pt x="78557" y="26788"/>
                  </a:lnTo>
                  <a:lnTo>
                    <a:pt x="78780" y="26342"/>
                  </a:lnTo>
                  <a:lnTo>
                    <a:pt x="78978" y="25897"/>
                  </a:lnTo>
                  <a:lnTo>
                    <a:pt x="79299" y="25007"/>
                  </a:lnTo>
                  <a:lnTo>
                    <a:pt x="79571" y="24092"/>
                  </a:lnTo>
                  <a:lnTo>
                    <a:pt x="79819" y="23201"/>
                  </a:lnTo>
                  <a:lnTo>
                    <a:pt x="79992" y="22335"/>
                  </a:lnTo>
                  <a:lnTo>
                    <a:pt x="80165" y="21445"/>
                  </a:lnTo>
                  <a:lnTo>
                    <a:pt x="80264" y="20579"/>
                  </a:lnTo>
                  <a:lnTo>
                    <a:pt x="80338" y="19738"/>
                  </a:lnTo>
                  <a:lnTo>
                    <a:pt x="80363" y="18922"/>
                  </a:lnTo>
                  <a:lnTo>
                    <a:pt x="80363" y="18106"/>
                  </a:lnTo>
                  <a:lnTo>
                    <a:pt x="80289" y="17314"/>
                  </a:lnTo>
                  <a:lnTo>
                    <a:pt x="80190" y="16572"/>
                  </a:lnTo>
                  <a:lnTo>
                    <a:pt x="80041" y="15830"/>
                  </a:lnTo>
                  <a:lnTo>
                    <a:pt x="79843" y="15138"/>
                  </a:lnTo>
                  <a:lnTo>
                    <a:pt x="79596" y="14470"/>
                  </a:lnTo>
                  <a:lnTo>
                    <a:pt x="79299" y="13852"/>
                  </a:lnTo>
                  <a:lnTo>
                    <a:pt x="79151" y="13555"/>
                  </a:lnTo>
                  <a:lnTo>
                    <a:pt x="78978" y="13258"/>
                  </a:lnTo>
                  <a:lnTo>
                    <a:pt x="78780" y="12986"/>
                  </a:lnTo>
                  <a:lnTo>
                    <a:pt x="78582" y="12714"/>
                  </a:lnTo>
                  <a:lnTo>
                    <a:pt x="78384" y="12442"/>
                  </a:lnTo>
                  <a:lnTo>
                    <a:pt x="78161" y="12219"/>
                  </a:lnTo>
                  <a:lnTo>
                    <a:pt x="77939" y="11972"/>
                  </a:lnTo>
                  <a:lnTo>
                    <a:pt x="77691" y="11749"/>
                  </a:lnTo>
                  <a:lnTo>
                    <a:pt x="77419" y="11551"/>
                  </a:lnTo>
                  <a:lnTo>
                    <a:pt x="77147" y="11353"/>
                  </a:lnTo>
                  <a:lnTo>
                    <a:pt x="76875" y="11155"/>
                  </a:lnTo>
                  <a:lnTo>
                    <a:pt x="76578" y="11007"/>
                  </a:lnTo>
                  <a:lnTo>
                    <a:pt x="76282" y="10834"/>
                  </a:lnTo>
                  <a:lnTo>
                    <a:pt x="75960" y="10710"/>
                  </a:lnTo>
                  <a:lnTo>
                    <a:pt x="75614" y="10587"/>
                  </a:lnTo>
                  <a:lnTo>
                    <a:pt x="75268" y="10463"/>
                  </a:lnTo>
                  <a:lnTo>
                    <a:pt x="74921" y="10364"/>
                  </a:lnTo>
                  <a:lnTo>
                    <a:pt x="74550" y="10290"/>
                  </a:lnTo>
                  <a:lnTo>
                    <a:pt x="74179" y="10216"/>
                  </a:lnTo>
                  <a:lnTo>
                    <a:pt x="73783" y="10166"/>
                  </a:lnTo>
                  <a:lnTo>
                    <a:pt x="73363" y="10141"/>
                  </a:lnTo>
                  <a:lnTo>
                    <a:pt x="72052" y="10141"/>
                  </a:lnTo>
                  <a:lnTo>
                    <a:pt x="71607" y="10191"/>
                  </a:lnTo>
                  <a:lnTo>
                    <a:pt x="71137" y="10240"/>
                  </a:lnTo>
                  <a:lnTo>
                    <a:pt x="70642" y="10315"/>
                  </a:lnTo>
                  <a:lnTo>
                    <a:pt x="70147" y="10413"/>
                  </a:lnTo>
                  <a:lnTo>
                    <a:pt x="69628" y="10537"/>
                  </a:lnTo>
                  <a:lnTo>
                    <a:pt x="69109" y="10661"/>
                  </a:lnTo>
                  <a:lnTo>
                    <a:pt x="68564" y="10809"/>
                  </a:lnTo>
                  <a:lnTo>
                    <a:pt x="67996" y="10982"/>
                  </a:lnTo>
                  <a:lnTo>
                    <a:pt x="67451" y="11180"/>
                  </a:lnTo>
                  <a:lnTo>
                    <a:pt x="66858" y="11403"/>
                  </a:lnTo>
                  <a:lnTo>
                    <a:pt x="66066" y="11675"/>
                  </a:lnTo>
                  <a:lnTo>
                    <a:pt x="65324" y="11898"/>
                  </a:lnTo>
                  <a:lnTo>
                    <a:pt x="64632" y="12071"/>
                  </a:lnTo>
                  <a:lnTo>
                    <a:pt x="63964" y="12194"/>
                  </a:lnTo>
                  <a:lnTo>
                    <a:pt x="63346" y="12244"/>
                  </a:lnTo>
                  <a:lnTo>
                    <a:pt x="62777" y="12269"/>
                  </a:lnTo>
                  <a:lnTo>
                    <a:pt x="62233" y="12244"/>
                  </a:lnTo>
                  <a:lnTo>
                    <a:pt x="61713" y="12145"/>
                  </a:lnTo>
                  <a:lnTo>
                    <a:pt x="61218" y="12046"/>
                  </a:lnTo>
                  <a:lnTo>
                    <a:pt x="60748" y="11873"/>
                  </a:lnTo>
                  <a:lnTo>
                    <a:pt x="60303" y="11675"/>
                  </a:lnTo>
                  <a:lnTo>
                    <a:pt x="59883" y="11428"/>
                  </a:lnTo>
                  <a:lnTo>
                    <a:pt x="59462" y="11155"/>
                  </a:lnTo>
                  <a:lnTo>
                    <a:pt x="59042" y="10859"/>
                  </a:lnTo>
                  <a:lnTo>
                    <a:pt x="58646" y="10512"/>
                  </a:lnTo>
                  <a:lnTo>
                    <a:pt x="58250" y="10166"/>
                  </a:lnTo>
                  <a:lnTo>
                    <a:pt x="57855" y="9770"/>
                  </a:lnTo>
                  <a:lnTo>
                    <a:pt x="57459" y="9375"/>
                  </a:lnTo>
                  <a:lnTo>
                    <a:pt x="56618" y="8484"/>
                  </a:lnTo>
                  <a:lnTo>
                    <a:pt x="55727" y="7520"/>
                  </a:lnTo>
                  <a:lnTo>
                    <a:pt x="54763" y="6505"/>
                  </a:lnTo>
                  <a:lnTo>
                    <a:pt x="54243" y="6011"/>
                  </a:lnTo>
                  <a:lnTo>
                    <a:pt x="53699" y="5467"/>
                  </a:lnTo>
                  <a:lnTo>
                    <a:pt x="53106" y="4947"/>
                  </a:lnTo>
                  <a:lnTo>
                    <a:pt x="52462" y="4428"/>
                  </a:lnTo>
                  <a:lnTo>
                    <a:pt x="51795" y="3884"/>
                  </a:lnTo>
                  <a:lnTo>
                    <a:pt x="51102" y="3364"/>
                  </a:lnTo>
                  <a:lnTo>
                    <a:pt x="50335" y="2845"/>
                  </a:lnTo>
                  <a:lnTo>
                    <a:pt x="49519" y="2325"/>
                  </a:lnTo>
                  <a:lnTo>
                    <a:pt x="49000" y="2004"/>
                  </a:lnTo>
                  <a:lnTo>
                    <a:pt x="48505" y="1732"/>
                  </a:lnTo>
                  <a:lnTo>
                    <a:pt x="47986" y="1460"/>
                  </a:lnTo>
                  <a:lnTo>
                    <a:pt x="47491" y="1237"/>
                  </a:lnTo>
                  <a:lnTo>
                    <a:pt x="47021" y="1014"/>
                  </a:lnTo>
                  <a:lnTo>
                    <a:pt x="46526" y="817"/>
                  </a:lnTo>
                  <a:lnTo>
                    <a:pt x="46056" y="668"/>
                  </a:lnTo>
                  <a:lnTo>
                    <a:pt x="45586" y="520"/>
                  </a:lnTo>
                  <a:lnTo>
                    <a:pt x="45141" y="371"/>
                  </a:lnTo>
                  <a:lnTo>
                    <a:pt x="44696" y="272"/>
                  </a:lnTo>
                  <a:lnTo>
                    <a:pt x="44251" y="173"/>
                  </a:lnTo>
                  <a:lnTo>
                    <a:pt x="43805" y="124"/>
                  </a:lnTo>
                  <a:lnTo>
                    <a:pt x="43385" y="50"/>
                  </a:lnTo>
                  <a:lnTo>
                    <a:pt x="42964" y="25"/>
                  </a:lnTo>
                  <a:lnTo>
                    <a:pt x="42569" y="0"/>
                  </a:lnTo>
                  <a:close/>
                </a:path>
              </a:pathLst>
            </a:custGeom>
            <a:solidFill>
              <a:srgbClr val="C43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547;p66"/>
            <p:cNvSpPr/>
            <p:nvPr/>
          </p:nvSpPr>
          <p:spPr>
            <a:xfrm>
              <a:off x="1948100" y="1527400"/>
              <a:ext cx="2009075" cy="887375"/>
            </a:xfrm>
            <a:custGeom>
              <a:avLst/>
              <a:gdLst/>
              <a:ahLst/>
              <a:cxnLst/>
              <a:rect l="l" t="t" r="r" b="b"/>
              <a:pathLst>
                <a:path w="80363" h="35495" fill="none" extrusionOk="0">
                  <a:moveTo>
                    <a:pt x="16944" y="4032"/>
                  </a:moveTo>
                  <a:lnTo>
                    <a:pt x="16944" y="4032"/>
                  </a:lnTo>
                  <a:lnTo>
                    <a:pt x="17340" y="4304"/>
                  </a:lnTo>
                  <a:lnTo>
                    <a:pt x="17711" y="4601"/>
                  </a:lnTo>
                  <a:lnTo>
                    <a:pt x="18057" y="4898"/>
                  </a:lnTo>
                  <a:lnTo>
                    <a:pt x="18378" y="5244"/>
                  </a:lnTo>
                  <a:lnTo>
                    <a:pt x="18700" y="5590"/>
                  </a:lnTo>
                  <a:lnTo>
                    <a:pt x="18997" y="5937"/>
                  </a:lnTo>
                  <a:lnTo>
                    <a:pt x="19294" y="6332"/>
                  </a:lnTo>
                  <a:lnTo>
                    <a:pt x="19541" y="6703"/>
                  </a:lnTo>
                  <a:lnTo>
                    <a:pt x="19541" y="6703"/>
                  </a:lnTo>
                  <a:lnTo>
                    <a:pt x="19813" y="7099"/>
                  </a:lnTo>
                  <a:lnTo>
                    <a:pt x="20159" y="7520"/>
                  </a:lnTo>
                  <a:lnTo>
                    <a:pt x="20555" y="7940"/>
                  </a:lnTo>
                  <a:lnTo>
                    <a:pt x="21000" y="8361"/>
                  </a:lnTo>
                  <a:lnTo>
                    <a:pt x="21520" y="8806"/>
                  </a:lnTo>
                  <a:lnTo>
                    <a:pt x="22064" y="9201"/>
                  </a:lnTo>
                  <a:lnTo>
                    <a:pt x="22633" y="9572"/>
                  </a:lnTo>
                  <a:lnTo>
                    <a:pt x="23251" y="9919"/>
                  </a:lnTo>
                  <a:lnTo>
                    <a:pt x="23573" y="10042"/>
                  </a:lnTo>
                  <a:lnTo>
                    <a:pt x="23894" y="10191"/>
                  </a:lnTo>
                  <a:lnTo>
                    <a:pt x="24216" y="10290"/>
                  </a:lnTo>
                  <a:lnTo>
                    <a:pt x="24537" y="10389"/>
                  </a:lnTo>
                  <a:lnTo>
                    <a:pt x="24884" y="10463"/>
                  </a:lnTo>
                  <a:lnTo>
                    <a:pt x="25205" y="10512"/>
                  </a:lnTo>
                  <a:lnTo>
                    <a:pt x="25551" y="10537"/>
                  </a:lnTo>
                  <a:lnTo>
                    <a:pt x="25873" y="10537"/>
                  </a:lnTo>
                  <a:lnTo>
                    <a:pt x="26219" y="10512"/>
                  </a:lnTo>
                  <a:lnTo>
                    <a:pt x="26541" y="10463"/>
                  </a:lnTo>
                  <a:lnTo>
                    <a:pt x="26887" y="10389"/>
                  </a:lnTo>
                  <a:lnTo>
                    <a:pt x="27209" y="10265"/>
                  </a:lnTo>
                  <a:lnTo>
                    <a:pt x="27530" y="10117"/>
                  </a:lnTo>
                  <a:lnTo>
                    <a:pt x="27876" y="9944"/>
                  </a:lnTo>
                  <a:lnTo>
                    <a:pt x="28173" y="9721"/>
                  </a:lnTo>
                  <a:lnTo>
                    <a:pt x="28495" y="9474"/>
                  </a:lnTo>
                  <a:lnTo>
                    <a:pt x="28495" y="9474"/>
                  </a:lnTo>
                  <a:lnTo>
                    <a:pt x="28915" y="9103"/>
                  </a:lnTo>
                  <a:lnTo>
                    <a:pt x="29336" y="8682"/>
                  </a:lnTo>
                  <a:lnTo>
                    <a:pt x="30202" y="7792"/>
                  </a:lnTo>
                  <a:lnTo>
                    <a:pt x="32081" y="5763"/>
                  </a:lnTo>
                  <a:lnTo>
                    <a:pt x="33095" y="4725"/>
                  </a:lnTo>
                  <a:lnTo>
                    <a:pt x="33615" y="4205"/>
                  </a:lnTo>
                  <a:lnTo>
                    <a:pt x="34159" y="3710"/>
                  </a:lnTo>
                  <a:lnTo>
                    <a:pt x="34703" y="3216"/>
                  </a:lnTo>
                  <a:lnTo>
                    <a:pt x="35272" y="2746"/>
                  </a:lnTo>
                  <a:lnTo>
                    <a:pt x="35866" y="2301"/>
                  </a:lnTo>
                  <a:lnTo>
                    <a:pt x="36484" y="1880"/>
                  </a:lnTo>
                  <a:lnTo>
                    <a:pt x="37102" y="1509"/>
                  </a:lnTo>
                  <a:lnTo>
                    <a:pt x="37770" y="1138"/>
                  </a:lnTo>
                  <a:lnTo>
                    <a:pt x="38438" y="841"/>
                  </a:lnTo>
                  <a:lnTo>
                    <a:pt x="39131" y="569"/>
                  </a:lnTo>
                  <a:lnTo>
                    <a:pt x="39848" y="347"/>
                  </a:lnTo>
                  <a:lnTo>
                    <a:pt x="40219" y="248"/>
                  </a:lnTo>
                  <a:lnTo>
                    <a:pt x="40590" y="173"/>
                  </a:lnTo>
                  <a:lnTo>
                    <a:pt x="40961" y="99"/>
                  </a:lnTo>
                  <a:lnTo>
                    <a:pt x="41357" y="74"/>
                  </a:lnTo>
                  <a:lnTo>
                    <a:pt x="41752" y="25"/>
                  </a:lnTo>
                  <a:lnTo>
                    <a:pt x="42148" y="0"/>
                  </a:lnTo>
                  <a:lnTo>
                    <a:pt x="42569" y="0"/>
                  </a:lnTo>
                  <a:lnTo>
                    <a:pt x="42964" y="25"/>
                  </a:lnTo>
                  <a:lnTo>
                    <a:pt x="43385" y="50"/>
                  </a:lnTo>
                  <a:lnTo>
                    <a:pt x="43805" y="124"/>
                  </a:lnTo>
                  <a:lnTo>
                    <a:pt x="44251" y="173"/>
                  </a:lnTo>
                  <a:lnTo>
                    <a:pt x="44696" y="272"/>
                  </a:lnTo>
                  <a:lnTo>
                    <a:pt x="45141" y="371"/>
                  </a:lnTo>
                  <a:lnTo>
                    <a:pt x="45586" y="520"/>
                  </a:lnTo>
                  <a:lnTo>
                    <a:pt x="46056" y="668"/>
                  </a:lnTo>
                  <a:lnTo>
                    <a:pt x="46526" y="817"/>
                  </a:lnTo>
                  <a:lnTo>
                    <a:pt x="47021" y="1014"/>
                  </a:lnTo>
                  <a:lnTo>
                    <a:pt x="47491" y="1237"/>
                  </a:lnTo>
                  <a:lnTo>
                    <a:pt x="47986" y="1460"/>
                  </a:lnTo>
                  <a:lnTo>
                    <a:pt x="48505" y="1732"/>
                  </a:lnTo>
                  <a:lnTo>
                    <a:pt x="49000" y="2004"/>
                  </a:lnTo>
                  <a:lnTo>
                    <a:pt x="49519" y="2325"/>
                  </a:lnTo>
                  <a:lnTo>
                    <a:pt x="49519" y="2325"/>
                  </a:lnTo>
                  <a:lnTo>
                    <a:pt x="50335" y="2845"/>
                  </a:lnTo>
                  <a:lnTo>
                    <a:pt x="51102" y="3364"/>
                  </a:lnTo>
                  <a:lnTo>
                    <a:pt x="51795" y="3884"/>
                  </a:lnTo>
                  <a:lnTo>
                    <a:pt x="52462" y="4428"/>
                  </a:lnTo>
                  <a:lnTo>
                    <a:pt x="53106" y="4947"/>
                  </a:lnTo>
                  <a:lnTo>
                    <a:pt x="53699" y="5467"/>
                  </a:lnTo>
                  <a:lnTo>
                    <a:pt x="54243" y="6011"/>
                  </a:lnTo>
                  <a:lnTo>
                    <a:pt x="54763" y="6505"/>
                  </a:lnTo>
                  <a:lnTo>
                    <a:pt x="55727" y="7520"/>
                  </a:lnTo>
                  <a:lnTo>
                    <a:pt x="56618" y="8484"/>
                  </a:lnTo>
                  <a:lnTo>
                    <a:pt x="57459" y="9375"/>
                  </a:lnTo>
                  <a:lnTo>
                    <a:pt x="57855" y="9770"/>
                  </a:lnTo>
                  <a:lnTo>
                    <a:pt x="58250" y="10166"/>
                  </a:lnTo>
                  <a:lnTo>
                    <a:pt x="58646" y="10512"/>
                  </a:lnTo>
                  <a:lnTo>
                    <a:pt x="59042" y="10859"/>
                  </a:lnTo>
                  <a:lnTo>
                    <a:pt x="59462" y="11155"/>
                  </a:lnTo>
                  <a:lnTo>
                    <a:pt x="59883" y="11428"/>
                  </a:lnTo>
                  <a:lnTo>
                    <a:pt x="60303" y="11675"/>
                  </a:lnTo>
                  <a:lnTo>
                    <a:pt x="60748" y="11873"/>
                  </a:lnTo>
                  <a:lnTo>
                    <a:pt x="61218" y="12046"/>
                  </a:lnTo>
                  <a:lnTo>
                    <a:pt x="61713" y="12145"/>
                  </a:lnTo>
                  <a:lnTo>
                    <a:pt x="62233" y="12244"/>
                  </a:lnTo>
                  <a:lnTo>
                    <a:pt x="62777" y="12269"/>
                  </a:lnTo>
                  <a:lnTo>
                    <a:pt x="63346" y="12244"/>
                  </a:lnTo>
                  <a:lnTo>
                    <a:pt x="63964" y="12194"/>
                  </a:lnTo>
                  <a:lnTo>
                    <a:pt x="64632" y="12071"/>
                  </a:lnTo>
                  <a:lnTo>
                    <a:pt x="65324" y="11898"/>
                  </a:lnTo>
                  <a:lnTo>
                    <a:pt x="66066" y="11675"/>
                  </a:lnTo>
                  <a:lnTo>
                    <a:pt x="66858" y="11403"/>
                  </a:lnTo>
                  <a:lnTo>
                    <a:pt x="66858" y="11403"/>
                  </a:lnTo>
                  <a:lnTo>
                    <a:pt x="67451" y="11180"/>
                  </a:lnTo>
                  <a:lnTo>
                    <a:pt x="67996" y="10982"/>
                  </a:lnTo>
                  <a:lnTo>
                    <a:pt x="68564" y="10809"/>
                  </a:lnTo>
                  <a:lnTo>
                    <a:pt x="69109" y="10661"/>
                  </a:lnTo>
                  <a:lnTo>
                    <a:pt x="69628" y="10537"/>
                  </a:lnTo>
                  <a:lnTo>
                    <a:pt x="70147" y="10413"/>
                  </a:lnTo>
                  <a:lnTo>
                    <a:pt x="70642" y="10315"/>
                  </a:lnTo>
                  <a:lnTo>
                    <a:pt x="71137" y="10240"/>
                  </a:lnTo>
                  <a:lnTo>
                    <a:pt x="71607" y="10191"/>
                  </a:lnTo>
                  <a:lnTo>
                    <a:pt x="72052" y="10141"/>
                  </a:lnTo>
                  <a:lnTo>
                    <a:pt x="72497" y="10141"/>
                  </a:lnTo>
                  <a:lnTo>
                    <a:pt x="72942" y="10141"/>
                  </a:lnTo>
                  <a:lnTo>
                    <a:pt x="73363" y="10141"/>
                  </a:lnTo>
                  <a:lnTo>
                    <a:pt x="73783" y="10166"/>
                  </a:lnTo>
                  <a:lnTo>
                    <a:pt x="74179" y="10216"/>
                  </a:lnTo>
                  <a:lnTo>
                    <a:pt x="74550" y="10290"/>
                  </a:lnTo>
                  <a:lnTo>
                    <a:pt x="74921" y="10364"/>
                  </a:lnTo>
                  <a:lnTo>
                    <a:pt x="75268" y="10463"/>
                  </a:lnTo>
                  <a:lnTo>
                    <a:pt x="75614" y="10587"/>
                  </a:lnTo>
                  <a:lnTo>
                    <a:pt x="75960" y="10710"/>
                  </a:lnTo>
                  <a:lnTo>
                    <a:pt x="76282" y="10834"/>
                  </a:lnTo>
                  <a:lnTo>
                    <a:pt x="76578" y="11007"/>
                  </a:lnTo>
                  <a:lnTo>
                    <a:pt x="76875" y="11155"/>
                  </a:lnTo>
                  <a:lnTo>
                    <a:pt x="77147" y="11353"/>
                  </a:lnTo>
                  <a:lnTo>
                    <a:pt x="77419" y="11551"/>
                  </a:lnTo>
                  <a:lnTo>
                    <a:pt x="77691" y="11749"/>
                  </a:lnTo>
                  <a:lnTo>
                    <a:pt x="77939" y="11972"/>
                  </a:lnTo>
                  <a:lnTo>
                    <a:pt x="78161" y="12219"/>
                  </a:lnTo>
                  <a:lnTo>
                    <a:pt x="78384" y="12442"/>
                  </a:lnTo>
                  <a:lnTo>
                    <a:pt x="78582" y="12714"/>
                  </a:lnTo>
                  <a:lnTo>
                    <a:pt x="78780" y="12986"/>
                  </a:lnTo>
                  <a:lnTo>
                    <a:pt x="78978" y="13258"/>
                  </a:lnTo>
                  <a:lnTo>
                    <a:pt x="79151" y="13555"/>
                  </a:lnTo>
                  <a:lnTo>
                    <a:pt x="79299" y="13852"/>
                  </a:lnTo>
                  <a:lnTo>
                    <a:pt x="79596" y="14470"/>
                  </a:lnTo>
                  <a:lnTo>
                    <a:pt x="79843" y="15138"/>
                  </a:lnTo>
                  <a:lnTo>
                    <a:pt x="80041" y="15830"/>
                  </a:lnTo>
                  <a:lnTo>
                    <a:pt x="80190" y="16572"/>
                  </a:lnTo>
                  <a:lnTo>
                    <a:pt x="80289" y="17314"/>
                  </a:lnTo>
                  <a:lnTo>
                    <a:pt x="80363" y="18106"/>
                  </a:lnTo>
                  <a:lnTo>
                    <a:pt x="80363" y="18922"/>
                  </a:lnTo>
                  <a:lnTo>
                    <a:pt x="80338" y="19738"/>
                  </a:lnTo>
                  <a:lnTo>
                    <a:pt x="80264" y="20579"/>
                  </a:lnTo>
                  <a:lnTo>
                    <a:pt x="80165" y="21445"/>
                  </a:lnTo>
                  <a:lnTo>
                    <a:pt x="79992" y="22335"/>
                  </a:lnTo>
                  <a:lnTo>
                    <a:pt x="79819" y="23201"/>
                  </a:lnTo>
                  <a:lnTo>
                    <a:pt x="79571" y="24092"/>
                  </a:lnTo>
                  <a:lnTo>
                    <a:pt x="79299" y="25007"/>
                  </a:lnTo>
                  <a:lnTo>
                    <a:pt x="78978" y="25897"/>
                  </a:lnTo>
                  <a:lnTo>
                    <a:pt x="78978" y="25897"/>
                  </a:lnTo>
                  <a:lnTo>
                    <a:pt x="78780" y="26342"/>
                  </a:lnTo>
                  <a:lnTo>
                    <a:pt x="78557" y="26788"/>
                  </a:lnTo>
                  <a:lnTo>
                    <a:pt x="78285" y="27208"/>
                  </a:lnTo>
                  <a:lnTo>
                    <a:pt x="77988" y="27604"/>
                  </a:lnTo>
                  <a:lnTo>
                    <a:pt x="77667" y="28024"/>
                  </a:lnTo>
                  <a:lnTo>
                    <a:pt x="77296" y="28420"/>
                  </a:lnTo>
                  <a:lnTo>
                    <a:pt x="76900" y="28791"/>
                  </a:lnTo>
                  <a:lnTo>
                    <a:pt x="76479" y="29162"/>
                  </a:lnTo>
                  <a:lnTo>
                    <a:pt x="76010" y="29533"/>
                  </a:lnTo>
                  <a:lnTo>
                    <a:pt x="75515" y="29879"/>
                  </a:lnTo>
                  <a:lnTo>
                    <a:pt x="74995" y="30226"/>
                  </a:lnTo>
                  <a:lnTo>
                    <a:pt x="74451" y="30572"/>
                  </a:lnTo>
                  <a:lnTo>
                    <a:pt x="73882" y="30894"/>
                  </a:lnTo>
                  <a:lnTo>
                    <a:pt x="73289" y="31190"/>
                  </a:lnTo>
                  <a:lnTo>
                    <a:pt x="72670" y="31512"/>
                  </a:lnTo>
                  <a:lnTo>
                    <a:pt x="72027" y="31784"/>
                  </a:lnTo>
                  <a:lnTo>
                    <a:pt x="71359" y="32081"/>
                  </a:lnTo>
                  <a:lnTo>
                    <a:pt x="70667" y="32353"/>
                  </a:lnTo>
                  <a:lnTo>
                    <a:pt x="69974" y="32600"/>
                  </a:lnTo>
                  <a:lnTo>
                    <a:pt x="69232" y="32848"/>
                  </a:lnTo>
                  <a:lnTo>
                    <a:pt x="68490" y="33095"/>
                  </a:lnTo>
                  <a:lnTo>
                    <a:pt x="67724" y="33318"/>
                  </a:lnTo>
                  <a:lnTo>
                    <a:pt x="66141" y="33738"/>
                  </a:lnTo>
                  <a:lnTo>
                    <a:pt x="64508" y="34109"/>
                  </a:lnTo>
                  <a:lnTo>
                    <a:pt x="62826" y="34455"/>
                  </a:lnTo>
                  <a:lnTo>
                    <a:pt x="61095" y="34727"/>
                  </a:lnTo>
                  <a:lnTo>
                    <a:pt x="59314" y="34975"/>
                  </a:lnTo>
                  <a:lnTo>
                    <a:pt x="57508" y="35173"/>
                  </a:lnTo>
                  <a:lnTo>
                    <a:pt x="55703" y="35321"/>
                  </a:lnTo>
                  <a:lnTo>
                    <a:pt x="53872" y="35420"/>
                  </a:lnTo>
                  <a:lnTo>
                    <a:pt x="52042" y="35494"/>
                  </a:lnTo>
                  <a:lnTo>
                    <a:pt x="50212" y="35494"/>
                  </a:lnTo>
                  <a:lnTo>
                    <a:pt x="48381" y="35469"/>
                  </a:lnTo>
                  <a:lnTo>
                    <a:pt x="46600" y="35370"/>
                  </a:lnTo>
                  <a:lnTo>
                    <a:pt x="44820" y="35247"/>
                  </a:lnTo>
                  <a:lnTo>
                    <a:pt x="43088" y="35074"/>
                  </a:lnTo>
                  <a:lnTo>
                    <a:pt x="41381" y="34826"/>
                  </a:lnTo>
                  <a:lnTo>
                    <a:pt x="39724" y="34554"/>
                  </a:lnTo>
                  <a:lnTo>
                    <a:pt x="38933" y="34406"/>
                  </a:lnTo>
                  <a:lnTo>
                    <a:pt x="38141" y="34233"/>
                  </a:lnTo>
                  <a:lnTo>
                    <a:pt x="37374" y="34060"/>
                  </a:lnTo>
                  <a:lnTo>
                    <a:pt x="36608" y="33862"/>
                  </a:lnTo>
                  <a:lnTo>
                    <a:pt x="35890" y="33639"/>
                  </a:lnTo>
                  <a:lnTo>
                    <a:pt x="35173" y="33416"/>
                  </a:lnTo>
                  <a:lnTo>
                    <a:pt x="34456" y="33194"/>
                  </a:lnTo>
                  <a:lnTo>
                    <a:pt x="33788" y="32947"/>
                  </a:lnTo>
                  <a:lnTo>
                    <a:pt x="33145" y="32674"/>
                  </a:lnTo>
                  <a:lnTo>
                    <a:pt x="32502" y="32402"/>
                  </a:lnTo>
                  <a:lnTo>
                    <a:pt x="32502" y="32402"/>
                  </a:lnTo>
                  <a:lnTo>
                    <a:pt x="31265" y="31833"/>
                  </a:lnTo>
                  <a:lnTo>
                    <a:pt x="29954" y="31190"/>
                  </a:lnTo>
                  <a:lnTo>
                    <a:pt x="28619" y="30523"/>
                  </a:lnTo>
                  <a:lnTo>
                    <a:pt x="27258" y="29805"/>
                  </a:lnTo>
                  <a:lnTo>
                    <a:pt x="25873" y="29038"/>
                  </a:lnTo>
                  <a:lnTo>
                    <a:pt x="24463" y="28247"/>
                  </a:lnTo>
                  <a:lnTo>
                    <a:pt x="23053" y="27431"/>
                  </a:lnTo>
                  <a:lnTo>
                    <a:pt x="21619" y="26590"/>
                  </a:lnTo>
                  <a:lnTo>
                    <a:pt x="20209" y="25699"/>
                  </a:lnTo>
                  <a:lnTo>
                    <a:pt x="18774" y="24809"/>
                  </a:lnTo>
                  <a:lnTo>
                    <a:pt x="17364" y="23918"/>
                  </a:lnTo>
                  <a:lnTo>
                    <a:pt x="15979" y="22979"/>
                  </a:lnTo>
                  <a:lnTo>
                    <a:pt x="14594" y="22063"/>
                  </a:lnTo>
                  <a:lnTo>
                    <a:pt x="13258" y="21123"/>
                  </a:lnTo>
                  <a:lnTo>
                    <a:pt x="11948" y="20208"/>
                  </a:lnTo>
                  <a:lnTo>
                    <a:pt x="10661" y="19268"/>
                  </a:lnTo>
                  <a:lnTo>
                    <a:pt x="9425" y="18353"/>
                  </a:lnTo>
                  <a:lnTo>
                    <a:pt x="8262" y="17438"/>
                  </a:lnTo>
                  <a:lnTo>
                    <a:pt x="7124" y="16548"/>
                  </a:lnTo>
                  <a:lnTo>
                    <a:pt x="6061" y="15682"/>
                  </a:lnTo>
                  <a:lnTo>
                    <a:pt x="5071" y="14841"/>
                  </a:lnTo>
                  <a:lnTo>
                    <a:pt x="4131" y="14000"/>
                  </a:lnTo>
                  <a:lnTo>
                    <a:pt x="3291" y="13208"/>
                  </a:lnTo>
                  <a:lnTo>
                    <a:pt x="2524" y="12442"/>
                  </a:lnTo>
                  <a:lnTo>
                    <a:pt x="1856" y="11724"/>
                  </a:lnTo>
                  <a:lnTo>
                    <a:pt x="1287" y="11057"/>
                  </a:lnTo>
                  <a:lnTo>
                    <a:pt x="792" y="10413"/>
                  </a:lnTo>
                  <a:lnTo>
                    <a:pt x="594" y="10117"/>
                  </a:lnTo>
                  <a:lnTo>
                    <a:pt x="421" y="9820"/>
                  </a:lnTo>
                  <a:lnTo>
                    <a:pt x="298" y="9548"/>
                  </a:lnTo>
                  <a:lnTo>
                    <a:pt x="174" y="9300"/>
                  </a:lnTo>
                  <a:lnTo>
                    <a:pt x="75" y="9053"/>
                  </a:lnTo>
                  <a:lnTo>
                    <a:pt x="26" y="8830"/>
                  </a:lnTo>
                  <a:lnTo>
                    <a:pt x="1" y="8608"/>
                  </a:lnTo>
                  <a:lnTo>
                    <a:pt x="26" y="8410"/>
                  </a:lnTo>
                  <a:lnTo>
                    <a:pt x="50" y="8212"/>
                  </a:lnTo>
                  <a:lnTo>
                    <a:pt x="125" y="8064"/>
                  </a:lnTo>
                  <a:lnTo>
                    <a:pt x="125" y="8064"/>
                  </a:lnTo>
                  <a:lnTo>
                    <a:pt x="545" y="7371"/>
                  </a:lnTo>
                  <a:lnTo>
                    <a:pt x="990" y="6728"/>
                  </a:lnTo>
                  <a:lnTo>
                    <a:pt x="1435" y="6134"/>
                  </a:lnTo>
                  <a:lnTo>
                    <a:pt x="1930" y="5590"/>
                  </a:lnTo>
                  <a:lnTo>
                    <a:pt x="2425" y="5096"/>
                  </a:lnTo>
                  <a:lnTo>
                    <a:pt x="2944" y="4650"/>
                  </a:lnTo>
                  <a:lnTo>
                    <a:pt x="3464" y="4230"/>
                  </a:lnTo>
                  <a:lnTo>
                    <a:pt x="4033" y="3859"/>
                  </a:lnTo>
                  <a:lnTo>
                    <a:pt x="4577" y="3537"/>
                  </a:lnTo>
                  <a:lnTo>
                    <a:pt x="5146" y="3240"/>
                  </a:lnTo>
                  <a:lnTo>
                    <a:pt x="5714" y="2993"/>
                  </a:lnTo>
                  <a:lnTo>
                    <a:pt x="6308" y="2795"/>
                  </a:lnTo>
                  <a:lnTo>
                    <a:pt x="6902" y="2597"/>
                  </a:lnTo>
                  <a:lnTo>
                    <a:pt x="7495" y="2449"/>
                  </a:lnTo>
                  <a:lnTo>
                    <a:pt x="8089" y="2350"/>
                  </a:lnTo>
                  <a:lnTo>
                    <a:pt x="8683" y="2251"/>
                  </a:lnTo>
                  <a:lnTo>
                    <a:pt x="9276" y="2202"/>
                  </a:lnTo>
                  <a:lnTo>
                    <a:pt x="9870" y="2177"/>
                  </a:lnTo>
                  <a:lnTo>
                    <a:pt x="10463" y="2177"/>
                  </a:lnTo>
                  <a:lnTo>
                    <a:pt x="11032" y="2202"/>
                  </a:lnTo>
                  <a:lnTo>
                    <a:pt x="11626" y="2251"/>
                  </a:lnTo>
                  <a:lnTo>
                    <a:pt x="12170" y="2325"/>
                  </a:lnTo>
                  <a:lnTo>
                    <a:pt x="12739" y="2424"/>
                  </a:lnTo>
                  <a:lnTo>
                    <a:pt x="13283" y="2548"/>
                  </a:lnTo>
                  <a:lnTo>
                    <a:pt x="13803" y="2672"/>
                  </a:lnTo>
                  <a:lnTo>
                    <a:pt x="14322" y="2845"/>
                  </a:lnTo>
                  <a:lnTo>
                    <a:pt x="14792" y="2993"/>
                  </a:lnTo>
                  <a:lnTo>
                    <a:pt x="15287" y="3191"/>
                  </a:lnTo>
                  <a:lnTo>
                    <a:pt x="15732" y="3389"/>
                  </a:lnTo>
                  <a:lnTo>
                    <a:pt x="16152" y="3587"/>
                  </a:lnTo>
                  <a:lnTo>
                    <a:pt x="16573" y="3809"/>
                  </a:lnTo>
                  <a:lnTo>
                    <a:pt x="16944" y="403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548;p66"/>
            <p:cNvSpPr/>
            <p:nvPr/>
          </p:nvSpPr>
          <p:spPr>
            <a:xfrm>
              <a:off x="2614075" y="1545325"/>
              <a:ext cx="701250" cy="885525"/>
            </a:xfrm>
            <a:custGeom>
              <a:avLst/>
              <a:gdLst/>
              <a:ahLst/>
              <a:cxnLst/>
              <a:rect l="l" t="t" r="r" b="b"/>
              <a:pathLst>
                <a:path w="28050" h="35421" extrusionOk="0">
                  <a:moveTo>
                    <a:pt x="6728" y="1"/>
                  </a:moveTo>
                  <a:lnTo>
                    <a:pt x="273" y="4453"/>
                  </a:lnTo>
                  <a:lnTo>
                    <a:pt x="174" y="4552"/>
                  </a:lnTo>
                  <a:lnTo>
                    <a:pt x="75" y="4700"/>
                  </a:lnTo>
                  <a:lnTo>
                    <a:pt x="25" y="4873"/>
                  </a:lnTo>
                  <a:lnTo>
                    <a:pt x="1" y="5096"/>
                  </a:lnTo>
                  <a:lnTo>
                    <a:pt x="1" y="5343"/>
                  </a:lnTo>
                  <a:lnTo>
                    <a:pt x="50" y="5640"/>
                  </a:lnTo>
                  <a:lnTo>
                    <a:pt x="100" y="5937"/>
                  </a:lnTo>
                  <a:lnTo>
                    <a:pt x="174" y="6308"/>
                  </a:lnTo>
                  <a:lnTo>
                    <a:pt x="298" y="6679"/>
                  </a:lnTo>
                  <a:lnTo>
                    <a:pt x="421" y="7099"/>
                  </a:lnTo>
                  <a:lnTo>
                    <a:pt x="768" y="8015"/>
                  </a:lnTo>
                  <a:lnTo>
                    <a:pt x="1188" y="9029"/>
                  </a:lnTo>
                  <a:lnTo>
                    <a:pt x="1707" y="10142"/>
                  </a:lnTo>
                  <a:lnTo>
                    <a:pt x="2301" y="11329"/>
                  </a:lnTo>
                  <a:lnTo>
                    <a:pt x="2994" y="12615"/>
                  </a:lnTo>
                  <a:lnTo>
                    <a:pt x="3760" y="13976"/>
                  </a:lnTo>
                  <a:lnTo>
                    <a:pt x="4577" y="15385"/>
                  </a:lnTo>
                  <a:lnTo>
                    <a:pt x="5492" y="16869"/>
                  </a:lnTo>
                  <a:lnTo>
                    <a:pt x="6456" y="18403"/>
                  </a:lnTo>
                  <a:lnTo>
                    <a:pt x="7471" y="19961"/>
                  </a:lnTo>
                  <a:lnTo>
                    <a:pt x="8559" y="21544"/>
                  </a:lnTo>
                  <a:lnTo>
                    <a:pt x="9647" y="23103"/>
                  </a:lnTo>
                  <a:lnTo>
                    <a:pt x="10760" y="24611"/>
                  </a:lnTo>
                  <a:lnTo>
                    <a:pt x="11824" y="26046"/>
                  </a:lnTo>
                  <a:lnTo>
                    <a:pt x="12887" y="27431"/>
                  </a:lnTo>
                  <a:lnTo>
                    <a:pt x="13926" y="28692"/>
                  </a:lnTo>
                  <a:lnTo>
                    <a:pt x="14916" y="29880"/>
                  </a:lnTo>
                  <a:lnTo>
                    <a:pt x="15880" y="30993"/>
                  </a:lnTo>
                  <a:lnTo>
                    <a:pt x="16795" y="31982"/>
                  </a:lnTo>
                  <a:lnTo>
                    <a:pt x="17661" y="32848"/>
                  </a:lnTo>
                  <a:lnTo>
                    <a:pt x="18453" y="33615"/>
                  </a:lnTo>
                  <a:lnTo>
                    <a:pt x="19195" y="34258"/>
                  </a:lnTo>
                  <a:lnTo>
                    <a:pt x="19516" y="34530"/>
                  </a:lnTo>
                  <a:lnTo>
                    <a:pt x="19838" y="34752"/>
                  </a:lnTo>
                  <a:lnTo>
                    <a:pt x="20135" y="34950"/>
                  </a:lnTo>
                  <a:lnTo>
                    <a:pt x="20431" y="35123"/>
                  </a:lnTo>
                  <a:lnTo>
                    <a:pt x="20679" y="35247"/>
                  </a:lnTo>
                  <a:lnTo>
                    <a:pt x="20901" y="35346"/>
                  </a:lnTo>
                  <a:lnTo>
                    <a:pt x="21124" y="35396"/>
                  </a:lnTo>
                  <a:lnTo>
                    <a:pt x="21322" y="35420"/>
                  </a:lnTo>
                  <a:lnTo>
                    <a:pt x="21470" y="35396"/>
                  </a:lnTo>
                  <a:lnTo>
                    <a:pt x="21619" y="35321"/>
                  </a:lnTo>
                  <a:lnTo>
                    <a:pt x="28050" y="30869"/>
                  </a:lnTo>
                  <a:lnTo>
                    <a:pt x="67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549;p66"/>
            <p:cNvSpPr/>
            <p:nvPr/>
          </p:nvSpPr>
          <p:spPr>
            <a:xfrm>
              <a:off x="2614075" y="1545325"/>
              <a:ext cx="701250" cy="885525"/>
            </a:xfrm>
            <a:custGeom>
              <a:avLst/>
              <a:gdLst/>
              <a:ahLst/>
              <a:cxnLst/>
              <a:rect l="l" t="t" r="r" b="b"/>
              <a:pathLst>
                <a:path w="28050" h="35421" fill="none" extrusionOk="0">
                  <a:moveTo>
                    <a:pt x="6728" y="1"/>
                  </a:moveTo>
                  <a:lnTo>
                    <a:pt x="273" y="4453"/>
                  </a:lnTo>
                  <a:lnTo>
                    <a:pt x="273" y="4453"/>
                  </a:lnTo>
                  <a:lnTo>
                    <a:pt x="174" y="4552"/>
                  </a:lnTo>
                  <a:lnTo>
                    <a:pt x="75" y="4700"/>
                  </a:lnTo>
                  <a:lnTo>
                    <a:pt x="25" y="4873"/>
                  </a:lnTo>
                  <a:lnTo>
                    <a:pt x="1" y="5096"/>
                  </a:lnTo>
                  <a:lnTo>
                    <a:pt x="1" y="5343"/>
                  </a:lnTo>
                  <a:lnTo>
                    <a:pt x="50" y="5640"/>
                  </a:lnTo>
                  <a:lnTo>
                    <a:pt x="100" y="5937"/>
                  </a:lnTo>
                  <a:lnTo>
                    <a:pt x="174" y="6308"/>
                  </a:lnTo>
                  <a:lnTo>
                    <a:pt x="298" y="6679"/>
                  </a:lnTo>
                  <a:lnTo>
                    <a:pt x="421" y="7099"/>
                  </a:lnTo>
                  <a:lnTo>
                    <a:pt x="768" y="8015"/>
                  </a:lnTo>
                  <a:lnTo>
                    <a:pt x="1188" y="9029"/>
                  </a:lnTo>
                  <a:lnTo>
                    <a:pt x="1707" y="10142"/>
                  </a:lnTo>
                  <a:lnTo>
                    <a:pt x="2301" y="11329"/>
                  </a:lnTo>
                  <a:lnTo>
                    <a:pt x="2994" y="12615"/>
                  </a:lnTo>
                  <a:lnTo>
                    <a:pt x="3760" y="13976"/>
                  </a:lnTo>
                  <a:lnTo>
                    <a:pt x="4577" y="15385"/>
                  </a:lnTo>
                  <a:lnTo>
                    <a:pt x="5492" y="16869"/>
                  </a:lnTo>
                  <a:lnTo>
                    <a:pt x="6456" y="18403"/>
                  </a:lnTo>
                  <a:lnTo>
                    <a:pt x="7471" y="19961"/>
                  </a:lnTo>
                  <a:lnTo>
                    <a:pt x="8559" y="21544"/>
                  </a:lnTo>
                  <a:lnTo>
                    <a:pt x="8559" y="21544"/>
                  </a:lnTo>
                  <a:lnTo>
                    <a:pt x="9647" y="23103"/>
                  </a:lnTo>
                  <a:lnTo>
                    <a:pt x="10760" y="24611"/>
                  </a:lnTo>
                  <a:lnTo>
                    <a:pt x="11824" y="26046"/>
                  </a:lnTo>
                  <a:lnTo>
                    <a:pt x="12887" y="27431"/>
                  </a:lnTo>
                  <a:lnTo>
                    <a:pt x="13926" y="28692"/>
                  </a:lnTo>
                  <a:lnTo>
                    <a:pt x="14916" y="29880"/>
                  </a:lnTo>
                  <a:lnTo>
                    <a:pt x="15880" y="30993"/>
                  </a:lnTo>
                  <a:lnTo>
                    <a:pt x="16795" y="31982"/>
                  </a:lnTo>
                  <a:lnTo>
                    <a:pt x="17661" y="32848"/>
                  </a:lnTo>
                  <a:lnTo>
                    <a:pt x="18453" y="33615"/>
                  </a:lnTo>
                  <a:lnTo>
                    <a:pt x="19195" y="34258"/>
                  </a:lnTo>
                  <a:lnTo>
                    <a:pt x="19516" y="34530"/>
                  </a:lnTo>
                  <a:lnTo>
                    <a:pt x="19838" y="34752"/>
                  </a:lnTo>
                  <a:lnTo>
                    <a:pt x="20135" y="34950"/>
                  </a:lnTo>
                  <a:lnTo>
                    <a:pt x="20431" y="35123"/>
                  </a:lnTo>
                  <a:lnTo>
                    <a:pt x="20679" y="35247"/>
                  </a:lnTo>
                  <a:lnTo>
                    <a:pt x="20901" y="35346"/>
                  </a:lnTo>
                  <a:lnTo>
                    <a:pt x="21124" y="35396"/>
                  </a:lnTo>
                  <a:lnTo>
                    <a:pt x="21322" y="35420"/>
                  </a:lnTo>
                  <a:lnTo>
                    <a:pt x="21470" y="35396"/>
                  </a:lnTo>
                  <a:lnTo>
                    <a:pt x="21619" y="35321"/>
                  </a:lnTo>
                  <a:lnTo>
                    <a:pt x="28050" y="30869"/>
                  </a:lnTo>
                  <a:lnTo>
                    <a:pt x="672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550;p66"/>
            <p:cNvSpPr/>
            <p:nvPr/>
          </p:nvSpPr>
          <p:spPr>
            <a:xfrm>
              <a:off x="2775475" y="1542850"/>
              <a:ext cx="546650" cy="776700"/>
            </a:xfrm>
            <a:custGeom>
              <a:avLst/>
              <a:gdLst/>
              <a:ahLst/>
              <a:cxnLst/>
              <a:rect l="l" t="t" r="r" b="b"/>
              <a:pathLst>
                <a:path w="21866" h="31068" extrusionOk="0">
                  <a:moveTo>
                    <a:pt x="569" y="1"/>
                  </a:moveTo>
                  <a:lnTo>
                    <a:pt x="396" y="25"/>
                  </a:lnTo>
                  <a:lnTo>
                    <a:pt x="272" y="100"/>
                  </a:lnTo>
                  <a:lnTo>
                    <a:pt x="149" y="199"/>
                  </a:lnTo>
                  <a:lnTo>
                    <a:pt x="75" y="347"/>
                  </a:lnTo>
                  <a:lnTo>
                    <a:pt x="25" y="520"/>
                  </a:lnTo>
                  <a:lnTo>
                    <a:pt x="0" y="743"/>
                  </a:lnTo>
                  <a:lnTo>
                    <a:pt x="0" y="990"/>
                  </a:lnTo>
                  <a:lnTo>
                    <a:pt x="25" y="1287"/>
                  </a:lnTo>
                  <a:lnTo>
                    <a:pt x="75" y="1584"/>
                  </a:lnTo>
                  <a:lnTo>
                    <a:pt x="174" y="1955"/>
                  </a:lnTo>
                  <a:lnTo>
                    <a:pt x="272" y="2326"/>
                  </a:lnTo>
                  <a:lnTo>
                    <a:pt x="421" y="2746"/>
                  </a:lnTo>
                  <a:lnTo>
                    <a:pt x="742" y="3661"/>
                  </a:lnTo>
                  <a:lnTo>
                    <a:pt x="1188" y="4675"/>
                  </a:lnTo>
                  <a:lnTo>
                    <a:pt x="1682" y="5788"/>
                  </a:lnTo>
                  <a:lnTo>
                    <a:pt x="2301" y="6976"/>
                  </a:lnTo>
                  <a:lnTo>
                    <a:pt x="2993" y="8262"/>
                  </a:lnTo>
                  <a:lnTo>
                    <a:pt x="3735" y="9622"/>
                  </a:lnTo>
                  <a:lnTo>
                    <a:pt x="4576" y="11057"/>
                  </a:lnTo>
                  <a:lnTo>
                    <a:pt x="5467" y="12516"/>
                  </a:lnTo>
                  <a:lnTo>
                    <a:pt x="6431" y="14050"/>
                  </a:lnTo>
                  <a:lnTo>
                    <a:pt x="7470" y="15608"/>
                  </a:lnTo>
                  <a:lnTo>
                    <a:pt x="8534" y="17191"/>
                  </a:lnTo>
                  <a:lnTo>
                    <a:pt x="9647" y="18749"/>
                  </a:lnTo>
                  <a:lnTo>
                    <a:pt x="10735" y="20258"/>
                  </a:lnTo>
                  <a:lnTo>
                    <a:pt x="11823" y="21717"/>
                  </a:lnTo>
                  <a:lnTo>
                    <a:pt x="12887" y="23078"/>
                  </a:lnTo>
                  <a:lnTo>
                    <a:pt x="13901" y="24339"/>
                  </a:lnTo>
                  <a:lnTo>
                    <a:pt x="14915" y="25551"/>
                  </a:lnTo>
                  <a:lnTo>
                    <a:pt x="15880" y="26640"/>
                  </a:lnTo>
                  <a:lnTo>
                    <a:pt x="16795" y="27629"/>
                  </a:lnTo>
                  <a:lnTo>
                    <a:pt x="17636" y="28495"/>
                  </a:lnTo>
                  <a:lnTo>
                    <a:pt x="18428" y="29261"/>
                  </a:lnTo>
                  <a:lnTo>
                    <a:pt x="19170" y="29905"/>
                  </a:lnTo>
                  <a:lnTo>
                    <a:pt x="19516" y="30177"/>
                  </a:lnTo>
                  <a:lnTo>
                    <a:pt x="19837" y="30399"/>
                  </a:lnTo>
                  <a:lnTo>
                    <a:pt x="20134" y="30622"/>
                  </a:lnTo>
                  <a:lnTo>
                    <a:pt x="20406" y="30770"/>
                  </a:lnTo>
                  <a:lnTo>
                    <a:pt x="20654" y="30894"/>
                  </a:lnTo>
                  <a:lnTo>
                    <a:pt x="20901" y="30993"/>
                  </a:lnTo>
                  <a:lnTo>
                    <a:pt x="21124" y="31042"/>
                  </a:lnTo>
                  <a:lnTo>
                    <a:pt x="21297" y="31067"/>
                  </a:lnTo>
                  <a:lnTo>
                    <a:pt x="21470" y="31042"/>
                  </a:lnTo>
                  <a:lnTo>
                    <a:pt x="21594" y="30968"/>
                  </a:lnTo>
                  <a:lnTo>
                    <a:pt x="21717" y="30869"/>
                  </a:lnTo>
                  <a:lnTo>
                    <a:pt x="21791" y="30721"/>
                  </a:lnTo>
                  <a:lnTo>
                    <a:pt x="21841" y="30548"/>
                  </a:lnTo>
                  <a:lnTo>
                    <a:pt x="21866" y="30325"/>
                  </a:lnTo>
                  <a:lnTo>
                    <a:pt x="21866" y="30078"/>
                  </a:lnTo>
                  <a:lnTo>
                    <a:pt x="21841" y="29781"/>
                  </a:lnTo>
                  <a:lnTo>
                    <a:pt x="21767" y="29484"/>
                  </a:lnTo>
                  <a:lnTo>
                    <a:pt x="21692" y="29113"/>
                  </a:lnTo>
                  <a:lnTo>
                    <a:pt x="21594" y="28742"/>
                  </a:lnTo>
                  <a:lnTo>
                    <a:pt x="21445" y="28322"/>
                  </a:lnTo>
                  <a:lnTo>
                    <a:pt x="21124" y="27406"/>
                  </a:lnTo>
                  <a:lnTo>
                    <a:pt x="20678" y="26392"/>
                  </a:lnTo>
                  <a:lnTo>
                    <a:pt x="20159" y="25279"/>
                  </a:lnTo>
                  <a:lnTo>
                    <a:pt x="19565" y="24092"/>
                  </a:lnTo>
                  <a:lnTo>
                    <a:pt x="18873" y="22806"/>
                  </a:lnTo>
                  <a:lnTo>
                    <a:pt x="18131" y="21445"/>
                  </a:lnTo>
                  <a:lnTo>
                    <a:pt x="17290" y="20036"/>
                  </a:lnTo>
                  <a:lnTo>
                    <a:pt x="16399" y="18551"/>
                  </a:lnTo>
                  <a:lnTo>
                    <a:pt x="15435" y="17018"/>
                  </a:lnTo>
                  <a:lnTo>
                    <a:pt x="14396" y="15460"/>
                  </a:lnTo>
                  <a:lnTo>
                    <a:pt x="13332" y="13877"/>
                  </a:lnTo>
                  <a:lnTo>
                    <a:pt x="12219" y="12318"/>
                  </a:lnTo>
                  <a:lnTo>
                    <a:pt x="11131" y="10810"/>
                  </a:lnTo>
                  <a:lnTo>
                    <a:pt x="10043" y="9375"/>
                  </a:lnTo>
                  <a:lnTo>
                    <a:pt x="8979" y="7990"/>
                  </a:lnTo>
                  <a:lnTo>
                    <a:pt x="7940" y="6728"/>
                  </a:lnTo>
                  <a:lnTo>
                    <a:pt x="6951" y="5541"/>
                  </a:lnTo>
                  <a:lnTo>
                    <a:pt x="5986" y="4428"/>
                  </a:lnTo>
                  <a:lnTo>
                    <a:pt x="5071" y="3439"/>
                  </a:lnTo>
                  <a:lnTo>
                    <a:pt x="4230" y="2573"/>
                  </a:lnTo>
                  <a:lnTo>
                    <a:pt x="3414" y="1806"/>
                  </a:lnTo>
                  <a:lnTo>
                    <a:pt x="2696" y="1163"/>
                  </a:lnTo>
                  <a:lnTo>
                    <a:pt x="2350" y="891"/>
                  </a:lnTo>
                  <a:lnTo>
                    <a:pt x="2029" y="668"/>
                  </a:lnTo>
                  <a:lnTo>
                    <a:pt x="1732" y="471"/>
                  </a:lnTo>
                  <a:lnTo>
                    <a:pt x="1460" y="297"/>
                  </a:lnTo>
                  <a:lnTo>
                    <a:pt x="1188" y="174"/>
                  </a:lnTo>
                  <a:lnTo>
                    <a:pt x="965" y="75"/>
                  </a:lnTo>
                  <a:lnTo>
                    <a:pt x="742" y="25"/>
                  </a:lnTo>
                  <a:lnTo>
                    <a:pt x="569" y="1"/>
                  </a:lnTo>
                  <a:close/>
                </a:path>
              </a:pathLst>
            </a:custGeom>
            <a:solidFill>
              <a:srgbClr val="EA9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551;p66"/>
            <p:cNvSpPr/>
            <p:nvPr/>
          </p:nvSpPr>
          <p:spPr>
            <a:xfrm>
              <a:off x="2775475" y="1542850"/>
              <a:ext cx="546650" cy="776700"/>
            </a:xfrm>
            <a:custGeom>
              <a:avLst/>
              <a:gdLst/>
              <a:ahLst/>
              <a:cxnLst/>
              <a:rect l="l" t="t" r="r" b="b"/>
              <a:pathLst>
                <a:path w="21866" h="31068" fill="none" extrusionOk="0">
                  <a:moveTo>
                    <a:pt x="21594" y="30968"/>
                  </a:moveTo>
                  <a:lnTo>
                    <a:pt x="21594" y="30968"/>
                  </a:lnTo>
                  <a:lnTo>
                    <a:pt x="21470" y="31042"/>
                  </a:lnTo>
                  <a:lnTo>
                    <a:pt x="21297" y="31067"/>
                  </a:lnTo>
                  <a:lnTo>
                    <a:pt x="21124" y="31042"/>
                  </a:lnTo>
                  <a:lnTo>
                    <a:pt x="20901" y="30993"/>
                  </a:lnTo>
                  <a:lnTo>
                    <a:pt x="20654" y="30894"/>
                  </a:lnTo>
                  <a:lnTo>
                    <a:pt x="20406" y="30770"/>
                  </a:lnTo>
                  <a:lnTo>
                    <a:pt x="20134" y="30622"/>
                  </a:lnTo>
                  <a:lnTo>
                    <a:pt x="19837" y="30399"/>
                  </a:lnTo>
                  <a:lnTo>
                    <a:pt x="19516" y="30177"/>
                  </a:lnTo>
                  <a:lnTo>
                    <a:pt x="19170" y="29905"/>
                  </a:lnTo>
                  <a:lnTo>
                    <a:pt x="18428" y="29261"/>
                  </a:lnTo>
                  <a:lnTo>
                    <a:pt x="17636" y="28495"/>
                  </a:lnTo>
                  <a:lnTo>
                    <a:pt x="16795" y="27629"/>
                  </a:lnTo>
                  <a:lnTo>
                    <a:pt x="15880" y="26640"/>
                  </a:lnTo>
                  <a:lnTo>
                    <a:pt x="14915" y="25551"/>
                  </a:lnTo>
                  <a:lnTo>
                    <a:pt x="13901" y="24339"/>
                  </a:lnTo>
                  <a:lnTo>
                    <a:pt x="12887" y="23078"/>
                  </a:lnTo>
                  <a:lnTo>
                    <a:pt x="11823" y="21717"/>
                  </a:lnTo>
                  <a:lnTo>
                    <a:pt x="10735" y="20258"/>
                  </a:lnTo>
                  <a:lnTo>
                    <a:pt x="9647" y="18749"/>
                  </a:lnTo>
                  <a:lnTo>
                    <a:pt x="8534" y="17191"/>
                  </a:lnTo>
                  <a:lnTo>
                    <a:pt x="8534" y="17191"/>
                  </a:lnTo>
                  <a:lnTo>
                    <a:pt x="7470" y="15608"/>
                  </a:lnTo>
                  <a:lnTo>
                    <a:pt x="6431" y="14050"/>
                  </a:lnTo>
                  <a:lnTo>
                    <a:pt x="5467" y="12516"/>
                  </a:lnTo>
                  <a:lnTo>
                    <a:pt x="4576" y="11057"/>
                  </a:lnTo>
                  <a:lnTo>
                    <a:pt x="3735" y="9622"/>
                  </a:lnTo>
                  <a:lnTo>
                    <a:pt x="2993" y="8262"/>
                  </a:lnTo>
                  <a:lnTo>
                    <a:pt x="2301" y="6976"/>
                  </a:lnTo>
                  <a:lnTo>
                    <a:pt x="1682" y="5788"/>
                  </a:lnTo>
                  <a:lnTo>
                    <a:pt x="1188" y="4675"/>
                  </a:lnTo>
                  <a:lnTo>
                    <a:pt x="742" y="3661"/>
                  </a:lnTo>
                  <a:lnTo>
                    <a:pt x="421" y="2746"/>
                  </a:lnTo>
                  <a:lnTo>
                    <a:pt x="272" y="2326"/>
                  </a:lnTo>
                  <a:lnTo>
                    <a:pt x="174" y="1955"/>
                  </a:lnTo>
                  <a:lnTo>
                    <a:pt x="75" y="1584"/>
                  </a:lnTo>
                  <a:lnTo>
                    <a:pt x="25" y="1287"/>
                  </a:lnTo>
                  <a:lnTo>
                    <a:pt x="0" y="990"/>
                  </a:lnTo>
                  <a:lnTo>
                    <a:pt x="0" y="743"/>
                  </a:lnTo>
                  <a:lnTo>
                    <a:pt x="25" y="520"/>
                  </a:lnTo>
                  <a:lnTo>
                    <a:pt x="75" y="347"/>
                  </a:lnTo>
                  <a:lnTo>
                    <a:pt x="149" y="199"/>
                  </a:lnTo>
                  <a:lnTo>
                    <a:pt x="272" y="100"/>
                  </a:lnTo>
                  <a:lnTo>
                    <a:pt x="272" y="100"/>
                  </a:lnTo>
                  <a:lnTo>
                    <a:pt x="396" y="25"/>
                  </a:lnTo>
                  <a:lnTo>
                    <a:pt x="569" y="1"/>
                  </a:lnTo>
                  <a:lnTo>
                    <a:pt x="742" y="25"/>
                  </a:lnTo>
                  <a:lnTo>
                    <a:pt x="965" y="75"/>
                  </a:lnTo>
                  <a:lnTo>
                    <a:pt x="1188" y="174"/>
                  </a:lnTo>
                  <a:lnTo>
                    <a:pt x="1460" y="297"/>
                  </a:lnTo>
                  <a:lnTo>
                    <a:pt x="1732" y="471"/>
                  </a:lnTo>
                  <a:lnTo>
                    <a:pt x="2029" y="668"/>
                  </a:lnTo>
                  <a:lnTo>
                    <a:pt x="2350" y="891"/>
                  </a:lnTo>
                  <a:lnTo>
                    <a:pt x="2696" y="1163"/>
                  </a:lnTo>
                  <a:lnTo>
                    <a:pt x="3414" y="1806"/>
                  </a:lnTo>
                  <a:lnTo>
                    <a:pt x="4230" y="2573"/>
                  </a:lnTo>
                  <a:lnTo>
                    <a:pt x="5071" y="3439"/>
                  </a:lnTo>
                  <a:lnTo>
                    <a:pt x="5986" y="4428"/>
                  </a:lnTo>
                  <a:lnTo>
                    <a:pt x="6951" y="5541"/>
                  </a:lnTo>
                  <a:lnTo>
                    <a:pt x="7940" y="6728"/>
                  </a:lnTo>
                  <a:lnTo>
                    <a:pt x="8979" y="7990"/>
                  </a:lnTo>
                  <a:lnTo>
                    <a:pt x="10043" y="9375"/>
                  </a:lnTo>
                  <a:lnTo>
                    <a:pt x="11131" y="10810"/>
                  </a:lnTo>
                  <a:lnTo>
                    <a:pt x="12219" y="12318"/>
                  </a:lnTo>
                  <a:lnTo>
                    <a:pt x="13332" y="13877"/>
                  </a:lnTo>
                  <a:lnTo>
                    <a:pt x="13332" y="13877"/>
                  </a:lnTo>
                  <a:lnTo>
                    <a:pt x="14396" y="15460"/>
                  </a:lnTo>
                  <a:lnTo>
                    <a:pt x="15435" y="17018"/>
                  </a:lnTo>
                  <a:lnTo>
                    <a:pt x="16399" y="18551"/>
                  </a:lnTo>
                  <a:lnTo>
                    <a:pt x="17290" y="20036"/>
                  </a:lnTo>
                  <a:lnTo>
                    <a:pt x="18131" y="21445"/>
                  </a:lnTo>
                  <a:lnTo>
                    <a:pt x="18873" y="22806"/>
                  </a:lnTo>
                  <a:lnTo>
                    <a:pt x="19565" y="24092"/>
                  </a:lnTo>
                  <a:lnTo>
                    <a:pt x="20159" y="25279"/>
                  </a:lnTo>
                  <a:lnTo>
                    <a:pt x="20678" y="26392"/>
                  </a:lnTo>
                  <a:lnTo>
                    <a:pt x="21124" y="27406"/>
                  </a:lnTo>
                  <a:lnTo>
                    <a:pt x="21445" y="28322"/>
                  </a:lnTo>
                  <a:lnTo>
                    <a:pt x="21594" y="28742"/>
                  </a:lnTo>
                  <a:lnTo>
                    <a:pt x="21692" y="29113"/>
                  </a:lnTo>
                  <a:lnTo>
                    <a:pt x="21767" y="29484"/>
                  </a:lnTo>
                  <a:lnTo>
                    <a:pt x="21841" y="29781"/>
                  </a:lnTo>
                  <a:lnTo>
                    <a:pt x="21866" y="30078"/>
                  </a:lnTo>
                  <a:lnTo>
                    <a:pt x="21866" y="30325"/>
                  </a:lnTo>
                  <a:lnTo>
                    <a:pt x="21841" y="30548"/>
                  </a:lnTo>
                  <a:lnTo>
                    <a:pt x="21791" y="30721"/>
                  </a:lnTo>
                  <a:lnTo>
                    <a:pt x="21717" y="30869"/>
                  </a:lnTo>
                  <a:lnTo>
                    <a:pt x="21594" y="309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552;p66"/>
            <p:cNvSpPr/>
            <p:nvPr/>
          </p:nvSpPr>
          <p:spPr>
            <a:xfrm>
              <a:off x="2789075" y="1560775"/>
              <a:ext cx="514500" cy="734650"/>
            </a:xfrm>
            <a:custGeom>
              <a:avLst/>
              <a:gdLst/>
              <a:ahLst/>
              <a:cxnLst/>
              <a:rect l="l" t="t" r="r" b="b"/>
              <a:pathLst>
                <a:path w="20580" h="29386" extrusionOk="0">
                  <a:moveTo>
                    <a:pt x="446" y="1"/>
                  </a:moveTo>
                  <a:lnTo>
                    <a:pt x="322" y="26"/>
                  </a:lnTo>
                  <a:lnTo>
                    <a:pt x="198" y="75"/>
                  </a:lnTo>
                  <a:lnTo>
                    <a:pt x="100" y="149"/>
                  </a:lnTo>
                  <a:lnTo>
                    <a:pt x="50" y="273"/>
                  </a:lnTo>
                  <a:lnTo>
                    <a:pt x="25" y="446"/>
                  </a:lnTo>
                  <a:lnTo>
                    <a:pt x="1" y="644"/>
                  </a:lnTo>
                  <a:lnTo>
                    <a:pt x="25" y="867"/>
                  </a:lnTo>
                  <a:lnTo>
                    <a:pt x="75" y="1139"/>
                  </a:lnTo>
                  <a:lnTo>
                    <a:pt x="124" y="1411"/>
                  </a:lnTo>
                  <a:lnTo>
                    <a:pt x="223" y="1732"/>
                  </a:lnTo>
                  <a:lnTo>
                    <a:pt x="471" y="2474"/>
                  </a:lnTo>
                  <a:lnTo>
                    <a:pt x="817" y="3315"/>
                  </a:lnTo>
                  <a:lnTo>
                    <a:pt x="1262" y="4280"/>
                  </a:lnTo>
                  <a:lnTo>
                    <a:pt x="1757" y="5319"/>
                  </a:lnTo>
                  <a:lnTo>
                    <a:pt x="2350" y="6432"/>
                  </a:lnTo>
                  <a:lnTo>
                    <a:pt x="3018" y="7644"/>
                  </a:lnTo>
                  <a:lnTo>
                    <a:pt x="3760" y="8905"/>
                  </a:lnTo>
                  <a:lnTo>
                    <a:pt x="4552" y="10241"/>
                  </a:lnTo>
                  <a:lnTo>
                    <a:pt x="5417" y="11651"/>
                  </a:lnTo>
                  <a:lnTo>
                    <a:pt x="6333" y="13085"/>
                  </a:lnTo>
                  <a:lnTo>
                    <a:pt x="7322" y="14545"/>
                  </a:lnTo>
                  <a:lnTo>
                    <a:pt x="8336" y="16054"/>
                  </a:lnTo>
                  <a:lnTo>
                    <a:pt x="9375" y="17538"/>
                  </a:lnTo>
                  <a:lnTo>
                    <a:pt x="10414" y="18972"/>
                  </a:lnTo>
                  <a:lnTo>
                    <a:pt x="11428" y="20333"/>
                  </a:lnTo>
                  <a:lnTo>
                    <a:pt x="12417" y="21644"/>
                  </a:lnTo>
                  <a:lnTo>
                    <a:pt x="13382" y="22856"/>
                  </a:lnTo>
                  <a:lnTo>
                    <a:pt x="14322" y="23993"/>
                  </a:lnTo>
                  <a:lnTo>
                    <a:pt x="15212" y="25032"/>
                  </a:lnTo>
                  <a:lnTo>
                    <a:pt x="16053" y="25997"/>
                  </a:lnTo>
                  <a:lnTo>
                    <a:pt x="16845" y="26838"/>
                  </a:lnTo>
                  <a:lnTo>
                    <a:pt x="17587" y="27580"/>
                  </a:lnTo>
                  <a:lnTo>
                    <a:pt x="18255" y="28198"/>
                  </a:lnTo>
                  <a:lnTo>
                    <a:pt x="18848" y="28693"/>
                  </a:lnTo>
                  <a:lnTo>
                    <a:pt x="19120" y="28891"/>
                  </a:lnTo>
                  <a:lnTo>
                    <a:pt x="19368" y="29064"/>
                  </a:lnTo>
                  <a:lnTo>
                    <a:pt x="19590" y="29188"/>
                  </a:lnTo>
                  <a:lnTo>
                    <a:pt x="19788" y="29286"/>
                  </a:lnTo>
                  <a:lnTo>
                    <a:pt x="19986" y="29361"/>
                  </a:lnTo>
                  <a:lnTo>
                    <a:pt x="20159" y="29385"/>
                  </a:lnTo>
                  <a:lnTo>
                    <a:pt x="20283" y="29361"/>
                  </a:lnTo>
                  <a:lnTo>
                    <a:pt x="20406" y="29311"/>
                  </a:lnTo>
                  <a:lnTo>
                    <a:pt x="20481" y="29237"/>
                  </a:lnTo>
                  <a:lnTo>
                    <a:pt x="20555" y="29089"/>
                  </a:lnTo>
                  <a:lnTo>
                    <a:pt x="20580" y="28940"/>
                  </a:lnTo>
                  <a:lnTo>
                    <a:pt x="20580" y="28742"/>
                  </a:lnTo>
                  <a:lnTo>
                    <a:pt x="20580" y="28520"/>
                  </a:lnTo>
                  <a:lnTo>
                    <a:pt x="20530" y="28248"/>
                  </a:lnTo>
                  <a:lnTo>
                    <a:pt x="20456" y="27951"/>
                  </a:lnTo>
                  <a:lnTo>
                    <a:pt x="20382" y="27629"/>
                  </a:lnTo>
                  <a:lnTo>
                    <a:pt x="20110" y="26912"/>
                  </a:lnTo>
                  <a:lnTo>
                    <a:pt x="19763" y="26046"/>
                  </a:lnTo>
                  <a:lnTo>
                    <a:pt x="19343" y="25106"/>
                  </a:lnTo>
                  <a:lnTo>
                    <a:pt x="18823" y="24068"/>
                  </a:lnTo>
                  <a:lnTo>
                    <a:pt x="18230" y="22954"/>
                  </a:lnTo>
                  <a:lnTo>
                    <a:pt x="17587" y="21742"/>
                  </a:lnTo>
                  <a:lnTo>
                    <a:pt x="16845" y="20456"/>
                  </a:lnTo>
                  <a:lnTo>
                    <a:pt x="16053" y="19121"/>
                  </a:lnTo>
                  <a:lnTo>
                    <a:pt x="15187" y="17736"/>
                  </a:lnTo>
                  <a:lnTo>
                    <a:pt x="14272" y="16301"/>
                  </a:lnTo>
                  <a:lnTo>
                    <a:pt x="13283" y="14842"/>
                  </a:lnTo>
                  <a:lnTo>
                    <a:pt x="12269" y="13333"/>
                  </a:lnTo>
                  <a:lnTo>
                    <a:pt x="11230" y="11849"/>
                  </a:lnTo>
                  <a:lnTo>
                    <a:pt x="10191" y="10414"/>
                  </a:lnTo>
                  <a:lnTo>
                    <a:pt x="9177" y="9054"/>
                  </a:lnTo>
                  <a:lnTo>
                    <a:pt x="8188" y="7743"/>
                  </a:lnTo>
                  <a:lnTo>
                    <a:pt x="7223" y="6531"/>
                  </a:lnTo>
                  <a:lnTo>
                    <a:pt x="6283" y="5393"/>
                  </a:lnTo>
                  <a:lnTo>
                    <a:pt x="5393" y="4329"/>
                  </a:lnTo>
                  <a:lnTo>
                    <a:pt x="4552" y="3390"/>
                  </a:lnTo>
                  <a:lnTo>
                    <a:pt x="3760" y="2549"/>
                  </a:lnTo>
                  <a:lnTo>
                    <a:pt x="3018" y="1807"/>
                  </a:lnTo>
                  <a:lnTo>
                    <a:pt x="2350" y="1188"/>
                  </a:lnTo>
                  <a:lnTo>
                    <a:pt x="1757" y="693"/>
                  </a:lnTo>
                  <a:lnTo>
                    <a:pt x="1485" y="496"/>
                  </a:lnTo>
                  <a:lnTo>
                    <a:pt x="1237" y="322"/>
                  </a:lnTo>
                  <a:lnTo>
                    <a:pt x="1015" y="199"/>
                  </a:lnTo>
                  <a:lnTo>
                    <a:pt x="792" y="100"/>
                  </a:lnTo>
                  <a:lnTo>
                    <a:pt x="619" y="26"/>
                  </a:lnTo>
                  <a:lnTo>
                    <a:pt x="4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553;p66"/>
            <p:cNvSpPr/>
            <p:nvPr/>
          </p:nvSpPr>
          <p:spPr>
            <a:xfrm>
              <a:off x="2789075" y="1560775"/>
              <a:ext cx="514500" cy="734650"/>
            </a:xfrm>
            <a:custGeom>
              <a:avLst/>
              <a:gdLst/>
              <a:ahLst/>
              <a:cxnLst/>
              <a:rect l="l" t="t" r="r" b="b"/>
              <a:pathLst>
                <a:path w="20580" h="29386" fill="none" extrusionOk="0">
                  <a:moveTo>
                    <a:pt x="20406" y="29311"/>
                  </a:moveTo>
                  <a:lnTo>
                    <a:pt x="20406" y="29311"/>
                  </a:lnTo>
                  <a:lnTo>
                    <a:pt x="20283" y="29361"/>
                  </a:lnTo>
                  <a:lnTo>
                    <a:pt x="20159" y="29385"/>
                  </a:lnTo>
                  <a:lnTo>
                    <a:pt x="19986" y="29361"/>
                  </a:lnTo>
                  <a:lnTo>
                    <a:pt x="19788" y="29286"/>
                  </a:lnTo>
                  <a:lnTo>
                    <a:pt x="19590" y="29188"/>
                  </a:lnTo>
                  <a:lnTo>
                    <a:pt x="19368" y="29064"/>
                  </a:lnTo>
                  <a:lnTo>
                    <a:pt x="19120" y="28891"/>
                  </a:lnTo>
                  <a:lnTo>
                    <a:pt x="18848" y="28693"/>
                  </a:lnTo>
                  <a:lnTo>
                    <a:pt x="18255" y="28198"/>
                  </a:lnTo>
                  <a:lnTo>
                    <a:pt x="17587" y="27580"/>
                  </a:lnTo>
                  <a:lnTo>
                    <a:pt x="16845" y="26838"/>
                  </a:lnTo>
                  <a:lnTo>
                    <a:pt x="16053" y="25997"/>
                  </a:lnTo>
                  <a:lnTo>
                    <a:pt x="15212" y="25032"/>
                  </a:lnTo>
                  <a:lnTo>
                    <a:pt x="14322" y="23993"/>
                  </a:lnTo>
                  <a:lnTo>
                    <a:pt x="13382" y="22856"/>
                  </a:lnTo>
                  <a:lnTo>
                    <a:pt x="12417" y="21644"/>
                  </a:lnTo>
                  <a:lnTo>
                    <a:pt x="11428" y="20333"/>
                  </a:lnTo>
                  <a:lnTo>
                    <a:pt x="10414" y="18972"/>
                  </a:lnTo>
                  <a:lnTo>
                    <a:pt x="9375" y="17538"/>
                  </a:lnTo>
                  <a:lnTo>
                    <a:pt x="8336" y="16054"/>
                  </a:lnTo>
                  <a:lnTo>
                    <a:pt x="8336" y="16054"/>
                  </a:lnTo>
                  <a:lnTo>
                    <a:pt x="7322" y="14545"/>
                  </a:lnTo>
                  <a:lnTo>
                    <a:pt x="6333" y="13085"/>
                  </a:lnTo>
                  <a:lnTo>
                    <a:pt x="5417" y="11651"/>
                  </a:lnTo>
                  <a:lnTo>
                    <a:pt x="4552" y="10241"/>
                  </a:lnTo>
                  <a:lnTo>
                    <a:pt x="3760" y="8905"/>
                  </a:lnTo>
                  <a:lnTo>
                    <a:pt x="3018" y="7644"/>
                  </a:lnTo>
                  <a:lnTo>
                    <a:pt x="2350" y="6432"/>
                  </a:lnTo>
                  <a:lnTo>
                    <a:pt x="1757" y="5319"/>
                  </a:lnTo>
                  <a:lnTo>
                    <a:pt x="1262" y="4280"/>
                  </a:lnTo>
                  <a:lnTo>
                    <a:pt x="817" y="3315"/>
                  </a:lnTo>
                  <a:lnTo>
                    <a:pt x="471" y="2474"/>
                  </a:lnTo>
                  <a:lnTo>
                    <a:pt x="223" y="1732"/>
                  </a:lnTo>
                  <a:lnTo>
                    <a:pt x="124" y="1411"/>
                  </a:lnTo>
                  <a:lnTo>
                    <a:pt x="75" y="1139"/>
                  </a:lnTo>
                  <a:lnTo>
                    <a:pt x="25" y="867"/>
                  </a:lnTo>
                  <a:lnTo>
                    <a:pt x="1" y="644"/>
                  </a:lnTo>
                  <a:lnTo>
                    <a:pt x="25" y="446"/>
                  </a:lnTo>
                  <a:lnTo>
                    <a:pt x="50" y="273"/>
                  </a:lnTo>
                  <a:lnTo>
                    <a:pt x="100" y="149"/>
                  </a:lnTo>
                  <a:lnTo>
                    <a:pt x="198" y="75"/>
                  </a:lnTo>
                  <a:lnTo>
                    <a:pt x="198" y="75"/>
                  </a:lnTo>
                  <a:lnTo>
                    <a:pt x="322" y="26"/>
                  </a:lnTo>
                  <a:lnTo>
                    <a:pt x="446" y="1"/>
                  </a:lnTo>
                  <a:lnTo>
                    <a:pt x="619" y="26"/>
                  </a:lnTo>
                  <a:lnTo>
                    <a:pt x="792" y="100"/>
                  </a:lnTo>
                  <a:lnTo>
                    <a:pt x="1015" y="199"/>
                  </a:lnTo>
                  <a:lnTo>
                    <a:pt x="1237" y="322"/>
                  </a:lnTo>
                  <a:lnTo>
                    <a:pt x="1485" y="496"/>
                  </a:lnTo>
                  <a:lnTo>
                    <a:pt x="1757" y="693"/>
                  </a:lnTo>
                  <a:lnTo>
                    <a:pt x="2350" y="1188"/>
                  </a:lnTo>
                  <a:lnTo>
                    <a:pt x="3018" y="1807"/>
                  </a:lnTo>
                  <a:lnTo>
                    <a:pt x="3760" y="2549"/>
                  </a:lnTo>
                  <a:lnTo>
                    <a:pt x="4552" y="3390"/>
                  </a:lnTo>
                  <a:lnTo>
                    <a:pt x="5393" y="4329"/>
                  </a:lnTo>
                  <a:lnTo>
                    <a:pt x="6283" y="5393"/>
                  </a:lnTo>
                  <a:lnTo>
                    <a:pt x="7223" y="6531"/>
                  </a:lnTo>
                  <a:lnTo>
                    <a:pt x="8188" y="7743"/>
                  </a:lnTo>
                  <a:lnTo>
                    <a:pt x="9177" y="9054"/>
                  </a:lnTo>
                  <a:lnTo>
                    <a:pt x="10191" y="10414"/>
                  </a:lnTo>
                  <a:lnTo>
                    <a:pt x="11230" y="11849"/>
                  </a:lnTo>
                  <a:lnTo>
                    <a:pt x="12269" y="13333"/>
                  </a:lnTo>
                  <a:lnTo>
                    <a:pt x="12269" y="13333"/>
                  </a:lnTo>
                  <a:lnTo>
                    <a:pt x="13283" y="14842"/>
                  </a:lnTo>
                  <a:lnTo>
                    <a:pt x="14272" y="16301"/>
                  </a:lnTo>
                  <a:lnTo>
                    <a:pt x="15187" y="17736"/>
                  </a:lnTo>
                  <a:lnTo>
                    <a:pt x="16053" y="19121"/>
                  </a:lnTo>
                  <a:lnTo>
                    <a:pt x="16845" y="20456"/>
                  </a:lnTo>
                  <a:lnTo>
                    <a:pt x="17587" y="21742"/>
                  </a:lnTo>
                  <a:lnTo>
                    <a:pt x="18230" y="22954"/>
                  </a:lnTo>
                  <a:lnTo>
                    <a:pt x="18823" y="24068"/>
                  </a:lnTo>
                  <a:lnTo>
                    <a:pt x="19343" y="25106"/>
                  </a:lnTo>
                  <a:lnTo>
                    <a:pt x="19763" y="26046"/>
                  </a:lnTo>
                  <a:lnTo>
                    <a:pt x="20110" y="26912"/>
                  </a:lnTo>
                  <a:lnTo>
                    <a:pt x="20382" y="27629"/>
                  </a:lnTo>
                  <a:lnTo>
                    <a:pt x="20456" y="27951"/>
                  </a:lnTo>
                  <a:lnTo>
                    <a:pt x="20530" y="28248"/>
                  </a:lnTo>
                  <a:lnTo>
                    <a:pt x="20580" y="28520"/>
                  </a:lnTo>
                  <a:lnTo>
                    <a:pt x="20580" y="28742"/>
                  </a:lnTo>
                  <a:lnTo>
                    <a:pt x="20580" y="28940"/>
                  </a:lnTo>
                  <a:lnTo>
                    <a:pt x="20555" y="29089"/>
                  </a:lnTo>
                  <a:lnTo>
                    <a:pt x="20481" y="29237"/>
                  </a:lnTo>
                  <a:lnTo>
                    <a:pt x="20406" y="2931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554;p66"/>
            <p:cNvSpPr/>
            <p:nvPr/>
          </p:nvSpPr>
          <p:spPr>
            <a:xfrm>
              <a:off x="2222050" y="1353625"/>
              <a:ext cx="792125" cy="819975"/>
            </a:xfrm>
            <a:custGeom>
              <a:avLst/>
              <a:gdLst/>
              <a:ahLst/>
              <a:cxnLst/>
              <a:rect l="l" t="t" r="r" b="b"/>
              <a:pathLst>
                <a:path w="31685" h="32799" extrusionOk="0">
                  <a:moveTo>
                    <a:pt x="5862" y="1"/>
                  </a:moveTo>
                  <a:lnTo>
                    <a:pt x="173" y="5393"/>
                  </a:lnTo>
                  <a:lnTo>
                    <a:pt x="99" y="5517"/>
                  </a:lnTo>
                  <a:lnTo>
                    <a:pt x="25" y="5665"/>
                  </a:lnTo>
                  <a:lnTo>
                    <a:pt x="0" y="5863"/>
                  </a:lnTo>
                  <a:lnTo>
                    <a:pt x="25" y="6086"/>
                  </a:lnTo>
                  <a:lnTo>
                    <a:pt x="50" y="6333"/>
                  </a:lnTo>
                  <a:lnTo>
                    <a:pt x="124" y="6605"/>
                  </a:lnTo>
                  <a:lnTo>
                    <a:pt x="248" y="6902"/>
                  </a:lnTo>
                  <a:lnTo>
                    <a:pt x="371" y="7248"/>
                  </a:lnTo>
                  <a:lnTo>
                    <a:pt x="544" y="7619"/>
                  </a:lnTo>
                  <a:lnTo>
                    <a:pt x="742" y="7990"/>
                  </a:lnTo>
                  <a:lnTo>
                    <a:pt x="1212" y="8856"/>
                  </a:lnTo>
                  <a:lnTo>
                    <a:pt x="1781" y="9771"/>
                  </a:lnTo>
                  <a:lnTo>
                    <a:pt x="2474" y="10810"/>
                  </a:lnTo>
                  <a:lnTo>
                    <a:pt x="3240" y="11898"/>
                  </a:lnTo>
                  <a:lnTo>
                    <a:pt x="4131" y="13061"/>
                  </a:lnTo>
                  <a:lnTo>
                    <a:pt x="5071" y="14297"/>
                  </a:lnTo>
                  <a:lnTo>
                    <a:pt x="6110" y="15559"/>
                  </a:lnTo>
                  <a:lnTo>
                    <a:pt x="7223" y="16895"/>
                  </a:lnTo>
                  <a:lnTo>
                    <a:pt x="8410" y="18230"/>
                  </a:lnTo>
                  <a:lnTo>
                    <a:pt x="9671" y="19615"/>
                  </a:lnTo>
                  <a:lnTo>
                    <a:pt x="10982" y="21025"/>
                  </a:lnTo>
                  <a:lnTo>
                    <a:pt x="12318" y="22410"/>
                  </a:lnTo>
                  <a:lnTo>
                    <a:pt x="13629" y="23721"/>
                  </a:lnTo>
                  <a:lnTo>
                    <a:pt x="14915" y="24983"/>
                  </a:lnTo>
                  <a:lnTo>
                    <a:pt x="16176" y="26170"/>
                  </a:lnTo>
                  <a:lnTo>
                    <a:pt x="17388" y="27283"/>
                  </a:lnTo>
                  <a:lnTo>
                    <a:pt x="18551" y="28297"/>
                  </a:lnTo>
                  <a:lnTo>
                    <a:pt x="19664" y="29237"/>
                  </a:lnTo>
                  <a:lnTo>
                    <a:pt x="20728" y="30078"/>
                  </a:lnTo>
                  <a:lnTo>
                    <a:pt x="21717" y="30820"/>
                  </a:lnTo>
                  <a:lnTo>
                    <a:pt x="22607" y="31438"/>
                  </a:lnTo>
                  <a:lnTo>
                    <a:pt x="23424" y="31958"/>
                  </a:lnTo>
                  <a:lnTo>
                    <a:pt x="23819" y="32180"/>
                  </a:lnTo>
                  <a:lnTo>
                    <a:pt x="24166" y="32354"/>
                  </a:lnTo>
                  <a:lnTo>
                    <a:pt x="24487" y="32502"/>
                  </a:lnTo>
                  <a:lnTo>
                    <a:pt x="24784" y="32626"/>
                  </a:lnTo>
                  <a:lnTo>
                    <a:pt x="25056" y="32725"/>
                  </a:lnTo>
                  <a:lnTo>
                    <a:pt x="25303" y="32774"/>
                  </a:lnTo>
                  <a:lnTo>
                    <a:pt x="25526" y="32799"/>
                  </a:lnTo>
                  <a:lnTo>
                    <a:pt x="25724" y="32799"/>
                  </a:lnTo>
                  <a:lnTo>
                    <a:pt x="25872" y="32749"/>
                  </a:lnTo>
                  <a:lnTo>
                    <a:pt x="25996" y="32650"/>
                  </a:lnTo>
                  <a:lnTo>
                    <a:pt x="31685" y="27258"/>
                  </a:lnTo>
                  <a:lnTo>
                    <a:pt x="58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555;p66"/>
            <p:cNvSpPr/>
            <p:nvPr/>
          </p:nvSpPr>
          <p:spPr>
            <a:xfrm>
              <a:off x="2222050" y="1353625"/>
              <a:ext cx="792125" cy="819975"/>
            </a:xfrm>
            <a:custGeom>
              <a:avLst/>
              <a:gdLst/>
              <a:ahLst/>
              <a:cxnLst/>
              <a:rect l="l" t="t" r="r" b="b"/>
              <a:pathLst>
                <a:path w="31685" h="32799" fill="none" extrusionOk="0">
                  <a:moveTo>
                    <a:pt x="5862" y="1"/>
                  </a:moveTo>
                  <a:lnTo>
                    <a:pt x="173" y="5393"/>
                  </a:lnTo>
                  <a:lnTo>
                    <a:pt x="173" y="5393"/>
                  </a:lnTo>
                  <a:lnTo>
                    <a:pt x="99" y="5517"/>
                  </a:lnTo>
                  <a:lnTo>
                    <a:pt x="25" y="5665"/>
                  </a:lnTo>
                  <a:lnTo>
                    <a:pt x="0" y="5863"/>
                  </a:lnTo>
                  <a:lnTo>
                    <a:pt x="25" y="6086"/>
                  </a:lnTo>
                  <a:lnTo>
                    <a:pt x="50" y="6333"/>
                  </a:lnTo>
                  <a:lnTo>
                    <a:pt x="124" y="6605"/>
                  </a:lnTo>
                  <a:lnTo>
                    <a:pt x="248" y="6902"/>
                  </a:lnTo>
                  <a:lnTo>
                    <a:pt x="371" y="7248"/>
                  </a:lnTo>
                  <a:lnTo>
                    <a:pt x="544" y="7619"/>
                  </a:lnTo>
                  <a:lnTo>
                    <a:pt x="742" y="7990"/>
                  </a:lnTo>
                  <a:lnTo>
                    <a:pt x="1212" y="8856"/>
                  </a:lnTo>
                  <a:lnTo>
                    <a:pt x="1781" y="9771"/>
                  </a:lnTo>
                  <a:lnTo>
                    <a:pt x="2474" y="10810"/>
                  </a:lnTo>
                  <a:lnTo>
                    <a:pt x="3240" y="11898"/>
                  </a:lnTo>
                  <a:lnTo>
                    <a:pt x="4131" y="13061"/>
                  </a:lnTo>
                  <a:lnTo>
                    <a:pt x="5071" y="14297"/>
                  </a:lnTo>
                  <a:lnTo>
                    <a:pt x="6110" y="15559"/>
                  </a:lnTo>
                  <a:lnTo>
                    <a:pt x="7223" y="16895"/>
                  </a:lnTo>
                  <a:lnTo>
                    <a:pt x="8410" y="18230"/>
                  </a:lnTo>
                  <a:lnTo>
                    <a:pt x="9671" y="19615"/>
                  </a:lnTo>
                  <a:lnTo>
                    <a:pt x="10982" y="21025"/>
                  </a:lnTo>
                  <a:lnTo>
                    <a:pt x="10982" y="21025"/>
                  </a:lnTo>
                  <a:lnTo>
                    <a:pt x="12318" y="22410"/>
                  </a:lnTo>
                  <a:lnTo>
                    <a:pt x="13629" y="23721"/>
                  </a:lnTo>
                  <a:lnTo>
                    <a:pt x="14915" y="24983"/>
                  </a:lnTo>
                  <a:lnTo>
                    <a:pt x="16176" y="26170"/>
                  </a:lnTo>
                  <a:lnTo>
                    <a:pt x="17388" y="27283"/>
                  </a:lnTo>
                  <a:lnTo>
                    <a:pt x="18551" y="28297"/>
                  </a:lnTo>
                  <a:lnTo>
                    <a:pt x="19664" y="29237"/>
                  </a:lnTo>
                  <a:lnTo>
                    <a:pt x="20728" y="30078"/>
                  </a:lnTo>
                  <a:lnTo>
                    <a:pt x="21717" y="30820"/>
                  </a:lnTo>
                  <a:lnTo>
                    <a:pt x="22607" y="31438"/>
                  </a:lnTo>
                  <a:lnTo>
                    <a:pt x="23424" y="31958"/>
                  </a:lnTo>
                  <a:lnTo>
                    <a:pt x="23819" y="32180"/>
                  </a:lnTo>
                  <a:lnTo>
                    <a:pt x="24166" y="32354"/>
                  </a:lnTo>
                  <a:lnTo>
                    <a:pt x="24487" y="32502"/>
                  </a:lnTo>
                  <a:lnTo>
                    <a:pt x="24784" y="32626"/>
                  </a:lnTo>
                  <a:lnTo>
                    <a:pt x="25056" y="32725"/>
                  </a:lnTo>
                  <a:lnTo>
                    <a:pt x="25303" y="32774"/>
                  </a:lnTo>
                  <a:lnTo>
                    <a:pt x="25526" y="32799"/>
                  </a:lnTo>
                  <a:lnTo>
                    <a:pt x="25724" y="32799"/>
                  </a:lnTo>
                  <a:lnTo>
                    <a:pt x="25872" y="32749"/>
                  </a:lnTo>
                  <a:lnTo>
                    <a:pt x="25996" y="32650"/>
                  </a:lnTo>
                  <a:lnTo>
                    <a:pt x="31685" y="27258"/>
                  </a:lnTo>
                  <a:lnTo>
                    <a:pt x="586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556;p66"/>
            <p:cNvSpPr/>
            <p:nvPr/>
          </p:nvSpPr>
          <p:spPr>
            <a:xfrm>
              <a:off x="2364275" y="1350550"/>
              <a:ext cx="654250" cy="688250"/>
            </a:xfrm>
            <a:custGeom>
              <a:avLst/>
              <a:gdLst/>
              <a:ahLst/>
              <a:cxnLst/>
              <a:rect l="l" t="t" r="r" b="b"/>
              <a:pathLst>
                <a:path w="26170" h="27530" extrusionOk="0">
                  <a:moveTo>
                    <a:pt x="445" y="0"/>
                  </a:moveTo>
                  <a:lnTo>
                    <a:pt x="297" y="50"/>
                  </a:lnTo>
                  <a:lnTo>
                    <a:pt x="173" y="124"/>
                  </a:lnTo>
                  <a:lnTo>
                    <a:pt x="74" y="248"/>
                  </a:lnTo>
                  <a:lnTo>
                    <a:pt x="25" y="421"/>
                  </a:lnTo>
                  <a:lnTo>
                    <a:pt x="0" y="594"/>
                  </a:lnTo>
                  <a:lnTo>
                    <a:pt x="0" y="816"/>
                  </a:lnTo>
                  <a:lnTo>
                    <a:pt x="50" y="1064"/>
                  </a:lnTo>
                  <a:lnTo>
                    <a:pt x="124" y="1336"/>
                  </a:lnTo>
                  <a:lnTo>
                    <a:pt x="223" y="1657"/>
                  </a:lnTo>
                  <a:lnTo>
                    <a:pt x="371" y="1979"/>
                  </a:lnTo>
                  <a:lnTo>
                    <a:pt x="544" y="2350"/>
                  </a:lnTo>
                  <a:lnTo>
                    <a:pt x="717" y="2746"/>
                  </a:lnTo>
                  <a:lnTo>
                    <a:pt x="1187" y="3587"/>
                  </a:lnTo>
                  <a:lnTo>
                    <a:pt x="1781" y="4527"/>
                  </a:lnTo>
                  <a:lnTo>
                    <a:pt x="2474" y="5541"/>
                  </a:lnTo>
                  <a:lnTo>
                    <a:pt x="3240" y="6629"/>
                  </a:lnTo>
                  <a:lnTo>
                    <a:pt x="4106" y="7792"/>
                  </a:lnTo>
                  <a:lnTo>
                    <a:pt x="5071" y="9028"/>
                  </a:lnTo>
                  <a:lnTo>
                    <a:pt x="6109" y="10290"/>
                  </a:lnTo>
                  <a:lnTo>
                    <a:pt x="7223" y="11625"/>
                  </a:lnTo>
                  <a:lnTo>
                    <a:pt x="8410" y="12986"/>
                  </a:lnTo>
                  <a:lnTo>
                    <a:pt x="9671" y="14371"/>
                  </a:lnTo>
                  <a:lnTo>
                    <a:pt x="10982" y="15756"/>
                  </a:lnTo>
                  <a:lnTo>
                    <a:pt x="12293" y="17141"/>
                  </a:lnTo>
                  <a:lnTo>
                    <a:pt x="13629" y="18477"/>
                  </a:lnTo>
                  <a:lnTo>
                    <a:pt x="14915" y="19714"/>
                  </a:lnTo>
                  <a:lnTo>
                    <a:pt x="16176" y="20901"/>
                  </a:lnTo>
                  <a:lnTo>
                    <a:pt x="17388" y="22014"/>
                  </a:lnTo>
                  <a:lnTo>
                    <a:pt x="18551" y="23053"/>
                  </a:lnTo>
                  <a:lnTo>
                    <a:pt x="19664" y="23968"/>
                  </a:lnTo>
                  <a:lnTo>
                    <a:pt x="20727" y="24809"/>
                  </a:lnTo>
                  <a:lnTo>
                    <a:pt x="21692" y="25551"/>
                  </a:lnTo>
                  <a:lnTo>
                    <a:pt x="22607" y="26169"/>
                  </a:lnTo>
                  <a:lnTo>
                    <a:pt x="23424" y="26689"/>
                  </a:lnTo>
                  <a:lnTo>
                    <a:pt x="23795" y="26911"/>
                  </a:lnTo>
                  <a:lnTo>
                    <a:pt x="24166" y="27109"/>
                  </a:lnTo>
                  <a:lnTo>
                    <a:pt x="24487" y="27258"/>
                  </a:lnTo>
                  <a:lnTo>
                    <a:pt x="24784" y="27381"/>
                  </a:lnTo>
                  <a:lnTo>
                    <a:pt x="25056" y="27455"/>
                  </a:lnTo>
                  <a:lnTo>
                    <a:pt x="25303" y="27505"/>
                  </a:lnTo>
                  <a:lnTo>
                    <a:pt x="25526" y="27530"/>
                  </a:lnTo>
                  <a:lnTo>
                    <a:pt x="25699" y="27530"/>
                  </a:lnTo>
                  <a:lnTo>
                    <a:pt x="25872" y="27480"/>
                  </a:lnTo>
                  <a:lnTo>
                    <a:pt x="25996" y="27381"/>
                  </a:lnTo>
                  <a:lnTo>
                    <a:pt x="26095" y="27282"/>
                  </a:lnTo>
                  <a:lnTo>
                    <a:pt x="26144" y="27109"/>
                  </a:lnTo>
                  <a:lnTo>
                    <a:pt x="26169" y="26936"/>
                  </a:lnTo>
                  <a:lnTo>
                    <a:pt x="26144" y="26713"/>
                  </a:lnTo>
                  <a:lnTo>
                    <a:pt x="26120" y="26466"/>
                  </a:lnTo>
                  <a:lnTo>
                    <a:pt x="26045" y="26194"/>
                  </a:lnTo>
                  <a:lnTo>
                    <a:pt x="25946" y="25872"/>
                  </a:lnTo>
                  <a:lnTo>
                    <a:pt x="25798" y="25551"/>
                  </a:lnTo>
                  <a:lnTo>
                    <a:pt x="25625" y="25180"/>
                  </a:lnTo>
                  <a:lnTo>
                    <a:pt x="25452" y="24784"/>
                  </a:lnTo>
                  <a:lnTo>
                    <a:pt x="24957" y="23943"/>
                  </a:lnTo>
                  <a:lnTo>
                    <a:pt x="24388" y="23003"/>
                  </a:lnTo>
                  <a:lnTo>
                    <a:pt x="23696" y="21989"/>
                  </a:lnTo>
                  <a:lnTo>
                    <a:pt x="22929" y="20901"/>
                  </a:lnTo>
                  <a:lnTo>
                    <a:pt x="22063" y="19714"/>
                  </a:lnTo>
                  <a:lnTo>
                    <a:pt x="21098" y="18502"/>
                  </a:lnTo>
                  <a:lnTo>
                    <a:pt x="20060" y="17215"/>
                  </a:lnTo>
                  <a:lnTo>
                    <a:pt x="18947" y="15904"/>
                  </a:lnTo>
                  <a:lnTo>
                    <a:pt x="17759" y="14544"/>
                  </a:lnTo>
                  <a:lnTo>
                    <a:pt x="16498" y="13159"/>
                  </a:lnTo>
                  <a:lnTo>
                    <a:pt x="15187" y="11774"/>
                  </a:lnTo>
                  <a:lnTo>
                    <a:pt x="13876" y="10389"/>
                  </a:lnTo>
                  <a:lnTo>
                    <a:pt x="12540" y="9053"/>
                  </a:lnTo>
                  <a:lnTo>
                    <a:pt x="11254" y="7792"/>
                  </a:lnTo>
                  <a:lnTo>
                    <a:pt x="9993" y="6604"/>
                  </a:lnTo>
                  <a:lnTo>
                    <a:pt x="8781" y="5516"/>
                  </a:lnTo>
                  <a:lnTo>
                    <a:pt x="7618" y="4477"/>
                  </a:lnTo>
                  <a:lnTo>
                    <a:pt x="6505" y="3562"/>
                  </a:lnTo>
                  <a:lnTo>
                    <a:pt x="5442" y="2721"/>
                  </a:lnTo>
                  <a:lnTo>
                    <a:pt x="4477" y="1979"/>
                  </a:lnTo>
                  <a:lnTo>
                    <a:pt x="3562" y="1336"/>
                  </a:lnTo>
                  <a:lnTo>
                    <a:pt x="2746" y="816"/>
                  </a:lnTo>
                  <a:lnTo>
                    <a:pt x="2375" y="619"/>
                  </a:lnTo>
                  <a:lnTo>
                    <a:pt x="2004" y="421"/>
                  </a:lnTo>
                  <a:lnTo>
                    <a:pt x="1682" y="272"/>
                  </a:lnTo>
                  <a:lnTo>
                    <a:pt x="1385" y="149"/>
                  </a:lnTo>
                  <a:lnTo>
                    <a:pt x="1113" y="74"/>
                  </a:lnTo>
                  <a:lnTo>
                    <a:pt x="866" y="0"/>
                  </a:lnTo>
                  <a:close/>
                </a:path>
              </a:pathLst>
            </a:custGeom>
            <a:solidFill>
              <a:srgbClr val="EA9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557;p66"/>
            <p:cNvSpPr/>
            <p:nvPr/>
          </p:nvSpPr>
          <p:spPr>
            <a:xfrm>
              <a:off x="2364275" y="1350550"/>
              <a:ext cx="654250" cy="688250"/>
            </a:xfrm>
            <a:custGeom>
              <a:avLst/>
              <a:gdLst/>
              <a:ahLst/>
              <a:cxnLst/>
              <a:rect l="l" t="t" r="r" b="b"/>
              <a:pathLst>
                <a:path w="26170" h="27530" fill="none" extrusionOk="0">
                  <a:moveTo>
                    <a:pt x="25996" y="27381"/>
                  </a:moveTo>
                  <a:lnTo>
                    <a:pt x="25996" y="27381"/>
                  </a:lnTo>
                  <a:lnTo>
                    <a:pt x="25872" y="27480"/>
                  </a:lnTo>
                  <a:lnTo>
                    <a:pt x="25699" y="27530"/>
                  </a:lnTo>
                  <a:lnTo>
                    <a:pt x="25526" y="27530"/>
                  </a:lnTo>
                  <a:lnTo>
                    <a:pt x="25303" y="27505"/>
                  </a:lnTo>
                  <a:lnTo>
                    <a:pt x="25056" y="27455"/>
                  </a:lnTo>
                  <a:lnTo>
                    <a:pt x="24784" y="27381"/>
                  </a:lnTo>
                  <a:lnTo>
                    <a:pt x="24487" y="27258"/>
                  </a:lnTo>
                  <a:lnTo>
                    <a:pt x="24166" y="27109"/>
                  </a:lnTo>
                  <a:lnTo>
                    <a:pt x="23795" y="26911"/>
                  </a:lnTo>
                  <a:lnTo>
                    <a:pt x="23424" y="26689"/>
                  </a:lnTo>
                  <a:lnTo>
                    <a:pt x="22607" y="26169"/>
                  </a:lnTo>
                  <a:lnTo>
                    <a:pt x="21692" y="25551"/>
                  </a:lnTo>
                  <a:lnTo>
                    <a:pt x="20727" y="24809"/>
                  </a:lnTo>
                  <a:lnTo>
                    <a:pt x="19664" y="23968"/>
                  </a:lnTo>
                  <a:lnTo>
                    <a:pt x="18551" y="23053"/>
                  </a:lnTo>
                  <a:lnTo>
                    <a:pt x="17388" y="22014"/>
                  </a:lnTo>
                  <a:lnTo>
                    <a:pt x="16176" y="20901"/>
                  </a:lnTo>
                  <a:lnTo>
                    <a:pt x="14915" y="19714"/>
                  </a:lnTo>
                  <a:lnTo>
                    <a:pt x="13629" y="18477"/>
                  </a:lnTo>
                  <a:lnTo>
                    <a:pt x="12293" y="17141"/>
                  </a:lnTo>
                  <a:lnTo>
                    <a:pt x="10982" y="15756"/>
                  </a:lnTo>
                  <a:lnTo>
                    <a:pt x="10982" y="15756"/>
                  </a:lnTo>
                  <a:lnTo>
                    <a:pt x="9671" y="14371"/>
                  </a:lnTo>
                  <a:lnTo>
                    <a:pt x="8410" y="12986"/>
                  </a:lnTo>
                  <a:lnTo>
                    <a:pt x="7223" y="11625"/>
                  </a:lnTo>
                  <a:lnTo>
                    <a:pt x="6109" y="10290"/>
                  </a:lnTo>
                  <a:lnTo>
                    <a:pt x="5071" y="9028"/>
                  </a:lnTo>
                  <a:lnTo>
                    <a:pt x="4106" y="7792"/>
                  </a:lnTo>
                  <a:lnTo>
                    <a:pt x="3240" y="6629"/>
                  </a:lnTo>
                  <a:lnTo>
                    <a:pt x="2474" y="5541"/>
                  </a:lnTo>
                  <a:lnTo>
                    <a:pt x="1781" y="4527"/>
                  </a:lnTo>
                  <a:lnTo>
                    <a:pt x="1187" y="3587"/>
                  </a:lnTo>
                  <a:lnTo>
                    <a:pt x="717" y="2746"/>
                  </a:lnTo>
                  <a:lnTo>
                    <a:pt x="544" y="2350"/>
                  </a:lnTo>
                  <a:lnTo>
                    <a:pt x="371" y="1979"/>
                  </a:lnTo>
                  <a:lnTo>
                    <a:pt x="223" y="1657"/>
                  </a:lnTo>
                  <a:lnTo>
                    <a:pt x="124" y="1336"/>
                  </a:lnTo>
                  <a:lnTo>
                    <a:pt x="50" y="1064"/>
                  </a:lnTo>
                  <a:lnTo>
                    <a:pt x="0" y="816"/>
                  </a:lnTo>
                  <a:lnTo>
                    <a:pt x="0" y="594"/>
                  </a:lnTo>
                  <a:lnTo>
                    <a:pt x="25" y="421"/>
                  </a:lnTo>
                  <a:lnTo>
                    <a:pt x="74" y="248"/>
                  </a:lnTo>
                  <a:lnTo>
                    <a:pt x="173" y="124"/>
                  </a:lnTo>
                  <a:lnTo>
                    <a:pt x="173" y="124"/>
                  </a:lnTo>
                  <a:lnTo>
                    <a:pt x="297" y="50"/>
                  </a:lnTo>
                  <a:lnTo>
                    <a:pt x="445" y="0"/>
                  </a:lnTo>
                  <a:lnTo>
                    <a:pt x="643" y="0"/>
                  </a:lnTo>
                  <a:lnTo>
                    <a:pt x="866" y="0"/>
                  </a:lnTo>
                  <a:lnTo>
                    <a:pt x="1113" y="74"/>
                  </a:lnTo>
                  <a:lnTo>
                    <a:pt x="1385" y="149"/>
                  </a:lnTo>
                  <a:lnTo>
                    <a:pt x="1682" y="272"/>
                  </a:lnTo>
                  <a:lnTo>
                    <a:pt x="2004" y="421"/>
                  </a:lnTo>
                  <a:lnTo>
                    <a:pt x="2375" y="619"/>
                  </a:lnTo>
                  <a:lnTo>
                    <a:pt x="2746" y="816"/>
                  </a:lnTo>
                  <a:lnTo>
                    <a:pt x="3562" y="1336"/>
                  </a:lnTo>
                  <a:lnTo>
                    <a:pt x="4477" y="1979"/>
                  </a:lnTo>
                  <a:lnTo>
                    <a:pt x="5442" y="2721"/>
                  </a:lnTo>
                  <a:lnTo>
                    <a:pt x="6505" y="3562"/>
                  </a:lnTo>
                  <a:lnTo>
                    <a:pt x="7618" y="4477"/>
                  </a:lnTo>
                  <a:lnTo>
                    <a:pt x="8781" y="5516"/>
                  </a:lnTo>
                  <a:lnTo>
                    <a:pt x="9993" y="6604"/>
                  </a:lnTo>
                  <a:lnTo>
                    <a:pt x="11254" y="7792"/>
                  </a:lnTo>
                  <a:lnTo>
                    <a:pt x="12540" y="9053"/>
                  </a:lnTo>
                  <a:lnTo>
                    <a:pt x="13876" y="10389"/>
                  </a:lnTo>
                  <a:lnTo>
                    <a:pt x="15187" y="11774"/>
                  </a:lnTo>
                  <a:lnTo>
                    <a:pt x="15187" y="11774"/>
                  </a:lnTo>
                  <a:lnTo>
                    <a:pt x="16498" y="13159"/>
                  </a:lnTo>
                  <a:lnTo>
                    <a:pt x="17759" y="14544"/>
                  </a:lnTo>
                  <a:lnTo>
                    <a:pt x="18947" y="15904"/>
                  </a:lnTo>
                  <a:lnTo>
                    <a:pt x="20060" y="17215"/>
                  </a:lnTo>
                  <a:lnTo>
                    <a:pt x="21098" y="18502"/>
                  </a:lnTo>
                  <a:lnTo>
                    <a:pt x="22063" y="19714"/>
                  </a:lnTo>
                  <a:lnTo>
                    <a:pt x="22929" y="20901"/>
                  </a:lnTo>
                  <a:lnTo>
                    <a:pt x="23696" y="21989"/>
                  </a:lnTo>
                  <a:lnTo>
                    <a:pt x="24388" y="23003"/>
                  </a:lnTo>
                  <a:lnTo>
                    <a:pt x="24957" y="23943"/>
                  </a:lnTo>
                  <a:lnTo>
                    <a:pt x="25452" y="24784"/>
                  </a:lnTo>
                  <a:lnTo>
                    <a:pt x="25625" y="25180"/>
                  </a:lnTo>
                  <a:lnTo>
                    <a:pt x="25798" y="25551"/>
                  </a:lnTo>
                  <a:lnTo>
                    <a:pt x="25946" y="25872"/>
                  </a:lnTo>
                  <a:lnTo>
                    <a:pt x="26045" y="26194"/>
                  </a:lnTo>
                  <a:lnTo>
                    <a:pt x="26120" y="26466"/>
                  </a:lnTo>
                  <a:lnTo>
                    <a:pt x="26144" y="26713"/>
                  </a:lnTo>
                  <a:lnTo>
                    <a:pt x="26169" y="26936"/>
                  </a:lnTo>
                  <a:lnTo>
                    <a:pt x="26144" y="27109"/>
                  </a:lnTo>
                  <a:lnTo>
                    <a:pt x="26095" y="27282"/>
                  </a:lnTo>
                  <a:lnTo>
                    <a:pt x="25996" y="273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558;p66"/>
            <p:cNvSpPr/>
            <p:nvPr/>
          </p:nvSpPr>
          <p:spPr>
            <a:xfrm>
              <a:off x="2379725" y="1366625"/>
              <a:ext cx="617775" cy="650525"/>
            </a:xfrm>
            <a:custGeom>
              <a:avLst/>
              <a:gdLst/>
              <a:ahLst/>
              <a:cxnLst/>
              <a:rect l="l" t="t" r="r" b="b"/>
              <a:pathLst>
                <a:path w="24711" h="26021" extrusionOk="0">
                  <a:moveTo>
                    <a:pt x="371" y="0"/>
                  </a:moveTo>
                  <a:lnTo>
                    <a:pt x="248" y="25"/>
                  </a:lnTo>
                  <a:lnTo>
                    <a:pt x="124" y="99"/>
                  </a:lnTo>
                  <a:lnTo>
                    <a:pt x="75" y="198"/>
                  </a:lnTo>
                  <a:lnTo>
                    <a:pt x="25" y="347"/>
                  </a:lnTo>
                  <a:lnTo>
                    <a:pt x="0" y="495"/>
                  </a:lnTo>
                  <a:lnTo>
                    <a:pt x="25" y="693"/>
                  </a:lnTo>
                  <a:lnTo>
                    <a:pt x="99" y="915"/>
                  </a:lnTo>
                  <a:lnTo>
                    <a:pt x="174" y="1163"/>
                  </a:lnTo>
                  <a:lnTo>
                    <a:pt x="273" y="1460"/>
                  </a:lnTo>
                  <a:lnTo>
                    <a:pt x="421" y="1756"/>
                  </a:lnTo>
                  <a:lnTo>
                    <a:pt x="792" y="2449"/>
                  </a:lnTo>
                  <a:lnTo>
                    <a:pt x="1262" y="3216"/>
                  </a:lnTo>
                  <a:lnTo>
                    <a:pt x="1831" y="4106"/>
                  </a:lnTo>
                  <a:lnTo>
                    <a:pt x="2499" y="5046"/>
                  </a:lnTo>
                  <a:lnTo>
                    <a:pt x="3241" y="6060"/>
                  </a:lnTo>
                  <a:lnTo>
                    <a:pt x="4082" y="7149"/>
                  </a:lnTo>
                  <a:lnTo>
                    <a:pt x="4997" y="8311"/>
                  </a:lnTo>
                  <a:lnTo>
                    <a:pt x="6011" y="9498"/>
                  </a:lnTo>
                  <a:lnTo>
                    <a:pt x="7074" y="10735"/>
                  </a:lnTo>
                  <a:lnTo>
                    <a:pt x="8188" y="12021"/>
                  </a:lnTo>
                  <a:lnTo>
                    <a:pt x="9375" y="13332"/>
                  </a:lnTo>
                  <a:lnTo>
                    <a:pt x="10636" y="14643"/>
                  </a:lnTo>
                  <a:lnTo>
                    <a:pt x="11873" y="15954"/>
                  </a:lnTo>
                  <a:lnTo>
                    <a:pt x="13134" y="17215"/>
                  </a:lnTo>
                  <a:lnTo>
                    <a:pt x="14346" y="18403"/>
                  </a:lnTo>
                  <a:lnTo>
                    <a:pt x="15509" y="19541"/>
                  </a:lnTo>
                  <a:lnTo>
                    <a:pt x="16671" y="20604"/>
                  </a:lnTo>
                  <a:lnTo>
                    <a:pt x="17760" y="21593"/>
                  </a:lnTo>
                  <a:lnTo>
                    <a:pt x="18799" y="22484"/>
                  </a:lnTo>
                  <a:lnTo>
                    <a:pt x="19788" y="23300"/>
                  </a:lnTo>
                  <a:lnTo>
                    <a:pt x="20678" y="24017"/>
                  </a:lnTo>
                  <a:lnTo>
                    <a:pt x="21519" y="24636"/>
                  </a:lnTo>
                  <a:lnTo>
                    <a:pt x="22286" y="25130"/>
                  </a:lnTo>
                  <a:lnTo>
                    <a:pt x="22954" y="25526"/>
                  </a:lnTo>
                  <a:lnTo>
                    <a:pt x="23251" y="25699"/>
                  </a:lnTo>
                  <a:lnTo>
                    <a:pt x="23523" y="25823"/>
                  </a:lnTo>
                  <a:lnTo>
                    <a:pt x="23770" y="25922"/>
                  </a:lnTo>
                  <a:lnTo>
                    <a:pt x="23993" y="25971"/>
                  </a:lnTo>
                  <a:lnTo>
                    <a:pt x="24191" y="26021"/>
                  </a:lnTo>
                  <a:lnTo>
                    <a:pt x="24339" y="26021"/>
                  </a:lnTo>
                  <a:lnTo>
                    <a:pt x="24487" y="25971"/>
                  </a:lnTo>
                  <a:lnTo>
                    <a:pt x="24586" y="25922"/>
                  </a:lnTo>
                  <a:lnTo>
                    <a:pt x="24661" y="25798"/>
                  </a:lnTo>
                  <a:lnTo>
                    <a:pt x="24710" y="25675"/>
                  </a:lnTo>
                  <a:lnTo>
                    <a:pt x="24710" y="25502"/>
                  </a:lnTo>
                  <a:lnTo>
                    <a:pt x="24685" y="25328"/>
                  </a:lnTo>
                  <a:lnTo>
                    <a:pt x="24636" y="25106"/>
                  </a:lnTo>
                  <a:lnTo>
                    <a:pt x="24562" y="24834"/>
                  </a:lnTo>
                  <a:lnTo>
                    <a:pt x="24438" y="24562"/>
                  </a:lnTo>
                  <a:lnTo>
                    <a:pt x="24290" y="24265"/>
                  </a:lnTo>
                  <a:lnTo>
                    <a:pt x="23943" y="23572"/>
                  </a:lnTo>
                  <a:lnTo>
                    <a:pt x="23473" y="22781"/>
                  </a:lnTo>
                  <a:lnTo>
                    <a:pt x="22904" y="21915"/>
                  </a:lnTo>
                  <a:lnTo>
                    <a:pt x="22237" y="20975"/>
                  </a:lnTo>
                  <a:lnTo>
                    <a:pt x="21470" y="19936"/>
                  </a:lnTo>
                  <a:lnTo>
                    <a:pt x="20629" y="18873"/>
                  </a:lnTo>
                  <a:lnTo>
                    <a:pt x="19714" y="17710"/>
                  </a:lnTo>
                  <a:lnTo>
                    <a:pt x="18724" y="16523"/>
                  </a:lnTo>
                  <a:lnTo>
                    <a:pt x="17661" y="15286"/>
                  </a:lnTo>
                  <a:lnTo>
                    <a:pt x="16523" y="14000"/>
                  </a:lnTo>
                  <a:lnTo>
                    <a:pt x="15336" y="12689"/>
                  </a:lnTo>
                  <a:lnTo>
                    <a:pt x="14099" y="11353"/>
                  </a:lnTo>
                  <a:lnTo>
                    <a:pt x="12838" y="10042"/>
                  </a:lnTo>
                  <a:lnTo>
                    <a:pt x="11601" y="8806"/>
                  </a:lnTo>
                  <a:lnTo>
                    <a:pt x="10389" y="7594"/>
                  </a:lnTo>
                  <a:lnTo>
                    <a:pt x="9202" y="6481"/>
                  </a:lnTo>
                  <a:lnTo>
                    <a:pt x="8064" y="5417"/>
                  </a:lnTo>
                  <a:lnTo>
                    <a:pt x="6976" y="4428"/>
                  </a:lnTo>
                  <a:lnTo>
                    <a:pt x="5912" y="3537"/>
                  </a:lnTo>
                  <a:lnTo>
                    <a:pt x="4947" y="2721"/>
                  </a:lnTo>
                  <a:lnTo>
                    <a:pt x="4032" y="2004"/>
                  </a:lnTo>
                  <a:lnTo>
                    <a:pt x="3191" y="1385"/>
                  </a:lnTo>
                  <a:lnTo>
                    <a:pt x="2449" y="891"/>
                  </a:lnTo>
                  <a:lnTo>
                    <a:pt x="1781" y="470"/>
                  </a:lnTo>
                  <a:lnTo>
                    <a:pt x="1484" y="322"/>
                  </a:lnTo>
                  <a:lnTo>
                    <a:pt x="1212" y="198"/>
                  </a:lnTo>
                  <a:lnTo>
                    <a:pt x="965" y="99"/>
                  </a:lnTo>
                  <a:lnTo>
                    <a:pt x="742" y="25"/>
                  </a:lnTo>
                  <a:lnTo>
                    <a:pt x="54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559;p66"/>
            <p:cNvSpPr/>
            <p:nvPr/>
          </p:nvSpPr>
          <p:spPr>
            <a:xfrm>
              <a:off x="2379725" y="1366625"/>
              <a:ext cx="617775" cy="650525"/>
            </a:xfrm>
            <a:custGeom>
              <a:avLst/>
              <a:gdLst/>
              <a:ahLst/>
              <a:cxnLst/>
              <a:rect l="l" t="t" r="r" b="b"/>
              <a:pathLst>
                <a:path w="24711" h="26021" fill="none" extrusionOk="0">
                  <a:moveTo>
                    <a:pt x="24586" y="25922"/>
                  </a:moveTo>
                  <a:lnTo>
                    <a:pt x="24586" y="25922"/>
                  </a:lnTo>
                  <a:lnTo>
                    <a:pt x="24487" y="25971"/>
                  </a:lnTo>
                  <a:lnTo>
                    <a:pt x="24339" y="26021"/>
                  </a:lnTo>
                  <a:lnTo>
                    <a:pt x="24191" y="26021"/>
                  </a:lnTo>
                  <a:lnTo>
                    <a:pt x="23993" y="25971"/>
                  </a:lnTo>
                  <a:lnTo>
                    <a:pt x="23770" y="25922"/>
                  </a:lnTo>
                  <a:lnTo>
                    <a:pt x="23523" y="25823"/>
                  </a:lnTo>
                  <a:lnTo>
                    <a:pt x="23251" y="25699"/>
                  </a:lnTo>
                  <a:lnTo>
                    <a:pt x="22954" y="25526"/>
                  </a:lnTo>
                  <a:lnTo>
                    <a:pt x="22286" y="25130"/>
                  </a:lnTo>
                  <a:lnTo>
                    <a:pt x="21519" y="24636"/>
                  </a:lnTo>
                  <a:lnTo>
                    <a:pt x="20678" y="24017"/>
                  </a:lnTo>
                  <a:lnTo>
                    <a:pt x="19788" y="23300"/>
                  </a:lnTo>
                  <a:lnTo>
                    <a:pt x="18799" y="22484"/>
                  </a:lnTo>
                  <a:lnTo>
                    <a:pt x="17760" y="21593"/>
                  </a:lnTo>
                  <a:lnTo>
                    <a:pt x="16671" y="20604"/>
                  </a:lnTo>
                  <a:lnTo>
                    <a:pt x="15509" y="19541"/>
                  </a:lnTo>
                  <a:lnTo>
                    <a:pt x="14346" y="18403"/>
                  </a:lnTo>
                  <a:lnTo>
                    <a:pt x="13134" y="17215"/>
                  </a:lnTo>
                  <a:lnTo>
                    <a:pt x="11873" y="15954"/>
                  </a:lnTo>
                  <a:lnTo>
                    <a:pt x="10636" y="14643"/>
                  </a:lnTo>
                  <a:lnTo>
                    <a:pt x="10636" y="14643"/>
                  </a:lnTo>
                  <a:lnTo>
                    <a:pt x="9375" y="13332"/>
                  </a:lnTo>
                  <a:lnTo>
                    <a:pt x="8188" y="12021"/>
                  </a:lnTo>
                  <a:lnTo>
                    <a:pt x="7074" y="10735"/>
                  </a:lnTo>
                  <a:lnTo>
                    <a:pt x="6011" y="9498"/>
                  </a:lnTo>
                  <a:lnTo>
                    <a:pt x="4997" y="8311"/>
                  </a:lnTo>
                  <a:lnTo>
                    <a:pt x="4082" y="7149"/>
                  </a:lnTo>
                  <a:lnTo>
                    <a:pt x="3241" y="6060"/>
                  </a:lnTo>
                  <a:lnTo>
                    <a:pt x="2499" y="5046"/>
                  </a:lnTo>
                  <a:lnTo>
                    <a:pt x="1831" y="4106"/>
                  </a:lnTo>
                  <a:lnTo>
                    <a:pt x="1262" y="3216"/>
                  </a:lnTo>
                  <a:lnTo>
                    <a:pt x="792" y="2449"/>
                  </a:lnTo>
                  <a:lnTo>
                    <a:pt x="421" y="1756"/>
                  </a:lnTo>
                  <a:lnTo>
                    <a:pt x="273" y="1460"/>
                  </a:lnTo>
                  <a:lnTo>
                    <a:pt x="174" y="1163"/>
                  </a:lnTo>
                  <a:lnTo>
                    <a:pt x="99" y="915"/>
                  </a:lnTo>
                  <a:lnTo>
                    <a:pt x="25" y="693"/>
                  </a:lnTo>
                  <a:lnTo>
                    <a:pt x="0" y="495"/>
                  </a:lnTo>
                  <a:lnTo>
                    <a:pt x="25" y="347"/>
                  </a:lnTo>
                  <a:lnTo>
                    <a:pt x="75" y="198"/>
                  </a:lnTo>
                  <a:lnTo>
                    <a:pt x="124" y="99"/>
                  </a:lnTo>
                  <a:lnTo>
                    <a:pt x="124" y="99"/>
                  </a:lnTo>
                  <a:lnTo>
                    <a:pt x="248" y="25"/>
                  </a:lnTo>
                  <a:lnTo>
                    <a:pt x="371" y="0"/>
                  </a:lnTo>
                  <a:lnTo>
                    <a:pt x="545" y="0"/>
                  </a:lnTo>
                  <a:lnTo>
                    <a:pt x="742" y="25"/>
                  </a:lnTo>
                  <a:lnTo>
                    <a:pt x="965" y="99"/>
                  </a:lnTo>
                  <a:lnTo>
                    <a:pt x="1212" y="198"/>
                  </a:lnTo>
                  <a:lnTo>
                    <a:pt x="1484" y="322"/>
                  </a:lnTo>
                  <a:lnTo>
                    <a:pt x="1781" y="470"/>
                  </a:lnTo>
                  <a:lnTo>
                    <a:pt x="2449" y="891"/>
                  </a:lnTo>
                  <a:lnTo>
                    <a:pt x="3191" y="1385"/>
                  </a:lnTo>
                  <a:lnTo>
                    <a:pt x="4032" y="2004"/>
                  </a:lnTo>
                  <a:lnTo>
                    <a:pt x="4947" y="2721"/>
                  </a:lnTo>
                  <a:lnTo>
                    <a:pt x="5912" y="3537"/>
                  </a:lnTo>
                  <a:lnTo>
                    <a:pt x="6976" y="4428"/>
                  </a:lnTo>
                  <a:lnTo>
                    <a:pt x="8064" y="5417"/>
                  </a:lnTo>
                  <a:lnTo>
                    <a:pt x="9202" y="6481"/>
                  </a:lnTo>
                  <a:lnTo>
                    <a:pt x="10389" y="7594"/>
                  </a:lnTo>
                  <a:lnTo>
                    <a:pt x="11601" y="8806"/>
                  </a:lnTo>
                  <a:lnTo>
                    <a:pt x="12838" y="10042"/>
                  </a:lnTo>
                  <a:lnTo>
                    <a:pt x="14099" y="11353"/>
                  </a:lnTo>
                  <a:lnTo>
                    <a:pt x="14099" y="11353"/>
                  </a:lnTo>
                  <a:lnTo>
                    <a:pt x="15336" y="12689"/>
                  </a:lnTo>
                  <a:lnTo>
                    <a:pt x="16523" y="14000"/>
                  </a:lnTo>
                  <a:lnTo>
                    <a:pt x="17661" y="15286"/>
                  </a:lnTo>
                  <a:lnTo>
                    <a:pt x="18724" y="16523"/>
                  </a:lnTo>
                  <a:lnTo>
                    <a:pt x="19714" y="17710"/>
                  </a:lnTo>
                  <a:lnTo>
                    <a:pt x="20629" y="18873"/>
                  </a:lnTo>
                  <a:lnTo>
                    <a:pt x="21470" y="19936"/>
                  </a:lnTo>
                  <a:lnTo>
                    <a:pt x="22237" y="20975"/>
                  </a:lnTo>
                  <a:lnTo>
                    <a:pt x="22904" y="21915"/>
                  </a:lnTo>
                  <a:lnTo>
                    <a:pt x="23473" y="22781"/>
                  </a:lnTo>
                  <a:lnTo>
                    <a:pt x="23943" y="23572"/>
                  </a:lnTo>
                  <a:lnTo>
                    <a:pt x="24290" y="24265"/>
                  </a:lnTo>
                  <a:lnTo>
                    <a:pt x="24438" y="24562"/>
                  </a:lnTo>
                  <a:lnTo>
                    <a:pt x="24562" y="24834"/>
                  </a:lnTo>
                  <a:lnTo>
                    <a:pt x="24636" y="25106"/>
                  </a:lnTo>
                  <a:lnTo>
                    <a:pt x="24685" y="25328"/>
                  </a:lnTo>
                  <a:lnTo>
                    <a:pt x="24710" y="25502"/>
                  </a:lnTo>
                  <a:lnTo>
                    <a:pt x="24710" y="25675"/>
                  </a:lnTo>
                  <a:lnTo>
                    <a:pt x="24661" y="25798"/>
                  </a:lnTo>
                  <a:lnTo>
                    <a:pt x="24586" y="2592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560;p66"/>
            <p:cNvSpPr/>
            <p:nvPr/>
          </p:nvSpPr>
          <p:spPr>
            <a:xfrm>
              <a:off x="2866375" y="1618900"/>
              <a:ext cx="877475" cy="715475"/>
            </a:xfrm>
            <a:custGeom>
              <a:avLst/>
              <a:gdLst/>
              <a:ahLst/>
              <a:cxnLst/>
              <a:rect l="l" t="t" r="r" b="b"/>
              <a:pathLst>
                <a:path w="35099" h="28619" extrusionOk="0">
                  <a:moveTo>
                    <a:pt x="30399" y="1"/>
                  </a:moveTo>
                  <a:lnTo>
                    <a:pt x="0" y="22015"/>
                  </a:lnTo>
                  <a:lnTo>
                    <a:pt x="4576" y="28347"/>
                  </a:lnTo>
                  <a:lnTo>
                    <a:pt x="4700" y="28470"/>
                  </a:lnTo>
                  <a:lnTo>
                    <a:pt x="4848" y="28544"/>
                  </a:lnTo>
                  <a:lnTo>
                    <a:pt x="5021" y="28594"/>
                  </a:lnTo>
                  <a:lnTo>
                    <a:pt x="5244" y="28619"/>
                  </a:lnTo>
                  <a:lnTo>
                    <a:pt x="5491" y="28594"/>
                  </a:lnTo>
                  <a:lnTo>
                    <a:pt x="5788" y="28569"/>
                  </a:lnTo>
                  <a:lnTo>
                    <a:pt x="6085" y="28495"/>
                  </a:lnTo>
                  <a:lnTo>
                    <a:pt x="6456" y="28421"/>
                  </a:lnTo>
                  <a:lnTo>
                    <a:pt x="6827" y="28297"/>
                  </a:lnTo>
                  <a:lnTo>
                    <a:pt x="7223" y="28149"/>
                  </a:lnTo>
                  <a:lnTo>
                    <a:pt x="8138" y="27802"/>
                  </a:lnTo>
                  <a:lnTo>
                    <a:pt x="9152" y="27332"/>
                  </a:lnTo>
                  <a:lnTo>
                    <a:pt x="10240" y="26788"/>
                  </a:lnTo>
                  <a:lnTo>
                    <a:pt x="11428" y="26170"/>
                  </a:lnTo>
                  <a:lnTo>
                    <a:pt x="12714" y="25453"/>
                  </a:lnTo>
                  <a:lnTo>
                    <a:pt x="14049" y="24661"/>
                  </a:lnTo>
                  <a:lnTo>
                    <a:pt x="15435" y="23795"/>
                  </a:lnTo>
                  <a:lnTo>
                    <a:pt x="16894" y="22880"/>
                  </a:lnTo>
                  <a:lnTo>
                    <a:pt x="18403" y="21866"/>
                  </a:lnTo>
                  <a:lnTo>
                    <a:pt x="19936" y="20827"/>
                  </a:lnTo>
                  <a:lnTo>
                    <a:pt x="21495" y="19714"/>
                  </a:lnTo>
                  <a:lnTo>
                    <a:pt x="23028" y="18577"/>
                  </a:lnTo>
                  <a:lnTo>
                    <a:pt x="24512" y="17439"/>
                  </a:lnTo>
                  <a:lnTo>
                    <a:pt x="25947" y="16326"/>
                  </a:lnTo>
                  <a:lnTo>
                    <a:pt x="27282" y="15237"/>
                  </a:lnTo>
                  <a:lnTo>
                    <a:pt x="28544" y="14174"/>
                  </a:lnTo>
                  <a:lnTo>
                    <a:pt x="29706" y="13135"/>
                  </a:lnTo>
                  <a:lnTo>
                    <a:pt x="30770" y="12170"/>
                  </a:lnTo>
                  <a:lnTo>
                    <a:pt x="31735" y="11230"/>
                  </a:lnTo>
                  <a:lnTo>
                    <a:pt x="32600" y="10340"/>
                  </a:lnTo>
                  <a:lnTo>
                    <a:pt x="33342" y="9548"/>
                  </a:lnTo>
                  <a:lnTo>
                    <a:pt x="33961" y="8782"/>
                  </a:lnTo>
                  <a:lnTo>
                    <a:pt x="34233" y="8435"/>
                  </a:lnTo>
                  <a:lnTo>
                    <a:pt x="34455" y="8114"/>
                  </a:lnTo>
                  <a:lnTo>
                    <a:pt x="34653" y="7817"/>
                  </a:lnTo>
                  <a:lnTo>
                    <a:pt x="34826" y="7545"/>
                  </a:lnTo>
                  <a:lnTo>
                    <a:pt x="34950" y="7273"/>
                  </a:lnTo>
                  <a:lnTo>
                    <a:pt x="35024" y="7050"/>
                  </a:lnTo>
                  <a:lnTo>
                    <a:pt x="35074" y="6828"/>
                  </a:lnTo>
                  <a:lnTo>
                    <a:pt x="35098" y="6630"/>
                  </a:lnTo>
                  <a:lnTo>
                    <a:pt x="35049" y="6481"/>
                  </a:lnTo>
                  <a:lnTo>
                    <a:pt x="34999" y="6333"/>
                  </a:lnTo>
                  <a:lnTo>
                    <a:pt x="303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561;p66"/>
            <p:cNvSpPr/>
            <p:nvPr/>
          </p:nvSpPr>
          <p:spPr>
            <a:xfrm>
              <a:off x="2866375" y="1618900"/>
              <a:ext cx="877475" cy="715475"/>
            </a:xfrm>
            <a:custGeom>
              <a:avLst/>
              <a:gdLst/>
              <a:ahLst/>
              <a:cxnLst/>
              <a:rect l="l" t="t" r="r" b="b"/>
              <a:pathLst>
                <a:path w="35099" h="28619" fill="none" extrusionOk="0">
                  <a:moveTo>
                    <a:pt x="0" y="22015"/>
                  </a:moveTo>
                  <a:lnTo>
                    <a:pt x="4576" y="28347"/>
                  </a:lnTo>
                  <a:lnTo>
                    <a:pt x="4576" y="28347"/>
                  </a:lnTo>
                  <a:lnTo>
                    <a:pt x="4700" y="28470"/>
                  </a:lnTo>
                  <a:lnTo>
                    <a:pt x="4848" y="28544"/>
                  </a:lnTo>
                  <a:lnTo>
                    <a:pt x="5021" y="28594"/>
                  </a:lnTo>
                  <a:lnTo>
                    <a:pt x="5244" y="28619"/>
                  </a:lnTo>
                  <a:lnTo>
                    <a:pt x="5491" y="28594"/>
                  </a:lnTo>
                  <a:lnTo>
                    <a:pt x="5788" y="28569"/>
                  </a:lnTo>
                  <a:lnTo>
                    <a:pt x="6085" y="28495"/>
                  </a:lnTo>
                  <a:lnTo>
                    <a:pt x="6456" y="28421"/>
                  </a:lnTo>
                  <a:lnTo>
                    <a:pt x="6827" y="28297"/>
                  </a:lnTo>
                  <a:lnTo>
                    <a:pt x="7223" y="28149"/>
                  </a:lnTo>
                  <a:lnTo>
                    <a:pt x="8138" y="27802"/>
                  </a:lnTo>
                  <a:lnTo>
                    <a:pt x="9152" y="27332"/>
                  </a:lnTo>
                  <a:lnTo>
                    <a:pt x="10240" y="26788"/>
                  </a:lnTo>
                  <a:lnTo>
                    <a:pt x="11428" y="26170"/>
                  </a:lnTo>
                  <a:lnTo>
                    <a:pt x="12714" y="25453"/>
                  </a:lnTo>
                  <a:lnTo>
                    <a:pt x="14049" y="24661"/>
                  </a:lnTo>
                  <a:lnTo>
                    <a:pt x="15435" y="23795"/>
                  </a:lnTo>
                  <a:lnTo>
                    <a:pt x="16894" y="22880"/>
                  </a:lnTo>
                  <a:lnTo>
                    <a:pt x="18403" y="21866"/>
                  </a:lnTo>
                  <a:lnTo>
                    <a:pt x="19936" y="20827"/>
                  </a:lnTo>
                  <a:lnTo>
                    <a:pt x="21495" y="19714"/>
                  </a:lnTo>
                  <a:lnTo>
                    <a:pt x="21495" y="19714"/>
                  </a:lnTo>
                  <a:lnTo>
                    <a:pt x="23028" y="18577"/>
                  </a:lnTo>
                  <a:lnTo>
                    <a:pt x="24512" y="17439"/>
                  </a:lnTo>
                  <a:lnTo>
                    <a:pt x="25947" y="16326"/>
                  </a:lnTo>
                  <a:lnTo>
                    <a:pt x="27282" y="15237"/>
                  </a:lnTo>
                  <a:lnTo>
                    <a:pt x="28544" y="14174"/>
                  </a:lnTo>
                  <a:lnTo>
                    <a:pt x="29706" y="13135"/>
                  </a:lnTo>
                  <a:lnTo>
                    <a:pt x="30770" y="12170"/>
                  </a:lnTo>
                  <a:lnTo>
                    <a:pt x="31735" y="11230"/>
                  </a:lnTo>
                  <a:lnTo>
                    <a:pt x="32600" y="10340"/>
                  </a:lnTo>
                  <a:lnTo>
                    <a:pt x="33342" y="9548"/>
                  </a:lnTo>
                  <a:lnTo>
                    <a:pt x="33961" y="8782"/>
                  </a:lnTo>
                  <a:lnTo>
                    <a:pt x="34233" y="8435"/>
                  </a:lnTo>
                  <a:lnTo>
                    <a:pt x="34455" y="8114"/>
                  </a:lnTo>
                  <a:lnTo>
                    <a:pt x="34653" y="7817"/>
                  </a:lnTo>
                  <a:lnTo>
                    <a:pt x="34826" y="7545"/>
                  </a:lnTo>
                  <a:lnTo>
                    <a:pt x="34950" y="7273"/>
                  </a:lnTo>
                  <a:lnTo>
                    <a:pt x="35024" y="7050"/>
                  </a:lnTo>
                  <a:lnTo>
                    <a:pt x="35074" y="6828"/>
                  </a:lnTo>
                  <a:lnTo>
                    <a:pt x="35098" y="6630"/>
                  </a:lnTo>
                  <a:lnTo>
                    <a:pt x="35049" y="6481"/>
                  </a:lnTo>
                  <a:lnTo>
                    <a:pt x="34999" y="6333"/>
                  </a:lnTo>
                  <a:lnTo>
                    <a:pt x="30399" y="1"/>
                  </a:lnTo>
                  <a:lnTo>
                    <a:pt x="0" y="220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562;p66"/>
            <p:cNvSpPr/>
            <p:nvPr/>
          </p:nvSpPr>
          <p:spPr>
            <a:xfrm>
              <a:off x="2863900" y="1612725"/>
              <a:ext cx="764925" cy="562725"/>
            </a:xfrm>
            <a:custGeom>
              <a:avLst/>
              <a:gdLst/>
              <a:ahLst/>
              <a:cxnLst/>
              <a:rect l="l" t="t" r="r" b="b"/>
              <a:pathLst>
                <a:path w="30597" h="22509" extrusionOk="0">
                  <a:moveTo>
                    <a:pt x="29583" y="1"/>
                  </a:moveTo>
                  <a:lnTo>
                    <a:pt x="29311" y="50"/>
                  </a:lnTo>
                  <a:lnTo>
                    <a:pt x="28989" y="100"/>
                  </a:lnTo>
                  <a:lnTo>
                    <a:pt x="28643" y="198"/>
                  </a:lnTo>
                  <a:lnTo>
                    <a:pt x="28272" y="297"/>
                  </a:lnTo>
                  <a:lnTo>
                    <a:pt x="27851" y="446"/>
                  </a:lnTo>
                  <a:lnTo>
                    <a:pt x="26936" y="817"/>
                  </a:lnTo>
                  <a:lnTo>
                    <a:pt x="25947" y="1262"/>
                  </a:lnTo>
                  <a:lnTo>
                    <a:pt x="24834" y="1806"/>
                  </a:lnTo>
                  <a:lnTo>
                    <a:pt x="23646" y="2425"/>
                  </a:lnTo>
                  <a:lnTo>
                    <a:pt x="22385" y="3142"/>
                  </a:lnTo>
                  <a:lnTo>
                    <a:pt x="21049" y="3933"/>
                  </a:lnTo>
                  <a:lnTo>
                    <a:pt x="19640" y="4799"/>
                  </a:lnTo>
                  <a:lnTo>
                    <a:pt x="18180" y="5739"/>
                  </a:lnTo>
                  <a:lnTo>
                    <a:pt x="16696" y="6728"/>
                  </a:lnTo>
                  <a:lnTo>
                    <a:pt x="15163" y="7792"/>
                  </a:lnTo>
                  <a:lnTo>
                    <a:pt x="13580" y="8905"/>
                  </a:lnTo>
                  <a:lnTo>
                    <a:pt x="12046" y="10043"/>
                  </a:lnTo>
                  <a:lnTo>
                    <a:pt x="10562" y="11156"/>
                  </a:lnTo>
                  <a:lnTo>
                    <a:pt x="9152" y="12269"/>
                  </a:lnTo>
                  <a:lnTo>
                    <a:pt x="7816" y="13357"/>
                  </a:lnTo>
                  <a:lnTo>
                    <a:pt x="6555" y="14421"/>
                  </a:lnTo>
                  <a:lnTo>
                    <a:pt x="5393" y="15460"/>
                  </a:lnTo>
                  <a:lnTo>
                    <a:pt x="4304" y="16449"/>
                  </a:lnTo>
                  <a:lnTo>
                    <a:pt x="3340" y="17364"/>
                  </a:lnTo>
                  <a:lnTo>
                    <a:pt x="2474" y="18255"/>
                  </a:lnTo>
                  <a:lnTo>
                    <a:pt x="1732" y="19071"/>
                  </a:lnTo>
                  <a:lnTo>
                    <a:pt x="1113" y="19813"/>
                  </a:lnTo>
                  <a:lnTo>
                    <a:pt x="841" y="20159"/>
                  </a:lnTo>
                  <a:lnTo>
                    <a:pt x="619" y="20481"/>
                  </a:lnTo>
                  <a:lnTo>
                    <a:pt x="421" y="20778"/>
                  </a:lnTo>
                  <a:lnTo>
                    <a:pt x="273" y="21074"/>
                  </a:lnTo>
                  <a:lnTo>
                    <a:pt x="149" y="21322"/>
                  </a:lnTo>
                  <a:lnTo>
                    <a:pt x="50" y="21569"/>
                  </a:lnTo>
                  <a:lnTo>
                    <a:pt x="0" y="21767"/>
                  </a:lnTo>
                  <a:lnTo>
                    <a:pt x="0" y="21965"/>
                  </a:lnTo>
                  <a:lnTo>
                    <a:pt x="25" y="22138"/>
                  </a:lnTo>
                  <a:lnTo>
                    <a:pt x="99" y="22262"/>
                  </a:lnTo>
                  <a:lnTo>
                    <a:pt x="198" y="22361"/>
                  </a:lnTo>
                  <a:lnTo>
                    <a:pt x="347" y="22459"/>
                  </a:lnTo>
                  <a:lnTo>
                    <a:pt x="520" y="22484"/>
                  </a:lnTo>
                  <a:lnTo>
                    <a:pt x="742" y="22509"/>
                  </a:lnTo>
                  <a:lnTo>
                    <a:pt x="990" y="22509"/>
                  </a:lnTo>
                  <a:lnTo>
                    <a:pt x="1287" y="22459"/>
                  </a:lnTo>
                  <a:lnTo>
                    <a:pt x="1608" y="22410"/>
                  </a:lnTo>
                  <a:lnTo>
                    <a:pt x="1954" y="22311"/>
                  </a:lnTo>
                  <a:lnTo>
                    <a:pt x="2325" y="22187"/>
                  </a:lnTo>
                  <a:lnTo>
                    <a:pt x="2746" y="22064"/>
                  </a:lnTo>
                  <a:lnTo>
                    <a:pt x="3636" y="21693"/>
                  </a:lnTo>
                  <a:lnTo>
                    <a:pt x="4650" y="21247"/>
                  </a:lnTo>
                  <a:lnTo>
                    <a:pt x="5739" y="20703"/>
                  </a:lnTo>
                  <a:lnTo>
                    <a:pt x="6951" y="20085"/>
                  </a:lnTo>
                  <a:lnTo>
                    <a:pt x="8212" y="19368"/>
                  </a:lnTo>
                  <a:lnTo>
                    <a:pt x="9548" y="18576"/>
                  </a:lnTo>
                  <a:lnTo>
                    <a:pt x="10958" y="17710"/>
                  </a:lnTo>
                  <a:lnTo>
                    <a:pt x="12392" y="16771"/>
                  </a:lnTo>
                  <a:lnTo>
                    <a:pt x="13901" y="15781"/>
                  </a:lnTo>
                  <a:lnTo>
                    <a:pt x="15435" y="14718"/>
                  </a:lnTo>
                  <a:lnTo>
                    <a:pt x="16993" y="13605"/>
                  </a:lnTo>
                  <a:lnTo>
                    <a:pt x="18551" y="12467"/>
                  </a:lnTo>
                  <a:lnTo>
                    <a:pt x="20035" y="11354"/>
                  </a:lnTo>
                  <a:lnTo>
                    <a:pt x="21445" y="10241"/>
                  </a:lnTo>
                  <a:lnTo>
                    <a:pt x="22781" y="9128"/>
                  </a:lnTo>
                  <a:lnTo>
                    <a:pt x="24042" y="8089"/>
                  </a:lnTo>
                  <a:lnTo>
                    <a:pt x="25205" y="7050"/>
                  </a:lnTo>
                  <a:lnTo>
                    <a:pt x="26293" y="6061"/>
                  </a:lnTo>
                  <a:lnTo>
                    <a:pt x="27258" y="5145"/>
                  </a:lnTo>
                  <a:lnTo>
                    <a:pt x="28123" y="4255"/>
                  </a:lnTo>
                  <a:lnTo>
                    <a:pt x="28865" y="3439"/>
                  </a:lnTo>
                  <a:lnTo>
                    <a:pt x="29484" y="2697"/>
                  </a:lnTo>
                  <a:lnTo>
                    <a:pt x="29731" y="2350"/>
                  </a:lnTo>
                  <a:lnTo>
                    <a:pt x="29978" y="2029"/>
                  </a:lnTo>
                  <a:lnTo>
                    <a:pt x="30152" y="1732"/>
                  </a:lnTo>
                  <a:lnTo>
                    <a:pt x="30325" y="1435"/>
                  </a:lnTo>
                  <a:lnTo>
                    <a:pt x="30448" y="1188"/>
                  </a:lnTo>
                  <a:lnTo>
                    <a:pt x="30523" y="941"/>
                  </a:lnTo>
                  <a:lnTo>
                    <a:pt x="30572" y="718"/>
                  </a:lnTo>
                  <a:lnTo>
                    <a:pt x="30597" y="545"/>
                  </a:lnTo>
                  <a:lnTo>
                    <a:pt x="30572" y="372"/>
                  </a:lnTo>
                  <a:lnTo>
                    <a:pt x="30498" y="248"/>
                  </a:lnTo>
                  <a:lnTo>
                    <a:pt x="30399" y="149"/>
                  </a:lnTo>
                  <a:lnTo>
                    <a:pt x="30251" y="50"/>
                  </a:lnTo>
                  <a:lnTo>
                    <a:pt x="30053" y="1"/>
                  </a:lnTo>
                  <a:close/>
                </a:path>
              </a:pathLst>
            </a:custGeom>
            <a:solidFill>
              <a:srgbClr val="EA9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563;p66"/>
            <p:cNvSpPr/>
            <p:nvPr/>
          </p:nvSpPr>
          <p:spPr>
            <a:xfrm>
              <a:off x="2863900" y="1612725"/>
              <a:ext cx="764925" cy="562725"/>
            </a:xfrm>
            <a:custGeom>
              <a:avLst/>
              <a:gdLst/>
              <a:ahLst/>
              <a:cxnLst/>
              <a:rect l="l" t="t" r="r" b="b"/>
              <a:pathLst>
                <a:path w="30597" h="22509" fill="none" extrusionOk="0">
                  <a:moveTo>
                    <a:pt x="30498" y="248"/>
                  </a:moveTo>
                  <a:lnTo>
                    <a:pt x="30498" y="248"/>
                  </a:lnTo>
                  <a:lnTo>
                    <a:pt x="30572" y="372"/>
                  </a:lnTo>
                  <a:lnTo>
                    <a:pt x="30597" y="545"/>
                  </a:lnTo>
                  <a:lnTo>
                    <a:pt x="30572" y="718"/>
                  </a:lnTo>
                  <a:lnTo>
                    <a:pt x="30523" y="941"/>
                  </a:lnTo>
                  <a:lnTo>
                    <a:pt x="30448" y="1188"/>
                  </a:lnTo>
                  <a:lnTo>
                    <a:pt x="30325" y="1435"/>
                  </a:lnTo>
                  <a:lnTo>
                    <a:pt x="30152" y="1732"/>
                  </a:lnTo>
                  <a:lnTo>
                    <a:pt x="29978" y="2029"/>
                  </a:lnTo>
                  <a:lnTo>
                    <a:pt x="29731" y="2350"/>
                  </a:lnTo>
                  <a:lnTo>
                    <a:pt x="29484" y="2697"/>
                  </a:lnTo>
                  <a:lnTo>
                    <a:pt x="28865" y="3439"/>
                  </a:lnTo>
                  <a:lnTo>
                    <a:pt x="28123" y="4255"/>
                  </a:lnTo>
                  <a:lnTo>
                    <a:pt x="27258" y="5145"/>
                  </a:lnTo>
                  <a:lnTo>
                    <a:pt x="26293" y="6061"/>
                  </a:lnTo>
                  <a:lnTo>
                    <a:pt x="25205" y="7050"/>
                  </a:lnTo>
                  <a:lnTo>
                    <a:pt x="24042" y="8089"/>
                  </a:lnTo>
                  <a:lnTo>
                    <a:pt x="22781" y="9128"/>
                  </a:lnTo>
                  <a:lnTo>
                    <a:pt x="21445" y="10241"/>
                  </a:lnTo>
                  <a:lnTo>
                    <a:pt x="20035" y="11354"/>
                  </a:lnTo>
                  <a:lnTo>
                    <a:pt x="18551" y="12467"/>
                  </a:lnTo>
                  <a:lnTo>
                    <a:pt x="16993" y="13605"/>
                  </a:lnTo>
                  <a:lnTo>
                    <a:pt x="16993" y="13605"/>
                  </a:lnTo>
                  <a:lnTo>
                    <a:pt x="15435" y="14718"/>
                  </a:lnTo>
                  <a:lnTo>
                    <a:pt x="13901" y="15781"/>
                  </a:lnTo>
                  <a:lnTo>
                    <a:pt x="12392" y="16771"/>
                  </a:lnTo>
                  <a:lnTo>
                    <a:pt x="10958" y="17710"/>
                  </a:lnTo>
                  <a:lnTo>
                    <a:pt x="9548" y="18576"/>
                  </a:lnTo>
                  <a:lnTo>
                    <a:pt x="8212" y="19368"/>
                  </a:lnTo>
                  <a:lnTo>
                    <a:pt x="6951" y="20085"/>
                  </a:lnTo>
                  <a:lnTo>
                    <a:pt x="5739" y="20703"/>
                  </a:lnTo>
                  <a:lnTo>
                    <a:pt x="4650" y="21247"/>
                  </a:lnTo>
                  <a:lnTo>
                    <a:pt x="3636" y="21693"/>
                  </a:lnTo>
                  <a:lnTo>
                    <a:pt x="2746" y="22064"/>
                  </a:lnTo>
                  <a:lnTo>
                    <a:pt x="2325" y="22187"/>
                  </a:lnTo>
                  <a:lnTo>
                    <a:pt x="1954" y="22311"/>
                  </a:lnTo>
                  <a:lnTo>
                    <a:pt x="1608" y="22410"/>
                  </a:lnTo>
                  <a:lnTo>
                    <a:pt x="1287" y="22459"/>
                  </a:lnTo>
                  <a:lnTo>
                    <a:pt x="990" y="22509"/>
                  </a:lnTo>
                  <a:lnTo>
                    <a:pt x="742" y="22509"/>
                  </a:lnTo>
                  <a:lnTo>
                    <a:pt x="520" y="22484"/>
                  </a:lnTo>
                  <a:lnTo>
                    <a:pt x="347" y="22459"/>
                  </a:lnTo>
                  <a:lnTo>
                    <a:pt x="198" y="22361"/>
                  </a:lnTo>
                  <a:lnTo>
                    <a:pt x="99" y="22262"/>
                  </a:lnTo>
                  <a:lnTo>
                    <a:pt x="99" y="22262"/>
                  </a:lnTo>
                  <a:lnTo>
                    <a:pt x="25" y="22138"/>
                  </a:lnTo>
                  <a:lnTo>
                    <a:pt x="0" y="21965"/>
                  </a:lnTo>
                  <a:lnTo>
                    <a:pt x="0" y="21767"/>
                  </a:lnTo>
                  <a:lnTo>
                    <a:pt x="50" y="21569"/>
                  </a:lnTo>
                  <a:lnTo>
                    <a:pt x="149" y="21322"/>
                  </a:lnTo>
                  <a:lnTo>
                    <a:pt x="273" y="21074"/>
                  </a:lnTo>
                  <a:lnTo>
                    <a:pt x="421" y="20778"/>
                  </a:lnTo>
                  <a:lnTo>
                    <a:pt x="619" y="20481"/>
                  </a:lnTo>
                  <a:lnTo>
                    <a:pt x="841" y="20159"/>
                  </a:lnTo>
                  <a:lnTo>
                    <a:pt x="1113" y="19813"/>
                  </a:lnTo>
                  <a:lnTo>
                    <a:pt x="1732" y="19071"/>
                  </a:lnTo>
                  <a:lnTo>
                    <a:pt x="2474" y="18255"/>
                  </a:lnTo>
                  <a:lnTo>
                    <a:pt x="3340" y="17364"/>
                  </a:lnTo>
                  <a:lnTo>
                    <a:pt x="4304" y="16449"/>
                  </a:lnTo>
                  <a:lnTo>
                    <a:pt x="5393" y="15460"/>
                  </a:lnTo>
                  <a:lnTo>
                    <a:pt x="6555" y="14421"/>
                  </a:lnTo>
                  <a:lnTo>
                    <a:pt x="7816" y="13357"/>
                  </a:lnTo>
                  <a:lnTo>
                    <a:pt x="9152" y="12269"/>
                  </a:lnTo>
                  <a:lnTo>
                    <a:pt x="10562" y="11156"/>
                  </a:lnTo>
                  <a:lnTo>
                    <a:pt x="12046" y="10043"/>
                  </a:lnTo>
                  <a:lnTo>
                    <a:pt x="13580" y="8905"/>
                  </a:lnTo>
                  <a:lnTo>
                    <a:pt x="13580" y="8905"/>
                  </a:lnTo>
                  <a:lnTo>
                    <a:pt x="15163" y="7792"/>
                  </a:lnTo>
                  <a:lnTo>
                    <a:pt x="16696" y="6728"/>
                  </a:lnTo>
                  <a:lnTo>
                    <a:pt x="18180" y="5739"/>
                  </a:lnTo>
                  <a:lnTo>
                    <a:pt x="19640" y="4799"/>
                  </a:lnTo>
                  <a:lnTo>
                    <a:pt x="21049" y="3933"/>
                  </a:lnTo>
                  <a:lnTo>
                    <a:pt x="22385" y="3142"/>
                  </a:lnTo>
                  <a:lnTo>
                    <a:pt x="23646" y="2425"/>
                  </a:lnTo>
                  <a:lnTo>
                    <a:pt x="24834" y="1806"/>
                  </a:lnTo>
                  <a:lnTo>
                    <a:pt x="25947" y="1262"/>
                  </a:lnTo>
                  <a:lnTo>
                    <a:pt x="26936" y="817"/>
                  </a:lnTo>
                  <a:lnTo>
                    <a:pt x="27851" y="446"/>
                  </a:lnTo>
                  <a:lnTo>
                    <a:pt x="28272" y="297"/>
                  </a:lnTo>
                  <a:lnTo>
                    <a:pt x="28643" y="198"/>
                  </a:lnTo>
                  <a:lnTo>
                    <a:pt x="28989" y="100"/>
                  </a:lnTo>
                  <a:lnTo>
                    <a:pt x="29311" y="50"/>
                  </a:lnTo>
                  <a:lnTo>
                    <a:pt x="29583" y="1"/>
                  </a:lnTo>
                  <a:lnTo>
                    <a:pt x="29855" y="1"/>
                  </a:lnTo>
                  <a:lnTo>
                    <a:pt x="30053" y="1"/>
                  </a:lnTo>
                  <a:lnTo>
                    <a:pt x="30251" y="50"/>
                  </a:lnTo>
                  <a:lnTo>
                    <a:pt x="30399" y="149"/>
                  </a:lnTo>
                  <a:lnTo>
                    <a:pt x="30498" y="24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564;p66"/>
            <p:cNvSpPr/>
            <p:nvPr/>
          </p:nvSpPr>
          <p:spPr>
            <a:xfrm>
              <a:off x="2881200" y="1631275"/>
              <a:ext cx="723525" cy="529975"/>
            </a:xfrm>
            <a:custGeom>
              <a:avLst/>
              <a:gdLst/>
              <a:ahLst/>
              <a:cxnLst/>
              <a:rect l="l" t="t" r="r" b="b"/>
              <a:pathLst>
                <a:path w="28941" h="21199" extrusionOk="0">
                  <a:moveTo>
                    <a:pt x="28297" y="1"/>
                  </a:moveTo>
                  <a:lnTo>
                    <a:pt x="28074" y="25"/>
                  </a:lnTo>
                  <a:lnTo>
                    <a:pt x="27802" y="75"/>
                  </a:lnTo>
                  <a:lnTo>
                    <a:pt x="27530" y="149"/>
                  </a:lnTo>
                  <a:lnTo>
                    <a:pt x="27209" y="248"/>
                  </a:lnTo>
                  <a:lnTo>
                    <a:pt x="26467" y="520"/>
                  </a:lnTo>
                  <a:lnTo>
                    <a:pt x="25626" y="866"/>
                  </a:lnTo>
                  <a:lnTo>
                    <a:pt x="24686" y="1336"/>
                  </a:lnTo>
                  <a:lnTo>
                    <a:pt x="23672" y="1856"/>
                  </a:lnTo>
                  <a:lnTo>
                    <a:pt x="22559" y="2474"/>
                  </a:lnTo>
                  <a:lnTo>
                    <a:pt x="21371" y="3167"/>
                  </a:lnTo>
                  <a:lnTo>
                    <a:pt x="20110" y="3933"/>
                  </a:lnTo>
                  <a:lnTo>
                    <a:pt x="18799" y="4750"/>
                  </a:lnTo>
                  <a:lnTo>
                    <a:pt x="17414" y="5665"/>
                  </a:lnTo>
                  <a:lnTo>
                    <a:pt x="16004" y="6605"/>
                  </a:lnTo>
                  <a:lnTo>
                    <a:pt x="14545" y="7619"/>
                  </a:lnTo>
                  <a:lnTo>
                    <a:pt x="13085" y="8658"/>
                  </a:lnTo>
                  <a:lnTo>
                    <a:pt x="11601" y="9746"/>
                  </a:lnTo>
                  <a:lnTo>
                    <a:pt x="10192" y="10810"/>
                  </a:lnTo>
                  <a:lnTo>
                    <a:pt x="8856" y="11848"/>
                  </a:lnTo>
                  <a:lnTo>
                    <a:pt x="7594" y="12887"/>
                  </a:lnTo>
                  <a:lnTo>
                    <a:pt x="6382" y="13877"/>
                  </a:lnTo>
                  <a:lnTo>
                    <a:pt x="5269" y="14817"/>
                  </a:lnTo>
                  <a:lnTo>
                    <a:pt x="4231" y="15732"/>
                  </a:lnTo>
                  <a:lnTo>
                    <a:pt x="3315" y="16597"/>
                  </a:lnTo>
                  <a:lnTo>
                    <a:pt x="2474" y="17414"/>
                  </a:lnTo>
                  <a:lnTo>
                    <a:pt x="1757" y="18156"/>
                  </a:lnTo>
                  <a:lnTo>
                    <a:pt x="1164" y="18848"/>
                  </a:lnTo>
                  <a:lnTo>
                    <a:pt x="669" y="19467"/>
                  </a:lnTo>
                  <a:lnTo>
                    <a:pt x="471" y="19739"/>
                  </a:lnTo>
                  <a:lnTo>
                    <a:pt x="323" y="19986"/>
                  </a:lnTo>
                  <a:lnTo>
                    <a:pt x="174" y="20209"/>
                  </a:lnTo>
                  <a:lnTo>
                    <a:pt x="100" y="20431"/>
                  </a:lnTo>
                  <a:lnTo>
                    <a:pt x="26" y="20604"/>
                  </a:lnTo>
                  <a:lnTo>
                    <a:pt x="1" y="20778"/>
                  </a:lnTo>
                  <a:lnTo>
                    <a:pt x="26" y="20926"/>
                  </a:lnTo>
                  <a:lnTo>
                    <a:pt x="75" y="21025"/>
                  </a:lnTo>
                  <a:lnTo>
                    <a:pt x="174" y="21124"/>
                  </a:lnTo>
                  <a:lnTo>
                    <a:pt x="298" y="21173"/>
                  </a:lnTo>
                  <a:lnTo>
                    <a:pt x="471" y="21198"/>
                  </a:lnTo>
                  <a:lnTo>
                    <a:pt x="669" y="21198"/>
                  </a:lnTo>
                  <a:lnTo>
                    <a:pt x="891" y="21173"/>
                  </a:lnTo>
                  <a:lnTo>
                    <a:pt x="1139" y="21124"/>
                  </a:lnTo>
                  <a:lnTo>
                    <a:pt x="1436" y="21050"/>
                  </a:lnTo>
                  <a:lnTo>
                    <a:pt x="1757" y="20951"/>
                  </a:lnTo>
                  <a:lnTo>
                    <a:pt x="2499" y="20703"/>
                  </a:lnTo>
                  <a:lnTo>
                    <a:pt x="3315" y="20332"/>
                  </a:lnTo>
                  <a:lnTo>
                    <a:pt x="4255" y="19887"/>
                  </a:lnTo>
                  <a:lnTo>
                    <a:pt x="5294" y="19343"/>
                  </a:lnTo>
                  <a:lnTo>
                    <a:pt x="6407" y="18725"/>
                  </a:lnTo>
                  <a:lnTo>
                    <a:pt x="7594" y="18032"/>
                  </a:lnTo>
                  <a:lnTo>
                    <a:pt x="8856" y="17265"/>
                  </a:lnTo>
                  <a:lnTo>
                    <a:pt x="10167" y="16449"/>
                  </a:lnTo>
                  <a:lnTo>
                    <a:pt x="11527" y="15559"/>
                  </a:lnTo>
                  <a:lnTo>
                    <a:pt x="12937" y="14594"/>
                  </a:lnTo>
                  <a:lnTo>
                    <a:pt x="14396" y="13605"/>
                  </a:lnTo>
                  <a:lnTo>
                    <a:pt x="15880" y="12541"/>
                  </a:lnTo>
                  <a:lnTo>
                    <a:pt x="17340" y="11453"/>
                  </a:lnTo>
                  <a:lnTo>
                    <a:pt x="18750" y="10389"/>
                  </a:lnTo>
                  <a:lnTo>
                    <a:pt x="20085" y="9350"/>
                  </a:lnTo>
                  <a:lnTo>
                    <a:pt x="21371" y="8336"/>
                  </a:lnTo>
                  <a:lnTo>
                    <a:pt x="22583" y="7347"/>
                  </a:lnTo>
                  <a:lnTo>
                    <a:pt x="23697" y="6382"/>
                  </a:lnTo>
                  <a:lnTo>
                    <a:pt x="24711" y="5467"/>
                  </a:lnTo>
                  <a:lnTo>
                    <a:pt x="25651" y="4601"/>
                  </a:lnTo>
                  <a:lnTo>
                    <a:pt x="26467" y="3785"/>
                  </a:lnTo>
                  <a:lnTo>
                    <a:pt x="27209" y="3043"/>
                  </a:lnTo>
                  <a:lnTo>
                    <a:pt x="27802" y="2350"/>
                  </a:lnTo>
                  <a:lnTo>
                    <a:pt x="28297" y="1757"/>
                  </a:lnTo>
                  <a:lnTo>
                    <a:pt x="28470" y="1485"/>
                  </a:lnTo>
                  <a:lnTo>
                    <a:pt x="28643" y="1213"/>
                  </a:lnTo>
                  <a:lnTo>
                    <a:pt x="28767" y="990"/>
                  </a:lnTo>
                  <a:lnTo>
                    <a:pt x="28866" y="767"/>
                  </a:lnTo>
                  <a:lnTo>
                    <a:pt x="28915" y="594"/>
                  </a:lnTo>
                  <a:lnTo>
                    <a:pt x="28940" y="421"/>
                  </a:lnTo>
                  <a:lnTo>
                    <a:pt x="28915" y="297"/>
                  </a:lnTo>
                  <a:lnTo>
                    <a:pt x="28866" y="174"/>
                  </a:lnTo>
                  <a:lnTo>
                    <a:pt x="28792" y="100"/>
                  </a:lnTo>
                  <a:lnTo>
                    <a:pt x="28668" y="25"/>
                  </a:lnTo>
                  <a:lnTo>
                    <a:pt x="2849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565;p66"/>
            <p:cNvSpPr/>
            <p:nvPr/>
          </p:nvSpPr>
          <p:spPr>
            <a:xfrm>
              <a:off x="2881200" y="1631275"/>
              <a:ext cx="723525" cy="529975"/>
            </a:xfrm>
            <a:custGeom>
              <a:avLst/>
              <a:gdLst/>
              <a:ahLst/>
              <a:cxnLst/>
              <a:rect l="l" t="t" r="r" b="b"/>
              <a:pathLst>
                <a:path w="28941" h="21199" fill="none" extrusionOk="0">
                  <a:moveTo>
                    <a:pt x="28866" y="174"/>
                  </a:moveTo>
                  <a:lnTo>
                    <a:pt x="28866" y="174"/>
                  </a:lnTo>
                  <a:lnTo>
                    <a:pt x="28915" y="297"/>
                  </a:lnTo>
                  <a:lnTo>
                    <a:pt x="28940" y="421"/>
                  </a:lnTo>
                  <a:lnTo>
                    <a:pt x="28915" y="594"/>
                  </a:lnTo>
                  <a:lnTo>
                    <a:pt x="28866" y="767"/>
                  </a:lnTo>
                  <a:lnTo>
                    <a:pt x="28767" y="990"/>
                  </a:lnTo>
                  <a:lnTo>
                    <a:pt x="28643" y="1213"/>
                  </a:lnTo>
                  <a:lnTo>
                    <a:pt x="28470" y="1485"/>
                  </a:lnTo>
                  <a:lnTo>
                    <a:pt x="28297" y="1757"/>
                  </a:lnTo>
                  <a:lnTo>
                    <a:pt x="27802" y="2350"/>
                  </a:lnTo>
                  <a:lnTo>
                    <a:pt x="27209" y="3043"/>
                  </a:lnTo>
                  <a:lnTo>
                    <a:pt x="26467" y="3785"/>
                  </a:lnTo>
                  <a:lnTo>
                    <a:pt x="25651" y="4601"/>
                  </a:lnTo>
                  <a:lnTo>
                    <a:pt x="24711" y="5467"/>
                  </a:lnTo>
                  <a:lnTo>
                    <a:pt x="23697" y="6382"/>
                  </a:lnTo>
                  <a:lnTo>
                    <a:pt x="22583" y="7347"/>
                  </a:lnTo>
                  <a:lnTo>
                    <a:pt x="21371" y="8336"/>
                  </a:lnTo>
                  <a:lnTo>
                    <a:pt x="20085" y="9350"/>
                  </a:lnTo>
                  <a:lnTo>
                    <a:pt x="18750" y="10389"/>
                  </a:lnTo>
                  <a:lnTo>
                    <a:pt x="17340" y="11453"/>
                  </a:lnTo>
                  <a:lnTo>
                    <a:pt x="15880" y="12541"/>
                  </a:lnTo>
                  <a:lnTo>
                    <a:pt x="15880" y="12541"/>
                  </a:lnTo>
                  <a:lnTo>
                    <a:pt x="14396" y="13605"/>
                  </a:lnTo>
                  <a:lnTo>
                    <a:pt x="12937" y="14594"/>
                  </a:lnTo>
                  <a:lnTo>
                    <a:pt x="11527" y="15559"/>
                  </a:lnTo>
                  <a:lnTo>
                    <a:pt x="10167" y="16449"/>
                  </a:lnTo>
                  <a:lnTo>
                    <a:pt x="8856" y="17265"/>
                  </a:lnTo>
                  <a:lnTo>
                    <a:pt x="7594" y="18032"/>
                  </a:lnTo>
                  <a:lnTo>
                    <a:pt x="6407" y="18725"/>
                  </a:lnTo>
                  <a:lnTo>
                    <a:pt x="5294" y="19343"/>
                  </a:lnTo>
                  <a:lnTo>
                    <a:pt x="4255" y="19887"/>
                  </a:lnTo>
                  <a:lnTo>
                    <a:pt x="3315" y="20332"/>
                  </a:lnTo>
                  <a:lnTo>
                    <a:pt x="2499" y="20703"/>
                  </a:lnTo>
                  <a:lnTo>
                    <a:pt x="1757" y="20951"/>
                  </a:lnTo>
                  <a:lnTo>
                    <a:pt x="1436" y="21050"/>
                  </a:lnTo>
                  <a:lnTo>
                    <a:pt x="1139" y="21124"/>
                  </a:lnTo>
                  <a:lnTo>
                    <a:pt x="891" y="21173"/>
                  </a:lnTo>
                  <a:lnTo>
                    <a:pt x="669" y="21198"/>
                  </a:lnTo>
                  <a:lnTo>
                    <a:pt x="471" y="21198"/>
                  </a:lnTo>
                  <a:lnTo>
                    <a:pt x="298" y="21173"/>
                  </a:lnTo>
                  <a:lnTo>
                    <a:pt x="174" y="21124"/>
                  </a:lnTo>
                  <a:lnTo>
                    <a:pt x="75" y="21025"/>
                  </a:lnTo>
                  <a:lnTo>
                    <a:pt x="75" y="21025"/>
                  </a:lnTo>
                  <a:lnTo>
                    <a:pt x="26" y="20926"/>
                  </a:lnTo>
                  <a:lnTo>
                    <a:pt x="1" y="20778"/>
                  </a:lnTo>
                  <a:lnTo>
                    <a:pt x="26" y="20604"/>
                  </a:lnTo>
                  <a:lnTo>
                    <a:pt x="100" y="20431"/>
                  </a:lnTo>
                  <a:lnTo>
                    <a:pt x="174" y="20209"/>
                  </a:lnTo>
                  <a:lnTo>
                    <a:pt x="323" y="19986"/>
                  </a:lnTo>
                  <a:lnTo>
                    <a:pt x="471" y="19739"/>
                  </a:lnTo>
                  <a:lnTo>
                    <a:pt x="669" y="19467"/>
                  </a:lnTo>
                  <a:lnTo>
                    <a:pt x="1164" y="18848"/>
                  </a:lnTo>
                  <a:lnTo>
                    <a:pt x="1757" y="18156"/>
                  </a:lnTo>
                  <a:lnTo>
                    <a:pt x="2474" y="17414"/>
                  </a:lnTo>
                  <a:lnTo>
                    <a:pt x="3315" y="16597"/>
                  </a:lnTo>
                  <a:lnTo>
                    <a:pt x="4231" y="15732"/>
                  </a:lnTo>
                  <a:lnTo>
                    <a:pt x="5269" y="14817"/>
                  </a:lnTo>
                  <a:lnTo>
                    <a:pt x="6382" y="13877"/>
                  </a:lnTo>
                  <a:lnTo>
                    <a:pt x="7594" y="12887"/>
                  </a:lnTo>
                  <a:lnTo>
                    <a:pt x="8856" y="11848"/>
                  </a:lnTo>
                  <a:lnTo>
                    <a:pt x="10192" y="10810"/>
                  </a:lnTo>
                  <a:lnTo>
                    <a:pt x="11601" y="9746"/>
                  </a:lnTo>
                  <a:lnTo>
                    <a:pt x="13085" y="8658"/>
                  </a:lnTo>
                  <a:lnTo>
                    <a:pt x="13085" y="8658"/>
                  </a:lnTo>
                  <a:lnTo>
                    <a:pt x="14545" y="7619"/>
                  </a:lnTo>
                  <a:lnTo>
                    <a:pt x="16004" y="6605"/>
                  </a:lnTo>
                  <a:lnTo>
                    <a:pt x="17414" y="5665"/>
                  </a:lnTo>
                  <a:lnTo>
                    <a:pt x="18799" y="4750"/>
                  </a:lnTo>
                  <a:lnTo>
                    <a:pt x="20110" y="3933"/>
                  </a:lnTo>
                  <a:lnTo>
                    <a:pt x="21371" y="3167"/>
                  </a:lnTo>
                  <a:lnTo>
                    <a:pt x="22559" y="2474"/>
                  </a:lnTo>
                  <a:lnTo>
                    <a:pt x="23672" y="1856"/>
                  </a:lnTo>
                  <a:lnTo>
                    <a:pt x="24686" y="1336"/>
                  </a:lnTo>
                  <a:lnTo>
                    <a:pt x="25626" y="866"/>
                  </a:lnTo>
                  <a:lnTo>
                    <a:pt x="26467" y="520"/>
                  </a:lnTo>
                  <a:lnTo>
                    <a:pt x="27209" y="248"/>
                  </a:lnTo>
                  <a:lnTo>
                    <a:pt x="27530" y="149"/>
                  </a:lnTo>
                  <a:lnTo>
                    <a:pt x="27802" y="75"/>
                  </a:lnTo>
                  <a:lnTo>
                    <a:pt x="28074" y="25"/>
                  </a:lnTo>
                  <a:lnTo>
                    <a:pt x="28297" y="1"/>
                  </a:lnTo>
                  <a:lnTo>
                    <a:pt x="28495" y="1"/>
                  </a:lnTo>
                  <a:lnTo>
                    <a:pt x="28668" y="25"/>
                  </a:lnTo>
                  <a:lnTo>
                    <a:pt x="28792" y="100"/>
                  </a:lnTo>
                  <a:lnTo>
                    <a:pt x="28866" y="17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566;p66"/>
            <p:cNvSpPr/>
            <p:nvPr/>
          </p:nvSpPr>
          <p:spPr>
            <a:xfrm>
              <a:off x="2673450" y="1445150"/>
              <a:ext cx="729675" cy="868200"/>
            </a:xfrm>
            <a:custGeom>
              <a:avLst/>
              <a:gdLst/>
              <a:ahLst/>
              <a:cxnLst/>
              <a:rect l="l" t="t" r="r" b="b"/>
              <a:pathLst>
                <a:path w="29187" h="34728" extrusionOk="0">
                  <a:moveTo>
                    <a:pt x="22706" y="1"/>
                  </a:moveTo>
                  <a:lnTo>
                    <a:pt x="0" y="29880"/>
                  </a:lnTo>
                  <a:lnTo>
                    <a:pt x="6233" y="34629"/>
                  </a:lnTo>
                  <a:lnTo>
                    <a:pt x="6382" y="34703"/>
                  </a:lnTo>
                  <a:lnTo>
                    <a:pt x="6530" y="34728"/>
                  </a:lnTo>
                  <a:lnTo>
                    <a:pt x="6728" y="34728"/>
                  </a:lnTo>
                  <a:lnTo>
                    <a:pt x="6926" y="34678"/>
                  </a:lnTo>
                  <a:lnTo>
                    <a:pt x="7173" y="34604"/>
                  </a:lnTo>
                  <a:lnTo>
                    <a:pt x="7445" y="34480"/>
                  </a:lnTo>
                  <a:lnTo>
                    <a:pt x="7717" y="34332"/>
                  </a:lnTo>
                  <a:lnTo>
                    <a:pt x="8039" y="34134"/>
                  </a:lnTo>
                  <a:lnTo>
                    <a:pt x="8360" y="33911"/>
                  </a:lnTo>
                  <a:lnTo>
                    <a:pt x="8707" y="33664"/>
                  </a:lnTo>
                  <a:lnTo>
                    <a:pt x="9474" y="33071"/>
                  </a:lnTo>
                  <a:lnTo>
                    <a:pt x="10314" y="32328"/>
                  </a:lnTo>
                  <a:lnTo>
                    <a:pt x="11205" y="31488"/>
                  </a:lnTo>
                  <a:lnTo>
                    <a:pt x="12170" y="30548"/>
                  </a:lnTo>
                  <a:lnTo>
                    <a:pt x="13159" y="29509"/>
                  </a:lnTo>
                  <a:lnTo>
                    <a:pt x="14223" y="28346"/>
                  </a:lnTo>
                  <a:lnTo>
                    <a:pt x="15311" y="27110"/>
                  </a:lnTo>
                  <a:lnTo>
                    <a:pt x="16424" y="25799"/>
                  </a:lnTo>
                  <a:lnTo>
                    <a:pt x="17586" y="24413"/>
                  </a:lnTo>
                  <a:lnTo>
                    <a:pt x="18749" y="22954"/>
                  </a:lnTo>
                  <a:lnTo>
                    <a:pt x="19911" y="21445"/>
                  </a:lnTo>
                  <a:lnTo>
                    <a:pt x="21049" y="19912"/>
                  </a:lnTo>
                  <a:lnTo>
                    <a:pt x="22162" y="18403"/>
                  </a:lnTo>
                  <a:lnTo>
                    <a:pt x="23176" y="16919"/>
                  </a:lnTo>
                  <a:lnTo>
                    <a:pt x="24141" y="15484"/>
                  </a:lnTo>
                  <a:lnTo>
                    <a:pt x="25056" y="14099"/>
                  </a:lnTo>
                  <a:lnTo>
                    <a:pt x="25872" y="12788"/>
                  </a:lnTo>
                  <a:lnTo>
                    <a:pt x="26614" y="11527"/>
                  </a:lnTo>
                  <a:lnTo>
                    <a:pt x="27258" y="10364"/>
                  </a:lnTo>
                  <a:lnTo>
                    <a:pt x="27826" y="9276"/>
                  </a:lnTo>
                  <a:lnTo>
                    <a:pt x="28296" y="8262"/>
                  </a:lnTo>
                  <a:lnTo>
                    <a:pt x="28692" y="7371"/>
                  </a:lnTo>
                  <a:lnTo>
                    <a:pt x="28841" y="6976"/>
                  </a:lnTo>
                  <a:lnTo>
                    <a:pt x="28964" y="6605"/>
                  </a:lnTo>
                  <a:lnTo>
                    <a:pt x="29063" y="6258"/>
                  </a:lnTo>
                  <a:lnTo>
                    <a:pt x="29137" y="5937"/>
                  </a:lnTo>
                  <a:lnTo>
                    <a:pt x="29162" y="5640"/>
                  </a:lnTo>
                  <a:lnTo>
                    <a:pt x="29187" y="5393"/>
                  </a:lnTo>
                  <a:lnTo>
                    <a:pt x="29162" y="5170"/>
                  </a:lnTo>
                  <a:lnTo>
                    <a:pt x="29137" y="4997"/>
                  </a:lnTo>
                  <a:lnTo>
                    <a:pt x="29063" y="4849"/>
                  </a:lnTo>
                  <a:lnTo>
                    <a:pt x="28939" y="4725"/>
                  </a:lnTo>
                  <a:lnTo>
                    <a:pt x="227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567;p66"/>
            <p:cNvSpPr/>
            <p:nvPr/>
          </p:nvSpPr>
          <p:spPr>
            <a:xfrm>
              <a:off x="2673450" y="1445150"/>
              <a:ext cx="729675" cy="868200"/>
            </a:xfrm>
            <a:custGeom>
              <a:avLst/>
              <a:gdLst/>
              <a:ahLst/>
              <a:cxnLst/>
              <a:rect l="l" t="t" r="r" b="b"/>
              <a:pathLst>
                <a:path w="29187" h="34728" fill="none" extrusionOk="0">
                  <a:moveTo>
                    <a:pt x="0" y="29880"/>
                  </a:moveTo>
                  <a:lnTo>
                    <a:pt x="6233" y="34629"/>
                  </a:lnTo>
                  <a:lnTo>
                    <a:pt x="6233" y="34629"/>
                  </a:lnTo>
                  <a:lnTo>
                    <a:pt x="6382" y="34703"/>
                  </a:lnTo>
                  <a:lnTo>
                    <a:pt x="6530" y="34728"/>
                  </a:lnTo>
                  <a:lnTo>
                    <a:pt x="6728" y="34728"/>
                  </a:lnTo>
                  <a:lnTo>
                    <a:pt x="6926" y="34678"/>
                  </a:lnTo>
                  <a:lnTo>
                    <a:pt x="7173" y="34604"/>
                  </a:lnTo>
                  <a:lnTo>
                    <a:pt x="7445" y="34480"/>
                  </a:lnTo>
                  <a:lnTo>
                    <a:pt x="7717" y="34332"/>
                  </a:lnTo>
                  <a:lnTo>
                    <a:pt x="8039" y="34134"/>
                  </a:lnTo>
                  <a:lnTo>
                    <a:pt x="8360" y="33911"/>
                  </a:lnTo>
                  <a:lnTo>
                    <a:pt x="8707" y="33664"/>
                  </a:lnTo>
                  <a:lnTo>
                    <a:pt x="9474" y="33071"/>
                  </a:lnTo>
                  <a:lnTo>
                    <a:pt x="10314" y="32328"/>
                  </a:lnTo>
                  <a:lnTo>
                    <a:pt x="11205" y="31488"/>
                  </a:lnTo>
                  <a:lnTo>
                    <a:pt x="12170" y="30548"/>
                  </a:lnTo>
                  <a:lnTo>
                    <a:pt x="13159" y="29509"/>
                  </a:lnTo>
                  <a:lnTo>
                    <a:pt x="14223" y="28346"/>
                  </a:lnTo>
                  <a:lnTo>
                    <a:pt x="15311" y="27110"/>
                  </a:lnTo>
                  <a:lnTo>
                    <a:pt x="16424" y="25799"/>
                  </a:lnTo>
                  <a:lnTo>
                    <a:pt x="17586" y="24413"/>
                  </a:lnTo>
                  <a:lnTo>
                    <a:pt x="18749" y="22954"/>
                  </a:lnTo>
                  <a:lnTo>
                    <a:pt x="19911" y="21445"/>
                  </a:lnTo>
                  <a:lnTo>
                    <a:pt x="19911" y="21445"/>
                  </a:lnTo>
                  <a:lnTo>
                    <a:pt x="21049" y="19912"/>
                  </a:lnTo>
                  <a:lnTo>
                    <a:pt x="22162" y="18403"/>
                  </a:lnTo>
                  <a:lnTo>
                    <a:pt x="23176" y="16919"/>
                  </a:lnTo>
                  <a:lnTo>
                    <a:pt x="24141" y="15484"/>
                  </a:lnTo>
                  <a:lnTo>
                    <a:pt x="25056" y="14099"/>
                  </a:lnTo>
                  <a:lnTo>
                    <a:pt x="25872" y="12788"/>
                  </a:lnTo>
                  <a:lnTo>
                    <a:pt x="26614" y="11527"/>
                  </a:lnTo>
                  <a:lnTo>
                    <a:pt x="27258" y="10364"/>
                  </a:lnTo>
                  <a:lnTo>
                    <a:pt x="27826" y="9276"/>
                  </a:lnTo>
                  <a:lnTo>
                    <a:pt x="28296" y="8262"/>
                  </a:lnTo>
                  <a:lnTo>
                    <a:pt x="28692" y="7371"/>
                  </a:lnTo>
                  <a:lnTo>
                    <a:pt x="28841" y="6976"/>
                  </a:lnTo>
                  <a:lnTo>
                    <a:pt x="28964" y="6605"/>
                  </a:lnTo>
                  <a:lnTo>
                    <a:pt x="29063" y="6258"/>
                  </a:lnTo>
                  <a:lnTo>
                    <a:pt x="29137" y="5937"/>
                  </a:lnTo>
                  <a:lnTo>
                    <a:pt x="29162" y="5640"/>
                  </a:lnTo>
                  <a:lnTo>
                    <a:pt x="29187" y="5393"/>
                  </a:lnTo>
                  <a:lnTo>
                    <a:pt x="29162" y="5170"/>
                  </a:lnTo>
                  <a:lnTo>
                    <a:pt x="29137" y="4997"/>
                  </a:lnTo>
                  <a:lnTo>
                    <a:pt x="29063" y="4849"/>
                  </a:lnTo>
                  <a:lnTo>
                    <a:pt x="28939" y="4725"/>
                  </a:lnTo>
                  <a:lnTo>
                    <a:pt x="22706" y="1"/>
                  </a:lnTo>
                  <a:lnTo>
                    <a:pt x="0" y="2988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568;p66"/>
            <p:cNvSpPr/>
            <p:nvPr/>
          </p:nvSpPr>
          <p:spPr>
            <a:xfrm>
              <a:off x="2667875" y="1442675"/>
              <a:ext cx="579425" cy="752575"/>
            </a:xfrm>
            <a:custGeom>
              <a:avLst/>
              <a:gdLst/>
              <a:ahLst/>
              <a:cxnLst/>
              <a:rect l="l" t="t" r="r" b="b"/>
              <a:pathLst>
                <a:path w="23177" h="30103" extrusionOk="0">
                  <a:moveTo>
                    <a:pt x="22459" y="1"/>
                  </a:moveTo>
                  <a:lnTo>
                    <a:pt x="22237" y="50"/>
                  </a:lnTo>
                  <a:lnTo>
                    <a:pt x="22014" y="124"/>
                  </a:lnTo>
                  <a:lnTo>
                    <a:pt x="21742" y="248"/>
                  </a:lnTo>
                  <a:lnTo>
                    <a:pt x="21445" y="396"/>
                  </a:lnTo>
                  <a:lnTo>
                    <a:pt x="21149" y="594"/>
                  </a:lnTo>
                  <a:lnTo>
                    <a:pt x="20827" y="817"/>
                  </a:lnTo>
                  <a:lnTo>
                    <a:pt x="20456" y="1064"/>
                  </a:lnTo>
                  <a:lnTo>
                    <a:pt x="19714" y="1658"/>
                  </a:lnTo>
                  <a:lnTo>
                    <a:pt x="18873" y="2400"/>
                  </a:lnTo>
                  <a:lnTo>
                    <a:pt x="17983" y="3241"/>
                  </a:lnTo>
                  <a:lnTo>
                    <a:pt x="17018" y="4181"/>
                  </a:lnTo>
                  <a:lnTo>
                    <a:pt x="16004" y="5220"/>
                  </a:lnTo>
                  <a:lnTo>
                    <a:pt x="14965" y="6382"/>
                  </a:lnTo>
                  <a:lnTo>
                    <a:pt x="13877" y="7594"/>
                  </a:lnTo>
                  <a:lnTo>
                    <a:pt x="12739" y="8930"/>
                  </a:lnTo>
                  <a:lnTo>
                    <a:pt x="11601" y="10315"/>
                  </a:lnTo>
                  <a:lnTo>
                    <a:pt x="10439" y="11774"/>
                  </a:lnTo>
                  <a:lnTo>
                    <a:pt x="9276" y="13283"/>
                  </a:lnTo>
                  <a:lnTo>
                    <a:pt x="8114" y="14817"/>
                  </a:lnTo>
                  <a:lnTo>
                    <a:pt x="7025" y="16325"/>
                  </a:lnTo>
                  <a:lnTo>
                    <a:pt x="5986" y="17809"/>
                  </a:lnTo>
                  <a:lnTo>
                    <a:pt x="5022" y="19244"/>
                  </a:lnTo>
                  <a:lnTo>
                    <a:pt x="4131" y="20629"/>
                  </a:lnTo>
                  <a:lnTo>
                    <a:pt x="3315" y="21940"/>
                  </a:lnTo>
                  <a:lnTo>
                    <a:pt x="2573" y="23202"/>
                  </a:lnTo>
                  <a:lnTo>
                    <a:pt x="1905" y="24364"/>
                  </a:lnTo>
                  <a:lnTo>
                    <a:pt x="1336" y="25452"/>
                  </a:lnTo>
                  <a:lnTo>
                    <a:pt x="866" y="26442"/>
                  </a:lnTo>
                  <a:lnTo>
                    <a:pt x="495" y="27357"/>
                  </a:lnTo>
                  <a:lnTo>
                    <a:pt x="347" y="27753"/>
                  </a:lnTo>
                  <a:lnTo>
                    <a:pt x="223" y="28124"/>
                  </a:lnTo>
                  <a:lnTo>
                    <a:pt x="124" y="28470"/>
                  </a:lnTo>
                  <a:lnTo>
                    <a:pt x="50" y="28792"/>
                  </a:lnTo>
                  <a:lnTo>
                    <a:pt x="1" y="29088"/>
                  </a:lnTo>
                  <a:lnTo>
                    <a:pt x="1" y="29336"/>
                  </a:lnTo>
                  <a:lnTo>
                    <a:pt x="1" y="29558"/>
                  </a:lnTo>
                  <a:lnTo>
                    <a:pt x="50" y="29731"/>
                  </a:lnTo>
                  <a:lnTo>
                    <a:pt x="124" y="29880"/>
                  </a:lnTo>
                  <a:lnTo>
                    <a:pt x="223" y="29979"/>
                  </a:lnTo>
                  <a:lnTo>
                    <a:pt x="372" y="30053"/>
                  </a:lnTo>
                  <a:lnTo>
                    <a:pt x="520" y="30102"/>
                  </a:lnTo>
                  <a:lnTo>
                    <a:pt x="718" y="30078"/>
                  </a:lnTo>
                  <a:lnTo>
                    <a:pt x="916" y="30053"/>
                  </a:lnTo>
                  <a:lnTo>
                    <a:pt x="1163" y="29954"/>
                  </a:lnTo>
                  <a:lnTo>
                    <a:pt x="1435" y="29830"/>
                  </a:lnTo>
                  <a:lnTo>
                    <a:pt x="1707" y="29682"/>
                  </a:lnTo>
                  <a:lnTo>
                    <a:pt x="2029" y="29509"/>
                  </a:lnTo>
                  <a:lnTo>
                    <a:pt x="2350" y="29286"/>
                  </a:lnTo>
                  <a:lnTo>
                    <a:pt x="2697" y="29014"/>
                  </a:lnTo>
                  <a:lnTo>
                    <a:pt x="3463" y="28421"/>
                  </a:lnTo>
                  <a:lnTo>
                    <a:pt x="4304" y="27703"/>
                  </a:lnTo>
                  <a:lnTo>
                    <a:pt x="5195" y="26862"/>
                  </a:lnTo>
                  <a:lnTo>
                    <a:pt x="6135" y="25898"/>
                  </a:lnTo>
                  <a:lnTo>
                    <a:pt x="7149" y="24859"/>
                  </a:lnTo>
                  <a:lnTo>
                    <a:pt x="8212" y="23721"/>
                  </a:lnTo>
                  <a:lnTo>
                    <a:pt x="9301" y="22484"/>
                  </a:lnTo>
                  <a:lnTo>
                    <a:pt x="10414" y="21173"/>
                  </a:lnTo>
                  <a:lnTo>
                    <a:pt x="11552" y="19788"/>
                  </a:lnTo>
                  <a:lnTo>
                    <a:pt x="12714" y="18329"/>
                  </a:lnTo>
                  <a:lnTo>
                    <a:pt x="13901" y="16795"/>
                  </a:lnTo>
                  <a:lnTo>
                    <a:pt x="15039" y="15262"/>
                  </a:lnTo>
                  <a:lnTo>
                    <a:pt x="16152" y="13753"/>
                  </a:lnTo>
                  <a:lnTo>
                    <a:pt x="17166" y="12269"/>
                  </a:lnTo>
                  <a:lnTo>
                    <a:pt x="18131" y="10834"/>
                  </a:lnTo>
                  <a:lnTo>
                    <a:pt x="19021" y="9474"/>
                  </a:lnTo>
                  <a:lnTo>
                    <a:pt x="19862" y="8138"/>
                  </a:lnTo>
                  <a:lnTo>
                    <a:pt x="20604" y="6902"/>
                  </a:lnTo>
                  <a:lnTo>
                    <a:pt x="21247" y="5714"/>
                  </a:lnTo>
                  <a:lnTo>
                    <a:pt x="21816" y="4626"/>
                  </a:lnTo>
                  <a:lnTo>
                    <a:pt x="22286" y="3637"/>
                  </a:lnTo>
                  <a:lnTo>
                    <a:pt x="22682" y="2746"/>
                  </a:lnTo>
                  <a:lnTo>
                    <a:pt x="22830" y="2326"/>
                  </a:lnTo>
                  <a:lnTo>
                    <a:pt x="22954" y="1955"/>
                  </a:lnTo>
                  <a:lnTo>
                    <a:pt x="23053" y="1608"/>
                  </a:lnTo>
                  <a:lnTo>
                    <a:pt x="23127" y="1287"/>
                  </a:lnTo>
                  <a:lnTo>
                    <a:pt x="23152" y="1015"/>
                  </a:lnTo>
                  <a:lnTo>
                    <a:pt x="23177" y="743"/>
                  </a:lnTo>
                  <a:lnTo>
                    <a:pt x="23152" y="545"/>
                  </a:lnTo>
                  <a:lnTo>
                    <a:pt x="23127" y="347"/>
                  </a:lnTo>
                  <a:lnTo>
                    <a:pt x="23053" y="199"/>
                  </a:lnTo>
                  <a:lnTo>
                    <a:pt x="22929" y="100"/>
                  </a:lnTo>
                  <a:lnTo>
                    <a:pt x="22806" y="25"/>
                  </a:lnTo>
                  <a:lnTo>
                    <a:pt x="22633" y="1"/>
                  </a:lnTo>
                  <a:close/>
                </a:path>
              </a:pathLst>
            </a:custGeom>
            <a:solidFill>
              <a:srgbClr val="EA9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569;p66"/>
            <p:cNvSpPr/>
            <p:nvPr/>
          </p:nvSpPr>
          <p:spPr>
            <a:xfrm>
              <a:off x="2667875" y="1442675"/>
              <a:ext cx="579425" cy="752575"/>
            </a:xfrm>
            <a:custGeom>
              <a:avLst/>
              <a:gdLst/>
              <a:ahLst/>
              <a:cxnLst/>
              <a:rect l="l" t="t" r="r" b="b"/>
              <a:pathLst>
                <a:path w="23177" h="30103" fill="none" extrusionOk="0">
                  <a:moveTo>
                    <a:pt x="22929" y="100"/>
                  </a:moveTo>
                  <a:lnTo>
                    <a:pt x="22929" y="100"/>
                  </a:lnTo>
                  <a:lnTo>
                    <a:pt x="23053" y="199"/>
                  </a:lnTo>
                  <a:lnTo>
                    <a:pt x="23127" y="347"/>
                  </a:lnTo>
                  <a:lnTo>
                    <a:pt x="23152" y="545"/>
                  </a:lnTo>
                  <a:lnTo>
                    <a:pt x="23177" y="743"/>
                  </a:lnTo>
                  <a:lnTo>
                    <a:pt x="23152" y="1015"/>
                  </a:lnTo>
                  <a:lnTo>
                    <a:pt x="23127" y="1287"/>
                  </a:lnTo>
                  <a:lnTo>
                    <a:pt x="23053" y="1608"/>
                  </a:lnTo>
                  <a:lnTo>
                    <a:pt x="22954" y="1955"/>
                  </a:lnTo>
                  <a:lnTo>
                    <a:pt x="22830" y="2326"/>
                  </a:lnTo>
                  <a:lnTo>
                    <a:pt x="22682" y="2746"/>
                  </a:lnTo>
                  <a:lnTo>
                    <a:pt x="22286" y="3637"/>
                  </a:lnTo>
                  <a:lnTo>
                    <a:pt x="21816" y="4626"/>
                  </a:lnTo>
                  <a:lnTo>
                    <a:pt x="21247" y="5714"/>
                  </a:lnTo>
                  <a:lnTo>
                    <a:pt x="20604" y="6902"/>
                  </a:lnTo>
                  <a:lnTo>
                    <a:pt x="19862" y="8138"/>
                  </a:lnTo>
                  <a:lnTo>
                    <a:pt x="19021" y="9474"/>
                  </a:lnTo>
                  <a:lnTo>
                    <a:pt x="18131" y="10834"/>
                  </a:lnTo>
                  <a:lnTo>
                    <a:pt x="17166" y="12269"/>
                  </a:lnTo>
                  <a:lnTo>
                    <a:pt x="16152" y="13753"/>
                  </a:lnTo>
                  <a:lnTo>
                    <a:pt x="15039" y="15262"/>
                  </a:lnTo>
                  <a:lnTo>
                    <a:pt x="13901" y="16795"/>
                  </a:lnTo>
                  <a:lnTo>
                    <a:pt x="13901" y="16795"/>
                  </a:lnTo>
                  <a:lnTo>
                    <a:pt x="12714" y="18329"/>
                  </a:lnTo>
                  <a:lnTo>
                    <a:pt x="11552" y="19788"/>
                  </a:lnTo>
                  <a:lnTo>
                    <a:pt x="10414" y="21173"/>
                  </a:lnTo>
                  <a:lnTo>
                    <a:pt x="9301" y="22484"/>
                  </a:lnTo>
                  <a:lnTo>
                    <a:pt x="8212" y="23721"/>
                  </a:lnTo>
                  <a:lnTo>
                    <a:pt x="7149" y="24859"/>
                  </a:lnTo>
                  <a:lnTo>
                    <a:pt x="6135" y="25898"/>
                  </a:lnTo>
                  <a:lnTo>
                    <a:pt x="5195" y="26862"/>
                  </a:lnTo>
                  <a:lnTo>
                    <a:pt x="4304" y="27703"/>
                  </a:lnTo>
                  <a:lnTo>
                    <a:pt x="3463" y="28421"/>
                  </a:lnTo>
                  <a:lnTo>
                    <a:pt x="2697" y="29014"/>
                  </a:lnTo>
                  <a:lnTo>
                    <a:pt x="2350" y="29286"/>
                  </a:lnTo>
                  <a:lnTo>
                    <a:pt x="2029" y="29509"/>
                  </a:lnTo>
                  <a:lnTo>
                    <a:pt x="1707" y="29682"/>
                  </a:lnTo>
                  <a:lnTo>
                    <a:pt x="1435" y="29830"/>
                  </a:lnTo>
                  <a:lnTo>
                    <a:pt x="1163" y="29954"/>
                  </a:lnTo>
                  <a:lnTo>
                    <a:pt x="916" y="30053"/>
                  </a:lnTo>
                  <a:lnTo>
                    <a:pt x="718" y="30078"/>
                  </a:lnTo>
                  <a:lnTo>
                    <a:pt x="520" y="30102"/>
                  </a:lnTo>
                  <a:lnTo>
                    <a:pt x="372" y="30053"/>
                  </a:lnTo>
                  <a:lnTo>
                    <a:pt x="223" y="29979"/>
                  </a:lnTo>
                  <a:lnTo>
                    <a:pt x="223" y="29979"/>
                  </a:lnTo>
                  <a:lnTo>
                    <a:pt x="124" y="29880"/>
                  </a:lnTo>
                  <a:lnTo>
                    <a:pt x="50" y="29731"/>
                  </a:lnTo>
                  <a:lnTo>
                    <a:pt x="1" y="29558"/>
                  </a:lnTo>
                  <a:lnTo>
                    <a:pt x="1" y="29336"/>
                  </a:lnTo>
                  <a:lnTo>
                    <a:pt x="1" y="29088"/>
                  </a:lnTo>
                  <a:lnTo>
                    <a:pt x="50" y="28792"/>
                  </a:lnTo>
                  <a:lnTo>
                    <a:pt x="124" y="28470"/>
                  </a:lnTo>
                  <a:lnTo>
                    <a:pt x="223" y="28124"/>
                  </a:lnTo>
                  <a:lnTo>
                    <a:pt x="347" y="27753"/>
                  </a:lnTo>
                  <a:lnTo>
                    <a:pt x="495" y="27357"/>
                  </a:lnTo>
                  <a:lnTo>
                    <a:pt x="866" y="26442"/>
                  </a:lnTo>
                  <a:lnTo>
                    <a:pt x="1336" y="25452"/>
                  </a:lnTo>
                  <a:lnTo>
                    <a:pt x="1905" y="24364"/>
                  </a:lnTo>
                  <a:lnTo>
                    <a:pt x="2573" y="23202"/>
                  </a:lnTo>
                  <a:lnTo>
                    <a:pt x="3315" y="21940"/>
                  </a:lnTo>
                  <a:lnTo>
                    <a:pt x="4131" y="20629"/>
                  </a:lnTo>
                  <a:lnTo>
                    <a:pt x="5022" y="19244"/>
                  </a:lnTo>
                  <a:lnTo>
                    <a:pt x="5986" y="17809"/>
                  </a:lnTo>
                  <a:lnTo>
                    <a:pt x="7025" y="16325"/>
                  </a:lnTo>
                  <a:lnTo>
                    <a:pt x="8114" y="14817"/>
                  </a:lnTo>
                  <a:lnTo>
                    <a:pt x="9276" y="13283"/>
                  </a:lnTo>
                  <a:lnTo>
                    <a:pt x="9276" y="13283"/>
                  </a:lnTo>
                  <a:lnTo>
                    <a:pt x="10439" y="11774"/>
                  </a:lnTo>
                  <a:lnTo>
                    <a:pt x="11601" y="10315"/>
                  </a:lnTo>
                  <a:lnTo>
                    <a:pt x="12739" y="8930"/>
                  </a:lnTo>
                  <a:lnTo>
                    <a:pt x="13877" y="7594"/>
                  </a:lnTo>
                  <a:lnTo>
                    <a:pt x="14965" y="6382"/>
                  </a:lnTo>
                  <a:lnTo>
                    <a:pt x="16004" y="5220"/>
                  </a:lnTo>
                  <a:lnTo>
                    <a:pt x="17018" y="4181"/>
                  </a:lnTo>
                  <a:lnTo>
                    <a:pt x="17983" y="3241"/>
                  </a:lnTo>
                  <a:lnTo>
                    <a:pt x="18873" y="2400"/>
                  </a:lnTo>
                  <a:lnTo>
                    <a:pt x="19714" y="1658"/>
                  </a:lnTo>
                  <a:lnTo>
                    <a:pt x="20456" y="1064"/>
                  </a:lnTo>
                  <a:lnTo>
                    <a:pt x="20827" y="817"/>
                  </a:lnTo>
                  <a:lnTo>
                    <a:pt x="21149" y="594"/>
                  </a:lnTo>
                  <a:lnTo>
                    <a:pt x="21445" y="396"/>
                  </a:lnTo>
                  <a:lnTo>
                    <a:pt x="21742" y="248"/>
                  </a:lnTo>
                  <a:lnTo>
                    <a:pt x="22014" y="124"/>
                  </a:lnTo>
                  <a:lnTo>
                    <a:pt x="22237" y="50"/>
                  </a:lnTo>
                  <a:lnTo>
                    <a:pt x="22459" y="1"/>
                  </a:lnTo>
                  <a:lnTo>
                    <a:pt x="22633" y="1"/>
                  </a:lnTo>
                  <a:lnTo>
                    <a:pt x="22806" y="25"/>
                  </a:lnTo>
                  <a:lnTo>
                    <a:pt x="22929" y="1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570;p66"/>
            <p:cNvSpPr/>
            <p:nvPr/>
          </p:nvSpPr>
          <p:spPr>
            <a:xfrm>
              <a:off x="2682100" y="1466175"/>
              <a:ext cx="546025" cy="711150"/>
            </a:xfrm>
            <a:custGeom>
              <a:avLst/>
              <a:gdLst/>
              <a:ahLst/>
              <a:cxnLst/>
              <a:rect l="l" t="t" r="r" b="b"/>
              <a:pathLst>
                <a:path w="21841" h="28446" extrusionOk="0">
                  <a:moveTo>
                    <a:pt x="21420" y="1"/>
                  </a:moveTo>
                  <a:lnTo>
                    <a:pt x="21247" y="25"/>
                  </a:lnTo>
                  <a:lnTo>
                    <a:pt x="21074" y="75"/>
                  </a:lnTo>
                  <a:lnTo>
                    <a:pt x="20852" y="149"/>
                  </a:lnTo>
                  <a:lnTo>
                    <a:pt x="20629" y="273"/>
                  </a:lnTo>
                  <a:lnTo>
                    <a:pt x="20357" y="446"/>
                  </a:lnTo>
                  <a:lnTo>
                    <a:pt x="20085" y="619"/>
                  </a:lnTo>
                  <a:lnTo>
                    <a:pt x="19466" y="1089"/>
                  </a:lnTo>
                  <a:lnTo>
                    <a:pt x="18774" y="1682"/>
                  </a:lnTo>
                  <a:lnTo>
                    <a:pt x="18007" y="2375"/>
                  </a:lnTo>
                  <a:lnTo>
                    <a:pt x="17191" y="3191"/>
                  </a:lnTo>
                  <a:lnTo>
                    <a:pt x="16300" y="4106"/>
                  </a:lnTo>
                  <a:lnTo>
                    <a:pt x="15361" y="5121"/>
                  </a:lnTo>
                  <a:lnTo>
                    <a:pt x="14371" y="6209"/>
                  </a:lnTo>
                  <a:lnTo>
                    <a:pt x="13357" y="7396"/>
                  </a:lnTo>
                  <a:lnTo>
                    <a:pt x="12294" y="8633"/>
                  </a:lnTo>
                  <a:lnTo>
                    <a:pt x="11230" y="9969"/>
                  </a:lnTo>
                  <a:lnTo>
                    <a:pt x="10117" y="11354"/>
                  </a:lnTo>
                  <a:lnTo>
                    <a:pt x="9029" y="12788"/>
                  </a:lnTo>
                  <a:lnTo>
                    <a:pt x="7940" y="14248"/>
                  </a:lnTo>
                  <a:lnTo>
                    <a:pt x="6901" y="15657"/>
                  </a:lnTo>
                  <a:lnTo>
                    <a:pt x="5912" y="17043"/>
                  </a:lnTo>
                  <a:lnTo>
                    <a:pt x="4972" y="18403"/>
                  </a:lnTo>
                  <a:lnTo>
                    <a:pt x="4131" y="19714"/>
                  </a:lnTo>
                  <a:lnTo>
                    <a:pt x="3340" y="20951"/>
                  </a:lnTo>
                  <a:lnTo>
                    <a:pt x="2622" y="22113"/>
                  </a:lnTo>
                  <a:lnTo>
                    <a:pt x="1979" y="23201"/>
                  </a:lnTo>
                  <a:lnTo>
                    <a:pt x="1410" y="24240"/>
                  </a:lnTo>
                  <a:lnTo>
                    <a:pt x="940" y="25155"/>
                  </a:lnTo>
                  <a:lnTo>
                    <a:pt x="569" y="25972"/>
                  </a:lnTo>
                  <a:lnTo>
                    <a:pt x="273" y="26714"/>
                  </a:lnTo>
                  <a:lnTo>
                    <a:pt x="174" y="27035"/>
                  </a:lnTo>
                  <a:lnTo>
                    <a:pt x="75" y="27307"/>
                  </a:lnTo>
                  <a:lnTo>
                    <a:pt x="25" y="27579"/>
                  </a:lnTo>
                  <a:lnTo>
                    <a:pt x="1" y="27802"/>
                  </a:lnTo>
                  <a:lnTo>
                    <a:pt x="1" y="28000"/>
                  </a:lnTo>
                  <a:lnTo>
                    <a:pt x="25" y="28148"/>
                  </a:lnTo>
                  <a:lnTo>
                    <a:pt x="75" y="28297"/>
                  </a:lnTo>
                  <a:lnTo>
                    <a:pt x="174" y="28371"/>
                  </a:lnTo>
                  <a:lnTo>
                    <a:pt x="273" y="28445"/>
                  </a:lnTo>
                  <a:lnTo>
                    <a:pt x="594" y="28445"/>
                  </a:lnTo>
                  <a:lnTo>
                    <a:pt x="767" y="28371"/>
                  </a:lnTo>
                  <a:lnTo>
                    <a:pt x="990" y="28297"/>
                  </a:lnTo>
                  <a:lnTo>
                    <a:pt x="1213" y="28173"/>
                  </a:lnTo>
                  <a:lnTo>
                    <a:pt x="1485" y="28025"/>
                  </a:lnTo>
                  <a:lnTo>
                    <a:pt x="1757" y="27827"/>
                  </a:lnTo>
                  <a:lnTo>
                    <a:pt x="2375" y="27357"/>
                  </a:lnTo>
                  <a:lnTo>
                    <a:pt x="3068" y="26763"/>
                  </a:lnTo>
                  <a:lnTo>
                    <a:pt x="3834" y="26071"/>
                  </a:lnTo>
                  <a:lnTo>
                    <a:pt x="4651" y="25254"/>
                  </a:lnTo>
                  <a:lnTo>
                    <a:pt x="5541" y="24339"/>
                  </a:lnTo>
                  <a:lnTo>
                    <a:pt x="6481" y="23350"/>
                  </a:lnTo>
                  <a:lnTo>
                    <a:pt x="7470" y="22237"/>
                  </a:lnTo>
                  <a:lnTo>
                    <a:pt x="8484" y="21074"/>
                  </a:lnTo>
                  <a:lnTo>
                    <a:pt x="9548" y="19813"/>
                  </a:lnTo>
                  <a:lnTo>
                    <a:pt x="10612" y="18502"/>
                  </a:lnTo>
                  <a:lnTo>
                    <a:pt x="11725" y="17117"/>
                  </a:lnTo>
                  <a:lnTo>
                    <a:pt x="12813" y="15682"/>
                  </a:lnTo>
                  <a:lnTo>
                    <a:pt x="13901" y="14223"/>
                  </a:lnTo>
                  <a:lnTo>
                    <a:pt x="14940" y="12788"/>
                  </a:lnTo>
                  <a:lnTo>
                    <a:pt x="15929" y="11403"/>
                  </a:lnTo>
                  <a:lnTo>
                    <a:pt x="16869" y="10043"/>
                  </a:lnTo>
                  <a:lnTo>
                    <a:pt x="17710" y="8757"/>
                  </a:lnTo>
                  <a:lnTo>
                    <a:pt x="18502" y="7520"/>
                  </a:lnTo>
                  <a:lnTo>
                    <a:pt x="19219" y="6333"/>
                  </a:lnTo>
                  <a:lnTo>
                    <a:pt x="19862" y="5244"/>
                  </a:lnTo>
                  <a:lnTo>
                    <a:pt x="20431" y="4230"/>
                  </a:lnTo>
                  <a:lnTo>
                    <a:pt x="20901" y="3290"/>
                  </a:lnTo>
                  <a:lnTo>
                    <a:pt x="21272" y="2474"/>
                  </a:lnTo>
                  <a:lnTo>
                    <a:pt x="21569" y="1757"/>
                  </a:lnTo>
                  <a:lnTo>
                    <a:pt x="21668" y="1435"/>
                  </a:lnTo>
                  <a:lnTo>
                    <a:pt x="21767" y="1138"/>
                  </a:lnTo>
                  <a:lnTo>
                    <a:pt x="21816" y="891"/>
                  </a:lnTo>
                  <a:lnTo>
                    <a:pt x="21841" y="644"/>
                  </a:lnTo>
                  <a:lnTo>
                    <a:pt x="21841" y="446"/>
                  </a:lnTo>
                  <a:lnTo>
                    <a:pt x="21816" y="297"/>
                  </a:lnTo>
                  <a:lnTo>
                    <a:pt x="21767" y="174"/>
                  </a:lnTo>
                  <a:lnTo>
                    <a:pt x="21668" y="75"/>
                  </a:lnTo>
                  <a:lnTo>
                    <a:pt x="21569" y="25"/>
                  </a:lnTo>
                  <a:lnTo>
                    <a:pt x="2142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571;p66"/>
            <p:cNvSpPr/>
            <p:nvPr/>
          </p:nvSpPr>
          <p:spPr>
            <a:xfrm>
              <a:off x="2682100" y="1466175"/>
              <a:ext cx="546025" cy="711150"/>
            </a:xfrm>
            <a:custGeom>
              <a:avLst/>
              <a:gdLst/>
              <a:ahLst/>
              <a:cxnLst/>
              <a:rect l="l" t="t" r="r" b="b"/>
              <a:pathLst>
                <a:path w="21841" h="28446" fill="none" extrusionOk="0">
                  <a:moveTo>
                    <a:pt x="21668" y="75"/>
                  </a:moveTo>
                  <a:lnTo>
                    <a:pt x="21668" y="75"/>
                  </a:lnTo>
                  <a:lnTo>
                    <a:pt x="21767" y="174"/>
                  </a:lnTo>
                  <a:lnTo>
                    <a:pt x="21816" y="297"/>
                  </a:lnTo>
                  <a:lnTo>
                    <a:pt x="21841" y="446"/>
                  </a:lnTo>
                  <a:lnTo>
                    <a:pt x="21841" y="644"/>
                  </a:lnTo>
                  <a:lnTo>
                    <a:pt x="21816" y="891"/>
                  </a:lnTo>
                  <a:lnTo>
                    <a:pt x="21767" y="1138"/>
                  </a:lnTo>
                  <a:lnTo>
                    <a:pt x="21668" y="1435"/>
                  </a:lnTo>
                  <a:lnTo>
                    <a:pt x="21569" y="1757"/>
                  </a:lnTo>
                  <a:lnTo>
                    <a:pt x="21272" y="2474"/>
                  </a:lnTo>
                  <a:lnTo>
                    <a:pt x="20901" y="3290"/>
                  </a:lnTo>
                  <a:lnTo>
                    <a:pt x="20431" y="4230"/>
                  </a:lnTo>
                  <a:lnTo>
                    <a:pt x="19862" y="5244"/>
                  </a:lnTo>
                  <a:lnTo>
                    <a:pt x="19219" y="6333"/>
                  </a:lnTo>
                  <a:lnTo>
                    <a:pt x="18502" y="7520"/>
                  </a:lnTo>
                  <a:lnTo>
                    <a:pt x="17710" y="8757"/>
                  </a:lnTo>
                  <a:lnTo>
                    <a:pt x="16869" y="10043"/>
                  </a:lnTo>
                  <a:lnTo>
                    <a:pt x="15929" y="11403"/>
                  </a:lnTo>
                  <a:lnTo>
                    <a:pt x="14940" y="12788"/>
                  </a:lnTo>
                  <a:lnTo>
                    <a:pt x="13901" y="14223"/>
                  </a:lnTo>
                  <a:lnTo>
                    <a:pt x="12813" y="15682"/>
                  </a:lnTo>
                  <a:lnTo>
                    <a:pt x="12813" y="15682"/>
                  </a:lnTo>
                  <a:lnTo>
                    <a:pt x="11725" y="17117"/>
                  </a:lnTo>
                  <a:lnTo>
                    <a:pt x="10612" y="18502"/>
                  </a:lnTo>
                  <a:lnTo>
                    <a:pt x="9548" y="19813"/>
                  </a:lnTo>
                  <a:lnTo>
                    <a:pt x="8484" y="21074"/>
                  </a:lnTo>
                  <a:lnTo>
                    <a:pt x="7470" y="22237"/>
                  </a:lnTo>
                  <a:lnTo>
                    <a:pt x="6481" y="23350"/>
                  </a:lnTo>
                  <a:lnTo>
                    <a:pt x="5541" y="24339"/>
                  </a:lnTo>
                  <a:lnTo>
                    <a:pt x="4651" y="25254"/>
                  </a:lnTo>
                  <a:lnTo>
                    <a:pt x="3834" y="26071"/>
                  </a:lnTo>
                  <a:lnTo>
                    <a:pt x="3068" y="26763"/>
                  </a:lnTo>
                  <a:lnTo>
                    <a:pt x="2375" y="27357"/>
                  </a:lnTo>
                  <a:lnTo>
                    <a:pt x="1757" y="27827"/>
                  </a:lnTo>
                  <a:lnTo>
                    <a:pt x="1485" y="28025"/>
                  </a:lnTo>
                  <a:lnTo>
                    <a:pt x="1213" y="28173"/>
                  </a:lnTo>
                  <a:lnTo>
                    <a:pt x="990" y="28297"/>
                  </a:lnTo>
                  <a:lnTo>
                    <a:pt x="767" y="28371"/>
                  </a:lnTo>
                  <a:lnTo>
                    <a:pt x="594" y="28445"/>
                  </a:lnTo>
                  <a:lnTo>
                    <a:pt x="421" y="28445"/>
                  </a:lnTo>
                  <a:lnTo>
                    <a:pt x="273" y="28445"/>
                  </a:lnTo>
                  <a:lnTo>
                    <a:pt x="174" y="28371"/>
                  </a:lnTo>
                  <a:lnTo>
                    <a:pt x="174" y="28371"/>
                  </a:lnTo>
                  <a:lnTo>
                    <a:pt x="75" y="28297"/>
                  </a:lnTo>
                  <a:lnTo>
                    <a:pt x="25" y="28148"/>
                  </a:lnTo>
                  <a:lnTo>
                    <a:pt x="1" y="28000"/>
                  </a:lnTo>
                  <a:lnTo>
                    <a:pt x="1" y="27802"/>
                  </a:lnTo>
                  <a:lnTo>
                    <a:pt x="25" y="27579"/>
                  </a:lnTo>
                  <a:lnTo>
                    <a:pt x="75" y="27307"/>
                  </a:lnTo>
                  <a:lnTo>
                    <a:pt x="174" y="27035"/>
                  </a:lnTo>
                  <a:lnTo>
                    <a:pt x="273" y="26714"/>
                  </a:lnTo>
                  <a:lnTo>
                    <a:pt x="569" y="25972"/>
                  </a:lnTo>
                  <a:lnTo>
                    <a:pt x="940" y="25155"/>
                  </a:lnTo>
                  <a:lnTo>
                    <a:pt x="1410" y="24240"/>
                  </a:lnTo>
                  <a:lnTo>
                    <a:pt x="1979" y="23201"/>
                  </a:lnTo>
                  <a:lnTo>
                    <a:pt x="2622" y="22113"/>
                  </a:lnTo>
                  <a:lnTo>
                    <a:pt x="3340" y="20951"/>
                  </a:lnTo>
                  <a:lnTo>
                    <a:pt x="4131" y="19714"/>
                  </a:lnTo>
                  <a:lnTo>
                    <a:pt x="4972" y="18403"/>
                  </a:lnTo>
                  <a:lnTo>
                    <a:pt x="5912" y="17043"/>
                  </a:lnTo>
                  <a:lnTo>
                    <a:pt x="6901" y="15657"/>
                  </a:lnTo>
                  <a:lnTo>
                    <a:pt x="7940" y="14248"/>
                  </a:lnTo>
                  <a:lnTo>
                    <a:pt x="9029" y="12788"/>
                  </a:lnTo>
                  <a:lnTo>
                    <a:pt x="9029" y="12788"/>
                  </a:lnTo>
                  <a:lnTo>
                    <a:pt x="10117" y="11354"/>
                  </a:lnTo>
                  <a:lnTo>
                    <a:pt x="11230" y="9969"/>
                  </a:lnTo>
                  <a:lnTo>
                    <a:pt x="12294" y="8633"/>
                  </a:lnTo>
                  <a:lnTo>
                    <a:pt x="13357" y="7396"/>
                  </a:lnTo>
                  <a:lnTo>
                    <a:pt x="14371" y="6209"/>
                  </a:lnTo>
                  <a:lnTo>
                    <a:pt x="15361" y="5121"/>
                  </a:lnTo>
                  <a:lnTo>
                    <a:pt x="16300" y="4106"/>
                  </a:lnTo>
                  <a:lnTo>
                    <a:pt x="17191" y="3191"/>
                  </a:lnTo>
                  <a:lnTo>
                    <a:pt x="18007" y="2375"/>
                  </a:lnTo>
                  <a:lnTo>
                    <a:pt x="18774" y="1682"/>
                  </a:lnTo>
                  <a:lnTo>
                    <a:pt x="19466" y="1089"/>
                  </a:lnTo>
                  <a:lnTo>
                    <a:pt x="20085" y="619"/>
                  </a:lnTo>
                  <a:lnTo>
                    <a:pt x="20357" y="446"/>
                  </a:lnTo>
                  <a:lnTo>
                    <a:pt x="20629" y="273"/>
                  </a:lnTo>
                  <a:lnTo>
                    <a:pt x="20852" y="149"/>
                  </a:lnTo>
                  <a:lnTo>
                    <a:pt x="21074" y="75"/>
                  </a:lnTo>
                  <a:lnTo>
                    <a:pt x="21247" y="25"/>
                  </a:lnTo>
                  <a:lnTo>
                    <a:pt x="21420" y="1"/>
                  </a:lnTo>
                  <a:lnTo>
                    <a:pt x="21569" y="25"/>
                  </a:lnTo>
                  <a:lnTo>
                    <a:pt x="21668" y="7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572;p66"/>
            <p:cNvSpPr/>
            <p:nvPr/>
          </p:nvSpPr>
          <p:spPr>
            <a:xfrm>
              <a:off x="1409525" y="2449375"/>
              <a:ext cx="2715225" cy="2652175"/>
            </a:xfrm>
            <a:custGeom>
              <a:avLst/>
              <a:gdLst/>
              <a:ahLst/>
              <a:cxnLst/>
              <a:rect l="l" t="t" r="r" b="b"/>
              <a:pathLst>
                <a:path w="108609" h="106087" extrusionOk="0">
                  <a:moveTo>
                    <a:pt x="38611" y="0"/>
                  </a:moveTo>
                  <a:lnTo>
                    <a:pt x="37621" y="569"/>
                  </a:lnTo>
                  <a:lnTo>
                    <a:pt x="36632" y="1113"/>
                  </a:lnTo>
                  <a:lnTo>
                    <a:pt x="35667" y="1707"/>
                  </a:lnTo>
                  <a:lnTo>
                    <a:pt x="34703" y="2301"/>
                  </a:lnTo>
                  <a:lnTo>
                    <a:pt x="33491" y="3067"/>
                  </a:lnTo>
                  <a:lnTo>
                    <a:pt x="32303" y="3859"/>
                  </a:lnTo>
                  <a:lnTo>
                    <a:pt x="31116" y="4675"/>
                  </a:lnTo>
                  <a:lnTo>
                    <a:pt x="29954" y="5516"/>
                  </a:lnTo>
                  <a:lnTo>
                    <a:pt x="28816" y="6382"/>
                  </a:lnTo>
                  <a:lnTo>
                    <a:pt x="27703" y="7247"/>
                  </a:lnTo>
                  <a:lnTo>
                    <a:pt x="26590" y="8163"/>
                  </a:lnTo>
                  <a:lnTo>
                    <a:pt x="25477" y="9078"/>
                  </a:lnTo>
                  <a:lnTo>
                    <a:pt x="24413" y="10018"/>
                  </a:lnTo>
                  <a:lnTo>
                    <a:pt x="23349" y="10982"/>
                  </a:lnTo>
                  <a:lnTo>
                    <a:pt x="22311" y="11947"/>
                  </a:lnTo>
                  <a:lnTo>
                    <a:pt x="21297" y="12961"/>
                  </a:lnTo>
                  <a:lnTo>
                    <a:pt x="20307" y="13975"/>
                  </a:lnTo>
                  <a:lnTo>
                    <a:pt x="19318" y="15014"/>
                  </a:lnTo>
                  <a:lnTo>
                    <a:pt x="18353" y="16053"/>
                  </a:lnTo>
                  <a:lnTo>
                    <a:pt x="17413" y="17141"/>
                  </a:lnTo>
                  <a:lnTo>
                    <a:pt x="16498" y="18230"/>
                  </a:lnTo>
                  <a:lnTo>
                    <a:pt x="15608" y="19318"/>
                  </a:lnTo>
                  <a:lnTo>
                    <a:pt x="14717" y="20456"/>
                  </a:lnTo>
                  <a:lnTo>
                    <a:pt x="13876" y="21593"/>
                  </a:lnTo>
                  <a:lnTo>
                    <a:pt x="13035" y="22756"/>
                  </a:lnTo>
                  <a:lnTo>
                    <a:pt x="12219" y="23918"/>
                  </a:lnTo>
                  <a:lnTo>
                    <a:pt x="11427" y="25106"/>
                  </a:lnTo>
                  <a:lnTo>
                    <a:pt x="10661" y="26318"/>
                  </a:lnTo>
                  <a:lnTo>
                    <a:pt x="9919" y="27530"/>
                  </a:lnTo>
                  <a:lnTo>
                    <a:pt x="9201" y="28766"/>
                  </a:lnTo>
                  <a:lnTo>
                    <a:pt x="8484" y="30028"/>
                  </a:lnTo>
                  <a:lnTo>
                    <a:pt x="7816" y="31289"/>
                  </a:lnTo>
                  <a:lnTo>
                    <a:pt x="7173" y="32576"/>
                  </a:lnTo>
                  <a:lnTo>
                    <a:pt x="6555" y="33862"/>
                  </a:lnTo>
                  <a:lnTo>
                    <a:pt x="5936" y="35173"/>
                  </a:lnTo>
                  <a:lnTo>
                    <a:pt x="5368" y="36508"/>
                  </a:lnTo>
                  <a:lnTo>
                    <a:pt x="4700" y="38091"/>
                  </a:lnTo>
                  <a:lnTo>
                    <a:pt x="4081" y="39674"/>
                  </a:lnTo>
                  <a:lnTo>
                    <a:pt x="3488" y="41307"/>
                  </a:lnTo>
                  <a:lnTo>
                    <a:pt x="2944" y="42939"/>
                  </a:lnTo>
                  <a:lnTo>
                    <a:pt x="2424" y="44596"/>
                  </a:lnTo>
                  <a:lnTo>
                    <a:pt x="1930" y="46254"/>
                  </a:lnTo>
                  <a:lnTo>
                    <a:pt x="1509" y="47911"/>
                  </a:lnTo>
                  <a:lnTo>
                    <a:pt x="1113" y="49593"/>
                  </a:lnTo>
                  <a:lnTo>
                    <a:pt x="866" y="50805"/>
                  </a:lnTo>
                  <a:lnTo>
                    <a:pt x="643" y="52017"/>
                  </a:lnTo>
                  <a:lnTo>
                    <a:pt x="470" y="53229"/>
                  </a:lnTo>
                  <a:lnTo>
                    <a:pt x="297" y="54441"/>
                  </a:lnTo>
                  <a:lnTo>
                    <a:pt x="173" y="55653"/>
                  </a:lnTo>
                  <a:lnTo>
                    <a:pt x="99" y="56865"/>
                  </a:lnTo>
                  <a:lnTo>
                    <a:pt x="25" y="58052"/>
                  </a:lnTo>
                  <a:lnTo>
                    <a:pt x="0" y="59264"/>
                  </a:lnTo>
                  <a:lnTo>
                    <a:pt x="25" y="60031"/>
                  </a:lnTo>
                  <a:lnTo>
                    <a:pt x="25" y="60797"/>
                  </a:lnTo>
                  <a:lnTo>
                    <a:pt x="74" y="61564"/>
                  </a:lnTo>
                  <a:lnTo>
                    <a:pt x="124" y="62331"/>
                  </a:lnTo>
                  <a:lnTo>
                    <a:pt x="198" y="63073"/>
                  </a:lnTo>
                  <a:lnTo>
                    <a:pt x="272" y="63840"/>
                  </a:lnTo>
                  <a:lnTo>
                    <a:pt x="371" y="64582"/>
                  </a:lnTo>
                  <a:lnTo>
                    <a:pt x="495" y="65324"/>
                  </a:lnTo>
                  <a:lnTo>
                    <a:pt x="841" y="67253"/>
                  </a:lnTo>
                  <a:lnTo>
                    <a:pt x="1262" y="69108"/>
                  </a:lnTo>
                  <a:lnTo>
                    <a:pt x="1682" y="70914"/>
                  </a:lnTo>
                  <a:lnTo>
                    <a:pt x="2177" y="72645"/>
                  </a:lnTo>
                  <a:lnTo>
                    <a:pt x="2696" y="74302"/>
                  </a:lnTo>
                  <a:lnTo>
                    <a:pt x="3240" y="75935"/>
                  </a:lnTo>
                  <a:lnTo>
                    <a:pt x="3859" y="77493"/>
                  </a:lnTo>
                  <a:lnTo>
                    <a:pt x="4477" y="78977"/>
                  </a:lnTo>
                  <a:lnTo>
                    <a:pt x="5170" y="80437"/>
                  </a:lnTo>
                  <a:lnTo>
                    <a:pt x="5887" y="81822"/>
                  </a:lnTo>
                  <a:lnTo>
                    <a:pt x="6629" y="83157"/>
                  </a:lnTo>
                  <a:lnTo>
                    <a:pt x="7421" y="84444"/>
                  </a:lnTo>
                  <a:lnTo>
                    <a:pt x="8237" y="85705"/>
                  </a:lnTo>
                  <a:lnTo>
                    <a:pt x="9102" y="86892"/>
                  </a:lnTo>
                  <a:lnTo>
                    <a:pt x="10018" y="88030"/>
                  </a:lnTo>
                  <a:lnTo>
                    <a:pt x="10933" y="89118"/>
                  </a:lnTo>
                  <a:lnTo>
                    <a:pt x="11922" y="90182"/>
                  </a:lnTo>
                  <a:lnTo>
                    <a:pt x="12912" y="91171"/>
                  </a:lnTo>
                  <a:lnTo>
                    <a:pt x="13950" y="92136"/>
                  </a:lnTo>
                  <a:lnTo>
                    <a:pt x="15039" y="93076"/>
                  </a:lnTo>
                  <a:lnTo>
                    <a:pt x="16152" y="93942"/>
                  </a:lnTo>
                  <a:lnTo>
                    <a:pt x="17290" y="94783"/>
                  </a:lnTo>
                  <a:lnTo>
                    <a:pt x="18452" y="95599"/>
                  </a:lnTo>
                  <a:lnTo>
                    <a:pt x="19664" y="96366"/>
                  </a:lnTo>
                  <a:lnTo>
                    <a:pt x="20901" y="97108"/>
                  </a:lnTo>
                  <a:lnTo>
                    <a:pt x="22187" y="97800"/>
                  </a:lnTo>
                  <a:lnTo>
                    <a:pt x="23498" y="98468"/>
                  </a:lnTo>
                  <a:lnTo>
                    <a:pt x="24834" y="99111"/>
                  </a:lnTo>
                  <a:lnTo>
                    <a:pt x="26194" y="99705"/>
                  </a:lnTo>
                  <a:lnTo>
                    <a:pt x="27604" y="100274"/>
                  </a:lnTo>
                  <a:lnTo>
                    <a:pt x="29014" y="100818"/>
                  </a:lnTo>
                  <a:lnTo>
                    <a:pt x="30473" y="101337"/>
                  </a:lnTo>
                  <a:lnTo>
                    <a:pt x="32328" y="101956"/>
                  </a:lnTo>
                  <a:lnTo>
                    <a:pt x="34183" y="102500"/>
                  </a:lnTo>
                  <a:lnTo>
                    <a:pt x="36038" y="102994"/>
                  </a:lnTo>
                  <a:lnTo>
                    <a:pt x="37918" y="103440"/>
                  </a:lnTo>
                  <a:lnTo>
                    <a:pt x="39823" y="103835"/>
                  </a:lnTo>
                  <a:lnTo>
                    <a:pt x="41727" y="104182"/>
                  </a:lnTo>
                  <a:lnTo>
                    <a:pt x="43632" y="104478"/>
                  </a:lnTo>
                  <a:lnTo>
                    <a:pt x="45561" y="104726"/>
                  </a:lnTo>
                  <a:lnTo>
                    <a:pt x="52561" y="105542"/>
                  </a:lnTo>
                  <a:lnTo>
                    <a:pt x="54465" y="105740"/>
                  </a:lnTo>
                  <a:lnTo>
                    <a:pt x="56395" y="105913"/>
                  </a:lnTo>
                  <a:lnTo>
                    <a:pt x="58324" y="106012"/>
                  </a:lnTo>
                  <a:lnTo>
                    <a:pt x="60278" y="106061"/>
                  </a:lnTo>
                  <a:lnTo>
                    <a:pt x="62207" y="106086"/>
                  </a:lnTo>
                  <a:lnTo>
                    <a:pt x="64136" y="106037"/>
                  </a:lnTo>
                  <a:lnTo>
                    <a:pt x="66066" y="105938"/>
                  </a:lnTo>
                  <a:lnTo>
                    <a:pt x="67995" y="105765"/>
                  </a:lnTo>
                  <a:lnTo>
                    <a:pt x="69529" y="105616"/>
                  </a:lnTo>
                  <a:lnTo>
                    <a:pt x="71037" y="105394"/>
                  </a:lnTo>
                  <a:lnTo>
                    <a:pt x="72546" y="105171"/>
                  </a:lnTo>
                  <a:lnTo>
                    <a:pt x="74005" y="104899"/>
                  </a:lnTo>
                  <a:lnTo>
                    <a:pt x="75465" y="104602"/>
                  </a:lnTo>
                  <a:lnTo>
                    <a:pt x="76875" y="104256"/>
                  </a:lnTo>
                  <a:lnTo>
                    <a:pt x="78284" y="103860"/>
                  </a:lnTo>
                  <a:lnTo>
                    <a:pt x="79670" y="103440"/>
                  </a:lnTo>
                  <a:lnTo>
                    <a:pt x="81030" y="102970"/>
                  </a:lnTo>
                  <a:lnTo>
                    <a:pt x="82341" y="102475"/>
                  </a:lnTo>
                  <a:lnTo>
                    <a:pt x="83652" y="101906"/>
                  </a:lnTo>
                  <a:lnTo>
                    <a:pt x="84938" y="101312"/>
                  </a:lnTo>
                  <a:lnTo>
                    <a:pt x="86199" y="100669"/>
                  </a:lnTo>
                  <a:lnTo>
                    <a:pt x="87436" y="99977"/>
                  </a:lnTo>
                  <a:lnTo>
                    <a:pt x="88648" y="99235"/>
                  </a:lnTo>
                  <a:lnTo>
                    <a:pt x="89835" y="98419"/>
                  </a:lnTo>
                  <a:lnTo>
                    <a:pt x="90998" y="97578"/>
                  </a:lnTo>
                  <a:lnTo>
                    <a:pt x="92136" y="96687"/>
                  </a:lnTo>
                  <a:lnTo>
                    <a:pt x="93273" y="95722"/>
                  </a:lnTo>
                  <a:lnTo>
                    <a:pt x="94362" y="94708"/>
                  </a:lnTo>
                  <a:lnTo>
                    <a:pt x="95425" y="93645"/>
                  </a:lnTo>
                  <a:lnTo>
                    <a:pt x="96464" y="92507"/>
                  </a:lnTo>
                  <a:lnTo>
                    <a:pt x="97478" y="91320"/>
                  </a:lnTo>
                  <a:lnTo>
                    <a:pt x="98468" y="90083"/>
                  </a:lnTo>
                  <a:lnTo>
                    <a:pt x="99457" y="88772"/>
                  </a:lnTo>
                  <a:lnTo>
                    <a:pt x="100397" y="87387"/>
                  </a:lnTo>
                  <a:lnTo>
                    <a:pt x="101312" y="85952"/>
                  </a:lnTo>
                  <a:lnTo>
                    <a:pt x="102203" y="84444"/>
                  </a:lnTo>
                  <a:lnTo>
                    <a:pt x="103068" y="82861"/>
                  </a:lnTo>
                  <a:lnTo>
                    <a:pt x="103909" y="81228"/>
                  </a:lnTo>
                  <a:lnTo>
                    <a:pt x="104750" y="79497"/>
                  </a:lnTo>
                  <a:lnTo>
                    <a:pt x="105542" y="77716"/>
                  </a:lnTo>
                  <a:lnTo>
                    <a:pt x="105839" y="76999"/>
                  </a:lnTo>
                  <a:lnTo>
                    <a:pt x="106111" y="76281"/>
                  </a:lnTo>
                  <a:lnTo>
                    <a:pt x="106383" y="75539"/>
                  </a:lnTo>
                  <a:lnTo>
                    <a:pt x="106630" y="74797"/>
                  </a:lnTo>
                  <a:lnTo>
                    <a:pt x="106853" y="74055"/>
                  </a:lnTo>
                  <a:lnTo>
                    <a:pt x="107075" y="73313"/>
                  </a:lnTo>
                  <a:lnTo>
                    <a:pt x="107273" y="72546"/>
                  </a:lnTo>
                  <a:lnTo>
                    <a:pt x="107446" y="71780"/>
                  </a:lnTo>
                  <a:lnTo>
                    <a:pt x="107768" y="70296"/>
                  </a:lnTo>
                  <a:lnTo>
                    <a:pt x="108040" y="68787"/>
                  </a:lnTo>
                  <a:lnTo>
                    <a:pt x="108238" y="67278"/>
                  </a:lnTo>
                  <a:lnTo>
                    <a:pt x="108411" y="65720"/>
                  </a:lnTo>
                  <a:lnTo>
                    <a:pt x="108510" y="64186"/>
                  </a:lnTo>
                  <a:lnTo>
                    <a:pt x="108584" y="62628"/>
                  </a:lnTo>
                  <a:lnTo>
                    <a:pt x="108609" y="61070"/>
                  </a:lnTo>
                  <a:lnTo>
                    <a:pt x="108584" y="59487"/>
                  </a:lnTo>
                  <a:lnTo>
                    <a:pt x="108535" y="57928"/>
                  </a:lnTo>
                  <a:lnTo>
                    <a:pt x="108436" y="56345"/>
                  </a:lnTo>
                  <a:lnTo>
                    <a:pt x="108312" y="54787"/>
                  </a:lnTo>
                  <a:lnTo>
                    <a:pt x="108164" y="53204"/>
                  </a:lnTo>
                  <a:lnTo>
                    <a:pt x="107966" y="51646"/>
                  </a:lnTo>
                  <a:lnTo>
                    <a:pt x="107743" y="50112"/>
                  </a:lnTo>
                  <a:lnTo>
                    <a:pt x="107520" y="48554"/>
                  </a:lnTo>
                  <a:lnTo>
                    <a:pt x="107248" y="47045"/>
                  </a:lnTo>
                  <a:lnTo>
                    <a:pt x="107026" y="45907"/>
                  </a:lnTo>
                  <a:lnTo>
                    <a:pt x="106778" y="44770"/>
                  </a:lnTo>
                  <a:lnTo>
                    <a:pt x="106531" y="43657"/>
                  </a:lnTo>
                  <a:lnTo>
                    <a:pt x="106259" y="42519"/>
                  </a:lnTo>
                  <a:lnTo>
                    <a:pt x="105962" y="41406"/>
                  </a:lnTo>
                  <a:lnTo>
                    <a:pt x="105665" y="40293"/>
                  </a:lnTo>
                  <a:lnTo>
                    <a:pt x="105344" y="39204"/>
                  </a:lnTo>
                  <a:lnTo>
                    <a:pt x="104998" y="38116"/>
                  </a:lnTo>
                  <a:lnTo>
                    <a:pt x="104651" y="37003"/>
                  </a:lnTo>
                  <a:lnTo>
                    <a:pt x="104280" y="35939"/>
                  </a:lnTo>
                  <a:lnTo>
                    <a:pt x="103885" y="34851"/>
                  </a:lnTo>
                  <a:lnTo>
                    <a:pt x="103489" y="33788"/>
                  </a:lnTo>
                  <a:lnTo>
                    <a:pt x="103068" y="32724"/>
                  </a:lnTo>
                  <a:lnTo>
                    <a:pt x="102623" y="31660"/>
                  </a:lnTo>
                  <a:lnTo>
                    <a:pt x="102178" y="30621"/>
                  </a:lnTo>
                  <a:lnTo>
                    <a:pt x="101708" y="29558"/>
                  </a:lnTo>
                  <a:lnTo>
                    <a:pt x="100991" y="28049"/>
                  </a:lnTo>
                  <a:lnTo>
                    <a:pt x="100249" y="26565"/>
                  </a:lnTo>
                  <a:lnTo>
                    <a:pt x="99457" y="25081"/>
                  </a:lnTo>
                  <a:lnTo>
                    <a:pt x="98666" y="23646"/>
                  </a:lnTo>
                  <a:lnTo>
                    <a:pt x="97825" y="22212"/>
                  </a:lnTo>
                  <a:lnTo>
                    <a:pt x="96959" y="20777"/>
                  </a:lnTo>
                  <a:lnTo>
                    <a:pt x="96044" y="19392"/>
                  </a:lnTo>
                  <a:lnTo>
                    <a:pt x="95104" y="18007"/>
                  </a:lnTo>
                  <a:lnTo>
                    <a:pt x="94139" y="16647"/>
                  </a:lnTo>
                  <a:lnTo>
                    <a:pt x="93150" y="15311"/>
                  </a:lnTo>
                  <a:lnTo>
                    <a:pt x="92136" y="14000"/>
                  </a:lnTo>
                  <a:lnTo>
                    <a:pt x="91072" y="12689"/>
                  </a:lnTo>
                  <a:lnTo>
                    <a:pt x="89984" y="11428"/>
                  </a:lnTo>
                  <a:lnTo>
                    <a:pt x="88871" y="10166"/>
                  </a:lnTo>
                  <a:lnTo>
                    <a:pt x="87733" y="8954"/>
                  </a:lnTo>
                  <a:lnTo>
                    <a:pt x="86570" y="7742"/>
                  </a:lnTo>
                  <a:lnTo>
                    <a:pt x="85482" y="6679"/>
                  </a:lnTo>
                  <a:lnTo>
                    <a:pt x="84369" y="5615"/>
                  </a:lnTo>
                  <a:lnTo>
                    <a:pt x="84122" y="5392"/>
                  </a:lnTo>
                  <a:lnTo>
                    <a:pt x="386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573;p66"/>
            <p:cNvSpPr/>
            <p:nvPr/>
          </p:nvSpPr>
          <p:spPr>
            <a:xfrm>
              <a:off x="1409525" y="2449375"/>
              <a:ext cx="2715225" cy="2652175"/>
            </a:xfrm>
            <a:custGeom>
              <a:avLst/>
              <a:gdLst/>
              <a:ahLst/>
              <a:cxnLst/>
              <a:rect l="l" t="t" r="r" b="b"/>
              <a:pathLst>
                <a:path w="108609" h="106087" fill="none" extrusionOk="0">
                  <a:moveTo>
                    <a:pt x="107446" y="71780"/>
                  </a:moveTo>
                  <a:lnTo>
                    <a:pt x="107446" y="71780"/>
                  </a:lnTo>
                  <a:lnTo>
                    <a:pt x="107273" y="72546"/>
                  </a:lnTo>
                  <a:lnTo>
                    <a:pt x="107075" y="73313"/>
                  </a:lnTo>
                  <a:lnTo>
                    <a:pt x="106853" y="74055"/>
                  </a:lnTo>
                  <a:lnTo>
                    <a:pt x="106630" y="74797"/>
                  </a:lnTo>
                  <a:lnTo>
                    <a:pt x="106383" y="75539"/>
                  </a:lnTo>
                  <a:lnTo>
                    <a:pt x="106111" y="76281"/>
                  </a:lnTo>
                  <a:lnTo>
                    <a:pt x="105839" y="76999"/>
                  </a:lnTo>
                  <a:lnTo>
                    <a:pt x="105542" y="77716"/>
                  </a:lnTo>
                  <a:lnTo>
                    <a:pt x="105542" y="77716"/>
                  </a:lnTo>
                  <a:lnTo>
                    <a:pt x="104750" y="79497"/>
                  </a:lnTo>
                  <a:lnTo>
                    <a:pt x="103909" y="81228"/>
                  </a:lnTo>
                  <a:lnTo>
                    <a:pt x="103068" y="82861"/>
                  </a:lnTo>
                  <a:lnTo>
                    <a:pt x="102203" y="84444"/>
                  </a:lnTo>
                  <a:lnTo>
                    <a:pt x="101312" y="85952"/>
                  </a:lnTo>
                  <a:lnTo>
                    <a:pt x="100397" y="87387"/>
                  </a:lnTo>
                  <a:lnTo>
                    <a:pt x="99457" y="88772"/>
                  </a:lnTo>
                  <a:lnTo>
                    <a:pt x="98468" y="90083"/>
                  </a:lnTo>
                  <a:lnTo>
                    <a:pt x="97478" y="91320"/>
                  </a:lnTo>
                  <a:lnTo>
                    <a:pt x="96464" y="92507"/>
                  </a:lnTo>
                  <a:lnTo>
                    <a:pt x="95425" y="93645"/>
                  </a:lnTo>
                  <a:lnTo>
                    <a:pt x="94362" y="94708"/>
                  </a:lnTo>
                  <a:lnTo>
                    <a:pt x="93273" y="95722"/>
                  </a:lnTo>
                  <a:lnTo>
                    <a:pt x="92136" y="96687"/>
                  </a:lnTo>
                  <a:lnTo>
                    <a:pt x="90998" y="97578"/>
                  </a:lnTo>
                  <a:lnTo>
                    <a:pt x="89835" y="98419"/>
                  </a:lnTo>
                  <a:lnTo>
                    <a:pt x="88648" y="99235"/>
                  </a:lnTo>
                  <a:lnTo>
                    <a:pt x="87436" y="99977"/>
                  </a:lnTo>
                  <a:lnTo>
                    <a:pt x="86199" y="100669"/>
                  </a:lnTo>
                  <a:lnTo>
                    <a:pt x="84938" y="101312"/>
                  </a:lnTo>
                  <a:lnTo>
                    <a:pt x="83652" y="101906"/>
                  </a:lnTo>
                  <a:lnTo>
                    <a:pt x="82341" y="102475"/>
                  </a:lnTo>
                  <a:lnTo>
                    <a:pt x="81030" y="102970"/>
                  </a:lnTo>
                  <a:lnTo>
                    <a:pt x="79670" y="103440"/>
                  </a:lnTo>
                  <a:lnTo>
                    <a:pt x="78284" y="103860"/>
                  </a:lnTo>
                  <a:lnTo>
                    <a:pt x="76875" y="104256"/>
                  </a:lnTo>
                  <a:lnTo>
                    <a:pt x="75465" y="104602"/>
                  </a:lnTo>
                  <a:lnTo>
                    <a:pt x="74005" y="104899"/>
                  </a:lnTo>
                  <a:lnTo>
                    <a:pt x="72546" y="105171"/>
                  </a:lnTo>
                  <a:lnTo>
                    <a:pt x="71037" y="105394"/>
                  </a:lnTo>
                  <a:lnTo>
                    <a:pt x="69529" y="105616"/>
                  </a:lnTo>
                  <a:lnTo>
                    <a:pt x="67995" y="105765"/>
                  </a:lnTo>
                  <a:lnTo>
                    <a:pt x="67995" y="105765"/>
                  </a:lnTo>
                  <a:lnTo>
                    <a:pt x="66066" y="105938"/>
                  </a:lnTo>
                  <a:lnTo>
                    <a:pt x="64136" y="106037"/>
                  </a:lnTo>
                  <a:lnTo>
                    <a:pt x="62207" y="106086"/>
                  </a:lnTo>
                  <a:lnTo>
                    <a:pt x="60278" y="106061"/>
                  </a:lnTo>
                  <a:lnTo>
                    <a:pt x="58324" y="106012"/>
                  </a:lnTo>
                  <a:lnTo>
                    <a:pt x="56395" y="105913"/>
                  </a:lnTo>
                  <a:lnTo>
                    <a:pt x="54465" y="105740"/>
                  </a:lnTo>
                  <a:lnTo>
                    <a:pt x="52561" y="105542"/>
                  </a:lnTo>
                  <a:lnTo>
                    <a:pt x="45561" y="104726"/>
                  </a:lnTo>
                  <a:lnTo>
                    <a:pt x="45561" y="104726"/>
                  </a:lnTo>
                  <a:lnTo>
                    <a:pt x="43632" y="104478"/>
                  </a:lnTo>
                  <a:lnTo>
                    <a:pt x="41727" y="104182"/>
                  </a:lnTo>
                  <a:lnTo>
                    <a:pt x="39823" y="103835"/>
                  </a:lnTo>
                  <a:lnTo>
                    <a:pt x="37918" y="103440"/>
                  </a:lnTo>
                  <a:lnTo>
                    <a:pt x="36038" y="102994"/>
                  </a:lnTo>
                  <a:lnTo>
                    <a:pt x="34183" y="102500"/>
                  </a:lnTo>
                  <a:lnTo>
                    <a:pt x="32328" y="101956"/>
                  </a:lnTo>
                  <a:lnTo>
                    <a:pt x="30473" y="101337"/>
                  </a:lnTo>
                  <a:lnTo>
                    <a:pt x="30473" y="101337"/>
                  </a:lnTo>
                  <a:lnTo>
                    <a:pt x="29014" y="100818"/>
                  </a:lnTo>
                  <a:lnTo>
                    <a:pt x="27604" y="100274"/>
                  </a:lnTo>
                  <a:lnTo>
                    <a:pt x="26194" y="99705"/>
                  </a:lnTo>
                  <a:lnTo>
                    <a:pt x="24834" y="99111"/>
                  </a:lnTo>
                  <a:lnTo>
                    <a:pt x="23498" y="98468"/>
                  </a:lnTo>
                  <a:lnTo>
                    <a:pt x="22187" y="97800"/>
                  </a:lnTo>
                  <a:lnTo>
                    <a:pt x="20901" y="97108"/>
                  </a:lnTo>
                  <a:lnTo>
                    <a:pt x="19664" y="96366"/>
                  </a:lnTo>
                  <a:lnTo>
                    <a:pt x="18452" y="95599"/>
                  </a:lnTo>
                  <a:lnTo>
                    <a:pt x="17290" y="94783"/>
                  </a:lnTo>
                  <a:lnTo>
                    <a:pt x="16152" y="93942"/>
                  </a:lnTo>
                  <a:lnTo>
                    <a:pt x="15039" y="93076"/>
                  </a:lnTo>
                  <a:lnTo>
                    <a:pt x="13950" y="92136"/>
                  </a:lnTo>
                  <a:lnTo>
                    <a:pt x="12912" y="91171"/>
                  </a:lnTo>
                  <a:lnTo>
                    <a:pt x="11922" y="90182"/>
                  </a:lnTo>
                  <a:lnTo>
                    <a:pt x="10933" y="89118"/>
                  </a:lnTo>
                  <a:lnTo>
                    <a:pt x="10018" y="88030"/>
                  </a:lnTo>
                  <a:lnTo>
                    <a:pt x="9102" y="86892"/>
                  </a:lnTo>
                  <a:lnTo>
                    <a:pt x="8237" y="85705"/>
                  </a:lnTo>
                  <a:lnTo>
                    <a:pt x="7421" y="84444"/>
                  </a:lnTo>
                  <a:lnTo>
                    <a:pt x="6629" y="83157"/>
                  </a:lnTo>
                  <a:lnTo>
                    <a:pt x="5887" y="81822"/>
                  </a:lnTo>
                  <a:lnTo>
                    <a:pt x="5170" y="80437"/>
                  </a:lnTo>
                  <a:lnTo>
                    <a:pt x="4477" y="78977"/>
                  </a:lnTo>
                  <a:lnTo>
                    <a:pt x="3859" y="77493"/>
                  </a:lnTo>
                  <a:lnTo>
                    <a:pt x="3240" y="75935"/>
                  </a:lnTo>
                  <a:lnTo>
                    <a:pt x="2696" y="74302"/>
                  </a:lnTo>
                  <a:lnTo>
                    <a:pt x="2177" y="72645"/>
                  </a:lnTo>
                  <a:lnTo>
                    <a:pt x="1682" y="70914"/>
                  </a:lnTo>
                  <a:lnTo>
                    <a:pt x="1262" y="69108"/>
                  </a:lnTo>
                  <a:lnTo>
                    <a:pt x="841" y="67253"/>
                  </a:lnTo>
                  <a:lnTo>
                    <a:pt x="495" y="65324"/>
                  </a:lnTo>
                  <a:lnTo>
                    <a:pt x="495" y="65324"/>
                  </a:lnTo>
                  <a:lnTo>
                    <a:pt x="371" y="64582"/>
                  </a:lnTo>
                  <a:lnTo>
                    <a:pt x="272" y="63840"/>
                  </a:lnTo>
                  <a:lnTo>
                    <a:pt x="198" y="63073"/>
                  </a:lnTo>
                  <a:lnTo>
                    <a:pt x="124" y="62331"/>
                  </a:lnTo>
                  <a:lnTo>
                    <a:pt x="74" y="61564"/>
                  </a:lnTo>
                  <a:lnTo>
                    <a:pt x="25" y="60797"/>
                  </a:lnTo>
                  <a:lnTo>
                    <a:pt x="25" y="60031"/>
                  </a:lnTo>
                  <a:lnTo>
                    <a:pt x="0" y="59264"/>
                  </a:lnTo>
                  <a:lnTo>
                    <a:pt x="0" y="59264"/>
                  </a:lnTo>
                  <a:lnTo>
                    <a:pt x="25" y="58052"/>
                  </a:lnTo>
                  <a:lnTo>
                    <a:pt x="99" y="56865"/>
                  </a:lnTo>
                  <a:lnTo>
                    <a:pt x="173" y="55653"/>
                  </a:lnTo>
                  <a:lnTo>
                    <a:pt x="297" y="54441"/>
                  </a:lnTo>
                  <a:lnTo>
                    <a:pt x="470" y="53229"/>
                  </a:lnTo>
                  <a:lnTo>
                    <a:pt x="643" y="52017"/>
                  </a:lnTo>
                  <a:lnTo>
                    <a:pt x="866" y="50805"/>
                  </a:lnTo>
                  <a:lnTo>
                    <a:pt x="1113" y="49593"/>
                  </a:lnTo>
                  <a:lnTo>
                    <a:pt x="1113" y="49593"/>
                  </a:lnTo>
                  <a:lnTo>
                    <a:pt x="1509" y="47911"/>
                  </a:lnTo>
                  <a:lnTo>
                    <a:pt x="1930" y="46254"/>
                  </a:lnTo>
                  <a:lnTo>
                    <a:pt x="2424" y="44596"/>
                  </a:lnTo>
                  <a:lnTo>
                    <a:pt x="2944" y="42939"/>
                  </a:lnTo>
                  <a:lnTo>
                    <a:pt x="3488" y="41307"/>
                  </a:lnTo>
                  <a:lnTo>
                    <a:pt x="4081" y="39674"/>
                  </a:lnTo>
                  <a:lnTo>
                    <a:pt x="4700" y="38091"/>
                  </a:lnTo>
                  <a:lnTo>
                    <a:pt x="5368" y="36508"/>
                  </a:lnTo>
                  <a:lnTo>
                    <a:pt x="5368" y="36508"/>
                  </a:lnTo>
                  <a:lnTo>
                    <a:pt x="5936" y="35173"/>
                  </a:lnTo>
                  <a:lnTo>
                    <a:pt x="6555" y="33862"/>
                  </a:lnTo>
                  <a:lnTo>
                    <a:pt x="7173" y="32576"/>
                  </a:lnTo>
                  <a:lnTo>
                    <a:pt x="7816" y="31289"/>
                  </a:lnTo>
                  <a:lnTo>
                    <a:pt x="8484" y="30028"/>
                  </a:lnTo>
                  <a:lnTo>
                    <a:pt x="9201" y="28766"/>
                  </a:lnTo>
                  <a:lnTo>
                    <a:pt x="9919" y="27530"/>
                  </a:lnTo>
                  <a:lnTo>
                    <a:pt x="10661" y="26318"/>
                  </a:lnTo>
                  <a:lnTo>
                    <a:pt x="11427" y="25106"/>
                  </a:lnTo>
                  <a:lnTo>
                    <a:pt x="12219" y="23918"/>
                  </a:lnTo>
                  <a:lnTo>
                    <a:pt x="13035" y="22756"/>
                  </a:lnTo>
                  <a:lnTo>
                    <a:pt x="13876" y="21593"/>
                  </a:lnTo>
                  <a:lnTo>
                    <a:pt x="14717" y="20456"/>
                  </a:lnTo>
                  <a:lnTo>
                    <a:pt x="15608" y="19318"/>
                  </a:lnTo>
                  <a:lnTo>
                    <a:pt x="16498" y="18230"/>
                  </a:lnTo>
                  <a:lnTo>
                    <a:pt x="17413" y="17141"/>
                  </a:lnTo>
                  <a:lnTo>
                    <a:pt x="18353" y="16053"/>
                  </a:lnTo>
                  <a:lnTo>
                    <a:pt x="19318" y="15014"/>
                  </a:lnTo>
                  <a:lnTo>
                    <a:pt x="20307" y="13975"/>
                  </a:lnTo>
                  <a:lnTo>
                    <a:pt x="21297" y="12961"/>
                  </a:lnTo>
                  <a:lnTo>
                    <a:pt x="22311" y="11947"/>
                  </a:lnTo>
                  <a:lnTo>
                    <a:pt x="23349" y="10982"/>
                  </a:lnTo>
                  <a:lnTo>
                    <a:pt x="24413" y="10018"/>
                  </a:lnTo>
                  <a:lnTo>
                    <a:pt x="25477" y="9078"/>
                  </a:lnTo>
                  <a:lnTo>
                    <a:pt x="26590" y="8163"/>
                  </a:lnTo>
                  <a:lnTo>
                    <a:pt x="27703" y="7247"/>
                  </a:lnTo>
                  <a:lnTo>
                    <a:pt x="28816" y="6382"/>
                  </a:lnTo>
                  <a:lnTo>
                    <a:pt x="29954" y="5516"/>
                  </a:lnTo>
                  <a:lnTo>
                    <a:pt x="31116" y="4675"/>
                  </a:lnTo>
                  <a:lnTo>
                    <a:pt x="32303" y="3859"/>
                  </a:lnTo>
                  <a:lnTo>
                    <a:pt x="33491" y="3067"/>
                  </a:lnTo>
                  <a:lnTo>
                    <a:pt x="34703" y="2301"/>
                  </a:lnTo>
                  <a:lnTo>
                    <a:pt x="34703" y="2301"/>
                  </a:lnTo>
                  <a:lnTo>
                    <a:pt x="35667" y="1707"/>
                  </a:lnTo>
                  <a:lnTo>
                    <a:pt x="36632" y="1113"/>
                  </a:lnTo>
                  <a:lnTo>
                    <a:pt x="37621" y="569"/>
                  </a:lnTo>
                  <a:lnTo>
                    <a:pt x="38611" y="0"/>
                  </a:lnTo>
                  <a:lnTo>
                    <a:pt x="84122" y="5392"/>
                  </a:lnTo>
                  <a:lnTo>
                    <a:pt x="84369" y="5615"/>
                  </a:lnTo>
                  <a:lnTo>
                    <a:pt x="84369" y="5615"/>
                  </a:lnTo>
                  <a:lnTo>
                    <a:pt x="85482" y="6679"/>
                  </a:lnTo>
                  <a:lnTo>
                    <a:pt x="86570" y="7742"/>
                  </a:lnTo>
                  <a:lnTo>
                    <a:pt x="86570" y="7742"/>
                  </a:lnTo>
                  <a:lnTo>
                    <a:pt x="87733" y="8954"/>
                  </a:lnTo>
                  <a:lnTo>
                    <a:pt x="88871" y="10166"/>
                  </a:lnTo>
                  <a:lnTo>
                    <a:pt x="89984" y="11428"/>
                  </a:lnTo>
                  <a:lnTo>
                    <a:pt x="91072" y="12689"/>
                  </a:lnTo>
                  <a:lnTo>
                    <a:pt x="92136" y="14000"/>
                  </a:lnTo>
                  <a:lnTo>
                    <a:pt x="93150" y="15311"/>
                  </a:lnTo>
                  <a:lnTo>
                    <a:pt x="94139" y="16647"/>
                  </a:lnTo>
                  <a:lnTo>
                    <a:pt x="95104" y="18007"/>
                  </a:lnTo>
                  <a:lnTo>
                    <a:pt x="96044" y="19392"/>
                  </a:lnTo>
                  <a:lnTo>
                    <a:pt x="96959" y="20777"/>
                  </a:lnTo>
                  <a:lnTo>
                    <a:pt x="97825" y="22212"/>
                  </a:lnTo>
                  <a:lnTo>
                    <a:pt x="98666" y="23646"/>
                  </a:lnTo>
                  <a:lnTo>
                    <a:pt x="99457" y="25081"/>
                  </a:lnTo>
                  <a:lnTo>
                    <a:pt x="100249" y="26565"/>
                  </a:lnTo>
                  <a:lnTo>
                    <a:pt x="100991" y="28049"/>
                  </a:lnTo>
                  <a:lnTo>
                    <a:pt x="101708" y="29558"/>
                  </a:lnTo>
                  <a:lnTo>
                    <a:pt x="101708" y="29558"/>
                  </a:lnTo>
                  <a:lnTo>
                    <a:pt x="101708" y="29558"/>
                  </a:lnTo>
                  <a:lnTo>
                    <a:pt x="101708" y="29558"/>
                  </a:lnTo>
                  <a:lnTo>
                    <a:pt x="102178" y="30621"/>
                  </a:lnTo>
                  <a:lnTo>
                    <a:pt x="102623" y="31660"/>
                  </a:lnTo>
                  <a:lnTo>
                    <a:pt x="103068" y="32724"/>
                  </a:lnTo>
                  <a:lnTo>
                    <a:pt x="103489" y="33788"/>
                  </a:lnTo>
                  <a:lnTo>
                    <a:pt x="103885" y="34851"/>
                  </a:lnTo>
                  <a:lnTo>
                    <a:pt x="104280" y="35939"/>
                  </a:lnTo>
                  <a:lnTo>
                    <a:pt x="104651" y="37003"/>
                  </a:lnTo>
                  <a:lnTo>
                    <a:pt x="104998" y="38116"/>
                  </a:lnTo>
                  <a:lnTo>
                    <a:pt x="105344" y="39204"/>
                  </a:lnTo>
                  <a:lnTo>
                    <a:pt x="105665" y="40293"/>
                  </a:lnTo>
                  <a:lnTo>
                    <a:pt x="105962" y="41406"/>
                  </a:lnTo>
                  <a:lnTo>
                    <a:pt x="106259" y="42519"/>
                  </a:lnTo>
                  <a:lnTo>
                    <a:pt x="106531" y="43657"/>
                  </a:lnTo>
                  <a:lnTo>
                    <a:pt x="106778" y="44770"/>
                  </a:lnTo>
                  <a:lnTo>
                    <a:pt x="107026" y="45907"/>
                  </a:lnTo>
                  <a:lnTo>
                    <a:pt x="107248" y="47045"/>
                  </a:lnTo>
                  <a:lnTo>
                    <a:pt x="107248" y="47045"/>
                  </a:lnTo>
                  <a:lnTo>
                    <a:pt x="107520" y="48554"/>
                  </a:lnTo>
                  <a:lnTo>
                    <a:pt x="107743" y="50112"/>
                  </a:lnTo>
                  <a:lnTo>
                    <a:pt x="107966" y="51646"/>
                  </a:lnTo>
                  <a:lnTo>
                    <a:pt x="108164" y="53204"/>
                  </a:lnTo>
                  <a:lnTo>
                    <a:pt x="108312" y="54787"/>
                  </a:lnTo>
                  <a:lnTo>
                    <a:pt x="108436" y="56345"/>
                  </a:lnTo>
                  <a:lnTo>
                    <a:pt x="108535" y="57928"/>
                  </a:lnTo>
                  <a:lnTo>
                    <a:pt x="108584" y="59487"/>
                  </a:lnTo>
                  <a:lnTo>
                    <a:pt x="108609" y="61070"/>
                  </a:lnTo>
                  <a:lnTo>
                    <a:pt x="108584" y="62628"/>
                  </a:lnTo>
                  <a:lnTo>
                    <a:pt x="108510" y="64186"/>
                  </a:lnTo>
                  <a:lnTo>
                    <a:pt x="108411" y="65720"/>
                  </a:lnTo>
                  <a:lnTo>
                    <a:pt x="108238" y="67278"/>
                  </a:lnTo>
                  <a:lnTo>
                    <a:pt x="108040" y="68787"/>
                  </a:lnTo>
                  <a:lnTo>
                    <a:pt x="107768" y="70296"/>
                  </a:lnTo>
                  <a:lnTo>
                    <a:pt x="107446" y="7178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574;p66"/>
            <p:cNvSpPr/>
            <p:nvPr/>
          </p:nvSpPr>
          <p:spPr>
            <a:xfrm>
              <a:off x="1409525" y="3930950"/>
              <a:ext cx="2686175" cy="1170600"/>
            </a:xfrm>
            <a:custGeom>
              <a:avLst/>
              <a:gdLst/>
              <a:ahLst/>
              <a:cxnLst/>
              <a:rect l="l" t="t" r="r" b="b"/>
              <a:pathLst>
                <a:path w="107447" h="46824" extrusionOk="0">
                  <a:moveTo>
                    <a:pt x="0" y="1"/>
                  </a:moveTo>
                  <a:lnTo>
                    <a:pt x="25" y="768"/>
                  </a:lnTo>
                  <a:lnTo>
                    <a:pt x="25" y="1534"/>
                  </a:lnTo>
                  <a:lnTo>
                    <a:pt x="74" y="2301"/>
                  </a:lnTo>
                  <a:lnTo>
                    <a:pt x="124" y="3068"/>
                  </a:lnTo>
                  <a:lnTo>
                    <a:pt x="198" y="3810"/>
                  </a:lnTo>
                  <a:lnTo>
                    <a:pt x="272" y="4577"/>
                  </a:lnTo>
                  <a:lnTo>
                    <a:pt x="371" y="5319"/>
                  </a:lnTo>
                  <a:lnTo>
                    <a:pt x="495" y="6061"/>
                  </a:lnTo>
                  <a:lnTo>
                    <a:pt x="866" y="8040"/>
                  </a:lnTo>
                  <a:lnTo>
                    <a:pt x="1262" y="9919"/>
                  </a:lnTo>
                  <a:lnTo>
                    <a:pt x="1732" y="11750"/>
                  </a:lnTo>
                  <a:lnTo>
                    <a:pt x="2202" y="13531"/>
                  </a:lnTo>
                  <a:lnTo>
                    <a:pt x="2746" y="15237"/>
                  </a:lnTo>
                  <a:lnTo>
                    <a:pt x="3315" y="16870"/>
                  </a:lnTo>
                  <a:lnTo>
                    <a:pt x="3636" y="17661"/>
                  </a:lnTo>
                  <a:lnTo>
                    <a:pt x="3933" y="18453"/>
                  </a:lnTo>
                  <a:lnTo>
                    <a:pt x="4255" y="19220"/>
                  </a:lnTo>
                  <a:lnTo>
                    <a:pt x="4601" y="19986"/>
                  </a:lnTo>
                  <a:lnTo>
                    <a:pt x="4947" y="20728"/>
                  </a:lnTo>
                  <a:lnTo>
                    <a:pt x="5318" y="21495"/>
                  </a:lnTo>
                  <a:lnTo>
                    <a:pt x="5689" y="22212"/>
                  </a:lnTo>
                  <a:lnTo>
                    <a:pt x="6085" y="22930"/>
                  </a:lnTo>
                  <a:lnTo>
                    <a:pt x="6481" y="23622"/>
                  </a:lnTo>
                  <a:lnTo>
                    <a:pt x="6876" y="24315"/>
                  </a:lnTo>
                  <a:lnTo>
                    <a:pt x="7297" y="24983"/>
                  </a:lnTo>
                  <a:lnTo>
                    <a:pt x="7717" y="25651"/>
                  </a:lnTo>
                  <a:lnTo>
                    <a:pt x="8163" y="26294"/>
                  </a:lnTo>
                  <a:lnTo>
                    <a:pt x="8608" y="26937"/>
                  </a:lnTo>
                  <a:lnTo>
                    <a:pt x="9053" y="27555"/>
                  </a:lnTo>
                  <a:lnTo>
                    <a:pt x="9523" y="28149"/>
                  </a:lnTo>
                  <a:lnTo>
                    <a:pt x="9993" y="28742"/>
                  </a:lnTo>
                  <a:lnTo>
                    <a:pt x="10488" y="29336"/>
                  </a:lnTo>
                  <a:lnTo>
                    <a:pt x="10982" y="29905"/>
                  </a:lnTo>
                  <a:lnTo>
                    <a:pt x="11477" y="30449"/>
                  </a:lnTo>
                  <a:lnTo>
                    <a:pt x="11996" y="30993"/>
                  </a:lnTo>
                  <a:lnTo>
                    <a:pt x="12516" y="31537"/>
                  </a:lnTo>
                  <a:lnTo>
                    <a:pt x="13060" y="32057"/>
                  </a:lnTo>
                  <a:lnTo>
                    <a:pt x="13604" y="32551"/>
                  </a:lnTo>
                  <a:lnTo>
                    <a:pt x="14717" y="33541"/>
                  </a:lnTo>
                  <a:lnTo>
                    <a:pt x="15880" y="34481"/>
                  </a:lnTo>
                  <a:lnTo>
                    <a:pt x="17067" y="35371"/>
                  </a:lnTo>
                  <a:lnTo>
                    <a:pt x="18279" y="36212"/>
                  </a:lnTo>
                  <a:lnTo>
                    <a:pt x="19565" y="37028"/>
                  </a:lnTo>
                  <a:lnTo>
                    <a:pt x="20851" y="37795"/>
                  </a:lnTo>
                  <a:lnTo>
                    <a:pt x="21742" y="38290"/>
                  </a:lnTo>
                  <a:lnTo>
                    <a:pt x="22657" y="38785"/>
                  </a:lnTo>
                  <a:lnTo>
                    <a:pt x="23572" y="39230"/>
                  </a:lnTo>
                  <a:lnTo>
                    <a:pt x="24487" y="39675"/>
                  </a:lnTo>
                  <a:lnTo>
                    <a:pt x="25452" y="40120"/>
                  </a:lnTo>
                  <a:lnTo>
                    <a:pt x="26417" y="40541"/>
                  </a:lnTo>
                  <a:lnTo>
                    <a:pt x="27381" y="40936"/>
                  </a:lnTo>
                  <a:lnTo>
                    <a:pt x="28371" y="41332"/>
                  </a:lnTo>
                  <a:lnTo>
                    <a:pt x="29657" y="41802"/>
                  </a:lnTo>
                  <a:lnTo>
                    <a:pt x="30968" y="42247"/>
                  </a:lnTo>
                  <a:lnTo>
                    <a:pt x="32749" y="42816"/>
                  </a:lnTo>
                  <a:lnTo>
                    <a:pt x="34529" y="43336"/>
                  </a:lnTo>
                  <a:lnTo>
                    <a:pt x="36335" y="43806"/>
                  </a:lnTo>
                  <a:lnTo>
                    <a:pt x="38165" y="44226"/>
                  </a:lnTo>
                  <a:lnTo>
                    <a:pt x="39996" y="44597"/>
                  </a:lnTo>
                  <a:lnTo>
                    <a:pt x="41826" y="44919"/>
                  </a:lnTo>
                  <a:lnTo>
                    <a:pt x="43681" y="45215"/>
                  </a:lnTo>
                  <a:lnTo>
                    <a:pt x="45536" y="45463"/>
                  </a:lnTo>
                  <a:lnTo>
                    <a:pt x="52585" y="46279"/>
                  </a:lnTo>
                  <a:lnTo>
                    <a:pt x="54441" y="46477"/>
                  </a:lnTo>
                  <a:lnTo>
                    <a:pt x="56271" y="46625"/>
                  </a:lnTo>
                  <a:lnTo>
                    <a:pt x="58151" y="46749"/>
                  </a:lnTo>
                  <a:lnTo>
                    <a:pt x="60006" y="46798"/>
                  </a:lnTo>
                  <a:lnTo>
                    <a:pt x="61861" y="46823"/>
                  </a:lnTo>
                  <a:lnTo>
                    <a:pt x="63716" y="46774"/>
                  </a:lnTo>
                  <a:lnTo>
                    <a:pt x="65571" y="46700"/>
                  </a:lnTo>
                  <a:lnTo>
                    <a:pt x="67426" y="46551"/>
                  </a:lnTo>
                  <a:lnTo>
                    <a:pt x="69108" y="46403"/>
                  </a:lnTo>
                  <a:lnTo>
                    <a:pt x="70765" y="46180"/>
                  </a:lnTo>
                  <a:lnTo>
                    <a:pt x="72373" y="45933"/>
                  </a:lnTo>
                  <a:lnTo>
                    <a:pt x="73981" y="45636"/>
                  </a:lnTo>
                  <a:lnTo>
                    <a:pt x="75118" y="45413"/>
                  </a:lnTo>
                  <a:lnTo>
                    <a:pt x="76256" y="45141"/>
                  </a:lnTo>
                  <a:lnTo>
                    <a:pt x="77369" y="44869"/>
                  </a:lnTo>
                  <a:lnTo>
                    <a:pt x="78458" y="44548"/>
                  </a:lnTo>
                  <a:lnTo>
                    <a:pt x="79546" y="44226"/>
                  </a:lnTo>
                  <a:lnTo>
                    <a:pt x="80610" y="43855"/>
                  </a:lnTo>
                  <a:lnTo>
                    <a:pt x="81673" y="43484"/>
                  </a:lnTo>
                  <a:lnTo>
                    <a:pt x="82712" y="43064"/>
                  </a:lnTo>
                  <a:lnTo>
                    <a:pt x="83578" y="42668"/>
                  </a:lnTo>
                  <a:lnTo>
                    <a:pt x="84468" y="42272"/>
                  </a:lnTo>
                  <a:lnTo>
                    <a:pt x="85334" y="41852"/>
                  </a:lnTo>
                  <a:lnTo>
                    <a:pt x="86175" y="41406"/>
                  </a:lnTo>
                  <a:lnTo>
                    <a:pt x="87016" y="40936"/>
                  </a:lnTo>
                  <a:lnTo>
                    <a:pt x="87857" y="40466"/>
                  </a:lnTo>
                  <a:lnTo>
                    <a:pt x="88673" y="39947"/>
                  </a:lnTo>
                  <a:lnTo>
                    <a:pt x="89489" y="39403"/>
                  </a:lnTo>
                  <a:lnTo>
                    <a:pt x="90281" y="38859"/>
                  </a:lnTo>
                  <a:lnTo>
                    <a:pt x="91072" y="38265"/>
                  </a:lnTo>
                  <a:lnTo>
                    <a:pt x="91839" y="37647"/>
                  </a:lnTo>
                  <a:lnTo>
                    <a:pt x="92606" y="37028"/>
                  </a:lnTo>
                  <a:lnTo>
                    <a:pt x="93372" y="36361"/>
                  </a:lnTo>
                  <a:lnTo>
                    <a:pt x="94114" y="35693"/>
                  </a:lnTo>
                  <a:lnTo>
                    <a:pt x="94832" y="34975"/>
                  </a:lnTo>
                  <a:lnTo>
                    <a:pt x="95549" y="34233"/>
                  </a:lnTo>
                  <a:lnTo>
                    <a:pt x="96266" y="33467"/>
                  </a:lnTo>
                  <a:lnTo>
                    <a:pt x="96959" y="32675"/>
                  </a:lnTo>
                  <a:lnTo>
                    <a:pt x="97651" y="31859"/>
                  </a:lnTo>
                  <a:lnTo>
                    <a:pt x="98319" y="30993"/>
                  </a:lnTo>
                  <a:lnTo>
                    <a:pt x="98987" y="30127"/>
                  </a:lnTo>
                  <a:lnTo>
                    <a:pt x="99655" y="29212"/>
                  </a:lnTo>
                  <a:lnTo>
                    <a:pt x="100273" y="28272"/>
                  </a:lnTo>
                  <a:lnTo>
                    <a:pt x="100916" y="27308"/>
                  </a:lnTo>
                  <a:lnTo>
                    <a:pt x="101535" y="26318"/>
                  </a:lnTo>
                  <a:lnTo>
                    <a:pt x="102128" y="25280"/>
                  </a:lnTo>
                  <a:lnTo>
                    <a:pt x="102722" y="24241"/>
                  </a:lnTo>
                  <a:lnTo>
                    <a:pt x="103316" y="23152"/>
                  </a:lnTo>
                  <a:lnTo>
                    <a:pt x="103885" y="22015"/>
                  </a:lnTo>
                  <a:lnTo>
                    <a:pt x="104453" y="20877"/>
                  </a:lnTo>
                  <a:lnTo>
                    <a:pt x="104998" y="19690"/>
                  </a:lnTo>
                  <a:lnTo>
                    <a:pt x="105542" y="18453"/>
                  </a:lnTo>
                  <a:lnTo>
                    <a:pt x="105839" y="17736"/>
                  </a:lnTo>
                  <a:lnTo>
                    <a:pt x="106111" y="17018"/>
                  </a:lnTo>
                  <a:lnTo>
                    <a:pt x="106383" y="16276"/>
                  </a:lnTo>
                  <a:lnTo>
                    <a:pt x="106630" y="15534"/>
                  </a:lnTo>
                  <a:lnTo>
                    <a:pt x="106853" y="14792"/>
                  </a:lnTo>
                  <a:lnTo>
                    <a:pt x="107075" y="14050"/>
                  </a:lnTo>
                  <a:lnTo>
                    <a:pt x="107273" y="13283"/>
                  </a:lnTo>
                  <a:lnTo>
                    <a:pt x="107446" y="12517"/>
                  </a:lnTo>
                  <a:lnTo>
                    <a:pt x="107397" y="12442"/>
                  </a:lnTo>
                  <a:lnTo>
                    <a:pt x="105171" y="13308"/>
                  </a:lnTo>
                  <a:lnTo>
                    <a:pt x="102969" y="14100"/>
                  </a:lnTo>
                  <a:lnTo>
                    <a:pt x="100793" y="14866"/>
                  </a:lnTo>
                  <a:lnTo>
                    <a:pt x="98591" y="15559"/>
                  </a:lnTo>
                  <a:lnTo>
                    <a:pt x="96439" y="16202"/>
                  </a:lnTo>
                  <a:lnTo>
                    <a:pt x="94263" y="16796"/>
                  </a:lnTo>
                  <a:lnTo>
                    <a:pt x="92136" y="17340"/>
                  </a:lnTo>
                  <a:lnTo>
                    <a:pt x="89984" y="17834"/>
                  </a:lnTo>
                  <a:lnTo>
                    <a:pt x="88648" y="18131"/>
                  </a:lnTo>
                  <a:lnTo>
                    <a:pt x="87313" y="18403"/>
                  </a:lnTo>
                  <a:lnTo>
                    <a:pt x="85977" y="18675"/>
                  </a:lnTo>
                  <a:lnTo>
                    <a:pt x="84641" y="18898"/>
                  </a:lnTo>
                  <a:lnTo>
                    <a:pt x="83306" y="19121"/>
                  </a:lnTo>
                  <a:lnTo>
                    <a:pt x="81995" y="19343"/>
                  </a:lnTo>
                  <a:lnTo>
                    <a:pt x="80684" y="19516"/>
                  </a:lnTo>
                  <a:lnTo>
                    <a:pt x="79373" y="19690"/>
                  </a:lnTo>
                  <a:lnTo>
                    <a:pt x="78087" y="19838"/>
                  </a:lnTo>
                  <a:lnTo>
                    <a:pt x="76800" y="19986"/>
                  </a:lnTo>
                  <a:lnTo>
                    <a:pt x="75514" y="20085"/>
                  </a:lnTo>
                  <a:lnTo>
                    <a:pt x="74228" y="20209"/>
                  </a:lnTo>
                  <a:lnTo>
                    <a:pt x="71705" y="20357"/>
                  </a:lnTo>
                  <a:lnTo>
                    <a:pt x="69182" y="20481"/>
                  </a:lnTo>
                  <a:lnTo>
                    <a:pt x="67055" y="20506"/>
                  </a:lnTo>
                  <a:lnTo>
                    <a:pt x="64977" y="20531"/>
                  </a:lnTo>
                  <a:lnTo>
                    <a:pt x="62900" y="20481"/>
                  </a:lnTo>
                  <a:lnTo>
                    <a:pt x="60847" y="20407"/>
                  </a:lnTo>
                  <a:lnTo>
                    <a:pt x="58819" y="20308"/>
                  </a:lnTo>
                  <a:lnTo>
                    <a:pt x="56840" y="20160"/>
                  </a:lnTo>
                  <a:lnTo>
                    <a:pt x="54861" y="19986"/>
                  </a:lnTo>
                  <a:lnTo>
                    <a:pt x="52907" y="19788"/>
                  </a:lnTo>
                  <a:lnTo>
                    <a:pt x="50978" y="19541"/>
                  </a:lnTo>
                  <a:lnTo>
                    <a:pt x="49073" y="19269"/>
                  </a:lnTo>
                  <a:lnTo>
                    <a:pt x="47193" y="18997"/>
                  </a:lnTo>
                  <a:lnTo>
                    <a:pt x="45363" y="18675"/>
                  </a:lnTo>
                  <a:lnTo>
                    <a:pt x="43533" y="18329"/>
                  </a:lnTo>
                  <a:lnTo>
                    <a:pt x="41752" y="17958"/>
                  </a:lnTo>
                  <a:lnTo>
                    <a:pt x="39996" y="17562"/>
                  </a:lnTo>
                  <a:lnTo>
                    <a:pt x="38264" y="17167"/>
                  </a:lnTo>
                  <a:lnTo>
                    <a:pt x="36657" y="16746"/>
                  </a:lnTo>
                  <a:lnTo>
                    <a:pt x="35049" y="16326"/>
                  </a:lnTo>
                  <a:lnTo>
                    <a:pt x="33491" y="15880"/>
                  </a:lnTo>
                  <a:lnTo>
                    <a:pt x="31957" y="15435"/>
                  </a:lnTo>
                  <a:lnTo>
                    <a:pt x="30473" y="14965"/>
                  </a:lnTo>
                  <a:lnTo>
                    <a:pt x="28989" y="14495"/>
                  </a:lnTo>
                  <a:lnTo>
                    <a:pt x="27554" y="14001"/>
                  </a:lnTo>
                  <a:lnTo>
                    <a:pt x="26144" y="13506"/>
                  </a:lnTo>
                  <a:lnTo>
                    <a:pt x="24759" y="13011"/>
                  </a:lnTo>
                  <a:lnTo>
                    <a:pt x="23399" y="12492"/>
                  </a:lnTo>
                  <a:lnTo>
                    <a:pt x="22088" y="11972"/>
                  </a:lnTo>
                  <a:lnTo>
                    <a:pt x="20802" y="11453"/>
                  </a:lnTo>
                  <a:lnTo>
                    <a:pt x="19540" y="10934"/>
                  </a:lnTo>
                  <a:lnTo>
                    <a:pt x="18328" y="10414"/>
                  </a:lnTo>
                  <a:lnTo>
                    <a:pt x="16003" y="9351"/>
                  </a:lnTo>
                  <a:lnTo>
                    <a:pt x="14297" y="8559"/>
                  </a:lnTo>
                  <a:lnTo>
                    <a:pt x="12689" y="7768"/>
                  </a:lnTo>
                  <a:lnTo>
                    <a:pt x="11155" y="6976"/>
                  </a:lnTo>
                  <a:lnTo>
                    <a:pt x="9721" y="6209"/>
                  </a:lnTo>
                  <a:lnTo>
                    <a:pt x="8360" y="5467"/>
                  </a:lnTo>
                  <a:lnTo>
                    <a:pt x="7099" y="4750"/>
                  </a:lnTo>
                  <a:lnTo>
                    <a:pt x="5936" y="4082"/>
                  </a:lnTo>
                  <a:lnTo>
                    <a:pt x="4873" y="3414"/>
                  </a:lnTo>
                  <a:lnTo>
                    <a:pt x="3908" y="2821"/>
                  </a:lnTo>
                  <a:lnTo>
                    <a:pt x="3043" y="2252"/>
                  </a:lnTo>
                  <a:lnTo>
                    <a:pt x="2276" y="1732"/>
                  </a:lnTo>
                  <a:lnTo>
                    <a:pt x="1608" y="1262"/>
                  </a:lnTo>
                  <a:lnTo>
                    <a:pt x="1039" y="842"/>
                  </a:lnTo>
                  <a:lnTo>
                    <a:pt x="594" y="496"/>
                  </a:lnTo>
                  <a:lnTo>
                    <a:pt x="248" y="22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575;p66"/>
            <p:cNvSpPr/>
            <p:nvPr/>
          </p:nvSpPr>
          <p:spPr>
            <a:xfrm>
              <a:off x="1409525" y="3930950"/>
              <a:ext cx="2686175" cy="1170600"/>
            </a:xfrm>
            <a:custGeom>
              <a:avLst/>
              <a:gdLst/>
              <a:ahLst/>
              <a:cxnLst/>
              <a:rect l="l" t="t" r="r" b="b"/>
              <a:pathLst>
                <a:path w="107447" h="46824" fill="none" extrusionOk="0">
                  <a:moveTo>
                    <a:pt x="107446" y="12517"/>
                  </a:moveTo>
                  <a:lnTo>
                    <a:pt x="107446" y="12517"/>
                  </a:lnTo>
                  <a:lnTo>
                    <a:pt x="107273" y="13283"/>
                  </a:lnTo>
                  <a:lnTo>
                    <a:pt x="107075" y="14050"/>
                  </a:lnTo>
                  <a:lnTo>
                    <a:pt x="106853" y="14792"/>
                  </a:lnTo>
                  <a:lnTo>
                    <a:pt x="106630" y="15534"/>
                  </a:lnTo>
                  <a:lnTo>
                    <a:pt x="106383" y="16276"/>
                  </a:lnTo>
                  <a:lnTo>
                    <a:pt x="106111" y="17018"/>
                  </a:lnTo>
                  <a:lnTo>
                    <a:pt x="105839" y="17736"/>
                  </a:lnTo>
                  <a:lnTo>
                    <a:pt x="105542" y="18453"/>
                  </a:lnTo>
                  <a:lnTo>
                    <a:pt x="105542" y="18453"/>
                  </a:lnTo>
                  <a:lnTo>
                    <a:pt x="104998" y="19690"/>
                  </a:lnTo>
                  <a:lnTo>
                    <a:pt x="104453" y="20877"/>
                  </a:lnTo>
                  <a:lnTo>
                    <a:pt x="103885" y="22015"/>
                  </a:lnTo>
                  <a:lnTo>
                    <a:pt x="103316" y="23152"/>
                  </a:lnTo>
                  <a:lnTo>
                    <a:pt x="102722" y="24241"/>
                  </a:lnTo>
                  <a:lnTo>
                    <a:pt x="102128" y="25280"/>
                  </a:lnTo>
                  <a:lnTo>
                    <a:pt x="101535" y="26318"/>
                  </a:lnTo>
                  <a:lnTo>
                    <a:pt x="100916" y="27308"/>
                  </a:lnTo>
                  <a:lnTo>
                    <a:pt x="100273" y="28272"/>
                  </a:lnTo>
                  <a:lnTo>
                    <a:pt x="99655" y="29212"/>
                  </a:lnTo>
                  <a:lnTo>
                    <a:pt x="98987" y="30127"/>
                  </a:lnTo>
                  <a:lnTo>
                    <a:pt x="98319" y="30993"/>
                  </a:lnTo>
                  <a:lnTo>
                    <a:pt x="97651" y="31859"/>
                  </a:lnTo>
                  <a:lnTo>
                    <a:pt x="96959" y="32675"/>
                  </a:lnTo>
                  <a:lnTo>
                    <a:pt x="96266" y="33467"/>
                  </a:lnTo>
                  <a:lnTo>
                    <a:pt x="95549" y="34233"/>
                  </a:lnTo>
                  <a:lnTo>
                    <a:pt x="94832" y="34975"/>
                  </a:lnTo>
                  <a:lnTo>
                    <a:pt x="94114" y="35693"/>
                  </a:lnTo>
                  <a:lnTo>
                    <a:pt x="93372" y="36361"/>
                  </a:lnTo>
                  <a:lnTo>
                    <a:pt x="92606" y="37028"/>
                  </a:lnTo>
                  <a:lnTo>
                    <a:pt x="91839" y="37647"/>
                  </a:lnTo>
                  <a:lnTo>
                    <a:pt x="91072" y="38265"/>
                  </a:lnTo>
                  <a:lnTo>
                    <a:pt x="90281" y="38859"/>
                  </a:lnTo>
                  <a:lnTo>
                    <a:pt x="89489" y="39403"/>
                  </a:lnTo>
                  <a:lnTo>
                    <a:pt x="88673" y="39947"/>
                  </a:lnTo>
                  <a:lnTo>
                    <a:pt x="87857" y="40466"/>
                  </a:lnTo>
                  <a:lnTo>
                    <a:pt x="87016" y="40936"/>
                  </a:lnTo>
                  <a:lnTo>
                    <a:pt x="86175" y="41406"/>
                  </a:lnTo>
                  <a:lnTo>
                    <a:pt x="85334" y="41852"/>
                  </a:lnTo>
                  <a:lnTo>
                    <a:pt x="84468" y="42272"/>
                  </a:lnTo>
                  <a:lnTo>
                    <a:pt x="83578" y="42668"/>
                  </a:lnTo>
                  <a:lnTo>
                    <a:pt x="82712" y="43064"/>
                  </a:lnTo>
                  <a:lnTo>
                    <a:pt x="82712" y="43064"/>
                  </a:lnTo>
                  <a:lnTo>
                    <a:pt x="81673" y="43484"/>
                  </a:lnTo>
                  <a:lnTo>
                    <a:pt x="80610" y="43855"/>
                  </a:lnTo>
                  <a:lnTo>
                    <a:pt x="79546" y="44226"/>
                  </a:lnTo>
                  <a:lnTo>
                    <a:pt x="78458" y="44548"/>
                  </a:lnTo>
                  <a:lnTo>
                    <a:pt x="77369" y="44869"/>
                  </a:lnTo>
                  <a:lnTo>
                    <a:pt x="76256" y="45141"/>
                  </a:lnTo>
                  <a:lnTo>
                    <a:pt x="75118" y="45413"/>
                  </a:lnTo>
                  <a:lnTo>
                    <a:pt x="73981" y="45636"/>
                  </a:lnTo>
                  <a:lnTo>
                    <a:pt x="73981" y="45636"/>
                  </a:lnTo>
                  <a:lnTo>
                    <a:pt x="72373" y="45933"/>
                  </a:lnTo>
                  <a:lnTo>
                    <a:pt x="70765" y="46180"/>
                  </a:lnTo>
                  <a:lnTo>
                    <a:pt x="69108" y="46403"/>
                  </a:lnTo>
                  <a:lnTo>
                    <a:pt x="67426" y="46551"/>
                  </a:lnTo>
                  <a:lnTo>
                    <a:pt x="67426" y="46551"/>
                  </a:lnTo>
                  <a:lnTo>
                    <a:pt x="65571" y="46700"/>
                  </a:lnTo>
                  <a:lnTo>
                    <a:pt x="63716" y="46774"/>
                  </a:lnTo>
                  <a:lnTo>
                    <a:pt x="61861" y="46823"/>
                  </a:lnTo>
                  <a:lnTo>
                    <a:pt x="60006" y="46798"/>
                  </a:lnTo>
                  <a:lnTo>
                    <a:pt x="58151" y="46749"/>
                  </a:lnTo>
                  <a:lnTo>
                    <a:pt x="56271" y="46625"/>
                  </a:lnTo>
                  <a:lnTo>
                    <a:pt x="54441" y="46477"/>
                  </a:lnTo>
                  <a:lnTo>
                    <a:pt x="52585" y="46279"/>
                  </a:lnTo>
                  <a:lnTo>
                    <a:pt x="45536" y="45463"/>
                  </a:lnTo>
                  <a:lnTo>
                    <a:pt x="45536" y="45463"/>
                  </a:lnTo>
                  <a:lnTo>
                    <a:pt x="43681" y="45215"/>
                  </a:lnTo>
                  <a:lnTo>
                    <a:pt x="41826" y="44919"/>
                  </a:lnTo>
                  <a:lnTo>
                    <a:pt x="39996" y="44597"/>
                  </a:lnTo>
                  <a:lnTo>
                    <a:pt x="38165" y="44226"/>
                  </a:lnTo>
                  <a:lnTo>
                    <a:pt x="36335" y="43806"/>
                  </a:lnTo>
                  <a:lnTo>
                    <a:pt x="34529" y="43336"/>
                  </a:lnTo>
                  <a:lnTo>
                    <a:pt x="32749" y="42816"/>
                  </a:lnTo>
                  <a:lnTo>
                    <a:pt x="30968" y="42247"/>
                  </a:lnTo>
                  <a:lnTo>
                    <a:pt x="30968" y="42247"/>
                  </a:lnTo>
                  <a:lnTo>
                    <a:pt x="29657" y="41802"/>
                  </a:lnTo>
                  <a:lnTo>
                    <a:pt x="28371" y="41332"/>
                  </a:lnTo>
                  <a:lnTo>
                    <a:pt x="28371" y="41332"/>
                  </a:lnTo>
                  <a:lnTo>
                    <a:pt x="27381" y="40936"/>
                  </a:lnTo>
                  <a:lnTo>
                    <a:pt x="26417" y="40541"/>
                  </a:lnTo>
                  <a:lnTo>
                    <a:pt x="25452" y="40120"/>
                  </a:lnTo>
                  <a:lnTo>
                    <a:pt x="24487" y="39675"/>
                  </a:lnTo>
                  <a:lnTo>
                    <a:pt x="23572" y="39230"/>
                  </a:lnTo>
                  <a:lnTo>
                    <a:pt x="22657" y="38785"/>
                  </a:lnTo>
                  <a:lnTo>
                    <a:pt x="21742" y="38290"/>
                  </a:lnTo>
                  <a:lnTo>
                    <a:pt x="20851" y="37795"/>
                  </a:lnTo>
                  <a:lnTo>
                    <a:pt x="20851" y="37795"/>
                  </a:lnTo>
                  <a:lnTo>
                    <a:pt x="20851" y="37795"/>
                  </a:lnTo>
                  <a:lnTo>
                    <a:pt x="19565" y="37028"/>
                  </a:lnTo>
                  <a:lnTo>
                    <a:pt x="18279" y="36212"/>
                  </a:lnTo>
                  <a:lnTo>
                    <a:pt x="17067" y="35371"/>
                  </a:lnTo>
                  <a:lnTo>
                    <a:pt x="15880" y="34481"/>
                  </a:lnTo>
                  <a:lnTo>
                    <a:pt x="14717" y="33541"/>
                  </a:lnTo>
                  <a:lnTo>
                    <a:pt x="13604" y="32551"/>
                  </a:lnTo>
                  <a:lnTo>
                    <a:pt x="13060" y="32057"/>
                  </a:lnTo>
                  <a:lnTo>
                    <a:pt x="12516" y="31537"/>
                  </a:lnTo>
                  <a:lnTo>
                    <a:pt x="11996" y="30993"/>
                  </a:lnTo>
                  <a:lnTo>
                    <a:pt x="11477" y="30449"/>
                  </a:lnTo>
                  <a:lnTo>
                    <a:pt x="10982" y="29905"/>
                  </a:lnTo>
                  <a:lnTo>
                    <a:pt x="10488" y="29336"/>
                  </a:lnTo>
                  <a:lnTo>
                    <a:pt x="9993" y="28742"/>
                  </a:lnTo>
                  <a:lnTo>
                    <a:pt x="9523" y="28149"/>
                  </a:lnTo>
                  <a:lnTo>
                    <a:pt x="9053" y="27555"/>
                  </a:lnTo>
                  <a:lnTo>
                    <a:pt x="8608" y="26937"/>
                  </a:lnTo>
                  <a:lnTo>
                    <a:pt x="8163" y="26294"/>
                  </a:lnTo>
                  <a:lnTo>
                    <a:pt x="7717" y="25651"/>
                  </a:lnTo>
                  <a:lnTo>
                    <a:pt x="7297" y="24983"/>
                  </a:lnTo>
                  <a:lnTo>
                    <a:pt x="6876" y="24315"/>
                  </a:lnTo>
                  <a:lnTo>
                    <a:pt x="6481" y="23622"/>
                  </a:lnTo>
                  <a:lnTo>
                    <a:pt x="6085" y="22930"/>
                  </a:lnTo>
                  <a:lnTo>
                    <a:pt x="5689" y="22212"/>
                  </a:lnTo>
                  <a:lnTo>
                    <a:pt x="5318" y="21495"/>
                  </a:lnTo>
                  <a:lnTo>
                    <a:pt x="4947" y="20728"/>
                  </a:lnTo>
                  <a:lnTo>
                    <a:pt x="4601" y="19986"/>
                  </a:lnTo>
                  <a:lnTo>
                    <a:pt x="4601" y="19986"/>
                  </a:lnTo>
                  <a:lnTo>
                    <a:pt x="4255" y="19220"/>
                  </a:lnTo>
                  <a:lnTo>
                    <a:pt x="3933" y="18453"/>
                  </a:lnTo>
                  <a:lnTo>
                    <a:pt x="3636" y="17661"/>
                  </a:lnTo>
                  <a:lnTo>
                    <a:pt x="3315" y="16870"/>
                  </a:lnTo>
                  <a:lnTo>
                    <a:pt x="2746" y="15237"/>
                  </a:lnTo>
                  <a:lnTo>
                    <a:pt x="2202" y="13531"/>
                  </a:lnTo>
                  <a:lnTo>
                    <a:pt x="1732" y="11750"/>
                  </a:lnTo>
                  <a:lnTo>
                    <a:pt x="1262" y="9919"/>
                  </a:lnTo>
                  <a:lnTo>
                    <a:pt x="866" y="8040"/>
                  </a:lnTo>
                  <a:lnTo>
                    <a:pt x="495" y="6061"/>
                  </a:lnTo>
                  <a:lnTo>
                    <a:pt x="495" y="6061"/>
                  </a:lnTo>
                  <a:lnTo>
                    <a:pt x="371" y="5319"/>
                  </a:lnTo>
                  <a:lnTo>
                    <a:pt x="272" y="4577"/>
                  </a:lnTo>
                  <a:lnTo>
                    <a:pt x="198" y="3810"/>
                  </a:lnTo>
                  <a:lnTo>
                    <a:pt x="124" y="3068"/>
                  </a:lnTo>
                  <a:lnTo>
                    <a:pt x="74" y="2301"/>
                  </a:lnTo>
                  <a:lnTo>
                    <a:pt x="25" y="1534"/>
                  </a:lnTo>
                  <a:lnTo>
                    <a:pt x="25" y="768"/>
                  </a:lnTo>
                  <a:lnTo>
                    <a:pt x="0" y="1"/>
                  </a:lnTo>
                  <a:lnTo>
                    <a:pt x="0" y="1"/>
                  </a:lnTo>
                  <a:lnTo>
                    <a:pt x="248" y="224"/>
                  </a:lnTo>
                  <a:lnTo>
                    <a:pt x="594" y="496"/>
                  </a:lnTo>
                  <a:lnTo>
                    <a:pt x="1039" y="842"/>
                  </a:lnTo>
                  <a:lnTo>
                    <a:pt x="1608" y="1262"/>
                  </a:lnTo>
                  <a:lnTo>
                    <a:pt x="2276" y="1732"/>
                  </a:lnTo>
                  <a:lnTo>
                    <a:pt x="3043" y="2252"/>
                  </a:lnTo>
                  <a:lnTo>
                    <a:pt x="3908" y="2821"/>
                  </a:lnTo>
                  <a:lnTo>
                    <a:pt x="4873" y="3414"/>
                  </a:lnTo>
                  <a:lnTo>
                    <a:pt x="5936" y="4082"/>
                  </a:lnTo>
                  <a:lnTo>
                    <a:pt x="7099" y="4750"/>
                  </a:lnTo>
                  <a:lnTo>
                    <a:pt x="8360" y="5467"/>
                  </a:lnTo>
                  <a:lnTo>
                    <a:pt x="9721" y="6209"/>
                  </a:lnTo>
                  <a:lnTo>
                    <a:pt x="11155" y="6976"/>
                  </a:lnTo>
                  <a:lnTo>
                    <a:pt x="12689" y="7768"/>
                  </a:lnTo>
                  <a:lnTo>
                    <a:pt x="14297" y="8559"/>
                  </a:lnTo>
                  <a:lnTo>
                    <a:pt x="16003" y="9351"/>
                  </a:lnTo>
                  <a:lnTo>
                    <a:pt x="16003" y="9351"/>
                  </a:lnTo>
                  <a:lnTo>
                    <a:pt x="18328" y="10414"/>
                  </a:lnTo>
                  <a:lnTo>
                    <a:pt x="19540" y="10934"/>
                  </a:lnTo>
                  <a:lnTo>
                    <a:pt x="20802" y="11453"/>
                  </a:lnTo>
                  <a:lnTo>
                    <a:pt x="22088" y="11972"/>
                  </a:lnTo>
                  <a:lnTo>
                    <a:pt x="23399" y="12492"/>
                  </a:lnTo>
                  <a:lnTo>
                    <a:pt x="24759" y="13011"/>
                  </a:lnTo>
                  <a:lnTo>
                    <a:pt x="26144" y="13506"/>
                  </a:lnTo>
                  <a:lnTo>
                    <a:pt x="27554" y="14001"/>
                  </a:lnTo>
                  <a:lnTo>
                    <a:pt x="28989" y="14495"/>
                  </a:lnTo>
                  <a:lnTo>
                    <a:pt x="30473" y="14965"/>
                  </a:lnTo>
                  <a:lnTo>
                    <a:pt x="31957" y="15435"/>
                  </a:lnTo>
                  <a:lnTo>
                    <a:pt x="33491" y="15880"/>
                  </a:lnTo>
                  <a:lnTo>
                    <a:pt x="35049" y="16326"/>
                  </a:lnTo>
                  <a:lnTo>
                    <a:pt x="36657" y="16746"/>
                  </a:lnTo>
                  <a:lnTo>
                    <a:pt x="38264" y="17167"/>
                  </a:lnTo>
                  <a:lnTo>
                    <a:pt x="38264" y="17167"/>
                  </a:lnTo>
                  <a:lnTo>
                    <a:pt x="39996" y="17562"/>
                  </a:lnTo>
                  <a:lnTo>
                    <a:pt x="41752" y="17958"/>
                  </a:lnTo>
                  <a:lnTo>
                    <a:pt x="43533" y="18329"/>
                  </a:lnTo>
                  <a:lnTo>
                    <a:pt x="45363" y="18675"/>
                  </a:lnTo>
                  <a:lnTo>
                    <a:pt x="47193" y="18997"/>
                  </a:lnTo>
                  <a:lnTo>
                    <a:pt x="49073" y="19269"/>
                  </a:lnTo>
                  <a:lnTo>
                    <a:pt x="50978" y="19541"/>
                  </a:lnTo>
                  <a:lnTo>
                    <a:pt x="52907" y="19788"/>
                  </a:lnTo>
                  <a:lnTo>
                    <a:pt x="54861" y="19986"/>
                  </a:lnTo>
                  <a:lnTo>
                    <a:pt x="56840" y="20160"/>
                  </a:lnTo>
                  <a:lnTo>
                    <a:pt x="58819" y="20308"/>
                  </a:lnTo>
                  <a:lnTo>
                    <a:pt x="60847" y="20407"/>
                  </a:lnTo>
                  <a:lnTo>
                    <a:pt x="62900" y="20481"/>
                  </a:lnTo>
                  <a:lnTo>
                    <a:pt x="64977" y="20531"/>
                  </a:lnTo>
                  <a:lnTo>
                    <a:pt x="67055" y="20506"/>
                  </a:lnTo>
                  <a:lnTo>
                    <a:pt x="69182" y="20481"/>
                  </a:lnTo>
                  <a:lnTo>
                    <a:pt x="69182" y="20481"/>
                  </a:lnTo>
                  <a:lnTo>
                    <a:pt x="69182" y="20481"/>
                  </a:lnTo>
                  <a:lnTo>
                    <a:pt x="71705" y="20357"/>
                  </a:lnTo>
                  <a:lnTo>
                    <a:pt x="74228" y="20209"/>
                  </a:lnTo>
                  <a:lnTo>
                    <a:pt x="75514" y="20085"/>
                  </a:lnTo>
                  <a:lnTo>
                    <a:pt x="76800" y="19986"/>
                  </a:lnTo>
                  <a:lnTo>
                    <a:pt x="78087" y="19838"/>
                  </a:lnTo>
                  <a:lnTo>
                    <a:pt x="79373" y="19690"/>
                  </a:lnTo>
                  <a:lnTo>
                    <a:pt x="80684" y="19516"/>
                  </a:lnTo>
                  <a:lnTo>
                    <a:pt x="81995" y="19343"/>
                  </a:lnTo>
                  <a:lnTo>
                    <a:pt x="83306" y="19121"/>
                  </a:lnTo>
                  <a:lnTo>
                    <a:pt x="84641" y="18898"/>
                  </a:lnTo>
                  <a:lnTo>
                    <a:pt x="85977" y="18675"/>
                  </a:lnTo>
                  <a:lnTo>
                    <a:pt x="87313" y="18403"/>
                  </a:lnTo>
                  <a:lnTo>
                    <a:pt x="88648" y="18131"/>
                  </a:lnTo>
                  <a:lnTo>
                    <a:pt x="89984" y="17834"/>
                  </a:lnTo>
                  <a:lnTo>
                    <a:pt x="89984" y="17834"/>
                  </a:lnTo>
                  <a:lnTo>
                    <a:pt x="92136" y="17340"/>
                  </a:lnTo>
                  <a:lnTo>
                    <a:pt x="94263" y="16796"/>
                  </a:lnTo>
                  <a:lnTo>
                    <a:pt x="96439" y="16202"/>
                  </a:lnTo>
                  <a:lnTo>
                    <a:pt x="98591" y="15559"/>
                  </a:lnTo>
                  <a:lnTo>
                    <a:pt x="100793" y="14866"/>
                  </a:lnTo>
                  <a:lnTo>
                    <a:pt x="102969" y="14100"/>
                  </a:lnTo>
                  <a:lnTo>
                    <a:pt x="105171" y="13308"/>
                  </a:lnTo>
                  <a:lnTo>
                    <a:pt x="107397" y="12442"/>
                  </a:lnTo>
                  <a:lnTo>
                    <a:pt x="107397" y="12442"/>
                  </a:lnTo>
                  <a:lnTo>
                    <a:pt x="107446" y="125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76;p66"/>
            <p:cNvSpPr/>
            <p:nvPr/>
          </p:nvSpPr>
          <p:spPr>
            <a:xfrm>
              <a:off x="2285125" y="2815450"/>
              <a:ext cx="1109975" cy="1109975"/>
            </a:xfrm>
            <a:custGeom>
              <a:avLst/>
              <a:gdLst/>
              <a:ahLst/>
              <a:cxnLst/>
              <a:rect l="l" t="t" r="r" b="b"/>
              <a:pathLst>
                <a:path w="44399" h="44399" extrusionOk="0">
                  <a:moveTo>
                    <a:pt x="21420" y="0"/>
                  </a:moveTo>
                  <a:lnTo>
                    <a:pt x="20307" y="74"/>
                  </a:lnTo>
                  <a:lnTo>
                    <a:pt x="19219" y="198"/>
                  </a:lnTo>
                  <a:lnTo>
                    <a:pt x="18130" y="371"/>
                  </a:lnTo>
                  <a:lnTo>
                    <a:pt x="17067" y="594"/>
                  </a:lnTo>
                  <a:lnTo>
                    <a:pt x="16003" y="866"/>
                  </a:lnTo>
                  <a:lnTo>
                    <a:pt x="14989" y="1187"/>
                  </a:lnTo>
                  <a:lnTo>
                    <a:pt x="13975" y="1583"/>
                  </a:lnTo>
                  <a:lnTo>
                    <a:pt x="12986" y="2004"/>
                  </a:lnTo>
                  <a:lnTo>
                    <a:pt x="12021" y="2474"/>
                  </a:lnTo>
                  <a:lnTo>
                    <a:pt x="11081" y="2968"/>
                  </a:lnTo>
                  <a:lnTo>
                    <a:pt x="10191" y="3537"/>
                  </a:lnTo>
                  <a:lnTo>
                    <a:pt x="9300" y="4131"/>
                  </a:lnTo>
                  <a:lnTo>
                    <a:pt x="8459" y="4774"/>
                  </a:lnTo>
                  <a:lnTo>
                    <a:pt x="7618" y="5442"/>
                  </a:lnTo>
                  <a:lnTo>
                    <a:pt x="6851" y="6159"/>
                  </a:lnTo>
                  <a:lnTo>
                    <a:pt x="6085" y="6926"/>
                  </a:lnTo>
                  <a:lnTo>
                    <a:pt x="5367" y="7717"/>
                  </a:lnTo>
                  <a:lnTo>
                    <a:pt x="4700" y="8533"/>
                  </a:lnTo>
                  <a:lnTo>
                    <a:pt x="4057" y="9399"/>
                  </a:lnTo>
                  <a:lnTo>
                    <a:pt x="3463" y="10290"/>
                  </a:lnTo>
                  <a:lnTo>
                    <a:pt x="2894" y="11229"/>
                  </a:lnTo>
                  <a:lnTo>
                    <a:pt x="2375" y="12169"/>
                  </a:lnTo>
                  <a:lnTo>
                    <a:pt x="1905" y="13159"/>
                  </a:lnTo>
                  <a:lnTo>
                    <a:pt x="1484" y="14173"/>
                  </a:lnTo>
                  <a:lnTo>
                    <a:pt x="1113" y="15212"/>
                  </a:lnTo>
                  <a:lnTo>
                    <a:pt x="792" y="16275"/>
                  </a:lnTo>
                  <a:lnTo>
                    <a:pt x="519" y="17364"/>
                  </a:lnTo>
                  <a:lnTo>
                    <a:pt x="322" y="18477"/>
                  </a:lnTo>
                  <a:lnTo>
                    <a:pt x="148" y="19590"/>
                  </a:lnTo>
                  <a:lnTo>
                    <a:pt x="50" y="20728"/>
                  </a:lnTo>
                  <a:lnTo>
                    <a:pt x="0" y="21865"/>
                  </a:lnTo>
                  <a:lnTo>
                    <a:pt x="0" y="22978"/>
                  </a:lnTo>
                  <a:lnTo>
                    <a:pt x="74" y="24091"/>
                  </a:lnTo>
                  <a:lnTo>
                    <a:pt x="198" y="25204"/>
                  </a:lnTo>
                  <a:lnTo>
                    <a:pt x="371" y="26268"/>
                  </a:lnTo>
                  <a:lnTo>
                    <a:pt x="594" y="27332"/>
                  </a:lnTo>
                  <a:lnTo>
                    <a:pt x="866" y="28395"/>
                  </a:lnTo>
                  <a:lnTo>
                    <a:pt x="1187" y="29409"/>
                  </a:lnTo>
                  <a:lnTo>
                    <a:pt x="1583" y="30423"/>
                  </a:lnTo>
                  <a:lnTo>
                    <a:pt x="2004" y="31413"/>
                  </a:lnTo>
                  <a:lnTo>
                    <a:pt x="2474" y="32377"/>
                  </a:lnTo>
                  <a:lnTo>
                    <a:pt x="2968" y="33317"/>
                  </a:lnTo>
                  <a:lnTo>
                    <a:pt x="3537" y="34208"/>
                  </a:lnTo>
                  <a:lnTo>
                    <a:pt x="4131" y="35098"/>
                  </a:lnTo>
                  <a:lnTo>
                    <a:pt x="4774" y="35964"/>
                  </a:lnTo>
                  <a:lnTo>
                    <a:pt x="5442" y="36780"/>
                  </a:lnTo>
                  <a:lnTo>
                    <a:pt x="6159" y="37572"/>
                  </a:lnTo>
                  <a:lnTo>
                    <a:pt x="6926" y="38314"/>
                  </a:lnTo>
                  <a:lnTo>
                    <a:pt x="7717" y="39031"/>
                  </a:lnTo>
                  <a:lnTo>
                    <a:pt x="8533" y="39699"/>
                  </a:lnTo>
                  <a:lnTo>
                    <a:pt x="9399" y="40342"/>
                  </a:lnTo>
                  <a:lnTo>
                    <a:pt x="10290" y="40960"/>
                  </a:lnTo>
                  <a:lnTo>
                    <a:pt x="11229" y="41504"/>
                  </a:lnTo>
                  <a:lnTo>
                    <a:pt x="12169" y="42024"/>
                  </a:lnTo>
                  <a:lnTo>
                    <a:pt x="13159" y="42494"/>
                  </a:lnTo>
                  <a:lnTo>
                    <a:pt x="14173" y="42914"/>
                  </a:lnTo>
                  <a:lnTo>
                    <a:pt x="15212" y="43285"/>
                  </a:lnTo>
                  <a:lnTo>
                    <a:pt x="16275" y="43607"/>
                  </a:lnTo>
                  <a:lnTo>
                    <a:pt x="17364" y="43879"/>
                  </a:lnTo>
                  <a:lnTo>
                    <a:pt x="18477" y="44077"/>
                  </a:lnTo>
                  <a:lnTo>
                    <a:pt x="19590" y="44250"/>
                  </a:lnTo>
                  <a:lnTo>
                    <a:pt x="20727" y="44349"/>
                  </a:lnTo>
                  <a:lnTo>
                    <a:pt x="21865" y="44398"/>
                  </a:lnTo>
                  <a:lnTo>
                    <a:pt x="22978" y="44398"/>
                  </a:lnTo>
                  <a:lnTo>
                    <a:pt x="24091" y="44324"/>
                  </a:lnTo>
                  <a:lnTo>
                    <a:pt x="25180" y="44200"/>
                  </a:lnTo>
                  <a:lnTo>
                    <a:pt x="26268" y="44027"/>
                  </a:lnTo>
                  <a:lnTo>
                    <a:pt x="27332" y="43805"/>
                  </a:lnTo>
                  <a:lnTo>
                    <a:pt x="28395" y="43533"/>
                  </a:lnTo>
                  <a:lnTo>
                    <a:pt x="29409" y="43211"/>
                  </a:lnTo>
                  <a:lnTo>
                    <a:pt x="30423" y="42840"/>
                  </a:lnTo>
                  <a:lnTo>
                    <a:pt x="31413" y="42395"/>
                  </a:lnTo>
                  <a:lnTo>
                    <a:pt x="32377" y="41950"/>
                  </a:lnTo>
                  <a:lnTo>
                    <a:pt x="33317" y="41430"/>
                  </a:lnTo>
                  <a:lnTo>
                    <a:pt x="34208" y="40861"/>
                  </a:lnTo>
                  <a:lnTo>
                    <a:pt x="35098" y="40268"/>
                  </a:lnTo>
                  <a:lnTo>
                    <a:pt x="35964" y="39625"/>
                  </a:lnTo>
                  <a:lnTo>
                    <a:pt x="36780" y="38957"/>
                  </a:lnTo>
                  <a:lnTo>
                    <a:pt x="37572" y="38239"/>
                  </a:lnTo>
                  <a:lnTo>
                    <a:pt x="38314" y="37473"/>
                  </a:lnTo>
                  <a:lnTo>
                    <a:pt x="39031" y="36681"/>
                  </a:lnTo>
                  <a:lnTo>
                    <a:pt x="39699" y="35865"/>
                  </a:lnTo>
                  <a:lnTo>
                    <a:pt x="40342" y="34999"/>
                  </a:lnTo>
                  <a:lnTo>
                    <a:pt x="40935" y="34109"/>
                  </a:lnTo>
                  <a:lnTo>
                    <a:pt x="41504" y="33169"/>
                  </a:lnTo>
                  <a:lnTo>
                    <a:pt x="42024" y="32229"/>
                  </a:lnTo>
                  <a:lnTo>
                    <a:pt x="42494" y="31240"/>
                  </a:lnTo>
                  <a:lnTo>
                    <a:pt x="42914" y="30226"/>
                  </a:lnTo>
                  <a:lnTo>
                    <a:pt x="43285" y="29187"/>
                  </a:lnTo>
                  <a:lnTo>
                    <a:pt x="43607" y="28123"/>
                  </a:lnTo>
                  <a:lnTo>
                    <a:pt x="43879" y="27035"/>
                  </a:lnTo>
                  <a:lnTo>
                    <a:pt x="44077" y="25922"/>
                  </a:lnTo>
                  <a:lnTo>
                    <a:pt x="44250" y="24809"/>
                  </a:lnTo>
                  <a:lnTo>
                    <a:pt x="44349" y="23671"/>
                  </a:lnTo>
                  <a:lnTo>
                    <a:pt x="44398" y="22533"/>
                  </a:lnTo>
                  <a:lnTo>
                    <a:pt x="44398" y="21420"/>
                  </a:lnTo>
                  <a:lnTo>
                    <a:pt x="44324" y="20307"/>
                  </a:lnTo>
                  <a:lnTo>
                    <a:pt x="44200" y="19219"/>
                  </a:lnTo>
                  <a:lnTo>
                    <a:pt x="44027" y="18130"/>
                  </a:lnTo>
                  <a:lnTo>
                    <a:pt x="43805" y="17067"/>
                  </a:lnTo>
                  <a:lnTo>
                    <a:pt x="43533" y="16003"/>
                  </a:lnTo>
                  <a:lnTo>
                    <a:pt x="43211" y="14989"/>
                  </a:lnTo>
                  <a:lnTo>
                    <a:pt x="42840" y="13975"/>
                  </a:lnTo>
                  <a:lnTo>
                    <a:pt x="42395" y="12986"/>
                  </a:lnTo>
                  <a:lnTo>
                    <a:pt x="41950" y="12021"/>
                  </a:lnTo>
                  <a:lnTo>
                    <a:pt x="41430" y="11081"/>
                  </a:lnTo>
                  <a:lnTo>
                    <a:pt x="40861" y="10191"/>
                  </a:lnTo>
                  <a:lnTo>
                    <a:pt x="40268" y="9300"/>
                  </a:lnTo>
                  <a:lnTo>
                    <a:pt x="39625" y="8459"/>
                  </a:lnTo>
                  <a:lnTo>
                    <a:pt x="38957" y="7618"/>
                  </a:lnTo>
                  <a:lnTo>
                    <a:pt x="38239" y="6851"/>
                  </a:lnTo>
                  <a:lnTo>
                    <a:pt x="37473" y="6085"/>
                  </a:lnTo>
                  <a:lnTo>
                    <a:pt x="36681" y="5367"/>
                  </a:lnTo>
                  <a:lnTo>
                    <a:pt x="35865" y="4700"/>
                  </a:lnTo>
                  <a:lnTo>
                    <a:pt x="34999" y="4057"/>
                  </a:lnTo>
                  <a:lnTo>
                    <a:pt x="34109" y="3463"/>
                  </a:lnTo>
                  <a:lnTo>
                    <a:pt x="33169" y="2894"/>
                  </a:lnTo>
                  <a:lnTo>
                    <a:pt x="32229" y="2375"/>
                  </a:lnTo>
                  <a:lnTo>
                    <a:pt x="31240" y="1905"/>
                  </a:lnTo>
                  <a:lnTo>
                    <a:pt x="30225" y="1484"/>
                  </a:lnTo>
                  <a:lnTo>
                    <a:pt x="29187" y="1113"/>
                  </a:lnTo>
                  <a:lnTo>
                    <a:pt x="28123" y="792"/>
                  </a:lnTo>
                  <a:lnTo>
                    <a:pt x="27035" y="519"/>
                  </a:lnTo>
                  <a:lnTo>
                    <a:pt x="25922" y="322"/>
                  </a:lnTo>
                  <a:lnTo>
                    <a:pt x="24809" y="148"/>
                  </a:lnTo>
                  <a:lnTo>
                    <a:pt x="23671" y="50"/>
                  </a:lnTo>
                  <a:lnTo>
                    <a:pt x="2253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77;p66"/>
            <p:cNvSpPr/>
            <p:nvPr/>
          </p:nvSpPr>
          <p:spPr>
            <a:xfrm>
              <a:off x="2237500" y="2767825"/>
              <a:ext cx="1205200" cy="1205200"/>
            </a:xfrm>
            <a:custGeom>
              <a:avLst/>
              <a:gdLst/>
              <a:ahLst/>
              <a:cxnLst/>
              <a:rect l="l" t="t" r="r" b="b"/>
              <a:pathLst>
                <a:path w="48208" h="48208" extrusionOk="0">
                  <a:moveTo>
                    <a:pt x="24067" y="75"/>
                  </a:moveTo>
                  <a:lnTo>
                    <a:pt x="24784" y="99"/>
                  </a:lnTo>
                  <a:lnTo>
                    <a:pt x="25502" y="124"/>
                  </a:lnTo>
                  <a:lnTo>
                    <a:pt x="26194" y="174"/>
                  </a:lnTo>
                  <a:lnTo>
                    <a:pt x="26912" y="248"/>
                  </a:lnTo>
                  <a:lnTo>
                    <a:pt x="28049" y="396"/>
                  </a:lnTo>
                  <a:lnTo>
                    <a:pt x="29162" y="619"/>
                  </a:lnTo>
                  <a:lnTo>
                    <a:pt x="30275" y="891"/>
                  </a:lnTo>
                  <a:lnTo>
                    <a:pt x="31339" y="1188"/>
                  </a:lnTo>
                  <a:lnTo>
                    <a:pt x="32378" y="1559"/>
                  </a:lnTo>
                  <a:lnTo>
                    <a:pt x="33417" y="1955"/>
                  </a:lnTo>
                  <a:lnTo>
                    <a:pt x="34406" y="2400"/>
                  </a:lnTo>
                  <a:lnTo>
                    <a:pt x="35395" y="2894"/>
                  </a:lnTo>
                  <a:lnTo>
                    <a:pt x="36335" y="3414"/>
                  </a:lnTo>
                  <a:lnTo>
                    <a:pt x="37250" y="3983"/>
                  </a:lnTo>
                  <a:lnTo>
                    <a:pt x="38141" y="4601"/>
                  </a:lnTo>
                  <a:lnTo>
                    <a:pt x="39007" y="5244"/>
                  </a:lnTo>
                  <a:lnTo>
                    <a:pt x="39823" y="5937"/>
                  </a:lnTo>
                  <a:lnTo>
                    <a:pt x="40614" y="6654"/>
                  </a:lnTo>
                  <a:lnTo>
                    <a:pt x="41381" y="7421"/>
                  </a:lnTo>
                  <a:lnTo>
                    <a:pt x="42098" y="8188"/>
                  </a:lnTo>
                  <a:lnTo>
                    <a:pt x="42791" y="9004"/>
                  </a:lnTo>
                  <a:lnTo>
                    <a:pt x="43459" y="9870"/>
                  </a:lnTo>
                  <a:lnTo>
                    <a:pt x="44077" y="10735"/>
                  </a:lnTo>
                  <a:lnTo>
                    <a:pt x="44646" y="11626"/>
                  </a:lnTo>
                  <a:lnTo>
                    <a:pt x="45190" y="12566"/>
                  </a:lnTo>
                  <a:lnTo>
                    <a:pt x="45685" y="13506"/>
                  </a:lnTo>
                  <a:lnTo>
                    <a:pt x="46130" y="14495"/>
                  </a:lnTo>
                  <a:lnTo>
                    <a:pt x="46526" y="15484"/>
                  </a:lnTo>
                  <a:lnTo>
                    <a:pt x="46897" y="16498"/>
                  </a:lnTo>
                  <a:lnTo>
                    <a:pt x="47218" y="17537"/>
                  </a:lnTo>
                  <a:lnTo>
                    <a:pt x="47491" y="18601"/>
                  </a:lnTo>
                  <a:lnTo>
                    <a:pt x="47713" y="19664"/>
                  </a:lnTo>
                  <a:lnTo>
                    <a:pt x="47911" y="20753"/>
                  </a:lnTo>
                  <a:lnTo>
                    <a:pt x="48035" y="21841"/>
                  </a:lnTo>
                  <a:lnTo>
                    <a:pt x="48109" y="22954"/>
                  </a:lnTo>
                  <a:lnTo>
                    <a:pt x="48134" y="24067"/>
                  </a:lnTo>
                  <a:lnTo>
                    <a:pt x="48134" y="24784"/>
                  </a:lnTo>
                  <a:lnTo>
                    <a:pt x="48084" y="25502"/>
                  </a:lnTo>
                  <a:lnTo>
                    <a:pt x="48035" y="26194"/>
                  </a:lnTo>
                  <a:lnTo>
                    <a:pt x="47960" y="26912"/>
                  </a:lnTo>
                  <a:lnTo>
                    <a:pt x="47812" y="28049"/>
                  </a:lnTo>
                  <a:lnTo>
                    <a:pt x="47589" y="29162"/>
                  </a:lnTo>
                  <a:lnTo>
                    <a:pt x="47317" y="30275"/>
                  </a:lnTo>
                  <a:lnTo>
                    <a:pt x="47021" y="31339"/>
                  </a:lnTo>
                  <a:lnTo>
                    <a:pt x="46674" y="32403"/>
                  </a:lnTo>
                  <a:lnTo>
                    <a:pt x="46254" y="33417"/>
                  </a:lnTo>
                  <a:lnTo>
                    <a:pt x="45809" y="34406"/>
                  </a:lnTo>
                  <a:lnTo>
                    <a:pt x="45314" y="35395"/>
                  </a:lnTo>
                  <a:lnTo>
                    <a:pt x="44794" y="36335"/>
                  </a:lnTo>
                  <a:lnTo>
                    <a:pt x="44226" y="37251"/>
                  </a:lnTo>
                  <a:lnTo>
                    <a:pt x="43607" y="38141"/>
                  </a:lnTo>
                  <a:lnTo>
                    <a:pt x="42964" y="39007"/>
                  </a:lnTo>
                  <a:lnTo>
                    <a:pt x="42272" y="39823"/>
                  </a:lnTo>
                  <a:lnTo>
                    <a:pt x="41554" y="40614"/>
                  </a:lnTo>
                  <a:lnTo>
                    <a:pt x="40787" y="41381"/>
                  </a:lnTo>
                  <a:lnTo>
                    <a:pt x="40021" y="42098"/>
                  </a:lnTo>
                  <a:lnTo>
                    <a:pt x="39204" y="42791"/>
                  </a:lnTo>
                  <a:lnTo>
                    <a:pt x="38339" y="43459"/>
                  </a:lnTo>
                  <a:lnTo>
                    <a:pt x="37473" y="44077"/>
                  </a:lnTo>
                  <a:lnTo>
                    <a:pt x="36583" y="44646"/>
                  </a:lnTo>
                  <a:lnTo>
                    <a:pt x="35643" y="45190"/>
                  </a:lnTo>
                  <a:lnTo>
                    <a:pt x="34703" y="45685"/>
                  </a:lnTo>
                  <a:lnTo>
                    <a:pt x="33713" y="46130"/>
                  </a:lnTo>
                  <a:lnTo>
                    <a:pt x="32724" y="46526"/>
                  </a:lnTo>
                  <a:lnTo>
                    <a:pt x="31710" y="46897"/>
                  </a:lnTo>
                  <a:lnTo>
                    <a:pt x="30671" y="47219"/>
                  </a:lnTo>
                  <a:lnTo>
                    <a:pt x="29608" y="47491"/>
                  </a:lnTo>
                  <a:lnTo>
                    <a:pt x="28544" y="47713"/>
                  </a:lnTo>
                  <a:lnTo>
                    <a:pt x="27456" y="47911"/>
                  </a:lnTo>
                  <a:lnTo>
                    <a:pt x="26367" y="48035"/>
                  </a:lnTo>
                  <a:lnTo>
                    <a:pt x="25254" y="48109"/>
                  </a:lnTo>
                  <a:lnTo>
                    <a:pt x="24141" y="48134"/>
                  </a:lnTo>
                  <a:lnTo>
                    <a:pt x="23424" y="48134"/>
                  </a:lnTo>
                  <a:lnTo>
                    <a:pt x="22707" y="48084"/>
                  </a:lnTo>
                  <a:lnTo>
                    <a:pt x="22014" y="48035"/>
                  </a:lnTo>
                  <a:lnTo>
                    <a:pt x="21297" y="47961"/>
                  </a:lnTo>
                  <a:lnTo>
                    <a:pt x="20159" y="47812"/>
                  </a:lnTo>
                  <a:lnTo>
                    <a:pt x="19046" y="47590"/>
                  </a:lnTo>
                  <a:lnTo>
                    <a:pt x="17933" y="47342"/>
                  </a:lnTo>
                  <a:lnTo>
                    <a:pt x="16869" y="47021"/>
                  </a:lnTo>
                  <a:lnTo>
                    <a:pt x="15831" y="46674"/>
                  </a:lnTo>
                  <a:lnTo>
                    <a:pt x="14792" y="46254"/>
                  </a:lnTo>
                  <a:lnTo>
                    <a:pt x="13802" y="45809"/>
                  </a:lnTo>
                  <a:lnTo>
                    <a:pt x="12813" y="45314"/>
                  </a:lnTo>
                  <a:lnTo>
                    <a:pt x="11873" y="44795"/>
                  </a:lnTo>
                  <a:lnTo>
                    <a:pt x="10958" y="44226"/>
                  </a:lnTo>
                  <a:lnTo>
                    <a:pt x="10067" y="43607"/>
                  </a:lnTo>
                  <a:lnTo>
                    <a:pt x="9202" y="42964"/>
                  </a:lnTo>
                  <a:lnTo>
                    <a:pt x="8385" y="42272"/>
                  </a:lnTo>
                  <a:lnTo>
                    <a:pt x="7594" y="41554"/>
                  </a:lnTo>
                  <a:lnTo>
                    <a:pt x="6827" y="40812"/>
                  </a:lnTo>
                  <a:lnTo>
                    <a:pt x="6110" y="40021"/>
                  </a:lnTo>
                  <a:lnTo>
                    <a:pt x="5417" y="39205"/>
                  </a:lnTo>
                  <a:lnTo>
                    <a:pt x="4750" y="38339"/>
                  </a:lnTo>
                  <a:lnTo>
                    <a:pt x="4131" y="37473"/>
                  </a:lnTo>
                  <a:lnTo>
                    <a:pt x="3562" y="36583"/>
                  </a:lnTo>
                  <a:lnTo>
                    <a:pt x="3043" y="35643"/>
                  </a:lnTo>
                  <a:lnTo>
                    <a:pt x="2548" y="34703"/>
                  </a:lnTo>
                  <a:lnTo>
                    <a:pt x="2078" y="33714"/>
                  </a:lnTo>
                  <a:lnTo>
                    <a:pt x="1682" y="32724"/>
                  </a:lnTo>
                  <a:lnTo>
                    <a:pt x="1311" y="31710"/>
                  </a:lnTo>
                  <a:lnTo>
                    <a:pt x="990" y="30671"/>
                  </a:lnTo>
                  <a:lnTo>
                    <a:pt x="718" y="29608"/>
                  </a:lnTo>
                  <a:lnTo>
                    <a:pt x="495" y="28544"/>
                  </a:lnTo>
                  <a:lnTo>
                    <a:pt x="322" y="27456"/>
                  </a:lnTo>
                  <a:lnTo>
                    <a:pt x="174" y="26367"/>
                  </a:lnTo>
                  <a:lnTo>
                    <a:pt x="99" y="25254"/>
                  </a:lnTo>
                  <a:lnTo>
                    <a:pt x="75" y="24141"/>
                  </a:lnTo>
                  <a:lnTo>
                    <a:pt x="99" y="23424"/>
                  </a:lnTo>
                  <a:lnTo>
                    <a:pt x="124" y="22731"/>
                  </a:lnTo>
                  <a:lnTo>
                    <a:pt x="174" y="22014"/>
                  </a:lnTo>
                  <a:lnTo>
                    <a:pt x="248" y="21297"/>
                  </a:lnTo>
                  <a:lnTo>
                    <a:pt x="396" y="20159"/>
                  </a:lnTo>
                  <a:lnTo>
                    <a:pt x="619" y="19046"/>
                  </a:lnTo>
                  <a:lnTo>
                    <a:pt x="891" y="17933"/>
                  </a:lnTo>
                  <a:lnTo>
                    <a:pt x="1188" y="16869"/>
                  </a:lnTo>
                  <a:lnTo>
                    <a:pt x="1559" y="15831"/>
                  </a:lnTo>
                  <a:lnTo>
                    <a:pt x="1955" y="14792"/>
                  </a:lnTo>
                  <a:lnTo>
                    <a:pt x="2400" y="13802"/>
                  </a:lnTo>
                  <a:lnTo>
                    <a:pt x="2894" y="12813"/>
                  </a:lnTo>
                  <a:lnTo>
                    <a:pt x="3414" y="11873"/>
                  </a:lnTo>
                  <a:lnTo>
                    <a:pt x="3983" y="10958"/>
                  </a:lnTo>
                  <a:lnTo>
                    <a:pt x="4601" y="10067"/>
                  </a:lnTo>
                  <a:lnTo>
                    <a:pt x="5244" y="9202"/>
                  </a:lnTo>
                  <a:lnTo>
                    <a:pt x="5937" y="8385"/>
                  </a:lnTo>
                  <a:lnTo>
                    <a:pt x="6654" y="7594"/>
                  </a:lnTo>
                  <a:lnTo>
                    <a:pt x="7421" y="6827"/>
                  </a:lnTo>
                  <a:lnTo>
                    <a:pt x="8188" y="6110"/>
                  </a:lnTo>
                  <a:lnTo>
                    <a:pt x="9004" y="5417"/>
                  </a:lnTo>
                  <a:lnTo>
                    <a:pt x="9870" y="4750"/>
                  </a:lnTo>
                  <a:lnTo>
                    <a:pt x="10735" y="4156"/>
                  </a:lnTo>
                  <a:lnTo>
                    <a:pt x="11626" y="3562"/>
                  </a:lnTo>
                  <a:lnTo>
                    <a:pt x="12566" y="3043"/>
                  </a:lnTo>
                  <a:lnTo>
                    <a:pt x="13505" y="2548"/>
                  </a:lnTo>
                  <a:lnTo>
                    <a:pt x="14495" y="2078"/>
                  </a:lnTo>
                  <a:lnTo>
                    <a:pt x="15484" y="1682"/>
                  </a:lnTo>
                  <a:lnTo>
                    <a:pt x="16498" y="1311"/>
                  </a:lnTo>
                  <a:lnTo>
                    <a:pt x="17537" y="990"/>
                  </a:lnTo>
                  <a:lnTo>
                    <a:pt x="18601" y="718"/>
                  </a:lnTo>
                  <a:lnTo>
                    <a:pt x="19664" y="495"/>
                  </a:lnTo>
                  <a:lnTo>
                    <a:pt x="20753" y="322"/>
                  </a:lnTo>
                  <a:lnTo>
                    <a:pt x="21841" y="174"/>
                  </a:lnTo>
                  <a:lnTo>
                    <a:pt x="22954" y="99"/>
                  </a:lnTo>
                  <a:lnTo>
                    <a:pt x="24067" y="75"/>
                  </a:lnTo>
                  <a:close/>
                  <a:moveTo>
                    <a:pt x="24067" y="1"/>
                  </a:moveTo>
                  <a:lnTo>
                    <a:pt x="22954" y="25"/>
                  </a:lnTo>
                  <a:lnTo>
                    <a:pt x="21841" y="99"/>
                  </a:lnTo>
                  <a:lnTo>
                    <a:pt x="20728" y="223"/>
                  </a:lnTo>
                  <a:lnTo>
                    <a:pt x="19640" y="421"/>
                  </a:lnTo>
                  <a:lnTo>
                    <a:pt x="18576" y="644"/>
                  </a:lnTo>
                  <a:lnTo>
                    <a:pt x="17512" y="916"/>
                  </a:lnTo>
                  <a:lnTo>
                    <a:pt x="16474" y="1237"/>
                  </a:lnTo>
                  <a:lnTo>
                    <a:pt x="15460" y="1608"/>
                  </a:lnTo>
                  <a:lnTo>
                    <a:pt x="14470" y="2004"/>
                  </a:lnTo>
                  <a:lnTo>
                    <a:pt x="13481" y="2474"/>
                  </a:lnTo>
                  <a:lnTo>
                    <a:pt x="12516" y="2969"/>
                  </a:lnTo>
                  <a:lnTo>
                    <a:pt x="11601" y="3513"/>
                  </a:lnTo>
                  <a:lnTo>
                    <a:pt x="10686" y="4082"/>
                  </a:lnTo>
                  <a:lnTo>
                    <a:pt x="9820" y="4700"/>
                  </a:lnTo>
                  <a:lnTo>
                    <a:pt x="8954" y="5343"/>
                  </a:lnTo>
                  <a:lnTo>
                    <a:pt x="8138" y="6036"/>
                  </a:lnTo>
                  <a:lnTo>
                    <a:pt x="7347" y="6778"/>
                  </a:lnTo>
                  <a:lnTo>
                    <a:pt x="6605" y="7545"/>
                  </a:lnTo>
                  <a:lnTo>
                    <a:pt x="5887" y="8336"/>
                  </a:lnTo>
                  <a:lnTo>
                    <a:pt x="5195" y="9152"/>
                  </a:lnTo>
                  <a:lnTo>
                    <a:pt x="4552" y="10018"/>
                  </a:lnTo>
                  <a:lnTo>
                    <a:pt x="3933" y="10908"/>
                  </a:lnTo>
                  <a:lnTo>
                    <a:pt x="3364" y="11824"/>
                  </a:lnTo>
                  <a:lnTo>
                    <a:pt x="2820" y="12788"/>
                  </a:lnTo>
                  <a:lnTo>
                    <a:pt x="2326" y="13753"/>
                  </a:lnTo>
                  <a:lnTo>
                    <a:pt x="1880" y="14767"/>
                  </a:lnTo>
                  <a:lnTo>
                    <a:pt x="1485" y="15806"/>
                  </a:lnTo>
                  <a:lnTo>
                    <a:pt x="1114" y="16845"/>
                  </a:lnTo>
                  <a:lnTo>
                    <a:pt x="817" y="17933"/>
                  </a:lnTo>
                  <a:lnTo>
                    <a:pt x="545" y="19021"/>
                  </a:lnTo>
                  <a:lnTo>
                    <a:pt x="322" y="20134"/>
                  </a:lnTo>
                  <a:lnTo>
                    <a:pt x="174" y="21272"/>
                  </a:lnTo>
                  <a:lnTo>
                    <a:pt x="99" y="21989"/>
                  </a:lnTo>
                  <a:lnTo>
                    <a:pt x="50" y="22707"/>
                  </a:lnTo>
                  <a:lnTo>
                    <a:pt x="1" y="23424"/>
                  </a:lnTo>
                  <a:lnTo>
                    <a:pt x="1" y="24141"/>
                  </a:lnTo>
                  <a:lnTo>
                    <a:pt x="25" y="25254"/>
                  </a:lnTo>
                  <a:lnTo>
                    <a:pt x="99" y="26367"/>
                  </a:lnTo>
                  <a:lnTo>
                    <a:pt x="223" y="27480"/>
                  </a:lnTo>
                  <a:lnTo>
                    <a:pt x="421" y="28569"/>
                  </a:lnTo>
                  <a:lnTo>
                    <a:pt x="644" y="29632"/>
                  </a:lnTo>
                  <a:lnTo>
                    <a:pt x="916" y="30696"/>
                  </a:lnTo>
                  <a:lnTo>
                    <a:pt x="1237" y="31735"/>
                  </a:lnTo>
                  <a:lnTo>
                    <a:pt x="1608" y="32749"/>
                  </a:lnTo>
                  <a:lnTo>
                    <a:pt x="2004" y="33738"/>
                  </a:lnTo>
                  <a:lnTo>
                    <a:pt x="2474" y="34728"/>
                  </a:lnTo>
                  <a:lnTo>
                    <a:pt x="2969" y="35692"/>
                  </a:lnTo>
                  <a:lnTo>
                    <a:pt x="3513" y="36607"/>
                  </a:lnTo>
                  <a:lnTo>
                    <a:pt x="4082" y="37523"/>
                  </a:lnTo>
                  <a:lnTo>
                    <a:pt x="4700" y="38388"/>
                  </a:lnTo>
                  <a:lnTo>
                    <a:pt x="5343" y="39254"/>
                  </a:lnTo>
                  <a:lnTo>
                    <a:pt x="6036" y="40070"/>
                  </a:lnTo>
                  <a:lnTo>
                    <a:pt x="6778" y="40862"/>
                  </a:lnTo>
                  <a:lnTo>
                    <a:pt x="7545" y="41604"/>
                  </a:lnTo>
                  <a:lnTo>
                    <a:pt x="8336" y="42321"/>
                  </a:lnTo>
                  <a:lnTo>
                    <a:pt x="9152" y="43014"/>
                  </a:lnTo>
                  <a:lnTo>
                    <a:pt x="10018" y="43682"/>
                  </a:lnTo>
                  <a:lnTo>
                    <a:pt x="10908" y="44275"/>
                  </a:lnTo>
                  <a:lnTo>
                    <a:pt x="11824" y="44869"/>
                  </a:lnTo>
                  <a:lnTo>
                    <a:pt x="12788" y="45388"/>
                  </a:lnTo>
                  <a:lnTo>
                    <a:pt x="13753" y="45883"/>
                  </a:lnTo>
                  <a:lnTo>
                    <a:pt x="14767" y="46328"/>
                  </a:lnTo>
                  <a:lnTo>
                    <a:pt x="15806" y="46724"/>
                  </a:lnTo>
                  <a:lnTo>
                    <a:pt x="16845" y="47095"/>
                  </a:lnTo>
                  <a:lnTo>
                    <a:pt x="17933" y="47416"/>
                  </a:lnTo>
                  <a:lnTo>
                    <a:pt x="19021" y="47664"/>
                  </a:lnTo>
                  <a:lnTo>
                    <a:pt x="20134" y="47886"/>
                  </a:lnTo>
                  <a:lnTo>
                    <a:pt x="21272" y="48035"/>
                  </a:lnTo>
                  <a:lnTo>
                    <a:pt x="21989" y="48109"/>
                  </a:lnTo>
                  <a:lnTo>
                    <a:pt x="22707" y="48158"/>
                  </a:lnTo>
                  <a:lnTo>
                    <a:pt x="23424" y="48208"/>
                  </a:lnTo>
                  <a:lnTo>
                    <a:pt x="24141" y="48208"/>
                  </a:lnTo>
                  <a:lnTo>
                    <a:pt x="25254" y="48183"/>
                  </a:lnTo>
                  <a:lnTo>
                    <a:pt x="26367" y="48109"/>
                  </a:lnTo>
                  <a:lnTo>
                    <a:pt x="27480" y="47985"/>
                  </a:lnTo>
                  <a:lnTo>
                    <a:pt x="28569" y="47787"/>
                  </a:lnTo>
                  <a:lnTo>
                    <a:pt x="29632" y="47565"/>
                  </a:lnTo>
                  <a:lnTo>
                    <a:pt x="30696" y="47293"/>
                  </a:lnTo>
                  <a:lnTo>
                    <a:pt x="31735" y="46971"/>
                  </a:lnTo>
                  <a:lnTo>
                    <a:pt x="32749" y="46600"/>
                  </a:lnTo>
                  <a:lnTo>
                    <a:pt x="33738" y="46204"/>
                  </a:lnTo>
                  <a:lnTo>
                    <a:pt x="34728" y="45734"/>
                  </a:lnTo>
                  <a:lnTo>
                    <a:pt x="35692" y="45240"/>
                  </a:lnTo>
                  <a:lnTo>
                    <a:pt x="36607" y="44720"/>
                  </a:lnTo>
                  <a:lnTo>
                    <a:pt x="37523" y="44127"/>
                  </a:lnTo>
                  <a:lnTo>
                    <a:pt x="38388" y="43508"/>
                  </a:lnTo>
                  <a:lnTo>
                    <a:pt x="39254" y="42865"/>
                  </a:lnTo>
                  <a:lnTo>
                    <a:pt x="40070" y="42173"/>
                  </a:lnTo>
                  <a:lnTo>
                    <a:pt x="40862" y="41431"/>
                  </a:lnTo>
                  <a:lnTo>
                    <a:pt x="41604" y="40689"/>
                  </a:lnTo>
                  <a:lnTo>
                    <a:pt x="42321" y="39872"/>
                  </a:lnTo>
                  <a:lnTo>
                    <a:pt x="43014" y="39056"/>
                  </a:lnTo>
                  <a:lnTo>
                    <a:pt x="43681" y="38190"/>
                  </a:lnTo>
                  <a:lnTo>
                    <a:pt x="44275" y="37300"/>
                  </a:lnTo>
                  <a:lnTo>
                    <a:pt x="44844" y="36385"/>
                  </a:lnTo>
                  <a:lnTo>
                    <a:pt x="45388" y="35420"/>
                  </a:lnTo>
                  <a:lnTo>
                    <a:pt x="45883" y="34456"/>
                  </a:lnTo>
                  <a:lnTo>
                    <a:pt x="46328" y="33441"/>
                  </a:lnTo>
                  <a:lnTo>
                    <a:pt x="46724" y="32427"/>
                  </a:lnTo>
                  <a:lnTo>
                    <a:pt x="47095" y="31364"/>
                  </a:lnTo>
                  <a:lnTo>
                    <a:pt x="47392" y="30275"/>
                  </a:lnTo>
                  <a:lnTo>
                    <a:pt x="47664" y="29187"/>
                  </a:lnTo>
                  <a:lnTo>
                    <a:pt x="47886" y="28074"/>
                  </a:lnTo>
                  <a:lnTo>
                    <a:pt x="48035" y="26936"/>
                  </a:lnTo>
                  <a:lnTo>
                    <a:pt x="48109" y="26219"/>
                  </a:lnTo>
                  <a:lnTo>
                    <a:pt x="48158" y="25502"/>
                  </a:lnTo>
                  <a:lnTo>
                    <a:pt x="48208" y="24784"/>
                  </a:lnTo>
                  <a:lnTo>
                    <a:pt x="48208" y="24067"/>
                  </a:lnTo>
                  <a:lnTo>
                    <a:pt x="48183" y="22954"/>
                  </a:lnTo>
                  <a:lnTo>
                    <a:pt x="48109" y="21841"/>
                  </a:lnTo>
                  <a:lnTo>
                    <a:pt x="47985" y="20728"/>
                  </a:lnTo>
                  <a:lnTo>
                    <a:pt x="47787" y="19640"/>
                  </a:lnTo>
                  <a:lnTo>
                    <a:pt x="47565" y="18576"/>
                  </a:lnTo>
                  <a:lnTo>
                    <a:pt x="47293" y="17512"/>
                  </a:lnTo>
                  <a:lnTo>
                    <a:pt x="46971" y="16474"/>
                  </a:lnTo>
                  <a:lnTo>
                    <a:pt x="46600" y="15460"/>
                  </a:lnTo>
                  <a:lnTo>
                    <a:pt x="46204" y="14470"/>
                  </a:lnTo>
                  <a:lnTo>
                    <a:pt x="45734" y="13481"/>
                  </a:lnTo>
                  <a:lnTo>
                    <a:pt x="45240" y="12516"/>
                  </a:lnTo>
                  <a:lnTo>
                    <a:pt x="44720" y="11601"/>
                  </a:lnTo>
                  <a:lnTo>
                    <a:pt x="44127" y="10686"/>
                  </a:lnTo>
                  <a:lnTo>
                    <a:pt x="43508" y="9820"/>
                  </a:lnTo>
                  <a:lnTo>
                    <a:pt x="42865" y="8954"/>
                  </a:lnTo>
                  <a:lnTo>
                    <a:pt x="42173" y="8138"/>
                  </a:lnTo>
                  <a:lnTo>
                    <a:pt x="41431" y="7347"/>
                  </a:lnTo>
                  <a:lnTo>
                    <a:pt x="40664" y="6605"/>
                  </a:lnTo>
                  <a:lnTo>
                    <a:pt x="39872" y="5887"/>
                  </a:lnTo>
                  <a:lnTo>
                    <a:pt x="39056" y="5195"/>
                  </a:lnTo>
                  <a:lnTo>
                    <a:pt x="38190" y="4552"/>
                  </a:lnTo>
                  <a:lnTo>
                    <a:pt x="37300" y="3933"/>
                  </a:lnTo>
                  <a:lnTo>
                    <a:pt x="36385" y="3364"/>
                  </a:lnTo>
                  <a:lnTo>
                    <a:pt x="35420" y="2820"/>
                  </a:lnTo>
                  <a:lnTo>
                    <a:pt x="34455" y="2326"/>
                  </a:lnTo>
                  <a:lnTo>
                    <a:pt x="33441" y="1880"/>
                  </a:lnTo>
                  <a:lnTo>
                    <a:pt x="32427" y="1485"/>
                  </a:lnTo>
                  <a:lnTo>
                    <a:pt x="31364" y="1114"/>
                  </a:lnTo>
                  <a:lnTo>
                    <a:pt x="30275" y="817"/>
                  </a:lnTo>
                  <a:lnTo>
                    <a:pt x="29187" y="545"/>
                  </a:lnTo>
                  <a:lnTo>
                    <a:pt x="28074" y="322"/>
                  </a:lnTo>
                  <a:lnTo>
                    <a:pt x="26936" y="174"/>
                  </a:lnTo>
                  <a:lnTo>
                    <a:pt x="26219" y="99"/>
                  </a:lnTo>
                  <a:lnTo>
                    <a:pt x="25502" y="50"/>
                  </a:lnTo>
                  <a:lnTo>
                    <a:pt x="24784" y="1"/>
                  </a:lnTo>
                  <a:close/>
                </a:path>
              </a:pathLst>
            </a:custGeom>
            <a:solidFill>
              <a:srgbClr val="00D1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78;p66"/>
            <p:cNvSpPr/>
            <p:nvPr/>
          </p:nvSpPr>
          <p:spPr>
            <a:xfrm>
              <a:off x="2392700" y="2923025"/>
              <a:ext cx="894800" cy="894800"/>
            </a:xfrm>
            <a:custGeom>
              <a:avLst/>
              <a:gdLst/>
              <a:ahLst/>
              <a:cxnLst/>
              <a:rect l="l" t="t" r="r" b="b"/>
              <a:pathLst>
                <a:path w="35792" h="35792" extrusionOk="0">
                  <a:moveTo>
                    <a:pt x="18156" y="1"/>
                  </a:moveTo>
                  <a:lnTo>
                    <a:pt x="17265" y="26"/>
                  </a:lnTo>
                  <a:lnTo>
                    <a:pt x="16375" y="75"/>
                  </a:lnTo>
                  <a:lnTo>
                    <a:pt x="15485" y="174"/>
                  </a:lnTo>
                  <a:lnTo>
                    <a:pt x="14619" y="298"/>
                  </a:lnTo>
                  <a:lnTo>
                    <a:pt x="13753" y="496"/>
                  </a:lnTo>
                  <a:lnTo>
                    <a:pt x="12912" y="718"/>
                  </a:lnTo>
                  <a:lnTo>
                    <a:pt x="12096" y="965"/>
                  </a:lnTo>
                  <a:lnTo>
                    <a:pt x="11280" y="1287"/>
                  </a:lnTo>
                  <a:lnTo>
                    <a:pt x="10488" y="1609"/>
                  </a:lnTo>
                  <a:lnTo>
                    <a:pt x="9697" y="2004"/>
                  </a:lnTo>
                  <a:lnTo>
                    <a:pt x="8955" y="2400"/>
                  </a:lnTo>
                  <a:lnTo>
                    <a:pt x="8213" y="2845"/>
                  </a:lnTo>
                  <a:lnTo>
                    <a:pt x="7495" y="3340"/>
                  </a:lnTo>
                  <a:lnTo>
                    <a:pt x="6828" y="3859"/>
                  </a:lnTo>
                  <a:lnTo>
                    <a:pt x="6160" y="4404"/>
                  </a:lnTo>
                  <a:lnTo>
                    <a:pt x="5517" y="4972"/>
                  </a:lnTo>
                  <a:lnTo>
                    <a:pt x="4923" y="5591"/>
                  </a:lnTo>
                  <a:lnTo>
                    <a:pt x="4329" y="6234"/>
                  </a:lnTo>
                  <a:lnTo>
                    <a:pt x="3785" y="6902"/>
                  </a:lnTo>
                  <a:lnTo>
                    <a:pt x="3266" y="7594"/>
                  </a:lnTo>
                  <a:lnTo>
                    <a:pt x="2796" y="8312"/>
                  </a:lnTo>
                  <a:lnTo>
                    <a:pt x="2351" y="9054"/>
                  </a:lnTo>
                  <a:lnTo>
                    <a:pt x="1930" y="9820"/>
                  </a:lnTo>
                  <a:lnTo>
                    <a:pt x="1559" y="10612"/>
                  </a:lnTo>
                  <a:lnTo>
                    <a:pt x="1213" y="11428"/>
                  </a:lnTo>
                  <a:lnTo>
                    <a:pt x="916" y="12269"/>
                  </a:lnTo>
                  <a:lnTo>
                    <a:pt x="644" y="13110"/>
                  </a:lnTo>
                  <a:lnTo>
                    <a:pt x="446" y="14001"/>
                  </a:lnTo>
                  <a:lnTo>
                    <a:pt x="273" y="14891"/>
                  </a:lnTo>
                  <a:lnTo>
                    <a:pt x="125" y="15806"/>
                  </a:lnTo>
                  <a:lnTo>
                    <a:pt x="50" y="16721"/>
                  </a:lnTo>
                  <a:lnTo>
                    <a:pt x="1" y="17636"/>
                  </a:lnTo>
                  <a:lnTo>
                    <a:pt x="26" y="18527"/>
                  </a:lnTo>
                  <a:lnTo>
                    <a:pt x="75" y="19417"/>
                  </a:lnTo>
                  <a:lnTo>
                    <a:pt x="174" y="20308"/>
                  </a:lnTo>
                  <a:lnTo>
                    <a:pt x="298" y="21174"/>
                  </a:lnTo>
                  <a:lnTo>
                    <a:pt x="496" y="22039"/>
                  </a:lnTo>
                  <a:lnTo>
                    <a:pt x="718" y="22880"/>
                  </a:lnTo>
                  <a:lnTo>
                    <a:pt x="965" y="23721"/>
                  </a:lnTo>
                  <a:lnTo>
                    <a:pt x="1287" y="24513"/>
                  </a:lnTo>
                  <a:lnTo>
                    <a:pt x="1609" y="25329"/>
                  </a:lnTo>
                  <a:lnTo>
                    <a:pt x="2004" y="26096"/>
                  </a:lnTo>
                  <a:lnTo>
                    <a:pt x="2400" y="26838"/>
                  </a:lnTo>
                  <a:lnTo>
                    <a:pt x="2845" y="27580"/>
                  </a:lnTo>
                  <a:lnTo>
                    <a:pt x="3340" y="28297"/>
                  </a:lnTo>
                  <a:lnTo>
                    <a:pt x="3859" y="28990"/>
                  </a:lnTo>
                  <a:lnTo>
                    <a:pt x="4404" y="29633"/>
                  </a:lnTo>
                  <a:lnTo>
                    <a:pt x="4972" y="30276"/>
                  </a:lnTo>
                  <a:lnTo>
                    <a:pt x="5591" y="30869"/>
                  </a:lnTo>
                  <a:lnTo>
                    <a:pt x="6234" y="31463"/>
                  </a:lnTo>
                  <a:lnTo>
                    <a:pt x="6902" y="32007"/>
                  </a:lnTo>
                  <a:lnTo>
                    <a:pt x="7594" y="32527"/>
                  </a:lnTo>
                  <a:lnTo>
                    <a:pt x="8312" y="32997"/>
                  </a:lnTo>
                  <a:lnTo>
                    <a:pt x="9054" y="33442"/>
                  </a:lnTo>
                  <a:lnTo>
                    <a:pt x="9820" y="33862"/>
                  </a:lnTo>
                  <a:lnTo>
                    <a:pt x="10612" y="34233"/>
                  </a:lnTo>
                  <a:lnTo>
                    <a:pt x="11428" y="34580"/>
                  </a:lnTo>
                  <a:lnTo>
                    <a:pt x="12269" y="34876"/>
                  </a:lnTo>
                  <a:lnTo>
                    <a:pt x="13110" y="35148"/>
                  </a:lnTo>
                  <a:lnTo>
                    <a:pt x="14001" y="35346"/>
                  </a:lnTo>
                  <a:lnTo>
                    <a:pt x="14891" y="35519"/>
                  </a:lnTo>
                  <a:lnTo>
                    <a:pt x="15806" y="35668"/>
                  </a:lnTo>
                  <a:lnTo>
                    <a:pt x="16721" y="35742"/>
                  </a:lnTo>
                  <a:lnTo>
                    <a:pt x="17636" y="35792"/>
                  </a:lnTo>
                  <a:lnTo>
                    <a:pt x="18527" y="35767"/>
                  </a:lnTo>
                  <a:lnTo>
                    <a:pt x="19417" y="35717"/>
                  </a:lnTo>
                  <a:lnTo>
                    <a:pt x="20308" y="35618"/>
                  </a:lnTo>
                  <a:lnTo>
                    <a:pt x="21173" y="35495"/>
                  </a:lnTo>
                  <a:lnTo>
                    <a:pt x="22039" y="35297"/>
                  </a:lnTo>
                  <a:lnTo>
                    <a:pt x="22880" y="35074"/>
                  </a:lnTo>
                  <a:lnTo>
                    <a:pt x="23721" y="34827"/>
                  </a:lnTo>
                  <a:lnTo>
                    <a:pt x="24513" y="34505"/>
                  </a:lnTo>
                  <a:lnTo>
                    <a:pt x="25329" y="34184"/>
                  </a:lnTo>
                  <a:lnTo>
                    <a:pt x="26096" y="33788"/>
                  </a:lnTo>
                  <a:lnTo>
                    <a:pt x="26838" y="33392"/>
                  </a:lnTo>
                  <a:lnTo>
                    <a:pt x="27580" y="32947"/>
                  </a:lnTo>
                  <a:lnTo>
                    <a:pt x="28297" y="32452"/>
                  </a:lnTo>
                  <a:lnTo>
                    <a:pt x="28965" y="31933"/>
                  </a:lnTo>
                  <a:lnTo>
                    <a:pt x="29633" y="31389"/>
                  </a:lnTo>
                  <a:lnTo>
                    <a:pt x="30276" y="30820"/>
                  </a:lnTo>
                  <a:lnTo>
                    <a:pt x="30869" y="30202"/>
                  </a:lnTo>
                  <a:lnTo>
                    <a:pt x="31463" y="29558"/>
                  </a:lnTo>
                  <a:lnTo>
                    <a:pt x="32007" y="28891"/>
                  </a:lnTo>
                  <a:lnTo>
                    <a:pt x="32527" y="28198"/>
                  </a:lnTo>
                  <a:lnTo>
                    <a:pt x="32996" y="27481"/>
                  </a:lnTo>
                  <a:lnTo>
                    <a:pt x="33442" y="26739"/>
                  </a:lnTo>
                  <a:lnTo>
                    <a:pt x="33862" y="25972"/>
                  </a:lnTo>
                  <a:lnTo>
                    <a:pt x="34233" y="25180"/>
                  </a:lnTo>
                  <a:lnTo>
                    <a:pt x="34579" y="24364"/>
                  </a:lnTo>
                  <a:lnTo>
                    <a:pt x="34876" y="23523"/>
                  </a:lnTo>
                  <a:lnTo>
                    <a:pt x="35148" y="22682"/>
                  </a:lnTo>
                  <a:lnTo>
                    <a:pt x="35346" y="21792"/>
                  </a:lnTo>
                  <a:lnTo>
                    <a:pt x="35519" y="20901"/>
                  </a:lnTo>
                  <a:lnTo>
                    <a:pt x="35668" y="19986"/>
                  </a:lnTo>
                  <a:lnTo>
                    <a:pt x="35742" y="19071"/>
                  </a:lnTo>
                  <a:lnTo>
                    <a:pt x="35791" y="18156"/>
                  </a:lnTo>
                  <a:lnTo>
                    <a:pt x="35767" y="17265"/>
                  </a:lnTo>
                  <a:lnTo>
                    <a:pt x="35717" y="16375"/>
                  </a:lnTo>
                  <a:lnTo>
                    <a:pt x="35618" y="15485"/>
                  </a:lnTo>
                  <a:lnTo>
                    <a:pt x="35495" y="14619"/>
                  </a:lnTo>
                  <a:lnTo>
                    <a:pt x="35297" y="13753"/>
                  </a:lnTo>
                  <a:lnTo>
                    <a:pt x="35074" y="12912"/>
                  </a:lnTo>
                  <a:lnTo>
                    <a:pt x="34827" y="12096"/>
                  </a:lnTo>
                  <a:lnTo>
                    <a:pt x="34505" y="11280"/>
                  </a:lnTo>
                  <a:lnTo>
                    <a:pt x="34184" y="10488"/>
                  </a:lnTo>
                  <a:lnTo>
                    <a:pt x="33788" y="9697"/>
                  </a:lnTo>
                  <a:lnTo>
                    <a:pt x="33392" y="8955"/>
                  </a:lnTo>
                  <a:lnTo>
                    <a:pt x="32947" y="8213"/>
                  </a:lnTo>
                  <a:lnTo>
                    <a:pt x="32452" y="7495"/>
                  </a:lnTo>
                  <a:lnTo>
                    <a:pt x="31933" y="6828"/>
                  </a:lnTo>
                  <a:lnTo>
                    <a:pt x="31389" y="6160"/>
                  </a:lnTo>
                  <a:lnTo>
                    <a:pt x="30820" y="5517"/>
                  </a:lnTo>
                  <a:lnTo>
                    <a:pt x="30202" y="4923"/>
                  </a:lnTo>
                  <a:lnTo>
                    <a:pt x="29558" y="4329"/>
                  </a:lnTo>
                  <a:lnTo>
                    <a:pt x="28891" y="3785"/>
                  </a:lnTo>
                  <a:lnTo>
                    <a:pt x="28198" y="3266"/>
                  </a:lnTo>
                  <a:lnTo>
                    <a:pt x="27481" y="2796"/>
                  </a:lnTo>
                  <a:lnTo>
                    <a:pt x="26739" y="2351"/>
                  </a:lnTo>
                  <a:lnTo>
                    <a:pt x="25972" y="1930"/>
                  </a:lnTo>
                  <a:lnTo>
                    <a:pt x="25180" y="1559"/>
                  </a:lnTo>
                  <a:lnTo>
                    <a:pt x="24364" y="1213"/>
                  </a:lnTo>
                  <a:lnTo>
                    <a:pt x="23523" y="916"/>
                  </a:lnTo>
                  <a:lnTo>
                    <a:pt x="22682" y="669"/>
                  </a:lnTo>
                  <a:lnTo>
                    <a:pt x="21792" y="446"/>
                  </a:lnTo>
                  <a:lnTo>
                    <a:pt x="20901" y="273"/>
                  </a:lnTo>
                  <a:lnTo>
                    <a:pt x="19986" y="125"/>
                  </a:lnTo>
                  <a:lnTo>
                    <a:pt x="19071" y="50"/>
                  </a:lnTo>
                  <a:lnTo>
                    <a:pt x="18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79;p66"/>
            <p:cNvSpPr/>
            <p:nvPr/>
          </p:nvSpPr>
          <p:spPr>
            <a:xfrm>
              <a:off x="2904100" y="3166050"/>
              <a:ext cx="208400" cy="56300"/>
            </a:xfrm>
            <a:custGeom>
              <a:avLst/>
              <a:gdLst/>
              <a:ahLst/>
              <a:cxnLst/>
              <a:rect l="l" t="t" r="r" b="b"/>
              <a:pathLst>
                <a:path w="8336" h="2252" extrusionOk="0">
                  <a:moveTo>
                    <a:pt x="668" y="0"/>
                  </a:moveTo>
                  <a:lnTo>
                    <a:pt x="520" y="25"/>
                  </a:lnTo>
                  <a:lnTo>
                    <a:pt x="396" y="75"/>
                  </a:lnTo>
                  <a:lnTo>
                    <a:pt x="272" y="149"/>
                  </a:lnTo>
                  <a:lnTo>
                    <a:pt x="173" y="248"/>
                  </a:lnTo>
                  <a:lnTo>
                    <a:pt x="99" y="371"/>
                  </a:lnTo>
                  <a:lnTo>
                    <a:pt x="25" y="495"/>
                  </a:lnTo>
                  <a:lnTo>
                    <a:pt x="0" y="644"/>
                  </a:lnTo>
                  <a:lnTo>
                    <a:pt x="0" y="792"/>
                  </a:lnTo>
                  <a:lnTo>
                    <a:pt x="25" y="940"/>
                  </a:lnTo>
                  <a:lnTo>
                    <a:pt x="74" y="1064"/>
                  </a:lnTo>
                  <a:lnTo>
                    <a:pt x="149" y="1188"/>
                  </a:lnTo>
                  <a:lnTo>
                    <a:pt x="248" y="1287"/>
                  </a:lnTo>
                  <a:lnTo>
                    <a:pt x="371" y="1361"/>
                  </a:lnTo>
                  <a:lnTo>
                    <a:pt x="495" y="1410"/>
                  </a:lnTo>
                  <a:lnTo>
                    <a:pt x="643" y="1460"/>
                  </a:lnTo>
                  <a:lnTo>
                    <a:pt x="7519" y="2251"/>
                  </a:lnTo>
                  <a:lnTo>
                    <a:pt x="7668" y="2251"/>
                  </a:lnTo>
                  <a:lnTo>
                    <a:pt x="7791" y="2227"/>
                  </a:lnTo>
                  <a:lnTo>
                    <a:pt x="7940" y="2177"/>
                  </a:lnTo>
                  <a:lnTo>
                    <a:pt x="8039" y="2103"/>
                  </a:lnTo>
                  <a:lnTo>
                    <a:pt x="8163" y="2004"/>
                  </a:lnTo>
                  <a:lnTo>
                    <a:pt x="8237" y="1905"/>
                  </a:lnTo>
                  <a:lnTo>
                    <a:pt x="8286" y="1757"/>
                  </a:lnTo>
                  <a:lnTo>
                    <a:pt x="8311" y="1633"/>
                  </a:lnTo>
                  <a:lnTo>
                    <a:pt x="8336" y="1485"/>
                  </a:lnTo>
                  <a:lnTo>
                    <a:pt x="8286" y="1336"/>
                  </a:lnTo>
                  <a:lnTo>
                    <a:pt x="8237" y="1212"/>
                  </a:lnTo>
                  <a:lnTo>
                    <a:pt x="8163" y="1089"/>
                  </a:lnTo>
                  <a:lnTo>
                    <a:pt x="8064" y="990"/>
                  </a:lnTo>
                  <a:lnTo>
                    <a:pt x="7965" y="916"/>
                  </a:lnTo>
                  <a:lnTo>
                    <a:pt x="7841" y="841"/>
                  </a:lnTo>
                  <a:lnTo>
                    <a:pt x="7693" y="817"/>
                  </a:lnTo>
                  <a:lnTo>
                    <a:pt x="81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80;p66"/>
            <p:cNvSpPr/>
            <p:nvPr/>
          </p:nvSpPr>
          <p:spPr>
            <a:xfrm>
              <a:off x="2912750" y="3222325"/>
              <a:ext cx="175625" cy="52575"/>
            </a:xfrm>
            <a:custGeom>
              <a:avLst/>
              <a:gdLst/>
              <a:ahLst/>
              <a:cxnLst/>
              <a:rect l="l" t="t" r="r" b="b"/>
              <a:pathLst>
                <a:path w="7025" h="2103" extrusionOk="0">
                  <a:moveTo>
                    <a:pt x="668" y="0"/>
                  </a:moveTo>
                  <a:lnTo>
                    <a:pt x="520" y="25"/>
                  </a:lnTo>
                  <a:lnTo>
                    <a:pt x="396" y="75"/>
                  </a:lnTo>
                  <a:lnTo>
                    <a:pt x="273" y="149"/>
                  </a:lnTo>
                  <a:lnTo>
                    <a:pt x="174" y="248"/>
                  </a:lnTo>
                  <a:lnTo>
                    <a:pt x="99" y="347"/>
                  </a:lnTo>
                  <a:lnTo>
                    <a:pt x="25" y="495"/>
                  </a:lnTo>
                  <a:lnTo>
                    <a:pt x="0" y="619"/>
                  </a:lnTo>
                  <a:lnTo>
                    <a:pt x="0" y="767"/>
                  </a:lnTo>
                  <a:lnTo>
                    <a:pt x="25" y="915"/>
                  </a:lnTo>
                  <a:lnTo>
                    <a:pt x="75" y="1039"/>
                  </a:lnTo>
                  <a:lnTo>
                    <a:pt x="149" y="1163"/>
                  </a:lnTo>
                  <a:lnTo>
                    <a:pt x="248" y="1262"/>
                  </a:lnTo>
                  <a:lnTo>
                    <a:pt x="371" y="1336"/>
                  </a:lnTo>
                  <a:lnTo>
                    <a:pt x="495" y="1410"/>
                  </a:lnTo>
                  <a:lnTo>
                    <a:pt x="644" y="1435"/>
                  </a:lnTo>
                  <a:lnTo>
                    <a:pt x="6234" y="2103"/>
                  </a:lnTo>
                  <a:lnTo>
                    <a:pt x="6382" y="2103"/>
                  </a:lnTo>
                  <a:lnTo>
                    <a:pt x="6506" y="2078"/>
                  </a:lnTo>
                  <a:lnTo>
                    <a:pt x="6654" y="2029"/>
                  </a:lnTo>
                  <a:lnTo>
                    <a:pt x="6753" y="1954"/>
                  </a:lnTo>
                  <a:lnTo>
                    <a:pt x="6852" y="1855"/>
                  </a:lnTo>
                  <a:lnTo>
                    <a:pt x="6951" y="1732"/>
                  </a:lnTo>
                  <a:lnTo>
                    <a:pt x="7000" y="1608"/>
                  </a:lnTo>
                  <a:lnTo>
                    <a:pt x="7025" y="1460"/>
                  </a:lnTo>
                  <a:lnTo>
                    <a:pt x="7025" y="1311"/>
                  </a:lnTo>
                  <a:lnTo>
                    <a:pt x="7000" y="1163"/>
                  </a:lnTo>
                  <a:lnTo>
                    <a:pt x="6951" y="1039"/>
                  </a:lnTo>
                  <a:lnTo>
                    <a:pt x="6877" y="915"/>
                  </a:lnTo>
                  <a:lnTo>
                    <a:pt x="6778" y="817"/>
                  </a:lnTo>
                  <a:lnTo>
                    <a:pt x="6679" y="742"/>
                  </a:lnTo>
                  <a:lnTo>
                    <a:pt x="6530" y="693"/>
                  </a:lnTo>
                  <a:lnTo>
                    <a:pt x="6407" y="643"/>
                  </a:lnTo>
                  <a:lnTo>
                    <a:pt x="8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81;p66"/>
            <p:cNvSpPr/>
            <p:nvPr/>
          </p:nvSpPr>
          <p:spPr>
            <a:xfrm>
              <a:off x="2907800" y="3283550"/>
              <a:ext cx="175650" cy="52575"/>
            </a:xfrm>
            <a:custGeom>
              <a:avLst/>
              <a:gdLst/>
              <a:ahLst/>
              <a:cxnLst/>
              <a:rect l="l" t="t" r="r" b="b"/>
              <a:pathLst>
                <a:path w="7026" h="2103" extrusionOk="0">
                  <a:moveTo>
                    <a:pt x="668" y="0"/>
                  </a:moveTo>
                  <a:lnTo>
                    <a:pt x="520" y="25"/>
                  </a:lnTo>
                  <a:lnTo>
                    <a:pt x="396" y="74"/>
                  </a:lnTo>
                  <a:lnTo>
                    <a:pt x="273" y="148"/>
                  </a:lnTo>
                  <a:lnTo>
                    <a:pt x="174" y="247"/>
                  </a:lnTo>
                  <a:lnTo>
                    <a:pt x="100" y="371"/>
                  </a:lnTo>
                  <a:lnTo>
                    <a:pt x="25" y="495"/>
                  </a:lnTo>
                  <a:lnTo>
                    <a:pt x="1" y="643"/>
                  </a:lnTo>
                  <a:lnTo>
                    <a:pt x="1" y="792"/>
                  </a:lnTo>
                  <a:lnTo>
                    <a:pt x="25" y="940"/>
                  </a:lnTo>
                  <a:lnTo>
                    <a:pt x="75" y="1064"/>
                  </a:lnTo>
                  <a:lnTo>
                    <a:pt x="149" y="1187"/>
                  </a:lnTo>
                  <a:lnTo>
                    <a:pt x="248" y="1286"/>
                  </a:lnTo>
                  <a:lnTo>
                    <a:pt x="372" y="1360"/>
                  </a:lnTo>
                  <a:lnTo>
                    <a:pt x="495" y="1410"/>
                  </a:lnTo>
                  <a:lnTo>
                    <a:pt x="644" y="1459"/>
                  </a:lnTo>
                  <a:lnTo>
                    <a:pt x="6209" y="2102"/>
                  </a:lnTo>
                  <a:lnTo>
                    <a:pt x="6357" y="2102"/>
                  </a:lnTo>
                  <a:lnTo>
                    <a:pt x="6506" y="2078"/>
                  </a:lnTo>
                  <a:lnTo>
                    <a:pt x="6629" y="2028"/>
                  </a:lnTo>
                  <a:lnTo>
                    <a:pt x="6753" y="1954"/>
                  </a:lnTo>
                  <a:lnTo>
                    <a:pt x="6852" y="1855"/>
                  </a:lnTo>
                  <a:lnTo>
                    <a:pt x="6926" y="1756"/>
                  </a:lnTo>
                  <a:lnTo>
                    <a:pt x="7000" y="1608"/>
                  </a:lnTo>
                  <a:lnTo>
                    <a:pt x="7025" y="1484"/>
                  </a:lnTo>
                  <a:lnTo>
                    <a:pt x="7025" y="1336"/>
                  </a:lnTo>
                  <a:lnTo>
                    <a:pt x="7000" y="1187"/>
                  </a:lnTo>
                  <a:lnTo>
                    <a:pt x="6951" y="1064"/>
                  </a:lnTo>
                  <a:lnTo>
                    <a:pt x="6877" y="940"/>
                  </a:lnTo>
                  <a:lnTo>
                    <a:pt x="6778" y="841"/>
                  </a:lnTo>
                  <a:lnTo>
                    <a:pt x="6654" y="767"/>
                  </a:lnTo>
                  <a:lnTo>
                    <a:pt x="6530" y="693"/>
                  </a:lnTo>
                  <a:lnTo>
                    <a:pt x="6382" y="668"/>
                  </a:lnTo>
                  <a:lnTo>
                    <a:pt x="8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82;p66"/>
            <p:cNvSpPr/>
            <p:nvPr/>
          </p:nvSpPr>
          <p:spPr>
            <a:xfrm>
              <a:off x="3046925" y="3239025"/>
              <a:ext cx="43925" cy="97100"/>
            </a:xfrm>
            <a:custGeom>
              <a:avLst/>
              <a:gdLst/>
              <a:ahLst/>
              <a:cxnLst/>
              <a:rect l="l" t="t" r="r" b="b"/>
              <a:pathLst>
                <a:path w="1757" h="3884" extrusionOk="0">
                  <a:moveTo>
                    <a:pt x="965" y="0"/>
                  </a:moveTo>
                  <a:lnTo>
                    <a:pt x="817" y="25"/>
                  </a:lnTo>
                  <a:lnTo>
                    <a:pt x="693" y="74"/>
                  </a:lnTo>
                  <a:lnTo>
                    <a:pt x="570" y="149"/>
                  </a:lnTo>
                  <a:lnTo>
                    <a:pt x="471" y="247"/>
                  </a:lnTo>
                  <a:lnTo>
                    <a:pt x="372" y="371"/>
                  </a:lnTo>
                  <a:lnTo>
                    <a:pt x="322" y="495"/>
                  </a:lnTo>
                  <a:lnTo>
                    <a:pt x="298" y="643"/>
                  </a:lnTo>
                  <a:lnTo>
                    <a:pt x="1" y="3067"/>
                  </a:lnTo>
                  <a:lnTo>
                    <a:pt x="1" y="3216"/>
                  </a:lnTo>
                  <a:lnTo>
                    <a:pt x="26" y="3364"/>
                  </a:lnTo>
                  <a:lnTo>
                    <a:pt x="75" y="3488"/>
                  </a:lnTo>
                  <a:lnTo>
                    <a:pt x="149" y="3611"/>
                  </a:lnTo>
                  <a:lnTo>
                    <a:pt x="248" y="3710"/>
                  </a:lnTo>
                  <a:lnTo>
                    <a:pt x="372" y="3809"/>
                  </a:lnTo>
                  <a:lnTo>
                    <a:pt x="495" y="3859"/>
                  </a:lnTo>
                  <a:lnTo>
                    <a:pt x="644" y="3883"/>
                  </a:lnTo>
                  <a:lnTo>
                    <a:pt x="792" y="3883"/>
                  </a:lnTo>
                  <a:lnTo>
                    <a:pt x="941" y="3859"/>
                  </a:lnTo>
                  <a:lnTo>
                    <a:pt x="1064" y="3809"/>
                  </a:lnTo>
                  <a:lnTo>
                    <a:pt x="1188" y="3735"/>
                  </a:lnTo>
                  <a:lnTo>
                    <a:pt x="1287" y="3636"/>
                  </a:lnTo>
                  <a:lnTo>
                    <a:pt x="1361" y="3512"/>
                  </a:lnTo>
                  <a:lnTo>
                    <a:pt x="1435" y="3389"/>
                  </a:lnTo>
                  <a:lnTo>
                    <a:pt x="1460" y="3240"/>
                  </a:lnTo>
                  <a:lnTo>
                    <a:pt x="1757" y="816"/>
                  </a:lnTo>
                  <a:lnTo>
                    <a:pt x="1757" y="668"/>
                  </a:lnTo>
                  <a:lnTo>
                    <a:pt x="1732" y="520"/>
                  </a:lnTo>
                  <a:lnTo>
                    <a:pt x="1683" y="396"/>
                  </a:lnTo>
                  <a:lnTo>
                    <a:pt x="1584" y="272"/>
                  </a:lnTo>
                  <a:lnTo>
                    <a:pt x="1510" y="173"/>
                  </a:lnTo>
                  <a:lnTo>
                    <a:pt x="1386" y="74"/>
                  </a:lnTo>
                  <a:lnTo>
                    <a:pt x="1238" y="25"/>
                  </a:lnTo>
                  <a:lnTo>
                    <a:pt x="11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83;p66"/>
            <p:cNvSpPr/>
            <p:nvPr/>
          </p:nvSpPr>
          <p:spPr>
            <a:xfrm>
              <a:off x="2905325" y="3222325"/>
              <a:ext cx="43925" cy="97100"/>
            </a:xfrm>
            <a:custGeom>
              <a:avLst/>
              <a:gdLst/>
              <a:ahLst/>
              <a:cxnLst/>
              <a:rect l="l" t="t" r="r" b="b"/>
              <a:pathLst>
                <a:path w="1757" h="3884" extrusionOk="0">
                  <a:moveTo>
                    <a:pt x="965" y="0"/>
                  </a:moveTo>
                  <a:lnTo>
                    <a:pt x="817" y="25"/>
                  </a:lnTo>
                  <a:lnTo>
                    <a:pt x="693" y="75"/>
                  </a:lnTo>
                  <a:lnTo>
                    <a:pt x="570" y="149"/>
                  </a:lnTo>
                  <a:lnTo>
                    <a:pt x="471" y="248"/>
                  </a:lnTo>
                  <a:lnTo>
                    <a:pt x="396" y="371"/>
                  </a:lnTo>
                  <a:lnTo>
                    <a:pt x="322" y="495"/>
                  </a:lnTo>
                  <a:lnTo>
                    <a:pt x="297" y="643"/>
                  </a:lnTo>
                  <a:lnTo>
                    <a:pt x="25" y="3067"/>
                  </a:lnTo>
                  <a:lnTo>
                    <a:pt x="1" y="3216"/>
                  </a:lnTo>
                  <a:lnTo>
                    <a:pt x="50" y="3364"/>
                  </a:lnTo>
                  <a:lnTo>
                    <a:pt x="100" y="3488"/>
                  </a:lnTo>
                  <a:lnTo>
                    <a:pt x="174" y="3612"/>
                  </a:lnTo>
                  <a:lnTo>
                    <a:pt x="273" y="3710"/>
                  </a:lnTo>
                  <a:lnTo>
                    <a:pt x="372" y="3809"/>
                  </a:lnTo>
                  <a:lnTo>
                    <a:pt x="520" y="3859"/>
                  </a:lnTo>
                  <a:lnTo>
                    <a:pt x="668" y="3884"/>
                  </a:lnTo>
                  <a:lnTo>
                    <a:pt x="817" y="3884"/>
                  </a:lnTo>
                  <a:lnTo>
                    <a:pt x="941" y="3859"/>
                  </a:lnTo>
                  <a:lnTo>
                    <a:pt x="1089" y="3809"/>
                  </a:lnTo>
                  <a:lnTo>
                    <a:pt x="1188" y="3735"/>
                  </a:lnTo>
                  <a:lnTo>
                    <a:pt x="1312" y="3636"/>
                  </a:lnTo>
                  <a:lnTo>
                    <a:pt x="1386" y="3513"/>
                  </a:lnTo>
                  <a:lnTo>
                    <a:pt x="1435" y="3389"/>
                  </a:lnTo>
                  <a:lnTo>
                    <a:pt x="1485" y="3241"/>
                  </a:lnTo>
                  <a:lnTo>
                    <a:pt x="1757" y="817"/>
                  </a:lnTo>
                  <a:lnTo>
                    <a:pt x="1757" y="668"/>
                  </a:lnTo>
                  <a:lnTo>
                    <a:pt x="1732" y="520"/>
                  </a:lnTo>
                  <a:lnTo>
                    <a:pt x="1683" y="396"/>
                  </a:lnTo>
                  <a:lnTo>
                    <a:pt x="1608" y="272"/>
                  </a:lnTo>
                  <a:lnTo>
                    <a:pt x="1509" y="173"/>
                  </a:lnTo>
                  <a:lnTo>
                    <a:pt x="1386" y="75"/>
                  </a:lnTo>
                  <a:lnTo>
                    <a:pt x="1262" y="25"/>
                  </a:lnTo>
                  <a:lnTo>
                    <a:pt x="11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4;p66"/>
            <p:cNvSpPr/>
            <p:nvPr/>
          </p:nvSpPr>
          <p:spPr>
            <a:xfrm>
              <a:off x="2865125" y="3370100"/>
              <a:ext cx="230675" cy="68675"/>
            </a:xfrm>
            <a:custGeom>
              <a:avLst/>
              <a:gdLst/>
              <a:ahLst/>
              <a:cxnLst/>
              <a:rect l="l" t="t" r="r" b="b"/>
              <a:pathLst>
                <a:path w="9227" h="2747" extrusionOk="0">
                  <a:moveTo>
                    <a:pt x="867" y="1"/>
                  </a:moveTo>
                  <a:lnTo>
                    <a:pt x="693" y="26"/>
                  </a:lnTo>
                  <a:lnTo>
                    <a:pt x="520" y="100"/>
                  </a:lnTo>
                  <a:lnTo>
                    <a:pt x="372" y="199"/>
                  </a:lnTo>
                  <a:lnTo>
                    <a:pt x="224" y="322"/>
                  </a:lnTo>
                  <a:lnTo>
                    <a:pt x="125" y="471"/>
                  </a:lnTo>
                  <a:lnTo>
                    <a:pt x="50" y="644"/>
                  </a:lnTo>
                  <a:lnTo>
                    <a:pt x="1" y="817"/>
                  </a:lnTo>
                  <a:lnTo>
                    <a:pt x="1" y="1015"/>
                  </a:lnTo>
                  <a:lnTo>
                    <a:pt x="50" y="1213"/>
                  </a:lnTo>
                  <a:lnTo>
                    <a:pt x="100" y="1386"/>
                  </a:lnTo>
                  <a:lnTo>
                    <a:pt x="199" y="1534"/>
                  </a:lnTo>
                  <a:lnTo>
                    <a:pt x="322" y="1658"/>
                  </a:lnTo>
                  <a:lnTo>
                    <a:pt x="471" y="1757"/>
                  </a:lnTo>
                  <a:lnTo>
                    <a:pt x="644" y="1831"/>
                  </a:lnTo>
                  <a:lnTo>
                    <a:pt x="842" y="1881"/>
                  </a:lnTo>
                  <a:lnTo>
                    <a:pt x="8163" y="2746"/>
                  </a:lnTo>
                  <a:lnTo>
                    <a:pt x="8361" y="2746"/>
                  </a:lnTo>
                  <a:lnTo>
                    <a:pt x="8534" y="2722"/>
                  </a:lnTo>
                  <a:lnTo>
                    <a:pt x="8707" y="2647"/>
                  </a:lnTo>
                  <a:lnTo>
                    <a:pt x="8881" y="2548"/>
                  </a:lnTo>
                  <a:lnTo>
                    <a:pt x="9004" y="2425"/>
                  </a:lnTo>
                  <a:lnTo>
                    <a:pt x="9103" y="2276"/>
                  </a:lnTo>
                  <a:lnTo>
                    <a:pt x="9177" y="2103"/>
                  </a:lnTo>
                  <a:lnTo>
                    <a:pt x="9227" y="1905"/>
                  </a:lnTo>
                  <a:lnTo>
                    <a:pt x="9227" y="1732"/>
                  </a:lnTo>
                  <a:lnTo>
                    <a:pt x="9202" y="1534"/>
                  </a:lnTo>
                  <a:lnTo>
                    <a:pt x="9128" y="1361"/>
                  </a:lnTo>
                  <a:lnTo>
                    <a:pt x="9029" y="1213"/>
                  </a:lnTo>
                  <a:lnTo>
                    <a:pt x="8905" y="1089"/>
                  </a:lnTo>
                  <a:lnTo>
                    <a:pt x="8757" y="965"/>
                  </a:lnTo>
                  <a:lnTo>
                    <a:pt x="8584" y="891"/>
                  </a:lnTo>
                  <a:lnTo>
                    <a:pt x="8386" y="867"/>
                  </a:lnTo>
                  <a:lnTo>
                    <a:pt x="106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85;p66"/>
            <p:cNvSpPr/>
            <p:nvPr/>
          </p:nvSpPr>
          <p:spPr>
            <a:xfrm>
              <a:off x="2845975" y="3556225"/>
              <a:ext cx="230675" cy="69300"/>
            </a:xfrm>
            <a:custGeom>
              <a:avLst/>
              <a:gdLst/>
              <a:ahLst/>
              <a:cxnLst/>
              <a:rect l="l" t="t" r="r" b="b"/>
              <a:pathLst>
                <a:path w="9227" h="2772" extrusionOk="0">
                  <a:moveTo>
                    <a:pt x="866" y="1"/>
                  </a:moveTo>
                  <a:lnTo>
                    <a:pt x="693" y="26"/>
                  </a:lnTo>
                  <a:lnTo>
                    <a:pt x="520" y="100"/>
                  </a:lnTo>
                  <a:lnTo>
                    <a:pt x="371" y="199"/>
                  </a:lnTo>
                  <a:lnTo>
                    <a:pt x="223" y="322"/>
                  </a:lnTo>
                  <a:lnTo>
                    <a:pt x="124" y="471"/>
                  </a:lnTo>
                  <a:lnTo>
                    <a:pt x="50" y="644"/>
                  </a:lnTo>
                  <a:lnTo>
                    <a:pt x="0" y="842"/>
                  </a:lnTo>
                  <a:lnTo>
                    <a:pt x="0" y="1015"/>
                  </a:lnTo>
                  <a:lnTo>
                    <a:pt x="50" y="1213"/>
                  </a:lnTo>
                  <a:lnTo>
                    <a:pt x="99" y="1386"/>
                  </a:lnTo>
                  <a:lnTo>
                    <a:pt x="198" y="1534"/>
                  </a:lnTo>
                  <a:lnTo>
                    <a:pt x="322" y="1658"/>
                  </a:lnTo>
                  <a:lnTo>
                    <a:pt x="495" y="1782"/>
                  </a:lnTo>
                  <a:lnTo>
                    <a:pt x="643" y="1856"/>
                  </a:lnTo>
                  <a:lnTo>
                    <a:pt x="841" y="1881"/>
                  </a:lnTo>
                  <a:lnTo>
                    <a:pt x="8162" y="2746"/>
                  </a:lnTo>
                  <a:lnTo>
                    <a:pt x="8360" y="2771"/>
                  </a:lnTo>
                  <a:lnTo>
                    <a:pt x="8533" y="2722"/>
                  </a:lnTo>
                  <a:lnTo>
                    <a:pt x="8707" y="2647"/>
                  </a:lnTo>
                  <a:lnTo>
                    <a:pt x="8880" y="2549"/>
                  </a:lnTo>
                  <a:lnTo>
                    <a:pt x="9003" y="2425"/>
                  </a:lnTo>
                  <a:lnTo>
                    <a:pt x="9102" y="2276"/>
                  </a:lnTo>
                  <a:lnTo>
                    <a:pt x="9177" y="2103"/>
                  </a:lnTo>
                  <a:lnTo>
                    <a:pt x="9226" y="1930"/>
                  </a:lnTo>
                  <a:lnTo>
                    <a:pt x="9226" y="1732"/>
                  </a:lnTo>
                  <a:lnTo>
                    <a:pt x="9201" y="1534"/>
                  </a:lnTo>
                  <a:lnTo>
                    <a:pt x="9127" y="1361"/>
                  </a:lnTo>
                  <a:lnTo>
                    <a:pt x="9028" y="1213"/>
                  </a:lnTo>
                  <a:lnTo>
                    <a:pt x="8905" y="1089"/>
                  </a:lnTo>
                  <a:lnTo>
                    <a:pt x="8756" y="990"/>
                  </a:lnTo>
                  <a:lnTo>
                    <a:pt x="8583" y="916"/>
                  </a:lnTo>
                  <a:lnTo>
                    <a:pt x="8385" y="867"/>
                  </a:lnTo>
                  <a:lnTo>
                    <a:pt x="106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586;p66"/>
            <p:cNvSpPr/>
            <p:nvPr/>
          </p:nvSpPr>
          <p:spPr>
            <a:xfrm>
              <a:off x="2857100" y="3462875"/>
              <a:ext cx="233150" cy="69875"/>
            </a:xfrm>
            <a:custGeom>
              <a:avLst/>
              <a:gdLst/>
              <a:ahLst/>
              <a:cxnLst/>
              <a:rect l="l" t="t" r="r" b="b"/>
              <a:pathLst>
                <a:path w="9326" h="2795" extrusionOk="0">
                  <a:moveTo>
                    <a:pt x="866" y="0"/>
                  </a:moveTo>
                  <a:lnTo>
                    <a:pt x="693" y="25"/>
                  </a:lnTo>
                  <a:lnTo>
                    <a:pt x="520" y="99"/>
                  </a:lnTo>
                  <a:lnTo>
                    <a:pt x="371" y="198"/>
                  </a:lnTo>
                  <a:lnTo>
                    <a:pt x="223" y="322"/>
                  </a:lnTo>
                  <a:lnTo>
                    <a:pt x="124" y="495"/>
                  </a:lnTo>
                  <a:lnTo>
                    <a:pt x="50" y="668"/>
                  </a:lnTo>
                  <a:lnTo>
                    <a:pt x="0" y="841"/>
                  </a:lnTo>
                  <a:lnTo>
                    <a:pt x="0" y="1039"/>
                  </a:lnTo>
                  <a:lnTo>
                    <a:pt x="25" y="1237"/>
                  </a:lnTo>
                  <a:lnTo>
                    <a:pt x="99" y="1410"/>
                  </a:lnTo>
                  <a:lnTo>
                    <a:pt x="198" y="1558"/>
                  </a:lnTo>
                  <a:lnTo>
                    <a:pt x="322" y="1682"/>
                  </a:lnTo>
                  <a:lnTo>
                    <a:pt x="495" y="1806"/>
                  </a:lnTo>
                  <a:lnTo>
                    <a:pt x="668" y="1880"/>
                  </a:lnTo>
                  <a:lnTo>
                    <a:pt x="841" y="1929"/>
                  </a:lnTo>
                  <a:lnTo>
                    <a:pt x="8262" y="2795"/>
                  </a:lnTo>
                  <a:lnTo>
                    <a:pt x="8460" y="2795"/>
                  </a:lnTo>
                  <a:lnTo>
                    <a:pt x="8633" y="2770"/>
                  </a:lnTo>
                  <a:lnTo>
                    <a:pt x="8806" y="2696"/>
                  </a:lnTo>
                  <a:lnTo>
                    <a:pt x="8979" y="2597"/>
                  </a:lnTo>
                  <a:lnTo>
                    <a:pt x="9103" y="2473"/>
                  </a:lnTo>
                  <a:lnTo>
                    <a:pt x="9226" y="2325"/>
                  </a:lnTo>
                  <a:lnTo>
                    <a:pt x="9300" y="2152"/>
                  </a:lnTo>
                  <a:lnTo>
                    <a:pt x="9325" y="1954"/>
                  </a:lnTo>
                  <a:lnTo>
                    <a:pt x="9325" y="1756"/>
                  </a:lnTo>
                  <a:lnTo>
                    <a:pt x="9300" y="1558"/>
                  </a:lnTo>
                  <a:lnTo>
                    <a:pt x="9226" y="1385"/>
                  </a:lnTo>
                  <a:lnTo>
                    <a:pt x="9127" y="1237"/>
                  </a:lnTo>
                  <a:lnTo>
                    <a:pt x="9004" y="1113"/>
                  </a:lnTo>
                  <a:lnTo>
                    <a:pt x="8855" y="989"/>
                  </a:lnTo>
                  <a:lnTo>
                    <a:pt x="8682" y="915"/>
                  </a:lnTo>
                  <a:lnTo>
                    <a:pt x="8484" y="890"/>
                  </a:lnTo>
                  <a:lnTo>
                    <a:pt x="10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587;p66"/>
            <p:cNvSpPr/>
            <p:nvPr/>
          </p:nvSpPr>
          <p:spPr>
            <a:xfrm>
              <a:off x="3031475" y="3391750"/>
              <a:ext cx="69900" cy="233775"/>
            </a:xfrm>
            <a:custGeom>
              <a:avLst/>
              <a:gdLst/>
              <a:ahLst/>
              <a:cxnLst/>
              <a:rect l="l" t="t" r="r" b="b"/>
              <a:pathLst>
                <a:path w="2796" h="9351" extrusionOk="0">
                  <a:moveTo>
                    <a:pt x="1757" y="1"/>
                  </a:moveTo>
                  <a:lnTo>
                    <a:pt x="1559" y="50"/>
                  </a:lnTo>
                  <a:lnTo>
                    <a:pt x="1386" y="124"/>
                  </a:lnTo>
                  <a:lnTo>
                    <a:pt x="1237" y="223"/>
                  </a:lnTo>
                  <a:lnTo>
                    <a:pt x="1113" y="347"/>
                  </a:lnTo>
                  <a:lnTo>
                    <a:pt x="990" y="495"/>
                  </a:lnTo>
                  <a:lnTo>
                    <a:pt x="916" y="668"/>
                  </a:lnTo>
                  <a:lnTo>
                    <a:pt x="891" y="866"/>
                  </a:lnTo>
                  <a:lnTo>
                    <a:pt x="0" y="8287"/>
                  </a:lnTo>
                  <a:lnTo>
                    <a:pt x="0" y="8460"/>
                  </a:lnTo>
                  <a:lnTo>
                    <a:pt x="25" y="8658"/>
                  </a:lnTo>
                  <a:lnTo>
                    <a:pt x="99" y="8831"/>
                  </a:lnTo>
                  <a:lnTo>
                    <a:pt x="198" y="8979"/>
                  </a:lnTo>
                  <a:lnTo>
                    <a:pt x="322" y="9128"/>
                  </a:lnTo>
                  <a:lnTo>
                    <a:pt x="495" y="9226"/>
                  </a:lnTo>
                  <a:lnTo>
                    <a:pt x="668" y="9301"/>
                  </a:lnTo>
                  <a:lnTo>
                    <a:pt x="841" y="9350"/>
                  </a:lnTo>
                  <a:lnTo>
                    <a:pt x="1039" y="9350"/>
                  </a:lnTo>
                  <a:lnTo>
                    <a:pt x="1237" y="9325"/>
                  </a:lnTo>
                  <a:lnTo>
                    <a:pt x="1410" y="9251"/>
                  </a:lnTo>
                  <a:lnTo>
                    <a:pt x="1559" y="9152"/>
                  </a:lnTo>
                  <a:lnTo>
                    <a:pt x="1682" y="9029"/>
                  </a:lnTo>
                  <a:lnTo>
                    <a:pt x="1806" y="8855"/>
                  </a:lnTo>
                  <a:lnTo>
                    <a:pt x="1880" y="8682"/>
                  </a:lnTo>
                  <a:lnTo>
                    <a:pt x="1930" y="8509"/>
                  </a:lnTo>
                  <a:lnTo>
                    <a:pt x="2795" y="1089"/>
                  </a:lnTo>
                  <a:lnTo>
                    <a:pt x="2795" y="891"/>
                  </a:lnTo>
                  <a:lnTo>
                    <a:pt x="2771" y="693"/>
                  </a:lnTo>
                  <a:lnTo>
                    <a:pt x="2696" y="520"/>
                  </a:lnTo>
                  <a:lnTo>
                    <a:pt x="2598" y="372"/>
                  </a:lnTo>
                  <a:lnTo>
                    <a:pt x="2474" y="248"/>
                  </a:lnTo>
                  <a:lnTo>
                    <a:pt x="2325" y="124"/>
                  </a:lnTo>
                  <a:lnTo>
                    <a:pt x="2152" y="50"/>
                  </a:lnTo>
                  <a:lnTo>
                    <a:pt x="1954" y="25"/>
                  </a:lnTo>
                  <a:lnTo>
                    <a:pt x="17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588;p66"/>
            <p:cNvSpPr/>
            <p:nvPr/>
          </p:nvSpPr>
          <p:spPr>
            <a:xfrm>
              <a:off x="2843500" y="3370100"/>
              <a:ext cx="69900" cy="233150"/>
            </a:xfrm>
            <a:custGeom>
              <a:avLst/>
              <a:gdLst/>
              <a:ahLst/>
              <a:cxnLst/>
              <a:rect l="l" t="t" r="r" b="b"/>
              <a:pathLst>
                <a:path w="2796" h="9326" extrusionOk="0">
                  <a:moveTo>
                    <a:pt x="1756" y="1"/>
                  </a:moveTo>
                  <a:lnTo>
                    <a:pt x="1558" y="26"/>
                  </a:lnTo>
                  <a:lnTo>
                    <a:pt x="1385" y="100"/>
                  </a:lnTo>
                  <a:lnTo>
                    <a:pt x="1237" y="199"/>
                  </a:lnTo>
                  <a:lnTo>
                    <a:pt x="1089" y="322"/>
                  </a:lnTo>
                  <a:lnTo>
                    <a:pt x="990" y="471"/>
                  </a:lnTo>
                  <a:lnTo>
                    <a:pt x="915" y="644"/>
                  </a:lnTo>
                  <a:lnTo>
                    <a:pt x="866" y="842"/>
                  </a:lnTo>
                  <a:lnTo>
                    <a:pt x="0" y="8262"/>
                  </a:lnTo>
                  <a:lnTo>
                    <a:pt x="0" y="8460"/>
                  </a:lnTo>
                  <a:lnTo>
                    <a:pt x="25" y="8633"/>
                  </a:lnTo>
                  <a:lnTo>
                    <a:pt x="99" y="8806"/>
                  </a:lnTo>
                  <a:lnTo>
                    <a:pt x="198" y="8955"/>
                  </a:lnTo>
                  <a:lnTo>
                    <a:pt x="322" y="9103"/>
                  </a:lnTo>
                  <a:lnTo>
                    <a:pt x="470" y="9202"/>
                  </a:lnTo>
                  <a:lnTo>
                    <a:pt x="643" y="9276"/>
                  </a:lnTo>
                  <a:lnTo>
                    <a:pt x="841" y="9326"/>
                  </a:lnTo>
                  <a:lnTo>
                    <a:pt x="1039" y="9326"/>
                  </a:lnTo>
                  <a:lnTo>
                    <a:pt x="1212" y="9301"/>
                  </a:lnTo>
                  <a:lnTo>
                    <a:pt x="1385" y="9227"/>
                  </a:lnTo>
                  <a:lnTo>
                    <a:pt x="1558" y="9128"/>
                  </a:lnTo>
                  <a:lnTo>
                    <a:pt x="1682" y="9004"/>
                  </a:lnTo>
                  <a:lnTo>
                    <a:pt x="1781" y="8856"/>
                  </a:lnTo>
                  <a:lnTo>
                    <a:pt x="1880" y="8683"/>
                  </a:lnTo>
                  <a:lnTo>
                    <a:pt x="1905" y="8485"/>
                  </a:lnTo>
                  <a:lnTo>
                    <a:pt x="2795" y="1064"/>
                  </a:lnTo>
                  <a:lnTo>
                    <a:pt x="2795" y="867"/>
                  </a:lnTo>
                  <a:lnTo>
                    <a:pt x="2746" y="693"/>
                  </a:lnTo>
                  <a:lnTo>
                    <a:pt x="2696" y="520"/>
                  </a:lnTo>
                  <a:lnTo>
                    <a:pt x="2597" y="347"/>
                  </a:lnTo>
                  <a:lnTo>
                    <a:pt x="2449" y="223"/>
                  </a:lnTo>
                  <a:lnTo>
                    <a:pt x="2300" y="125"/>
                  </a:lnTo>
                  <a:lnTo>
                    <a:pt x="2127" y="26"/>
                  </a:lnTo>
                  <a:lnTo>
                    <a:pt x="19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589;p66"/>
            <p:cNvSpPr/>
            <p:nvPr/>
          </p:nvSpPr>
          <p:spPr>
            <a:xfrm>
              <a:off x="2937475" y="3381250"/>
              <a:ext cx="69900" cy="233125"/>
            </a:xfrm>
            <a:custGeom>
              <a:avLst/>
              <a:gdLst/>
              <a:ahLst/>
              <a:cxnLst/>
              <a:rect l="l" t="t" r="r" b="b"/>
              <a:pathLst>
                <a:path w="2796" h="9325" extrusionOk="0">
                  <a:moveTo>
                    <a:pt x="1757" y="0"/>
                  </a:moveTo>
                  <a:lnTo>
                    <a:pt x="1559" y="25"/>
                  </a:lnTo>
                  <a:lnTo>
                    <a:pt x="1386" y="99"/>
                  </a:lnTo>
                  <a:lnTo>
                    <a:pt x="1238" y="198"/>
                  </a:lnTo>
                  <a:lnTo>
                    <a:pt x="1114" y="322"/>
                  </a:lnTo>
                  <a:lnTo>
                    <a:pt x="990" y="470"/>
                  </a:lnTo>
                  <a:lnTo>
                    <a:pt x="916" y="643"/>
                  </a:lnTo>
                  <a:lnTo>
                    <a:pt x="867" y="841"/>
                  </a:lnTo>
                  <a:lnTo>
                    <a:pt x="1" y="8261"/>
                  </a:lnTo>
                  <a:lnTo>
                    <a:pt x="1" y="8459"/>
                  </a:lnTo>
                  <a:lnTo>
                    <a:pt x="26" y="8632"/>
                  </a:lnTo>
                  <a:lnTo>
                    <a:pt x="100" y="8806"/>
                  </a:lnTo>
                  <a:lnTo>
                    <a:pt x="199" y="8954"/>
                  </a:lnTo>
                  <a:lnTo>
                    <a:pt x="322" y="9102"/>
                  </a:lnTo>
                  <a:lnTo>
                    <a:pt x="471" y="9201"/>
                  </a:lnTo>
                  <a:lnTo>
                    <a:pt x="644" y="9275"/>
                  </a:lnTo>
                  <a:lnTo>
                    <a:pt x="842" y="9325"/>
                  </a:lnTo>
                  <a:lnTo>
                    <a:pt x="1040" y="9325"/>
                  </a:lnTo>
                  <a:lnTo>
                    <a:pt x="1238" y="9300"/>
                  </a:lnTo>
                  <a:lnTo>
                    <a:pt x="1411" y="9226"/>
                  </a:lnTo>
                  <a:lnTo>
                    <a:pt x="1559" y="9127"/>
                  </a:lnTo>
                  <a:lnTo>
                    <a:pt x="1683" y="9003"/>
                  </a:lnTo>
                  <a:lnTo>
                    <a:pt x="1806" y="8830"/>
                  </a:lnTo>
                  <a:lnTo>
                    <a:pt x="1881" y="8657"/>
                  </a:lnTo>
                  <a:lnTo>
                    <a:pt x="1905" y="8484"/>
                  </a:lnTo>
                  <a:lnTo>
                    <a:pt x="2796" y="1064"/>
                  </a:lnTo>
                  <a:lnTo>
                    <a:pt x="2796" y="866"/>
                  </a:lnTo>
                  <a:lnTo>
                    <a:pt x="2771" y="693"/>
                  </a:lnTo>
                  <a:lnTo>
                    <a:pt x="2697" y="519"/>
                  </a:lnTo>
                  <a:lnTo>
                    <a:pt x="2598" y="346"/>
                  </a:lnTo>
                  <a:lnTo>
                    <a:pt x="2474" y="223"/>
                  </a:lnTo>
                  <a:lnTo>
                    <a:pt x="2301" y="99"/>
                  </a:lnTo>
                  <a:lnTo>
                    <a:pt x="2128" y="25"/>
                  </a:lnTo>
                  <a:lnTo>
                    <a:pt x="195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590;p66"/>
            <p:cNvSpPr/>
            <p:nvPr/>
          </p:nvSpPr>
          <p:spPr>
            <a:xfrm>
              <a:off x="2752600" y="3291575"/>
              <a:ext cx="54425" cy="158950"/>
            </a:xfrm>
            <a:custGeom>
              <a:avLst/>
              <a:gdLst/>
              <a:ahLst/>
              <a:cxnLst/>
              <a:rect l="l" t="t" r="r" b="b"/>
              <a:pathLst>
                <a:path w="2177" h="6358" extrusionOk="0">
                  <a:moveTo>
                    <a:pt x="1286" y="1"/>
                  </a:moveTo>
                  <a:lnTo>
                    <a:pt x="1138" y="25"/>
                  </a:lnTo>
                  <a:lnTo>
                    <a:pt x="990" y="100"/>
                  </a:lnTo>
                  <a:lnTo>
                    <a:pt x="866" y="174"/>
                  </a:lnTo>
                  <a:lnTo>
                    <a:pt x="767" y="273"/>
                  </a:lnTo>
                  <a:lnTo>
                    <a:pt x="668" y="421"/>
                  </a:lnTo>
                  <a:lnTo>
                    <a:pt x="594" y="545"/>
                  </a:lnTo>
                  <a:lnTo>
                    <a:pt x="569" y="718"/>
                  </a:lnTo>
                  <a:lnTo>
                    <a:pt x="0" y="5467"/>
                  </a:lnTo>
                  <a:lnTo>
                    <a:pt x="0" y="5640"/>
                  </a:lnTo>
                  <a:lnTo>
                    <a:pt x="25" y="5788"/>
                  </a:lnTo>
                  <a:lnTo>
                    <a:pt x="99" y="5937"/>
                  </a:lnTo>
                  <a:lnTo>
                    <a:pt x="173" y="6061"/>
                  </a:lnTo>
                  <a:lnTo>
                    <a:pt x="272" y="6159"/>
                  </a:lnTo>
                  <a:lnTo>
                    <a:pt x="396" y="6258"/>
                  </a:lnTo>
                  <a:lnTo>
                    <a:pt x="544" y="6333"/>
                  </a:lnTo>
                  <a:lnTo>
                    <a:pt x="718" y="6357"/>
                  </a:lnTo>
                  <a:lnTo>
                    <a:pt x="866" y="6357"/>
                  </a:lnTo>
                  <a:lnTo>
                    <a:pt x="1039" y="6333"/>
                  </a:lnTo>
                  <a:lnTo>
                    <a:pt x="1163" y="6283"/>
                  </a:lnTo>
                  <a:lnTo>
                    <a:pt x="1311" y="6184"/>
                  </a:lnTo>
                  <a:lnTo>
                    <a:pt x="1410" y="6085"/>
                  </a:lnTo>
                  <a:lnTo>
                    <a:pt x="1509" y="5962"/>
                  </a:lnTo>
                  <a:lnTo>
                    <a:pt x="1559" y="5813"/>
                  </a:lnTo>
                  <a:lnTo>
                    <a:pt x="1608" y="5665"/>
                  </a:lnTo>
                  <a:lnTo>
                    <a:pt x="2152" y="891"/>
                  </a:lnTo>
                  <a:lnTo>
                    <a:pt x="2177" y="743"/>
                  </a:lnTo>
                  <a:lnTo>
                    <a:pt x="2127" y="594"/>
                  </a:lnTo>
                  <a:lnTo>
                    <a:pt x="2078" y="446"/>
                  </a:lnTo>
                  <a:lnTo>
                    <a:pt x="2004" y="322"/>
                  </a:lnTo>
                  <a:lnTo>
                    <a:pt x="1880" y="198"/>
                  </a:lnTo>
                  <a:lnTo>
                    <a:pt x="1756" y="100"/>
                  </a:lnTo>
                  <a:lnTo>
                    <a:pt x="1608" y="50"/>
                  </a:lnTo>
                  <a:lnTo>
                    <a:pt x="146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591;p66"/>
            <p:cNvSpPr/>
            <p:nvPr/>
          </p:nvSpPr>
          <p:spPr>
            <a:xfrm>
              <a:off x="2606650" y="3206850"/>
              <a:ext cx="233775" cy="69900"/>
            </a:xfrm>
            <a:custGeom>
              <a:avLst/>
              <a:gdLst/>
              <a:ahLst/>
              <a:cxnLst/>
              <a:rect l="l" t="t" r="r" b="b"/>
              <a:pathLst>
                <a:path w="9351" h="2796" extrusionOk="0">
                  <a:moveTo>
                    <a:pt x="891" y="1"/>
                  </a:moveTo>
                  <a:lnTo>
                    <a:pt x="694" y="50"/>
                  </a:lnTo>
                  <a:lnTo>
                    <a:pt x="520" y="100"/>
                  </a:lnTo>
                  <a:lnTo>
                    <a:pt x="372" y="224"/>
                  </a:lnTo>
                  <a:lnTo>
                    <a:pt x="224" y="347"/>
                  </a:lnTo>
                  <a:lnTo>
                    <a:pt x="125" y="496"/>
                  </a:lnTo>
                  <a:lnTo>
                    <a:pt x="50" y="669"/>
                  </a:lnTo>
                  <a:lnTo>
                    <a:pt x="1" y="867"/>
                  </a:lnTo>
                  <a:lnTo>
                    <a:pt x="1" y="1040"/>
                  </a:lnTo>
                  <a:lnTo>
                    <a:pt x="50" y="1238"/>
                  </a:lnTo>
                  <a:lnTo>
                    <a:pt x="100" y="1411"/>
                  </a:lnTo>
                  <a:lnTo>
                    <a:pt x="199" y="1559"/>
                  </a:lnTo>
                  <a:lnTo>
                    <a:pt x="347" y="1708"/>
                  </a:lnTo>
                  <a:lnTo>
                    <a:pt x="496" y="1807"/>
                  </a:lnTo>
                  <a:lnTo>
                    <a:pt x="669" y="1881"/>
                  </a:lnTo>
                  <a:lnTo>
                    <a:pt x="842" y="1930"/>
                  </a:lnTo>
                  <a:lnTo>
                    <a:pt x="8262" y="2796"/>
                  </a:lnTo>
                  <a:lnTo>
                    <a:pt x="8460" y="2796"/>
                  </a:lnTo>
                  <a:lnTo>
                    <a:pt x="8658" y="2771"/>
                  </a:lnTo>
                  <a:lnTo>
                    <a:pt x="8831" y="2697"/>
                  </a:lnTo>
                  <a:lnTo>
                    <a:pt x="8980" y="2598"/>
                  </a:lnTo>
                  <a:lnTo>
                    <a:pt x="9103" y="2474"/>
                  </a:lnTo>
                  <a:lnTo>
                    <a:pt x="9227" y="2326"/>
                  </a:lnTo>
                  <a:lnTo>
                    <a:pt x="9301" y="2153"/>
                  </a:lnTo>
                  <a:lnTo>
                    <a:pt x="9351" y="1955"/>
                  </a:lnTo>
                  <a:lnTo>
                    <a:pt x="9351" y="1757"/>
                  </a:lnTo>
                  <a:lnTo>
                    <a:pt x="9301" y="1584"/>
                  </a:lnTo>
                  <a:lnTo>
                    <a:pt x="9227" y="1411"/>
                  </a:lnTo>
                  <a:lnTo>
                    <a:pt x="9128" y="1238"/>
                  </a:lnTo>
                  <a:lnTo>
                    <a:pt x="9004" y="1114"/>
                  </a:lnTo>
                  <a:lnTo>
                    <a:pt x="8856" y="1015"/>
                  </a:lnTo>
                  <a:lnTo>
                    <a:pt x="8683" y="916"/>
                  </a:lnTo>
                  <a:lnTo>
                    <a:pt x="8485" y="891"/>
                  </a:lnTo>
                  <a:lnTo>
                    <a:pt x="10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592;p66"/>
            <p:cNvSpPr/>
            <p:nvPr/>
          </p:nvSpPr>
          <p:spPr>
            <a:xfrm>
              <a:off x="2662925" y="3218000"/>
              <a:ext cx="84750" cy="356800"/>
            </a:xfrm>
            <a:custGeom>
              <a:avLst/>
              <a:gdLst/>
              <a:ahLst/>
              <a:cxnLst/>
              <a:rect l="l" t="t" r="r" b="b"/>
              <a:pathLst>
                <a:path w="3390" h="14272" extrusionOk="0">
                  <a:moveTo>
                    <a:pt x="2351" y="0"/>
                  </a:moveTo>
                  <a:lnTo>
                    <a:pt x="2153" y="25"/>
                  </a:lnTo>
                  <a:lnTo>
                    <a:pt x="1980" y="99"/>
                  </a:lnTo>
                  <a:lnTo>
                    <a:pt x="1831" y="198"/>
                  </a:lnTo>
                  <a:lnTo>
                    <a:pt x="1683" y="322"/>
                  </a:lnTo>
                  <a:lnTo>
                    <a:pt x="1584" y="495"/>
                  </a:lnTo>
                  <a:lnTo>
                    <a:pt x="1510" y="668"/>
                  </a:lnTo>
                  <a:lnTo>
                    <a:pt x="1460" y="841"/>
                  </a:lnTo>
                  <a:lnTo>
                    <a:pt x="1" y="13208"/>
                  </a:lnTo>
                  <a:lnTo>
                    <a:pt x="1" y="13406"/>
                  </a:lnTo>
                  <a:lnTo>
                    <a:pt x="50" y="13579"/>
                  </a:lnTo>
                  <a:lnTo>
                    <a:pt x="100" y="13753"/>
                  </a:lnTo>
                  <a:lnTo>
                    <a:pt x="199" y="13901"/>
                  </a:lnTo>
                  <a:lnTo>
                    <a:pt x="347" y="14049"/>
                  </a:lnTo>
                  <a:lnTo>
                    <a:pt x="495" y="14148"/>
                  </a:lnTo>
                  <a:lnTo>
                    <a:pt x="669" y="14222"/>
                  </a:lnTo>
                  <a:lnTo>
                    <a:pt x="842" y="14272"/>
                  </a:lnTo>
                  <a:lnTo>
                    <a:pt x="1040" y="14272"/>
                  </a:lnTo>
                  <a:lnTo>
                    <a:pt x="1237" y="14247"/>
                  </a:lnTo>
                  <a:lnTo>
                    <a:pt x="1411" y="14173"/>
                  </a:lnTo>
                  <a:lnTo>
                    <a:pt x="1559" y="14074"/>
                  </a:lnTo>
                  <a:lnTo>
                    <a:pt x="1707" y="13950"/>
                  </a:lnTo>
                  <a:lnTo>
                    <a:pt x="1806" y="13802"/>
                  </a:lnTo>
                  <a:lnTo>
                    <a:pt x="1881" y="13629"/>
                  </a:lnTo>
                  <a:lnTo>
                    <a:pt x="1930" y="13431"/>
                  </a:lnTo>
                  <a:lnTo>
                    <a:pt x="3389" y="1064"/>
                  </a:lnTo>
                  <a:lnTo>
                    <a:pt x="3389" y="866"/>
                  </a:lnTo>
                  <a:lnTo>
                    <a:pt x="3340" y="693"/>
                  </a:lnTo>
                  <a:lnTo>
                    <a:pt x="3290" y="520"/>
                  </a:lnTo>
                  <a:lnTo>
                    <a:pt x="3192" y="371"/>
                  </a:lnTo>
                  <a:lnTo>
                    <a:pt x="3043" y="223"/>
                  </a:lnTo>
                  <a:lnTo>
                    <a:pt x="2895" y="124"/>
                  </a:lnTo>
                  <a:lnTo>
                    <a:pt x="2722" y="50"/>
                  </a:lnTo>
                  <a:lnTo>
                    <a:pt x="25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593;p66"/>
            <p:cNvSpPr/>
            <p:nvPr/>
          </p:nvSpPr>
          <p:spPr>
            <a:xfrm>
              <a:off x="2562750" y="3287250"/>
              <a:ext cx="104525" cy="193575"/>
            </a:xfrm>
            <a:custGeom>
              <a:avLst/>
              <a:gdLst/>
              <a:ahLst/>
              <a:cxnLst/>
              <a:rect l="l" t="t" r="r" b="b"/>
              <a:pathLst>
                <a:path w="4181" h="7743" extrusionOk="0">
                  <a:moveTo>
                    <a:pt x="3340" y="0"/>
                  </a:moveTo>
                  <a:lnTo>
                    <a:pt x="3192" y="50"/>
                  </a:lnTo>
                  <a:lnTo>
                    <a:pt x="3043" y="99"/>
                  </a:lnTo>
                  <a:lnTo>
                    <a:pt x="2919" y="198"/>
                  </a:lnTo>
                  <a:lnTo>
                    <a:pt x="2821" y="297"/>
                  </a:lnTo>
                  <a:lnTo>
                    <a:pt x="2746" y="421"/>
                  </a:lnTo>
                  <a:lnTo>
                    <a:pt x="2697" y="545"/>
                  </a:lnTo>
                  <a:lnTo>
                    <a:pt x="2647" y="693"/>
                  </a:lnTo>
                  <a:lnTo>
                    <a:pt x="2548" y="1484"/>
                  </a:lnTo>
                  <a:lnTo>
                    <a:pt x="2351" y="2276"/>
                  </a:lnTo>
                  <a:lnTo>
                    <a:pt x="2128" y="3043"/>
                  </a:lnTo>
                  <a:lnTo>
                    <a:pt x="1831" y="3785"/>
                  </a:lnTo>
                  <a:lnTo>
                    <a:pt x="1510" y="4502"/>
                  </a:lnTo>
                  <a:lnTo>
                    <a:pt x="1114" y="5195"/>
                  </a:lnTo>
                  <a:lnTo>
                    <a:pt x="669" y="5838"/>
                  </a:lnTo>
                  <a:lnTo>
                    <a:pt x="174" y="6481"/>
                  </a:lnTo>
                  <a:lnTo>
                    <a:pt x="100" y="6605"/>
                  </a:lnTo>
                  <a:lnTo>
                    <a:pt x="26" y="6753"/>
                  </a:lnTo>
                  <a:lnTo>
                    <a:pt x="1" y="6877"/>
                  </a:lnTo>
                  <a:lnTo>
                    <a:pt x="1" y="7025"/>
                  </a:lnTo>
                  <a:lnTo>
                    <a:pt x="1" y="7173"/>
                  </a:lnTo>
                  <a:lnTo>
                    <a:pt x="50" y="7322"/>
                  </a:lnTo>
                  <a:lnTo>
                    <a:pt x="124" y="7445"/>
                  </a:lnTo>
                  <a:lnTo>
                    <a:pt x="223" y="7569"/>
                  </a:lnTo>
                  <a:lnTo>
                    <a:pt x="347" y="7643"/>
                  </a:lnTo>
                  <a:lnTo>
                    <a:pt x="495" y="7718"/>
                  </a:lnTo>
                  <a:lnTo>
                    <a:pt x="644" y="7742"/>
                  </a:lnTo>
                  <a:lnTo>
                    <a:pt x="792" y="7742"/>
                  </a:lnTo>
                  <a:lnTo>
                    <a:pt x="965" y="7718"/>
                  </a:lnTo>
                  <a:lnTo>
                    <a:pt x="1114" y="7643"/>
                  </a:lnTo>
                  <a:lnTo>
                    <a:pt x="1238" y="7569"/>
                  </a:lnTo>
                  <a:lnTo>
                    <a:pt x="1361" y="7445"/>
                  </a:lnTo>
                  <a:lnTo>
                    <a:pt x="1658" y="7074"/>
                  </a:lnTo>
                  <a:lnTo>
                    <a:pt x="1930" y="6728"/>
                  </a:lnTo>
                  <a:lnTo>
                    <a:pt x="2177" y="6357"/>
                  </a:lnTo>
                  <a:lnTo>
                    <a:pt x="2425" y="5961"/>
                  </a:lnTo>
                  <a:lnTo>
                    <a:pt x="2647" y="5590"/>
                  </a:lnTo>
                  <a:lnTo>
                    <a:pt x="2870" y="5195"/>
                  </a:lnTo>
                  <a:lnTo>
                    <a:pt x="3068" y="4774"/>
                  </a:lnTo>
                  <a:lnTo>
                    <a:pt x="3241" y="4378"/>
                  </a:lnTo>
                  <a:lnTo>
                    <a:pt x="3414" y="3958"/>
                  </a:lnTo>
                  <a:lnTo>
                    <a:pt x="3563" y="3537"/>
                  </a:lnTo>
                  <a:lnTo>
                    <a:pt x="3711" y="3117"/>
                  </a:lnTo>
                  <a:lnTo>
                    <a:pt x="3835" y="2672"/>
                  </a:lnTo>
                  <a:lnTo>
                    <a:pt x="3934" y="2251"/>
                  </a:lnTo>
                  <a:lnTo>
                    <a:pt x="4033" y="1806"/>
                  </a:lnTo>
                  <a:lnTo>
                    <a:pt x="4107" y="1361"/>
                  </a:lnTo>
                  <a:lnTo>
                    <a:pt x="4181" y="916"/>
                  </a:lnTo>
                  <a:lnTo>
                    <a:pt x="4181" y="742"/>
                  </a:lnTo>
                  <a:lnTo>
                    <a:pt x="4156" y="569"/>
                  </a:lnTo>
                  <a:lnTo>
                    <a:pt x="4082" y="421"/>
                  </a:lnTo>
                  <a:lnTo>
                    <a:pt x="4008" y="297"/>
                  </a:lnTo>
                  <a:lnTo>
                    <a:pt x="3909" y="174"/>
                  </a:lnTo>
                  <a:lnTo>
                    <a:pt x="3785" y="99"/>
                  </a:lnTo>
                  <a:lnTo>
                    <a:pt x="3637" y="25"/>
                  </a:lnTo>
                  <a:lnTo>
                    <a:pt x="348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594;p66"/>
            <p:cNvSpPr/>
            <p:nvPr/>
          </p:nvSpPr>
          <p:spPr>
            <a:xfrm>
              <a:off x="2617175" y="3117200"/>
              <a:ext cx="233775" cy="69900"/>
            </a:xfrm>
            <a:custGeom>
              <a:avLst/>
              <a:gdLst/>
              <a:ahLst/>
              <a:cxnLst/>
              <a:rect l="l" t="t" r="r" b="b"/>
              <a:pathLst>
                <a:path w="9351" h="2796" extrusionOk="0">
                  <a:moveTo>
                    <a:pt x="891" y="0"/>
                  </a:moveTo>
                  <a:lnTo>
                    <a:pt x="693" y="50"/>
                  </a:lnTo>
                  <a:lnTo>
                    <a:pt x="520" y="124"/>
                  </a:lnTo>
                  <a:lnTo>
                    <a:pt x="371" y="223"/>
                  </a:lnTo>
                  <a:lnTo>
                    <a:pt x="248" y="347"/>
                  </a:lnTo>
                  <a:lnTo>
                    <a:pt x="124" y="495"/>
                  </a:lnTo>
                  <a:lnTo>
                    <a:pt x="50" y="668"/>
                  </a:lnTo>
                  <a:lnTo>
                    <a:pt x="0" y="866"/>
                  </a:lnTo>
                  <a:lnTo>
                    <a:pt x="0" y="1039"/>
                  </a:lnTo>
                  <a:lnTo>
                    <a:pt x="50" y="1237"/>
                  </a:lnTo>
                  <a:lnTo>
                    <a:pt x="99" y="1410"/>
                  </a:lnTo>
                  <a:lnTo>
                    <a:pt x="223" y="1559"/>
                  </a:lnTo>
                  <a:lnTo>
                    <a:pt x="347" y="1707"/>
                  </a:lnTo>
                  <a:lnTo>
                    <a:pt x="495" y="1806"/>
                  </a:lnTo>
                  <a:lnTo>
                    <a:pt x="668" y="1880"/>
                  </a:lnTo>
                  <a:lnTo>
                    <a:pt x="866" y="1930"/>
                  </a:lnTo>
                  <a:lnTo>
                    <a:pt x="8262" y="2795"/>
                  </a:lnTo>
                  <a:lnTo>
                    <a:pt x="8460" y="2795"/>
                  </a:lnTo>
                  <a:lnTo>
                    <a:pt x="8657" y="2771"/>
                  </a:lnTo>
                  <a:lnTo>
                    <a:pt x="8831" y="2697"/>
                  </a:lnTo>
                  <a:lnTo>
                    <a:pt x="8979" y="2598"/>
                  </a:lnTo>
                  <a:lnTo>
                    <a:pt x="9103" y="2474"/>
                  </a:lnTo>
                  <a:lnTo>
                    <a:pt x="9226" y="2325"/>
                  </a:lnTo>
                  <a:lnTo>
                    <a:pt x="9301" y="2152"/>
                  </a:lnTo>
                  <a:lnTo>
                    <a:pt x="9350" y="1954"/>
                  </a:lnTo>
                  <a:lnTo>
                    <a:pt x="9350" y="1757"/>
                  </a:lnTo>
                  <a:lnTo>
                    <a:pt x="9301" y="1583"/>
                  </a:lnTo>
                  <a:lnTo>
                    <a:pt x="9251" y="1410"/>
                  </a:lnTo>
                  <a:lnTo>
                    <a:pt x="9152" y="1237"/>
                  </a:lnTo>
                  <a:lnTo>
                    <a:pt x="9004" y="1114"/>
                  </a:lnTo>
                  <a:lnTo>
                    <a:pt x="8855" y="1015"/>
                  </a:lnTo>
                  <a:lnTo>
                    <a:pt x="8682" y="940"/>
                  </a:lnTo>
                  <a:lnTo>
                    <a:pt x="8484" y="891"/>
                  </a:lnTo>
                  <a:lnTo>
                    <a:pt x="108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595;p66"/>
            <p:cNvSpPr/>
            <p:nvPr/>
          </p:nvSpPr>
          <p:spPr>
            <a:xfrm>
              <a:off x="1789200" y="4164700"/>
              <a:ext cx="1870550" cy="936850"/>
            </a:xfrm>
            <a:custGeom>
              <a:avLst/>
              <a:gdLst/>
              <a:ahLst/>
              <a:cxnLst/>
              <a:rect l="l" t="t" r="r" b="b"/>
              <a:pathLst>
                <a:path w="74822" h="37474" extrusionOk="0">
                  <a:moveTo>
                    <a:pt x="816" y="1"/>
                  </a:moveTo>
                  <a:lnTo>
                    <a:pt x="668" y="693"/>
                  </a:lnTo>
                  <a:lnTo>
                    <a:pt x="520" y="1509"/>
                  </a:lnTo>
                  <a:lnTo>
                    <a:pt x="371" y="2598"/>
                  </a:lnTo>
                  <a:lnTo>
                    <a:pt x="223" y="3958"/>
                  </a:lnTo>
                  <a:lnTo>
                    <a:pt x="149" y="4725"/>
                  </a:lnTo>
                  <a:lnTo>
                    <a:pt x="99" y="5541"/>
                  </a:lnTo>
                  <a:lnTo>
                    <a:pt x="50" y="6407"/>
                  </a:lnTo>
                  <a:lnTo>
                    <a:pt x="25" y="7322"/>
                  </a:lnTo>
                  <a:lnTo>
                    <a:pt x="0" y="8287"/>
                  </a:lnTo>
                  <a:lnTo>
                    <a:pt x="25" y="9276"/>
                  </a:lnTo>
                  <a:lnTo>
                    <a:pt x="74" y="10340"/>
                  </a:lnTo>
                  <a:lnTo>
                    <a:pt x="124" y="11403"/>
                  </a:lnTo>
                  <a:lnTo>
                    <a:pt x="223" y="12516"/>
                  </a:lnTo>
                  <a:lnTo>
                    <a:pt x="371" y="13654"/>
                  </a:lnTo>
                  <a:lnTo>
                    <a:pt x="544" y="14816"/>
                  </a:lnTo>
                  <a:lnTo>
                    <a:pt x="742" y="16004"/>
                  </a:lnTo>
                  <a:lnTo>
                    <a:pt x="989" y="17216"/>
                  </a:lnTo>
                  <a:lnTo>
                    <a:pt x="1286" y="18452"/>
                  </a:lnTo>
                  <a:lnTo>
                    <a:pt x="1633" y="19689"/>
                  </a:lnTo>
                  <a:lnTo>
                    <a:pt x="2028" y="20926"/>
                  </a:lnTo>
                  <a:lnTo>
                    <a:pt x="2498" y="22187"/>
                  </a:lnTo>
                  <a:lnTo>
                    <a:pt x="2993" y="23449"/>
                  </a:lnTo>
                  <a:lnTo>
                    <a:pt x="3562" y="24710"/>
                  </a:lnTo>
                  <a:lnTo>
                    <a:pt x="3883" y="25329"/>
                  </a:lnTo>
                  <a:lnTo>
                    <a:pt x="4205" y="25972"/>
                  </a:lnTo>
                  <a:lnTo>
                    <a:pt x="4551" y="26590"/>
                  </a:lnTo>
                  <a:lnTo>
                    <a:pt x="4898" y="27208"/>
                  </a:lnTo>
                  <a:lnTo>
                    <a:pt x="5269" y="27827"/>
                  </a:lnTo>
                  <a:lnTo>
                    <a:pt x="5664" y="28445"/>
                  </a:lnTo>
                  <a:lnTo>
                    <a:pt x="6555" y="28940"/>
                  </a:lnTo>
                  <a:lnTo>
                    <a:pt x="7470" y="29435"/>
                  </a:lnTo>
                  <a:lnTo>
                    <a:pt x="8385" y="29880"/>
                  </a:lnTo>
                  <a:lnTo>
                    <a:pt x="9300" y="30325"/>
                  </a:lnTo>
                  <a:lnTo>
                    <a:pt x="10265" y="30770"/>
                  </a:lnTo>
                  <a:lnTo>
                    <a:pt x="11230" y="31191"/>
                  </a:lnTo>
                  <a:lnTo>
                    <a:pt x="12194" y="31586"/>
                  </a:lnTo>
                  <a:lnTo>
                    <a:pt x="13184" y="31982"/>
                  </a:lnTo>
                  <a:lnTo>
                    <a:pt x="14470" y="32452"/>
                  </a:lnTo>
                  <a:lnTo>
                    <a:pt x="15781" y="32897"/>
                  </a:lnTo>
                  <a:lnTo>
                    <a:pt x="17562" y="33466"/>
                  </a:lnTo>
                  <a:lnTo>
                    <a:pt x="19342" y="33986"/>
                  </a:lnTo>
                  <a:lnTo>
                    <a:pt x="21148" y="34456"/>
                  </a:lnTo>
                  <a:lnTo>
                    <a:pt x="22978" y="34876"/>
                  </a:lnTo>
                  <a:lnTo>
                    <a:pt x="24809" y="35247"/>
                  </a:lnTo>
                  <a:lnTo>
                    <a:pt x="26639" y="35569"/>
                  </a:lnTo>
                  <a:lnTo>
                    <a:pt x="28494" y="35865"/>
                  </a:lnTo>
                  <a:lnTo>
                    <a:pt x="30349" y="36113"/>
                  </a:lnTo>
                  <a:lnTo>
                    <a:pt x="37398" y="36929"/>
                  </a:lnTo>
                  <a:lnTo>
                    <a:pt x="39254" y="37127"/>
                  </a:lnTo>
                  <a:lnTo>
                    <a:pt x="41084" y="37275"/>
                  </a:lnTo>
                  <a:lnTo>
                    <a:pt x="42964" y="37399"/>
                  </a:lnTo>
                  <a:lnTo>
                    <a:pt x="44819" y="37448"/>
                  </a:lnTo>
                  <a:lnTo>
                    <a:pt x="46674" y="37473"/>
                  </a:lnTo>
                  <a:lnTo>
                    <a:pt x="48529" y="37424"/>
                  </a:lnTo>
                  <a:lnTo>
                    <a:pt x="50384" y="37350"/>
                  </a:lnTo>
                  <a:lnTo>
                    <a:pt x="52239" y="37201"/>
                  </a:lnTo>
                  <a:lnTo>
                    <a:pt x="53921" y="37053"/>
                  </a:lnTo>
                  <a:lnTo>
                    <a:pt x="55578" y="36830"/>
                  </a:lnTo>
                  <a:lnTo>
                    <a:pt x="57186" y="36583"/>
                  </a:lnTo>
                  <a:lnTo>
                    <a:pt x="58794" y="36286"/>
                  </a:lnTo>
                  <a:lnTo>
                    <a:pt x="59931" y="36063"/>
                  </a:lnTo>
                  <a:lnTo>
                    <a:pt x="61069" y="35791"/>
                  </a:lnTo>
                  <a:lnTo>
                    <a:pt x="62182" y="35519"/>
                  </a:lnTo>
                  <a:lnTo>
                    <a:pt x="63271" y="35198"/>
                  </a:lnTo>
                  <a:lnTo>
                    <a:pt x="64359" y="34876"/>
                  </a:lnTo>
                  <a:lnTo>
                    <a:pt x="65423" y="34505"/>
                  </a:lnTo>
                  <a:lnTo>
                    <a:pt x="66486" y="34134"/>
                  </a:lnTo>
                  <a:lnTo>
                    <a:pt x="67525" y="33714"/>
                  </a:lnTo>
                  <a:lnTo>
                    <a:pt x="68044" y="32922"/>
                  </a:lnTo>
                  <a:lnTo>
                    <a:pt x="68539" y="32106"/>
                  </a:lnTo>
                  <a:lnTo>
                    <a:pt x="69034" y="31314"/>
                  </a:lnTo>
                  <a:lnTo>
                    <a:pt x="69479" y="30473"/>
                  </a:lnTo>
                  <a:lnTo>
                    <a:pt x="69924" y="29657"/>
                  </a:lnTo>
                  <a:lnTo>
                    <a:pt x="70345" y="28816"/>
                  </a:lnTo>
                  <a:lnTo>
                    <a:pt x="70740" y="27975"/>
                  </a:lnTo>
                  <a:lnTo>
                    <a:pt x="71111" y="27134"/>
                  </a:lnTo>
                  <a:lnTo>
                    <a:pt x="71458" y="26293"/>
                  </a:lnTo>
                  <a:lnTo>
                    <a:pt x="71804" y="25428"/>
                  </a:lnTo>
                  <a:lnTo>
                    <a:pt x="72101" y="24587"/>
                  </a:lnTo>
                  <a:lnTo>
                    <a:pt x="72398" y="23721"/>
                  </a:lnTo>
                  <a:lnTo>
                    <a:pt x="72694" y="22880"/>
                  </a:lnTo>
                  <a:lnTo>
                    <a:pt x="72942" y="22014"/>
                  </a:lnTo>
                  <a:lnTo>
                    <a:pt x="73189" y="21173"/>
                  </a:lnTo>
                  <a:lnTo>
                    <a:pt x="73412" y="20332"/>
                  </a:lnTo>
                  <a:lnTo>
                    <a:pt x="73610" y="19516"/>
                  </a:lnTo>
                  <a:lnTo>
                    <a:pt x="73807" y="18675"/>
                  </a:lnTo>
                  <a:lnTo>
                    <a:pt x="74129" y="17043"/>
                  </a:lnTo>
                  <a:lnTo>
                    <a:pt x="74376" y="15460"/>
                  </a:lnTo>
                  <a:lnTo>
                    <a:pt x="74574" y="13926"/>
                  </a:lnTo>
                  <a:lnTo>
                    <a:pt x="74723" y="12467"/>
                  </a:lnTo>
                  <a:lnTo>
                    <a:pt x="74797" y="11057"/>
                  </a:lnTo>
                  <a:lnTo>
                    <a:pt x="74822" y="9721"/>
                  </a:lnTo>
                  <a:lnTo>
                    <a:pt x="74797" y="8484"/>
                  </a:lnTo>
                  <a:lnTo>
                    <a:pt x="73461" y="8781"/>
                  </a:lnTo>
                  <a:lnTo>
                    <a:pt x="72126" y="9053"/>
                  </a:lnTo>
                  <a:lnTo>
                    <a:pt x="70790" y="9325"/>
                  </a:lnTo>
                  <a:lnTo>
                    <a:pt x="69454" y="9548"/>
                  </a:lnTo>
                  <a:lnTo>
                    <a:pt x="68119" y="9771"/>
                  </a:lnTo>
                  <a:lnTo>
                    <a:pt x="66808" y="9993"/>
                  </a:lnTo>
                  <a:lnTo>
                    <a:pt x="65497" y="10166"/>
                  </a:lnTo>
                  <a:lnTo>
                    <a:pt x="64186" y="10340"/>
                  </a:lnTo>
                  <a:lnTo>
                    <a:pt x="62900" y="10488"/>
                  </a:lnTo>
                  <a:lnTo>
                    <a:pt x="61613" y="10636"/>
                  </a:lnTo>
                  <a:lnTo>
                    <a:pt x="60327" y="10735"/>
                  </a:lnTo>
                  <a:lnTo>
                    <a:pt x="59041" y="10859"/>
                  </a:lnTo>
                  <a:lnTo>
                    <a:pt x="56518" y="11007"/>
                  </a:lnTo>
                  <a:lnTo>
                    <a:pt x="53995" y="11131"/>
                  </a:lnTo>
                  <a:lnTo>
                    <a:pt x="51868" y="11156"/>
                  </a:lnTo>
                  <a:lnTo>
                    <a:pt x="49790" y="11181"/>
                  </a:lnTo>
                  <a:lnTo>
                    <a:pt x="47713" y="11131"/>
                  </a:lnTo>
                  <a:lnTo>
                    <a:pt x="45660" y="11057"/>
                  </a:lnTo>
                  <a:lnTo>
                    <a:pt x="43632" y="10958"/>
                  </a:lnTo>
                  <a:lnTo>
                    <a:pt x="41653" y="10810"/>
                  </a:lnTo>
                  <a:lnTo>
                    <a:pt x="39674" y="10636"/>
                  </a:lnTo>
                  <a:lnTo>
                    <a:pt x="37720" y="10438"/>
                  </a:lnTo>
                  <a:lnTo>
                    <a:pt x="35791" y="10191"/>
                  </a:lnTo>
                  <a:lnTo>
                    <a:pt x="33886" y="9919"/>
                  </a:lnTo>
                  <a:lnTo>
                    <a:pt x="32006" y="9647"/>
                  </a:lnTo>
                  <a:lnTo>
                    <a:pt x="30176" y="9325"/>
                  </a:lnTo>
                  <a:lnTo>
                    <a:pt x="28346" y="8979"/>
                  </a:lnTo>
                  <a:lnTo>
                    <a:pt x="26565" y="8608"/>
                  </a:lnTo>
                  <a:lnTo>
                    <a:pt x="24809" y="8212"/>
                  </a:lnTo>
                  <a:lnTo>
                    <a:pt x="23077" y="7817"/>
                  </a:lnTo>
                  <a:lnTo>
                    <a:pt x="21470" y="7396"/>
                  </a:lnTo>
                  <a:lnTo>
                    <a:pt x="19862" y="6976"/>
                  </a:lnTo>
                  <a:lnTo>
                    <a:pt x="18304" y="6530"/>
                  </a:lnTo>
                  <a:lnTo>
                    <a:pt x="16770" y="6085"/>
                  </a:lnTo>
                  <a:lnTo>
                    <a:pt x="15286" y="5615"/>
                  </a:lnTo>
                  <a:lnTo>
                    <a:pt x="13802" y="5145"/>
                  </a:lnTo>
                  <a:lnTo>
                    <a:pt x="12367" y="4651"/>
                  </a:lnTo>
                  <a:lnTo>
                    <a:pt x="10957" y="4156"/>
                  </a:lnTo>
                  <a:lnTo>
                    <a:pt x="9572" y="3661"/>
                  </a:lnTo>
                  <a:lnTo>
                    <a:pt x="8212" y="3142"/>
                  </a:lnTo>
                  <a:lnTo>
                    <a:pt x="6901" y="2622"/>
                  </a:lnTo>
                  <a:lnTo>
                    <a:pt x="5615" y="2103"/>
                  </a:lnTo>
                  <a:lnTo>
                    <a:pt x="4353" y="1584"/>
                  </a:lnTo>
                  <a:lnTo>
                    <a:pt x="3141" y="1064"/>
                  </a:lnTo>
                  <a:lnTo>
                    <a:pt x="816"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596;p66"/>
            <p:cNvSpPr/>
            <p:nvPr/>
          </p:nvSpPr>
          <p:spPr>
            <a:xfrm>
              <a:off x="1789200" y="4164700"/>
              <a:ext cx="1870550" cy="936850"/>
            </a:xfrm>
            <a:custGeom>
              <a:avLst/>
              <a:gdLst/>
              <a:ahLst/>
              <a:cxnLst/>
              <a:rect l="l" t="t" r="r" b="b"/>
              <a:pathLst>
                <a:path w="74822" h="37474" fill="none" extrusionOk="0">
                  <a:moveTo>
                    <a:pt x="67525" y="33714"/>
                  </a:moveTo>
                  <a:lnTo>
                    <a:pt x="67525" y="33714"/>
                  </a:lnTo>
                  <a:lnTo>
                    <a:pt x="66486" y="34134"/>
                  </a:lnTo>
                  <a:lnTo>
                    <a:pt x="65423" y="34505"/>
                  </a:lnTo>
                  <a:lnTo>
                    <a:pt x="64359" y="34876"/>
                  </a:lnTo>
                  <a:lnTo>
                    <a:pt x="63271" y="35198"/>
                  </a:lnTo>
                  <a:lnTo>
                    <a:pt x="62182" y="35519"/>
                  </a:lnTo>
                  <a:lnTo>
                    <a:pt x="61069" y="35791"/>
                  </a:lnTo>
                  <a:lnTo>
                    <a:pt x="59931" y="36063"/>
                  </a:lnTo>
                  <a:lnTo>
                    <a:pt x="58794" y="36286"/>
                  </a:lnTo>
                  <a:lnTo>
                    <a:pt x="58794" y="36286"/>
                  </a:lnTo>
                  <a:lnTo>
                    <a:pt x="57186" y="36583"/>
                  </a:lnTo>
                  <a:lnTo>
                    <a:pt x="55578" y="36830"/>
                  </a:lnTo>
                  <a:lnTo>
                    <a:pt x="53921" y="37053"/>
                  </a:lnTo>
                  <a:lnTo>
                    <a:pt x="52239" y="37201"/>
                  </a:lnTo>
                  <a:lnTo>
                    <a:pt x="52239" y="37201"/>
                  </a:lnTo>
                  <a:lnTo>
                    <a:pt x="50384" y="37350"/>
                  </a:lnTo>
                  <a:lnTo>
                    <a:pt x="48529" y="37424"/>
                  </a:lnTo>
                  <a:lnTo>
                    <a:pt x="46674" y="37473"/>
                  </a:lnTo>
                  <a:lnTo>
                    <a:pt x="44819" y="37448"/>
                  </a:lnTo>
                  <a:lnTo>
                    <a:pt x="42964" y="37399"/>
                  </a:lnTo>
                  <a:lnTo>
                    <a:pt x="41084" y="37275"/>
                  </a:lnTo>
                  <a:lnTo>
                    <a:pt x="39254" y="37127"/>
                  </a:lnTo>
                  <a:lnTo>
                    <a:pt x="37398" y="36929"/>
                  </a:lnTo>
                  <a:lnTo>
                    <a:pt x="30349" y="36113"/>
                  </a:lnTo>
                  <a:lnTo>
                    <a:pt x="30349" y="36113"/>
                  </a:lnTo>
                  <a:lnTo>
                    <a:pt x="28494" y="35865"/>
                  </a:lnTo>
                  <a:lnTo>
                    <a:pt x="26639" y="35569"/>
                  </a:lnTo>
                  <a:lnTo>
                    <a:pt x="24809" y="35247"/>
                  </a:lnTo>
                  <a:lnTo>
                    <a:pt x="22978" y="34876"/>
                  </a:lnTo>
                  <a:lnTo>
                    <a:pt x="21148" y="34456"/>
                  </a:lnTo>
                  <a:lnTo>
                    <a:pt x="19342" y="33986"/>
                  </a:lnTo>
                  <a:lnTo>
                    <a:pt x="17562" y="33466"/>
                  </a:lnTo>
                  <a:lnTo>
                    <a:pt x="15781" y="32897"/>
                  </a:lnTo>
                  <a:lnTo>
                    <a:pt x="15781" y="32897"/>
                  </a:lnTo>
                  <a:lnTo>
                    <a:pt x="14470" y="32452"/>
                  </a:lnTo>
                  <a:lnTo>
                    <a:pt x="13184" y="31982"/>
                  </a:lnTo>
                  <a:lnTo>
                    <a:pt x="13184" y="31982"/>
                  </a:lnTo>
                  <a:lnTo>
                    <a:pt x="12194" y="31586"/>
                  </a:lnTo>
                  <a:lnTo>
                    <a:pt x="11230" y="31191"/>
                  </a:lnTo>
                  <a:lnTo>
                    <a:pt x="10265" y="30770"/>
                  </a:lnTo>
                  <a:lnTo>
                    <a:pt x="9300" y="30325"/>
                  </a:lnTo>
                  <a:lnTo>
                    <a:pt x="8385" y="29880"/>
                  </a:lnTo>
                  <a:lnTo>
                    <a:pt x="7470" y="29435"/>
                  </a:lnTo>
                  <a:lnTo>
                    <a:pt x="6555" y="28940"/>
                  </a:lnTo>
                  <a:lnTo>
                    <a:pt x="5664" y="28445"/>
                  </a:lnTo>
                  <a:lnTo>
                    <a:pt x="5664" y="28445"/>
                  </a:lnTo>
                  <a:lnTo>
                    <a:pt x="5664" y="28445"/>
                  </a:lnTo>
                  <a:lnTo>
                    <a:pt x="5269" y="27827"/>
                  </a:lnTo>
                  <a:lnTo>
                    <a:pt x="4898" y="27208"/>
                  </a:lnTo>
                  <a:lnTo>
                    <a:pt x="4551" y="26590"/>
                  </a:lnTo>
                  <a:lnTo>
                    <a:pt x="4205" y="25972"/>
                  </a:lnTo>
                  <a:lnTo>
                    <a:pt x="3883" y="25329"/>
                  </a:lnTo>
                  <a:lnTo>
                    <a:pt x="3562" y="24710"/>
                  </a:lnTo>
                  <a:lnTo>
                    <a:pt x="2993" y="23449"/>
                  </a:lnTo>
                  <a:lnTo>
                    <a:pt x="2498" y="22187"/>
                  </a:lnTo>
                  <a:lnTo>
                    <a:pt x="2028" y="20926"/>
                  </a:lnTo>
                  <a:lnTo>
                    <a:pt x="1633" y="19689"/>
                  </a:lnTo>
                  <a:lnTo>
                    <a:pt x="1286" y="18452"/>
                  </a:lnTo>
                  <a:lnTo>
                    <a:pt x="989" y="17216"/>
                  </a:lnTo>
                  <a:lnTo>
                    <a:pt x="742" y="16004"/>
                  </a:lnTo>
                  <a:lnTo>
                    <a:pt x="544" y="14816"/>
                  </a:lnTo>
                  <a:lnTo>
                    <a:pt x="371" y="13654"/>
                  </a:lnTo>
                  <a:lnTo>
                    <a:pt x="223" y="12516"/>
                  </a:lnTo>
                  <a:lnTo>
                    <a:pt x="124" y="11403"/>
                  </a:lnTo>
                  <a:lnTo>
                    <a:pt x="74" y="10340"/>
                  </a:lnTo>
                  <a:lnTo>
                    <a:pt x="25" y="9276"/>
                  </a:lnTo>
                  <a:lnTo>
                    <a:pt x="0" y="8287"/>
                  </a:lnTo>
                  <a:lnTo>
                    <a:pt x="25" y="7322"/>
                  </a:lnTo>
                  <a:lnTo>
                    <a:pt x="50" y="6407"/>
                  </a:lnTo>
                  <a:lnTo>
                    <a:pt x="99" y="5541"/>
                  </a:lnTo>
                  <a:lnTo>
                    <a:pt x="149" y="4725"/>
                  </a:lnTo>
                  <a:lnTo>
                    <a:pt x="223" y="3958"/>
                  </a:lnTo>
                  <a:lnTo>
                    <a:pt x="371" y="2598"/>
                  </a:lnTo>
                  <a:lnTo>
                    <a:pt x="520" y="1509"/>
                  </a:lnTo>
                  <a:lnTo>
                    <a:pt x="668" y="693"/>
                  </a:lnTo>
                  <a:lnTo>
                    <a:pt x="816" y="1"/>
                  </a:lnTo>
                  <a:lnTo>
                    <a:pt x="816" y="1"/>
                  </a:lnTo>
                  <a:lnTo>
                    <a:pt x="3141" y="1064"/>
                  </a:lnTo>
                  <a:lnTo>
                    <a:pt x="4353" y="1584"/>
                  </a:lnTo>
                  <a:lnTo>
                    <a:pt x="5615" y="2103"/>
                  </a:lnTo>
                  <a:lnTo>
                    <a:pt x="6901" y="2622"/>
                  </a:lnTo>
                  <a:lnTo>
                    <a:pt x="8212" y="3142"/>
                  </a:lnTo>
                  <a:lnTo>
                    <a:pt x="9572" y="3661"/>
                  </a:lnTo>
                  <a:lnTo>
                    <a:pt x="10957" y="4156"/>
                  </a:lnTo>
                  <a:lnTo>
                    <a:pt x="12367" y="4651"/>
                  </a:lnTo>
                  <a:lnTo>
                    <a:pt x="13802" y="5145"/>
                  </a:lnTo>
                  <a:lnTo>
                    <a:pt x="15286" y="5615"/>
                  </a:lnTo>
                  <a:lnTo>
                    <a:pt x="16770" y="6085"/>
                  </a:lnTo>
                  <a:lnTo>
                    <a:pt x="18304" y="6530"/>
                  </a:lnTo>
                  <a:lnTo>
                    <a:pt x="19862" y="6976"/>
                  </a:lnTo>
                  <a:lnTo>
                    <a:pt x="21470" y="7396"/>
                  </a:lnTo>
                  <a:lnTo>
                    <a:pt x="23077" y="7817"/>
                  </a:lnTo>
                  <a:lnTo>
                    <a:pt x="23077" y="7817"/>
                  </a:lnTo>
                  <a:lnTo>
                    <a:pt x="24809" y="8212"/>
                  </a:lnTo>
                  <a:lnTo>
                    <a:pt x="26565" y="8608"/>
                  </a:lnTo>
                  <a:lnTo>
                    <a:pt x="28346" y="8979"/>
                  </a:lnTo>
                  <a:lnTo>
                    <a:pt x="30176" y="9325"/>
                  </a:lnTo>
                  <a:lnTo>
                    <a:pt x="32006" y="9647"/>
                  </a:lnTo>
                  <a:lnTo>
                    <a:pt x="33886" y="9919"/>
                  </a:lnTo>
                  <a:lnTo>
                    <a:pt x="35791" y="10191"/>
                  </a:lnTo>
                  <a:lnTo>
                    <a:pt x="37720" y="10438"/>
                  </a:lnTo>
                  <a:lnTo>
                    <a:pt x="39674" y="10636"/>
                  </a:lnTo>
                  <a:lnTo>
                    <a:pt x="41653" y="10810"/>
                  </a:lnTo>
                  <a:lnTo>
                    <a:pt x="43632" y="10958"/>
                  </a:lnTo>
                  <a:lnTo>
                    <a:pt x="45660" y="11057"/>
                  </a:lnTo>
                  <a:lnTo>
                    <a:pt x="47713" y="11131"/>
                  </a:lnTo>
                  <a:lnTo>
                    <a:pt x="49790" y="11181"/>
                  </a:lnTo>
                  <a:lnTo>
                    <a:pt x="51868" y="11156"/>
                  </a:lnTo>
                  <a:lnTo>
                    <a:pt x="53995" y="11131"/>
                  </a:lnTo>
                  <a:lnTo>
                    <a:pt x="53995" y="11131"/>
                  </a:lnTo>
                  <a:lnTo>
                    <a:pt x="53995" y="11131"/>
                  </a:lnTo>
                  <a:lnTo>
                    <a:pt x="56518" y="11007"/>
                  </a:lnTo>
                  <a:lnTo>
                    <a:pt x="59041" y="10859"/>
                  </a:lnTo>
                  <a:lnTo>
                    <a:pt x="60327" y="10735"/>
                  </a:lnTo>
                  <a:lnTo>
                    <a:pt x="61613" y="10636"/>
                  </a:lnTo>
                  <a:lnTo>
                    <a:pt x="62900" y="10488"/>
                  </a:lnTo>
                  <a:lnTo>
                    <a:pt x="64186" y="10340"/>
                  </a:lnTo>
                  <a:lnTo>
                    <a:pt x="65497" y="10166"/>
                  </a:lnTo>
                  <a:lnTo>
                    <a:pt x="66808" y="9993"/>
                  </a:lnTo>
                  <a:lnTo>
                    <a:pt x="68119" y="9771"/>
                  </a:lnTo>
                  <a:lnTo>
                    <a:pt x="69454" y="9548"/>
                  </a:lnTo>
                  <a:lnTo>
                    <a:pt x="70790" y="9325"/>
                  </a:lnTo>
                  <a:lnTo>
                    <a:pt x="72126" y="9053"/>
                  </a:lnTo>
                  <a:lnTo>
                    <a:pt x="73461" y="8781"/>
                  </a:lnTo>
                  <a:lnTo>
                    <a:pt x="74797" y="8484"/>
                  </a:lnTo>
                  <a:lnTo>
                    <a:pt x="74797" y="8484"/>
                  </a:lnTo>
                  <a:lnTo>
                    <a:pt x="74822" y="9721"/>
                  </a:lnTo>
                  <a:lnTo>
                    <a:pt x="74797" y="11057"/>
                  </a:lnTo>
                  <a:lnTo>
                    <a:pt x="74723" y="12467"/>
                  </a:lnTo>
                  <a:lnTo>
                    <a:pt x="74574" y="13926"/>
                  </a:lnTo>
                  <a:lnTo>
                    <a:pt x="74376" y="15460"/>
                  </a:lnTo>
                  <a:lnTo>
                    <a:pt x="74129" y="17043"/>
                  </a:lnTo>
                  <a:lnTo>
                    <a:pt x="73807" y="18675"/>
                  </a:lnTo>
                  <a:lnTo>
                    <a:pt x="73610" y="19516"/>
                  </a:lnTo>
                  <a:lnTo>
                    <a:pt x="73412" y="20332"/>
                  </a:lnTo>
                  <a:lnTo>
                    <a:pt x="73189" y="21173"/>
                  </a:lnTo>
                  <a:lnTo>
                    <a:pt x="72942" y="22014"/>
                  </a:lnTo>
                  <a:lnTo>
                    <a:pt x="72694" y="22880"/>
                  </a:lnTo>
                  <a:lnTo>
                    <a:pt x="72398" y="23721"/>
                  </a:lnTo>
                  <a:lnTo>
                    <a:pt x="72101" y="24587"/>
                  </a:lnTo>
                  <a:lnTo>
                    <a:pt x="71804" y="25428"/>
                  </a:lnTo>
                  <a:lnTo>
                    <a:pt x="71458" y="26293"/>
                  </a:lnTo>
                  <a:lnTo>
                    <a:pt x="71111" y="27134"/>
                  </a:lnTo>
                  <a:lnTo>
                    <a:pt x="70740" y="27975"/>
                  </a:lnTo>
                  <a:lnTo>
                    <a:pt x="70345" y="28816"/>
                  </a:lnTo>
                  <a:lnTo>
                    <a:pt x="69924" y="29657"/>
                  </a:lnTo>
                  <a:lnTo>
                    <a:pt x="69479" y="30473"/>
                  </a:lnTo>
                  <a:lnTo>
                    <a:pt x="69034" y="31314"/>
                  </a:lnTo>
                  <a:lnTo>
                    <a:pt x="68539" y="32106"/>
                  </a:lnTo>
                  <a:lnTo>
                    <a:pt x="68044" y="32922"/>
                  </a:lnTo>
                  <a:lnTo>
                    <a:pt x="67525" y="3371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597;p66"/>
            <p:cNvSpPr/>
            <p:nvPr/>
          </p:nvSpPr>
          <p:spPr>
            <a:xfrm>
              <a:off x="1409525" y="3751625"/>
              <a:ext cx="2710900" cy="694450"/>
            </a:xfrm>
            <a:custGeom>
              <a:avLst/>
              <a:gdLst/>
              <a:ahLst/>
              <a:cxnLst/>
              <a:rect l="l" t="t" r="r" b="b"/>
              <a:pathLst>
                <a:path w="108436" h="27778" extrusionOk="0">
                  <a:moveTo>
                    <a:pt x="643" y="1"/>
                  </a:moveTo>
                  <a:lnTo>
                    <a:pt x="495" y="916"/>
                  </a:lnTo>
                  <a:lnTo>
                    <a:pt x="371" y="1831"/>
                  </a:lnTo>
                  <a:lnTo>
                    <a:pt x="272" y="2746"/>
                  </a:lnTo>
                  <a:lnTo>
                    <a:pt x="173" y="3637"/>
                  </a:lnTo>
                  <a:lnTo>
                    <a:pt x="99" y="4552"/>
                  </a:lnTo>
                  <a:lnTo>
                    <a:pt x="50" y="5443"/>
                  </a:lnTo>
                  <a:lnTo>
                    <a:pt x="25" y="6358"/>
                  </a:lnTo>
                  <a:lnTo>
                    <a:pt x="0" y="7248"/>
                  </a:lnTo>
                  <a:lnTo>
                    <a:pt x="223" y="7471"/>
                  </a:lnTo>
                  <a:lnTo>
                    <a:pt x="569" y="7743"/>
                  </a:lnTo>
                  <a:lnTo>
                    <a:pt x="1039" y="8114"/>
                  </a:lnTo>
                  <a:lnTo>
                    <a:pt x="1583" y="8510"/>
                  </a:lnTo>
                  <a:lnTo>
                    <a:pt x="2251" y="8980"/>
                  </a:lnTo>
                  <a:lnTo>
                    <a:pt x="3018" y="9499"/>
                  </a:lnTo>
                  <a:lnTo>
                    <a:pt x="3884" y="10068"/>
                  </a:lnTo>
                  <a:lnTo>
                    <a:pt x="4873" y="10686"/>
                  </a:lnTo>
                  <a:lnTo>
                    <a:pt x="5936" y="11329"/>
                  </a:lnTo>
                  <a:lnTo>
                    <a:pt x="7099" y="12022"/>
                  </a:lnTo>
                  <a:lnTo>
                    <a:pt x="8360" y="12739"/>
                  </a:lnTo>
                  <a:lnTo>
                    <a:pt x="9696" y="13481"/>
                  </a:lnTo>
                  <a:lnTo>
                    <a:pt x="11131" y="14248"/>
                  </a:lnTo>
                  <a:lnTo>
                    <a:pt x="12664" y="15015"/>
                  </a:lnTo>
                  <a:lnTo>
                    <a:pt x="14297" y="15806"/>
                  </a:lnTo>
                  <a:lnTo>
                    <a:pt x="15979" y="16623"/>
                  </a:lnTo>
                  <a:lnTo>
                    <a:pt x="18328" y="17661"/>
                  </a:lnTo>
                  <a:lnTo>
                    <a:pt x="19540" y="18206"/>
                  </a:lnTo>
                  <a:lnTo>
                    <a:pt x="20802" y="18725"/>
                  </a:lnTo>
                  <a:lnTo>
                    <a:pt x="22063" y="19244"/>
                  </a:lnTo>
                  <a:lnTo>
                    <a:pt x="23399" y="19764"/>
                  </a:lnTo>
                  <a:lnTo>
                    <a:pt x="24735" y="20258"/>
                  </a:lnTo>
                  <a:lnTo>
                    <a:pt x="26120" y="20753"/>
                  </a:lnTo>
                  <a:lnTo>
                    <a:pt x="27530" y="21273"/>
                  </a:lnTo>
                  <a:lnTo>
                    <a:pt x="28989" y="21743"/>
                  </a:lnTo>
                  <a:lnTo>
                    <a:pt x="30448" y="22212"/>
                  </a:lnTo>
                  <a:lnTo>
                    <a:pt x="31957" y="22682"/>
                  </a:lnTo>
                  <a:lnTo>
                    <a:pt x="33491" y="23152"/>
                  </a:lnTo>
                  <a:lnTo>
                    <a:pt x="35049" y="23573"/>
                  </a:lnTo>
                  <a:lnTo>
                    <a:pt x="36632" y="24018"/>
                  </a:lnTo>
                  <a:lnTo>
                    <a:pt x="38264" y="24414"/>
                  </a:lnTo>
                  <a:lnTo>
                    <a:pt x="39996" y="24834"/>
                  </a:lnTo>
                  <a:lnTo>
                    <a:pt x="41752" y="25205"/>
                  </a:lnTo>
                  <a:lnTo>
                    <a:pt x="43533" y="25576"/>
                  </a:lnTo>
                  <a:lnTo>
                    <a:pt x="45338" y="25923"/>
                  </a:lnTo>
                  <a:lnTo>
                    <a:pt x="47193" y="26244"/>
                  </a:lnTo>
                  <a:lnTo>
                    <a:pt x="49073" y="26541"/>
                  </a:lnTo>
                  <a:lnTo>
                    <a:pt x="50953" y="26813"/>
                  </a:lnTo>
                  <a:lnTo>
                    <a:pt x="52882" y="27036"/>
                  </a:lnTo>
                  <a:lnTo>
                    <a:pt x="54836" y="27258"/>
                  </a:lnTo>
                  <a:lnTo>
                    <a:pt x="56815" y="27431"/>
                  </a:lnTo>
                  <a:lnTo>
                    <a:pt x="58819" y="27555"/>
                  </a:lnTo>
                  <a:lnTo>
                    <a:pt x="60847" y="27679"/>
                  </a:lnTo>
                  <a:lnTo>
                    <a:pt x="62900" y="27753"/>
                  </a:lnTo>
                  <a:lnTo>
                    <a:pt x="64953" y="27778"/>
                  </a:lnTo>
                  <a:lnTo>
                    <a:pt x="67055" y="27778"/>
                  </a:lnTo>
                  <a:lnTo>
                    <a:pt x="69182" y="27728"/>
                  </a:lnTo>
                  <a:lnTo>
                    <a:pt x="71680" y="27629"/>
                  </a:lnTo>
                  <a:lnTo>
                    <a:pt x="74228" y="27456"/>
                  </a:lnTo>
                  <a:lnTo>
                    <a:pt x="75489" y="27357"/>
                  </a:lnTo>
                  <a:lnTo>
                    <a:pt x="76776" y="27234"/>
                  </a:lnTo>
                  <a:lnTo>
                    <a:pt x="78087" y="27110"/>
                  </a:lnTo>
                  <a:lnTo>
                    <a:pt x="79373" y="26937"/>
                  </a:lnTo>
                  <a:lnTo>
                    <a:pt x="80684" y="26788"/>
                  </a:lnTo>
                  <a:lnTo>
                    <a:pt x="81995" y="26590"/>
                  </a:lnTo>
                  <a:lnTo>
                    <a:pt x="83306" y="26393"/>
                  </a:lnTo>
                  <a:lnTo>
                    <a:pt x="84641" y="26170"/>
                  </a:lnTo>
                  <a:lnTo>
                    <a:pt x="85952" y="25923"/>
                  </a:lnTo>
                  <a:lnTo>
                    <a:pt x="87288" y="25675"/>
                  </a:lnTo>
                  <a:lnTo>
                    <a:pt x="88623" y="25403"/>
                  </a:lnTo>
                  <a:lnTo>
                    <a:pt x="89984" y="25106"/>
                  </a:lnTo>
                  <a:lnTo>
                    <a:pt x="92111" y="24612"/>
                  </a:lnTo>
                  <a:lnTo>
                    <a:pt x="94263" y="24068"/>
                  </a:lnTo>
                  <a:lnTo>
                    <a:pt x="96415" y="23449"/>
                  </a:lnTo>
                  <a:lnTo>
                    <a:pt x="98591" y="22806"/>
                  </a:lnTo>
                  <a:lnTo>
                    <a:pt x="100768" y="22114"/>
                  </a:lnTo>
                  <a:lnTo>
                    <a:pt x="102969" y="21372"/>
                  </a:lnTo>
                  <a:lnTo>
                    <a:pt x="105171" y="20555"/>
                  </a:lnTo>
                  <a:lnTo>
                    <a:pt x="107397" y="19714"/>
                  </a:lnTo>
                  <a:lnTo>
                    <a:pt x="107446" y="19789"/>
                  </a:lnTo>
                  <a:lnTo>
                    <a:pt x="107619" y="18948"/>
                  </a:lnTo>
                  <a:lnTo>
                    <a:pt x="107793" y="18131"/>
                  </a:lnTo>
                  <a:lnTo>
                    <a:pt x="107941" y="17315"/>
                  </a:lnTo>
                  <a:lnTo>
                    <a:pt x="108065" y="16474"/>
                  </a:lnTo>
                  <a:lnTo>
                    <a:pt x="108188" y="15633"/>
                  </a:lnTo>
                  <a:lnTo>
                    <a:pt x="108287" y="14792"/>
                  </a:lnTo>
                  <a:lnTo>
                    <a:pt x="108361" y="13926"/>
                  </a:lnTo>
                  <a:lnTo>
                    <a:pt x="108436" y="13085"/>
                  </a:lnTo>
                  <a:lnTo>
                    <a:pt x="108436" y="13085"/>
                  </a:lnTo>
                  <a:lnTo>
                    <a:pt x="106927" y="13630"/>
                  </a:lnTo>
                  <a:lnTo>
                    <a:pt x="105443" y="14174"/>
                  </a:lnTo>
                  <a:lnTo>
                    <a:pt x="103934" y="14693"/>
                  </a:lnTo>
                  <a:lnTo>
                    <a:pt x="102450" y="15163"/>
                  </a:lnTo>
                  <a:lnTo>
                    <a:pt x="100991" y="15633"/>
                  </a:lnTo>
                  <a:lnTo>
                    <a:pt x="99507" y="16078"/>
                  </a:lnTo>
                  <a:lnTo>
                    <a:pt x="98047" y="16499"/>
                  </a:lnTo>
                  <a:lnTo>
                    <a:pt x="96588" y="16919"/>
                  </a:lnTo>
                  <a:lnTo>
                    <a:pt x="95153" y="17290"/>
                  </a:lnTo>
                  <a:lnTo>
                    <a:pt x="93719" y="17661"/>
                  </a:lnTo>
                  <a:lnTo>
                    <a:pt x="92309" y="18008"/>
                  </a:lnTo>
                  <a:lnTo>
                    <a:pt x="90874" y="18329"/>
                  </a:lnTo>
                  <a:lnTo>
                    <a:pt x="89464" y="18651"/>
                  </a:lnTo>
                  <a:lnTo>
                    <a:pt x="88079" y="18948"/>
                  </a:lnTo>
                  <a:lnTo>
                    <a:pt x="86694" y="19220"/>
                  </a:lnTo>
                  <a:lnTo>
                    <a:pt x="85309" y="19467"/>
                  </a:lnTo>
                  <a:lnTo>
                    <a:pt x="83924" y="19690"/>
                  </a:lnTo>
                  <a:lnTo>
                    <a:pt x="82564" y="19912"/>
                  </a:lnTo>
                  <a:lnTo>
                    <a:pt x="81203" y="20110"/>
                  </a:lnTo>
                  <a:lnTo>
                    <a:pt x="79867" y="20283"/>
                  </a:lnTo>
                  <a:lnTo>
                    <a:pt x="78532" y="20456"/>
                  </a:lnTo>
                  <a:lnTo>
                    <a:pt x="77196" y="20605"/>
                  </a:lnTo>
                  <a:lnTo>
                    <a:pt x="75885" y="20753"/>
                  </a:lnTo>
                  <a:lnTo>
                    <a:pt x="74574" y="20852"/>
                  </a:lnTo>
                  <a:lnTo>
                    <a:pt x="71977" y="21050"/>
                  </a:lnTo>
                  <a:lnTo>
                    <a:pt x="69430" y="21174"/>
                  </a:lnTo>
                  <a:lnTo>
                    <a:pt x="66907" y="21248"/>
                  </a:lnTo>
                  <a:lnTo>
                    <a:pt x="64433" y="21273"/>
                  </a:lnTo>
                  <a:lnTo>
                    <a:pt x="62009" y="21223"/>
                  </a:lnTo>
                  <a:lnTo>
                    <a:pt x="59610" y="21149"/>
                  </a:lnTo>
                  <a:lnTo>
                    <a:pt x="57260" y="21001"/>
                  </a:lnTo>
                  <a:lnTo>
                    <a:pt x="54935" y="20803"/>
                  </a:lnTo>
                  <a:lnTo>
                    <a:pt x="52660" y="20580"/>
                  </a:lnTo>
                  <a:lnTo>
                    <a:pt x="50434" y="20308"/>
                  </a:lnTo>
                  <a:lnTo>
                    <a:pt x="48257" y="19986"/>
                  </a:lnTo>
                  <a:lnTo>
                    <a:pt x="46105" y="19640"/>
                  </a:lnTo>
                  <a:lnTo>
                    <a:pt x="44003" y="19269"/>
                  </a:lnTo>
                  <a:lnTo>
                    <a:pt x="41950" y="18849"/>
                  </a:lnTo>
                  <a:lnTo>
                    <a:pt x="39921" y="18379"/>
                  </a:lnTo>
                  <a:lnTo>
                    <a:pt x="37967" y="17909"/>
                  </a:lnTo>
                  <a:lnTo>
                    <a:pt x="36038" y="17389"/>
                  </a:lnTo>
                  <a:lnTo>
                    <a:pt x="34158" y="16870"/>
                  </a:lnTo>
                  <a:lnTo>
                    <a:pt x="32303" y="16301"/>
                  </a:lnTo>
                  <a:lnTo>
                    <a:pt x="30522" y="15732"/>
                  </a:lnTo>
                  <a:lnTo>
                    <a:pt x="28791" y="15138"/>
                  </a:lnTo>
                  <a:lnTo>
                    <a:pt x="27084" y="14545"/>
                  </a:lnTo>
                  <a:lnTo>
                    <a:pt x="25452" y="13902"/>
                  </a:lnTo>
                  <a:lnTo>
                    <a:pt x="23844" y="13283"/>
                  </a:lnTo>
                  <a:lnTo>
                    <a:pt x="22311" y="12640"/>
                  </a:lnTo>
                  <a:lnTo>
                    <a:pt x="20802" y="11997"/>
                  </a:lnTo>
                  <a:lnTo>
                    <a:pt x="19342" y="11329"/>
                  </a:lnTo>
                  <a:lnTo>
                    <a:pt x="17957" y="10686"/>
                  </a:lnTo>
                  <a:lnTo>
                    <a:pt x="16597" y="10018"/>
                  </a:lnTo>
                  <a:lnTo>
                    <a:pt x="15311" y="9375"/>
                  </a:lnTo>
                  <a:lnTo>
                    <a:pt x="14049" y="8707"/>
                  </a:lnTo>
                  <a:lnTo>
                    <a:pt x="12862" y="8064"/>
                  </a:lnTo>
                  <a:lnTo>
                    <a:pt x="11724" y="7446"/>
                  </a:lnTo>
                  <a:lnTo>
                    <a:pt x="10636" y="6828"/>
                  </a:lnTo>
                  <a:lnTo>
                    <a:pt x="9597" y="6209"/>
                  </a:lnTo>
                  <a:lnTo>
                    <a:pt x="8608" y="5616"/>
                  </a:lnTo>
                  <a:lnTo>
                    <a:pt x="6827" y="4478"/>
                  </a:lnTo>
                  <a:lnTo>
                    <a:pt x="5244" y="3439"/>
                  </a:lnTo>
                  <a:lnTo>
                    <a:pt x="3884" y="2499"/>
                  </a:lnTo>
                  <a:lnTo>
                    <a:pt x="2770" y="1683"/>
                  </a:lnTo>
                  <a:lnTo>
                    <a:pt x="1880" y="1015"/>
                  </a:lnTo>
                  <a:lnTo>
                    <a:pt x="1237" y="496"/>
                  </a:lnTo>
                  <a:lnTo>
                    <a:pt x="6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598;p66"/>
            <p:cNvSpPr/>
            <p:nvPr/>
          </p:nvSpPr>
          <p:spPr>
            <a:xfrm>
              <a:off x="1409525" y="3751625"/>
              <a:ext cx="2710900" cy="694450"/>
            </a:xfrm>
            <a:custGeom>
              <a:avLst/>
              <a:gdLst/>
              <a:ahLst/>
              <a:cxnLst/>
              <a:rect l="l" t="t" r="r" b="b"/>
              <a:pathLst>
                <a:path w="108436" h="27778" fill="none" extrusionOk="0">
                  <a:moveTo>
                    <a:pt x="107446" y="19789"/>
                  </a:moveTo>
                  <a:lnTo>
                    <a:pt x="107446" y="19789"/>
                  </a:lnTo>
                  <a:lnTo>
                    <a:pt x="107397" y="19714"/>
                  </a:lnTo>
                  <a:lnTo>
                    <a:pt x="107397" y="19714"/>
                  </a:lnTo>
                  <a:lnTo>
                    <a:pt x="105171" y="20555"/>
                  </a:lnTo>
                  <a:lnTo>
                    <a:pt x="102969" y="21372"/>
                  </a:lnTo>
                  <a:lnTo>
                    <a:pt x="100768" y="22114"/>
                  </a:lnTo>
                  <a:lnTo>
                    <a:pt x="98591" y="22806"/>
                  </a:lnTo>
                  <a:lnTo>
                    <a:pt x="96415" y="23449"/>
                  </a:lnTo>
                  <a:lnTo>
                    <a:pt x="94263" y="24068"/>
                  </a:lnTo>
                  <a:lnTo>
                    <a:pt x="92111" y="24612"/>
                  </a:lnTo>
                  <a:lnTo>
                    <a:pt x="89984" y="25106"/>
                  </a:lnTo>
                  <a:lnTo>
                    <a:pt x="89984" y="25106"/>
                  </a:lnTo>
                  <a:lnTo>
                    <a:pt x="88623" y="25403"/>
                  </a:lnTo>
                  <a:lnTo>
                    <a:pt x="87288" y="25675"/>
                  </a:lnTo>
                  <a:lnTo>
                    <a:pt x="85952" y="25923"/>
                  </a:lnTo>
                  <a:lnTo>
                    <a:pt x="84641" y="26170"/>
                  </a:lnTo>
                  <a:lnTo>
                    <a:pt x="83306" y="26393"/>
                  </a:lnTo>
                  <a:lnTo>
                    <a:pt x="81995" y="26590"/>
                  </a:lnTo>
                  <a:lnTo>
                    <a:pt x="80684" y="26788"/>
                  </a:lnTo>
                  <a:lnTo>
                    <a:pt x="79373" y="26937"/>
                  </a:lnTo>
                  <a:lnTo>
                    <a:pt x="78087" y="27110"/>
                  </a:lnTo>
                  <a:lnTo>
                    <a:pt x="76776" y="27234"/>
                  </a:lnTo>
                  <a:lnTo>
                    <a:pt x="75489" y="27357"/>
                  </a:lnTo>
                  <a:lnTo>
                    <a:pt x="74228" y="27456"/>
                  </a:lnTo>
                  <a:lnTo>
                    <a:pt x="71680" y="27629"/>
                  </a:lnTo>
                  <a:lnTo>
                    <a:pt x="69182" y="27728"/>
                  </a:lnTo>
                  <a:lnTo>
                    <a:pt x="69182" y="27728"/>
                  </a:lnTo>
                  <a:lnTo>
                    <a:pt x="69182" y="27728"/>
                  </a:lnTo>
                  <a:lnTo>
                    <a:pt x="67055" y="27778"/>
                  </a:lnTo>
                  <a:lnTo>
                    <a:pt x="64953" y="27778"/>
                  </a:lnTo>
                  <a:lnTo>
                    <a:pt x="62900" y="27753"/>
                  </a:lnTo>
                  <a:lnTo>
                    <a:pt x="60847" y="27679"/>
                  </a:lnTo>
                  <a:lnTo>
                    <a:pt x="58819" y="27555"/>
                  </a:lnTo>
                  <a:lnTo>
                    <a:pt x="56815" y="27431"/>
                  </a:lnTo>
                  <a:lnTo>
                    <a:pt x="54836" y="27258"/>
                  </a:lnTo>
                  <a:lnTo>
                    <a:pt x="52882" y="27036"/>
                  </a:lnTo>
                  <a:lnTo>
                    <a:pt x="50953" y="26813"/>
                  </a:lnTo>
                  <a:lnTo>
                    <a:pt x="49073" y="26541"/>
                  </a:lnTo>
                  <a:lnTo>
                    <a:pt x="47193" y="26244"/>
                  </a:lnTo>
                  <a:lnTo>
                    <a:pt x="45338" y="25923"/>
                  </a:lnTo>
                  <a:lnTo>
                    <a:pt x="43533" y="25576"/>
                  </a:lnTo>
                  <a:lnTo>
                    <a:pt x="41752" y="25205"/>
                  </a:lnTo>
                  <a:lnTo>
                    <a:pt x="39996" y="24834"/>
                  </a:lnTo>
                  <a:lnTo>
                    <a:pt x="38264" y="24414"/>
                  </a:lnTo>
                  <a:lnTo>
                    <a:pt x="38264" y="24414"/>
                  </a:lnTo>
                  <a:lnTo>
                    <a:pt x="36632" y="24018"/>
                  </a:lnTo>
                  <a:lnTo>
                    <a:pt x="35049" y="23573"/>
                  </a:lnTo>
                  <a:lnTo>
                    <a:pt x="33491" y="23152"/>
                  </a:lnTo>
                  <a:lnTo>
                    <a:pt x="31957" y="22682"/>
                  </a:lnTo>
                  <a:lnTo>
                    <a:pt x="30448" y="22212"/>
                  </a:lnTo>
                  <a:lnTo>
                    <a:pt x="28989" y="21743"/>
                  </a:lnTo>
                  <a:lnTo>
                    <a:pt x="27530" y="21273"/>
                  </a:lnTo>
                  <a:lnTo>
                    <a:pt x="26120" y="20753"/>
                  </a:lnTo>
                  <a:lnTo>
                    <a:pt x="24735" y="20258"/>
                  </a:lnTo>
                  <a:lnTo>
                    <a:pt x="23399" y="19764"/>
                  </a:lnTo>
                  <a:lnTo>
                    <a:pt x="22063" y="19244"/>
                  </a:lnTo>
                  <a:lnTo>
                    <a:pt x="20802" y="18725"/>
                  </a:lnTo>
                  <a:lnTo>
                    <a:pt x="19540" y="18206"/>
                  </a:lnTo>
                  <a:lnTo>
                    <a:pt x="18328" y="17661"/>
                  </a:lnTo>
                  <a:lnTo>
                    <a:pt x="15979" y="16623"/>
                  </a:lnTo>
                  <a:lnTo>
                    <a:pt x="15979" y="16623"/>
                  </a:lnTo>
                  <a:lnTo>
                    <a:pt x="14297" y="15806"/>
                  </a:lnTo>
                  <a:lnTo>
                    <a:pt x="12664" y="15015"/>
                  </a:lnTo>
                  <a:lnTo>
                    <a:pt x="11131" y="14248"/>
                  </a:lnTo>
                  <a:lnTo>
                    <a:pt x="9696" y="13481"/>
                  </a:lnTo>
                  <a:lnTo>
                    <a:pt x="8360" y="12739"/>
                  </a:lnTo>
                  <a:lnTo>
                    <a:pt x="7099" y="12022"/>
                  </a:lnTo>
                  <a:lnTo>
                    <a:pt x="5936" y="11329"/>
                  </a:lnTo>
                  <a:lnTo>
                    <a:pt x="4873" y="10686"/>
                  </a:lnTo>
                  <a:lnTo>
                    <a:pt x="3884" y="10068"/>
                  </a:lnTo>
                  <a:lnTo>
                    <a:pt x="3018" y="9499"/>
                  </a:lnTo>
                  <a:lnTo>
                    <a:pt x="2251" y="8980"/>
                  </a:lnTo>
                  <a:lnTo>
                    <a:pt x="1583" y="8510"/>
                  </a:lnTo>
                  <a:lnTo>
                    <a:pt x="1039" y="8114"/>
                  </a:lnTo>
                  <a:lnTo>
                    <a:pt x="569" y="7743"/>
                  </a:lnTo>
                  <a:lnTo>
                    <a:pt x="223" y="7471"/>
                  </a:lnTo>
                  <a:lnTo>
                    <a:pt x="0" y="7248"/>
                  </a:lnTo>
                  <a:lnTo>
                    <a:pt x="0" y="7248"/>
                  </a:lnTo>
                  <a:lnTo>
                    <a:pt x="25" y="6358"/>
                  </a:lnTo>
                  <a:lnTo>
                    <a:pt x="50" y="5443"/>
                  </a:lnTo>
                  <a:lnTo>
                    <a:pt x="99" y="4552"/>
                  </a:lnTo>
                  <a:lnTo>
                    <a:pt x="173" y="3637"/>
                  </a:lnTo>
                  <a:lnTo>
                    <a:pt x="272" y="2746"/>
                  </a:lnTo>
                  <a:lnTo>
                    <a:pt x="371" y="1831"/>
                  </a:lnTo>
                  <a:lnTo>
                    <a:pt x="495" y="916"/>
                  </a:lnTo>
                  <a:lnTo>
                    <a:pt x="643" y="1"/>
                  </a:lnTo>
                  <a:lnTo>
                    <a:pt x="643" y="1"/>
                  </a:lnTo>
                  <a:lnTo>
                    <a:pt x="1237" y="496"/>
                  </a:lnTo>
                  <a:lnTo>
                    <a:pt x="1880" y="1015"/>
                  </a:lnTo>
                  <a:lnTo>
                    <a:pt x="2770" y="1683"/>
                  </a:lnTo>
                  <a:lnTo>
                    <a:pt x="3884" y="2499"/>
                  </a:lnTo>
                  <a:lnTo>
                    <a:pt x="5244" y="3439"/>
                  </a:lnTo>
                  <a:lnTo>
                    <a:pt x="6827" y="4478"/>
                  </a:lnTo>
                  <a:lnTo>
                    <a:pt x="8608" y="5616"/>
                  </a:lnTo>
                  <a:lnTo>
                    <a:pt x="9597" y="6209"/>
                  </a:lnTo>
                  <a:lnTo>
                    <a:pt x="10636" y="6828"/>
                  </a:lnTo>
                  <a:lnTo>
                    <a:pt x="11724" y="7446"/>
                  </a:lnTo>
                  <a:lnTo>
                    <a:pt x="12862" y="8064"/>
                  </a:lnTo>
                  <a:lnTo>
                    <a:pt x="14049" y="8707"/>
                  </a:lnTo>
                  <a:lnTo>
                    <a:pt x="15311" y="9375"/>
                  </a:lnTo>
                  <a:lnTo>
                    <a:pt x="16597" y="10018"/>
                  </a:lnTo>
                  <a:lnTo>
                    <a:pt x="17957" y="10686"/>
                  </a:lnTo>
                  <a:lnTo>
                    <a:pt x="19342" y="11329"/>
                  </a:lnTo>
                  <a:lnTo>
                    <a:pt x="20802" y="11997"/>
                  </a:lnTo>
                  <a:lnTo>
                    <a:pt x="22311" y="12640"/>
                  </a:lnTo>
                  <a:lnTo>
                    <a:pt x="23844" y="13283"/>
                  </a:lnTo>
                  <a:lnTo>
                    <a:pt x="25452" y="13902"/>
                  </a:lnTo>
                  <a:lnTo>
                    <a:pt x="27084" y="14545"/>
                  </a:lnTo>
                  <a:lnTo>
                    <a:pt x="28791" y="15138"/>
                  </a:lnTo>
                  <a:lnTo>
                    <a:pt x="30522" y="15732"/>
                  </a:lnTo>
                  <a:lnTo>
                    <a:pt x="32303" y="16301"/>
                  </a:lnTo>
                  <a:lnTo>
                    <a:pt x="34158" y="16870"/>
                  </a:lnTo>
                  <a:lnTo>
                    <a:pt x="36038" y="17389"/>
                  </a:lnTo>
                  <a:lnTo>
                    <a:pt x="37967" y="17909"/>
                  </a:lnTo>
                  <a:lnTo>
                    <a:pt x="39921" y="18379"/>
                  </a:lnTo>
                  <a:lnTo>
                    <a:pt x="41950" y="18849"/>
                  </a:lnTo>
                  <a:lnTo>
                    <a:pt x="44003" y="19269"/>
                  </a:lnTo>
                  <a:lnTo>
                    <a:pt x="46105" y="19640"/>
                  </a:lnTo>
                  <a:lnTo>
                    <a:pt x="48257" y="19986"/>
                  </a:lnTo>
                  <a:lnTo>
                    <a:pt x="50434" y="20308"/>
                  </a:lnTo>
                  <a:lnTo>
                    <a:pt x="52660" y="20580"/>
                  </a:lnTo>
                  <a:lnTo>
                    <a:pt x="54935" y="20803"/>
                  </a:lnTo>
                  <a:lnTo>
                    <a:pt x="57260" y="21001"/>
                  </a:lnTo>
                  <a:lnTo>
                    <a:pt x="59610" y="21149"/>
                  </a:lnTo>
                  <a:lnTo>
                    <a:pt x="62009" y="21223"/>
                  </a:lnTo>
                  <a:lnTo>
                    <a:pt x="64433" y="21273"/>
                  </a:lnTo>
                  <a:lnTo>
                    <a:pt x="66907" y="21248"/>
                  </a:lnTo>
                  <a:lnTo>
                    <a:pt x="69430" y="21174"/>
                  </a:lnTo>
                  <a:lnTo>
                    <a:pt x="71977" y="21050"/>
                  </a:lnTo>
                  <a:lnTo>
                    <a:pt x="74574" y="20852"/>
                  </a:lnTo>
                  <a:lnTo>
                    <a:pt x="75885" y="20753"/>
                  </a:lnTo>
                  <a:lnTo>
                    <a:pt x="77196" y="20605"/>
                  </a:lnTo>
                  <a:lnTo>
                    <a:pt x="78532" y="20456"/>
                  </a:lnTo>
                  <a:lnTo>
                    <a:pt x="79867" y="20283"/>
                  </a:lnTo>
                  <a:lnTo>
                    <a:pt x="81203" y="20110"/>
                  </a:lnTo>
                  <a:lnTo>
                    <a:pt x="82564" y="19912"/>
                  </a:lnTo>
                  <a:lnTo>
                    <a:pt x="83924" y="19690"/>
                  </a:lnTo>
                  <a:lnTo>
                    <a:pt x="85309" y="19467"/>
                  </a:lnTo>
                  <a:lnTo>
                    <a:pt x="86694" y="19220"/>
                  </a:lnTo>
                  <a:lnTo>
                    <a:pt x="88079" y="18948"/>
                  </a:lnTo>
                  <a:lnTo>
                    <a:pt x="89464" y="18651"/>
                  </a:lnTo>
                  <a:lnTo>
                    <a:pt x="90874" y="18329"/>
                  </a:lnTo>
                  <a:lnTo>
                    <a:pt x="92309" y="18008"/>
                  </a:lnTo>
                  <a:lnTo>
                    <a:pt x="93719" y="17661"/>
                  </a:lnTo>
                  <a:lnTo>
                    <a:pt x="95153" y="17290"/>
                  </a:lnTo>
                  <a:lnTo>
                    <a:pt x="96588" y="16919"/>
                  </a:lnTo>
                  <a:lnTo>
                    <a:pt x="98047" y="16499"/>
                  </a:lnTo>
                  <a:lnTo>
                    <a:pt x="99507" y="16078"/>
                  </a:lnTo>
                  <a:lnTo>
                    <a:pt x="100991" y="15633"/>
                  </a:lnTo>
                  <a:lnTo>
                    <a:pt x="102450" y="15163"/>
                  </a:lnTo>
                  <a:lnTo>
                    <a:pt x="103934" y="14693"/>
                  </a:lnTo>
                  <a:lnTo>
                    <a:pt x="105443" y="14174"/>
                  </a:lnTo>
                  <a:lnTo>
                    <a:pt x="106927" y="13630"/>
                  </a:lnTo>
                  <a:lnTo>
                    <a:pt x="108436" y="13085"/>
                  </a:lnTo>
                  <a:lnTo>
                    <a:pt x="108436" y="13085"/>
                  </a:lnTo>
                  <a:lnTo>
                    <a:pt x="108361" y="13926"/>
                  </a:lnTo>
                  <a:lnTo>
                    <a:pt x="108287" y="14792"/>
                  </a:lnTo>
                  <a:lnTo>
                    <a:pt x="108188" y="15633"/>
                  </a:lnTo>
                  <a:lnTo>
                    <a:pt x="108065" y="16474"/>
                  </a:lnTo>
                  <a:lnTo>
                    <a:pt x="107941" y="17315"/>
                  </a:lnTo>
                  <a:lnTo>
                    <a:pt x="107793" y="18131"/>
                  </a:lnTo>
                  <a:lnTo>
                    <a:pt x="107619" y="18948"/>
                  </a:lnTo>
                  <a:lnTo>
                    <a:pt x="107446" y="1978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599;p66"/>
            <p:cNvSpPr/>
            <p:nvPr/>
          </p:nvSpPr>
          <p:spPr>
            <a:xfrm>
              <a:off x="1917800" y="1587375"/>
              <a:ext cx="2101225" cy="1006725"/>
            </a:xfrm>
            <a:custGeom>
              <a:avLst/>
              <a:gdLst/>
              <a:ahLst/>
              <a:cxnLst/>
              <a:rect l="l" t="t" r="r" b="b"/>
              <a:pathLst>
                <a:path w="84049" h="40269" extrusionOk="0">
                  <a:moveTo>
                    <a:pt x="9994" y="1"/>
                  </a:moveTo>
                  <a:lnTo>
                    <a:pt x="9474" y="25"/>
                  </a:lnTo>
                  <a:lnTo>
                    <a:pt x="8979" y="99"/>
                  </a:lnTo>
                  <a:lnTo>
                    <a:pt x="8262" y="223"/>
                  </a:lnTo>
                  <a:lnTo>
                    <a:pt x="7570" y="396"/>
                  </a:lnTo>
                  <a:lnTo>
                    <a:pt x="6926" y="619"/>
                  </a:lnTo>
                  <a:lnTo>
                    <a:pt x="6283" y="891"/>
                  </a:lnTo>
                  <a:lnTo>
                    <a:pt x="5640" y="1212"/>
                  </a:lnTo>
                  <a:lnTo>
                    <a:pt x="5047" y="1559"/>
                  </a:lnTo>
                  <a:lnTo>
                    <a:pt x="4478" y="1979"/>
                  </a:lnTo>
                  <a:lnTo>
                    <a:pt x="3934" y="2400"/>
                  </a:lnTo>
                  <a:lnTo>
                    <a:pt x="3414" y="2894"/>
                  </a:lnTo>
                  <a:lnTo>
                    <a:pt x="2944" y="3414"/>
                  </a:lnTo>
                  <a:lnTo>
                    <a:pt x="2499" y="3983"/>
                  </a:lnTo>
                  <a:lnTo>
                    <a:pt x="2079" y="4576"/>
                  </a:lnTo>
                  <a:lnTo>
                    <a:pt x="1683" y="5219"/>
                  </a:lnTo>
                  <a:lnTo>
                    <a:pt x="1337" y="5887"/>
                  </a:lnTo>
                  <a:lnTo>
                    <a:pt x="1015" y="6580"/>
                  </a:lnTo>
                  <a:lnTo>
                    <a:pt x="743" y="7322"/>
                  </a:lnTo>
                  <a:lnTo>
                    <a:pt x="594" y="7841"/>
                  </a:lnTo>
                  <a:lnTo>
                    <a:pt x="446" y="8385"/>
                  </a:lnTo>
                  <a:lnTo>
                    <a:pt x="322" y="8930"/>
                  </a:lnTo>
                  <a:lnTo>
                    <a:pt x="223" y="9499"/>
                  </a:lnTo>
                  <a:lnTo>
                    <a:pt x="125" y="10092"/>
                  </a:lnTo>
                  <a:lnTo>
                    <a:pt x="75" y="10686"/>
                  </a:lnTo>
                  <a:lnTo>
                    <a:pt x="26" y="11279"/>
                  </a:lnTo>
                  <a:lnTo>
                    <a:pt x="1" y="11898"/>
                  </a:lnTo>
                  <a:lnTo>
                    <a:pt x="26" y="12640"/>
                  </a:lnTo>
                  <a:lnTo>
                    <a:pt x="50" y="13382"/>
                  </a:lnTo>
                  <a:lnTo>
                    <a:pt x="125" y="14149"/>
                  </a:lnTo>
                  <a:lnTo>
                    <a:pt x="248" y="14940"/>
                  </a:lnTo>
                  <a:lnTo>
                    <a:pt x="347" y="15509"/>
                  </a:lnTo>
                  <a:lnTo>
                    <a:pt x="471" y="16103"/>
                  </a:lnTo>
                  <a:lnTo>
                    <a:pt x="619" y="16672"/>
                  </a:lnTo>
                  <a:lnTo>
                    <a:pt x="768" y="17240"/>
                  </a:lnTo>
                  <a:lnTo>
                    <a:pt x="941" y="17785"/>
                  </a:lnTo>
                  <a:lnTo>
                    <a:pt x="1139" y="18329"/>
                  </a:lnTo>
                  <a:lnTo>
                    <a:pt x="1361" y="18873"/>
                  </a:lnTo>
                  <a:lnTo>
                    <a:pt x="1584" y="19417"/>
                  </a:lnTo>
                  <a:lnTo>
                    <a:pt x="1831" y="19936"/>
                  </a:lnTo>
                  <a:lnTo>
                    <a:pt x="2079" y="20456"/>
                  </a:lnTo>
                  <a:lnTo>
                    <a:pt x="2351" y="20951"/>
                  </a:lnTo>
                  <a:lnTo>
                    <a:pt x="2647" y="21470"/>
                  </a:lnTo>
                  <a:lnTo>
                    <a:pt x="3241" y="22435"/>
                  </a:lnTo>
                  <a:lnTo>
                    <a:pt x="3909" y="23375"/>
                  </a:lnTo>
                  <a:lnTo>
                    <a:pt x="4601" y="24290"/>
                  </a:lnTo>
                  <a:lnTo>
                    <a:pt x="5319" y="25155"/>
                  </a:lnTo>
                  <a:lnTo>
                    <a:pt x="6061" y="25996"/>
                  </a:lnTo>
                  <a:lnTo>
                    <a:pt x="6852" y="26788"/>
                  </a:lnTo>
                  <a:lnTo>
                    <a:pt x="7619" y="27555"/>
                  </a:lnTo>
                  <a:lnTo>
                    <a:pt x="8435" y="28297"/>
                  </a:lnTo>
                  <a:lnTo>
                    <a:pt x="9227" y="28989"/>
                  </a:lnTo>
                  <a:lnTo>
                    <a:pt x="10043" y="29657"/>
                  </a:lnTo>
                  <a:lnTo>
                    <a:pt x="10835" y="30275"/>
                  </a:lnTo>
                  <a:lnTo>
                    <a:pt x="11626" y="30844"/>
                  </a:lnTo>
                  <a:lnTo>
                    <a:pt x="12393" y="31388"/>
                  </a:lnTo>
                  <a:lnTo>
                    <a:pt x="13160" y="31908"/>
                  </a:lnTo>
                  <a:lnTo>
                    <a:pt x="13877" y="32378"/>
                  </a:lnTo>
                  <a:lnTo>
                    <a:pt x="14569" y="32798"/>
                  </a:lnTo>
                  <a:lnTo>
                    <a:pt x="15806" y="33540"/>
                  </a:lnTo>
                  <a:lnTo>
                    <a:pt x="16870" y="34134"/>
                  </a:lnTo>
                  <a:lnTo>
                    <a:pt x="17661" y="34554"/>
                  </a:lnTo>
                  <a:lnTo>
                    <a:pt x="18378" y="34901"/>
                  </a:lnTo>
                  <a:lnTo>
                    <a:pt x="63890" y="40268"/>
                  </a:lnTo>
                  <a:lnTo>
                    <a:pt x="63914" y="40268"/>
                  </a:lnTo>
                  <a:lnTo>
                    <a:pt x="64285" y="40194"/>
                  </a:lnTo>
                  <a:lnTo>
                    <a:pt x="65176" y="39996"/>
                  </a:lnTo>
                  <a:lnTo>
                    <a:pt x="66462" y="39650"/>
                  </a:lnTo>
                  <a:lnTo>
                    <a:pt x="67229" y="39427"/>
                  </a:lnTo>
                  <a:lnTo>
                    <a:pt x="68070" y="39180"/>
                  </a:lnTo>
                  <a:lnTo>
                    <a:pt x="68960" y="38858"/>
                  </a:lnTo>
                  <a:lnTo>
                    <a:pt x="69925" y="38512"/>
                  </a:lnTo>
                  <a:lnTo>
                    <a:pt x="70914" y="38141"/>
                  </a:lnTo>
                  <a:lnTo>
                    <a:pt x="71928" y="37696"/>
                  </a:lnTo>
                  <a:lnTo>
                    <a:pt x="72967" y="37201"/>
                  </a:lnTo>
                  <a:lnTo>
                    <a:pt x="74006" y="36657"/>
                  </a:lnTo>
                  <a:lnTo>
                    <a:pt x="75070" y="36063"/>
                  </a:lnTo>
                  <a:lnTo>
                    <a:pt x="76108" y="35395"/>
                  </a:lnTo>
                  <a:lnTo>
                    <a:pt x="76603" y="35049"/>
                  </a:lnTo>
                  <a:lnTo>
                    <a:pt x="77123" y="34678"/>
                  </a:lnTo>
                  <a:lnTo>
                    <a:pt x="77617" y="34307"/>
                  </a:lnTo>
                  <a:lnTo>
                    <a:pt x="78112" y="33911"/>
                  </a:lnTo>
                  <a:lnTo>
                    <a:pt x="78582" y="33516"/>
                  </a:lnTo>
                  <a:lnTo>
                    <a:pt x="79052" y="33095"/>
                  </a:lnTo>
                  <a:lnTo>
                    <a:pt x="79497" y="32650"/>
                  </a:lnTo>
                  <a:lnTo>
                    <a:pt x="79942" y="32180"/>
                  </a:lnTo>
                  <a:lnTo>
                    <a:pt x="80363" y="31710"/>
                  </a:lnTo>
                  <a:lnTo>
                    <a:pt x="80783" y="31215"/>
                  </a:lnTo>
                  <a:lnTo>
                    <a:pt x="81154" y="30721"/>
                  </a:lnTo>
                  <a:lnTo>
                    <a:pt x="81525" y="30176"/>
                  </a:lnTo>
                  <a:lnTo>
                    <a:pt x="81896" y="29657"/>
                  </a:lnTo>
                  <a:lnTo>
                    <a:pt x="82218" y="29088"/>
                  </a:lnTo>
                  <a:lnTo>
                    <a:pt x="82515" y="28519"/>
                  </a:lnTo>
                  <a:lnTo>
                    <a:pt x="82812" y="27901"/>
                  </a:lnTo>
                  <a:lnTo>
                    <a:pt x="83059" y="27307"/>
                  </a:lnTo>
                  <a:lnTo>
                    <a:pt x="83281" y="26664"/>
                  </a:lnTo>
                  <a:lnTo>
                    <a:pt x="83504" y="26021"/>
                  </a:lnTo>
                  <a:lnTo>
                    <a:pt x="83677" y="25329"/>
                  </a:lnTo>
                  <a:lnTo>
                    <a:pt x="83801" y="24636"/>
                  </a:lnTo>
                  <a:lnTo>
                    <a:pt x="83925" y="23943"/>
                  </a:lnTo>
                  <a:lnTo>
                    <a:pt x="83999" y="23201"/>
                  </a:lnTo>
                  <a:lnTo>
                    <a:pt x="84048" y="22459"/>
                  </a:lnTo>
                  <a:lnTo>
                    <a:pt x="84048" y="21693"/>
                  </a:lnTo>
                  <a:lnTo>
                    <a:pt x="84023" y="20901"/>
                  </a:lnTo>
                  <a:lnTo>
                    <a:pt x="83949" y="20085"/>
                  </a:lnTo>
                  <a:lnTo>
                    <a:pt x="83850" y="19244"/>
                  </a:lnTo>
                  <a:lnTo>
                    <a:pt x="83702" y="18378"/>
                  </a:lnTo>
                  <a:lnTo>
                    <a:pt x="83504" y="17512"/>
                  </a:lnTo>
                  <a:lnTo>
                    <a:pt x="83281" y="16597"/>
                  </a:lnTo>
                  <a:lnTo>
                    <a:pt x="83009" y="15682"/>
                  </a:lnTo>
                  <a:lnTo>
                    <a:pt x="82762" y="14990"/>
                  </a:lnTo>
                  <a:lnTo>
                    <a:pt x="82515" y="14322"/>
                  </a:lnTo>
                  <a:lnTo>
                    <a:pt x="82267" y="13703"/>
                  </a:lnTo>
                  <a:lnTo>
                    <a:pt x="81995" y="13110"/>
                  </a:lnTo>
                  <a:lnTo>
                    <a:pt x="81723" y="12566"/>
                  </a:lnTo>
                  <a:lnTo>
                    <a:pt x="81451" y="12046"/>
                  </a:lnTo>
                  <a:lnTo>
                    <a:pt x="81154" y="11576"/>
                  </a:lnTo>
                  <a:lnTo>
                    <a:pt x="80857" y="11131"/>
                  </a:lnTo>
                  <a:lnTo>
                    <a:pt x="80709" y="10908"/>
                  </a:lnTo>
                  <a:lnTo>
                    <a:pt x="80437" y="10562"/>
                  </a:lnTo>
                  <a:lnTo>
                    <a:pt x="80165" y="10265"/>
                  </a:lnTo>
                  <a:lnTo>
                    <a:pt x="79893" y="9968"/>
                  </a:lnTo>
                  <a:lnTo>
                    <a:pt x="79621" y="9696"/>
                  </a:lnTo>
                  <a:lnTo>
                    <a:pt x="79250" y="9350"/>
                  </a:lnTo>
                  <a:lnTo>
                    <a:pt x="78854" y="9053"/>
                  </a:lnTo>
                  <a:lnTo>
                    <a:pt x="78434" y="8806"/>
                  </a:lnTo>
                  <a:lnTo>
                    <a:pt x="78038" y="8583"/>
                  </a:lnTo>
                  <a:lnTo>
                    <a:pt x="77617" y="8385"/>
                  </a:lnTo>
                  <a:lnTo>
                    <a:pt x="77197" y="8212"/>
                  </a:lnTo>
                  <a:lnTo>
                    <a:pt x="76752" y="8089"/>
                  </a:lnTo>
                  <a:lnTo>
                    <a:pt x="76306" y="7990"/>
                  </a:lnTo>
                  <a:lnTo>
                    <a:pt x="76034" y="7940"/>
                  </a:lnTo>
                  <a:lnTo>
                    <a:pt x="75737" y="7916"/>
                  </a:lnTo>
                  <a:lnTo>
                    <a:pt x="75169" y="7891"/>
                  </a:lnTo>
                  <a:lnTo>
                    <a:pt x="74600" y="7916"/>
                  </a:lnTo>
                  <a:lnTo>
                    <a:pt x="74056" y="8014"/>
                  </a:lnTo>
                  <a:lnTo>
                    <a:pt x="73487" y="8138"/>
                  </a:lnTo>
                  <a:lnTo>
                    <a:pt x="72918" y="8311"/>
                  </a:lnTo>
                  <a:lnTo>
                    <a:pt x="72374" y="8534"/>
                  </a:lnTo>
                  <a:lnTo>
                    <a:pt x="71829" y="8781"/>
                  </a:lnTo>
                  <a:lnTo>
                    <a:pt x="71261" y="9053"/>
                  </a:lnTo>
                  <a:lnTo>
                    <a:pt x="70716" y="9375"/>
                  </a:lnTo>
                  <a:lnTo>
                    <a:pt x="70172" y="9696"/>
                  </a:lnTo>
                  <a:lnTo>
                    <a:pt x="69628" y="10043"/>
                  </a:lnTo>
                  <a:lnTo>
                    <a:pt x="68540" y="10785"/>
                  </a:lnTo>
                  <a:lnTo>
                    <a:pt x="67451" y="11551"/>
                  </a:lnTo>
                  <a:lnTo>
                    <a:pt x="66536" y="12219"/>
                  </a:lnTo>
                  <a:lnTo>
                    <a:pt x="65646" y="12838"/>
                  </a:lnTo>
                  <a:lnTo>
                    <a:pt x="64755" y="13431"/>
                  </a:lnTo>
                  <a:lnTo>
                    <a:pt x="63865" y="13975"/>
                  </a:lnTo>
                  <a:lnTo>
                    <a:pt x="63395" y="14198"/>
                  </a:lnTo>
                  <a:lnTo>
                    <a:pt x="62950" y="14421"/>
                  </a:lnTo>
                  <a:lnTo>
                    <a:pt x="62505" y="14619"/>
                  </a:lnTo>
                  <a:lnTo>
                    <a:pt x="62059" y="14816"/>
                  </a:lnTo>
                  <a:lnTo>
                    <a:pt x="61614" y="14965"/>
                  </a:lnTo>
                  <a:lnTo>
                    <a:pt x="61169" y="15064"/>
                  </a:lnTo>
                  <a:lnTo>
                    <a:pt x="60724" y="15163"/>
                  </a:lnTo>
                  <a:lnTo>
                    <a:pt x="60254" y="15212"/>
                  </a:lnTo>
                  <a:lnTo>
                    <a:pt x="59809" y="15237"/>
                  </a:lnTo>
                  <a:lnTo>
                    <a:pt x="59363" y="15212"/>
                  </a:lnTo>
                  <a:lnTo>
                    <a:pt x="58918" y="15138"/>
                  </a:lnTo>
                  <a:lnTo>
                    <a:pt x="58448" y="15039"/>
                  </a:lnTo>
                  <a:lnTo>
                    <a:pt x="58003" y="14891"/>
                  </a:lnTo>
                  <a:lnTo>
                    <a:pt x="57558" y="14693"/>
                  </a:lnTo>
                  <a:lnTo>
                    <a:pt x="57088" y="14445"/>
                  </a:lnTo>
                  <a:lnTo>
                    <a:pt x="56643" y="14149"/>
                  </a:lnTo>
                  <a:lnTo>
                    <a:pt x="56173" y="13802"/>
                  </a:lnTo>
                  <a:lnTo>
                    <a:pt x="55727" y="13407"/>
                  </a:lnTo>
                  <a:lnTo>
                    <a:pt x="55257" y="12937"/>
                  </a:lnTo>
                  <a:lnTo>
                    <a:pt x="54812" y="12417"/>
                  </a:lnTo>
                  <a:lnTo>
                    <a:pt x="54342" y="11824"/>
                  </a:lnTo>
                  <a:lnTo>
                    <a:pt x="53872" y="11156"/>
                  </a:lnTo>
                  <a:lnTo>
                    <a:pt x="53402" y="10438"/>
                  </a:lnTo>
                  <a:lnTo>
                    <a:pt x="52957" y="9647"/>
                  </a:lnTo>
                  <a:lnTo>
                    <a:pt x="52611" y="9078"/>
                  </a:lnTo>
                  <a:lnTo>
                    <a:pt x="52289" y="8534"/>
                  </a:lnTo>
                  <a:lnTo>
                    <a:pt x="51943" y="8039"/>
                  </a:lnTo>
                  <a:lnTo>
                    <a:pt x="51621" y="7545"/>
                  </a:lnTo>
                  <a:lnTo>
                    <a:pt x="51275" y="7075"/>
                  </a:lnTo>
                  <a:lnTo>
                    <a:pt x="50929" y="6629"/>
                  </a:lnTo>
                  <a:lnTo>
                    <a:pt x="50558" y="6234"/>
                  </a:lnTo>
                  <a:lnTo>
                    <a:pt x="50212" y="5838"/>
                  </a:lnTo>
                  <a:lnTo>
                    <a:pt x="49841" y="5467"/>
                  </a:lnTo>
                  <a:lnTo>
                    <a:pt x="49494" y="5096"/>
                  </a:lnTo>
                  <a:lnTo>
                    <a:pt x="49123" y="4774"/>
                  </a:lnTo>
                  <a:lnTo>
                    <a:pt x="48752" y="4477"/>
                  </a:lnTo>
                  <a:lnTo>
                    <a:pt x="48381" y="4181"/>
                  </a:lnTo>
                  <a:lnTo>
                    <a:pt x="48010" y="3933"/>
                  </a:lnTo>
                  <a:lnTo>
                    <a:pt x="47639" y="3686"/>
                  </a:lnTo>
                  <a:lnTo>
                    <a:pt x="47268" y="3463"/>
                  </a:lnTo>
                  <a:lnTo>
                    <a:pt x="47095" y="3364"/>
                  </a:lnTo>
                  <a:lnTo>
                    <a:pt x="47070" y="3364"/>
                  </a:lnTo>
                  <a:lnTo>
                    <a:pt x="46600" y="3117"/>
                  </a:lnTo>
                  <a:lnTo>
                    <a:pt x="46081" y="2894"/>
                  </a:lnTo>
                  <a:lnTo>
                    <a:pt x="45562" y="2697"/>
                  </a:lnTo>
                  <a:lnTo>
                    <a:pt x="45042" y="2548"/>
                  </a:lnTo>
                  <a:lnTo>
                    <a:pt x="44547" y="2424"/>
                  </a:lnTo>
                  <a:lnTo>
                    <a:pt x="44028" y="2350"/>
                  </a:lnTo>
                  <a:lnTo>
                    <a:pt x="43509" y="2276"/>
                  </a:lnTo>
                  <a:lnTo>
                    <a:pt x="42494" y="2276"/>
                  </a:lnTo>
                  <a:lnTo>
                    <a:pt x="42123" y="2301"/>
                  </a:lnTo>
                  <a:lnTo>
                    <a:pt x="41752" y="2350"/>
                  </a:lnTo>
                  <a:lnTo>
                    <a:pt x="41381" y="2424"/>
                  </a:lnTo>
                  <a:lnTo>
                    <a:pt x="41010" y="2499"/>
                  </a:lnTo>
                  <a:lnTo>
                    <a:pt x="40664" y="2598"/>
                  </a:lnTo>
                  <a:lnTo>
                    <a:pt x="40293" y="2697"/>
                  </a:lnTo>
                  <a:lnTo>
                    <a:pt x="39947" y="2820"/>
                  </a:lnTo>
                  <a:lnTo>
                    <a:pt x="39601" y="2969"/>
                  </a:lnTo>
                  <a:lnTo>
                    <a:pt x="39279" y="3117"/>
                  </a:lnTo>
                  <a:lnTo>
                    <a:pt x="38933" y="3290"/>
                  </a:lnTo>
                  <a:lnTo>
                    <a:pt x="38290" y="3686"/>
                  </a:lnTo>
                  <a:lnTo>
                    <a:pt x="37671" y="4106"/>
                  </a:lnTo>
                  <a:lnTo>
                    <a:pt x="37078" y="4576"/>
                  </a:lnTo>
                  <a:lnTo>
                    <a:pt x="36509" y="5121"/>
                  </a:lnTo>
                  <a:lnTo>
                    <a:pt x="35965" y="5689"/>
                  </a:lnTo>
                  <a:lnTo>
                    <a:pt x="35495" y="6283"/>
                  </a:lnTo>
                  <a:lnTo>
                    <a:pt x="35025" y="6951"/>
                  </a:lnTo>
                  <a:lnTo>
                    <a:pt x="34629" y="7619"/>
                  </a:lnTo>
                  <a:lnTo>
                    <a:pt x="34258" y="8336"/>
                  </a:lnTo>
                  <a:lnTo>
                    <a:pt x="33936" y="9078"/>
                  </a:lnTo>
                  <a:lnTo>
                    <a:pt x="33664" y="9870"/>
                  </a:lnTo>
                  <a:lnTo>
                    <a:pt x="33491" y="10315"/>
                  </a:lnTo>
                  <a:lnTo>
                    <a:pt x="33293" y="10760"/>
                  </a:lnTo>
                  <a:lnTo>
                    <a:pt x="33046" y="11156"/>
                  </a:lnTo>
                  <a:lnTo>
                    <a:pt x="32799" y="11502"/>
                  </a:lnTo>
                  <a:lnTo>
                    <a:pt x="32502" y="11848"/>
                  </a:lnTo>
                  <a:lnTo>
                    <a:pt x="32180" y="12120"/>
                  </a:lnTo>
                  <a:lnTo>
                    <a:pt x="31859" y="12368"/>
                  </a:lnTo>
                  <a:lnTo>
                    <a:pt x="31488" y="12590"/>
                  </a:lnTo>
                  <a:lnTo>
                    <a:pt x="31092" y="12763"/>
                  </a:lnTo>
                  <a:lnTo>
                    <a:pt x="30696" y="12912"/>
                  </a:lnTo>
                  <a:lnTo>
                    <a:pt x="30251" y="13011"/>
                  </a:lnTo>
                  <a:lnTo>
                    <a:pt x="29806" y="13060"/>
                  </a:lnTo>
                  <a:lnTo>
                    <a:pt x="29361" y="13085"/>
                  </a:lnTo>
                  <a:lnTo>
                    <a:pt x="28866" y="13060"/>
                  </a:lnTo>
                  <a:lnTo>
                    <a:pt x="28396" y="13011"/>
                  </a:lnTo>
                  <a:lnTo>
                    <a:pt x="27876" y="12912"/>
                  </a:lnTo>
                  <a:lnTo>
                    <a:pt x="27357" y="12763"/>
                  </a:lnTo>
                  <a:lnTo>
                    <a:pt x="26838" y="12590"/>
                  </a:lnTo>
                  <a:lnTo>
                    <a:pt x="26293" y="12368"/>
                  </a:lnTo>
                  <a:lnTo>
                    <a:pt x="25774" y="12096"/>
                  </a:lnTo>
                  <a:lnTo>
                    <a:pt x="25205" y="11799"/>
                  </a:lnTo>
                  <a:lnTo>
                    <a:pt x="24661" y="11428"/>
                  </a:lnTo>
                  <a:lnTo>
                    <a:pt x="24117" y="11032"/>
                  </a:lnTo>
                  <a:lnTo>
                    <a:pt x="23548" y="10612"/>
                  </a:lnTo>
                  <a:lnTo>
                    <a:pt x="23004" y="10117"/>
                  </a:lnTo>
                  <a:lnTo>
                    <a:pt x="22435" y="9573"/>
                  </a:lnTo>
                  <a:lnTo>
                    <a:pt x="21891" y="9004"/>
                  </a:lnTo>
                  <a:lnTo>
                    <a:pt x="21322" y="8385"/>
                  </a:lnTo>
                  <a:lnTo>
                    <a:pt x="20778" y="7718"/>
                  </a:lnTo>
                  <a:lnTo>
                    <a:pt x="20258" y="7000"/>
                  </a:lnTo>
                  <a:lnTo>
                    <a:pt x="19714" y="6234"/>
                  </a:lnTo>
                  <a:lnTo>
                    <a:pt x="19195" y="5417"/>
                  </a:lnTo>
                  <a:lnTo>
                    <a:pt x="18898" y="4972"/>
                  </a:lnTo>
                  <a:lnTo>
                    <a:pt x="18601" y="4527"/>
                  </a:lnTo>
                  <a:lnTo>
                    <a:pt x="18280" y="4106"/>
                  </a:lnTo>
                  <a:lnTo>
                    <a:pt x="17933" y="3686"/>
                  </a:lnTo>
                  <a:lnTo>
                    <a:pt x="17562" y="3265"/>
                  </a:lnTo>
                  <a:lnTo>
                    <a:pt x="17191" y="2870"/>
                  </a:lnTo>
                  <a:lnTo>
                    <a:pt x="16820" y="2499"/>
                  </a:lnTo>
                  <a:lnTo>
                    <a:pt x="16424" y="2152"/>
                  </a:lnTo>
                  <a:lnTo>
                    <a:pt x="16029" y="1831"/>
                  </a:lnTo>
                  <a:lnTo>
                    <a:pt x="15633" y="1509"/>
                  </a:lnTo>
                  <a:lnTo>
                    <a:pt x="15212" y="1237"/>
                  </a:lnTo>
                  <a:lnTo>
                    <a:pt x="14817" y="990"/>
                  </a:lnTo>
                  <a:lnTo>
                    <a:pt x="14396" y="767"/>
                  </a:lnTo>
                  <a:lnTo>
                    <a:pt x="14001" y="594"/>
                  </a:lnTo>
                  <a:lnTo>
                    <a:pt x="13580" y="446"/>
                  </a:lnTo>
                  <a:lnTo>
                    <a:pt x="13184" y="322"/>
                  </a:lnTo>
                  <a:lnTo>
                    <a:pt x="12640" y="198"/>
                  </a:lnTo>
                  <a:lnTo>
                    <a:pt x="12096" y="99"/>
                  </a:lnTo>
                  <a:lnTo>
                    <a:pt x="11552" y="50"/>
                  </a:lnTo>
                  <a:lnTo>
                    <a:pt x="110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600;p66"/>
            <p:cNvSpPr/>
            <p:nvPr/>
          </p:nvSpPr>
          <p:spPr>
            <a:xfrm>
              <a:off x="1917800" y="1587375"/>
              <a:ext cx="2101225" cy="1006725"/>
            </a:xfrm>
            <a:custGeom>
              <a:avLst/>
              <a:gdLst/>
              <a:ahLst/>
              <a:cxnLst/>
              <a:rect l="l" t="t" r="r" b="b"/>
              <a:pathLst>
                <a:path w="84049" h="40269" fill="none" extrusionOk="0">
                  <a:moveTo>
                    <a:pt x="63914" y="40268"/>
                  </a:moveTo>
                  <a:lnTo>
                    <a:pt x="63890" y="40268"/>
                  </a:lnTo>
                  <a:lnTo>
                    <a:pt x="18378" y="34901"/>
                  </a:lnTo>
                  <a:lnTo>
                    <a:pt x="18378" y="34901"/>
                  </a:lnTo>
                  <a:lnTo>
                    <a:pt x="17661" y="34554"/>
                  </a:lnTo>
                  <a:lnTo>
                    <a:pt x="16870" y="34134"/>
                  </a:lnTo>
                  <a:lnTo>
                    <a:pt x="15806" y="33540"/>
                  </a:lnTo>
                  <a:lnTo>
                    <a:pt x="14569" y="32798"/>
                  </a:lnTo>
                  <a:lnTo>
                    <a:pt x="13877" y="32378"/>
                  </a:lnTo>
                  <a:lnTo>
                    <a:pt x="13160" y="31908"/>
                  </a:lnTo>
                  <a:lnTo>
                    <a:pt x="12393" y="31388"/>
                  </a:lnTo>
                  <a:lnTo>
                    <a:pt x="11626" y="30844"/>
                  </a:lnTo>
                  <a:lnTo>
                    <a:pt x="10835" y="30275"/>
                  </a:lnTo>
                  <a:lnTo>
                    <a:pt x="10043" y="29657"/>
                  </a:lnTo>
                  <a:lnTo>
                    <a:pt x="9227" y="28989"/>
                  </a:lnTo>
                  <a:lnTo>
                    <a:pt x="8435" y="28297"/>
                  </a:lnTo>
                  <a:lnTo>
                    <a:pt x="7619" y="27555"/>
                  </a:lnTo>
                  <a:lnTo>
                    <a:pt x="6852" y="26788"/>
                  </a:lnTo>
                  <a:lnTo>
                    <a:pt x="6061" y="25996"/>
                  </a:lnTo>
                  <a:lnTo>
                    <a:pt x="5319" y="25155"/>
                  </a:lnTo>
                  <a:lnTo>
                    <a:pt x="4601" y="24290"/>
                  </a:lnTo>
                  <a:lnTo>
                    <a:pt x="3909" y="23375"/>
                  </a:lnTo>
                  <a:lnTo>
                    <a:pt x="3241" y="22435"/>
                  </a:lnTo>
                  <a:lnTo>
                    <a:pt x="2647" y="21470"/>
                  </a:lnTo>
                  <a:lnTo>
                    <a:pt x="2351" y="20951"/>
                  </a:lnTo>
                  <a:lnTo>
                    <a:pt x="2079" y="20456"/>
                  </a:lnTo>
                  <a:lnTo>
                    <a:pt x="1831" y="19936"/>
                  </a:lnTo>
                  <a:lnTo>
                    <a:pt x="1584" y="19417"/>
                  </a:lnTo>
                  <a:lnTo>
                    <a:pt x="1361" y="18873"/>
                  </a:lnTo>
                  <a:lnTo>
                    <a:pt x="1139" y="18329"/>
                  </a:lnTo>
                  <a:lnTo>
                    <a:pt x="941" y="17785"/>
                  </a:lnTo>
                  <a:lnTo>
                    <a:pt x="768" y="17240"/>
                  </a:lnTo>
                  <a:lnTo>
                    <a:pt x="619" y="16672"/>
                  </a:lnTo>
                  <a:lnTo>
                    <a:pt x="471" y="16103"/>
                  </a:lnTo>
                  <a:lnTo>
                    <a:pt x="347" y="15509"/>
                  </a:lnTo>
                  <a:lnTo>
                    <a:pt x="248" y="14940"/>
                  </a:lnTo>
                  <a:lnTo>
                    <a:pt x="248" y="14940"/>
                  </a:lnTo>
                  <a:lnTo>
                    <a:pt x="125" y="14149"/>
                  </a:lnTo>
                  <a:lnTo>
                    <a:pt x="50" y="13382"/>
                  </a:lnTo>
                  <a:lnTo>
                    <a:pt x="26" y="12640"/>
                  </a:lnTo>
                  <a:lnTo>
                    <a:pt x="1" y="11898"/>
                  </a:lnTo>
                  <a:lnTo>
                    <a:pt x="1" y="11898"/>
                  </a:lnTo>
                  <a:lnTo>
                    <a:pt x="26" y="11279"/>
                  </a:lnTo>
                  <a:lnTo>
                    <a:pt x="75" y="10686"/>
                  </a:lnTo>
                  <a:lnTo>
                    <a:pt x="125" y="10092"/>
                  </a:lnTo>
                  <a:lnTo>
                    <a:pt x="223" y="9499"/>
                  </a:lnTo>
                  <a:lnTo>
                    <a:pt x="322" y="8930"/>
                  </a:lnTo>
                  <a:lnTo>
                    <a:pt x="446" y="8385"/>
                  </a:lnTo>
                  <a:lnTo>
                    <a:pt x="594" y="7841"/>
                  </a:lnTo>
                  <a:lnTo>
                    <a:pt x="743" y="7322"/>
                  </a:lnTo>
                  <a:lnTo>
                    <a:pt x="743" y="7322"/>
                  </a:lnTo>
                  <a:lnTo>
                    <a:pt x="1015" y="6580"/>
                  </a:lnTo>
                  <a:lnTo>
                    <a:pt x="1337" y="5887"/>
                  </a:lnTo>
                  <a:lnTo>
                    <a:pt x="1683" y="5219"/>
                  </a:lnTo>
                  <a:lnTo>
                    <a:pt x="2079" y="4576"/>
                  </a:lnTo>
                  <a:lnTo>
                    <a:pt x="2499" y="3983"/>
                  </a:lnTo>
                  <a:lnTo>
                    <a:pt x="2944" y="3414"/>
                  </a:lnTo>
                  <a:lnTo>
                    <a:pt x="3414" y="2894"/>
                  </a:lnTo>
                  <a:lnTo>
                    <a:pt x="3934" y="2400"/>
                  </a:lnTo>
                  <a:lnTo>
                    <a:pt x="4478" y="1979"/>
                  </a:lnTo>
                  <a:lnTo>
                    <a:pt x="5047" y="1559"/>
                  </a:lnTo>
                  <a:lnTo>
                    <a:pt x="5640" y="1212"/>
                  </a:lnTo>
                  <a:lnTo>
                    <a:pt x="6283" y="891"/>
                  </a:lnTo>
                  <a:lnTo>
                    <a:pt x="6926" y="619"/>
                  </a:lnTo>
                  <a:lnTo>
                    <a:pt x="7570" y="396"/>
                  </a:lnTo>
                  <a:lnTo>
                    <a:pt x="8262" y="223"/>
                  </a:lnTo>
                  <a:lnTo>
                    <a:pt x="8979" y="99"/>
                  </a:lnTo>
                  <a:lnTo>
                    <a:pt x="8979" y="99"/>
                  </a:lnTo>
                  <a:lnTo>
                    <a:pt x="8979" y="99"/>
                  </a:lnTo>
                  <a:lnTo>
                    <a:pt x="9474" y="25"/>
                  </a:lnTo>
                  <a:lnTo>
                    <a:pt x="9994" y="1"/>
                  </a:lnTo>
                  <a:lnTo>
                    <a:pt x="10513" y="1"/>
                  </a:lnTo>
                  <a:lnTo>
                    <a:pt x="11032" y="1"/>
                  </a:lnTo>
                  <a:lnTo>
                    <a:pt x="11552" y="50"/>
                  </a:lnTo>
                  <a:lnTo>
                    <a:pt x="12096" y="99"/>
                  </a:lnTo>
                  <a:lnTo>
                    <a:pt x="12640" y="198"/>
                  </a:lnTo>
                  <a:lnTo>
                    <a:pt x="13184" y="322"/>
                  </a:lnTo>
                  <a:lnTo>
                    <a:pt x="13184" y="322"/>
                  </a:lnTo>
                  <a:lnTo>
                    <a:pt x="13580" y="446"/>
                  </a:lnTo>
                  <a:lnTo>
                    <a:pt x="14001" y="594"/>
                  </a:lnTo>
                  <a:lnTo>
                    <a:pt x="14396" y="767"/>
                  </a:lnTo>
                  <a:lnTo>
                    <a:pt x="14817" y="990"/>
                  </a:lnTo>
                  <a:lnTo>
                    <a:pt x="15212" y="1237"/>
                  </a:lnTo>
                  <a:lnTo>
                    <a:pt x="15633" y="1509"/>
                  </a:lnTo>
                  <a:lnTo>
                    <a:pt x="16029" y="1831"/>
                  </a:lnTo>
                  <a:lnTo>
                    <a:pt x="16424" y="2152"/>
                  </a:lnTo>
                  <a:lnTo>
                    <a:pt x="16820" y="2499"/>
                  </a:lnTo>
                  <a:lnTo>
                    <a:pt x="17191" y="2870"/>
                  </a:lnTo>
                  <a:lnTo>
                    <a:pt x="17562" y="3265"/>
                  </a:lnTo>
                  <a:lnTo>
                    <a:pt x="17933" y="3686"/>
                  </a:lnTo>
                  <a:lnTo>
                    <a:pt x="18280" y="4106"/>
                  </a:lnTo>
                  <a:lnTo>
                    <a:pt x="18601" y="4527"/>
                  </a:lnTo>
                  <a:lnTo>
                    <a:pt x="18898" y="4972"/>
                  </a:lnTo>
                  <a:lnTo>
                    <a:pt x="19195" y="5417"/>
                  </a:lnTo>
                  <a:lnTo>
                    <a:pt x="19195" y="5417"/>
                  </a:lnTo>
                  <a:lnTo>
                    <a:pt x="19714" y="6234"/>
                  </a:lnTo>
                  <a:lnTo>
                    <a:pt x="20258" y="7000"/>
                  </a:lnTo>
                  <a:lnTo>
                    <a:pt x="20778" y="7718"/>
                  </a:lnTo>
                  <a:lnTo>
                    <a:pt x="21322" y="8385"/>
                  </a:lnTo>
                  <a:lnTo>
                    <a:pt x="21891" y="9004"/>
                  </a:lnTo>
                  <a:lnTo>
                    <a:pt x="22435" y="9573"/>
                  </a:lnTo>
                  <a:lnTo>
                    <a:pt x="23004" y="10117"/>
                  </a:lnTo>
                  <a:lnTo>
                    <a:pt x="23548" y="10612"/>
                  </a:lnTo>
                  <a:lnTo>
                    <a:pt x="24117" y="11032"/>
                  </a:lnTo>
                  <a:lnTo>
                    <a:pt x="24661" y="11428"/>
                  </a:lnTo>
                  <a:lnTo>
                    <a:pt x="25205" y="11799"/>
                  </a:lnTo>
                  <a:lnTo>
                    <a:pt x="25774" y="12096"/>
                  </a:lnTo>
                  <a:lnTo>
                    <a:pt x="26293" y="12368"/>
                  </a:lnTo>
                  <a:lnTo>
                    <a:pt x="26838" y="12590"/>
                  </a:lnTo>
                  <a:lnTo>
                    <a:pt x="27357" y="12763"/>
                  </a:lnTo>
                  <a:lnTo>
                    <a:pt x="27876" y="12912"/>
                  </a:lnTo>
                  <a:lnTo>
                    <a:pt x="28396" y="13011"/>
                  </a:lnTo>
                  <a:lnTo>
                    <a:pt x="28866" y="13060"/>
                  </a:lnTo>
                  <a:lnTo>
                    <a:pt x="29361" y="13085"/>
                  </a:lnTo>
                  <a:lnTo>
                    <a:pt x="29806" y="13060"/>
                  </a:lnTo>
                  <a:lnTo>
                    <a:pt x="30251" y="13011"/>
                  </a:lnTo>
                  <a:lnTo>
                    <a:pt x="30696" y="12912"/>
                  </a:lnTo>
                  <a:lnTo>
                    <a:pt x="31092" y="12763"/>
                  </a:lnTo>
                  <a:lnTo>
                    <a:pt x="31488" y="12590"/>
                  </a:lnTo>
                  <a:lnTo>
                    <a:pt x="31859" y="12368"/>
                  </a:lnTo>
                  <a:lnTo>
                    <a:pt x="32180" y="12120"/>
                  </a:lnTo>
                  <a:lnTo>
                    <a:pt x="32502" y="11848"/>
                  </a:lnTo>
                  <a:lnTo>
                    <a:pt x="32799" y="11502"/>
                  </a:lnTo>
                  <a:lnTo>
                    <a:pt x="33046" y="11156"/>
                  </a:lnTo>
                  <a:lnTo>
                    <a:pt x="33293" y="10760"/>
                  </a:lnTo>
                  <a:lnTo>
                    <a:pt x="33491" y="10315"/>
                  </a:lnTo>
                  <a:lnTo>
                    <a:pt x="33664" y="9870"/>
                  </a:lnTo>
                  <a:lnTo>
                    <a:pt x="33664" y="9870"/>
                  </a:lnTo>
                  <a:lnTo>
                    <a:pt x="33936" y="9078"/>
                  </a:lnTo>
                  <a:lnTo>
                    <a:pt x="34258" y="8336"/>
                  </a:lnTo>
                  <a:lnTo>
                    <a:pt x="34629" y="7619"/>
                  </a:lnTo>
                  <a:lnTo>
                    <a:pt x="35025" y="6951"/>
                  </a:lnTo>
                  <a:lnTo>
                    <a:pt x="35495" y="6283"/>
                  </a:lnTo>
                  <a:lnTo>
                    <a:pt x="35965" y="5689"/>
                  </a:lnTo>
                  <a:lnTo>
                    <a:pt x="36509" y="5121"/>
                  </a:lnTo>
                  <a:lnTo>
                    <a:pt x="37078" y="4576"/>
                  </a:lnTo>
                  <a:lnTo>
                    <a:pt x="37671" y="4106"/>
                  </a:lnTo>
                  <a:lnTo>
                    <a:pt x="38290" y="3686"/>
                  </a:lnTo>
                  <a:lnTo>
                    <a:pt x="38933" y="3290"/>
                  </a:lnTo>
                  <a:lnTo>
                    <a:pt x="39279" y="3117"/>
                  </a:lnTo>
                  <a:lnTo>
                    <a:pt x="39601" y="2969"/>
                  </a:lnTo>
                  <a:lnTo>
                    <a:pt x="39947" y="2820"/>
                  </a:lnTo>
                  <a:lnTo>
                    <a:pt x="40293" y="2697"/>
                  </a:lnTo>
                  <a:lnTo>
                    <a:pt x="40664" y="2598"/>
                  </a:lnTo>
                  <a:lnTo>
                    <a:pt x="41010" y="2499"/>
                  </a:lnTo>
                  <a:lnTo>
                    <a:pt x="41381" y="2424"/>
                  </a:lnTo>
                  <a:lnTo>
                    <a:pt x="41752" y="2350"/>
                  </a:lnTo>
                  <a:lnTo>
                    <a:pt x="42123" y="2301"/>
                  </a:lnTo>
                  <a:lnTo>
                    <a:pt x="42494" y="2276"/>
                  </a:lnTo>
                  <a:lnTo>
                    <a:pt x="42519" y="2276"/>
                  </a:lnTo>
                  <a:lnTo>
                    <a:pt x="42519" y="2276"/>
                  </a:lnTo>
                  <a:lnTo>
                    <a:pt x="43014" y="2276"/>
                  </a:lnTo>
                  <a:lnTo>
                    <a:pt x="43509" y="2276"/>
                  </a:lnTo>
                  <a:lnTo>
                    <a:pt x="44028" y="2350"/>
                  </a:lnTo>
                  <a:lnTo>
                    <a:pt x="44547" y="2424"/>
                  </a:lnTo>
                  <a:lnTo>
                    <a:pt x="45042" y="2548"/>
                  </a:lnTo>
                  <a:lnTo>
                    <a:pt x="45562" y="2697"/>
                  </a:lnTo>
                  <a:lnTo>
                    <a:pt x="46081" y="2894"/>
                  </a:lnTo>
                  <a:lnTo>
                    <a:pt x="46600" y="3117"/>
                  </a:lnTo>
                  <a:lnTo>
                    <a:pt x="46600" y="3117"/>
                  </a:lnTo>
                  <a:lnTo>
                    <a:pt x="46600" y="3117"/>
                  </a:lnTo>
                  <a:lnTo>
                    <a:pt x="46600" y="3117"/>
                  </a:lnTo>
                  <a:lnTo>
                    <a:pt x="47070" y="3364"/>
                  </a:lnTo>
                  <a:lnTo>
                    <a:pt x="47095" y="3364"/>
                  </a:lnTo>
                  <a:lnTo>
                    <a:pt x="47095" y="3364"/>
                  </a:lnTo>
                  <a:lnTo>
                    <a:pt x="47268" y="3463"/>
                  </a:lnTo>
                  <a:lnTo>
                    <a:pt x="47268" y="3463"/>
                  </a:lnTo>
                  <a:lnTo>
                    <a:pt x="47639" y="3686"/>
                  </a:lnTo>
                  <a:lnTo>
                    <a:pt x="48010" y="3933"/>
                  </a:lnTo>
                  <a:lnTo>
                    <a:pt x="48381" y="4181"/>
                  </a:lnTo>
                  <a:lnTo>
                    <a:pt x="48752" y="4477"/>
                  </a:lnTo>
                  <a:lnTo>
                    <a:pt x="49123" y="4774"/>
                  </a:lnTo>
                  <a:lnTo>
                    <a:pt x="49494" y="5096"/>
                  </a:lnTo>
                  <a:lnTo>
                    <a:pt x="49841" y="5467"/>
                  </a:lnTo>
                  <a:lnTo>
                    <a:pt x="50212" y="5838"/>
                  </a:lnTo>
                  <a:lnTo>
                    <a:pt x="50558" y="6234"/>
                  </a:lnTo>
                  <a:lnTo>
                    <a:pt x="50929" y="6629"/>
                  </a:lnTo>
                  <a:lnTo>
                    <a:pt x="51275" y="7075"/>
                  </a:lnTo>
                  <a:lnTo>
                    <a:pt x="51621" y="7545"/>
                  </a:lnTo>
                  <a:lnTo>
                    <a:pt x="51943" y="8039"/>
                  </a:lnTo>
                  <a:lnTo>
                    <a:pt x="52289" y="8534"/>
                  </a:lnTo>
                  <a:lnTo>
                    <a:pt x="52611" y="9078"/>
                  </a:lnTo>
                  <a:lnTo>
                    <a:pt x="52957" y="9647"/>
                  </a:lnTo>
                  <a:lnTo>
                    <a:pt x="52957" y="9647"/>
                  </a:lnTo>
                  <a:lnTo>
                    <a:pt x="53402" y="10438"/>
                  </a:lnTo>
                  <a:lnTo>
                    <a:pt x="53872" y="11156"/>
                  </a:lnTo>
                  <a:lnTo>
                    <a:pt x="54342" y="11824"/>
                  </a:lnTo>
                  <a:lnTo>
                    <a:pt x="54812" y="12417"/>
                  </a:lnTo>
                  <a:lnTo>
                    <a:pt x="55257" y="12937"/>
                  </a:lnTo>
                  <a:lnTo>
                    <a:pt x="55727" y="13407"/>
                  </a:lnTo>
                  <a:lnTo>
                    <a:pt x="56173" y="13802"/>
                  </a:lnTo>
                  <a:lnTo>
                    <a:pt x="56643" y="14149"/>
                  </a:lnTo>
                  <a:lnTo>
                    <a:pt x="57088" y="14445"/>
                  </a:lnTo>
                  <a:lnTo>
                    <a:pt x="57558" y="14693"/>
                  </a:lnTo>
                  <a:lnTo>
                    <a:pt x="58003" y="14891"/>
                  </a:lnTo>
                  <a:lnTo>
                    <a:pt x="58448" y="15039"/>
                  </a:lnTo>
                  <a:lnTo>
                    <a:pt x="58918" y="15138"/>
                  </a:lnTo>
                  <a:lnTo>
                    <a:pt x="59363" y="15212"/>
                  </a:lnTo>
                  <a:lnTo>
                    <a:pt x="59809" y="15237"/>
                  </a:lnTo>
                  <a:lnTo>
                    <a:pt x="60254" y="15212"/>
                  </a:lnTo>
                  <a:lnTo>
                    <a:pt x="60724" y="15163"/>
                  </a:lnTo>
                  <a:lnTo>
                    <a:pt x="61169" y="15064"/>
                  </a:lnTo>
                  <a:lnTo>
                    <a:pt x="61614" y="14965"/>
                  </a:lnTo>
                  <a:lnTo>
                    <a:pt x="62059" y="14816"/>
                  </a:lnTo>
                  <a:lnTo>
                    <a:pt x="62505" y="14619"/>
                  </a:lnTo>
                  <a:lnTo>
                    <a:pt x="62950" y="14421"/>
                  </a:lnTo>
                  <a:lnTo>
                    <a:pt x="63395" y="14198"/>
                  </a:lnTo>
                  <a:lnTo>
                    <a:pt x="63865" y="13975"/>
                  </a:lnTo>
                  <a:lnTo>
                    <a:pt x="64755" y="13431"/>
                  </a:lnTo>
                  <a:lnTo>
                    <a:pt x="65646" y="12838"/>
                  </a:lnTo>
                  <a:lnTo>
                    <a:pt x="66536" y="12219"/>
                  </a:lnTo>
                  <a:lnTo>
                    <a:pt x="67451" y="11551"/>
                  </a:lnTo>
                  <a:lnTo>
                    <a:pt x="67451" y="11551"/>
                  </a:lnTo>
                  <a:lnTo>
                    <a:pt x="68540" y="10785"/>
                  </a:lnTo>
                  <a:lnTo>
                    <a:pt x="69628" y="10043"/>
                  </a:lnTo>
                  <a:lnTo>
                    <a:pt x="70172" y="9696"/>
                  </a:lnTo>
                  <a:lnTo>
                    <a:pt x="70716" y="9375"/>
                  </a:lnTo>
                  <a:lnTo>
                    <a:pt x="71261" y="9053"/>
                  </a:lnTo>
                  <a:lnTo>
                    <a:pt x="71829" y="8781"/>
                  </a:lnTo>
                  <a:lnTo>
                    <a:pt x="72374" y="8534"/>
                  </a:lnTo>
                  <a:lnTo>
                    <a:pt x="72918" y="8311"/>
                  </a:lnTo>
                  <a:lnTo>
                    <a:pt x="73487" y="8138"/>
                  </a:lnTo>
                  <a:lnTo>
                    <a:pt x="74056" y="8014"/>
                  </a:lnTo>
                  <a:lnTo>
                    <a:pt x="74600" y="7916"/>
                  </a:lnTo>
                  <a:lnTo>
                    <a:pt x="75169" y="7891"/>
                  </a:lnTo>
                  <a:lnTo>
                    <a:pt x="75737" y="7916"/>
                  </a:lnTo>
                  <a:lnTo>
                    <a:pt x="76034" y="7940"/>
                  </a:lnTo>
                  <a:lnTo>
                    <a:pt x="76306" y="7990"/>
                  </a:lnTo>
                  <a:lnTo>
                    <a:pt x="76306" y="7990"/>
                  </a:lnTo>
                  <a:lnTo>
                    <a:pt x="76752" y="8089"/>
                  </a:lnTo>
                  <a:lnTo>
                    <a:pt x="77197" y="8212"/>
                  </a:lnTo>
                  <a:lnTo>
                    <a:pt x="77617" y="8385"/>
                  </a:lnTo>
                  <a:lnTo>
                    <a:pt x="78038" y="8583"/>
                  </a:lnTo>
                  <a:lnTo>
                    <a:pt x="78434" y="8806"/>
                  </a:lnTo>
                  <a:lnTo>
                    <a:pt x="78854" y="9053"/>
                  </a:lnTo>
                  <a:lnTo>
                    <a:pt x="79250" y="9350"/>
                  </a:lnTo>
                  <a:lnTo>
                    <a:pt x="79621" y="9696"/>
                  </a:lnTo>
                  <a:lnTo>
                    <a:pt x="79621" y="9696"/>
                  </a:lnTo>
                  <a:lnTo>
                    <a:pt x="79621" y="9696"/>
                  </a:lnTo>
                  <a:lnTo>
                    <a:pt x="79893" y="9968"/>
                  </a:lnTo>
                  <a:lnTo>
                    <a:pt x="80165" y="10265"/>
                  </a:lnTo>
                  <a:lnTo>
                    <a:pt x="80437" y="10562"/>
                  </a:lnTo>
                  <a:lnTo>
                    <a:pt x="80709" y="10908"/>
                  </a:lnTo>
                  <a:lnTo>
                    <a:pt x="80709" y="10908"/>
                  </a:lnTo>
                  <a:lnTo>
                    <a:pt x="80857" y="11131"/>
                  </a:lnTo>
                  <a:lnTo>
                    <a:pt x="80857" y="11131"/>
                  </a:lnTo>
                  <a:lnTo>
                    <a:pt x="81154" y="11576"/>
                  </a:lnTo>
                  <a:lnTo>
                    <a:pt x="81451" y="12046"/>
                  </a:lnTo>
                  <a:lnTo>
                    <a:pt x="81723" y="12566"/>
                  </a:lnTo>
                  <a:lnTo>
                    <a:pt x="81995" y="13110"/>
                  </a:lnTo>
                  <a:lnTo>
                    <a:pt x="82267" y="13703"/>
                  </a:lnTo>
                  <a:lnTo>
                    <a:pt x="82515" y="14322"/>
                  </a:lnTo>
                  <a:lnTo>
                    <a:pt x="82762" y="14990"/>
                  </a:lnTo>
                  <a:lnTo>
                    <a:pt x="83009" y="15682"/>
                  </a:lnTo>
                  <a:lnTo>
                    <a:pt x="83009" y="15682"/>
                  </a:lnTo>
                  <a:lnTo>
                    <a:pt x="83281" y="16597"/>
                  </a:lnTo>
                  <a:lnTo>
                    <a:pt x="83504" y="17512"/>
                  </a:lnTo>
                  <a:lnTo>
                    <a:pt x="83702" y="18378"/>
                  </a:lnTo>
                  <a:lnTo>
                    <a:pt x="83850" y="19244"/>
                  </a:lnTo>
                  <a:lnTo>
                    <a:pt x="83949" y="20085"/>
                  </a:lnTo>
                  <a:lnTo>
                    <a:pt x="84023" y="20901"/>
                  </a:lnTo>
                  <a:lnTo>
                    <a:pt x="84048" y="21693"/>
                  </a:lnTo>
                  <a:lnTo>
                    <a:pt x="84048" y="22459"/>
                  </a:lnTo>
                  <a:lnTo>
                    <a:pt x="83999" y="23201"/>
                  </a:lnTo>
                  <a:lnTo>
                    <a:pt x="83925" y="23943"/>
                  </a:lnTo>
                  <a:lnTo>
                    <a:pt x="83801" y="24636"/>
                  </a:lnTo>
                  <a:lnTo>
                    <a:pt x="83677" y="25329"/>
                  </a:lnTo>
                  <a:lnTo>
                    <a:pt x="83504" y="26021"/>
                  </a:lnTo>
                  <a:lnTo>
                    <a:pt x="83281" y="26664"/>
                  </a:lnTo>
                  <a:lnTo>
                    <a:pt x="83059" y="27307"/>
                  </a:lnTo>
                  <a:lnTo>
                    <a:pt x="82812" y="27901"/>
                  </a:lnTo>
                  <a:lnTo>
                    <a:pt x="82515" y="28519"/>
                  </a:lnTo>
                  <a:lnTo>
                    <a:pt x="82218" y="29088"/>
                  </a:lnTo>
                  <a:lnTo>
                    <a:pt x="81896" y="29657"/>
                  </a:lnTo>
                  <a:lnTo>
                    <a:pt x="81525" y="30176"/>
                  </a:lnTo>
                  <a:lnTo>
                    <a:pt x="81154" y="30721"/>
                  </a:lnTo>
                  <a:lnTo>
                    <a:pt x="80783" y="31215"/>
                  </a:lnTo>
                  <a:lnTo>
                    <a:pt x="80363" y="31710"/>
                  </a:lnTo>
                  <a:lnTo>
                    <a:pt x="79942" y="32180"/>
                  </a:lnTo>
                  <a:lnTo>
                    <a:pt x="79497" y="32650"/>
                  </a:lnTo>
                  <a:lnTo>
                    <a:pt x="79052" y="33095"/>
                  </a:lnTo>
                  <a:lnTo>
                    <a:pt x="78582" y="33516"/>
                  </a:lnTo>
                  <a:lnTo>
                    <a:pt x="78112" y="33911"/>
                  </a:lnTo>
                  <a:lnTo>
                    <a:pt x="77617" y="34307"/>
                  </a:lnTo>
                  <a:lnTo>
                    <a:pt x="77123" y="34678"/>
                  </a:lnTo>
                  <a:lnTo>
                    <a:pt x="76603" y="35049"/>
                  </a:lnTo>
                  <a:lnTo>
                    <a:pt x="76108" y="35395"/>
                  </a:lnTo>
                  <a:lnTo>
                    <a:pt x="75070" y="36063"/>
                  </a:lnTo>
                  <a:lnTo>
                    <a:pt x="74006" y="36657"/>
                  </a:lnTo>
                  <a:lnTo>
                    <a:pt x="72967" y="37201"/>
                  </a:lnTo>
                  <a:lnTo>
                    <a:pt x="71928" y="37696"/>
                  </a:lnTo>
                  <a:lnTo>
                    <a:pt x="70914" y="38141"/>
                  </a:lnTo>
                  <a:lnTo>
                    <a:pt x="69925" y="38512"/>
                  </a:lnTo>
                  <a:lnTo>
                    <a:pt x="68960" y="38858"/>
                  </a:lnTo>
                  <a:lnTo>
                    <a:pt x="68070" y="39180"/>
                  </a:lnTo>
                  <a:lnTo>
                    <a:pt x="67229" y="39427"/>
                  </a:lnTo>
                  <a:lnTo>
                    <a:pt x="66462" y="39650"/>
                  </a:lnTo>
                  <a:lnTo>
                    <a:pt x="65176" y="39996"/>
                  </a:lnTo>
                  <a:lnTo>
                    <a:pt x="64285" y="40194"/>
                  </a:lnTo>
                  <a:lnTo>
                    <a:pt x="63914" y="402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601;p66"/>
            <p:cNvSpPr/>
            <p:nvPr/>
          </p:nvSpPr>
          <p:spPr>
            <a:xfrm>
              <a:off x="2377250" y="2459875"/>
              <a:ext cx="1137800" cy="177500"/>
            </a:xfrm>
            <a:custGeom>
              <a:avLst/>
              <a:gdLst/>
              <a:ahLst/>
              <a:cxnLst/>
              <a:rect l="l" t="t" r="r" b="b"/>
              <a:pathLst>
                <a:path w="45512" h="7100" extrusionOk="0">
                  <a:moveTo>
                    <a:pt x="0" y="1"/>
                  </a:moveTo>
                  <a:lnTo>
                    <a:pt x="965" y="520"/>
                  </a:lnTo>
                  <a:lnTo>
                    <a:pt x="1955" y="1015"/>
                  </a:lnTo>
                  <a:lnTo>
                    <a:pt x="2919" y="1485"/>
                  </a:lnTo>
                  <a:lnTo>
                    <a:pt x="3859" y="1930"/>
                  </a:lnTo>
                  <a:lnTo>
                    <a:pt x="4799" y="2351"/>
                  </a:lnTo>
                  <a:lnTo>
                    <a:pt x="5714" y="2746"/>
                  </a:lnTo>
                  <a:lnTo>
                    <a:pt x="6629" y="3117"/>
                  </a:lnTo>
                  <a:lnTo>
                    <a:pt x="7520" y="3488"/>
                  </a:lnTo>
                  <a:lnTo>
                    <a:pt x="8410" y="3835"/>
                  </a:lnTo>
                  <a:lnTo>
                    <a:pt x="9301" y="4156"/>
                  </a:lnTo>
                  <a:lnTo>
                    <a:pt x="11007" y="4725"/>
                  </a:lnTo>
                  <a:lnTo>
                    <a:pt x="12689" y="5220"/>
                  </a:lnTo>
                  <a:lnTo>
                    <a:pt x="14346" y="5665"/>
                  </a:lnTo>
                  <a:lnTo>
                    <a:pt x="15929" y="6036"/>
                  </a:lnTo>
                  <a:lnTo>
                    <a:pt x="17488" y="6333"/>
                  </a:lnTo>
                  <a:lnTo>
                    <a:pt x="19021" y="6605"/>
                  </a:lnTo>
                  <a:lnTo>
                    <a:pt x="20505" y="6778"/>
                  </a:lnTo>
                  <a:lnTo>
                    <a:pt x="21965" y="6926"/>
                  </a:lnTo>
                  <a:lnTo>
                    <a:pt x="23374" y="7025"/>
                  </a:lnTo>
                  <a:lnTo>
                    <a:pt x="24760" y="7100"/>
                  </a:lnTo>
                  <a:lnTo>
                    <a:pt x="27505" y="7100"/>
                  </a:lnTo>
                  <a:lnTo>
                    <a:pt x="28841" y="7050"/>
                  </a:lnTo>
                  <a:lnTo>
                    <a:pt x="30176" y="6951"/>
                  </a:lnTo>
                  <a:lnTo>
                    <a:pt x="31463" y="6852"/>
                  </a:lnTo>
                  <a:lnTo>
                    <a:pt x="32749" y="6729"/>
                  </a:lnTo>
                  <a:lnTo>
                    <a:pt x="33986" y="6605"/>
                  </a:lnTo>
                  <a:lnTo>
                    <a:pt x="36409" y="6283"/>
                  </a:lnTo>
                  <a:lnTo>
                    <a:pt x="38784" y="5987"/>
                  </a:lnTo>
                  <a:lnTo>
                    <a:pt x="41060" y="5690"/>
                  </a:lnTo>
                  <a:lnTo>
                    <a:pt x="42197" y="5591"/>
                  </a:lnTo>
                  <a:lnTo>
                    <a:pt x="43310" y="5492"/>
                  </a:lnTo>
                  <a:lnTo>
                    <a:pt x="44423" y="5418"/>
                  </a:lnTo>
                  <a:lnTo>
                    <a:pt x="45512" y="5368"/>
                  </a:lnTo>
                  <a:lnTo>
                    <a:pt x="34010" y="4008"/>
                  </a:lnTo>
                  <a:lnTo>
                    <a:pt x="32403" y="4131"/>
                  </a:lnTo>
                  <a:lnTo>
                    <a:pt x="30770" y="4255"/>
                  </a:lnTo>
                  <a:lnTo>
                    <a:pt x="29088" y="4305"/>
                  </a:lnTo>
                  <a:lnTo>
                    <a:pt x="27357" y="4329"/>
                  </a:lnTo>
                  <a:lnTo>
                    <a:pt x="26021" y="4305"/>
                  </a:lnTo>
                  <a:lnTo>
                    <a:pt x="24661" y="4280"/>
                  </a:lnTo>
                  <a:lnTo>
                    <a:pt x="23300" y="4206"/>
                  </a:lnTo>
                  <a:lnTo>
                    <a:pt x="21915" y="4131"/>
                  </a:lnTo>
                  <a:lnTo>
                    <a:pt x="20505" y="4008"/>
                  </a:lnTo>
                  <a:lnTo>
                    <a:pt x="19095" y="3859"/>
                  </a:lnTo>
                  <a:lnTo>
                    <a:pt x="17686" y="3686"/>
                  </a:lnTo>
                  <a:lnTo>
                    <a:pt x="16276" y="3464"/>
                  </a:lnTo>
                  <a:lnTo>
                    <a:pt x="14841" y="3216"/>
                  </a:lnTo>
                  <a:lnTo>
                    <a:pt x="13431" y="2944"/>
                  </a:lnTo>
                  <a:lnTo>
                    <a:pt x="11997" y="2647"/>
                  </a:lnTo>
                  <a:lnTo>
                    <a:pt x="10587" y="2301"/>
                  </a:lnTo>
                  <a:lnTo>
                    <a:pt x="9152" y="1930"/>
                  </a:lnTo>
                  <a:lnTo>
                    <a:pt x="7742" y="1510"/>
                  </a:lnTo>
                  <a:lnTo>
                    <a:pt x="6357" y="1064"/>
                  </a:lnTo>
                  <a:lnTo>
                    <a:pt x="4972" y="570"/>
                  </a:lnTo>
                  <a:lnTo>
                    <a:pt x="0" y="1"/>
                  </a:lnTo>
                  <a:close/>
                </a:path>
              </a:pathLst>
            </a:custGeom>
            <a:solidFill>
              <a:srgbClr val="BF3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602;p66"/>
            <p:cNvSpPr/>
            <p:nvPr/>
          </p:nvSpPr>
          <p:spPr>
            <a:xfrm>
              <a:off x="2377250" y="2459875"/>
              <a:ext cx="1137800" cy="177500"/>
            </a:xfrm>
            <a:custGeom>
              <a:avLst/>
              <a:gdLst/>
              <a:ahLst/>
              <a:cxnLst/>
              <a:rect l="l" t="t" r="r" b="b"/>
              <a:pathLst>
                <a:path w="45512" h="7100" fill="none" extrusionOk="0">
                  <a:moveTo>
                    <a:pt x="0" y="1"/>
                  </a:moveTo>
                  <a:lnTo>
                    <a:pt x="0" y="1"/>
                  </a:lnTo>
                  <a:lnTo>
                    <a:pt x="965" y="520"/>
                  </a:lnTo>
                  <a:lnTo>
                    <a:pt x="1955" y="1015"/>
                  </a:lnTo>
                  <a:lnTo>
                    <a:pt x="2919" y="1485"/>
                  </a:lnTo>
                  <a:lnTo>
                    <a:pt x="3859" y="1930"/>
                  </a:lnTo>
                  <a:lnTo>
                    <a:pt x="4799" y="2351"/>
                  </a:lnTo>
                  <a:lnTo>
                    <a:pt x="5714" y="2746"/>
                  </a:lnTo>
                  <a:lnTo>
                    <a:pt x="6629" y="3117"/>
                  </a:lnTo>
                  <a:lnTo>
                    <a:pt x="7520" y="3488"/>
                  </a:lnTo>
                  <a:lnTo>
                    <a:pt x="8410" y="3835"/>
                  </a:lnTo>
                  <a:lnTo>
                    <a:pt x="9301" y="4156"/>
                  </a:lnTo>
                  <a:lnTo>
                    <a:pt x="11007" y="4725"/>
                  </a:lnTo>
                  <a:lnTo>
                    <a:pt x="12689" y="5220"/>
                  </a:lnTo>
                  <a:lnTo>
                    <a:pt x="14346" y="5665"/>
                  </a:lnTo>
                  <a:lnTo>
                    <a:pt x="15929" y="6036"/>
                  </a:lnTo>
                  <a:lnTo>
                    <a:pt x="17488" y="6333"/>
                  </a:lnTo>
                  <a:lnTo>
                    <a:pt x="19021" y="6605"/>
                  </a:lnTo>
                  <a:lnTo>
                    <a:pt x="20505" y="6778"/>
                  </a:lnTo>
                  <a:lnTo>
                    <a:pt x="21965" y="6926"/>
                  </a:lnTo>
                  <a:lnTo>
                    <a:pt x="23374" y="7025"/>
                  </a:lnTo>
                  <a:lnTo>
                    <a:pt x="24760" y="7100"/>
                  </a:lnTo>
                  <a:lnTo>
                    <a:pt x="26120" y="7100"/>
                  </a:lnTo>
                  <a:lnTo>
                    <a:pt x="26120" y="7100"/>
                  </a:lnTo>
                  <a:lnTo>
                    <a:pt x="27505" y="7100"/>
                  </a:lnTo>
                  <a:lnTo>
                    <a:pt x="28841" y="7050"/>
                  </a:lnTo>
                  <a:lnTo>
                    <a:pt x="30176" y="6951"/>
                  </a:lnTo>
                  <a:lnTo>
                    <a:pt x="31463" y="6852"/>
                  </a:lnTo>
                  <a:lnTo>
                    <a:pt x="32749" y="6729"/>
                  </a:lnTo>
                  <a:lnTo>
                    <a:pt x="33986" y="6605"/>
                  </a:lnTo>
                  <a:lnTo>
                    <a:pt x="36409" y="6283"/>
                  </a:lnTo>
                  <a:lnTo>
                    <a:pt x="38784" y="5987"/>
                  </a:lnTo>
                  <a:lnTo>
                    <a:pt x="41060" y="5690"/>
                  </a:lnTo>
                  <a:lnTo>
                    <a:pt x="42197" y="5591"/>
                  </a:lnTo>
                  <a:lnTo>
                    <a:pt x="43310" y="5492"/>
                  </a:lnTo>
                  <a:lnTo>
                    <a:pt x="44423" y="5418"/>
                  </a:lnTo>
                  <a:lnTo>
                    <a:pt x="45512" y="5368"/>
                  </a:lnTo>
                  <a:lnTo>
                    <a:pt x="34010" y="4008"/>
                  </a:lnTo>
                  <a:lnTo>
                    <a:pt x="34010" y="4008"/>
                  </a:lnTo>
                  <a:lnTo>
                    <a:pt x="34010" y="4008"/>
                  </a:lnTo>
                  <a:lnTo>
                    <a:pt x="34010" y="4008"/>
                  </a:lnTo>
                  <a:lnTo>
                    <a:pt x="32403" y="4131"/>
                  </a:lnTo>
                  <a:lnTo>
                    <a:pt x="30770" y="4255"/>
                  </a:lnTo>
                  <a:lnTo>
                    <a:pt x="29088" y="4305"/>
                  </a:lnTo>
                  <a:lnTo>
                    <a:pt x="27357" y="4329"/>
                  </a:lnTo>
                  <a:lnTo>
                    <a:pt x="27357" y="4329"/>
                  </a:lnTo>
                  <a:lnTo>
                    <a:pt x="26021" y="4305"/>
                  </a:lnTo>
                  <a:lnTo>
                    <a:pt x="24661" y="4280"/>
                  </a:lnTo>
                  <a:lnTo>
                    <a:pt x="23300" y="4206"/>
                  </a:lnTo>
                  <a:lnTo>
                    <a:pt x="21915" y="4131"/>
                  </a:lnTo>
                  <a:lnTo>
                    <a:pt x="20505" y="4008"/>
                  </a:lnTo>
                  <a:lnTo>
                    <a:pt x="19095" y="3859"/>
                  </a:lnTo>
                  <a:lnTo>
                    <a:pt x="17686" y="3686"/>
                  </a:lnTo>
                  <a:lnTo>
                    <a:pt x="16276" y="3464"/>
                  </a:lnTo>
                  <a:lnTo>
                    <a:pt x="14841" y="3216"/>
                  </a:lnTo>
                  <a:lnTo>
                    <a:pt x="13431" y="2944"/>
                  </a:lnTo>
                  <a:lnTo>
                    <a:pt x="11997" y="2647"/>
                  </a:lnTo>
                  <a:lnTo>
                    <a:pt x="10587" y="2301"/>
                  </a:lnTo>
                  <a:lnTo>
                    <a:pt x="9152" y="1930"/>
                  </a:lnTo>
                  <a:lnTo>
                    <a:pt x="7742" y="1510"/>
                  </a:lnTo>
                  <a:lnTo>
                    <a:pt x="6357" y="1064"/>
                  </a:lnTo>
                  <a:lnTo>
                    <a:pt x="4972" y="57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603;p66"/>
            <p:cNvSpPr/>
            <p:nvPr/>
          </p:nvSpPr>
          <p:spPr>
            <a:xfrm>
              <a:off x="1917800" y="1829775"/>
              <a:ext cx="2056075" cy="764325"/>
            </a:xfrm>
            <a:custGeom>
              <a:avLst/>
              <a:gdLst/>
              <a:ahLst/>
              <a:cxnLst/>
              <a:rect l="l" t="t" r="r" b="b"/>
              <a:pathLst>
                <a:path w="82243" h="30573" extrusionOk="0">
                  <a:moveTo>
                    <a:pt x="79621" y="0"/>
                  </a:moveTo>
                  <a:lnTo>
                    <a:pt x="79769" y="569"/>
                  </a:lnTo>
                  <a:lnTo>
                    <a:pt x="79893" y="1138"/>
                  </a:lnTo>
                  <a:lnTo>
                    <a:pt x="80041" y="1930"/>
                  </a:lnTo>
                  <a:lnTo>
                    <a:pt x="80214" y="2845"/>
                  </a:lnTo>
                  <a:lnTo>
                    <a:pt x="80338" y="3933"/>
                  </a:lnTo>
                  <a:lnTo>
                    <a:pt x="80388" y="4527"/>
                  </a:lnTo>
                  <a:lnTo>
                    <a:pt x="80437" y="5145"/>
                  </a:lnTo>
                  <a:lnTo>
                    <a:pt x="80462" y="5813"/>
                  </a:lnTo>
                  <a:lnTo>
                    <a:pt x="80486" y="6481"/>
                  </a:lnTo>
                  <a:lnTo>
                    <a:pt x="82243" y="4181"/>
                  </a:lnTo>
                  <a:lnTo>
                    <a:pt x="81896" y="3389"/>
                  </a:lnTo>
                  <a:lnTo>
                    <a:pt x="81575" y="2672"/>
                  </a:lnTo>
                  <a:lnTo>
                    <a:pt x="81229" y="2029"/>
                  </a:lnTo>
                  <a:lnTo>
                    <a:pt x="81055" y="1707"/>
                  </a:lnTo>
                  <a:lnTo>
                    <a:pt x="80857" y="1435"/>
                  </a:lnTo>
                  <a:lnTo>
                    <a:pt x="80709" y="1212"/>
                  </a:lnTo>
                  <a:lnTo>
                    <a:pt x="80437" y="866"/>
                  </a:lnTo>
                  <a:lnTo>
                    <a:pt x="80165" y="569"/>
                  </a:lnTo>
                  <a:lnTo>
                    <a:pt x="79893" y="272"/>
                  </a:lnTo>
                  <a:lnTo>
                    <a:pt x="79621" y="0"/>
                  </a:lnTo>
                  <a:close/>
                  <a:moveTo>
                    <a:pt x="79843" y="11725"/>
                  </a:moveTo>
                  <a:lnTo>
                    <a:pt x="79744" y="12194"/>
                  </a:lnTo>
                  <a:lnTo>
                    <a:pt x="80239" y="12194"/>
                  </a:lnTo>
                  <a:lnTo>
                    <a:pt x="79843" y="11725"/>
                  </a:lnTo>
                  <a:close/>
                  <a:moveTo>
                    <a:pt x="1" y="2202"/>
                  </a:moveTo>
                  <a:lnTo>
                    <a:pt x="1" y="2375"/>
                  </a:lnTo>
                  <a:lnTo>
                    <a:pt x="26" y="3067"/>
                  </a:lnTo>
                  <a:lnTo>
                    <a:pt x="75" y="3785"/>
                  </a:lnTo>
                  <a:lnTo>
                    <a:pt x="149" y="4502"/>
                  </a:lnTo>
                  <a:lnTo>
                    <a:pt x="248" y="5244"/>
                  </a:lnTo>
                  <a:lnTo>
                    <a:pt x="347" y="5813"/>
                  </a:lnTo>
                  <a:lnTo>
                    <a:pt x="471" y="6407"/>
                  </a:lnTo>
                  <a:lnTo>
                    <a:pt x="619" y="6976"/>
                  </a:lnTo>
                  <a:lnTo>
                    <a:pt x="768" y="7544"/>
                  </a:lnTo>
                  <a:lnTo>
                    <a:pt x="941" y="8089"/>
                  </a:lnTo>
                  <a:lnTo>
                    <a:pt x="1139" y="8633"/>
                  </a:lnTo>
                  <a:lnTo>
                    <a:pt x="1361" y="9177"/>
                  </a:lnTo>
                  <a:lnTo>
                    <a:pt x="1584" y="9721"/>
                  </a:lnTo>
                  <a:lnTo>
                    <a:pt x="1831" y="10240"/>
                  </a:lnTo>
                  <a:lnTo>
                    <a:pt x="2079" y="10760"/>
                  </a:lnTo>
                  <a:lnTo>
                    <a:pt x="2351" y="11255"/>
                  </a:lnTo>
                  <a:lnTo>
                    <a:pt x="2647" y="11774"/>
                  </a:lnTo>
                  <a:lnTo>
                    <a:pt x="3241" y="12739"/>
                  </a:lnTo>
                  <a:lnTo>
                    <a:pt x="3909" y="13679"/>
                  </a:lnTo>
                  <a:lnTo>
                    <a:pt x="4601" y="14594"/>
                  </a:lnTo>
                  <a:lnTo>
                    <a:pt x="5319" y="15459"/>
                  </a:lnTo>
                  <a:lnTo>
                    <a:pt x="6061" y="16300"/>
                  </a:lnTo>
                  <a:lnTo>
                    <a:pt x="6852" y="17092"/>
                  </a:lnTo>
                  <a:lnTo>
                    <a:pt x="7619" y="17859"/>
                  </a:lnTo>
                  <a:lnTo>
                    <a:pt x="8435" y="18601"/>
                  </a:lnTo>
                  <a:lnTo>
                    <a:pt x="9227" y="19293"/>
                  </a:lnTo>
                  <a:lnTo>
                    <a:pt x="10043" y="19961"/>
                  </a:lnTo>
                  <a:lnTo>
                    <a:pt x="10835" y="20579"/>
                  </a:lnTo>
                  <a:lnTo>
                    <a:pt x="11626" y="21148"/>
                  </a:lnTo>
                  <a:lnTo>
                    <a:pt x="12393" y="21692"/>
                  </a:lnTo>
                  <a:lnTo>
                    <a:pt x="13160" y="22212"/>
                  </a:lnTo>
                  <a:lnTo>
                    <a:pt x="13877" y="22682"/>
                  </a:lnTo>
                  <a:lnTo>
                    <a:pt x="14569" y="23102"/>
                  </a:lnTo>
                  <a:lnTo>
                    <a:pt x="15806" y="23844"/>
                  </a:lnTo>
                  <a:lnTo>
                    <a:pt x="16870" y="24438"/>
                  </a:lnTo>
                  <a:lnTo>
                    <a:pt x="17661" y="24858"/>
                  </a:lnTo>
                  <a:lnTo>
                    <a:pt x="18378" y="25205"/>
                  </a:lnTo>
                  <a:lnTo>
                    <a:pt x="23350" y="25774"/>
                  </a:lnTo>
                  <a:lnTo>
                    <a:pt x="23350" y="25774"/>
                  </a:lnTo>
                  <a:lnTo>
                    <a:pt x="22361" y="25403"/>
                  </a:lnTo>
                  <a:lnTo>
                    <a:pt x="21396" y="25032"/>
                  </a:lnTo>
                  <a:lnTo>
                    <a:pt x="20431" y="24611"/>
                  </a:lnTo>
                  <a:lnTo>
                    <a:pt x="19467" y="24166"/>
                  </a:lnTo>
                  <a:lnTo>
                    <a:pt x="18527" y="23721"/>
                  </a:lnTo>
                  <a:lnTo>
                    <a:pt x="17587" y="23251"/>
                  </a:lnTo>
                  <a:lnTo>
                    <a:pt x="16672" y="22731"/>
                  </a:lnTo>
                  <a:lnTo>
                    <a:pt x="15757" y="22212"/>
                  </a:lnTo>
                  <a:lnTo>
                    <a:pt x="14866" y="21668"/>
                  </a:lnTo>
                  <a:lnTo>
                    <a:pt x="13976" y="21124"/>
                  </a:lnTo>
                  <a:lnTo>
                    <a:pt x="13110" y="20530"/>
                  </a:lnTo>
                  <a:lnTo>
                    <a:pt x="12269" y="19912"/>
                  </a:lnTo>
                  <a:lnTo>
                    <a:pt x="11428" y="19269"/>
                  </a:lnTo>
                  <a:lnTo>
                    <a:pt x="10637" y="18601"/>
                  </a:lnTo>
                  <a:lnTo>
                    <a:pt x="9820" y="17933"/>
                  </a:lnTo>
                  <a:lnTo>
                    <a:pt x="9054" y="17216"/>
                  </a:lnTo>
                  <a:lnTo>
                    <a:pt x="8312" y="16474"/>
                  </a:lnTo>
                  <a:lnTo>
                    <a:pt x="7570" y="15731"/>
                  </a:lnTo>
                  <a:lnTo>
                    <a:pt x="6852" y="14940"/>
                  </a:lnTo>
                  <a:lnTo>
                    <a:pt x="6184" y="14124"/>
                  </a:lnTo>
                  <a:lnTo>
                    <a:pt x="5517" y="13283"/>
                  </a:lnTo>
                  <a:lnTo>
                    <a:pt x="4874" y="12417"/>
                  </a:lnTo>
                  <a:lnTo>
                    <a:pt x="4255" y="11527"/>
                  </a:lnTo>
                  <a:lnTo>
                    <a:pt x="3662" y="10611"/>
                  </a:lnTo>
                  <a:lnTo>
                    <a:pt x="3117" y="9647"/>
                  </a:lnTo>
                  <a:lnTo>
                    <a:pt x="2573" y="8682"/>
                  </a:lnTo>
                  <a:lnTo>
                    <a:pt x="2079" y="7668"/>
                  </a:lnTo>
                  <a:lnTo>
                    <a:pt x="1609" y="6629"/>
                  </a:lnTo>
                  <a:lnTo>
                    <a:pt x="1163" y="5566"/>
                  </a:lnTo>
                  <a:lnTo>
                    <a:pt x="743" y="4477"/>
                  </a:lnTo>
                  <a:lnTo>
                    <a:pt x="347" y="3364"/>
                  </a:lnTo>
                  <a:lnTo>
                    <a:pt x="1" y="2202"/>
                  </a:lnTo>
                  <a:close/>
                  <a:moveTo>
                    <a:pt x="74451" y="20975"/>
                  </a:moveTo>
                  <a:lnTo>
                    <a:pt x="73635" y="21717"/>
                  </a:lnTo>
                  <a:lnTo>
                    <a:pt x="72769" y="22410"/>
                  </a:lnTo>
                  <a:lnTo>
                    <a:pt x="71829" y="23102"/>
                  </a:lnTo>
                  <a:lnTo>
                    <a:pt x="70815" y="23770"/>
                  </a:lnTo>
                  <a:lnTo>
                    <a:pt x="70271" y="24092"/>
                  </a:lnTo>
                  <a:lnTo>
                    <a:pt x="69727" y="24413"/>
                  </a:lnTo>
                  <a:lnTo>
                    <a:pt x="69158" y="24710"/>
                  </a:lnTo>
                  <a:lnTo>
                    <a:pt x="68565" y="25007"/>
                  </a:lnTo>
                  <a:lnTo>
                    <a:pt x="67971" y="25304"/>
                  </a:lnTo>
                  <a:lnTo>
                    <a:pt x="67328" y="25601"/>
                  </a:lnTo>
                  <a:lnTo>
                    <a:pt x="66685" y="25873"/>
                  </a:lnTo>
                  <a:lnTo>
                    <a:pt x="66017" y="26145"/>
                  </a:lnTo>
                  <a:lnTo>
                    <a:pt x="65324" y="26417"/>
                  </a:lnTo>
                  <a:lnTo>
                    <a:pt x="64632" y="26664"/>
                  </a:lnTo>
                  <a:lnTo>
                    <a:pt x="63890" y="26911"/>
                  </a:lnTo>
                  <a:lnTo>
                    <a:pt x="63148" y="27159"/>
                  </a:lnTo>
                  <a:lnTo>
                    <a:pt x="62381" y="27381"/>
                  </a:lnTo>
                  <a:lnTo>
                    <a:pt x="61589" y="27604"/>
                  </a:lnTo>
                  <a:lnTo>
                    <a:pt x="60773" y="27802"/>
                  </a:lnTo>
                  <a:lnTo>
                    <a:pt x="59932" y="28000"/>
                  </a:lnTo>
                  <a:lnTo>
                    <a:pt x="59067" y="28198"/>
                  </a:lnTo>
                  <a:lnTo>
                    <a:pt x="58176" y="28371"/>
                  </a:lnTo>
                  <a:lnTo>
                    <a:pt x="57286" y="28544"/>
                  </a:lnTo>
                  <a:lnTo>
                    <a:pt x="56346" y="28692"/>
                  </a:lnTo>
                  <a:lnTo>
                    <a:pt x="55381" y="28841"/>
                  </a:lnTo>
                  <a:lnTo>
                    <a:pt x="54416" y="28989"/>
                  </a:lnTo>
                  <a:lnTo>
                    <a:pt x="53402" y="29088"/>
                  </a:lnTo>
                  <a:lnTo>
                    <a:pt x="52388" y="29212"/>
                  </a:lnTo>
                  <a:lnTo>
                    <a:pt x="63890" y="30572"/>
                  </a:lnTo>
                  <a:lnTo>
                    <a:pt x="63914" y="30572"/>
                  </a:lnTo>
                  <a:lnTo>
                    <a:pt x="64285" y="30498"/>
                  </a:lnTo>
                  <a:lnTo>
                    <a:pt x="65176" y="30300"/>
                  </a:lnTo>
                  <a:lnTo>
                    <a:pt x="66462" y="29954"/>
                  </a:lnTo>
                  <a:lnTo>
                    <a:pt x="67229" y="29731"/>
                  </a:lnTo>
                  <a:lnTo>
                    <a:pt x="68070" y="29484"/>
                  </a:lnTo>
                  <a:lnTo>
                    <a:pt x="68960" y="29187"/>
                  </a:lnTo>
                  <a:lnTo>
                    <a:pt x="69900" y="28841"/>
                  </a:lnTo>
                  <a:lnTo>
                    <a:pt x="70890" y="28445"/>
                  </a:lnTo>
                  <a:lnTo>
                    <a:pt x="71904" y="28000"/>
                  </a:lnTo>
                  <a:lnTo>
                    <a:pt x="72942" y="27505"/>
                  </a:lnTo>
                  <a:lnTo>
                    <a:pt x="74006" y="26961"/>
                  </a:lnTo>
                  <a:lnTo>
                    <a:pt x="75045" y="26367"/>
                  </a:lnTo>
                  <a:lnTo>
                    <a:pt x="76084" y="25724"/>
                  </a:lnTo>
                  <a:lnTo>
                    <a:pt x="75688" y="24834"/>
                  </a:lnTo>
                  <a:lnTo>
                    <a:pt x="75317" y="23919"/>
                  </a:lnTo>
                  <a:lnTo>
                    <a:pt x="74971" y="22929"/>
                  </a:lnTo>
                  <a:lnTo>
                    <a:pt x="74674" y="21890"/>
                  </a:lnTo>
                  <a:lnTo>
                    <a:pt x="74451" y="20975"/>
                  </a:lnTo>
                  <a:close/>
                </a:path>
              </a:pathLst>
            </a:custGeom>
            <a:solidFill>
              <a:srgbClr val="BF3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604;p66"/>
            <p:cNvSpPr/>
            <p:nvPr/>
          </p:nvSpPr>
          <p:spPr>
            <a:xfrm>
              <a:off x="3227500" y="2354150"/>
              <a:ext cx="592400" cy="239950"/>
            </a:xfrm>
            <a:custGeom>
              <a:avLst/>
              <a:gdLst/>
              <a:ahLst/>
              <a:cxnLst/>
              <a:rect l="l" t="t" r="r" b="b"/>
              <a:pathLst>
                <a:path w="23696" h="9598" fill="none" extrusionOk="0">
                  <a:moveTo>
                    <a:pt x="22063" y="0"/>
                  </a:moveTo>
                  <a:lnTo>
                    <a:pt x="22063" y="0"/>
                  </a:lnTo>
                  <a:lnTo>
                    <a:pt x="21247" y="742"/>
                  </a:lnTo>
                  <a:lnTo>
                    <a:pt x="20381" y="1435"/>
                  </a:lnTo>
                  <a:lnTo>
                    <a:pt x="19441" y="2127"/>
                  </a:lnTo>
                  <a:lnTo>
                    <a:pt x="18427" y="2795"/>
                  </a:lnTo>
                  <a:lnTo>
                    <a:pt x="17883" y="3117"/>
                  </a:lnTo>
                  <a:lnTo>
                    <a:pt x="17339" y="3438"/>
                  </a:lnTo>
                  <a:lnTo>
                    <a:pt x="16770" y="3735"/>
                  </a:lnTo>
                  <a:lnTo>
                    <a:pt x="16177" y="4032"/>
                  </a:lnTo>
                  <a:lnTo>
                    <a:pt x="15583" y="4329"/>
                  </a:lnTo>
                  <a:lnTo>
                    <a:pt x="14940" y="4626"/>
                  </a:lnTo>
                  <a:lnTo>
                    <a:pt x="14297" y="4898"/>
                  </a:lnTo>
                  <a:lnTo>
                    <a:pt x="13629" y="5170"/>
                  </a:lnTo>
                  <a:lnTo>
                    <a:pt x="12936" y="5442"/>
                  </a:lnTo>
                  <a:lnTo>
                    <a:pt x="12244" y="5689"/>
                  </a:lnTo>
                  <a:lnTo>
                    <a:pt x="11502" y="5936"/>
                  </a:lnTo>
                  <a:lnTo>
                    <a:pt x="10760" y="6184"/>
                  </a:lnTo>
                  <a:lnTo>
                    <a:pt x="9993" y="6406"/>
                  </a:lnTo>
                  <a:lnTo>
                    <a:pt x="9201" y="6629"/>
                  </a:lnTo>
                  <a:lnTo>
                    <a:pt x="8385" y="6827"/>
                  </a:lnTo>
                  <a:lnTo>
                    <a:pt x="7544" y="7025"/>
                  </a:lnTo>
                  <a:lnTo>
                    <a:pt x="6679" y="7223"/>
                  </a:lnTo>
                  <a:lnTo>
                    <a:pt x="5788" y="7396"/>
                  </a:lnTo>
                  <a:lnTo>
                    <a:pt x="4898" y="7569"/>
                  </a:lnTo>
                  <a:lnTo>
                    <a:pt x="3958" y="7717"/>
                  </a:lnTo>
                  <a:lnTo>
                    <a:pt x="2993" y="7866"/>
                  </a:lnTo>
                  <a:lnTo>
                    <a:pt x="2028" y="8014"/>
                  </a:lnTo>
                  <a:lnTo>
                    <a:pt x="1014" y="8113"/>
                  </a:lnTo>
                  <a:lnTo>
                    <a:pt x="0" y="8237"/>
                  </a:lnTo>
                  <a:lnTo>
                    <a:pt x="11502" y="9597"/>
                  </a:lnTo>
                  <a:lnTo>
                    <a:pt x="11502" y="9597"/>
                  </a:lnTo>
                  <a:lnTo>
                    <a:pt x="11526" y="9597"/>
                  </a:lnTo>
                  <a:lnTo>
                    <a:pt x="11526" y="9597"/>
                  </a:lnTo>
                  <a:lnTo>
                    <a:pt x="11897" y="9523"/>
                  </a:lnTo>
                  <a:lnTo>
                    <a:pt x="12788" y="9325"/>
                  </a:lnTo>
                  <a:lnTo>
                    <a:pt x="14074" y="8979"/>
                  </a:lnTo>
                  <a:lnTo>
                    <a:pt x="14841" y="8756"/>
                  </a:lnTo>
                  <a:lnTo>
                    <a:pt x="15682" y="8509"/>
                  </a:lnTo>
                  <a:lnTo>
                    <a:pt x="16572" y="8212"/>
                  </a:lnTo>
                  <a:lnTo>
                    <a:pt x="17512" y="7866"/>
                  </a:lnTo>
                  <a:lnTo>
                    <a:pt x="18502" y="7470"/>
                  </a:lnTo>
                  <a:lnTo>
                    <a:pt x="19516" y="7025"/>
                  </a:lnTo>
                  <a:lnTo>
                    <a:pt x="20554" y="6530"/>
                  </a:lnTo>
                  <a:lnTo>
                    <a:pt x="21618" y="5986"/>
                  </a:lnTo>
                  <a:lnTo>
                    <a:pt x="22657" y="5392"/>
                  </a:lnTo>
                  <a:lnTo>
                    <a:pt x="23696" y="4749"/>
                  </a:lnTo>
                  <a:lnTo>
                    <a:pt x="23696" y="4749"/>
                  </a:lnTo>
                  <a:lnTo>
                    <a:pt x="23300" y="3859"/>
                  </a:lnTo>
                  <a:lnTo>
                    <a:pt x="22929" y="2944"/>
                  </a:lnTo>
                  <a:lnTo>
                    <a:pt x="22583" y="1954"/>
                  </a:lnTo>
                  <a:lnTo>
                    <a:pt x="22286" y="915"/>
                  </a:lnTo>
                  <a:lnTo>
                    <a:pt x="22286" y="915"/>
                  </a:lnTo>
                  <a:lnTo>
                    <a:pt x="220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605;p66"/>
            <p:cNvSpPr/>
            <p:nvPr/>
          </p:nvSpPr>
          <p:spPr>
            <a:xfrm>
              <a:off x="3911400" y="2122875"/>
              <a:ext cx="12400" cy="11775"/>
            </a:xfrm>
            <a:custGeom>
              <a:avLst/>
              <a:gdLst/>
              <a:ahLst/>
              <a:cxnLst/>
              <a:rect l="l" t="t" r="r" b="b"/>
              <a:pathLst>
                <a:path w="496" h="471" fill="none" extrusionOk="0">
                  <a:moveTo>
                    <a:pt x="99" y="1"/>
                  </a:moveTo>
                  <a:lnTo>
                    <a:pt x="99" y="1"/>
                  </a:lnTo>
                  <a:lnTo>
                    <a:pt x="0" y="470"/>
                  </a:lnTo>
                  <a:lnTo>
                    <a:pt x="0" y="470"/>
                  </a:lnTo>
                  <a:lnTo>
                    <a:pt x="371" y="470"/>
                  </a:lnTo>
                  <a:lnTo>
                    <a:pt x="371" y="470"/>
                  </a:lnTo>
                  <a:lnTo>
                    <a:pt x="495" y="470"/>
                  </a:lnTo>
                  <a:lnTo>
                    <a:pt x="495" y="470"/>
                  </a:lnTo>
                  <a:lnTo>
                    <a:pt x="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606;p66"/>
            <p:cNvSpPr/>
            <p:nvPr/>
          </p:nvSpPr>
          <p:spPr>
            <a:xfrm>
              <a:off x="1917800" y="1884800"/>
              <a:ext cx="583775" cy="589325"/>
            </a:xfrm>
            <a:custGeom>
              <a:avLst/>
              <a:gdLst/>
              <a:ahLst/>
              <a:cxnLst/>
              <a:rect l="l" t="t" r="r" b="b"/>
              <a:pathLst>
                <a:path w="23351" h="23573" fill="none" extrusionOk="0">
                  <a:moveTo>
                    <a:pt x="1" y="1"/>
                  </a:moveTo>
                  <a:lnTo>
                    <a:pt x="1" y="1"/>
                  </a:lnTo>
                  <a:lnTo>
                    <a:pt x="1" y="1"/>
                  </a:lnTo>
                  <a:lnTo>
                    <a:pt x="1" y="174"/>
                  </a:lnTo>
                  <a:lnTo>
                    <a:pt x="1" y="174"/>
                  </a:lnTo>
                  <a:lnTo>
                    <a:pt x="26" y="866"/>
                  </a:lnTo>
                  <a:lnTo>
                    <a:pt x="75" y="1584"/>
                  </a:lnTo>
                  <a:lnTo>
                    <a:pt x="149" y="2301"/>
                  </a:lnTo>
                  <a:lnTo>
                    <a:pt x="248" y="3043"/>
                  </a:lnTo>
                  <a:lnTo>
                    <a:pt x="248" y="3043"/>
                  </a:lnTo>
                  <a:lnTo>
                    <a:pt x="347" y="3612"/>
                  </a:lnTo>
                  <a:lnTo>
                    <a:pt x="471" y="4206"/>
                  </a:lnTo>
                  <a:lnTo>
                    <a:pt x="619" y="4775"/>
                  </a:lnTo>
                  <a:lnTo>
                    <a:pt x="768" y="5343"/>
                  </a:lnTo>
                  <a:lnTo>
                    <a:pt x="941" y="5888"/>
                  </a:lnTo>
                  <a:lnTo>
                    <a:pt x="1139" y="6432"/>
                  </a:lnTo>
                  <a:lnTo>
                    <a:pt x="1361" y="6976"/>
                  </a:lnTo>
                  <a:lnTo>
                    <a:pt x="1584" y="7520"/>
                  </a:lnTo>
                  <a:lnTo>
                    <a:pt x="1831" y="8039"/>
                  </a:lnTo>
                  <a:lnTo>
                    <a:pt x="2079" y="8559"/>
                  </a:lnTo>
                  <a:lnTo>
                    <a:pt x="2351" y="9054"/>
                  </a:lnTo>
                  <a:lnTo>
                    <a:pt x="2647" y="9573"/>
                  </a:lnTo>
                  <a:lnTo>
                    <a:pt x="3241" y="10538"/>
                  </a:lnTo>
                  <a:lnTo>
                    <a:pt x="3909" y="11478"/>
                  </a:lnTo>
                  <a:lnTo>
                    <a:pt x="4601" y="12393"/>
                  </a:lnTo>
                  <a:lnTo>
                    <a:pt x="5319" y="13258"/>
                  </a:lnTo>
                  <a:lnTo>
                    <a:pt x="6061" y="14099"/>
                  </a:lnTo>
                  <a:lnTo>
                    <a:pt x="6852" y="14891"/>
                  </a:lnTo>
                  <a:lnTo>
                    <a:pt x="7619" y="15658"/>
                  </a:lnTo>
                  <a:lnTo>
                    <a:pt x="8435" y="16400"/>
                  </a:lnTo>
                  <a:lnTo>
                    <a:pt x="9227" y="17092"/>
                  </a:lnTo>
                  <a:lnTo>
                    <a:pt x="10043" y="17760"/>
                  </a:lnTo>
                  <a:lnTo>
                    <a:pt x="10835" y="18378"/>
                  </a:lnTo>
                  <a:lnTo>
                    <a:pt x="11626" y="18947"/>
                  </a:lnTo>
                  <a:lnTo>
                    <a:pt x="12393" y="19491"/>
                  </a:lnTo>
                  <a:lnTo>
                    <a:pt x="13160" y="20011"/>
                  </a:lnTo>
                  <a:lnTo>
                    <a:pt x="13877" y="20481"/>
                  </a:lnTo>
                  <a:lnTo>
                    <a:pt x="14569" y="20901"/>
                  </a:lnTo>
                  <a:lnTo>
                    <a:pt x="15806" y="21643"/>
                  </a:lnTo>
                  <a:lnTo>
                    <a:pt x="16870" y="22237"/>
                  </a:lnTo>
                  <a:lnTo>
                    <a:pt x="17661" y="22657"/>
                  </a:lnTo>
                  <a:lnTo>
                    <a:pt x="18378" y="23004"/>
                  </a:lnTo>
                  <a:lnTo>
                    <a:pt x="18378" y="23004"/>
                  </a:lnTo>
                  <a:lnTo>
                    <a:pt x="23350" y="23573"/>
                  </a:lnTo>
                  <a:lnTo>
                    <a:pt x="23350" y="23573"/>
                  </a:lnTo>
                  <a:lnTo>
                    <a:pt x="22361" y="23202"/>
                  </a:lnTo>
                  <a:lnTo>
                    <a:pt x="21396" y="22831"/>
                  </a:lnTo>
                  <a:lnTo>
                    <a:pt x="20431" y="22410"/>
                  </a:lnTo>
                  <a:lnTo>
                    <a:pt x="19467" y="21965"/>
                  </a:lnTo>
                  <a:lnTo>
                    <a:pt x="18527" y="21520"/>
                  </a:lnTo>
                  <a:lnTo>
                    <a:pt x="17587" y="21050"/>
                  </a:lnTo>
                  <a:lnTo>
                    <a:pt x="16672" y="20530"/>
                  </a:lnTo>
                  <a:lnTo>
                    <a:pt x="15757" y="20011"/>
                  </a:lnTo>
                  <a:lnTo>
                    <a:pt x="14866" y="19467"/>
                  </a:lnTo>
                  <a:lnTo>
                    <a:pt x="13976" y="18923"/>
                  </a:lnTo>
                  <a:lnTo>
                    <a:pt x="13110" y="18329"/>
                  </a:lnTo>
                  <a:lnTo>
                    <a:pt x="12269" y="17711"/>
                  </a:lnTo>
                  <a:lnTo>
                    <a:pt x="11428" y="17068"/>
                  </a:lnTo>
                  <a:lnTo>
                    <a:pt x="10637" y="16400"/>
                  </a:lnTo>
                  <a:lnTo>
                    <a:pt x="9820" y="15732"/>
                  </a:lnTo>
                  <a:lnTo>
                    <a:pt x="9054" y="15015"/>
                  </a:lnTo>
                  <a:lnTo>
                    <a:pt x="8312" y="14273"/>
                  </a:lnTo>
                  <a:lnTo>
                    <a:pt x="7570" y="13530"/>
                  </a:lnTo>
                  <a:lnTo>
                    <a:pt x="6852" y="12739"/>
                  </a:lnTo>
                  <a:lnTo>
                    <a:pt x="6184" y="11923"/>
                  </a:lnTo>
                  <a:lnTo>
                    <a:pt x="5517" y="11082"/>
                  </a:lnTo>
                  <a:lnTo>
                    <a:pt x="4874" y="10216"/>
                  </a:lnTo>
                  <a:lnTo>
                    <a:pt x="4255" y="9326"/>
                  </a:lnTo>
                  <a:lnTo>
                    <a:pt x="3662" y="8410"/>
                  </a:lnTo>
                  <a:lnTo>
                    <a:pt x="3117" y="7446"/>
                  </a:lnTo>
                  <a:lnTo>
                    <a:pt x="2573" y="6481"/>
                  </a:lnTo>
                  <a:lnTo>
                    <a:pt x="2079" y="5467"/>
                  </a:lnTo>
                  <a:lnTo>
                    <a:pt x="1609" y="4428"/>
                  </a:lnTo>
                  <a:lnTo>
                    <a:pt x="1163" y="3365"/>
                  </a:lnTo>
                  <a:lnTo>
                    <a:pt x="743" y="2276"/>
                  </a:lnTo>
                  <a:lnTo>
                    <a:pt x="347" y="116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607;p66"/>
            <p:cNvSpPr/>
            <p:nvPr/>
          </p:nvSpPr>
          <p:spPr>
            <a:xfrm>
              <a:off x="3908300" y="1829775"/>
              <a:ext cx="65575" cy="162025"/>
            </a:xfrm>
            <a:custGeom>
              <a:avLst/>
              <a:gdLst/>
              <a:ahLst/>
              <a:cxnLst/>
              <a:rect l="l" t="t" r="r" b="b"/>
              <a:pathLst>
                <a:path w="2623" h="6481" fill="none" extrusionOk="0">
                  <a:moveTo>
                    <a:pt x="1" y="0"/>
                  </a:moveTo>
                  <a:lnTo>
                    <a:pt x="1" y="0"/>
                  </a:lnTo>
                  <a:lnTo>
                    <a:pt x="149" y="569"/>
                  </a:lnTo>
                  <a:lnTo>
                    <a:pt x="273" y="1138"/>
                  </a:lnTo>
                  <a:lnTo>
                    <a:pt x="421" y="1930"/>
                  </a:lnTo>
                  <a:lnTo>
                    <a:pt x="594" y="2845"/>
                  </a:lnTo>
                  <a:lnTo>
                    <a:pt x="718" y="3933"/>
                  </a:lnTo>
                  <a:lnTo>
                    <a:pt x="768" y="4527"/>
                  </a:lnTo>
                  <a:lnTo>
                    <a:pt x="817" y="5145"/>
                  </a:lnTo>
                  <a:lnTo>
                    <a:pt x="842" y="5813"/>
                  </a:lnTo>
                  <a:lnTo>
                    <a:pt x="866" y="6481"/>
                  </a:lnTo>
                  <a:lnTo>
                    <a:pt x="2623" y="4181"/>
                  </a:lnTo>
                  <a:lnTo>
                    <a:pt x="2623" y="4181"/>
                  </a:lnTo>
                  <a:lnTo>
                    <a:pt x="2276" y="3389"/>
                  </a:lnTo>
                  <a:lnTo>
                    <a:pt x="1955" y="2672"/>
                  </a:lnTo>
                  <a:lnTo>
                    <a:pt x="1609" y="2029"/>
                  </a:lnTo>
                  <a:lnTo>
                    <a:pt x="1435" y="1707"/>
                  </a:lnTo>
                  <a:lnTo>
                    <a:pt x="1237" y="1435"/>
                  </a:lnTo>
                  <a:lnTo>
                    <a:pt x="1237" y="1435"/>
                  </a:lnTo>
                  <a:lnTo>
                    <a:pt x="1237" y="1435"/>
                  </a:lnTo>
                  <a:lnTo>
                    <a:pt x="1089" y="1212"/>
                  </a:lnTo>
                  <a:lnTo>
                    <a:pt x="1089" y="1212"/>
                  </a:lnTo>
                  <a:lnTo>
                    <a:pt x="817" y="866"/>
                  </a:lnTo>
                  <a:lnTo>
                    <a:pt x="545" y="569"/>
                  </a:lnTo>
                  <a:lnTo>
                    <a:pt x="273" y="27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608;p66"/>
            <p:cNvSpPr/>
            <p:nvPr/>
          </p:nvSpPr>
          <p:spPr>
            <a:xfrm>
              <a:off x="2371675" y="2446900"/>
              <a:ext cx="1144000" cy="269625"/>
            </a:xfrm>
            <a:custGeom>
              <a:avLst/>
              <a:gdLst/>
              <a:ahLst/>
              <a:cxnLst/>
              <a:rect l="l" t="t" r="r" b="b"/>
              <a:pathLst>
                <a:path w="45760" h="10785" extrusionOk="0">
                  <a:moveTo>
                    <a:pt x="527" y="585"/>
                  </a:moveTo>
                  <a:lnTo>
                    <a:pt x="1015" y="940"/>
                  </a:lnTo>
                  <a:lnTo>
                    <a:pt x="1782" y="1460"/>
                  </a:lnTo>
                  <a:lnTo>
                    <a:pt x="2746" y="2078"/>
                  </a:lnTo>
                  <a:lnTo>
                    <a:pt x="3934" y="2771"/>
                  </a:lnTo>
                  <a:lnTo>
                    <a:pt x="4601" y="3142"/>
                  </a:lnTo>
                  <a:lnTo>
                    <a:pt x="5319" y="3488"/>
                  </a:lnTo>
                  <a:lnTo>
                    <a:pt x="6086" y="3884"/>
                  </a:lnTo>
                  <a:lnTo>
                    <a:pt x="6927" y="4255"/>
                  </a:lnTo>
                  <a:lnTo>
                    <a:pt x="7792" y="4626"/>
                  </a:lnTo>
                  <a:lnTo>
                    <a:pt x="8732" y="5021"/>
                  </a:lnTo>
                  <a:lnTo>
                    <a:pt x="9697" y="5392"/>
                  </a:lnTo>
                  <a:lnTo>
                    <a:pt x="10736" y="5739"/>
                  </a:lnTo>
                  <a:lnTo>
                    <a:pt x="11824" y="6085"/>
                  </a:lnTo>
                  <a:lnTo>
                    <a:pt x="12962" y="6431"/>
                  </a:lnTo>
                  <a:lnTo>
                    <a:pt x="14149" y="6753"/>
                  </a:lnTo>
                  <a:lnTo>
                    <a:pt x="15386" y="7050"/>
                  </a:lnTo>
                  <a:lnTo>
                    <a:pt x="16672" y="7322"/>
                  </a:lnTo>
                  <a:lnTo>
                    <a:pt x="18007" y="7544"/>
                  </a:lnTo>
                  <a:lnTo>
                    <a:pt x="19393" y="7767"/>
                  </a:lnTo>
                  <a:lnTo>
                    <a:pt x="20852" y="7965"/>
                  </a:lnTo>
                  <a:lnTo>
                    <a:pt x="22336" y="8113"/>
                  </a:lnTo>
                  <a:lnTo>
                    <a:pt x="23870" y="8212"/>
                  </a:lnTo>
                  <a:lnTo>
                    <a:pt x="25477" y="8286"/>
                  </a:lnTo>
                  <a:lnTo>
                    <a:pt x="27110" y="8311"/>
                  </a:lnTo>
                  <a:lnTo>
                    <a:pt x="28124" y="8286"/>
                  </a:lnTo>
                  <a:lnTo>
                    <a:pt x="29163" y="8262"/>
                  </a:lnTo>
                  <a:lnTo>
                    <a:pt x="30226" y="8212"/>
                  </a:lnTo>
                  <a:lnTo>
                    <a:pt x="31315" y="8163"/>
                  </a:lnTo>
                  <a:lnTo>
                    <a:pt x="32403" y="8064"/>
                  </a:lnTo>
                  <a:lnTo>
                    <a:pt x="33516" y="7965"/>
                  </a:lnTo>
                  <a:lnTo>
                    <a:pt x="34654" y="7841"/>
                  </a:lnTo>
                  <a:lnTo>
                    <a:pt x="35816" y="7693"/>
                  </a:lnTo>
                  <a:lnTo>
                    <a:pt x="36979" y="7520"/>
                  </a:lnTo>
                  <a:lnTo>
                    <a:pt x="38166" y="7322"/>
                  </a:lnTo>
                  <a:lnTo>
                    <a:pt x="39378" y="7099"/>
                  </a:lnTo>
                  <a:lnTo>
                    <a:pt x="40590" y="6852"/>
                  </a:lnTo>
                  <a:lnTo>
                    <a:pt x="41827" y="6580"/>
                  </a:lnTo>
                  <a:lnTo>
                    <a:pt x="43088" y="6283"/>
                  </a:lnTo>
                  <a:lnTo>
                    <a:pt x="43679" y="6124"/>
                  </a:lnTo>
                  <a:lnTo>
                    <a:pt x="43679" y="6124"/>
                  </a:lnTo>
                  <a:lnTo>
                    <a:pt x="43113" y="6332"/>
                  </a:lnTo>
                  <a:lnTo>
                    <a:pt x="41975" y="6728"/>
                  </a:lnTo>
                  <a:lnTo>
                    <a:pt x="40664" y="7149"/>
                  </a:lnTo>
                  <a:lnTo>
                    <a:pt x="39180" y="7619"/>
                  </a:lnTo>
                  <a:lnTo>
                    <a:pt x="37572" y="8089"/>
                  </a:lnTo>
                  <a:lnTo>
                    <a:pt x="35816" y="8558"/>
                  </a:lnTo>
                  <a:lnTo>
                    <a:pt x="33936" y="9004"/>
                  </a:lnTo>
                  <a:lnTo>
                    <a:pt x="31982" y="9424"/>
                  </a:lnTo>
                  <a:lnTo>
                    <a:pt x="30968" y="9622"/>
                  </a:lnTo>
                  <a:lnTo>
                    <a:pt x="29929" y="9795"/>
                  </a:lnTo>
                  <a:lnTo>
                    <a:pt x="28891" y="9944"/>
                  </a:lnTo>
                  <a:lnTo>
                    <a:pt x="27827" y="10117"/>
                  </a:lnTo>
                  <a:lnTo>
                    <a:pt x="26763" y="10240"/>
                  </a:lnTo>
                  <a:lnTo>
                    <a:pt x="25675" y="10339"/>
                  </a:lnTo>
                  <a:lnTo>
                    <a:pt x="24587" y="10438"/>
                  </a:lnTo>
                  <a:lnTo>
                    <a:pt x="23474" y="10512"/>
                  </a:lnTo>
                  <a:lnTo>
                    <a:pt x="22385" y="10537"/>
                  </a:lnTo>
                  <a:lnTo>
                    <a:pt x="21272" y="10562"/>
                  </a:lnTo>
                  <a:lnTo>
                    <a:pt x="20481" y="10537"/>
                  </a:lnTo>
                  <a:lnTo>
                    <a:pt x="19714" y="10537"/>
                  </a:lnTo>
                  <a:lnTo>
                    <a:pt x="18947" y="10488"/>
                  </a:lnTo>
                  <a:lnTo>
                    <a:pt x="18156" y="10438"/>
                  </a:lnTo>
                  <a:lnTo>
                    <a:pt x="17389" y="10364"/>
                  </a:lnTo>
                  <a:lnTo>
                    <a:pt x="16622" y="10290"/>
                  </a:lnTo>
                  <a:lnTo>
                    <a:pt x="15856" y="10166"/>
                  </a:lnTo>
                  <a:lnTo>
                    <a:pt x="15114" y="10043"/>
                  </a:lnTo>
                  <a:lnTo>
                    <a:pt x="14347" y="9919"/>
                  </a:lnTo>
                  <a:lnTo>
                    <a:pt x="13605" y="9746"/>
                  </a:lnTo>
                  <a:lnTo>
                    <a:pt x="12863" y="9573"/>
                  </a:lnTo>
                  <a:lnTo>
                    <a:pt x="12145" y="9375"/>
                  </a:lnTo>
                  <a:lnTo>
                    <a:pt x="11403" y="9152"/>
                  </a:lnTo>
                  <a:lnTo>
                    <a:pt x="10711" y="8905"/>
                  </a:lnTo>
                  <a:lnTo>
                    <a:pt x="9994" y="8633"/>
                  </a:lnTo>
                  <a:lnTo>
                    <a:pt x="9301" y="8336"/>
                  </a:lnTo>
                  <a:lnTo>
                    <a:pt x="8608" y="8014"/>
                  </a:lnTo>
                  <a:lnTo>
                    <a:pt x="7941" y="7693"/>
                  </a:lnTo>
                  <a:lnTo>
                    <a:pt x="7298" y="7322"/>
                  </a:lnTo>
                  <a:lnTo>
                    <a:pt x="6654" y="6926"/>
                  </a:lnTo>
                  <a:lnTo>
                    <a:pt x="6011" y="6506"/>
                  </a:lnTo>
                  <a:lnTo>
                    <a:pt x="5393" y="6085"/>
                  </a:lnTo>
                  <a:lnTo>
                    <a:pt x="4799" y="5615"/>
                  </a:lnTo>
                  <a:lnTo>
                    <a:pt x="4230" y="5120"/>
                  </a:lnTo>
                  <a:lnTo>
                    <a:pt x="3662" y="4576"/>
                  </a:lnTo>
                  <a:lnTo>
                    <a:pt x="3093" y="4032"/>
                  </a:lnTo>
                  <a:lnTo>
                    <a:pt x="2573" y="3438"/>
                  </a:lnTo>
                  <a:lnTo>
                    <a:pt x="2054" y="2820"/>
                  </a:lnTo>
                  <a:lnTo>
                    <a:pt x="1559" y="2177"/>
                  </a:lnTo>
                  <a:lnTo>
                    <a:pt x="1089" y="1509"/>
                  </a:lnTo>
                  <a:lnTo>
                    <a:pt x="644" y="792"/>
                  </a:lnTo>
                  <a:lnTo>
                    <a:pt x="527" y="585"/>
                  </a:lnTo>
                  <a:close/>
                  <a:moveTo>
                    <a:pt x="125" y="0"/>
                  </a:moveTo>
                  <a:lnTo>
                    <a:pt x="50" y="25"/>
                  </a:lnTo>
                  <a:lnTo>
                    <a:pt x="1" y="99"/>
                  </a:lnTo>
                  <a:lnTo>
                    <a:pt x="1" y="173"/>
                  </a:lnTo>
                  <a:lnTo>
                    <a:pt x="446" y="916"/>
                  </a:lnTo>
                  <a:lnTo>
                    <a:pt x="891" y="1633"/>
                  </a:lnTo>
                  <a:lnTo>
                    <a:pt x="1386" y="2325"/>
                  </a:lnTo>
                  <a:lnTo>
                    <a:pt x="1881" y="2968"/>
                  </a:lnTo>
                  <a:lnTo>
                    <a:pt x="2400" y="3587"/>
                  </a:lnTo>
                  <a:lnTo>
                    <a:pt x="2944" y="4180"/>
                  </a:lnTo>
                  <a:lnTo>
                    <a:pt x="3488" y="4749"/>
                  </a:lnTo>
                  <a:lnTo>
                    <a:pt x="4057" y="5294"/>
                  </a:lnTo>
                  <a:lnTo>
                    <a:pt x="4651" y="5788"/>
                  </a:lnTo>
                  <a:lnTo>
                    <a:pt x="5269" y="6258"/>
                  </a:lnTo>
                  <a:lnTo>
                    <a:pt x="5888" y="6703"/>
                  </a:lnTo>
                  <a:lnTo>
                    <a:pt x="6531" y="7124"/>
                  </a:lnTo>
                  <a:lnTo>
                    <a:pt x="7174" y="7520"/>
                  </a:lnTo>
                  <a:lnTo>
                    <a:pt x="7842" y="7891"/>
                  </a:lnTo>
                  <a:lnTo>
                    <a:pt x="8510" y="8237"/>
                  </a:lnTo>
                  <a:lnTo>
                    <a:pt x="9202" y="8558"/>
                  </a:lnTo>
                  <a:lnTo>
                    <a:pt x="9919" y="8855"/>
                  </a:lnTo>
                  <a:lnTo>
                    <a:pt x="10612" y="9127"/>
                  </a:lnTo>
                  <a:lnTo>
                    <a:pt x="11329" y="9375"/>
                  </a:lnTo>
                  <a:lnTo>
                    <a:pt x="12071" y="9597"/>
                  </a:lnTo>
                  <a:lnTo>
                    <a:pt x="12813" y="9795"/>
                  </a:lnTo>
                  <a:lnTo>
                    <a:pt x="13555" y="9968"/>
                  </a:lnTo>
                  <a:lnTo>
                    <a:pt x="14297" y="10141"/>
                  </a:lnTo>
                  <a:lnTo>
                    <a:pt x="15064" y="10290"/>
                  </a:lnTo>
                  <a:lnTo>
                    <a:pt x="15831" y="10414"/>
                  </a:lnTo>
                  <a:lnTo>
                    <a:pt x="16598" y="10512"/>
                  </a:lnTo>
                  <a:lnTo>
                    <a:pt x="17364" y="10587"/>
                  </a:lnTo>
                  <a:lnTo>
                    <a:pt x="18156" y="10661"/>
                  </a:lnTo>
                  <a:lnTo>
                    <a:pt x="18923" y="10710"/>
                  </a:lnTo>
                  <a:lnTo>
                    <a:pt x="19714" y="10760"/>
                  </a:lnTo>
                  <a:lnTo>
                    <a:pt x="20481" y="10785"/>
                  </a:lnTo>
                  <a:lnTo>
                    <a:pt x="22410" y="10785"/>
                  </a:lnTo>
                  <a:lnTo>
                    <a:pt x="23573" y="10735"/>
                  </a:lnTo>
                  <a:lnTo>
                    <a:pt x="24711" y="10661"/>
                  </a:lnTo>
                  <a:lnTo>
                    <a:pt x="25824" y="10562"/>
                  </a:lnTo>
                  <a:lnTo>
                    <a:pt x="26961" y="10438"/>
                  </a:lnTo>
                  <a:lnTo>
                    <a:pt x="28074" y="10315"/>
                  </a:lnTo>
                  <a:lnTo>
                    <a:pt x="29163" y="10141"/>
                  </a:lnTo>
                  <a:lnTo>
                    <a:pt x="30251" y="9968"/>
                  </a:lnTo>
                  <a:lnTo>
                    <a:pt x="31315" y="9795"/>
                  </a:lnTo>
                  <a:lnTo>
                    <a:pt x="32353" y="9573"/>
                  </a:lnTo>
                  <a:lnTo>
                    <a:pt x="33368" y="9375"/>
                  </a:lnTo>
                  <a:lnTo>
                    <a:pt x="34357" y="9152"/>
                  </a:lnTo>
                  <a:lnTo>
                    <a:pt x="36286" y="8682"/>
                  </a:lnTo>
                  <a:lnTo>
                    <a:pt x="38067" y="8187"/>
                  </a:lnTo>
                  <a:lnTo>
                    <a:pt x="39700" y="7693"/>
                  </a:lnTo>
                  <a:lnTo>
                    <a:pt x="41184" y="7223"/>
                  </a:lnTo>
                  <a:lnTo>
                    <a:pt x="42470" y="6802"/>
                  </a:lnTo>
                  <a:lnTo>
                    <a:pt x="43583" y="6407"/>
                  </a:lnTo>
                  <a:lnTo>
                    <a:pt x="45141" y="5813"/>
                  </a:lnTo>
                  <a:lnTo>
                    <a:pt x="45685" y="5590"/>
                  </a:lnTo>
                  <a:lnTo>
                    <a:pt x="45710" y="5566"/>
                  </a:lnTo>
                  <a:lnTo>
                    <a:pt x="45735" y="5516"/>
                  </a:lnTo>
                  <a:lnTo>
                    <a:pt x="45759" y="5491"/>
                  </a:lnTo>
                  <a:lnTo>
                    <a:pt x="45735" y="5442"/>
                  </a:lnTo>
                  <a:lnTo>
                    <a:pt x="45710" y="5392"/>
                  </a:lnTo>
                  <a:lnTo>
                    <a:pt x="45685" y="5368"/>
                  </a:lnTo>
                  <a:lnTo>
                    <a:pt x="45611" y="5368"/>
                  </a:lnTo>
                  <a:lnTo>
                    <a:pt x="45589" y="5374"/>
                  </a:lnTo>
                  <a:lnTo>
                    <a:pt x="45589" y="5374"/>
                  </a:lnTo>
                  <a:lnTo>
                    <a:pt x="45586" y="5368"/>
                  </a:lnTo>
                  <a:lnTo>
                    <a:pt x="45577" y="5377"/>
                  </a:lnTo>
                  <a:lnTo>
                    <a:pt x="45577" y="5377"/>
                  </a:lnTo>
                  <a:lnTo>
                    <a:pt x="44300" y="5714"/>
                  </a:lnTo>
                  <a:lnTo>
                    <a:pt x="43039" y="6036"/>
                  </a:lnTo>
                  <a:lnTo>
                    <a:pt x="41777" y="6332"/>
                  </a:lnTo>
                  <a:lnTo>
                    <a:pt x="40541" y="6604"/>
                  </a:lnTo>
                  <a:lnTo>
                    <a:pt x="39329" y="6852"/>
                  </a:lnTo>
                  <a:lnTo>
                    <a:pt x="38117" y="7074"/>
                  </a:lnTo>
                  <a:lnTo>
                    <a:pt x="36929" y="7272"/>
                  </a:lnTo>
                  <a:lnTo>
                    <a:pt x="35767" y="7445"/>
                  </a:lnTo>
                  <a:lnTo>
                    <a:pt x="34629" y="7594"/>
                  </a:lnTo>
                  <a:lnTo>
                    <a:pt x="33491" y="7742"/>
                  </a:lnTo>
                  <a:lnTo>
                    <a:pt x="32378" y="7841"/>
                  </a:lnTo>
                  <a:lnTo>
                    <a:pt x="31290" y="7915"/>
                  </a:lnTo>
                  <a:lnTo>
                    <a:pt x="30226" y="7990"/>
                  </a:lnTo>
                  <a:lnTo>
                    <a:pt x="29163" y="8039"/>
                  </a:lnTo>
                  <a:lnTo>
                    <a:pt x="28124" y="8064"/>
                  </a:lnTo>
                  <a:lnTo>
                    <a:pt x="27110" y="8064"/>
                  </a:lnTo>
                  <a:lnTo>
                    <a:pt x="25477" y="8039"/>
                  </a:lnTo>
                  <a:lnTo>
                    <a:pt x="23894" y="7990"/>
                  </a:lnTo>
                  <a:lnTo>
                    <a:pt x="22361" y="7866"/>
                  </a:lnTo>
                  <a:lnTo>
                    <a:pt x="20877" y="7717"/>
                  </a:lnTo>
                  <a:lnTo>
                    <a:pt x="19442" y="7544"/>
                  </a:lnTo>
                  <a:lnTo>
                    <a:pt x="18057" y="7322"/>
                  </a:lnTo>
                  <a:lnTo>
                    <a:pt x="16721" y="7074"/>
                  </a:lnTo>
                  <a:lnTo>
                    <a:pt x="15435" y="6802"/>
                  </a:lnTo>
                  <a:lnTo>
                    <a:pt x="14198" y="6506"/>
                  </a:lnTo>
                  <a:lnTo>
                    <a:pt x="13036" y="6209"/>
                  </a:lnTo>
                  <a:lnTo>
                    <a:pt x="11898" y="5862"/>
                  </a:lnTo>
                  <a:lnTo>
                    <a:pt x="10810" y="5516"/>
                  </a:lnTo>
                  <a:lnTo>
                    <a:pt x="9796" y="5170"/>
                  </a:lnTo>
                  <a:lnTo>
                    <a:pt x="8806" y="4799"/>
                  </a:lnTo>
                  <a:lnTo>
                    <a:pt x="7891" y="4428"/>
                  </a:lnTo>
                  <a:lnTo>
                    <a:pt x="7001" y="4032"/>
                  </a:lnTo>
                  <a:lnTo>
                    <a:pt x="6184" y="3661"/>
                  </a:lnTo>
                  <a:lnTo>
                    <a:pt x="5418" y="3290"/>
                  </a:lnTo>
                  <a:lnTo>
                    <a:pt x="4700" y="2919"/>
                  </a:lnTo>
                  <a:lnTo>
                    <a:pt x="4033" y="2573"/>
                  </a:lnTo>
                  <a:lnTo>
                    <a:pt x="2870" y="1880"/>
                  </a:lnTo>
                  <a:lnTo>
                    <a:pt x="1905" y="1287"/>
                  </a:lnTo>
                  <a:lnTo>
                    <a:pt x="1163" y="767"/>
                  </a:lnTo>
                  <a:lnTo>
                    <a:pt x="619" y="371"/>
                  </a:lnTo>
                  <a:lnTo>
                    <a:pt x="298" y="124"/>
                  </a:lnTo>
                  <a:lnTo>
                    <a:pt x="223" y="50"/>
                  </a:lnTo>
                  <a:lnTo>
                    <a:pt x="223" y="50"/>
                  </a:lnTo>
                  <a:lnTo>
                    <a:pt x="199" y="25"/>
                  </a:lnTo>
                  <a:lnTo>
                    <a:pt x="125" y="0"/>
                  </a:lnTo>
                  <a:close/>
                </a:path>
              </a:pathLst>
            </a:custGeom>
            <a:solidFill>
              <a:srgbClr val="462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609;p66"/>
            <p:cNvSpPr/>
            <p:nvPr/>
          </p:nvSpPr>
          <p:spPr>
            <a:xfrm>
              <a:off x="3341900" y="2558200"/>
              <a:ext cx="152750" cy="152750"/>
            </a:xfrm>
            <a:custGeom>
              <a:avLst/>
              <a:gdLst/>
              <a:ahLst/>
              <a:cxnLst/>
              <a:rect l="l" t="t" r="r" b="b"/>
              <a:pathLst>
                <a:path w="6110" h="6110" extrusionOk="0">
                  <a:moveTo>
                    <a:pt x="2795" y="1"/>
                  </a:moveTo>
                  <a:lnTo>
                    <a:pt x="2498" y="50"/>
                  </a:lnTo>
                  <a:lnTo>
                    <a:pt x="2201" y="99"/>
                  </a:lnTo>
                  <a:lnTo>
                    <a:pt x="1929" y="198"/>
                  </a:lnTo>
                  <a:lnTo>
                    <a:pt x="1657" y="322"/>
                  </a:lnTo>
                  <a:lnTo>
                    <a:pt x="1410" y="470"/>
                  </a:lnTo>
                  <a:lnTo>
                    <a:pt x="1163" y="644"/>
                  </a:lnTo>
                  <a:lnTo>
                    <a:pt x="940" y="842"/>
                  </a:lnTo>
                  <a:lnTo>
                    <a:pt x="742" y="1064"/>
                  </a:lnTo>
                  <a:lnTo>
                    <a:pt x="569" y="1287"/>
                  </a:lnTo>
                  <a:lnTo>
                    <a:pt x="396" y="1534"/>
                  </a:lnTo>
                  <a:lnTo>
                    <a:pt x="272" y="1806"/>
                  </a:lnTo>
                  <a:lnTo>
                    <a:pt x="149" y="2078"/>
                  </a:lnTo>
                  <a:lnTo>
                    <a:pt x="74" y="2375"/>
                  </a:lnTo>
                  <a:lnTo>
                    <a:pt x="25" y="2697"/>
                  </a:lnTo>
                  <a:lnTo>
                    <a:pt x="0" y="2993"/>
                  </a:lnTo>
                  <a:lnTo>
                    <a:pt x="0" y="3315"/>
                  </a:lnTo>
                  <a:lnTo>
                    <a:pt x="50" y="3612"/>
                  </a:lnTo>
                  <a:lnTo>
                    <a:pt x="124" y="3909"/>
                  </a:lnTo>
                  <a:lnTo>
                    <a:pt x="223" y="4181"/>
                  </a:lnTo>
                  <a:lnTo>
                    <a:pt x="346" y="4453"/>
                  </a:lnTo>
                  <a:lnTo>
                    <a:pt x="495" y="4700"/>
                  </a:lnTo>
                  <a:lnTo>
                    <a:pt x="668" y="4947"/>
                  </a:lnTo>
                  <a:lnTo>
                    <a:pt x="841" y="5170"/>
                  </a:lnTo>
                  <a:lnTo>
                    <a:pt x="1064" y="5368"/>
                  </a:lnTo>
                  <a:lnTo>
                    <a:pt x="1286" y="5541"/>
                  </a:lnTo>
                  <a:lnTo>
                    <a:pt x="1558" y="5714"/>
                  </a:lnTo>
                  <a:lnTo>
                    <a:pt x="1806" y="5838"/>
                  </a:lnTo>
                  <a:lnTo>
                    <a:pt x="2103" y="5962"/>
                  </a:lnTo>
                  <a:lnTo>
                    <a:pt x="2399" y="6036"/>
                  </a:lnTo>
                  <a:lnTo>
                    <a:pt x="2696" y="6085"/>
                  </a:lnTo>
                  <a:lnTo>
                    <a:pt x="3018" y="6110"/>
                  </a:lnTo>
                  <a:lnTo>
                    <a:pt x="3315" y="6110"/>
                  </a:lnTo>
                  <a:lnTo>
                    <a:pt x="3611" y="6060"/>
                  </a:lnTo>
                  <a:lnTo>
                    <a:pt x="3908" y="5986"/>
                  </a:lnTo>
                  <a:lnTo>
                    <a:pt x="4205" y="5887"/>
                  </a:lnTo>
                  <a:lnTo>
                    <a:pt x="4452" y="5764"/>
                  </a:lnTo>
                  <a:lnTo>
                    <a:pt x="4724" y="5615"/>
                  </a:lnTo>
                  <a:lnTo>
                    <a:pt x="4947" y="5442"/>
                  </a:lnTo>
                  <a:lnTo>
                    <a:pt x="5170" y="5269"/>
                  </a:lnTo>
                  <a:lnTo>
                    <a:pt x="5392" y="5046"/>
                  </a:lnTo>
                  <a:lnTo>
                    <a:pt x="5565" y="4824"/>
                  </a:lnTo>
                  <a:lnTo>
                    <a:pt x="5714" y="4552"/>
                  </a:lnTo>
                  <a:lnTo>
                    <a:pt x="5862" y="4304"/>
                  </a:lnTo>
                  <a:lnTo>
                    <a:pt x="5961" y="4008"/>
                  </a:lnTo>
                  <a:lnTo>
                    <a:pt x="6035" y="3711"/>
                  </a:lnTo>
                  <a:lnTo>
                    <a:pt x="6109" y="3414"/>
                  </a:lnTo>
                  <a:lnTo>
                    <a:pt x="6109" y="3092"/>
                  </a:lnTo>
                  <a:lnTo>
                    <a:pt x="6109" y="2796"/>
                  </a:lnTo>
                  <a:lnTo>
                    <a:pt x="6060" y="2499"/>
                  </a:lnTo>
                  <a:lnTo>
                    <a:pt x="6011" y="2202"/>
                  </a:lnTo>
                  <a:lnTo>
                    <a:pt x="5912" y="1905"/>
                  </a:lnTo>
                  <a:lnTo>
                    <a:pt x="5788" y="1658"/>
                  </a:lnTo>
                  <a:lnTo>
                    <a:pt x="5640" y="1386"/>
                  </a:lnTo>
                  <a:lnTo>
                    <a:pt x="5466" y="1163"/>
                  </a:lnTo>
                  <a:lnTo>
                    <a:pt x="5269" y="940"/>
                  </a:lnTo>
                  <a:lnTo>
                    <a:pt x="5046" y="743"/>
                  </a:lnTo>
                  <a:lnTo>
                    <a:pt x="4823" y="545"/>
                  </a:lnTo>
                  <a:lnTo>
                    <a:pt x="4576" y="396"/>
                  </a:lnTo>
                  <a:lnTo>
                    <a:pt x="4304" y="248"/>
                  </a:lnTo>
                  <a:lnTo>
                    <a:pt x="4032" y="149"/>
                  </a:lnTo>
                  <a:lnTo>
                    <a:pt x="3735" y="75"/>
                  </a:lnTo>
                  <a:lnTo>
                    <a:pt x="3413" y="1"/>
                  </a:lnTo>
                  <a:close/>
                </a:path>
              </a:pathLst>
            </a:custGeom>
            <a:solidFill>
              <a:srgbClr val="462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610;p66"/>
            <p:cNvSpPr/>
            <p:nvPr/>
          </p:nvSpPr>
          <p:spPr>
            <a:xfrm>
              <a:off x="3055600" y="2689900"/>
              <a:ext cx="432250" cy="644375"/>
            </a:xfrm>
            <a:custGeom>
              <a:avLst/>
              <a:gdLst/>
              <a:ahLst/>
              <a:cxnLst/>
              <a:rect l="l" t="t" r="r" b="b"/>
              <a:pathLst>
                <a:path w="17290" h="25775" extrusionOk="0">
                  <a:moveTo>
                    <a:pt x="15499" y="295"/>
                  </a:moveTo>
                  <a:lnTo>
                    <a:pt x="15607" y="792"/>
                  </a:lnTo>
                  <a:lnTo>
                    <a:pt x="15805" y="1831"/>
                  </a:lnTo>
                  <a:lnTo>
                    <a:pt x="16053" y="3291"/>
                  </a:lnTo>
                  <a:lnTo>
                    <a:pt x="16350" y="5047"/>
                  </a:lnTo>
                  <a:lnTo>
                    <a:pt x="16597" y="7100"/>
                  </a:lnTo>
                  <a:lnTo>
                    <a:pt x="16721" y="8188"/>
                  </a:lnTo>
                  <a:lnTo>
                    <a:pt x="16844" y="9301"/>
                  </a:lnTo>
                  <a:lnTo>
                    <a:pt x="16918" y="10464"/>
                  </a:lnTo>
                  <a:lnTo>
                    <a:pt x="16993" y="11626"/>
                  </a:lnTo>
                  <a:lnTo>
                    <a:pt x="17042" y="12813"/>
                  </a:lnTo>
                  <a:lnTo>
                    <a:pt x="17067" y="14001"/>
                  </a:lnTo>
                  <a:lnTo>
                    <a:pt x="17042" y="15114"/>
                  </a:lnTo>
                  <a:lnTo>
                    <a:pt x="16993" y="16227"/>
                  </a:lnTo>
                  <a:lnTo>
                    <a:pt x="16918" y="17290"/>
                  </a:lnTo>
                  <a:lnTo>
                    <a:pt x="16795" y="18329"/>
                  </a:lnTo>
                  <a:lnTo>
                    <a:pt x="16622" y="19343"/>
                  </a:lnTo>
                  <a:lnTo>
                    <a:pt x="16424" y="20283"/>
                  </a:lnTo>
                  <a:lnTo>
                    <a:pt x="16300" y="20753"/>
                  </a:lnTo>
                  <a:lnTo>
                    <a:pt x="16152" y="21198"/>
                  </a:lnTo>
                  <a:lnTo>
                    <a:pt x="16003" y="21619"/>
                  </a:lnTo>
                  <a:lnTo>
                    <a:pt x="15830" y="22039"/>
                  </a:lnTo>
                  <a:lnTo>
                    <a:pt x="15657" y="22410"/>
                  </a:lnTo>
                  <a:lnTo>
                    <a:pt x="15484" y="22806"/>
                  </a:lnTo>
                  <a:lnTo>
                    <a:pt x="15261" y="23152"/>
                  </a:lnTo>
                  <a:lnTo>
                    <a:pt x="15063" y="23474"/>
                  </a:lnTo>
                  <a:lnTo>
                    <a:pt x="14816" y="23795"/>
                  </a:lnTo>
                  <a:lnTo>
                    <a:pt x="14569" y="24068"/>
                  </a:lnTo>
                  <a:lnTo>
                    <a:pt x="14297" y="24340"/>
                  </a:lnTo>
                  <a:lnTo>
                    <a:pt x="14024" y="24587"/>
                  </a:lnTo>
                  <a:lnTo>
                    <a:pt x="13728" y="24810"/>
                  </a:lnTo>
                  <a:lnTo>
                    <a:pt x="13406" y="24983"/>
                  </a:lnTo>
                  <a:lnTo>
                    <a:pt x="13085" y="25156"/>
                  </a:lnTo>
                  <a:lnTo>
                    <a:pt x="12738" y="25280"/>
                  </a:lnTo>
                  <a:lnTo>
                    <a:pt x="12367" y="25403"/>
                  </a:lnTo>
                  <a:lnTo>
                    <a:pt x="11972" y="25477"/>
                  </a:lnTo>
                  <a:lnTo>
                    <a:pt x="11576" y="25527"/>
                  </a:lnTo>
                  <a:lnTo>
                    <a:pt x="11131" y="25527"/>
                  </a:lnTo>
                  <a:lnTo>
                    <a:pt x="10537" y="25502"/>
                  </a:lnTo>
                  <a:lnTo>
                    <a:pt x="9894" y="25428"/>
                  </a:lnTo>
                  <a:lnTo>
                    <a:pt x="9226" y="25255"/>
                  </a:lnTo>
                  <a:lnTo>
                    <a:pt x="8509" y="25057"/>
                  </a:lnTo>
                  <a:lnTo>
                    <a:pt x="7742" y="24760"/>
                  </a:lnTo>
                  <a:lnTo>
                    <a:pt x="6926" y="24414"/>
                  </a:lnTo>
                  <a:lnTo>
                    <a:pt x="6085" y="23993"/>
                  </a:lnTo>
                  <a:lnTo>
                    <a:pt x="5194" y="23474"/>
                  </a:lnTo>
                  <a:lnTo>
                    <a:pt x="4551" y="23078"/>
                  </a:lnTo>
                  <a:lnTo>
                    <a:pt x="3958" y="22682"/>
                  </a:lnTo>
                  <a:lnTo>
                    <a:pt x="3413" y="22262"/>
                  </a:lnTo>
                  <a:lnTo>
                    <a:pt x="2894" y="21841"/>
                  </a:lnTo>
                  <a:lnTo>
                    <a:pt x="2449" y="21421"/>
                  </a:lnTo>
                  <a:lnTo>
                    <a:pt x="2053" y="21000"/>
                  </a:lnTo>
                  <a:lnTo>
                    <a:pt x="1682" y="20580"/>
                  </a:lnTo>
                  <a:lnTo>
                    <a:pt x="1360" y="20135"/>
                  </a:lnTo>
                  <a:lnTo>
                    <a:pt x="1088" y="19714"/>
                  </a:lnTo>
                  <a:lnTo>
                    <a:pt x="866" y="19269"/>
                  </a:lnTo>
                  <a:lnTo>
                    <a:pt x="668" y="18824"/>
                  </a:lnTo>
                  <a:lnTo>
                    <a:pt x="520" y="18379"/>
                  </a:lnTo>
                  <a:lnTo>
                    <a:pt x="396" y="17933"/>
                  </a:lnTo>
                  <a:lnTo>
                    <a:pt x="297" y="17513"/>
                  </a:lnTo>
                  <a:lnTo>
                    <a:pt x="247" y="17068"/>
                  </a:lnTo>
                  <a:lnTo>
                    <a:pt x="247" y="16598"/>
                  </a:lnTo>
                  <a:lnTo>
                    <a:pt x="247" y="16227"/>
                  </a:lnTo>
                  <a:lnTo>
                    <a:pt x="272" y="15856"/>
                  </a:lnTo>
                  <a:lnTo>
                    <a:pt x="346" y="15485"/>
                  </a:lnTo>
                  <a:lnTo>
                    <a:pt x="421" y="15114"/>
                  </a:lnTo>
                  <a:lnTo>
                    <a:pt x="495" y="14743"/>
                  </a:lnTo>
                  <a:lnTo>
                    <a:pt x="618" y="14372"/>
                  </a:lnTo>
                  <a:lnTo>
                    <a:pt x="742" y="14001"/>
                  </a:lnTo>
                  <a:lnTo>
                    <a:pt x="891" y="13630"/>
                  </a:lnTo>
                  <a:lnTo>
                    <a:pt x="1064" y="13259"/>
                  </a:lnTo>
                  <a:lnTo>
                    <a:pt x="1237" y="12888"/>
                  </a:lnTo>
                  <a:lnTo>
                    <a:pt x="1657" y="12146"/>
                  </a:lnTo>
                  <a:lnTo>
                    <a:pt x="2127" y="11404"/>
                  </a:lnTo>
                  <a:lnTo>
                    <a:pt x="2622" y="10686"/>
                  </a:lnTo>
                  <a:lnTo>
                    <a:pt x="3042" y="10142"/>
                  </a:lnTo>
                  <a:lnTo>
                    <a:pt x="3488" y="9623"/>
                  </a:lnTo>
                  <a:lnTo>
                    <a:pt x="3958" y="9103"/>
                  </a:lnTo>
                  <a:lnTo>
                    <a:pt x="4428" y="8584"/>
                  </a:lnTo>
                  <a:lnTo>
                    <a:pt x="4922" y="8089"/>
                  </a:lnTo>
                  <a:lnTo>
                    <a:pt x="5442" y="7594"/>
                  </a:lnTo>
                  <a:lnTo>
                    <a:pt x="6480" y="6630"/>
                  </a:lnTo>
                  <a:lnTo>
                    <a:pt x="7569" y="5715"/>
                  </a:lnTo>
                  <a:lnTo>
                    <a:pt x="8657" y="4849"/>
                  </a:lnTo>
                  <a:lnTo>
                    <a:pt x="9721" y="4033"/>
                  </a:lnTo>
                  <a:lnTo>
                    <a:pt x="10760" y="3291"/>
                  </a:lnTo>
                  <a:lnTo>
                    <a:pt x="11749" y="2623"/>
                  </a:lnTo>
                  <a:lnTo>
                    <a:pt x="12664" y="2029"/>
                  </a:lnTo>
                  <a:lnTo>
                    <a:pt x="13505" y="1485"/>
                  </a:lnTo>
                  <a:lnTo>
                    <a:pt x="14222" y="1040"/>
                  </a:lnTo>
                  <a:lnTo>
                    <a:pt x="15261" y="446"/>
                  </a:lnTo>
                  <a:lnTo>
                    <a:pt x="15499" y="295"/>
                  </a:lnTo>
                  <a:close/>
                  <a:moveTo>
                    <a:pt x="15583" y="1"/>
                  </a:moveTo>
                  <a:lnTo>
                    <a:pt x="15533" y="26"/>
                  </a:lnTo>
                  <a:lnTo>
                    <a:pt x="14865" y="397"/>
                  </a:lnTo>
                  <a:lnTo>
                    <a:pt x="14099" y="842"/>
                  </a:lnTo>
                  <a:lnTo>
                    <a:pt x="13109" y="1460"/>
                  </a:lnTo>
                  <a:lnTo>
                    <a:pt x="11922" y="2227"/>
                  </a:lnTo>
                  <a:lnTo>
                    <a:pt x="10636" y="3118"/>
                  </a:lnTo>
                  <a:lnTo>
                    <a:pt x="9226" y="4132"/>
                  </a:lnTo>
                  <a:lnTo>
                    <a:pt x="8509" y="4676"/>
                  </a:lnTo>
                  <a:lnTo>
                    <a:pt x="7791" y="5245"/>
                  </a:lnTo>
                  <a:lnTo>
                    <a:pt x="7049" y="5838"/>
                  </a:lnTo>
                  <a:lnTo>
                    <a:pt x="6332" y="6457"/>
                  </a:lnTo>
                  <a:lnTo>
                    <a:pt x="5615" y="7100"/>
                  </a:lnTo>
                  <a:lnTo>
                    <a:pt x="4922" y="7743"/>
                  </a:lnTo>
                  <a:lnTo>
                    <a:pt x="4254" y="8435"/>
                  </a:lnTo>
                  <a:lnTo>
                    <a:pt x="3611" y="9128"/>
                  </a:lnTo>
                  <a:lnTo>
                    <a:pt x="3018" y="9821"/>
                  </a:lnTo>
                  <a:lnTo>
                    <a:pt x="2449" y="10538"/>
                  </a:lnTo>
                  <a:lnTo>
                    <a:pt x="1929" y="11280"/>
                  </a:lnTo>
                  <a:lnTo>
                    <a:pt x="1459" y="12022"/>
                  </a:lnTo>
                  <a:lnTo>
                    <a:pt x="1039" y="12764"/>
                  </a:lnTo>
                  <a:lnTo>
                    <a:pt x="841" y="13160"/>
                  </a:lnTo>
                  <a:lnTo>
                    <a:pt x="668" y="13531"/>
                  </a:lnTo>
                  <a:lnTo>
                    <a:pt x="520" y="13902"/>
                  </a:lnTo>
                  <a:lnTo>
                    <a:pt x="396" y="14297"/>
                  </a:lnTo>
                  <a:lnTo>
                    <a:pt x="272" y="14668"/>
                  </a:lnTo>
                  <a:lnTo>
                    <a:pt x="173" y="15064"/>
                  </a:lnTo>
                  <a:lnTo>
                    <a:pt x="99" y="15460"/>
                  </a:lnTo>
                  <a:lnTo>
                    <a:pt x="50" y="15831"/>
                  </a:lnTo>
                  <a:lnTo>
                    <a:pt x="25" y="16227"/>
                  </a:lnTo>
                  <a:lnTo>
                    <a:pt x="0" y="16598"/>
                  </a:lnTo>
                  <a:lnTo>
                    <a:pt x="25" y="17068"/>
                  </a:lnTo>
                  <a:lnTo>
                    <a:pt x="74" y="17538"/>
                  </a:lnTo>
                  <a:lnTo>
                    <a:pt x="173" y="18008"/>
                  </a:lnTo>
                  <a:lnTo>
                    <a:pt x="297" y="18453"/>
                  </a:lnTo>
                  <a:lnTo>
                    <a:pt x="445" y="18923"/>
                  </a:lnTo>
                  <a:lnTo>
                    <a:pt x="643" y="19368"/>
                  </a:lnTo>
                  <a:lnTo>
                    <a:pt x="891" y="19813"/>
                  </a:lnTo>
                  <a:lnTo>
                    <a:pt x="1187" y="20258"/>
                  </a:lnTo>
                  <a:lnTo>
                    <a:pt x="1509" y="20704"/>
                  </a:lnTo>
                  <a:lnTo>
                    <a:pt x="1880" y="21149"/>
                  </a:lnTo>
                  <a:lnTo>
                    <a:pt x="2276" y="21594"/>
                  </a:lnTo>
                  <a:lnTo>
                    <a:pt x="2746" y="22015"/>
                  </a:lnTo>
                  <a:lnTo>
                    <a:pt x="3265" y="22435"/>
                  </a:lnTo>
                  <a:lnTo>
                    <a:pt x="3809" y="22856"/>
                  </a:lnTo>
                  <a:lnTo>
                    <a:pt x="4428" y="23276"/>
                  </a:lnTo>
                  <a:lnTo>
                    <a:pt x="5071" y="23672"/>
                  </a:lnTo>
                  <a:lnTo>
                    <a:pt x="5986" y="24191"/>
                  </a:lnTo>
                  <a:lnTo>
                    <a:pt x="6827" y="24612"/>
                  </a:lnTo>
                  <a:lnTo>
                    <a:pt x="7643" y="24983"/>
                  </a:lnTo>
                  <a:lnTo>
                    <a:pt x="8435" y="25280"/>
                  </a:lnTo>
                  <a:lnTo>
                    <a:pt x="9152" y="25502"/>
                  </a:lnTo>
                  <a:lnTo>
                    <a:pt x="9844" y="25651"/>
                  </a:lnTo>
                  <a:lnTo>
                    <a:pt x="10512" y="25750"/>
                  </a:lnTo>
                  <a:lnTo>
                    <a:pt x="11131" y="25774"/>
                  </a:lnTo>
                  <a:lnTo>
                    <a:pt x="11576" y="25750"/>
                  </a:lnTo>
                  <a:lnTo>
                    <a:pt x="12021" y="25700"/>
                  </a:lnTo>
                  <a:lnTo>
                    <a:pt x="12417" y="25626"/>
                  </a:lnTo>
                  <a:lnTo>
                    <a:pt x="12812" y="25502"/>
                  </a:lnTo>
                  <a:lnTo>
                    <a:pt x="13184" y="25378"/>
                  </a:lnTo>
                  <a:lnTo>
                    <a:pt x="13530" y="25205"/>
                  </a:lnTo>
                  <a:lnTo>
                    <a:pt x="13851" y="24983"/>
                  </a:lnTo>
                  <a:lnTo>
                    <a:pt x="14173" y="24760"/>
                  </a:lnTo>
                  <a:lnTo>
                    <a:pt x="14395" y="24587"/>
                  </a:lnTo>
                  <a:lnTo>
                    <a:pt x="14593" y="24389"/>
                  </a:lnTo>
                  <a:lnTo>
                    <a:pt x="14816" y="24167"/>
                  </a:lnTo>
                  <a:lnTo>
                    <a:pt x="14989" y="23944"/>
                  </a:lnTo>
                  <a:lnTo>
                    <a:pt x="15360" y="23449"/>
                  </a:lnTo>
                  <a:lnTo>
                    <a:pt x="15682" y="22905"/>
                  </a:lnTo>
                  <a:lnTo>
                    <a:pt x="15978" y="22336"/>
                  </a:lnTo>
                  <a:lnTo>
                    <a:pt x="16226" y="21693"/>
                  </a:lnTo>
                  <a:lnTo>
                    <a:pt x="16448" y="21050"/>
                  </a:lnTo>
                  <a:lnTo>
                    <a:pt x="16646" y="20357"/>
                  </a:lnTo>
                  <a:lnTo>
                    <a:pt x="16795" y="19640"/>
                  </a:lnTo>
                  <a:lnTo>
                    <a:pt x="16943" y="18873"/>
                  </a:lnTo>
                  <a:lnTo>
                    <a:pt x="17067" y="18107"/>
                  </a:lnTo>
                  <a:lnTo>
                    <a:pt x="17141" y="17315"/>
                  </a:lnTo>
                  <a:lnTo>
                    <a:pt x="17215" y="16499"/>
                  </a:lnTo>
                  <a:lnTo>
                    <a:pt x="17265" y="15683"/>
                  </a:lnTo>
                  <a:lnTo>
                    <a:pt x="17289" y="14842"/>
                  </a:lnTo>
                  <a:lnTo>
                    <a:pt x="17289" y="14001"/>
                  </a:lnTo>
                  <a:lnTo>
                    <a:pt x="17265" y="12739"/>
                  </a:lnTo>
                  <a:lnTo>
                    <a:pt x="17215" y="11478"/>
                  </a:lnTo>
                  <a:lnTo>
                    <a:pt x="17141" y="10216"/>
                  </a:lnTo>
                  <a:lnTo>
                    <a:pt x="17042" y="8980"/>
                  </a:lnTo>
                  <a:lnTo>
                    <a:pt x="16918" y="7792"/>
                  </a:lnTo>
                  <a:lnTo>
                    <a:pt x="16795" y="6630"/>
                  </a:lnTo>
                  <a:lnTo>
                    <a:pt x="16646" y="5541"/>
                  </a:lnTo>
                  <a:lnTo>
                    <a:pt x="16498" y="4527"/>
                  </a:lnTo>
                  <a:lnTo>
                    <a:pt x="16201" y="2722"/>
                  </a:lnTo>
                  <a:lnTo>
                    <a:pt x="15954" y="1312"/>
                  </a:lnTo>
                  <a:lnTo>
                    <a:pt x="15706" y="100"/>
                  </a:lnTo>
                  <a:lnTo>
                    <a:pt x="15682" y="50"/>
                  </a:lnTo>
                  <a:lnTo>
                    <a:pt x="15632" y="26"/>
                  </a:lnTo>
                  <a:lnTo>
                    <a:pt x="15583" y="1"/>
                  </a:lnTo>
                  <a:close/>
                </a:path>
              </a:pathLst>
            </a:custGeom>
            <a:solidFill>
              <a:srgbClr val="462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611;p66"/>
            <p:cNvSpPr/>
            <p:nvPr/>
          </p:nvSpPr>
          <p:spPr>
            <a:xfrm>
              <a:off x="3435875" y="2706000"/>
              <a:ext cx="351250" cy="501500"/>
            </a:xfrm>
            <a:custGeom>
              <a:avLst/>
              <a:gdLst/>
              <a:ahLst/>
              <a:cxnLst/>
              <a:rect l="l" t="t" r="r" b="b"/>
              <a:pathLst>
                <a:path w="14050" h="20060" extrusionOk="0">
                  <a:moveTo>
                    <a:pt x="582" y="331"/>
                  </a:moveTo>
                  <a:lnTo>
                    <a:pt x="1559" y="1088"/>
                  </a:lnTo>
                  <a:lnTo>
                    <a:pt x="2350" y="1707"/>
                  </a:lnTo>
                  <a:lnTo>
                    <a:pt x="3266" y="2449"/>
                  </a:lnTo>
                  <a:lnTo>
                    <a:pt x="4304" y="3314"/>
                  </a:lnTo>
                  <a:lnTo>
                    <a:pt x="5418" y="4304"/>
                  </a:lnTo>
                  <a:lnTo>
                    <a:pt x="6580" y="5343"/>
                  </a:lnTo>
                  <a:lnTo>
                    <a:pt x="7767" y="6480"/>
                  </a:lnTo>
                  <a:lnTo>
                    <a:pt x="8930" y="7643"/>
                  </a:lnTo>
                  <a:lnTo>
                    <a:pt x="9474" y="8261"/>
                  </a:lnTo>
                  <a:lnTo>
                    <a:pt x="10043" y="8855"/>
                  </a:lnTo>
                  <a:lnTo>
                    <a:pt x="10562" y="9473"/>
                  </a:lnTo>
                  <a:lnTo>
                    <a:pt x="11057" y="10092"/>
                  </a:lnTo>
                  <a:lnTo>
                    <a:pt x="11527" y="10710"/>
                  </a:lnTo>
                  <a:lnTo>
                    <a:pt x="11972" y="11304"/>
                  </a:lnTo>
                  <a:lnTo>
                    <a:pt x="12368" y="11922"/>
                  </a:lnTo>
                  <a:lnTo>
                    <a:pt x="12739" y="12516"/>
                  </a:lnTo>
                  <a:lnTo>
                    <a:pt x="13060" y="13109"/>
                  </a:lnTo>
                  <a:lnTo>
                    <a:pt x="13308" y="13703"/>
                  </a:lnTo>
                  <a:lnTo>
                    <a:pt x="13530" y="14272"/>
                  </a:lnTo>
                  <a:lnTo>
                    <a:pt x="13679" y="14816"/>
                  </a:lnTo>
                  <a:lnTo>
                    <a:pt x="13778" y="15335"/>
                  </a:lnTo>
                  <a:lnTo>
                    <a:pt x="13802" y="15607"/>
                  </a:lnTo>
                  <a:lnTo>
                    <a:pt x="13827" y="15855"/>
                  </a:lnTo>
                  <a:lnTo>
                    <a:pt x="13802" y="16127"/>
                  </a:lnTo>
                  <a:lnTo>
                    <a:pt x="13778" y="16374"/>
                  </a:lnTo>
                  <a:lnTo>
                    <a:pt x="13728" y="16622"/>
                  </a:lnTo>
                  <a:lnTo>
                    <a:pt x="13654" y="16869"/>
                  </a:lnTo>
                  <a:lnTo>
                    <a:pt x="13580" y="17116"/>
                  </a:lnTo>
                  <a:lnTo>
                    <a:pt x="13456" y="17339"/>
                  </a:lnTo>
                  <a:lnTo>
                    <a:pt x="13308" y="17562"/>
                  </a:lnTo>
                  <a:lnTo>
                    <a:pt x="13159" y="17784"/>
                  </a:lnTo>
                  <a:lnTo>
                    <a:pt x="12962" y="17982"/>
                  </a:lnTo>
                  <a:lnTo>
                    <a:pt x="12764" y="18180"/>
                  </a:lnTo>
                  <a:lnTo>
                    <a:pt x="12516" y="18378"/>
                  </a:lnTo>
                  <a:lnTo>
                    <a:pt x="12269" y="18551"/>
                  </a:lnTo>
                  <a:lnTo>
                    <a:pt x="11972" y="18724"/>
                  </a:lnTo>
                  <a:lnTo>
                    <a:pt x="11651" y="18897"/>
                  </a:lnTo>
                  <a:lnTo>
                    <a:pt x="11304" y="19046"/>
                  </a:lnTo>
                  <a:lnTo>
                    <a:pt x="10933" y="19194"/>
                  </a:lnTo>
                  <a:lnTo>
                    <a:pt x="10463" y="19342"/>
                  </a:lnTo>
                  <a:lnTo>
                    <a:pt x="10018" y="19466"/>
                  </a:lnTo>
                  <a:lnTo>
                    <a:pt x="9573" y="19590"/>
                  </a:lnTo>
                  <a:lnTo>
                    <a:pt x="9128" y="19664"/>
                  </a:lnTo>
                  <a:lnTo>
                    <a:pt x="8732" y="19738"/>
                  </a:lnTo>
                  <a:lnTo>
                    <a:pt x="8311" y="19788"/>
                  </a:lnTo>
                  <a:lnTo>
                    <a:pt x="7940" y="19812"/>
                  </a:lnTo>
                  <a:lnTo>
                    <a:pt x="7545" y="19837"/>
                  </a:lnTo>
                  <a:lnTo>
                    <a:pt x="7001" y="19812"/>
                  </a:lnTo>
                  <a:lnTo>
                    <a:pt x="6456" y="19738"/>
                  </a:lnTo>
                  <a:lnTo>
                    <a:pt x="5937" y="19639"/>
                  </a:lnTo>
                  <a:lnTo>
                    <a:pt x="5467" y="19491"/>
                  </a:lnTo>
                  <a:lnTo>
                    <a:pt x="5022" y="19293"/>
                  </a:lnTo>
                  <a:lnTo>
                    <a:pt x="4601" y="19070"/>
                  </a:lnTo>
                  <a:lnTo>
                    <a:pt x="4181" y="18798"/>
                  </a:lnTo>
                  <a:lnTo>
                    <a:pt x="3810" y="18501"/>
                  </a:lnTo>
                  <a:lnTo>
                    <a:pt x="3538" y="18254"/>
                  </a:lnTo>
                  <a:lnTo>
                    <a:pt x="3290" y="18007"/>
                  </a:lnTo>
                  <a:lnTo>
                    <a:pt x="3043" y="17735"/>
                  </a:lnTo>
                  <a:lnTo>
                    <a:pt x="2820" y="17438"/>
                  </a:lnTo>
                  <a:lnTo>
                    <a:pt x="2598" y="17141"/>
                  </a:lnTo>
                  <a:lnTo>
                    <a:pt x="2400" y="16819"/>
                  </a:lnTo>
                  <a:lnTo>
                    <a:pt x="2202" y="16473"/>
                  </a:lnTo>
                  <a:lnTo>
                    <a:pt x="2029" y="16127"/>
                  </a:lnTo>
                  <a:lnTo>
                    <a:pt x="1683" y="15385"/>
                  </a:lnTo>
                  <a:lnTo>
                    <a:pt x="1386" y="14618"/>
                  </a:lnTo>
                  <a:lnTo>
                    <a:pt x="1139" y="13827"/>
                  </a:lnTo>
                  <a:lnTo>
                    <a:pt x="941" y="12986"/>
                  </a:lnTo>
                  <a:lnTo>
                    <a:pt x="743" y="12120"/>
                  </a:lnTo>
                  <a:lnTo>
                    <a:pt x="594" y="11254"/>
                  </a:lnTo>
                  <a:lnTo>
                    <a:pt x="471" y="10364"/>
                  </a:lnTo>
                  <a:lnTo>
                    <a:pt x="396" y="9473"/>
                  </a:lnTo>
                  <a:lnTo>
                    <a:pt x="322" y="8608"/>
                  </a:lnTo>
                  <a:lnTo>
                    <a:pt x="273" y="7717"/>
                  </a:lnTo>
                  <a:lnTo>
                    <a:pt x="248" y="6876"/>
                  </a:lnTo>
                  <a:lnTo>
                    <a:pt x="248" y="6035"/>
                  </a:lnTo>
                  <a:lnTo>
                    <a:pt x="248" y="4823"/>
                  </a:lnTo>
                  <a:lnTo>
                    <a:pt x="298" y="3710"/>
                  </a:lnTo>
                  <a:lnTo>
                    <a:pt x="347" y="2721"/>
                  </a:lnTo>
                  <a:lnTo>
                    <a:pt x="421" y="1830"/>
                  </a:lnTo>
                  <a:lnTo>
                    <a:pt x="545" y="594"/>
                  </a:lnTo>
                  <a:lnTo>
                    <a:pt x="582" y="331"/>
                  </a:lnTo>
                  <a:close/>
                  <a:moveTo>
                    <a:pt x="446" y="0"/>
                  </a:moveTo>
                  <a:lnTo>
                    <a:pt x="396" y="50"/>
                  </a:lnTo>
                  <a:lnTo>
                    <a:pt x="372" y="99"/>
                  </a:lnTo>
                  <a:lnTo>
                    <a:pt x="322" y="544"/>
                  </a:lnTo>
                  <a:lnTo>
                    <a:pt x="199" y="1806"/>
                  </a:lnTo>
                  <a:lnTo>
                    <a:pt x="124" y="2696"/>
                  </a:lnTo>
                  <a:lnTo>
                    <a:pt x="75" y="3710"/>
                  </a:lnTo>
                  <a:lnTo>
                    <a:pt x="25" y="4823"/>
                  </a:lnTo>
                  <a:lnTo>
                    <a:pt x="1" y="6035"/>
                  </a:lnTo>
                  <a:lnTo>
                    <a:pt x="25" y="7148"/>
                  </a:lnTo>
                  <a:lnTo>
                    <a:pt x="75" y="8311"/>
                  </a:lnTo>
                  <a:lnTo>
                    <a:pt x="149" y="9498"/>
                  </a:lnTo>
                  <a:lnTo>
                    <a:pt x="273" y="10685"/>
                  </a:lnTo>
                  <a:lnTo>
                    <a:pt x="471" y="11873"/>
                  </a:lnTo>
                  <a:lnTo>
                    <a:pt x="570" y="12466"/>
                  </a:lnTo>
                  <a:lnTo>
                    <a:pt x="693" y="13035"/>
                  </a:lnTo>
                  <a:lnTo>
                    <a:pt x="842" y="13604"/>
                  </a:lnTo>
                  <a:lnTo>
                    <a:pt x="990" y="14148"/>
                  </a:lnTo>
                  <a:lnTo>
                    <a:pt x="1188" y="14692"/>
                  </a:lnTo>
                  <a:lnTo>
                    <a:pt x="1361" y="15236"/>
                  </a:lnTo>
                  <a:lnTo>
                    <a:pt x="1584" y="15731"/>
                  </a:lnTo>
                  <a:lnTo>
                    <a:pt x="1806" y="16226"/>
                  </a:lnTo>
                  <a:lnTo>
                    <a:pt x="2078" y="16696"/>
                  </a:lnTo>
                  <a:lnTo>
                    <a:pt x="2350" y="17141"/>
                  </a:lnTo>
                  <a:lnTo>
                    <a:pt x="2647" y="17586"/>
                  </a:lnTo>
                  <a:lnTo>
                    <a:pt x="2944" y="17982"/>
                  </a:lnTo>
                  <a:lnTo>
                    <a:pt x="3290" y="18353"/>
                  </a:lnTo>
                  <a:lnTo>
                    <a:pt x="3661" y="18675"/>
                  </a:lnTo>
                  <a:lnTo>
                    <a:pt x="4057" y="18996"/>
                  </a:lnTo>
                  <a:lnTo>
                    <a:pt x="4478" y="19268"/>
                  </a:lnTo>
                  <a:lnTo>
                    <a:pt x="4923" y="19491"/>
                  </a:lnTo>
                  <a:lnTo>
                    <a:pt x="5393" y="19689"/>
                  </a:lnTo>
                  <a:lnTo>
                    <a:pt x="5887" y="19862"/>
                  </a:lnTo>
                  <a:lnTo>
                    <a:pt x="6407" y="19961"/>
                  </a:lnTo>
                  <a:lnTo>
                    <a:pt x="6976" y="20035"/>
                  </a:lnTo>
                  <a:lnTo>
                    <a:pt x="7545" y="20060"/>
                  </a:lnTo>
                  <a:lnTo>
                    <a:pt x="7940" y="20060"/>
                  </a:lnTo>
                  <a:lnTo>
                    <a:pt x="8336" y="20035"/>
                  </a:lnTo>
                  <a:lnTo>
                    <a:pt x="8757" y="19985"/>
                  </a:lnTo>
                  <a:lnTo>
                    <a:pt x="9177" y="19911"/>
                  </a:lnTo>
                  <a:lnTo>
                    <a:pt x="9622" y="19812"/>
                  </a:lnTo>
                  <a:lnTo>
                    <a:pt x="10068" y="19689"/>
                  </a:lnTo>
                  <a:lnTo>
                    <a:pt x="10538" y="19565"/>
                  </a:lnTo>
                  <a:lnTo>
                    <a:pt x="11008" y="19392"/>
                  </a:lnTo>
                  <a:lnTo>
                    <a:pt x="11403" y="19243"/>
                  </a:lnTo>
                  <a:lnTo>
                    <a:pt x="11750" y="19095"/>
                  </a:lnTo>
                  <a:lnTo>
                    <a:pt x="12096" y="18922"/>
                  </a:lnTo>
                  <a:lnTo>
                    <a:pt x="12393" y="18749"/>
                  </a:lnTo>
                  <a:lnTo>
                    <a:pt x="12665" y="18551"/>
                  </a:lnTo>
                  <a:lnTo>
                    <a:pt x="12912" y="18353"/>
                  </a:lnTo>
                  <a:lnTo>
                    <a:pt x="13135" y="18130"/>
                  </a:lnTo>
                  <a:lnTo>
                    <a:pt x="13333" y="17908"/>
                  </a:lnTo>
                  <a:lnTo>
                    <a:pt x="13506" y="17685"/>
                  </a:lnTo>
                  <a:lnTo>
                    <a:pt x="13654" y="17438"/>
                  </a:lnTo>
                  <a:lnTo>
                    <a:pt x="13778" y="17190"/>
                  </a:lnTo>
                  <a:lnTo>
                    <a:pt x="13877" y="16943"/>
                  </a:lnTo>
                  <a:lnTo>
                    <a:pt x="13951" y="16671"/>
                  </a:lnTo>
                  <a:lnTo>
                    <a:pt x="14000" y="16424"/>
                  </a:lnTo>
                  <a:lnTo>
                    <a:pt x="14050" y="16127"/>
                  </a:lnTo>
                  <a:lnTo>
                    <a:pt x="14050" y="15855"/>
                  </a:lnTo>
                  <a:lnTo>
                    <a:pt x="14050" y="15558"/>
                  </a:lnTo>
                  <a:lnTo>
                    <a:pt x="14000" y="15286"/>
                  </a:lnTo>
                  <a:lnTo>
                    <a:pt x="13976" y="14989"/>
                  </a:lnTo>
                  <a:lnTo>
                    <a:pt x="13901" y="14692"/>
                  </a:lnTo>
                  <a:lnTo>
                    <a:pt x="13802" y="14371"/>
                  </a:lnTo>
                  <a:lnTo>
                    <a:pt x="13704" y="14074"/>
                  </a:lnTo>
                  <a:lnTo>
                    <a:pt x="13456" y="13456"/>
                  </a:lnTo>
                  <a:lnTo>
                    <a:pt x="13159" y="12813"/>
                  </a:lnTo>
                  <a:lnTo>
                    <a:pt x="12788" y="12169"/>
                  </a:lnTo>
                  <a:lnTo>
                    <a:pt x="12393" y="11502"/>
                  </a:lnTo>
                  <a:lnTo>
                    <a:pt x="11923" y="10858"/>
                  </a:lnTo>
                  <a:lnTo>
                    <a:pt x="11552" y="10364"/>
                  </a:lnTo>
                  <a:lnTo>
                    <a:pt x="11181" y="9869"/>
                  </a:lnTo>
                  <a:lnTo>
                    <a:pt x="10340" y="8880"/>
                  </a:lnTo>
                  <a:lnTo>
                    <a:pt x="9474" y="7890"/>
                  </a:lnTo>
                  <a:lnTo>
                    <a:pt x="8559" y="6926"/>
                  </a:lnTo>
                  <a:lnTo>
                    <a:pt x="7619" y="6011"/>
                  </a:lnTo>
                  <a:lnTo>
                    <a:pt x="6654" y="5095"/>
                  </a:lnTo>
                  <a:lnTo>
                    <a:pt x="5739" y="4254"/>
                  </a:lnTo>
                  <a:lnTo>
                    <a:pt x="4824" y="3463"/>
                  </a:lnTo>
                  <a:lnTo>
                    <a:pt x="3958" y="2721"/>
                  </a:lnTo>
                  <a:lnTo>
                    <a:pt x="3167" y="2053"/>
                  </a:lnTo>
                  <a:lnTo>
                    <a:pt x="1806" y="965"/>
                  </a:lnTo>
                  <a:lnTo>
                    <a:pt x="891" y="272"/>
                  </a:lnTo>
                  <a:lnTo>
                    <a:pt x="570" y="25"/>
                  </a:lnTo>
                  <a:lnTo>
                    <a:pt x="495" y="0"/>
                  </a:lnTo>
                  <a:close/>
                </a:path>
              </a:pathLst>
            </a:custGeom>
            <a:solidFill>
              <a:srgbClr val="462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612;p66"/>
            <p:cNvSpPr/>
            <p:nvPr/>
          </p:nvSpPr>
          <p:spPr>
            <a:xfrm>
              <a:off x="1417550" y="3689175"/>
              <a:ext cx="19825" cy="120600"/>
            </a:xfrm>
            <a:custGeom>
              <a:avLst/>
              <a:gdLst/>
              <a:ahLst/>
              <a:cxnLst/>
              <a:rect l="l" t="t" r="r" b="b"/>
              <a:pathLst>
                <a:path w="793" h="4824" extrusionOk="0">
                  <a:moveTo>
                    <a:pt x="792" y="1"/>
                  </a:moveTo>
                  <a:lnTo>
                    <a:pt x="545" y="1188"/>
                  </a:lnTo>
                  <a:lnTo>
                    <a:pt x="347" y="2400"/>
                  </a:lnTo>
                  <a:lnTo>
                    <a:pt x="330" y="2506"/>
                  </a:lnTo>
                  <a:lnTo>
                    <a:pt x="330" y="2506"/>
                  </a:lnTo>
                  <a:lnTo>
                    <a:pt x="594" y="2746"/>
                  </a:lnTo>
                  <a:lnTo>
                    <a:pt x="693" y="1386"/>
                  </a:lnTo>
                  <a:lnTo>
                    <a:pt x="792" y="1"/>
                  </a:lnTo>
                  <a:close/>
                  <a:moveTo>
                    <a:pt x="322" y="2499"/>
                  </a:moveTo>
                  <a:lnTo>
                    <a:pt x="233" y="3098"/>
                  </a:lnTo>
                  <a:lnTo>
                    <a:pt x="330" y="2506"/>
                  </a:lnTo>
                  <a:lnTo>
                    <a:pt x="330" y="2506"/>
                  </a:lnTo>
                  <a:lnTo>
                    <a:pt x="322" y="2499"/>
                  </a:lnTo>
                  <a:close/>
                  <a:moveTo>
                    <a:pt x="233" y="3098"/>
                  </a:moveTo>
                  <a:lnTo>
                    <a:pt x="149" y="3612"/>
                  </a:lnTo>
                  <a:lnTo>
                    <a:pt x="1" y="4824"/>
                  </a:lnTo>
                  <a:lnTo>
                    <a:pt x="149" y="3661"/>
                  </a:lnTo>
                  <a:lnTo>
                    <a:pt x="233" y="3098"/>
                  </a:lnTo>
                  <a:close/>
                </a:path>
              </a:pathLst>
            </a:custGeom>
            <a:solidFill>
              <a:srgbClr val="BF3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613;p66"/>
            <p:cNvSpPr/>
            <p:nvPr/>
          </p:nvSpPr>
          <p:spPr>
            <a:xfrm>
              <a:off x="1417550" y="3689175"/>
              <a:ext cx="19825" cy="120600"/>
            </a:xfrm>
            <a:custGeom>
              <a:avLst/>
              <a:gdLst/>
              <a:ahLst/>
              <a:cxnLst/>
              <a:rect l="l" t="t" r="r" b="b"/>
              <a:pathLst>
                <a:path w="793" h="4824" fill="none" extrusionOk="0">
                  <a:moveTo>
                    <a:pt x="792" y="1"/>
                  </a:moveTo>
                  <a:lnTo>
                    <a:pt x="792" y="1"/>
                  </a:lnTo>
                  <a:lnTo>
                    <a:pt x="545" y="1188"/>
                  </a:lnTo>
                  <a:lnTo>
                    <a:pt x="347" y="2400"/>
                  </a:lnTo>
                  <a:lnTo>
                    <a:pt x="149" y="3612"/>
                  </a:lnTo>
                  <a:lnTo>
                    <a:pt x="1" y="4824"/>
                  </a:lnTo>
                  <a:lnTo>
                    <a:pt x="1" y="4824"/>
                  </a:lnTo>
                  <a:lnTo>
                    <a:pt x="149" y="3661"/>
                  </a:lnTo>
                  <a:lnTo>
                    <a:pt x="322" y="2499"/>
                  </a:lnTo>
                  <a:lnTo>
                    <a:pt x="322" y="2499"/>
                  </a:lnTo>
                  <a:lnTo>
                    <a:pt x="594" y="2746"/>
                  </a:lnTo>
                  <a:lnTo>
                    <a:pt x="594" y="2746"/>
                  </a:lnTo>
                  <a:lnTo>
                    <a:pt x="693" y="1386"/>
                  </a:lnTo>
                  <a:lnTo>
                    <a:pt x="79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614;p66"/>
            <p:cNvSpPr/>
            <p:nvPr/>
          </p:nvSpPr>
          <p:spPr>
            <a:xfrm>
              <a:off x="1421875" y="4082450"/>
              <a:ext cx="96500" cy="333325"/>
            </a:xfrm>
            <a:custGeom>
              <a:avLst/>
              <a:gdLst/>
              <a:ahLst/>
              <a:cxnLst/>
              <a:rect l="l" t="t" r="r" b="b"/>
              <a:pathLst>
                <a:path w="3860" h="13333" extrusionOk="0">
                  <a:moveTo>
                    <a:pt x="3835" y="13333"/>
                  </a:moveTo>
                  <a:lnTo>
                    <a:pt x="3835" y="13333"/>
                  </a:lnTo>
                  <a:lnTo>
                    <a:pt x="3859" y="13333"/>
                  </a:lnTo>
                  <a:lnTo>
                    <a:pt x="3859" y="13333"/>
                  </a:lnTo>
                  <a:lnTo>
                    <a:pt x="3835" y="13333"/>
                  </a:lnTo>
                  <a:close/>
                  <a:moveTo>
                    <a:pt x="3810" y="13259"/>
                  </a:moveTo>
                  <a:lnTo>
                    <a:pt x="3810" y="13259"/>
                  </a:lnTo>
                  <a:lnTo>
                    <a:pt x="3835" y="13308"/>
                  </a:lnTo>
                  <a:lnTo>
                    <a:pt x="3835" y="13308"/>
                  </a:lnTo>
                  <a:lnTo>
                    <a:pt x="3810" y="13259"/>
                  </a:lnTo>
                  <a:close/>
                  <a:moveTo>
                    <a:pt x="1" y="1"/>
                  </a:moveTo>
                  <a:lnTo>
                    <a:pt x="1" y="1"/>
                  </a:lnTo>
                  <a:lnTo>
                    <a:pt x="347" y="1856"/>
                  </a:lnTo>
                  <a:lnTo>
                    <a:pt x="718" y="3662"/>
                  </a:lnTo>
                  <a:lnTo>
                    <a:pt x="1139" y="5393"/>
                  </a:lnTo>
                  <a:lnTo>
                    <a:pt x="1609" y="7075"/>
                  </a:lnTo>
                  <a:lnTo>
                    <a:pt x="2103" y="8707"/>
                  </a:lnTo>
                  <a:lnTo>
                    <a:pt x="2647" y="10266"/>
                  </a:lnTo>
                  <a:lnTo>
                    <a:pt x="3216" y="11799"/>
                  </a:lnTo>
                  <a:lnTo>
                    <a:pt x="3810" y="13259"/>
                  </a:lnTo>
                  <a:lnTo>
                    <a:pt x="3810" y="13259"/>
                  </a:lnTo>
                  <a:lnTo>
                    <a:pt x="3216" y="11799"/>
                  </a:lnTo>
                  <a:lnTo>
                    <a:pt x="2647" y="10266"/>
                  </a:lnTo>
                  <a:lnTo>
                    <a:pt x="2103" y="8707"/>
                  </a:lnTo>
                  <a:lnTo>
                    <a:pt x="1609" y="7075"/>
                  </a:lnTo>
                  <a:lnTo>
                    <a:pt x="1139" y="5393"/>
                  </a:lnTo>
                  <a:lnTo>
                    <a:pt x="718" y="3662"/>
                  </a:lnTo>
                  <a:lnTo>
                    <a:pt x="347" y="1856"/>
                  </a:lnTo>
                  <a:lnTo>
                    <a:pt x="1" y="1"/>
                  </a:lnTo>
                  <a:close/>
                </a:path>
              </a:pathLst>
            </a:custGeom>
            <a:solidFill>
              <a:srgbClr val="BF3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615;p66"/>
            <p:cNvSpPr/>
            <p:nvPr/>
          </p:nvSpPr>
          <p:spPr>
            <a:xfrm>
              <a:off x="1517725" y="4415750"/>
              <a:ext cx="650" cy="25"/>
            </a:xfrm>
            <a:custGeom>
              <a:avLst/>
              <a:gdLst/>
              <a:ahLst/>
              <a:cxnLst/>
              <a:rect l="l" t="t" r="r" b="b"/>
              <a:pathLst>
                <a:path w="26" h="1" fill="none" extrusionOk="0">
                  <a:moveTo>
                    <a:pt x="1" y="1"/>
                  </a:moveTo>
                  <a:lnTo>
                    <a:pt x="1" y="1"/>
                  </a:lnTo>
                  <a:lnTo>
                    <a:pt x="25" y="1"/>
                  </a:lnTo>
                  <a:lnTo>
                    <a:pt x="25"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616;p66"/>
            <p:cNvSpPr/>
            <p:nvPr/>
          </p:nvSpPr>
          <p:spPr>
            <a:xfrm>
              <a:off x="1517125" y="4413900"/>
              <a:ext cx="625" cy="1250"/>
            </a:xfrm>
            <a:custGeom>
              <a:avLst/>
              <a:gdLst/>
              <a:ahLst/>
              <a:cxnLst/>
              <a:rect l="l" t="t" r="r" b="b"/>
              <a:pathLst>
                <a:path w="25" h="50" fill="none" extrusionOk="0">
                  <a:moveTo>
                    <a:pt x="0" y="1"/>
                  </a:moveTo>
                  <a:lnTo>
                    <a:pt x="0" y="1"/>
                  </a:lnTo>
                  <a:lnTo>
                    <a:pt x="25" y="50"/>
                  </a:lnTo>
                  <a:lnTo>
                    <a:pt x="25" y="5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617;p66"/>
            <p:cNvSpPr/>
            <p:nvPr/>
          </p:nvSpPr>
          <p:spPr>
            <a:xfrm>
              <a:off x="1421875" y="4082450"/>
              <a:ext cx="95250" cy="331475"/>
            </a:xfrm>
            <a:custGeom>
              <a:avLst/>
              <a:gdLst/>
              <a:ahLst/>
              <a:cxnLst/>
              <a:rect l="l" t="t" r="r" b="b"/>
              <a:pathLst>
                <a:path w="3810" h="13259" fill="none" extrusionOk="0">
                  <a:moveTo>
                    <a:pt x="1" y="1"/>
                  </a:moveTo>
                  <a:lnTo>
                    <a:pt x="1" y="1"/>
                  </a:lnTo>
                  <a:lnTo>
                    <a:pt x="347" y="1856"/>
                  </a:lnTo>
                  <a:lnTo>
                    <a:pt x="718" y="3662"/>
                  </a:lnTo>
                  <a:lnTo>
                    <a:pt x="1139" y="5393"/>
                  </a:lnTo>
                  <a:lnTo>
                    <a:pt x="1609" y="7075"/>
                  </a:lnTo>
                  <a:lnTo>
                    <a:pt x="2103" y="8707"/>
                  </a:lnTo>
                  <a:lnTo>
                    <a:pt x="2647" y="10266"/>
                  </a:lnTo>
                  <a:lnTo>
                    <a:pt x="3216" y="11799"/>
                  </a:lnTo>
                  <a:lnTo>
                    <a:pt x="3810" y="13259"/>
                  </a:lnTo>
                  <a:lnTo>
                    <a:pt x="3810" y="13259"/>
                  </a:lnTo>
                  <a:lnTo>
                    <a:pt x="3216" y="11799"/>
                  </a:lnTo>
                  <a:lnTo>
                    <a:pt x="2647" y="10266"/>
                  </a:lnTo>
                  <a:lnTo>
                    <a:pt x="2103" y="8707"/>
                  </a:lnTo>
                  <a:lnTo>
                    <a:pt x="1609" y="7075"/>
                  </a:lnTo>
                  <a:lnTo>
                    <a:pt x="1139" y="5393"/>
                  </a:lnTo>
                  <a:lnTo>
                    <a:pt x="718" y="3662"/>
                  </a:lnTo>
                  <a:lnTo>
                    <a:pt x="347" y="185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618;p66"/>
            <p:cNvSpPr/>
            <p:nvPr/>
          </p:nvSpPr>
          <p:spPr>
            <a:xfrm>
              <a:off x="1409525" y="3933425"/>
              <a:ext cx="521300" cy="942425"/>
            </a:xfrm>
            <a:custGeom>
              <a:avLst/>
              <a:gdLst/>
              <a:ahLst/>
              <a:cxnLst/>
              <a:rect l="l" t="t" r="r" b="b"/>
              <a:pathLst>
                <a:path w="20852" h="37697" extrusionOk="0">
                  <a:moveTo>
                    <a:pt x="0" y="1"/>
                  </a:moveTo>
                  <a:lnTo>
                    <a:pt x="0" y="100"/>
                  </a:lnTo>
                  <a:lnTo>
                    <a:pt x="50" y="1584"/>
                  </a:lnTo>
                  <a:lnTo>
                    <a:pt x="74" y="2326"/>
                  </a:lnTo>
                  <a:lnTo>
                    <a:pt x="124" y="3043"/>
                  </a:lnTo>
                  <a:lnTo>
                    <a:pt x="198" y="3785"/>
                  </a:lnTo>
                  <a:lnTo>
                    <a:pt x="272" y="4527"/>
                  </a:lnTo>
                  <a:lnTo>
                    <a:pt x="371" y="5245"/>
                  </a:lnTo>
                  <a:lnTo>
                    <a:pt x="495" y="5962"/>
                  </a:lnTo>
                  <a:lnTo>
                    <a:pt x="841" y="7817"/>
                  </a:lnTo>
                  <a:lnTo>
                    <a:pt x="1212" y="9623"/>
                  </a:lnTo>
                  <a:lnTo>
                    <a:pt x="1633" y="11354"/>
                  </a:lnTo>
                  <a:lnTo>
                    <a:pt x="2103" y="13036"/>
                  </a:lnTo>
                  <a:lnTo>
                    <a:pt x="2597" y="14668"/>
                  </a:lnTo>
                  <a:lnTo>
                    <a:pt x="3141" y="16227"/>
                  </a:lnTo>
                  <a:lnTo>
                    <a:pt x="3710" y="17760"/>
                  </a:lnTo>
                  <a:lnTo>
                    <a:pt x="4304" y="19220"/>
                  </a:lnTo>
                  <a:lnTo>
                    <a:pt x="4329" y="19269"/>
                  </a:lnTo>
                  <a:lnTo>
                    <a:pt x="4329" y="19294"/>
                  </a:lnTo>
                  <a:lnTo>
                    <a:pt x="4353" y="19294"/>
                  </a:lnTo>
                  <a:lnTo>
                    <a:pt x="4700" y="20085"/>
                  </a:lnTo>
                  <a:lnTo>
                    <a:pt x="5071" y="20877"/>
                  </a:lnTo>
                  <a:lnTo>
                    <a:pt x="5442" y="21619"/>
                  </a:lnTo>
                  <a:lnTo>
                    <a:pt x="5813" y="22361"/>
                  </a:lnTo>
                  <a:lnTo>
                    <a:pt x="6209" y="23103"/>
                  </a:lnTo>
                  <a:lnTo>
                    <a:pt x="6629" y="23795"/>
                  </a:lnTo>
                  <a:lnTo>
                    <a:pt x="7050" y="24513"/>
                  </a:lnTo>
                  <a:lnTo>
                    <a:pt x="7470" y="25181"/>
                  </a:lnTo>
                  <a:lnTo>
                    <a:pt x="7915" y="25848"/>
                  </a:lnTo>
                  <a:lnTo>
                    <a:pt x="8360" y="26516"/>
                  </a:lnTo>
                  <a:lnTo>
                    <a:pt x="8830" y="27159"/>
                  </a:lnTo>
                  <a:lnTo>
                    <a:pt x="9300" y="27778"/>
                  </a:lnTo>
                  <a:lnTo>
                    <a:pt x="9795" y="28396"/>
                  </a:lnTo>
                  <a:lnTo>
                    <a:pt x="10265" y="28990"/>
                  </a:lnTo>
                  <a:lnTo>
                    <a:pt x="10784" y="29583"/>
                  </a:lnTo>
                  <a:lnTo>
                    <a:pt x="11304" y="30152"/>
                  </a:lnTo>
                  <a:lnTo>
                    <a:pt x="11823" y="30721"/>
                  </a:lnTo>
                  <a:lnTo>
                    <a:pt x="12343" y="31265"/>
                  </a:lnTo>
                  <a:lnTo>
                    <a:pt x="12887" y="31785"/>
                  </a:lnTo>
                  <a:lnTo>
                    <a:pt x="13456" y="32329"/>
                  </a:lnTo>
                  <a:lnTo>
                    <a:pt x="14000" y="32823"/>
                  </a:lnTo>
                  <a:lnTo>
                    <a:pt x="14593" y="33318"/>
                  </a:lnTo>
                  <a:lnTo>
                    <a:pt x="15162" y="33813"/>
                  </a:lnTo>
                  <a:lnTo>
                    <a:pt x="15756" y="34283"/>
                  </a:lnTo>
                  <a:lnTo>
                    <a:pt x="16968" y="35198"/>
                  </a:lnTo>
                  <a:lnTo>
                    <a:pt x="18229" y="36088"/>
                  </a:lnTo>
                  <a:lnTo>
                    <a:pt x="19516" y="36905"/>
                  </a:lnTo>
                  <a:lnTo>
                    <a:pt x="20851" y="37696"/>
                  </a:lnTo>
                  <a:lnTo>
                    <a:pt x="20134" y="36534"/>
                  </a:lnTo>
                  <a:lnTo>
                    <a:pt x="19466" y="35371"/>
                  </a:lnTo>
                  <a:lnTo>
                    <a:pt x="18873" y="34209"/>
                  </a:lnTo>
                  <a:lnTo>
                    <a:pt x="18328" y="33021"/>
                  </a:lnTo>
                  <a:lnTo>
                    <a:pt x="17834" y="31859"/>
                  </a:lnTo>
                  <a:lnTo>
                    <a:pt x="17388" y="30696"/>
                  </a:lnTo>
                  <a:lnTo>
                    <a:pt x="17017" y="29509"/>
                  </a:lnTo>
                  <a:lnTo>
                    <a:pt x="16671" y="28347"/>
                  </a:lnTo>
                  <a:lnTo>
                    <a:pt x="15855" y="27778"/>
                  </a:lnTo>
                  <a:lnTo>
                    <a:pt x="15063" y="27184"/>
                  </a:lnTo>
                  <a:lnTo>
                    <a:pt x="14297" y="26590"/>
                  </a:lnTo>
                  <a:lnTo>
                    <a:pt x="13530" y="25972"/>
                  </a:lnTo>
                  <a:lnTo>
                    <a:pt x="12788" y="25329"/>
                  </a:lnTo>
                  <a:lnTo>
                    <a:pt x="12071" y="24661"/>
                  </a:lnTo>
                  <a:lnTo>
                    <a:pt x="11378" y="23969"/>
                  </a:lnTo>
                  <a:lnTo>
                    <a:pt x="10710" y="23276"/>
                  </a:lnTo>
                  <a:lnTo>
                    <a:pt x="10042" y="22559"/>
                  </a:lnTo>
                  <a:lnTo>
                    <a:pt x="9399" y="21841"/>
                  </a:lnTo>
                  <a:lnTo>
                    <a:pt x="8781" y="21075"/>
                  </a:lnTo>
                  <a:lnTo>
                    <a:pt x="8187" y="20308"/>
                  </a:lnTo>
                  <a:lnTo>
                    <a:pt x="7618" y="19516"/>
                  </a:lnTo>
                  <a:lnTo>
                    <a:pt x="7050" y="18725"/>
                  </a:lnTo>
                  <a:lnTo>
                    <a:pt x="6530" y="17884"/>
                  </a:lnTo>
                  <a:lnTo>
                    <a:pt x="6011" y="17043"/>
                  </a:lnTo>
                  <a:lnTo>
                    <a:pt x="5516" y="16177"/>
                  </a:lnTo>
                  <a:lnTo>
                    <a:pt x="5071" y="15287"/>
                  </a:lnTo>
                  <a:lnTo>
                    <a:pt x="4626" y="14396"/>
                  </a:lnTo>
                  <a:lnTo>
                    <a:pt x="4205" y="13456"/>
                  </a:lnTo>
                  <a:lnTo>
                    <a:pt x="3809" y="12517"/>
                  </a:lnTo>
                  <a:lnTo>
                    <a:pt x="3414" y="11552"/>
                  </a:lnTo>
                  <a:lnTo>
                    <a:pt x="3067" y="10587"/>
                  </a:lnTo>
                  <a:lnTo>
                    <a:pt x="2746" y="9573"/>
                  </a:lnTo>
                  <a:lnTo>
                    <a:pt x="2449" y="8559"/>
                  </a:lnTo>
                  <a:lnTo>
                    <a:pt x="2177" y="7520"/>
                  </a:lnTo>
                  <a:lnTo>
                    <a:pt x="1930" y="6457"/>
                  </a:lnTo>
                  <a:lnTo>
                    <a:pt x="1682" y="5368"/>
                  </a:lnTo>
                  <a:lnTo>
                    <a:pt x="1484" y="4280"/>
                  </a:lnTo>
                  <a:lnTo>
                    <a:pt x="1311" y="3142"/>
                  </a:lnTo>
                  <a:lnTo>
                    <a:pt x="1163" y="2004"/>
                  </a:lnTo>
                  <a:lnTo>
                    <a:pt x="1039" y="842"/>
                  </a:lnTo>
                  <a:lnTo>
                    <a:pt x="396" y="347"/>
                  </a:lnTo>
                  <a:lnTo>
                    <a:pt x="0" y="1"/>
                  </a:lnTo>
                  <a:close/>
                </a:path>
              </a:pathLst>
            </a:custGeom>
            <a:solidFill>
              <a:srgbClr val="1741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619;p66"/>
            <p:cNvSpPr/>
            <p:nvPr/>
          </p:nvSpPr>
          <p:spPr>
            <a:xfrm>
              <a:off x="1409525" y="3933425"/>
              <a:ext cx="521300" cy="942425"/>
            </a:xfrm>
            <a:custGeom>
              <a:avLst/>
              <a:gdLst/>
              <a:ahLst/>
              <a:cxnLst/>
              <a:rect l="l" t="t" r="r" b="b"/>
              <a:pathLst>
                <a:path w="20852" h="37697" fill="none" extrusionOk="0">
                  <a:moveTo>
                    <a:pt x="0" y="1"/>
                  </a:moveTo>
                  <a:lnTo>
                    <a:pt x="0" y="1"/>
                  </a:lnTo>
                  <a:lnTo>
                    <a:pt x="0" y="100"/>
                  </a:lnTo>
                  <a:lnTo>
                    <a:pt x="0" y="100"/>
                  </a:lnTo>
                  <a:lnTo>
                    <a:pt x="50" y="1584"/>
                  </a:lnTo>
                  <a:lnTo>
                    <a:pt x="74" y="2326"/>
                  </a:lnTo>
                  <a:lnTo>
                    <a:pt x="124" y="3043"/>
                  </a:lnTo>
                  <a:lnTo>
                    <a:pt x="198" y="3785"/>
                  </a:lnTo>
                  <a:lnTo>
                    <a:pt x="272" y="4527"/>
                  </a:lnTo>
                  <a:lnTo>
                    <a:pt x="371" y="5245"/>
                  </a:lnTo>
                  <a:lnTo>
                    <a:pt x="495" y="5962"/>
                  </a:lnTo>
                  <a:lnTo>
                    <a:pt x="495" y="5962"/>
                  </a:lnTo>
                  <a:lnTo>
                    <a:pt x="495" y="5962"/>
                  </a:lnTo>
                  <a:lnTo>
                    <a:pt x="841" y="7817"/>
                  </a:lnTo>
                  <a:lnTo>
                    <a:pt x="1212" y="9623"/>
                  </a:lnTo>
                  <a:lnTo>
                    <a:pt x="1633" y="11354"/>
                  </a:lnTo>
                  <a:lnTo>
                    <a:pt x="2103" y="13036"/>
                  </a:lnTo>
                  <a:lnTo>
                    <a:pt x="2597" y="14668"/>
                  </a:lnTo>
                  <a:lnTo>
                    <a:pt x="3141" y="16227"/>
                  </a:lnTo>
                  <a:lnTo>
                    <a:pt x="3710" y="17760"/>
                  </a:lnTo>
                  <a:lnTo>
                    <a:pt x="4304" y="19220"/>
                  </a:lnTo>
                  <a:lnTo>
                    <a:pt x="4304" y="19220"/>
                  </a:lnTo>
                  <a:lnTo>
                    <a:pt x="4304" y="19220"/>
                  </a:lnTo>
                  <a:lnTo>
                    <a:pt x="4304" y="19220"/>
                  </a:lnTo>
                  <a:lnTo>
                    <a:pt x="4329" y="19269"/>
                  </a:lnTo>
                  <a:lnTo>
                    <a:pt x="4329" y="19269"/>
                  </a:lnTo>
                  <a:lnTo>
                    <a:pt x="4329" y="19294"/>
                  </a:lnTo>
                  <a:lnTo>
                    <a:pt x="4329" y="19294"/>
                  </a:lnTo>
                  <a:lnTo>
                    <a:pt x="4353" y="19294"/>
                  </a:lnTo>
                  <a:lnTo>
                    <a:pt x="4353" y="19294"/>
                  </a:lnTo>
                  <a:lnTo>
                    <a:pt x="4700" y="20085"/>
                  </a:lnTo>
                  <a:lnTo>
                    <a:pt x="5071" y="20877"/>
                  </a:lnTo>
                  <a:lnTo>
                    <a:pt x="5442" y="21619"/>
                  </a:lnTo>
                  <a:lnTo>
                    <a:pt x="5813" y="22361"/>
                  </a:lnTo>
                  <a:lnTo>
                    <a:pt x="6209" y="23103"/>
                  </a:lnTo>
                  <a:lnTo>
                    <a:pt x="6629" y="23795"/>
                  </a:lnTo>
                  <a:lnTo>
                    <a:pt x="7050" y="24513"/>
                  </a:lnTo>
                  <a:lnTo>
                    <a:pt x="7470" y="25181"/>
                  </a:lnTo>
                  <a:lnTo>
                    <a:pt x="7915" y="25848"/>
                  </a:lnTo>
                  <a:lnTo>
                    <a:pt x="8360" y="26516"/>
                  </a:lnTo>
                  <a:lnTo>
                    <a:pt x="8830" y="27159"/>
                  </a:lnTo>
                  <a:lnTo>
                    <a:pt x="9300" y="27778"/>
                  </a:lnTo>
                  <a:lnTo>
                    <a:pt x="9795" y="28396"/>
                  </a:lnTo>
                  <a:lnTo>
                    <a:pt x="10265" y="28990"/>
                  </a:lnTo>
                  <a:lnTo>
                    <a:pt x="10784" y="29583"/>
                  </a:lnTo>
                  <a:lnTo>
                    <a:pt x="11304" y="30152"/>
                  </a:lnTo>
                  <a:lnTo>
                    <a:pt x="11823" y="30721"/>
                  </a:lnTo>
                  <a:lnTo>
                    <a:pt x="12343" y="31265"/>
                  </a:lnTo>
                  <a:lnTo>
                    <a:pt x="12887" y="31785"/>
                  </a:lnTo>
                  <a:lnTo>
                    <a:pt x="13456" y="32329"/>
                  </a:lnTo>
                  <a:lnTo>
                    <a:pt x="14000" y="32823"/>
                  </a:lnTo>
                  <a:lnTo>
                    <a:pt x="14593" y="33318"/>
                  </a:lnTo>
                  <a:lnTo>
                    <a:pt x="15162" y="33813"/>
                  </a:lnTo>
                  <a:lnTo>
                    <a:pt x="15756" y="34283"/>
                  </a:lnTo>
                  <a:lnTo>
                    <a:pt x="16968" y="35198"/>
                  </a:lnTo>
                  <a:lnTo>
                    <a:pt x="18229" y="36088"/>
                  </a:lnTo>
                  <a:lnTo>
                    <a:pt x="19516" y="36905"/>
                  </a:lnTo>
                  <a:lnTo>
                    <a:pt x="20851" y="37696"/>
                  </a:lnTo>
                  <a:lnTo>
                    <a:pt x="20851" y="37696"/>
                  </a:lnTo>
                  <a:lnTo>
                    <a:pt x="20134" y="36534"/>
                  </a:lnTo>
                  <a:lnTo>
                    <a:pt x="19466" y="35371"/>
                  </a:lnTo>
                  <a:lnTo>
                    <a:pt x="18873" y="34209"/>
                  </a:lnTo>
                  <a:lnTo>
                    <a:pt x="18328" y="33021"/>
                  </a:lnTo>
                  <a:lnTo>
                    <a:pt x="17834" y="31859"/>
                  </a:lnTo>
                  <a:lnTo>
                    <a:pt x="17388" y="30696"/>
                  </a:lnTo>
                  <a:lnTo>
                    <a:pt x="17017" y="29509"/>
                  </a:lnTo>
                  <a:lnTo>
                    <a:pt x="16671" y="28347"/>
                  </a:lnTo>
                  <a:lnTo>
                    <a:pt x="16671" y="28347"/>
                  </a:lnTo>
                  <a:lnTo>
                    <a:pt x="15855" y="27778"/>
                  </a:lnTo>
                  <a:lnTo>
                    <a:pt x="15063" y="27184"/>
                  </a:lnTo>
                  <a:lnTo>
                    <a:pt x="14297" y="26590"/>
                  </a:lnTo>
                  <a:lnTo>
                    <a:pt x="13530" y="25972"/>
                  </a:lnTo>
                  <a:lnTo>
                    <a:pt x="12788" y="25329"/>
                  </a:lnTo>
                  <a:lnTo>
                    <a:pt x="12071" y="24661"/>
                  </a:lnTo>
                  <a:lnTo>
                    <a:pt x="11378" y="23969"/>
                  </a:lnTo>
                  <a:lnTo>
                    <a:pt x="10710" y="23276"/>
                  </a:lnTo>
                  <a:lnTo>
                    <a:pt x="10042" y="22559"/>
                  </a:lnTo>
                  <a:lnTo>
                    <a:pt x="9399" y="21841"/>
                  </a:lnTo>
                  <a:lnTo>
                    <a:pt x="8781" y="21075"/>
                  </a:lnTo>
                  <a:lnTo>
                    <a:pt x="8187" y="20308"/>
                  </a:lnTo>
                  <a:lnTo>
                    <a:pt x="7618" y="19516"/>
                  </a:lnTo>
                  <a:lnTo>
                    <a:pt x="7050" y="18725"/>
                  </a:lnTo>
                  <a:lnTo>
                    <a:pt x="6530" y="17884"/>
                  </a:lnTo>
                  <a:lnTo>
                    <a:pt x="6011" y="17043"/>
                  </a:lnTo>
                  <a:lnTo>
                    <a:pt x="5516" y="16177"/>
                  </a:lnTo>
                  <a:lnTo>
                    <a:pt x="5071" y="15287"/>
                  </a:lnTo>
                  <a:lnTo>
                    <a:pt x="4626" y="14396"/>
                  </a:lnTo>
                  <a:lnTo>
                    <a:pt x="4205" y="13456"/>
                  </a:lnTo>
                  <a:lnTo>
                    <a:pt x="3809" y="12517"/>
                  </a:lnTo>
                  <a:lnTo>
                    <a:pt x="3414" y="11552"/>
                  </a:lnTo>
                  <a:lnTo>
                    <a:pt x="3067" y="10587"/>
                  </a:lnTo>
                  <a:lnTo>
                    <a:pt x="2746" y="9573"/>
                  </a:lnTo>
                  <a:lnTo>
                    <a:pt x="2449" y="8559"/>
                  </a:lnTo>
                  <a:lnTo>
                    <a:pt x="2177" y="7520"/>
                  </a:lnTo>
                  <a:lnTo>
                    <a:pt x="1930" y="6457"/>
                  </a:lnTo>
                  <a:lnTo>
                    <a:pt x="1682" y="5368"/>
                  </a:lnTo>
                  <a:lnTo>
                    <a:pt x="1484" y="4280"/>
                  </a:lnTo>
                  <a:lnTo>
                    <a:pt x="1311" y="3142"/>
                  </a:lnTo>
                  <a:lnTo>
                    <a:pt x="1163" y="2004"/>
                  </a:lnTo>
                  <a:lnTo>
                    <a:pt x="1039" y="842"/>
                  </a:lnTo>
                  <a:lnTo>
                    <a:pt x="1039" y="842"/>
                  </a:lnTo>
                  <a:lnTo>
                    <a:pt x="396" y="34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620;p66"/>
            <p:cNvSpPr/>
            <p:nvPr/>
          </p:nvSpPr>
          <p:spPr>
            <a:xfrm>
              <a:off x="3461850" y="4969800"/>
              <a:ext cx="95250" cy="43925"/>
            </a:xfrm>
            <a:custGeom>
              <a:avLst/>
              <a:gdLst/>
              <a:ahLst/>
              <a:cxnLst/>
              <a:rect l="l" t="t" r="r" b="b"/>
              <a:pathLst>
                <a:path w="3810" h="1757" extrusionOk="0">
                  <a:moveTo>
                    <a:pt x="3810" y="1"/>
                  </a:moveTo>
                  <a:lnTo>
                    <a:pt x="2870" y="471"/>
                  </a:lnTo>
                  <a:lnTo>
                    <a:pt x="2227" y="792"/>
                  </a:lnTo>
                  <a:lnTo>
                    <a:pt x="2227" y="792"/>
                  </a:lnTo>
                  <a:lnTo>
                    <a:pt x="3018" y="421"/>
                  </a:lnTo>
                  <a:lnTo>
                    <a:pt x="3810" y="1"/>
                  </a:lnTo>
                  <a:close/>
                  <a:moveTo>
                    <a:pt x="2227" y="792"/>
                  </a:moveTo>
                  <a:lnTo>
                    <a:pt x="1410" y="1163"/>
                  </a:lnTo>
                  <a:lnTo>
                    <a:pt x="852" y="1408"/>
                  </a:lnTo>
                  <a:lnTo>
                    <a:pt x="852" y="1408"/>
                  </a:lnTo>
                  <a:lnTo>
                    <a:pt x="965" y="1361"/>
                  </a:lnTo>
                  <a:lnTo>
                    <a:pt x="1930" y="941"/>
                  </a:lnTo>
                  <a:lnTo>
                    <a:pt x="2227" y="792"/>
                  </a:lnTo>
                  <a:close/>
                  <a:moveTo>
                    <a:pt x="852" y="1408"/>
                  </a:moveTo>
                  <a:lnTo>
                    <a:pt x="1" y="1757"/>
                  </a:lnTo>
                  <a:lnTo>
                    <a:pt x="619" y="1510"/>
                  </a:lnTo>
                  <a:lnTo>
                    <a:pt x="852" y="1408"/>
                  </a:lnTo>
                  <a:close/>
                </a:path>
              </a:pathLst>
            </a:custGeom>
            <a:solidFill>
              <a:srgbClr val="BF3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621;p66"/>
            <p:cNvSpPr/>
            <p:nvPr/>
          </p:nvSpPr>
          <p:spPr>
            <a:xfrm>
              <a:off x="3461850" y="4969800"/>
              <a:ext cx="95250" cy="43925"/>
            </a:xfrm>
            <a:custGeom>
              <a:avLst/>
              <a:gdLst/>
              <a:ahLst/>
              <a:cxnLst/>
              <a:rect l="l" t="t" r="r" b="b"/>
              <a:pathLst>
                <a:path w="3810" h="1757" fill="none" extrusionOk="0">
                  <a:moveTo>
                    <a:pt x="3810" y="1"/>
                  </a:moveTo>
                  <a:lnTo>
                    <a:pt x="3810" y="1"/>
                  </a:lnTo>
                  <a:lnTo>
                    <a:pt x="3018" y="421"/>
                  </a:lnTo>
                  <a:lnTo>
                    <a:pt x="2227" y="792"/>
                  </a:lnTo>
                  <a:lnTo>
                    <a:pt x="1410" y="1163"/>
                  </a:lnTo>
                  <a:lnTo>
                    <a:pt x="619" y="1510"/>
                  </a:lnTo>
                  <a:lnTo>
                    <a:pt x="619" y="1510"/>
                  </a:lnTo>
                  <a:lnTo>
                    <a:pt x="1" y="1757"/>
                  </a:lnTo>
                  <a:lnTo>
                    <a:pt x="1" y="1757"/>
                  </a:lnTo>
                  <a:lnTo>
                    <a:pt x="965" y="1361"/>
                  </a:lnTo>
                  <a:lnTo>
                    <a:pt x="1930" y="941"/>
                  </a:lnTo>
                  <a:lnTo>
                    <a:pt x="2870" y="471"/>
                  </a:lnTo>
                  <a:lnTo>
                    <a:pt x="38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622;p66"/>
            <p:cNvSpPr/>
            <p:nvPr/>
          </p:nvSpPr>
          <p:spPr>
            <a:xfrm>
              <a:off x="3477300" y="4789875"/>
              <a:ext cx="217700" cy="217675"/>
            </a:xfrm>
            <a:custGeom>
              <a:avLst/>
              <a:gdLst/>
              <a:ahLst/>
              <a:cxnLst/>
              <a:rect l="l" t="t" r="r" b="b"/>
              <a:pathLst>
                <a:path w="8708" h="8707" extrusionOk="0">
                  <a:moveTo>
                    <a:pt x="4428" y="0"/>
                  </a:moveTo>
                  <a:lnTo>
                    <a:pt x="4008" y="1113"/>
                  </a:lnTo>
                  <a:lnTo>
                    <a:pt x="3538" y="2226"/>
                  </a:lnTo>
                  <a:lnTo>
                    <a:pt x="3043" y="3339"/>
                  </a:lnTo>
                  <a:lnTo>
                    <a:pt x="2499" y="4452"/>
                  </a:lnTo>
                  <a:lnTo>
                    <a:pt x="1930" y="5541"/>
                  </a:lnTo>
                  <a:lnTo>
                    <a:pt x="1312" y="6604"/>
                  </a:lnTo>
                  <a:lnTo>
                    <a:pt x="669" y="7668"/>
                  </a:lnTo>
                  <a:lnTo>
                    <a:pt x="1" y="8707"/>
                  </a:lnTo>
                  <a:lnTo>
                    <a:pt x="792" y="8360"/>
                  </a:lnTo>
                  <a:lnTo>
                    <a:pt x="1609" y="7989"/>
                  </a:lnTo>
                  <a:lnTo>
                    <a:pt x="2400" y="7618"/>
                  </a:lnTo>
                  <a:lnTo>
                    <a:pt x="3192" y="7198"/>
                  </a:lnTo>
                  <a:lnTo>
                    <a:pt x="3909" y="6827"/>
                  </a:lnTo>
                  <a:lnTo>
                    <a:pt x="4626" y="6406"/>
                  </a:lnTo>
                  <a:lnTo>
                    <a:pt x="5319" y="5986"/>
                  </a:lnTo>
                  <a:lnTo>
                    <a:pt x="6011" y="5565"/>
                  </a:lnTo>
                  <a:lnTo>
                    <a:pt x="6704" y="5095"/>
                  </a:lnTo>
                  <a:lnTo>
                    <a:pt x="7396" y="4625"/>
                  </a:lnTo>
                  <a:lnTo>
                    <a:pt x="8064" y="4131"/>
                  </a:lnTo>
                  <a:lnTo>
                    <a:pt x="8707" y="3636"/>
                  </a:lnTo>
                  <a:lnTo>
                    <a:pt x="7594" y="2770"/>
                  </a:lnTo>
                  <a:lnTo>
                    <a:pt x="6506" y="1880"/>
                  </a:lnTo>
                  <a:lnTo>
                    <a:pt x="5442" y="940"/>
                  </a:lnTo>
                  <a:lnTo>
                    <a:pt x="4428" y="0"/>
                  </a:lnTo>
                  <a:close/>
                </a:path>
              </a:pathLst>
            </a:custGeom>
            <a:solidFill>
              <a:srgbClr val="1741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623;p66"/>
            <p:cNvSpPr/>
            <p:nvPr/>
          </p:nvSpPr>
          <p:spPr>
            <a:xfrm>
              <a:off x="3461850" y="4789875"/>
              <a:ext cx="233150" cy="223850"/>
            </a:xfrm>
            <a:custGeom>
              <a:avLst/>
              <a:gdLst/>
              <a:ahLst/>
              <a:cxnLst/>
              <a:rect l="l" t="t" r="r" b="b"/>
              <a:pathLst>
                <a:path w="9326" h="8954" fill="none" extrusionOk="0">
                  <a:moveTo>
                    <a:pt x="5046" y="0"/>
                  </a:moveTo>
                  <a:lnTo>
                    <a:pt x="5046" y="0"/>
                  </a:lnTo>
                  <a:lnTo>
                    <a:pt x="4626" y="1113"/>
                  </a:lnTo>
                  <a:lnTo>
                    <a:pt x="4156" y="2226"/>
                  </a:lnTo>
                  <a:lnTo>
                    <a:pt x="3661" y="3339"/>
                  </a:lnTo>
                  <a:lnTo>
                    <a:pt x="3117" y="4452"/>
                  </a:lnTo>
                  <a:lnTo>
                    <a:pt x="2548" y="5541"/>
                  </a:lnTo>
                  <a:lnTo>
                    <a:pt x="1930" y="6604"/>
                  </a:lnTo>
                  <a:lnTo>
                    <a:pt x="1287" y="7668"/>
                  </a:lnTo>
                  <a:lnTo>
                    <a:pt x="619" y="8707"/>
                  </a:lnTo>
                  <a:lnTo>
                    <a:pt x="619" y="8707"/>
                  </a:lnTo>
                  <a:lnTo>
                    <a:pt x="1" y="8954"/>
                  </a:lnTo>
                  <a:lnTo>
                    <a:pt x="1" y="8954"/>
                  </a:lnTo>
                  <a:lnTo>
                    <a:pt x="1" y="8954"/>
                  </a:lnTo>
                  <a:lnTo>
                    <a:pt x="619" y="8707"/>
                  </a:lnTo>
                  <a:lnTo>
                    <a:pt x="619" y="8707"/>
                  </a:lnTo>
                  <a:lnTo>
                    <a:pt x="1410" y="8360"/>
                  </a:lnTo>
                  <a:lnTo>
                    <a:pt x="2227" y="7989"/>
                  </a:lnTo>
                  <a:lnTo>
                    <a:pt x="3018" y="7618"/>
                  </a:lnTo>
                  <a:lnTo>
                    <a:pt x="3810" y="7198"/>
                  </a:lnTo>
                  <a:lnTo>
                    <a:pt x="3810" y="7198"/>
                  </a:lnTo>
                  <a:lnTo>
                    <a:pt x="4527" y="6827"/>
                  </a:lnTo>
                  <a:lnTo>
                    <a:pt x="5244" y="6406"/>
                  </a:lnTo>
                  <a:lnTo>
                    <a:pt x="5937" y="5986"/>
                  </a:lnTo>
                  <a:lnTo>
                    <a:pt x="6629" y="5565"/>
                  </a:lnTo>
                  <a:lnTo>
                    <a:pt x="7322" y="5095"/>
                  </a:lnTo>
                  <a:lnTo>
                    <a:pt x="8014" y="4625"/>
                  </a:lnTo>
                  <a:lnTo>
                    <a:pt x="8682" y="4131"/>
                  </a:lnTo>
                  <a:lnTo>
                    <a:pt x="9325" y="3636"/>
                  </a:lnTo>
                  <a:lnTo>
                    <a:pt x="9325" y="3636"/>
                  </a:lnTo>
                  <a:lnTo>
                    <a:pt x="8212" y="2770"/>
                  </a:lnTo>
                  <a:lnTo>
                    <a:pt x="7124" y="1880"/>
                  </a:lnTo>
                  <a:lnTo>
                    <a:pt x="6060" y="940"/>
                  </a:lnTo>
                  <a:lnTo>
                    <a:pt x="504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624;p66"/>
            <p:cNvSpPr/>
            <p:nvPr/>
          </p:nvSpPr>
          <p:spPr>
            <a:xfrm>
              <a:off x="1953050" y="4888175"/>
              <a:ext cx="267775" cy="111350"/>
            </a:xfrm>
            <a:custGeom>
              <a:avLst/>
              <a:gdLst/>
              <a:ahLst/>
              <a:cxnLst/>
              <a:rect l="l" t="t" r="r" b="b"/>
              <a:pathLst>
                <a:path w="10711" h="4454" extrusionOk="0">
                  <a:moveTo>
                    <a:pt x="1" y="1"/>
                  </a:moveTo>
                  <a:lnTo>
                    <a:pt x="223" y="125"/>
                  </a:lnTo>
                  <a:lnTo>
                    <a:pt x="335" y="182"/>
                  </a:lnTo>
                  <a:lnTo>
                    <a:pt x="335" y="182"/>
                  </a:lnTo>
                  <a:lnTo>
                    <a:pt x="1" y="1"/>
                  </a:lnTo>
                  <a:close/>
                  <a:moveTo>
                    <a:pt x="335" y="182"/>
                  </a:moveTo>
                  <a:lnTo>
                    <a:pt x="916" y="496"/>
                  </a:lnTo>
                  <a:lnTo>
                    <a:pt x="1831" y="941"/>
                  </a:lnTo>
                  <a:lnTo>
                    <a:pt x="2746" y="1386"/>
                  </a:lnTo>
                  <a:lnTo>
                    <a:pt x="3711" y="1831"/>
                  </a:lnTo>
                  <a:lnTo>
                    <a:pt x="4676" y="2252"/>
                  </a:lnTo>
                  <a:lnTo>
                    <a:pt x="5640" y="2647"/>
                  </a:lnTo>
                  <a:lnTo>
                    <a:pt x="5937" y="2766"/>
                  </a:lnTo>
                  <a:lnTo>
                    <a:pt x="5937" y="2766"/>
                  </a:lnTo>
                  <a:lnTo>
                    <a:pt x="4948" y="2351"/>
                  </a:lnTo>
                  <a:lnTo>
                    <a:pt x="3736" y="1831"/>
                  </a:lnTo>
                  <a:lnTo>
                    <a:pt x="2548" y="1287"/>
                  </a:lnTo>
                  <a:lnTo>
                    <a:pt x="1386" y="718"/>
                  </a:lnTo>
                  <a:lnTo>
                    <a:pt x="335" y="182"/>
                  </a:lnTo>
                  <a:close/>
                  <a:moveTo>
                    <a:pt x="5937" y="2766"/>
                  </a:moveTo>
                  <a:lnTo>
                    <a:pt x="6184" y="2870"/>
                  </a:lnTo>
                  <a:lnTo>
                    <a:pt x="6365" y="2937"/>
                  </a:lnTo>
                  <a:lnTo>
                    <a:pt x="6365" y="2937"/>
                  </a:lnTo>
                  <a:lnTo>
                    <a:pt x="5937" y="2766"/>
                  </a:lnTo>
                  <a:close/>
                  <a:moveTo>
                    <a:pt x="6365" y="2937"/>
                  </a:moveTo>
                  <a:lnTo>
                    <a:pt x="6630" y="3043"/>
                  </a:lnTo>
                  <a:lnTo>
                    <a:pt x="7916" y="3513"/>
                  </a:lnTo>
                  <a:lnTo>
                    <a:pt x="9227" y="3958"/>
                  </a:lnTo>
                  <a:lnTo>
                    <a:pt x="9227" y="3958"/>
                  </a:lnTo>
                  <a:lnTo>
                    <a:pt x="8732" y="3785"/>
                  </a:lnTo>
                  <a:lnTo>
                    <a:pt x="7446" y="3340"/>
                  </a:lnTo>
                  <a:lnTo>
                    <a:pt x="6365" y="2937"/>
                  </a:lnTo>
                  <a:close/>
                  <a:moveTo>
                    <a:pt x="9227" y="3958"/>
                  </a:moveTo>
                  <a:lnTo>
                    <a:pt x="9721" y="4131"/>
                  </a:lnTo>
                  <a:lnTo>
                    <a:pt x="10711" y="4453"/>
                  </a:lnTo>
                  <a:lnTo>
                    <a:pt x="10711" y="4453"/>
                  </a:lnTo>
                  <a:lnTo>
                    <a:pt x="9227" y="3958"/>
                  </a:lnTo>
                  <a:lnTo>
                    <a:pt x="9227" y="3958"/>
                  </a:lnTo>
                  <a:close/>
                </a:path>
              </a:pathLst>
            </a:custGeom>
            <a:solidFill>
              <a:srgbClr val="BF3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625;p66"/>
            <p:cNvSpPr/>
            <p:nvPr/>
          </p:nvSpPr>
          <p:spPr>
            <a:xfrm>
              <a:off x="1930800" y="4875825"/>
              <a:ext cx="290025" cy="123700"/>
            </a:xfrm>
            <a:custGeom>
              <a:avLst/>
              <a:gdLst/>
              <a:ahLst/>
              <a:cxnLst/>
              <a:rect l="l" t="t" r="r" b="b"/>
              <a:pathLst>
                <a:path w="11601" h="4948" fill="none" extrusionOk="0">
                  <a:moveTo>
                    <a:pt x="0" y="0"/>
                  </a:moveTo>
                  <a:lnTo>
                    <a:pt x="0" y="0"/>
                  </a:lnTo>
                  <a:lnTo>
                    <a:pt x="1113" y="619"/>
                  </a:lnTo>
                  <a:lnTo>
                    <a:pt x="2276" y="1212"/>
                  </a:lnTo>
                  <a:lnTo>
                    <a:pt x="3438" y="1781"/>
                  </a:lnTo>
                  <a:lnTo>
                    <a:pt x="4626" y="2325"/>
                  </a:lnTo>
                  <a:lnTo>
                    <a:pt x="5838" y="2845"/>
                  </a:lnTo>
                  <a:lnTo>
                    <a:pt x="7074" y="3364"/>
                  </a:lnTo>
                  <a:lnTo>
                    <a:pt x="8336" y="3834"/>
                  </a:lnTo>
                  <a:lnTo>
                    <a:pt x="9622" y="4279"/>
                  </a:lnTo>
                  <a:lnTo>
                    <a:pt x="9622" y="4279"/>
                  </a:lnTo>
                  <a:lnTo>
                    <a:pt x="10611" y="4625"/>
                  </a:lnTo>
                  <a:lnTo>
                    <a:pt x="11601" y="4947"/>
                  </a:lnTo>
                  <a:lnTo>
                    <a:pt x="11601" y="4947"/>
                  </a:lnTo>
                  <a:lnTo>
                    <a:pt x="10117" y="4452"/>
                  </a:lnTo>
                  <a:lnTo>
                    <a:pt x="10117" y="4452"/>
                  </a:lnTo>
                  <a:lnTo>
                    <a:pt x="8806" y="4007"/>
                  </a:lnTo>
                  <a:lnTo>
                    <a:pt x="7520" y="3537"/>
                  </a:lnTo>
                  <a:lnTo>
                    <a:pt x="7520" y="3537"/>
                  </a:lnTo>
                  <a:lnTo>
                    <a:pt x="6530" y="3141"/>
                  </a:lnTo>
                  <a:lnTo>
                    <a:pt x="5566" y="2746"/>
                  </a:lnTo>
                  <a:lnTo>
                    <a:pt x="4601" y="2325"/>
                  </a:lnTo>
                  <a:lnTo>
                    <a:pt x="3636" y="1880"/>
                  </a:lnTo>
                  <a:lnTo>
                    <a:pt x="2721" y="1435"/>
                  </a:lnTo>
                  <a:lnTo>
                    <a:pt x="1806" y="990"/>
                  </a:lnTo>
                  <a:lnTo>
                    <a:pt x="891" y="495"/>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4626;p66"/>
            <p:cNvSpPr/>
            <p:nvPr/>
          </p:nvSpPr>
          <p:spPr>
            <a:xfrm>
              <a:off x="3092075" y="5064425"/>
              <a:ext cx="202850" cy="30925"/>
            </a:xfrm>
            <a:custGeom>
              <a:avLst/>
              <a:gdLst/>
              <a:ahLst/>
              <a:cxnLst/>
              <a:rect l="l" t="t" r="r" b="b"/>
              <a:pathLst>
                <a:path w="8114" h="1237" extrusionOk="0">
                  <a:moveTo>
                    <a:pt x="8113" y="0"/>
                  </a:moveTo>
                  <a:lnTo>
                    <a:pt x="6679" y="297"/>
                  </a:lnTo>
                  <a:lnTo>
                    <a:pt x="5071" y="594"/>
                  </a:lnTo>
                  <a:lnTo>
                    <a:pt x="3642" y="814"/>
                  </a:lnTo>
                  <a:lnTo>
                    <a:pt x="3642" y="814"/>
                  </a:lnTo>
                  <a:lnTo>
                    <a:pt x="4477" y="693"/>
                  </a:lnTo>
                  <a:lnTo>
                    <a:pt x="5393" y="544"/>
                  </a:lnTo>
                  <a:lnTo>
                    <a:pt x="6308" y="371"/>
                  </a:lnTo>
                  <a:lnTo>
                    <a:pt x="7223" y="198"/>
                  </a:lnTo>
                  <a:lnTo>
                    <a:pt x="8113" y="0"/>
                  </a:lnTo>
                  <a:close/>
                  <a:moveTo>
                    <a:pt x="3642" y="814"/>
                  </a:moveTo>
                  <a:lnTo>
                    <a:pt x="3307" y="862"/>
                  </a:lnTo>
                  <a:lnTo>
                    <a:pt x="3307" y="862"/>
                  </a:lnTo>
                  <a:lnTo>
                    <a:pt x="3463" y="841"/>
                  </a:lnTo>
                  <a:lnTo>
                    <a:pt x="3642" y="814"/>
                  </a:lnTo>
                  <a:close/>
                  <a:moveTo>
                    <a:pt x="3307" y="862"/>
                  </a:moveTo>
                  <a:lnTo>
                    <a:pt x="2355" y="990"/>
                  </a:lnTo>
                  <a:lnTo>
                    <a:pt x="2355" y="990"/>
                  </a:lnTo>
                  <a:lnTo>
                    <a:pt x="2598" y="965"/>
                  </a:lnTo>
                  <a:lnTo>
                    <a:pt x="3307" y="862"/>
                  </a:lnTo>
                  <a:close/>
                  <a:moveTo>
                    <a:pt x="2355" y="990"/>
                  </a:moveTo>
                  <a:lnTo>
                    <a:pt x="739" y="1158"/>
                  </a:lnTo>
                  <a:lnTo>
                    <a:pt x="739" y="1158"/>
                  </a:lnTo>
                  <a:lnTo>
                    <a:pt x="1806" y="1064"/>
                  </a:lnTo>
                  <a:lnTo>
                    <a:pt x="2355" y="990"/>
                  </a:lnTo>
                  <a:close/>
                  <a:moveTo>
                    <a:pt x="739" y="1158"/>
                  </a:moveTo>
                  <a:lnTo>
                    <a:pt x="124" y="1212"/>
                  </a:lnTo>
                  <a:lnTo>
                    <a:pt x="0" y="1237"/>
                  </a:lnTo>
                  <a:lnTo>
                    <a:pt x="693" y="1163"/>
                  </a:lnTo>
                  <a:lnTo>
                    <a:pt x="739" y="1158"/>
                  </a:lnTo>
                  <a:close/>
                </a:path>
              </a:pathLst>
            </a:custGeom>
            <a:solidFill>
              <a:srgbClr val="BF3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4627;p66"/>
            <p:cNvSpPr/>
            <p:nvPr/>
          </p:nvSpPr>
          <p:spPr>
            <a:xfrm>
              <a:off x="3092075" y="5064425"/>
              <a:ext cx="202850" cy="30925"/>
            </a:xfrm>
            <a:custGeom>
              <a:avLst/>
              <a:gdLst/>
              <a:ahLst/>
              <a:cxnLst/>
              <a:rect l="l" t="t" r="r" b="b"/>
              <a:pathLst>
                <a:path w="8114" h="1237" fill="none" extrusionOk="0">
                  <a:moveTo>
                    <a:pt x="8113" y="0"/>
                  </a:moveTo>
                  <a:lnTo>
                    <a:pt x="8113" y="0"/>
                  </a:lnTo>
                  <a:lnTo>
                    <a:pt x="6679" y="297"/>
                  </a:lnTo>
                  <a:lnTo>
                    <a:pt x="6679" y="297"/>
                  </a:lnTo>
                  <a:lnTo>
                    <a:pt x="5071" y="594"/>
                  </a:lnTo>
                  <a:lnTo>
                    <a:pt x="3463" y="841"/>
                  </a:lnTo>
                  <a:lnTo>
                    <a:pt x="1806" y="1064"/>
                  </a:lnTo>
                  <a:lnTo>
                    <a:pt x="124" y="1212"/>
                  </a:lnTo>
                  <a:lnTo>
                    <a:pt x="124" y="1212"/>
                  </a:lnTo>
                  <a:lnTo>
                    <a:pt x="0" y="1237"/>
                  </a:lnTo>
                  <a:lnTo>
                    <a:pt x="0" y="1237"/>
                  </a:lnTo>
                  <a:lnTo>
                    <a:pt x="693" y="1163"/>
                  </a:lnTo>
                  <a:lnTo>
                    <a:pt x="693" y="1163"/>
                  </a:lnTo>
                  <a:lnTo>
                    <a:pt x="2598" y="965"/>
                  </a:lnTo>
                  <a:lnTo>
                    <a:pt x="4477" y="693"/>
                  </a:lnTo>
                  <a:lnTo>
                    <a:pt x="5393" y="544"/>
                  </a:lnTo>
                  <a:lnTo>
                    <a:pt x="6308" y="371"/>
                  </a:lnTo>
                  <a:lnTo>
                    <a:pt x="7223" y="198"/>
                  </a:lnTo>
                  <a:lnTo>
                    <a:pt x="811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4628;p66"/>
            <p:cNvSpPr/>
            <p:nvPr/>
          </p:nvSpPr>
          <p:spPr>
            <a:xfrm>
              <a:off x="2618400" y="5075550"/>
              <a:ext cx="105150" cy="12400"/>
            </a:xfrm>
            <a:custGeom>
              <a:avLst/>
              <a:gdLst/>
              <a:ahLst/>
              <a:cxnLst/>
              <a:rect l="l" t="t" r="r" b="b"/>
              <a:pathLst>
                <a:path w="4206" h="496" extrusionOk="0">
                  <a:moveTo>
                    <a:pt x="1" y="0"/>
                  </a:moveTo>
                  <a:lnTo>
                    <a:pt x="4206" y="495"/>
                  </a:lnTo>
                  <a:lnTo>
                    <a:pt x="4206" y="495"/>
                  </a:lnTo>
                  <a:lnTo>
                    <a:pt x="4206" y="495"/>
                  </a:lnTo>
                  <a:lnTo>
                    <a:pt x="1" y="0"/>
                  </a:lnTo>
                  <a:close/>
                </a:path>
              </a:pathLst>
            </a:custGeom>
            <a:solidFill>
              <a:srgbClr val="BF3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4629;p66"/>
            <p:cNvSpPr/>
            <p:nvPr/>
          </p:nvSpPr>
          <p:spPr>
            <a:xfrm>
              <a:off x="2618400" y="5075550"/>
              <a:ext cx="105150" cy="12400"/>
            </a:xfrm>
            <a:custGeom>
              <a:avLst/>
              <a:gdLst/>
              <a:ahLst/>
              <a:cxnLst/>
              <a:rect l="l" t="t" r="r" b="b"/>
              <a:pathLst>
                <a:path w="4206" h="496" fill="none" extrusionOk="0">
                  <a:moveTo>
                    <a:pt x="1" y="0"/>
                  </a:moveTo>
                  <a:lnTo>
                    <a:pt x="4206" y="495"/>
                  </a:lnTo>
                  <a:lnTo>
                    <a:pt x="4206" y="495"/>
                  </a:lnTo>
                  <a:lnTo>
                    <a:pt x="4206" y="495"/>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4630;p66"/>
            <p:cNvSpPr/>
            <p:nvPr/>
          </p:nvSpPr>
          <p:spPr>
            <a:xfrm>
              <a:off x="1826300" y="4642075"/>
              <a:ext cx="1761725" cy="459475"/>
            </a:xfrm>
            <a:custGeom>
              <a:avLst/>
              <a:gdLst/>
              <a:ahLst/>
              <a:cxnLst/>
              <a:rect l="l" t="t" r="r" b="b"/>
              <a:pathLst>
                <a:path w="70469" h="18379" extrusionOk="0">
                  <a:moveTo>
                    <a:pt x="0" y="1"/>
                  </a:moveTo>
                  <a:lnTo>
                    <a:pt x="346" y="1163"/>
                  </a:lnTo>
                  <a:lnTo>
                    <a:pt x="717" y="2350"/>
                  </a:lnTo>
                  <a:lnTo>
                    <a:pt x="1163" y="3513"/>
                  </a:lnTo>
                  <a:lnTo>
                    <a:pt x="1657" y="4675"/>
                  </a:lnTo>
                  <a:lnTo>
                    <a:pt x="2202" y="5863"/>
                  </a:lnTo>
                  <a:lnTo>
                    <a:pt x="2795" y="7025"/>
                  </a:lnTo>
                  <a:lnTo>
                    <a:pt x="3463" y="8188"/>
                  </a:lnTo>
                  <a:lnTo>
                    <a:pt x="4180" y="9350"/>
                  </a:lnTo>
                  <a:lnTo>
                    <a:pt x="5071" y="9845"/>
                  </a:lnTo>
                  <a:lnTo>
                    <a:pt x="5986" y="10340"/>
                  </a:lnTo>
                  <a:lnTo>
                    <a:pt x="6901" y="10785"/>
                  </a:lnTo>
                  <a:lnTo>
                    <a:pt x="7816" y="11230"/>
                  </a:lnTo>
                  <a:lnTo>
                    <a:pt x="8781" y="11675"/>
                  </a:lnTo>
                  <a:lnTo>
                    <a:pt x="9746" y="12096"/>
                  </a:lnTo>
                  <a:lnTo>
                    <a:pt x="10710" y="12491"/>
                  </a:lnTo>
                  <a:lnTo>
                    <a:pt x="11700" y="12887"/>
                  </a:lnTo>
                  <a:lnTo>
                    <a:pt x="12986" y="13357"/>
                  </a:lnTo>
                  <a:lnTo>
                    <a:pt x="14297" y="13802"/>
                  </a:lnTo>
                  <a:lnTo>
                    <a:pt x="15781" y="14297"/>
                  </a:lnTo>
                  <a:lnTo>
                    <a:pt x="17388" y="14767"/>
                  </a:lnTo>
                  <a:lnTo>
                    <a:pt x="18996" y="15187"/>
                  </a:lnTo>
                  <a:lnTo>
                    <a:pt x="20629" y="15583"/>
                  </a:lnTo>
                  <a:lnTo>
                    <a:pt x="22261" y="15954"/>
                  </a:lnTo>
                  <a:lnTo>
                    <a:pt x="23918" y="16276"/>
                  </a:lnTo>
                  <a:lnTo>
                    <a:pt x="25551" y="16548"/>
                  </a:lnTo>
                  <a:lnTo>
                    <a:pt x="27208" y="16795"/>
                  </a:lnTo>
                  <a:lnTo>
                    <a:pt x="28890" y="17018"/>
                  </a:lnTo>
                  <a:lnTo>
                    <a:pt x="31685" y="17339"/>
                  </a:lnTo>
                  <a:lnTo>
                    <a:pt x="35890" y="17834"/>
                  </a:lnTo>
                  <a:lnTo>
                    <a:pt x="37003" y="17958"/>
                  </a:lnTo>
                  <a:lnTo>
                    <a:pt x="38116" y="18081"/>
                  </a:lnTo>
                  <a:lnTo>
                    <a:pt x="39229" y="18156"/>
                  </a:lnTo>
                  <a:lnTo>
                    <a:pt x="40342" y="18230"/>
                  </a:lnTo>
                  <a:lnTo>
                    <a:pt x="41455" y="18304"/>
                  </a:lnTo>
                  <a:lnTo>
                    <a:pt x="42568" y="18329"/>
                  </a:lnTo>
                  <a:lnTo>
                    <a:pt x="43681" y="18353"/>
                  </a:lnTo>
                  <a:lnTo>
                    <a:pt x="44794" y="18378"/>
                  </a:lnTo>
                  <a:lnTo>
                    <a:pt x="46253" y="18353"/>
                  </a:lnTo>
                  <a:lnTo>
                    <a:pt x="47713" y="18304"/>
                  </a:lnTo>
                  <a:lnTo>
                    <a:pt x="49172" y="18230"/>
                  </a:lnTo>
                  <a:lnTo>
                    <a:pt x="50631" y="18131"/>
                  </a:lnTo>
                  <a:lnTo>
                    <a:pt x="50755" y="18106"/>
                  </a:lnTo>
                  <a:lnTo>
                    <a:pt x="52437" y="17958"/>
                  </a:lnTo>
                  <a:lnTo>
                    <a:pt x="54094" y="17735"/>
                  </a:lnTo>
                  <a:lnTo>
                    <a:pt x="55702" y="17488"/>
                  </a:lnTo>
                  <a:lnTo>
                    <a:pt x="57310" y="17191"/>
                  </a:lnTo>
                  <a:lnTo>
                    <a:pt x="58744" y="16894"/>
                  </a:lnTo>
                  <a:lnTo>
                    <a:pt x="59610" y="16696"/>
                  </a:lnTo>
                  <a:lnTo>
                    <a:pt x="60476" y="16474"/>
                  </a:lnTo>
                  <a:lnTo>
                    <a:pt x="61317" y="16251"/>
                  </a:lnTo>
                  <a:lnTo>
                    <a:pt x="62158" y="16004"/>
                  </a:lnTo>
                  <a:lnTo>
                    <a:pt x="62999" y="15732"/>
                  </a:lnTo>
                  <a:lnTo>
                    <a:pt x="63815" y="15460"/>
                  </a:lnTo>
                  <a:lnTo>
                    <a:pt x="64631" y="15163"/>
                  </a:lnTo>
                  <a:lnTo>
                    <a:pt x="65423" y="14866"/>
                  </a:lnTo>
                  <a:lnTo>
                    <a:pt x="66041" y="14619"/>
                  </a:lnTo>
                  <a:lnTo>
                    <a:pt x="66709" y="13580"/>
                  </a:lnTo>
                  <a:lnTo>
                    <a:pt x="67352" y="12516"/>
                  </a:lnTo>
                  <a:lnTo>
                    <a:pt x="67970" y="11453"/>
                  </a:lnTo>
                  <a:lnTo>
                    <a:pt x="68539" y="10364"/>
                  </a:lnTo>
                  <a:lnTo>
                    <a:pt x="69083" y="9251"/>
                  </a:lnTo>
                  <a:lnTo>
                    <a:pt x="69578" y="8138"/>
                  </a:lnTo>
                  <a:lnTo>
                    <a:pt x="70048" y="7025"/>
                  </a:lnTo>
                  <a:lnTo>
                    <a:pt x="70468" y="5912"/>
                  </a:lnTo>
                  <a:lnTo>
                    <a:pt x="69924" y="5368"/>
                  </a:lnTo>
                  <a:lnTo>
                    <a:pt x="68960" y="5788"/>
                  </a:lnTo>
                  <a:lnTo>
                    <a:pt x="67945" y="6159"/>
                  </a:lnTo>
                  <a:lnTo>
                    <a:pt x="66882" y="6506"/>
                  </a:lnTo>
                  <a:lnTo>
                    <a:pt x="65818" y="6827"/>
                  </a:lnTo>
                  <a:lnTo>
                    <a:pt x="64705" y="7124"/>
                  </a:lnTo>
                  <a:lnTo>
                    <a:pt x="63567" y="7396"/>
                  </a:lnTo>
                  <a:lnTo>
                    <a:pt x="62380" y="7643"/>
                  </a:lnTo>
                  <a:lnTo>
                    <a:pt x="61193" y="7866"/>
                  </a:lnTo>
                  <a:lnTo>
                    <a:pt x="58324" y="8311"/>
                  </a:lnTo>
                  <a:lnTo>
                    <a:pt x="55455" y="8707"/>
                  </a:lnTo>
                  <a:lnTo>
                    <a:pt x="52610" y="9029"/>
                  </a:lnTo>
                  <a:lnTo>
                    <a:pt x="49790" y="9301"/>
                  </a:lnTo>
                  <a:lnTo>
                    <a:pt x="46995" y="9523"/>
                  </a:lnTo>
                  <a:lnTo>
                    <a:pt x="45586" y="9622"/>
                  </a:lnTo>
                  <a:lnTo>
                    <a:pt x="44200" y="9696"/>
                  </a:lnTo>
                  <a:lnTo>
                    <a:pt x="42815" y="9746"/>
                  </a:lnTo>
                  <a:lnTo>
                    <a:pt x="41455" y="9771"/>
                  </a:lnTo>
                  <a:lnTo>
                    <a:pt x="40070" y="9795"/>
                  </a:lnTo>
                  <a:lnTo>
                    <a:pt x="38709" y="9820"/>
                  </a:lnTo>
                  <a:lnTo>
                    <a:pt x="37300" y="9795"/>
                  </a:lnTo>
                  <a:lnTo>
                    <a:pt x="35890" y="9771"/>
                  </a:lnTo>
                  <a:lnTo>
                    <a:pt x="34505" y="9721"/>
                  </a:lnTo>
                  <a:lnTo>
                    <a:pt x="33095" y="9672"/>
                  </a:lnTo>
                  <a:lnTo>
                    <a:pt x="31734" y="9597"/>
                  </a:lnTo>
                  <a:lnTo>
                    <a:pt x="30349" y="9499"/>
                  </a:lnTo>
                  <a:lnTo>
                    <a:pt x="29014" y="9375"/>
                  </a:lnTo>
                  <a:lnTo>
                    <a:pt x="27653" y="9226"/>
                  </a:lnTo>
                  <a:lnTo>
                    <a:pt x="26318" y="9078"/>
                  </a:lnTo>
                  <a:lnTo>
                    <a:pt x="25007" y="8905"/>
                  </a:lnTo>
                  <a:lnTo>
                    <a:pt x="23696" y="8707"/>
                  </a:lnTo>
                  <a:lnTo>
                    <a:pt x="22410" y="8509"/>
                  </a:lnTo>
                  <a:lnTo>
                    <a:pt x="21123" y="8262"/>
                  </a:lnTo>
                  <a:lnTo>
                    <a:pt x="19862" y="8014"/>
                  </a:lnTo>
                  <a:lnTo>
                    <a:pt x="18600" y="7742"/>
                  </a:lnTo>
                  <a:lnTo>
                    <a:pt x="17364" y="7470"/>
                  </a:lnTo>
                  <a:lnTo>
                    <a:pt x="16152" y="7149"/>
                  </a:lnTo>
                  <a:lnTo>
                    <a:pt x="14940" y="6827"/>
                  </a:lnTo>
                  <a:lnTo>
                    <a:pt x="13752" y="6481"/>
                  </a:lnTo>
                  <a:lnTo>
                    <a:pt x="12590" y="6110"/>
                  </a:lnTo>
                  <a:lnTo>
                    <a:pt x="11427" y="5714"/>
                  </a:lnTo>
                  <a:lnTo>
                    <a:pt x="10290" y="5294"/>
                  </a:lnTo>
                  <a:lnTo>
                    <a:pt x="9177" y="4873"/>
                  </a:lnTo>
                  <a:lnTo>
                    <a:pt x="8064" y="4403"/>
                  </a:lnTo>
                  <a:lnTo>
                    <a:pt x="7000" y="3933"/>
                  </a:lnTo>
                  <a:lnTo>
                    <a:pt x="5936" y="3439"/>
                  </a:lnTo>
                  <a:lnTo>
                    <a:pt x="4898" y="2919"/>
                  </a:lnTo>
                  <a:lnTo>
                    <a:pt x="3859" y="2375"/>
                  </a:lnTo>
                  <a:lnTo>
                    <a:pt x="2869" y="1831"/>
                  </a:lnTo>
                  <a:lnTo>
                    <a:pt x="1880" y="1237"/>
                  </a:lnTo>
                  <a:lnTo>
                    <a:pt x="915" y="644"/>
                  </a:lnTo>
                  <a:lnTo>
                    <a:pt x="0" y="1"/>
                  </a:lnTo>
                  <a:close/>
                </a:path>
              </a:pathLst>
            </a:custGeom>
            <a:solidFill>
              <a:srgbClr val="CBA6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4631;p66"/>
            <p:cNvSpPr/>
            <p:nvPr/>
          </p:nvSpPr>
          <p:spPr>
            <a:xfrm>
              <a:off x="1826300" y="4642075"/>
              <a:ext cx="1761725" cy="459475"/>
            </a:xfrm>
            <a:custGeom>
              <a:avLst/>
              <a:gdLst/>
              <a:ahLst/>
              <a:cxnLst/>
              <a:rect l="l" t="t" r="r" b="b"/>
              <a:pathLst>
                <a:path w="70469" h="18379" fill="none" extrusionOk="0">
                  <a:moveTo>
                    <a:pt x="0" y="1"/>
                  </a:moveTo>
                  <a:lnTo>
                    <a:pt x="0" y="1"/>
                  </a:lnTo>
                  <a:lnTo>
                    <a:pt x="346" y="1163"/>
                  </a:lnTo>
                  <a:lnTo>
                    <a:pt x="717" y="2350"/>
                  </a:lnTo>
                  <a:lnTo>
                    <a:pt x="1163" y="3513"/>
                  </a:lnTo>
                  <a:lnTo>
                    <a:pt x="1657" y="4675"/>
                  </a:lnTo>
                  <a:lnTo>
                    <a:pt x="2202" y="5863"/>
                  </a:lnTo>
                  <a:lnTo>
                    <a:pt x="2795" y="7025"/>
                  </a:lnTo>
                  <a:lnTo>
                    <a:pt x="3463" y="8188"/>
                  </a:lnTo>
                  <a:lnTo>
                    <a:pt x="4180" y="9350"/>
                  </a:lnTo>
                  <a:lnTo>
                    <a:pt x="4180" y="9350"/>
                  </a:lnTo>
                  <a:lnTo>
                    <a:pt x="4180" y="9350"/>
                  </a:lnTo>
                  <a:lnTo>
                    <a:pt x="4180" y="9350"/>
                  </a:lnTo>
                  <a:lnTo>
                    <a:pt x="4180" y="9350"/>
                  </a:lnTo>
                  <a:lnTo>
                    <a:pt x="5071" y="9845"/>
                  </a:lnTo>
                  <a:lnTo>
                    <a:pt x="5986" y="10340"/>
                  </a:lnTo>
                  <a:lnTo>
                    <a:pt x="6901" y="10785"/>
                  </a:lnTo>
                  <a:lnTo>
                    <a:pt x="7816" y="11230"/>
                  </a:lnTo>
                  <a:lnTo>
                    <a:pt x="8781" y="11675"/>
                  </a:lnTo>
                  <a:lnTo>
                    <a:pt x="9746" y="12096"/>
                  </a:lnTo>
                  <a:lnTo>
                    <a:pt x="10710" y="12491"/>
                  </a:lnTo>
                  <a:lnTo>
                    <a:pt x="11700" y="12887"/>
                  </a:lnTo>
                  <a:lnTo>
                    <a:pt x="11700" y="12887"/>
                  </a:lnTo>
                  <a:lnTo>
                    <a:pt x="12986" y="13357"/>
                  </a:lnTo>
                  <a:lnTo>
                    <a:pt x="14297" y="13802"/>
                  </a:lnTo>
                  <a:lnTo>
                    <a:pt x="14297" y="13802"/>
                  </a:lnTo>
                  <a:lnTo>
                    <a:pt x="15781" y="14297"/>
                  </a:lnTo>
                  <a:lnTo>
                    <a:pt x="15781" y="14297"/>
                  </a:lnTo>
                  <a:lnTo>
                    <a:pt x="17388" y="14767"/>
                  </a:lnTo>
                  <a:lnTo>
                    <a:pt x="18996" y="15187"/>
                  </a:lnTo>
                  <a:lnTo>
                    <a:pt x="20629" y="15583"/>
                  </a:lnTo>
                  <a:lnTo>
                    <a:pt x="22261" y="15954"/>
                  </a:lnTo>
                  <a:lnTo>
                    <a:pt x="23918" y="16276"/>
                  </a:lnTo>
                  <a:lnTo>
                    <a:pt x="25551" y="16548"/>
                  </a:lnTo>
                  <a:lnTo>
                    <a:pt x="27208" y="16795"/>
                  </a:lnTo>
                  <a:lnTo>
                    <a:pt x="28890" y="17018"/>
                  </a:lnTo>
                  <a:lnTo>
                    <a:pt x="31685" y="17339"/>
                  </a:lnTo>
                  <a:lnTo>
                    <a:pt x="35890" y="17834"/>
                  </a:lnTo>
                  <a:lnTo>
                    <a:pt x="35890" y="17834"/>
                  </a:lnTo>
                  <a:lnTo>
                    <a:pt x="37003" y="17958"/>
                  </a:lnTo>
                  <a:lnTo>
                    <a:pt x="38116" y="18081"/>
                  </a:lnTo>
                  <a:lnTo>
                    <a:pt x="39229" y="18156"/>
                  </a:lnTo>
                  <a:lnTo>
                    <a:pt x="40342" y="18230"/>
                  </a:lnTo>
                  <a:lnTo>
                    <a:pt x="41455" y="18304"/>
                  </a:lnTo>
                  <a:lnTo>
                    <a:pt x="42568" y="18329"/>
                  </a:lnTo>
                  <a:lnTo>
                    <a:pt x="43681" y="18353"/>
                  </a:lnTo>
                  <a:lnTo>
                    <a:pt x="44794" y="18378"/>
                  </a:lnTo>
                  <a:lnTo>
                    <a:pt x="44794" y="18378"/>
                  </a:lnTo>
                  <a:lnTo>
                    <a:pt x="46253" y="18353"/>
                  </a:lnTo>
                  <a:lnTo>
                    <a:pt x="47713" y="18304"/>
                  </a:lnTo>
                  <a:lnTo>
                    <a:pt x="49172" y="18230"/>
                  </a:lnTo>
                  <a:lnTo>
                    <a:pt x="50631" y="18131"/>
                  </a:lnTo>
                  <a:lnTo>
                    <a:pt x="50631" y="18131"/>
                  </a:lnTo>
                  <a:lnTo>
                    <a:pt x="50755" y="18106"/>
                  </a:lnTo>
                  <a:lnTo>
                    <a:pt x="50755" y="18106"/>
                  </a:lnTo>
                  <a:lnTo>
                    <a:pt x="52437" y="17958"/>
                  </a:lnTo>
                  <a:lnTo>
                    <a:pt x="54094" y="17735"/>
                  </a:lnTo>
                  <a:lnTo>
                    <a:pt x="55702" y="17488"/>
                  </a:lnTo>
                  <a:lnTo>
                    <a:pt x="57310" y="17191"/>
                  </a:lnTo>
                  <a:lnTo>
                    <a:pt x="57310" y="17191"/>
                  </a:lnTo>
                  <a:lnTo>
                    <a:pt x="58744" y="16894"/>
                  </a:lnTo>
                  <a:lnTo>
                    <a:pt x="58744" y="16894"/>
                  </a:lnTo>
                  <a:lnTo>
                    <a:pt x="59610" y="16696"/>
                  </a:lnTo>
                  <a:lnTo>
                    <a:pt x="60476" y="16474"/>
                  </a:lnTo>
                  <a:lnTo>
                    <a:pt x="61317" y="16251"/>
                  </a:lnTo>
                  <a:lnTo>
                    <a:pt x="62158" y="16004"/>
                  </a:lnTo>
                  <a:lnTo>
                    <a:pt x="62999" y="15732"/>
                  </a:lnTo>
                  <a:lnTo>
                    <a:pt x="63815" y="15460"/>
                  </a:lnTo>
                  <a:lnTo>
                    <a:pt x="64631" y="15163"/>
                  </a:lnTo>
                  <a:lnTo>
                    <a:pt x="65423" y="14866"/>
                  </a:lnTo>
                  <a:lnTo>
                    <a:pt x="65423" y="14866"/>
                  </a:lnTo>
                  <a:lnTo>
                    <a:pt x="66041" y="14619"/>
                  </a:lnTo>
                  <a:lnTo>
                    <a:pt x="66041" y="14619"/>
                  </a:lnTo>
                  <a:lnTo>
                    <a:pt x="66709" y="13580"/>
                  </a:lnTo>
                  <a:lnTo>
                    <a:pt x="67352" y="12516"/>
                  </a:lnTo>
                  <a:lnTo>
                    <a:pt x="67970" y="11453"/>
                  </a:lnTo>
                  <a:lnTo>
                    <a:pt x="68539" y="10364"/>
                  </a:lnTo>
                  <a:lnTo>
                    <a:pt x="69083" y="9251"/>
                  </a:lnTo>
                  <a:lnTo>
                    <a:pt x="69578" y="8138"/>
                  </a:lnTo>
                  <a:lnTo>
                    <a:pt x="70048" y="7025"/>
                  </a:lnTo>
                  <a:lnTo>
                    <a:pt x="70468" y="5912"/>
                  </a:lnTo>
                  <a:lnTo>
                    <a:pt x="70468" y="5912"/>
                  </a:lnTo>
                  <a:lnTo>
                    <a:pt x="69924" y="5368"/>
                  </a:lnTo>
                  <a:lnTo>
                    <a:pt x="69924" y="5368"/>
                  </a:lnTo>
                  <a:lnTo>
                    <a:pt x="68960" y="5788"/>
                  </a:lnTo>
                  <a:lnTo>
                    <a:pt x="67945" y="6159"/>
                  </a:lnTo>
                  <a:lnTo>
                    <a:pt x="66882" y="6506"/>
                  </a:lnTo>
                  <a:lnTo>
                    <a:pt x="65818" y="6827"/>
                  </a:lnTo>
                  <a:lnTo>
                    <a:pt x="64705" y="7124"/>
                  </a:lnTo>
                  <a:lnTo>
                    <a:pt x="63567" y="7396"/>
                  </a:lnTo>
                  <a:lnTo>
                    <a:pt x="62380" y="7643"/>
                  </a:lnTo>
                  <a:lnTo>
                    <a:pt x="61193" y="7866"/>
                  </a:lnTo>
                  <a:lnTo>
                    <a:pt x="61193" y="7866"/>
                  </a:lnTo>
                  <a:lnTo>
                    <a:pt x="58324" y="8311"/>
                  </a:lnTo>
                  <a:lnTo>
                    <a:pt x="55455" y="8707"/>
                  </a:lnTo>
                  <a:lnTo>
                    <a:pt x="52610" y="9029"/>
                  </a:lnTo>
                  <a:lnTo>
                    <a:pt x="49790" y="9301"/>
                  </a:lnTo>
                  <a:lnTo>
                    <a:pt x="46995" y="9523"/>
                  </a:lnTo>
                  <a:lnTo>
                    <a:pt x="45586" y="9622"/>
                  </a:lnTo>
                  <a:lnTo>
                    <a:pt x="44200" y="9696"/>
                  </a:lnTo>
                  <a:lnTo>
                    <a:pt x="42815" y="9746"/>
                  </a:lnTo>
                  <a:lnTo>
                    <a:pt x="41455" y="9771"/>
                  </a:lnTo>
                  <a:lnTo>
                    <a:pt x="40070" y="9795"/>
                  </a:lnTo>
                  <a:lnTo>
                    <a:pt x="38709" y="9820"/>
                  </a:lnTo>
                  <a:lnTo>
                    <a:pt x="38709" y="9820"/>
                  </a:lnTo>
                  <a:lnTo>
                    <a:pt x="37300" y="9795"/>
                  </a:lnTo>
                  <a:lnTo>
                    <a:pt x="35890" y="9771"/>
                  </a:lnTo>
                  <a:lnTo>
                    <a:pt x="34505" y="9721"/>
                  </a:lnTo>
                  <a:lnTo>
                    <a:pt x="33095" y="9672"/>
                  </a:lnTo>
                  <a:lnTo>
                    <a:pt x="31734" y="9597"/>
                  </a:lnTo>
                  <a:lnTo>
                    <a:pt x="30349" y="9499"/>
                  </a:lnTo>
                  <a:lnTo>
                    <a:pt x="29014" y="9375"/>
                  </a:lnTo>
                  <a:lnTo>
                    <a:pt x="27653" y="9226"/>
                  </a:lnTo>
                  <a:lnTo>
                    <a:pt x="26318" y="9078"/>
                  </a:lnTo>
                  <a:lnTo>
                    <a:pt x="25007" y="8905"/>
                  </a:lnTo>
                  <a:lnTo>
                    <a:pt x="23696" y="8707"/>
                  </a:lnTo>
                  <a:lnTo>
                    <a:pt x="22410" y="8509"/>
                  </a:lnTo>
                  <a:lnTo>
                    <a:pt x="21123" y="8262"/>
                  </a:lnTo>
                  <a:lnTo>
                    <a:pt x="19862" y="8014"/>
                  </a:lnTo>
                  <a:lnTo>
                    <a:pt x="18600" y="7742"/>
                  </a:lnTo>
                  <a:lnTo>
                    <a:pt x="17364" y="7470"/>
                  </a:lnTo>
                  <a:lnTo>
                    <a:pt x="16152" y="7149"/>
                  </a:lnTo>
                  <a:lnTo>
                    <a:pt x="14940" y="6827"/>
                  </a:lnTo>
                  <a:lnTo>
                    <a:pt x="13752" y="6481"/>
                  </a:lnTo>
                  <a:lnTo>
                    <a:pt x="12590" y="6110"/>
                  </a:lnTo>
                  <a:lnTo>
                    <a:pt x="11427" y="5714"/>
                  </a:lnTo>
                  <a:lnTo>
                    <a:pt x="10290" y="5294"/>
                  </a:lnTo>
                  <a:lnTo>
                    <a:pt x="9177" y="4873"/>
                  </a:lnTo>
                  <a:lnTo>
                    <a:pt x="8064" y="4403"/>
                  </a:lnTo>
                  <a:lnTo>
                    <a:pt x="7000" y="3933"/>
                  </a:lnTo>
                  <a:lnTo>
                    <a:pt x="5936" y="3439"/>
                  </a:lnTo>
                  <a:lnTo>
                    <a:pt x="4898" y="2919"/>
                  </a:lnTo>
                  <a:lnTo>
                    <a:pt x="3859" y="2375"/>
                  </a:lnTo>
                  <a:lnTo>
                    <a:pt x="2869" y="1831"/>
                  </a:lnTo>
                  <a:lnTo>
                    <a:pt x="1880" y="1237"/>
                  </a:lnTo>
                  <a:lnTo>
                    <a:pt x="915" y="644"/>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4632;p66"/>
            <p:cNvSpPr/>
            <p:nvPr/>
          </p:nvSpPr>
          <p:spPr>
            <a:xfrm>
              <a:off x="1409525" y="3751625"/>
              <a:ext cx="26000" cy="202850"/>
            </a:xfrm>
            <a:custGeom>
              <a:avLst/>
              <a:gdLst/>
              <a:ahLst/>
              <a:cxnLst/>
              <a:rect l="l" t="t" r="r" b="b"/>
              <a:pathLst>
                <a:path w="1040" h="8114" extrusionOk="0">
                  <a:moveTo>
                    <a:pt x="643" y="1"/>
                  </a:moveTo>
                  <a:lnTo>
                    <a:pt x="470" y="1163"/>
                  </a:lnTo>
                  <a:lnTo>
                    <a:pt x="322" y="2326"/>
                  </a:lnTo>
                  <a:lnTo>
                    <a:pt x="173" y="3538"/>
                  </a:lnTo>
                  <a:lnTo>
                    <a:pt x="99" y="4750"/>
                  </a:lnTo>
                  <a:lnTo>
                    <a:pt x="25" y="5962"/>
                  </a:lnTo>
                  <a:lnTo>
                    <a:pt x="0" y="7174"/>
                  </a:lnTo>
                  <a:lnTo>
                    <a:pt x="0" y="7273"/>
                  </a:lnTo>
                  <a:lnTo>
                    <a:pt x="396" y="7619"/>
                  </a:lnTo>
                  <a:lnTo>
                    <a:pt x="1039" y="8114"/>
                  </a:lnTo>
                  <a:lnTo>
                    <a:pt x="965" y="7174"/>
                  </a:lnTo>
                  <a:lnTo>
                    <a:pt x="915" y="6234"/>
                  </a:lnTo>
                  <a:lnTo>
                    <a:pt x="866" y="5269"/>
                  </a:lnTo>
                  <a:lnTo>
                    <a:pt x="841" y="4280"/>
                  </a:lnTo>
                  <a:lnTo>
                    <a:pt x="841" y="3291"/>
                  </a:lnTo>
                  <a:lnTo>
                    <a:pt x="841" y="2277"/>
                  </a:lnTo>
                  <a:lnTo>
                    <a:pt x="866" y="1262"/>
                  </a:lnTo>
                  <a:lnTo>
                    <a:pt x="915" y="248"/>
                  </a:lnTo>
                  <a:lnTo>
                    <a:pt x="643" y="1"/>
                  </a:lnTo>
                  <a:close/>
                </a:path>
              </a:pathLst>
            </a:custGeom>
            <a:solidFill>
              <a:srgbClr val="D7D6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4633;p66"/>
            <p:cNvSpPr/>
            <p:nvPr/>
          </p:nvSpPr>
          <p:spPr>
            <a:xfrm>
              <a:off x="1409525" y="3751625"/>
              <a:ext cx="26000" cy="202850"/>
            </a:xfrm>
            <a:custGeom>
              <a:avLst/>
              <a:gdLst/>
              <a:ahLst/>
              <a:cxnLst/>
              <a:rect l="l" t="t" r="r" b="b"/>
              <a:pathLst>
                <a:path w="1040" h="8114" fill="none" extrusionOk="0">
                  <a:moveTo>
                    <a:pt x="643" y="1"/>
                  </a:moveTo>
                  <a:lnTo>
                    <a:pt x="643" y="1"/>
                  </a:lnTo>
                  <a:lnTo>
                    <a:pt x="470" y="1163"/>
                  </a:lnTo>
                  <a:lnTo>
                    <a:pt x="322" y="2326"/>
                  </a:lnTo>
                  <a:lnTo>
                    <a:pt x="322" y="2326"/>
                  </a:lnTo>
                  <a:lnTo>
                    <a:pt x="322" y="2326"/>
                  </a:lnTo>
                  <a:lnTo>
                    <a:pt x="173" y="3538"/>
                  </a:lnTo>
                  <a:lnTo>
                    <a:pt x="99" y="4750"/>
                  </a:lnTo>
                  <a:lnTo>
                    <a:pt x="25" y="5962"/>
                  </a:lnTo>
                  <a:lnTo>
                    <a:pt x="0" y="7174"/>
                  </a:lnTo>
                  <a:lnTo>
                    <a:pt x="0" y="7174"/>
                  </a:lnTo>
                  <a:lnTo>
                    <a:pt x="0" y="7273"/>
                  </a:lnTo>
                  <a:lnTo>
                    <a:pt x="0" y="7273"/>
                  </a:lnTo>
                  <a:lnTo>
                    <a:pt x="0" y="7273"/>
                  </a:lnTo>
                  <a:lnTo>
                    <a:pt x="396" y="7619"/>
                  </a:lnTo>
                  <a:lnTo>
                    <a:pt x="1039" y="8114"/>
                  </a:lnTo>
                  <a:lnTo>
                    <a:pt x="1039" y="8114"/>
                  </a:lnTo>
                  <a:lnTo>
                    <a:pt x="965" y="7174"/>
                  </a:lnTo>
                  <a:lnTo>
                    <a:pt x="915" y="6234"/>
                  </a:lnTo>
                  <a:lnTo>
                    <a:pt x="866" y="5269"/>
                  </a:lnTo>
                  <a:lnTo>
                    <a:pt x="841" y="4280"/>
                  </a:lnTo>
                  <a:lnTo>
                    <a:pt x="841" y="3291"/>
                  </a:lnTo>
                  <a:lnTo>
                    <a:pt x="841" y="2277"/>
                  </a:lnTo>
                  <a:lnTo>
                    <a:pt x="866" y="1262"/>
                  </a:lnTo>
                  <a:lnTo>
                    <a:pt x="915" y="248"/>
                  </a:lnTo>
                  <a:lnTo>
                    <a:pt x="915" y="248"/>
                  </a:lnTo>
                  <a:lnTo>
                    <a:pt x="64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4634;p66"/>
            <p:cNvSpPr/>
            <p:nvPr/>
          </p:nvSpPr>
          <p:spPr>
            <a:xfrm>
              <a:off x="2142275" y="1587375"/>
              <a:ext cx="837900" cy="511400"/>
            </a:xfrm>
            <a:custGeom>
              <a:avLst/>
              <a:gdLst/>
              <a:ahLst/>
              <a:cxnLst/>
              <a:rect l="l" t="t" r="r" b="b"/>
              <a:pathLst>
                <a:path w="33516" h="20456" extrusionOk="0">
                  <a:moveTo>
                    <a:pt x="1485" y="1"/>
                  </a:moveTo>
                  <a:lnTo>
                    <a:pt x="718" y="25"/>
                  </a:lnTo>
                  <a:lnTo>
                    <a:pt x="0" y="99"/>
                  </a:lnTo>
                  <a:lnTo>
                    <a:pt x="223" y="99"/>
                  </a:lnTo>
                  <a:lnTo>
                    <a:pt x="470" y="149"/>
                  </a:lnTo>
                  <a:lnTo>
                    <a:pt x="817" y="223"/>
                  </a:lnTo>
                  <a:lnTo>
                    <a:pt x="1237" y="347"/>
                  </a:lnTo>
                  <a:lnTo>
                    <a:pt x="1732" y="569"/>
                  </a:lnTo>
                  <a:lnTo>
                    <a:pt x="2325" y="866"/>
                  </a:lnTo>
                  <a:lnTo>
                    <a:pt x="2647" y="1039"/>
                  </a:lnTo>
                  <a:lnTo>
                    <a:pt x="2993" y="1262"/>
                  </a:lnTo>
                  <a:lnTo>
                    <a:pt x="3340" y="1509"/>
                  </a:lnTo>
                  <a:lnTo>
                    <a:pt x="3711" y="1781"/>
                  </a:lnTo>
                  <a:lnTo>
                    <a:pt x="4106" y="2103"/>
                  </a:lnTo>
                  <a:lnTo>
                    <a:pt x="4527" y="2449"/>
                  </a:lnTo>
                  <a:lnTo>
                    <a:pt x="4947" y="2845"/>
                  </a:lnTo>
                  <a:lnTo>
                    <a:pt x="5393" y="3290"/>
                  </a:lnTo>
                  <a:lnTo>
                    <a:pt x="5862" y="3760"/>
                  </a:lnTo>
                  <a:lnTo>
                    <a:pt x="6332" y="4280"/>
                  </a:lnTo>
                  <a:lnTo>
                    <a:pt x="6827" y="4848"/>
                  </a:lnTo>
                  <a:lnTo>
                    <a:pt x="7322" y="5467"/>
                  </a:lnTo>
                  <a:lnTo>
                    <a:pt x="7841" y="6135"/>
                  </a:lnTo>
                  <a:lnTo>
                    <a:pt x="8385" y="6852"/>
                  </a:lnTo>
                  <a:lnTo>
                    <a:pt x="8930" y="7619"/>
                  </a:lnTo>
                  <a:lnTo>
                    <a:pt x="9498" y="8460"/>
                  </a:lnTo>
                  <a:lnTo>
                    <a:pt x="10092" y="9350"/>
                  </a:lnTo>
                  <a:lnTo>
                    <a:pt x="10686" y="10290"/>
                  </a:lnTo>
                  <a:lnTo>
                    <a:pt x="11279" y="11304"/>
                  </a:lnTo>
                  <a:lnTo>
                    <a:pt x="11898" y="12392"/>
                  </a:lnTo>
                  <a:lnTo>
                    <a:pt x="12516" y="13481"/>
                  </a:lnTo>
                  <a:lnTo>
                    <a:pt x="13134" y="14470"/>
                  </a:lnTo>
                  <a:lnTo>
                    <a:pt x="13728" y="15361"/>
                  </a:lnTo>
                  <a:lnTo>
                    <a:pt x="14322" y="16177"/>
                  </a:lnTo>
                  <a:lnTo>
                    <a:pt x="14866" y="16919"/>
                  </a:lnTo>
                  <a:lnTo>
                    <a:pt x="15435" y="17587"/>
                  </a:lnTo>
                  <a:lnTo>
                    <a:pt x="15954" y="18180"/>
                  </a:lnTo>
                  <a:lnTo>
                    <a:pt x="16498" y="18675"/>
                  </a:lnTo>
                  <a:lnTo>
                    <a:pt x="16993" y="19120"/>
                  </a:lnTo>
                  <a:lnTo>
                    <a:pt x="17488" y="19491"/>
                  </a:lnTo>
                  <a:lnTo>
                    <a:pt x="17958" y="19788"/>
                  </a:lnTo>
                  <a:lnTo>
                    <a:pt x="18428" y="20035"/>
                  </a:lnTo>
                  <a:lnTo>
                    <a:pt x="18873" y="20233"/>
                  </a:lnTo>
                  <a:lnTo>
                    <a:pt x="19318" y="20357"/>
                  </a:lnTo>
                  <a:lnTo>
                    <a:pt x="19738" y="20431"/>
                  </a:lnTo>
                  <a:lnTo>
                    <a:pt x="20134" y="20456"/>
                  </a:lnTo>
                  <a:lnTo>
                    <a:pt x="20357" y="20431"/>
                  </a:lnTo>
                  <a:lnTo>
                    <a:pt x="20579" y="20431"/>
                  </a:lnTo>
                  <a:lnTo>
                    <a:pt x="21000" y="20332"/>
                  </a:lnTo>
                  <a:lnTo>
                    <a:pt x="21396" y="20209"/>
                  </a:lnTo>
                  <a:lnTo>
                    <a:pt x="21767" y="20011"/>
                  </a:lnTo>
                  <a:lnTo>
                    <a:pt x="22138" y="19788"/>
                  </a:lnTo>
                  <a:lnTo>
                    <a:pt x="22484" y="19516"/>
                  </a:lnTo>
                  <a:lnTo>
                    <a:pt x="22806" y="19219"/>
                  </a:lnTo>
                  <a:lnTo>
                    <a:pt x="23127" y="18873"/>
                  </a:lnTo>
                  <a:lnTo>
                    <a:pt x="23424" y="18502"/>
                  </a:lnTo>
                  <a:lnTo>
                    <a:pt x="23696" y="18131"/>
                  </a:lnTo>
                  <a:lnTo>
                    <a:pt x="23943" y="17710"/>
                  </a:lnTo>
                  <a:lnTo>
                    <a:pt x="24191" y="17290"/>
                  </a:lnTo>
                  <a:lnTo>
                    <a:pt x="24413" y="16869"/>
                  </a:lnTo>
                  <a:lnTo>
                    <a:pt x="24611" y="16424"/>
                  </a:lnTo>
                  <a:lnTo>
                    <a:pt x="24809" y="15979"/>
                  </a:lnTo>
                  <a:lnTo>
                    <a:pt x="24982" y="15534"/>
                  </a:lnTo>
                  <a:lnTo>
                    <a:pt x="25131" y="15089"/>
                  </a:lnTo>
                  <a:lnTo>
                    <a:pt x="25254" y="14643"/>
                  </a:lnTo>
                  <a:lnTo>
                    <a:pt x="25502" y="13703"/>
                  </a:lnTo>
                  <a:lnTo>
                    <a:pt x="25699" y="12739"/>
                  </a:lnTo>
                  <a:lnTo>
                    <a:pt x="25922" y="11725"/>
                  </a:lnTo>
                  <a:lnTo>
                    <a:pt x="26120" y="10686"/>
                  </a:lnTo>
                  <a:lnTo>
                    <a:pt x="26367" y="9647"/>
                  </a:lnTo>
                  <a:lnTo>
                    <a:pt x="26639" y="8608"/>
                  </a:lnTo>
                  <a:lnTo>
                    <a:pt x="26788" y="8113"/>
                  </a:lnTo>
                  <a:lnTo>
                    <a:pt x="26961" y="7619"/>
                  </a:lnTo>
                  <a:lnTo>
                    <a:pt x="27159" y="7124"/>
                  </a:lnTo>
                  <a:lnTo>
                    <a:pt x="27381" y="6654"/>
                  </a:lnTo>
                  <a:lnTo>
                    <a:pt x="27604" y="6209"/>
                  </a:lnTo>
                  <a:lnTo>
                    <a:pt x="27876" y="5764"/>
                  </a:lnTo>
                  <a:lnTo>
                    <a:pt x="28148" y="5318"/>
                  </a:lnTo>
                  <a:lnTo>
                    <a:pt x="28470" y="4923"/>
                  </a:lnTo>
                  <a:lnTo>
                    <a:pt x="28791" y="4527"/>
                  </a:lnTo>
                  <a:lnTo>
                    <a:pt x="29162" y="4156"/>
                  </a:lnTo>
                  <a:lnTo>
                    <a:pt x="29583" y="3834"/>
                  </a:lnTo>
                  <a:lnTo>
                    <a:pt x="30003" y="3513"/>
                  </a:lnTo>
                  <a:lnTo>
                    <a:pt x="30498" y="3216"/>
                  </a:lnTo>
                  <a:lnTo>
                    <a:pt x="31017" y="2969"/>
                  </a:lnTo>
                  <a:lnTo>
                    <a:pt x="31561" y="2746"/>
                  </a:lnTo>
                  <a:lnTo>
                    <a:pt x="32180" y="2548"/>
                  </a:lnTo>
                  <a:lnTo>
                    <a:pt x="32823" y="2400"/>
                  </a:lnTo>
                  <a:lnTo>
                    <a:pt x="33515" y="2276"/>
                  </a:lnTo>
                  <a:lnTo>
                    <a:pt x="32848" y="2350"/>
                  </a:lnTo>
                  <a:lnTo>
                    <a:pt x="32180" y="2474"/>
                  </a:lnTo>
                  <a:lnTo>
                    <a:pt x="31537" y="2647"/>
                  </a:lnTo>
                  <a:lnTo>
                    <a:pt x="30894" y="2870"/>
                  </a:lnTo>
                  <a:lnTo>
                    <a:pt x="30498" y="3043"/>
                  </a:lnTo>
                  <a:lnTo>
                    <a:pt x="30102" y="3216"/>
                  </a:lnTo>
                  <a:lnTo>
                    <a:pt x="29706" y="3439"/>
                  </a:lnTo>
                  <a:lnTo>
                    <a:pt x="29335" y="3661"/>
                  </a:lnTo>
                  <a:lnTo>
                    <a:pt x="28964" y="3909"/>
                  </a:lnTo>
                  <a:lnTo>
                    <a:pt x="28593" y="4181"/>
                  </a:lnTo>
                  <a:lnTo>
                    <a:pt x="28247" y="4453"/>
                  </a:lnTo>
                  <a:lnTo>
                    <a:pt x="27901" y="4750"/>
                  </a:lnTo>
                  <a:lnTo>
                    <a:pt x="27604" y="5046"/>
                  </a:lnTo>
                  <a:lnTo>
                    <a:pt x="27307" y="5343"/>
                  </a:lnTo>
                  <a:lnTo>
                    <a:pt x="27010" y="5665"/>
                  </a:lnTo>
                  <a:lnTo>
                    <a:pt x="26738" y="5986"/>
                  </a:lnTo>
                  <a:lnTo>
                    <a:pt x="26417" y="6407"/>
                  </a:lnTo>
                  <a:lnTo>
                    <a:pt x="26095" y="6852"/>
                  </a:lnTo>
                  <a:lnTo>
                    <a:pt x="25823" y="7322"/>
                  </a:lnTo>
                  <a:lnTo>
                    <a:pt x="25551" y="7792"/>
                  </a:lnTo>
                  <a:lnTo>
                    <a:pt x="25304" y="8287"/>
                  </a:lnTo>
                  <a:lnTo>
                    <a:pt x="25056" y="8806"/>
                  </a:lnTo>
                  <a:lnTo>
                    <a:pt x="24858" y="9325"/>
                  </a:lnTo>
                  <a:lnTo>
                    <a:pt x="24685" y="9870"/>
                  </a:lnTo>
                  <a:lnTo>
                    <a:pt x="24537" y="10265"/>
                  </a:lnTo>
                  <a:lnTo>
                    <a:pt x="24314" y="10760"/>
                  </a:lnTo>
                  <a:lnTo>
                    <a:pt x="24141" y="11032"/>
                  </a:lnTo>
                  <a:lnTo>
                    <a:pt x="23993" y="11279"/>
                  </a:lnTo>
                  <a:lnTo>
                    <a:pt x="23795" y="11527"/>
                  </a:lnTo>
                  <a:lnTo>
                    <a:pt x="23597" y="11749"/>
                  </a:lnTo>
                  <a:lnTo>
                    <a:pt x="23399" y="11972"/>
                  </a:lnTo>
                  <a:lnTo>
                    <a:pt x="23177" y="12170"/>
                  </a:lnTo>
                  <a:lnTo>
                    <a:pt x="22929" y="12343"/>
                  </a:lnTo>
                  <a:lnTo>
                    <a:pt x="22682" y="12491"/>
                  </a:lnTo>
                  <a:lnTo>
                    <a:pt x="22435" y="12640"/>
                  </a:lnTo>
                  <a:lnTo>
                    <a:pt x="22162" y="12763"/>
                  </a:lnTo>
                  <a:lnTo>
                    <a:pt x="21890" y="12862"/>
                  </a:lnTo>
                  <a:lnTo>
                    <a:pt x="21594" y="12937"/>
                  </a:lnTo>
                  <a:lnTo>
                    <a:pt x="21297" y="13011"/>
                  </a:lnTo>
                  <a:lnTo>
                    <a:pt x="21000" y="13060"/>
                  </a:lnTo>
                  <a:lnTo>
                    <a:pt x="20678" y="13085"/>
                  </a:lnTo>
                  <a:lnTo>
                    <a:pt x="20357" y="13085"/>
                  </a:lnTo>
                  <a:lnTo>
                    <a:pt x="19788" y="13060"/>
                  </a:lnTo>
                  <a:lnTo>
                    <a:pt x="19194" y="12986"/>
                  </a:lnTo>
                  <a:lnTo>
                    <a:pt x="18601" y="12838"/>
                  </a:lnTo>
                  <a:lnTo>
                    <a:pt x="17982" y="12640"/>
                  </a:lnTo>
                  <a:lnTo>
                    <a:pt x="17339" y="12368"/>
                  </a:lnTo>
                  <a:lnTo>
                    <a:pt x="16696" y="12046"/>
                  </a:lnTo>
                  <a:lnTo>
                    <a:pt x="16053" y="11675"/>
                  </a:lnTo>
                  <a:lnTo>
                    <a:pt x="15385" y="11230"/>
                  </a:lnTo>
                  <a:lnTo>
                    <a:pt x="14742" y="10735"/>
                  </a:lnTo>
                  <a:lnTo>
                    <a:pt x="14074" y="10166"/>
                  </a:lnTo>
                  <a:lnTo>
                    <a:pt x="13406" y="9548"/>
                  </a:lnTo>
                  <a:lnTo>
                    <a:pt x="12763" y="8855"/>
                  </a:lnTo>
                  <a:lnTo>
                    <a:pt x="12120" y="8089"/>
                  </a:lnTo>
                  <a:lnTo>
                    <a:pt x="11477" y="7272"/>
                  </a:lnTo>
                  <a:lnTo>
                    <a:pt x="10834" y="6382"/>
                  </a:lnTo>
                  <a:lnTo>
                    <a:pt x="10216" y="5417"/>
                  </a:lnTo>
                  <a:lnTo>
                    <a:pt x="9968" y="5046"/>
                  </a:lnTo>
                  <a:lnTo>
                    <a:pt x="9721" y="4651"/>
                  </a:lnTo>
                  <a:lnTo>
                    <a:pt x="9424" y="4280"/>
                  </a:lnTo>
                  <a:lnTo>
                    <a:pt x="9152" y="3909"/>
                  </a:lnTo>
                  <a:lnTo>
                    <a:pt x="8831" y="3538"/>
                  </a:lnTo>
                  <a:lnTo>
                    <a:pt x="8534" y="3191"/>
                  </a:lnTo>
                  <a:lnTo>
                    <a:pt x="8212" y="2870"/>
                  </a:lnTo>
                  <a:lnTo>
                    <a:pt x="7891" y="2548"/>
                  </a:lnTo>
                  <a:lnTo>
                    <a:pt x="7544" y="2251"/>
                  </a:lnTo>
                  <a:lnTo>
                    <a:pt x="7198" y="1955"/>
                  </a:lnTo>
                  <a:lnTo>
                    <a:pt x="6852" y="1682"/>
                  </a:lnTo>
                  <a:lnTo>
                    <a:pt x="6506" y="1435"/>
                  </a:lnTo>
                  <a:lnTo>
                    <a:pt x="6159" y="1188"/>
                  </a:lnTo>
                  <a:lnTo>
                    <a:pt x="5813" y="990"/>
                  </a:lnTo>
                  <a:lnTo>
                    <a:pt x="5442" y="792"/>
                  </a:lnTo>
                  <a:lnTo>
                    <a:pt x="5096" y="619"/>
                  </a:lnTo>
                  <a:lnTo>
                    <a:pt x="4650" y="446"/>
                  </a:lnTo>
                  <a:lnTo>
                    <a:pt x="4205" y="322"/>
                  </a:lnTo>
                  <a:lnTo>
                    <a:pt x="3513" y="174"/>
                  </a:lnTo>
                  <a:lnTo>
                    <a:pt x="2820" y="75"/>
                  </a:lnTo>
                  <a:lnTo>
                    <a:pt x="2152"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4635;p66"/>
            <p:cNvSpPr/>
            <p:nvPr/>
          </p:nvSpPr>
          <p:spPr>
            <a:xfrm>
              <a:off x="2142275" y="1587375"/>
              <a:ext cx="837900" cy="511400"/>
            </a:xfrm>
            <a:custGeom>
              <a:avLst/>
              <a:gdLst/>
              <a:ahLst/>
              <a:cxnLst/>
              <a:rect l="l" t="t" r="r" b="b"/>
              <a:pathLst>
                <a:path w="33516" h="20456" fill="none" extrusionOk="0">
                  <a:moveTo>
                    <a:pt x="1485" y="1"/>
                  </a:moveTo>
                  <a:lnTo>
                    <a:pt x="1485" y="1"/>
                  </a:lnTo>
                  <a:lnTo>
                    <a:pt x="718" y="25"/>
                  </a:lnTo>
                  <a:lnTo>
                    <a:pt x="0" y="99"/>
                  </a:lnTo>
                  <a:lnTo>
                    <a:pt x="0" y="99"/>
                  </a:lnTo>
                  <a:lnTo>
                    <a:pt x="0" y="99"/>
                  </a:lnTo>
                  <a:lnTo>
                    <a:pt x="50" y="99"/>
                  </a:lnTo>
                  <a:lnTo>
                    <a:pt x="50" y="99"/>
                  </a:lnTo>
                  <a:lnTo>
                    <a:pt x="223" y="99"/>
                  </a:lnTo>
                  <a:lnTo>
                    <a:pt x="470" y="149"/>
                  </a:lnTo>
                  <a:lnTo>
                    <a:pt x="817" y="223"/>
                  </a:lnTo>
                  <a:lnTo>
                    <a:pt x="1237" y="347"/>
                  </a:lnTo>
                  <a:lnTo>
                    <a:pt x="1732" y="569"/>
                  </a:lnTo>
                  <a:lnTo>
                    <a:pt x="2325" y="866"/>
                  </a:lnTo>
                  <a:lnTo>
                    <a:pt x="2647" y="1039"/>
                  </a:lnTo>
                  <a:lnTo>
                    <a:pt x="2993" y="1262"/>
                  </a:lnTo>
                  <a:lnTo>
                    <a:pt x="3340" y="1509"/>
                  </a:lnTo>
                  <a:lnTo>
                    <a:pt x="3711" y="1781"/>
                  </a:lnTo>
                  <a:lnTo>
                    <a:pt x="4106" y="2103"/>
                  </a:lnTo>
                  <a:lnTo>
                    <a:pt x="4527" y="2449"/>
                  </a:lnTo>
                  <a:lnTo>
                    <a:pt x="4947" y="2845"/>
                  </a:lnTo>
                  <a:lnTo>
                    <a:pt x="5393" y="3290"/>
                  </a:lnTo>
                  <a:lnTo>
                    <a:pt x="5862" y="3760"/>
                  </a:lnTo>
                  <a:lnTo>
                    <a:pt x="6332" y="4280"/>
                  </a:lnTo>
                  <a:lnTo>
                    <a:pt x="6827" y="4848"/>
                  </a:lnTo>
                  <a:lnTo>
                    <a:pt x="7322" y="5467"/>
                  </a:lnTo>
                  <a:lnTo>
                    <a:pt x="7841" y="6135"/>
                  </a:lnTo>
                  <a:lnTo>
                    <a:pt x="8385" y="6852"/>
                  </a:lnTo>
                  <a:lnTo>
                    <a:pt x="8930" y="7619"/>
                  </a:lnTo>
                  <a:lnTo>
                    <a:pt x="9498" y="8460"/>
                  </a:lnTo>
                  <a:lnTo>
                    <a:pt x="10092" y="9350"/>
                  </a:lnTo>
                  <a:lnTo>
                    <a:pt x="10686" y="10290"/>
                  </a:lnTo>
                  <a:lnTo>
                    <a:pt x="11279" y="11304"/>
                  </a:lnTo>
                  <a:lnTo>
                    <a:pt x="11898" y="12392"/>
                  </a:lnTo>
                  <a:lnTo>
                    <a:pt x="11898" y="12392"/>
                  </a:lnTo>
                  <a:lnTo>
                    <a:pt x="12516" y="13481"/>
                  </a:lnTo>
                  <a:lnTo>
                    <a:pt x="13134" y="14470"/>
                  </a:lnTo>
                  <a:lnTo>
                    <a:pt x="13728" y="15361"/>
                  </a:lnTo>
                  <a:lnTo>
                    <a:pt x="14322" y="16177"/>
                  </a:lnTo>
                  <a:lnTo>
                    <a:pt x="14866" y="16919"/>
                  </a:lnTo>
                  <a:lnTo>
                    <a:pt x="15435" y="17587"/>
                  </a:lnTo>
                  <a:lnTo>
                    <a:pt x="15954" y="18180"/>
                  </a:lnTo>
                  <a:lnTo>
                    <a:pt x="16498" y="18675"/>
                  </a:lnTo>
                  <a:lnTo>
                    <a:pt x="16993" y="19120"/>
                  </a:lnTo>
                  <a:lnTo>
                    <a:pt x="17488" y="19491"/>
                  </a:lnTo>
                  <a:lnTo>
                    <a:pt x="17958" y="19788"/>
                  </a:lnTo>
                  <a:lnTo>
                    <a:pt x="18428" y="20035"/>
                  </a:lnTo>
                  <a:lnTo>
                    <a:pt x="18873" y="20233"/>
                  </a:lnTo>
                  <a:lnTo>
                    <a:pt x="19318" y="20357"/>
                  </a:lnTo>
                  <a:lnTo>
                    <a:pt x="19738" y="20431"/>
                  </a:lnTo>
                  <a:lnTo>
                    <a:pt x="20134" y="20456"/>
                  </a:lnTo>
                  <a:lnTo>
                    <a:pt x="20134" y="20456"/>
                  </a:lnTo>
                  <a:lnTo>
                    <a:pt x="20357" y="20431"/>
                  </a:lnTo>
                  <a:lnTo>
                    <a:pt x="20579" y="20431"/>
                  </a:lnTo>
                  <a:lnTo>
                    <a:pt x="21000" y="20332"/>
                  </a:lnTo>
                  <a:lnTo>
                    <a:pt x="21396" y="20209"/>
                  </a:lnTo>
                  <a:lnTo>
                    <a:pt x="21767" y="20011"/>
                  </a:lnTo>
                  <a:lnTo>
                    <a:pt x="22138" y="19788"/>
                  </a:lnTo>
                  <a:lnTo>
                    <a:pt x="22484" y="19516"/>
                  </a:lnTo>
                  <a:lnTo>
                    <a:pt x="22806" y="19219"/>
                  </a:lnTo>
                  <a:lnTo>
                    <a:pt x="23127" y="18873"/>
                  </a:lnTo>
                  <a:lnTo>
                    <a:pt x="23424" y="18502"/>
                  </a:lnTo>
                  <a:lnTo>
                    <a:pt x="23696" y="18131"/>
                  </a:lnTo>
                  <a:lnTo>
                    <a:pt x="23943" y="17710"/>
                  </a:lnTo>
                  <a:lnTo>
                    <a:pt x="24191" y="17290"/>
                  </a:lnTo>
                  <a:lnTo>
                    <a:pt x="24413" y="16869"/>
                  </a:lnTo>
                  <a:lnTo>
                    <a:pt x="24611" y="16424"/>
                  </a:lnTo>
                  <a:lnTo>
                    <a:pt x="24809" y="15979"/>
                  </a:lnTo>
                  <a:lnTo>
                    <a:pt x="24982" y="15534"/>
                  </a:lnTo>
                  <a:lnTo>
                    <a:pt x="24982" y="15534"/>
                  </a:lnTo>
                  <a:lnTo>
                    <a:pt x="25131" y="15089"/>
                  </a:lnTo>
                  <a:lnTo>
                    <a:pt x="25254" y="14643"/>
                  </a:lnTo>
                  <a:lnTo>
                    <a:pt x="25502" y="13703"/>
                  </a:lnTo>
                  <a:lnTo>
                    <a:pt x="25699" y="12739"/>
                  </a:lnTo>
                  <a:lnTo>
                    <a:pt x="25922" y="11725"/>
                  </a:lnTo>
                  <a:lnTo>
                    <a:pt x="26120" y="10686"/>
                  </a:lnTo>
                  <a:lnTo>
                    <a:pt x="26367" y="9647"/>
                  </a:lnTo>
                  <a:lnTo>
                    <a:pt x="26639" y="8608"/>
                  </a:lnTo>
                  <a:lnTo>
                    <a:pt x="26788" y="8113"/>
                  </a:lnTo>
                  <a:lnTo>
                    <a:pt x="26961" y="7619"/>
                  </a:lnTo>
                  <a:lnTo>
                    <a:pt x="27159" y="7124"/>
                  </a:lnTo>
                  <a:lnTo>
                    <a:pt x="27381" y="6654"/>
                  </a:lnTo>
                  <a:lnTo>
                    <a:pt x="27604" y="6209"/>
                  </a:lnTo>
                  <a:lnTo>
                    <a:pt x="27876" y="5764"/>
                  </a:lnTo>
                  <a:lnTo>
                    <a:pt x="28148" y="5318"/>
                  </a:lnTo>
                  <a:lnTo>
                    <a:pt x="28470" y="4923"/>
                  </a:lnTo>
                  <a:lnTo>
                    <a:pt x="28791" y="4527"/>
                  </a:lnTo>
                  <a:lnTo>
                    <a:pt x="29162" y="4156"/>
                  </a:lnTo>
                  <a:lnTo>
                    <a:pt x="29583" y="3834"/>
                  </a:lnTo>
                  <a:lnTo>
                    <a:pt x="30003" y="3513"/>
                  </a:lnTo>
                  <a:lnTo>
                    <a:pt x="30498" y="3216"/>
                  </a:lnTo>
                  <a:lnTo>
                    <a:pt x="31017" y="2969"/>
                  </a:lnTo>
                  <a:lnTo>
                    <a:pt x="31561" y="2746"/>
                  </a:lnTo>
                  <a:lnTo>
                    <a:pt x="32180" y="2548"/>
                  </a:lnTo>
                  <a:lnTo>
                    <a:pt x="32823" y="2400"/>
                  </a:lnTo>
                  <a:lnTo>
                    <a:pt x="33515" y="2276"/>
                  </a:lnTo>
                  <a:lnTo>
                    <a:pt x="33515" y="2276"/>
                  </a:lnTo>
                  <a:lnTo>
                    <a:pt x="32848" y="2350"/>
                  </a:lnTo>
                  <a:lnTo>
                    <a:pt x="32180" y="2474"/>
                  </a:lnTo>
                  <a:lnTo>
                    <a:pt x="31537" y="2647"/>
                  </a:lnTo>
                  <a:lnTo>
                    <a:pt x="30894" y="2870"/>
                  </a:lnTo>
                  <a:lnTo>
                    <a:pt x="30894" y="2870"/>
                  </a:lnTo>
                  <a:lnTo>
                    <a:pt x="30498" y="3043"/>
                  </a:lnTo>
                  <a:lnTo>
                    <a:pt x="30102" y="3216"/>
                  </a:lnTo>
                  <a:lnTo>
                    <a:pt x="29706" y="3439"/>
                  </a:lnTo>
                  <a:lnTo>
                    <a:pt x="29335" y="3661"/>
                  </a:lnTo>
                  <a:lnTo>
                    <a:pt x="28964" y="3909"/>
                  </a:lnTo>
                  <a:lnTo>
                    <a:pt x="28593" y="4181"/>
                  </a:lnTo>
                  <a:lnTo>
                    <a:pt x="28247" y="4453"/>
                  </a:lnTo>
                  <a:lnTo>
                    <a:pt x="27901" y="4750"/>
                  </a:lnTo>
                  <a:lnTo>
                    <a:pt x="27901" y="4750"/>
                  </a:lnTo>
                  <a:lnTo>
                    <a:pt x="27604" y="5046"/>
                  </a:lnTo>
                  <a:lnTo>
                    <a:pt x="27307" y="5343"/>
                  </a:lnTo>
                  <a:lnTo>
                    <a:pt x="27010" y="5665"/>
                  </a:lnTo>
                  <a:lnTo>
                    <a:pt x="26738" y="5986"/>
                  </a:lnTo>
                  <a:lnTo>
                    <a:pt x="26738" y="5986"/>
                  </a:lnTo>
                  <a:lnTo>
                    <a:pt x="26417" y="6407"/>
                  </a:lnTo>
                  <a:lnTo>
                    <a:pt x="26095" y="6852"/>
                  </a:lnTo>
                  <a:lnTo>
                    <a:pt x="25823" y="7322"/>
                  </a:lnTo>
                  <a:lnTo>
                    <a:pt x="25551" y="7792"/>
                  </a:lnTo>
                  <a:lnTo>
                    <a:pt x="25304" y="8287"/>
                  </a:lnTo>
                  <a:lnTo>
                    <a:pt x="25056" y="8806"/>
                  </a:lnTo>
                  <a:lnTo>
                    <a:pt x="24858" y="9325"/>
                  </a:lnTo>
                  <a:lnTo>
                    <a:pt x="24685" y="9870"/>
                  </a:lnTo>
                  <a:lnTo>
                    <a:pt x="24685" y="9870"/>
                  </a:lnTo>
                  <a:lnTo>
                    <a:pt x="24537" y="10265"/>
                  </a:lnTo>
                  <a:lnTo>
                    <a:pt x="24537" y="10265"/>
                  </a:lnTo>
                  <a:lnTo>
                    <a:pt x="24314" y="10760"/>
                  </a:lnTo>
                  <a:lnTo>
                    <a:pt x="24314" y="10760"/>
                  </a:lnTo>
                  <a:lnTo>
                    <a:pt x="24141" y="11032"/>
                  </a:lnTo>
                  <a:lnTo>
                    <a:pt x="23993" y="11279"/>
                  </a:lnTo>
                  <a:lnTo>
                    <a:pt x="23795" y="11527"/>
                  </a:lnTo>
                  <a:lnTo>
                    <a:pt x="23597" y="11749"/>
                  </a:lnTo>
                  <a:lnTo>
                    <a:pt x="23399" y="11972"/>
                  </a:lnTo>
                  <a:lnTo>
                    <a:pt x="23177" y="12170"/>
                  </a:lnTo>
                  <a:lnTo>
                    <a:pt x="22929" y="12343"/>
                  </a:lnTo>
                  <a:lnTo>
                    <a:pt x="22682" y="12491"/>
                  </a:lnTo>
                  <a:lnTo>
                    <a:pt x="22435" y="12640"/>
                  </a:lnTo>
                  <a:lnTo>
                    <a:pt x="22162" y="12763"/>
                  </a:lnTo>
                  <a:lnTo>
                    <a:pt x="21890" y="12862"/>
                  </a:lnTo>
                  <a:lnTo>
                    <a:pt x="21594" y="12937"/>
                  </a:lnTo>
                  <a:lnTo>
                    <a:pt x="21297" y="13011"/>
                  </a:lnTo>
                  <a:lnTo>
                    <a:pt x="21000" y="13060"/>
                  </a:lnTo>
                  <a:lnTo>
                    <a:pt x="20678" y="13085"/>
                  </a:lnTo>
                  <a:lnTo>
                    <a:pt x="20357" y="13085"/>
                  </a:lnTo>
                  <a:lnTo>
                    <a:pt x="20357" y="13085"/>
                  </a:lnTo>
                  <a:lnTo>
                    <a:pt x="19788" y="13060"/>
                  </a:lnTo>
                  <a:lnTo>
                    <a:pt x="19194" y="12986"/>
                  </a:lnTo>
                  <a:lnTo>
                    <a:pt x="18601" y="12838"/>
                  </a:lnTo>
                  <a:lnTo>
                    <a:pt x="17982" y="12640"/>
                  </a:lnTo>
                  <a:lnTo>
                    <a:pt x="17339" y="12368"/>
                  </a:lnTo>
                  <a:lnTo>
                    <a:pt x="16696" y="12046"/>
                  </a:lnTo>
                  <a:lnTo>
                    <a:pt x="16053" y="11675"/>
                  </a:lnTo>
                  <a:lnTo>
                    <a:pt x="15385" y="11230"/>
                  </a:lnTo>
                  <a:lnTo>
                    <a:pt x="14742" y="10735"/>
                  </a:lnTo>
                  <a:lnTo>
                    <a:pt x="14074" y="10166"/>
                  </a:lnTo>
                  <a:lnTo>
                    <a:pt x="13406" y="9548"/>
                  </a:lnTo>
                  <a:lnTo>
                    <a:pt x="12763" y="8855"/>
                  </a:lnTo>
                  <a:lnTo>
                    <a:pt x="12120" y="8089"/>
                  </a:lnTo>
                  <a:lnTo>
                    <a:pt x="11477" y="7272"/>
                  </a:lnTo>
                  <a:lnTo>
                    <a:pt x="10834" y="6382"/>
                  </a:lnTo>
                  <a:lnTo>
                    <a:pt x="10216" y="5417"/>
                  </a:lnTo>
                  <a:lnTo>
                    <a:pt x="10216" y="5417"/>
                  </a:lnTo>
                  <a:lnTo>
                    <a:pt x="9968" y="5046"/>
                  </a:lnTo>
                  <a:lnTo>
                    <a:pt x="9721" y="4651"/>
                  </a:lnTo>
                  <a:lnTo>
                    <a:pt x="9424" y="4280"/>
                  </a:lnTo>
                  <a:lnTo>
                    <a:pt x="9152" y="3909"/>
                  </a:lnTo>
                  <a:lnTo>
                    <a:pt x="8831" y="3538"/>
                  </a:lnTo>
                  <a:lnTo>
                    <a:pt x="8534" y="3191"/>
                  </a:lnTo>
                  <a:lnTo>
                    <a:pt x="8212" y="2870"/>
                  </a:lnTo>
                  <a:lnTo>
                    <a:pt x="7891" y="2548"/>
                  </a:lnTo>
                  <a:lnTo>
                    <a:pt x="7544" y="2251"/>
                  </a:lnTo>
                  <a:lnTo>
                    <a:pt x="7198" y="1955"/>
                  </a:lnTo>
                  <a:lnTo>
                    <a:pt x="6852" y="1682"/>
                  </a:lnTo>
                  <a:lnTo>
                    <a:pt x="6506" y="1435"/>
                  </a:lnTo>
                  <a:lnTo>
                    <a:pt x="6159" y="1188"/>
                  </a:lnTo>
                  <a:lnTo>
                    <a:pt x="5813" y="990"/>
                  </a:lnTo>
                  <a:lnTo>
                    <a:pt x="5442" y="792"/>
                  </a:lnTo>
                  <a:lnTo>
                    <a:pt x="5096" y="619"/>
                  </a:lnTo>
                  <a:lnTo>
                    <a:pt x="5096" y="619"/>
                  </a:lnTo>
                  <a:lnTo>
                    <a:pt x="4650" y="446"/>
                  </a:lnTo>
                  <a:lnTo>
                    <a:pt x="4205" y="322"/>
                  </a:lnTo>
                  <a:lnTo>
                    <a:pt x="4205" y="322"/>
                  </a:lnTo>
                  <a:lnTo>
                    <a:pt x="3513" y="174"/>
                  </a:lnTo>
                  <a:lnTo>
                    <a:pt x="2820" y="75"/>
                  </a:lnTo>
                  <a:lnTo>
                    <a:pt x="2152" y="1"/>
                  </a:lnTo>
                  <a:lnTo>
                    <a:pt x="14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4636;p66"/>
            <p:cNvSpPr/>
            <p:nvPr/>
          </p:nvSpPr>
          <p:spPr>
            <a:xfrm>
              <a:off x="3096400" y="1672100"/>
              <a:ext cx="729075" cy="471200"/>
            </a:xfrm>
            <a:custGeom>
              <a:avLst/>
              <a:gdLst/>
              <a:ahLst/>
              <a:cxnLst/>
              <a:rect l="l" t="t" r="r" b="b"/>
              <a:pathLst>
                <a:path w="29163" h="18848" extrusionOk="0">
                  <a:moveTo>
                    <a:pt x="1" y="0"/>
                  </a:moveTo>
                  <a:lnTo>
                    <a:pt x="372" y="297"/>
                  </a:lnTo>
                  <a:lnTo>
                    <a:pt x="718" y="618"/>
                  </a:lnTo>
                  <a:lnTo>
                    <a:pt x="1015" y="989"/>
                  </a:lnTo>
                  <a:lnTo>
                    <a:pt x="1262" y="1385"/>
                  </a:lnTo>
                  <a:lnTo>
                    <a:pt x="1509" y="1855"/>
                  </a:lnTo>
                  <a:lnTo>
                    <a:pt x="1732" y="2375"/>
                  </a:lnTo>
                  <a:lnTo>
                    <a:pt x="1979" y="2968"/>
                  </a:lnTo>
                  <a:lnTo>
                    <a:pt x="2202" y="3636"/>
                  </a:lnTo>
                  <a:lnTo>
                    <a:pt x="2746" y="5244"/>
                  </a:lnTo>
                  <a:lnTo>
                    <a:pt x="3439" y="7247"/>
                  </a:lnTo>
                  <a:lnTo>
                    <a:pt x="3859" y="8435"/>
                  </a:lnTo>
                  <a:lnTo>
                    <a:pt x="4354" y="9721"/>
                  </a:lnTo>
                  <a:lnTo>
                    <a:pt x="4923" y="11180"/>
                  </a:lnTo>
                  <a:lnTo>
                    <a:pt x="5566" y="12738"/>
                  </a:lnTo>
                  <a:lnTo>
                    <a:pt x="5937" y="13579"/>
                  </a:lnTo>
                  <a:lnTo>
                    <a:pt x="6333" y="14321"/>
                  </a:lnTo>
                  <a:lnTo>
                    <a:pt x="6728" y="15014"/>
                  </a:lnTo>
                  <a:lnTo>
                    <a:pt x="7149" y="15632"/>
                  </a:lnTo>
                  <a:lnTo>
                    <a:pt x="7594" y="16201"/>
                  </a:lnTo>
                  <a:lnTo>
                    <a:pt x="8039" y="16696"/>
                  </a:lnTo>
                  <a:lnTo>
                    <a:pt x="8484" y="17141"/>
                  </a:lnTo>
                  <a:lnTo>
                    <a:pt x="8954" y="17512"/>
                  </a:lnTo>
                  <a:lnTo>
                    <a:pt x="9400" y="17858"/>
                  </a:lnTo>
                  <a:lnTo>
                    <a:pt x="9870" y="18130"/>
                  </a:lnTo>
                  <a:lnTo>
                    <a:pt x="10340" y="18378"/>
                  </a:lnTo>
                  <a:lnTo>
                    <a:pt x="10809" y="18551"/>
                  </a:lnTo>
                  <a:lnTo>
                    <a:pt x="11279" y="18699"/>
                  </a:lnTo>
                  <a:lnTo>
                    <a:pt x="11749" y="18774"/>
                  </a:lnTo>
                  <a:lnTo>
                    <a:pt x="12195" y="18848"/>
                  </a:lnTo>
                  <a:lnTo>
                    <a:pt x="13060" y="18848"/>
                  </a:lnTo>
                  <a:lnTo>
                    <a:pt x="13456" y="18798"/>
                  </a:lnTo>
                  <a:lnTo>
                    <a:pt x="13827" y="18724"/>
                  </a:lnTo>
                  <a:lnTo>
                    <a:pt x="14198" y="18625"/>
                  </a:lnTo>
                  <a:lnTo>
                    <a:pt x="14569" y="18501"/>
                  </a:lnTo>
                  <a:lnTo>
                    <a:pt x="14915" y="18353"/>
                  </a:lnTo>
                  <a:lnTo>
                    <a:pt x="15237" y="18205"/>
                  </a:lnTo>
                  <a:lnTo>
                    <a:pt x="15534" y="18007"/>
                  </a:lnTo>
                  <a:lnTo>
                    <a:pt x="15806" y="17809"/>
                  </a:lnTo>
                  <a:lnTo>
                    <a:pt x="16078" y="17611"/>
                  </a:lnTo>
                  <a:lnTo>
                    <a:pt x="16301" y="17388"/>
                  </a:lnTo>
                  <a:lnTo>
                    <a:pt x="16523" y="17141"/>
                  </a:lnTo>
                  <a:lnTo>
                    <a:pt x="16696" y="16894"/>
                  </a:lnTo>
                  <a:lnTo>
                    <a:pt x="16845" y="16646"/>
                  </a:lnTo>
                  <a:lnTo>
                    <a:pt x="16968" y="16374"/>
                  </a:lnTo>
                  <a:lnTo>
                    <a:pt x="17067" y="16127"/>
                  </a:lnTo>
                  <a:lnTo>
                    <a:pt x="17265" y="15484"/>
                  </a:lnTo>
                  <a:lnTo>
                    <a:pt x="17488" y="14890"/>
                  </a:lnTo>
                  <a:lnTo>
                    <a:pt x="17785" y="14272"/>
                  </a:lnTo>
                  <a:lnTo>
                    <a:pt x="18106" y="13703"/>
                  </a:lnTo>
                  <a:lnTo>
                    <a:pt x="18452" y="13109"/>
                  </a:lnTo>
                  <a:lnTo>
                    <a:pt x="18848" y="12565"/>
                  </a:lnTo>
                  <a:lnTo>
                    <a:pt x="19269" y="12021"/>
                  </a:lnTo>
                  <a:lnTo>
                    <a:pt x="19714" y="11477"/>
                  </a:lnTo>
                  <a:lnTo>
                    <a:pt x="20184" y="10982"/>
                  </a:lnTo>
                  <a:lnTo>
                    <a:pt x="20678" y="10463"/>
                  </a:lnTo>
                  <a:lnTo>
                    <a:pt x="21173" y="9993"/>
                  </a:lnTo>
                  <a:lnTo>
                    <a:pt x="21693" y="9523"/>
                  </a:lnTo>
                  <a:lnTo>
                    <a:pt x="22212" y="9078"/>
                  </a:lnTo>
                  <a:lnTo>
                    <a:pt x="22731" y="8657"/>
                  </a:lnTo>
                  <a:lnTo>
                    <a:pt x="23795" y="7841"/>
                  </a:lnTo>
                  <a:lnTo>
                    <a:pt x="24834" y="7124"/>
                  </a:lnTo>
                  <a:lnTo>
                    <a:pt x="25823" y="6481"/>
                  </a:lnTo>
                  <a:lnTo>
                    <a:pt x="26738" y="5912"/>
                  </a:lnTo>
                  <a:lnTo>
                    <a:pt x="27530" y="5466"/>
                  </a:lnTo>
                  <a:lnTo>
                    <a:pt x="28198" y="5095"/>
                  </a:lnTo>
                  <a:lnTo>
                    <a:pt x="28717" y="4823"/>
                  </a:lnTo>
                  <a:lnTo>
                    <a:pt x="29162" y="4601"/>
                  </a:lnTo>
                  <a:lnTo>
                    <a:pt x="28643" y="4527"/>
                  </a:lnTo>
                  <a:lnTo>
                    <a:pt x="28099" y="4502"/>
                  </a:lnTo>
                  <a:lnTo>
                    <a:pt x="27530" y="4527"/>
                  </a:lnTo>
                  <a:lnTo>
                    <a:pt x="26961" y="4601"/>
                  </a:lnTo>
                  <a:lnTo>
                    <a:pt x="26392" y="4749"/>
                  </a:lnTo>
                  <a:lnTo>
                    <a:pt x="25823" y="4922"/>
                  </a:lnTo>
                  <a:lnTo>
                    <a:pt x="25131" y="5194"/>
                  </a:lnTo>
                  <a:lnTo>
                    <a:pt x="24438" y="5516"/>
                  </a:lnTo>
                  <a:lnTo>
                    <a:pt x="23746" y="5887"/>
                  </a:lnTo>
                  <a:lnTo>
                    <a:pt x="23053" y="6283"/>
                  </a:lnTo>
                  <a:lnTo>
                    <a:pt x="22360" y="6728"/>
                  </a:lnTo>
                  <a:lnTo>
                    <a:pt x="21668" y="7198"/>
                  </a:lnTo>
                  <a:lnTo>
                    <a:pt x="20307" y="8162"/>
                  </a:lnTo>
                  <a:lnTo>
                    <a:pt x="19343" y="8855"/>
                  </a:lnTo>
                  <a:lnTo>
                    <a:pt x="18403" y="9523"/>
                  </a:lnTo>
                  <a:lnTo>
                    <a:pt x="17438" y="10141"/>
                  </a:lnTo>
                  <a:lnTo>
                    <a:pt x="16968" y="10438"/>
                  </a:lnTo>
                  <a:lnTo>
                    <a:pt x="16498" y="10685"/>
                  </a:lnTo>
                  <a:lnTo>
                    <a:pt x="16004" y="10933"/>
                  </a:lnTo>
                  <a:lnTo>
                    <a:pt x="15534" y="11155"/>
                  </a:lnTo>
                  <a:lnTo>
                    <a:pt x="15064" y="11353"/>
                  </a:lnTo>
                  <a:lnTo>
                    <a:pt x="14594" y="11526"/>
                  </a:lnTo>
                  <a:lnTo>
                    <a:pt x="14124" y="11650"/>
                  </a:lnTo>
                  <a:lnTo>
                    <a:pt x="13629" y="11749"/>
                  </a:lnTo>
                  <a:lnTo>
                    <a:pt x="13159" y="11823"/>
                  </a:lnTo>
                  <a:lnTo>
                    <a:pt x="12689" y="11848"/>
                  </a:lnTo>
                  <a:lnTo>
                    <a:pt x="12219" y="11823"/>
                  </a:lnTo>
                  <a:lnTo>
                    <a:pt x="11749" y="11749"/>
                  </a:lnTo>
                  <a:lnTo>
                    <a:pt x="11279" y="11650"/>
                  </a:lnTo>
                  <a:lnTo>
                    <a:pt x="10809" y="11502"/>
                  </a:lnTo>
                  <a:lnTo>
                    <a:pt x="10340" y="11279"/>
                  </a:lnTo>
                  <a:lnTo>
                    <a:pt x="9870" y="11032"/>
                  </a:lnTo>
                  <a:lnTo>
                    <a:pt x="9400" y="10710"/>
                  </a:lnTo>
                  <a:lnTo>
                    <a:pt x="8930" y="10339"/>
                  </a:lnTo>
                  <a:lnTo>
                    <a:pt x="8559" y="9968"/>
                  </a:lnTo>
                  <a:lnTo>
                    <a:pt x="8163" y="9572"/>
                  </a:lnTo>
                  <a:lnTo>
                    <a:pt x="7767" y="9152"/>
                  </a:lnTo>
                  <a:lnTo>
                    <a:pt x="7371" y="8657"/>
                  </a:lnTo>
                  <a:lnTo>
                    <a:pt x="6976" y="8138"/>
                  </a:lnTo>
                  <a:lnTo>
                    <a:pt x="6605" y="7544"/>
                  </a:lnTo>
                  <a:lnTo>
                    <a:pt x="6209" y="6926"/>
                  </a:lnTo>
                  <a:lnTo>
                    <a:pt x="5813" y="6258"/>
                  </a:lnTo>
                  <a:lnTo>
                    <a:pt x="5467" y="5689"/>
                  </a:lnTo>
                  <a:lnTo>
                    <a:pt x="5145" y="5145"/>
                  </a:lnTo>
                  <a:lnTo>
                    <a:pt x="4799" y="4650"/>
                  </a:lnTo>
                  <a:lnTo>
                    <a:pt x="4477" y="4156"/>
                  </a:lnTo>
                  <a:lnTo>
                    <a:pt x="4131" y="3686"/>
                  </a:lnTo>
                  <a:lnTo>
                    <a:pt x="3785" y="3240"/>
                  </a:lnTo>
                  <a:lnTo>
                    <a:pt x="3414" y="2845"/>
                  </a:lnTo>
                  <a:lnTo>
                    <a:pt x="3068" y="2449"/>
                  </a:lnTo>
                  <a:lnTo>
                    <a:pt x="2697" y="2078"/>
                  </a:lnTo>
                  <a:lnTo>
                    <a:pt x="2350" y="1707"/>
                  </a:lnTo>
                  <a:lnTo>
                    <a:pt x="1979" y="1385"/>
                  </a:lnTo>
                  <a:lnTo>
                    <a:pt x="1608" y="1088"/>
                  </a:lnTo>
                  <a:lnTo>
                    <a:pt x="1237" y="792"/>
                  </a:lnTo>
                  <a:lnTo>
                    <a:pt x="866" y="544"/>
                  </a:lnTo>
                  <a:lnTo>
                    <a:pt x="495" y="297"/>
                  </a:lnTo>
                  <a:lnTo>
                    <a:pt x="124" y="74"/>
                  </a:lnTo>
                  <a:lnTo>
                    <a:pt x="1"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4637;p66"/>
            <p:cNvSpPr/>
            <p:nvPr/>
          </p:nvSpPr>
          <p:spPr>
            <a:xfrm>
              <a:off x="3096400" y="1672100"/>
              <a:ext cx="729075" cy="471200"/>
            </a:xfrm>
            <a:custGeom>
              <a:avLst/>
              <a:gdLst/>
              <a:ahLst/>
              <a:cxnLst/>
              <a:rect l="l" t="t" r="r" b="b"/>
              <a:pathLst>
                <a:path w="29163" h="18848" fill="none" extrusionOk="0">
                  <a:moveTo>
                    <a:pt x="1" y="0"/>
                  </a:moveTo>
                  <a:lnTo>
                    <a:pt x="1" y="0"/>
                  </a:lnTo>
                  <a:lnTo>
                    <a:pt x="372" y="297"/>
                  </a:lnTo>
                  <a:lnTo>
                    <a:pt x="718" y="618"/>
                  </a:lnTo>
                  <a:lnTo>
                    <a:pt x="1015" y="989"/>
                  </a:lnTo>
                  <a:lnTo>
                    <a:pt x="1262" y="1385"/>
                  </a:lnTo>
                  <a:lnTo>
                    <a:pt x="1509" y="1855"/>
                  </a:lnTo>
                  <a:lnTo>
                    <a:pt x="1732" y="2375"/>
                  </a:lnTo>
                  <a:lnTo>
                    <a:pt x="1979" y="2968"/>
                  </a:lnTo>
                  <a:lnTo>
                    <a:pt x="2202" y="3636"/>
                  </a:lnTo>
                  <a:lnTo>
                    <a:pt x="2746" y="5244"/>
                  </a:lnTo>
                  <a:lnTo>
                    <a:pt x="3439" y="7247"/>
                  </a:lnTo>
                  <a:lnTo>
                    <a:pt x="3859" y="8435"/>
                  </a:lnTo>
                  <a:lnTo>
                    <a:pt x="4354" y="9721"/>
                  </a:lnTo>
                  <a:lnTo>
                    <a:pt x="4923" y="11180"/>
                  </a:lnTo>
                  <a:lnTo>
                    <a:pt x="5566" y="12738"/>
                  </a:lnTo>
                  <a:lnTo>
                    <a:pt x="5566" y="12738"/>
                  </a:lnTo>
                  <a:lnTo>
                    <a:pt x="5937" y="13579"/>
                  </a:lnTo>
                  <a:lnTo>
                    <a:pt x="6333" y="14321"/>
                  </a:lnTo>
                  <a:lnTo>
                    <a:pt x="6728" y="15014"/>
                  </a:lnTo>
                  <a:lnTo>
                    <a:pt x="7149" y="15632"/>
                  </a:lnTo>
                  <a:lnTo>
                    <a:pt x="7594" y="16201"/>
                  </a:lnTo>
                  <a:lnTo>
                    <a:pt x="8039" y="16696"/>
                  </a:lnTo>
                  <a:lnTo>
                    <a:pt x="8484" y="17141"/>
                  </a:lnTo>
                  <a:lnTo>
                    <a:pt x="8954" y="17512"/>
                  </a:lnTo>
                  <a:lnTo>
                    <a:pt x="9400" y="17858"/>
                  </a:lnTo>
                  <a:lnTo>
                    <a:pt x="9870" y="18130"/>
                  </a:lnTo>
                  <a:lnTo>
                    <a:pt x="10340" y="18378"/>
                  </a:lnTo>
                  <a:lnTo>
                    <a:pt x="10809" y="18551"/>
                  </a:lnTo>
                  <a:lnTo>
                    <a:pt x="11279" y="18699"/>
                  </a:lnTo>
                  <a:lnTo>
                    <a:pt x="11749" y="18774"/>
                  </a:lnTo>
                  <a:lnTo>
                    <a:pt x="12195" y="18848"/>
                  </a:lnTo>
                  <a:lnTo>
                    <a:pt x="12640" y="18848"/>
                  </a:lnTo>
                  <a:lnTo>
                    <a:pt x="12640" y="18848"/>
                  </a:lnTo>
                  <a:lnTo>
                    <a:pt x="13060" y="18848"/>
                  </a:lnTo>
                  <a:lnTo>
                    <a:pt x="13456" y="18798"/>
                  </a:lnTo>
                  <a:lnTo>
                    <a:pt x="13827" y="18724"/>
                  </a:lnTo>
                  <a:lnTo>
                    <a:pt x="14198" y="18625"/>
                  </a:lnTo>
                  <a:lnTo>
                    <a:pt x="14569" y="18501"/>
                  </a:lnTo>
                  <a:lnTo>
                    <a:pt x="14915" y="18353"/>
                  </a:lnTo>
                  <a:lnTo>
                    <a:pt x="15237" y="18205"/>
                  </a:lnTo>
                  <a:lnTo>
                    <a:pt x="15534" y="18007"/>
                  </a:lnTo>
                  <a:lnTo>
                    <a:pt x="15806" y="17809"/>
                  </a:lnTo>
                  <a:lnTo>
                    <a:pt x="16078" y="17611"/>
                  </a:lnTo>
                  <a:lnTo>
                    <a:pt x="16301" y="17388"/>
                  </a:lnTo>
                  <a:lnTo>
                    <a:pt x="16523" y="17141"/>
                  </a:lnTo>
                  <a:lnTo>
                    <a:pt x="16696" y="16894"/>
                  </a:lnTo>
                  <a:lnTo>
                    <a:pt x="16845" y="16646"/>
                  </a:lnTo>
                  <a:lnTo>
                    <a:pt x="16968" y="16374"/>
                  </a:lnTo>
                  <a:lnTo>
                    <a:pt x="17067" y="16127"/>
                  </a:lnTo>
                  <a:lnTo>
                    <a:pt x="17067" y="16127"/>
                  </a:lnTo>
                  <a:lnTo>
                    <a:pt x="17265" y="15484"/>
                  </a:lnTo>
                  <a:lnTo>
                    <a:pt x="17488" y="14890"/>
                  </a:lnTo>
                  <a:lnTo>
                    <a:pt x="17785" y="14272"/>
                  </a:lnTo>
                  <a:lnTo>
                    <a:pt x="18106" y="13703"/>
                  </a:lnTo>
                  <a:lnTo>
                    <a:pt x="18452" y="13109"/>
                  </a:lnTo>
                  <a:lnTo>
                    <a:pt x="18848" y="12565"/>
                  </a:lnTo>
                  <a:lnTo>
                    <a:pt x="19269" y="12021"/>
                  </a:lnTo>
                  <a:lnTo>
                    <a:pt x="19714" y="11477"/>
                  </a:lnTo>
                  <a:lnTo>
                    <a:pt x="20184" y="10982"/>
                  </a:lnTo>
                  <a:lnTo>
                    <a:pt x="20678" y="10463"/>
                  </a:lnTo>
                  <a:lnTo>
                    <a:pt x="21173" y="9993"/>
                  </a:lnTo>
                  <a:lnTo>
                    <a:pt x="21693" y="9523"/>
                  </a:lnTo>
                  <a:lnTo>
                    <a:pt x="22212" y="9078"/>
                  </a:lnTo>
                  <a:lnTo>
                    <a:pt x="22731" y="8657"/>
                  </a:lnTo>
                  <a:lnTo>
                    <a:pt x="23795" y="7841"/>
                  </a:lnTo>
                  <a:lnTo>
                    <a:pt x="24834" y="7124"/>
                  </a:lnTo>
                  <a:lnTo>
                    <a:pt x="25823" y="6481"/>
                  </a:lnTo>
                  <a:lnTo>
                    <a:pt x="26738" y="5912"/>
                  </a:lnTo>
                  <a:lnTo>
                    <a:pt x="27530" y="5466"/>
                  </a:lnTo>
                  <a:lnTo>
                    <a:pt x="28198" y="5095"/>
                  </a:lnTo>
                  <a:lnTo>
                    <a:pt x="28717" y="4823"/>
                  </a:lnTo>
                  <a:lnTo>
                    <a:pt x="29162" y="4601"/>
                  </a:lnTo>
                  <a:lnTo>
                    <a:pt x="29162" y="4601"/>
                  </a:lnTo>
                  <a:lnTo>
                    <a:pt x="28643" y="4527"/>
                  </a:lnTo>
                  <a:lnTo>
                    <a:pt x="28099" y="4502"/>
                  </a:lnTo>
                  <a:lnTo>
                    <a:pt x="28099" y="4502"/>
                  </a:lnTo>
                  <a:lnTo>
                    <a:pt x="27530" y="4527"/>
                  </a:lnTo>
                  <a:lnTo>
                    <a:pt x="26961" y="4601"/>
                  </a:lnTo>
                  <a:lnTo>
                    <a:pt x="26392" y="4749"/>
                  </a:lnTo>
                  <a:lnTo>
                    <a:pt x="25823" y="4922"/>
                  </a:lnTo>
                  <a:lnTo>
                    <a:pt x="25823" y="4922"/>
                  </a:lnTo>
                  <a:lnTo>
                    <a:pt x="25131" y="5194"/>
                  </a:lnTo>
                  <a:lnTo>
                    <a:pt x="24438" y="5516"/>
                  </a:lnTo>
                  <a:lnTo>
                    <a:pt x="23746" y="5887"/>
                  </a:lnTo>
                  <a:lnTo>
                    <a:pt x="23053" y="6283"/>
                  </a:lnTo>
                  <a:lnTo>
                    <a:pt x="22360" y="6728"/>
                  </a:lnTo>
                  <a:lnTo>
                    <a:pt x="21668" y="7198"/>
                  </a:lnTo>
                  <a:lnTo>
                    <a:pt x="20307" y="8162"/>
                  </a:lnTo>
                  <a:lnTo>
                    <a:pt x="20307" y="8162"/>
                  </a:lnTo>
                  <a:lnTo>
                    <a:pt x="19343" y="8855"/>
                  </a:lnTo>
                  <a:lnTo>
                    <a:pt x="18403" y="9523"/>
                  </a:lnTo>
                  <a:lnTo>
                    <a:pt x="17438" y="10141"/>
                  </a:lnTo>
                  <a:lnTo>
                    <a:pt x="16968" y="10438"/>
                  </a:lnTo>
                  <a:lnTo>
                    <a:pt x="16498" y="10685"/>
                  </a:lnTo>
                  <a:lnTo>
                    <a:pt x="16004" y="10933"/>
                  </a:lnTo>
                  <a:lnTo>
                    <a:pt x="15534" y="11155"/>
                  </a:lnTo>
                  <a:lnTo>
                    <a:pt x="15064" y="11353"/>
                  </a:lnTo>
                  <a:lnTo>
                    <a:pt x="14594" y="11526"/>
                  </a:lnTo>
                  <a:lnTo>
                    <a:pt x="14124" y="11650"/>
                  </a:lnTo>
                  <a:lnTo>
                    <a:pt x="13629" y="11749"/>
                  </a:lnTo>
                  <a:lnTo>
                    <a:pt x="13159" y="11823"/>
                  </a:lnTo>
                  <a:lnTo>
                    <a:pt x="12689" y="11848"/>
                  </a:lnTo>
                  <a:lnTo>
                    <a:pt x="12689" y="11848"/>
                  </a:lnTo>
                  <a:lnTo>
                    <a:pt x="12219" y="11823"/>
                  </a:lnTo>
                  <a:lnTo>
                    <a:pt x="11749" y="11749"/>
                  </a:lnTo>
                  <a:lnTo>
                    <a:pt x="11279" y="11650"/>
                  </a:lnTo>
                  <a:lnTo>
                    <a:pt x="10809" y="11502"/>
                  </a:lnTo>
                  <a:lnTo>
                    <a:pt x="10340" y="11279"/>
                  </a:lnTo>
                  <a:lnTo>
                    <a:pt x="9870" y="11032"/>
                  </a:lnTo>
                  <a:lnTo>
                    <a:pt x="9400" y="10710"/>
                  </a:lnTo>
                  <a:lnTo>
                    <a:pt x="8930" y="10339"/>
                  </a:lnTo>
                  <a:lnTo>
                    <a:pt x="8930" y="10339"/>
                  </a:lnTo>
                  <a:lnTo>
                    <a:pt x="8559" y="9968"/>
                  </a:lnTo>
                  <a:lnTo>
                    <a:pt x="8163" y="9572"/>
                  </a:lnTo>
                  <a:lnTo>
                    <a:pt x="7767" y="9152"/>
                  </a:lnTo>
                  <a:lnTo>
                    <a:pt x="7371" y="8657"/>
                  </a:lnTo>
                  <a:lnTo>
                    <a:pt x="6976" y="8138"/>
                  </a:lnTo>
                  <a:lnTo>
                    <a:pt x="6605" y="7544"/>
                  </a:lnTo>
                  <a:lnTo>
                    <a:pt x="6209" y="6926"/>
                  </a:lnTo>
                  <a:lnTo>
                    <a:pt x="5813" y="6258"/>
                  </a:lnTo>
                  <a:lnTo>
                    <a:pt x="5813" y="6258"/>
                  </a:lnTo>
                  <a:lnTo>
                    <a:pt x="5467" y="5689"/>
                  </a:lnTo>
                  <a:lnTo>
                    <a:pt x="5145" y="5145"/>
                  </a:lnTo>
                  <a:lnTo>
                    <a:pt x="4799" y="4650"/>
                  </a:lnTo>
                  <a:lnTo>
                    <a:pt x="4477" y="4156"/>
                  </a:lnTo>
                  <a:lnTo>
                    <a:pt x="4131" y="3686"/>
                  </a:lnTo>
                  <a:lnTo>
                    <a:pt x="3785" y="3240"/>
                  </a:lnTo>
                  <a:lnTo>
                    <a:pt x="3414" y="2845"/>
                  </a:lnTo>
                  <a:lnTo>
                    <a:pt x="3068" y="2449"/>
                  </a:lnTo>
                  <a:lnTo>
                    <a:pt x="2697" y="2078"/>
                  </a:lnTo>
                  <a:lnTo>
                    <a:pt x="2350" y="1707"/>
                  </a:lnTo>
                  <a:lnTo>
                    <a:pt x="1979" y="1385"/>
                  </a:lnTo>
                  <a:lnTo>
                    <a:pt x="1608" y="1088"/>
                  </a:lnTo>
                  <a:lnTo>
                    <a:pt x="1237" y="792"/>
                  </a:lnTo>
                  <a:lnTo>
                    <a:pt x="866" y="544"/>
                  </a:lnTo>
                  <a:lnTo>
                    <a:pt x="495" y="297"/>
                  </a:lnTo>
                  <a:lnTo>
                    <a:pt x="124" y="74"/>
                  </a:lnTo>
                  <a:lnTo>
                    <a:pt x="124" y="7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4638;p66"/>
            <p:cNvSpPr/>
            <p:nvPr/>
          </p:nvSpPr>
          <p:spPr>
            <a:xfrm>
              <a:off x="3240475" y="2734425"/>
              <a:ext cx="168225" cy="814425"/>
            </a:xfrm>
            <a:custGeom>
              <a:avLst/>
              <a:gdLst/>
              <a:ahLst/>
              <a:cxnLst/>
              <a:rect l="l" t="t" r="r" b="b"/>
              <a:pathLst>
                <a:path w="6729" h="32577" extrusionOk="0">
                  <a:moveTo>
                    <a:pt x="6555" y="1"/>
                  </a:moveTo>
                  <a:lnTo>
                    <a:pt x="6506" y="50"/>
                  </a:lnTo>
                  <a:lnTo>
                    <a:pt x="6234" y="471"/>
                  </a:lnTo>
                  <a:lnTo>
                    <a:pt x="5912" y="1015"/>
                  </a:lnTo>
                  <a:lnTo>
                    <a:pt x="5492" y="1732"/>
                  </a:lnTo>
                  <a:lnTo>
                    <a:pt x="4997" y="2647"/>
                  </a:lnTo>
                  <a:lnTo>
                    <a:pt x="4453" y="3736"/>
                  </a:lnTo>
                  <a:lnTo>
                    <a:pt x="3859" y="4997"/>
                  </a:lnTo>
                  <a:lnTo>
                    <a:pt x="3266" y="6407"/>
                  </a:lnTo>
                  <a:lnTo>
                    <a:pt x="2944" y="7149"/>
                  </a:lnTo>
                  <a:lnTo>
                    <a:pt x="2647" y="7965"/>
                  </a:lnTo>
                  <a:lnTo>
                    <a:pt x="2350" y="8782"/>
                  </a:lnTo>
                  <a:lnTo>
                    <a:pt x="2054" y="9647"/>
                  </a:lnTo>
                  <a:lnTo>
                    <a:pt x="1782" y="10562"/>
                  </a:lnTo>
                  <a:lnTo>
                    <a:pt x="1509" y="11478"/>
                  </a:lnTo>
                  <a:lnTo>
                    <a:pt x="1262" y="12442"/>
                  </a:lnTo>
                  <a:lnTo>
                    <a:pt x="1015" y="13432"/>
                  </a:lnTo>
                  <a:lnTo>
                    <a:pt x="817" y="14446"/>
                  </a:lnTo>
                  <a:lnTo>
                    <a:pt x="619" y="15485"/>
                  </a:lnTo>
                  <a:lnTo>
                    <a:pt x="446" y="16573"/>
                  </a:lnTo>
                  <a:lnTo>
                    <a:pt x="297" y="17661"/>
                  </a:lnTo>
                  <a:lnTo>
                    <a:pt x="174" y="18774"/>
                  </a:lnTo>
                  <a:lnTo>
                    <a:pt x="75" y="19912"/>
                  </a:lnTo>
                  <a:lnTo>
                    <a:pt x="25" y="21075"/>
                  </a:lnTo>
                  <a:lnTo>
                    <a:pt x="1" y="22237"/>
                  </a:lnTo>
                  <a:lnTo>
                    <a:pt x="25" y="23474"/>
                  </a:lnTo>
                  <a:lnTo>
                    <a:pt x="100" y="24711"/>
                  </a:lnTo>
                  <a:lnTo>
                    <a:pt x="199" y="25972"/>
                  </a:lnTo>
                  <a:lnTo>
                    <a:pt x="347" y="27258"/>
                  </a:lnTo>
                  <a:lnTo>
                    <a:pt x="570" y="28544"/>
                  </a:lnTo>
                  <a:lnTo>
                    <a:pt x="817" y="29855"/>
                  </a:lnTo>
                  <a:lnTo>
                    <a:pt x="1138" y="31166"/>
                  </a:lnTo>
                  <a:lnTo>
                    <a:pt x="1509" y="32502"/>
                  </a:lnTo>
                  <a:lnTo>
                    <a:pt x="1534" y="32551"/>
                  </a:lnTo>
                  <a:lnTo>
                    <a:pt x="1559" y="32576"/>
                  </a:lnTo>
                  <a:lnTo>
                    <a:pt x="1658" y="32576"/>
                  </a:lnTo>
                  <a:lnTo>
                    <a:pt x="1707" y="32551"/>
                  </a:lnTo>
                  <a:lnTo>
                    <a:pt x="1732" y="32527"/>
                  </a:lnTo>
                  <a:lnTo>
                    <a:pt x="1732" y="32477"/>
                  </a:lnTo>
                  <a:lnTo>
                    <a:pt x="1732" y="32428"/>
                  </a:lnTo>
                  <a:lnTo>
                    <a:pt x="1361" y="31117"/>
                  </a:lnTo>
                  <a:lnTo>
                    <a:pt x="1040" y="29806"/>
                  </a:lnTo>
                  <a:lnTo>
                    <a:pt x="792" y="28520"/>
                  </a:lnTo>
                  <a:lnTo>
                    <a:pt x="594" y="27233"/>
                  </a:lnTo>
                  <a:lnTo>
                    <a:pt x="421" y="25947"/>
                  </a:lnTo>
                  <a:lnTo>
                    <a:pt x="322" y="24711"/>
                  </a:lnTo>
                  <a:lnTo>
                    <a:pt x="273" y="23474"/>
                  </a:lnTo>
                  <a:lnTo>
                    <a:pt x="248" y="22237"/>
                  </a:lnTo>
                  <a:lnTo>
                    <a:pt x="248" y="21075"/>
                  </a:lnTo>
                  <a:lnTo>
                    <a:pt x="322" y="19937"/>
                  </a:lnTo>
                  <a:lnTo>
                    <a:pt x="396" y="18799"/>
                  </a:lnTo>
                  <a:lnTo>
                    <a:pt x="520" y="17686"/>
                  </a:lnTo>
                  <a:lnTo>
                    <a:pt x="668" y="16598"/>
                  </a:lnTo>
                  <a:lnTo>
                    <a:pt x="842" y="15534"/>
                  </a:lnTo>
                  <a:lnTo>
                    <a:pt x="1040" y="14495"/>
                  </a:lnTo>
                  <a:lnTo>
                    <a:pt x="1262" y="13481"/>
                  </a:lnTo>
                  <a:lnTo>
                    <a:pt x="1485" y="12492"/>
                  </a:lnTo>
                  <a:lnTo>
                    <a:pt x="1732" y="11552"/>
                  </a:lnTo>
                  <a:lnTo>
                    <a:pt x="2004" y="10612"/>
                  </a:lnTo>
                  <a:lnTo>
                    <a:pt x="2276" y="9721"/>
                  </a:lnTo>
                  <a:lnTo>
                    <a:pt x="2573" y="8856"/>
                  </a:lnTo>
                  <a:lnTo>
                    <a:pt x="2870" y="8040"/>
                  </a:lnTo>
                  <a:lnTo>
                    <a:pt x="3167" y="7248"/>
                  </a:lnTo>
                  <a:lnTo>
                    <a:pt x="3463" y="6481"/>
                  </a:lnTo>
                  <a:lnTo>
                    <a:pt x="4082" y="5071"/>
                  </a:lnTo>
                  <a:lnTo>
                    <a:pt x="4651" y="3835"/>
                  </a:lnTo>
                  <a:lnTo>
                    <a:pt x="5220" y="2746"/>
                  </a:lnTo>
                  <a:lnTo>
                    <a:pt x="5690" y="1856"/>
                  </a:lnTo>
                  <a:lnTo>
                    <a:pt x="6110" y="1139"/>
                  </a:lnTo>
                  <a:lnTo>
                    <a:pt x="6432" y="594"/>
                  </a:lnTo>
                  <a:lnTo>
                    <a:pt x="6629" y="273"/>
                  </a:lnTo>
                  <a:lnTo>
                    <a:pt x="6679" y="199"/>
                  </a:lnTo>
                  <a:lnTo>
                    <a:pt x="6704" y="174"/>
                  </a:lnTo>
                  <a:lnTo>
                    <a:pt x="6728" y="125"/>
                  </a:lnTo>
                  <a:lnTo>
                    <a:pt x="6728" y="100"/>
                  </a:lnTo>
                  <a:lnTo>
                    <a:pt x="6704" y="50"/>
                  </a:lnTo>
                  <a:lnTo>
                    <a:pt x="6679" y="26"/>
                  </a:lnTo>
                  <a:lnTo>
                    <a:pt x="6629" y="1"/>
                  </a:lnTo>
                  <a:close/>
                </a:path>
              </a:pathLst>
            </a:custGeom>
            <a:solidFill>
              <a:srgbClr val="462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4639;p66"/>
            <p:cNvSpPr/>
            <p:nvPr/>
          </p:nvSpPr>
          <p:spPr>
            <a:xfrm>
              <a:off x="3445150" y="2706000"/>
              <a:ext cx="184925" cy="786575"/>
            </a:xfrm>
            <a:custGeom>
              <a:avLst/>
              <a:gdLst/>
              <a:ahLst/>
              <a:cxnLst/>
              <a:rect l="l" t="t" r="r" b="b"/>
              <a:pathLst>
                <a:path w="7397" h="31463" extrusionOk="0">
                  <a:moveTo>
                    <a:pt x="75" y="0"/>
                  </a:moveTo>
                  <a:lnTo>
                    <a:pt x="25" y="25"/>
                  </a:lnTo>
                  <a:lnTo>
                    <a:pt x="1" y="74"/>
                  </a:lnTo>
                  <a:lnTo>
                    <a:pt x="1" y="124"/>
                  </a:lnTo>
                  <a:lnTo>
                    <a:pt x="25" y="173"/>
                  </a:lnTo>
                  <a:lnTo>
                    <a:pt x="25" y="198"/>
                  </a:lnTo>
                  <a:lnTo>
                    <a:pt x="471" y="1088"/>
                  </a:lnTo>
                  <a:lnTo>
                    <a:pt x="842" y="1929"/>
                  </a:lnTo>
                  <a:lnTo>
                    <a:pt x="1336" y="3018"/>
                  </a:lnTo>
                  <a:lnTo>
                    <a:pt x="1881" y="4329"/>
                  </a:lnTo>
                  <a:lnTo>
                    <a:pt x="2474" y="5837"/>
                  </a:lnTo>
                  <a:lnTo>
                    <a:pt x="3117" y="7569"/>
                  </a:lnTo>
                  <a:lnTo>
                    <a:pt x="3760" y="9449"/>
                  </a:lnTo>
                  <a:lnTo>
                    <a:pt x="4082" y="10438"/>
                  </a:lnTo>
                  <a:lnTo>
                    <a:pt x="4403" y="11477"/>
                  </a:lnTo>
                  <a:lnTo>
                    <a:pt x="4725" y="12540"/>
                  </a:lnTo>
                  <a:lnTo>
                    <a:pt x="5022" y="13629"/>
                  </a:lnTo>
                  <a:lnTo>
                    <a:pt x="5319" y="14767"/>
                  </a:lnTo>
                  <a:lnTo>
                    <a:pt x="5591" y="15929"/>
                  </a:lnTo>
                  <a:lnTo>
                    <a:pt x="5863" y="17116"/>
                  </a:lnTo>
                  <a:lnTo>
                    <a:pt x="6110" y="18304"/>
                  </a:lnTo>
                  <a:lnTo>
                    <a:pt x="6333" y="19540"/>
                  </a:lnTo>
                  <a:lnTo>
                    <a:pt x="6555" y="20777"/>
                  </a:lnTo>
                  <a:lnTo>
                    <a:pt x="6728" y="22038"/>
                  </a:lnTo>
                  <a:lnTo>
                    <a:pt x="6877" y="23300"/>
                  </a:lnTo>
                  <a:lnTo>
                    <a:pt x="7001" y="24586"/>
                  </a:lnTo>
                  <a:lnTo>
                    <a:pt x="7099" y="25872"/>
                  </a:lnTo>
                  <a:lnTo>
                    <a:pt x="7149" y="27158"/>
                  </a:lnTo>
                  <a:lnTo>
                    <a:pt x="7174" y="28469"/>
                  </a:lnTo>
                  <a:lnTo>
                    <a:pt x="7149" y="29904"/>
                  </a:lnTo>
                  <a:lnTo>
                    <a:pt x="7075" y="31339"/>
                  </a:lnTo>
                  <a:lnTo>
                    <a:pt x="7075" y="31363"/>
                  </a:lnTo>
                  <a:lnTo>
                    <a:pt x="7099" y="31413"/>
                  </a:lnTo>
                  <a:lnTo>
                    <a:pt x="7124" y="31438"/>
                  </a:lnTo>
                  <a:lnTo>
                    <a:pt x="7174" y="31462"/>
                  </a:lnTo>
                  <a:lnTo>
                    <a:pt x="7223" y="31438"/>
                  </a:lnTo>
                  <a:lnTo>
                    <a:pt x="7273" y="31438"/>
                  </a:lnTo>
                  <a:lnTo>
                    <a:pt x="7297" y="31388"/>
                  </a:lnTo>
                  <a:lnTo>
                    <a:pt x="7297" y="31339"/>
                  </a:lnTo>
                  <a:lnTo>
                    <a:pt x="7372" y="29904"/>
                  </a:lnTo>
                  <a:lnTo>
                    <a:pt x="7396" y="28469"/>
                  </a:lnTo>
                  <a:lnTo>
                    <a:pt x="7396" y="27109"/>
                  </a:lnTo>
                  <a:lnTo>
                    <a:pt x="7322" y="25773"/>
                  </a:lnTo>
                  <a:lnTo>
                    <a:pt x="7223" y="24438"/>
                  </a:lnTo>
                  <a:lnTo>
                    <a:pt x="7099" y="23102"/>
                  </a:lnTo>
                  <a:lnTo>
                    <a:pt x="6926" y="21791"/>
                  </a:lnTo>
                  <a:lnTo>
                    <a:pt x="6753" y="20505"/>
                  </a:lnTo>
                  <a:lnTo>
                    <a:pt x="6531" y="19219"/>
                  </a:lnTo>
                  <a:lnTo>
                    <a:pt x="6283" y="17957"/>
                  </a:lnTo>
                  <a:lnTo>
                    <a:pt x="6011" y="16721"/>
                  </a:lnTo>
                  <a:lnTo>
                    <a:pt x="5739" y="15484"/>
                  </a:lnTo>
                  <a:lnTo>
                    <a:pt x="5442" y="14297"/>
                  </a:lnTo>
                  <a:lnTo>
                    <a:pt x="5121" y="13159"/>
                  </a:lnTo>
                  <a:lnTo>
                    <a:pt x="4824" y="12021"/>
                  </a:lnTo>
                  <a:lnTo>
                    <a:pt x="4478" y="10933"/>
                  </a:lnTo>
                  <a:lnTo>
                    <a:pt x="4156" y="9869"/>
                  </a:lnTo>
                  <a:lnTo>
                    <a:pt x="3810" y="8855"/>
                  </a:lnTo>
                  <a:lnTo>
                    <a:pt x="3142" y="6950"/>
                  </a:lnTo>
                  <a:lnTo>
                    <a:pt x="2499" y="5244"/>
                  </a:lnTo>
                  <a:lnTo>
                    <a:pt x="1881" y="3760"/>
                  </a:lnTo>
                  <a:lnTo>
                    <a:pt x="1336" y="2474"/>
                  </a:lnTo>
                  <a:lnTo>
                    <a:pt x="891" y="1459"/>
                  </a:lnTo>
                  <a:lnTo>
                    <a:pt x="545" y="693"/>
                  </a:lnTo>
                  <a:lnTo>
                    <a:pt x="223" y="50"/>
                  </a:lnTo>
                  <a:lnTo>
                    <a:pt x="199" y="25"/>
                  </a:lnTo>
                  <a:lnTo>
                    <a:pt x="149" y="0"/>
                  </a:lnTo>
                  <a:close/>
                </a:path>
              </a:pathLst>
            </a:custGeom>
            <a:solidFill>
              <a:srgbClr val="462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4640;p66"/>
            <p:cNvSpPr/>
            <p:nvPr/>
          </p:nvSpPr>
          <p:spPr>
            <a:xfrm>
              <a:off x="1285225" y="4442350"/>
              <a:ext cx="1879225" cy="802025"/>
            </a:xfrm>
            <a:custGeom>
              <a:avLst/>
              <a:gdLst/>
              <a:ahLst/>
              <a:cxnLst/>
              <a:rect l="l" t="t" r="r" b="b"/>
              <a:pathLst>
                <a:path w="75169" h="32081" extrusionOk="0">
                  <a:moveTo>
                    <a:pt x="12862" y="0"/>
                  </a:moveTo>
                  <a:lnTo>
                    <a:pt x="12491" y="25"/>
                  </a:lnTo>
                  <a:lnTo>
                    <a:pt x="12120" y="50"/>
                  </a:lnTo>
                  <a:lnTo>
                    <a:pt x="11749" y="124"/>
                  </a:lnTo>
                  <a:lnTo>
                    <a:pt x="11378" y="198"/>
                  </a:lnTo>
                  <a:lnTo>
                    <a:pt x="11007" y="297"/>
                  </a:lnTo>
                  <a:lnTo>
                    <a:pt x="10315" y="495"/>
                  </a:lnTo>
                  <a:lnTo>
                    <a:pt x="9647" y="767"/>
                  </a:lnTo>
                  <a:lnTo>
                    <a:pt x="9004" y="1089"/>
                  </a:lnTo>
                  <a:lnTo>
                    <a:pt x="8410" y="1435"/>
                  </a:lnTo>
                  <a:lnTo>
                    <a:pt x="7866" y="1831"/>
                  </a:lnTo>
                  <a:lnTo>
                    <a:pt x="7322" y="2276"/>
                  </a:lnTo>
                  <a:lnTo>
                    <a:pt x="6852" y="2721"/>
                  </a:lnTo>
                  <a:lnTo>
                    <a:pt x="6382" y="3241"/>
                  </a:lnTo>
                  <a:lnTo>
                    <a:pt x="5962" y="3760"/>
                  </a:lnTo>
                  <a:lnTo>
                    <a:pt x="5591" y="4304"/>
                  </a:lnTo>
                  <a:lnTo>
                    <a:pt x="5220" y="4873"/>
                  </a:lnTo>
                  <a:lnTo>
                    <a:pt x="4923" y="5467"/>
                  </a:lnTo>
                  <a:lnTo>
                    <a:pt x="4626" y="6085"/>
                  </a:lnTo>
                  <a:lnTo>
                    <a:pt x="4379" y="6703"/>
                  </a:lnTo>
                  <a:lnTo>
                    <a:pt x="4181" y="7346"/>
                  </a:lnTo>
                  <a:lnTo>
                    <a:pt x="3983" y="7990"/>
                  </a:lnTo>
                  <a:lnTo>
                    <a:pt x="3834" y="8633"/>
                  </a:lnTo>
                  <a:lnTo>
                    <a:pt x="3736" y="9300"/>
                  </a:lnTo>
                  <a:lnTo>
                    <a:pt x="3637" y="9944"/>
                  </a:lnTo>
                  <a:lnTo>
                    <a:pt x="3587" y="10587"/>
                  </a:lnTo>
                  <a:lnTo>
                    <a:pt x="3587" y="11230"/>
                  </a:lnTo>
                  <a:lnTo>
                    <a:pt x="3587" y="11873"/>
                  </a:lnTo>
                  <a:lnTo>
                    <a:pt x="3637" y="12491"/>
                  </a:lnTo>
                  <a:lnTo>
                    <a:pt x="3736" y="13110"/>
                  </a:lnTo>
                  <a:lnTo>
                    <a:pt x="3834" y="13703"/>
                  </a:lnTo>
                  <a:lnTo>
                    <a:pt x="3983" y="14272"/>
                  </a:lnTo>
                  <a:lnTo>
                    <a:pt x="4156" y="14816"/>
                  </a:lnTo>
                  <a:lnTo>
                    <a:pt x="4379" y="15360"/>
                  </a:lnTo>
                  <a:lnTo>
                    <a:pt x="4626" y="15855"/>
                  </a:lnTo>
                  <a:lnTo>
                    <a:pt x="4898" y="16325"/>
                  </a:lnTo>
                  <a:lnTo>
                    <a:pt x="5195" y="16746"/>
                  </a:lnTo>
                  <a:lnTo>
                    <a:pt x="5838" y="17562"/>
                  </a:lnTo>
                  <a:lnTo>
                    <a:pt x="6456" y="18304"/>
                  </a:lnTo>
                  <a:lnTo>
                    <a:pt x="7075" y="19021"/>
                  </a:lnTo>
                  <a:lnTo>
                    <a:pt x="7668" y="19664"/>
                  </a:lnTo>
                  <a:lnTo>
                    <a:pt x="8262" y="20283"/>
                  </a:lnTo>
                  <a:lnTo>
                    <a:pt x="8806" y="20827"/>
                  </a:lnTo>
                  <a:lnTo>
                    <a:pt x="9820" y="21767"/>
                  </a:lnTo>
                  <a:lnTo>
                    <a:pt x="10566" y="22425"/>
                  </a:lnTo>
                  <a:lnTo>
                    <a:pt x="10566" y="22425"/>
                  </a:lnTo>
                  <a:lnTo>
                    <a:pt x="10439" y="22336"/>
                  </a:lnTo>
                  <a:lnTo>
                    <a:pt x="9894" y="21989"/>
                  </a:lnTo>
                  <a:lnTo>
                    <a:pt x="9276" y="21618"/>
                  </a:lnTo>
                  <a:lnTo>
                    <a:pt x="8608" y="21297"/>
                  </a:lnTo>
                  <a:lnTo>
                    <a:pt x="8262" y="21148"/>
                  </a:lnTo>
                  <a:lnTo>
                    <a:pt x="7891" y="21000"/>
                  </a:lnTo>
                  <a:lnTo>
                    <a:pt x="7545" y="20876"/>
                  </a:lnTo>
                  <a:lnTo>
                    <a:pt x="7174" y="20777"/>
                  </a:lnTo>
                  <a:lnTo>
                    <a:pt x="6803" y="20703"/>
                  </a:lnTo>
                  <a:lnTo>
                    <a:pt x="6432" y="20654"/>
                  </a:lnTo>
                  <a:lnTo>
                    <a:pt x="6061" y="20629"/>
                  </a:lnTo>
                  <a:lnTo>
                    <a:pt x="5714" y="20629"/>
                  </a:lnTo>
                  <a:lnTo>
                    <a:pt x="5343" y="20678"/>
                  </a:lnTo>
                  <a:lnTo>
                    <a:pt x="4997" y="20753"/>
                  </a:lnTo>
                  <a:lnTo>
                    <a:pt x="4651" y="20851"/>
                  </a:lnTo>
                  <a:lnTo>
                    <a:pt x="4304" y="21000"/>
                  </a:lnTo>
                  <a:lnTo>
                    <a:pt x="3958" y="21198"/>
                  </a:lnTo>
                  <a:lnTo>
                    <a:pt x="3637" y="21445"/>
                  </a:lnTo>
                  <a:lnTo>
                    <a:pt x="3340" y="21717"/>
                  </a:lnTo>
                  <a:lnTo>
                    <a:pt x="3043" y="22063"/>
                  </a:lnTo>
                  <a:lnTo>
                    <a:pt x="2796" y="22434"/>
                  </a:lnTo>
                  <a:lnTo>
                    <a:pt x="2573" y="22805"/>
                  </a:lnTo>
                  <a:lnTo>
                    <a:pt x="2375" y="23152"/>
                  </a:lnTo>
                  <a:lnTo>
                    <a:pt x="2251" y="23523"/>
                  </a:lnTo>
                  <a:lnTo>
                    <a:pt x="2128" y="23869"/>
                  </a:lnTo>
                  <a:lnTo>
                    <a:pt x="2054" y="24240"/>
                  </a:lnTo>
                  <a:lnTo>
                    <a:pt x="2029" y="24586"/>
                  </a:lnTo>
                  <a:lnTo>
                    <a:pt x="2004" y="24908"/>
                  </a:lnTo>
                  <a:lnTo>
                    <a:pt x="2029" y="25254"/>
                  </a:lnTo>
                  <a:lnTo>
                    <a:pt x="2054" y="25576"/>
                  </a:lnTo>
                  <a:lnTo>
                    <a:pt x="2128" y="25897"/>
                  </a:lnTo>
                  <a:lnTo>
                    <a:pt x="2202" y="26219"/>
                  </a:lnTo>
                  <a:lnTo>
                    <a:pt x="2301" y="26516"/>
                  </a:lnTo>
                  <a:lnTo>
                    <a:pt x="2400" y="26812"/>
                  </a:lnTo>
                  <a:lnTo>
                    <a:pt x="2524" y="27109"/>
                  </a:lnTo>
                  <a:lnTo>
                    <a:pt x="2672" y="27381"/>
                  </a:lnTo>
                  <a:lnTo>
                    <a:pt x="2969" y="27901"/>
                  </a:lnTo>
                  <a:lnTo>
                    <a:pt x="3290" y="28346"/>
                  </a:lnTo>
                  <a:lnTo>
                    <a:pt x="3612" y="28766"/>
                  </a:lnTo>
                  <a:lnTo>
                    <a:pt x="3909" y="29088"/>
                  </a:lnTo>
                  <a:lnTo>
                    <a:pt x="4156" y="29385"/>
                  </a:lnTo>
                  <a:lnTo>
                    <a:pt x="4379" y="29583"/>
                  </a:lnTo>
                  <a:lnTo>
                    <a:pt x="4552" y="29756"/>
                  </a:lnTo>
                  <a:lnTo>
                    <a:pt x="3463" y="29756"/>
                  </a:lnTo>
                  <a:lnTo>
                    <a:pt x="3068" y="29805"/>
                  </a:lnTo>
                  <a:lnTo>
                    <a:pt x="2622" y="29855"/>
                  </a:lnTo>
                  <a:lnTo>
                    <a:pt x="2202" y="29929"/>
                  </a:lnTo>
                  <a:lnTo>
                    <a:pt x="1757" y="30053"/>
                  </a:lnTo>
                  <a:lnTo>
                    <a:pt x="1336" y="30201"/>
                  </a:lnTo>
                  <a:lnTo>
                    <a:pt x="965" y="30374"/>
                  </a:lnTo>
                  <a:lnTo>
                    <a:pt x="792" y="30473"/>
                  </a:lnTo>
                  <a:lnTo>
                    <a:pt x="619" y="30597"/>
                  </a:lnTo>
                  <a:lnTo>
                    <a:pt x="471" y="30720"/>
                  </a:lnTo>
                  <a:lnTo>
                    <a:pt x="347" y="30869"/>
                  </a:lnTo>
                  <a:lnTo>
                    <a:pt x="223" y="31017"/>
                  </a:lnTo>
                  <a:lnTo>
                    <a:pt x="149" y="31190"/>
                  </a:lnTo>
                  <a:lnTo>
                    <a:pt x="75" y="31388"/>
                  </a:lnTo>
                  <a:lnTo>
                    <a:pt x="25" y="31586"/>
                  </a:lnTo>
                  <a:lnTo>
                    <a:pt x="1" y="31784"/>
                  </a:lnTo>
                  <a:lnTo>
                    <a:pt x="25" y="32031"/>
                  </a:lnTo>
                  <a:lnTo>
                    <a:pt x="71062" y="32031"/>
                  </a:lnTo>
                  <a:lnTo>
                    <a:pt x="75168" y="32081"/>
                  </a:lnTo>
                  <a:lnTo>
                    <a:pt x="75094" y="32007"/>
                  </a:lnTo>
                  <a:lnTo>
                    <a:pt x="74896" y="31784"/>
                  </a:lnTo>
                  <a:lnTo>
                    <a:pt x="74575" y="31487"/>
                  </a:lnTo>
                  <a:lnTo>
                    <a:pt x="74352" y="31314"/>
                  </a:lnTo>
                  <a:lnTo>
                    <a:pt x="74129" y="31166"/>
                  </a:lnTo>
                  <a:lnTo>
                    <a:pt x="73833" y="30993"/>
                  </a:lnTo>
                  <a:lnTo>
                    <a:pt x="73536" y="30844"/>
                  </a:lnTo>
                  <a:lnTo>
                    <a:pt x="73190" y="30720"/>
                  </a:lnTo>
                  <a:lnTo>
                    <a:pt x="72843" y="30622"/>
                  </a:lnTo>
                  <a:lnTo>
                    <a:pt x="72423" y="30572"/>
                  </a:lnTo>
                  <a:lnTo>
                    <a:pt x="72002" y="30523"/>
                  </a:lnTo>
                  <a:lnTo>
                    <a:pt x="71557" y="30547"/>
                  </a:lnTo>
                  <a:lnTo>
                    <a:pt x="71062" y="30622"/>
                  </a:lnTo>
                  <a:lnTo>
                    <a:pt x="70988" y="30622"/>
                  </a:lnTo>
                  <a:lnTo>
                    <a:pt x="70939" y="30572"/>
                  </a:lnTo>
                  <a:lnTo>
                    <a:pt x="70865" y="30498"/>
                  </a:lnTo>
                  <a:lnTo>
                    <a:pt x="70815" y="30399"/>
                  </a:lnTo>
                  <a:lnTo>
                    <a:pt x="70741" y="30102"/>
                  </a:lnTo>
                  <a:lnTo>
                    <a:pt x="70667" y="29706"/>
                  </a:lnTo>
                  <a:lnTo>
                    <a:pt x="70592" y="29261"/>
                  </a:lnTo>
                  <a:lnTo>
                    <a:pt x="70494" y="28742"/>
                  </a:lnTo>
                  <a:lnTo>
                    <a:pt x="70345" y="28173"/>
                  </a:lnTo>
                  <a:lnTo>
                    <a:pt x="70147" y="27604"/>
                  </a:lnTo>
                  <a:lnTo>
                    <a:pt x="70024" y="27332"/>
                  </a:lnTo>
                  <a:lnTo>
                    <a:pt x="69900" y="27035"/>
                  </a:lnTo>
                  <a:lnTo>
                    <a:pt x="69727" y="26763"/>
                  </a:lnTo>
                  <a:lnTo>
                    <a:pt x="69554" y="26516"/>
                  </a:lnTo>
                  <a:lnTo>
                    <a:pt x="69356" y="26268"/>
                  </a:lnTo>
                  <a:lnTo>
                    <a:pt x="69133" y="26021"/>
                  </a:lnTo>
                  <a:lnTo>
                    <a:pt x="68861" y="25798"/>
                  </a:lnTo>
                  <a:lnTo>
                    <a:pt x="68589" y="25600"/>
                  </a:lnTo>
                  <a:lnTo>
                    <a:pt x="68267" y="25427"/>
                  </a:lnTo>
                  <a:lnTo>
                    <a:pt x="67921" y="25254"/>
                  </a:lnTo>
                  <a:lnTo>
                    <a:pt x="67525" y="25130"/>
                  </a:lnTo>
                  <a:lnTo>
                    <a:pt x="67105" y="25032"/>
                  </a:lnTo>
                  <a:lnTo>
                    <a:pt x="66660" y="24982"/>
                  </a:lnTo>
                  <a:lnTo>
                    <a:pt x="66165" y="24933"/>
                  </a:lnTo>
                  <a:lnTo>
                    <a:pt x="65621" y="24957"/>
                  </a:lnTo>
                  <a:lnTo>
                    <a:pt x="65027" y="24982"/>
                  </a:lnTo>
                  <a:lnTo>
                    <a:pt x="64879" y="24537"/>
                  </a:lnTo>
                  <a:lnTo>
                    <a:pt x="64656" y="24017"/>
                  </a:lnTo>
                  <a:lnTo>
                    <a:pt x="64384" y="23350"/>
                  </a:lnTo>
                  <a:lnTo>
                    <a:pt x="63988" y="22558"/>
                  </a:lnTo>
                  <a:lnTo>
                    <a:pt x="63518" y="21643"/>
                  </a:lnTo>
                  <a:lnTo>
                    <a:pt x="62974" y="20678"/>
                  </a:lnTo>
                  <a:lnTo>
                    <a:pt x="62653" y="20159"/>
                  </a:lnTo>
                  <a:lnTo>
                    <a:pt x="62306" y="19664"/>
                  </a:lnTo>
                  <a:lnTo>
                    <a:pt x="61935" y="19145"/>
                  </a:lnTo>
                  <a:lnTo>
                    <a:pt x="61540" y="18625"/>
                  </a:lnTo>
                  <a:lnTo>
                    <a:pt x="61144" y="18131"/>
                  </a:lnTo>
                  <a:lnTo>
                    <a:pt x="60699" y="17611"/>
                  </a:lnTo>
                  <a:lnTo>
                    <a:pt x="60229" y="17141"/>
                  </a:lnTo>
                  <a:lnTo>
                    <a:pt x="59734" y="16647"/>
                  </a:lnTo>
                  <a:lnTo>
                    <a:pt x="59215" y="16201"/>
                  </a:lnTo>
                  <a:lnTo>
                    <a:pt x="58671" y="15756"/>
                  </a:lnTo>
                  <a:lnTo>
                    <a:pt x="58102" y="15360"/>
                  </a:lnTo>
                  <a:lnTo>
                    <a:pt x="57508" y="14965"/>
                  </a:lnTo>
                  <a:lnTo>
                    <a:pt x="56890" y="14618"/>
                  </a:lnTo>
                  <a:lnTo>
                    <a:pt x="56247" y="14322"/>
                  </a:lnTo>
                  <a:lnTo>
                    <a:pt x="55554" y="14049"/>
                  </a:lnTo>
                  <a:lnTo>
                    <a:pt x="54861" y="13802"/>
                  </a:lnTo>
                  <a:lnTo>
                    <a:pt x="54119" y="13629"/>
                  </a:lnTo>
                  <a:lnTo>
                    <a:pt x="53353" y="13505"/>
                  </a:lnTo>
                  <a:lnTo>
                    <a:pt x="52586" y="13406"/>
                  </a:lnTo>
                  <a:lnTo>
                    <a:pt x="51869" y="13357"/>
                  </a:lnTo>
                  <a:lnTo>
                    <a:pt x="51176" y="13357"/>
                  </a:lnTo>
                  <a:lnTo>
                    <a:pt x="50508" y="13382"/>
                  </a:lnTo>
                  <a:lnTo>
                    <a:pt x="49865" y="13406"/>
                  </a:lnTo>
                  <a:lnTo>
                    <a:pt x="49247" y="13481"/>
                  </a:lnTo>
                  <a:lnTo>
                    <a:pt x="48678" y="13580"/>
                  </a:lnTo>
                  <a:lnTo>
                    <a:pt x="48134" y="13703"/>
                  </a:lnTo>
                  <a:lnTo>
                    <a:pt x="47614" y="13852"/>
                  </a:lnTo>
                  <a:lnTo>
                    <a:pt x="47120" y="14000"/>
                  </a:lnTo>
                  <a:lnTo>
                    <a:pt x="46650" y="14173"/>
                  </a:lnTo>
                  <a:lnTo>
                    <a:pt x="46204" y="14371"/>
                  </a:lnTo>
                  <a:lnTo>
                    <a:pt x="45784" y="14569"/>
                  </a:lnTo>
                  <a:lnTo>
                    <a:pt x="45413" y="14792"/>
                  </a:lnTo>
                  <a:lnTo>
                    <a:pt x="45042" y="15014"/>
                  </a:lnTo>
                  <a:lnTo>
                    <a:pt x="44720" y="15237"/>
                  </a:lnTo>
                  <a:lnTo>
                    <a:pt x="44399" y="15459"/>
                  </a:lnTo>
                  <a:lnTo>
                    <a:pt x="44102" y="15682"/>
                  </a:lnTo>
                  <a:lnTo>
                    <a:pt x="43607" y="16127"/>
                  </a:lnTo>
                  <a:lnTo>
                    <a:pt x="43187" y="16572"/>
                  </a:lnTo>
                  <a:lnTo>
                    <a:pt x="42841" y="16943"/>
                  </a:lnTo>
                  <a:lnTo>
                    <a:pt x="42593" y="17290"/>
                  </a:lnTo>
                  <a:lnTo>
                    <a:pt x="42420" y="17537"/>
                  </a:lnTo>
                  <a:lnTo>
                    <a:pt x="42272" y="17784"/>
                  </a:lnTo>
                  <a:lnTo>
                    <a:pt x="42197" y="17265"/>
                  </a:lnTo>
                  <a:lnTo>
                    <a:pt x="42074" y="16696"/>
                  </a:lnTo>
                  <a:lnTo>
                    <a:pt x="41876" y="15954"/>
                  </a:lnTo>
                  <a:lnTo>
                    <a:pt x="41653" y="15064"/>
                  </a:lnTo>
                  <a:lnTo>
                    <a:pt x="41356" y="14074"/>
                  </a:lnTo>
                  <a:lnTo>
                    <a:pt x="40985" y="13011"/>
                  </a:lnTo>
                  <a:lnTo>
                    <a:pt x="40565" y="11898"/>
                  </a:lnTo>
                  <a:lnTo>
                    <a:pt x="40318" y="11329"/>
                  </a:lnTo>
                  <a:lnTo>
                    <a:pt x="40046" y="10785"/>
                  </a:lnTo>
                  <a:lnTo>
                    <a:pt x="39773" y="10240"/>
                  </a:lnTo>
                  <a:lnTo>
                    <a:pt x="39477" y="9696"/>
                  </a:lnTo>
                  <a:lnTo>
                    <a:pt x="39155" y="9177"/>
                  </a:lnTo>
                  <a:lnTo>
                    <a:pt x="38834" y="8657"/>
                  </a:lnTo>
                  <a:lnTo>
                    <a:pt x="38463" y="8187"/>
                  </a:lnTo>
                  <a:lnTo>
                    <a:pt x="38092" y="7717"/>
                  </a:lnTo>
                  <a:lnTo>
                    <a:pt x="37696" y="7297"/>
                  </a:lnTo>
                  <a:lnTo>
                    <a:pt x="37275" y="6926"/>
                  </a:lnTo>
                  <a:lnTo>
                    <a:pt x="36830" y="6580"/>
                  </a:lnTo>
                  <a:lnTo>
                    <a:pt x="36360" y="6258"/>
                  </a:lnTo>
                  <a:lnTo>
                    <a:pt x="35865" y="6011"/>
                  </a:lnTo>
                  <a:lnTo>
                    <a:pt x="35618" y="5912"/>
                  </a:lnTo>
                  <a:lnTo>
                    <a:pt x="35346" y="5813"/>
                  </a:lnTo>
                  <a:lnTo>
                    <a:pt x="35099" y="5739"/>
                  </a:lnTo>
                  <a:lnTo>
                    <a:pt x="34827" y="5665"/>
                  </a:lnTo>
                  <a:lnTo>
                    <a:pt x="34530" y="5615"/>
                  </a:lnTo>
                  <a:lnTo>
                    <a:pt x="34258" y="5566"/>
                  </a:lnTo>
                  <a:lnTo>
                    <a:pt x="33343" y="5516"/>
                  </a:lnTo>
                  <a:lnTo>
                    <a:pt x="32502" y="5491"/>
                  </a:lnTo>
                  <a:lnTo>
                    <a:pt x="31685" y="5516"/>
                  </a:lnTo>
                  <a:lnTo>
                    <a:pt x="30943" y="5590"/>
                  </a:lnTo>
                  <a:lnTo>
                    <a:pt x="30226" y="5714"/>
                  </a:lnTo>
                  <a:lnTo>
                    <a:pt x="29583" y="5862"/>
                  </a:lnTo>
                  <a:lnTo>
                    <a:pt x="28965" y="6036"/>
                  </a:lnTo>
                  <a:lnTo>
                    <a:pt x="28371" y="6258"/>
                  </a:lnTo>
                  <a:lnTo>
                    <a:pt x="27852" y="6481"/>
                  </a:lnTo>
                  <a:lnTo>
                    <a:pt x="27357" y="6753"/>
                  </a:lnTo>
                  <a:lnTo>
                    <a:pt x="26887" y="7050"/>
                  </a:lnTo>
                  <a:lnTo>
                    <a:pt x="26466" y="7346"/>
                  </a:lnTo>
                  <a:lnTo>
                    <a:pt x="26095" y="7668"/>
                  </a:lnTo>
                  <a:lnTo>
                    <a:pt x="25749" y="7990"/>
                  </a:lnTo>
                  <a:lnTo>
                    <a:pt x="25428" y="8336"/>
                  </a:lnTo>
                  <a:lnTo>
                    <a:pt x="25131" y="8682"/>
                  </a:lnTo>
                  <a:lnTo>
                    <a:pt x="24883" y="9028"/>
                  </a:lnTo>
                  <a:lnTo>
                    <a:pt x="24636" y="9375"/>
                  </a:lnTo>
                  <a:lnTo>
                    <a:pt x="24438" y="9696"/>
                  </a:lnTo>
                  <a:lnTo>
                    <a:pt x="24265" y="10042"/>
                  </a:lnTo>
                  <a:lnTo>
                    <a:pt x="24092" y="10364"/>
                  </a:lnTo>
                  <a:lnTo>
                    <a:pt x="23968" y="10686"/>
                  </a:lnTo>
                  <a:lnTo>
                    <a:pt x="23746" y="11279"/>
                  </a:lnTo>
                  <a:lnTo>
                    <a:pt x="23597" y="11749"/>
                  </a:lnTo>
                  <a:lnTo>
                    <a:pt x="23523" y="12145"/>
                  </a:lnTo>
                  <a:lnTo>
                    <a:pt x="23449" y="12491"/>
                  </a:lnTo>
                  <a:lnTo>
                    <a:pt x="23300" y="11898"/>
                  </a:lnTo>
                  <a:lnTo>
                    <a:pt x="23078" y="11205"/>
                  </a:lnTo>
                  <a:lnTo>
                    <a:pt x="22756" y="10339"/>
                  </a:lnTo>
                  <a:lnTo>
                    <a:pt x="22360" y="9300"/>
                  </a:lnTo>
                  <a:lnTo>
                    <a:pt x="21891" y="8163"/>
                  </a:lnTo>
                  <a:lnTo>
                    <a:pt x="21618" y="7569"/>
                  </a:lnTo>
                  <a:lnTo>
                    <a:pt x="21297" y="6951"/>
                  </a:lnTo>
                  <a:lnTo>
                    <a:pt x="20975" y="6357"/>
                  </a:lnTo>
                  <a:lnTo>
                    <a:pt x="20629" y="5739"/>
                  </a:lnTo>
                  <a:lnTo>
                    <a:pt x="20258" y="5120"/>
                  </a:lnTo>
                  <a:lnTo>
                    <a:pt x="19862" y="4527"/>
                  </a:lnTo>
                  <a:lnTo>
                    <a:pt x="19442" y="3933"/>
                  </a:lnTo>
                  <a:lnTo>
                    <a:pt x="18997" y="3364"/>
                  </a:lnTo>
                  <a:lnTo>
                    <a:pt x="18527" y="2820"/>
                  </a:lnTo>
                  <a:lnTo>
                    <a:pt x="18057" y="2325"/>
                  </a:lnTo>
                  <a:lnTo>
                    <a:pt x="17537" y="1831"/>
                  </a:lnTo>
                  <a:lnTo>
                    <a:pt x="16993" y="1410"/>
                  </a:lnTo>
                  <a:lnTo>
                    <a:pt x="16424" y="1014"/>
                  </a:lnTo>
                  <a:lnTo>
                    <a:pt x="16127" y="866"/>
                  </a:lnTo>
                  <a:lnTo>
                    <a:pt x="15831" y="693"/>
                  </a:lnTo>
                  <a:lnTo>
                    <a:pt x="15534" y="544"/>
                  </a:lnTo>
                  <a:lnTo>
                    <a:pt x="15212" y="421"/>
                  </a:lnTo>
                  <a:lnTo>
                    <a:pt x="14891" y="322"/>
                  </a:lnTo>
                  <a:lnTo>
                    <a:pt x="14569" y="223"/>
                  </a:lnTo>
                  <a:lnTo>
                    <a:pt x="14248" y="124"/>
                  </a:lnTo>
                  <a:lnTo>
                    <a:pt x="13901" y="75"/>
                  </a:lnTo>
                  <a:lnTo>
                    <a:pt x="13555" y="25"/>
                  </a:lnTo>
                  <a:lnTo>
                    <a:pt x="1320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4641;p66"/>
            <p:cNvSpPr/>
            <p:nvPr/>
          </p:nvSpPr>
          <p:spPr>
            <a:xfrm>
              <a:off x="4181625" y="3955075"/>
              <a:ext cx="2619400" cy="1235500"/>
            </a:xfrm>
            <a:custGeom>
              <a:avLst/>
              <a:gdLst/>
              <a:ahLst/>
              <a:cxnLst/>
              <a:rect l="l" t="t" r="r" b="b"/>
              <a:pathLst>
                <a:path w="104776" h="49420" extrusionOk="0">
                  <a:moveTo>
                    <a:pt x="46773" y="1"/>
                  </a:moveTo>
                  <a:lnTo>
                    <a:pt x="46278" y="25"/>
                  </a:lnTo>
                  <a:lnTo>
                    <a:pt x="45784" y="75"/>
                  </a:lnTo>
                  <a:lnTo>
                    <a:pt x="45289" y="124"/>
                  </a:lnTo>
                  <a:lnTo>
                    <a:pt x="44819" y="223"/>
                  </a:lnTo>
                  <a:lnTo>
                    <a:pt x="44374" y="297"/>
                  </a:lnTo>
                  <a:lnTo>
                    <a:pt x="43953" y="421"/>
                  </a:lnTo>
                  <a:lnTo>
                    <a:pt x="43533" y="545"/>
                  </a:lnTo>
                  <a:lnTo>
                    <a:pt x="43137" y="668"/>
                  </a:lnTo>
                  <a:lnTo>
                    <a:pt x="42766" y="817"/>
                  </a:lnTo>
                  <a:lnTo>
                    <a:pt x="42420" y="990"/>
                  </a:lnTo>
                  <a:lnTo>
                    <a:pt x="42074" y="1163"/>
                  </a:lnTo>
                  <a:lnTo>
                    <a:pt x="41752" y="1361"/>
                  </a:lnTo>
                  <a:lnTo>
                    <a:pt x="41455" y="1559"/>
                  </a:lnTo>
                  <a:lnTo>
                    <a:pt x="41158" y="1781"/>
                  </a:lnTo>
                  <a:lnTo>
                    <a:pt x="40886" y="1979"/>
                  </a:lnTo>
                  <a:lnTo>
                    <a:pt x="40639" y="2227"/>
                  </a:lnTo>
                  <a:lnTo>
                    <a:pt x="40392" y="2474"/>
                  </a:lnTo>
                  <a:lnTo>
                    <a:pt x="40169" y="2721"/>
                  </a:lnTo>
                  <a:lnTo>
                    <a:pt x="39946" y="2969"/>
                  </a:lnTo>
                  <a:lnTo>
                    <a:pt x="39748" y="3241"/>
                  </a:lnTo>
                  <a:lnTo>
                    <a:pt x="39402" y="3785"/>
                  </a:lnTo>
                  <a:lnTo>
                    <a:pt x="39081" y="4354"/>
                  </a:lnTo>
                  <a:lnTo>
                    <a:pt x="38833" y="4947"/>
                  </a:lnTo>
                  <a:lnTo>
                    <a:pt x="38611" y="5566"/>
                  </a:lnTo>
                  <a:lnTo>
                    <a:pt x="38462" y="6184"/>
                  </a:lnTo>
                  <a:lnTo>
                    <a:pt x="38314" y="6803"/>
                  </a:lnTo>
                  <a:lnTo>
                    <a:pt x="38215" y="7421"/>
                  </a:lnTo>
                  <a:lnTo>
                    <a:pt x="38141" y="8039"/>
                  </a:lnTo>
                  <a:lnTo>
                    <a:pt x="38116" y="8658"/>
                  </a:lnTo>
                  <a:lnTo>
                    <a:pt x="38091" y="9251"/>
                  </a:lnTo>
                  <a:lnTo>
                    <a:pt x="38091" y="9845"/>
                  </a:lnTo>
                  <a:lnTo>
                    <a:pt x="38116" y="10414"/>
                  </a:lnTo>
                  <a:lnTo>
                    <a:pt x="38165" y="10933"/>
                  </a:lnTo>
                  <a:lnTo>
                    <a:pt x="38289" y="11923"/>
                  </a:lnTo>
                  <a:lnTo>
                    <a:pt x="38413" y="12739"/>
                  </a:lnTo>
                  <a:lnTo>
                    <a:pt x="38536" y="13382"/>
                  </a:lnTo>
                  <a:lnTo>
                    <a:pt x="38660" y="13926"/>
                  </a:lnTo>
                  <a:lnTo>
                    <a:pt x="38660" y="13926"/>
                  </a:lnTo>
                  <a:lnTo>
                    <a:pt x="38215" y="13802"/>
                  </a:lnTo>
                  <a:lnTo>
                    <a:pt x="37720" y="13679"/>
                  </a:lnTo>
                  <a:lnTo>
                    <a:pt x="37028" y="13555"/>
                  </a:lnTo>
                  <a:lnTo>
                    <a:pt x="36211" y="13431"/>
                  </a:lnTo>
                  <a:lnTo>
                    <a:pt x="35272" y="13332"/>
                  </a:lnTo>
                  <a:lnTo>
                    <a:pt x="34777" y="13308"/>
                  </a:lnTo>
                  <a:lnTo>
                    <a:pt x="34257" y="13283"/>
                  </a:lnTo>
                  <a:lnTo>
                    <a:pt x="33713" y="13308"/>
                  </a:lnTo>
                  <a:lnTo>
                    <a:pt x="33169" y="13332"/>
                  </a:lnTo>
                  <a:lnTo>
                    <a:pt x="32600" y="13382"/>
                  </a:lnTo>
                  <a:lnTo>
                    <a:pt x="32031" y="13481"/>
                  </a:lnTo>
                  <a:lnTo>
                    <a:pt x="31462" y="13580"/>
                  </a:lnTo>
                  <a:lnTo>
                    <a:pt x="30894" y="13728"/>
                  </a:lnTo>
                  <a:lnTo>
                    <a:pt x="30349" y="13926"/>
                  </a:lnTo>
                  <a:lnTo>
                    <a:pt x="29781" y="14124"/>
                  </a:lnTo>
                  <a:lnTo>
                    <a:pt x="29236" y="14396"/>
                  </a:lnTo>
                  <a:lnTo>
                    <a:pt x="28692" y="14693"/>
                  </a:lnTo>
                  <a:lnTo>
                    <a:pt x="28173" y="15039"/>
                  </a:lnTo>
                  <a:lnTo>
                    <a:pt x="27653" y="15460"/>
                  </a:lnTo>
                  <a:lnTo>
                    <a:pt x="27183" y="15905"/>
                  </a:lnTo>
                  <a:lnTo>
                    <a:pt x="26713" y="16424"/>
                  </a:lnTo>
                  <a:lnTo>
                    <a:pt x="26491" y="16696"/>
                  </a:lnTo>
                  <a:lnTo>
                    <a:pt x="26293" y="16968"/>
                  </a:lnTo>
                  <a:lnTo>
                    <a:pt x="26070" y="17290"/>
                  </a:lnTo>
                  <a:lnTo>
                    <a:pt x="25872" y="17612"/>
                  </a:lnTo>
                  <a:lnTo>
                    <a:pt x="25699" y="17933"/>
                  </a:lnTo>
                  <a:lnTo>
                    <a:pt x="25526" y="18279"/>
                  </a:lnTo>
                  <a:lnTo>
                    <a:pt x="25353" y="18650"/>
                  </a:lnTo>
                  <a:lnTo>
                    <a:pt x="25180" y="19046"/>
                  </a:lnTo>
                  <a:lnTo>
                    <a:pt x="24908" y="19838"/>
                  </a:lnTo>
                  <a:lnTo>
                    <a:pt x="24685" y="20604"/>
                  </a:lnTo>
                  <a:lnTo>
                    <a:pt x="24487" y="21346"/>
                  </a:lnTo>
                  <a:lnTo>
                    <a:pt x="24364" y="22113"/>
                  </a:lnTo>
                  <a:lnTo>
                    <a:pt x="24265" y="22830"/>
                  </a:lnTo>
                  <a:lnTo>
                    <a:pt x="24215" y="23548"/>
                  </a:lnTo>
                  <a:lnTo>
                    <a:pt x="24215" y="24265"/>
                  </a:lnTo>
                  <a:lnTo>
                    <a:pt x="24240" y="24933"/>
                  </a:lnTo>
                  <a:lnTo>
                    <a:pt x="24289" y="25601"/>
                  </a:lnTo>
                  <a:lnTo>
                    <a:pt x="24388" y="26269"/>
                  </a:lnTo>
                  <a:lnTo>
                    <a:pt x="24487" y="26887"/>
                  </a:lnTo>
                  <a:lnTo>
                    <a:pt x="24636" y="27505"/>
                  </a:lnTo>
                  <a:lnTo>
                    <a:pt x="24784" y="28099"/>
                  </a:lnTo>
                  <a:lnTo>
                    <a:pt x="24957" y="28668"/>
                  </a:lnTo>
                  <a:lnTo>
                    <a:pt x="25155" y="29212"/>
                  </a:lnTo>
                  <a:lnTo>
                    <a:pt x="25353" y="29731"/>
                  </a:lnTo>
                  <a:lnTo>
                    <a:pt x="25576" y="30226"/>
                  </a:lnTo>
                  <a:lnTo>
                    <a:pt x="25798" y="30696"/>
                  </a:lnTo>
                  <a:lnTo>
                    <a:pt x="26244" y="31537"/>
                  </a:lnTo>
                  <a:lnTo>
                    <a:pt x="26689" y="32304"/>
                  </a:lnTo>
                  <a:lnTo>
                    <a:pt x="27109" y="32922"/>
                  </a:lnTo>
                  <a:lnTo>
                    <a:pt x="27480" y="33417"/>
                  </a:lnTo>
                  <a:lnTo>
                    <a:pt x="27752" y="33788"/>
                  </a:lnTo>
                  <a:lnTo>
                    <a:pt x="28024" y="34085"/>
                  </a:lnTo>
                  <a:lnTo>
                    <a:pt x="27332" y="34159"/>
                  </a:lnTo>
                  <a:lnTo>
                    <a:pt x="26540" y="34233"/>
                  </a:lnTo>
                  <a:lnTo>
                    <a:pt x="25526" y="34357"/>
                  </a:lnTo>
                  <a:lnTo>
                    <a:pt x="24339" y="34555"/>
                  </a:lnTo>
                  <a:lnTo>
                    <a:pt x="23028" y="34802"/>
                  </a:lnTo>
                  <a:lnTo>
                    <a:pt x="22335" y="34975"/>
                  </a:lnTo>
                  <a:lnTo>
                    <a:pt x="21643" y="35148"/>
                  </a:lnTo>
                  <a:lnTo>
                    <a:pt x="20926" y="35371"/>
                  </a:lnTo>
                  <a:lnTo>
                    <a:pt x="20233" y="35593"/>
                  </a:lnTo>
                  <a:lnTo>
                    <a:pt x="19516" y="35841"/>
                  </a:lnTo>
                  <a:lnTo>
                    <a:pt x="18823" y="36113"/>
                  </a:lnTo>
                  <a:lnTo>
                    <a:pt x="18155" y="36434"/>
                  </a:lnTo>
                  <a:lnTo>
                    <a:pt x="17488" y="36781"/>
                  </a:lnTo>
                  <a:lnTo>
                    <a:pt x="16869" y="37127"/>
                  </a:lnTo>
                  <a:lnTo>
                    <a:pt x="16300" y="37523"/>
                  </a:lnTo>
                  <a:lnTo>
                    <a:pt x="15756" y="37968"/>
                  </a:lnTo>
                  <a:lnTo>
                    <a:pt x="15509" y="38191"/>
                  </a:lnTo>
                  <a:lnTo>
                    <a:pt x="15261" y="38438"/>
                  </a:lnTo>
                  <a:lnTo>
                    <a:pt x="15039" y="38685"/>
                  </a:lnTo>
                  <a:lnTo>
                    <a:pt x="14816" y="38933"/>
                  </a:lnTo>
                  <a:lnTo>
                    <a:pt x="14643" y="39205"/>
                  </a:lnTo>
                  <a:lnTo>
                    <a:pt x="14445" y="39477"/>
                  </a:lnTo>
                  <a:lnTo>
                    <a:pt x="14297" y="39749"/>
                  </a:lnTo>
                  <a:lnTo>
                    <a:pt x="14148" y="40046"/>
                  </a:lnTo>
                  <a:lnTo>
                    <a:pt x="14025" y="40342"/>
                  </a:lnTo>
                  <a:lnTo>
                    <a:pt x="13926" y="40664"/>
                  </a:lnTo>
                  <a:lnTo>
                    <a:pt x="13827" y="40986"/>
                  </a:lnTo>
                  <a:lnTo>
                    <a:pt x="13753" y="41307"/>
                  </a:lnTo>
                  <a:lnTo>
                    <a:pt x="13728" y="41653"/>
                  </a:lnTo>
                  <a:lnTo>
                    <a:pt x="13703" y="42000"/>
                  </a:lnTo>
                  <a:lnTo>
                    <a:pt x="13703" y="42371"/>
                  </a:lnTo>
                  <a:lnTo>
                    <a:pt x="13728" y="42742"/>
                  </a:lnTo>
                  <a:lnTo>
                    <a:pt x="13777" y="43137"/>
                  </a:lnTo>
                  <a:lnTo>
                    <a:pt x="13818" y="43353"/>
                  </a:lnTo>
                  <a:lnTo>
                    <a:pt x="13818" y="43353"/>
                  </a:lnTo>
                  <a:lnTo>
                    <a:pt x="13233" y="43236"/>
                  </a:lnTo>
                  <a:lnTo>
                    <a:pt x="12466" y="43162"/>
                  </a:lnTo>
                  <a:lnTo>
                    <a:pt x="11626" y="43088"/>
                  </a:lnTo>
                  <a:lnTo>
                    <a:pt x="10661" y="43038"/>
                  </a:lnTo>
                  <a:lnTo>
                    <a:pt x="10166" y="43038"/>
                  </a:lnTo>
                  <a:lnTo>
                    <a:pt x="9647" y="43063"/>
                  </a:lnTo>
                  <a:lnTo>
                    <a:pt x="9127" y="43088"/>
                  </a:lnTo>
                  <a:lnTo>
                    <a:pt x="8583" y="43137"/>
                  </a:lnTo>
                  <a:lnTo>
                    <a:pt x="8039" y="43212"/>
                  </a:lnTo>
                  <a:lnTo>
                    <a:pt x="7470" y="43311"/>
                  </a:lnTo>
                  <a:lnTo>
                    <a:pt x="6926" y="43434"/>
                  </a:lnTo>
                  <a:lnTo>
                    <a:pt x="6357" y="43583"/>
                  </a:lnTo>
                  <a:lnTo>
                    <a:pt x="5788" y="43756"/>
                  </a:lnTo>
                  <a:lnTo>
                    <a:pt x="5244" y="43954"/>
                  </a:lnTo>
                  <a:lnTo>
                    <a:pt x="4700" y="44201"/>
                  </a:lnTo>
                  <a:lnTo>
                    <a:pt x="4156" y="44473"/>
                  </a:lnTo>
                  <a:lnTo>
                    <a:pt x="3636" y="44795"/>
                  </a:lnTo>
                  <a:lnTo>
                    <a:pt x="3142" y="45141"/>
                  </a:lnTo>
                  <a:lnTo>
                    <a:pt x="2647" y="45537"/>
                  </a:lnTo>
                  <a:lnTo>
                    <a:pt x="2177" y="45957"/>
                  </a:lnTo>
                  <a:lnTo>
                    <a:pt x="1707" y="46452"/>
                  </a:lnTo>
                  <a:lnTo>
                    <a:pt x="1287" y="46971"/>
                  </a:lnTo>
                  <a:lnTo>
                    <a:pt x="767" y="47713"/>
                  </a:lnTo>
                  <a:lnTo>
                    <a:pt x="396" y="48282"/>
                  </a:lnTo>
                  <a:lnTo>
                    <a:pt x="173" y="48727"/>
                  </a:lnTo>
                  <a:lnTo>
                    <a:pt x="50" y="49024"/>
                  </a:lnTo>
                  <a:lnTo>
                    <a:pt x="0" y="49247"/>
                  </a:lnTo>
                  <a:lnTo>
                    <a:pt x="0" y="49346"/>
                  </a:lnTo>
                  <a:lnTo>
                    <a:pt x="25" y="49420"/>
                  </a:lnTo>
                  <a:lnTo>
                    <a:pt x="104775" y="49420"/>
                  </a:lnTo>
                  <a:lnTo>
                    <a:pt x="104701" y="48777"/>
                  </a:lnTo>
                  <a:lnTo>
                    <a:pt x="104577" y="48010"/>
                  </a:lnTo>
                  <a:lnTo>
                    <a:pt x="104404" y="47045"/>
                  </a:lnTo>
                  <a:lnTo>
                    <a:pt x="104132" y="45883"/>
                  </a:lnTo>
                  <a:lnTo>
                    <a:pt x="103984" y="45265"/>
                  </a:lnTo>
                  <a:lnTo>
                    <a:pt x="103786" y="44621"/>
                  </a:lnTo>
                  <a:lnTo>
                    <a:pt x="103588" y="43954"/>
                  </a:lnTo>
                  <a:lnTo>
                    <a:pt x="103341" y="43261"/>
                  </a:lnTo>
                  <a:lnTo>
                    <a:pt x="103068" y="42593"/>
                  </a:lnTo>
                  <a:lnTo>
                    <a:pt x="102772" y="41901"/>
                  </a:lnTo>
                  <a:lnTo>
                    <a:pt x="102450" y="41208"/>
                  </a:lnTo>
                  <a:lnTo>
                    <a:pt x="102079" y="40540"/>
                  </a:lnTo>
                  <a:lnTo>
                    <a:pt x="101683" y="39897"/>
                  </a:lnTo>
                  <a:lnTo>
                    <a:pt x="101238" y="39279"/>
                  </a:lnTo>
                  <a:lnTo>
                    <a:pt x="100768" y="38685"/>
                  </a:lnTo>
                  <a:lnTo>
                    <a:pt x="100249" y="38116"/>
                  </a:lnTo>
                  <a:lnTo>
                    <a:pt x="99977" y="37844"/>
                  </a:lnTo>
                  <a:lnTo>
                    <a:pt x="99705" y="37597"/>
                  </a:lnTo>
                  <a:lnTo>
                    <a:pt x="99408" y="37350"/>
                  </a:lnTo>
                  <a:lnTo>
                    <a:pt x="99111" y="37127"/>
                  </a:lnTo>
                  <a:lnTo>
                    <a:pt x="98789" y="36904"/>
                  </a:lnTo>
                  <a:lnTo>
                    <a:pt x="98468" y="36706"/>
                  </a:lnTo>
                  <a:lnTo>
                    <a:pt x="98122" y="36509"/>
                  </a:lnTo>
                  <a:lnTo>
                    <a:pt x="97775" y="36335"/>
                  </a:lnTo>
                  <a:lnTo>
                    <a:pt x="97429" y="36187"/>
                  </a:lnTo>
                  <a:lnTo>
                    <a:pt x="97058" y="36039"/>
                  </a:lnTo>
                  <a:lnTo>
                    <a:pt x="96662" y="35915"/>
                  </a:lnTo>
                  <a:lnTo>
                    <a:pt x="96266" y="35816"/>
                  </a:lnTo>
                  <a:lnTo>
                    <a:pt x="95871" y="35742"/>
                  </a:lnTo>
                  <a:lnTo>
                    <a:pt x="95426" y="35692"/>
                  </a:lnTo>
                  <a:lnTo>
                    <a:pt x="95005" y="35643"/>
                  </a:lnTo>
                  <a:lnTo>
                    <a:pt x="94560" y="35618"/>
                  </a:lnTo>
                  <a:lnTo>
                    <a:pt x="94090" y="35618"/>
                  </a:lnTo>
                  <a:lnTo>
                    <a:pt x="93620" y="35643"/>
                  </a:lnTo>
                  <a:lnTo>
                    <a:pt x="93125" y="35717"/>
                  </a:lnTo>
                  <a:lnTo>
                    <a:pt x="92631" y="35791"/>
                  </a:lnTo>
                  <a:lnTo>
                    <a:pt x="92606" y="35272"/>
                  </a:lnTo>
                  <a:lnTo>
                    <a:pt x="92556" y="34703"/>
                  </a:lnTo>
                  <a:lnTo>
                    <a:pt x="92482" y="33961"/>
                  </a:lnTo>
                  <a:lnTo>
                    <a:pt x="92358" y="33071"/>
                  </a:lnTo>
                  <a:lnTo>
                    <a:pt x="92185" y="32081"/>
                  </a:lnTo>
                  <a:lnTo>
                    <a:pt x="92062" y="31562"/>
                  </a:lnTo>
                  <a:lnTo>
                    <a:pt x="91913" y="31018"/>
                  </a:lnTo>
                  <a:lnTo>
                    <a:pt x="91765" y="30473"/>
                  </a:lnTo>
                  <a:lnTo>
                    <a:pt x="91567" y="29929"/>
                  </a:lnTo>
                  <a:lnTo>
                    <a:pt x="91369" y="29360"/>
                  </a:lnTo>
                  <a:lnTo>
                    <a:pt x="91146" y="28816"/>
                  </a:lnTo>
                  <a:lnTo>
                    <a:pt x="90874" y="28272"/>
                  </a:lnTo>
                  <a:lnTo>
                    <a:pt x="90602" y="27753"/>
                  </a:lnTo>
                  <a:lnTo>
                    <a:pt x="90281" y="27233"/>
                  </a:lnTo>
                  <a:lnTo>
                    <a:pt x="89934" y="26739"/>
                  </a:lnTo>
                  <a:lnTo>
                    <a:pt x="89563" y="26244"/>
                  </a:lnTo>
                  <a:lnTo>
                    <a:pt x="89143" y="25799"/>
                  </a:lnTo>
                  <a:lnTo>
                    <a:pt x="88698" y="25403"/>
                  </a:lnTo>
                  <a:lnTo>
                    <a:pt x="88228" y="25032"/>
                  </a:lnTo>
                  <a:lnTo>
                    <a:pt x="87708" y="24686"/>
                  </a:lnTo>
                  <a:lnTo>
                    <a:pt x="87436" y="24537"/>
                  </a:lnTo>
                  <a:lnTo>
                    <a:pt x="87140" y="24389"/>
                  </a:lnTo>
                  <a:lnTo>
                    <a:pt x="86843" y="24265"/>
                  </a:lnTo>
                  <a:lnTo>
                    <a:pt x="86546" y="24141"/>
                  </a:lnTo>
                  <a:lnTo>
                    <a:pt x="86224" y="24042"/>
                  </a:lnTo>
                  <a:lnTo>
                    <a:pt x="85903" y="23968"/>
                  </a:lnTo>
                  <a:lnTo>
                    <a:pt x="85557" y="23894"/>
                  </a:lnTo>
                  <a:lnTo>
                    <a:pt x="85210" y="23845"/>
                  </a:lnTo>
                  <a:lnTo>
                    <a:pt x="84864" y="23795"/>
                  </a:lnTo>
                  <a:lnTo>
                    <a:pt x="84493" y="23770"/>
                  </a:lnTo>
                  <a:lnTo>
                    <a:pt x="84518" y="23103"/>
                  </a:lnTo>
                  <a:lnTo>
                    <a:pt x="84518" y="22361"/>
                  </a:lnTo>
                  <a:lnTo>
                    <a:pt x="84493" y="21396"/>
                  </a:lnTo>
                  <a:lnTo>
                    <a:pt x="84443" y="20233"/>
                  </a:lnTo>
                  <a:lnTo>
                    <a:pt x="84320" y="18947"/>
                  </a:lnTo>
                  <a:lnTo>
                    <a:pt x="84221" y="18255"/>
                  </a:lnTo>
                  <a:lnTo>
                    <a:pt x="84122" y="17562"/>
                  </a:lnTo>
                  <a:lnTo>
                    <a:pt x="83998" y="16845"/>
                  </a:lnTo>
                  <a:lnTo>
                    <a:pt x="83825" y="16103"/>
                  </a:lnTo>
                  <a:lnTo>
                    <a:pt x="83652" y="15385"/>
                  </a:lnTo>
                  <a:lnTo>
                    <a:pt x="83454" y="14668"/>
                  </a:lnTo>
                  <a:lnTo>
                    <a:pt x="83207" y="13951"/>
                  </a:lnTo>
                  <a:lnTo>
                    <a:pt x="82935" y="13258"/>
                  </a:lnTo>
                  <a:lnTo>
                    <a:pt x="82613" y="12590"/>
                  </a:lnTo>
                  <a:lnTo>
                    <a:pt x="82267" y="11923"/>
                  </a:lnTo>
                  <a:lnTo>
                    <a:pt x="81896" y="11304"/>
                  </a:lnTo>
                  <a:lnTo>
                    <a:pt x="81451" y="10711"/>
                  </a:lnTo>
                  <a:lnTo>
                    <a:pt x="81228" y="10439"/>
                  </a:lnTo>
                  <a:lnTo>
                    <a:pt x="80981" y="10166"/>
                  </a:lnTo>
                  <a:lnTo>
                    <a:pt x="80733" y="9919"/>
                  </a:lnTo>
                  <a:lnTo>
                    <a:pt x="80486" y="9672"/>
                  </a:lnTo>
                  <a:lnTo>
                    <a:pt x="80214" y="9449"/>
                  </a:lnTo>
                  <a:lnTo>
                    <a:pt x="79917" y="9227"/>
                  </a:lnTo>
                  <a:lnTo>
                    <a:pt x="79620" y="9029"/>
                  </a:lnTo>
                  <a:lnTo>
                    <a:pt x="79299" y="8856"/>
                  </a:lnTo>
                  <a:lnTo>
                    <a:pt x="78977" y="8682"/>
                  </a:lnTo>
                  <a:lnTo>
                    <a:pt x="78631" y="8534"/>
                  </a:lnTo>
                  <a:lnTo>
                    <a:pt x="78285" y="8386"/>
                  </a:lnTo>
                  <a:lnTo>
                    <a:pt x="77938" y="8262"/>
                  </a:lnTo>
                  <a:lnTo>
                    <a:pt x="77543" y="8163"/>
                  </a:lnTo>
                  <a:lnTo>
                    <a:pt x="77147" y="8089"/>
                  </a:lnTo>
                  <a:lnTo>
                    <a:pt x="76751" y="8039"/>
                  </a:lnTo>
                  <a:lnTo>
                    <a:pt x="76331" y="7990"/>
                  </a:lnTo>
                  <a:lnTo>
                    <a:pt x="75465" y="7940"/>
                  </a:lnTo>
                  <a:lnTo>
                    <a:pt x="73808" y="7940"/>
                  </a:lnTo>
                  <a:lnTo>
                    <a:pt x="73016" y="7990"/>
                  </a:lnTo>
                  <a:lnTo>
                    <a:pt x="72200" y="8039"/>
                  </a:lnTo>
                  <a:lnTo>
                    <a:pt x="71433" y="8138"/>
                  </a:lnTo>
                  <a:lnTo>
                    <a:pt x="70666" y="8237"/>
                  </a:lnTo>
                  <a:lnTo>
                    <a:pt x="69949" y="8361"/>
                  </a:lnTo>
                  <a:lnTo>
                    <a:pt x="69207" y="8485"/>
                  </a:lnTo>
                  <a:lnTo>
                    <a:pt x="68515" y="8658"/>
                  </a:lnTo>
                  <a:lnTo>
                    <a:pt x="67847" y="8806"/>
                  </a:lnTo>
                  <a:lnTo>
                    <a:pt x="67179" y="9004"/>
                  </a:lnTo>
                  <a:lnTo>
                    <a:pt x="65942" y="9375"/>
                  </a:lnTo>
                  <a:lnTo>
                    <a:pt x="64804" y="9771"/>
                  </a:lnTo>
                  <a:lnTo>
                    <a:pt x="63766" y="10191"/>
                  </a:lnTo>
                  <a:lnTo>
                    <a:pt x="62850" y="10587"/>
                  </a:lnTo>
                  <a:lnTo>
                    <a:pt x="62059" y="10983"/>
                  </a:lnTo>
                  <a:lnTo>
                    <a:pt x="61391" y="11329"/>
                  </a:lnTo>
                  <a:lnTo>
                    <a:pt x="60847" y="11626"/>
                  </a:lnTo>
                  <a:lnTo>
                    <a:pt x="60476" y="11848"/>
                  </a:lnTo>
                  <a:lnTo>
                    <a:pt x="60154" y="12046"/>
                  </a:lnTo>
                  <a:lnTo>
                    <a:pt x="59956" y="11477"/>
                  </a:lnTo>
                  <a:lnTo>
                    <a:pt x="59734" y="10834"/>
                  </a:lnTo>
                  <a:lnTo>
                    <a:pt x="59412" y="10018"/>
                  </a:lnTo>
                  <a:lnTo>
                    <a:pt x="58967" y="9053"/>
                  </a:lnTo>
                  <a:lnTo>
                    <a:pt x="58720" y="8509"/>
                  </a:lnTo>
                  <a:lnTo>
                    <a:pt x="58423" y="7965"/>
                  </a:lnTo>
                  <a:lnTo>
                    <a:pt x="58101" y="7396"/>
                  </a:lnTo>
                  <a:lnTo>
                    <a:pt x="57755" y="6803"/>
                  </a:lnTo>
                  <a:lnTo>
                    <a:pt x="57384" y="6234"/>
                  </a:lnTo>
                  <a:lnTo>
                    <a:pt x="56964" y="5640"/>
                  </a:lnTo>
                  <a:lnTo>
                    <a:pt x="56543" y="5046"/>
                  </a:lnTo>
                  <a:lnTo>
                    <a:pt x="56073" y="4478"/>
                  </a:lnTo>
                  <a:lnTo>
                    <a:pt x="55554" y="3909"/>
                  </a:lnTo>
                  <a:lnTo>
                    <a:pt x="55034" y="3364"/>
                  </a:lnTo>
                  <a:lnTo>
                    <a:pt x="54465" y="2845"/>
                  </a:lnTo>
                  <a:lnTo>
                    <a:pt x="53847" y="2350"/>
                  </a:lnTo>
                  <a:lnTo>
                    <a:pt x="53204" y="1905"/>
                  </a:lnTo>
                  <a:lnTo>
                    <a:pt x="52536" y="1485"/>
                  </a:lnTo>
                  <a:lnTo>
                    <a:pt x="51819" y="1089"/>
                  </a:lnTo>
                  <a:lnTo>
                    <a:pt x="51448" y="916"/>
                  </a:lnTo>
                  <a:lnTo>
                    <a:pt x="51077" y="767"/>
                  </a:lnTo>
                  <a:lnTo>
                    <a:pt x="50681" y="619"/>
                  </a:lnTo>
                  <a:lnTo>
                    <a:pt x="50285" y="495"/>
                  </a:lnTo>
                  <a:lnTo>
                    <a:pt x="49890" y="372"/>
                  </a:lnTo>
                  <a:lnTo>
                    <a:pt x="49469" y="273"/>
                  </a:lnTo>
                  <a:lnTo>
                    <a:pt x="49049" y="174"/>
                  </a:lnTo>
                  <a:lnTo>
                    <a:pt x="48603" y="124"/>
                  </a:lnTo>
                  <a:lnTo>
                    <a:pt x="48158" y="50"/>
                  </a:lnTo>
                  <a:lnTo>
                    <a:pt x="47713" y="25"/>
                  </a:lnTo>
                  <a:lnTo>
                    <a:pt x="47243" y="1"/>
                  </a:lnTo>
                  <a:close/>
                </a:path>
              </a:pathLst>
            </a:custGeom>
            <a:solidFill>
              <a:srgbClr val="CE31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4642;p66"/>
            <p:cNvSpPr/>
            <p:nvPr/>
          </p:nvSpPr>
          <p:spPr>
            <a:xfrm>
              <a:off x="4181625" y="3955075"/>
              <a:ext cx="2619400" cy="1235500"/>
            </a:xfrm>
            <a:custGeom>
              <a:avLst/>
              <a:gdLst/>
              <a:ahLst/>
              <a:cxnLst/>
              <a:rect l="l" t="t" r="r" b="b"/>
              <a:pathLst>
                <a:path w="104776" h="49420" fill="none" extrusionOk="0">
                  <a:moveTo>
                    <a:pt x="84493" y="23770"/>
                  </a:moveTo>
                  <a:lnTo>
                    <a:pt x="84493" y="23770"/>
                  </a:lnTo>
                  <a:lnTo>
                    <a:pt x="84518" y="23103"/>
                  </a:lnTo>
                  <a:lnTo>
                    <a:pt x="84518" y="22361"/>
                  </a:lnTo>
                  <a:lnTo>
                    <a:pt x="84493" y="21396"/>
                  </a:lnTo>
                  <a:lnTo>
                    <a:pt x="84443" y="20233"/>
                  </a:lnTo>
                  <a:lnTo>
                    <a:pt x="84320" y="18947"/>
                  </a:lnTo>
                  <a:lnTo>
                    <a:pt x="84221" y="18255"/>
                  </a:lnTo>
                  <a:lnTo>
                    <a:pt x="84122" y="17562"/>
                  </a:lnTo>
                  <a:lnTo>
                    <a:pt x="83998" y="16845"/>
                  </a:lnTo>
                  <a:lnTo>
                    <a:pt x="83825" y="16103"/>
                  </a:lnTo>
                  <a:lnTo>
                    <a:pt x="83652" y="15385"/>
                  </a:lnTo>
                  <a:lnTo>
                    <a:pt x="83454" y="14668"/>
                  </a:lnTo>
                  <a:lnTo>
                    <a:pt x="83207" y="13951"/>
                  </a:lnTo>
                  <a:lnTo>
                    <a:pt x="82935" y="13258"/>
                  </a:lnTo>
                  <a:lnTo>
                    <a:pt x="82613" y="12590"/>
                  </a:lnTo>
                  <a:lnTo>
                    <a:pt x="82267" y="11923"/>
                  </a:lnTo>
                  <a:lnTo>
                    <a:pt x="81896" y="11304"/>
                  </a:lnTo>
                  <a:lnTo>
                    <a:pt x="81451" y="10711"/>
                  </a:lnTo>
                  <a:lnTo>
                    <a:pt x="81228" y="10439"/>
                  </a:lnTo>
                  <a:lnTo>
                    <a:pt x="80981" y="10166"/>
                  </a:lnTo>
                  <a:lnTo>
                    <a:pt x="80733" y="9919"/>
                  </a:lnTo>
                  <a:lnTo>
                    <a:pt x="80486" y="9672"/>
                  </a:lnTo>
                  <a:lnTo>
                    <a:pt x="80214" y="9449"/>
                  </a:lnTo>
                  <a:lnTo>
                    <a:pt x="79917" y="9227"/>
                  </a:lnTo>
                  <a:lnTo>
                    <a:pt x="79620" y="9029"/>
                  </a:lnTo>
                  <a:lnTo>
                    <a:pt x="79299" y="8856"/>
                  </a:lnTo>
                  <a:lnTo>
                    <a:pt x="78977" y="8682"/>
                  </a:lnTo>
                  <a:lnTo>
                    <a:pt x="78631" y="8534"/>
                  </a:lnTo>
                  <a:lnTo>
                    <a:pt x="78285" y="8386"/>
                  </a:lnTo>
                  <a:lnTo>
                    <a:pt x="77938" y="8262"/>
                  </a:lnTo>
                  <a:lnTo>
                    <a:pt x="77543" y="8163"/>
                  </a:lnTo>
                  <a:lnTo>
                    <a:pt x="77147" y="8089"/>
                  </a:lnTo>
                  <a:lnTo>
                    <a:pt x="76751" y="8039"/>
                  </a:lnTo>
                  <a:lnTo>
                    <a:pt x="76331" y="7990"/>
                  </a:lnTo>
                  <a:lnTo>
                    <a:pt x="76331" y="7990"/>
                  </a:lnTo>
                  <a:lnTo>
                    <a:pt x="75465" y="7940"/>
                  </a:lnTo>
                  <a:lnTo>
                    <a:pt x="74649" y="7940"/>
                  </a:lnTo>
                  <a:lnTo>
                    <a:pt x="73808" y="7940"/>
                  </a:lnTo>
                  <a:lnTo>
                    <a:pt x="73016" y="7990"/>
                  </a:lnTo>
                  <a:lnTo>
                    <a:pt x="72200" y="8039"/>
                  </a:lnTo>
                  <a:lnTo>
                    <a:pt x="71433" y="8138"/>
                  </a:lnTo>
                  <a:lnTo>
                    <a:pt x="70666" y="8237"/>
                  </a:lnTo>
                  <a:lnTo>
                    <a:pt x="69949" y="8361"/>
                  </a:lnTo>
                  <a:lnTo>
                    <a:pt x="69207" y="8485"/>
                  </a:lnTo>
                  <a:lnTo>
                    <a:pt x="68515" y="8658"/>
                  </a:lnTo>
                  <a:lnTo>
                    <a:pt x="67847" y="8806"/>
                  </a:lnTo>
                  <a:lnTo>
                    <a:pt x="67179" y="9004"/>
                  </a:lnTo>
                  <a:lnTo>
                    <a:pt x="65942" y="9375"/>
                  </a:lnTo>
                  <a:lnTo>
                    <a:pt x="64804" y="9771"/>
                  </a:lnTo>
                  <a:lnTo>
                    <a:pt x="63766" y="10191"/>
                  </a:lnTo>
                  <a:lnTo>
                    <a:pt x="62850" y="10587"/>
                  </a:lnTo>
                  <a:lnTo>
                    <a:pt x="62059" y="10983"/>
                  </a:lnTo>
                  <a:lnTo>
                    <a:pt x="61391" y="11329"/>
                  </a:lnTo>
                  <a:lnTo>
                    <a:pt x="60847" y="11626"/>
                  </a:lnTo>
                  <a:lnTo>
                    <a:pt x="60476" y="11848"/>
                  </a:lnTo>
                  <a:lnTo>
                    <a:pt x="60154" y="12046"/>
                  </a:lnTo>
                  <a:lnTo>
                    <a:pt x="60154" y="12046"/>
                  </a:lnTo>
                  <a:lnTo>
                    <a:pt x="59956" y="11477"/>
                  </a:lnTo>
                  <a:lnTo>
                    <a:pt x="59734" y="10834"/>
                  </a:lnTo>
                  <a:lnTo>
                    <a:pt x="59412" y="10018"/>
                  </a:lnTo>
                  <a:lnTo>
                    <a:pt x="58967" y="9053"/>
                  </a:lnTo>
                  <a:lnTo>
                    <a:pt x="58720" y="8509"/>
                  </a:lnTo>
                  <a:lnTo>
                    <a:pt x="58423" y="7965"/>
                  </a:lnTo>
                  <a:lnTo>
                    <a:pt x="58101" y="7396"/>
                  </a:lnTo>
                  <a:lnTo>
                    <a:pt x="57755" y="6803"/>
                  </a:lnTo>
                  <a:lnTo>
                    <a:pt x="57384" y="6234"/>
                  </a:lnTo>
                  <a:lnTo>
                    <a:pt x="56964" y="5640"/>
                  </a:lnTo>
                  <a:lnTo>
                    <a:pt x="56543" y="5046"/>
                  </a:lnTo>
                  <a:lnTo>
                    <a:pt x="56073" y="4478"/>
                  </a:lnTo>
                  <a:lnTo>
                    <a:pt x="55554" y="3909"/>
                  </a:lnTo>
                  <a:lnTo>
                    <a:pt x="55034" y="3364"/>
                  </a:lnTo>
                  <a:lnTo>
                    <a:pt x="54465" y="2845"/>
                  </a:lnTo>
                  <a:lnTo>
                    <a:pt x="53847" y="2350"/>
                  </a:lnTo>
                  <a:lnTo>
                    <a:pt x="53204" y="1905"/>
                  </a:lnTo>
                  <a:lnTo>
                    <a:pt x="52536" y="1485"/>
                  </a:lnTo>
                  <a:lnTo>
                    <a:pt x="51819" y="1089"/>
                  </a:lnTo>
                  <a:lnTo>
                    <a:pt x="51448" y="916"/>
                  </a:lnTo>
                  <a:lnTo>
                    <a:pt x="51077" y="767"/>
                  </a:lnTo>
                  <a:lnTo>
                    <a:pt x="50681" y="619"/>
                  </a:lnTo>
                  <a:lnTo>
                    <a:pt x="50285" y="495"/>
                  </a:lnTo>
                  <a:lnTo>
                    <a:pt x="49890" y="372"/>
                  </a:lnTo>
                  <a:lnTo>
                    <a:pt x="49469" y="273"/>
                  </a:lnTo>
                  <a:lnTo>
                    <a:pt x="49049" y="174"/>
                  </a:lnTo>
                  <a:lnTo>
                    <a:pt x="48603" y="124"/>
                  </a:lnTo>
                  <a:lnTo>
                    <a:pt x="48158" y="50"/>
                  </a:lnTo>
                  <a:lnTo>
                    <a:pt x="47713" y="25"/>
                  </a:lnTo>
                  <a:lnTo>
                    <a:pt x="47243" y="1"/>
                  </a:lnTo>
                  <a:lnTo>
                    <a:pt x="46773" y="1"/>
                  </a:lnTo>
                  <a:lnTo>
                    <a:pt x="46278" y="25"/>
                  </a:lnTo>
                  <a:lnTo>
                    <a:pt x="45784" y="75"/>
                  </a:lnTo>
                  <a:lnTo>
                    <a:pt x="45784" y="75"/>
                  </a:lnTo>
                  <a:lnTo>
                    <a:pt x="45289" y="124"/>
                  </a:lnTo>
                  <a:lnTo>
                    <a:pt x="44819" y="223"/>
                  </a:lnTo>
                  <a:lnTo>
                    <a:pt x="44374" y="297"/>
                  </a:lnTo>
                  <a:lnTo>
                    <a:pt x="43953" y="421"/>
                  </a:lnTo>
                  <a:lnTo>
                    <a:pt x="43533" y="545"/>
                  </a:lnTo>
                  <a:lnTo>
                    <a:pt x="43137" y="668"/>
                  </a:lnTo>
                  <a:lnTo>
                    <a:pt x="42766" y="817"/>
                  </a:lnTo>
                  <a:lnTo>
                    <a:pt x="42420" y="990"/>
                  </a:lnTo>
                  <a:lnTo>
                    <a:pt x="42074" y="1163"/>
                  </a:lnTo>
                  <a:lnTo>
                    <a:pt x="41752" y="1361"/>
                  </a:lnTo>
                  <a:lnTo>
                    <a:pt x="41455" y="1559"/>
                  </a:lnTo>
                  <a:lnTo>
                    <a:pt x="41158" y="1781"/>
                  </a:lnTo>
                  <a:lnTo>
                    <a:pt x="40886" y="1979"/>
                  </a:lnTo>
                  <a:lnTo>
                    <a:pt x="40639" y="2227"/>
                  </a:lnTo>
                  <a:lnTo>
                    <a:pt x="40392" y="2474"/>
                  </a:lnTo>
                  <a:lnTo>
                    <a:pt x="40169" y="2721"/>
                  </a:lnTo>
                  <a:lnTo>
                    <a:pt x="39946" y="2969"/>
                  </a:lnTo>
                  <a:lnTo>
                    <a:pt x="39748" y="3241"/>
                  </a:lnTo>
                  <a:lnTo>
                    <a:pt x="39402" y="3785"/>
                  </a:lnTo>
                  <a:lnTo>
                    <a:pt x="39081" y="4354"/>
                  </a:lnTo>
                  <a:lnTo>
                    <a:pt x="38833" y="4947"/>
                  </a:lnTo>
                  <a:lnTo>
                    <a:pt x="38611" y="5566"/>
                  </a:lnTo>
                  <a:lnTo>
                    <a:pt x="38462" y="6184"/>
                  </a:lnTo>
                  <a:lnTo>
                    <a:pt x="38314" y="6803"/>
                  </a:lnTo>
                  <a:lnTo>
                    <a:pt x="38215" y="7421"/>
                  </a:lnTo>
                  <a:lnTo>
                    <a:pt x="38141" y="8039"/>
                  </a:lnTo>
                  <a:lnTo>
                    <a:pt x="38116" y="8658"/>
                  </a:lnTo>
                  <a:lnTo>
                    <a:pt x="38091" y="9251"/>
                  </a:lnTo>
                  <a:lnTo>
                    <a:pt x="38091" y="9845"/>
                  </a:lnTo>
                  <a:lnTo>
                    <a:pt x="38116" y="10414"/>
                  </a:lnTo>
                  <a:lnTo>
                    <a:pt x="38165" y="10933"/>
                  </a:lnTo>
                  <a:lnTo>
                    <a:pt x="38289" y="11923"/>
                  </a:lnTo>
                  <a:lnTo>
                    <a:pt x="38413" y="12739"/>
                  </a:lnTo>
                  <a:lnTo>
                    <a:pt x="38536" y="13382"/>
                  </a:lnTo>
                  <a:lnTo>
                    <a:pt x="38660" y="13926"/>
                  </a:lnTo>
                  <a:lnTo>
                    <a:pt x="38660" y="13926"/>
                  </a:lnTo>
                  <a:lnTo>
                    <a:pt x="38215" y="13802"/>
                  </a:lnTo>
                  <a:lnTo>
                    <a:pt x="37720" y="13679"/>
                  </a:lnTo>
                  <a:lnTo>
                    <a:pt x="37028" y="13555"/>
                  </a:lnTo>
                  <a:lnTo>
                    <a:pt x="36211" y="13431"/>
                  </a:lnTo>
                  <a:lnTo>
                    <a:pt x="35272" y="13332"/>
                  </a:lnTo>
                  <a:lnTo>
                    <a:pt x="34777" y="13308"/>
                  </a:lnTo>
                  <a:lnTo>
                    <a:pt x="34257" y="13283"/>
                  </a:lnTo>
                  <a:lnTo>
                    <a:pt x="33713" y="13308"/>
                  </a:lnTo>
                  <a:lnTo>
                    <a:pt x="33169" y="13332"/>
                  </a:lnTo>
                  <a:lnTo>
                    <a:pt x="32600" y="13382"/>
                  </a:lnTo>
                  <a:lnTo>
                    <a:pt x="32031" y="13481"/>
                  </a:lnTo>
                  <a:lnTo>
                    <a:pt x="31462" y="13580"/>
                  </a:lnTo>
                  <a:lnTo>
                    <a:pt x="30894" y="13728"/>
                  </a:lnTo>
                  <a:lnTo>
                    <a:pt x="30349" y="13926"/>
                  </a:lnTo>
                  <a:lnTo>
                    <a:pt x="29781" y="14124"/>
                  </a:lnTo>
                  <a:lnTo>
                    <a:pt x="29236" y="14396"/>
                  </a:lnTo>
                  <a:lnTo>
                    <a:pt x="28692" y="14693"/>
                  </a:lnTo>
                  <a:lnTo>
                    <a:pt x="28173" y="15039"/>
                  </a:lnTo>
                  <a:lnTo>
                    <a:pt x="27653" y="15460"/>
                  </a:lnTo>
                  <a:lnTo>
                    <a:pt x="27183" y="15905"/>
                  </a:lnTo>
                  <a:lnTo>
                    <a:pt x="26713" y="16424"/>
                  </a:lnTo>
                  <a:lnTo>
                    <a:pt x="26491" y="16696"/>
                  </a:lnTo>
                  <a:lnTo>
                    <a:pt x="26293" y="16968"/>
                  </a:lnTo>
                  <a:lnTo>
                    <a:pt x="26070" y="17290"/>
                  </a:lnTo>
                  <a:lnTo>
                    <a:pt x="25872" y="17612"/>
                  </a:lnTo>
                  <a:lnTo>
                    <a:pt x="25699" y="17933"/>
                  </a:lnTo>
                  <a:lnTo>
                    <a:pt x="25526" y="18279"/>
                  </a:lnTo>
                  <a:lnTo>
                    <a:pt x="25353" y="18650"/>
                  </a:lnTo>
                  <a:lnTo>
                    <a:pt x="25180" y="19046"/>
                  </a:lnTo>
                  <a:lnTo>
                    <a:pt x="25180" y="19046"/>
                  </a:lnTo>
                  <a:lnTo>
                    <a:pt x="24908" y="19838"/>
                  </a:lnTo>
                  <a:lnTo>
                    <a:pt x="24685" y="20604"/>
                  </a:lnTo>
                  <a:lnTo>
                    <a:pt x="24487" y="21346"/>
                  </a:lnTo>
                  <a:lnTo>
                    <a:pt x="24364" y="22113"/>
                  </a:lnTo>
                  <a:lnTo>
                    <a:pt x="24265" y="22830"/>
                  </a:lnTo>
                  <a:lnTo>
                    <a:pt x="24215" y="23548"/>
                  </a:lnTo>
                  <a:lnTo>
                    <a:pt x="24215" y="24265"/>
                  </a:lnTo>
                  <a:lnTo>
                    <a:pt x="24240" y="24933"/>
                  </a:lnTo>
                  <a:lnTo>
                    <a:pt x="24289" y="25601"/>
                  </a:lnTo>
                  <a:lnTo>
                    <a:pt x="24388" y="26269"/>
                  </a:lnTo>
                  <a:lnTo>
                    <a:pt x="24487" y="26887"/>
                  </a:lnTo>
                  <a:lnTo>
                    <a:pt x="24636" y="27505"/>
                  </a:lnTo>
                  <a:lnTo>
                    <a:pt x="24784" y="28099"/>
                  </a:lnTo>
                  <a:lnTo>
                    <a:pt x="24957" y="28668"/>
                  </a:lnTo>
                  <a:lnTo>
                    <a:pt x="25155" y="29212"/>
                  </a:lnTo>
                  <a:lnTo>
                    <a:pt x="25353" y="29731"/>
                  </a:lnTo>
                  <a:lnTo>
                    <a:pt x="25576" y="30226"/>
                  </a:lnTo>
                  <a:lnTo>
                    <a:pt x="25798" y="30696"/>
                  </a:lnTo>
                  <a:lnTo>
                    <a:pt x="26244" y="31537"/>
                  </a:lnTo>
                  <a:lnTo>
                    <a:pt x="26689" y="32304"/>
                  </a:lnTo>
                  <a:lnTo>
                    <a:pt x="27109" y="32922"/>
                  </a:lnTo>
                  <a:lnTo>
                    <a:pt x="27480" y="33417"/>
                  </a:lnTo>
                  <a:lnTo>
                    <a:pt x="27752" y="33788"/>
                  </a:lnTo>
                  <a:lnTo>
                    <a:pt x="28024" y="34085"/>
                  </a:lnTo>
                  <a:lnTo>
                    <a:pt x="28024" y="34085"/>
                  </a:lnTo>
                  <a:lnTo>
                    <a:pt x="27332" y="34159"/>
                  </a:lnTo>
                  <a:lnTo>
                    <a:pt x="26540" y="34233"/>
                  </a:lnTo>
                  <a:lnTo>
                    <a:pt x="25526" y="34357"/>
                  </a:lnTo>
                  <a:lnTo>
                    <a:pt x="24339" y="34555"/>
                  </a:lnTo>
                  <a:lnTo>
                    <a:pt x="23028" y="34802"/>
                  </a:lnTo>
                  <a:lnTo>
                    <a:pt x="22335" y="34975"/>
                  </a:lnTo>
                  <a:lnTo>
                    <a:pt x="21643" y="35148"/>
                  </a:lnTo>
                  <a:lnTo>
                    <a:pt x="20926" y="35371"/>
                  </a:lnTo>
                  <a:lnTo>
                    <a:pt x="20233" y="35593"/>
                  </a:lnTo>
                  <a:lnTo>
                    <a:pt x="19516" y="35841"/>
                  </a:lnTo>
                  <a:lnTo>
                    <a:pt x="18823" y="36113"/>
                  </a:lnTo>
                  <a:lnTo>
                    <a:pt x="18155" y="36434"/>
                  </a:lnTo>
                  <a:lnTo>
                    <a:pt x="17488" y="36781"/>
                  </a:lnTo>
                  <a:lnTo>
                    <a:pt x="16869" y="37127"/>
                  </a:lnTo>
                  <a:lnTo>
                    <a:pt x="16300" y="37523"/>
                  </a:lnTo>
                  <a:lnTo>
                    <a:pt x="15756" y="37968"/>
                  </a:lnTo>
                  <a:lnTo>
                    <a:pt x="15509" y="38191"/>
                  </a:lnTo>
                  <a:lnTo>
                    <a:pt x="15261" y="38438"/>
                  </a:lnTo>
                  <a:lnTo>
                    <a:pt x="15039" y="38685"/>
                  </a:lnTo>
                  <a:lnTo>
                    <a:pt x="14816" y="38933"/>
                  </a:lnTo>
                  <a:lnTo>
                    <a:pt x="14643" y="39205"/>
                  </a:lnTo>
                  <a:lnTo>
                    <a:pt x="14445" y="39477"/>
                  </a:lnTo>
                  <a:lnTo>
                    <a:pt x="14297" y="39749"/>
                  </a:lnTo>
                  <a:lnTo>
                    <a:pt x="14148" y="40046"/>
                  </a:lnTo>
                  <a:lnTo>
                    <a:pt x="14025" y="40342"/>
                  </a:lnTo>
                  <a:lnTo>
                    <a:pt x="13926" y="40664"/>
                  </a:lnTo>
                  <a:lnTo>
                    <a:pt x="13827" y="40986"/>
                  </a:lnTo>
                  <a:lnTo>
                    <a:pt x="13753" y="41307"/>
                  </a:lnTo>
                  <a:lnTo>
                    <a:pt x="13728" y="41653"/>
                  </a:lnTo>
                  <a:lnTo>
                    <a:pt x="13703" y="42000"/>
                  </a:lnTo>
                  <a:lnTo>
                    <a:pt x="13703" y="42371"/>
                  </a:lnTo>
                  <a:lnTo>
                    <a:pt x="13728" y="42742"/>
                  </a:lnTo>
                  <a:lnTo>
                    <a:pt x="13777" y="43137"/>
                  </a:lnTo>
                  <a:lnTo>
                    <a:pt x="13852" y="43533"/>
                  </a:lnTo>
                  <a:lnTo>
                    <a:pt x="14693" y="43533"/>
                  </a:lnTo>
                  <a:lnTo>
                    <a:pt x="14693" y="43533"/>
                  </a:lnTo>
                  <a:lnTo>
                    <a:pt x="14297" y="43434"/>
                  </a:lnTo>
                  <a:lnTo>
                    <a:pt x="13852" y="43360"/>
                  </a:lnTo>
                  <a:lnTo>
                    <a:pt x="13233" y="43236"/>
                  </a:lnTo>
                  <a:lnTo>
                    <a:pt x="12466" y="43162"/>
                  </a:lnTo>
                  <a:lnTo>
                    <a:pt x="11626" y="43088"/>
                  </a:lnTo>
                  <a:lnTo>
                    <a:pt x="10661" y="43038"/>
                  </a:lnTo>
                  <a:lnTo>
                    <a:pt x="10166" y="43038"/>
                  </a:lnTo>
                  <a:lnTo>
                    <a:pt x="9647" y="43063"/>
                  </a:lnTo>
                  <a:lnTo>
                    <a:pt x="9127" y="43088"/>
                  </a:lnTo>
                  <a:lnTo>
                    <a:pt x="8583" y="43137"/>
                  </a:lnTo>
                  <a:lnTo>
                    <a:pt x="8039" y="43212"/>
                  </a:lnTo>
                  <a:lnTo>
                    <a:pt x="7470" y="43311"/>
                  </a:lnTo>
                  <a:lnTo>
                    <a:pt x="6926" y="43434"/>
                  </a:lnTo>
                  <a:lnTo>
                    <a:pt x="6357" y="43583"/>
                  </a:lnTo>
                  <a:lnTo>
                    <a:pt x="5788" y="43756"/>
                  </a:lnTo>
                  <a:lnTo>
                    <a:pt x="5244" y="43954"/>
                  </a:lnTo>
                  <a:lnTo>
                    <a:pt x="4700" y="44201"/>
                  </a:lnTo>
                  <a:lnTo>
                    <a:pt x="4156" y="44473"/>
                  </a:lnTo>
                  <a:lnTo>
                    <a:pt x="3636" y="44795"/>
                  </a:lnTo>
                  <a:lnTo>
                    <a:pt x="3142" y="45141"/>
                  </a:lnTo>
                  <a:lnTo>
                    <a:pt x="2647" y="45537"/>
                  </a:lnTo>
                  <a:lnTo>
                    <a:pt x="2177" y="45957"/>
                  </a:lnTo>
                  <a:lnTo>
                    <a:pt x="1707" y="46452"/>
                  </a:lnTo>
                  <a:lnTo>
                    <a:pt x="1287" y="46971"/>
                  </a:lnTo>
                  <a:lnTo>
                    <a:pt x="1287" y="46971"/>
                  </a:lnTo>
                  <a:lnTo>
                    <a:pt x="767" y="47713"/>
                  </a:lnTo>
                  <a:lnTo>
                    <a:pt x="396" y="48282"/>
                  </a:lnTo>
                  <a:lnTo>
                    <a:pt x="173" y="48727"/>
                  </a:lnTo>
                  <a:lnTo>
                    <a:pt x="50" y="49024"/>
                  </a:lnTo>
                  <a:lnTo>
                    <a:pt x="0" y="49247"/>
                  </a:lnTo>
                  <a:lnTo>
                    <a:pt x="0" y="49346"/>
                  </a:lnTo>
                  <a:lnTo>
                    <a:pt x="25" y="49420"/>
                  </a:lnTo>
                  <a:lnTo>
                    <a:pt x="25" y="49420"/>
                  </a:lnTo>
                  <a:lnTo>
                    <a:pt x="104775" y="49420"/>
                  </a:lnTo>
                  <a:lnTo>
                    <a:pt x="104775" y="49420"/>
                  </a:lnTo>
                  <a:lnTo>
                    <a:pt x="104701" y="48777"/>
                  </a:lnTo>
                  <a:lnTo>
                    <a:pt x="104577" y="48010"/>
                  </a:lnTo>
                  <a:lnTo>
                    <a:pt x="104404" y="47045"/>
                  </a:lnTo>
                  <a:lnTo>
                    <a:pt x="104132" y="45883"/>
                  </a:lnTo>
                  <a:lnTo>
                    <a:pt x="103984" y="45265"/>
                  </a:lnTo>
                  <a:lnTo>
                    <a:pt x="103786" y="44621"/>
                  </a:lnTo>
                  <a:lnTo>
                    <a:pt x="103588" y="43954"/>
                  </a:lnTo>
                  <a:lnTo>
                    <a:pt x="103341" y="43261"/>
                  </a:lnTo>
                  <a:lnTo>
                    <a:pt x="103068" y="42593"/>
                  </a:lnTo>
                  <a:lnTo>
                    <a:pt x="102772" y="41901"/>
                  </a:lnTo>
                  <a:lnTo>
                    <a:pt x="102450" y="41208"/>
                  </a:lnTo>
                  <a:lnTo>
                    <a:pt x="102079" y="40540"/>
                  </a:lnTo>
                  <a:lnTo>
                    <a:pt x="101683" y="39897"/>
                  </a:lnTo>
                  <a:lnTo>
                    <a:pt x="101238" y="39279"/>
                  </a:lnTo>
                  <a:lnTo>
                    <a:pt x="100768" y="38685"/>
                  </a:lnTo>
                  <a:lnTo>
                    <a:pt x="100249" y="38116"/>
                  </a:lnTo>
                  <a:lnTo>
                    <a:pt x="99977" y="37844"/>
                  </a:lnTo>
                  <a:lnTo>
                    <a:pt x="99705" y="37597"/>
                  </a:lnTo>
                  <a:lnTo>
                    <a:pt x="99408" y="37350"/>
                  </a:lnTo>
                  <a:lnTo>
                    <a:pt x="99111" y="37127"/>
                  </a:lnTo>
                  <a:lnTo>
                    <a:pt x="98789" y="36904"/>
                  </a:lnTo>
                  <a:lnTo>
                    <a:pt x="98468" y="36706"/>
                  </a:lnTo>
                  <a:lnTo>
                    <a:pt x="98122" y="36509"/>
                  </a:lnTo>
                  <a:lnTo>
                    <a:pt x="97775" y="36335"/>
                  </a:lnTo>
                  <a:lnTo>
                    <a:pt x="97429" y="36187"/>
                  </a:lnTo>
                  <a:lnTo>
                    <a:pt x="97058" y="36039"/>
                  </a:lnTo>
                  <a:lnTo>
                    <a:pt x="96662" y="35915"/>
                  </a:lnTo>
                  <a:lnTo>
                    <a:pt x="96266" y="35816"/>
                  </a:lnTo>
                  <a:lnTo>
                    <a:pt x="95871" y="35742"/>
                  </a:lnTo>
                  <a:lnTo>
                    <a:pt x="95426" y="35692"/>
                  </a:lnTo>
                  <a:lnTo>
                    <a:pt x="95005" y="35643"/>
                  </a:lnTo>
                  <a:lnTo>
                    <a:pt x="94560" y="35618"/>
                  </a:lnTo>
                  <a:lnTo>
                    <a:pt x="94090" y="35618"/>
                  </a:lnTo>
                  <a:lnTo>
                    <a:pt x="93620" y="35643"/>
                  </a:lnTo>
                  <a:lnTo>
                    <a:pt x="93125" y="35717"/>
                  </a:lnTo>
                  <a:lnTo>
                    <a:pt x="92631" y="35791"/>
                  </a:lnTo>
                  <a:lnTo>
                    <a:pt x="92631" y="35791"/>
                  </a:lnTo>
                  <a:lnTo>
                    <a:pt x="92606" y="35272"/>
                  </a:lnTo>
                  <a:lnTo>
                    <a:pt x="92556" y="34703"/>
                  </a:lnTo>
                  <a:lnTo>
                    <a:pt x="92482" y="33961"/>
                  </a:lnTo>
                  <a:lnTo>
                    <a:pt x="92358" y="33071"/>
                  </a:lnTo>
                  <a:lnTo>
                    <a:pt x="92185" y="32081"/>
                  </a:lnTo>
                  <a:lnTo>
                    <a:pt x="92062" y="31562"/>
                  </a:lnTo>
                  <a:lnTo>
                    <a:pt x="91913" y="31018"/>
                  </a:lnTo>
                  <a:lnTo>
                    <a:pt x="91765" y="30473"/>
                  </a:lnTo>
                  <a:lnTo>
                    <a:pt x="91567" y="29929"/>
                  </a:lnTo>
                  <a:lnTo>
                    <a:pt x="91369" y="29360"/>
                  </a:lnTo>
                  <a:lnTo>
                    <a:pt x="91146" y="28816"/>
                  </a:lnTo>
                  <a:lnTo>
                    <a:pt x="90874" y="28272"/>
                  </a:lnTo>
                  <a:lnTo>
                    <a:pt x="90602" y="27753"/>
                  </a:lnTo>
                  <a:lnTo>
                    <a:pt x="90281" y="27233"/>
                  </a:lnTo>
                  <a:lnTo>
                    <a:pt x="89934" y="26739"/>
                  </a:lnTo>
                  <a:lnTo>
                    <a:pt x="89563" y="26244"/>
                  </a:lnTo>
                  <a:lnTo>
                    <a:pt x="89143" y="25799"/>
                  </a:lnTo>
                  <a:lnTo>
                    <a:pt x="88698" y="25403"/>
                  </a:lnTo>
                  <a:lnTo>
                    <a:pt x="88228" y="25032"/>
                  </a:lnTo>
                  <a:lnTo>
                    <a:pt x="87708" y="24686"/>
                  </a:lnTo>
                  <a:lnTo>
                    <a:pt x="87436" y="24537"/>
                  </a:lnTo>
                  <a:lnTo>
                    <a:pt x="87140" y="24389"/>
                  </a:lnTo>
                  <a:lnTo>
                    <a:pt x="86843" y="24265"/>
                  </a:lnTo>
                  <a:lnTo>
                    <a:pt x="86546" y="24141"/>
                  </a:lnTo>
                  <a:lnTo>
                    <a:pt x="86224" y="24042"/>
                  </a:lnTo>
                  <a:lnTo>
                    <a:pt x="85903" y="23968"/>
                  </a:lnTo>
                  <a:lnTo>
                    <a:pt x="85557" y="23894"/>
                  </a:lnTo>
                  <a:lnTo>
                    <a:pt x="85210" y="23845"/>
                  </a:lnTo>
                  <a:lnTo>
                    <a:pt x="84864" y="23795"/>
                  </a:lnTo>
                  <a:lnTo>
                    <a:pt x="84493" y="2377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4643;p66"/>
            <p:cNvSpPr/>
            <p:nvPr/>
          </p:nvSpPr>
          <p:spPr>
            <a:xfrm>
              <a:off x="4616950" y="1644275"/>
              <a:ext cx="450800" cy="879950"/>
            </a:xfrm>
            <a:custGeom>
              <a:avLst/>
              <a:gdLst/>
              <a:ahLst/>
              <a:cxnLst/>
              <a:rect l="l" t="t" r="r" b="b"/>
              <a:pathLst>
                <a:path w="18032" h="35198" extrusionOk="0">
                  <a:moveTo>
                    <a:pt x="10587" y="0"/>
                  </a:moveTo>
                  <a:lnTo>
                    <a:pt x="0" y="32971"/>
                  </a:lnTo>
                  <a:lnTo>
                    <a:pt x="6876" y="35172"/>
                  </a:lnTo>
                  <a:lnTo>
                    <a:pt x="7025" y="35197"/>
                  </a:lnTo>
                  <a:lnTo>
                    <a:pt x="7173" y="35172"/>
                  </a:lnTo>
                  <a:lnTo>
                    <a:pt x="7322" y="35123"/>
                  </a:lnTo>
                  <a:lnTo>
                    <a:pt x="7495" y="34999"/>
                  </a:lnTo>
                  <a:lnTo>
                    <a:pt x="7693" y="34851"/>
                  </a:lnTo>
                  <a:lnTo>
                    <a:pt x="7866" y="34678"/>
                  </a:lnTo>
                  <a:lnTo>
                    <a:pt x="8064" y="34455"/>
                  </a:lnTo>
                  <a:lnTo>
                    <a:pt x="8286" y="34208"/>
                  </a:lnTo>
                  <a:lnTo>
                    <a:pt x="8732" y="33589"/>
                  </a:lnTo>
                  <a:lnTo>
                    <a:pt x="9202" y="32823"/>
                  </a:lnTo>
                  <a:lnTo>
                    <a:pt x="9696" y="31932"/>
                  </a:lnTo>
                  <a:lnTo>
                    <a:pt x="10240" y="30918"/>
                  </a:lnTo>
                  <a:lnTo>
                    <a:pt x="10760" y="29805"/>
                  </a:lnTo>
                  <a:lnTo>
                    <a:pt x="11329" y="28593"/>
                  </a:lnTo>
                  <a:lnTo>
                    <a:pt x="11898" y="27282"/>
                  </a:lnTo>
                  <a:lnTo>
                    <a:pt x="12466" y="25872"/>
                  </a:lnTo>
                  <a:lnTo>
                    <a:pt x="13035" y="24388"/>
                  </a:lnTo>
                  <a:lnTo>
                    <a:pt x="13604" y="22830"/>
                  </a:lnTo>
                  <a:lnTo>
                    <a:pt x="14173" y="21197"/>
                  </a:lnTo>
                  <a:lnTo>
                    <a:pt x="14717" y="19516"/>
                  </a:lnTo>
                  <a:lnTo>
                    <a:pt x="15261" y="17834"/>
                  </a:lnTo>
                  <a:lnTo>
                    <a:pt x="15731" y="16176"/>
                  </a:lnTo>
                  <a:lnTo>
                    <a:pt x="16177" y="14569"/>
                  </a:lnTo>
                  <a:lnTo>
                    <a:pt x="16572" y="13035"/>
                  </a:lnTo>
                  <a:lnTo>
                    <a:pt x="16943" y="11551"/>
                  </a:lnTo>
                  <a:lnTo>
                    <a:pt x="17240" y="10166"/>
                  </a:lnTo>
                  <a:lnTo>
                    <a:pt x="17512" y="8830"/>
                  </a:lnTo>
                  <a:lnTo>
                    <a:pt x="17710" y="7618"/>
                  </a:lnTo>
                  <a:lnTo>
                    <a:pt x="17883" y="6505"/>
                  </a:lnTo>
                  <a:lnTo>
                    <a:pt x="17982" y="5491"/>
                  </a:lnTo>
                  <a:lnTo>
                    <a:pt x="18032" y="4601"/>
                  </a:lnTo>
                  <a:lnTo>
                    <a:pt x="18032" y="3834"/>
                  </a:lnTo>
                  <a:lnTo>
                    <a:pt x="18007" y="3488"/>
                  </a:lnTo>
                  <a:lnTo>
                    <a:pt x="17982" y="3191"/>
                  </a:lnTo>
                  <a:lnTo>
                    <a:pt x="17933" y="2943"/>
                  </a:lnTo>
                  <a:lnTo>
                    <a:pt x="17859" y="2721"/>
                  </a:lnTo>
                  <a:lnTo>
                    <a:pt x="17784" y="2523"/>
                  </a:lnTo>
                  <a:lnTo>
                    <a:pt x="17685" y="2375"/>
                  </a:lnTo>
                  <a:lnTo>
                    <a:pt x="17586" y="2276"/>
                  </a:lnTo>
                  <a:lnTo>
                    <a:pt x="17463" y="2201"/>
                  </a:lnTo>
                  <a:lnTo>
                    <a:pt x="105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644;p66"/>
            <p:cNvSpPr/>
            <p:nvPr/>
          </p:nvSpPr>
          <p:spPr>
            <a:xfrm>
              <a:off x="4616950" y="1644275"/>
              <a:ext cx="450800" cy="879950"/>
            </a:xfrm>
            <a:custGeom>
              <a:avLst/>
              <a:gdLst/>
              <a:ahLst/>
              <a:cxnLst/>
              <a:rect l="l" t="t" r="r" b="b"/>
              <a:pathLst>
                <a:path w="18032" h="35198" fill="none" extrusionOk="0">
                  <a:moveTo>
                    <a:pt x="0" y="32971"/>
                  </a:moveTo>
                  <a:lnTo>
                    <a:pt x="6876" y="35172"/>
                  </a:lnTo>
                  <a:lnTo>
                    <a:pt x="6876" y="35172"/>
                  </a:lnTo>
                  <a:lnTo>
                    <a:pt x="7025" y="35197"/>
                  </a:lnTo>
                  <a:lnTo>
                    <a:pt x="7173" y="35172"/>
                  </a:lnTo>
                  <a:lnTo>
                    <a:pt x="7322" y="35123"/>
                  </a:lnTo>
                  <a:lnTo>
                    <a:pt x="7495" y="34999"/>
                  </a:lnTo>
                  <a:lnTo>
                    <a:pt x="7693" y="34851"/>
                  </a:lnTo>
                  <a:lnTo>
                    <a:pt x="7866" y="34678"/>
                  </a:lnTo>
                  <a:lnTo>
                    <a:pt x="8064" y="34455"/>
                  </a:lnTo>
                  <a:lnTo>
                    <a:pt x="8286" y="34208"/>
                  </a:lnTo>
                  <a:lnTo>
                    <a:pt x="8732" y="33589"/>
                  </a:lnTo>
                  <a:lnTo>
                    <a:pt x="9202" y="32823"/>
                  </a:lnTo>
                  <a:lnTo>
                    <a:pt x="9696" y="31932"/>
                  </a:lnTo>
                  <a:lnTo>
                    <a:pt x="10240" y="30918"/>
                  </a:lnTo>
                  <a:lnTo>
                    <a:pt x="10760" y="29805"/>
                  </a:lnTo>
                  <a:lnTo>
                    <a:pt x="11329" y="28593"/>
                  </a:lnTo>
                  <a:lnTo>
                    <a:pt x="11898" y="27282"/>
                  </a:lnTo>
                  <a:lnTo>
                    <a:pt x="12466" y="25872"/>
                  </a:lnTo>
                  <a:lnTo>
                    <a:pt x="13035" y="24388"/>
                  </a:lnTo>
                  <a:lnTo>
                    <a:pt x="13604" y="22830"/>
                  </a:lnTo>
                  <a:lnTo>
                    <a:pt x="14173" y="21197"/>
                  </a:lnTo>
                  <a:lnTo>
                    <a:pt x="14717" y="19516"/>
                  </a:lnTo>
                  <a:lnTo>
                    <a:pt x="14717" y="19516"/>
                  </a:lnTo>
                  <a:lnTo>
                    <a:pt x="15261" y="17834"/>
                  </a:lnTo>
                  <a:lnTo>
                    <a:pt x="15731" y="16176"/>
                  </a:lnTo>
                  <a:lnTo>
                    <a:pt x="16177" y="14569"/>
                  </a:lnTo>
                  <a:lnTo>
                    <a:pt x="16572" y="13035"/>
                  </a:lnTo>
                  <a:lnTo>
                    <a:pt x="16943" y="11551"/>
                  </a:lnTo>
                  <a:lnTo>
                    <a:pt x="17240" y="10166"/>
                  </a:lnTo>
                  <a:lnTo>
                    <a:pt x="17512" y="8830"/>
                  </a:lnTo>
                  <a:lnTo>
                    <a:pt x="17710" y="7618"/>
                  </a:lnTo>
                  <a:lnTo>
                    <a:pt x="17883" y="6505"/>
                  </a:lnTo>
                  <a:lnTo>
                    <a:pt x="17982" y="5491"/>
                  </a:lnTo>
                  <a:lnTo>
                    <a:pt x="18032" y="4601"/>
                  </a:lnTo>
                  <a:lnTo>
                    <a:pt x="18032" y="3834"/>
                  </a:lnTo>
                  <a:lnTo>
                    <a:pt x="18007" y="3488"/>
                  </a:lnTo>
                  <a:lnTo>
                    <a:pt x="17982" y="3191"/>
                  </a:lnTo>
                  <a:lnTo>
                    <a:pt x="17933" y="2943"/>
                  </a:lnTo>
                  <a:lnTo>
                    <a:pt x="17859" y="2721"/>
                  </a:lnTo>
                  <a:lnTo>
                    <a:pt x="17784" y="2523"/>
                  </a:lnTo>
                  <a:lnTo>
                    <a:pt x="17685" y="2375"/>
                  </a:lnTo>
                  <a:lnTo>
                    <a:pt x="17586" y="2276"/>
                  </a:lnTo>
                  <a:lnTo>
                    <a:pt x="17463" y="2201"/>
                  </a:lnTo>
                  <a:lnTo>
                    <a:pt x="10587" y="0"/>
                  </a:lnTo>
                  <a:lnTo>
                    <a:pt x="0" y="3297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645;p66"/>
            <p:cNvSpPr/>
            <p:nvPr/>
          </p:nvSpPr>
          <p:spPr>
            <a:xfrm>
              <a:off x="4602725" y="1643650"/>
              <a:ext cx="293125" cy="825525"/>
            </a:xfrm>
            <a:custGeom>
              <a:avLst/>
              <a:gdLst/>
              <a:ahLst/>
              <a:cxnLst/>
              <a:rect l="l" t="t" r="r" b="b"/>
              <a:pathLst>
                <a:path w="11725" h="33021" extrusionOk="0">
                  <a:moveTo>
                    <a:pt x="11007" y="0"/>
                  </a:moveTo>
                  <a:lnTo>
                    <a:pt x="10859" y="25"/>
                  </a:lnTo>
                  <a:lnTo>
                    <a:pt x="10710" y="99"/>
                  </a:lnTo>
                  <a:lnTo>
                    <a:pt x="10537" y="198"/>
                  </a:lnTo>
                  <a:lnTo>
                    <a:pt x="10339" y="347"/>
                  </a:lnTo>
                  <a:lnTo>
                    <a:pt x="10166" y="520"/>
                  </a:lnTo>
                  <a:lnTo>
                    <a:pt x="9944" y="742"/>
                  </a:lnTo>
                  <a:lnTo>
                    <a:pt x="9746" y="1014"/>
                  </a:lnTo>
                  <a:lnTo>
                    <a:pt x="9301" y="1633"/>
                  </a:lnTo>
                  <a:lnTo>
                    <a:pt x="8831" y="2375"/>
                  </a:lnTo>
                  <a:lnTo>
                    <a:pt x="8311" y="3265"/>
                  </a:lnTo>
                  <a:lnTo>
                    <a:pt x="7792" y="4279"/>
                  </a:lnTo>
                  <a:lnTo>
                    <a:pt x="7248" y="5392"/>
                  </a:lnTo>
                  <a:lnTo>
                    <a:pt x="6703" y="6604"/>
                  </a:lnTo>
                  <a:lnTo>
                    <a:pt x="6135" y="7940"/>
                  </a:lnTo>
                  <a:lnTo>
                    <a:pt x="5566" y="9350"/>
                  </a:lnTo>
                  <a:lnTo>
                    <a:pt x="4997" y="10834"/>
                  </a:lnTo>
                  <a:lnTo>
                    <a:pt x="4428" y="12392"/>
                  </a:lnTo>
                  <a:lnTo>
                    <a:pt x="3859" y="14000"/>
                  </a:lnTo>
                  <a:lnTo>
                    <a:pt x="3315" y="15682"/>
                  </a:lnTo>
                  <a:lnTo>
                    <a:pt x="2771" y="17389"/>
                  </a:lnTo>
                  <a:lnTo>
                    <a:pt x="2301" y="19021"/>
                  </a:lnTo>
                  <a:lnTo>
                    <a:pt x="1856" y="20629"/>
                  </a:lnTo>
                  <a:lnTo>
                    <a:pt x="1460" y="22162"/>
                  </a:lnTo>
                  <a:lnTo>
                    <a:pt x="1089" y="23646"/>
                  </a:lnTo>
                  <a:lnTo>
                    <a:pt x="792" y="25056"/>
                  </a:lnTo>
                  <a:lnTo>
                    <a:pt x="520" y="26367"/>
                  </a:lnTo>
                  <a:lnTo>
                    <a:pt x="322" y="27579"/>
                  </a:lnTo>
                  <a:lnTo>
                    <a:pt x="149" y="28717"/>
                  </a:lnTo>
                  <a:lnTo>
                    <a:pt x="50" y="29731"/>
                  </a:lnTo>
                  <a:lnTo>
                    <a:pt x="0" y="30622"/>
                  </a:lnTo>
                  <a:lnTo>
                    <a:pt x="0" y="31388"/>
                  </a:lnTo>
                  <a:lnTo>
                    <a:pt x="0" y="31710"/>
                  </a:lnTo>
                  <a:lnTo>
                    <a:pt x="50" y="32007"/>
                  </a:lnTo>
                  <a:lnTo>
                    <a:pt x="99" y="32279"/>
                  </a:lnTo>
                  <a:lnTo>
                    <a:pt x="174" y="32501"/>
                  </a:lnTo>
                  <a:lnTo>
                    <a:pt x="248" y="32675"/>
                  </a:lnTo>
                  <a:lnTo>
                    <a:pt x="347" y="32823"/>
                  </a:lnTo>
                  <a:lnTo>
                    <a:pt x="446" y="32922"/>
                  </a:lnTo>
                  <a:lnTo>
                    <a:pt x="569" y="32996"/>
                  </a:lnTo>
                  <a:lnTo>
                    <a:pt x="718" y="33021"/>
                  </a:lnTo>
                  <a:lnTo>
                    <a:pt x="866" y="32996"/>
                  </a:lnTo>
                  <a:lnTo>
                    <a:pt x="1015" y="32922"/>
                  </a:lnTo>
                  <a:lnTo>
                    <a:pt x="1188" y="32823"/>
                  </a:lnTo>
                  <a:lnTo>
                    <a:pt x="1386" y="32675"/>
                  </a:lnTo>
                  <a:lnTo>
                    <a:pt x="1559" y="32501"/>
                  </a:lnTo>
                  <a:lnTo>
                    <a:pt x="1757" y="32279"/>
                  </a:lnTo>
                  <a:lnTo>
                    <a:pt x="1979" y="32007"/>
                  </a:lnTo>
                  <a:lnTo>
                    <a:pt x="2424" y="31388"/>
                  </a:lnTo>
                  <a:lnTo>
                    <a:pt x="2894" y="30646"/>
                  </a:lnTo>
                  <a:lnTo>
                    <a:pt x="3389" y="29756"/>
                  </a:lnTo>
                  <a:lnTo>
                    <a:pt x="3933" y="28742"/>
                  </a:lnTo>
                  <a:lnTo>
                    <a:pt x="4453" y="27629"/>
                  </a:lnTo>
                  <a:lnTo>
                    <a:pt x="5022" y="26417"/>
                  </a:lnTo>
                  <a:lnTo>
                    <a:pt x="5590" y="25081"/>
                  </a:lnTo>
                  <a:lnTo>
                    <a:pt x="6159" y="23671"/>
                  </a:lnTo>
                  <a:lnTo>
                    <a:pt x="6728" y="22187"/>
                  </a:lnTo>
                  <a:lnTo>
                    <a:pt x="7297" y="20629"/>
                  </a:lnTo>
                  <a:lnTo>
                    <a:pt x="7866" y="19021"/>
                  </a:lnTo>
                  <a:lnTo>
                    <a:pt x="8410" y="17339"/>
                  </a:lnTo>
                  <a:lnTo>
                    <a:pt x="8954" y="15632"/>
                  </a:lnTo>
                  <a:lnTo>
                    <a:pt x="9424" y="14000"/>
                  </a:lnTo>
                  <a:lnTo>
                    <a:pt x="9869" y="12392"/>
                  </a:lnTo>
                  <a:lnTo>
                    <a:pt x="10265" y="10859"/>
                  </a:lnTo>
                  <a:lnTo>
                    <a:pt x="10636" y="9375"/>
                  </a:lnTo>
                  <a:lnTo>
                    <a:pt x="10933" y="7965"/>
                  </a:lnTo>
                  <a:lnTo>
                    <a:pt x="11205" y="6654"/>
                  </a:lnTo>
                  <a:lnTo>
                    <a:pt x="11403" y="5442"/>
                  </a:lnTo>
                  <a:lnTo>
                    <a:pt x="11576" y="4304"/>
                  </a:lnTo>
                  <a:lnTo>
                    <a:pt x="11675" y="3290"/>
                  </a:lnTo>
                  <a:lnTo>
                    <a:pt x="11725" y="2400"/>
                  </a:lnTo>
                  <a:lnTo>
                    <a:pt x="11725" y="1633"/>
                  </a:lnTo>
                  <a:lnTo>
                    <a:pt x="11700" y="1311"/>
                  </a:lnTo>
                  <a:lnTo>
                    <a:pt x="11675" y="1014"/>
                  </a:lnTo>
                  <a:lnTo>
                    <a:pt x="11626" y="742"/>
                  </a:lnTo>
                  <a:lnTo>
                    <a:pt x="11551" y="520"/>
                  </a:lnTo>
                  <a:lnTo>
                    <a:pt x="11477" y="347"/>
                  </a:lnTo>
                  <a:lnTo>
                    <a:pt x="11378" y="198"/>
                  </a:lnTo>
                  <a:lnTo>
                    <a:pt x="11279" y="99"/>
                  </a:lnTo>
                  <a:lnTo>
                    <a:pt x="11156" y="25"/>
                  </a:lnTo>
                  <a:lnTo>
                    <a:pt x="11007" y="0"/>
                  </a:lnTo>
                  <a:close/>
                </a:path>
              </a:pathLst>
            </a:custGeom>
            <a:solidFill>
              <a:srgbClr val="EA9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646;p66"/>
            <p:cNvSpPr/>
            <p:nvPr/>
          </p:nvSpPr>
          <p:spPr>
            <a:xfrm>
              <a:off x="4602725" y="1643650"/>
              <a:ext cx="293125" cy="825525"/>
            </a:xfrm>
            <a:custGeom>
              <a:avLst/>
              <a:gdLst/>
              <a:ahLst/>
              <a:cxnLst/>
              <a:rect l="l" t="t" r="r" b="b"/>
              <a:pathLst>
                <a:path w="11725" h="33021" fill="none" extrusionOk="0">
                  <a:moveTo>
                    <a:pt x="11156" y="25"/>
                  </a:moveTo>
                  <a:lnTo>
                    <a:pt x="11156" y="25"/>
                  </a:lnTo>
                  <a:lnTo>
                    <a:pt x="11279" y="99"/>
                  </a:lnTo>
                  <a:lnTo>
                    <a:pt x="11378" y="198"/>
                  </a:lnTo>
                  <a:lnTo>
                    <a:pt x="11477" y="347"/>
                  </a:lnTo>
                  <a:lnTo>
                    <a:pt x="11551" y="520"/>
                  </a:lnTo>
                  <a:lnTo>
                    <a:pt x="11626" y="742"/>
                  </a:lnTo>
                  <a:lnTo>
                    <a:pt x="11675" y="1014"/>
                  </a:lnTo>
                  <a:lnTo>
                    <a:pt x="11700" y="1311"/>
                  </a:lnTo>
                  <a:lnTo>
                    <a:pt x="11725" y="1633"/>
                  </a:lnTo>
                  <a:lnTo>
                    <a:pt x="11725" y="2400"/>
                  </a:lnTo>
                  <a:lnTo>
                    <a:pt x="11675" y="3290"/>
                  </a:lnTo>
                  <a:lnTo>
                    <a:pt x="11576" y="4304"/>
                  </a:lnTo>
                  <a:lnTo>
                    <a:pt x="11403" y="5442"/>
                  </a:lnTo>
                  <a:lnTo>
                    <a:pt x="11205" y="6654"/>
                  </a:lnTo>
                  <a:lnTo>
                    <a:pt x="10933" y="7965"/>
                  </a:lnTo>
                  <a:lnTo>
                    <a:pt x="10636" y="9375"/>
                  </a:lnTo>
                  <a:lnTo>
                    <a:pt x="10265" y="10859"/>
                  </a:lnTo>
                  <a:lnTo>
                    <a:pt x="9869" y="12392"/>
                  </a:lnTo>
                  <a:lnTo>
                    <a:pt x="9424" y="14000"/>
                  </a:lnTo>
                  <a:lnTo>
                    <a:pt x="8954" y="15632"/>
                  </a:lnTo>
                  <a:lnTo>
                    <a:pt x="8410" y="17339"/>
                  </a:lnTo>
                  <a:lnTo>
                    <a:pt x="8410" y="17339"/>
                  </a:lnTo>
                  <a:lnTo>
                    <a:pt x="7866" y="19021"/>
                  </a:lnTo>
                  <a:lnTo>
                    <a:pt x="7297" y="20629"/>
                  </a:lnTo>
                  <a:lnTo>
                    <a:pt x="6728" y="22187"/>
                  </a:lnTo>
                  <a:lnTo>
                    <a:pt x="6159" y="23671"/>
                  </a:lnTo>
                  <a:lnTo>
                    <a:pt x="5590" y="25081"/>
                  </a:lnTo>
                  <a:lnTo>
                    <a:pt x="5022" y="26417"/>
                  </a:lnTo>
                  <a:lnTo>
                    <a:pt x="4453" y="27629"/>
                  </a:lnTo>
                  <a:lnTo>
                    <a:pt x="3933" y="28742"/>
                  </a:lnTo>
                  <a:lnTo>
                    <a:pt x="3389" y="29756"/>
                  </a:lnTo>
                  <a:lnTo>
                    <a:pt x="2894" y="30646"/>
                  </a:lnTo>
                  <a:lnTo>
                    <a:pt x="2424" y="31388"/>
                  </a:lnTo>
                  <a:lnTo>
                    <a:pt x="1979" y="32007"/>
                  </a:lnTo>
                  <a:lnTo>
                    <a:pt x="1757" y="32279"/>
                  </a:lnTo>
                  <a:lnTo>
                    <a:pt x="1559" y="32501"/>
                  </a:lnTo>
                  <a:lnTo>
                    <a:pt x="1386" y="32675"/>
                  </a:lnTo>
                  <a:lnTo>
                    <a:pt x="1188" y="32823"/>
                  </a:lnTo>
                  <a:lnTo>
                    <a:pt x="1015" y="32922"/>
                  </a:lnTo>
                  <a:lnTo>
                    <a:pt x="866" y="32996"/>
                  </a:lnTo>
                  <a:lnTo>
                    <a:pt x="718" y="33021"/>
                  </a:lnTo>
                  <a:lnTo>
                    <a:pt x="569" y="32996"/>
                  </a:lnTo>
                  <a:lnTo>
                    <a:pt x="569" y="32996"/>
                  </a:lnTo>
                  <a:lnTo>
                    <a:pt x="446" y="32922"/>
                  </a:lnTo>
                  <a:lnTo>
                    <a:pt x="347" y="32823"/>
                  </a:lnTo>
                  <a:lnTo>
                    <a:pt x="248" y="32675"/>
                  </a:lnTo>
                  <a:lnTo>
                    <a:pt x="174" y="32501"/>
                  </a:lnTo>
                  <a:lnTo>
                    <a:pt x="99" y="32279"/>
                  </a:lnTo>
                  <a:lnTo>
                    <a:pt x="50" y="32007"/>
                  </a:lnTo>
                  <a:lnTo>
                    <a:pt x="0" y="31710"/>
                  </a:lnTo>
                  <a:lnTo>
                    <a:pt x="0" y="31388"/>
                  </a:lnTo>
                  <a:lnTo>
                    <a:pt x="0" y="30622"/>
                  </a:lnTo>
                  <a:lnTo>
                    <a:pt x="50" y="29731"/>
                  </a:lnTo>
                  <a:lnTo>
                    <a:pt x="149" y="28717"/>
                  </a:lnTo>
                  <a:lnTo>
                    <a:pt x="322" y="27579"/>
                  </a:lnTo>
                  <a:lnTo>
                    <a:pt x="520" y="26367"/>
                  </a:lnTo>
                  <a:lnTo>
                    <a:pt x="792" y="25056"/>
                  </a:lnTo>
                  <a:lnTo>
                    <a:pt x="1089" y="23646"/>
                  </a:lnTo>
                  <a:lnTo>
                    <a:pt x="1460" y="22162"/>
                  </a:lnTo>
                  <a:lnTo>
                    <a:pt x="1856" y="20629"/>
                  </a:lnTo>
                  <a:lnTo>
                    <a:pt x="2301" y="19021"/>
                  </a:lnTo>
                  <a:lnTo>
                    <a:pt x="2771" y="17389"/>
                  </a:lnTo>
                  <a:lnTo>
                    <a:pt x="3315" y="15682"/>
                  </a:lnTo>
                  <a:lnTo>
                    <a:pt x="3315" y="15682"/>
                  </a:lnTo>
                  <a:lnTo>
                    <a:pt x="3859" y="14000"/>
                  </a:lnTo>
                  <a:lnTo>
                    <a:pt x="4428" y="12392"/>
                  </a:lnTo>
                  <a:lnTo>
                    <a:pt x="4997" y="10834"/>
                  </a:lnTo>
                  <a:lnTo>
                    <a:pt x="5566" y="9350"/>
                  </a:lnTo>
                  <a:lnTo>
                    <a:pt x="6135" y="7940"/>
                  </a:lnTo>
                  <a:lnTo>
                    <a:pt x="6703" y="6604"/>
                  </a:lnTo>
                  <a:lnTo>
                    <a:pt x="7248" y="5392"/>
                  </a:lnTo>
                  <a:lnTo>
                    <a:pt x="7792" y="4279"/>
                  </a:lnTo>
                  <a:lnTo>
                    <a:pt x="8311" y="3265"/>
                  </a:lnTo>
                  <a:lnTo>
                    <a:pt x="8831" y="2375"/>
                  </a:lnTo>
                  <a:lnTo>
                    <a:pt x="9301" y="1633"/>
                  </a:lnTo>
                  <a:lnTo>
                    <a:pt x="9746" y="1014"/>
                  </a:lnTo>
                  <a:lnTo>
                    <a:pt x="9944" y="742"/>
                  </a:lnTo>
                  <a:lnTo>
                    <a:pt x="10166" y="520"/>
                  </a:lnTo>
                  <a:lnTo>
                    <a:pt x="10339" y="347"/>
                  </a:lnTo>
                  <a:lnTo>
                    <a:pt x="10537" y="198"/>
                  </a:lnTo>
                  <a:lnTo>
                    <a:pt x="10710" y="99"/>
                  </a:lnTo>
                  <a:lnTo>
                    <a:pt x="10859" y="25"/>
                  </a:lnTo>
                  <a:lnTo>
                    <a:pt x="11007" y="0"/>
                  </a:lnTo>
                  <a:lnTo>
                    <a:pt x="11156" y="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647;p66"/>
            <p:cNvSpPr/>
            <p:nvPr/>
          </p:nvSpPr>
          <p:spPr>
            <a:xfrm>
              <a:off x="4612000" y="1669000"/>
              <a:ext cx="272100" cy="781625"/>
            </a:xfrm>
            <a:custGeom>
              <a:avLst/>
              <a:gdLst/>
              <a:ahLst/>
              <a:cxnLst/>
              <a:rect l="l" t="t" r="r" b="b"/>
              <a:pathLst>
                <a:path w="10884" h="31265" extrusionOk="0">
                  <a:moveTo>
                    <a:pt x="10339" y="0"/>
                  </a:moveTo>
                  <a:lnTo>
                    <a:pt x="10216" y="25"/>
                  </a:lnTo>
                  <a:lnTo>
                    <a:pt x="10092" y="99"/>
                  </a:lnTo>
                  <a:lnTo>
                    <a:pt x="9944" y="198"/>
                  </a:lnTo>
                  <a:lnTo>
                    <a:pt x="9771" y="347"/>
                  </a:lnTo>
                  <a:lnTo>
                    <a:pt x="9622" y="520"/>
                  </a:lnTo>
                  <a:lnTo>
                    <a:pt x="9251" y="990"/>
                  </a:lnTo>
                  <a:lnTo>
                    <a:pt x="8855" y="1583"/>
                  </a:lnTo>
                  <a:lnTo>
                    <a:pt x="8435" y="2325"/>
                  </a:lnTo>
                  <a:lnTo>
                    <a:pt x="7990" y="3166"/>
                  </a:lnTo>
                  <a:lnTo>
                    <a:pt x="7520" y="4131"/>
                  </a:lnTo>
                  <a:lnTo>
                    <a:pt x="7025" y="5195"/>
                  </a:lnTo>
                  <a:lnTo>
                    <a:pt x="6506" y="6357"/>
                  </a:lnTo>
                  <a:lnTo>
                    <a:pt x="5986" y="7594"/>
                  </a:lnTo>
                  <a:lnTo>
                    <a:pt x="5467" y="8930"/>
                  </a:lnTo>
                  <a:lnTo>
                    <a:pt x="4923" y="10339"/>
                  </a:lnTo>
                  <a:lnTo>
                    <a:pt x="4403" y="11824"/>
                  </a:lnTo>
                  <a:lnTo>
                    <a:pt x="3884" y="13357"/>
                  </a:lnTo>
                  <a:lnTo>
                    <a:pt x="3340" y="14965"/>
                  </a:lnTo>
                  <a:lnTo>
                    <a:pt x="2845" y="16548"/>
                  </a:lnTo>
                  <a:lnTo>
                    <a:pt x="2375" y="18106"/>
                  </a:lnTo>
                  <a:lnTo>
                    <a:pt x="1954" y="19640"/>
                  </a:lnTo>
                  <a:lnTo>
                    <a:pt x="1559" y="21074"/>
                  </a:lnTo>
                  <a:lnTo>
                    <a:pt x="1212" y="22484"/>
                  </a:lnTo>
                  <a:lnTo>
                    <a:pt x="916" y="23795"/>
                  </a:lnTo>
                  <a:lnTo>
                    <a:pt x="644" y="25032"/>
                  </a:lnTo>
                  <a:lnTo>
                    <a:pt x="421" y="26194"/>
                  </a:lnTo>
                  <a:lnTo>
                    <a:pt x="248" y="27258"/>
                  </a:lnTo>
                  <a:lnTo>
                    <a:pt x="124" y="28198"/>
                  </a:lnTo>
                  <a:lnTo>
                    <a:pt x="50" y="29039"/>
                  </a:lnTo>
                  <a:lnTo>
                    <a:pt x="0" y="29756"/>
                  </a:lnTo>
                  <a:lnTo>
                    <a:pt x="25" y="30325"/>
                  </a:lnTo>
                  <a:lnTo>
                    <a:pt x="75" y="30572"/>
                  </a:lnTo>
                  <a:lnTo>
                    <a:pt x="124" y="30795"/>
                  </a:lnTo>
                  <a:lnTo>
                    <a:pt x="174" y="30968"/>
                  </a:lnTo>
                  <a:lnTo>
                    <a:pt x="248" y="31092"/>
                  </a:lnTo>
                  <a:lnTo>
                    <a:pt x="322" y="31191"/>
                  </a:lnTo>
                  <a:lnTo>
                    <a:pt x="446" y="31240"/>
                  </a:lnTo>
                  <a:lnTo>
                    <a:pt x="545" y="31265"/>
                  </a:lnTo>
                  <a:lnTo>
                    <a:pt x="668" y="31215"/>
                  </a:lnTo>
                  <a:lnTo>
                    <a:pt x="817" y="31166"/>
                  </a:lnTo>
                  <a:lnTo>
                    <a:pt x="965" y="31067"/>
                  </a:lnTo>
                  <a:lnTo>
                    <a:pt x="1114" y="30918"/>
                  </a:lnTo>
                  <a:lnTo>
                    <a:pt x="1287" y="30745"/>
                  </a:lnTo>
                  <a:lnTo>
                    <a:pt x="1658" y="30275"/>
                  </a:lnTo>
                  <a:lnTo>
                    <a:pt x="2029" y="29682"/>
                  </a:lnTo>
                  <a:lnTo>
                    <a:pt x="2474" y="28940"/>
                  </a:lnTo>
                  <a:lnTo>
                    <a:pt x="2919" y="28099"/>
                  </a:lnTo>
                  <a:lnTo>
                    <a:pt x="3389" y="27134"/>
                  </a:lnTo>
                  <a:lnTo>
                    <a:pt x="3884" y="26071"/>
                  </a:lnTo>
                  <a:lnTo>
                    <a:pt x="4378" y="24908"/>
                  </a:lnTo>
                  <a:lnTo>
                    <a:pt x="4898" y="23671"/>
                  </a:lnTo>
                  <a:lnTo>
                    <a:pt x="5417" y="22336"/>
                  </a:lnTo>
                  <a:lnTo>
                    <a:pt x="5961" y="20926"/>
                  </a:lnTo>
                  <a:lnTo>
                    <a:pt x="6481" y="19442"/>
                  </a:lnTo>
                  <a:lnTo>
                    <a:pt x="7025" y="17908"/>
                  </a:lnTo>
                  <a:lnTo>
                    <a:pt x="7544" y="16300"/>
                  </a:lnTo>
                  <a:lnTo>
                    <a:pt x="8039" y="14717"/>
                  </a:lnTo>
                  <a:lnTo>
                    <a:pt x="8509" y="13159"/>
                  </a:lnTo>
                  <a:lnTo>
                    <a:pt x="8930" y="11626"/>
                  </a:lnTo>
                  <a:lnTo>
                    <a:pt x="9325" y="10166"/>
                  </a:lnTo>
                  <a:lnTo>
                    <a:pt x="9672" y="8781"/>
                  </a:lnTo>
                  <a:lnTo>
                    <a:pt x="9993" y="7470"/>
                  </a:lnTo>
                  <a:lnTo>
                    <a:pt x="10265" y="6234"/>
                  </a:lnTo>
                  <a:lnTo>
                    <a:pt x="10463" y="5071"/>
                  </a:lnTo>
                  <a:lnTo>
                    <a:pt x="10661" y="4007"/>
                  </a:lnTo>
                  <a:lnTo>
                    <a:pt x="10785" y="3068"/>
                  </a:lnTo>
                  <a:lnTo>
                    <a:pt x="10859" y="2227"/>
                  </a:lnTo>
                  <a:lnTo>
                    <a:pt x="10884" y="1509"/>
                  </a:lnTo>
                  <a:lnTo>
                    <a:pt x="10859" y="916"/>
                  </a:lnTo>
                  <a:lnTo>
                    <a:pt x="10834" y="693"/>
                  </a:lnTo>
                  <a:lnTo>
                    <a:pt x="10785" y="470"/>
                  </a:lnTo>
                  <a:lnTo>
                    <a:pt x="10710" y="297"/>
                  </a:lnTo>
                  <a:lnTo>
                    <a:pt x="10636" y="174"/>
                  </a:lnTo>
                  <a:lnTo>
                    <a:pt x="10562" y="75"/>
                  </a:lnTo>
                  <a:lnTo>
                    <a:pt x="10463" y="25"/>
                  </a:lnTo>
                  <a:lnTo>
                    <a:pt x="1033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648;p66"/>
            <p:cNvSpPr/>
            <p:nvPr/>
          </p:nvSpPr>
          <p:spPr>
            <a:xfrm>
              <a:off x="4784525" y="1874300"/>
              <a:ext cx="819350" cy="641875"/>
            </a:xfrm>
            <a:custGeom>
              <a:avLst/>
              <a:gdLst/>
              <a:ahLst/>
              <a:cxnLst/>
              <a:rect l="l" t="t" r="r" b="b"/>
              <a:pathLst>
                <a:path w="32774" h="25675" extrusionOk="0">
                  <a:moveTo>
                    <a:pt x="28643" y="0"/>
                  </a:moveTo>
                  <a:lnTo>
                    <a:pt x="0" y="19466"/>
                  </a:lnTo>
                  <a:lnTo>
                    <a:pt x="4057" y="25427"/>
                  </a:lnTo>
                  <a:lnTo>
                    <a:pt x="4156" y="25526"/>
                  </a:lnTo>
                  <a:lnTo>
                    <a:pt x="4304" y="25600"/>
                  </a:lnTo>
                  <a:lnTo>
                    <a:pt x="4453" y="25650"/>
                  </a:lnTo>
                  <a:lnTo>
                    <a:pt x="4650" y="25675"/>
                  </a:lnTo>
                  <a:lnTo>
                    <a:pt x="4898" y="25675"/>
                  </a:lnTo>
                  <a:lnTo>
                    <a:pt x="5170" y="25650"/>
                  </a:lnTo>
                  <a:lnTo>
                    <a:pt x="5442" y="25600"/>
                  </a:lnTo>
                  <a:lnTo>
                    <a:pt x="5788" y="25526"/>
                  </a:lnTo>
                  <a:lnTo>
                    <a:pt x="6505" y="25304"/>
                  </a:lnTo>
                  <a:lnTo>
                    <a:pt x="7346" y="25007"/>
                  </a:lnTo>
                  <a:lnTo>
                    <a:pt x="8286" y="24611"/>
                  </a:lnTo>
                  <a:lnTo>
                    <a:pt x="9325" y="24141"/>
                  </a:lnTo>
                  <a:lnTo>
                    <a:pt x="10438" y="23597"/>
                  </a:lnTo>
                  <a:lnTo>
                    <a:pt x="11626" y="22979"/>
                  </a:lnTo>
                  <a:lnTo>
                    <a:pt x="12887" y="22286"/>
                  </a:lnTo>
                  <a:lnTo>
                    <a:pt x="14198" y="21519"/>
                  </a:lnTo>
                  <a:lnTo>
                    <a:pt x="15558" y="20703"/>
                  </a:lnTo>
                  <a:lnTo>
                    <a:pt x="16968" y="19837"/>
                  </a:lnTo>
                  <a:lnTo>
                    <a:pt x="18427" y="18897"/>
                  </a:lnTo>
                  <a:lnTo>
                    <a:pt x="19887" y="17908"/>
                  </a:lnTo>
                  <a:lnTo>
                    <a:pt x="21346" y="16919"/>
                  </a:lnTo>
                  <a:lnTo>
                    <a:pt x="22756" y="15905"/>
                  </a:lnTo>
                  <a:lnTo>
                    <a:pt x="24067" y="14915"/>
                  </a:lnTo>
                  <a:lnTo>
                    <a:pt x="25353" y="13950"/>
                  </a:lnTo>
                  <a:lnTo>
                    <a:pt x="26540" y="13011"/>
                  </a:lnTo>
                  <a:lnTo>
                    <a:pt x="27629" y="12095"/>
                  </a:lnTo>
                  <a:lnTo>
                    <a:pt x="28643" y="11230"/>
                  </a:lnTo>
                  <a:lnTo>
                    <a:pt x="29583" y="10389"/>
                  </a:lnTo>
                  <a:lnTo>
                    <a:pt x="30399" y="9597"/>
                  </a:lnTo>
                  <a:lnTo>
                    <a:pt x="31091" y="8880"/>
                  </a:lnTo>
                  <a:lnTo>
                    <a:pt x="31685" y="8187"/>
                  </a:lnTo>
                  <a:lnTo>
                    <a:pt x="32155" y="7594"/>
                  </a:lnTo>
                  <a:lnTo>
                    <a:pt x="32353" y="7322"/>
                  </a:lnTo>
                  <a:lnTo>
                    <a:pt x="32501" y="7074"/>
                  </a:lnTo>
                  <a:lnTo>
                    <a:pt x="32625" y="6827"/>
                  </a:lnTo>
                  <a:lnTo>
                    <a:pt x="32699" y="6604"/>
                  </a:lnTo>
                  <a:lnTo>
                    <a:pt x="32773" y="6406"/>
                  </a:lnTo>
                  <a:lnTo>
                    <a:pt x="32773" y="6233"/>
                  </a:lnTo>
                  <a:lnTo>
                    <a:pt x="32749" y="6085"/>
                  </a:lnTo>
                  <a:lnTo>
                    <a:pt x="32699" y="5961"/>
                  </a:lnTo>
                  <a:lnTo>
                    <a:pt x="286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649;p66"/>
            <p:cNvSpPr/>
            <p:nvPr/>
          </p:nvSpPr>
          <p:spPr>
            <a:xfrm>
              <a:off x="4784525" y="1874300"/>
              <a:ext cx="819350" cy="641875"/>
            </a:xfrm>
            <a:custGeom>
              <a:avLst/>
              <a:gdLst/>
              <a:ahLst/>
              <a:cxnLst/>
              <a:rect l="l" t="t" r="r" b="b"/>
              <a:pathLst>
                <a:path w="32774" h="25675" fill="none" extrusionOk="0">
                  <a:moveTo>
                    <a:pt x="0" y="19466"/>
                  </a:moveTo>
                  <a:lnTo>
                    <a:pt x="4057" y="25427"/>
                  </a:lnTo>
                  <a:lnTo>
                    <a:pt x="4057" y="25427"/>
                  </a:lnTo>
                  <a:lnTo>
                    <a:pt x="4156" y="25526"/>
                  </a:lnTo>
                  <a:lnTo>
                    <a:pt x="4304" y="25600"/>
                  </a:lnTo>
                  <a:lnTo>
                    <a:pt x="4453" y="25650"/>
                  </a:lnTo>
                  <a:lnTo>
                    <a:pt x="4650" y="25675"/>
                  </a:lnTo>
                  <a:lnTo>
                    <a:pt x="4898" y="25675"/>
                  </a:lnTo>
                  <a:lnTo>
                    <a:pt x="5170" y="25650"/>
                  </a:lnTo>
                  <a:lnTo>
                    <a:pt x="5442" y="25600"/>
                  </a:lnTo>
                  <a:lnTo>
                    <a:pt x="5788" y="25526"/>
                  </a:lnTo>
                  <a:lnTo>
                    <a:pt x="6505" y="25304"/>
                  </a:lnTo>
                  <a:lnTo>
                    <a:pt x="7346" y="25007"/>
                  </a:lnTo>
                  <a:lnTo>
                    <a:pt x="8286" y="24611"/>
                  </a:lnTo>
                  <a:lnTo>
                    <a:pt x="9325" y="24141"/>
                  </a:lnTo>
                  <a:lnTo>
                    <a:pt x="10438" y="23597"/>
                  </a:lnTo>
                  <a:lnTo>
                    <a:pt x="11626" y="22979"/>
                  </a:lnTo>
                  <a:lnTo>
                    <a:pt x="12887" y="22286"/>
                  </a:lnTo>
                  <a:lnTo>
                    <a:pt x="14198" y="21519"/>
                  </a:lnTo>
                  <a:lnTo>
                    <a:pt x="15558" y="20703"/>
                  </a:lnTo>
                  <a:lnTo>
                    <a:pt x="16968" y="19837"/>
                  </a:lnTo>
                  <a:lnTo>
                    <a:pt x="18427" y="18897"/>
                  </a:lnTo>
                  <a:lnTo>
                    <a:pt x="19887" y="17908"/>
                  </a:lnTo>
                  <a:lnTo>
                    <a:pt x="19887" y="17908"/>
                  </a:lnTo>
                  <a:lnTo>
                    <a:pt x="21346" y="16919"/>
                  </a:lnTo>
                  <a:lnTo>
                    <a:pt x="22756" y="15905"/>
                  </a:lnTo>
                  <a:lnTo>
                    <a:pt x="24067" y="14915"/>
                  </a:lnTo>
                  <a:lnTo>
                    <a:pt x="25353" y="13950"/>
                  </a:lnTo>
                  <a:lnTo>
                    <a:pt x="26540" y="13011"/>
                  </a:lnTo>
                  <a:lnTo>
                    <a:pt x="27629" y="12095"/>
                  </a:lnTo>
                  <a:lnTo>
                    <a:pt x="28643" y="11230"/>
                  </a:lnTo>
                  <a:lnTo>
                    <a:pt x="29583" y="10389"/>
                  </a:lnTo>
                  <a:lnTo>
                    <a:pt x="30399" y="9597"/>
                  </a:lnTo>
                  <a:lnTo>
                    <a:pt x="31091" y="8880"/>
                  </a:lnTo>
                  <a:lnTo>
                    <a:pt x="31685" y="8187"/>
                  </a:lnTo>
                  <a:lnTo>
                    <a:pt x="32155" y="7594"/>
                  </a:lnTo>
                  <a:lnTo>
                    <a:pt x="32353" y="7322"/>
                  </a:lnTo>
                  <a:lnTo>
                    <a:pt x="32501" y="7074"/>
                  </a:lnTo>
                  <a:lnTo>
                    <a:pt x="32625" y="6827"/>
                  </a:lnTo>
                  <a:lnTo>
                    <a:pt x="32699" y="6604"/>
                  </a:lnTo>
                  <a:lnTo>
                    <a:pt x="32773" y="6406"/>
                  </a:lnTo>
                  <a:lnTo>
                    <a:pt x="32773" y="6233"/>
                  </a:lnTo>
                  <a:lnTo>
                    <a:pt x="32749" y="6085"/>
                  </a:lnTo>
                  <a:lnTo>
                    <a:pt x="32699" y="5961"/>
                  </a:lnTo>
                  <a:lnTo>
                    <a:pt x="28643" y="0"/>
                  </a:lnTo>
                  <a:lnTo>
                    <a:pt x="0" y="1946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650;p66"/>
            <p:cNvSpPr/>
            <p:nvPr/>
          </p:nvSpPr>
          <p:spPr>
            <a:xfrm>
              <a:off x="4782675" y="1868100"/>
              <a:ext cx="719775" cy="499050"/>
            </a:xfrm>
            <a:custGeom>
              <a:avLst/>
              <a:gdLst/>
              <a:ahLst/>
              <a:cxnLst/>
              <a:rect l="l" t="t" r="r" b="b"/>
              <a:pathLst>
                <a:path w="28791" h="19962" extrusionOk="0">
                  <a:moveTo>
                    <a:pt x="27876" y="1"/>
                  </a:moveTo>
                  <a:lnTo>
                    <a:pt x="27628" y="26"/>
                  </a:lnTo>
                  <a:lnTo>
                    <a:pt x="27332" y="75"/>
                  </a:lnTo>
                  <a:lnTo>
                    <a:pt x="27010" y="149"/>
                  </a:lnTo>
                  <a:lnTo>
                    <a:pt x="26268" y="372"/>
                  </a:lnTo>
                  <a:lnTo>
                    <a:pt x="25427" y="669"/>
                  </a:lnTo>
                  <a:lnTo>
                    <a:pt x="24487" y="1065"/>
                  </a:lnTo>
                  <a:lnTo>
                    <a:pt x="23448" y="1534"/>
                  </a:lnTo>
                  <a:lnTo>
                    <a:pt x="22335" y="2079"/>
                  </a:lnTo>
                  <a:lnTo>
                    <a:pt x="21148" y="2697"/>
                  </a:lnTo>
                  <a:lnTo>
                    <a:pt x="19887" y="3390"/>
                  </a:lnTo>
                  <a:lnTo>
                    <a:pt x="18576" y="4132"/>
                  </a:lnTo>
                  <a:lnTo>
                    <a:pt x="17215" y="4973"/>
                  </a:lnTo>
                  <a:lnTo>
                    <a:pt x="15805" y="5838"/>
                  </a:lnTo>
                  <a:lnTo>
                    <a:pt x="14371" y="6778"/>
                  </a:lnTo>
                  <a:lnTo>
                    <a:pt x="12887" y="7768"/>
                  </a:lnTo>
                  <a:lnTo>
                    <a:pt x="11427" y="8757"/>
                  </a:lnTo>
                  <a:lnTo>
                    <a:pt x="10042" y="9771"/>
                  </a:lnTo>
                  <a:lnTo>
                    <a:pt x="8707" y="10760"/>
                  </a:lnTo>
                  <a:lnTo>
                    <a:pt x="7445" y="11725"/>
                  </a:lnTo>
                  <a:lnTo>
                    <a:pt x="6258" y="12665"/>
                  </a:lnTo>
                  <a:lnTo>
                    <a:pt x="5145" y="13580"/>
                  </a:lnTo>
                  <a:lnTo>
                    <a:pt x="4131" y="14446"/>
                  </a:lnTo>
                  <a:lnTo>
                    <a:pt x="3216" y="15287"/>
                  </a:lnTo>
                  <a:lnTo>
                    <a:pt x="2399" y="16078"/>
                  </a:lnTo>
                  <a:lnTo>
                    <a:pt x="1682" y="16796"/>
                  </a:lnTo>
                  <a:lnTo>
                    <a:pt x="1088" y="17488"/>
                  </a:lnTo>
                  <a:lnTo>
                    <a:pt x="619" y="18082"/>
                  </a:lnTo>
                  <a:lnTo>
                    <a:pt x="421" y="18354"/>
                  </a:lnTo>
                  <a:lnTo>
                    <a:pt x="272" y="18601"/>
                  </a:lnTo>
                  <a:lnTo>
                    <a:pt x="149" y="18849"/>
                  </a:lnTo>
                  <a:lnTo>
                    <a:pt x="74" y="19071"/>
                  </a:lnTo>
                  <a:lnTo>
                    <a:pt x="25" y="19269"/>
                  </a:lnTo>
                  <a:lnTo>
                    <a:pt x="0" y="19442"/>
                  </a:lnTo>
                  <a:lnTo>
                    <a:pt x="25" y="19591"/>
                  </a:lnTo>
                  <a:lnTo>
                    <a:pt x="74" y="19714"/>
                  </a:lnTo>
                  <a:lnTo>
                    <a:pt x="173" y="19813"/>
                  </a:lnTo>
                  <a:lnTo>
                    <a:pt x="297" y="19887"/>
                  </a:lnTo>
                  <a:lnTo>
                    <a:pt x="470" y="19937"/>
                  </a:lnTo>
                  <a:lnTo>
                    <a:pt x="668" y="19962"/>
                  </a:lnTo>
                  <a:lnTo>
                    <a:pt x="915" y="19962"/>
                  </a:lnTo>
                  <a:lnTo>
                    <a:pt x="1163" y="19937"/>
                  </a:lnTo>
                  <a:lnTo>
                    <a:pt x="1459" y="19887"/>
                  </a:lnTo>
                  <a:lnTo>
                    <a:pt x="1781" y="19813"/>
                  </a:lnTo>
                  <a:lnTo>
                    <a:pt x="2523" y="19591"/>
                  </a:lnTo>
                  <a:lnTo>
                    <a:pt x="3364" y="19294"/>
                  </a:lnTo>
                  <a:lnTo>
                    <a:pt x="4304" y="18898"/>
                  </a:lnTo>
                  <a:lnTo>
                    <a:pt x="5343" y="18428"/>
                  </a:lnTo>
                  <a:lnTo>
                    <a:pt x="6456" y="17884"/>
                  </a:lnTo>
                  <a:lnTo>
                    <a:pt x="7643" y="17266"/>
                  </a:lnTo>
                  <a:lnTo>
                    <a:pt x="8905" y="16573"/>
                  </a:lnTo>
                  <a:lnTo>
                    <a:pt x="10215" y="15806"/>
                  </a:lnTo>
                  <a:lnTo>
                    <a:pt x="11576" y="14990"/>
                  </a:lnTo>
                  <a:lnTo>
                    <a:pt x="12986" y="14100"/>
                  </a:lnTo>
                  <a:lnTo>
                    <a:pt x="14420" y="13184"/>
                  </a:lnTo>
                  <a:lnTo>
                    <a:pt x="15904" y="12195"/>
                  </a:lnTo>
                  <a:lnTo>
                    <a:pt x="17364" y="11181"/>
                  </a:lnTo>
                  <a:lnTo>
                    <a:pt x="18749" y="10192"/>
                  </a:lnTo>
                  <a:lnTo>
                    <a:pt x="20084" y="9202"/>
                  </a:lnTo>
                  <a:lnTo>
                    <a:pt x="21346" y="8237"/>
                  </a:lnTo>
                  <a:lnTo>
                    <a:pt x="22558" y="7298"/>
                  </a:lnTo>
                  <a:lnTo>
                    <a:pt x="23646" y="6382"/>
                  </a:lnTo>
                  <a:lnTo>
                    <a:pt x="24660" y="5492"/>
                  </a:lnTo>
                  <a:lnTo>
                    <a:pt x="25575" y="4651"/>
                  </a:lnTo>
                  <a:lnTo>
                    <a:pt x="26392" y="3884"/>
                  </a:lnTo>
                  <a:lnTo>
                    <a:pt x="27109" y="3142"/>
                  </a:lnTo>
                  <a:lnTo>
                    <a:pt x="27703" y="2474"/>
                  </a:lnTo>
                  <a:lnTo>
                    <a:pt x="28173" y="1881"/>
                  </a:lnTo>
                  <a:lnTo>
                    <a:pt x="28370" y="1584"/>
                  </a:lnTo>
                  <a:lnTo>
                    <a:pt x="28519" y="1337"/>
                  </a:lnTo>
                  <a:lnTo>
                    <a:pt x="28643" y="1114"/>
                  </a:lnTo>
                  <a:lnTo>
                    <a:pt x="28717" y="891"/>
                  </a:lnTo>
                  <a:lnTo>
                    <a:pt x="28766" y="693"/>
                  </a:lnTo>
                  <a:lnTo>
                    <a:pt x="28791" y="520"/>
                  </a:lnTo>
                  <a:lnTo>
                    <a:pt x="28766" y="372"/>
                  </a:lnTo>
                  <a:lnTo>
                    <a:pt x="28717" y="248"/>
                  </a:lnTo>
                  <a:lnTo>
                    <a:pt x="28618" y="149"/>
                  </a:lnTo>
                  <a:lnTo>
                    <a:pt x="28494" y="75"/>
                  </a:lnTo>
                  <a:lnTo>
                    <a:pt x="28321" y="26"/>
                  </a:lnTo>
                  <a:lnTo>
                    <a:pt x="28123" y="1"/>
                  </a:lnTo>
                  <a:close/>
                </a:path>
              </a:pathLst>
            </a:custGeom>
            <a:solidFill>
              <a:srgbClr val="EA9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651;p66"/>
            <p:cNvSpPr/>
            <p:nvPr/>
          </p:nvSpPr>
          <p:spPr>
            <a:xfrm>
              <a:off x="4782675" y="1868100"/>
              <a:ext cx="719775" cy="499050"/>
            </a:xfrm>
            <a:custGeom>
              <a:avLst/>
              <a:gdLst/>
              <a:ahLst/>
              <a:cxnLst/>
              <a:rect l="l" t="t" r="r" b="b"/>
              <a:pathLst>
                <a:path w="28791" h="19962" fill="none" extrusionOk="0">
                  <a:moveTo>
                    <a:pt x="28717" y="248"/>
                  </a:moveTo>
                  <a:lnTo>
                    <a:pt x="28717" y="248"/>
                  </a:lnTo>
                  <a:lnTo>
                    <a:pt x="28766" y="372"/>
                  </a:lnTo>
                  <a:lnTo>
                    <a:pt x="28791" y="520"/>
                  </a:lnTo>
                  <a:lnTo>
                    <a:pt x="28766" y="693"/>
                  </a:lnTo>
                  <a:lnTo>
                    <a:pt x="28717" y="891"/>
                  </a:lnTo>
                  <a:lnTo>
                    <a:pt x="28643" y="1114"/>
                  </a:lnTo>
                  <a:lnTo>
                    <a:pt x="28519" y="1337"/>
                  </a:lnTo>
                  <a:lnTo>
                    <a:pt x="28370" y="1584"/>
                  </a:lnTo>
                  <a:lnTo>
                    <a:pt x="28173" y="1881"/>
                  </a:lnTo>
                  <a:lnTo>
                    <a:pt x="27703" y="2474"/>
                  </a:lnTo>
                  <a:lnTo>
                    <a:pt x="27109" y="3142"/>
                  </a:lnTo>
                  <a:lnTo>
                    <a:pt x="26392" y="3884"/>
                  </a:lnTo>
                  <a:lnTo>
                    <a:pt x="25575" y="4651"/>
                  </a:lnTo>
                  <a:lnTo>
                    <a:pt x="24660" y="5492"/>
                  </a:lnTo>
                  <a:lnTo>
                    <a:pt x="23646" y="6382"/>
                  </a:lnTo>
                  <a:lnTo>
                    <a:pt x="22558" y="7298"/>
                  </a:lnTo>
                  <a:lnTo>
                    <a:pt x="21346" y="8237"/>
                  </a:lnTo>
                  <a:lnTo>
                    <a:pt x="20084" y="9202"/>
                  </a:lnTo>
                  <a:lnTo>
                    <a:pt x="18749" y="10192"/>
                  </a:lnTo>
                  <a:lnTo>
                    <a:pt x="17364" y="11181"/>
                  </a:lnTo>
                  <a:lnTo>
                    <a:pt x="15904" y="12195"/>
                  </a:lnTo>
                  <a:lnTo>
                    <a:pt x="15904" y="12195"/>
                  </a:lnTo>
                  <a:lnTo>
                    <a:pt x="14420" y="13184"/>
                  </a:lnTo>
                  <a:lnTo>
                    <a:pt x="12986" y="14100"/>
                  </a:lnTo>
                  <a:lnTo>
                    <a:pt x="11576" y="14990"/>
                  </a:lnTo>
                  <a:lnTo>
                    <a:pt x="10215" y="15806"/>
                  </a:lnTo>
                  <a:lnTo>
                    <a:pt x="8905" y="16573"/>
                  </a:lnTo>
                  <a:lnTo>
                    <a:pt x="7643" y="17266"/>
                  </a:lnTo>
                  <a:lnTo>
                    <a:pt x="6456" y="17884"/>
                  </a:lnTo>
                  <a:lnTo>
                    <a:pt x="5343" y="18428"/>
                  </a:lnTo>
                  <a:lnTo>
                    <a:pt x="4304" y="18898"/>
                  </a:lnTo>
                  <a:lnTo>
                    <a:pt x="3364" y="19294"/>
                  </a:lnTo>
                  <a:lnTo>
                    <a:pt x="2523" y="19591"/>
                  </a:lnTo>
                  <a:lnTo>
                    <a:pt x="1781" y="19813"/>
                  </a:lnTo>
                  <a:lnTo>
                    <a:pt x="1459" y="19887"/>
                  </a:lnTo>
                  <a:lnTo>
                    <a:pt x="1163" y="19937"/>
                  </a:lnTo>
                  <a:lnTo>
                    <a:pt x="915" y="19962"/>
                  </a:lnTo>
                  <a:lnTo>
                    <a:pt x="668" y="19962"/>
                  </a:lnTo>
                  <a:lnTo>
                    <a:pt x="470" y="19937"/>
                  </a:lnTo>
                  <a:lnTo>
                    <a:pt x="297" y="19887"/>
                  </a:lnTo>
                  <a:lnTo>
                    <a:pt x="173" y="19813"/>
                  </a:lnTo>
                  <a:lnTo>
                    <a:pt x="74" y="19714"/>
                  </a:lnTo>
                  <a:lnTo>
                    <a:pt x="74" y="19714"/>
                  </a:lnTo>
                  <a:lnTo>
                    <a:pt x="25" y="19591"/>
                  </a:lnTo>
                  <a:lnTo>
                    <a:pt x="0" y="19442"/>
                  </a:lnTo>
                  <a:lnTo>
                    <a:pt x="25" y="19269"/>
                  </a:lnTo>
                  <a:lnTo>
                    <a:pt x="74" y="19071"/>
                  </a:lnTo>
                  <a:lnTo>
                    <a:pt x="149" y="18849"/>
                  </a:lnTo>
                  <a:lnTo>
                    <a:pt x="272" y="18601"/>
                  </a:lnTo>
                  <a:lnTo>
                    <a:pt x="421" y="18354"/>
                  </a:lnTo>
                  <a:lnTo>
                    <a:pt x="619" y="18082"/>
                  </a:lnTo>
                  <a:lnTo>
                    <a:pt x="1088" y="17488"/>
                  </a:lnTo>
                  <a:lnTo>
                    <a:pt x="1682" y="16796"/>
                  </a:lnTo>
                  <a:lnTo>
                    <a:pt x="2399" y="16078"/>
                  </a:lnTo>
                  <a:lnTo>
                    <a:pt x="3216" y="15287"/>
                  </a:lnTo>
                  <a:lnTo>
                    <a:pt x="4131" y="14446"/>
                  </a:lnTo>
                  <a:lnTo>
                    <a:pt x="5145" y="13580"/>
                  </a:lnTo>
                  <a:lnTo>
                    <a:pt x="6258" y="12665"/>
                  </a:lnTo>
                  <a:lnTo>
                    <a:pt x="7445" y="11725"/>
                  </a:lnTo>
                  <a:lnTo>
                    <a:pt x="8707" y="10760"/>
                  </a:lnTo>
                  <a:lnTo>
                    <a:pt x="10042" y="9771"/>
                  </a:lnTo>
                  <a:lnTo>
                    <a:pt x="11427" y="8757"/>
                  </a:lnTo>
                  <a:lnTo>
                    <a:pt x="12887" y="7768"/>
                  </a:lnTo>
                  <a:lnTo>
                    <a:pt x="12887" y="7768"/>
                  </a:lnTo>
                  <a:lnTo>
                    <a:pt x="14371" y="6778"/>
                  </a:lnTo>
                  <a:lnTo>
                    <a:pt x="15805" y="5838"/>
                  </a:lnTo>
                  <a:lnTo>
                    <a:pt x="17215" y="4973"/>
                  </a:lnTo>
                  <a:lnTo>
                    <a:pt x="18576" y="4132"/>
                  </a:lnTo>
                  <a:lnTo>
                    <a:pt x="19887" y="3390"/>
                  </a:lnTo>
                  <a:lnTo>
                    <a:pt x="21148" y="2697"/>
                  </a:lnTo>
                  <a:lnTo>
                    <a:pt x="22335" y="2079"/>
                  </a:lnTo>
                  <a:lnTo>
                    <a:pt x="23448" y="1534"/>
                  </a:lnTo>
                  <a:lnTo>
                    <a:pt x="24487" y="1065"/>
                  </a:lnTo>
                  <a:lnTo>
                    <a:pt x="25427" y="669"/>
                  </a:lnTo>
                  <a:lnTo>
                    <a:pt x="26268" y="372"/>
                  </a:lnTo>
                  <a:lnTo>
                    <a:pt x="27010" y="149"/>
                  </a:lnTo>
                  <a:lnTo>
                    <a:pt x="27332" y="75"/>
                  </a:lnTo>
                  <a:lnTo>
                    <a:pt x="27628" y="26"/>
                  </a:lnTo>
                  <a:lnTo>
                    <a:pt x="27876" y="1"/>
                  </a:lnTo>
                  <a:lnTo>
                    <a:pt x="28123" y="1"/>
                  </a:lnTo>
                  <a:lnTo>
                    <a:pt x="28321" y="26"/>
                  </a:lnTo>
                  <a:lnTo>
                    <a:pt x="28494" y="75"/>
                  </a:lnTo>
                  <a:lnTo>
                    <a:pt x="28618" y="149"/>
                  </a:lnTo>
                  <a:lnTo>
                    <a:pt x="28717" y="24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4652;p66"/>
            <p:cNvSpPr/>
            <p:nvPr/>
          </p:nvSpPr>
          <p:spPr>
            <a:xfrm>
              <a:off x="4799350" y="1884800"/>
              <a:ext cx="680850" cy="469375"/>
            </a:xfrm>
            <a:custGeom>
              <a:avLst/>
              <a:gdLst/>
              <a:ahLst/>
              <a:cxnLst/>
              <a:rect l="l" t="t" r="r" b="b"/>
              <a:pathLst>
                <a:path w="27234" h="18775" extrusionOk="0">
                  <a:moveTo>
                    <a:pt x="26442" y="1"/>
                  </a:moveTo>
                  <a:lnTo>
                    <a:pt x="26195" y="50"/>
                  </a:lnTo>
                  <a:lnTo>
                    <a:pt x="25626" y="199"/>
                  </a:lnTo>
                  <a:lnTo>
                    <a:pt x="24933" y="421"/>
                  </a:lnTo>
                  <a:lnTo>
                    <a:pt x="24166" y="718"/>
                  </a:lnTo>
                  <a:lnTo>
                    <a:pt x="23276" y="1114"/>
                  </a:lnTo>
                  <a:lnTo>
                    <a:pt x="22311" y="1584"/>
                  </a:lnTo>
                  <a:lnTo>
                    <a:pt x="21273" y="2128"/>
                  </a:lnTo>
                  <a:lnTo>
                    <a:pt x="20159" y="2722"/>
                  </a:lnTo>
                  <a:lnTo>
                    <a:pt x="18972" y="3389"/>
                  </a:lnTo>
                  <a:lnTo>
                    <a:pt x="17736" y="4131"/>
                  </a:lnTo>
                  <a:lnTo>
                    <a:pt x="16449" y="4898"/>
                  </a:lnTo>
                  <a:lnTo>
                    <a:pt x="15138" y="5739"/>
                  </a:lnTo>
                  <a:lnTo>
                    <a:pt x="13753" y="6630"/>
                  </a:lnTo>
                  <a:lnTo>
                    <a:pt x="12368" y="7569"/>
                  </a:lnTo>
                  <a:lnTo>
                    <a:pt x="10983" y="8509"/>
                  </a:lnTo>
                  <a:lnTo>
                    <a:pt x="9672" y="9449"/>
                  </a:lnTo>
                  <a:lnTo>
                    <a:pt x="8386" y="10389"/>
                  </a:lnTo>
                  <a:lnTo>
                    <a:pt x="7199" y="11304"/>
                  </a:lnTo>
                  <a:lnTo>
                    <a:pt x="6061" y="12170"/>
                  </a:lnTo>
                  <a:lnTo>
                    <a:pt x="4997" y="13036"/>
                  </a:lnTo>
                  <a:lnTo>
                    <a:pt x="4033" y="13852"/>
                  </a:lnTo>
                  <a:lnTo>
                    <a:pt x="3142" y="14619"/>
                  </a:lnTo>
                  <a:lnTo>
                    <a:pt x="2351" y="15336"/>
                  </a:lnTo>
                  <a:lnTo>
                    <a:pt x="1683" y="16004"/>
                  </a:lnTo>
                  <a:lnTo>
                    <a:pt x="1089" y="16622"/>
                  </a:lnTo>
                  <a:lnTo>
                    <a:pt x="644" y="17166"/>
                  </a:lnTo>
                  <a:lnTo>
                    <a:pt x="298" y="17636"/>
                  </a:lnTo>
                  <a:lnTo>
                    <a:pt x="174" y="17859"/>
                  </a:lnTo>
                  <a:lnTo>
                    <a:pt x="75" y="18057"/>
                  </a:lnTo>
                  <a:lnTo>
                    <a:pt x="26" y="18230"/>
                  </a:lnTo>
                  <a:lnTo>
                    <a:pt x="1" y="18378"/>
                  </a:lnTo>
                  <a:lnTo>
                    <a:pt x="1" y="18502"/>
                  </a:lnTo>
                  <a:lnTo>
                    <a:pt x="50" y="18601"/>
                  </a:lnTo>
                  <a:lnTo>
                    <a:pt x="125" y="18675"/>
                  </a:lnTo>
                  <a:lnTo>
                    <a:pt x="248" y="18749"/>
                  </a:lnTo>
                  <a:lnTo>
                    <a:pt x="397" y="18774"/>
                  </a:lnTo>
                  <a:lnTo>
                    <a:pt x="792" y="18774"/>
                  </a:lnTo>
                  <a:lnTo>
                    <a:pt x="1040" y="18725"/>
                  </a:lnTo>
                  <a:lnTo>
                    <a:pt x="1609" y="18576"/>
                  </a:lnTo>
                  <a:lnTo>
                    <a:pt x="2277" y="18354"/>
                  </a:lnTo>
                  <a:lnTo>
                    <a:pt x="3068" y="18057"/>
                  </a:lnTo>
                  <a:lnTo>
                    <a:pt x="3934" y="17661"/>
                  </a:lnTo>
                  <a:lnTo>
                    <a:pt x="4898" y="17191"/>
                  </a:lnTo>
                  <a:lnTo>
                    <a:pt x="5937" y="16647"/>
                  </a:lnTo>
                  <a:lnTo>
                    <a:pt x="7050" y="16053"/>
                  </a:lnTo>
                  <a:lnTo>
                    <a:pt x="8238" y="15386"/>
                  </a:lnTo>
                  <a:lnTo>
                    <a:pt x="9474" y="14644"/>
                  </a:lnTo>
                  <a:lnTo>
                    <a:pt x="10760" y="13877"/>
                  </a:lnTo>
                  <a:lnTo>
                    <a:pt x="12096" y="13036"/>
                  </a:lnTo>
                  <a:lnTo>
                    <a:pt x="13456" y="12145"/>
                  </a:lnTo>
                  <a:lnTo>
                    <a:pt x="14842" y="11205"/>
                  </a:lnTo>
                  <a:lnTo>
                    <a:pt x="16227" y="10266"/>
                  </a:lnTo>
                  <a:lnTo>
                    <a:pt x="17562" y="9326"/>
                  </a:lnTo>
                  <a:lnTo>
                    <a:pt x="18824" y="8386"/>
                  </a:lnTo>
                  <a:lnTo>
                    <a:pt x="20036" y="7471"/>
                  </a:lnTo>
                  <a:lnTo>
                    <a:pt x="21174" y="6605"/>
                  </a:lnTo>
                  <a:lnTo>
                    <a:pt x="22212" y="5739"/>
                  </a:lnTo>
                  <a:lnTo>
                    <a:pt x="23202" y="4923"/>
                  </a:lnTo>
                  <a:lnTo>
                    <a:pt x="24068" y="4156"/>
                  </a:lnTo>
                  <a:lnTo>
                    <a:pt x="24859" y="3439"/>
                  </a:lnTo>
                  <a:lnTo>
                    <a:pt x="25552" y="2771"/>
                  </a:lnTo>
                  <a:lnTo>
                    <a:pt x="26120" y="2153"/>
                  </a:lnTo>
                  <a:lnTo>
                    <a:pt x="26590" y="1608"/>
                  </a:lnTo>
                  <a:lnTo>
                    <a:pt x="26937" y="1139"/>
                  </a:lnTo>
                  <a:lnTo>
                    <a:pt x="27060" y="916"/>
                  </a:lnTo>
                  <a:lnTo>
                    <a:pt x="27135" y="718"/>
                  </a:lnTo>
                  <a:lnTo>
                    <a:pt x="27209" y="545"/>
                  </a:lnTo>
                  <a:lnTo>
                    <a:pt x="27234" y="397"/>
                  </a:lnTo>
                  <a:lnTo>
                    <a:pt x="27209" y="273"/>
                  </a:lnTo>
                  <a:lnTo>
                    <a:pt x="27159" y="174"/>
                  </a:lnTo>
                  <a:lnTo>
                    <a:pt x="27085" y="100"/>
                  </a:lnTo>
                  <a:lnTo>
                    <a:pt x="26961" y="25"/>
                  </a:lnTo>
                  <a:lnTo>
                    <a:pt x="2681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4653;p66"/>
            <p:cNvSpPr/>
            <p:nvPr/>
          </p:nvSpPr>
          <p:spPr>
            <a:xfrm>
              <a:off x="3879850" y="1910150"/>
              <a:ext cx="801425" cy="672200"/>
            </a:xfrm>
            <a:custGeom>
              <a:avLst/>
              <a:gdLst/>
              <a:ahLst/>
              <a:cxnLst/>
              <a:rect l="l" t="t" r="r" b="b"/>
              <a:pathLst>
                <a:path w="32057" h="26888" extrusionOk="0">
                  <a:moveTo>
                    <a:pt x="4478" y="1"/>
                  </a:moveTo>
                  <a:lnTo>
                    <a:pt x="100" y="5764"/>
                  </a:lnTo>
                  <a:lnTo>
                    <a:pt x="50" y="5888"/>
                  </a:lnTo>
                  <a:lnTo>
                    <a:pt x="1" y="6036"/>
                  </a:lnTo>
                  <a:lnTo>
                    <a:pt x="26" y="6209"/>
                  </a:lnTo>
                  <a:lnTo>
                    <a:pt x="50" y="6407"/>
                  </a:lnTo>
                  <a:lnTo>
                    <a:pt x="125" y="6630"/>
                  </a:lnTo>
                  <a:lnTo>
                    <a:pt x="248" y="6877"/>
                  </a:lnTo>
                  <a:lnTo>
                    <a:pt x="397" y="7124"/>
                  </a:lnTo>
                  <a:lnTo>
                    <a:pt x="570" y="7421"/>
                  </a:lnTo>
                  <a:lnTo>
                    <a:pt x="990" y="8040"/>
                  </a:lnTo>
                  <a:lnTo>
                    <a:pt x="1559" y="8732"/>
                  </a:lnTo>
                  <a:lnTo>
                    <a:pt x="2227" y="9499"/>
                  </a:lnTo>
                  <a:lnTo>
                    <a:pt x="2994" y="10340"/>
                  </a:lnTo>
                  <a:lnTo>
                    <a:pt x="3884" y="11206"/>
                  </a:lnTo>
                  <a:lnTo>
                    <a:pt x="4849" y="12145"/>
                  </a:lnTo>
                  <a:lnTo>
                    <a:pt x="5913" y="13110"/>
                  </a:lnTo>
                  <a:lnTo>
                    <a:pt x="7026" y="14124"/>
                  </a:lnTo>
                  <a:lnTo>
                    <a:pt x="8262" y="15138"/>
                  </a:lnTo>
                  <a:lnTo>
                    <a:pt x="9524" y="16202"/>
                  </a:lnTo>
                  <a:lnTo>
                    <a:pt x="10884" y="17265"/>
                  </a:lnTo>
                  <a:lnTo>
                    <a:pt x="12269" y="18354"/>
                  </a:lnTo>
                  <a:lnTo>
                    <a:pt x="13704" y="19417"/>
                  </a:lnTo>
                  <a:lnTo>
                    <a:pt x="15089" y="20432"/>
                  </a:lnTo>
                  <a:lnTo>
                    <a:pt x="16449" y="21371"/>
                  </a:lnTo>
                  <a:lnTo>
                    <a:pt x="17785" y="22262"/>
                  </a:lnTo>
                  <a:lnTo>
                    <a:pt x="19046" y="23078"/>
                  </a:lnTo>
                  <a:lnTo>
                    <a:pt x="20258" y="23845"/>
                  </a:lnTo>
                  <a:lnTo>
                    <a:pt x="21421" y="24513"/>
                  </a:lnTo>
                  <a:lnTo>
                    <a:pt x="22509" y="25131"/>
                  </a:lnTo>
                  <a:lnTo>
                    <a:pt x="23523" y="25650"/>
                  </a:lnTo>
                  <a:lnTo>
                    <a:pt x="24439" y="26096"/>
                  </a:lnTo>
                  <a:lnTo>
                    <a:pt x="25255" y="26442"/>
                  </a:lnTo>
                  <a:lnTo>
                    <a:pt x="25972" y="26689"/>
                  </a:lnTo>
                  <a:lnTo>
                    <a:pt x="26294" y="26788"/>
                  </a:lnTo>
                  <a:lnTo>
                    <a:pt x="26590" y="26838"/>
                  </a:lnTo>
                  <a:lnTo>
                    <a:pt x="26863" y="26887"/>
                  </a:lnTo>
                  <a:lnTo>
                    <a:pt x="27283" y="26887"/>
                  </a:lnTo>
                  <a:lnTo>
                    <a:pt x="27456" y="26838"/>
                  </a:lnTo>
                  <a:lnTo>
                    <a:pt x="27605" y="26764"/>
                  </a:lnTo>
                  <a:lnTo>
                    <a:pt x="27703" y="26665"/>
                  </a:lnTo>
                  <a:lnTo>
                    <a:pt x="32057" y="20926"/>
                  </a:lnTo>
                  <a:lnTo>
                    <a:pt x="44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654;p66"/>
            <p:cNvSpPr/>
            <p:nvPr/>
          </p:nvSpPr>
          <p:spPr>
            <a:xfrm>
              <a:off x="3879850" y="1910150"/>
              <a:ext cx="801425" cy="672200"/>
            </a:xfrm>
            <a:custGeom>
              <a:avLst/>
              <a:gdLst/>
              <a:ahLst/>
              <a:cxnLst/>
              <a:rect l="l" t="t" r="r" b="b"/>
              <a:pathLst>
                <a:path w="32057" h="26888" fill="none" extrusionOk="0">
                  <a:moveTo>
                    <a:pt x="4478" y="1"/>
                  </a:moveTo>
                  <a:lnTo>
                    <a:pt x="100" y="5764"/>
                  </a:lnTo>
                  <a:lnTo>
                    <a:pt x="100" y="5764"/>
                  </a:lnTo>
                  <a:lnTo>
                    <a:pt x="50" y="5888"/>
                  </a:lnTo>
                  <a:lnTo>
                    <a:pt x="1" y="6036"/>
                  </a:lnTo>
                  <a:lnTo>
                    <a:pt x="26" y="6209"/>
                  </a:lnTo>
                  <a:lnTo>
                    <a:pt x="50" y="6407"/>
                  </a:lnTo>
                  <a:lnTo>
                    <a:pt x="125" y="6630"/>
                  </a:lnTo>
                  <a:lnTo>
                    <a:pt x="248" y="6877"/>
                  </a:lnTo>
                  <a:lnTo>
                    <a:pt x="397" y="7124"/>
                  </a:lnTo>
                  <a:lnTo>
                    <a:pt x="570" y="7421"/>
                  </a:lnTo>
                  <a:lnTo>
                    <a:pt x="990" y="8040"/>
                  </a:lnTo>
                  <a:lnTo>
                    <a:pt x="1559" y="8732"/>
                  </a:lnTo>
                  <a:lnTo>
                    <a:pt x="2227" y="9499"/>
                  </a:lnTo>
                  <a:lnTo>
                    <a:pt x="2994" y="10340"/>
                  </a:lnTo>
                  <a:lnTo>
                    <a:pt x="3884" y="11206"/>
                  </a:lnTo>
                  <a:lnTo>
                    <a:pt x="4849" y="12145"/>
                  </a:lnTo>
                  <a:lnTo>
                    <a:pt x="5913" y="13110"/>
                  </a:lnTo>
                  <a:lnTo>
                    <a:pt x="7026" y="14124"/>
                  </a:lnTo>
                  <a:lnTo>
                    <a:pt x="8262" y="15138"/>
                  </a:lnTo>
                  <a:lnTo>
                    <a:pt x="9524" y="16202"/>
                  </a:lnTo>
                  <a:lnTo>
                    <a:pt x="10884" y="17265"/>
                  </a:lnTo>
                  <a:lnTo>
                    <a:pt x="12269" y="18354"/>
                  </a:lnTo>
                  <a:lnTo>
                    <a:pt x="12269" y="18354"/>
                  </a:lnTo>
                  <a:lnTo>
                    <a:pt x="13704" y="19417"/>
                  </a:lnTo>
                  <a:lnTo>
                    <a:pt x="15089" y="20432"/>
                  </a:lnTo>
                  <a:lnTo>
                    <a:pt x="16449" y="21371"/>
                  </a:lnTo>
                  <a:lnTo>
                    <a:pt x="17785" y="22262"/>
                  </a:lnTo>
                  <a:lnTo>
                    <a:pt x="19046" y="23078"/>
                  </a:lnTo>
                  <a:lnTo>
                    <a:pt x="20258" y="23845"/>
                  </a:lnTo>
                  <a:lnTo>
                    <a:pt x="21421" y="24513"/>
                  </a:lnTo>
                  <a:lnTo>
                    <a:pt x="22509" y="25131"/>
                  </a:lnTo>
                  <a:lnTo>
                    <a:pt x="23523" y="25650"/>
                  </a:lnTo>
                  <a:lnTo>
                    <a:pt x="24439" y="26096"/>
                  </a:lnTo>
                  <a:lnTo>
                    <a:pt x="25255" y="26442"/>
                  </a:lnTo>
                  <a:lnTo>
                    <a:pt x="25972" y="26689"/>
                  </a:lnTo>
                  <a:lnTo>
                    <a:pt x="26294" y="26788"/>
                  </a:lnTo>
                  <a:lnTo>
                    <a:pt x="26590" y="26838"/>
                  </a:lnTo>
                  <a:lnTo>
                    <a:pt x="26863" y="26887"/>
                  </a:lnTo>
                  <a:lnTo>
                    <a:pt x="27085" y="26887"/>
                  </a:lnTo>
                  <a:lnTo>
                    <a:pt x="27283" y="26887"/>
                  </a:lnTo>
                  <a:lnTo>
                    <a:pt x="27456" y="26838"/>
                  </a:lnTo>
                  <a:lnTo>
                    <a:pt x="27605" y="26764"/>
                  </a:lnTo>
                  <a:lnTo>
                    <a:pt x="27703" y="26665"/>
                  </a:lnTo>
                  <a:lnTo>
                    <a:pt x="32057" y="20926"/>
                  </a:lnTo>
                  <a:lnTo>
                    <a:pt x="447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655;p66"/>
            <p:cNvSpPr/>
            <p:nvPr/>
          </p:nvSpPr>
          <p:spPr>
            <a:xfrm>
              <a:off x="3989300" y="1904600"/>
              <a:ext cx="694450" cy="534275"/>
            </a:xfrm>
            <a:custGeom>
              <a:avLst/>
              <a:gdLst/>
              <a:ahLst/>
              <a:cxnLst/>
              <a:rect l="l" t="t" r="r" b="b"/>
              <a:pathLst>
                <a:path w="27778" h="21371" extrusionOk="0">
                  <a:moveTo>
                    <a:pt x="694" y="0"/>
                  </a:moveTo>
                  <a:lnTo>
                    <a:pt x="496" y="25"/>
                  </a:lnTo>
                  <a:lnTo>
                    <a:pt x="323" y="74"/>
                  </a:lnTo>
                  <a:lnTo>
                    <a:pt x="199" y="124"/>
                  </a:lnTo>
                  <a:lnTo>
                    <a:pt x="100" y="223"/>
                  </a:lnTo>
                  <a:lnTo>
                    <a:pt x="26" y="347"/>
                  </a:lnTo>
                  <a:lnTo>
                    <a:pt x="1" y="495"/>
                  </a:lnTo>
                  <a:lnTo>
                    <a:pt x="1" y="668"/>
                  </a:lnTo>
                  <a:lnTo>
                    <a:pt x="50" y="866"/>
                  </a:lnTo>
                  <a:lnTo>
                    <a:pt x="125" y="1089"/>
                  </a:lnTo>
                  <a:lnTo>
                    <a:pt x="224" y="1336"/>
                  </a:lnTo>
                  <a:lnTo>
                    <a:pt x="372" y="1608"/>
                  </a:lnTo>
                  <a:lnTo>
                    <a:pt x="545" y="1880"/>
                  </a:lnTo>
                  <a:lnTo>
                    <a:pt x="990" y="2498"/>
                  </a:lnTo>
                  <a:lnTo>
                    <a:pt x="1535" y="3216"/>
                  </a:lnTo>
                  <a:lnTo>
                    <a:pt x="2202" y="3983"/>
                  </a:lnTo>
                  <a:lnTo>
                    <a:pt x="2994" y="4799"/>
                  </a:lnTo>
                  <a:lnTo>
                    <a:pt x="3860" y="5689"/>
                  </a:lnTo>
                  <a:lnTo>
                    <a:pt x="4824" y="6604"/>
                  </a:lnTo>
                  <a:lnTo>
                    <a:pt x="5888" y="7569"/>
                  </a:lnTo>
                  <a:lnTo>
                    <a:pt x="7026" y="8583"/>
                  </a:lnTo>
                  <a:lnTo>
                    <a:pt x="8238" y="9622"/>
                  </a:lnTo>
                  <a:lnTo>
                    <a:pt x="9524" y="10661"/>
                  </a:lnTo>
                  <a:lnTo>
                    <a:pt x="10859" y="11749"/>
                  </a:lnTo>
                  <a:lnTo>
                    <a:pt x="12269" y="12813"/>
                  </a:lnTo>
                  <a:lnTo>
                    <a:pt x="13679" y="13876"/>
                  </a:lnTo>
                  <a:lnTo>
                    <a:pt x="15089" y="14890"/>
                  </a:lnTo>
                  <a:lnTo>
                    <a:pt x="16449" y="15830"/>
                  </a:lnTo>
                  <a:lnTo>
                    <a:pt x="17760" y="16721"/>
                  </a:lnTo>
                  <a:lnTo>
                    <a:pt x="19046" y="17562"/>
                  </a:lnTo>
                  <a:lnTo>
                    <a:pt x="20258" y="18304"/>
                  </a:lnTo>
                  <a:lnTo>
                    <a:pt x="21421" y="18996"/>
                  </a:lnTo>
                  <a:lnTo>
                    <a:pt x="22485" y="19590"/>
                  </a:lnTo>
                  <a:lnTo>
                    <a:pt x="23499" y="20109"/>
                  </a:lnTo>
                  <a:lnTo>
                    <a:pt x="24414" y="20555"/>
                  </a:lnTo>
                  <a:lnTo>
                    <a:pt x="25255" y="20901"/>
                  </a:lnTo>
                  <a:lnTo>
                    <a:pt x="25972" y="21148"/>
                  </a:lnTo>
                  <a:lnTo>
                    <a:pt x="26294" y="21247"/>
                  </a:lnTo>
                  <a:lnTo>
                    <a:pt x="26566" y="21321"/>
                  </a:lnTo>
                  <a:lnTo>
                    <a:pt x="26838" y="21346"/>
                  </a:lnTo>
                  <a:lnTo>
                    <a:pt x="27085" y="21371"/>
                  </a:lnTo>
                  <a:lnTo>
                    <a:pt x="27283" y="21346"/>
                  </a:lnTo>
                  <a:lnTo>
                    <a:pt x="27431" y="21297"/>
                  </a:lnTo>
                  <a:lnTo>
                    <a:pt x="27580" y="21247"/>
                  </a:lnTo>
                  <a:lnTo>
                    <a:pt x="27679" y="21148"/>
                  </a:lnTo>
                  <a:lnTo>
                    <a:pt x="27753" y="21025"/>
                  </a:lnTo>
                  <a:lnTo>
                    <a:pt x="27778" y="20876"/>
                  </a:lnTo>
                  <a:lnTo>
                    <a:pt x="27778" y="20703"/>
                  </a:lnTo>
                  <a:lnTo>
                    <a:pt x="27728" y="20505"/>
                  </a:lnTo>
                  <a:lnTo>
                    <a:pt x="27654" y="20282"/>
                  </a:lnTo>
                  <a:lnTo>
                    <a:pt x="27530" y="20035"/>
                  </a:lnTo>
                  <a:lnTo>
                    <a:pt x="27407" y="19763"/>
                  </a:lnTo>
                  <a:lnTo>
                    <a:pt x="27234" y="19491"/>
                  </a:lnTo>
                  <a:lnTo>
                    <a:pt x="26788" y="18873"/>
                  </a:lnTo>
                  <a:lnTo>
                    <a:pt x="26219" y="18155"/>
                  </a:lnTo>
                  <a:lnTo>
                    <a:pt x="25552" y="17389"/>
                  </a:lnTo>
                  <a:lnTo>
                    <a:pt x="24785" y="16572"/>
                  </a:lnTo>
                  <a:lnTo>
                    <a:pt x="23919" y="15682"/>
                  </a:lnTo>
                  <a:lnTo>
                    <a:pt x="22930" y="14767"/>
                  </a:lnTo>
                  <a:lnTo>
                    <a:pt x="21891" y="13802"/>
                  </a:lnTo>
                  <a:lnTo>
                    <a:pt x="20753" y="12788"/>
                  </a:lnTo>
                  <a:lnTo>
                    <a:pt x="19541" y="11749"/>
                  </a:lnTo>
                  <a:lnTo>
                    <a:pt x="18255" y="10710"/>
                  </a:lnTo>
                  <a:lnTo>
                    <a:pt x="16919" y="9622"/>
                  </a:lnTo>
                  <a:lnTo>
                    <a:pt x="15509" y="8558"/>
                  </a:lnTo>
                  <a:lnTo>
                    <a:pt x="14075" y="7495"/>
                  </a:lnTo>
                  <a:lnTo>
                    <a:pt x="12690" y="6481"/>
                  </a:lnTo>
                  <a:lnTo>
                    <a:pt x="11329" y="5541"/>
                  </a:lnTo>
                  <a:lnTo>
                    <a:pt x="10018" y="4650"/>
                  </a:lnTo>
                  <a:lnTo>
                    <a:pt x="8732" y="3809"/>
                  </a:lnTo>
                  <a:lnTo>
                    <a:pt x="7520" y="3067"/>
                  </a:lnTo>
                  <a:lnTo>
                    <a:pt x="6358" y="2375"/>
                  </a:lnTo>
                  <a:lnTo>
                    <a:pt x="5269" y="1781"/>
                  </a:lnTo>
                  <a:lnTo>
                    <a:pt x="4280" y="1262"/>
                  </a:lnTo>
                  <a:lnTo>
                    <a:pt x="3340" y="816"/>
                  </a:lnTo>
                  <a:lnTo>
                    <a:pt x="2524" y="470"/>
                  </a:lnTo>
                  <a:lnTo>
                    <a:pt x="1807" y="223"/>
                  </a:lnTo>
                  <a:lnTo>
                    <a:pt x="1485" y="124"/>
                  </a:lnTo>
                  <a:lnTo>
                    <a:pt x="1188" y="50"/>
                  </a:lnTo>
                  <a:lnTo>
                    <a:pt x="941" y="25"/>
                  </a:lnTo>
                  <a:lnTo>
                    <a:pt x="694" y="0"/>
                  </a:lnTo>
                  <a:close/>
                </a:path>
              </a:pathLst>
            </a:custGeom>
            <a:solidFill>
              <a:srgbClr val="EA9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656;p66"/>
            <p:cNvSpPr/>
            <p:nvPr/>
          </p:nvSpPr>
          <p:spPr>
            <a:xfrm>
              <a:off x="3989300" y="1904600"/>
              <a:ext cx="694450" cy="534275"/>
            </a:xfrm>
            <a:custGeom>
              <a:avLst/>
              <a:gdLst/>
              <a:ahLst/>
              <a:cxnLst/>
              <a:rect l="l" t="t" r="r" b="b"/>
              <a:pathLst>
                <a:path w="27778" h="21371" fill="none" extrusionOk="0">
                  <a:moveTo>
                    <a:pt x="27679" y="21148"/>
                  </a:moveTo>
                  <a:lnTo>
                    <a:pt x="27679" y="21148"/>
                  </a:lnTo>
                  <a:lnTo>
                    <a:pt x="27580" y="21247"/>
                  </a:lnTo>
                  <a:lnTo>
                    <a:pt x="27431" y="21297"/>
                  </a:lnTo>
                  <a:lnTo>
                    <a:pt x="27283" y="21346"/>
                  </a:lnTo>
                  <a:lnTo>
                    <a:pt x="27085" y="21371"/>
                  </a:lnTo>
                  <a:lnTo>
                    <a:pt x="26838" y="21346"/>
                  </a:lnTo>
                  <a:lnTo>
                    <a:pt x="26566" y="21321"/>
                  </a:lnTo>
                  <a:lnTo>
                    <a:pt x="26294" y="21247"/>
                  </a:lnTo>
                  <a:lnTo>
                    <a:pt x="25972" y="21148"/>
                  </a:lnTo>
                  <a:lnTo>
                    <a:pt x="25255" y="20901"/>
                  </a:lnTo>
                  <a:lnTo>
                    <a:pt x="24414" y="20555"/>
                  </a:lnTo>
                  <a:lnTo>
                    <a:pt x="23499" y="20109"/>
                  </a:lnTo>
                  <a:lnTo>
                    <a:pt x="22485" y="19590"/>
                  </a:lnTo>
                  <a:lnTo>
                    <a:pt x="21421" y="18996"/>
                  </a:lnTo>
                  <a:lnTo>
                    <a:pt x="20258" y="18304"/>
                  </a:lnTo>
                  <a:lnTo>
                    <a:pt x="19046" y="17562"/>
                  </a:lnTo>
                  <a:lnTo>
                    <a:pt x="17760" y="16721"/>
                  </a:lnTo>
                  <a:lnTo>
                    <a:pt x="16449" y="15830"/>
                  </a:lnTo>
                  <a:lnTo>
                    <a:pt x="15089" y="14890"/>
                  </a:lnTo>
                  <a:lnTo>
                    <a:pt x="13679" y="13876"/>
                  </a:lnTo>
                  <a:lnTo>
                    <a:pt x="12269" y="12813"/>
                  </a:lnTo>
                  <a:lnTo>
                    <a:pt x="12269" y="12813"/>
                  </a:lnTo>
                  <a:lnTo>
                    <a:pt x="10859" y="11749"/>
                  </a:lnTo>
                  <a:lnTo>
                    <a:pt x="9524" y="10661"/>
                  </a:lnTo>
                  <a:lnTo>
                    <a:pt x="8238" y="9622"/>
                  </a:lnTo>
                  <a:lnTo>
                    <a:pt x="7026" y="8583"/>
                  </a:lnTo>
                  <a:lnTo>
                    <a:pt x="5888" y="7569"/>
                  </a:lnTo>
                  <a:lnTo>
                    <a:pt x="4824" y="6604"/>
                  </a:lnTo>
                  <a:lnTo>
                    <a:pt x="3860" y="5689"/>
                  </a:lnTo>
                  <a:lnTo>
                    <a:pt x="2994" y="4799"/>
                  </a:lnTo>
                  <a:lnTo>
                    <a:pt x="2202" y="3983"/>
                  </a:lnTo>
                  <a:lnTo>
                    <a:pt x="1535" y="3216"/>
                  </a:lnTo>
                  <a:lnTo>
                    <a:pt x="990" y="2498"/>
                  </a:lnTo>
                  <a:lnTo>
                    <a:pt x="545" y="1880"/>
                  </a:lnTo>
                  <a:lnTo>
                    <a:pt x="372" y="1608"/>
                  </a:lnTo>
                  <a:lnTo>
                    <a:pt x="224" y="1336"/>
                  </a:lnTo>
                  <a:lnTo>
                    <a:pt x="125" y="1089"/>
                  </a:lnTo>
                  <a:lnTo>
                    <a:pt x="50" y="866"/>
                  </a:lnTo>
                  <a:lnTo>
                    <a:pt x="1" y="668"/>
                  </a:lnTo>
                  <a:lnTo>
                    <a:pt x="1" y="495"/>
                  </a:lnTo>
                  <a:lnTo>
                    <a:pt x="26" y="347"/>
                  </a:lnTo>
                  <a:lnTo>
                    <a:pt x="100" y="223"/>
                  </a:lnTo>
                  <a:lnTo>
                    <a:pt x="100" y="223"/>
                  </a:lnTo>
                  <a:lnTo>
                    <a:pt x="199" y="124"/>
                  </a:lnTo>
                  <a:lnTo>
                    <a:pt x="323" y="74"/>
                  </a:lnTo>
                  <a:lnTo>
                    <a:pt x="496" y="25"/>
                  </a:lnTo>
                  <a:lnTo>
                    <a:pt x="694" y="0"/>
                  </a:lnTo>
                  <a:lnTo>
                    <a:pt x="941" y="25"/>
                  </a:lnTo>
                  <a:lnTo>
                    <a:pt x="1188" y="50"/>
                  </a:lnTo>
                  <a:lnTo>
                    <a:pt x="1485" y="124"/>
                  </a:lnTo>
                  <a:lnTo>
                    <a:pt x="1807" y="223"/>
                  </a:lnTo>
                  <a:lnTo>
                    <a:pt x="2524" y="470"/>
                  </a:lnTo>
                  <a:lnTo>
                    <a:pt x="3340" y="816"/>
                  </a:lnTo>
                  <a:lnTo>
                    <a:pt x="4280" y="1262"/>
                  </a:lnTo>
                  <a:lnTo>
                    <a:pt x="5269" y="1781"/>
                  </a:lnTo>
                  <a:lnTo>
                    <a:pt x="6358" y="2375"/>
                  </a:lnTo>
                  <a:lnTo>
                    <a:pt x="7520" y="3067"/>
                  </a:lnTo>
                  <a:lnTo>
                    <a:pt x="8732" y="3809"/>
                  </a:lnTo>
                  <a:lnTo>
                    <a:pt x="10018" y="4650"/>
                  </a:lnTo>
                  <a:lnTo>
                    <a:pt x="11329" y="5541"/>
                  </a:lnTo>
                  <a:lnTo>
                    <a:pt x="12690" y="6481"/>
                  </a:lnTo>
                  <a:lnTo>
                    <a:pt x="14075" y="7495"/>
                  </a:lnTo>
                  <a:lnTo>
                    <a:pt x="15509" y="8558"/>
                  </a:lnTo>
                  <a:lnTo>
                    <a:pt x="15509" y="8558"/>
                  </a:lnTo>
                  <a:lnTo>
                    <a:pt x="16919" y="9622"/>
                  </a:lnTo>
                  <a:lnTo>
                    <a:pt x="18255" y="10710"/>
                  </a:lnTo>
                  <a:lnTo>
                    <a:pt x="19541" y="11749"/>
                  </a:lnTo>
                  <a:lnTo>
                    <a:pt x="20753" y="12788"/>
                  </a:lnTo>
                  <a:lnTo>
                    <a:pt x="21891" y="13802"/>
                  </a:lnTo>
                  <a:lnTo>
                    <a:pt x="22930" y="14767"/>
                  </a:lnTo>
                  <a:lnTo>
                    <a:pt x="23919" y="15682"/>
                  </a:lnTo>
                  <a:lnTo>
                    <a:pt x="24785" y="16572"/>
                  </a:lnTo>
                  <a:lnTo>
                    <a:pt x="25552" y="17389"/>
                  </a:lnTo>
                  <a:lnTo>
                    <a:pt x="26219" y="18155"/>
                  </a:lnTo>
                  <a:lnTo>
                    <a:pt x="26788" y="18873"/>
                  </a:lnTo>
                  <a:lnTo>
                    <a:pt x="27234" y="19491"/>
                  </a:lnTo>
                  <a:lnTo>
                    <a:pt x="27407" y="19763"/>
                  </a:lnTo>
                  <a:lnTo>
                    <a:pt x="27530" y="20035"/>
                  </a:lnTo>
                  <a:lnTo>
                    <a:pt x="27654" y="20282"/>
                  </a:lnTo>
                  <a:lnTo>
                    <a:pt x="27728" y="20505"/>
                  </a:lnTo>
                  <a:lnTo>
                    <a:pt x="27778" y="20703"/>
                  </a:lnTo>
                  <a:lnTo>
                    <a:pt x="27778" y="20876"/>
                  </a:lnTo>
                  <a:lnTo>
                    <a:pt x="27753" y="21025"/>
                  </a:lnTo>
                  <a:lnTo>
                    <a:pt x="27679" y="2114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657;p66"/>
            <p:cNvSpPr/>
            <p:nvPr/>
          </p:nvSpPr>
          <p:spPr>
            <a:xfrm>
              <a:off x="4005400" y="1918200"/>
              <a:ext cx="656700" cy="502750"/>
            </a:xfrm>
            <a:custGeom>
              <a:avLst/>
              <a:gdLst/>
              <a:ahLst/>
              <a:cxnLst/>
              <a:rect l="l" t="t" r="r" b="b"/>
              <a:pathLst>
                <a:path w="26268" h="20110" extrusionOk="0">
                  <a:moveTo>
                    <a:pt x="421" y="0"/>
                  </a:moveTo>
                  <a:lnTo>
                    <a:pt x="272" y="25"/>
                  </a:lnTo>
                  <a:lnTo>
                    <a:pt x="148" y="75"/>
                  </a:lnTo>
                  <a:lnTo>
                    <a:pt x="74" y="149"/>
                  </a:lnTo>
                  <a:lnTo>
                    <a:pt x="25" y="248"/>
                  </a:lnTo>
                  <a:lnTo>
                    <a:pt x="0" y="371"/>
                  </a:lnTo>
                  <a:lnTo>
                    <a:pt x="25" y="545"/>
                  </a:lnTo>
                  <a:lnTo>
                    <a:pt x="74" y="718"/>
                  </a:lnTo>
                  <a:lnTo>
                    <a:pt x="148" y="891"/>
                  </a:lnTo>
                  <a:lnTo>
                    <a:pt x="247" y="1113"/>
                  </a:lnTo>
                  <a:lnTo>
                    <a:pt x="569" y="1608"/>
                  </a:lnTo>
                  <a:lnTo>
                    <a:pt x="1014" y="2177"/>
                  </a:lnTo>
                  <a:lnTo>
                    <a:pt x="1558" y="2820"/>
                  </a:lnTo>
                  <a:lnTo>
                    <a:pt x="2201" y="3537"/>
                  </a:lnTo>
                  <a:lnTo>
                    <a:pt x="2943" y="4304"/>
                  </a:lnTo>
                  <a:lnTo>
                    <a:pt x="3784" y="5120"/>
                  </a:lnTo>
                  <a:lnTo>
                    <a:pt x="4724" y="5986"/>
                  </a:lnTo>
                  <a:lnTo>
                    <a:pt x="5738" y="6877"/>
                  </a:lnTo>
                  <a:lnTo>
                    <a:pt x="6827" y="7816"/>
                  </a:lnTo>
                  <a:lnTo>
                    <a:pt x="7965" y="8781"/>
                  </a:lnTo>
                  <a:lnTo>
                    <a:pt x="9201" y="9771"/>
                  </a:lnTo>
                  <a:lnTo>
                    <a:pt x="10463" y="10785"/>
                  </a:lnTo>
                  <a:lnTo>
                    <a:pt x="11798" y="11799"/>
                  </a:lnTo>
                  <a:lnTo>
                    <a:pt x="13134" y="12813"/>
                  </a:lnTo>
                  <a:lnTo>
                    <a:pt x="14445" y="13777"/>
                  </a:lnTo>
                  <a:lnTo>
                    <a:pt x="15731" y="14668"/>
                  </a:lnTo>
                  <a:lnTo>
                    <a:pt x="16993" y="15534"/>
                  </a:lnTo>
                  <a:lnTo>
                    <a:pt x="18180" y="16325"/>
                  </a:lnTo>
                  <a:lnTo>
                    <a:pt x="19318" y="17042"/>
                  </a:lnTo>
                  <a:lnTo>
                    <a:pt x="20406" y="17710"/>
                  </a:lnTo>
                  <a:lnTo>
                    <a:pt x="21420" y="18304"/>
                  </a:lnTo>
                  <a:lnTo>
                    <a:pt x="22360" y="18823"/>
                  </a:lnTo>
                  <a:lnTo>
                    <a:pt x="23226" y="19244"/>
                  </a:lnTo>
                  <a:lnTo>
                    <a:pt x="23968" y="19590"/>
                  </a:lnTo>
                  <a:lnTo>
                    <a:pt x="24635" y="19862"/>
                  </a:lnTo>
                  <a:lnTo>
                    <a:pt x="25204" y="20035"/>
                  </a:lnTo>
                  <a:lnTo>
                    <a:pt x="25452" y="20085"/>
                  </a:lnTo>
                  <a:lnTo>
                    <a:pt x="25650" y="20110"/>
                  </a:lnTo>
                  <a:lnTo>
                    <a:pt x="25847" y="20110"/>
                  </a:lnTo>
                  <a:lnTo>
                    <a:pt x="25996" y="20085"/>
                  </a:lnTo>
                  <a:lnTo>
                    <a:pt x="26095" y="20035"/>
                  </a:lnTo>
                  <a:lnTo>
                    <a:pt x="26194" y="19961"/>
                  </a:lnTo>
                  <a:lnTo>
                    <a:pt x="26243" y="19862"/>
                  </a:lnTo>
                  <a:lnTo>
                    <a:pt x="26268" y="19738"/>
                  </a:lnTo>
                  <a:lnTo>
                    <a:pt x="26243" y="19565"/>
                  </a:lnTo>
                  <a:lnTo>
                    <a:pt x="26194" y="19392"/>
                  </a:lnTo>
                  <a:lnTo>
                    <a:pt x="26120" y="19219"/>
                  </a:lnTo>
                  <a:lnTo>
                    <a:pt x="25996" y="18996"/>
                  </a:lnTo>
                  <a:lnTo>
                    <a:pt x="25674" y="18502"/>
                  </a:lnTo>
                  <a:lnTo>
                    <a:pt x="25254" y="17933"/>
                  </a:lnTo>
                  <a:lnTo>
                    <a:pt x="24710" y="17290"/>
                  </a:lnTo>
                  <a:lnTo>
                    <a:pt x="24042" y="16572"/>
                  </a:lnTo>
                  <a:lnTo>
                    <a:pt x="23300" y="15806"/>
                  </a:lnTo>
                  <a:lnTo>
                    <a:pt x="22459" y="14989"/>
                  </a:lnTo>
                  <a:lnTo>
                    <a:pt x="21544" y="14149"/>
                  </a:lnTo>
                  <a:lnTo>
                    <a:pt x="20530" y="13233"/>
                  </a:lnTo>
                  <a:lnTo>
                    <a:pt x="19441" y="12293"/>
                  </a:lnTo>
                  <a:lnTo>
                    <a:pt x="18279" y="11329"/>
                  </a:lnTo>
                  <a:lnTo>
                    <a:pt x="17067" y="10339"/>
                  </a:lnTo>
                  <a:lnTo>
                    <a:pt x="15781" y="9325"/>
                  </a:lnTo>
                  <a:lnTo>
                    <a:pt x="14470" y="8311"/>
                  </a:lnTo>
                  <a:lnTo>
                    <a:pt x="13109" y="7297"/>
                  </a:lnTo>
                  <a:lnTo>
                    <a:pt x="11798" y="6332"/>
                  </a:lnTo>
                  <a:lnTo>
                    <a:pt x="10512" y="5442"/>
                  </a:lnTo>
                  <a:lnTo>
                    <a:pt x="9275" y="4576"/>
                  </a:lnTo>
                  <a:lnTo>
                    <a:pt x="8063" y="3785"/>
                  </a:lnTo>
                  <a:lnTo>
                    <a:pt x="6926" y="3067"/>
                  </a:lnTo>
                  <a:lnTo>
                    <a:pt x="5837" y="2400"/>
                  </a:lnTo>
                  <a:lnTo>
                    <a:pt x="4823" y="1806"/>
                  </a:lnTo>
                  <a:lnTo>
                    <a:pt x="3883" y="1287"/>
                  </a:lnTo>
                  <a:lnTo>
                    <a:pt x="3042" y="866"/>
                  </a:lnTo>
                  <a:lnTo>
                    <a:pt x="2276" y="520"/>
                  </a:lnTo>
                  <a:lnTo>
                    <a:pt x="1608" y="248"/>
                  </a:lnTo>
                  <a:lnTo>
                    <a:pt x="1039" y="75"/>
                  </a:lnTo>
                  <a:lnTo>
                    <a:pt x="816" y="25"/>
                  </a:lnTo>
                  <a:lnTo>
                    <a:pt x="59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658;p66"/>
            <p:cNvSpPr/>
            <p:nvPr/>
          </p:nvSpPr>
          <p:spPr>
            <a:xfrm>
              <a:off x="3338175" y="2597150"/>
              <a:ext cx="2937225" cy="2587875"/>
            </a:xfrm>
            <a:custGeom>
              <a:avLst/>
              <a:gdLst/>
              <a:ahLst/>
              <a:cxnLst/>
              <a:rect l="l" t="t" r="r" b="b"/>
              <a:pathLst>
                <a:path w="117489" h="103515" extrusionOk="0">
                  <a:moveTo>
                    <a:pt x="80363" y="1"/>
                  </a:moveTo>
                  <a:lnTo>
                    <a:pt x="31290" y="3711"/>
                  </a:lnTo>
                  <a:lnTo>
                    <a:pt x="30523" y="4552"/>
                  </a:lnTo>
                  <a:lnTo>
                    <a:pt x="29608" y="5566"/>
                  </a:lnTo>
                  <a:lnTo>
                    <a:pt x="28371" y="6951"/>
                  </a:lnTo>
                  <a:lnTo>
                    <a:pt x="26912" y="8683"/>
                  </a:lnTo>
                  <a:lnTo>
                    <a:pt x="25205" y="10736"/>
                  </a:lnTo>
                  <a:lnTo>
                    <a:pt x="23325" y="13085"/>
                  </a:lnTo>
                  <a:lnTo>
                    <a:pt x="22336" y="14347"/>
                  </a:lnTo>
                  <a:lnTo>
                    <a:pt x="21297" y="15707"/>
                  </a:lnTo>
                  <a:lnTo>
                    <a:pt x="20258" y="17092"/>
                  </a:lnTo>
                  <a:lnTo>
                    <a:pt x="19195" y="18552"/>
                  </a:lnTo>
                  <a:lnTo>
                    <a:pt x="18106" y="20085"/>
                  </a:lnTo>
                  <a:lnTo>
                    <a:pt x="16993" y="21643"/>
                  </a:lnTo>
                  <a:lnTo>
                    <a:pt x="15880" y="23276"/>
                  </a:lnTo>
                  <a:lnTo>
                    <a:pt x="14792" y="24933"/>
                  </a:lnTo>
                  <a:lnTo>
                    <a:pt x="13679" y="26665"/>
                  </a:lnTo>
                  <a:lnTo>
                    <a:pt x="12590" y="28421"/>
                  </a:lnTo>
                  <a:lnTo>
                    <a:pt x="11502" y="30202"/>
                  </a:lnTo>
                  <a:lnTo>
                    <a:pt x="10439" y="32032"/>
                  </a:lnTo>
                  <a:lnTo>
                    <a:pt x="9400" y="33887"/>
                  </a:lnTo>
                  <a:lnTo>
                    <a:pt x="8410" y="35792"/>
                  </a:lnTo>
                  <a:lnTo>
                    <a:pt x="7421" y="37696"/>
                  </a:lnTo>
                  <a:lnTo>
                    <a:pt x="6481" y="39650"/>
                  </a:lnTo>
                  <a:lnTo>
                    <a:pt x="5591" y="41604"/>
                  </a:lnTo>
                  <a:lnTo>
                    <a:pt x="4750" y="43583"/>
                  </a:lnTo>
                  <a:lnTo>
                    <a:pt x="4107" y="45191"/>
                  </a:lnTo>
                  <a:lnTo>
                    <a:pt x="3488" y="46823"/>
                  </a:lnTo>
                  <a:lnTo>
                    <a:pt x="2919" y="48431"/>
                  </a:lnTo>
                  <a:lnTo>
                    <a:pt x="2400" y="50063"/>
                  </a:lnTo>
                  <a:lnTo>
                    <a:pt x="1881" y="51795"/>
                  </a:lnTo>
                  <a:lnTo>
                    <a:pt x="1435" y="53551"/>
                  </a:lnTo>
                  <a:lnTo>
                    <a:pt x="1040" y="55282"/>
                  </a:lnTo>
                  <a:lnTo>
                    <a:pt x="866" y="56173"/>
                  </a:lnTo>
                  <a:lnTo>
                    <a:pt x="693" y="57038"/>
                  </a:lnTo>
                  <a:lnTo>
                    <a:pt x="644" y="57310"/>
                  </a:lnTo>
                  <a:lnTo>
                    <a:pt x="421" y="58819"/>
                  </a:lnTo>
                  <a:lnTo>
                    <a:pt x="223" y="60279"/>
                  </a:lnTo>
                  <a:lnTo>
                    <a:pt x="100" y="61763"/>
                  </a:lnTo>
                  <a:lnTo>
                    <a:pt x="25" y="63247"/>
                  </a:lnTo>
                  <a:lnTo>
                    <a:pt x="1" y="64706"/>
                  </a:lnTo>
                  <a:lnTo>
                    <a:pt x="25" y="66165"/>
                  </a:lnTo>
                  <a:lnTo>
                    <a:pt x="75" y="66883"/>
                  </a:lnTo>
                  <a:lnTo>
                    <a:pt x="124" y="67600"/>
                  </a:lnTo>
                  <a:lnTo>
                    <a:pt x="199" y="68317"/>
                  </a:lnTo>
                  <a:lnTo>
                    <a:pt x="273" y="69035"/>
                  </a:lnTo>
                  <a:lnTo>
                    <a:pt x="372" y="69752"/>
                  </a:lnTo>
                  <a:lnTo>
                    <a:pt x="495" y="70469"/>
                  </a:lnTo>
                  <a:lnTo>
                    <a:pt x="619" y="71162"/>
                  </a:lnTo>
                  <a:lnTo>
                    <a:pt x="767" y="71879"/>
                  </a:lnTo>
                  <a:lnTo>
                    <a:pt x="941" y="72572"/>
                  </a:lnTo>
                  <a:lnTo>
                    <a:pt x="1114" y="73264"/>
                  </a:lnTo>
                  <a:lnTo>
                    <a:pt x="1312" y="73957"/>
                  </a:lnTo>
                  <a:lnTo>
                    <a:pt x="1534" y="74649"/>
                  </a:lnTo>
                  <a:lnTo>
                    <a:pt x="1757" y="75317"/>
                  </a:lnTo>
                  <a:lnTo>
                    <a:pt x="2029" y="76010"/>
                  </a:lnTo>
                  <a:lnTo>
                    <a:pt x="2276" y="76678"/>
                  </a:lnTo>
                  <a:lnTo>
                    <a:pt x="2573" y="77345"/>
                  </a:lnTo>
                  <a:lnTo>
                    <a:pt x="2870" y="78013"/>
                  </a:lnTo>
                  <a:lnTo>
                    <a:pt x="3216" y="78656"/>
                  </a:lnTo>
                  <a:lnTo>
                    <a:pt x="3562" y="79324"/>
                  </a:lnTo>
                  <a:lnTo>
                    <a:pt x="3909" y="79967"/>
                  </a:lnTo>
                  <a:lnTo>
                    <a:pt x="4453" y="80882"/>
                  </a:lnTo>
                  <a:lnTo>
                    <a:pt x="5047" y="81773"/>
                  </a:lnTo>
                  <a:lnTo>
                    <a:pt x="5640" y="82639"/>
                  </a:lnTo>
                  <a:lnTo>
                    <a:pt x="6258" y="83504"/>
                  </a:lnTo>
                  <a:lnTo>
                    <a:pt x="6926" y="84345"/>
                  </a:lnTo>
                  <a:lnTo>
                    <a:pt x="7594" y="85161"/>
                  </a:lnTo>
                  <a:lnTo>
                    <a:pt x="8311" y="85953"/>
                  </a:lnTo>
                  <a:lnTo>
                    <a:pt x="9029" y="86744"/>
                  </a:lnTo>
                  <a:lnTo>
                    <a:pt x="9795" y="87511"/>
                  </a:lnTo>
                  <a:lnTo>
                    <a:pt x="10562" y="88253"/>
                  </a:lnTo>
                  <a:lnTo>
                    <a:pt x="11378" y="88971"/>
                  </a:lnTo>
                  <a:lnTo>
                    <a:pt x="12195" y="89688"/>
                  </a:lnTo>
                  <a:lnTo>
                    <a:pt x="13036" y="90380"/>
                  </a:lnTo>
                  <a:lnTo>
                    <a:pt x="13901" y="91073"/>
                  </a:lnTo>
                  <a:lnTo>
                    <a:pt x="14792" y="91716"/>
                  </a:lnTo>
                  <a:lnTo>
                    <a:pt x="15707" y="92359"/>
                  </a:lnTo>
                  <a:lnTo>
                    <a:pt x="16499" y="92879"/>
                  </a:lnTo>
                  <a:lnTo>
                    <a:pt x="17290" y="93398"/>
                  </a:lnTo>
                  <a:lnTo>
                    <a:pt x="18106" y="93893"/>
                  </a:lnTo>
                  <a:lnTo>
                    <a:pt x="18922" y="94387"/>
                  </a:lnTo>
                  <a:lnTo>
                    <a:pt x="19763" y="94857"/>
                  </a:lnTo>
                  <a:lnTo>
                    <a:pt x="20604" y="95327"/>
                  </a:lnTo>
                  <a:lnTo>
                    <a:pt x="21470" y="95772"/>
                  </a:lnTo>
                  <a:lnTo>
                    <a:pt x="22336" y="96218"/>
                  </a:lnTo>
                  <a:lnTo>
                    <a:pt x="23820" y="96910"/>
                  </a:lnTo>
                  <a:lnTo>
                    <a:pt x="25329" y="97578"/>
                  </a:lnTo>
                  <a:lnTo>
                    <a:pt x="26887" y="98196"/>
                  </a:lnTo>
                  <a:lnTo>
                    <a:pt x="28445" y="98790"/>
                  </a:lnTo>
                  <a:lnTo>
                    <a:pt x="30028" y="99359"/>
                  </a:lnTo>
                  <a:lnTo>
                    <a:pt x="31661" y="99878"/>
                  </a:lnTo>
                  <a:lnTo>
                    <a:pt x="33293" y="100348"/>
                  </a:lnTo>
                  <a:lnTo>
                    <a:pt x="34950" y="100818"/>
                  </a:lnTo>
                  <a:lnTo>
                    <a:pt x="36632" y="101239"/>
                  </a:lnTo>
                  <a:lnTo>
                    <a:pt x="38339" y="101610"/>
                  </a:lnTo>
                  <a:lnTo>
                    <a:pt x="40046" y="101956"/>
                  </a:lnTo>
                  <a:lnTo>
                    <a:pt x="41802" y="102278"/>
                  </a:lnTo>
                  <a:lnTo>
                    <a:pt x="43533" y="102550"/>
                  </a:lnTo>
                  <a:lnTo>
                    <a:pt x="45289" y="102797"/>
                  </a:lnTo>
                  <a:lnTo>
                    <a:pt x="47070" y="102995"/>
                  </a:lnTo>
                  <a:lnTo>
                    <a:pt x="48851" y="103168"/>
                  </a:lnTo>
                  <a:lnTo>
                    <a:pt x="50187" y="103292"/>
                  </a:lnTo>
                  <a:lnTo>
                    <a:pt x="51522" y="103366"/>
                  </a:lnTo>
                  <a:lnTo>
                    <a:pt x="52858" y="103440"/>
                  </a:lnTo>
                  <a:lnTo>
                    <a:pt x="54194" y="103490"/>
                  </a:lnTo>
                  <a:lnTo>
                    <a:pt x="55529" y="103514"/>
                  </a:lnTo>
                  <a:lnTo>
                    <a:pt x="58225" y="103514"/>
                  </a:lnTo>
                  <a:lnTo>
                    <a:pt x="59561" y="103490"/>
                  </a:lnTo>
                  <a:lnTo>
                    <a:pt x="60921" y="103440"/>
                  </a:lnTo>
                  <a:lnTo>
                    <a:pt x="62257" y="103366"/>
                  </a:lnTo>
                  <a:lnTo>
                    <a:pt x="63593" y="103292"/>
                  </a:lnTo>
                  <a:lnTo>
                    <a:pt x="64928" y="103193"/>
                  </a:lnTo>
                  <a:lnTo>
                    <a:pt x="66264" y="103069"/>
                  </a:lnTo>
                  <a:lnTo>
                    <a:pt x="67600" y="102921"/>
                  </a:lnTo>
                  <a:lnTo>
                    <a:pt x="68935" y="102748"/>
                  </a:lnTo>
                  <a:lnTo>
                    <a:pt x="70271" y="102574"/>
                  </a:lnTo>
                  <a:lnTo>
                    <a:pt x="71582" y="102377"/>
                  </a:lnTo>
                  <a:lnTo>
                    <a:pt x="72893" y="102154"/>
                  </a:lnTo>
                  <a:lnTo>
                    <a:pt x="74204" y="101931"/>
                  </a:lnTo>
                  <a:lnTo>
                    <a:pt x="75490" y="101659"/>
                  </a:lnTo>
                  <a:lnTo>
                    <a:pt x="76776" y="101387"/>
                  </a:lnTo>
                  <a:lnTo>
                    <a:pt x="78062" y="101090"/>
                  </a:lnTo>
                  <a:lnTo>
                    <a:pt x="79349" y="100769"/>
                  </a:lnTo>
                  <a:lnTo>
                    <a:pt x="80610" y="100447"/>
                  </a:lnTo>
                  <a:lnTo>
                    <a:pt x="81847" y="100101"/>
                  </a:lnTo>
                  <a:lnTo>
                    <a:pt x="83083" y="99730"/>
                  </a:lnTo>
                  <a:lnTo>
                    <a:pt x="84320" y="99334"/>
                  </a:lnTo>
                  <a:lnTo>
                    <a:pt x="85532" y="98938"/>
                  </a:lnTo>
                  <a:lnTo>
                    <a:pt x="86744" y="98493"/>
                  </a:lnTo>
                  <a:lnTo>
                    <a:pt x="87931" y="98048"/>
                  </a:lnTo>
                  <a:lnTo>
                    <a:pt x="89119" y="97578"/>
                  </a:lnTo>
                  <a:lnTo>
                    <a:pt x="90281" y="97108"/>
                  </a:lnTo>
                  <a:lnTo>
                    <a:pt x="91419" y="96589"/>
                  </a:lnTo>
                  <a:lnTo>
                    <a:pt x="92557" y="96069"/>
                  </a:lnTo>
                  <a:lnTo>
                    <a:pt x="93670" y="95550"/>
                  </a:lnTo>
                  <a:lnTo>
                    <a:pt x="94758" y="94981"/>
                  </a:lnTo>
                  <a:lnTo>
                    <a:pt x="95846" y="94412"/>
                  </a:lnTo>
                  <a:lnTo>
                    <a:pt x="96910" y="93794"/>
                  </a:lnTo>
                  <a:lnTo>
                    <a:pt x="97949" y="93175"/>
                  </a:lnTo>
                  <a:lnTo>
                    <a:pt x="98963" y="92557"/>
                  </a:lnTo>
                  <a:lnTo>
                    <a:pt x="99977" y="91889"/>
                  </a:lnTo>
                  <a:lnTo>
                    <a:pt x="100942" y="91221"/>
                  </a:lnTo>
                  <a:lnTo>
                    <a:pt x="101906" y="90529"/>
                  </a:lnTo>
                  <a:lnTo>
                    <a:pt x="102846" y="89836"/>
                  </a:lnTo>
                  <a:lnTo>
                    <a:pt x="103761" y="89094"/>
                  </a:lnTo>
                  <a:lnTo>
                    <a:pt x="104652" y="88352"/>
                  </a:lnTo>
                  <a:lnTo>
                    <a:pt x="105517" y="87585"/>
                  </a:lnTo>
                  <a:lnTo>
                    <a:pt x="106358" y="86794"/>
                  </a:lnTo>
                  <a:lnTo>
                    <a:pt x="107175" y="86002"/>
                  </a:lnTo>
                  <a:lnTo>
                    <a:pt x="107966" y="85186"/>
                  </a:lnTo>
                  <a:lnTo>
                    <a:pt x="108733" y="84345"/>
                  </a:lnTo>
                  <a:lnTo>
                    <a:pt x="109475" y="83479"/>
                  </a:lnTo>
                  <a:lnTo>
                    <a:pt x="110192" y="82589"/>
                  </a:lnTo>
                  <a:lnTo>
                    <a:pt x="110860" y="81699"/>
                  </a:lnTo>
                  <a:lnTo>
                    <a:pt x="111503" y="80783"/>
                  </a:lnTo>
                  <a:lnTo>
                    <a:pt x="112146" y="79844"/>
                  </a:lnTo>
                  <a:lnTo>
                    <a:pt x="112740" y="78904"/>
                  </a:lnTo>
                  <a:lnTo>
                    <a:pt x="113284" y="77939"/>
                  </a:lnTo>
                  <a:lnTo>
                    <a:pt x="113828" y="76950"/>
                  </a:lnTo>
                  <a:lnTo>
                    <a:pt x="114323" y="75935"/>
                  </a:lnTo>
                  <a:lnTo>
                    <a:pt x="114793" y="74921"/>
                  </a:lnTo>
                  <a:lnTo>
                    <a:pt x="115213" y="73858"/>
                  </a:lnTo>
                  <a:lnTo>
                    <a:pt x="115609" y="72794"/>
                  </a:lnTo>
                  <a:lnTo>
                    <a:pt x="115980" y="71731"/>
                  </a:lnTo>
                  <a:lnTo>
                    <a:pt x="116227" y="70865"/>
                  </a:lnTo>
                  <a:lnTo>
                    <a:pt x="116450" y="70024"/>
                  </a:lnTo>
                  <a:lnTo>
                    <a:pt x="116673" y="69183"/>
                  </a:lnTo>
                  <a:lnTo>
                    <a:pt x="116846" y="68317"/>
                  </a:lnTo>
                  <a:lnTo>
                    <a:pt x="117019" y="67452"/>
                  </a:lnTo>
                  <a:lnTo>
                    <a:pt x="117143" y="66611"/>
                  </a:lnTo>
                  <a:lnTo>
                    <a:pt x="117266" y="65745"/>
                  </a:lnTo>
                  <a:lnTo>
                    <a:pt x="117340" y="64879"/>
                  </a:lnTo>
                  <a:lnTo>
                    <a:pt x="117415" y="64013"/>
                  </a:lnTo>
                  <a:lnTo>
                    <a:pt x="117464" y="63148"/>
                  </a:lnTo>
                  <a:lnTo>
                    <a:pt x="117489" y="62282"/>
                  </a:lnTo>
                  <a:lnTo>
                    <a:pt x="117489" y="61416"/>
                  </a:lnTo>
                  <a:lnTo>
                    <a:pt x="117464" y="60551"/>
                  </a:lnTo>
                  <a:lnTo>
                    <a:pt x="117439" y="59685"/>
                  </a:lnTo>
                  <a:lnTo>
                    <a:pt x="117390" y="58819"/>
                  </a:lnTo>
                  <a:lnTo>
                    <a:pt x="117291" y="57954"/>
                  </a:lnTo>
                  <a:lnTo>
                    <a:pt x="117217" y="57063"/>
                  </a:lnTo>
                  <a:lnTo>
                    <a:pt x="117093" y="56197"/>
                  </a:lnTo>
                  <a:lnTo>
                    <a:pt x="116969" y="55332"/>
                  </a:lnTo>
                  <a:lnTo>
                    <a:pt x="116821" y="54466"/>
                  </a:lnTo>
                  <a:lnTo>
                    <a:pt x="116648" y="53600"/>
                  </a:lnTo>
                  <a:lnTo>
                    <a:pt x="116475" y="52735"/>
                  </a:lnTo>
                  <a:lnTo>
                    <a:pt x="116277" y="51869"/>
                  </a:lnTo>
                  <a:lnTo>
                    <a:pt x="116054" y="51003"/>
                  </a:lnTo>
                  <a:lnTo>
                    <a:pt x="115807" y="50137"/>
                  </a:lnTo>
                  <a:lnTo>
                    <a:pt x="115560" y="49272"/>
                  </a:lnTo>
                  <a:lnTo>
                    <a:pt x="115040" y="47540"/>
                  </a:lnTo>
                  <a:lnTo>
                    <a:pt x="114447" y="45834"/>
                  </a:lnTo>
                  <a:lnTo>
                    <a:pt x="113779" y="44127"/>
                  </a:lnTo>
                  <a:lnTo>
                    <a:pt x="113037" y="42321"/>
                  </a:lnTo>
                  <a:lnTo>
                    <a:pt x="112245" y="40541"/>
                  </a:lnTo>
                  <a:lnTo>
                    <a:pt x="111380" y="38760"/>
                  </a:lnTo>
                  <a:lnTo>
                    <a:pt x="110489" y="37004"/>
                  </a:lnTo>
                  <a:lnTo>
                    <a:pt x="109549" y="35247"/>
                  </a:lnTo>
                  <a:lnTo>
                    <a:pt x="108560" y="33541"/>
                  </a:lnTo>
                  <a:lnTo>
                    <a:pt x="107546" y="31834"/>
                  </a:lnTo>
                  <a:lnTo>
                    <a:pt x="106507" y="30177"/>
                  </a:lnTo>
                  <a:lnTo>
                    <a:pt x="105443" y="28520"/>
                  </a:lnTo>
                  <a:lnTo>
                    <a:pt x="104355" y="26912"/>
                  </a:lnTo>
                  <a:lnTo>
                    <a:pt x="103242" y="25304"/>
                  </a:lnTo>
                  <a:lnTo>
                    <a:pt x="102129" y="23746"/>
                  </a:lnTo>
                  <a:lnTo>
                    <a:pt x="100991" y="22237"/>
                  </a:lnTo>
                  <a:lnTo>
                    <a:pt x="99853" y="20753"/>
                  </a:lnTo>
                  <a:lnTo>
                    <a:pt x="98716" y="19294"/>
                  </a:lnTo>
                  <a:lnTo>
                    <a:pt x="97553" y="17884"/>
                  </a:lnTo>
                  <a:lnTo>
                    <a:pt x="96415" y="16499"/>
                  </a:lnTo>
                  <a:lnTo>
                    <a:pt x="95277" y="15188"/>
                  </a:lnTo>
                  <a:lnTo>
                    <a:pt x="94164" y="13902"/>
                  </a:lnTo>
                  <a:lnTo>
                    <a:pt x="93076" y="12640"/>
                  </a:lnTo>
                  <a:lnTo>
                    <a:pt x="91988" y="11453"/>
                  </a:lnTo>
                  <a:lnTo>
                    <a:pt x="90924" y="10315"/>
                  </a:lnTo>
                  <a:lnTo>
                    <a:pt x="88896" y="8163"/>
                  </a:lnTo>
                  <a:lnTo>
                    <a:pt x="87016" y="6259"/>
                  </a:lnTo>
                  <a:lnTo>
                    <a:pt x="85309" y="4552"/>
                  </a:lnTo>
                  <a:lnTo>
                    <a:pt x="83801" y="3117"/>
                  </a:lnTo>
                  <a:lnTo>
                    <a:pt x="82515" y="1930"/>
                  </a:lnTo>
                  <a:lnTo>
                    <a:pt x="82490" y="1905"/>
                  </a:lnTo>
                  <a:lnTo>
                    <a:pt x="80932" y="496"/>
                  </a:lnTo>
                  <a:lnTo>
                    <a:pt x="8036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659;p66"/>
            <p:cNvSpPr/>
            <p:nvPr/>
          </p:nvSpPr>
          <p:spPr>
            <a:xfrm>
              <a:off x="3338175" y="2597150"/>
              <a:ext cx="2937225" cy="2587875"/>
            </a:xfrm>
            <a:custGeom>
              <a:avLst/>
              <a:gdLst/>
              <a:ahLst/>
              <a:cxnLst/>
              <a:rect l="l" t="t" r="r" b="b"/>
              <a:pathLst>
                <a:path w="117489" h="103515" fill="none" extrusionOk="0">
                  <a:moveTo>
                    <a:pt x="115980" y="71731"/>
                  </a:moveTo>
                  <a:lnTo>
                    <a:pt x="115980" y="71731"/>
                  </a:lnTo>
                  <a:lnTo>
                    <a:pt x="115609" y="72794"/>
                  </a:lnTo>
                  <a:lnTo>
                    <a:pt x="115213" y="73858"/>
                  </a:lnTo>
                  <a:lnTo>
                    <a:pt x="114793" y="74921"/>
                  </a:lnTo>
                  <a:lnTo>
                    <a:pt x="114323" y="75935"/>
                  </a:lnTo>
                  <a:lnTo>
                    <a:pt x="113828" y="76950"/>
                  </a:lnTo>
                  <a:lnTo>
                    <a:pt x="113284" y="77939"/>
                  </a:lnTo>
                  <a:lnTo>
                    <a:pt x="112740" y="78904"/>
                  </a:lnTo>
                  <a:lnTo>
                    <a:pt x="112146" y="79844"/>
                  </a:lnTo>
                  <a:lnTo>
                    <a:pt x="111503" y="80783"/>
                  </a:lnTo>
                  <a:lnTo>
                    <a:pt x="110860" y="81699"/>
                  </a:lnTo>
                  <a:lnTo>
                    <a:pt x="110192" y="82589"/>
                  </a:lnTo>
                  <a:lnTo>
                    <a:pt x="109475" y="83479"/>
                  </a:lnTo>
                  <a:lnTo>
                    <a:pt x="108733" y="84345"/>
                  </a:lnTo>
                  <a:lnTo>
                    <a:pt x="107966" y="85186"/>
                  </a:lnTo>
                  <a:lnTo>
                    <a:pt x="107175" y="86002"/>
                  </a:lnTo>
                  <a:lnTo>
                    <a:pt x="106358" y="86794"/>
                  </a:lnTo>
                  <a:lnTo>
                    <a:pt x="105517" y="87585"/>
                  </a:lnTo>
                  <a:lnTo>
                    <a:pt x="104652" y="88352"/>
                  </a:lnTo>
                  <a:lnTo>
                    <a:pt x="103761" y="89094"/>
                  </a:lnTo>
                  <a:lnTo>
                    <a:pt x="102846" y="89836"/>
                  </a:lnTo>
                  <a:lnTo>
                    <a:pt x="101906" y="90529"/>
                  </a:lnTo>
                  <a:lnTo>
                    <a:pt x="100942" y="91221"/>
                  </a:lnTo>
                  <a:lnTo>
                    <a:pt x="99977" y="91889"/>
                  </a:lnTo>
                  <a:lnTo>
                    <a:pt x="98963" y="92557"/>
                  </a:lnTo>
                  <a:lnTo>
                    <a:pt x="97949" y="93175"/>
                  </a:lnTo>
                  <a:lnTo>
                    <a:pt x="96910" y="93794"/>
                  </a:lnTo>
                  <a:lnTo>
                    <a:pt x="95846" y="94412"/>
                  </a:lnTo>
                  <a:lnTo>
                    <a:pt x="94758" y="94981"/>
                  </a:lnTo>
                  <a:lnTo>
                    <a:pt x="93670" y="95550"/>
                  </a:lnTo>
                  <a:lnTo>
                    <a:pt x="92557" y="96069"/>
                  </a:lnTo>
                  <a:lnTo>
                    <a:pt x="91419" y="96589"/>
                  </a:lnTo>
                  <a:lnTo>
                    <a:pt x="90281" y="97108"/>
                  </a:lnTo>
                  <a:lnTo>
                    <a:pt x="89119" y="97578"/>
                  </a:lnTo>
                  <a:lnTo>
                    <a:pt x="87931" y="98048"/>
                  </a:lnTo>
                  <a:lnTo>
                    <a:pt x="86744" y="98493"/>
                  </a:lnTo>
                  <a:lnTo>
                    <a:pt x="85532" y="98938"/>
                  </a:lnTo>
                  <a:lnTo>
                    <a:pt x="84320" y="99334"/>
                  </a:lnTo>
                  <a:lnTo>
                    <a:pt x="83083" y="99730"/>
                  </a:lnTo>
                  <a:lnTo>
                    <a:pt x="81847" y="100101"/>
                  </a:lnTo>
                  <a:lnTo>
                    <a:pt x="80610" y="100447"/>
                  </a:lnTo>
                  <a:lnTo>
                    <a:pt x="79349" y="100769"/>
                  </a:lnTo>
                  <a:lnTo>
                    <a:pt x="78062" y="101090"/>
                  </a:lnTo>
                  <a:lnTo>
                    <a:pt x="76776" y="101387"/>
                  </a:lnTo>
                  <a:lnTo>
                    <a:pt x="75490" y="101659"/>
                  </a:lnTo>
                  <a:lnTo>
                    <a:pt x="74204" y="101931"/>
                  </a:lnTo>
                  <a:lnTo>
                    <a:pt x="72893" y="102154"/>
                  </a:lnTo>
                  <a:lnTo>
                    <a:pt x="71582" y="102377"/>
                  </a:lnTo>
                  <a:lnTo>
                    <a:pt x="70271" y="102574"/>
                  </a:lnTo>
                  <a:lnTo>
                    <a:pt x="68935" y="102748"/>
                  </a:lnTo>
                  <a:lnTo>
                    <a:pt x="67600" y="102921"/>
                  </a:lnTo>
                  <a:lnTo>
                    <a:pt x="66264" y="103069"/>
                  </a:lnTo>
                  <a:lnTo>
                    <a:pt x="64928" y="103193"/>
                  </a:lnTo>
                  <a:lnTo>
                    <a:pt x="63593" y="103292"/>
                  </a:lnTo>
                  <a:lnTo>
                    <a:pt x="62257" y="103366"/>
                  </a:lnTo>
                  <a:lnTo>
                    <a:pt x="60921" y="103440"/>
                  </a:lnTo>
                  <a:lnTo>
                    <a:pt x="59561" y="103490"/>
                  </a:lnTo>
                  <a:lnTo>
                    <a:pt x="58225" y="103514"/>
                  </a:lnTo>
                  <a:lnTo>
                    <a:pt x="56890" y="103514"/>
                  </a:lnTo>
                  <a:lnTo>
                    <a:pt x="55529" y="103514"/>
                  </a:lnTo>
                  <a:lnTo>
                    <a:pt x="54194" y="103490"/>
                  </a:lnTo>
                  <a:lnTo>
                    <a:pt x="52858" y="103440"/>
                  </a:lnTo>
                  <a:lnTo>
                    <a:pt x="51522" y="103366"/>
                  </a:lnTo>
                  <a:lnTo>
                    <a:pt x="50187" y="103292"/>
                  </a:lnTo>
                  <a:lnTo>
                    <a:pt x="48851" y="103168"/>
                  </a:lnTo>
                  <a:lnTo>
                    <a:pt x="48851" y="103168"/>
                  </a:lnTo>
                  <a:lnTo>
                    <a:pt x="47070" y="102995"/>
                  </a:lnTo>
                  <a:lnTo>
                    <a:pt x="45289" y="102797"/>
                  </a:lnTo>
                  <a:lnTo>
                    <a:pt x="43533" y="102550"/>
                  </a:lnTo>
                  <a:lnTo>
                    <a:pt x="41802" y="102278"/>
                  </a:lnTo>
                  <a:lnTo>
                    <a:pt x="40046" y="101956"/>
                  </a:lnTo>
                  <a:lnTo>
                    <a:pt x="38339" y="101610"/>
                  </a:lnTo>
                  <a:lnTo>
                    <a:pt x="36632" y="101239"/>
                  </a:lnTo>
                  <a:lnTo>
                    <a:pt x="34950" y="100818"/>
                  </a:lnTo>
                  <a:lnTo>
                    <a:pt x="33293" y="100348"/>
                  </a:lnTo>
                  <a:lnTo>
                    <a:pt x="31661" y="99878"/>
                  </a:lnTo>
                  <a:lnTo>
                    <a:pt x="30028" y="99359"/>
                  </a:lnTo>
                  <a:lnTo>
                    <a:pt x="28445" y="98790"/>
                  </a:lnTo>
                  <a:lnTo>
                    <a:pt x="26887" y="98196"/>
                  </a:lnTo>
                  <a:lnTo>
                    <a:pt x="25329" y="97578"/>
                  </a:lnTo>
                  <a:lnTo>
                    <a:pt x="23820" y="96910"/>
                  </a:lnTo>
                  <a:lnTo>
                    <a:pt x="22336" y="96218"/>
                  </a:lnTo>
                  <a:lnTo>
                    <a:pt x="22336" y="96218"/>
                  </a:lnTo>
                  <a:lnTo>
                    <a:pt x="21470" y="95772"/>
                  </a:lnTo>
                  <a:lnTo>
                    <a:pt x="20604" y="95327"/>
                  </a:lnTo>
                  <a:lnTo>
                    <a:pt x="19763" y="94857"/>
                  </a:lnTo>
                  <a:lnTo>
                    <a:pt x="18922" y="94387"/>
                  </a:lnTo>
                  <a:lnTo>
                    <a:pt x="18106" y="93893"/>
                  </a:lnTo>
                  <a:lnTo>
                    <a:pt x="17290" y="93398"/>
                  </a:lnTo>
                  <a:lnTo>
                    <a:pt x="16499" y="92879"/>
                  </a:lnTo>
                  <a:lnTo>
                    <a:pt x="15707" y="92359"/>
                  </a:lnTo>
                  <a:lnTo>
                    <a:pt x="15707" y="92359"/>
                  </a:lnTo>
                  <a:lnTo>
                    <a:pt x="14792" y="91716"/>
                  </a:lnTo>
                  <a:lnTo>
                    <a:pt x="13901" y="91073"/>
                  </a:lnTo>
                  <a:lnTo>
                    <a:pt x="13036" y="90380"/>
                  </a:lnTo>
                  <a:lnTo>
                    <a:pt x="12195" y="89688"/>
                  </a:lnTo>
                  <a:lnTo>
                    <a:pt x="11378" y="88971"/>
                  </a:lnTo>
                  <a:lnTo>
                    <a:pt x="10562" y="88253"/>
                  </a:lnTo>
                  <a:lnTo>
                    <a:pt x="9795" y="87511"/>
                  </a:lnTo>
                  <a:lnTo>
                    <a:pt x="9029" y="86744"/>
                  </a:lnTo>
                  <a:lnTo>
                    <a:pt x="8311" y="85953"/>
                  </a:lnTo>
                  <a:lnTo>
                    <a:pt x="7594" y="85161"/>
                  </a:lnTo>
                  <a:lnTo>
                    <a:pt x="6926" y="84345"/>
                  </a:lnTo>
                  <a:lnTo>
                    <a:pt x="6258" y="83504"/>
                  </a:lnTo>
                  <a:lnTo>
                    <a:pt x="5640" y="82639"/>
                  </a:lnTo>
                  <a:lnTo>
                    <a:pt x="5047" y="81773"/>
                  </a:lnTo>
                  <a:lnTo>
                    <a:pt x="4453" y="80882"/>
                  </a:lnTo>
                  <a:lnTo>
                    <a:pt x="3909" y="79967"/>
                  </a:lnTo>
                  <a:lnTo>
                    <a:pt x="3909" y="79967"/>
                  </a:lnTo>
                  <a:lnTo>
                    <a:pt x="3562" y="79324"/>
                  </a:lnTo>
                  <a:lnTo>
                    <a:pt x="3216" y="78656"/>
                  </a:lnTo>
                  <a:lnTo>
                    <a:pt x="2870" y="78013"/>
                  </a:lnTo>
                  <a:lnTo>
                    <a:pt x="2573" y="77345"/>
                  </a:lnTo>
                  <a:lnTo>
                    <a:pt x="2276" y="76678"/>
                  </a:lnTo>
                  <a:lnTo>
                    <a:pt x="2029" y="76010"/>
                  </a:lnTo>
                  <a:lnTo>
                    <a:pt x="1757" y="75317"/>
                  </a:lnTo>
                  <a:lnTo>
                    <a:pt x="1534" y="74649"/>
                  </a:lnTo>
                  <a:lnTo>
                    <a:pt x="1312" y="73957"/>
                  </a:lnTo>
                  <a:lnTo>
                    <a:pt x="1114" y="73264"/>
                  </a:lnTo>
                  <a:lnTo>
                    <a:pt x="941" y="72572"/>
                  </a:lnTo>
                  <a:lnTo>
                    <a:pt x="767" y="71879"/>
                  </a:lnTo>
                  <a:lnTo>
                    <a:pt x="619" y="71162"/>
                  </a:lnTo>
                  <a:lnTo>
                    <a:pt x="495" y="70469"/>
                  </a:lnTo>
                  <a:lnTo>
                    <a:pt x="372" y="69752"/>
                  </a:lnTo>
                  <a:lnTo>
                    <a:pt x="273" y="69035"/>
                  </a:lnTo>
                  <a:lnTo>
                    <a:pt x="199" y="68317"/>
                  </a:lnTo>
                  <a:lnTo>
                    <a:pt x="124" y="67600"/>
                  </a:lnTo>
                  <a:lnTo>
                    <a:pt x="75" y="66883"/>
                  </a:lnTo>
                  <a:lnTo>
                    <a:pt x="25" y="66165"/>
                  </a:lnTo>
                  <a:lnTo>
                    <a:pt x="1" y="64706"/>
                  </a:lnTo>
                  <a:lnTo>
                    <a:pt x="25" y="63247"/>
                  </a:lnTo>
                  <a:lnTo>
                    <a:pt x="100" y="61763"/>
                  </a:lnTo>
                  <a:lnTo>
                    <a:pt x="223" y="60279"/>
                  </a:lnTo>
                  <a:lnTo>
                    <a:pt x="421" y="58819"/>
                  </a:lnTo>
                  <a:lnTo>
                    <a:pt x="644" y="57310"/>
                  </a:lnTo>
                  <a:lnTo>
                    <a:pt x="644" y="57310"/>
                  </a:lnTo>
                  <a:lnTo>
                    <a:pt x="693" y="57038"/>
                  </a:lnTo>
                  <a:lnTo>
                    <a:pt x="693" y="57038"/>
                  </a:lnTo>
                  <a:lnTo>
                    <a:pt x="866" y="56173"/>
                  </a:lnTo>
                  <a:lnTo>
                    <a:pt x="1040" y="55282"/>
                  </a:lnTo>
                  <a:lnTo>
                    <a:pt x="1435" y="53551"/>
                  </a:lnTo>
                  <a:lnTo>
                    <a:pt x="1881" y="51795"/>
                  </a:lnTo>
                  <a:lnTo>
                    <a:pt x="2400" y="50063"/>
                  </a:lnTo>
                  <a:lnTo>
                    <a:pt x="2400" y="50063"/>
                  </a:lnTo>
                  <a:lnTo>
                    <a:pt x="2919" y="48431"/>
                  </a:lnTo>
                  <a:lnTo>
                    <a:pt x="3488" y="46823"/>
                  </a:lnTo>
                  <a:lnTo>
                    <a:pt x="4107" y="45191"/>
                  </a:lnTo>
                  <a:lnTo>
                    <a:pt x="4750" y="43583"/>
                  </a:lnTo>
                  <a:lnTo>
                    <a:pt x="4750" y="43583"/>
                  </a:lnTo>
                  <a:lnTo>
                    <a:pt x="5591" y="41604"/>
                  </a:lnTo>
                  <a:lnTo>
                    <a:pt x="6481" y="39650"/>
                  </a:lnTo>
                  <a:lnTo>
                    <a:pt x="7421" y="37696"/>
                  </a:lnTo>
                  <a:lnTo>
                    <a:pt x="8410" y="35792"/>
                  </a:lnTo>
                  <a:lnTo>
                    <a:pt x="9400" y="33887"/>
                  </a:lnTo>
                  <a:lnTo>
                    <a:pt x="10439" y="32032"/>
                  </a:lnTo>
                  <a:lnTo>
                    <a:pt x="11502" y="30202"/>
                  </a:lnTo>
                  <a:lnTo>
                    <a:pt x="12590" y="28421"/>
                  </a:lnTo>
                  <a:lnTo>
                    <a:pt x="13679" y="26665"/>
                  </a:lnTo>
                  <a:lnTo>
                    <a:pt x="14792" y="24933"/>
                  </a:lnTo>
                  <a:lnTo>
                    <a:pt x="15880" y="23276"/>
                  </a:lnTo>
                  <a:lnTo>
                    <a:pt x="16993" y="21643"/>
                  </a:lnTo>
                  <a:lnTo>
                    <a:pt x="18106" y="20085"/>
                  </a:lnTo>
                  <a:lnTo>
                    <a:pt x="19195" y="18552"/>
                  </a:lnTo>
                  <a:lnTo>
                    <a:pt x="20258" y="17092"/>
                  </a:lnTo>
                  <a:lnTo>
                    <a:pt x="21297" y="15707"/>
                  </a:lnTo>
                  <a:lnTo>
                    <a:pt x="22336" y="14347"/>
                  </a:lnTo>
                  <a:lnTo>
                    <a:pt x="23325" y="13085"/>
                  </a:lnTo>
                  <a:lnTo>
                    <a:pt x="25205" y="10736"/>
                  </a:lnTo>
                  <a:lnTo>
                    <a:pt x="26912" y="8683"/>
                  </a:lnTo>
                  <a:lnTo>
                    <a:pt x="28371" y="6951"/>
                  </a:lnTo>
                  <a:lnTo>
                    <a:pt x="29608" y="5566"/>
                  </a:lnTo>
                  <a:lnTo>
                    <a:pt x="30523" y="4552"/>
                  </a:lnTo>
                  <a:lnTo>
                    <a:pt x="31290" y="3711"/>
                  </a:lnTo>
                  <a:lnTo>
                    <a:pt x="80363" y="1"/>
                  </a:lnTo>
                  <a:lnTo>
                    <a:pt x="80363" y="1"/>
                  </a:lnTo>
                  <a:lnTo>
                    <a:pt x="80932" y="496"/>
                  </a:lnTo>
                  <a:lnTo>
                    <a:pt x="82490" y="1905"/>
                  </a:lnTo>
                  <a:lnTo>
                    <a:pt x="82490" y="1905"/>
                  </a:lnTo>
                  <a:lnTo>
                    <a:pt x="82515" y="1930"/>
                  </a:lnTo>
                  <a:lnTo>
                    <a:pt x="82515" y="1930"/>
                  </a:lnTo>
                  <a:lnTo>
                    <a:pt x="83801" y="3117"/>
                  </a:lnTo>
                  <a:lnTo>
                    <a:pt x="85309" y="4552"/>
                  </a:lnTo>
                  <a:lnTo>
                    <a:pt x="87016" y="6259"/>
                  </a:lnTo>
                  <a:lnTo>
                    <a:pt x="88896" y="8163"/>
                  </a:lnTo>
                  <a:lnTo>
                    <a:pt x="90924" y="10315"/>
                  </a:lnTo>
                  <a:lnTo>
                    <a:pt x="91988" y="11453"/>
                  </a:lnTo>
                  <a:lnTo>
                    <a:pt x="93076" y="12640"/>
                  </a:lnTo>
                  <a:lnTo>
                    <a:pt x="94164" y="13902"/>
                  </a:lnTo>
                  <a:lnTo>
                    <a:pt x="95277" y="15188"/>
                  </a:lnTo>
                  <a:lnTo>
                    <a:pt x="96415" y="16499"/>
                  </a:lnTo>
                  <a:lnTo>
                    <a:pt x="97553" y="17884"/>
                  </a:lnTo>
                  <a:lnTo>
                    <a:pt x="98716" y="19294"/>
                  </a:lnTo>
                  <a:lnTo>
                    <a:pt x="99853" y="20753"/>
                  </a:lnTo>
                  <a:lnTo>
                    <a:pt x="100991" y="22237"/>
                  </a:lnTo>
                  <a:lnTo>
                    <a:pt x="102129" y="23746"/>
                  </a:lnTo>
                  <a:lnTo>
                    <a:pt x="103242" y="25304"/>
                  </a:lnTo>
                  <a:lnTo>
                    <a:pt x="104355" y="26912"/>
                  </a:lnTo>
                  <a:lnTo>
                    <a:pt x="105443" y="28520"/>
                  </a:lnTo>
                  <a:lnTo>
                    <a:pt x="106507" y="30177"/>
                  </a:lnTo>
                  <a:lnTo>
                    <a:pt x="107546" y="31834"/>
                  </a:lnTo>
                  <a:lnTo>
                    <a:pt x="108560" y="33541"/>
                  </a:lnTo>
                  <a:lnTo>
                    <a:pt x="109549" y="35247"/>
                  </a:lnTo>
                  <a:lnTo>
                    <a:pt x="110489" y="37004"/>
                  </a:lnTo>
                  <a:lnTo>
                    <a:pt x="111380" y="38760"/>
                  </a:lnTo>
                  <a:lnTo>
                    <a:pt x="112245" y="40541"/>
                  </a:lnTo>
                  <a:lnTo>
                    <a:pt x="113037" y="42321"/>
                  </a:lnTo>
                  <a:lnTo>
                    <a:pt x="113779" y="44127"/>
                  </a:lnTo>
                  <a:lnTo>
                    <a:pt x="113779" y="44127"/>
                  </a:lnTo>
                  <a:lnTo>
                    <a:pt x="113779" y="44127"/>
                  </a:lnTo>
                  <a:lnTo>
                    <a:pt x="114447" y="45834"/>
                  </a:lnTo>
                  <a:lnTo>
                    <a:pt x="115040" y="47540"/>
                  </a:lnTo>
                  <a:lnTo>
                    <a:pt x="115560" y="49272"/>
                  </a:lnTo>
                  <a:lnTo>
                    <a:pt x="115807" y="50137"/>
                  </a:lnTo>
                  <a:lnTo>
                    <a:pt x="116054" y="51003"/>
                  </a:lnTo>
                  <a:lnTo>
                    <a:pt x="116277" y="51869"/>
                  </a:lnTo>
                  <a:lnTo>
                    <a:pt x="116475" y="52735"/>
                  </a:lnTo>
                  <a:lnTo>
                    <a:pt x="116648" y="53600"/>
                  </a:lnTo>
                  <a:lnTo>
                    <a:pt x="116821" y="54466"/>
                  </a:lnTo>
                  <a:lnTo>
                    <a:pt x="116969" y="55332"/>
                  </a:lnTo>
                  <a:lnTo>
                    <a:pt x="117093" y="56197"/>
                  </a:lnTo>
                  <a:lnTo>
                    <a:pt x="117217" y="57063"/>
                  </a:lnTo>
                  <a:lnTo>
                    <a:pt x="117291" y="57954"/>
                  </a:lnTo>
                  <a:lnTo>
                    <a:pt x="117390" y="58819"/>
                  </a:lnTo>
                  <a:lnTo>
                    <a:pt x="117439" y="59685"/>
                  </a:lnTo>
                  <a:lnTo>
                    <a:pt x="117464" y="60551"/>
                  </a:lnTo>
                  <a:lnTo>
                    <a:pt x="117489" y="61416"/>
                  </a:lnTo>
                  <a:lnTo>
                    <a:pt x="117489" y="62282"/>
                  </a:lnTo>
                  <a:lnTo>
                    <a:pt x="117464" y="63148"/>
                  </a:lnTo>
                  <a:lnTo>
                    <a:pt x="117415" y="64013"/>
                  </a:lnTo>
                  <a:lnTo>
                    <a:pt x="117340" y="64879"/>
                  </a:lnTo>
                  <a:lnTo>
                    <a:pt x="117266" y="65745"/>
                  </a:lnTo>
                  <a:lnTo>
                    <a:pt x="117143" y="66611"/>
                  </a:lnTo>
                  <a:lnTo>
                    <a:pt x="117019" y="67452"/>
                  </a:lnTo>
                  <a:lnTo>
                    <a:pt x="116846" y="68317"/>
                  </a:lnTo>
                  <a:lnTo>
                    <a:pt x="116673" y="69183"/>
                  </a:lnTo>
                  <a:lnTo>
                    <a:pt x="116450" y="70024"/>
                  </a:lnTo>
                  <a:lnTo>
                    <a:pt x="116227" y="70865"/>
                  </a:lnTo>
                  <a:lnTo>
                    <a:pt x="115980" y="7173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660;p66"/>
            <p:cNvSpPr/>
            <p:nvPr/>
          </p:nvSpPr>
          <p:spPr>
            <a:xfrm>
              <a:off x="3770425" y="1855125"/>
              <a:ext cx="1989275" cy="834800"/>
            </a:xfrm>
            <a:custGeom>
              <a:avLst/>
              <a:gdLst/>
              <a:ahLst/>
              <a:cxnLst/>
              <a:rect l="l" t="t" r="r" b="b"/>
              <a:pathLst>
                <a:path w="79571" h="33392" extrusionOk="0">
                  <a:moveTo>
                    <a:pt x="56469" y="1"/>
                  </a:moveTo>
                  <a:lnTo>
                    <a:pt x="55999" y="25"/>
                  </a:lnTo>
                  <a:lnTo>
                    <a:pt x="55553" y="75"/>
                  </a:lnTo>
                  <a:lnTo>
                    <a:pt x="55108" y="149"/>
                  </a:lnTo>
                  <a:lnTo>
                    <a:pt x="54663" y="223"/>
                  </a:lnTo>
                  <a:lnTo>
                    <a:pt x="54267" y="322"/>
                  </a:lnTo>
                  <a:lnTo>
                    <a:pt x="53871" y="446"/>
                  </a:lnTo>
                  <a:lnTo>
                    <a:pt x="53476" y="569"/>
                  </a:lnTo>
                  <a:lnTo>
                    <a:pt x="53080" y="718"/>
                  </a:lnTo>
                  <a:lnTo>
                    <a:pt x="52709" y="866"/>
                  </a:lnTo>
                  <a:lnTo>
                    <a:pt x="52338" y="1039"/>
                  </a:lnTo>
                  <a:lnTo>
                    <a:pt x="51621" y="1410"/>
                  </a:lnTo>
                  <a:lnTo>
                    <a:pt x="50953" y="1831"/>
                  </a:lnTo>
                  <a:lnTo>
                    <a:pt x="50285" y="2301"/>
                  </a:lnTo>
                  <a:lnTo>
                    <a:pt x="49642" y="2795"/>
                  </a:lnTo>
                  <a:lnTo>
                    <a:pt x="49048" y="3340"/>
                  </a:lnTo>
                  <a:lnTo>
                    <a:pt x="48455" y="3909"/>
                  </a:lnTo>
                  <a:lnTo>
                    <a:pt x="47886" y="4477"/>
                  </a:lnTo>
                  <a:lnTo>
                    <a:pt x="47342" y="5071"/>
                  </a:lnTo>
                  <a:lnTo>
                    <a:pt x="46822" y="5665"/>
                  </a:lnTo>
                  <a:lnTo>
                    <a:pt x="46327" y="6283"/>
                  </a:lnTo>
                  <a:lnTo>
                    <a:pt x="45858" y="6901"/>
                  </a:lnTo>
                  <a:lnTo>
                    <a:pt x="44942" y="8089"/>
                  </a:lnTo>
                  <a:lnTo>
                    <a:pt x="44077" y="9226"/>
                  </a:lnTo>
                  <a:lnTo>
                    <a:pt x="43285" y="10290"/>
                  </a:lnTo>
                  <a:lnTo>
                    <a:pt x="42889" y="10760"/>
                  </a:lnTo>
                  <a:lnTo>
                    <a:pt x="42518" y="11180"/>
                  </a:lnTo>
                  <a:lnTo>
                    <a:pt x="42172" y="11576"/>
                  </a:lnTo>
                  <a:lnTo>
                    <a:pt x="41801" y="11898"/>
                  </a:lnTo>
                  <a:lnTo>
                    <a:pt x="41455" y="12170"/>
                  </a:lnTo>
                  <a:lnTo>
                    <a:pt x="41109" y="12392"/>
                  </a:lnTo>
                  <a:lnTo>
                    <a:pt x="40960" y="12491"/>
                  </a:lnTo>
                  <a:lnTo>
                    <a:pt x="40787" y="12566"/>
                  </a:lnTo>
                  <a:lnTo>
                    <a:pt x="40614" y="12615"/>
                  </a:lnTo>
                  <a:lnTo>
                    <a:pt x="40465" y="12640"/>
                  </a:lnTo>
                  <a:lnTo>
                    <a:pt x="40119" y="12640"/>
                  </a:lnTo>
                  <a:lnTo>
                    <a:pt x="39971" y="12615"/>
                  </a:lnTo>
                  <a:lnTo>
                    <a:pt x="39798" y="12566"/>
                  </a:lnTo>
                  <a:lnTo>
                    <a:pt x="39649" y="12491"/>
                  </a:lnTo>
                  <a:lnTo>
                    <a:pt x="39476" y="12417"/>
                  </a:lnTo>
                  <a:lnTo>
                    <a:pt x="39303" y="12294"/>
                  </a:lnTo>
                  <a:lnTo>
                    <a:pt x="39154" y="12170"/>
                  </a:lnTo>
                  <a:lnTo>
                    <a:pt x="38709" y="11725"/>
                  </a:lnTo>
                  <a:lnTo>
                    <a:pt x="38264" y="11279"/>
                  </a:lnTo>
                  <a:lnTo>
                    <a:pt x="37819" y="10785"/>
                  </a:lnTo>
                  <a:lnTo>
                    <a:pt x="37374" y="10265"/>
                  </a:lnTo>
                  <a:lnTo>
                    <a:pt x="35543" y="8113"/>
                  </a:lnTo>
                  <a:lnTo>
                    <a:pt x="34579" y="7000"/>
                  </a:lnTo>
                  <a:lnTo>
                    <a:pt x="34084" y="6481"/>
                  </a:lnTo>
                  <a:lnTo>
                    <a:pt x="33565" y="5962"/>
                  </a:lnTo>
                  <a:lnTo>
                    <a:pt x="33020" y="5442"/>
                  </a:lnTo>
                  <a:lnTo>
                    <a:pt x="32476" y="4972"/>
                  </a:lnTo>
                  <a:lnTo>
                    <a:pt x="31907" y="4527"/>
                  </a:lnTo>
                  <a:lnTo>
                    <a:pt x="31314" y="4106"/>
                  </a:lnTo>
                  <a:lnTo>
                    <a:pt x="30844" y="3834"/>
                  </a:lnTo>
                  <a:lnTo>
                    <a:pt x="30374" y="3562"/>
                  </a:lnTo>
                  <a:lnTo>
                    <a:pt x="29879" y="3315"/>
                  </a:lnTo>
                  <a:lnTo>
                    <a:pt x="29360" y="3117"/>
                  </a:lnTo>
                  <a:lnTo>
                    <a:pt x="28840" y="2944"/>
                  </a:lnTo>
                  <a:lnTo>
                    <a:pt x="28296" y="2795"/>
                  </a:lnTo>
                  <a:lnTo>
                    <a:pt x="27752" y="2672"/>
                  </a:lnTo>
                  <a:lnTo>
                    <a:pt x="27158" y="2598"/>
                  </a:lnTo>
                  <a:lnTo>
                    <a:pt x="26738" y="2548"/>
                  </a:lnTo>
                  <a:lnTo>
                    <a:pt x="26317" y="2523"/>
                  </a:lnTo>
                  <a:lnTo>
                    <a:pt x="25897" y="2523"/>
                  </a:lnTo>
                  <a:lnTo>
                    <a:pt x="25452" y="2548"/>
                  </a:lnTo>
                  <a:lnTo>
                    <a:pt x="25427" y="2548"/>
                  </a:lnTo>
                  <a:lnTo>
                    <a:pt x="24982" y="2598"/>
                  </a:lnTo>
                  <a:lnTo>
                    <a:pt x="24536" y="2647"/>
                  </a:lnTo>
                  <a:lnTo>
                    <a:pt x="24042" y="2746"/>
                  </a:lnTo>
                  <a:lnTo>
                    <a:pt x="23572" y="2845"/>
                  </a:lnTo>
                  <a:lnTo>
                    <a:pt x="23325" y="2894"/>
                  </a:lnTo>
                  <a:lnTo>
                    <a:pt x="23325" y="2919"/>
                  </a:lnTo>
                  <a:lnTo>
                    <a:pt x="23003" y="3018"/>
                  </a:lnTo>
                  <a:lnTo>
                    <a:pt x="22681" y="3142"/>
                  </a:lnTo>
                  <a:lnTo>
                    <a:pt x="22409" y="3290"/>
                  </a:lnTo>
                  <a:lnTo>
                    <a:pt x="22137" y="3439"/>
                  </a:lnTo>
                  <a:lnTo>
                    <a:pt x="21865" y="3612"/>
                  </a:lnTo>
                  <a:lnTo>
                    <a:pt x="21643" y="3810"/>
                  </a:lnTo>
                  <a:lnTo>
                    <a:pt x="21395" y="4007"/>
                  </a:lnTo>
                  <a:lnTo>
                    <a:pt x="21197" y="4230"/>
                  </a:lnTo>
                  <a:lnTo>
                    <a:pt x="20999" y="4477"/>
                  </a:lnTo>
                  <a:lnTo>
                    <a:pt x="20802" y="4725"/>
                  </a:lnTo>
                  <a:lnTo>
                    <a:pt x="20628" y="4972"/>
                  </a:lnTo>
                  <a:lnTo>
                    <a:pt x="20480" y="5244"/>
                  </a:lnTo>
                  <a:lnTo>
                    <a:pt x="20183" y="5813"/>
                  </a:lnTo>
                  <a:lnTo>
                    <a:pt x="19936" y="6407"/>
                  </a:lnTo>
                  <a:lnTo>
                    <a:pt x="19738" y="7025"/>
                  </a:lnTo>
                  <a:lnTo>
                    <a:pt x="19565" y="7693"/>
                  </a:lnTo>
                  <a:lnTo>
                    <a:pt x="19416" y="8361"/>
                  </a:lnTo>
                  <a:lnTo>
                    <a:pt x="19293" y="9029"/>
                  </a:lnTo>
                  <a:lnTo>
                    <a:pt x="19194" y="9696"/>
                  </a:lnTo>
                  <a:lnTo>
                    <a:pt x="19120" y="10389"/>
                  </a:lnTo>
                  <a:lnTo>
                    <a:pt x="18971" y="11700"/>
                  </a:lnTo>
                  <a:lnTo>
                    <a:pt x="18823" y="12912"/>
                  </a:lnTo>
                  <a:lnTo>
                    <a:pt x="18749" y="13481"/>
                  </a:lnTo>
                  <a:lnTo>
                    <a:pt x="18674" y="14000"/>
                  </a:lnTo>
                  <a:lnTo>
                    <a:pt x="18576" y="14495"/>
                  </a:lnTo>
                  <a:lnTo>
                    <a:pt x="18452" y="14915"/>
                  </a:lnTo>
                  <a:lnTo>
                    <a:pt x="18303" y="15262"/>
                  </a:lnTo>
                  <a:lnTo>
                    <a:pt x="18229" y="15435"/>
                  </a:lnTo>
                  <a:lnTo>
                    <a:pt x="18130" y="15583"/>
                  </a:lnTo>
                  <a:lnTo>
                    <a:pt x="18031" y="15707"/>
                  </a:lnTo>
                  <a:lnTo>
                    <a:pt x="17932" y="15806"/>
                  </a:lnTo>
                  <a:lnTo>
                    <a:pt x="17809" y="15880"/>
                  </a:lnTo>
                  <a:lnTo>
                    <a:pt x="17685" y="15954"/>
                  </a:lnTo>
                  <a:lnTo>
                    <a:pt x="17537" y="15979"/>
                  </a:lnTo>
                  <a:lnTo>
                    <a:pt x="17388" y="16004"/>
                  </a:lnTo>
                  <a:lnTo>
                    <a:pt x="17240" y="16004"/>
                  </a:lnTo>
                  <a:lnTo>
                    <a:pt x="17067" y="15979"/>
                  </a:lnTo>
                  <a:lnTo>
                    <a:pt x="16869" y="15929"/>
                  </a:lnTo>
                  <a:lnTo>
                    <a:pt x="16671" y="15855"/>
                  </a:lnTo>
                  <a:lnTo>
                    <a:pt x="16473" y="15756"/>
                  </a:lnTo>
                  <a:lnTo>
                    <a:pt x="16250" y="15633"/>
                  </a:lnTo>
                  <a:lnTo>
                    <a:pt x="15731" y="15311"/>
                  </a:lnTo>
                  <a:lnTo>
                    <a:pt x="15187" y="14841"/>
                  </a:lnTo>
                  <a:lnTo>
                    <a:pt x="14519" y="14297"/>
                  </a:lnTo>
                  <a:lnTo>
                    <a:pt x="13802" y="13802"/>
                  </a:lnTo>
                  <a:lnTo>
                    <a:pt x="13084" y="13332"/>
                  </a:lnTo>
                  <a:lnTo>
                    <a:pt x="12342" y="12912"/>
                  </a:lnTo>
                  <a:lnTo>
                    <a:pt x="11576" y="12516"/>
                  </a:lnTo>
                  <a:lnTo>
                    <a:pt x="10784" y="12170"/>
                  </a:lnTo>
                  <a:lnTo>
                    <a:pt x="10017" y="11898"/>
                  </a:lnTo>
                  <a:lnTo>
                    <a:pt x="9226" y="11650"/>
                  </a:lnTo>
                  <a:lnTo>
                    <a:pt x="8434" y="11453"/>
                  </a:lnTo>
                  <a:lnTo>
                    <a:pt x="7668" y="11304"/>
                  </a:lnTo>
                  <a:lnTo>
                    <a:pt x="6901" y="11205"/>
                  </a:lnTo>
                  <a:lnTo>
                    <a:pt x="6134" y="11180"/>
                  </a:lnTo>
                  <a:lnTo>
                    <a:pt x="5417" y="11180"/>
                  </a:lnTo>
                  <a:lnTo>
                    <a:pt x="5071" y="11230"/>
                  </a:lnTo>
                  <a:lnTo>
                    <a:pt x="4724" y="11255"/>
                  </a:lnTo>
                  <a:lnTo>
                    <a:pt x="4378" y="11329"/>
                  </a:lnTo>
                  <a:lnTo>
                    <a:pt x="4032" y="11403"/>
                  </a:lnTo>
                  <a:lnTo>
                    <a:pt x="3710" y="11502"/>
                  </a:lnTo>
                  <a:lnTo>
                    <a:pt x="3413" y="11601"/>
                  </a:lnTo>
                  <a:lnTo>
                    <a:pt x="2894" y="11799"/>
                  </a:lnTo>
                  <a:lnTo>
                    <a:pt x="2424" y="12071"/>
                  </a:lnTo>
                  <a:lnTo>
                    <a:pt x="2003" y="12368"/>
                  </a:lnTo>
                  <a:lnTo>
                    <a:pt x="1781" y="12541"/>
                  </a:lnTo>
                  <a:lnTo>
                    <a:pt x="1583" y="12714"/>
                  </a:lnTo>
                  <a:lnTo>
                    <a:pt x="1410" y="12912"/>
                  </a:lnTo>
                  <a:lnTo>
                    <a:pt x="1237" y="13110"/>
                  </a:lnTo>
                  <a:lnTo>
                    <a:pt x="1064" y="13332"/>
                  </a:lnTo>
                  <a:lnTo>
                    <a:pt x="915" y="13555"/>
                  </a:lnTo>
                  <a:lnTo>
                    <a:pt x="767" y="13802"/>
                  </a:lnTo>
                  <a:lnTo>
                    <a:pt x="618" y="14050"/>
                  </a:lnTo>
                  <a:lnTo>
                    <a:pt x="495" y="14322"/>
                  </a:lnTo>
                  <a:lnTo>
                    <a:pt x="396" y="14594"/>
                  </a:lnTo>
                  <a:lnTo>
                    <a:pt x="297" y="14891"/>
                  </a:lnTo>
                  <a:lnTo>
                    <a:pt x="223" y="15187"/>
                  </a:lnTo>
                  <a:lnTo>
                    <a:pt x="148" y="15509"/>
                  </a:lnTo>
                  <a:lnTo>
                    <a:pt x="74" y="15831"/>
                  </a:lnTo>
                  <a:lnTo>
                    <a:pt x="49" y="16177"/>
                  </a:lnTo>
                  <a:lnTo>
                    <a:pt x="0" y="16523"/>
                  </a:lnTo>
                  <a:lnTo>
                    <a:pt x="0" y="16894"/>
                  </a:lnTo>
                  <a:lnTo>
                    <a:pt x="0" y="17290"/>
                  </a:lnTo>
                  <a:lnTo>
                    <a:pt x="25" y="18106"/>
                  </a:lnTo>
                  <a:lnTo>
                    <a:pt x="148" y="18972"/>
                  </a:lnTo>
                  <a:lnTo>
                    <a:pt x="322" y="19887"/>
                  </a:lnTo>
                  <a:lnTo>
                    <a:pt x="569" y="20876"/>
                  </a:lnTo>
                  <a:lnTo>
                    <a:pt x="915" y="22014"/>
                  </a:lnTo>
                  <a:lnTo>
                    <a:pt x="1286" y="23078"/>
                  </a:lnTo>
                  <a:lnTo>
                    <a:pt x="1682" y="24092"/>
                  </a:lnTo>
                  <a:lnTo>
                    <a:pt x="2127" y="25007"/>
                  </a:lnTo>
                  <a:lnTo>
                    <a:pt x="2597" y="25873"/>
                  </a:lnTo>
                  <a:lnTo>
                    <a:pt x="3092" y="26689"/>
                  </a:lnTo>
                  <a:lnTo>
                    <a:pt x="3586" y="27431"/>
                  </a:lnTo>
                  <a:lnTo>
                    <a:pt x="4106" y="28124"/>
                  </a:lnTo>
                  <a:lnTo>
                    <a:pt x="4650" y="28742"/>
                  </a:lnTo>
                  <a:lnTo>
                    <a:pt x="5219" y="29336"/>
                  </a:lnTo>
                  <a:lnTo>
                    <a:pt x="5763" y="29855"/>
                  </a:lnTo>
                  <a:lnTo>
                    <a:pt x="6332" y="30350"/>
                  </a:lnTo>
                  <a:lnTo>
                    <a:pt x="6901" y="30770"/>
                  </a:lnTo>
                  <a:lnTo>
                    <a:pt x="7470" y="31166"/>
                  </a:lnTo>
                  <a:lnTo>
                    <a:pt x="8014" y="31512"/>
                  </a:lnTo>
                  <a:lnTo>
                    <a:pt x="8583" y="31834"/>
                  </a:lnTo>
                  <a:lnTo>
                    <a:pt x="9127" y="32106"/>
                  </a:lnTo>
                  <a:lnTo>
                    <a:pt x="9646" y="32353"/>
                  </a:lnTo>
                  <a:lnTo>
                    <a:pt x="10166" y="32551"/>
                  </a:lnTo>
                  <a:lnTo>
                    <a:pt x="10661" y="32749"/>
                  </a:lnTo>
                  <a:lnTo>
                    <a:pt x="11130" y="32897"/>
                  </a:lnTo>
                  <a:lnTo>
                    <a:pt x="11576" y="33021"/>
                  </a:lnTo>
                  <a:lnTo>
                    <a:pt x="12392" y="33194"/>
                  </a:lnTo>
                  <a:lnTo>
                    <a:pt x="13060" y="33318"/>
                  </a:lnTo>
                  <a:lnTo>
                    <a:pt x="13579" y="33367"/>
                  </a:lnTo>
                  <a:lnTo>
                    <a:pt x="14000" y="33392"/>
                  </a:lnTo>
                  <a:lnTo>
                    <a:pt x="63073" y="29682"/>
                  </a:lnTo>
                  <a:lnTo>
                    <a:pt x="64136" y="29385"/>
                  </a:lnTo>
                  <a:lnTo>
                    <a:pt x="65200" y="29063"/>
                  </a:lnTo>
                  <a:lnTo>
                    <a:pt x="66239" y="28668"/>
                  </a:lnTo>
                  <a:lnTo>
                    <a:pt x="67253" y="28247"/>
                  </a:lnTo>
                  <a:lnTo>
                    <a:pt x="68242" y="27777"/>
                  </a:lnTo>
                  <a:lnTo>
                    <a:pt x="69207" y="27258"/>
                  </a:lnTo>
                  <a:lnTo>
                    <a:pt x="70147" y="26714"/>
                  </a:lnTo>
                  <a:lnTo>
                    <a:pt x="71062" y="26145"/>
                  </a:lnTo>
                  <a:lnTo>
                    <a:pt x="71928" y="25551"/>
                  </a:lnTo>
                  <a:lnTo>
                    <a:pt x="72768" y="24908"/>
                  </a:lnTo>
                  <a:lnTo>
                    <a:pt x="73585" y="24240"/>
                  </a:lnTo>
                  <a:lnTo>
                    <a:pt x="74351" y="23572"/>
                  </a:lnTo>
                  <a:lnTo>
                    <a:pt x="75069" y="22855"/>
                  </a:lnTo>
                  <a:lnTo>
                    <a:pt x="75761" y="22138"/>
                  </a:lnTo>
                  <a:lnTo>
                    <a:pt x="76380" y="21421"/>
                  </a:lnTo>
                  <a:lnTo>
                    <a:pt x="76973" y="20678"/>
                  </a:lnTo>
                  <a:lnTo>
                    <a:pt x="77493" y="19912"/>
                  </a:lnTo>
                  <a:lnTo>
                    <a:pt x="77963" y="19170"/>
                  </a:lnTo>
                  <a:lnTo>
                    <a:pt x="78383" y="18403"/>
                  </a:lnTo>
                  <a:lnTo>
                    <a:pt x="78754" y="17636"/>
                  </a:lnTo>
                  <a:lnTo>
                    <a:pt x="79051" y="16869"/>
                  </a:lnTo>
                  <a:lnTo>
                    <a:pt x="79175" y="16498"/>
                  </a:lnTo>
                  <a:lnTo>
                    <a:pt x="79274" y="16127"/>
                  </a:lnTo>
                  <a:lnTo>
                    <a:pt x="79373" y="15756"/>
                  </a:lnTo>
                  <a:lnTo>
                    <a:pt x="79447" y="15361"/>
                  </a:lnTo>
                  <a:lnTo>
                    <a:pt x="79521" y="14990"/>
                  </a:lnTo>
                  <a:lnTo>
                    <a:pt x="79546" y="14643"/>
                  </a:lnTo>
                  <a:lnTo>
                    <a:pt x="79570" y="14272"/>
                  </a:lnTo>
                  <a:lnTo>
                    <a:pt x="79570" y="13901"/>
                  </a:lnTo>
                  <a:lnTo>
                    <a:pt x="79570" y="13555"/>
                  </a:lnTo>
                  <a:lnTo>
                    <a:pt x="79521" y="13184"/>
                  </a:lnTo>
                  <a:lnTo>
                    <a:pt x="79472" y="12838"/>
                  </a:lnTo>
                  <a:lnTo>
                    <a:pt x="79397" y="12491"/>
                  </a:lnTo>
                  <a:lnTo>
                    <a:pt x="79298" y="12145"/>
                  </a:lnTo>
                  <a:lnTo>
                    <a:pt x="79199" y="11824"/>
                  </a:lnTo>
                  <a:lnTo>
                    <a:pt x="79051" y="11502"/>
                  </a:lnTo>
                  <a:lnTo>
                    <a:pt x="78903" y="11180"/>
                  </a:lnTo>
                  <a:lnTo>
                    <a:pt x="78729" y="10859"/>
                  </a:lnTo>
                  <a:lnTo>
                    <a:pt x="78532" y="10537"/>
                  </a:lnTo>
                  <a:lnTo>
                    <a:pt x="78309" y="10241"/>
                  </a:lnTo>
                  <a:lnTo>
                    <a:pt x="78086" y="9944"/>
                  </a:lnTo>
                  <a:lnTo>
                    <a:pt x="77814" y="9647"/>
                  </a:lnTo>
                  <a:lnTo>
                    <a:pt x="77517" y="9375"/>
                  </a:lnTo>
                  <a:lnTo>
                    <a:pt x="77245" y="9128"/>
                  </a:lnTo>
                  <a:lnTo>
                    <a:pt x="76973" y="8905"/>
                  </a:lnTo>
                  <a:lnTo>
                    <a:pt x="76677" y="8682"/>
                  </a:lnTo>
                  <a:lnTo>
                    <a:pt x="76380" y="8484"/>
                  </a:lnTo>
                  <a:lnTo>
                    <a:pt x="76083" y="8311"/>
                  </a:lnTo>
                  <a:lnTo>
                    <a:pt x="75786" y="8138"/>
                  </a:lnTo>
                  <a:lnTo>
                    <a:pt x="75489" y="7990"/>
                  </a:lnTo>
                  <a:lnTo>
                    <a:pt x="75192" y="7866"/>
                  </a:lnTo>
                  <a:lnTo>
                    <a:pt x="74574" y="7643"/>
                  </a:lnTo>
                  <a:lnTo>
                    <a:pt x="73956" y="7470"/>
                  </a:lnTo>
                  <a:lnTo>
                    <a:pt x="73337" y="7347"/>
                  </a:lnTo>
                  <a:lnTo>
                    <a:pt x="72694" y="7272"/>
                  </a:lnTo>
                  <a:lnTo>
                    <a:pt x="72076" y="7248"/>
                  </a:lnTo>
                  <a:lnTo>
                    <a:pt x="71433" y="7272"/>
                  </a:lnTo>
                  <a:lnTo>
                    <a:pt x="70814" y="7322"/>
                  </a:lnTo>
                  <a:lnTo>
                    <a:pt x="70196" y="7421"/>
                  </a:lnTo>
                  <a:lnTo>
                    <a:pt x="69578" y="7545"/>
                  </a:lnTo>
                  <a:lnTo>
                    <a:pt x="68959" y="7693"/>
                  </a:lnTo>
                  <a:lnTo>
                    <a:pt x="68366" y="7866"/>
                  </a:lnTo>
                  <a:lnTo>
                    <a:pt x="67772" y="8064"/>
                  </a:lnTo>
                  <a:lnTo>
                    <a:pt x="67203" y="8287"/>
                  </a:lnTo>
                  <a:lnTo>
                    <a:pt x="66634" y="8509"/>
                  </a:lnTo>
                  <a:lnTo>
                    <a:pt x="66090" y="8756"/>
                  </a:lnTo>
                  <a:lnTo>
                    <a:pt x="65571" y="9029"/>
                  </a:lnTo>
                  <a:lnTo>
                    <a:pt x="64606" y="9548"/>
                  </a:lnTo>
                  <a:lnTo>
                    <a:pt x="63716" y="10067"/>
                  </a:lnTo>
                  <a:lnTo>
                    <a:pt x="62974" y="10537"/>
                  </a:lnTo>
                  <a:lnTo>
                    <a:pt x="62355" y="10983"/>
                  </a:lnTo>
                  <a:lnTo>
                    <a:pt x="61885" y="11329"/>
                  </a:lnTo>
                  <a:lnTo>
                    <a:pt x="61589" y="11551"/>
                  </a:lnTo>
                  <a:lnTo>
                    <a:pt x="61465" y="11650"/>
                  </a:lnTo>
                  <a:lnTo>
                    <a:pt x="61663" y="11205"/>
                  </a:lnTo>
                  <a:lnTo>
                    <a:pt x="61861" y="10686"/>
                  </a:lnTo>
                  <a:lnTo>
                    <a:pt x="62108" y="10018"/>
                  </a:lnTo>
                  <a:lnTo>
                    <a:pt x="62380" y="9226"/>
                  </a:lnTo>
                  <a:lnTo>
                    <a:pt x="62627" y="8336"/>
                  </a:lnTo>
                  <a:lnTo>
                    <a:pt x="62726" y="7841"/>
                  </a:lnTo>
                  <a:lnTo>
                    <a:pt x="62825" y="7371"/>
                  </a:lnTo>
                  <a:lnTo>
                    <a:pt x="62899" y="6852"/>
                  </a:lnTo>
                  <a:lnTo>
                    <a:pt x="62949" y="6357"/>
                  </a:lnTo>
                  <a:lnTo>
                    <a:pt x="62974" y="5838"/>
                  </a:lnTo>
                  <a:lnTo>
                    <a:pt x="62998" y="5318"/>
                  </a:lnTo>
                  <a:lnTo>
                    <a:pt x="62974" y="4824"/>
                  </a:lnTo>
                  <a:lnTo>
                    <a:pt x="62899" y="4304"/>
                  </a:lnTo>
                  <a:lnTo>
                    <a:pt x="62801" y="3810"/>
                  </a:lnTo>
                  <a:lnTo>
                    <a:pt x="62677" y="3340"/>
                  </a:lnTo>
                  <a:lnTo>
                    <a:pt x="62504" y="2870"/>
                  </a:lnTo>
                  <a:lnTo>
                    <a:pt x="62281" y="2449"/>
                  </a:lnTo>
                  <a:lnTo>
                    <a:pt x="62009" y="2029"/>
                  </a:lnTo>
                  <a:lnTo>
                    <a:pt x="61836" y="1831"/>
                  </a:lnTo>
                  <a:lnTo>
                    <a:pt x="61687" y="1633"/>
                  </a:lnTo>
                  <a:lnTo>
                    <a:pt x="61490" y="1460"/>
                  </a:lnTo>
                  <a:lnTo>
                    <a:pt x="61292" y="1287"/>
                  </a:lnTo>
                  <a:lnTo>
                    <a:pt x="61069" y="1138"/>
                  </a:lnTo>
                  <a:lnTo>
                    <a:pt x="60847" y="965"/>
                  </a:lnTo>
                  <a:lnTo>
                    <a:pt x="60599" y="817"/>
                  </a:lnTo>
                  <a:lnTo>
                    <a:pt x="60352" y="693"/>
                  </a:lnTo>
                  <a:lnTo>
                    <a:pt x="60055" y="569"/>
                  </a:lnTo>
                  <a:lnTo>
                    <a:pt x="59783" y="470"/>
                  </a:lnTo>
                  <a:lnTo>
                    <a:pt x="59461" y="347"/>
                  </a:lnTo>
                  <a:lnTo>
                    <a:pt x="59140" y="273"/>
                  </a:lnTo>
                  <a:lnTo>
                    <a:pt x="58769" y="198"/>
                  </a:lnTo>
                  <a:lnTo>
                    <a:pt x="58423" y="124"/>
                  </a:lnTo>
                  <a:lnTo>
                    <a:pt x="57903" y="75"/>
                  </a:lnTo>
                  <a:lnTo>
                    <a:pt x="57408" y="25"/>
                  </a:lnTo>
                  <a:lnTo>
                    <a:pt x="5693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661;p66"/>
            <p:cNvSpPr/>
            <p:nvPr/>
          </p:nvSpPr>
          <p:spPr>
            <a:xfrm>
              <a:off x="3770425" y="1855125"/>
              <a:ext cx="1989275" cy="834800"/>
            </a:xfrm>
            <a:custGeom>
              <a:avLst/>
              <a:gdLst/>
              <a:ahLst/>
              <a:cxnLst/>
              <a:rect l="l" t="t" r="r" b="b"/>
              <a:pathLst>
                <a:path w="79571" h="33392" fill="none" extrusionOk="0">
                  <a:moveTo>
                    <a:pt x="63073" y="29682"/>
                  </a:moveTo>
                  <a:lnTo>
                    <a:pt x="14000" y="33392"/>
                  </a:lnTo>
                  <a:lnTo>
                    <a:pt x="14000" y="33392"/>
                  </a:lnTo>
                  <a:lnTo>
                    <a:pt x="13579" y="33367"/>
                  </a:lnTo>
                  <a:lnTo>
                    <a:pt x="13060" y="33318"/>
                  </a:lnTo>
                  <a:lnTo>
                    <a:pt x="12392" y="33194"/>
                  </a:lnTo>
                  <a:lnTo>
                    <a:pt x="11576" y="33021"/>
                  </a:lnTo>
                  <a:lnTo>
                    <a:pt x="11130" y="32897"/>
                  </a:lnTo>
                  <a:lnTo>
                    <a:pt x="10661" y="32749"/>
                  </a:lnTo>
                  <a:lnTo>
                    <a:pt x="10166" y="32551"/>
                  </a:lnTo>
                  <a:lnTo>
                    <a:pt x="9646" y="32353"/>
                  </a:lnTo>
                  <a:lnTo>
                    <a:pt x="9127" y="32106"/>
                  </a:lnTo>
                  <a:lnTo>
                    <a:pt x="8583" y="31834"/>
                  </a:lnTo>
                  <a:lnTo>
                    <a:pt x="8014" y="31512"/>
                  </a:lnTo>
                  <a:lnTo>
                    <a:pt x="7470" y="31166"/>
                  </a:lnTo>
                  <a:lnTo>
                    <a:pt x="6901" y="30770"/>
                  </a:lnTo>
                  <a:lnTo>
                    <a:pt x="6332" y="30350"/>
                  </a:lnTo>
                  <a:lnTo>
                    <a:pt x="5763" y="29855"/>
                  </a:lnTo>
                  <a:lnTo>
                    <a:pt x="5219" y="29336"/>
                  </a:lnTo>
                  <a:lnTo>
                    <a:pt x="4650" y="28742"/>
                  </a:lnTo>
                  <a:lnTo>
                    <a:pt x="4106" y="28124"/>
                  </a:lnTo>
                  <a:lnTo>
                    <a:pt x="3586" y="27431"/>
                  </a:lnTo>
                  <a:lnTo>
                    <a:pt x="3092" y="26689"/>
                  </a:lnTo>
                  <a:lnTo>
                    <a:pt x="2597" y="25873"/>
                  </a:lnTo>
                  <a:lnTo>
                    <a:pt x="2127" y="25007"/>
                  </a:lnTo>
                  <a:lnTo>
                    <a:pt x="1682" y="24092"/>
                  </a:lnTo>
                  <a:lnTo>
                    <a:pt x="1286" y="23078"/>
                  </a:lnTo>
                  <a:lnTo>
                    <a:pt x="915" y="22014"/>
                  </a:lnTo>
                  <a:lnTo>
                    <a:pt x="569" y="20876"/>
                  </a:lnTo>
                  <a:lnTo>
                    <a:pt x="569" y="20876"/>
                  </a:lnTo>
                  <a:lnTo>
                    <a:pt x="322" y="19887"/>
                  </a:lnTo>
                  <a:lnTo>
                    <a:pt x="148" y="18972"/>
                  </a:lnTo>
                  <a:lnTo>
                    <a:pt x="25" y="18106"/>
                  </a:lnTo>
                  <a:lnTo>
                    <a:pt x="0" y="17290"/>
                  </a:lnTo>
                  <a:lnTo>
                    <a:pt x="0" y="16894"/>
                  </a:lnTo>
                  <a:lnTo>
                    <a:pt x="0" y="16523"/>
                  </a:lnTo>
                  <a:lnTo>
                    <a:pt x="49" y="16177"/>
                  </a:lnTo>
                  <a:lnTo>
                    <a:pt x="74" y="15831"/>
                  </a:lnTo>
                  <a:lnTo>
                    <a:pt x="148" y="15509"/>
                  </a:lnTo>
                  <a:lnTo>
                    <a:pt x="223" y="15187"/>
                  </a:lnTo>
                  <a:lnTo>
                    <a:pt x="297" y="14891"/>
                  </a:lnTo>
                  <a:lnTo>
                    <a:pt x="396" y="14594"/>
                  </a:lnTo>
                  <a:lnTo>
                    <a:pt x="495" y="14322"/>
                  </a:lnTo>
                  <a:lnTo>
                    <a:pt x="618" y="14050"/>
                  </a:lnTo>
                  <a:lnTo>
                    <a:pt x="767" y="13802"/>
                  </a:lnTo>
                  <a:lnTo>
                    <a:pt x="915" y="13555"/>
                  </a:lnTo>
                  <a:lnTo>
                    <a:pt x="1064" y="13332"/>
                  </a:lnTo>
                  <a:lnTo>
                    <a:pt x="1237" y="13110"/>
                  </a:lnTo>
                  <a:lnTo>
                    <a:pt x="1410" y="12912"/>
                  </a:lnTo>
                  <a:lnTo>
                    <a:pt x="1583" y="12714"/>
                  </a:lnTo>
                  <a:lnTo>
                    <a:pt x="1781" y="12541"/>
                  </a:lnTo>
                  <a:lnTo>
                    <a:pt x="2003" y="12368"/>
                  </a:lnTo>
                  <a:lnTo>
                    <a:pt x="2424" y="12071"/>
                  </a:lnTo>
                  <a:lnTo>
                    <a:pt x="2894" y="11799"/>
                  </a:lnTo>
                  <a:lnTo>
                    <a:pt x="3413" y="11601"/>
                  </a:lnTo>
                  <a:lnTo>
                    <a:pt x="3413" y="11601"/>
                  </a:lnTo>
                  <a:lnTo>
                    <a:pt x="3710" y="11502"/>
                  </a:lnTo>
                  <a:lnTo>
                    <a:pt x="4032" y="11403"/>
                  </a:lnTo>
                  <a:lnTo>
                    <a:pt x="4378" y="11329"/>
                  </a:lnTo>
                  <a:lnTo>
                    <a:pt x="4724" y="11255"/>
                  </a:lnTo>
                  <a:lnTo>
                    <a:pt x="5071" y="11230"/>
                  </a:lnTo>
                  <a:lnTo>
                    <a:pt x="5417" y="11180"/>
                  </a:lnTo>
                  <a:lnTo>
                    <a:pt x="6134" y="11180"/>
                  </a:lnTo>
                  <a:lnTo>
                    <a:pt x="6901" y="11205"/>
                  </a:lnTo>
                  <a:lnTo>
                    <a:pt x="7668" y="11304"/>
                  </a:lnTo>
                  <a:lnTo>
                    <a:pt x="8434" y="11453"/>
                  </a:lnTo>
                  <a:lnTo>
                    <a:pt x="9226" y="11650"/>
                  </a:lnTo>
                  <a:lnTo>
                    <a:pt x="10017" y="11898"/>
                  </a:lnTo>
                  <a:lnTo>
                    <a:pt x="10784" y="12170"/>
                  </a:lnTo>
                  <a:lnTo>
                    <a:pt x="11576" y="12516"/>
                  </a:lnTo>
                  <a:lnTo>
                    <a:pt x="12342" y="12912"/>
                  </a:lnTo>
                  <a:lnTo>
                    <a:pt x="13084" y="13332"/>
                  </a:lnTo>
                  <a:lnTo>
                    <a:pt x="13802" y="13802"/>
                  </a:lnTo>
                  <a:lnTo>
                    <a:pt x="14519" y="14297"/>
                  </a:lnTo>
                  <a:lnTo>
                    <a:pt x="15187" y="14841"/>
                  </a:lnTo>
                  <a:lnTo>
                    <a:pt x="15187" y="14841"/>
                  </a:lnTo>
                  <a:lnTo>
                    <a:pt x="15731" y="15311"/>
                  </a:lnTo>
                  <a:lnTo>
                    <a:pt x="16250" y="15633"/>
                  </a:lnTo>
                  <a:lnTo>
                    <a:pt x="16473" y="15756"/>
                  </a:lnTo>
                  <a:lnTo>
                    <a:pt x="16671" y="15855"/>
                  </a:lnTo>
                  <a:lnTo>
                    <a:pt x="16869" y="15929"/>
                  </a:lnTo>
                  <a:lnTo>
                    <a:pt x="17067" y="15979"/>
                  </a:lnTo>
                  <a:lnTo>
                    <a:pt x="17240" y="16004"/>
                  </a:lnTo>
                  <a:lnTo>
                    <a:pt x="17388" y="16004"/>
                  </a:lnTo>
                  <a:lnTo>
                    <a:pt x="17537" y="15979"/>
                  </a:lnTo>
                  <a:lnTo>
                    <a:pt x="17685" y="15954"/>
                  </a:lnTo>
                  <a:lnTo>
                    <a:pt x="17809" y="15880"/>
                  </a:lnTo>
                  <a:lnTo>
                    <a:pt x="17932" y="15806"/>
                  </a:lnTo>
                  <a:lnTo>
                    <a:pt x="18031" y="15707"/>
                  </a:lnTo>
                  <a:lnTo>
                    <a:pt x="18130" y="15583"/>
                  </a:lnTo>
                  <a:lnTo>
                    <a:pt x="18229" y="15435"/>
                  </a:lnTo>
                  <a:lnTo>
                    <a:pt x="18303" y="15262"/>
                  </a:lnTo>
                  <a:lnTo>
                    <a:pt x="18452" y="14915"/>
                  </a:lnTo>
                  <a:lnTo>
                    <a:pt x="18576" y="14495"/>
                  </a:lnTo>
                  <a:lnTo>
                    <a:pt x="18674" y="14000"/>
                  </a:lnTo>
                  <a:lnTo>
                    <a:pt x="18749" y="13481"/>
                  </a:lnTo>
                  <a:lnTo>
                    <a:pt x="18823" y="12912"/>
                  </a:lnTo>
                  <a:lnTo>
                    <a:pt x="18971" y="11700"/>
                  </a:lnTo>
                  <a:lnTo>
                    <a:pt x="19120" y="10389"/>
                  </a:lnTo>
                  <a:lnTo>
                    <a:pt x="19194" y="9696"/>
                  </a:lnTo>
                  <a:lnTo>
                    <a:pt x="19293" y="9029"/>
                  </a:lnTo>
                  <a:lnTo>
                    <a:pt x="19416" y="8361"/>
                  </a:lnTo>
                  <a:lnTo>
                    <a:pt x="19565" y="7693"/>
                  </a:lnTo>
                  <a:lnTo>
                    <a:pt x="19738" y="7025"/>
                  </a:lnTo>
                  <a:lnTo>
                    <a:pt x="19936" y="6407"/>
                  </a:lnTo>
                  <a:lnTo>
                    <a:pt x="20183" y="5813"/>
                  </a:lnTo>
                  <a:lnTo>
                    <a:pt x="20480" y="5244"/>
                  </a:lnTo>
                  <a:lnTo>
                    <a:pt x="20628" y="4972"/>
                  </a:lnTo>
                  <a:lnTo>
                    <a:pt x="20802" y="4725"/>
                  </a:lnTo>
                  <a:lnTo>
                    <a:pt x="20999" y="4477"/>
                  </a:lnTo>
                  <a:lnTo>
                    <a:pt x="21197" y="4230"/>
                  </a:lnTo>
                  <a:lnTo>
                    <a:pt x="21395" y="4007"/>
                  </a:lnTo>
                  <a:lnTo>
                    <a:pt x="21643" y="3810"/>
                  </a:lnTo>
                  <a:lnTo>
                    <a:pt x="21865" y="3612"/>
                  </a:lnTo>
                  <a:lnTo>
                    <a:pt x="22137" y="3439"/>
                  </a:lnTo>
                  <a:lnTo>
                    <a:pt x="22409" y="3290"/>
                  </a:lnTo>
                  <a:lnTo>
                    <a:pt x="22681" y="3142"/>
                  </a:lnTo>
                  <a:lnTo>
                    <a:pt x="23003" y="3018"/>
                  </a:lnTo>
                  <a:lnTo>
                    <a:pt x="23325" y="2919"/>
                  </a:lnTo>
                  <a:lnTo>
                    <a:pt x="23325" y="2894"/>
                  </a:lnTo>
                  <a:lnTo>
                    <a:pt x="23325" y="2894"/>
                  </a:lnTo>
                  <a:lnTo>
                    <a:pt x="23572" y="2845"/>
                  </a:lnTo>
                  <a:lnTo>
                    <a:pt x="23572" y="2845"/>
                  </a:lnTo>
                  <a:lnTo>
                    <a:pt x="24042" y="2746"/>
                  </a:lnTo>
                  <a:lnTo>
                    <a:pt x="24536" y="2647"/>
                  </a:lnTo>
                  <a:lnTo>
                    <a:pt x="24982" y="2598"/>
                  </a:lnTo>
                  <a:lnTo>
                    <a:pt x="25427" y="2548"/>
                  </a:lnTo>
                  <a:lnTo>
                    <a:pt x="25452" y="2548"/>
                  </a:lnTo>
                  <a:lnTo>
                    <a:pt x="25452" y="2548"/>
                  </a:lnTo>
                  <a:lnTo>
                    <a:pt x="25897" y="2523"/>
                  </a:lnTo>
                  <a:lnTo>
                    <a:pt x="26317" y="2523"/>
                  </a:lnTo>
                  <a:lnTo>
                    <a:pt x="26738" y="2548"/>
                  </a:lnTo>
                  <a:lnTo>
                    <a:pt x="27158" y="2598"/>
                  </a:lnTo>
                  <a:lnTo>
                    <a:pt x="27158" y="2598"/>
                  </a:lnTo>
                  <a:lnTo>
                    <a:pt x="27752" y="2672"/>
                  </a:lnTo>
                  <a:lnTo>
                    <a:pt x="28296" y="2795"/>
                  </a:lnTo>
                  <a:lnTo>
                    <a:pt x="28840" y="2944"/>
                  </a:lnTo>
                  <a:lnTo>
                    <a:pt x="29360" y="3117"/>
                  </a:lnTo>
                  <a:lnTo>
                    <a:pt x="29879" y="3315"/>
                  </a:lnTo>
                  <a:lnTo>
                    <a:pt x="30374" y="3562"/>
                  </a:lnTo>
                  <a:lnTo>
                    <a:pt x="30844" y="3834"/>
                  </a:lnTo>
                  <a:lnTo>
                    <a:pt x="31314" y="4106"/>
                  </a:lnTo>
                  <a:lnTo>
                    <a:pt x="31314" y="4106"/>
                  </a:lnTo>
                  <a:lnTo>
                    <a:pt x="31314" y="4106"/>
                  </a:lnTo>
                  <a:lnTo>
                    <a:pt x="31907" y="4527"/>
                  </a:lnTo>
                  <a:lnTo>
                    <a:pt x="32476" y="4972"/>
                  </a:lnTo>
                  <a:lnTo>
                    <a:pt x="33020" y="5442"/>
                  </a:lnTo>
                  <a:lnTo>
                    <a:pt x="33565" y="5962"/>
                  </a:lnTo>
                  <a:lnTo>
                    <a:pt x="34084" y="6481"/>
                  </a:lnTo>
                  <a:lnTo>
                    <a:pt x="34579" y="7000"/>
                  </a:lnTo>
                  <a:lnTo>
                    <a:pt x="35543" y="8113"/>
                  </a:lnTo>
                  <a:lnTo>
                    <a:pt x="37374" y="10265"/>
                  </a:lnTo>
                  <a:lnTo>
                    <a:pt x="37819" y="10785"/>
                  </a:lnTo>
                  <a:lnTo>
                    <a:pt x="38264" y="11279"/>
                  </a:lnTo>
                  <a:lnTo>
                    <a:pt x="38709" y="11725"/>
                  </a:lnTo>
                  <a:lnTo>
                    <a:pt x="39154" y="12170"/>
                  </a:lnTo>
                  <a:lnTo>
                    <a:pt x="39154" y="12170"/>
                  </a:lnTo>
                  <a:lnTo>
                    <a:pt x="39303" y="12294"/>
                  </a:lnTo>
                  <a:lnTo>
                    <a:pt x="39476" y="12417"/>
                  </a:lnTo>
                  <a:lnTo>
                    <a:pt x="39649" y="12491"/>
                  </a:lnTo>
                  <a:lnTo>
                    <a:pt x="39798" y="12566"/>
                  </a:lnTo>
                  <a:lnTo>
                    <a:pt x="39971" y="12615"/>
                  </a:lnTo>
                  <a:lnTo>
                    <a:pt x="40119" y="12640"/>
                  </a:lnTo>
                  <a:lnTo>
                    <a:pt x="40292" y="12640"/>
                  </a:lnTo>
                  <a:lnTo>
                    <a:pt x="40465" y="12640"/>
                  </a:lnTo>
                  <a:lnTo>
                    <a:pt x="40614" y="12615"/>
                  </a:lnTo>
                  <a:lnTo>
                    <a:pt x="40787" y="12566"/>
                  </a:lnTo>
                  <a:lnTo>
                    <a:pt x="40960" y="12491"/>
                  </a:lnTo>
                  <a:lnTo>
                    <a:pt x="41109" y="12392"/>
                  </a:lnTo>
                  <a:lnTo>
                    <a:pt x="41455" y="12170"/>
                  </a:lnTo>
                  <a:lnTo>
                    <a:pt x="41801" y="11898"/>
                  </a:lnTo>
                  <a:lnTo>
                    <a:pt x="42172" y="11576"/>
                  </a:lnTo>
                  <a:lnTo>
                    <a:pt x="42518" y="11180"/>
                  </a:lnTo>
                  <a:lnTo>
                    <a:pt x="42889" y="10760"/>
                  </a:lnTo>
                  <a:lnTo>
                    <a:pt x="43285" y="10290"/>
                  </a:lnTo>
                  <a:lnTo>
                    <a:pt x="44077" y="9226"/>
                  </a:lnTo>
                  <a:lnTo>
                    <a:pt x="44942" y="8089"/>
                  </a:lnTo>
                  <a:lnTo>
                    <a:pt x="45858" y="6901"/>
                  </a:lnTo>
                  <a:lnTo>
                    <a:pt x="46327" y="6283"/>
                  </a:lnTo>
                  <a:lnTo>
                    <a:pt x="46822" y="5665"/>
                  </a:lnTo>
                  <a:lnTo>
                    <a:pt x="47342" y="5071"/>
                  </a:lnTo>
                  <a:lnTo>
                    <a:pt x="47886" y="4477"/>
                  </a:lnTo>
                  <a:lnTo>
                    <a:pt x="48455" y="3909"/>
                  </a:lnTo>
                  <a:lnTo>
                    <a:pt x="49048" y="3340"/>
                  </a:lnTo>
                  <a:lnTo>
                    <a:pt x="49642" y="2795"/>
                  </a:lnTo>
                  <a:lnTo>
                    <a:pt x="50285" y="2301"/>
                  </a:lnTo>
                  <a:lnTo>
                    <a:pt x="50953" y="1831"/>
                  </a:lnTo>
                  <a:lnTo>
                    <a:pt x="51621" y="1410"/>
                  </a:lnTo>
                  <a:lnTo>
                    <a:pt x="52338" y="1039"/>
                  </a:lnTo>
                  <a:lnTo>
                    <a:pt x="52709" y="866"/>
                  </a:lnTo>
                  <a:lnTo>
                    <a:pt x="53080" y="718"/>
                  </a:lnTo>
                  <a:lnTo>
                    <a:pt x="53476" y="569"/>
                  </a:lnTo>
                  <a:lnTo>
                    <a:pt x="53871" y="446"/>
                  </a:lnTo>
                  <a:lnTo>
                    <a:pt x="54267" y="322"/>
                  </a:lnTo>
                  <a:lnTo>
                    <a:pt x="54663" y="223"/>
                  </a:lnTo>
                  <a:lnTo>
                    <a:pt x="54663" y="223"/>
                  </a:lnTo>
                  <a:lnTo>
                    <a:pt x="55108" y="149"/>
                  </a:lnTo>
                  <a:lnTo>
                    <a:pt x="55553" y="75"/>
                  </a:lnTo>
                  <a:lnTo>
                    <a:pt x="55999" y="25"/>
                  </a:lnTo>
                  <a:lnTo>
                    <a:pt x="56469" y="1"/>
                  </a:lnTo>
                  <a:lnTo>
                    <a:pt x="56939" y="1"/>
                  </a:lnTo>
                  <a:lnTo>
                    <a:pt x="57408" y="25"/>
                  </a:lnTo>
                  <a:lnTo>
                    <a:pt x="57903" y="75"/>
                  </a:lnTo>
                  <a:lnTo>
                    <a:pt x="58423" y="124"/>
                  </a:lnTo>
                  <a:lnTo>
                    <a:pt x="58423" y="124"/>
                  </a:lnTo>
                  <a:lnTo>
                    <a:pt x="58769" y="198"/>
                  </a:lnTo>
                  <a:lnTo>
                    <a:pt x="59140" y="273"/>
                  </a:lnTo>
                  <a:lnTo>
                    <a:pt x="59461" y="347"/>
                  </a:lnTo>
                  <a:lnTo>
                    <a:pt x="59783" y="470"/>
                  </a:lnTo>
                  <a:lnTo>
                    <a:pt x="60055" y="569"/>
                  </a:lnTo>
                  <a:lnTo>
                    <a:pt x="60352" y="693"/>
                  </a:lnTo>
                  <a:lnTo>
                    <a:pt x="60599" y="817"/>
                  </a:lnTo>
                  <a:lnTo>
                    <a:pt x="60847" y="965"/>
                  </a:lnTo>
                  <a:lnTo>
                    <a:pt x="61069" y="1138"/>
                  </a:lnTo>
                  <a:lnTo>
                    <a:pt x="61292" y="1287"/>
                  </a:lnTo>
                  <a:lnTo>
                    <a:pt x="61490" y="1460"/>
                  </a:lnTo>
                  <a:lnTo>
                    <a:pt x="61687" y="1633"/>
                  </a:lnTo>
                  <a:lnTo>
                    <a:pt x="61836" y="1831"/>
                  </a:lnTo>
                  <a:lnTo>
                    <a:pt x="62009" y="2029"/>
                  </a:lnTo>
                  <a:lnTo>
                    <a:pt x="62281" y="2449"/>
                  </a:lnTo>
                  <a:lnTo>
                    <a:pt x="62504" y="2870"/>
                  </a:lnTo>
                  <a:lnTo>
                    <a:pt x="62677" y="3340"/>
                  </a:lnTo>
                  <a:lnTo>
                    <a:pt x="62801" y="3810"/>
                  </a:lnTo>
                  <a:lnTo>
                    <a:pt x="62899" y="4304"/>
                  </a:lnTo>
                  <a:lnTo>
                    <a:pt x="62974" y="4824"/>
                  </a:lnTo>
                  <a:lnTo>
                    <a:pt x="62998" y="5318"/>
                  </a:lnTo>
                  <a:lnTo>
                    <a:pt x="62974" y="5838"/>
                  </a:lnTo>
                  <a:lnTo>
                    <a:pt x="62949" y="6357"/>
                  </a:lnTo>
                  <a:lnTo>
                    <a:pt x="62899" y="6852"/>
                  </a:lnTo>
                  <a:lnTo>
                    <a:pt x="62825" y="7371"/>
                  </a:lnTo>
                  <a:lnTo>
                    <a:pt x="62726" y="7841"/>
                  </a:lnTo>
                  <a:lnTo>
                    <a:pt x="62627" y="8336"/>
                  </a:lnTo>
                  <a:lnTo>
                    <a:pt x="62380" y="9226"/>
                  </a:lnTo>
                  <a:lnTo>
                    <a:pt x="62108" y="10018"/>
                  </a:lnTo>
                  <a:lnTo>
                    <a:pt x="61861" y="10686"/>
                  </a:lnTo>
                  <a:lnTo>
                    <a:pt x="61663" y="11205"/>
                  </a:lnTo>
                  <a:lnTo>
                    <a:pt x="61465" y="11650"/>
                  </a:lnTo>
                  <a:lnTo>
                    <a:pt x="61465" y="11650"/>
                  </a:lnTo>
                  <a:lnTo>
                    <a:pt x="61589" y="11551"/>
                  </a:lnTo>
                  <a:lnTo>
                    <a:pt x="61589" y="11551"/>
                  </a:lnTo>
                  <a:lnTo>
                    <a:pt x="61885" y="11329"/>
                  </a:lnTo>
                  <a:lnTo>
                    <a:pt x="62355" y="10983"/>
                  </a:lnTo>
                  <a:lnTo>
                    <a:pt x="62974" y="10537"/>
                  </a:lnTo>
                  <a:lnTo>
                    <a:pt x="63716" y="10067"/>
                  </a:lnTo>
                  <a:lnTo>
                    <a:pt x="64606" y="9548"/>
                  </a:lnTo>
                  <a:lnTo>
                    <a:pt x="65571" y="9029"/>
                  </a:lnTo>
                  <a:lnTo>
                    <a:pt x="66090" y="8756"/>
                  </a:lnTo>
                  <a:lnTo>
                    <a:pt x="66634" y="8509"/>
                  </a:lnTo>
                  <a:lnTo>
                    <a:pt x="67203" y="8287"/>
                  </a:lnTo>
                  <a:lnTo>
                    <a:pt x="67772" y="8064"/>
                  </a:lnTo>
                  <a:lnTo>
                    <a:pt x="68366" y="7866"/>
                  </a:lnTo>
                  <a:lnTo>
                    <a:pt x="68959" y="7693"/>
                  </a:lnTo>
                  <a:lnTo>
                    <a:pt x="69578" y="7545"/>
                  </a:lnTo>
                  <a:lnTo>
                    <a:pt x="70196" y="7421"/>
                  </a:lnTo>
                  <a:lnTo>
                    <a:pt x="70814" y="7322"/>
                  </a:lnTo>
                  <a:lnTo>
                    <a:pt x="71433" y="7272"/>
                  </a:lnTo>
                  <a:lnTo>
                    <a:pt x="72076" y="7248"/>
                  </a:lnTo>
                  <a:lnTo>
                    <a:pt x="72694" y="7272"/>
                  </a:lnTo>
                  <a:lnTo>
                    <a:pt x="73337" y="7347"/>
                  </a:lnTo>
                  <a:lnTo>
                    <a:pt x="73956" y="7470"/>
                  </a:lnTo>
                  <a:lnTo>
                    <a:pt x="74574" y="7643"/>
                  </a:lnTo>
                  <a:lnTo>
                    <a:pt x="75192" y="7866"/>
                  </a:lnTo>
                  <a:lnTo>
                    <a:pt x="75489" y="7990"/>
                  </a:lnTo>
                  <a:lnTo>
                    <a:pt x="75786" y="8138"/>
                  </a:lnTo>
                  <a:lnTo>
                    <a:pt x="76083" y="8311"/>
                  </a:lnTo>
                  <a:lnTo>
                    <a:pt x="76380" y="8484"/>
                  </a:lnTo>
                  <a:lnTo>
                    <a:pt x="76677" y="8682"/>
                  </a:lnTo>
                  <a:lnTo>
                    <a:pt x="76973" y="8905"/>
                  </a:lnTo>
                  <a:lnTo>
                    <a:pt x="77245" y="9128"/>
                  </a:lnTo>
                  <a:lnTo>
                    <a:pt x="77517" y="9375"/>
                  </a:lnTo>
                  <a:lnTo>
                    <a:pt x="77517" y="9375"/>
                  </a:lnTo>
                  <a:lnTo>
                    <a:pt x="77814" y="9647"/>
                  </a:lnTo>
                  <a:lnTo>
                    <a:pt x="78086" y="9944"/>
                  </a:lnTo>
                  <a:lnTo>
                    <a:pt x="78309" y="10241"/>
                  </a:lnTo>
                  <a:lnTo>
                    <a:pt x="78532" y="10537"/>
                  </a:lnTo>
                  <a:lnTo>
                    <a:pt x="78729" y="10859"/>
                  </a:lnTo>
                  <a:lnTo>
                    <a:pt x="78903" y="11180"/>
                  </a:lnTo>
                  <a:lnTo>
                    <a:pt x="79051" y="11502"/>
                  </a:lnTo>
                  <a:lnTo>
                    <a:pt x="79199" y="11824"/>
                  </a:lnTo>
                  <a:lnTo>
                    <a:pt x="79298" y="12145"/>
                  </a:lnTo>
                  <a:lnTo>
                    <a:pt x="79397" y="12491"/>
                  </a:lnTo>
                  <a:lnTo>
                    <a:pt x="79472" y="12838"/>
                  </a:lnTo>
                  <a:lnTo>
                    <a:pt x="79521" y="13184"/>
                  </a:lnTo>
                  <a:lnTo>
                    <a:pt x="79570" y="13555"/>
                  </a:lnTo>
                  <a:lnTo>
                    <a:pt x="79570" y="13901"/>
                  </a:lnTo>
                  <a:lnTo>
                    <a:pt x="79570" y="14272"/>
                  </a:lnTo>
                  <a:lnTo>
                    <a:pt x="79546" y="14643"/>
                  </a:lnTo>
                  <a:lnTo>
                    <a:pt x="79521" y="14990"/>
                  </a:lnTo>
                  <a:lnTo>
                    <a:pt x="79447" y="15361"/>
                  </a:lnTo>
                  <a:lnTo>
                    <a:pt x="79373" y="15756"/>
                  </a:lnTo>
                  <a:lnTo>
                    <a:pt x="79274" y="16127"/>
                  </a:lnTo>
                  <a:lnTo>
                    <a:pt x="79175" y="16498"/>
                  </a:lnTo>
                  <a:lnTo>
                    <a:pt x="79051" y="16869"/>
                  </a:lnTo>
                  <a:lnTo>
                    <a:pt x="78754" y="17636"/>
                  </a:lnTo>
                  <a:lnTo>
                    <a:pt x="78383" y="18403"/>
                  </a:lnTo>
                  <a:lnTo>
                    <a:pt x="77963" y="19170"/>
                  </a:lnTo>
                  <a:lnTo>
                    <a:pt x="77493" y="19912"/>
                  </a:lnTo>
                  <a:lnTo>
                    <a:pt x="76973" y="20678"/>
                  </a:lnTo>
                  <a:lnTo>
                    <a:pt x="76380" y="21421"/>
                  </a:lnTo>
                  <a:lnTo>
                    <a:pt x="75761" y="22138"/>
                  </a:lnTo>
                  <a:lnTo>
                    <a:pt x="75069" y="22855"/>
                  </a:lnTo>
                  <a:lnTo>
                    <a:pt x="74351" y="23572"/>
                  </a:lnTo>
                  <a:lnTo>
                    <a:pt x="73585" y="24240"/>
                  </a:lnTo>
                  <a:lnTo>
                    <a:pt x="72768" y="24908"/>
                  </a:lnTo>
                  <a:lnTo>
                    <a:pt x="71928" y="25551"/>
                  </a:lnTo>
                  <a:lnTo>
                    <a:pt x="71062" y="26145"/>
                  </a:lnTo>
                  <a:lnTo>
                    <a:pt x="70147" y="26714"/>
                  </a:lnTo>
                  <a:lnTo>
                    <a:pt x="69207" y="27258"/>
                  </a:lnTo>
                  <a:lnTo>
                    <a:pt x="68242" y="27777"/>
                  </a:lnTo>
                  <a:lnTo>
                    <a:pt x="67253" y="28247"/>
                  </a:lnTo>
                  <a:lnTo>
                    <a:pt x="66239" y="28668"/>
                  </a:lnTo>
                  <a:lnTo>
                    <a:pt x="65200" y="29063"/>
                  </a:lnTo>
                  <a:lnTo>
                    <a:pt x="64136" y="29385"/>
                  </a:lnTo>
                  <a:lnTo>
                    <a:pt x="63073" y="2968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662;p66"/>
            <p:cNvSpPr/>
            <p:nvPr/>
          </p:nvSpPr>
          <p:spPr>
            <a:xfrm>
              <a:off x="3930575" y="3151200"/>
              <a:ext cx="1024025" cy="1083400"/>
            </a:xfrm>
            <a:custGeom>
              <a:avLst/>
              <a:gdLst/>
              <a:ahLst/>
              <a:cxnLst/>
              <a:rect l="l" t="t" r="r" b="b"/>
              <a:pathLst>
                <a:path w="40961" h="43336" extrusionOk="0">
                  <a:moveTo>
                    <a:pt x="20431" y="1"/>
                  </a:moveTo>
                  <a:lnTo>
                    <a:pt x="19392" y="26"/>
                  </a:lnTo>
                  <a:lnTo>
                    <a:pt x="18378" y="100"/>
                  </a:lnTo>
                  <a:lnTo>
                    <a:pt x="17388" y="223"/>
                  </a:lnTo>
                  <a:lnTo>
                    <a:pt x="16399" y="397"/>
                  </a:lnTo>
                  <a:lnTo>
                    <a:pt x="15434" y="619"/>
                  </a:lnTo>
                  <a:lnTo>
                    <a:pt x="14470" y="891"/>
                  </a:lnTo>
                  <a:lnTo>
                    <a:pt x="13555" y="1213"/>
                  </a:lnTo>
                  <a:lnTo>
                    <a:pt x="12639" y="1584"/>
                  </a:lnTo>
                  <a:lnTo>
                    <a:pt x="11749" y="2004"/>
                  </a:lnTo>
                  <a:lnTo>
                    <a:pt x="10883" y="2450"/>
                  </a:lnTo>
                  <a:lnTo>
                    <a:pt x="10042" y="2944"/>
                  </a:lnTo>
                  <a:lnTo>
                    <a:pt x="9226" y="3464"/>
                  </a:lnTo>
                  <a:lnTo>
                    <a:pt x="8459" y="4057"/>
                  </a:lnTo>
                  <a:lnTo>
                    <a:pt x="7693" y="4651"/>
                  </a:lnTo>
                  <a:lnTo>
                    <a:pt x="6951" y="5294"/>
                  </a:lnTo>
                  <a:lnTo>
                    <a:pt x="6258" y="5987"/>
                  </a:lnTo>
                  <a:lnTo>
                    <a:pt x="5590" y="6704"/>
                  </a:lnTo>
                  <a:lnTo>
                    <a:pt x="4947" y="7446"/>
                  </a:lnTo>
                  <a:lnTo>
                    <a:pt x="4353" y="8213"/>
                  </a:lnTo>
                  <a:lnTo>
                    <a:pt x="3760" y="9029"/>
                  </a:lnTo>
                  <a:lnTo>
                    <a:pt x="3240" y="9870"/>
                  </a:lnTo>
                  <a:lnTo>
                    <a:pt x="2746" y="10736"/>
                  </a:lnTo>
                  <a:lnTo>
                    <a:pt x="2276" y="11626"/>
                  </a:lnTo>
                  <a:lnTo>
                    <a:pt x="1855" y="12541"/>
                  </a:lnTo>
                  <a:lnTo>
                    <a:pt x="1484" y="13456"/>
                  </a:lnTo>
                  <a:lnTo>
                    <a:pt x="1138" y="14421"/>
                  </a:lnTo>
                  <a:lnTo>
                    <a:pt x="841" y="15410"/>
                  </a:lnTo>
                  <a:lnTo>
                    <a:pt x="594" y="16400"/>
                  </a:lnTo>
                  <a:lnTo>
                    <a:pt x="371" y="17414"/>
                  </a:lnTo>
                  <a:lnTo>
                    <a:pt x="223" y="18453"/>
                  </a:lnTo>
                  <a:lnTo>
                    <a:pt x="99" y="19492"/>
                  </a:lnTo>
                  <a:lnTo>
                    <a:pt x="25" y="20555"/>
                  </a:lnTo>
                  <a:lnTo>
                    <a:pt x="0" y="21619"/>
                  </a:lnTo>
                  <a:lnTo>
                    <a:pt x="50" y="22658"/>
                  </a:lnTo>
                  <a:lnTo>
                    <a:pt x="124" y="23696"/>
                  </a:lnTo>
                  <a:lnTo>
                    <a:pt x="248" y="24711"/>
                  </a:lnTo>
                  <a:lnTo>
                    <a:pt x="396" y="25725"/>
                  </a:lnTo>
                  <a:lnTo>
                    <a:pt x="619" y="26739"/>
                  </a:lnTo>
                  <a:lnTo>
                    <a:pt x="891" y="27728"/>
                  </a:lnTo>
                  <a:lnTo>
                    <a:pt x="1187" y="28693"/>
                  </a:lnTo>
                  <a:lnTo>
                    <a:pt x="1509" y="29633"/>
                  </a:lnTo>
                  <a:lnTo>
                    <a:pt x="1905" y="30573"/>
                  </a:lnTo>
                  <a:lnTo>
                    <a:pt x="2325" y="31463"/>
                  </a:lnTo>
                  <a:lnTo>
                    <a:pt x="2770" y="32353"/>
                  </a:lnTo>
                  <a:lnTo>
                    <a:pt x="3265" y="33219"/>
                  </a:lnTo>
                  <a:lnTo>
                    <a:pt x="3809" y="34060"/>
                  </a:lnTo>
                  <a:lnTo>
                    <a:pt x="4378" y="34852"/>
                  </a:lnTo>
                  <a:lnTo>
                    <a:pt x="4972" y="35643"/>
                  </a:lnTo>
                  <a:lnTo>
                    <a:pt x="5615" y="36385"/>
                  </a:lnTo>
                  <a:lnTo>
                    <a:pt x="6283" y="37127"/>
                  </a:lnTo>
                  <a:lnTo>
                    <a:pt x="6975" y="37795"/>
                  </a:lnTo>
                  <a:lnTo>
                    <a:pt x="7693" y="38463"/>
                  </a:lnTo>
                  <a:lnTo>
                    <a:pt x="8459" y="39081"/>
                  </a:lnTo>
                  <a:lnTo>
                    <a:pt x="9251" y="39675"/>
                  </a:lnTo>
                  <a:lnTo>
                    <a:pt x="10042" y="40219"/>
                  </a:lnTo>
                  <a:lnTo>
                    <a:pt x="10883" y="40714"/>
                  </a:lnTo>
                  <a:lnTo>
                    <a:pt x="11749" y="41184"/>
                  </a:lnTo>
                  <a:lnTo>
                    <a:pt x="12639" y="41604"/>
                  </a:lnTo>
                  <a:lnTo>
                    <a:pt x="13555" y="42000"/>
                  </a:lnTo>
                  <a:lnTo>
                    <a:pt x="14470" y="42346"/>
                  </a:lnTo>
                  <a:lnTo>
                    <a:pt x="15434" y="42618"/>
                  </a:lnTo>
                  <a:lnTo>
                    <a:pt x="16399" y="42866"/>
                  </a:lnTo>
                  <a:lnTo>
                    <a:pt x="17388" y="43063"/>
                  </a:lnTo>
                  <a:lnTo>
                    <a:pt x="18403" y="43212"/>
                  </a:lnTo>
                  <a:lnTo>
                    <a:pt x="19466" y="43311"/>
                  </a:lnTo>
                  <a:lnTo>
                    <a:pt x="20530" y="43336"/>
                  </a:lnTo>
                  <a:lnTo>
                    <a:pt x="21593" y="43311"/>
                  </a:lnTo>
                  <a:lnTo>
                    <a:pt x="22632" y="43237"/>
                  </a:lnTo>
                  <a:lnTo>
                    <a:pt x="23671" y="43113"/>
                  </a:lnTo>
                  <a:lnTo>
                    <a:pt x="24685" y="42915"/>
                  </a:lnTo>
                  <a:lnTo>
                    <a:pt x="25699" y="42692"/>
                  </a:lnTo>
                  <a:lnTo>
                    <a:pt x="26664" y="42396"/>
                  </a:lnTo>
                  <a:lnTo>
                    <a:pt x="27628" y="42049"/>
                  </a:lnTo>
                  <a:lnTo>
                    <a:pt x="28568" y="41654"/>
                  </a:lnTo>
                  <a:lnTo>
                    <a:pt x="29508" y="41233"/>
                  </a:lnTo>
                  <a:lnTo>
                    <a:pt x="30399" y="40738"/>
                  </a:lnTo>
                  <a:lnTo>
                    <a:pt x="31264" y="40219"/>
                  </a:lnTo>
                  <a:lnTo>
                    <a:pt x="32105" y="39625"/>
                  </a:lnTo>
                  <a:lnTo>
                    <a:pt x="32922" y="39007"/>
                  </a:lnTo>
                  <a:lnTo>
                    <a:pt x="33713" y="38364"/>
                  </a:lnTo>
                  <a:lnTo>
                    <a:pt x="34480" y="37647"/>
                  </a:lnTo>
                  <a:lnTo>
                    <a:pt x="35197" y="36905"/>
                  </a:lnTo>
                  <a:lnTo>
                    <a:pt x="35890" y="36138"/>
                  </a:lnTo>
                  <a:lnTo>
                    <a:pt x="36533" y="35322"/>
                  </a:lnTo>
                  <a:lnTo>
                    <a:pt x="37151" y="34456"/>
                  </a:lnTo>
                  <a:lnTo>
                    <a:pt x="37720" y="33590"/>
                  </a:lnTo>
                  <a:lnTo>
                    <a:pt x="38240" y="32650"/>
                  </a:lnTo>
                  <a:lnTo>
                    <a:pt x="38734" y="31710"/>
                  </a:lnTo>
                  <a:lnTo>
                    <a:pt x="39179" y="30721"/>
                  </a:lnTo>
                  <a:lnTo>
                    <a:pt x="39575" y="29707"/>
                  </a:lnTo>
                  <a:lnTo>
                    <a:pt x="39921" y="28668"/>
                  </a:lnTo>
                  <a:lnTo>
                    <a:pt x="40218" y="27604"/>
                  </a:lnTo>
                  <a:lnTo>
                    <a:pt x="40490" y="26516"/>
                  </a:lnTo>
                  <a:lnTo>
                    <a:pt x="40688" y="25403"/>
                  </a:lnTo>
                  <a:lnTo>
                    <a:pt x="40837" y="24241"/>
                  </a:lnTo>
                  <a:lnTo>
                    <a:pt x="40911" y="23078"/>
                  </a:lnTo>
                  <a:lnTo>
                    <a:pt x="40960" y="21916"/>
                  </a:lnTo>
                  <a:lnTo>
                    <a:pt x="40936" y="20753"/>
                  </a:lnTo>
                  <a:lnTo>
                    <a:pt x="40861" y="19591"/>
                  </a:lnTo>
                  <a:lnTo>
                    <a:pt x="40713" y="18477"/>
                  </a:lnTo>
                  <a:lnTo>
                    <a:pt x="40515" y="17364"/>
                  </a:lnTo>
                  <a:lnTo>
                    <a:pt x="40292" y="16276"/>
                  </a:lnTo>
                  <a:lnTo>
                    <a:pt x="39996" y="15213"/>
                  </a:lnTo>
                  <a:lnTo>
                    <a:pt x="39649" y="14174"/>
                  </a:lnTo>
                  <a:lnTo>
                    <a:pt x="39254" y="13135"/>
                  </a:lnTo>
                  <a:lnTo>
                    <a:pt x="38833" y="12145"/>
                  </a:lnTo>
                  <a:lnTo>
                    <a:pt x="38338" y="11181"/>
                  </a:lnTo>
                  <a:lnTo>
                    <a:pt x="37819" y="10241"/>
                  </a:lnTo>
                  <a:lnTo>
                    <a:pt x="37250" y="9350"/>
                  </a:lnTo>
                  <a:lnTo>
                    <a:pt x="36657" y="8485"/>
                  </a:lnTo>
                  <a:lnTo>
                    <a:pt x="35989" y="7644"/>
                  </a:lnTo>
                  <a:lnTo>
                    <a:pt x="35321" y="6828"/>
                  </a:lnTo>
                  <a:lnTo>
                    <a:pt x="34604" y="6061"/>
                  </a:lnTo>
                  <a:lnTo>
                    <a:pt x="33837" y="5343"/>
                  </a:lnTo>
                  <a:lnTo>
                    <a:pt x="33045" y="4651"/>
                  </a:lnTo>
                  <a:lnTo>
                    <a:pt x="32229" y="4008"/>
                  </a:lnTo>
                  <a:lnTo>
                    <a:pt x="31388" y="3414"/>
                  </a:lnTo>
                  <a:lnTo>
                    <a:pt x="30498" y="2845"/>
                  </a:lnTo>
                  <a:lnTo>
                    <a:pt x="29607" y="2326"/>
                  </a:lnTo>
                  <a:lnTo>
                    <a:pt x="28667" y="1856"/>
                  </a:lnTo>
                  <a:lnTo>
                    <a:pt x="27703" y="1460"/>
                  </a:lnTo>
                  <a:lnTo>
                    <a:pt x="26713" y="1089"/>
                  </a:lnTo>
                  <a:lnTo>
                    <a:pt x="25724" y="768"/>
                  </a:lnTo>
                  <a:lnTo>
                    <a:pt x="24685" y="496"/>
                  </a:lnTo>
                  <a:lnTo>
                    <a:pt x="23646" y="298"/>
                  </a:lnTo>
                  <a:lnTo>
                    <a:pt x="22583" y="149"/>
                  </a:lnTo>
                  <a:lnTo>
                    <a:pt x="22063" y="75"/>
                  </a:lnTo>
                  <a:lnTo>
                    <a:pt x="21519" y="50"/>
                  </a:lnTo>
                  <a:lnTo>
                    <a:pt x="20975" y="26"/>
                  </a:lnTo>
                  <a:lnTo>
                    <a:pt x="2043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663;p66"/>
            <p:cNvSpPr/>
            <p:nvPr/>
          </p:nvSpPr>
          <p:spPr>
            <a:xfrm>
              <a:off x="3891600" y="3104225"/>
              <a:ext cx="1111850" cy="1176750"/>
            </a:xfrm>
            <a:custGeom>
              <a:avLst/>
              <a:gdLst/>
              <a:ahLst/>
              <a:cxnLst/>
              <a:rect l="l" t="t" r="r" b="b"/>
              <a:pathLst>
                <a:path w="44474" h="47070" extrusionOk="0">
                  <a:moveTo>
                    <a:pt x="22633" y="99"/>
                  </a:moveTo>
                  <a:lnTo>
                    <a:pt x="23202" y="124"/>
                  </a:lnTo>
                  <a:lnTo>
                    <a:pt x="23771" y="148"/>
                  </a:lnTo>
                  <a:lnTo>
                    <a:pt x="24340" y="223"/>
                  </a:lnTo>
                  <a:lnTo>
                    <a:pt x="24908" y="272"/>
                  </a:lnTo>
                  <a:lnTo>
                    <a:pt x="25453" y="371"/>
                  </a:lnTo>
                  <a:lnTo>
                    <a:pt x="26541" y="569"/>
                  </a:lnTo>
                  <a:lnTo>
                    <a:pt x="27629" y="841"/>
                  </a:lnTo>
                  <a:lnTo>
                    <a:pt x="28693" y="1138"/>
                  </a:lnTo>
                  <a:lnTo>
                    <a:pt x="29732" y="1509"/>
                  </a:lnTo>
                  <a:lnTo>
                    <a:pt x="30746" y="1929"/>
                  </a:lnTo>
                  <a:lnTo>
                    <a:pt x="31735" y="2424"/>
                  </a:lnTo>
                  <a:lnTo>
                    <a:pt x="32675" y="2943"/>
                  </a:lnTo>
                  <a:lnTo>
                    <a:pt x="33615" y="3488"/>
                  </a:lnTo>
                  <a:lnTo>
                    <a:pt x="34530" y="4106"/>
                  </a:lnTo>
                  <a:lnTo>
                    <a:pt x="35396" y="4774"/>
                  </a:lnTo>
                  <a:lnTo>
                    <a:pt x="36237" y="5466"/>
                  </a:lnTo>
                  <a:lnTo>
                    <a:pt x="37053" y="6208"/>
                  </a:lnTo>
                  <a:lnTo>
                    <a:pt x="37845" y="6975"/>
                  </a:lnTo>
                  <a:lnTo>
                    <a:pt x="38562" y="7791"/>
                  </a:lnTo>
                  <a:lnTo>
                    <a:pt x="39279" y="8657"/>
                  </a:lnTo>
                  <a:lnTo>
                    <a:pt x="39947" y="9548"/>
                  </a:lnTo>
                  <a:lnTo>
                    <a:pt x="40565" y="10463"/>
                  </a:lnTo>
                  <a:lnTo>
                    <a:pt x="41134" y="11427"/>
                  </a:lnTo>
                  <a:lnTo>
                    <a:pt x="41678" y="12417"/>
                  </a:lnTo>
                  <a:lnTo>
                    <a:pt x="42173" y="13431"/>
                  </a:lnTo>
                  <a:lnTo>
                    <a:pt x="42618" y="14470"/>
                  </a:lnTo>
                  <a:lnTo>
                    <a:pt x="43039" y="15558"/>
                  </a:lnTo>
                  <a:lnTo>
                    <a:pt x="43385" y="16646"/>
                  </a:lnTo>
                  <a:lnTo>
                    <a:pt x="43682" y="17759"/>
                  </a:lnTo>
                  <a:lnTo>
                    <a:pt x="43929" y="18922"/>
                  </a:lnTo>
                  <a:lnTo>
                    <a:pt x="44127" y="20084"/>
                  </a:lnTo>
                  <a:lnTo>
                    <a:pt x="44275" y="21272"/>
                  </a:lnTo>
                  <a:lnTo>
                    <a:pt x="44350" y="22459"/>
                  </a:lnTo>
                  <a:lnTo>
                    <a:pt x="44399" y="23696"/>
                  </a:lnTo>
                  <a:lnTo>
                    <a:pt x="44374" y="24388"/>
                  </a:lnTo>
                  <a:lnTo>
                    <a:pt x="44350" y="25081"/>
                  </a:lnTo>
                  <a:lnTo>
                    <a:pt x="44251" y="26268"/>
                  </a:lnTo>
                  <a:lnTo>
                    <a:pt x="44127" y="27406"/>
                  </a:lnTo>
                  <a:lnTo>
                    <a:pt x="43929" y="28544"/>
                  </a:lnTo>
                  <a:lnTo>
                    <a:pt x="43682" y="29657"/>
                  </a:lnTo>
                  <a:lnTo>
                    <a:pt x="43385" y="30745"/>
                  </a:lnTo>
                  <a:lnTo>
                    <a:pt x="43063" y="31809"/>
                  </a:lnTo>
                  <a:lnTo>
                    <a:pt x="42668" y="32847"/>
                  </a:lnTo>
                  <a:lnTo>
                    <a:pt x="42247" y="33861"/>
                  </a:lnTo>
                  <a:lnTo>
                    <a:pt x="41777" y="34826"/>
                  </a:lnTo>
                  <a:lnTo>
                    <a:pt x="41258" y="35791"/>
                  </a:lnTo>
                  <a:lnTo>
                    <a:pt x="40714" y="36706"/>
                  </a:lnTo>
                  <a:lnTo>
                    <a:pt x="40120" y="37596"/>
                  </a:lnTo>
                  <a:lnTo>
                    <a:pt x="39502" y="38437"/>
                  </a:lnTo>
                  <a:lnTo>
                    <a:pt x="38834" y="39254"/>
                  </a:lnTo>
                  <a:lnTo>
                    <a:pt x="38141" y="40045"/>
                  </a:lnTo>
                  <a:lnTo>
                    <a:pt x="37424" y="40787"/>
                  </a:lnTo>
                  <a:lnTo>
                    <a:pt x="36657" y="41504"/>
                  </a:lnTo>
                  <a:lnTo>
                    <a:pt x="35866" y="42172"/>
                  </a:lnTo>
                  <a:lnTo>
                    <a:pt x="35050" y="42815"/>
                  </a:lnTo>
                  <a:lnTo>
                    <a:pt x="34209" y="43409"/>
                  </a:lnTo>
                  <a:lnTo>
                    <a:pt x="33343" y="43953"/>
                  </a:lnTo>
                  <a:lnTo>
                    <a:pt x="32452" y="44473"/>
                  </a:lnTo>
                  <a:lnTo>
                    <a:pt x="31513" y="44918"/>
                  </a:lnTo>
                  <a:lnTo>
                    <a:pt x="30573" y="45363"/>
                  </a:lnTo>
                  <a:lnTo>
                    <a:pt x="29633" y="45734"/>
                  </a:lnTo>
                  <a:lnTo>
                    <a:pt x="28643" y="46056"/>
                  </a:lnTo>
                  <a:lnTo>
                    <a:pt x="27654" y="46328"/>
                  </a:lnTo>
                  <a:lnTo>
                    <a:pt x="26640" y="46575"/>
                  </a:lnTo>
                  <a:lnTo>
                    <a:pt x="25601" y="46748"/>
                  </a:lnTo>
                  <a:lnTo>
                    <a:pt x="24562" y="46897"/>
                  </a:lnTo>
                  <a:lnTo>
                    <a:pt x="23523" y="46971"/>
                  </a:lnTo>
                  <a:lnTo>
                    <a:pt x="22460" y="46995"/>
                  </a:lnTo>
                  <a:lnTo>
                    <a:pt x="21817" y="46971"/>
                  </a:lnTo>
                  <a:lnTo>
                    <a:pt x="21174" y="46946"/>
                  </a:lnTo>
                  <a:lnTo>
                    <a:pt x="20530" y="46897"/>
                  </a:lnTo>
                  <a:lnTo>
                    <a:pt x="19887" y="46847"/>
                  </a:lnTo>
                  <a:lnTo>
                    <a:pt x="18824" y="46674"/>
                  </a:lnTo>
                  <a:lnTo>
                    <a:pt x="17785" y="46476"/>
                  </a:lnTo>
                  <a:lnTo>
                    <a:pt x="16771" y="46204"/>
                  </a:lnTo>
                  <a:lnTo>
                    <a:pt x="15757" y="45907"/>
                  </a:lnTo>
                  <a:lnTo>
                    <a:pt x="14792" y="45561"/>
                  </a:lnTo>
                  <a:lnTo>
                    <a:pt x="13827" y="45165"/>
                  </a:lnTo>
                  <a:lnTo>
                    <a:pt x="12888" y="44720"/>
                  </a:lnTo>
                  <a:lnTo>
                    <a:pt x="11972" y="44225"/>
                  </a:lnTo>
                  <a:lnTo>
                    <a:pt x="11107" y="43706"/>
                  </a:lnTo>
                  <a:lnTo>
                    <a:pt x="10241" y="43137"/>
                  </a:lnTo>
                  <a:lnTo>
                    <a:pt x="9425" y="42543"/>
                  </a:lnTo>
                  <a:lnTo>
                    <a:pt x="8608" y="41900"/>
                  </a:lnTo>
                  <a:lnTo>
                    <a:pt x="7842" y="41208"/>
                  </a:lnTo>
                  <a:lnTo>
                    <a:pt x="7100" y="40490"/>
                  </a:lnTo>
                  <a:lnTo>
                    <a:pt x="6382" y="39748"/>
                  </a:lnTo>
                  <a:lnTo>
                    <a:pt x="5715" y="38981"/>
                  </a:lnTo>
                  <a:lnTo>
                    <a:pt x="5071" y="38165"/>
                  </a:lnTo>
                  <a:lnTo>
                    <a:pt x="4453" y="37324"/>
                  </a:lnTo>
                  <a:lnTo>
                    <a:pt x="3884" y="36459"/>
                  </a:lnTo>
                  <a:lnTo>
                    <a:pt x="3340" y="35568"/>
                  </a:lnTo>
                  <a:lnTo>
                    <a:pt x="2845" y="34653"/>
                  </a:lnTo>
                  <a:lnTo>
                    <a:pt x="2375" y="33713"/>
                  </a:lnTo>
                  <a:lnTo>
                    <a:pt x="1955" y="32748"/>
                  </a:lnTo>
                  <a:lnTo>
                    <a:pt x="1559" y="31784"/>
                  </a:lnTo>
                  <a:lnTo>
                    <a:pt x="1213" y="30770"/>
                  </a:lnTo>
                  <a:lnTo>
                    <a:pt x="916" y="29756"/>
                  </a:lnTo>
                  <a:lnTo>
                    <a:pt x="669" y="28717"/>
                  </a:lnTo>
                  <a:lnTo>
                    <a:pt x="446" y="27653"/>
                  </a:lnTo>
                  <a:lnTo>
                    <a:pt x="273" y="26590"/>
                  </a:lnTo>
                  <a:lnTo>
                    <a:pt x="174" y="25526"/>
                  </a:lnTo>
                  <a:lnTo>
                    <a:pt x="100" y="24438"/>
                  </a:lnTo>
                  <a:lnTo>
                    <a:pt x="75" y="23325"/>
                  </a:lnTo>
                  <a:lnTo>
                    <a:pt x="75" y="22335"/>
                  </a:lnTo>
                  <a:lnTo>
                    <a:pt x="149" y="21197"/>
                  </a:lnTo>
                  <a:lnTo>
                    <a:pt x="273" y="20060"/>
                  </a:lnTo>
                  <a:lnTo>
                    <a:pt x="446" y="18947"/>
                  </a:lnTo>
                  <a:lnTo>
                    <a:pt x="694" y="17858"/>
                  </a:lnTo>
                  <a:lnTo>
                    <a:pt x="966" y="16795"/>
                  </a:lnTo>
                  <a:lnTo>
                    <a:pt x="1262" y="15731"/>
                  </a:lnTo>
                  <a:lnTo>
                    <a:pt x="1633" y="14692"/>
                  </a:lnTo>
                  <a:lnTo>
                    <a:pt x="2054" y="13678"/>
                  </a:lnTo>
                  <a:lnTo>
                    <a:pt x="2499" y="12714"/>
                  </a:lnTo>
                  <a:lnTo>
                    <a:pt x="2994" y="11749"/>
                  </a:lnTo>
                  <a:lnTo>
                    <a:pt x="3538" y="10809"/>
                  </a:lnTo>
                  <a:lnTo>
                    <a:pt x="4107" y="9919"/>
                  </a:lnTo>
                  <a:lnTo>
                    <a:pt x="4725" y="9028"/>
                  </a:lnTo>
                  <a:lnTo>
                    <a:pt x="5368" y="8187"/>
                  </a:lnTo>
                  <a:lnTo>
                    <a:pt x="6061" y="7396"/>
                  </a:lnTo>
                  <a:lnTo>
                    <a:pt x="6778" y="6604"/>
                  </a:lnTo>
                  <a:lnTo>
                    <a:pt x="7520" y="5887"/>
                  </a:lnTo>
                  <a:lnTo>
                    <a:pt x="8312" y="5170"/>
                  </a:lnTo>
                  <a:lnTo>
                    <a:pt x="9128" y="4526"/>
                  </a:lnTo>
                  <a:lnTo>
                    <a:pt x="9994" y="3883"/>
                  </a:lnTo>
                  <a:lnTo>
                    <a:pt x="10859" y="3314"/>
                  </a:lnTo>
                  <a:lnTo>
                    <a:pt x="11774" y="2770"/>
                  </a:lnTo>
                  <a:lnTo>
                    <a:pt x="12690" y="2276"/>
                  </a:lnTo>
                  <a:lnTo>
                    <a:pt x="13654" y="1830"/>
                  </a:lnTo>
                  <a:lnTo>
                    <a:pt x="14619" y="1435"/>
                  </a:lnTo>
                  <a:lnTo>
                    <a:pt x="15633" y="1088"/>
                  </a:lnTo>
                  <a:lnTo>
                    <a:pt x="16647" y="792"/>
                  </a:lnTo>
                  <a:lnTo>
                    <a:pt x="17686" y="544"/>
                  </a:lnTo>
                  <a:lnTo>
                    <a:pt x="18750" y="346"/>
                  </a:lnTo>
                  <a:lnTo>
                    <a:pt x="19838" y="198"/>
                  </a:lnTo>
                  <a:lnTo>
                    <a:pt x="20926" y="124"/>
                  </a:lnTo>
                  <a:lnTo>
                    <a:pt x="22039" y="99"/>
                  </a:lnTo>
                  <a:close/>
                  <a:moveTo>
                    <a:pt x="22039" y="0"/>
                  </a:moveTo>
                  <a:lnTo>
                    <a:pt x="20926" y="50"/>
                  </a:lnTo>
                  <a:lnTo>
                    <a:pt x="19813" y="124"/>
                  </a:lnTo>
                  <a:lnTo>
                    <a:pt x="18750" y="272"/>
                  </a:lnTo>
                  <a:lnTo>
                    <a:pt x="17686" y="470"/>
                  </a:lnTo>
                  <a:lnTo>
                    <a:pt x="16622" y="717"/>
                  </a:lnTo>
                  <a:lnTo>
                    <a:pt x="15608" y="1014"/>
                  </a:lnTo>
                  <a:lnTo>
                    <a:pt x="14594" y="1360"/>
                  </a:lnTo>
                  <a:lnTo>
                    <a:pt x="13630" y="1781"/>
                  </a:lnTo>
                  <a:lnTo>
                    <a:pt x="12665" y="2226"/>
                  </a:lnTo>
                  <a:lnTo>
                    <a:pt x="11725" y="2721"/>
                  </a:lnTo>
                  <a:lnTo>
                    <a:pt x="10810" y="3240"/>
                  </a:lnTo>
                  <a:lnTo>
                    <a:pt x="9944" y="3834"/>
                  </a:lnTo>
                  <a:lnTo>
                    <a:pt x="9078" y="4452"/>
                  </a:lnTo>
                  <a:lnTo>
                    <a:pt x="8262" y="5120"/>
                  </a:lnTo>
                  <a:lnTo>
                    <a:pt x="7471" y="5813"/>
                  </a:lnTo>
                  <a:lnTo>
                    <a:pt x="6729" y="6555"/>
                  </a:lnTo>
                  <a:lnTo>
                    <a:pt x="6011" y="7346"/>
                  </a:lnTo>
                  <a:lnTo>
                    <a:pt x="5319" y="8138"/>
                  </a:lnTo>
                  <a:lnTo>
                    <a:pt x="4651" y="9003"/>
                  </a:lnTo>
                  <a:lnTo>
                    <a:pt x="4033" y="9869"/>
                  </a:lnTo>
                  <a:lnTo>
                    <a:pt x="3464" y="10784"/>
                  </a:lnTo>
                  <a:lnTo>
                    <a:pt x="2920" y="11699"/>
                  </a:lnTo>
                  <a:lnTo>
                    <a:pt x="2425" y="12664"/>
                  </a:lnTo>
                  <a:lnTo>
                    <a:pt x="1980" y="13653"/>
                  </a:lnTo>
                  <a:lnTo>
                    <a:pt x="1559" y="14668"/>
                  </a:lnTo>
                  <a:lnTo>
                    <a:pt x="1213" y="15706"/>
                  </a:lnTo>
                  <a:lnTo>
                    <a:pt x="891" y="16770"/>
                  </a:lnTo>
                  <a:lnTo>
                    <a:pt x="619" y="17858"/>
                  </a:lnTo>
                  <a:lnTo>
                    <a:pt x="372" y="18947"/>
                  </a:lnTo>
                  <a:lnTo>
                    <a:pt x="199" y="20060"/>
                  </a:lnTo>
                  <a:lnTo>
                    <a:pt x="75" y="21197"/>
                  </a:lnTo>
                  <a:lnTo>
                    <a:pt x="1" y="22335"/>
                  </a:lnTo>
                  <a:lnTo>
                    <a:pt x="1" y="23325"/>
                  </a:lnTo>
                  <a:lnTo>
                    <a:pt x="26" y="24438"/>
                  </a:lnTo>
                  <a:lnTo>
                    <a:pt x="100" y="25526"/>
                  </a:lnTo>
                  <a:lnTo>
                    <a:pt x="199" y="26614"/>
                  </a:lnTo>
                  <a:lnTo>
                    <a:pt x="372" y="27678"/>
                  </a:lnTo>
                  <a:lnTo>
                    <a:pt x="595" y="28741"/>
                  </a:lnTo>
                  <a:lnTo>
                    <a:pt x="842" y="29780"/>
                  </a:lnTo>
                  <a:lnTo>
                    <a:pt x="1139" y="30794"/>
                  </a:lnTo>
                  <a:lnTo>
                    <a:pt x="1485" y="31809"/>
                  </a:lnTo>
                  <a:lnTo>
                    <a:pt x="1881" y="32798"/>
                  </a:lnTo>
                  <a:lnTo>
                    <a:pt x="2301" y="33763"/>
                  </a:lnTo>
                  <a:lnTo>
                    <a:pt x="2771" y="34702"/>
                  </a:lnTo>
                  <a:lnTo>
                    <a:pt x="3266" y="35618"/>
                  </a:lnTo>
                  <a:lnTo>
                    <a:pt x="3810" y="36508"/>
                  </a:lnTo>
                  <a:lnTo>
                    <a:pt x="4379" y="37374"/>
                  </a:lnTo>
                  <a:lnTo>
                    <a:pt x="4997" y="38215"/>
                  </a:lnTo>
                  <a:lnTo>
                    <a:pt x="5640" y="39031"/>
                  </a:lnTo>
                  <a:lnTo>
                    <a:pt x="6333" y="39798"/>
                  </a:lnTo>
                  <a:lnTo>
                    <a:pt x="7050" y="40564"/>
                  </a:lnTo>
                  <a:lnTo>
                    <a:pt x="7792" y="41282"/>
                  </a:lnTo>
                  <a:lnTo>
                    <a:pt x="8559" y="41950"/>
                  </a:lnTo>
                  <a:lnTo>
                    <a:pt x="9375" y="42593"/>
                  </a:lnTo>
                  <a:lnTo>
                    <a:pt x="10191" y="43211"/>
                  </a:lnTo>
                  <a:lnTo>
                    <a:pt x="11057" y="43780"/>
                  </a:lnTo>
                  <a:lnTo>
                    <a:pt x="11948" y="44299"/>
                  </a:lnTo>
                  <a:lnTo>
                    <a:pt x="12863" y="44794"/>
                  </a:lnTo>
                  <a:lnTo>
                    <a:pt x="13803" y="45239"/>
                  </a:lnTo>
                  <a:lnTo>
                    <a:pt x="14767" y="45635"/>
                  </a:lnTo>
                  <a:lnTo>
                    <a:pt x="15732" y="45981"/>
                  </a:lnTo>
                  <a:lnTo>
                    <a:pt x="16746" y="46278"/>
                  </a:lnTo>
                  <a:lnTo>
                    <a:pt x="17760" y="46550"/>
                  </a:lnTo>
                  <a:lnTo>
                    <a:pt x="18799" y="46748"/>
                  </a:lnTo>
                  <a:lnTo>
                    <a:pt x="19863" y="46921"/>
                  </a:lnTo>
                  <a:lnTo>
                    <a:pt x="20530" y="46971"/>
                  </a:lnTo>
                  <a:lnTo>
                    <a:pt x="21174" y="47020"/>
                  </a:lnTo>
                  <a:lnTo>
                    <a:pt x="21817" y="47070"/>
                  </a:lnTo>
                  <a:lnTo>
                    <a:pt x="22460" y="47070"/>
                  </a:lnTo>
                  <a:lnTo>
                    <a:pt x="23523" y="47045"/>
                  </a:lnTo>
                  <a:lnTo>
                    <a:pt x="24587" y="46971"/>
                  </a:lnTo>
                  <a:lnTo>
                    <a:pt x="25626" y="46822"/>
                  </a:lnTo>
                  <a:lnTo>
                    <a:pt x="26640" y="46649"/>
                  </a:lnTo>
                  <a:lnTo>
                    <a:pt x="27679" y="46402"/>
                  </a:lnTo>
                  <a:lnTo>
                    <a:pt x="28668" y="46130"/>
                  </a:lnTo>
                  <a:lnTo>
                    <a:pt x="29657" y="45808"/>
                  </a:lnTo>
                  <a:lnTo>
                    <a:pt x="30622" y="45412"/>
                  </a:lnTo>
                  <a:lnTo>
                    <a:pt x="31562" y="44992"/>
                  </a:lnTo>
                  <a:lnTo>
                    <a:pt x="32477" y="44522"/>
                  </a:lnTo>
                  <a:lnTo>
                    <a:pt x="33368" y="44027"/>
                  </a:lnTo>
                  <a:lnTo>
                    <a:pt x="34258" y="43458"/>
                  </a:lnTo>
                  <a:lnTo>
                    <a:pt x="35099" y="42865"/>
                  </a:lnTo>
                  <a:lnTo>
                    <a:pt x="35915" y="42246"/>
                  </a:lnTo>
                  <a:lnTo>
                    <a:pt x="36707" y="41554"/>
                  </a:lnTo>
                  <a:lnTo>
                    <a:pt x="37473" y="40837"/>
                  </a:lnTo>
                  <a:lnTo>
                    <a:pt x="38191" y="40095"/>
                  </a:lnTo>
                  <a:lnTo>
                    <a:pt x="38908" y="39303"/>
                  </a:lnTo>
                  <a:lnTo>
                    <a:pt x="39551" y="38487"/>
                  </a:lnTo>
                  <a:lnTo>
                    <a:pt x="40194" y="37621"/>
                  </a:lnTo>
                  <a:lnTo>
                    <a:pt x="40788" y="36731"/>
                  </a:lnTo>
                  <a:lnTo>
                    <a:pt x="41332" y="35815"/>
                  </a:lnTo>
                  <a:lnTo>
                    <a:pt x="41851" y="34876"/>
                  </a:lnTo>
                  <a:lnTo>
                    <a:pt x="42321" y="33886"/>
                  </a:lnTo>
                  <a:lnTo>
                    <a:pt x="42742" y="32872"/>
                  </a:lnTo>
                  <a:lnTo>
                    <a:pt x="43113" y="31833"/>
                  </a:lnTo>
                  <a:lnTo>
                    <a:pt x="43459" y="30770"/>
                  </a:lnTo>
                  <a:lnTo>
                    <a:pt x="43756" y="29681"/>
                  </a:lnTo>
                  <a:lnTo>
                    <a:pt x="44003" y="28568"/>
                  </a:lnTo>
                  <a:lnTo>
                    <a:pt x="44201" y="27431"/>
                  </a:lnTo>
                  <a:lnTo>
                    <a:pt x="44350" y="26268"/>
                  </a:lnTo>
                  <a:lnTo>
                    <a:pt x="44424" y="25081"/>
                  </a:lnTo>
                  <a:lnTo>
                    <a:pt x="44449" y="24388"/>
                  </a:lnTo>
                  <a:lnTo>
                    <a:pt x="44473" y="23696"/>
                  </a:lnTo>
                  <a:lnTo>
                    <a:pt x="44449" y="22459"/>
                  </a:lnTo>
                  <a:lnTo>
                    <a:pt x="44350" y="21247"/>
                  </a:lnTo>
                  <a:lnTo>
                    <a:pt x="44201" y="20060"/>
                  </a:lnTo>
                  <a:lnTo>
                    <a:pt x="44003" y="18897"/>
                  </a:lnTo>
                  <a:lnTo>
                    <a:pt x="43756" y="17759"/>
                  </a:lnTo>
                  <a:lnTo>
                    <a:pt x="43459" y="16622"/>
                  </a:lnTo>
                  <a:lnTo>
                    <a:pt x="43113" y="15533"/>
                  </a:lnTo>
                  <a:lnTo>
                    <a:pt x="42692" y="14445"/>
                  </a:lnTo>
                  <a:lnTo>
                    <a:pt x="42247" y="13406"/>
                  </a:lnTo>
                  <a:lnTo>
                    <a:pt x="41753" y="12367"/>
                  </a:lnTo>
                  <a:lnTo>
                    <a:pt x="41208" y="11378"/>
                  </a:lnTo>
                  <a:lnTo>
                    <a:pt x="40639" y="10438"/>
                  </a:lnTo>
                  <a:lnTo>
                    <a:pt x="39996" y="9498"/>
                  </a:lnTo>
                  <a:lnTo>
                    <a:pt x="39329" y="8608"/>
                  </a:lnTo>
                  <a:lnTo>
                    <a:pt x="38636" y="7742"/>
                  </a:lnTo>
                  <a:lnTo>
                    <a:pt x="37894" y="6926"/>
                  </a:lnTo>
                  <a:lnTo>
                    <a:pt x="37102" y="6159"/>
                  </a:lnTo>
                  <a:lnTo>
                    <a:pt x="36286" y="5417"/>
                  </a:lnTo>
                  <a:lnTo>
                    <a:pt x="35445" y="4700"/>
                  </a:lnTo>
                  <a:lnTo>
                    <a:pt x="34580" y="4056"/>
                  </a:lnTo>
                  <a:lnTo>
                    <a:pt x="33664" y="3438"/>
                  </a:lnTo>
                  <a:lnTo>
                    <a:pt x="32724" y="2869"/>
                  </a:lnTo>
                  <a:lnTo>
                    <a:pt x="31760" y="2350"/>
                  </a:lnTo>
                  <a:lnTo>
                    <a:pt x="30770" y="1880"/>
                  </a:lnTo>
                  <a:lnTo>
                    <a:pt x="29756" y="1459"/>
                  </a:lnTo>
                  <a:lnTo>
                    <a:pt x="28718" y="1088"/>
                  </a:lnTo>
                  <a:lnTo>
                    <a:pt x="27654" y="767"/>
                  </a:lnTo>
                  <a:lnTo>
                    <a:pt x="26566" y="495"/>
                  </a:lnTo>
                  <a:lnTo>
                    <a:pt x="25477" y="297"/>
                  </a:lnTo>
                  <a:lnTo>
                    <a:pt x="24908" y="198"/>
                  </a:lnTo>
                  <a:lnTo>
                    <a:pt x="24340" y="124"/>
                  </a:lnTo>
                  <a:lnTo>
                    <a:pt x="23795" y="74"/>
                  </a:lnTo>
                  <a:lnTo>
                    <a:pt x="23227" y="50"/>
                  </a:lnTo>
                  <a:lnTo>
                    <a:pt x="22658" y="25"/>
                  </a:lnTo>
                  <a:lnTo>
                    <a:pt x="22064" y="0"/>
                  </a:lnTo>
                  <a:close/>
                </a:path>
              </a:pathLst>
            </a:custGeom>
            <a:solidFill>
              <a:srgbClr val="F0C3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664;p66"/>
            <p:cNvSpPr/>
            <p:nvPr/>
          </p:nvSpPr>
          <p:spPr>
            <a:xfrm>
              <a:off x="4021475" y="3257575"/>
              <a:ext cx="823675" cy="872525"/>
            </a:xfrm>
            <a:custGeom>
              <a:avLst/>
              <a:gdLst/>
              <a:ahLst/>
              <a:cxnLst/>
              <a:rect l="l" t="t" r="r" b="b"/>
              <a:pathLst>
                <a:path w="32947" h="34901" extrusionOk="0">
                  <a:moveTo>
                    <a:pt x="15756" y="0"/>
                  </a:moveTo>
                  <a:lnTo>
                    <a:pt x="14940" y="50"/>
                  </a:lnTo>
                  <a:lnTo>
                    <a:pt x="14123" y="149"/>
                  </a:lnTo>
                  <a:lnTo>
                    <a:pt x="13332" y="297"/>
                  </a:lnTo>
                  <a:lnTo>
                    <a:pt x="12540" y="470"/>
                  </a:lnTo>
                  <a:lnTo>
                    <a:pt x="11774" y="668"/>
                  </a:lnTo>
                  <a:lnTo>
                    <a:pt x="11032" y="940"/>
                  </a:lnTo>
                  <a:lnTo>
                    <a:pt x="10290" y="1212"/>
                  </a:lnTo>
                  <a:lnTo>
                    <a:pt x="9572" y="1534"/>
                  </a:lnTo>
                  <a:lnTo>
                    <a:pt x="8855" y="1905"/>
                  </a:lnTo>
                  <a:lnTo>
                    <a:pt x="8187" y="2300"/>
                  </a:lnTo>
                  <a:lnTo>
                    <a:pt x="7519" y="2721"/>
                  </a:lnTo>
                  <a:lnTo>
                    <a:pt x="6876" y="3191"/>
                  </a:lnTo>
                  <a:lnTo>
                    <a:pt x="6258" y="3661"/>
                  </a:lnTo>
                  <a:lnTo>
                    <a:pt x="5664" y="4180"/>
                  </a:lnTo>
                  <a:lnTo>
                    <a:pt x="5095" y="4724"/>
                  </a:lnTo>
                  <a:lnTo>
                    <a:pt x="4551" y="5318"/>
                  </a:lnTo>
                  <a:lnTo>
                    <a:pt x="4032" y="5912"/>
                  </a:lnTo>
                  <a:lnTo>
                    <a:pt x="3537" y="6530"/>
                  </a:lnTo>
                  <a:lnTo>
                    <a:pt x="3067" y="7198"/>
                  </a:lnTo>
                  <a:lnTo>
                    <a:pt x="2622" y="7866"/>
                  </a:lnTo>
                  <a:lnTo>
                    <a:pt x="2226" y="8558"/>
                  </a:lnTo>
                  <a:lnTo>
                    <a:pt x="1855" y="9276"/>
                  </a:lnTo>
                  <a:lnTo>
                    <a:pt x="1509" y="10018"/>
                  </a:lnTo>
                  <a:lnTo>
                    <a:pt x="1187" y="10784"/>
                  </a:lnTo>
                  <a:lnTo>
                    <a:pt x="915" y="11551"/>
                  </a:lnTo>
                  <a:lnTo>
                    <a:pt x="668" y="12343"/>
                  </a:lnTo>
                  <a:lnTo>
                    <a:pt x="470" y="13159"/>
                  </a:lnTo>
                  <a:lnTo>
                    <a:pt x="297" y="13975"/>
                  </a:lnTo>
                  <a:lnTo>
                    <a:pt x="149" y="14816"/>
                  </a:lnTo>
                  <a:lnTo>
                    <a:pt x="50" y="15657"/>
                  </a:lnTo>
                  <a:lnTo>
                    <a:pt x="0" y="16523"/>
                  </a:lnTo>
                  <a:lnTo>
                    <a:pt x="0" y="17388"/>
                  </a:lnTo>
                  <a:lnTo>
                    <a:pt x="0" y="18229"/>
                  </a:lnTo>
                  <a:lnTo>
                    <a:pt x="74" y="19070"/>
                  </a:lnTo>
                  <a:lnTo>
                    <a:pt x="173" y="19911"/>
                  </a:lnTo>
                  <a:lnTo>
                    <a:pt x="322" y="20728"/>
                  </a:lnTo>
                  <a:lnTo>
                    <a:pt x="495" y="21544"/>
                  </a:lnTo>
                  <a:lnTo>
                    <a:pt x="693" y="22335"/>
                  </a:lnTo>
                  <a:lnTo>
                    <a:pt x="940" y="23127"/>
                  </a:lnTo>
                  <a:lnTo>
                    <a:pt x="1212" y="23894"/>
                  </a:lnTo>
                  <a:lnTo>
                    <a:pt x="1534" y="24660"/>
                  </a:lnTo>
                  <a:lnTo>
                    <a:pt x="1880" y="25378"/>
                  </a:lnTo>
                  <a:lnTo>
                    <a:pt x="2251" y="26095"/>
                  </a:lnTo>
                  <a:lnTo>
                    <a:pt x="2647" y="26812"/>
                  </a:lnTo>
                  <a:lnTo>
                    <a:pt x="3092" y="27480"/>
                  </a:lnTo>
                  <a:lnTo>
                    <a:pt x="3537" y="28123"/>
                  </a:lnTo>
                  <a:lnTo>
                    <a:pt x="4032" y="28766"/>
                  </a:lnTo>
                  <a:lnTo>
                    <a:pt x="4551" y="29360"/>
                  </a:lnTo>
                  <a:lnTo>
                    <a:pt x="5095" y="29954"/>
                  </a:lnTo>
                  <a:lnTo>
                    <a:pt x="5664" y="30498"/>
                  </a:lnTo>
                  <a:lnTo>
                    <a:pt x="6258" y="31042"/>
                  </a:lnTo>
                  <a:lnTo>
                    <a:pt x="6876" y="31537"/>
                  </a:lnTo>
                  <a:lnTo>
                    <a:pt x="7519" y="32007"/>
                  </a:lnTo>
                  <a:lnTo>
                    <a:pt x="8162" y="32452"/>
                  </a:lnTo>
                  <a:lnTo>
                    <a:pt x="8855" y="32847"/>
                  </a:lnTo>
                  <a:lnTo>
                    <a:pt x="9548" y="33219"/>
                  </a:lnTo>
                  <a:lnTo>
                    <a:pt x="10265" y="33565"/>
                  </a:lnTo>
                  <a:lnTo>
                    <a:pt x="11007" y="33862"/>
                  </a:lnTo>
                  <a:lnTo>
                    <a:pt x="11774" y="34134"/>
                  </a:lnTo>
                  <a:lnTo>
                    <a:pt x="12540" y="34356"/>
                  </a:lnTo>
                  <a:lnTo>
                    <a:pt x="13332" y="34554"/>
                  </a:lnTo>
                  <a:lnTo>
                    <a:pt x="14148" y="34703"/>
                  </a:lnTo>
                  <a:lnTo>
                    <a:pt x="14964" y="34802"/>
                  </a:lnTo>
                  <a:lnTo>
                    <a:pt x="15830" y="34876"/>
                  </a:lnTo>
                  <a:lnTo>
                    <a:pt x="16671" y="34900"/>
                  </a:lnTo>
                  <a:lnTo>
                    <a:pt x="17512" y="34876"/>
                  </a:lnTo>
                  <a:lnTo>
                    <a:pt x="18353" y="34802"/>
                  </a:lnTo>
                  <a:lnTo>
                    <a:pt x="19169" y="34678"/>
                  </a:lnTo>
                  <a:lnTo>
                    <a:pt x="19986" y="34529"/>
                  </a:lnTo>
                  <a:lnTo>
                    <a:pt x="20802" y="34332"/>
                  </a:lnTo>
                  <a:lnTo>
                    <a:pt x="21569" y="34084"/>
                  </a:lnTo>
                  <a:lnTo>
                    <a:pt x="22360" y="33812"/>
                  </a:lnTo>
                  <a:lnTo>
                    <a:pt x="23102" y="33491"/>
                  </a:lnTo>
                  <a:lnTo>
                    <a:pt x="23844" y="33120"/>
                  </a:lnTo>
                  <a:lnTo>
                    <a:pt x="24561" y="32724"/>
                  </a:lnTo>
                  <a:lnTo>
                    <a:pt x="25254" y="32303"/>
                  </a:lnTo>
                  <a:lnTo>
                    <a:pt x="25922" y="31833"/>
                  </a:lnTo>
                  <a:lnTo>
                    <a:pt x="26565" y="31339"/>
                  </a:lnTo>
                  <a:lnTo>
                    <a:pt x="27208" y="30795"/>
                  </a:lnTo>
                  <a:lnTo>
                    <a:pt x="27802" y="30226"/>
                  </a:lnTo>
                  <a:lnTo>
                    <a:pt x="28370" y="29632"/>
                  </a:lnTo>
                  <a:lnTo>
                    <a:pt x="28915" y="29014"/>
                  </a:lnTo>
                  <a:lnTo>
                    <a:pt x="29434" y="28346"/>
                  </a:lnTo>
                  <a:lnTo>
                    <a:pt x="29929" y="27678"/>
                  </a:lnTo>
                  <a:lnTo>
                    <a:pt x="30374" y="26961"/>
                  </a:lnTo>
                  <a:lnTo>
                    <a:pt x="30794" y="26219"/>
                  </a:lnTo>
                  <a:lnTo>
                    <a:pt x="31190" y="25452"/>
                  </a:lnTo>
                  <a:lnTo>
                    <a:pt x="31536" y="24660"/>
                  </a:lnTo>
                  <a:lnTo>
                    <a:pt x="31858" y="23869"/>
                  </a:lnTo>
                  <a:lnTo>
                    <a:pt x="32130" y="23028"/>
                  </a:lnTo>
                  <a:lnTo>
                    <a:pt x="32377" y="22162"/>
                  </a:lnTo>
                  <a:lnTo>
                    <a:pt x="32575" y="21297"/>
                  </a:lnTo>
                  <a:lnTo>
                    <a:pt x="32724" y="20406"/>
                  </a:lnTo>
                  <a:lnTo>
                    <a:pt x="32847" y="19491"/>
                  </a:lnTo>
                  <a:lnTo>
                    <a:pt x="32922" y="18551"/>
                  </a:lnTo>
                  <a:lnTo>
                    <a:pt x="32946" y="17636"/>
                  </a:lnTo>
                  <a:lnTo>
                    <a:pt x="32922" y="16696"/>
                  </a:lnTo>
                  <a:lnTo>
                    <a:pt x="32872" y="15781"/>
                  </a:lnTo>
                  <a:lnTo>
                    <a:pt x="32748" y="14890"/>
                  </a:lnTo>
                  <a:lnTo>
                    <a:pt x="32600" y="14000"/>
                  </a:lnTo>
                  <a:lnTo>
                    <a:pt x="32402" y="13134"/>
                  </a:lnTo>
                  <a:lnTo>
                    <a:pt x="32180" y="12268"/>
                  </a:lnTo>
                  <a:lnTo>
                    <a:pt x="31907" y="11452"/>
                  </a:lnTo>
                  <a:lnTo>
                    <a:pt x="31586" y="10636"/>
                  </a:lnTo>
                  <a:lnTo>
                    <a:pt x="31240" y="9820"/>
                  </a:lnTo>
                  <a:lnTo>
                    <a:pt x="30869" y="9053"/>
                  </a:lnTo>
                  <a:lnTo>
                    <a:pt x="30448" y="8311"/>
                  </a:lnTo>
                  <a:lnTo>
                    <a:pt x="30003" y="7594"/>
                  </a:lnTo>
                  <a:lnTo>
                    <a:pt x="29508" y="6876"/>
                  </a:lnTo>
                  <a:lnTo>
                    <a:pt x="29014" y="6209"/>
                  </a:lnTo>
                  <a:lnTo>
                    <a:pt x="28469" y="5565"/>
                  </a:lnTo>
                  <a:lnTo>
                    <a:pt x="27901" y="4947"/>
                  </a:lnTo>
                  <a:lnTo>
                    <a:pt x="27282" y="4378"/>
                  </a:lnTo>
                  <a:lnTo>
                    <a:pt x="26664" y="3809"/>
                  </a:lnTo>
                  <a:lnTo>
                    <a:pt x="26021" y="3290"/>
                  </a:lnTo>
                  <a:lnTo>
                    <a:pt x="25328" y="2795"/>
                  </a:lnTo>
                  <a:lnTo>
                    <a:pt x="24636" y="2350"/>
                  </a:lnTo>
                  <a:lnTo>
                    <a:pt x="23918" y="1929"/>
                  </a:lnTo>
                  <a:lnTo>
                    <a:pt x="23176" y="1558"/>
                  </a:lnTo>
                  <a:lnTo>
                    <a:pt x="22409" y="1212"/>
                  </a:lnTo>
                  <a:lnTo>
                    <a:pt x="21618" y="915"/>
                  </a:lnTo>
                  <a:lnTo>
                    <a:pt x="20826" y="643"/>
                  </a:lnTo>
                  <a:lnTo>
                    <a:pt x="20010" y="421"/>
                  </a:lnTo>
                  <a:lnTo>
                    <a:pt x="19169" y="248"/>
                  </a:lnTo>
                  <a:lnTo>
                    <a:pt x="18328" y="124"/>
                  </a:lnTo>
                  <a:lnTo>
                    <a:pt x="17463" y="50"/>
                  </a:lnTo>
                  <a:lnTo>
                    <a:pt x="165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665;p66"/>
            <p:cNvSpPr/>
            <p:nvPr/>
          </p:nvSpPr>
          <p:spPr>
            <a:xfrm>
              <a:off x="4462975" y="3490075"/>
              <a:ext cx="198525" cy="42675"/>
            </a:xfrm>
            <a:custGeom>
              <a:avLst/>
              <a:gdLst/>
              <a:ahLst/>
              <a:cxnLst/>
              <a:rect l="l" t="t" r="r" b="b"/>
              <a:pathLst>
                <a:path w="7941" h="1707" extrusionOk="0">
                  <a:moveTo>
                    <a:pt x="569" y="0"/>
                  </a:moveTo>
                  <a:lnTo>
                    <a:pt x="446" y="25"/>
                  </a:lnTo>
                  <a:lnTo>
                    <a:pt x="322" y="99"/>
                  </a:lnTo>
                  <a:lnTo>
                    <a:pt x="223" y="173"/>
                  </a:lnTo>
                  <a:lnTo>
                    <a:pt x="149" y="272"/>
                  </a:lnTo>
                  <a:lnTo>
                    <a:pt x="75" y="396"/>
                  </a:lnTo>
                  <a:lnTo>
                    <a:pt x="25" y="544"/>
                  </a:lnTo>
                  <a:lnTo>
                    <a:pt x="0" y="668"/>
                  </a:lnTo>
                  <a:lnTo>
                    <a:pt x="0" y="817"/>
                  </a:lnTo>
                  <a:lnTo>
                    <a:pt x="50" y="965"/>
                  </a:lnTo>
                  <a:lnTo>
                    <a:pt x="99" y="1089"/>
                  </a:lnTo>
                  <a:lnTo>
                    <a:pt x="174" y="1188"/>
                  </a:lnTo>
                  <a:lnTo>
                    <a:pt x="273" y="1287"/>
                  </a:lnTo>
                  <a:lnTo>
                    <a:pt x="396" y="1361"/>
                  </a:lnTo>
                  <a:lnTo>
                    <a:pt x="520" y="1410"/>
                  </a:lnTo>
                  <a:lnTo>
                    <a:pt x="644" y="1410"/>
                  </a:lnTo>
                  <a:lnTo>
                    <a:pt x="7198" y="1707"/>
                  </a:lnTo>
                  <a:lnTo>
                    <a:pt x="7347" y="1707"/>
                  </a:lnTo>
                  <a:lnTo>
                    <a:pt x="7470" y="1658"/>
                  </a:lnTo>
                  <a:lnTo>
                    <a:pt x="7594" y="1608"/>
                  </a:lnTo>
                  <a:lnTo>
                    <a:pt x="7718" y="1509"/>
                  </a:lnTo>
                  <a:lnTo>
                    <a:pt x="7792" y="1410"/>
                  </a:lnTo>
                  <a:lnTo>
                    <a:pt x="7866" y="1287"/>
                  </a:lnTo>
                  <a:lnTo>
                    <a:pt x="7915" y="1163"/>
                  </a:lnTo>
                  <a:lnTo>
                    <a:pt x="7940" y="1014"/>
                  </a:lnTo>
                  <a:lnTo>
                    <a:pt x="7940" y="866"/>
                  </a:lnTo>
                  <a:lnTo>
                    <a:pt x="7891" y="718"/>
                  </a:lnTo>
                  <a:lnTo>
                    <a:pt x="7841" y="594"/>
                  </a:lnTo>
                  <a:lnTo>
                    <a:pt x="7767" y="495"/>
                  </a:lnTo>
                  <a:lnTo>
                    <a:pt x="7668" y="396"/>
                  </a:lnTo>
                  <a:lnTo>
                    <a:pt x="7544" y="322"/>
                  </a:lnTo>
                  <a:lnTo>
                    <a:pt x="7421" y="272"/>
                  </a:lnTo>
                  <a:lnTo>
                    <a:pt x="7272" y="248"/>
                  </a:lnTo>
                  <a:lnTo>
                    <a:pt x="7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666;p66"/>
            <p:cNvSpPr/>
            <p:nvPr/>
          </p:nvSpPr>
          <p:spPr>
            <a:xfrm>
              <a:off x="4474725" y="3543875"/>
              <a:ext cx="167600" cy="42675"/>
            </a:xfrm>
            <a:custGeom>
              <a:avLst/>
              <a:gdLst/>
              <a:ahLst/>
              <a:cxnLst/>
              <a:rect l="l" t="t" r="r" b="b"/>
              <a:pathLst>
                <a:path w="6704" h="1707" extrusionOk="0">
                  <a:moveTo>
                    <a:pt x="718" y="0"/>
                  </a:moveTo>
                  <a:lnTo>
                    <a:pt x="569" y="25"/>
                  </a:lnTo>
                  <a:lnTo>
                    <a:pt x="446" y="50"/>
                  </a:lnTo>
                  <a:lnTo>
                    <a:pt x="322" y="124"/>
                  </a:lnTo>
                  <a:lnTo>
                    <a:pt x="223" y="198"/>
                  </a:lnTo>
                  <a:lnTo>
                    <a:pt x="124" y="297"/>
                  </a:lnTo>
                  <a:lnTo>
                    <a:pt x="75" y="421"/>
                  </a:lnTo>
                  <a:lnTo>
                    <a:pt x="25" y="544"/>
                  </a:lnTo>
                  <a:lnTo>
                    <a:pt x="0" y="693"/>
                  </a:lnTo>
                  <a:lnTo>
                    <a:pt x="0" y="841"/>
                  </a:lnTo>
                  <a:lnTo>
                    <a:pt x="25" y="965"/>
                  </a:lnTo>
                  <a:lnTo>
                    <a:pt x="99" y="1089"/>
                  </a:lnTo>
                  <a:lnTo>
                    <a:pt x="174" y="1212"/>
                  </a:lnTo>
                  <a:lnTo>
                    <a:pt x="273" y="1286"/>
                  </a:lnTo>
                  <a:lnTo>
                    <a:pt x="371" y="1361"/>
                  </a:lnTo>
                  <a:lnTo>
                    <a:pt x="495" y="1410"/>
                  </a:lnTo>
                  <a:lnTo>
                    <a:pt x="644" y="1435"/>
                  </a:lnTo>
                  <a:lnTo>
                    <a:pt x="5961" y="1707"/>
                  </a:lnTo>
                  <a:lnTo>
                    <a:pt x="6110" y="1682"/>
                  </a:lnTo>
                  <a:lnTo>
                    <a:pt x="6234" y="1657"/>
                  </a:lnTo>
                  <a:lnTo>
                    <a:pt x="6357" y="1608"/>
                  </a:lnTo>
                  <a:lnTo>
                    <a:pt x="6456" y="1509"/>
                  </a:lnTo>
                  <a:lnTo>
                    <a:pt x="6555" y="1410"/>
                  </a:lnTo>
                  <a:lnTo>
                    <a:pt x="6629" y="1286"/>
                  </a:lnTo>
                  <a:lnTo>
                    <a:pt x="6679" y="1163"/>
                  </a:lnTo>
                  <a:lnTo>
                    <a:pt x="6703" y="1014"/>
                  </a:lnTo>
                  <a:lnTo>
                    <a:pt x="6679" y="866"/>
                  </a:lnTo>
                  <a:lnTo>
                    <a:pt x="6654" y="718"/>
                  </a:lnTo>
                  <a:lnTo>
                    <a:pt x="6580" y="594"/>
                  </a:lnTo>
                  <a:lnTo>
                    <a:pt x="6506" y="495"/>
                  </a:lnTo>
                  <a:lnTo>
                    <a:pt x="6407" y="396"/>
                  </a:lnTo>
                  <a:lnTo>
                    <a:pt x="6308" y="322"/>
                  </a:lnTo>
                  <a:lnTo>
                    <a:pt x="6159" y="272"/>
                  </a:lnTo>
                  <a:lnTo>
                    <a:pt x="6036" y="248"/>
                  </a:lnTo>
                  <a:lnTo>
                    <a:pt x="7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667;p66"/>
            <p:cNvSpPr/>
            <p:nvPr/>
          </p:nvSpPr>
          <p:spPr>
            <a:xfrm>
              <a:off x="4473475" y="3605075"/>
              <a:ext cx="167600" cy="42700"/>
            </a:xfrm>
            <a:custGeom>
              <a:avLst/>
              <a:gdLst/>
              <a:ahLst/>
              <a:cxnLst/>
              <a:rect l="l" t="t" r="r" b="b"/>
              <a:pathLst>
                <a:path w="6704" h="1708" extrusionOk="0">
                  <a:moveTo>
                    <a:pt x="595" y="1"/>
                  </a:moveTo>
                  <a:lnTo>
                    <a:pt x="446" y="26"/>
                  </a:lnTo>
                  <a:lnTo>
                    <a:pt x="347" y="100"/>
                  </a:lnTo>
                  <a:lnTo>
                    <a:pt x="224" y="174"/>
                  </a:lnTo>
                  <a:lnTo>
                    <a:pt x="149" y="273"/>
                  </a:lnTo>
                  <a:lnTo>
                    <a:pt x="75" y="397"/>
                  </a:lnTo>
                  <a:lnTo>
                    <a:pt x="26" y="520"/>
                  </a:lnTo>
                  <a:lnTo>
                    <a:pt x="1" y="669"/>
                  </a:lnTo>
                  <a:lnTo>
                    <a:pt x="26" y="817"/>
                  </a:lnTo>
                  <a:lnTo>
                    <a:pt x="50" y="941"/>
                  </a:lnTo>
                  <a:lnTo>
                    <a:pt x="100" y="1065"/>
                  </a:lnTo>
                  <a:lnTo>
                    <a:pt x="174" y="1188"/>
                  </a:lnTo>
                  <a:lnTo>
                    <a:pt x="273" y="1287"/>
                  </a:lnTo>
                  <a:lnTo>
                    <a:pt x="397" y="1337"/>
                  </a:lnTo>
                  <a:lnTo>
                    <a:pt x="520" y="1386"/>
                  </a:lnTo>
                  <a:lnTo>
                    <a:pt x="644" y="1411"/>
                  </a:lnTo>
                  <a:lnTo>
                    <a:pt x="5962" y="1708"/>
                  </a:lnTo>
                  <a:lnTo>
                    <a:pt x="6110" y="1708"/>
                  </a:lnTo>
                  <a:lnTo>
                    <a:pt x="6234" y="1683"/>
                  </a:lnTo>
                  <a:lnTo>
                    <a:pt x="6358" y="1609"/>
                  </a:lnTo>
                  <a:lnTo>
                    <a:pt x="6481" y="1534"/>
                  </a:lnTo>
                  <a:lnTo>
                    <a:pt x="6556" y="1436"/>
                  </a:lnTo>
                  <a:lnTo>
                    <a:pt x="6630" y="1312"/>
                  </a:lnTo>
                  <a:lnTo>
                    <a:pt x="6679" y="1188"/>
                  </a:lnTo>
                  <a:lnTo>
                    <a:pt x="6704" y="1040"/>
                  </a:lnTo>
                  <a:lnTo>
                    <a:pt x="6704" y="891"/>
                  </a:lnTo>
                  <a:lnTo>
                    <a:pt x="6655" y="743"/>
                  </a:lnTo>
                  <a:lnTo>
                    <a:pt x="6605" y="619"/>
                  </a:lnTo>
                  <a:lnTo>
                    <a:pt x="6531" y="520"/>
                  </a:lnTo>
                  <a:lnTo>
                    <a:pt x="6432" y="421"/>
                  </a:lnTo>
                  <a:lnTo>
                    <a:pt x="6308" y="347"/>
                  </a:lnTo>
                  <a:lnTo>
                    <a:pt x="6185" y="298"/>
                  </a:lnTo>
                  <a:lnTo>
                    <a:pt x="6036" y="273"/>
                  </a:lnTo>
                  <a:lnTo>
                    <a:pt x="7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668;p66"/>
            <p:cNvSpPr/>
            <p:nvPr/>
          </p:nvSpPr>
          <p:spPr>
            <a:xfrm>
              <a:off x="4605825" y="3550050"/>
              <a:ext cx="38350" cy="97725"/>
            </a:xfrm>
            <a:custGeom>
              <a:avLst/>
              <a:gdLst/>
              <a:ahLst/>
              <a:cxnLst/>
              <a:rect l="l" t="t" r="r" b="b"/>
              <a:pathLst>
                <a:path w="1534" h="3909" extrusionOk="0">
                  <a:moveTo>
                    <a:pt x="866" y="1"/>
                  </a:moveTo>
                  <a:lnTo>
                    <a:pt x="717" y="25"/>
                  </a:lnTo>
                  <a:lnTo>
                    <a:pt x="594" y="50"/>
                  </a:lnTo>
                  <a:lnTo>
                    <a:pt x="470" y="124"/>
                  </a:lnTo>
                  <a:lnTo>
                    <a:pt x="346" y="198"/>
                  </a:lnTo>
                  <a:lnTo>
                    <a:pt x="247" y="297"/>
                  </a:lnTo>
                  <a:lnTo>
                    <a:pt x="198" y="421"/>
                  </a:lnTo>
                  <a:lnTo>
                    <a:pt x="149" y="569"/>
                  </a:lnTo>
                  <a:lnTo>
                    <a:pt x="124" y="718"/>
                  </a:lnTo>
                  <a:lnTo>
                    <a:pt x="0" y="3142"/>
                  </a:lnTo>
                  <a:lnTo>
                    <a:pt x="0" y="3290"/>
                  </a:lnTo>
                  <a:lnTo>
                    <a:pt x="50" y="3439"/>
                  </a:lnTo>
                  <a:lnTo>
                    <a:pt x="99" y="3562"/>
                  </a:lnTo>
                  <a:lnTo>
                    <a:pt x="173" y="3686"/>
                  </a:lnTo>
                  <a:lnTo>
                    <a:pt x="272" y="3760"/>
                  </a:lnTo>
                  <a:lnTo>
                    <a:pt x="396" y="3834"/>
                  </a:lnTo>
                  <a:lnTo>
                    <a:pt x="520" y="3884"/>
                  </a:lnTo>
                  <a:lnTo>
                    <a:pt x="668" y="3909"/>
                  </a:lnTo>
                  <a:lnTo>
                    <a:pt x="816" y="3909"/>
                  </a:lnTo>
                  <a:lnTo>
                    <a:pt x="940" y="3884"/>
                  </a:lnTo>
                  <a:lnTo>
                    <a:pt x="1064" y="3810"/>
                  </a:lnTo>
                  <a:lnTo>
                    <a:pt x="1187" y="3735"/>
                  </a:lnTo>
                  <a:lnTo>
                    <a:pt x="1262" y="3637"/>
                  </a:lnTo>
                  <a:lnTo>
                    <a:pt x="1336" y="3513"/>
                  </a:lnTo>
                  <a:lnTo>
                    <a:pt x="1385" y="3364"/>
                  </a:lnTo>
                  <a:lnTo>
                    <a:pt x="1410" y="3216"/>
                  </a:lnTo>
                  <a:lnTo>
                    <a:pt x="1534" y="767"/>
                  </a:lnTo>
                  <a:lnTo>
                    <a:pt x="1534" y="619"/>
                  </a:lnTo>
                  <a:lnTo>
                    <a:pt x="1484" y="495"/>
                  </a:lnTo>
                  <a:lnTo>
                    <a:pt x="1435" y="372"/>
                  </a:lnTo>
                  <a:lnTo>
                    <a:pt x="1336" y="248"/>
                  </a:lnTo>
                  <a:lnTo>
                    <a:pt x="1237" y="149"/>
                  </a:lnTo>
                  <a:lnTo>
                    <a:pt x="1138" y="75"/>
                  </a:lnTo>
                  <a:lnTo>
                    <a:pt x="990" y="25"/>
                  </a:lnTo>
                  <a:lnTo>
                    <a:pt x="86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669;p66"/>
            <p:cNvSpPr/>
            <p:nvPr/>
          </p:nvSpPr>
          <p:spPr>
            <a:xfrm>
              <a:off x="4471625" y="3543875"/>
              <a:ext cx="37125" cy="96475"/>
            </a:xfrm>
            <a:custGeom>
              <a:avLst/>
              <a:gdLst/>
              <a:ahLst/>
              <a:cxnLst/>
              <a:rect l="l" t="t" r="r" b="b"/>
              <a:pathLst>
                <a:path w="1485" h="3859" extrusionOk="0">
                  <a:moveTo>
                    <a:pt x="842" y="0"/>
                  </a:moveTo>
                  <a:lnTo>
                    <a:pt x="693" y="25"/>
                  </a:lnTo>
                  <a:lnTo>
                    <a:pt x="570" y="50"/>
                  </a:lnTo>
                  <a:lnTo>
                    <a:pt x="446" y="124"/>
                  </a:lnTo>
                  <a:lnTo>
                    <a:pt x="347" y="198"/>
                  </a:lnTo>
                  <a:lnTo>
                    <a:pt x="248" y="297"/>
                  </a:lnTo>
                  <a:lnTo>
                    <a:pt x="199" y="421"/>
                  </a:lnTo>
                  <a:lnTo>
                    <a:pt x="149" y="544"/>
                  </a:lnTo>
                  <a:lnTo>
                    <a:pt x="124" y="693"/>
                  </a:lnTo>
                  <a:lnTo>
                    <a:pt x="1" y="3092"/>
                  </a:lnTo>
                  <a:lnTo>
                    <a:pt x="1" y="3240"/>
                  </a:lnTo>
                  <a:lnTo>
                    <a:pt x="50" y="3389"/>
                  </a:lnTo>
                  <a:lnTo>
                    <a:pt x="100" y="3513"/>
                  </a:lnTo>
                  <a:lnTo>
                    <a:pt x="174" y="3636"/>
                  </a:lnTo>
                  <a:lnTo>
                    <a:pt x="273" y="3710"/>
                  </a:lnTo>
                  <a:lnTo>
                    <a:pt x="397" y="3785"/>
                  </a:lnTo>
                  <a:lnTo>
                    <a:pt x="520" y="3834"/>
                  </a:lnTo>
                  <a:lnTo>
                    <a:pt x="644" y="3859"/>
                  </a:lnTo>
                  <a:lnTo>
                    <a:pt x="792" y="3859"/>
                  </a:lnTo>
                  <a:lnTo>
                    <a:pt x="916" y="3809"/>
                  </a:lnTo>
                  <a:lnTo>
                    <a:pt x="1040" y="3760"/>
                  </a:lnTo>
                  <a:lnTo>
                    <a:pt x="1163" y="3686"/>
                  </a:lnTo>
                  <a:lnTo>
                    <a:pt x="1237" y="3587"/>
                  </a:lnTo>
                  <a:lnTo>
                    <a:pt x="1312" y="3463"/>
                  </a:lnTo>
                  <a:lnTo>
                    <a:pt x="1361" y="3315"/>
                  </a:lnTo>
                  <a:lnTo>
                    <a:pt x="1386" y="3166"/>
                  </a:lnTo>
                  <a:lnTo>
                    <a:pt x="1485" y="767"/>
                  </a:lnTo>
                  <a:lnTo>
                    <a:pt x="1485" y="619"/>
                  </a:lnTo>
                  <a:lnTo>
                    <a:pt x="1460" y="470"/>
                  </a:lnTo>
                  <a:lnTo>
                    <a:pt x="1386" y="346"/>
                  </a:lnTo>
                  <a:lnTo>
                    <a:pt x="1312" y="248"/>
                  </a:lnTo>
                  <a:lnTo>
                    <a:pt x="1213" y="149"/>
                  </a:lnTo>
                  <a:lnTo>
                    <a:pt x="1114" y="74"/>
                  </a:lnTo>
                  <a:lnTo>
                    <a:pt x="965" y="25"/>
                  </a:lnTo>
                  <a:lnTo>
                    <a:pt x="84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670;p66"/>
            <p:cNvSpPr/>
            <p:nvPr/>
          </p:nvSpPr>
          <p:spPr>
            <a:xfrm>
              <a:off x="4440100" y="3691650"/>
              <a:ext cx="218925" cy="58150"/>
            </a:xfrm>
            <a:custGeom>
              <a:avLst/>
              <a:gdLst/>
              <a:ahLst/>
              <a:cxnLst/>
              <a:rect l="l" t="t" r="r" b="b"/>
              <a:pathLst>
                <a:path w="8757" h="2326" extrusionOk="0">
                  <a:moveTo>
                    <a:pt x="742" y="1"/>
                  </a:moveTo>
                  <a:lnTo>
                    <a:pt x="569" y="50"/>
                  </a:lnTo>
                  <a:lnTo>
                    <a:pt x="421" y="124"/>
                  </a:lnTo>
                  <a:lnTo>
                    <a:pt x="297" y="223"/>
                  </a:lnTo>
                  <a:lnTo>
                    <a:pt x="173" y="372"/>
                  </a:lnTo>
                  <a:lnTo>
                    <a:pt x="99" y="520"/>
                  </a:lnTo>
                  <a:lnTo>
                    <a:pt x="25" y="693"/>
                  </a:lnTo>
                  <a:lnTo>
                    <a:pt x="0" y="866"/>
                  </a:lnTo>
                  <a:lnTo>
                    <a:pt x="0" y="1064"/>
                  </a:lnTo>
                  <a:lnTo>
                    <a:pt x="50" y="1237"/>
                  </a:lnTo>
                  <a:lnTo>
                    <a:pt x="124" y="1411"/>
                  </a:lnTo>
                  <a:lnTo>
                    <a:pt x="223" y="1534"/>
                  </a:lnTo>
                  <a:lnTo>
                    <a:pt x="347" y="1658"/>
                  </a:lnTo>
                  <a:lnTo>
                    <a:pt x="495" y="1757"/>
                  </a:lnTo>
                  <a:lnTo>
                    <a:pt x="668" y="1831"/>
                  </a:lnTo>
                  <a:lnTo>
                    <a:pt x="841" y="1856"/>
                  </a:lnTo>
                  <a:lnTo>
                    <a:pt x="7792" y="2326"/>
                  </a:lnTo>
                  <a:lnTo>
                    <a:pt x="7990" y="2301"/>
                  </a:lnTo>
                  <a:lnTo>
                    <a:pt x="8163" y="2276"/>
                  </a:lnTo>
                  <a:lnTo>
                    <a:pt x="8311" y="2177"/>
                  </a:lnTo>
                  <a:lnTo>
                    <a:pt x="8459" y="2078"/>
                  </a:lnTo>
                  <a:lnTo>
                    <a:pt x="8583" y="1955"/>
                  </a:lnTo>
                  <a:lnTo>
                    <a:pt x="8682" y="1782"/>
                  </a:lnTo>
                  <a:lnTo>
                    <a:pt x="8732" y="1608"/>
                  </a:lnTo>
                  <a:lnTo>
                    <a:pt x="8756" y="1435"/>
                  </a:lnTo>
                  <a:lnTo>
                    <a:pt x="8756" y="1237"/>
                  </a:lnTo>
                  <a:lnTo>
                    <a:pt x="8707" y="1064"/>
                  </a:lnTo>
                  <a:lnTo>
                    <a:pt x="8633" y="891"/>
                  </a:lnTo>
                  <a:lnTo>
                    <a:pt x="8534" y="743"/>
                  </a:lnTo>
                  <a:lnTo>
                    <a:pt x="8385" y="619"/>
                  </a:lnTo>
                  <a:lnTo>
                    <a:pt x="8237" y="520"/>
                  </a:lnTo>
                  <a:lnTo>
                    <a:pt x="8064" y="446"/>
                  </a:lnTo>
                  <a:lnTo>
                    <a:pt x="7891" y="421"/>
                  </a:lnTo>
                  <a:lnTo>
                    <a:pt x="91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671;p66"/>
            <p:cNvSpPr/>
            <p:nvPr/>
          </p:nvSpPr>
          <p:spPr>
            <a:xfrm>
              <a:off x="4433900" y="3874700"/>
              <a:ext cx="218925" cy="60625"/>
            </a:xfrm>
            <a:custGeom>
              <a:avLst/>
              <a:gdLst/>
              <a:ahLst/>
              <a:cxnLst/>
              <a:rect l="l" t="t" r="r" b="b"/>
              <a:pathLst>
                <a:path w="8757" h="2425" extrusionOk="0">
                  <a:moveTo>
                    <a:pt x="743" y="0"/>
                  </a:moveTo>
                  <a:lnTo>
                    <a:pt x="595" y="25"/>
                  </a:lnTo>
                  <a:lnTo>
                    <a:pt x="421" y="99"/>
                  </a:lnTo>
                  <a:lnTo>
                    <a:pt x="298" y="198"/>
                  </a:lnTo>
                  <a:lnTo>
                    <a:pt x="174" y="346"/>
                  </a:lnTo>
                  <a:lnTo>
                    <a:pt x="100" y="495"/>
                  </a:lnTo>
                  <a:lnTo>
                    <a:pt x="26" y="668"/>
                  </a:lnTo>
                  <a:lnTo>
                    <a:pt x="1" y="841"/>
                  </a:lnTo>
                  <a:lnTo>
                    <a:pt x="26" y="1039"/>
                  </a:lnTo>
                  <a:lnTo>
                    <a:pt x="50" y="1212"/>
                  </a:lnTo>
                  <a:lnTo>
                    <a:pt x="125" y="1385"/>
                  </a:lnTo>
                  <a:lnTo>
                    <a:pt x="224" y="1509"/>
                  </a:lnTo>
                  <a:lnTo>
                    <a:pt x="372" y="1633"/>
                  </a:lnTo>
                  <a:lnTo>
                    <a:pt x="496" y="1732"/>
                  </a:lnTo>
                  <a:lnTo>
                    <a:pt x="669" y="1806"/>
                  </a:lnTo>
                  <a:lnTo>
                    <a:pt x="842" y="1830"/>
                  </a:lnTo>
                  <a:lnTo>
                    <a:pt x="7792" y="2424"/>
                  </a:lnTo>
                  <a:lnTo>
                    <a:pt x="7965" y="2424"/>
                  </a:lnTo>
                  <a:lnTo>
                    <a:pt x="8139" y="2375"/>
                  </a:lnTo>
                  <a:lnTo>
                    <a:pt x="8312" y="2300"/>
                  </a:lnTo>
                  <a:lnTo>
                    <a:pt x="8435" y="2201"/>
                  </a:lnTo>
                  <a:lnTo>
                    <a:pt x="8559" y="2078"/>
                  </a:lnTo>
                  <a:lnTo>
                    <a:pt x="8658" y="1929"/>
                  </a:lnTo>
                  <a:lnTo>
                    <a:pt x="8707" y="1756"/>
                  </a:lnTo>
                  <a:lnTo>
                    <a:pt x="8757" y="1558"/>
                  </a:lnTo>
                  <a:lnTo>
                    <a:pt x="8732" y="1361"/>
                  </a:lnTo>
                  <a:lnTo>
                    <a:pt x="8683" y="1187"/>
                  </a:lnTo>
                  <a:lnTo>
                    <a:pt x="8609" y="1014"/>
                  </a:lnTo>
                  <a:lnTo>
                    <a:pt x="8510" y="866"/>
                  </a:lnTo>
                  <a:lnTo>
                    <a:pt x="8386" y="742"/>
                  </a:lnTo>
                  <a:lnTo>
                    <a:pt x="8238" y="643"/>
                  </a:lnTo>
                  <a:lnTo>
                    <a:pt x="8064" y="569"/>
                  </a:lnTo>
                  <a:lnTo>
                    <a:pt x="7867" y="544"/>
                  </a:lnTo>
                  <a:lnTo>
                    <a:pt x="94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672;p66"/>
            <p:cNvSpPr/>
            <p:nvPr/>
          </p:nvSpPr>
          <p:spPr>
            <a:xfrm>
              <a:off x="4438250" y="3783175"/>
              <a:ext cx="221400" cy="60000"/>
            </a:xfrm>
            <a:custGeom>
              <a:avLst/>
              <a:gdLst/>
              <a:ahLst/>
              <a:cxnLst/>
              <a:rect l="l" t="t" r="r" b="b"/>
              <a:pathLst>
                <a:path w="8856" h="2400" extrusionOk="0">
                  <a:moveTo>
                    <a:pt x="767" y="0"/>
                  </a:moveTo>
                  <a:lnTo>
                    <a:pt x="594" y="50"/>
                  </a:lnTo>
                  <a:lnTo>
                    <a:pt x="445" y="124"/>
                  </a:lnTo>
                  <a:lnTo>
                    <a:pt x="297" y="223"/>
                  </a:lnTo>
                  <a:lnTo>
                    <a:pt x="173" y="347"/>
                  </a:lnTo>
                  <a:lnTo>
                    <a:pt x="99" y="495"/>
                  </a:lnTo>
                  <a:lnTo>
                    <a:pt x="25" y="668"/>
                  </a:lnTo>
                  <a:lnTo>
                    <a:pt x="0" y="866"/>
                  </a:lnTo>
                  <a:lnTo>
                    <a:pt x="25" y="1064"/>
                  </a:lnTo>
                  <a:lnTo>
                    <a:pt x="50" y="1237"/>
                  </a:lnTo>
                  <a:lnTo>
                    <a:pt x="124" y="1410"/>
                  </a:lnTo>
                  <a:lnTo>
                    <a:pt x="247" y="1559"/>
                  </a:lnTo>
                  <a:lnTo>
                    <a:pt x="371" y="1682"/>
                  </a:lnTo>
                  <a:lnTo>
                    <a:pt x="520" y="1781"/>
                  </a:lnTo>
                  <a:lnTo>
                    <a:pt x="668" y="1831"/>
                  </a:lnTo>
                  <a:lnTo>
                    <a:pt x="866" y="1880"/>
                  </a:lnTo>
                  <a:lnTo>
                    <a:pt x="7890" y="2400"/>
                  </a:lnTo>
                  <a:lnTo>
                    <a:pt x="8088" y="2400"/>
                  </a:lnTo>
                  <a:lnTo>
                    <a:pt x="8261" y="2350"/>
                  </a:lnTo>
                  <a:lnTo>
                    <a:pt x="8410" y="2276"/>
                  </a:lnTo>
                  <a:lnTo>
                    <a:pt x="8558" y="2177"/>
                  </a:lnTo>
                  <a:lnTo>
                    <a:pt x="8682" y="2029"/>
                  </a:lnTo>
                  <a:lnTo>
                    <a:pt x="8781" y="1880"/>
                  </a:lnTo>
                  <a:lnTo>
                    <a:pt x="8830" y="1707"/>
                  </a:lnTo>
                  <a:lnTo>
                    <a:pt x="8855" y="1509"/>
                  </a:lnTo>
                  <a:lnTo>
                    <a:pt x="8855" y="1311"/>
                  </a:lnTo>
                  <a:lnTo>
                    <a:pt x="8806" y="1138"/>
                  </a:lnTo>
                  <a:lnTo>
                    <a:pt x="8731" y="965"/>
                  </a:lnTo>
                  <a:lnTo>
                    <a:pt x="8632" y="817"/>
                  </a:lnTo>
                  <a:lnTo>
                    <a:pt x="8509" y="693"/>
                  </a:lnTo>
                  <a:lnTo>
                    <a:pt x="8336" y="594"/>
                  </a:lnTo>
                  <a:lnTo>
                    <a:pt x="8162" y="520"/>
                  </a:lnTo>
                  <a:lnTo>
                    <a:pt x="7989" y="495"/>
                  </a:lnTo>
                  <a:lnTo>
                    <a:pt x="9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673;p66"/>
            <p:cNvSpPr/>
            <p:nvPr/>
          </p:nvSpPr>
          <p:spPr>
            <a:xfrm>
              <a:off x="4608900" y="3702775"/>
              <a:ext cx="55675" cy="233150"/>
            </a:xfrm>
            <a:custGeom>
              <a:avLst/>
              <a:gdLst/>
              <a:ahLst/>
              <a:cxnLst/>
              <a:rect l="l" t="t" r="r" b="b"/>
              <a:pathLst>
                <a:path w="2227" h="9326" extrusionOk="0">
                  <a:moveTo>
                    <a:pt x="1163" y="1"/>
                  </a:moveTo>
                  <a:lnTo>
                    <a:pt x="990" y="50"/>
                  </a:lnTo>
                  <a:lnTo>
                    <a:pt x="817" y="125"/>
                  </a:lnTo>
                  <a:lnTo>
                    <a:pt x="669" y="224"/>
                  </a:lnTo>
                  <a:lnTo>
                    <a:pt x="545" y="372"/>
                  </a:lnTo>
                  <a:lnTo>
                    <a:pt x="471" y="520"/>
                  </a:lnTo>
                  <a:lnTo>
                    <a:pt x="397" y="694"/>
                  </a:lnTo>
                  <a:lnTo>
                    <a:pt x="372" y="891"/>
                  </a:lnTo>
                  <a:lnTo>
                    <a:pt x="1" y="8287"/>
                  </a:lnTo>
                  <a:lnTo>
                    <a:pt x="26" y="8485"/>
                  </a:lnTo>
                  <a:lnTo>
                    <a:pt x="50" y="8658"/>
                  </a:lnTo>
                  <a:lnTo>
                    <a:pt x="149" y="8831"/>
                  </a:lnTo>
                  <a:lnTo>
                    <a:pt x="248" y="8980"/>
                  </a:lnTo>
                  <a:lnTo>
                    <a:pt x="372" y="9103"/>
                  </a:lnTo>
                  <a:lnTo>
                    <a:pt x="520" y="9202"/>
                  </a:lnTo>
                  <a:lnTo>
                    <a:pt x="693" y="9276"/>
                  </a:lnTo>
                  <a:lnTo>
                    <a:pt x="891" y="9326"/>
                  </a:lnTo>
                  <a:lnTo>
                    <a:pt x="1064" y="9301"/>
                  </a:lnTo>
                  <a:lnTo>
                    <a:pt x="1238" y="9276"/>
                  </a:lnTo>
                  <a:lnTo>
                    <a:pt x="1411" y="9202"/>
                  </a:lnTo>
                  <a:lnTo>
                    <a:pt x="1559" y="9103"/>
                  </a:lnTo>
                  <a:lnTo>
                    <a:pt x="1658" y="8955"/>
                  </a:lnTo>
                  <a:lnTo>
                    <a:pt x="1757" y="8806"/>
                  </a:lnTo>
                  <a:lnTo>
                    <a:pt x="1831" y="8633"/>
                  </a:lnTo>
                  <a:lnTo>
                    <a:pt x="1856" y="8435"/>
                  </a:lnTo>
                  <a:lnTo>
                    <a:pt x="2227" y="1015"/>
                  </a:lnTo>
                  <a:lnTo>
                    <a:pt x="2227" y="817"/>
                  </a:lnTo>
                  <a:lnTo>
                    <a:pt x="2177" y="619"/>
                  </a:lnTo>
                  <a:lnTo>
                    <a:pt x="2103" y="471"/>
                  </a:lnTo>
                  <a:lnTo>
                    <a:pt x="1980" y="323"/>
                  </a:lnTo>
                  <a:lnTo>
                    <a:pt x="1856" y="174"/>
                  </a:lnTo>
                  <a:lnTo>
                    <a:pt x="1707" y="100"/>
                  </a:lnTo>
                  <a:lnTo>
                    <a:pt x="1534" y="26"/>
                  </a:lnTo>
                  <a:lnTo>
                    <a:pt x="13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674;p66"/>
            <p:cNvSpPr/>
            <p:nvPr/>
          </p:nvSpPr>
          <p:spPr>
            <a:xfrm>
              <a:off x="4431450" y="3691650"/>
              <a:ext cx="53200" cy="228825"/>
            </a:xfrm>
            <a:custGeom>
              <a:avLst/>
              <a:gdLst/>
              <a:ahLst/>
              <a:cxnLst/>
              <a:rect l="l" t="t" r="r" b="b"/>
              <a:pathLst>
                <a:path w="2128" h="9153" extrusionOk="0">
                  <a:moveTo>
                    <a:pt x="1113" y="1"/>
                  </a:moveTo>
                  <a:lnTo>
                    <a:pt x="940" y="50"/>
                  </a:lnTo>
                  <a:lnTo>
                    <a:pt x="767" y="124"/>
                  </a:lnTo>
                  <a:lnTo>
                    <a:pt x="643" y="223"/>
                  </a:lnTo>
                  <a:lnTo>
                    <a:pt x="519" y="372"/>
                  </a:lnTo>
                  <a:lnTo>
                    <a:pt x="445" y="520"/>
                  </a:lnTo>
                  <a:lnTo>
                    <a:pt x="371" y="693"/>
                  </a:lnTo>
                  <a:lnTo>
                    <a:pt x="346" y="891"/>
                  </a:lnTo>
                  <a:lnTo>
                    <a:pt x="0" y="8138"/>
                  </a:lnTo>
                  <a:lnTo>
                    <a:pt x="25" y="8336"/>
                  </a:lnTo>
                  <a:lnTo>
                    <a:pt x="50" y="8509"/>
                  </a:lnTo>
                  <a:lnTo>
                    <a:pt x="124" y="8683"/>
                  </a:lnTo>
                  <a:lnTo>
                    <a:pt x="223" y="8831"/>
                  </a:lnTo>
                  <a:lnTo>
                    <a:pt x="371" y="8955"/>
                  </a:lnTo>
                  <a:lnTo>
                    <a:pt x="495" y="9054"/>
                  </a:lnTo>
                  <a:lnTo>
                    <a:pt x="668" y="9128"/>
                  </a:lnTo>
                  <a:lnTo>
                    <a:pt x="841" y="9152"/>
                  </a:lnTo>
                  <a:lnTo>
                    <a:pt x="1039" y="9152"/>
                  </a:lnTo>
                  <a:lnTo>
                    <a:pt x="1212" y="9103"/>
                  </a:lnTo>
                  <a:lnTo>
                    <a:pt x="1360" y="9029"/>
                  </a:lnTo>
                  <a:lnTo>
                    <a:pt x="1484" y="8930"/>
                  </a:lnTo>
                  <a:lnTo>
                    <a:pt x="1608" y="8806"/>
                  </a:lnTo>
                  <a:lnTo>
                    <a:pt x="1707" y="8658"/>
                  </a:lnTo>
                  <a:lnTo>
                    <a:pt x="1756" y="8485"/>
                  </a:lnTo>
                  <a:lnTo>
                    <a:pt x="1781" y="8287"/>
                  </a:lnTo>
                  <a:lnTo>
                    <a:pt x="2127" y="990"/>
                  </a:lnTo>
                  <a:lnTo>
                    <a:pt x="2127" y="792"/>
                  </a:lnTo>
                  <a:lnTo>
                    <a:pt x="2078" y="619"/>
                  </a:lnTo>
                  <a:lnTo>
                    <a:pt x="2004" y="471"/>
                  </a:lnTo>
                  <a:lnTo>
                    <a:pt x="1905" y="322"/>
                  </a:lnTo>
                  <a:lnTo>
                    <a:pt x="1781" y="199"/>
                  </a:lnTo>
                  <a:lnTo>
                    <a:pt x="1633" y="100"/>
                  </a:lnTo>
                  <a:lnTo>
                    <a:pt x="1459" y="25"/>
                  </a:lnTo>
                  <a:lnTo>
                    <a:pt x="128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675;p66"/>
            <p:cNvSpPr/>
            <p:nvPr/>
          </p:nvSpPr>
          <p:spPr>
            <a:xfrm>
              <a:off x="4519250" y="3697225"/>
              <a:ext cx="54425" cy="230675"/>
            </a:xfrm>
            <a:custGeom>
              <a:avLst/>
              <a:gdLst/>
              <a:ahLst/>
              <a:cxnLst/>
              <a:rect l="l" t="t" r="r" b="b"/>
              <a:pathLst>
                <a:path w="2177" h="9227" extrusionOk="0">
                  <a:moveTo>
                    <a:pt x="1138" y="0"/>
                  </a:moveTo>
                  <a:lnTo>
                    <a:pt x="965" y="50"/>
                  </a:lnTo>
                  <a:lnTo>
                    <a:pt x="792" y="124"/>
                  </a:lnTo>
                  <a:lnTo>
                    <a:pt x="668" y="223"/>
                  </a:lnTo>
                  <a:lnTo>
                    <a:pt x="544" y="371"/>
                  </a:lnTo>
                  <a:lnTo>
                    <a:pt x="446" y="520"/>
                  </a:lnTo>
                  <a:lnTo>
                    <a:pt x="396" y="693"/>
                  </a:lnTo>
                  <a:lnTo>
                    <a:pt x="371" y="891"/>
                  </a:lnTo>
                  <a:lnTo>
                    <a:pt x="0" y="8212"/>
                  </a:lnTo>
                  <a:lnTo>
                    <a:pt x="25" y="8410"/>
                  </a:lnTo>
                  <a:lnTo>
                    <a:pt x="75" y="8583"/>
                  </a:lnTo>
                  <a:lnTo>
                    <a:pt x="149" y="8756"/>
                  </a:lnTo>
                  <a:lnTo>
                    <a:pt x="248" y="8905"/>
                  </a:lnTo>
                  <a:lnTo>
                    <a:pt x="371" y="9028"/>
                  </a:lnTo>
                  <a:lnTo>
                    <a:pt x="520" y="9127"/>
                  </a:lnTo>
                  <a:lnTo>
                    <a:pt x="693" y="9202"/>
                  </a:lnTo>
                  <a:lnTo>
                    <a:pt x="866" y="9226"/>
                  </a:lnTo>
                  <a:lnTo>
                    <a:pt x="1064" y="9226"/>
                  </a:lnTo>
                  <a:lnTo>
                    <a:pt x="1237" y="9177"/>
                  </a:lnTo>
                  <a:lnTo>
                    <a:pt x="1385" y="9103"/>
                  </a:lnTo>
                  <a:lnTo>
                    <a:pt x="1534" y="9004"/>
                  </a:lnTo>
                  <a:lnTo>
                    <a:pt x="1633" y="8880"/>
                  </a:lnTo>
                  <a:lnTo>
                    <a:pt x="1732" y="8732"/>
                  </a:lnTo>
                  <a:lnTo>
                    <a:pt x="1806" y="8558"/>
                  </a:lnTo>
                  <a:lnTo>
                    <a:pt x="1831" y="8361"/>
                  </a:lnTo>
                  <a:lnTo>
                    <a:pt x="2177" y="990"/>
                  </a:lnTo>
                  <a:lnTo>
                    <a:pt x="2177" y="817"/>
                  </a:lnTo>
                  <a:lnTo>
                    <a:pt x="2127" y="619"/>
                  </a:lnTo>
                  <a:lnTo>
                    <a:pt x="2053" y="446"/>
                  </a:lnTo>
                  <a:lnTo>
                    <a:pt x="1954" y="322"/>
                  </a:lnTo>
                  <a:lnTo>
                    <a:pt x="1831" y="173"/>
                  </a:lnTo>
                  <a:lnTo>
                    <a:pt x="1682" y="99"/>
                  </a:lnTo>
                  <a:lnTo>
                    <a:pt x="1509" y="25"/>
                  </a:lnTo>
                  <a:lnTo>
                    <a:pt x="131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676;p66"/>
            <p:cNvSpPr/>
            <p:nvPr/>
          </p:nvSpPr>
          <p:spPr>
            <a:xfrm>
              <a:off x="4339925" y="3621775"/>
              <a:ext cx="41450" cy="154625"/>
            </a:xfrm>
            <a:custGeom>
              <a:avLst/>
              <a:gdLst/>
              <a:ahLst/>
              <a:cxnLst/>
              <a:rect l="l" t="t" r="r" b="b"/>
              <a:pathLst>
                <a:path w="1658" h="6185" extrusionOk="0">
                  <a:moveTo>
                    <a:pt x="817" y="1"/>
                  </a:moveTo>
                  <a:lnTo>
                    <a:pt x="693" y="50"/>
                  </a:lnTo>
                  <a:lnTo>
                    <a:pt x="569" y="124"/>
                  </a:lnTo>
                  <a:lnTo>
                    <a:pt x="446" y="199"/>
                  </a:lnTo>
                  <a:lnTo>
                    <a:pt x="347" y="322"/>
                  </a:lnTo>
                  <a:lnTo>
                    <a:pt x="272" y="446"/>
                  </a:lnTo>
                  <a:lnTo>
                    <a:pt x="223" y="594"/>
                  </a:lnTo>
                  <a:lnTo>
                    <a:pt x="198" y="743"/>
                  </a:lnTo>
                  <a:lnTo>
                    <a:pt x="0" y="5368"/>
                  </a:lnTo>
                  <a:lnTo>
                    <a:pt x="0" y="5517"/>
                  </a:lnTo>
                  <a:lnTo>
                    <a:pt x="50" y="5665"/>
                  </a:lnTo>
                  <a:lnTo>
                    <a:pt x="99" y="5813"/>
                  </a:lnTo>
                  <a:lnTo>
                    <a:pt x="173" y="5912"/>
                  </a:lnTo>
                  <a:lnTo>
                    <a:pt x="297" y="6036"/>
                  </a:lnTo>
                  <a:lnTo>
                    <a:pt x="396" y="6110"/>
                  </a:lnTo>
                  <a:lnTo>
                    <a:pt x="545" y="6160"/>
                  </a:lnTo>
                  <a:lnTo>
                    <a:pt x="693" y="6184"/>
                  </a:lnTo>
                  <a:lnTo>
                    <a:pt x="841" y="6184"/>
                  </a:lnTo>
                  <a:lnTo>
                    <a:pt x="965" y="6135"/>
                  </a:lnTo>
                  <a:lnTo>
                    <a:pt x="1113" y="6085"/>
                  </a:lnTo>
                  <a:lnTo>
                    <a:pt x="1212" y="5986"/>
                  </a:lnTo>
                  <a:lnTo>
                    <a:pt x="1311" y="5888"/>
                  </a:lnTo>
                  <a:lnTo>
                    <a:pt x="1385" y="5764"/>
                  </a:lnTo>
                  <a:lnTo>
                    <a:pt x="1435" y="5615"/>
                  </a:lnTo>
                  <a:lnTo>
                    <a:pt x="1460" y="5467"/>
                  </a:lnTo>
                  <a:lnTo>
                    <a:pt x="1658" y="817"/>
                  </a:lnTo>
                  <a:lnTo>
                    <a:pt x="1658" y="669"/>
                  </a:lnTo>
                  <a:lnTo>
                    <a:pt x="1633" y="520"/>
                  </a:lnTo>
                  <a:lnTo>
                    <a:pt x="1559" y="372"/>
                  </a:lnTo>
                  <a:lnTo>
                    <a:pt x="1484" y="248"/>
                  </a:lnTo>
                  <a:lnTo>
                    <a:pt x="1385" y="149"/>
                  </a:lnTo>
                  <a:lnTo>
                    <a:pt x="1262" y="75"/>
                  </a:lnTo>
                  <a:lnTo>
                    <a:pt x="1113" y="25"/>
                  </a:lnTo>
                  <a:lnTo>
                    <a:pt x="96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677;p66"/>
            <p:cNvSpPr/>
            <p:nvPr/>
          </p:nvSpPr>
          <p:spPr>
            <a:xfrm>
              <a:off x="4197700" y="3550675"/>
              <a:ext cx="210875" cy="55050"/>
            </a:xfrm>
            <a:custGeom>
              <a:avLst/>
              <a:gdLst/>
              <a:ahLst/>
              <a:cxnLst/>
              <a:rect l="l" t="t" r="r" b="b"/>
              <a:pathLst>
                <a:path w="8435" h="2202" extrusionOk="0">
                  <a:moveTo>
                    <a:pt x="891" y="0"/>
                  </a:moveTo>
                  <a:lnTo>
                    <a:pt x="718" y="25"/>
                  </a:lnTo>
                  <a:lnTo>
                    <a:pt x="545" y="50"/>
                  </a:lnTo>
                  <a:lnTo>
                    <a:pt x="396" y="149"/>
                  </a:lnTo>
                  <a:lnTo>
                    <a:pt x="273" y="248"/>
                  </a:lnTo>
                  <a:lnTo>
                    <a:pt x="174" y="371"/>
                  </a:lnTo>
                  <a:lnTo>
                    <a:pt x="75" y="520"/>
                  </a:lnTo>
                  <a:lnTo>
                    <a:pt x="25" y="693"/>
                  </a:lnTo>
                  <a:lnTo>
                    <a:pt x="0" y="891"/>
                  </a:lnTo>
                  <a:lnTo>
                    <a:pt x="0" y="1064"/>
                  </a:lnTo>
                  <a:lnTo>
                    <a:pt x="50" y="1237"/>
                  </a:lnTo>
                  <a:lnTo>
                    <a:pt x="124" y="1410"/>
                  </a:lnTo>
                  <a:lnTo>
                    <a:pt x="223" y="1559"/>
                  </a:lnTo>
                  <a:lnTo>
                    <a:pt x="347" y="1657"/>
                  </a:lnTo>
                  <a:lnTo>
                    <a:pt x="470" y="1756"/>
                  </a:lnTo>
                  <a:lnTo>
                    <a:pt x="644" y="1831"/>
                  </a:lnTo>
                  <a:lnTo>
                    <a:pt x="817" y="1855"/>
                  </a:lnTo>
                  <a:lnTo>
                    <a:pt x="7520" y="2202"/>
                  </a:lnTo>
                  <a:lnTo>
                    <a:pt x="7693" y="2202"/>
                  </a:lnTo>
                  <a:lnTo>
                    <a:pt x="7866" y="2152"/>
                  </a:lnTo>
                  <a:lnTo>
                    <a:pt x="8014" y="2078"/>
                  </a:lnTo>
                  <a:lnTo>
                    <a:pt x="8138" y="1954"/>
                  </a:lnTo>
                  <a:lnTo>
                    <a:pt x="8262" y="1831"/>
                  </a:lnTo>
                  <a:lnTo>
                    <a:pt x="8336" y="1682"/>
                  </a:lnTo>
                  <a:lnTo>
                    <a:pt x="8410" y="1509"/>
                  </a:lnTo>
                  <a:lnTo>
                    <a:pt x="8435" y="1311"/>
                  </a:lnTo>
                  <a:lnTo>
                    <a:pt x="8435" y="1113"/>
                  </a:lnTo>
                  <a:lnTo>
                    <a:pt x="8385" y="940"/>
                  </a:lnTo>
                  <a:lnTo>
                    <a:pt x="8311" y="767"/>
                  </a:lnTo>
                  <a:lnTo>
                    <a:pt x="8212" y="643"/>
                  </a:lnTo>
                  <a:lnTo>
                    <a:pt x="8089" y="520"/>
                  </a:lnTo>
                  <a:lnTo>
                    <a:pt x="7940" y="421"/>
                  </a:lnTo>
                  <a:lnTo>
                    <a:pt x="7767" y="347"/>
                  </a:lnTo>
                  <a:lnTo>
                    <a:pt x="7594" y="322"/>
                  </a:lnTo>
                  <a:lnTo>
                    <a:pt x="8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678;p66"/>
            <p:cNvSpPr/>
            <p:nvPr/>
          </p:nvSpPr>
          <p:spPr>
            <a:xfrm>
              <a:off x="4266950" y="3555000"/>
              <a:ext cx="56925" cy="344450"/>
            </a:xfrm>
            <a:custGeom>
              <a:avLst/>
              <a:gdLst/>
              <a:ahLst/>
              <a:cxnLst/>
              <a:rect l="l" t="t" r="r" b="b"/>
              <a:pathLst>
                <a:path w="2277" h="13778" extrusionOk="0">
                  <a:moveTo>
                    <a:pt x="1262" y="0"/>
                  </a:moveTo>
                  <a:lnTo>
                    <a:pt x="1114" y="50"/>
                  </a:lnTo>
                  <a:lnTo>
                    <a:pt x="941" y="124"/>
                  </a:lnTo>
                  <a:lnTo>
                    <a:pt x="817" y="223"/>
                  </a:lnTo>
                  <a:lnTo>
                    <a:pt x="718" y="371"/>
                  </a:lnTo>
                  <a:lnTo>
                    <a:pt x="619" y="520"/>
                  </a:lnTo>
                  <a:lnTo>
                    <a:pt x="570" y="693"/>
                  </a:lnTo>
                  <a:lnTo>
                    <a:pt x="545" y="891"/>
                  </a:lnTo>
                  <a:lnTo>
                    <a:pt x="1" y="12788"/>
                  </a:lnTo>
                  <a:lnTo>
                    <a:pt x="1" y="12986"/>
                  </a:lnTo>
                  <a:lnTo>
                    <a:pt x="50" y="13159"/>
                  </a:lnTo>
                  <a:lnTo>
                    <a:pt x="124" y="13332"/>
                  </a:lnTo>
                  <a:lnTo>
                    <a:pt x="223" y="13481"/>
                  </a:lnTo>
                  <a:lnTo>
                    <a:pt x="347" y="13580"/>
                  </a:lnTo>
                  <a:lnTo>
                    <a:pt x="495" y="13679"/>
                  </a:lnTo>
                  <a:lnTo>
                    <a:pt x="644" y="13753"/>
                  </a:lnTo>
                  <a:lnTo>
                    <a:pt x="817" y="13778"/>
                  </a:lnTo>
                  <a:lnTo>
                    <a:pt x="990" y="13778"/>
                  </a:lnTo>
                  <a:lnTo>
                    <a:pt x="1163" y="13753"/>
                  </a:lnTo>
                  <a:lnTo>
                    <a:pt x="1312" y="13679"/>
                  </a:lnTo>
                  <a:lnTo>
                    <a:pt x="1435" y="13580"/>
                  </a:lnTo>
                  <a:lnTo>
                    <a:pt x="1559" y="13431"/>
                  </a:lnTo>
                  <a:lnTo>
                    <a:pt x="1633" y="13283"/>
                  </a:lnTo>
                  <a:lnTo>
                    <a:pt x="1707" y="13134"/>
                  </a:lnTo>
                  <a:lnTo>
                    <a:pt x="1732" y="12937"/>
                  </a:lnTo>
                  <a:lnTo>
                    <a:pt x="2276" y="965"/>
                  </a:lnTo>
                  <a:lnTo>
                    <a:pt x="2252" y="767"/>
                  </a:lnTo>
                  <a:lnTo>
                    <a:pt x="2227" y="594"/>
                  </a:lnTo>
                  <a:lnTo>
                    <a:pt x="2153" y="446"/>
                  </a:lnTo>
                  <a:lnTo>
                    <a:pt x="2054" y="297"/>
                  </a:lnTo>
                  <a:lnTo>
                    <a:pt x="1930" y="174"/>
                  </a:lnTo>
                  <a:lnTo>
                    <a:pt x="1782" y="75"/>
                  </a:lnTo>
                  <a:lnTo>
                    <a:pt x="1608" y="25"/>
                  </a:lnTo>
                  <a:lnTo>
                    <a:pt x="143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679;p66"/>
            <p:cNvSpPr/>
            <p:nvPr/>
          </p:nvSpPr>
          <p:spPr>
            <a:xfrm>
              <a:off x="4172975" y="3626100"/>
              <a:ext cx="82875" cy="188625"/>
            </a:xfrm>
            <a:custGeom>
              <a:avLst/>
              <a:gdLst/>
              <a:ahLst/>
              <a:cxnLst/>
              <a:rect l="l" t="t" r="r" b="b"/>
              <a:pathLst>
                <a:path w="3315" h="7545" extrusionOk="0">
                  <a:moveTo>
                    <a:pt x="2647" y="1"/>
                  </a:moveTo>
                  <a:lnTo>
                    <a:pt x="2498" y="26"/>
                  </a:lnTo>
                  <a:lnTo>
                    <a:pt x="2375" y="75"/>
                  </a:lnTo>
                  <a:lnTo>
                    <a:pt x="2276" y="125"/>
                  </a:lnTo>
                  <a:lnTo>
                    <a:pt x="2177" y="224"/>
                  </a:lnTo>
                  <a:lnTo>
                    <a:pt x="2078" y="322"/>
                  </a:lnTo>
                  <a:lnTo>
                    <a:pt x="2028" y="446"/>
                  </a:lnTo>
                  <a:lnTo>
                    <a:pt x="1979" y="595"/>
                  </a:lnTo>
                  <a:lnTo>
                    <a:pt x="1954" y="718"/>
                  </a:lnTo>
                  <a:lnTo>
                    <a:pt x="1905" y="1485"/>
                  </a:lnTo>
                  <a:lnTo>
                    <a:pt x="1806" y="2252"/>
                  </a:lnTo>
                  <a:lnTo>
                    <a:pt x="1633" y="2969"/>
                  </a:lnTo>
                  <a:lnTo>
                    <a:pt x="1435" y="3711"/>
                  </a:lnTo>
                  <a:lnTo>
                    <a:pt x="1187" y="4404"/>
                  </a:lnTo>
                  <a:lnTo>
                    <a:pt x="866" y="5071"/>
                  </a:lnTo>
                  <a:lnTo>
                    <a:pt x="519" y="5739"/>
                  </a:lnTo>
                  <a:lnTo>
                    <a:pt x="148" y="6358"/>
                  </a:lnTo>
                  <a:lnTo>
                    <a:pt x="74" y="6481"/>
                  </a:lnTo>
                  <a:lnTo>
                    <a:pt x="25" y="6605"/>
                  </a:lnTo>
                  <a:lnTo>
                    <a:pt x="0" y="6753"/>
                  </a:lnTo>
                  <a:lnTo>
                    <a:pt x="0" y="6877"/>
                  </a:lnTo>
                  <a:lnTo>
                    <a:pt x="25" y="7025"/>
                  </a:lnTo>
                  <a:lnTo>
                    <a:pt x="74" y="7149"/>
                  </a:lnTo>
                  <a:lnTo>
                    <a:pt x="148" y="7273"/>
                  </a:lnTo>
                  <a:lnTo>
                    <a:pt x="247" y="7372"/>
                  </a:lnTo>
                  <a:lnTo>
                    <a:pt x="371" y="7471"/>
                  </a:lnTo>
                  <a:lnTo>
                    <a:pt x="495" y="7520"/>
                  </a:lnTo>
                  <a:lnTo>
                    <a:pt x="618" y="7545"/>
                  </a:lnTo>
                  <a:lnTo>
                    <a:pt x="767" y="7520"/>
                  </a:lnTo>
                  <a:lnTo>
                    <a:pt x="891" y="7495"/>
                  </a:lnTo>
                  <a:lnTo>
                    <a:pt x="1014" y="7421"/>
                  </a:lnTo>
                  <a:lnTo>
                    <a:pt x="1138" y="7322"/>
                  </a:lnTo>
                  <a:lnTo>
                    <a:pt x="1237" y="7199"/>
                  </a:lnTo>
                  <a:lnTo>
                    <a:pt x="1459" y="6852"/>
                  </a:lnTo>
                  <a:lnTo>
                    <a:pt x="1682" y="6506"/>
                  </a:lnTo>
                  <a:lnTo>
                    <a:pt x="1880" y="6135"/>
                  </a:lnTo>
                  <a:lnTo>
                    <a:pt x="2078" y="5764"/>
                  </a:lnTo>
                  <a:lnTo>
                    <a:pt x="2424" y="4997"/>
                  </a:lnTo>
                  <a:lnTo>
                    <a:pt x="2721" y="4206"/>
                  </a:lnTo>
                  <a:lnTo>
                    <a:pt x="2943" y="3390"/>
                  </a:lnTo>
                  <a:lnTo>
                    <a:pt x="3117" y="2549"/>
                  </a:lnTo>
                  <a:lnTo>
                    <a:pt x="3240" y="1708"/>
                  </a:lnTo>
                  <a:lnTo>
                    <a:pt x="3314" y="842"/>
                  </a:lnTo>
                  <a:lnTo>
                    <a:pt x="3314" y="669"/>
                  </a:lnTo>
                  <a:lnTo>
                    <a:pt x="3265" y="520"/>
                  </a:lnTo>
                  <a:lnTo>
                    <a:pt x="3216" y="372"/>
                  </a:lnTo>
                  <a:lnTo>
                    <a:pt x="3117" y="248"/>
                  </a:lnTo>
                  <a:lnTo>
                    <a:pt x="3018" y="149"/>
                  </a:lnTo>
                  <a:lnTo>
                    <a:pt x="2919" y="75"/>
                  </a:lnTo>
                  <a:lnTo>
                    <a:pt x="2770" y="26"/>
                  </a:lnTo>
                  <a:lnTo>
                    <a:pt x="264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680;p66"/>
            <p:cNvSpPr/>
            <p:nvPr/>
          </p:nvSpPr>
          <p:spPr>
            <a:xfrm>
              <a:off x="4201400" y="3464725"/>
              <a:ext cx="211500" cy="53200"/>
            </a:xfrm>
            <a:custGeom>
              <a:avLst/>
              <a:gdLst/>
              <a:ahLst/>
              <a:cxnLst/>
              <a:rect l="l" t="t" r="r" b="b"/>
              <a:pathLst>
                <a:path w="8460" h="2128" extrusionOk="0">
                  <a:moveTo>
                    <a:pt x="718" y="0"/>
                  </a:moveTo>
                  <a:lnTo>
                    <a:pt x="570" y="50"/>
                  </a:lnTo>
                  <a:lnTo>
                    <a:pt x="421" y="124"/>
                  </a:lnTo>
                  <a:lnTo>
                    <a:pt x="273" y="223"/>
                  </a:lnTo>
                  <a:lnTo>
                    <a:pt x="174" y="371"/>
                  </a:lnTo>
                  <a:lnTo>
                    <a:pt x="75" y="520"/>
                  </a:lnTo>
                  <a:lnTo>
                    <a:pt x="26" y="693"/>
                  </a:lnTo>
                  <a:lnTo>
                    <a:pt x="1" y="866"/>
                  </a:lnTo>
                  <a:lnTo>
                    <a:pt x="1" y="1064"/>
                  </a:lnTo>
                  <a:lnTo>
                    <a:pt x="50" y="1237"/>
                  </a:lnTo>
                  <a:lnTo>
                    <a:pt x="125" y="1410"/>
                  </a:lnTo>
                  <a:lnTo>
                    <a:pt x="223" y="1534"/>
                  </a:lnTo>
                  <a:lnTo>
                    <a:pt x="347" y="1657"/>
                  </a:lnTo>
                  <a:lnTo>
                    <a:pt x="471" y="1756"/>
                  </a:lnTo>
                  <a:lnTo>
                    <a:pt x="644" y="1806"/>
                  </a:lnTo>
                  <a:lnTo>
                    <a:pt x="817" y="1831"/>
                  </a:lnTo>
                  <a:lnTo>
                    <a:pt x="7520" y="2127"/>
                  </a:lnTo>
                  <a:lnTo>
                    <a:pt x="7693" y="2127"/>
                  </a:lnTo>
                  <a:lnTo>
                    <a:pt x="7866" y="2078"/>
                  </a:lnTo>
                  <a:lnTo>
                    <a:pt x="8015" y="1979"/>
                  </a:lnTo>
                  <a:lnTo>
                    <a:pt x="8163" y="1880"/>
                  </a:lnTo>
                  <a:lnTo>
                    <a:pt x="8287" y="1756"/>
                  </a:lnTo>
                  <a:lnTo>
                    <a:pt x="8361" y="1583"/>
                  </a:lnTo>
                  <a:lnTo>
                    <a:pt x="8435" y="1410"/>
                  </a:lnTo>
                  <a:lnTo>
                    <a:pt x="8460" y="1237"/>
                  </a:lnTo>
                  <a:lnTo>
                    <a:pt x="8435" y="1039"/>
                  </a:lnTo>
                  <a:lnTo>
                    <a:pt x="8411" y="866"/>
                  </a:lnTo>
                  <a:lnTo>
                    <a:pt x="8336" y="693"/>
                  </a:lnTo>
                  <a:lnTo>
                    <a:pt x="8213" y="544"/>
                  </a:lnTo>
                  <a:lnTo>
                    <a:pt x="8089" y="421"/>
                  </a:lnTo>
                  <a:lnTo>
                    <a:pt x="7941" y="346"/>
                  </a:lnTo>
                  <a:lnTo>
                    <a:pt x="7792" y="272"/>
                  </a:lnTo>
                  <a:lnTo>
                    <a:pt x="7619" y="248"/>
                  </a:lnTo>
                  <a:lnTo>
                    <a:pt x="8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681;p66"/>
            <p:cNvSpPr/>
            <p:nvPr/>
          </p:nvSpPr>
          <p:spPr>
            <a:xfrm>
              <a:off x="4559450" y="3700325"/>
              <a:ext cx="1715950" cy="1485325"/>
            </a:xfrm>
            <a:custGeom>
              <a:avLst/>
              <a:gdLst/>
              <a:ahLst/>
              <a:cxnLst/>
              <a:rect l="l" t="t" r="r" b="b"/>
              <a:pathLst>
                <a:path w="68638" h="59413" extrusionOk="0">
                  <a:moveTo>
                    <a:pt x="64928" y="0"/>
                  </a:moveTo>
                  <a:lnTo>
                    <a:pt x="63666" y="173"/>
                  </a:lnTo>
                  <a:lnTo>
                    <a:pt x="62430" y="346"/>
                  </a:lnTo>
                  <a:lnTo>
                    <a:pt x="61193" y="519"/>
                  </a:lnTo>
                  <a:lnTo>
                    <a:pt x="59981" y="717"/>
                  </a:lnTo>
                  <a:lnTo>
                    <a:pt x="58769" y="940"/>
                  </a:lnTo>
                  <a:lnTo>
                    <a:pt x="57582" y="1187"/>
                  </a:lnTo>
                  <a:lnTo>
                    <a:pt x="56419" y="1435"/>
                  </a:lnTo>
                  <a:lnTo>
                    <a:pt x="55257" y="1682"/>
                  </a:lnTo>
                  <a:lnTo>
                    <a:pt x="54119" y="1979"/>
                  </a:lnTo>
                  <a:lnTo>
                    <a:pt x="53006" y="2276"/>
                  </a:lnTo>
                  <a:lnTo>
                    <a:pt x="51893" y="2572"/>
                  </a:lnTo>
                  <a:lnTo>
                    <a:pt x="50804" y="2894"/>
                  </a:lnTo>
                  <a:lnTo>
                    <a:pt x="49716" y="3240"/>
                  </a:lnTo>
                  <a:lnTo>
                    <a:pt x="48653" y="3587"/>
                  </a:lnTo>
                  <a:lnTo>
                    <a:pt x="47614" y="3958"/>
                  </a:lnTo>
                  <a:lnTo>
                    <a:pt x="46575" y="4329"/>
                  </a:lnTo>
                  <a:lnTo>
                    <a:pt x="45536" y="4724"/>
                  </a:lnTo>
                  <a:lnTo>
                    <a:pt x="44547" y="5120"/>
                  </a:lnTo>
                  <a:lnTo>
                    <a:pt x="43557" y="5516"/>
                  </a:lnTo>
                  <a:lnTo>
                    <a:pt x="42568" y="5961"/>
                  </a:lnTo>
                  <a:lnTo>
                    <a:pt x="41603" y="6382"/>
                  </a:lnTo>
                  <a:lnTo>
                    <a:pt x="40663" y="6827"/>
                  </a:lnTo>
                  <a:lnTo>
                    <a:pt x="39723" y="7297"/>
                  </a:lnTo>
                  <a:lnTo>
                    <a:pt x="38784" y="7767"/>
                  </a:lnTo>
                  <a:lnTo>
                    <a:pt x="37893" y="8237"/>
                  </a:lnTo>
                  <a:lnTo>
                    <a:pt x="36978" y="8731"/>
                  </a:lnTo>
                  <a:lnTo>
                    <a:pt x="36112" y="9226"/>
                  </a:lnTo>
                  <a:lnTo>
                    <a:pt x="35247" y="9721"/>
                  </a:lnTo>
                  <a:lnTo>
                    <a:pt x="33540" y="10759"/>
                  </a:lnTo>
                  <a:lnTo>
                    <a:pt x="31907" y="11848"/>
                  </a:lnTo>
                  <a:lnTo>
                    <a:pt x="30300" y="12961"/>
                  </a:lnTo>
                  <a:lnTo>
                    <a:pt x="28766" y="14099"/>
                  </a:lnTo>
                  <a:lnTo>
                    <a:pt x="27282" y="15261"/>
                  </a:lnTo>
                  <a:lnTo>
                    <a:pt x="25823" y="16448"/>
                  </a:lnTo>
                  <a:lnTo>
                    <a:pt x="24438" y="17660"/>
                  </a:lnTo>
                  <a:lnTo>
                    <a:pt x="23102" y="18897"/>
                  </a:lnTo>
                  <a:lnTo>
                    <a:pt x="21791" y="20134"/>
                  </a:lnTo>
                  <a:lnTo>
                    <a:pt x="20554" y="21420"/>
                  </a:lnTo>
                  <a:lnTo>
                    <a:pt x="19342" y="22681"/>
                  </a:lnTo>
                  <a:lnTo>
                    <a:pt x="18180" y="23992"/>
                  </a:lnTo>
                  <a:lnTo>
                    <a:pt x="17067" y="25279"/>
                  </a:lnTo>
                  <a:lnTo>
                    <a:pt x="16003" y="26590"/>
                  </a:lnTo>
                  <a:lnTo>
                    <a:pt x="14964" y="27900"/>
                  </a:lnTo>
                  <a:lnTo>
                    <a:pt x="13975" y="29211"/>
                  </a:lnTo>
                  <a:lnTo>
                    <a:pt x="13035" y="30547"/>
                  </a:lnTo>
                  <a:lnTo>
                    <a:pt x="12120" y="31858"/>
                  </a:lnTo>
                  <a:lnTo>
                    <a:pt x="11254" y="33169"/>
                  </a:lnTo>
                  <a:lnTo>
                    <a:pt x="10438" y="34455"/>
                  </a:lnTo>
                  <a:lnTo>
                    <a:pt x="9646" y="35766"/>
                  </a:lnTo>
                  <a:lnTo>
                    <a:pt x="8880" y="37027"/>
                  </a:lnTo>
                  <a:lnTo>
                    <a:pt x="8162" y="38314"/>
                  </a:lnTo>
                  <a:lnTo>
                    <a:pt x="7495" y="39550"/>
                  </a:lnTo>
                  <a:lnTo>
                    <a:pt x="6851" y="40787"/>
                  </a:lnTo>
                  <a:lnTo>
                    <a:pt x="6233" y="41999"/>
                  </a:lnTo>
                  <a:lnTo>
                    <a:pt x="5664" y="43186"/>
                  </a:lnTo>
                  <a:lnTo>
                    <a:pt x="5120" y="44349"/>
                  </a:lnTo>
                  <a:lnTo>
                    <a:pt x="4601" y="45487"/>
                  </a:lnTo>
                  <a:lnTo>
                    <a:pt x="4131" y="46600"/>
                  </a:lnTo>
                  <a:lnTo>
                    <a:pt x="3685" y="47688"/>
                  </a:lnTo>
                  <a:lnTo>
                    <a:pt x="3265" y="48727"/>
                  </a:lnTo>
                  <a:lnTo>
                    <a:pt x="2523" y="50706"/>
                  </a:lnTo>
                  <a:lnTo>
                    <a:pt x="1880" y="52511"/>
                  </a:lnTo>
                  <a:lnTo>
                    <a:pt x="1336" y="54144"/>
                  </a:lnTo>
                  <a:lnTo>
                    <a:pt x="915" y="55554"/>
                  </a:lnTo>
                  <a:lnTo>
                    <a:pt x="569" y="56766"/>
                  </a:lnTo>
                  <a:lnTo>
                    <a:pt x="297" y="57730"/>
                  </a:lnTo>
                  <a:lnTo>
                    <a:pt x="124" y="58447"/>
                  </a:lnTo>
                  <a:lnTo>
                    <a:pt x="0" y="59041"/>
                  </a:lnTo>
                  <a:lnTo>
                    <a:pt x="1484" y="59165"/>
                  </a:lnTo>
                  <a:lnTo>
                    <a:pt x="2993" y="59264"/>
                  </a:lnTo>
                  <a:lnTo>
                    <a:pt x="4477" y="59338"/>
                  </a:lnTo>
                  <a:lnTo>
                    <a:pt x="5986" y="59387"/>
                  </a:lnTo>
                  <a:lnTo>
                    <a:pt x="7495" y="59412"/>
                  </a:lnTo>
                  <a:lnTo>
                    <a:pt x="9003" y="59387"/>
                  </a:lnTo>
                  <a:lnTo>
                    <a:pt x="10512" y="59363"/>
                  </a:lnTo>
                  <a:lnTo>
                    <a:pt x="11996" y="59313"/>
                  </a:lnTo>
                  <a:lnTo>
                    <a:pt x="14321" y="59189"/>
                  </a:lnTo>
                  <a:lnTo>
                    <a:pt x="16622" y="59016"/>
                  </a:lnTo>
                  <a:lnTo>
                    <a:pt x="18922" y="58769"/>
                  </a:lnTo>
                  <a:lnTo>
                    <a:pt x="21197" y="58472"/>
                  </a:lnTo>
                  <a:lnTo>
                    <a:pt x="23448" y="58126"/>
                  </a:lnTo>
                  <a:lnTo>
                    <a:pt x="25699" y="57730"/>
                  </a:lnTo>
                  <a:lnTo>
                    <a:pt x="26812" y="57508"/>
                  </a:lnTo>
                  <a:lnTo>
                    <a:pt x="27925" y="57260"/>
                  </a:lnTo>
                  <a:lnTo>
                    <a:pt x="29038" y="57013"/>
                  </a:lnTo>
                  <a:lnTo>
                    <a:pt x="30126" y="56741"/>
                  </a:lnTo>
                  <a:lnTo>
                    <a:pt x="31215" y="56469"/>
                  </a:lnTo>
                  <a:lnTo>
                    <a:pt x="32303" y="56172"/>
                  </a:lnTo>
                  <a:lnTo>
                    <a:pt x="33367" y="55850"/>
                  </a:lnTo>
                  <a:lnTo>
                    <a:pt x="34430" y="55529"/>
                  </a:lnTo>
                  <a:lnTo>
                    <a:pt x="35494" y="55207"/>
                  </a:lnTo>
                  <a:lnTo>
                    <a:pt x="36533" y="54861"/>
                  </a:lnTo>
                  <a:lnTo>
                    <a:pt x="37572" y="54490"/>
                  </a:lnTo>
                  <a:lnTo>
                    <a:pt x="38610" y="54119"/>
                  </a:lnTo>
                  <a:lnTo>
                    <a:pt x="39624" y="53723"/>
                  </a:lnTo>
                  <a:lnTo>
                    <a:pt x="40639" y="53303"/>
                  </a:lnTo>
                  <a:lnTo>
                    <a:pt x="41628" y="52882"/>
                  </a:lnTo>
                  <a:lnTo>
                    <a:pt x="42617" y="52462"/>
                  </a:lnTo>
                  <a:lnTo>
                    <a:pt x="43582" y="52017"/>
                  </a:lnTo>
                  <a:lnTo>
                    <a:pt x="44547" y="51547"/>
                  </a:lnTo>
                  <a:lnTo>
                    <a:pt x="45487" y="51077"/>
                  </a:lnTo>
                  <a:lnTo>
                    <a:pt x="46426" y="50582"/>
                  </a:lnTo>
                  <a:lnTo>
                    <a:pt x="47366" y="50062"/>
                  </a:lnTo>
                  <a:lnTo>
                    <a:pt x="48257" y="49568"/>
                  </a:lnTo>
                  <a:lnTo>
                    <a:pt x="49147" y="49024"/>
                  </a:lnTo>
                  <a:lnTo>
                    <a:pt x="50038" y="48479"/>
                  </a:lnTo>
                  <a:lnTo>
                    <a:pt x="50903" y="47911"/>
                  </a:lnTo>
                  <a:lnTo>
                    <a:pt x="51744" y="47342"/>
                  </a:lnTo>
                  <a:lnTo>
                    <a:pt x="52585" y="46748"/>
                  </a:lnTo>
                  <a:lnTo>
                    <a:pt x="53402" y="46154"/>
                  </a:lnTo>
                  <a:lnTo>
                    <a:pt x="54193" y="45536"/>
                  </a:lnTo>
                  <a:lnTo>
                    <a:pt x="54985" y="44918"/>
                  </a:lnTo>
                  <a:lnTo>
                    <a:pt x="55751" y="44275"/>
                  </a:lnTo>
                  <a:lnTo>
                    <a:pt x="56493" y="43607"/>
                  </a:lnTo>
                  <a:lnTo>
                    <a:pt x="57235" y="42939"/>
                  </a:lnTo>
                  <a:lnTo>
                    <a:pt x="57928" y="42271"/>
                  </a:lnTo>
                  <a:lnTo>
                    <a:pt x="58620" y="41554"/>
                  </a:lnTo>
                  <a:lnTo>
                    <a:pt x="59313" y="40861"/>
                  </a:lnTo>
                  <a:lnTo>
                    <a:pt x="59956" y="40119"/>
                  </a:lnTo>
                  <a:lnTo>
                    <a:pt x="60599" y="39377"/>
                  </a:lnTo>
                  <a:lnTo>
                    <a:pt x="61193" y="38635"/>
                  </a:lnTo>
                  <a:lnTo>
                    <a:pt x="61786" y="37868"/>
                  </a:lnTo>
                  <a:lnTo>
                    <a:pt x="62355" y="37077"/>
                  </a:lnTo>
                  <a:lnTo>
                    <a:pt x="62924" y="36285"/>
                  </a:lnTo>
                  <a:lnTo>
                    <a:pt x="63444" y="35494"/>
                  </a:lnTo>
                  <a:lnTo>
                    <a:pt x="63938" y="34653"/>
                  </a:lnTo>
                  <a:lnTo>
                    <a:pt x="64433" y="33837"/>
                  </a:lnTo>
                  <a:lnTo>
                    <a:pt x="64878" y="32971"/>
                  </a:lnTo>
                  <a:lnTo>
                    <a:pt x="65323" y="32105"/>
                  </a:lnTo>
                  <a:lnTo>
                    <a:pt x="65719" y="31240"/>
                  </a:lnTo>
                  <a:lnTo>
                    <a:pt x="66115" y="30349"/>
                  </a:lnTo>
                  <a:lnTo>
                    <a:pt x="66486" y="29434"/>
                  </a:lnTo>
                  <a:lnTo>
                    <a:pt x="66808" y="28519"/>
                  </a:lnTo>
                  <a:lnTo>
                    <a:pt x="67129" y="27604"/>
                  </a:lnTo>
                  <a:lnTo>
                    <a:pt x="67426" y="26540"/>
                  </a:lnTo>
                  <a:lnTo>
                    <a:pt x="67723" y="25501"/>
                  </a:lnTo>
                  <a:lnTo>
                    <a:pt x="67945" y="24438"/>
                  </a:lnTo>
                  <a:lnTo>
                    <a:pt x="68143" y="23374"/>
                  </a:lnTo>
                  <a:lnTo>
                    <a:pt x="68316" y="22310"/>
                  </a:lnTo>
                  <a:lnTo>
                    <a:pt x="68440" y="21247"/>
                  </a:lnTo>
                  <a:lnTo>
                    <a:pt x="68539" y="20183"/>
                  </a:lnTo>
                  <a:lnTo>
                    <a:pt x="68613" y="19120"/>
                  </a:lnTo>
                  <a:lnTo>
                    <a:pt x="68638" y="18031"/>
                  </a:lnTo>
                  <a:lnTo>
                    <a:pt x="68638" y="16968"/>
                  </a:lnTo>
                  <a:lnTo>
                    <a:pt x="68588" y="15880"/>
                  </a:lnTo>
                  <a:lnTo>
                    <a:pt x="68539" y="14816"/>
                  </a:lnTo>
                  <a:lnTo>
                    <a:pt x="68440" y="13728"/>
                  </a:lnTo>
                  <a:lnTo>
                    <a:pt x="68316" y="12664"/>
                  </a:lnTo>
                  <a:lnTo>
                    <a:pt x="68168" y="11576"/>
                  </a:lnTo>
                  <a:lnTo>
                    <a:pt x="67995" y="10512"/>
                  </a:lnTo>
                  <a:lnTo>
                    <a:pt x="67747" y="9176"/>
                  </a:lnTo>
                  <a:lnTo>
                    <a:pt x="67451" y="7866"/>
                  </a:lnTo>
                  <a:lnTo>
                    <a:pt x="67104" y="6555"/>
                  </a:lnTo>
                  <a:lnTo>
                    <a:pt x="66758" y="5219"/>
                  </a:lnTo>
                  <a:lnTo>
                    <a:pt x="66338" y="3908"/>
                  </a:lnTo>
                  <a:lnTo>
                    <a:pt x="65917" y="2597"/>
                  </a:lnTo>
                  <a:lnTo>
                    <a:pt x="65447" y="1311"/>
                  </a:lnTo>
                  <a:lnTo>
                    <a:pt x="649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682;p66"/>
            <p:cNvSpPr/>
            <p:nvPr/>
          </p:nvSpPr>
          <p:spPr>
            <a:xfrm>
              <a:off x="4559450" y="3700325"/>
              <a:ext cx="1715950" cy="1485325"/>
            </a:xfrm>
            <a:custGeom>
              <a:avLst/>
              <a:gdLst/>
              <a:ahLst/>
              <a:cxnLst/>
              <a:rect l="l" t="t" r="r" b="b"/>
              <a:pathLst>
                <a:path w="68638" h="59413" fill="none" extrusionOk="0">
                  <a:moveTo>
                    <a:pt x="67129" y="27604"/>
                  </a:moveTo>
                  <a:lnTo>
                    <a:pt x="67129" y="27604"/>
                  </a:lnTo>
                  <a:lnTo>
                    <a:pt x="66808" y="28519"/>
                  </a:lnTo>
                  <a:lnTo>
                    <a:pt x="66486" y="29434"/>
                  </a:lnTo>
                  <a:lnTo>
                    <a:pt x="66115" y="30349"/>
                  </a:lnTo>
                  <a:lnTo>
                    <a:pt x="65719" y="31240"/>
                  </a:lnTo>
                  <a:lnTo>
                    <a:pt x="65323" y="32105"/>
                  </a:lnTo>
                  <a:lnTo>
                    <a:pt x="64878" y="32971"/>
                  </a:lnTo>
                  <a:lnTo>
                    <a:pt x="64433" y="33837"/>
                  </a:lnTo>
                  <a:lnTo>
                    <a:pt x="63938" y="34653"/>
                  </a:lnTo>
                  <a:lnTo>
                    <a:pt x="63444" y="35494"/>
                  </a:lnTo>
                  <a:lnTo>
                    <a:pt x="62924" y="36285"/>
                  </a:lnTo>
                  <a:lnTo>
                    <a:pt x="62355" y="37077"/>
                  </a:lnTo>
                  <a:lnTo>
                    <a:pt x="61786" y="37868"/>
                  </a:lnTo>
                  <a:lnTo>
                    <a:pt x="61193" y="38635"/>
                  </a:lnTo>
                  <a:lnTo>
                    <a:pt x="60599" y="39377"/>
                  </a:lnTo>
                  <a:lnTo>
                    <a:pt x="59956" y="40119"/>
                  </a:lnTo>
                  <a:lnTo>
                    <a:pt x="59313" y="40861"/>
                  </a:lnTo>
                  <a:lnTo>
                    <a:pt x="58620" y="41554"/>
                  </a:lnTo>
                  <a:lnTo>
                    <a:pt x="57928" y="42271"/>
                  </a:lnTo>
                  <a:lnTo>
                    <a:pt x="57235" y="42939"/>
                  </a:lnTo>
                  <a:lnTo>
                    <a:pt x="56493" y="43607"/>
                  </a:lnTo>
                  <a:lnTo>
                    <a:pt x="55751" y="44275"/>
                  </a:lnTo>
                  <a:lnTo>
                    <a:pt x="54985" y="44918"/>
                  </a:lnTo>
                  <a:lnTo>
                    <a:pt x="54193" y="45536"/>
                  </a:lnTo>
                  <a:lnTo>
                    <a:pt x="53402" y="46154"/>
                  </a:lnTo>
                  <a:lnTo>
                    <a:pt x="52585" y="46748"/>
                  </a:lnTo>
                  <a:lnTo>
                    <a:pt x="51744" y="47342"/>
                  </a:lnTo>
                  <a:lnTo>
                    <a:pt x="50903" y="47911"/>
                  </a:lnTo>
                  <a:lnTo>
                    <a:pt x="50038" y="48479"/>
                  </a:lnTo>
                  <a:lnTo>
                    <a:pt x="49147" y="49024"/>
                  </a:lnTo>
                  <a:lnTo>
                    <a:pt x="48257" y="49568"/>
                  </a:lnTo>
                  <a:lnTo>
                    <a:pt x="47366" y="50062"/>
                  </a:lnTo>
                  <a:lnTo>
                    <a:pt x="46426" y="50582"/>
                  </a:lnTo>
                  <a:lnTo>
                    <a:pt x="45487" y="51077"/>
                  </a:lnTo>
                  <a:lnTo>
                    <a:pt x="44547" y="51547"/>
                  </a:lnTo>
                  <a:lnTo>
                    <a:pt x="43582" y="52017"/>
                  </a:lnTo>
                  <a:lnTo>
                    <a:pt x="42617" y="52462"/>
                  </a:lnTo>
                  <a:lnTo>
                    <a:pt x="41628" y="52882"/>
                  </a:lnTo>
                  <a:lnTo>
                    <a:pt x="40639" y="53303"/>
                  </a:lnTo>
                  <a:lnTo>
                    <a:pt x="39624" y="53723"/>
                  </a:lnTo>
                  <a:lnTo>
                    <a:pt x="38610" y="54119"/>
                  </a:lnTo>
                  <a:lnTo>
                    <a:pt x="37572" y="54490"/>
                  </a:lnTo>
                  <a:lnTo>
                    <a:pt x="36533" y="54861"/>
                  </a:lnTo>
                  <a:lnTo>
                    <a:pt x="35494" y="55207"/>
                  </a:lnTo>
                  <a:lnTo>
                    <a:pt x="34430" y="55529"/>
                  </a:lnTo>
                  <a:lnTo>
                    <a:pt x="33367" y="55850"/>
                  </a:lnTo>
                  <a:lnTo>
                    <a:pt x="32303" y="56172"/>
                  </a:lnTo>
                  <a:lnTo>
                    <a:pt x="31215" y="56469"/>
                  </a:lnTo>
                  <a:lnTo>
                    <a:pt x="30126" y="56741"/>
                  </a:lnTo>
                  <a:lnTo>
                    <a:pt x="29038" y="57013"/>
                  </a:lnTo>
                  <a:lnTo>
                    <a:pt x="27925" y="57260"/>
                  </a:lnTo>
                  <a:lnTo>
                    <a:pt x="26812" y="57508"/>
                  </a:lnTo>
                  <a:lnTo>
                    <a:pt x="25699" y="57730"/>
                  </a:lnTo>
                  <a:lnTo>
                    <a:pt x="23448" y="58126"/>
                  </a:lnTo>
                  <a:lnTo>
                    <a:pt x="21197" y="58472"/>
                  </a:lnTo>
                  <a:lnTo>
                    <a:pt x="18922" y="58769"/>
                  </a:lnTo>
                  <a:lnTo>
                    <a:pt x="16622" y="59016"/>
                  </a:lnTo>
                  <a:lnTo>
                    <a:pt x="14321" y="59189"/>
                  </a:lnTo>
                  <a:lnTo>
                    <a:pt x="11996" y="59313"/>
                  </a:lnTo>
                  <a:lnTo>
                    <a:pt x="11996" y="59313"/>
                  </a:lnTo>
                  <a:lnTo>
                    <a:pt x="10512" y="59363"/>
                  </a:lnTo>
                  <a:lnTo>
                    <a:pt x="9003" y="59387"/>
                  </a:lnTo>
                  <a:lnTo>
                    <a:pt x="7495" y="59412"/>
                  </a:lnTo>
                  <a:lnTo>
                    <a:pt x="5986" y="59387"/>
                  </a:lnTo>
                  <a:lnTo>
                    <a:pt x="4477" y="59338"/>
                  </a:lnTo>
                  <a:lnTo>
                    <a:pt x="2993" y="59264"/>
                  </a:lnTo>
                  <a:lnTo>
                    <a:pt x="1484" y="59165"/>
                  </a:lnTo>
                  <a:lnTo>
                    <a:pt x="0" y="59041"/>
                  </a:lnTo>
                  <a:lnTo>
                    <a:pt x="0" y="59041"/>
                  </a:lnTo>
                  <a:lnTo>
                    <a:pt x="124" y="58447"/>
                  </a:lnTo>
                  <a:lnTo>
                    <a:pt x="297" y="57730"/>
                  </a:lnTo>
                  <a:lnTo>
                    <a:pt x="569" y="56766"/>
                  </a:lnTo>
                  <a:lnTo>
                    <a:pt x="915" y="55554"/>
                  </a:lnTo>
                  <a:lnTo>
                    <a:pt x="1336" y="54144"/>
                  </a:lnTo>
                  <a:lnTo>
                    <a:pt x="1880" y="52511"/>
                  </a:lnTo>
                  <a:lnTo>
                    <a:pt x="2523" y="50706"/>
                  </a:lnTo>
                  <a:lnTo>
                    <a:pt x="3265" y="48727"/>
                  </a:lnTo>
                  <a:lnTo>
                    <a:pt x="3685" y="47688"/>
                  </a:lnTo>
                  <a:lnTo>
                    <a:pt x="4131" y="46600"/>
                  </a:lnTo>
                  <a:lnTo>
                    <a:pt x="4601" y="45487"/>
                  </a:lnTo>
                  <a:lnTo>
                    <a:pt x="5120" y="44349"/>
                  </a:lnTo>
                  <a:lnTo>
                    <a:pt x="5664" y="43186"/>
                  </a:lnTo>
                  <a:lnTo>
                    <a:pt x="6233" y="41999"/>
                  </a:lnTo>
                  <a:lnTo>
                    <a:pt x="6851" y="40787"/>
                  </a:lnTo>
                  <a:lnTo>
                    <a:pt x="7495" y="39550"/>
                  </a:lnTo>
                  <a:lnTo>
                    <a:pt x="8162" y="38314"/>
                  </a:lnTo>
                  <a:lnTo>
                    <a:pt x="8880" y="37027"/>
                  </a:lnTo>
                  <a:lnTo>
                    <a:pt x="9646" y="35766"/>
                  </a:lnTo>
                  <a:lnTo>
                    <a:pt x="10438" y="34455"/>
                  </a:lnTo>
                  <a:lnTo>
                    <a:pt x="11254" y="33169"/>
                  </a:lnTo>
                  <a:lnTo>
                    <a:pt x="12120" y="31858"/>
                  </a:lnTo>
                  <a:lnTo>
                    <a:pt x="13035" y="30547"/>
                  </a:lnTo>
                  <a:lnTo>
                    <a:pt x="13975" y="29211"/>
                  </a:lnTo>
                  <a:lnTo>
                    <a:pt x="14964" y="27900"/>
                  </a:lnTo>
                  <a:lnTo>
                    <a:pt x="16003" y="26590"/>
                  </a:lnTo>
                  <a:lnTo>
                    <a:pt x="17067" y="25279"/>
                  </a:lnTo>
                  <a:lnTo>
                    <a:pt x="18180" y="23992"/>
                  </a:lnTo>
                  <a:lnTo>
                    <a:pt x="19342" y="22681"/>
                  </a:lnTo>
                  <a:lnTo>
                    <a:pt x="20554" y="21420"/>
                  </a:lnTo>
                  <a:lnTo>
                    <a:pt x="21791" y="20134"/>
                  </a:lnTo>
                  <a:lnTo>
                    <a:pt x="23102" y="18897"/>
                  </a:lnTo>
                  <a:lnTo>
                    <a:pt x="24438" y="17660"/>
                  </a:lnTo>
                  <a:lnTo>
                    <a:pt x="25823" y="16448"/>
                  </a:lnTo>
                  <a:lnTo>
                    <a:pt x="27282" y="15261"/>
                  </a:lnTo>
                  <a:lnTo>
                    <a:pt x="28766" y="14099"/>
                  </a:lnTo>
                  <a:lnTo>
                    <a:pt x="30300" y="12961"/>
                  </a:lnTo>
                  <a:lnTo>
                    <a:pt x="31907" y="11848"/>
                  </a:lnTo>
                  <a:lnTo>
                    <a:pt x="33540" y="10759"/>
                  </a:lnTo>
                  <a:lnTo>
                    <a:pt x="35247" y="9721"/>
                  </a:lnTo>
                  <a:lnTo>
                    <a:pt x="36112" y="9226"/>
                  </a:lnTo>
                  <a:lnTo>
                    <a:pt x="36978" y="8731"/>
                  </a:lnTo>
                  <a:lnTo>
                    <a:pt x="37893" y="8237"/>
                  </a:lnTo>
                  <a:lnTo>
                    <a:pt x="38784" y="7767"/>
                  </a:lnTo>
                  <a:lnTo>
                    <a:pt x="39723" y="7297"/>
                  </a:lnTo>
                  <a:lnTo>
                    <a:pt x="40663" y="6827"/>
                  </a:lnTo>
                  <a:lnTo>
                    <a:pt x="41603" y="6382"/>
                  </a:lnTo>
                  <a:lnTo>
                    <a:pt x="42568" y="5961"/>
                  </a:lnTo>
                  <a:lnTo>
                    <a:pt x="43557" y="5516"/>
                  </a:lnTo>
                  <a:lnTo>
                    <a:pt x="44547" y="5120"/>
                  </a:lnTo>
                  <a:lnTo>
                    <a:pt x="45536" y="4724"/>
                  </a:lnTo>
                  <a:lnTo>
                    <a:pt x="46575" y="4329"/>
                  </a:lnTo>
                  <a:lnTo>
                    <a:pt x="47614" y="3958"/>
                  </a:lnTo>
                  <a:lnTo>
                    <a:pt x="48653" y="3587"/>
                  </a:lnTo>
                  <a:lnTo>
                    <a:pt x="49716" y="3240"/>
                  </a:lnTo>
                  <a:lnTo>
                    <a:pt x="50804" y="2894"/>
                  </a:lnTo>
                  <a:lnTo>
                    <a:pt x="51893" y="2572"/>
                  </a:lnTo>
                  <a:lnTo>
                    <a:pt x="53006" y="2276"/>
                  </a:lnTo>
                  <a:lnTo>
                    <a:pt x="54119" y="1979"/>
                  </a:lnTo>
                  <a:lnTo>
                    <a:pt x="55257" y="1682"/>
                  </a:lnTo>
                  <a:lnTo>
                    <a:pt x="56419" y="1435"/>
                  </a:lnTo>
                  <a:lnTo>
                    <a:pt x="57582" y="1187"/>
                  </a:lnTo>
                  <a:lnTo>
                    <a:pt x="58769" y="940"/>
                  </a:lnTo>
                  <a:lnTo>
                    <a:pt x="59981" y="717"/>
                  </a:lnTo>
                  <a:lnTo>
                    <a:pt x="61193" y="519"/>
                  </a:lnTo>
                  <a:lnTo>
                    <a:pt x="62430" y="346"/>
                  </a:lnTo>
                  <a:lnTo>
                    <a:pt x="63666" y="173"/>
                  </a:lnTo>
                  <a:lnTo>
                    <a:pt x="64928" y="0"/>
                  </a:lnTo>
                  <a:lnTo>
                    <a:pt x="64928" y="0"/>
                  </a:lnTo>
                  <a:lnTo>
                    <a:pt x="64928" y="0"/>
                  </a:lnTo>
                  <a:lnTo>
                    <a:pt x="65447" y="1311"/>
                  </a:lnTo>
                  <a:lnTo>
                    <a:pt x="65917" y="2597"/>
                  </a:lnTo>
                  <a:lnTo>
                    <a:pt x="66338" y="3908"/>
                  </a:lnTo>
                  <a:lnTo>
                    <a:pt x="66758" y="5219"/>
                  </a:lnTo>
                  <a:lnTo>
                    <a:pt x="67104" y="6555"/>
                  </a:lnTo>
                  <a:lnTo>
                    <a:pt x="67451" y="7866"/>
                  </a:lnTo>
                  <a:lnTo>
                    <a:pt x="67747" y="9176"/>
                  </a:lnTo>
                  <a:lnTo>
                    <a:pt x="67995" y="10512"/>
                  </a:lnTo>
                  <a:lnTo>
                    <a:pt x="67995" y="10512"/>
                  </a:lnTo>
                  <a:lnTo>
                    <a:pt x="68168" y="11576"/>
                  </a:lnTo>
                  <a:lnTo>
                    <a:pt x="68316" y="12664"/>
                  </a:lnTo>
                  <a:lnTo>
                    <a:pt x="68440" y="13728"/>
                  </a:lnTo>
                  <a:lnTo>
                    <a:pt x="68539" y="14816"/>
                  </a:lnTo>
                  <a:lnTo>
                    <a:pt x="68588" y="15880"/>
                  </a:lnTo>
                  <a:lnTo>
                    <a:pt x="68638" y="16968"/>
                  </a:lnTo>
                  <a:lnTo>
                    <a:pt x="68638" y="18031"/>
                  </a:lnTo>
                  <a:lnTo>
                    <a:pt x="68613" y="19120"/>
                  </a:lnTo>
                  <a:lnTo>
                    <a:pt x="68539" y="20183"/>
                  </a:lnTo>
                  <a:lnTo>
                    <a:pt x="68440" y="21247"/>
                  </a:lnTo>
                  <a:lnTo>
                    <a:pt x="68316" y="22310"/>
                  </a:lnTo>
                  <a:lnTo>
                    <a:pt x="68143" y="23374"/>
                  </a:lnTo>
                  <a:lnTo>
                    <a:pt x="67945" y="24438"/>
                  </a:lnTo>
                  <a:lnTo>
                    <a:pt x="67723" y="25501"/>
                  </a:lnTo>
                  <a:lnTo>
                    <a:pt x="67426" y="26540"/>
                  </a:lnTo>
                  <a:lnTo>
                    <a:pt x="67129" y="276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683;p66"/>
            <p:cNvSpPr/>
            <p:nvPr/>
          </p:nvSpPr>
          <p:spPr>
            <a:xfrm>
              <a:off x="4859350" y="3963125"/>
              <a:ext cx="1416050" cy="1220050"/>
            </a:xfrm>
            <a:custGeom>
              <a:avLst/>
              <a:gdLst/>
              <a:ahLst/>
              <a:cxnLst/>
              <a:rect l="l" t="t" r="r" b="b"/>
              <a:pathLst>
                <a:path w="56642" h="48802" extrusionOk="0">
                  <a:moveTo>
                    <a:pt x="55999" y="0"/>
                  </a:moveTo>
                  <a:lnTo>
                    <a:pt x="54342" y="149"/>
                  </a:lnTo>
                  <a:lnTo>
                    <a:pt x="52734" y="346"/>
                  </a:lnTo>
                  <a:lnTo>
                    <a:pt x="51151" y="594"/>
                  </a:lnTo>
                  <a:lnTo>
                    <a:pt x="49593" y="891"/>
                  </a:lnTo>
                  <a:lnTo>
                    <a:pt x="48059" y="1187"/>
                  </a:lnTo>
                  <a:lnTo>
                    <a:pt x="46550" y="1558"/>
                  </a:lnTo>
                  <a:lnTo>
                    <a:pt x="45091" y="1929"/>
                  </a:lnTo>
                  <a:lnTo>
                    <a:pt x="43632" y="2375"/>
                  </a:lnTo>
                  <a:lnTo>
                    <a:pt x="42222" y="2820"/>
                  </a:lnTo>
                  <a:lnTo>
                    <a:pt x="40837" y="3315"/>
                  </a:lnTo>
                  <a:lnTo>
                    <a:pt x="39476" y="3834"/>
                  </a:lnTo>
                  <a:lnTo>
                    <a:pt x="38141" y="4378"/>
                  </a:lnTo>
                  <a:lnTo>
                    <a:pt x="36830" y="4947"/>
                  </a:lnTo>
                  <a:lnTo>
                    <a:pt x="35543" y="5565"/>
                  </a:lnTo>
                  <a:lnTo>
                    <a:pt x="34282" y="6208"/>
                  </a:lnTo>
                  <a:lnTo>
                    <a:pt x="33045" y="6852"/>
                  </a:lnTo>
                  <a:lnTo>
                    <a:pt x="31833" y="7544"/>
                  </a:lnTo>
                  <a:lnTo>
                    <a:pt x="30671" y="8261"/>
                  </a:lnTo>
                  <a:lnTo>
                    <a:pt x="29508" y="8979"/>
                  </a:lnTo>
                  <a:lnTo>
                    <a:pt x="28371" y="9746"/>
                  </a:lnTo>
                  <a:lnTo>
                    <a:pt x="27257" y="10512"/>
                  </a:lnTo>
                  <a:lnTo>
                    <a:pt x="26194" y="11304"/>
                  </a:lnTo>
                  <a:lnTo>
                    <a:pt x="25130" y="12120"/>
                  </a:lnTo>
                  <a:lnTo>
                    <a:pt x="24091" y="12961"/>
                  </a:lnTo>
                  <a:lnTo>
                    <a:pt x="23102" y="13802"/>
                  </a:lnTo>
                  <a:lnTo>
                    <a:pt x="22113" y="14668"/>
                  </a:lnTo>
                  <a:lnTo>
                    <a:pt x="21148" y="15533"/>
                  </a:lnTo>
                  <a:lnTo>
                    <a:pt x="20208" y="16424"/>
                  </a:lnTo>
                  <a:lnTo>
                    <a:pt x="19293" y="17339"/>
                  </a:lnTo>
                  <a:lnTo>
                    <a:pt x="18403" y="18254"/>
                  </a:lnTo>
                  <a:lnTo>
                    <a:pt x="17537" y="19169"/>
                  </a:lnTo>
                  <a:lnTo>
                    <a:pt x="16696" y="20109"/>
                  </a:lnTo>
                  <a:lnTo>
                    <a:pt x="15855" y="21049"/>
                  </a:lnTo>
                  <a:lnTo>
                    <a:pt x="15063" y="22014"/>
                  </a:lnTo>
                  <a:lnTo>
                    <a:pt x="14272" y="22954"/>
                  </a:lnTo>
                  <a:lnTo>
                    <a:pt x="13505" y="23918"/>
                  </a:lnTo>
                  <a:lnTo>
                    <a:pt x="12788" y="24883"/>
                  </a:lnTo>
                  <a:lnTo>
                    <a:pt x="12071" y="25848"/>
                  </a:lnTo>
                  <a:lnTo>
                    <a:pt x="11353" y="26837"/>
                  </a:lnTo>
                  <a:lnTo>
                    <a:pt x="10685" y="27802"/>
                  </a:lnTo>
                  <a:lnTo>
                    <a:pt x="10042" y="28766"/>
                  </a:lnTo>
                  <a:lnTo>
                    <a:pt x="9399" y="29756"/>
                  </a:lnTo>
                  <a:lnTo>
                    <a:pt x="8781" y="30720"/>
                  </a:lnTo>
                  <a:lnTo>
                    <a:pt x="8187" y="31685"/>
                  </a:lnTo>
                  <a:lnTo>
                    <a:pt x="7050" y="33614"/>
                  </a:lnTo>
                  <a:lnTo>
                    <a:pt x="5986" y="35494"/>
                  </a:lnTo>
                  <a:lnTo>
                    <a:pt x="4997" y="37374"/>
                  </a:lnTo>
                  <a:lnTo>
                    <a:pt x="4081" y="39179"/>
                  </a:lnTo>
                  <a:lnTo>
                    <a:pt x="3240" y="40960"/>
                  </a:lnTo>
                  <a:lnTo>
                    <a:pt x="2474" y="42692"/>
                  </a:lnTo>
                  <a:lnTo>
                    <a:pt x="1756" y="44324"/>
                  </a:lnTo>
                  <a:lnTo>
                    <a:pt x="1113" y="45907"/>
                  </a:lnTo>
                  <a:lnTo>
                    <a:pt x="520" y="47391"/>
                  </a:lnTo>
                  <a:lnTo>
                    <a:pt x="0" y="48801"/>
                  </a:lnTo>
                  <a:lnTo>
                    <a:pt x="0" y="48801"/>
                  </a:lnTo>
                  <a:lnTo>
                    <a:pt x="1113" y="48752"/>
                  </a:lnTo>
                  <a:lnTo>
                    <a:pt x="2226" y="48677"/>
                  </a:lnTo>
                  <a:lnTo>
                    <a:pt x="4452" y="48504"/>
                  </a:lnTo>
                  <a:lnTo>
                    <a:pt x="5912" y="48381"/>
                  </a:lnTo>
                  <a:lnTo>
                    <a:pt x="7371" y="48208"/>
                  </a:lnTo>
                  <a:lnTo>
                    <a:pt x="8830" y="48010"/>
                  </a:lnTo>
                  <a:lnTo>
                    <a:pt x="10290" y="47812"/>
                  </a:lnTo>
                  <a:lnTo>
                    <a:pt x="11724" y="47564"/>
                  </a:lnTo>
                  <a:lnTo>
                    <a:pt x="13159" y="47317"/>
                  </a:lnTo>
                  <a:lnTo>
                    <a:pt x="14593" y="47045"/>
                  </a:lnTo>
                  <a:lnTo>
                    <a:pt x="16003" y="46723"/>
                  </a:lnTo>
                  <a:lnTo>
                    <a:pt x="17710" y="46328"/>
                  </a:lnTo>
                  <a:lnTo>
                    <a:pt x="19417" y="45882"/>
                  </a:lnTo>
                  <a:lnTo>
                    <a:pt x="20901" y="45487"/>
                  </a:lnTo>
                  <a:lnTo>
                    <a:pt x="22360" y="45042"/>
                  </a:lnTo>
                  <a:lnTo>
                    <a:pt x="23819" y="44572"/>
                  </a:lnTo>
                  <a:lnTo>
                    <a:pt x="25229" y="44102"/>
                  </a:lnTo>
                  <a:lnTo>
                    <a:pt x="26639" y="43582"/>
                  </a:lnTo>
                  <a:lnTo>
                    <a:pt x="28049" y="43038"/>
                  </a:lnTo>
                  <a:lnTo>
                    <a:pt x="29409" y="42469"/>
                  </a:lnTo>
                  <a:lnTo>
                    <a:pt x="30770" y="41876"/>
                  </a:lnTo>
                  <a:lnTo>
                    <a:pt x="32081" y="41257"/>
                  </a:lnTo>
                  <a:lnTo>
                    <a:pt x="33392" y="40614"/>
                  </a:lnTo>
                  <a:lnTo>
                    <a:pt x="34678" y="39946"/>
                  </a:lnTo>
                  <a:lnTo>
                    <a:pt x="35915" y="39254"/>
                  </a:lnTo>
                  <a:lnTo>
                    <a:pt x="37151" y="38512"/>
                  </a:lnTo>
                  <a:lnTo>
                    <a:pt x="38338" y="37770"/>
                  </a:lnTo>
                  <a:lnTo>
                    <a:pt x="39526" y="37003"/>
                  </a:lnTo>
                  <a:lnTo>
                    <a:pt x="40663" y="36187"/>
                  </a:lnTo>
                  <a:lnTo>
                    <a:pt x="41406" y="35642"/>
                  </a:lnTo>
                  <a:lnTo>
                    <a:pt x="42148" y="35049"/>
                  </a:lnTo>
                  <a:lnTo>
                    <a:pt x="43285" y="34158"/>
                  </a:lnTo>
                  <a:lnTo>
                    <a:pt x="44374" y="33218"/>
                  </a:lnTo>
                  <a:lnTo>
                    <a:pt x="45412" y="32254"/>
                  </a:lnTo>
                  <a:lnTo>
                    <a:pt x="46427" y="31240"/>
                  </a:lnTo>
                  <a:lnTo>
                    <a:pt x="47416" y="30226"/>
                  </a:lnTo>
                  <a:lnTo>
                    <a:pt x="48331" y="29187"/>
                  </a:lnTo>
                  <a:lnTo>
                    <a:pt x="49222" y="28098"/>
                  </a:lnTo>
                  <a:lnTo>
                    <a:pt x="50063" y="26985"/>
                  </a:lnTo>
                  <a:lnTo>
                    <a:pt x="50879" y="25848"/>
                  </a:lnTo>
                  <a:lnTo>
                    <a:pt x="51621" y="24685"/>
                  </a:lnTo>
                  <a:lnTo>
                    <a:pt x="52338" y="23473"/>
                  </a:lnTo>
                  <a:lnTo>
                    <a:pt x="53006" y="22261"/>
                  </a:lnTo>
                  <a:lnTo>
                    <a:pt x="53600" y="21000"/>
                  </a:lnTo>
                  <a:lnTo>
                    <a:pt x="54168" y="19738"/>
                  </a:lnTo>
                  <a:lnTo>
                    <a:pt x="54663" y="18427"/>
                  </a:lnTo>
                  <a:lnTo>
                    <a:pt x="54910" y="17759"/>
                  </a:lnTo>
                  <a:lnTo>
                    <a:pt x="55133" y="17092"/>
                  </a:lnTo>
                  <a:lnTo>
                    <a:pt x="55380" y="16275"/>
                  </a:lnTo>
                  <a:lnTo>
                    <a:pt x="55603" y="15434"/>
                  </a:lnTo>
                  <a:lnTo>
                    <a:pt x="55801" y="14618"/>
                  </a:lnTo>
                  <a:lnTo>
                    <a:pt x="55974" y="13802"/>
                  </a:lnTo>
                  <a:lnTo>
                    <a:pt x="56147" y="12986"/>
                  </a:lnTo>
                  <a:lnTo>
                    <a:pt x="56271" y="12145"/>
                  </a:lnTo>
                  <a:lnTo>
                    <a:pt x="56395" y="11329"/>
                  </a:lnTo>
                  <a:lnTo>
                    <a:pt x="56469" y="10488"/>
                  </a:lnTo>
                  <a:lnTo>
                    <a:pt x="56543" y="9647"/>
                  </a:lnTo>
                  <a:lnTo>
                    <a:pt x="56592" y="8806"/>
                  </a:lnTo>
                  <a:lnTo>
                    <a:pt x="56617" y="7989"/>
                  </a:lnTo>
                  <a:lnTo>
                    <a:pt x="56642" y="7148"/>
                  </a:lnTo>
                  <a:lnTo>
                    <a:pt x="56642" y="6307"/>
                  </a:lnTo>
                  <a:lnTo>
                    <a:pt x="56592" y="5466"/>
                  </a:lnTo>
                  <a:lnTo>
                    <a:pt x="56568" y="4625"/>
                  </a:lnTo>
                  <a:lnTo>
                    <a:pt x="56493" y="3785"/>
                  </a:lnTo>
                  <a:lnTo>
                    <a:pt x="56395" y="2845"/>
                  </a:lnTo>
                  <a:lnTo>
                    <a:pt x="56296" y="1880"/>
                  </a:lnTo>
                  <a:lnTo>
                    <a:pt x="56147" y="940"/>
                  </a:lnTo>
                  <a:lnTo>
                    <a:pt x="5599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4684;p66"/>
            <p:cNvSpPr/>
            <p:nvPr/>
          </p:nvSpPr>
          <p:spPr>
            <a:xfrm>
              <a:off x="4859350" y="3963125"/>
              <a:ext cx="1416050" cy="1220050"/>
            </a:xfrm>
            <a:custGeom>
              <a:avLst/>
              <a:gdLst/>
              <a:ahLst/>
              <a:cxnLst/>
              <a:rect l="l" t="t" r="r" b="b"/>
              <a:pathLst>
                <a:path w="56642" h="48802" fill="none" extrusionOk="0">
                  <a:moveTo>
                    <a:pt x="56493" y="3785"/>
                  </a:moveTo>
                  <a:lnTo>
                    <a:pt x="56493" y="3785"/>
                  </a:lnTo>
                  <a:lnTo>
                    <a:pt x="56568" y="4625"/>
                  </a:lnTo>
                  <a:lnTo>
                    <a:pt x="56592" y="5466"/>
                  </a:lnTo>
                  <a:lnTo>
                    <a:pt x="56642" y="6307"/>
                  </a:lnTo>
                  <a:lnTo>
                    <a:pt x="56642" y="7148"/>
                  </a:lnTo>
                  <a:lnTo>
                    <a:pt x="56617" y="7989"/>
                  </a:lnTo>
                  <a:lnTo>
                    <a:pt x="56592" y="8806"/>
                  </a:lnTo>
                  <a:lnTo>
                    <a:pt x="56543" y="9647"/>
                  </a:lnTo>
                  <a:lnTo>
                    <a:pt x="56469" y="10488"/>
                  </a:lnTo>
                  <a:lnTo>
                    <a:pt x="56395" y="11329"/>
                  </a:lnTo>
                  <a:lnTo>
                    <a:pt x="56271" y="12145"/>
                  </a:lnTo>
                  <a:lnTo>
                    <a:pt x="56147" y="12986"/>
                  </a:lnTo>
                  <a:lnTo>
                    <a:pt x="55974" y="13802"/>
                  </a:lnTo>
                  <a:lnTo>
                    <a:pt x="55801" y="14618"/>
                  </a:lnTo>
                  <a:lnTo>
                    <a:pt x="55603" y="15434"/>
                  </a:lnTo>
                  <a:lnTo>
                    <a:pt x="55380" y="16275"/>
                  </a:lnTo>
                  <a:lnTo>
                    <a:pt x="55133" y="17092"/>
                  </a:lnTo>
                  <a:lnTo>
                    <a:pt x="55133" y="17092"/>
                  </a:lnTo>
                  <a:lnTo>
                    <a:pt x="54910" y="17759"/>
                  </a:lnTo>
                  <a:lnTo>
                    <a:pt x="54663" y="18427"/>
                  </a:lnTo>
                  <a:lnTo>
                    <a:pt x="54168" y="19738"/>
                  </a:lnTo>
                  <a:lnTo>
                    <a:pt x="53600" y="21000"/>
                  </a:lnTo>
                  <a:lnTo>
                    <a:pt x="53006" y="22261"/>
                  </a:lnTo>
                  <a:lnTo>
                    <a:pt x="52338" y="23473"/>
                  </a:lnTo>
                  <a:lnTo>
                    <a:pt x="51621" y="24685"/>
                  </a:lnTo>
                  <a:lnTo>
                    <a:pt x="50879" y="25848"/>
                  </a:lnTo>
                  <a:lnTo>
                    <a:pt x="50063" y="26985"/>
                  </a:lnTo>
                  <a:lnTo>
                    <a:pt x="49222" y="28098"/>
                  </a:lnTo>
                  <a:lnTo>
                    <a:pt x="48331" y="29187"/>
                  </a:lnTo>
                  <a:lnTo>
                    <a:pt x="47416" y="30226"/>
                  </a:lnTo>
                  <a:lnTo>
                    <a:pt x="46427" y="31240"/>
                  </a:lnTo>
                  <a:lnTo>
                    <a:pt x="45412" y="32254"/>
                  </a:lnTo>
                  <a:lnTo>
                    <a:pt x="44374" y="33218"/>
                  </a:lnTo>
                  <a:lnTo>
                    <a:pt x="43285" y="34158"/>
                  </a:lnTo>
                  <a:lnTo>
                    <a:pt x="42148" y="35049"/>
                  </a:lnTo>
                  <a:lnTo>
                    <a:pt x="42148" y="35049"/>
                  </a:lnTo>
                  <a:lnTo>
                    <a:pt x="41406" y="35642"/>
                  </a:lnTo>
                  <a:lnTo>
                    <a:pt x="40663" y="36187"/>
                  </a:lnTo>
                  <a:lnTo>
                    <a:pt x="40663" y="36187"/>
                  </a:lnTo>
                  <a:lnTo>
                    <a:pt x="39526" y="37003"/>
                  </a:lnTo>
                  <a:lnTo>
                    <a:pt x="38338" y="37770"/>
                  </a:lnTo>
                  <a:lnTo>
                    <a:pt x="37151" y="38512"/>
                  </a:lnTo>
                  <a:lnTo>
                    <a:pt x="35915" y="39254"/>
                  </a:lnTo>
                  <a:lnTo>
                    <a:pt x="34678" y="39946"/>
                  </a:lnTo>
                  <a:lnTo>
                    <a:pt x="33392" y="40614"/>
                  </a:lnTo>
                  <a:lnTo>
                    <a:pt x="32081" y="41257"/>
                  </a:lnTo>
                  <a:lnTo>
                    <a:pt x="30770" y="41876"/>
                  </a:lnTo>
                  <a:lnTo>
                    <a:pt x="29409" y="42469"/>
                  </a:lnTo>
                  <a:lnTo>
                    <a:pt x="28049" y="43038"/>
                  </a:lnTo>
                  <a:lnTo>
                    <a:pt x="26639" y="43582"/>
                  </a:lnTo>
                  <a:lnTo>
                    <a:pt x="25229" y="44102"/>
                  </a:lnTo>
                  <a:lnTo>
                    <a:pt x="23819" y="44572"/>
                  </a:lnTo>
                  <a:lnTo>
                    <a:pt x="22360" y="45042"/>
                  </a:lnTo>
                  <a:lnTo>
                    <a:pt x="20901" y="45487"/>
                  </a:lnTo>
                  <a:lnTo>
                    <a:pt x="19417" y="45882"/>
                  </a:lnTo>
                  <a:lnTo>
                    <a:pt x="19417" y="45882"/>
                  </a:lnTo>
                  <a:lnTo>
                    <a:pt x="17710" y="46328"/>
                  </a:lnTo>
                  <a:lnTo>
                    <a:pt x="16003" y="46723"/>
                  </a:lnTo>
                  <a:lnTo>
                    <a:pt x="16003" y="46723"/>
                  </a:lnTo>
                  <a:lnTo>
                    <a:pt x="14593" y="47045"/>
                  </a:lnTo>
                  <a:lnTo>
                    <a:pt x="13159" y="47317"/>
                  </a:lnTo>
                  <a:lnTo>
                    <a:pt x="11724" y="47564"/>
                  </a:lnTo>
                  <a:lnTo>
                    <a:pt x="10290" y="47812"/>
                  </a:lnTo>
                  <a:lnTo>
                    <a:pt x="8830" y="48010"/>
                  </a:lnTo>
                  <a:lnTo>
                    <a:pt x="7371" y="48208"/>
                  </a:lnTo>
                  <a:lnTo>
                    <a:pt x="5912" y="48381"/>
                  </a:lnTo>
                  <a:lnTo>
                    <a:pt x="4452" y="48504"/>
                  </a:lnTo>
                  <a:lnTo>
                    <a:pt x="4452" y="48504"/>
                  </a:lnTo>
                  <a:lnTo>
                    <a:pt x="2226" y="48677"/>
                  </a:lnTo>
                  <a:lnTo>
                    <a:pt x="1113" y="48752"/>
                  </a:lnTo>
                  <a:lnTo>
                    <a:pt x="0" y="48801"/>
                  </a:lnTo>
                  <a:lnTo>
                    <a:pt x="0" y="48801"/>
                  </a:lnTo>
                  <a:lnTo>
                    <a:pt x="520" y="47391"/>
                  </a:lnTo>
                  <a:lnTo>
                    <a:pt x="1113" y="45907"/>
                  </a:lnTo>
                  <a:lnTo>
                    <a:pt x="1756" y="44324"/>
                  </a:lnTo>
                  <a:lnTo>
                    <a:pt x="2474" y="42692"/>
                  </a:lnTo>
                  <a:lnTo>
                    <a:pt x="3240" y="40960"/>
                  </a:lnTo>
                  <a:lnTo>
                    <a:pt x="4081" y="39179"/>
                  </a:lnTo>
                  <a:lnTo>
                    <a:pt x="4997" y="37374"/>
                  </a:lnTo>
                  <a:lnTo>
                    <a:pt x="5986" y="35494"/>
                  </a:lnTo>
                  <a:lnTo>
                    <a:pt x="7050" y="33614"/>
                  </a:lnTo>
                  <a:lnTo>
                    <a:pt x="8187" y="31685"/>
                  </a:lnTo>
                  <a:lnTo>
                    <a:pt x="8781" y="30720"/>
                  </a:lnTo>
                  <a:lnTo>
                    <a:pt x="9399" y="29756"/>
                  </a:lnTo>
                  <a:lnTo>
                    <a:pt x="10042" y="28766"/>
                  </a:lnTo>
                  <a:lnTo>
                    <a:pt x="10685" y="27802"/>
                  </a:lnTo>
                  <a:lnTo>
                    <a:pt x="11353" y="26837"/>
                  </a:lnTo>
                  <a:lnTo>
                    <a:pt x="12071" y="25848"/>
                  </a:lnTo>
                  <a:lnTo>
                    <a:pt x="12788" y="24883"/>
                  </a:lnTo>
                  <a:lnTo>
                    <a:pt x="13505" y="23918"/>
                  </a:lnTo>
                  <a:lnTo>
                    <a:pt x="14272" y="22954"/>
                  </a:lnTo>
                  <a:lnTo>
                    <a:pt x="15063" y="22014"/>
                  </a:lnTo>
                  <a:lnTo>
                    <a:pt x="15855" y="21049"/>
                  </a:lnTo>
                  <a:lnTo>
                    <a:pt x="16696" y="20109"/>
                  </a:lnTo>
                  <a:lnTo>
                    <a:pt x="17537" y="19169"/>
                  </a:lnTo>
                  <a:lnTo>
                    <a:pt x="18403" y="18254"/>
                  </a:lnTo>
                  <a:lnTo>
                    <a:pt x="19293" y="17339"/>
                  </a:lnTo>
                  <a:lnTo>
                    <a:pt x="20208" y="16424"/>
                  </a:lnTo>
                  <a:lnTo>
                    <a:pt x="21148" y="15533"/>
                  </a:lnTo>
                  <a:lnTo>
                    <a:pt x="22113" y="14668"/>
                  </a:lnTo>
                  <a:lnTo>
                    <a:pt x="23102" y="13802"/>
                  </a:lnTo>
                  <a:lnTo>
                    <a:pt x="24091" y="12961"/>
                  </a:lnTo>
                  <a:lnTo>
                    <a:pt x="25130" y="12120"/>
                  </a:lnTo>
                  <a:lnTo>
                    <a:pt x="26194" y="11304"/>
                  </a:lnTo>
                  <a:lnTo>
                    <a:pt x="27257" y="10512"/>
                  </a:lnTo>
                  <a:lnTo>
                    <a:pt x="28371" y="9746"/>
                  </a:lnTo>
                  <a:lnTo>
                    <a:pt x="29508" y="8979"/>
                  </a:lnTo>
                  <a:lnTo>
                    <a:pt x="30671" y="8261"/>
                  </a:lnTo>
                  <a:lnTo>
                    <a:pt x="31833" y="7544"/>
                  </a:lnTo>
                  <a:lnTo>
                    <a:pt x="33045" y="6852"/>
                  </a:lnTo>
                  <a:lnTo>
                    <a:pt x="34282" y="6208"/>
                  </a:lnTo>
                  <a:lnTo>
                    <a:pt x="35543" y="5565"/>
                  </a:lnTo>
                  <a:lnTo>
                    <a:pt x="36830" y="4947"/>
                  </a:lnTo>
                  <a:lnTo>
                    <a:pt x="38141" y="4378"/>
                  </a:lnTo>
                  <a:lnTo>
                    <a:pt x="39476" y="3834"/>
                  </a:lnTo>
                  <a:lnTo>
                    <a:pt x="40837" y="3315"/>
                  </a:lnTo>
                  <a:lnTo>
                    <a:pt x="42222" y="2820"/>
                  </a:lnTo>
                  <a:lnTo>
                    <a:pt x="43632" y="2375"/>
                  </a:lnTo>
                  <a:lnTo>
                    <a:pt x="45091" y="1929"/>
                  </a:lnTo>
                  <a:lnTo>
                    <a:pt x="46550" y="1558"/>
                  </a:lnTo>
                  <a:lnTo>
                    <a:pt x="48059" y="1187"/>
                  </a:lnTo>
                  <a:lnTo>
                    <a:pt x="49593" y="891"/>
                  </a:lnTo>
                  <a:lnTo>
                    <a:pt x="51151" y="594"/>
                  </a:lnTo>
                  <a:lnTo>
                    <a:pt x="52734" y="346"/>
                  </a:lnTo>
                  <a:lnTo>
                    <a:pt x="54342" y="149"/>
                  </a:lnTo>
                  <a:lnTo>
                    <a:pt x="55999" y="0"/>
                  </a:lnTo>
                  <a:lnTo>
                    <a:pt x="55999" y="0"/>
                  </a:lnTo>
                  <a:lnTo>
                    <a:pt x="56147" y="940"/>
                  </a:lnTo>
                  <a:lnTo>
                    <a:pt x="56296" y="1880"/>
                  </a:lnTo>
                  <a:lnTo>
                    <a:pt x="56395" y="2845"/>
                  </a:lnTo>
                  <a:lnTo>
                    <a:pt x="56493" y="378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4685;p66"/>
            <p:cNvSpPr/>
            <p:nvPr/>
          </p:nvSpPr>
          <p:spPr>
            <a:xfrm>
              <a:off x="3338175" y="3686700"/>
              <a:ext cx="572000" cy="1315900"/>
            </a:xfrm>
            <a:custGeom>
              <a:avLst/>
              <a:gdLst/>
              <a:ahLst/>
              <a:cxnLst/>
              <a:rect l="l" t="t" r="r" b="b"/>
              <a:pathLst>
                <a:path w="22880" h="52636" extrusionOk="0">
                  <a:moveTo>
                    <a:pt x="4750" y="1"/>
                  </a:moveTo>
                  <a:lnTo>
                    <a:pt x="4107" y="1609"/>
                  </a:lnTo>
                  <a:lnTo>
                    <a:pt x="3488" y="3241"/>
                  </a:lnTo>
                  <a:lnTo>
                    <a:pt x="2919" y="4849"/>
                  </a:lnTo>
                  <a:lnTo>
                    <a:pt x="2400" y="6481"/>
                  </a:lnTo>
                  <a:lnTo>
                    <a:pt x="2103" y="7446"/>
                  </a:lnTo>
                  <a:lnTo>
                    <a:pt x="1831" y="8435"/>
                  </a:lnTo>
                  <a:lnTo>
                    <a:pt x="1584" y="9400"/>
                  </a:lnTo>
                  <a:lnTo>
                    <a:pt x="1336" y="10365"/>
                  </a:lnTo>
                  <a:lnTo>
                    <a:pt x="1114" y="11354"/>
                  </a:lnTo>
                  <a:lnTo>
                    <a:pt x="916" y="12319"/>
                  </a:lnTo>
                  <a:lnTo>
                    <a:pt x="718" y="13283"/>
                  </a:lnTo>
                  <a:lnTo>
                    <a:pt x="570" y="14273"/>
                  </a:lnTo>
                  <a:lnTo>
                    <a:pt x="421" y="15237"/>
                  </a:lnTo>
                  <a:lnTo>
                    <a:pt x="298" y="16202"/>
                  </a:lnTo>
                  <a:lnTo>
                    <a:pt x="199" y="17167"/>
                  </a:lnTo>
                  <a:lnTo>
                    <a:pt x="100" y="18131"/>
                  </a:lnTo>
                  <a:lnTo>
                    <a:pt x="50" y="19096"/>
                  </a:lnTo>
                  <a:lnTo>
                    <a:pt x="1" y="20036"/>
                  </a:lnTo>
                  <a:lnTo>
                    <a:pt x="1" y="21000"/>
                  </a:lnTo>
                  <a:lnTo>
                    <a:pt x="1" y="21940"/>
                  </a:lnTo>
                  <a:lnTo>
                    <a:pt x="50" y="22905"/>
                  </a:lnTo>
                  <a:lnTo>
                    <a:pt x="100" y="23845"/>
                  </a:lnTo>
                  <a:lnTo>
                    <a:pt x="199" y="24785"/>
                  </a:lnTo>
                  <a:lnTo>
                    <a:pt x="322" y="25700"/>
                  </a:lnTo>
                  <a:lnTo>
                    <a:pt x="446" y="26640"/>
                  </a:lnTo>
                  <a:lnTo>
                    <a:pt x="619" y="27555"/>
                  </a:lnTo>
                  <a:lnTo>
                    <a:pt x="817" y="28470"/>
                  </a:lnTo>
                  <a:lnTo>
                    <a:pt x="1040" y="29385"/>
                  </a:lnTo>
                  <a:lnTo>
                    <a:pt x="1287" y="30276"/>
                  </a:lnTo>
                  <a:lnTo>
                    <a:pt x="1584" y="31191"/>
                  </a:lnTo>
                  <a:lnTo>
                    <a:pt x="1881" y="32057"/>
                  </a:lnTo>
                  <a:lnTo>
                    <a:pt x="2227" y="32947"/>
                  </a:lnTo>
                  <a:lnTo>
                    <a:pt x="2598" y="33813"/>
                  </a:lnTo>
                  <a:lnTo>
                    <a:pt x="3018" y="34679"/>
                  </a:lnTo>
                  <a:lnTo>
                    <a:pt x="3439" y="35544"/>
                  </a:lnTo>
                  <a:lnTo>
                    <a:pt x="3909" y="36385"/>
                  </a:lnTo>
                  <a:lnTo>
                    <a:pt x="4453" y="37300"/>
                  </a:lnTo>
                  <a:lnTo>
                    <a:pt x="5047" y="38191"/>
                  </a:lnTo>
                  <a:lnTo>
                    <a:pt x="5640" y="39057"/>
                  </a:lnTo>
                  <a:lnTo>
                    <a:pt x="6258" y="39922"/>
                  </a:lnTo>
                  <a:lnTo>
                    <a:pt x="6926" y="40763"/>
                  </a:lnTo>
                  <a:lnTo>
                    <a:pt x="7594" y="41579"/>
                  </a:lnTo>
                  <a:lnTo>
                    <a:pt x="8311" y="42371"/>
                  </a:lnTo>
                  <a:lnTo>
                    <a:pt x="9029" y="43162"/>
                  </a:lnTo>
                  <a:lnTo>
                    <a:pt x="9795" y="43929"/>
                  </a:lnTo>
                  <a:lnTo>
                    <a:pt x="10562" y="44671"/>
                  </a:lnTo>
                  <a:lnTo>
                    <a:pt x="11378" y="45389"/>
                  </a:lnTo>
                  <a:lnTo>
                    <a:pt x="12195" y="46106"/>
                  </a:lnTo>
                  <a:lnTo>
                    <a:pt x="13036" y="46798"/>
                  </a:lnTo>
                  <a:lnTo>
                    <a:pt x="13901" y="47491"/>
                  </a:lnTo>
                  <a:lnTo>
                    <a:pt x="14792" y="48134"/>
                  </a:lnTo>
                  <a:lnTo>
                    <a:pt x="15707" y="48777"/>
                  </a:lnTo>
                  <a:lnTo>
                    <a:pt x="16499" y="49297"/>
                  </a:lnTo>
                  <a:lnTo>
                    <a:pt x="17290" y="49816"/>
                  </a:lnTo>
                  <a:lnTo>
                    <a:pt x="18106" y="50311"/>
                  </a:lnTo>
                  <a:lnTo>
                    <a:pt x="18922" y="50805"/>
                  </a:lnTo>
                  <a:lnTo>
                    <a:pt x="19763" y="51275"/>
                  </a:lnTo>
                  <a:lnTo>
                    <a:pt x="20604" y="51745"/>
                  </a:lnTo>
                  <a:lnTo>
                    <a:pt x="21470" y="52190"/>
                  </a:lnTo>
                  <a:lnTo>
                    <a:pt x="22336" y="52636"/>
                  </a:lnTo>
                  <a:lnTo>
                    <a:pt x="22484" y="51028"/>
                  </a:lnTo>
                  <a:lnTo>
                    <a:pt x="22608" y="49445"/>
                  </a:lnTo>
                  <a:lnTo>
                    <a:pt x="22707" y="47911"/>
                  </a:lnTo>
                  <a:lnTo>
                    <a:pt x="22781" y="46378"/>
                  </a:lnTo>
                  <a:lnTo>
                    <a:pt x="22831" y="44894"/>
                  </a:lnTo>
                  <a:lnTo>
                    <a:pt x="22855" y="43459"/>
                  </a:lnTo>
                  <a:lnTo>
                    <a:pt x="22880" y="42025"/>
                  </a:lnTo>
                  <a:lnTo>
                    <a:pt x="22855" y="40640"/>
                  </a:lnTo>
                  <a:lnTo>
                    <a:pt x="22831" y="39254"/>
                  </a:lnTo>
                  <a:lnTo>
                    <a:pt x="22781" y="37919"/>
                  </a:lnTo>
                  <a:lnTo>
                    <a:pt x="22707" y="36633"/>
                  </a:lnTo>
                  <a:lnTo>
                    <a:pt x="22633" y="35346"/>
                  </a:lnTo>
                  <a:lnTo>
                    <a:pt x="22534" y="34085"/>
                  </a:lnTo>
                  <a:lnTo>
                    <a:pt x="22410" y="32873"/>
                  </a:lnTo>
                  <a:lnTo>
                    <a:pt x="22286" y="31661"/>
                  </a:lnTo>
                  <a:lnTo>
                    <a:pt x="22113" y="30498"/>
                  </a:lnTo>
                  <a:lnTo>
                    <a:pt x="21965" y="29336"/>
                  </a:lnTo>
                  <a:lnTo>
                    <a:pt x="21767" y="28223"/>
                  </a:lnTo>
                  <a:lnTo>
                    <a:pt x="21569" y="27135"/>
                  </a:lnTo>
                  <a:lnTo>
                    <a:pt x="21371" y="26071"/>
                  </a:lnTo>
                  <a:lnTo>
                    <a:pt x="21124" y="25032"/>
                  </a:lnTo>
                  <a:lnTo>
                    <a:pt x="20901" y="24018"/>
                  </a:lnTo>
                  <a:lnTo>
                    <a:pt x="20629" y="23029"/>
                  </a:lnTo>
                  <a:lnTo>
                    <a:pt x="20382" y="22064"/>
                  </a:lnTo>
                  <a:lnTo>
                    <a:pt x="20110" y="21099"/>
                  </a:lnTo>
                  <a:lnTo>
                    <a:pt x="19813" y="20184"/>
                  </a:lnTo>
                  <a:lnTo>
                    <a:pt x="19516" y="19294"/>
                  </a:lnTo>
                  <a:lnTo>
                    <a:pt x="19195" y="18428"/>
                  </a:lnTo>
                  <a:lnTo>
                    <a:pt x="18873" y="17587"/>
                  </a:lnTo>
                  <a:lnTo>
                    <a:pt x="18551" y="16746"/>
                  </a:lnTo>
                  <a:lnTo>
                    <a:pt x="18205" y="15955"/>
                  </a:lnTo>
                  <a:lnTo>
                    <a:pt x="17859" y="15163"/>
                  </a:lnTo>
                  <a:lnTo>
                    <a:pt x="17488" y="14396"/>
                  </a:lnTo>
                  <a:lnTo>
                    <a:pt x="17117" y="13654"/>
                  </a:lnTo>
                  <a:lnTo>
                    <a:pt x="16746" y="12937"/>
                  </a:lnTo>
                  <a:lnTo>
                    <a:pt x="16375" y="12244"/>
                  </a:lnTo>
                  <a:lnTo>
                    <a:pt x="15979" y="11577"/>
                  </a:lnTo>
                  <a:lnTo>
                    <a:pt x="15583" y="10909"/>
                  </a:lnTo>
                  <a:lnTo>
                    <a:pt x="15188" y="10290"/>
                  </a:lnTo>
                  <a:lnTo>
                    <a:pt x="14792" y="9672"/>
                  </a:lnTo>
                  <a:lnTo>
                    <a:pt x="13976" y="8485"/>
                  </a:lnTo>
                  <a:lnTo>
                    <a:pt x="13135" y="7396"/>
                  </a:lnTo>
                  <a:lnTo>
                    <a:pt x="12294" y="6358"/>
                  </a:lnTo>
                  <a:lnTo>
                    <a:pt x="11428" y="5418"/>
                  </a:lnTo>
                  <a:lnTo>
                    <a:pt x="10562" y="4527"/>
                  </a:lnTo>
                  <a:lnTo>
                    <a:pt x="9697" y="3711"/>
                  </a:lnTo>
                  <a:lnTo>
                    <a:pt x="8856" y="2944"/>
                  </a:lnTo>
                  <a:lnTo>
                    <a:pt x="7990" y="2252"/>
                  </a:lnTo>
                  <a:lnTo>
                    <a:pt x="7174" y="1609"/>
                  </a:lnTo>
                  <a:lnTo>
                    <a:pt x="6333" y="1015"/>
                  </a:lnTo>
                  <a:lnTo>
                    <a:pt x="5541" y="496"/>
                  </a:lnTo>
                  <a:lnTo>
                    <a:pt x="47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4686;p66"/>
            <p:cNvSpPr/>
            <p:nvPr/>
          </p:nvSpPr>
          <p:spPr>
            <a:xfrm>
              <a:off x="3338175" y="3686700"/>
              <a:ext cx="572000" cy="1315900"/>
            </a:xfrm>
            <a:custGeom>
              <a:avLst/>
              <a:gdLst/>
              <a:ahLst/>
              <a:cxnLst/>
              <a:rect l="l" t="t" r="r" b="b"/>
              <a:pathLst>
                <a:path w="22880" h="52636" fill="none" extrusionOk="0">
                  <a:moveTo>
                    <a:pt x="22336" y="52636"/>
                  </a:moveTo>
                  <a:lnTo>
                    <a:pt x="22336" y="52636"/>
                  </a:lnTo>
                  <a:lnTo>
                    <a:pt x="21470" y="52190"/>
                  </a:lnTo>
                  <a:lnTo>
                    <a:pt x="20604" y="51745"/>
                  </a:lnTo>
                  <a:lnTo>
                    <a:pt x="19763" y="51275"/>
                  </a:lnTo>
                  <a:lnTo>
                    <a:pt x="18922" y="50805"/>
                  </a:lnTo>
                  <a:lnTo>
                    <a:pt x="18106" y="50311"/>
                  </a:lnTo>
                  <a:lnTo>
                    <a:pt x="17290" y="49816"/>
                  </a:lnTo>
                  <a:lnTo>
                    <a:pt x="16499" y="49297"/>
                  </a:lnTo>
                  <a:lnTo>
                    <a:pt x="15707" y="48777"/>
                  </a:lnTo>
                  <a:lnTo>
                    <a:pt x="15707" y="48777"/>
                  </a:lnTo>
                  <a:lnTo>
                    <a:pt x="14792" y="48134"/>
                  </a:lnTo>
                  <a:lnTo>
                    <a:pt x="13901" y="47491"/>
                  </a:lnTo>
                  <a:lnTo>
                    <a:pt x="13036" y="46798"/>
                  </a:lnTo>
                  <a:lnTo>
                    <a:pt x="12195" y="46106"/>
                  </a:lnTo>
                  <a:lnTo>
                    <a:pt x="11378" y="45389"/>
                  </a:lnTo>
                  <a:lnTo>
                    <a:pt x="10562" y="44671"/>
                  </a:lnTo>
                  <a:lnTo>
                    <a:pt x="9795" y="43929"/>
                  </a:lnTo>
                  <a:lnTo>
                    <a:pt x="9029" y="43162"/>
                  </a:lnTo>
                  <a:lnTo>
                    <a:pt x="8311" y="42371"/>
                  </a:lnTo>
                  <a:lnTo>
                    <a:pt x="7594" y="41579"/>
                  </a:lnTo>
                  <a:lnTo>
                    <a:pt x="6926" y="40763"/>
                  </a:lnTo>
                  <a:lnTo>
                    <a:pt x="6258" y="39922"/>
                  </a:lnTo>
                  <a:lnTo>
                    <a:pt x="5640" y="39057"/>
                  </a:lnTo>
                  <a:lnTo>
                    <a:pt x="5047" y="38191"/>
                  </a:lnTo>
                  <a:lnTo>
                    <a:pt x="4453" y="37300"/>
                  </a:lnTo>
                  <a:lnTo>
                    <a:pt x="3909" y="36385"/>
                  </a:lnTo>
                  <a:lnTo>
                    <a:pt x="3909" y="36385"/>
                  </a:lnTo>
                  <a:lnTo>
                    <a:pt x="3439" y="35544"/>
                  </a:lnTo>
                  <a:lnTo>
                    <a:pt x="3018" y="34679"/>
                  </a:lnTo>
                  <a:lnTo>
                    <a:pt x="2598" y="33813"/>
                  </a:lnTo>
                  <a:lnTo>
                    <a:pt x="2227" y="32947"/>
                  </a:lnTo>
                  <a:lnTo>
                    <a:pt x="1881" y="32057"/>
                  </a:lnTo>
                  <a:lnTo>
                    <a:pt x="1584" y="31191"/>
                  </a:lnTo>
                  <a:lnTo>
                    <a:pt x="1287" y="30276"/>
                  </a:lnTo>
                  <a:lnTo>
                    <a:pt x="1040" y="29385"/>
                  </a:lnTo>
                  <a:lnTo>
                    <a:pt x="817" y="28470"/>
                  </a:lnTo>
                  <a:lnTo>
                    <a:pt x="619" y="27555"/>
                  </a:lnTo>
                  <a:lnTo>
                    <a:pt x="446" y="26640"/>
                  </a:lnTo>
                  <a:lnTo>
                    <a:pt x="322" y="25700"/>
                  </a:lnTo>
                  <a:lnTo>
                    <a:pt x="199" y="24785"/>
                  </a:lnTo>
                  <a:lnTo>
                    <a:pt x="100" y="23845"/>
                  </a:lnTo>
                  <a:lnTo>
                    <a:pt x="50" y="22905"/>
                  </a:lnTo>
                  <a:lnTo>
                    <a:pt x="1" y="21940"/>
                  </a:lnTo>
                  <a:lnTo>
                    <a:pt x="1" y="21000"/>
                  </a:lnTo>
                  <a:lnTo>
                    <a:pt x="1" y="20036"/>
                  </a:lnTo>
                  <a:lnTo>
                    <a:pt x="50" y="19096"/>
                  </a:lnTo>
                  <a:lnTo>
                    <a:pt x="100" y="18131"/>
                  </a:lnTo>
                  <a:lnTo>
                    <a:pt x="199" y="17167"/>
                  </a:lnTo>
                  <a:lnTo>
                    <a:pt x="298" y="16202"/>
                  </a:lnTo>
                  <a:lnTo>
                    <a:pt x="421" y="15237"/>
                  </a:lnTo>
                  <a:lnTo>
                    <a:pt x="570" y="14273"/>
                  </a:lnTo>
                  <a:lnTo>
                    <a:pt x="718" y="13283"/>
                  </a:lnTo>
                  <a:lnTo>
                    <a:pt x="916" y="12319"/>
                  </a:lnTo>
                  <a:lnTo>
                    <a:pt x="1114" y="11354"/>
                  </a:lnTo>
                  <a:lnTo>
                    <a:pt x="1336" y="10365"/>
                  </a:lnTo>
                  <a:lnTo>
                    <a:pt x="1584" y="9400"/>
                  </a:lnTo>
                  <a:lnTo>
                    <a:pt x="1831" y="8435"/>
                  </a:lnTo>
                  <a:lnTo>
                    <a:pt x="2103" y="7446"/>
                  </a:lnTo>
                  <a:lnTo>
                    <a:pt x="2400" y="6481"/>
                  </a:lnTo>
                  <a:lnTo>
                    <a:pt x="2400" y="6481"/>
                  </a:lnTo>
                  <a:lnTo>
                    <a:pt x="2919" y="4849"/>
                  </a:lnTo>
                  <a:lnTo>
                    <a:pt x="3488" y="3241"/>
                  </a:lnTo>
                  <a:lnTo>
                    <a:pt x="4107" y="1609"/>
                  </a:lnTo>
                  <a:lnTo>
                    <a:pt x="4750" y="1"/>
                  </a:lnTo>
                  <a:lnTo>
                    <a:pt x="4750" y="1"/>
                  </a:lnTo>
                  <a:lnTo>
                    <a:pt x="5541" y="496"/>
                  </a:lnTo>
                  <a:lnTo>
                    <a:pt x="6333" y="1015"/>
                  </a:lnTo>
                  <a:lnTo>
                    <a:pt x="7174" y="1609"/>
                  </a:lnTo>
                  <a:lnTo>
                    <a:pt x="7990" y="2252"/>
                  </a:lnTo>
                  <a:lnTo>
                    <a:pt x="8856" y="2944"/>
                  </a:lnTo>
                  <a:lnTo>
                    <a:pt x="9697" y="3711"/>
                  </a:lnTo>
                  <a:lnTo>
                    <a:pt x="10562" y="4527"/>
                  </a:lnTo>
                  <a:lnTo>
                    <a:pt x="11428" y="5418"/>
                  </a:lnTo>
                  <a:lnTo>
                    <a:pt x="12294" y="6358"/>
                  </a:lnTo>
                  <a:lnTo>
                    <a:pt x="13135" y="7396"/>
                  </a:lnTo>
                  <a:lnTo>
                    <a:pt x="13976" y="8485"/>
                  </a:lnTo>
                  <a:lnTo>
                    <a:pt x="14792" y="9672"/>
                  </a:lnTo>
                  <a:lnTo>
                    <a:pt x="15188" y="10290"/>
                  </a:lnTo>
                  <a:lnTo>
                    <a:pt x="15583" y="10909"/>
                  </a:lnTo>
                  <a:lnTo>
                    <a:pt x="15979" y="11577"/>
                  </a:lnTo>
                  <a:lnTo>
                    <a:pt x="16375" y="12244"/>
                  </a:lnTo>
                  <a:lnTo>
                    <a:pt x="16746" y="12937"/>
                  </a:lnTo>
                  <a:lnTo>
                    <a:pt x="17117" y="13654"/>
                  </a:lnTo>
                  <a:lnTo>
                    <a:pt x="17488" y="14396"/>
                  </a:lnTo>
                  <a:lnTo>
                    <a:pt x="17859" y="15163"/>
                  </a:lnTo>
                  <a:lnTo>
                    <a:pt x="18205" y="15955"/>
                  </a:lnTo>
                  <a:lnTo>
                    <a:pt x="18551" y="16746"/>
                  </a:lnTo>
                  <a:lnTo>
                    <a:pt x="18873" y="17587"/>
                  </a:lnTo>
                  <a:lnTo>
                    <a:pt x="19195" y="18428"/>
                  </a:lnTo>
                  <a:lnTo>
                    <a:pt x="19516" y="19294"/>
                  </a:lnTo>
                  <a:lnTo>
                    <a:pt x="19813" y="20184"/>
                  </a:lnTo>
                  <a:lnTo>
                    <a:pt x="20110" y="21099"/>
                  </a:lnTo>
                  <a:lnTo>
                    <a:pt x="20382" y="22064"/>
                  </a:lnTo>
                  <a:lnTo>
                    <a:pt x="20629" y="23029"/>
                  </a:lnTo>
                  <a:lnTo>
                    <a:pt x="20901" y="24018"/>
                  </a:lnTo>
                  <a:lnTo>
                    <a:pt x="21124" y="25032"/>
                  </a:lnTo>
                  <a:lnTo>
                    <a:pt x="21371" y="26071"/>
                  </a:lnTo>
                  <a:lnTo>
                    <a:pt x="21569" y="27135"/>
                  </a:lnTo>
                  <a:lnTo>
                    <a:pt x="21767" y="28223"/>
                  </a:lnTo>
                  <a:lnTo>
                    <a:pt x="21965" y="29336"/>
                  </a:lnTo>
                  <a:lnTo>
                    <a:pt x="22113" y="30498"/>
                  </a:lnTo>
                  <a:lnTo>
                    <a:pt x="22286" y="31661"/>
                  </a:lnTo>
                  <a:lnTo>
                    <a:pt x="22410" y="32873"/>
                  </a:lnTo>
                  <a:lnTo>
                    <a:pt x="22534" y="34085"/>
                  </a:lnTo>
                  <a:lnTo>
                    <a:pt x="22633" y="35346"/>
                  </a:lnTo>
                  <a:lnTo>
                    <a:pt x="22707" y="36633"/>
                  </a:lnTo>
                  <a:lnTo>
                    <a:pt x="22781" y="37919"/>
                  </a:lnTo>
                  <a:lnTo>
                    <a:pt x="22831" y="39254"/>
                  </a:lnTo>
                  <a:lnTo>
                    <a:pt x="22855" y="40640"/>
                  </a:lnTo>
                  <a:lnTo>
                    <a:pt x="22880" y="42025"/>
                  </a:lnTo>
                  <a:lnTo>
                    <a:pt x="22855" y="43459"/>
                  </a:lnTo>
                  <a:lnTo>
                    <a:pt x="22831" y="44894"/>
                  </a:lnTo>
                  <a:lnTo>
                    <a:pt x="22781" y="46378"/>
                  </a:lnTo>
                  <a:lnTo>
                    <a:pt x="22707" y="47911"/>
                  </a:lnTo>
                  <a:lnTo>
                    <a:pt x="22608" y="49445"/>
                  </a:lnTo>
                  <a:lnTo>
                    <a:pt x="22484" y="51028"/>
                  </a:lnTo>
                  <a:lnTo>
                    <a:pt x="22336" y="52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687;p66"/>
            <p:cNvSpPr/>
            <p:nvPr/>
          </p:nvSpPr>
          <p:spPr>
            <a:xfrm>
              <a:off x="3338175" y="3848725"/>
              <a:ext cx="393925" cy="1057425"/>
            </a:xfrm>
            <a:custGeom>
              <a:avLst/>
              <a:gdLst/>
              <a:ahLst/>
              <a:cxnLst/>
              <a:rect l="l" t="t" r="r" b="b"/>
              <a:pathLst>
                <a:path w="15757" h="42297" extrusionOk="0">
                  <a:moveTo>
                    <a:pt x="2400" y="0"/>
                  </a:moveTo>
                  <a:lnTo>
                    <a:pt x="2103" y="965"/>
                  </a:lnTo>
                  <a:lnTo>
                    <a:pt x="1831" y="1954"/>
                  </a:lnTo>
                  <a:lnTo>
                    <a:pt x="1584" y="2919"/>
                  </a:lnTo>
                  <a:lnTo>
                    <a:pt x="1336" y="3884"/>
                  </a:lnTo>
                  <a:lnTo>
                    <a:pt x="1114" y="4873"/>
                  </a:lnTo>
                  <a:lnTo>
                    <a:pt x="916" y="5838"/>
                  </a:lnTo>
                  <a:lnTo>
                    <a:pt x="718" y="6802"/>
                  </a:lnTo>
                  <a:lnTo>
                    <a:pt x="570" y="7792"/>
                  </a:lnTo>
                  <a:lnTo>
                    <a:pt x="421" y="8756"/>
                  </a:lnTo>
                  <a:lnTo>
                    <a:pt x="298" y="9721"/>
                  </a:lnTo>
                  <a:lnTo>
                    <a:pt x="199" y="10686"/>
                  </a:lnTo>
                  <a:lnTo>
                    <a:pt x="100" y="11650"/>
                  </a:lnTo>
                  <a:lnTo>
                    <a:pt x="50" y="12615"/>
                  </a:lnTo>
                  <a:lnTo>
                    <a:pt x="1" y="13555"/>
                  </a:lnTo>
                  <a:lnTo>
                    <a:pt x="1" y="14519"/>
                  </a:lnTo>
                  <a:lnTo>
                    <a:pt x="1" y="15459"/>
                  </a:lnTo>
                  <a:lnTo>
                    <a:pt x="50" y="16424"/>
                  </a:lnTo>
                  <a:lnTo>
                    <a:pt x="100" y="17364"/>
                  </a:lnTo>
                  <a:lnTo>
                    <a:pt x="199" y="18304"/>
                  </a:lnTo>
                  <a:lnTo>
                    <a:pt x="322" y="19219"/>
                  </a:lnTo>
                  <a:lnTo>
                    <a:pt x="446" y="20159"/>
                  </a:lnTo>
                  <a:lnTo>
                    <a:pt x="619" y="21074"/>
                  </a:lnTo>
                  <a:lnTo>
                    <a:pt x="817" y="21989"/>
                  </a:lnTo>
                  <a:lnTo>
                    <a:pt x="1040" y="22904"/>
                  </a:lnTo>
                  <a:lnTo>
                    <a:pt x="1287" y="23795"/>
                  </a:lnTo>
                  <a:lnTo>
                    <a:pt x="1584" y="24710"/>
                  </a:lnTo>
                  <a:lnTo>
                    <a:pt x="1881" y="25576"/>
                  </a:lnTo>
                  <a:lnTo>
                    <a:pt x="2227" y="26466"/>
                  </a:lnTo>
                  <a:lnTo>
                    <a:pt x="2598" y="27332"/>
                  </a:lnTo>
                  <a:lnTo>
                    <a:pt x="3018" y="28198"/>
                  </a:lnTo>
                  <a:lnTo>
                    <a:pt x="3439" y="29063"/>
                  </a:lnTo>
                  <a:lnTo>
                    <a:pt x="3909" y="29904"/>
                  </a:lnTo>
                  <a:lnTo>
                    <a:pt x="4453" y="30819"/>
                  </a:lnTo>
                  <a:lnTo>
                    <a:pt x="5047" y="31710"/>
                  </a:lnTo>
                  <a:lnTo>
                    <a:pt x="5640" y="32576"/>
                  </a:lnTo>
                  <a:lnTo>
                    <a:pt x="6258" y="33441"/>
                  </a:lnTo>
                  <a:lnTo>
                    <a:pt x="6926" y="34282"/>
                  </a:lnTo>
                  <a:lnTo>
                    <a:pt x="7594" y="35098"/>
                  </a:lnTo>
                  <a:lnTo>
                    <a:pt x="8311" y="35890"/>
                  </a:lnTo>
                  <a:lnTo>
                    <a:pt x="9029" y="36681"/>
                  </a:lnTo>
                  <a:lnTo>
                    <a:pt x="9795" y="37448"/>
                  </a:lnTo>
                  <a:lnTo>
                    <a:pt x="10562" y="38190"/>
                  </a:lnTo>
                  <a:lnTo>
                    <a:pt x="11378" y="38908"/>
                  </a:lnTo>
                  <a:lnTo>
                    <a:pt x="12195" y="39625"/>
                  </a:lnTo>
                  <a:lnTo>
                    <a:pt x="13036" y="40317"/>
                  </a:lnTo>
                  <a:lnTo>
                    <a:pt x="13901" y="41010"/>
                  </a:lnTo>
                  <a:lnTo>
                    <a:pt x="14792" y="41653"/>
                  </a:lnTo>
                  <a:lnTo>
                    <a:pt x="15707" y="42296"/>
                  </a:lnTo>
                  <a:lnTo>
                    <a:pt x="15756" y="39823"/>
                  </a:lnTo>
                  <a:lnTo>
                    <a:pt x="15732" y="37448"/>
                  </a:lnTo>
                  <a:lnTo>
                    <a:pt x="15658" y="35173"/>
                  </a:lnTo>
                  <a:lnTo>
                    <a:pt x="15559" y="32971"/>
                  </a:lnTo>
                  <a:lnTo>
                    <a:pt x="15385" y="30844"/>
                  </a:lnTo>
                  <a:lnTo>
                    <a:pt x="15188" y="28816"/>
                  </a:lnTo>
                  <a:lnTo>
                    <a:pt x="14940" y="26862"/>
                  </a:lnTo>
                  <a:lnTo>
                    <a:pt x="14668" y="24982"/>
                  </a:lnTo>
                  <a:lnTo>
                    <a:pt x="14347" y="23201"/>
                  </a:lnTo>
                  <a:lnTo>
                    <a:pt x="13976" y="21470"/>
                  </a:lnTo>
                  <a:lnTo>
                    <a:pt x="13605" y="19837"/>
                  </a:lnTo>
                  <a:lnTo>
                    <a:pt x="13184" y="18279"/>
                  </a:lnTo>
                  <a:lnTo>
                    <a:pt x="12739" y="16770"/>
                  </a:lnTo>
                  <a:lnTo>
                    <a:pt x="12269" y="15360"/>
                  </a:lnTo>
                  <a:lnTo>
                    <a:pt x="11799" y="14000"/>
                  </a:lnTo>
                  <a:lnTo>
                    <a:pt x="11280" y="12714"/>
                  </a:lnTo>
                  <a:lnTo>
                    <a:pt x="10760" y="11502"/>
                  </a:lnTo>
                  <a:lnTo>
                    <a:pt x="10216" y="10339"/>
                  </a:lnTo>
                  <a:lnTo>
                    <a:pt x="9647" y="9251"/>
                  </a:lnTo>
                  <a:lnTo>
                    <a:pt x="9103" y="8212"/>
                  </a:lnTo>
                  <a:lnTo>
                    <a:pt x="8534" y="7223"/>
                  </a:lnTo>
                  <a:lnTo>
                    <a:pt x="7940" y="6308"/>
                  </a:lnTo>
                  <a:lnTo>
                    <a:pt x="7372" y="5467"/>
                  </a:lnTo>
                  <a:lnTo>
                    <a:pt x="6778" y="4650"/>
                  </a:lnTo>
                  <a:lnTo>
                    <a:pt x="6209" y="3908"/>
                  </a:lnTo>
                  <a:lnTo>
                    <a:pt x="5640" y="3216"/>
                  </a:lnTo>
                  <a:lnTo>
                    <a:pt x="5071" y="2548"/>
                  </a:lnTo>
                  <a:lnTo>
                    <a:pt x="4502" y="1954"/>
                  </a:lnTo>
                  <a:lnTo>
                    <a:pt x="3958" y="1410"/>
                  </a:lnTo>
                  <a:lnTo>
                    <a:pt x="3414" y="891"/>
                  </a:lnTo>
                  <a:lnTo>
                    <a:pt x="2895" y="421"/>
                  </a:lnTo>
                  <a:lnTo>
                    <a:pt x="240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688;p66"/>
            <p:cNvSpPr/>
            <p:nvPr/>
          </p:nvSpPr>
          <p:spPr>
            <a:xfrm>
              <a:off x="3338175" y="3848725"/>
              <a:ext cx="393925" cy="1057425"/>
            </a:xfrm>
            <a:custGeom>
              <a:avLst/>
              <a:gdLst/>
              <a:ahLst/>
              <a:cxnLst/>
              <a:rect l="l" t="t" r="r" b="b"/>
              <a:pathLst>
                <a:path w="15757" h="42297" fill="none" extrusionOk="0">
                  <a:moveTo>
                    <a:pt x="15707" y="42296"/>
                  </a:moveTo>
                  <a:lnTo>
                    <a:pt x="15707" y="42296"/>
                  </a:lnTo>
                  <a:lnTo>
                    <a:pt x="14792" y="41653"/>
                  </a:lnTo>
                  <a:lnTo>
                    <a:pt x="13901" y="41010"/>
                  </a:lnTo>
                  <a:lnTo>
                    <a:pt x="13036" y="40317"/>
                  </a:lnTo>
                  <a:lnTo>
                    <a:pt x="12195" y="39625"/>
                  </a:lnTo>
                  <a:lnTo>
                    <a:pt x="11378" y="38908"/>
                  </a:lnTo>
                  <a:lnTo>
                    <a:pt x="10562" y="38190"/>
                  </a:lnTo>
                  <a:lnTo>
                    <a:pt x="9795" y="37448"/>
                  </a:lnTo>
                  <a:lnTo>
                    <a:pt x="9029" y="36681"/>
                  </a:lnTo>
                  <a:lnTo>
                    <a:pt x="8311" y="35890"/>
                  </a:lnTo>
                  <a:lnTo>
                    <a:pt x="7594" y="35098"/>
                  </a:lnTo>
                  <a:lnTo>
                    <a:pt x="6926" y="34282"/>
                  </a:lnTo>
                  <a:lnTo>
                    <a:pt x="6258" y="33441"/>
                  </a:lnTo>
                  <a:lnTo>
                    <a:pt x="5640" y="32576"/>
                  </a:lnTo>
                  <a:lnTo>
                    <a:pt x="5047" y="31710"/>
                  </a:lnTo>
                  <a:lnTo>
                    <a:pt x="4453" y="30819"/>
                  </a:lnTo>
                  <a:lnTo>
                    <a:pt x="3909" y="29904"/>
                  </a:lnTo>
                  <a:lnTo>
                    <a:pt x="3909" y="29904"/>
                  </a:lnTo>
                  <a:lnTo>
                    <a:pt x="3439" y="29063"/>
                  </a:lnTo>
                  <a:lnTo>
                    <a:pt x="3018" y="28198"/>
                  </a:lnTo>
                  <a:lnTo>
                    <a:pt x="2598" y="27332"/>
                  </a:lnTo>
                  <a:lnTo>
                    <a:pt x="2227" y="26466"/>
                  </a:lnTo>
                  <a:lnTo>
                    <a:pt x="1881" y="25576"/>
                  </a:lnTo>
                  <a:lnTo>
                    <a:pt x="1584" y="24710"/>
                  </a:lnTo>
                  <a:lnTo>
                    <a:pt x="1287" y="23795"/>
                  </a:lnTo>
                  <a:lnTo>
                    <a:pt x="1040" y="22904"/>
                  </a:lnTo>
                  <a:lnTo>
                    <a:pt x="817" y="21989"/>
                  </a:lnTo>
                  <a:lnTo>
                    <a:pt x="619" y="21074"/>
                  </a:lnTo>
                  <a:lnTo>
                    <a:pt x="446" y="20159"/>
                  </a:lnTo>
                  <a:lnTo>
                    <a:pt x="322" y="19219"/>
                  </a:lnTo>
                  <a:lnTo>
                    <a:pt x="199" y="18304"/>
                  </a:lnTo>
                  <a:lnTo>
                    <a:pt x="100" y="17364"/>
                  </a:lnTo>
                  <a:lnTo>
                    <a:pt x="50" y="16424"/>
                  </a:lnTo>
                  <a:lnTo>
                    <a:pt x="1" y="15459"/>
                  </a:lnTo>
                  <a:lnTo>
                    <a:pt x="1" y="14519"/>
                  </a:lnTo>
                  <a:lnTo>
                    <a:pt x="1" y="13555"/>
                  </a:lnTo>
                  <a:lnTo>
                    <a:pt x="50" y="12615"/>
                  </a:lnTo>
                  <a:lnTo>
                    <a:pt x="100" y="11650"/>
                  </a:lnTo>
                  <a:lnTo>
                    <a:pt x="199" y="10686"/>
                  </a:lnTo>
                  <a:lnTo>
                    <a:pt x="298" y="9721"/>
                  </a:lnTo>
                  <a:lnTo>
                    <a:pt x="421" y="8756"/>
                  </a:lnTo>
                  <a:lnTo>
                    <a:pt x="570" y="7792"/>
                  </a:lnTo>
                  <a:lnTo>
                    <a:pt x="718" y="6802"/>
                  </a:lnTo>
                  <a:lnTo>
                    <a:pt x="916" y="5838"/>
                  </a:lnTo>
                  <a:lnTo>
                    <a:pt x="1114" y="4873"/>
                  </a:lnTo>
                  <a:lnTo>
                    <a:pt x="1336" y="3884"/>
                  </a:lnTo>
                  <a:lnTo>
                    <a:pt x="1584" y="2919"/>
                  </a:lnTo>
                  <a:lnTo>
                    <a:pt x="1831" y="1954"/>
                  </a:lnTo>
                  <a:lnTo>
                    <a:pt x="2103" y="965"/>
                  </a:lnTo>
                  <a:lnTo>
                    <a:pt x="2400" y="0"/>
                  </a:lnTo>
                  <a:lnTo>
                    <a:pt x="2400" y="0"/>
                  </a:lnTo>
                  <a:lnTo>
                    <a:pt x="2895" y="421"/>
                  </a:lnTo>
                  <a:lnTo>
                    <a:pt x="3414" y="891"/>
                  </a:lnTo>
                  <a:lnTo>
                    <a:pt x="3958" y="1410"/>
                  </a:lnTo>
                  <a:lnTo>
                    <a:pt x="4502" y="1954"/>
                  </a:lnTo>
                  <a:lnTo>
                    <a:pt x="5071" y="2548"/>
                  </a:lnTo>
                  <a:lnTo>
                    <a:pt x="5640" y="3216"/>
                  </a:lnTo>
                  <a:lnTo>
                    <a:pt x="6209" y="3908"/>
                  </a:lnTo>
                  <a:lnTo>
                    <a:pt x="6778" y="4650"/>
                  </a:lnTo>
                  <a:lnTo>
                    <a:pt x="7372" y="5467"/>
                  </a:lnTo>
                  <a:lnTo>
                    <a:pt x="7940" y="6308"/>
                  </a:lnTo>
                  <a:lnTo>
                    <a:pt x="8534" y="7223"/>
                  </a:lnTo>
                  <a:lnTo>
                    <a:pt x="9103" y="8212"/>
                  </a:lnTo>
                  <a:lnTo>
                    <a:pt x="9647" y="9251"/>
                  </a:lnTo>
                  <a:lnTo>
                    <a:pt x="10216" y="10339"/>
                  </a:lnTo>
                  <a:lnTo>
                    <a:pt x="10760" y="11502"/>
                  </a:lnTo>
                  <a:lnTo>
                    <a:pt x="11280" y="12714"/>
                  </a:lnTo>
                  <a:lnTo>
                    <a:pt x="11799" y="14000"/>
                  </a:lnTo>
                  <a:lnTo>
                    <a:pt x="12269" y="15360"/>
                  </a:lnTo>
                  <a:lnTo>
                    <a:pt x="12739" y="16770"/>
                  </a:lnTo>
                  <a:lnTo>
                    <a:pt x="13184" y="18279"/>
                  </a:lnTo>
                  <a:lnTo>
                    <a:pt x="13605" y="19837"/>
                  </a:lnTo>
                  <a:lnTo>
                    <a:pt x="13976" y="21470"/>
                  </a:lnTo>
                  <a:lnTo>
                    <a:pt x="14347" y="23201"/>
                  </a:lnTo>
                  <a:lnTo>
                    <a:pt x="14668" y="24982"/>
                  </a:lnTo>
                  <a:lnTo>
                    <a:pt x="14940" y="26862"/>
                  </a:lnTo>
                  <a:lnTo>
                    <a:pt x="15188" y="28816"/>
                  </a:lnTo>
                  <a:lnTo>
                    <a:pt x="15385" y="30844"/>
                  </a:lnTo>
                  <a:lnTo>
                    <a:pt x="15559" y="32971"/>
                  </a:lnTo>
                  <a:lnTo>
                    <a:pt x="15658" y="35173"/>
                  </a:lnTo>
                  <a:lnTo>
                    <a:pt x="15732" y="37448"/>
                  </a:lnTo>
                  <a:lnTo>
                    <a:pt x="15756" y="39823"/>
                  </a:lnTo>
                  <a:lnTo>
                    <a:pt x="15707" y="422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689;p66"/>
            <p:cNvSpPr/>
            <p:nvPr/>
          </p:nvSpPr>
          <p:spPr>
            <a:xfrm>
              <a:off x="5401025" y="2645400"/>
              <a:ext cx="781625" cy="1088950"/>
            </a:xfrm>
            <a:custGeom>
              <a:avLst/>
              <a:gdLst/>
              <a:ahLst/>
              <a:cxnLst/>
              <a:rect l="l" t="t" r="r" b="b"/>
              <a:pathLst>
                <a:path w="31265" h="43558" extrusionOk="0">
                  <a:moveTo>
                    <a:pt x="1" y="0"/>
                  </a:moveTo>
                  <a:lnTo>
                    <a:pt x="990" y="1212"/>
                  </a:lnTo>
                  <a:lnTo>
                    <a:pt x="1955" y="2449"/>
                  </a:lnTo>
                  <a:lnTo>
                    <a:pt x="3191" y="4106"/>
                  </a:lnTo>
                  <a:lnTo>
                    <a:pt x="4675" y="6109"/>
                  </a:lnTo>
                  <a:lnTo>
                    <a:pt x="6333" y="8459"/>
                  </a:lnTo>
                  <a:lnTo>
                    <a:pt x="7198" y="9745"/>
                  </a:lnTo>
                  <a:lnTo>
                    <a:pt x="8113" y="11106"/>
                  </a:lnTo>
                  <a:lnTo>
                    <a:pt x="9053" y="12540"/>
                  </a:lnTo>
                  <a:lnTo>
                    <a:pt x="9993" y="14025"/>
                  </a:lnTo>
                  <a:lnTo>
                    <a:pt x="10958" y="15583"/>
                  </a:lnTo>
                  <a:lnTo>
                    <a:pt x="11922" y="17191"/>
                  </a:lnTo>
                  <a:lnTo>
                    <a:pt x="12887" y="18848"/>
                  </a:lnTo>
                  <a:lnTo>
                    <a:pt x="13852" y="20554"/>
                  </a:lnTo>
                  <a:lnTo>
                    <a:pt x="14816" y="22311"/>
                  </a:lnTo>
                  <a:lnTo>
                    <a:pt x="15756" y="24116"/>
                  </a:lnTo>
                  <a:lnTo>
                    <a:pt x="16671" y="25947"/>
                  </a:lnTo>
                  <a:lnTo>
                    <a:pt x="17562" y="27826"/>
                  </a:lnTo>
                  <a:lnTo>
                    <a:pt x="18428" y="29706"/>
                  </a:lnTo>
                  <a:lnTo>
                    <a:pt x="19269" y="31635"/>
                  </a:lnTo>
                  <a:lnTo>
                    <a:pt x="20035" y="33589"/>
                  </a:lnTo>
                  <a:lnTo>
                    <a:pt x="20777" y="35568"/>
                  </a:lnTo>
                  <a:lnTo>
                    <a:pt x="21445" y="37547"/>
                  </a:lnTo>
                  <a:lnTo>
                    <a:pt x="21767" y="38536"/>
                  </a:lnTo>
                  <a:lnTo>
                    <a:pt x="22064" y="39550"/>
                  </a:lnTo>
                  <a:lnTo>
                    <a:pt x="22360" y="40540"/>
                  </a:lnTo>
                  <a:lnTo>
                    <a:pt x="22632" y="41529"/>
                  </a:lnTo>
                  <a:lnTo>
                    <a:pt x="22880" y="42543"/>
                  </a:lnTo>
                  <a:lnTo>
                    <a:pt x="23102" y="43557"/>
                  </a:lnTo>
                  <a:lnTo>
                    <a:pt x="25081" y="43137"/>
                  </a:lnTo>
                  <a:lnTo>
                    <a:pt x="27109" y="42791"/>
                  </a:lnTo>
                  <a:lnTo>
                    <a:pt x="29162" y="42469"/>
                  </a:lnTo>
                  <a:lnTo>
                    <a:pt x="31265" y="42197"/>
                  </a:lnTo>
                  <a:lnTo>
                    <a:pt x="30523" y="40391"/>
                  </a:lnTo>
                  <a:lnTo>
                    <a:pt x="29731" y="38611"/>
                  </a:lnTo>
                  <a:lnTo>
                    <a:pt x="28866" y="36830"/>
                  </a:lnTo>
                  <a:lnTo>
                    <a:pt x="27975" y="35074"/>
                  </a:lnTo>
                  <a:lnTo>
                    <a:pt x="27035" y="33317"/>
                  </a:lnTo>
                  <a:lnTo>
                    <a:pt x="26046" y="31611"/>
                  </a:lnTo>
                  <a:lnTo>
                    <a:pt x="25032" y="29904"/>
                  </a:lnTo>
                  <a:lnTo>
                    <a:pt x="23993" y="28247"/>
                  </a:lnTo>
                  <a:lnTo>
                    <a:pt x="22929" y="26590"/>
                  </a:lnTo>
                  <a:lnTo>
                    <a:pt x="21841" y="24982"/>
                  </a:lnTo>
                  <a:lnTo>
                    <a:pt x="20728" y="23374"/>
                  </a:lnTo>
                  <a:lnTo>
                    <a:pt x="19615" y="21816"/>
                  </a:lnTo>
                  <a:lnTo>
                    <a:pt x="18477" y="20307"/>
                  </a:lnTo>
                  <a:lnTo>
                    <a:pt x="17339" y="18823"/>
                  </a:lnTo>
                  <a:lnTo>
                    <a:pt x="16202" y="17364"/>
                  </a:lnTo>
                  <a:lnTo>
                    <a:pt x="15039" y="15954"/>
                  </a:lnTo>
                  <a:lnTo>
                    <a:pt x="13901" y="14569"/>
                  </a:lnTo>
                  <a:lnTo>
                    <a:pt x="12763" y="13258"/>
                  </a:lnTo>
                  <a:lnTo>
                    <a:pt x="11650" y="11972"/>
                  </a:lnTo>
                  <a:lnTo>
                    <a:pt x="10562" y="10710"/>
                  </a:lnTo>
                  <a:lnTo>
                    <a:pt x="9474" y="9523"/>
                  </a:lnTo>
                  <a:lnTo>
                    <a:pt x="8410" y="8385"/>
                  </a:lnTo>
                  <a:lnTo>
                    <a:pt x="6382" y="6233"/>
                  </a:lnTo>
                  <a:lnTo>
                    <a:pt x="4502" y="4329"/>
                  </a:lnTo>
                  <a:lnTo>
                    <a:pt x="2795" y="2622"/>
                  </a:lnTo>
                  <a:lnTo>
                    <a:pt x="1287" y="1187"/>
                  </a:lnTo>
                  <a:lnTo>
                    <a:pt x="1"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690;p66"/>
            <p:cNvSpPr/>
            <p:nvPr/>
          </p:nvSpPr>
          <p:spPr>
            <a:xfrm>
              <a:off x="5401025" y="2645400"/>
              <a:ext cx="790900" cy="1088950"/>
            </a:xfrm>
            <a:custGeom>
              <a:avLst/>
              <a:gdLst/>
              <a:ahLst/>
              <a:cxnLst/>
              <a:rect l="l" t="t" r="r" b="b"/>
              <a:pathLst>
                <a:path w="31636" h="43558" fill="none" extrusionOk="0">
                  <a:moveTo>
                    <a:pt x="1" y="0"/>
                  </a:moveTo>
                  <a:lnTo>
                    <a:pt x="1" y="0"/>
                  </a:lnTo>
                  <a:lnTo>
                    <a:pt x="990" y="1212"/>
                  </a:lnTo>
                  <a:lnTo>
                    <a:pt x="1955" y="2449"/>
                  </a:lnTo>
                  <a:lnTo>
                    <a:pt x="3191" y="4106"/>
                  </a:lnTo>
                  <a:lnTo>
                    <a:pt x="4675" y="6109"/>
                  </a:lnTo>
                  <a:lnTo>
                    <a:pt x="6333" y="8459"/>
                  </a:lnTo>
                  <a:lnTo>
                    <a:pt x="7198" y="9745"/>
                  </a:lnTo>
                  <a:lnTo>
                    <a:pt x="8113" y="11106"/>
                  </a:lnTo>
                  <a:lnTo>
                    <a:pt x="9053" y="12540"/>
                  </a:lnTo>
                  <a:lnTo>
                    <a:pt x="9993" y="14025"/>
                  </a:lnTo>
                  <a:lnTo>
                    <a:pt x="10958" y="15583"/>
                  </a:lnTo>
                  <a:lnTo>
                    <a:pt x="11922" y="17191"/>
                  </a:lnTo>
                  <a:lnTo>
                    <a:pt x="12887" y="18848"/>
                  </a:lnTo>
                  <a:lnTo>
                    <a:pt x="13852" y="20554"/>
                  </a:lnTo>
                  <a:lnTo>
                    <a:pt x="14816" y="22311"/>
                  </a:lnTo>
                  <a:lnTo>
                    <a:pt x="15756" y="24116"/>
                  </a:lnTo>
                  <a:lnTo>
                    <a:pt x="16671" y="25947"/>
                  </a:lnTo>
                  <a:lnTo>
                    <a:pt x="17562" y="27826"/>
                  </a:lnTo>
                  <a:lnTo>
                    <a:pt x="18428" y="29706"/>
                  </a:lnTo>
                  <a:lnTo>
                    <a:pt x="19269" y="31635"/>
                  </a:lnTo>
                  <a:lnTo>
                    <a:pt x="20035" y="33589"/>
                  </a:lnTo>
                  <a:lnTo>
                    <a:pt x="20777" y="35568"/>
                  </a:lnTo>
                  <a:lnTo>
                    <a:pt x="21445" y="37547"/>
                  </a:lnTo>
                  <a:lnTo>
                    <a:pt x="21767" y="38536"/>
                  </a:lnTo>
                  <a:lnTo>
                    <a:pt x="22064" y="39550"/>
                  </a:lnTo>
                  <a:lnTo>
                    <a:pt x="22360" y="40540"/>
                  </a:lnTo>
                  <a:lnTo>
                    <a:pt x="22632" y="41529"/>
                  </a:lnTo>
                  <a:lnTo>
                    <a:pt x="22880" y="42543"/>
                  </a:lnTo>
                  <a:lnTo>
                    <a:pt x="23102" y="43557"/>
                  </a:lnTo>
                  <a:lnTo>
                    <a:pt x="23102" y="43557"/>
                  </a:lnTo>
                  <a:lnTo>
                    <a:pt x="25081" y="43137"/>
                  </a:lnTo>
                  <a:lnTo>
                    <a:pt x="27109" y="42791"/>
                  </a:lnTo>
                  <a:lnTo>
                    <a:pt x="29162" y="42469"/>
                  </a:lnTo>
                  <a:lnTo>
                    <a:pt x="31265" y="42197"/>
                  </a:lnTo>
                  <a:lnTo>
                    <a:pt x="31265" y="42197"/>
                  </a:lnTo>
                  <a:lnTo>
                    <a:pt x="31265" y="42197"/>
                  </a:lnTo>
                  <a:lnTo>
                    <a:pt x="31636" y="43112"/>
                  </a:lnTo>
                  <a:lnTo>
                    <a:pt x="31636" y="43112"/>
                  </a:lnTo>
                  <a:lnTo>
                    <a:pt x="31265" y="42197"/>
                  </a:lnTo>
                  <a:lnTo>
                    <a:pt x="31265" y="42197"/>
                  </a:lnTo>
                  <a:lnTo>
                    <a:pt x="31265" y="42197"/>
                  </a:lnTo>
                  <a:lnTo>
                    <a:pt x="30523" y="40391"/>
                  </a:lnTo>
                  <a:lnTo>
                    <a:pt x="29731" y="38611"/>
                  </a:lnTo>
                  <a:lnTo>
                    <a:pt x="28866" y="36830"/>
                  </a:lnTo>
                  <a:lnTo>
                    <a:pt x="27975" y="35074"/>
                  </a:lnTo>
                  <a:lnTo>
                    <a:pt x="27035" y="33317"/>
                  </a:lnTo>
                  <a:lnTo>
                    <a:pt x="26046" y="31611"/>
                  </a:lnTo>
                  <a:lnTo>
                    <a:pt x="25032" y="29904"/>
                  </a:lnTo>
                  <a:lnTo>
                    <a:pt x="23993" y="28247"/>
                  </a:lnTo>
                  <a:lnTo>
                    <a:pt x="22929" y="26590"/>
                  </a:lnTo>
                  <a:lnTo>
                    <a:pt x="21841" y="24982"/>
                  </a:lnTo>
                  <a:lnTo>
                    <a:pt x="20728" y="23374"/>
                  </a:lnTo>
                  <a:lnTo>
                    <a:pt x="19615" y="21816"/>
                  </a:lnTo>
                  <a:lnTo>
                    <a:pt x="18477" y="20307"/>
                  </a:lnTo>
                  <a:lnTo>
                    <a:pt x="17339" y="18823"/>
                  </a:lnTo>
                  <a:lnTo>
                    <a:pt x="16202" y="17364"/>
                  </a:lnTo>
                  <a:lnTo>
                    <a:pt x="15039" y="15954"/>
                  </a:lnTo>
                  <a:lnTo>
                    <a:pt x="13901" y="14569"/>
                  </a:lnTo>
                  <a:lnTo>
                    <a:pt x="12763" y="13258"/>
                  </a:lnTo>
                  <a:lnTo>
                    <a:pt x="11650" y="11972"/>
                  </a:lnTo>
                  <a:lnTo>
                    <a:pt x="10562" y="10710"/>
                  </a:lnTo>
                  <a:lnTo>
                    <a:pt x="9474" y="9523"/>
                  </a:lnTo>
                  <a:lnTo>
                    <a:pt x="8410" y="8385"/>
                  </a:lnTo>
                  <a:lnTo>
                    <a:pt x="6382" y="6233"/>
                  </a:lnTo>
                  <a:lnTo>
                    <a:pt x="4502" y="4329"/>
                  </a:lnTo>
                  <a:lnTo>
                    <a:pt x="2795" y="2622"/>
                  </a:lnTo>
                  <a:lnTo>
                    <a:pt x="1287" y="118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691;p66"/>
            <p:cNvSpPr/>
            <p:nvPr/>
          </p:nvSpPr>
          <p:spPr>
            <a:xfrm>
              <a:off x="3896550" y="3917975"/>
              <a:ext cx="2378850" cy="1258400"/>
            </a:xfrm>
            <a:custGeom>
              <a:avLst/>
              <a:gdLst/>
              <a:ahLst/>
              <a:cxnLst/>
              <a:rect l="l" t="t" r="r" b="b"/>
              <a:pathLst>
                <a:path w="95154" h="50336" extrusionOk="0">
                  <a:moveTo>
                    <a:pt x="94165" y="1"/>
                  </a:moveTo>
                  <a:lnTo>
                    <a:pt x="94338" y="891"/>
                  </a:lnTo>
                  <a:lnTo>
                    <a:pt x="94502" y="1758"/>
                  </a:lnTo>
                  <a:lnTo>
                    <a:pt x="94387" y="1114"/>
                  </a:lnTo>
                  <a:lnTo>
                    <a:pt x="94165" y="1"/>
                  </a:lnTo>
                  <a:close/>
                  <a:moveTo>
                    <a:pt x="94502" y="1758"/>
                  </a:moveTo>
                  <a:lnTo>
                    <a:pt x="94585" y="2227"/>
                  </a:lnTo>
                  <a:lnTo>
                    <a:pt x="94733" y="3154"/>
                  </a:lnTo>
                  <a:lnTo>
                    <a:pt x="94709" y="2944"/>
                  </a:lnTo>
                  <a:lnTo>
                    <a:pt x="94536" y="1880"/>
                  </a:lnTo>
                  <a:lnTo>
                    <a:pt x="94511" y="1806"/>
                  </a:lnTo>
                  <a:lnTo>
                    <a:pt x="94502" y="1758"/>
                  </a:lnTo>
                  <a:close/>
                  <a:moveTo>
                    <a:pt x="94733" y="3154"/>
                  </a:moveTo>
                  <a:lnTo>
                    <a:pt x="94832" y="4032"/>
                  </a:lnTo>
                  <a:lnTo>
                    <a:pt x="94956" y="5096"/>
                  </a:lnTo>
                  <a:lnTo>
                    <a:pt x="95026" y="5847"/>
                  </a:lnTo>
                  <a:lnTo>
                    <a:pt x="95005" y="5541"/>
                  </a:lnTo>
                  <a:lnTo>
                    <a:pt x="94907" y="4428"/>
                  </a:lnTo>
                  <a:lnTo>
                    <a:pt x="94758" y="3315"/>
                  </a:lnTo>
                  <a:lnTo>
                    <a:pt x="94733" y="3154"/>
                  </a:lnTo>
                  <a:close/>
                  <a:moveTo>
                    <a:pt x="95026" y="5847"/>
                  </a:moveTo>
                  <a:lnTo>
                    <a:pt x="95074" y="6568"/>
                  </a:lnTo>
                  <a:lnTo>
                    <a:pt x="95055" y="6159"/>
                  </a:lnTo>
                  <a:lnTo>
                    <a:pt x="95026" y="5847"/>
                  </a:lnTo>
                  <a:close/>
                  <a:moveTo>
                    <a:pt x="95074" y="6568"/>
                  </a:moveTo>
                  <a:lnTo>
                    <a:pt x="95104" y="7223"/>
                  </a:lnTo>
                  <a:lnTo>
                    <a:pt x="95130" y="7766"/>
                  </a:lnTo>
                  <a:lnTo>
                    <a:pt x="95129" y="7742"/>
                  </a:lnTo>
                  <a:lnTo>
                    <a:pt x="95080" y="6654"/>
                  </a:lnTo>
                  <a:lnTo>
                    <a:pt x="95074" y="6568"/>
                  </a:lnTo>
                  <a:close/>
                  <a:moveTo>
                    <a:pt x="95130" y="7766"/>
                  </a:moveTo>
                  <a:lnTo>
                    <a:pt x="95154" y="8855"/>
                  </a:lnTo>
                  <a:lnTo>
                    <a:pt x="95154" y="8287"/>
                  </a:lnTo>
                  <a:lnTo>
                    <a:pt x="95130" y="7766"/>
                  </a:lnTo>
                  <a:close/>
                  <a:moveTo>
                    <a:pt x="95154" y="9350"/>
                  </a:moveTo>
                  <a:lnTo>
                    <a:pt x="95129" y="10389"/>
                  </a:lnTo>
                  <a:lnTo>
                    <a:pt x="95154" y="9622"/>
                  </a:lnTo>
                  <a:lnTo>
                    <a:pt x="95154" y="9350"/>
                  </a:lnTo>
                  <a:close/>
                  <a:moveTo>
                    <a:pt x="471" y="36138"/>
                  </a:moveTo>
                  <a:lnTo>
                    <a:pt x="397" y="37869"/>
                  </a:lnTo>
                  <a:lnTo>
                    <a:pt x="298" y="39675"/>
                  </a:lnTo>
                  <a:lnTo>
                    <a:pt x="174" y="41505"/>
                  </a:lnTo>
                  <a:lnTo>
                    <a:pt x="1" y="43385"/>
                  </a:lnTo>
                  <a:lnTo>
                    <a:pt x="1485" y="44077"/>
                  </a:lnTo>
                  <a:lnTo>
                    <a:pt x="2994" y="44745"/>
                  </a:lnTo>
                  <a:lnTo>
                    <a:pt x="4552" y="45363"/>
                  </a:lnTo>
                  <a:lnTo>
                    <a:pt x="6110" y="45957"/>
                  </a:lnTo>
                  <a:lnTo>
                    <a:pt x="7693" y="46526"/>
                  </a:lnTo>
                  <a:lnTo>
                    <a:pt x="9326" y="47045"/>
                  </a:lnTo>
                  <a:lnTo>
                    <a:pt x="10958" y="47515"/>
                  </a:lnTo>
                  <a:lnTo>
                    <a:pt x="12615" y="47985"/>
                  </a:lnTo>
                  <a:lnTo>
                    <a:pt x="14297" y="48406"/>
                  </a:lnTo>
                  <a:lnTo>
                    <a:pt x="16004" y="48777"/>
                  </a:lnTo>
                  <a:lnTo>
                    <a:pt x="17711" y="49123"/>
                  </a:lnTo>
                  <a:lnTo>
                    <a:pt x="19467" y="49445"/>
                  </a:lnTo>
                  <a:lnTo>
                    <a:pt x="21198" y="49717"/>
                  </a:lnTo>
                  <a:lnTo>
                    <a:pt x="22954" y="49964"/>
                  </a:lnTo>
                  <a:lnTo>
                    <a:pt x="24735" y="50162"/>
                  </a:lnTo>
                  <a:lnTo>
                    <a:pt x="26516" y="50335"/>
                  </a:lnTo>
                  <a:lnTo>
                    <a:pt x="26714" y="49519"/>
                  </a:lnTo>
                  <a:lnTo>
                    <a:pt x="26937" y="48554"/>
                  </a:lnTo>
                  <a:lnTo>
                    <a:pt x="27283" y="47317"/>
                  </a:lnTo>
                  <a:lnTo>
                    <a:pt x="27753" y="45759"/>
                  </a:lnTo>
                  <a:lnTo>
                    <a:pt x="28346" y="43954"/>
                  </a:lnTo>
                  <a:lnTo>
                    <a:pt x="29064" y="41925"/>
                  </a:lnTo>
                  <a:lnTo>
                    <a:pt x="29484" y="40812"/>
                  </a:lnTo>
                  <a:lnTo>
                    <a:pt x="29929" y="39675"/>
                  </a:lnTo>
                  <a:lnTo>
                    <a:pt x="28470" y="39749"/>
                  </a:lnTo>
                  <a:lnTo>
                    <a:pt x="27011" y="39798"/>
                  </a:lnTo>
                  <a:lnTo>
                    <a:pt x="25551" y="39823"/>
                  </a:lnTo>
                  <a:lnTo>
                    <a:pt x="24092" y="39848"/>
                  </a:lnTo>
                  <a:lnTo>
                    <a:pt x="22534" y="39823"/>
                  </a:lnTo>
                  <a:lnTo>
                    <a:pt x="20951" y="39798"/>
                  </a:lnTo>
                  <a:lnTo>
                    <a:pt x="19417" y="39724"/>
                  </a:lnTo>
                  <a:lnTo>
                    <a:pt x="17859" y="39625"/>
                  </a:lnTo>
                  <a:lnTo>
                    <a:pt x="16325" y="39501"/>
                  </a:lnTo>
                  <a:lnTo>
                    <a:pt x="14792" y="39353"/>
                  </a:lnTo>
                  <a:lnTo>
                    <a:pt x="13283" y="39155"/>
                  </a:lnTo>
                  <a:lnTo>
                    <a:pt x="11774" y="38933"/>
                  </a:lnTo>
                  <a:lnTo>
                    <a:pt x="10315" y="38710"/>
                  </a:lnTo>
                  <a:lnTo>
                    <a:pt x="8831" y="38438"/>
                  </a:lnTo>
                  <a:lnTo>
                    <a:pt x="7396" y="38116"/>
                  </a:lnTo>
                  <a:lnTo>
                    <a:pt x="5962" y="37795"/>
                  </a:lnTo>
                  <a:lnTo>
                    <a:pt x="4552" y="37424"/>
                  </a:lnTo>
                  <a:lnTo>
                    <a:pt x="3167" y="37028"/>
                  </a:lnTo>
                  <a:lnTo>
                    <a:pt x="1806" y="36583"/>
                  </a:lnTo>
                  <a:lnTo>
                    <a:pt x="471" y="36138"/>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692;p66"/>
            <p:cNvSpPr/>
            <p:nvPr/>
          </p:nvSpPr>
          <p:spPr>
            <a:xfrm>
              <a:off x="4859350" y="5182525"/>
              <a:ext cx="11775" cy="650"/>
            </a:xfrm>
            <a:custGeom>
              <a:avLst/>
              <a:gdLst/>
              <a:ahLst/>
              <a:cxnLst/>
              <a:rect l="l" t="t" r="r" b="b"/>
              <a:pathLst>
                <a:path w="471" h="26" fill="none" extrusionOk="0">
                  <a:moveTo>
                    <a:pt x="470" y="0"/>
                  </a:moveTo>
                  <a:lnTo>
                    <a:pt x="470" y="0"/>
                  </a:lnTo>
                  <a:lnTo>
                    <a:pt x="0" y="25"/>
                  </a:lnTo>
                  <a:lnTo>
                    <a:pt x="0" y="25"/>
                  </a:lnTo>
                  <a:lnTo>
                    <a:pt x="0" y="25"/>
                  </a:lnTo>
                  <a:lnTo>
                    <a:pt x="0" y="25"/>
                  </a:lnTo>
                  <a:lnTo>
                    <a:pt x="4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693;p66"/>
            <p:cNvSpPr/>
            <p:nvPr/>
          </p:nvSpPr>
          <p:spPr>
            <a:xfrm>
              <a:off x="4871700" y="5182525"/>
              <a:ext cx="650" cy="25"/>
            </a:xfrm>
            <a:custGeom>
              <a:avLst/>
              <a:gdLst/>
              <a:ahLst/>
              <a:cxnLst/>
              <a:rect l="l" t="t" r="r" b="b"/>
              <a:pathLst>
                <a:path w="26" h="1" fill="none" extrusionOk="0">
                  <a:moveTo>
                    <a:pt x="26" y="0"/>
                  </a:moveTo>
                  <a:lnTo>
                    <a:pt x="26" y="0"/>
                  </a:lnTo>
                  <a:lnTo>
                    <a:pt x="1" y="0"/>
                  </a:lnTo>
                  <a:lnTo>
                    <a:pt x="1" y="0"/>
                  </a:lnTo>
                  <a:lnTo>
                    <a:pt x="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694;p66"/>
            <p:cNvSpPr/>
            <p:nvPr/>
          </p:nvSpPr>
          <p:spPr>
            <a:xfrm>
              <a:off x="3896550" y="4821400"/>
              <a:ext cx="748250" cy="354975"/>
            </a:xfrm>
            <a:custGeom>
              <a:avLst/>
              <a:gdLst/>
              <a:ahLst/>
              <a:cxnLst/>
              <a:rect l="l" t="t" r="r" b="b"/>
              <a:pathLst>
                <a:path w="29930" h="14199" fill="none" extrusionOk="0">
                  <a:moveTo>
                    <a:pt x="471" y="1"/>
                  </a:moveTo>
                  <a:lnTo>
                    <a:pt x="471" y="1"/>
                  </a:lnTo>
                  <a:lnTo>
                    <a:pt x="397" y="1732"/>
                  </a:lnTo>
                  <a:lnTo>
                    <a:pt x="298" y="3538"/>
                  </a:lnTo>
                  <a:lnTo>
                    <a:pt x="174" y="5368"/>
                  </a:lnTo>
                  <a:lnTo>
                    <a:pt x="1" y="7248"/>
                  </a:lnTo>
                  <a:lnTo>
                    <a:pt x="1" y="7248"/>
                  </a:lnTo>
                  <a:lnTo>
                    <a:pt x="1485" y="7940"/>
                  </a:lnTo>
                  <a:lnTo>
                    <a:pt x="2994" y="8608"/>
                  </a:lnTo>
                  <a:lnTo>
                    <a:pt x="4552" y="9226"/>
                  </a:lnTo>
                  <a:lnTo>
                    <a:pt x="6110" y="9820"/>
                  </a:lnTo>
                  <a:lnTo>
                    <a:pt x="7693" y="10389"/>
                  </a:lnTo>
                  <a:lnTo>
                    <a:pt x="9326" y="10908"/>
                  </a:lnTo>
                  <a:lnTo>
                    <a:pt x="10958" y="11378"/>
                  </a:lnTo>
                  <a:lnTo>
                    <a:pt x="12615" y="11848"/>
                  </a:lnTo>
                  <a:lnTo>
                    <a:pt x="14297" y="12269"/>
                  </a:lnTo>
                  <a:lnTo>
                    <a:pt x="16004" y="12640"/>
                  </a:lnTo>
                  <a:lnTo>
                    <a:pt x="17711" y="12986"/>
                  </a:lnTo>
                  <a:lnTo>
                    <a:pt x="19467" y="13308"/>
                  </a:lnTo>
                  <a:lnTo>
                    <a:pt x="21198" y="13580"/>
                  </a:lnTo>
                  <a:lnTo>
                    <a:pt x="22954" y="13827"/>
                  </a:lnTo>
                  <a:lnTo>
                    <a:pt x="24735" y="14025"/>
                  </a:lnTo>
                  <a:lnTo>
                    <a:pt x="26516" y="14198"/>
                  </a:lnTo>
                  <a:lnTo>
                    <a:pt x="26516" y="14198"/>
                  </a:lnTo>
                  <a:lnTo>
                    <a:pt x="26516" y="14198"/>
                  </a:lnTo>
                  <a:lnTo>
                    <a:pt x="26516" y="14198"/>
                  </a:lnTo>
                  <a:lnTo>
                    <a:pt x="26714" y="13382"/>
                  </a:lnTo>
                  <a:lnTo>
                    <a:pt x="26937" y="12417"/>
                  </a:lnTo>
                  <a:lnTo>
                    <a:pt x="27283" y="11180"/>
                  </a:lnTo>
                  <a:lnTo>
                    <a:pt x="27753" y="9622"/>
                  </a:lnTo>
                  <a:lnTo>
                    <a:pt x="28346" y="7817"/>
                  </a:lnTo>
                  <a:lnTo>
                    <a:pt x="29064" y="5788"/>
                  </a:lnTo>
                  <a:lnTo>
                    <a:pt x="29484" y="4675"/>
                  </a:lnTo>
                  <a:lnTo>
                    <a:pt x="29929" y="3538"/>
                  </a:lnTo>
                  <a:lnTo>
                    <a:pt x="29929" y="3538"/>
                  </a:lnTo>
                  <a:lnTo>
                    <a:pt x="28470" y="3612"/>
                  </a:lnTo>
                  <a:lnTo>
                    <a:pt x="27011" y="3661"/>
                  </a:lnTo>
                  <a:lnTo>
                    <a:pt x="25551" y="3686"/>
                  </a:lnTo>
                  <a:lnTo>
                    <a:pt x="24092" y="3711"/>
                  </a:lnTo>
                  <a:lnTo>
                    <a:pt x="24092" y="3711"/>
                  </a:lnTo>
                  <a:lnTo>
                    <a:pt x="22534" y="3686"/>
                  </a:lnTo>
                  <a:lnTo>
                    <a:pt x="20951" y="3661"/>
                  </a:lnTo>
                  <a:lnTo>
                    <a:pt x="19417" y="3587"/>
                  </a:lnTo>
                  <a:lnTo>
                    <a:pt x="17859" y="3488"/>
                  </a:lnTo>
                  <a:lnTo>
                    <a:pt x="16325" y="3364"/>
                  </a:lnTo>
                  <a:lnTo>
                    <a:pt x="14792" y="3216"/>
                  </a:lnTo>
                  <a:lnTo>
                    <a:pt x="13283" y="3018"/>
                  </a:lnTo>
                  <a:lnTo>
                    <a:pt x="11774" y="2796"/>
                  </a:lnTo>
                  <a:lnTo>
                    <a:pt x="10315" y="2573"/>
                  </a:lnTo>
                  <a:lnTo>
                    <a:pt x="8831" y="2301"/>
                  </a:lnTo>
                  <a:lnTo>
                    <a:pt x="7396" y="1979"/>
                  </a:lnTo>
                  <a:lnTo>
                    <a:pt x="5962" y="1658"/>
                  </a:lnTo>
                  <a:lnTo>
                    <a:pt x="4552" y="1287"/>
                  </a:lnTo>
                  <a:lnTo>
                    <a:pt x="3167" y="891"/>
                  </a:lnTo>
                  <a:lnTo>
                    <a:pt x="1806" y="446"/>
                  </a:lnTo>
                  <a:lnTo>
                    <a:pt x="4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695;p66"/>
            <p:cNvSpPr/>
            <p:nvPr/>
          </p:nvSpPr>
          <p:spPr>
            <a:xfrm>
              <a:off x="6250650" y="3917975"/>
              <a:ext cx="24750" cy="259725"/>
            </a:xfrm>
            <a:custGeom>
              <a:avLst/>
              <a:gdLst/>
              <a:ahLst/>
              <a:cxnLst/>
              <a:rect l="l" t="t" r="r" b="b"/>
              <a:pathLst>
                <a:path w="990" h="10389" fill="none" extrusionOk="0">
                  <a:moveTo>
                    <a:pt x="1" y="1"/>
                  </a:moveTo>
                  <a:lnTo>
                    <a:pt x="1" y="1"/>
                  </a:lnTo>
                  <a:lnTo>
                    <a:pt x="174" y="891"/>
                  </a:lnTo>
                  <a:lnTo>
                    <a:pt x="347" y="1806"/>
                  </a:lnTo>
                  <a:lnTo>
                    <a:pt x="347" y="1806"/>
                  </a:lnTo>
                  <a:lnTo>
                    <a:pt x="347" y="1806"/>
                  </a:lnTo>
                  <a:lnTo>
                    <a:pt x="347" y="1806"/>
                  </a:lnTo>
                  <a:lnTo>
                    <a:pt x="372" y="1880"/>
                  </a:lnTo>
                  <a:lnTo>
                    <a:pt x="372" y="1880"/>
                  </a:lnTo>
                  <a:lnTo>
                    <a:pt x="545" y="2944"/>
                  </a:lnTo>
                  <a:lnTo>
                    <a:pt x="668" y="4032"/>
                  </a:lnTo>
                  <a:lnTo>
                    <a:pt x="792" y="5096"/>
                  </a:lnTo>
                  <a:lnTo>
                    <a:pt x="891" y="6159"/>
                  </a:lnTo>
                  <a:lnTo>
                    <a:pt x="940" y="7223"/>
                  </a:lnTo>
                  <a:lnTo>
                    <a:pt x="990" y="8287"/>
                  </a:lnTo>
                  <a:lnTo>
                    <a:pt x="990" y="9350"/>
                  </a:lnTo>
                  <a:lnTo>
                    <a:pt x="965" y="10389"/>
                  </a:lnTo>
                  <a:lnTo>
                    <a:pt x="965" y="10389"/>
                  </a:lnTo>
                  <a:lnTo>
                    <a:pt x="990" y="9622"/>
                  </a:lnTo>
                  <a:lnTo>
                    <a:pt x="990" y="8855"/>
                  </a:lnTo>
                  <a:lnTo>
                    <a:pt x="990" y="8855"/>
                  </a:lnTo>
                  <a:lnTo>
                    <a:pt x="965" y="7742"/>
                  </a:lnTo>
                  <a:lnTo>
                    <a:pt x="916" y="6654"/>
                  </a:lnTo>
                  <a:lnTo>
                    <a:pt x="841" y="5541"/>
                  </a:lnTo>
                  <a:lnTo>
                    <a:pt x="743" y="4428"/>
                  </a:lnTo>
                  <a:lnTo>
                    <a:pt x="594" y="3315"/>
                  </a:lnTo>
                  <a:lnTo>
                    <a:pt x="421" y="2227"/>
                  </a:lnTo>
                  <a:lnTo>
                    <a:pt x="223" y="1114"/>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696;p66"/>
            <p:cNvSpPr/>
            <p:nvPr/>
          </p:nvSpPr>
          <p:spPr>
            <a:xfrm>
              <a:off x="4559450" y="3700325"/>
              <a:ext cx="1715950" cy="1484700"/>
            </a:xfrm>
            <a:custGeom>
              <a:avLst/>
              <a:gdLst/>
              <a:ahLst/>
              <a:cxnLst/>
              <a:rect l="l" t="t" r="r" b="b"/>
              <a:pathLst>
                <a:path w="68638" h="59388" extrusionOk="0">
                  <a:moveTo>
                    <a:pt x="68020" y="10586"/>
                  </a:moveTo>
                  <a:lnTo>
                    <a:pt x="68168" y="11526"/>
                  </a:lnTo>
                  <a:lnTo>
                    <a:pt x="68235" y="12023"/>
                  </a:lnTo>
                  <a:lnTo>
                    <a:pt x="68193" y="11650"/>
                  </a:lnTo>
                  <a:lnTo>
                    <a:pt x="68020" y="10586"/>
                  </a:lnTo>
                  <a:close/>
                  <a:moveTo>
                    <a:pt x="64928" y="0"/>
                  </a:moveTo>
                  <a:lnTo>
                    <a:pt x="62825" y="272"/>
                  </a:lnTo>
                  <a:lnTo>
                    <a:pt x="60772" y="594"/>
                  </a:lnTo>
                  <a:lnTo>
                    <a:pt x="58744" y="940"/>
                  </a:lnTo>
                  <a:lnTo>
                    <a:pt x="56765" y="1360"/>
                  </a:lnTo>
                  <a:lnTo>
                    <a:pt x="57062" y="2721"/>
                  </a:lnTo>
                  <a:lnTo>
                    <a:pt x="57310" y="4081"/>
                  </a:lnTo>
                  <a:lnTo>
                    <a:pt x="57532" y="5466"/>
                  </a:lnTo>
                  <a:lnTo>
                    <a:pt x="57705" y="6827"/>
                  </a:lnTo>
                  <a:lnTo>
                    <a:pt x="57829" y="8187"/>
                  </a:lnTo>
                  <a:lnTo>
                    <a:pt x="57903" y="9523"/>
                  </a:lnTo>
                  <a:lnTo>
                    <a:pt x="57953" y="10883"/>
                  </a:lnTo>
                  <a:lnTo>
                    <a:pt x="57953" y="12219"/>
                  </a:lnTo>
                  <a:lnTo>
                    <a:pt x="59140" y="11922"/>
                  </a:lnTo>
                  <a:lnTo>
                    <a:pt x="60352" y="11650"/>
                  </a:lnTo>
                  <a:lnTo>
                    <a:pt x="61564" y="11403"/>
                  </a:lnTo>
                  <a:lnTo>
                    <a:pt x="62825" y="11155"/>
                  </a:lnTo>
                  <a:lnTo>
                    <a:pt x="64087" y="10957"/>
                  </a:lnTo>
                  <a:lnTo>
                    <a:pt x="65373" y="10784"/>
                  </a:lnTo>
                  <a:lnTo>
                    <a:pt x="66659" y="10636"/>
                  </a:lnTo>
                  <a:lnTo>
                    <a:pt x="67995" y="10512"/>
                  </a:lnTo>
                  <a:lnTo>
                    <a:pt x="67822" y="9597"/>
                  </a:lnTo>
                  <a:lnTo>
                    <a:pt x="67649" y="8707"/>
                  </a:lnTo>
                  <a:lnTo>
                    <a:pt x="67401" y="7717"/>
                  </a:lnTo>
                  <a:lnTo>
                    <a:pt x="67179" y="6753"/>
                  </a:lnTo>
                  <a:lnTo>
                    <a:pt x="66906" y="5763"/>
                  </a:lnTo>
                  <a:lnTo>
                    <a:pt x="66610" y="4798"/>
                  </a:lnTo>
                  <a:lnTo>
                    <a:pt x="66313" y="3834"/>
                  </a:lnTo>
                  <a:lnTo>
                    <a:pt x="65991" y="2844"/>
                  </a:lnTo>
                  <a:lnTo>
                    <a:pt x="65645" y="1880"/>
                  </a:lnTo>
                  <a:lnTo>
                    <a:pt x="65299" y="915"/>
                  </a:lnTo>
                  <a:lnTo>
                    <a:pt x="64928" y="0"/>
                  </a:lnTo>
                  <a:close/>
                  <a:moveTo>
                    <a:pt x="68235" y="12023"/>
                  </a:moveTo>
                  <a:lnTo>
                    <a:pt x="68316" y="12738"/>
                  </a:lnTo>
                  <a:lnTo>
                    <a:pt x="68385" y="13329"/>
                  </a:lnTo>
                  <a:lnTo>
                    <a:pt x="68292" y="12441"/>
                  </a:lnTo>
                  <a:lnTo>
                    <a:pt x="68235" y="12023"/>
                  </a:lnTo>
                  <a:close/>
                  <a:moveTo>
                    <a:pt x="68385" y="13329"/>
                  </a:moveTo>
                  <a:lnTo>
                    <a:pt x="68391" y="13381"/>
                  </a:lnTo>
                  <a:lnTo>
                    <a:pt x="68465" y="14068"/>
                  </a:lnTo>
                  <a:lnTo>
                    <a:pt x="68440" y="13802"/>
                  </a:lnTo>
                  <a:lnTo>
                    <a:pt x="68385" y="13329"/>
                  </a:lnTo>
                  <a:close/>
                  <a:moveTo>
                    <a:pt x="68465" y="14068"/>
                  </a:moveTo>
                  <a:lnTo>
                    <a:pt x="68506" y="14511"/>
                  </a:lnTo>
                  <a:lnTo>
                    <a:pt x="68489" y="14297"/>
                  </a:lnTo>
                  <a:lnTo>
                    <a:pt x="68465" y="14068"/>
                  </a:lnTo>
                  <a:close/>
                  <a:moveTo>
                    <a:pt x="68506" y="14511"/>
                  </a:moveTo>
                  <a:lnTo>
                    <a:pt x="68548" y="15053"/>
                  </a:lnTo>
                  <a:lnTo>
                    <a:pt x="68539" y="14865"/>
                  </a:lnTo>
                  <a:lnTo>
                    <a:pt x="68506" y="14511"/>
                  </a:lnTo>
                  <a:close/>
                  <a:moveTo>
                    <a:pt x="68548" y="15053"/>
                  </a:moveTo>
                  <a:lnTo>
                    <a:pt x="68588" y="15929"/>
                  </a:lnTo>
                  <a:lnTo>
                    <a:pt x="68638" y="16993"/>
                  </a:lnTo>
                  <a:lnTo>
                    <a:pt x="68638" y="16869"/>
                  </a:lnTo>
                  <a:lnTo>
                    <a:pt x="68588" y="15583"/>
                  </a:lnTo>
                  <a:lnTo>
                    <a:pt x="68548" y="15053"/>
                  </a:lnTo>
                  <a:close/>
                  <a:moveTo>
                    <a:pt x="68638" y="18056"/>
                  </a:moveTo>
                  <a:lnTo>
                    <a:pt x="68632" y="18316"/>
                  </a:lnTo>
                  <a:lnTo>
                    <a:pt x="68638" y="18155"/>
                  </a:lnTo>
                  <a:lnTo>
                    <a:pt x="68638" y="18056"/>
                  </a:lnTo>
                  <a:close/>
                  <a:moveTo>
                    <a:pt x="68632" y="18316"/>
                  </a:moveTo>
                  <a:lnTo>
                    <a:pt x="68588" y="19441"/>
                  </a:lnTo>
                  <a:lnTo>
                    <a:pt x="68613" y="19095"/>
                  </a:lnTo>
                  <a:lnTo>
                    <a:pt x="68632" y="18316"/>
                  </a:lnTo>
                  <a:close/>
                  <a:moveTo>
                    <a:pt x="67129" y="27604"/>
                  </a:moveTo>
                  <a:lnTo>
                    <a:pt x="66808" y="28519"/>
                  </a:lnTo>
                  <a:lnTo>
                    <a:pt x="66672" y="28904"/>
                  </a:lnTo>
                  <a:lnTo>
                    <a:pt x="66906" y="28271"/>
                  </a:lnTo>
                  <a:lnTo>
                    <a:pt x="67129" y="27604"/>
                  </a:lnTo>
                  <a:close/>
                  <a:moveTo>
                    <a:pt x="66672" y="28904"/>
                  </a:moveTo>
                  <a:lnTo>
                    <a:pt x="66659" y="28939"/>
                  </a:lnTo>
                  <a:lnTo>
                    <a:pt x="66343" y="29778"/>
                  </a:lnTo>
                  <a:lnTo>
                    <a:pt x="66486" y="29434"/>
                  </a:lnTo>
                  <a:lnTo>
                    <a:pt x="66672" y="28904"/>
                  </a:lnTo>
                  <a:close/>
                  <a:moveTo>
                    <a:pt x="66343" y="29778"/>
                  </a:moveTo>
                  <a:lnTo>
                    <a:pt x="66115" y="30324"/>
                  </a:lnTo>
                  <a:lnTo>
                    <a:pt x="65921" y="30791"/>
                  </a:lnTo>
                  <a:lnTo>
                    <a:pt x="65921" y="30791"/>
                  </a:lnTo>
                  <a:lnTo>
                    <a:pt x="66164" y="30250"/>
                  </a:lnTo>
                  <a:lnTo>
                    <a:pt x="66343" y="29778"/>
                  </a:lnTo>
                  <a:close/>
                  <a:moveTo>
                    <a:pt x="65921" y="30791"/>
                  </a:moveTo>
                  <a:lnTo>
                    <a:pt x="65596" y="31512"/>
                  </a:lnTo>
                  <a:lnTo>
                    <a:pt x="65464" y="31792"/>
                  </a:lnTo>
                  <a:lnTo>
                    <a:pt x="65464" y="31792"/>
                  </a:lnTo>
                  <a:lnTo>
                    <a:pt x="65744" y="31215"/>
                  </a:lnTo>
                  <a:lnTo>
                    <a:pt x="65921" y="30791"/>
                  </a:lnTo>
                  <a:close/>
                  <a:moveTo>
                    <a:pt x="65464" y="31792"/>
                  </a:moveTo>
                  <a:lnTo>
                    <a:pt x="65323" y="32081"/>
                  </a:lnTo>
                  <a:lnTo>
                    <a:pt x="64903" y="32946"/>
                  </a:lnTo>
                  <a:lnTo>
                    <a:pt x="64816" y="33110"/>
                  </a:lnTo>
                  <a:lnTo>
                    <a:pt x="65002" y="32773"/>
                  </a:lnTo>
                  <a:lnTo>
                    <a:pt x="65464" y="31792"/>
                  </a:lnTo>
                  <a:close/>
                  <a:moveTo>
                    <a:pt x="64816" y="33110"/>
                  </a:moveTo>
                  <a:lnTo>
                    <a:pt x="64334" y="33985"/>
                  </a:lnTo>
                  <a:lnTo>
                    <a:pt x="64178" y="34249"/>
                  </a:lnTo>
                  <a:lnTo>
                    <a:pt x="64178" y="34249"/>
                  </a:lnTo>
                  <a:lnTo>
                    <a:pt x="64458" y="33787"/>
                  </a:lnTo>
                  <a:lnTo>
                    <a:pt x="64816" y="33110"/>
                  </a:lnTo>
                  <a:close/>
                  <a:moveTo>
                    <a:pt x="64178" y="34249"/>
                  </a:moveTo>
                  <a:lnTo>
                    <a:pt x="63963" y="34603"/>
                  </a:lnTo>
                  <a:lnTo>
                    <a:pt x="63580" y="35255"/>
                  </a:lnTo>
                  <a:lnTo>
                    <a:pt x="63617" y="35197"/>
                  </a:lnTo>
                  <a:lnTo>
                    <a:pt x="64178" y="34249"/>
                  </a:lnTo>
                  <a:close/>
                  <a:moveTo>
                    <a:pt x="63580" y="35255"/>
                  </a:moveTo>
                  <a:lnTo>
                    <a:pt x="63122" y="35972"/>
                  </a:lnTo>
                  <a:lnTo>
                    <a:pt x="63122" y="35972"/>
                  </a:lnTo>
                  <a:lnTo>
                    <a:pt x="63468" y="35444"/>
                  </a:lnTo>
                  <a:lnTo>
                    <a:pt x="63580" y="35255"/>
                  </a:lnTo>
                  <a:close/>
                  <a:moveTo>
                    <a:pt x="63122" y="35972"/>
                  </a:moveTo>
                  <a:lnTo>
                    <a:pt x="62949" y="36236"/>
                  </a:lnTo>
                  <a:lnTo>
                    <a:pt x="62615" y="36722"/>
                  </a:lnTo>
                  <a:lnTo>
                    <a:pt x="62615" y="36722"/>
                  </a:lnTo>
                  <a:lnTo>
                    <a:pt x="62875" y="36360"/>
                  </a:lnTo>
                  <a:lnTo>
                    <a:pt x="63122" y="35972"/>
                  </a:lnTo>
                  <a:close/>
                  <a:moveTo>
                    <a:pt x="62615" y="36722"/>
                  </a:moveTo>
                  <a:lnTo>
                    <a:pt x="62129" y="37400"/>
                  </a:lnTo>
                  <a:lnTo>
                    <a:pt x="62129" y="37400"/>
                  </a:lnTo>
                  <a:lnTo>
                    <a:pt x="62405" y="37027"/>
                  </a:lnTo>
                  <a:lnTo>
                    <a:pt x="62615" y="36722"/>
                  </a:lnTo>
                  <a:close/>
                  <a:moveTo>
                    <a:pt x="62129" y="37400"/>
                  </a:moveTo>
                  <a:lnTo>
                    <a:pt x="61926" y="37673"/>
                  </a:lnTo>
                  <a:lnTo>
                    <a:pt x="62059" y="37497"/>
                  </a:lnTo>
                  <a:lnTo>
                    <a:pt x="62129" y="37400"/>
                  </a:lnTo>
                  <a:close/>
                  <a:moveTo>
                    <a:pt x="61926" y="37673"/>
                  </a:moveTo>
                  <a:lnTo>
                    <a:pt x="61218" y="38610"/>
                  </a:lnTo>
                  <a:lnTo>
                    <a:pt x="60772" y="39155"/>
                  </a:lnTo>
                  <a:lnTo>
                    <a:pt x="61267" y="38561"/>
                  </a:lnTo>
                  <a:lnTo>
                    <a:pt x="61836" y="37794"/>
                  </a:lnTo>
                  <a:lnTo>
                    <a:pt x="61926" y="37673"/>
                  </a:lnTo>
                  <a:close/>
                  <a:moveTo>
                    <a:pt x="60772" y="39155"/>
                  </a:moveTo>
                  <a:lnTo>
                    <a:pt x="60649" y="39303"/>
                  </a:lnTo>
                  <a:lnTo>
                    <a:pt x="60175" y="39872"/>
                  </a:lnTo>
                  <a:lnTo>
                    <a:pt x="60327" y="39699"/>
                  </a:lnTo>
                  <a:lnTo>
                    <a:pt x="60772" y="39155"/>
                  </a:lnTo>
                  <a:close/>
                  <a:moveTo>
                    <a:pt x="60175" y="39872"/>
                  </a:moveTo>
                  <a:lnTo>
                    <a:pt x="59556" y="40574"/>
                  </a:lnTo>
                  <a:lnTo>
                    <a:pt x="59556" y="40574"/>
                  </a:lnTo>
                  <a:lnTo>
                    <a:pt x="60030" y="40045"/>
                  </a:lnTo>
                  <a:lnTo>
                    <a:pt x="60175" y="39872"/>
                  </a:lnTo>
                  <a:close/>
                  <a:moveTo>
                    <a:pt x="59556" y="40574"/>
                  </a:moveTo>
                  <a:lnTo>
                    <a:pt x="59387" y="40762"/>
                  </a:lnTo>
                  <a:lnTo>
                    <a:pt x="59375" y="40776"/>
                  </a:lnTo>
                  <a:lnTo>
                    <a:pt x="59375" y="40776"/>
                  </a:lnTo>
                  <a:lnTo>
                    <a:pt x="59412" y="40738"/>
                  </a:lnTo>
                  <a:lnTo>
                    <a:pt x="59556" y="40574"/>
                  </a:lnTo>
                  <a:close/>
                  <a:moveTo>
                    <a:pt x="59375" y="40776"/>
                  </a:moveTo>
                  <a:lnTo>
                    <a:pt x="58423" y="41752"/>
                  </a:lnTo>
                  <a:lnTo>
                    <a:pt x="57408" y="42766"/>
                  </a:lnTo>
                  <a:lnTo>
                    <a:pt x="56450" y="43656"/>
                  </a:lnTo>
                  <a:lnTo>
                    <a:pt x="56450" y="43656"/>
                  </a:lnTo>
                  <a:lnTo>
                    <a:pt x="56592" y="43533"/>
                  </a:lnTo>
                  <a:lnTo>
                    <a:pt x="57310" y="42865"/>
                  </a:lnTo>
                  <a:lnTo>
                    <a:pt x="58027" y="42172"/>
                  </a:lnTo>
                  <a:lnTo>
                    <a:pt x="58719" y="41480"/>
                  </a:lnTo>
                  <a:lnTo>
                    <a:pt x="59375" y="40776"/>
                  </a:lnTo>
                  <a:close/>
                  <a:moveTo>
                    <a:pt x="56450" y="43656"/>
                  </a:moveTo>
                  <a:lnTo>
                    <a:pt x="55850" y="44176"/>
                  </a:lnTo>
                  <a:lnTo>
                    <a:pt x="55262" y="44686"/>
                  </a:lnTo>
                  <a:lnTo>
                    <a:pt x="55262" y="44686"/>
                  </a:lnTo>
                  <a:lnTo>
                    <a:pt x="55281" y="44670"/>
                  </a:lnTo>
                  <a:lnTo>
                    <a:pt x="56370" y="43730"/>
                  </a:lnTo>
                  <a:lnTo>
                    <a:pt x="56450" y="43656"/>
                  </a:lnTo>
                  <a:close/>
                  <a:moveTo>
                    <a:pt x="55262" y="44686"/>
                  </a:moveTo>
                  <a:lnTo>
                    <a:pt x="54144" y="45561"/>
                  </a:lnTo>
                  <a:lnTo>
                    <a:pt x="53525" y="46056"/>
                  </a:lnTo>
                  <a:lnTo>
                    <a:pt x="54317" y="45437"/>
                  </a:lnTo>
                  <a:lnTo>
                    <a:pt x="55108" y="44819"/>
                  </a:lnTo>
                  <a:lnTo>
                    <a:pt x="55262" y="44686"/>
                  </a:lnTo>
                  <a:close/>
                  <a:moveTo>
                    <a:pt x="53525" y="46056"/>
                  </a:moveTo>
                  <a:lnTo>
                    <a:pt x="53031" y="46427"/>
                  </a:lnTo>
                  <a:lnTo>
                    <a:pt x="53031" y="46427"/>
                  </a:lnTo>
                  <a:lnTo>
                    <a:pt x="53402" y="46154"/>
                  </a:lnTo>
                  <a:lnTo>
                    <a:pt x="53525" y="46056"/>
                  </a:lnTo>
                  <a:close/>
                  <a:moveTo>
                    <a:pt x="53031" y="46427"/>
                  </a:moveTo>
                  <a:lnTo>
                    <a:pt x="52659" y="46699"/>
                  </a:lnTo>
                  <a:lnTo>
                    <a:pt x="52407" y="46880"/>
                  </a:lnTo>
                  <a:lnTo>
                    <a:pt x="52407" y="46880"/>
                  </a:lnTo>
                  <a:lnTo>
                    <a:pt x="52734" y="46649"/>
                  </a:lnTo>
                  <a:lnTo>
                    <a:pt x="53031" y="46427"/>
                  </a:lnTo>
                  <a:close/>
                  <a:moveTo>
                    <a:pt x="52407" y="46880"/>
                  </a:moveTo>
                  <a:lnTo>
                    <a:pt x="51893" y="47243"/>
                  </a:lnTo>
                  <a:lnTo>
                    <a:pt x="51052" y="47812"/>
                  </a:lnTo>
                  <a:lnTo>
                    <a:pt x="50833" y="47960"/>
                  </a:lnTo>
                  <a:lnTo>
                    <a:pt x="50833" y="47960"/>
                  </a:lnTo>
                  <a:lnTo>
                    <a:pt x="51522" y="47515"/>
                  </a:lnTo>
                  <a:lnTo>
                    <a:pt x="52407" y="46880"/>
                  </a:lnTo>
                  <a:close/>
                  <a:moveTo>
                    <a:pt x="50833" y="47960"/>
                  </a:moveTo>
                  <a:lnTo>
                    <a:pt x="50334" y="48282"/>
                  </a:lnTo>
                  <a:lnTo>
                    <a:pt x="49147" y="49024"/>
                  </a:lnTo>
                  <a:lnTo>
                    <a:pt x="48302" y="49531"/>
                  </a:lnTo>
                  <a:lnTo>
                    <a:pt x="48302" y="49531"/>
                  </a:lnTo>
                  <a:lnTo>
                    <a:pt x="48455" y="49444"/>
                  </a:lnTo>
                  <a:lnTo>
                    <a:pt x="49320" y="48925"/>
                  </a:lnTo>
                  <a:lnTo>
                    <a:pt x="50211" y="48381"/>
                  </a:lnTo>
                  <a:lnTo>
                    <a:pt x="50833" y="47960"/>
                  </a:lnTo>
                  <a:close/>
                  <a:moveTo>
                    <a:pt x="48302" y="49531"/>
                  </a:moveTo>
                  <a:lnTo>
                    <a:pt x="47539" y="49964"/>
                  </a:lnTo>
                  <a:lnTo>
                    <a:pt x="46624" y="50458"/>
                  </a:lnTo>
                  <a:lnTo>
                    <a:pt x="45709" y="50953"/>
                  </a:lnTo>
                  <a:lnTo>
                    <a:pt x="44769" y="51423"/>
                  </a:lnTo>
                  <a:lnTo>
                    <a:pt x="44077" y="51769"/>
                  </a:lnTo>
                  <a:lnTo>
                    <a:pt x="44077" y="51769"/>
                  </a:lnTo>
                  <a:lnTo>
                    <a:pt x="45388" y="51126"/>
                  </a:lnTo>
                  <a:lnTo>
                    <a:pt x="46674" y="50458"/>
                  </a:lnTo>
                  <a:lnTo>
                    <a:pt x="47911" y="49766"/>
                  </a:lnTo>
                  <a:lnTo>
                    <a:pt x="48302" y="49531"/>
                  </a:lnTo>
                  <a:close/>
                  <a:moveTo>
                    <a:pt x="44077" y="51769"/>
                  </a:moveTo>
                  <a:lnTo>
                    <a:pt x="43140" y="52211"/>
                  </a:lnTo>
                  <a:lnTo>
                    <a:pt x="43140" y="52211"/>
                  </a:lnTo>
                  <a:lnTo>
                    <a:pt x="43829" y="51893"/>
                  </a:lnTo>
                  <a:lnTo>
                    <a:pt x="44077" y="51769"/>
                  </a:lnTo>
                  <a:close/>
                  <a:moveTo>
                    <a:pt x="43140" y="52211"/>
                  </a:moveTo>
                  <a:lnTo>
                    <a:pt x="42865" y="52338"/>
                  </a:lnTo>
                  <a:lnTo>
                    <a:pt x="42403" y="52546"/>
                  </a:lnTo>
                  <a:lnTo>
                    <a:pt x="42403" y="52546"/>
                  </a:lnTo>
                  <a:lnTo>
                    <a:pt x="42766" y="52388"/>
                  </a:lnTo>
                  <a:lnTo>
                    <a:pt x="43140" y="52211"/>
                  </a:lnTo>
                  <a:close/>
                  <a:moveTo>
                    <a:pt x="42403" y="52546"/>
                  </a:moveTo>
                  <a:lnTo>
                    <a:pt x="41405" y="52981"/>
                  </a:lnTo>
                  <a:lnTo>
                    <a:pt x="40589" y="53322"/>
                  </a:lnTo>
                  <a:lnTo>
                    <a:pt x="40589" y="53322"/>
                  </a:lnTo>
                  <a:lnTo>
                    <a:pt x="40886" y="53204"/>
                  </a:lnTo>
                  <a:lnTo>
                    <a:pt x="41875" y="52783"/>
                  </a:lnTo>
                  <a:lnTo>
                    <a:pt x="42403" y="52546"/>
                  </a:lnTo>
                  <a:close/>
                  <a:moveTo>
                    <a:pt x="40589" y="53322"/>
                  </a:moveTo>
                  <a:lnTo>
                    <a:pt x="39897" y="53600"/>
                  </a:lnTo>
                  <a:lnTo>
                    <a:pt x="38882" y="53995"/>
                  </a:lnTo>
                  <a:lnTo>
                    <a:pt x="38525" y="54135"/>
                  </a:lnTo>
                  <a:lnTo>
                    <a:pt x="38525" y="54135"/>
                  </a:lnTo>
                  <a:lnTo>
                    <a:pt x="38635" y="54094"/>
                  </a:lnTo>
                  <a:lnTo>
                    <a:pt x="40045" y="53550"/>
                  </a:lnTo>
                  <a:lnTo>
                    <a:pt x="40589" y="53322"/>
                  </a:lnTo>
                  <a:close/>
                  <a:moveTo>
                    <a:pt x="38525" y="54135"/>
                  </a:moveTo>
                  <a:lnTo>
                    <a:pt x="37460" y="54527"/>
                  </a:lnTo>
                  <a:lnTo>
                    <a:pt x="37460" y="54527"/>
                  </a:lnTo>
                  <a:lnTo>
                    <a:pt x="37868" y="54391"/>
                  </a:lnTo>
                  <a:lnTo>
                    <a:pt x="38525" y="54135"/>
                  </a:lnTo>
                  <a:close/>
                  <a:moveTo>
                    <a:pt x="37460" y="54527"/>
                  </a:moveTo>
                  <a:lnTo>
                    <a:pt x="36830" y="54737"/>
                  </a:lnTo>
                  <a:lnTo>
                    <a:pt x="36483" y="54861"/>
                  </a:lnTo>
                  <a:lnTo>
                    <a:pt x="37225" y="54614"/>
                  </a:lnTo>
                  <a:lnTo>
                    <a:pt x="37460" y="54527"/>
                  </a:lnTo>
                  <a:close/>
                  <a:moveTo>
                    <a:pt x="36483" y="54861"/>
                  </a:moveTo>
                  <a:lnTo>
                    <a:pt x="35815" y="55084"/>
                  </a:lnTo>
                  <a:lnTo>
                    <a:pt x="34560" y="55488"/>
                  </a:lnTo>
                  <a:lnTo>
                    <a:pt x="34560" y="55488"/>
                  </a:lnTo>
                  <a:lnTo>
                    <a:pt x="34752" y="55430"/>
                  </a:lnTo>
                  <a:lnTo>
                    <a:pt x="35791" y="55108"/>
                  </a:lnTo>
                  <a:lnTo>
                    <a:pt x="36483" y="54861"/>
                  </a:lnTo>
                  <a:close/>
                  <a:moveTo>
                    <a:pt x="34560" y="55488"/>
                  </a:moveTo>
                  <a:lnTo>
                    <a:pt x="33688" y="55751"/>
                  </a:lnTo>
                  <a:lnTo>
                    <a:pt x="32671" y="56059"/>
                  </a:lnTo>
                  <a:lnTo>
                    <a:pt x="32671" y="56059"/>
                  </a:lnTo>
                  <a:lnTo>
                    <a:pt x="32897" y="55999"/>
                  </a:lnTo>
                  <a:lnTo>
                    <a:pt x="34356" y="55554"/>
                  </a:lnTo>
                  <a:lnTo>
                    <a:pt x="34560" y="55488"/>
                  </a:lnTo>
                  <a:close/>
                  <a:moveTo>
                    <a:pt x="32671" y="56059"/>
                  </a:moveTo>
                  <a:lnTo>
                    <a:pt x="31413" y="56394"/>
                  </a:lnTo>
                  <a:lnTo>
                    <a:pt x="30275" y="56691"/>
                  </a:lnTo>
                  <a:lnTo>
                    <a:pt x="30275" y="56691"/>
                  </a:lnTo>
                  <a:lnTo>
                    <a:pt x="30473" y="56642"/>
                  </a:lnTo>
                  <a:lnTo>
                    <a:pt x="31561" y="56370"/>
                  </a:lnTo>
                  <a:lnTo>
                    <a:pt x="32625" y="56073"/>
                  </a:lnTo>
                  <a:lnTo>
                    <a:pt x="32671" y="56059"/>
                  </a:lnTo>
                  <a:close/>
                  <a:moveTo>
                    <a:pt x="30275" y="56691"/>
                  </a:moveTo>
                  <a:lnTo>
                    <a:pt x="29384" y="56914"/>
                  </a:lnTo>
                  <a:lnTo>
                    <a:pt x="29365" y="56919"/>
                  </a:lnTo>
                  <a:lnTo>
                    <a:pt x="29365" y="56919"/>
                  </a:lnTo>
                  <a:lnTo>
                    <a:pt x="29706" y="56840"/>
                  </a:lnTo>
                  <a:lnTo>
                    <a:pt x="30275" y="56691"/>
                  </a:lnTo>
                  <a:close/>
                  <a:moveTo>
                    <a:pt x="29365" y="56919"/>
                  </a:moveTo>
                  <a:lnTo>
                    <a:pt x="27999" y="57235"/>
                  </a:lnTo>
                  <a:lnTo>
                    <a:pt x="27047" y="57453"/>
                  </a:lnTo>
                  <a:lnTo>
                    <a:pt x="27047" y="57453"/>
                  </a:lnTo>
                  <a:lnTo>
                    <a:pt x="28296" y="57186"/>
                  </a:lnTo>
                  <a:lnTo>
                    <a:pt x="29365" y="56919"/>
                  </a:lnTo>
                  <a:close/>
                  <a:moveTo>
                    <a:pt x="27047" y="57453"/>
                  </a:moveTo>
                  <a:lnTo>
                    <a:pt x="26310" y="57610"/>
                  </a:lnTo>
                  <a:lnTo>
                    <a:pt x="26310" y="57610"/>
                  </a:lnTo>
                  <a:lnTo>
                    <a:pt x="26589" y="57557"/>
                  </a:lnTo>
                  <a:lnTo>
                    <a:pt x="27047" y="57453"/>
                  </a:lnTo>
                  <a:close/>
                  <a:moveTo>
                    <a:pt x="26310" y="57610"/>
                  </a:moveTo>
                  <a:lnTo>
                    <a:pt x="25664" y="57733"/>
                  </a:lnTo>
                  <a:lnTo>
                    <a:pt x="25664" y="57733"/>
                  </a:lnTo>
                  <a:lnTo>
                    <a:pt x="26095" y="57656"/>
                  </a:lnTo>
                  <a:lnTo>
                    <a:pt x="26310" y="57610"/>
                  </a:lnTo>
                  <a:close/>
                  <a:moveTo>
                    <a:pt x="25664" y="57733"/>
                  </a:moveTo>
                  <a:lnTo>
                    <a:pt x="24028" y="58023"/>
                  </a:lnTo>
                  <a:lnTo>
                    <a:pt x="24028" y="58023"/>
                  </a:lnTo>
                  <a:lnTo>
                    <a:pt x="25155" y="57829"/>
                  </a:lnTo>
                  <a:lnTo>
                    <a:pt x="25664" y="57733"/>
                  </a:lnTo>
                  <a:close/>
                  <a:moveTo>
                    <a:pt x="24028" y="58023"/>
                  </a:moveTo>
                  <a:lnTo>
                    <a:pt x="23756" y="58070"/>
                  </a:lnTo>
                  <a:lnTo>
                    <a:pt x="23756" y="58070"/>
                  </a:lnTo>
                  <a:lnTo>
                    <a:pt x="23869" y="58052"/>
                  </a:lnTo>
                  <a:lnTo>
                    <a:pt x="24028" y="58023"/>
                  </a:lnTo>
                  <a:close/>
                  <a:moveTo>
                    <a:pt x="23756" y="58070"/>
                  </a:moveTo>
                  <a:lnTo>
                    <a:pt x="21905" y="58375"/>
                  </a:lnTo>
                  <a:lnTo>
                    <a:pt x="21905" y="58375"/>
                  </a:lnTo>
                  <a:lnTo>
                    <a:pt x="22286" y="58324"/>
                  </a:lnTo>
                  <a:lnTo>
                    <a:pt x="23720" y="58076"/>
                  </a:lnTo>
                  <a:lnTo>
                    <a:pt x="23756" y="58070"/>
                  </a:lnTo>
                  <a:close/>
                  <a:moveTo>
                    <a:pt x="21905" y="58375"/>
                  </a:moveTo>
                  <a:lnTo>
                    <a:pt x="20826" y="58522"/>
                  </a:lnTo>
                  <a:lnTo>
                    <a:pt x="19367" y="58720"/>
                  </a:lnTo>
                  <a:lnTo>
                    <a:pt x="19367" y="58720"/>
                  </a:lnTo>
                  <a:lnTo>
                    <a:pt x="21618" y="58423"/>
                  </a:lnTo>
                  <a:lnTo>
                    <a:pt x="21905" y="58375"/>
                  </a:lnTo>
                  <a:close/>
                  <a:moveTo>
                    <a:pt x="19367" y="58720"/>
                  </a:moveTo>
                  <a:lnTo>
                    <a:pt x="17302" y="58944"/>
                  </a:lnTo>
                  <a:lnTo>
                    <a:pt x="17302" y="58944"/>
                  </a:lnTo>
                  <a:lnTo>
                    <a:pt x="17908" y="58893"/>
                  </a:lnTo>
                  <a:lnTo>
                    <a:pt x="19367" y="58720"/>
                  </a:lnTo>
                  <a:close/>
                  <a:moveTo>
                    <a:pt x="17302" y="58944"/>
                  </a:moveTo>
                  <a:lnTo>
                    <a:pt x="16448" y="59016"/>
                  </a:lnTo>
                  <a:lnTo>
                    <a:pt x="14222" y="59189"/>
                  </a:lnTo>
                  <a:lnTo>
                    <a:pt x="13720" y="59223"/>
                  </a:lnTo>
                  <a:lnTo>
                    <a:pt x="13720" y="59223"/>
                  </a:lnTo>
                  <a:lnTo>
                    <a:pt x="14791" y="59165"/>
                  </a:lnTo>
                  <a:lnTo>
                    <a:pt x="17091" y="58967"/>
                  </a:lnTo>
                  <a:lnTo>
                    <a:pt x="17302" y="58944"/>
                  </a:lnTo>
                  <a:close/>
                  <a:moveTo>
                    <a:pt x="13720" y="59223"/>
                  </a:moveTo>
                  <a:lnTo>
                    <a:pt x="12516" y="59288"/>
                  </a:lnTo>
                  <a:lnTo>
                    <a:pt x="12466" y="59288"/>
                  </a:lnTo>
                  <a:lnTo>
                    <a:pt x="11996" y="59313"/>
                  </a:lnTo>
                  <a:lnTo>
                    <a:pt x="13109" y="59264"/>
                  </a:lnTo>
                  <a:lnTo>
                    <a:pt x="13720" y="59223"/>
                  </a:lnTo>
                  <a:close/>
                  <a:moveTo>
                    <a:pt x="17759" y="46427"/>
                  </a:moveTo>
                  <a:lnTo>
                    <a:pt x="16003" y="46773"/>
                  </a:lnTo>
                  <a:lnTo>
                    <a:pt x="14222" y="47094"/>
                  </a:lnTo>
                  <a:lnTo>
                    <a:pt x="12441" y="47391"/>
                  </a:lnTo>
                  <a:lnTo>
                    <a:pt x="10636" y="47663"/>
                  </a:lnTo>
                  <a:lnTo>
                    <a:pt x="8830" y="47886"/>
                  </a:lnTo>
                  <a:lnTo>
                    <a:pt x="7025" y="48084"/>
                  </a:lnTo>
                  <a:lnTo>
                    <a:pt x="5219" y="48232"/>
                  </a:lnTo>
                  <a:lnTo>
                    <a:pt x="3413" y="48381"/>
                  </a:lnTo>
                  <a:lnTo>
                    <a:pt x="2968" y="49518"/>
                  </a:lnTo>
                  <a:lnTo>
                    <a:pt x="2548" y="50631"/>
                  </a:lnTo>
                  <a:lnTo>
                    <a:pt x="1830" y="52660"/>
                  </a:lnTo>
                  <a:lnTo>
                    <a:pt x="1237" y="54465"/>
                  </a:lnTo>
                  <a:lnTo>
                    <a:pt x="767" y="56023"/>
                  </a:lnTo>
                  <a:lnTo>
                    <a:pt x="421" y="57260"/>
                  </a:lnTo>
                  <a:lnTo>
                    <a:pt x="198" y="58225"/>
                  </a:lnTo>
                  <a:lnTo>
                    <a:pt x="0" y="59041"/>
                  </a:lnTo>
                  <a:lnTo>
                    <a:pt x="2004" y="59214"/>
                  </a:lnTo>
                  <a:lnTo>
                    <a:pt x="4032" y="59313"/>
                  </a:lnTo>
                  <a:lnTo>
                    <a:pt x="6060" y="59387"/>
                  </a:lnTo>
                  <a:lnTo>
                    <a:pt x="10042" y="59387"/>
                  </a:lnTo>
                  <a:lnTo>
                    <a:pt x="11996" y="59313"/>
                  </a:lnTo>
                  <a:lnTo>
                    <a:pt x="12516" y="57953"/>
                  </a:lnTo>
                  <a:lnTo>
                    <a:pt x="13085" y="56493"/>
                  </a:lnTo>
                  <a:lnTo>
                    <a:pt x="13703" y="54985"/>
                  </a:lnTo>
                  <a:lnTo>
                    <a:pt x="14371" y="53377"/>
                  </a:lnTo>
                  <a:lnTo>
                    <a:pt x="15137" y="51720"/>
                  </a:lnTo>
                  <a:lnTo>
                    <a:pt x="15929" y="49988"/>
                  </a:lnTo>
                  <a:lnTo>
                    <a:pt x="16819" y="48232"/>
                  </a:lnTo>
                  <a:lnTo>
                    <a:pt x="17759" y="46427"/>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697;p66"/>
            <p:cNvSpPr/>
            <p:nvPr/>
          </p:nvSpPr>
          <p:spPr>
            <a:xfrm>
              <a:off x="4559450" y="4390400"/>
              <a:ext cx="1678250" cy="794625"/>
            </a:xfrm>
            <a:custGeom>
              <a:avLst/>
              <a:gdLst/>
              <a:ahLst/>
              <a:cxnLst/>
              <a:rect l="l" t="t" r="r" b="b"/>
              <a:pathLst>
                <a:path w="67130" h="31785" fill="none" extrusionOk="0">
                  <a:moveTo>
                    <a:pt x="67129" y="1"/>
                  </a:moveTo>
                  <a:lnTo>
                    <a:pt x="67129" y="1"/>
                  </a:lnTo>
                  <a:lnTo>
                    <a:pt x="66906" y="668"/>
                  </a:lnTo>
                  <a:lnTo>
                    <a:pt x="66659" y="1336"/>
                  </a:lnTo>
                  <a:lnTo>
                    <a:pt x="66164" y="2647"/>
                  </a:lnTo>
                  <a:lnTo>
                    <a:pt x="65596" y="3909"/>
                  </a:lnTo>
                  <a:lnTo>
                    <a:pt x="65002" y="5170"/>
                  </a:lnTo>
                  <a:lnTo>
                    <a:pt x="64334" y="6382"/>
                  </a:lnTo>
                  <a:lnTo>
                    <a:pt x="63617" y="7594"/>
                  </a:lnTo>
                  <a:lnTo>
                    <a:pt x="62875" y="8757"/>
                  </a:lnTo>
                  <a:lnTo>
                    <a:pt x="62059" y="9894"/>
                  </a:lnTo>
                  <a:lnTo>
                    <a:pt x="61218" y="11007"/>
                  </a:lnTo>
                  <a:lnTo>
                    <a:pt x="60327" y="12096"/>
                  </a:lnTo>
                  <a:lnTo>
                    <a:pt x="59412" y="13135"/>
                  </a:lnTo>
                  <a:lnTo>
                    <a:pt x="58423" y="14149"/>
                  </a:lnTo>
                  <a:lnTo>
                    <a:pt x="57408" y="15163"/>
                  </a:lnTo>
                  <a:lnTo>
                    <a:pt x="56370" y="16127"/>
                  </a:lnTo>
                  <a:lnTo>
                    <a:pt x="55281" y="17067"/>
                  </a:lnTo>
                  <a:lnTo>
                    <a:pt x="54144" y="17958"/>
                  </a:lnTo>
                  <a:lnTo>
                    <a:pt x="54144" y="17958"/>
                  </a:lnTo>
                  <a:lnTo>
                    <a:pt x="53402" y="18551"/>
                  </a:lnTo>
                  <a:lnTo>
                    <a:pt x="52659" y="19096"/>
                  </a:lnTo>
                  <a:lnTo>
                    <a:pt x="52659" y="19096"/>
                  </a:lnTo>
                  <a:lnTo>
                    <a:pt x="51522" y="19912"/>
                  </a:lnTo>
                  <a:lnTo>
                    <a:pt x="50334" y="20679"/>
                  </a:lnTo>
                  <a:lnTo>
                    <a:pt x="49147" y="21421"/>
                  </a:lnTo>
                  <a:lnTo>
                    <a:pt x="47911" y="22163"/>
                  </a:lnTo>
                  <a:lnTo>
                    <a:pt x="46674" y="22855"/>
                  </a:lnTo>
                  <a:lnTo>
                    <a:pt x="45388" y="23523"/>
                  </a:lnTo>
                  <a:lnTo>
                    <a:pt x="44077" y="24166"/>
                  </a:lnTo>
                  <a:lnTo>
                    <a:pt x="42766" y="24785"/>
                  </a:lnTo>
                  <a:lnTo>
                    <a:pt x="41405" y="25378"/>
                  </a:lnTo>
                  <a:lnTo>
                    <a:pt x="40045" y="25947"/>
                  </a:lnTo>
                  <a:lnTo>
                    <a:pt x="38635" y="26491"/>
                  </a:lnTo>
                  <a:lnTo>
                    <a:pt x="37225" y="27011"/>
                  </a:lnTo>
                  <a:lnTo>
                    <a:pt x="35815" y="27481"/>
                  </a:lnTo>
                  <a:lnTo>
                    <a:pt x="34356" y="27951"/>
                  </a:lnTo>
                  <a:lnTo>
                    <a:pt x="32897" y="28396"/>
                  </a:lnTo>
                  <a:lnTo>
                    <a:pt x="31413" y="28791"/>
                  </a:lnTo>
                  <a:lnTo>
                    <a:pt x="31413" y="28791"/>
                  </a:lnTo>
                  <a:lnTo>
                    <a:pt x="29706" y="29237"/>
                  </a:lnTo>
                  <a:lnTo>
                    <a:pt x="27999" y="29632"/>
                  </a:lnTo>
                  <a:lnTo>
                    <a:pt x="27999" y="29632"/>
                  </a:lnTo>
                  <a:lnTo>
                    <a:pt x="26589" y="29954"/>
                  </a:lnTo>
                  <a:lnTo>
                    <a:pt x="25155" y="30226"/>
                  </a:lnTo>
                  <a:lnTo>
                    <a:pt x="23720" y="30473"/>
                  </a:lnTo>
                  <a:lnTo>
                    <a:pt x="22286" y="30721"/>
                  </a:lnTo>
                  <a:lnTo>
                    <a:pt x="20826" y="30919"/>
                  </a:lnTo>
                  <a:lnTo>
                    <a:pt x="19367" y="31117"/>
                  </a:lnTo>
                  <a:lnTo>
                    <a:pt x="17908" y="31290"/>
                  </a:lnTo>
                  <a:lnTo>
                    <a:pt x="16448" y="31413"/>
                  </a:lnTo>
                  <a:lnTo>
                    <a:pt x="16448" y="31413"/>
                  </a:lnTo>
                  <a:lnTo>
                    <a:pt x="14222" y="31586"/>
                  </a:lnTo>
                  <a:lnTo>
                    <a:pt x="13109" y="31661"/>
                  </a:lnTo>
                  <a:lnTo>
                    <a:pt x="11996" y="31710"/>
                  </a:lnTo>
                  <a:lnTo>
                    <a:pt x="11996" y="31710"/>
                  </a:lnTo>
                  <a:lnTo>
                    <a:pt x="12516" y="30350"/>
                  </a:lnTo>
                  <a:lnTo>
                    <a:pt x="13085" y="28890"/>
                  </a:lnTo>
                  <a:lnTo>
                    <a:pt x="13703" y="27382"/>
                  </a:lnTo>
                  <a:lnTo>
                    <a:pt x="14371" y="25774"/>
                  </a:lnTo>
                  <a:lnTo>
                    <a:pt x="15137" y="24117"/>
                  </a:lnTo>
                  <a:lnTo>
                    <a:pt x="15929" y="22385"/>
                  </a:lnTo>
                  <a:lnTo>
                    <a:pt x="16819" y="20629"/>
                  </a:lnTo>
                  <a:lnTo>
                    <a:pt x="17759" y="18824"/>
                  </a:lnTo>
                  <a:lnTo>
                    <a:pt x="17759" y="18824"/>
                  </a:lnTo>
                  <a:lnTo>
                    <a:pt x="16003" y="19170"/>
                  </a:lnTo>
                  <a:lnTo>
                    <a:pt x="14222" y="19491"/>
                  </a:lnTo>
                  <a:lnTo>
                    <a:pt x="12441" y="19788"/>
                  </a:lnTo>
                  <a:lnTo>
                    <a:pt x="10636" y="20060"/>
                  </a:lnTo>
                  <a:lnTo>
                    <a:pt x="8830" y="20283"/>
                  </a:lnTo>
                  <a:lnTo>
                    <a:pt x="7025" y="20481"/>
                  </a:lnTo>
                  <a:lnTo>
                    <a:pt x="5219" y="20629"/>
                  </a:lnTo>
                  <a:lnTo>
                    <a:pt x="3413" y="20778"/>
                  </a:lnTo>
                  <a:lnTo>
                    <a:pt x="3413" y="20778"/>
                  </a:lnTo>
                  <a:lnTo>
                    <a:pt x="2968" y="21915"/>
                  </a:lnTo>
                  <a:lnTo>
                    <a:pt x="2548" y="23028"/>
                  </a:lnTo>
                  <a:lnTo>
                    <a:pt x="1830" y="25057"/>
                  </a:lnTo>
                  <a:lnTo>
                    <a:pt x="1237" y="26862"/>
                  </a:lnTo>
                  <a:lnTo>
                    <a:pt x="767" y="28420"/>
                  </a:lnTo>
                  <a:lnTo>
                    <a:pt x="421" y="29657"/>
                  </a:lnTo>
                  <a:lnTo>
                    <a:pt x="198" y="30622"/>
                  </a:lnTo>
                  <a:lnTo>
                    <a:pt x="0" y="31438"/>
                  </a:lnTo>
                  <a:lnTo>
                    <a:pt x="0" y="31438"/>
                  </a:lnTo>
                  <a:lnTo>
                    <a:pt x="2004" y="31611"/>
                  </a:lnTo>
                  <a:lnTo>
                    <a:pt x="4032" y="31710"/>
                  </a:lnTo>
                  <a:lnTo>
                    <a:pt x="6060" y="31784"/>
                  </a:lnTo>
                  <a:lnTo>
                    <a:pt x="8088" y="31784"/>
                  </a:lnTo>
                  <a:lnTo>
                    <a:pt x="8088" y="31784"/>
                  </a:lnTo>
                  <a:lnTo>
                    <a:pt x="10042" y="31784"/>
                  </a:lnTo>
                  <a:lnTo>
                    <a:pt x="11996" y="31710"/>
                  </a:lnTo>
                  <a:lnTo>
                    <a:pt x="11996" y="31710"/>
                  </a:lnTo>
                  <a:lnTo>
                    <a:pt x="11996" y="31710"/>
                  </a:lnTo>
                  <a:lnTo>
                    <a:pt x="11996" y="31710"/>
                  </a:lnTo>
                  <a:lnTo>
                    <a:pt x="12466" y="31685"/>
                  </a:lnTo>
                  <a:lnTo>
                    <a:pt x="12466" y="31685"/>
                  </a:lnTo>
                  <a:lnTo>
                    <a:pt x="12491" y="31685"/>
                  </a:lnTo>
                  <a:lnTo>
                    <a:pt x="12491" y="31685"/>
                  </a:lnTo>
                  <a:lnTo>
                    <a:pt x="12516" y="31685"/>
                  </a:lnTo>
                  <a:lnTo>
                    <a:pt x="12516" y="31685"/>
                  </a:lnTo>
                  <a:lnTo>
                    <a:pt x="14791" y="31562"/>
                  </a:lnTo>
                  <a:lnTo>
                    <a:pt x="17091" y="31364"/>
                  </a:lnTo>
                  <a:lnTo>
                    <a:pt x="19367" y="31117"/>
                  </a:lnTo>
                  <a:lnTo>
                    <a:pt x="21618" y="30820"/>
                  </a:lnTo>
                  <a:lnTo>
                    <a:pt x="23869" y="30449"/>
                  </a:lnTo>
                  <a:lnTo>
                    <a:pt x="26095" y="30053"/>
                  </a:lnTo>
                  <a:lnTo>
                    <a:pt x="28296" y="29583"/>
                  </a:lnTo>
                  <a:lnTo>
                    <a:pt x="29384" y="29311"/>
                  </a:lnTo>
                  <a:lnTo>
                    <a:pt x="30473" y="29039"/>
                  </a:lnTo>
                  <a:lnTo>
                    <a:pt x="31561" y="28767"/>
                  </a:lnTo>
                  <a:lnTo>
                    <a:pt x="32625" y="28470"/>
                  </a:lnTo>
                  <a:lnTo>
                    <a:pt x="33688" y="28148"/>
                  </a:lnTo>
                  <a:lnTo>
                    <a:pt x="34752" y="27827"/>
                  </a:lnTo>
                  <a:lnTo>
                    <a:pt x="35791" y="27505"/>
                  </a:lnTo>
                  <a:lnTo>
                    <a:pt x="36830" y="27134"/>
                  </a:lnTo>
                  <a:lnTo>
                    <a:pt x="37868" y="26788"/>
                  </a:lnTo>
                  <a:lnTo>
                    <a:pt x="38882" y="26392"/>
                  </a:lnTo>
                  <a:lnTo>
                    <a:pt x="39897" y="25997"/>
                  </a:lnTo>
                  <a:lnTo>
                    <a:pt x="40886" y="25601"/>
                  </a:lnTo>
                  <a:lnTo>
                    <a:pt x="41875" y="25180"/>
                  </a:lnTo>
                  <a:lnTo>
                    <a:pt x="42865" y="24735"/>
                  </a:lnTo>
                  <a:lnTo>
                    <a:pt x="43829" y="24290"/>
                  </a:lnTo>
                  <a:lnTo>
                    <a:pt x="44769" y="23820"/>
                  </a:lnTo>
                  <a:lnTo>
                    <a:pt x="45709" y="23350"/>
                  </a:lnTo>
                  <a:lnTo>
                    <a:pt x="46624" y="22855"/>
                  </a:lnTo>
                  <a:lnTo>
                    <a:pt x="47539" y="22361"/>
                  </a:lnTo>
                  <a:lnTo>
                    <a:pt x="48455" y="21841"/>
                  </a:lnTo>
                  <a:lnTo>
                    <a:pt x="49320" y="21322"/>
                  </a:lnTo>
                  <a:lnTo>
                    <a:pt x="50211" y="20778"/>
                  </a:lnTo>
                  <a:lnTo>
                    <a:pt x="51052" y="20209"/>
                  </a:lnTo>
                  <a:lnTo>
                    <a:pt x="51893" y="19640"/>
                  </a:lnTo>
                  <a:lnTo>
                    <a:pt x="52734" y="19046"/>
                  </a:lnTo>
                  <a:lnTo>
                    <a:pt x="53525" y="18453"/>
                  </a:lnTo>
                  <a:lnTo>
                    <a:pt x="54317" y="17834"/>
                  </a:lnTo>
                  <a:lnTo>
                    <a:pt x="55108" y="17216"/>
                  </a:lnTo>
                  <a:lnTo>
                    <a:pt x="55850" y="16573"/>
                  </a:lnTo>
                  <a:lnTo>
                    <a:pt x="56592" y="15930"/>
                  </a:lnTo>
                  <a:lnTo>
                    <a:pt x="57310" y="15262"/>
                  </a:lnTo>
                  <a:lnTo>
                    <a:pt x="58027" y="14569"/>
                  </a:lnTo>
                  <a:lnTo>
                    <a:pt x="58719" y="13877"/>
                  </a:lnTo>
                  <a:lnTo>
                    <a:pt x="59387" y="13159"/>
                  </a:lnTo>
                  <a:lnTo>
                    <a:pt x="60030" y="12442"/>
                  </a:lnTo>
                  <a:lnTo>
                    <a:pt x="60649" y="11700"/>
                  </a:lnTo>
                  <a:lnTo>
                    <a:pt x="61267" y="10958"/>
                  </a:lnTo>
                  <a:lnTo>
                    <a:pt x="61836" y="10191"/>
                  </a:lnTo>
                  <a:lnTo>
                    <a:pt x="62405" y="9424"/>
                  </a:lnTo>
                  <a:lnTo>
                    <a:pt x="62949" y="8633"/>
                  </a:lnTo>
                  <a:lnTo>
                    <a:pt x="63468" y="7841"/>
                  </a:lnTo>
                  <a:lnTo>
                    <a:pt x="63963" y="7000"/>
                  </a:lnTo>
                  <a:lnTo>
                    <a:pt x="64458" y="6184"/>
                  </a:lnTo>
                  <a:lnTo>
                    <a:pt x="64903" y="5343"/>
                  </a:lnTo>
                  <a:lnTo>
                    <a:pt x="65323" y="4478"/>
                  </a:lnTo>
                  <a:lnTo>
                    <a:pt x="65744" y="3612"/>
                  </a:lnTo>
                  <a:lnTo>
                    <a:pt x="66115" y="2721"/>
                  </a:lnTo>
                  <a:lnTo>
                    <a:pt x="66486" y="1831"/>
                  </a:lnTo>
                  <a:lnTo>
                    <a:pt x="66808" y="916"/>
                  </a:lnTo>
                  <a:lnTo>
                    <a:pt x="6712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698;p66"/>
            <p:cNvSpPr/>
            <p:nvPr/>
          </p:nvSpPr>
          <p:spPr>
            <a:xfrm>
              <a:off x="6259925" y="3964975"/>
              <a:ext cx="15475" cy="221400"/>
            </a:xfrm>
            <a:custGeom>
              <a:avLst/>
              <a:gdLst/>
              <a:ahLst/>
              <a:cxnLst/>
              <a:rect l="l" t="t" r="r" b="b"/>
              <a:pathLst>
                <a:path w="619" h="8856" fill="none" extrusionOk="0">
                  <a:moveTo>
                    <a:pt x="1" y="0"/>
                  </a:moveTo>
                  <a:lnTo>
                    <a:pt x="1" y="0"/>
                  </a:lnTo>
                  <a:lnTo>
                    <a:pt x="149" y="940"/>
                  </a:lnTo>
                  <a:lnTo>
                    <a:pt x="273" y="1855"/>
                  </a:lnTo>
                  <a:lnTo>
                    <a:pt x="372" y="2795"/>
                  </a:lnTo>
                  <a:lnTo>
                    <a:pt x="470" y="3711"/>
                  </a:lnTo>
                  <a:lnTo>
                    <a:pt x="470" y="3711"/>
                  </a:lnTo>
                  <a:lnTo>
                    <a:pt x="569" y="4997"/>
                  </a:lnTo>
                  <a:lnTo>
                    <a:pt x="619" y="6283"/>
                  </a:lnTo>
                  <a:lnTo>
                    <a:pt x="619" y="7569"/>
                  </a:lnTo>
                  <a:lnTo>
                    <a:pt x="569" y="8855"/>
                  </a:lnTo>
                  <a:lnTo>
                    <a:pt x="569" y="8855"/>
                  </a:lnTo>
                  <a:lnTo>
                    <a:pt x="594" y="8509"/>
                  </a:lnTo>
                  <a:lnTo>
                    <a:pt x="594" y="8509"/>
                  </a:lnTo>
                  <a:lnTo>
                    <a:pt x="619" y="7470"/>
                  </a:lnTo>
                  <a:lnTo>
                    <a:pt x="619" y="6407"/>
                  </a:lnTo>
                  <a:lnTo>
                    <a:pt x="569" y="5343"/>
                  </a:lnTo>
                  <a:lnTo>
                    <a:pt x="520" y="4279"/>
                  </a:lnTo>
                  <a:lnTo>
                    <a:pt x="421" y="3216"/>
                  </a:lnTo>
                  <a:lnTo>
                    <a:pt x="297" y="2152"/>
                  </a:lnTo>
                  <a:lnTo>
                    <a:pt x="174" y="106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699;p66"/>
            <p:cNvSpPr/>
            <p:nvPr/>
          </p:nvSpPr>
          <p:spPr>
            <a:xfrm>
              <a:off x="5978575" y="3700325"/>
              <a:ext cx="280750" cy="305475"/>
            </a:xfrm>
            <a:custGeom>
              <a:avLst/>
              <a:gdLst/>
              <a:ahLst/>
              <a:cxnLst/>
              <a:rect l="l" t="t" r="r" b="b"/>
              <a:pathLst>
                <a:path w="11230" h="12219" fill="none" extrusionOk="0">
                  <a:moveTo>
                    <a:pt x="8163" y="0"/>
                  </a:moveTo>
                  <a:lnTo>
                    <a:pt x="8163" y="0"/>
                  </a:lnTo>
                  <a:lnTo>
                    <a:pt x="8163" y="0"/>
                  </a:lnTo>
                  <a:lnTo>
                    <a:pt x="6060" y="272"/>
                  </a:lnTo>
                  <a:lnTo>
                    <a:pt x="4007" y="594"/>
                  </a:lnTo>
                  <a:lnTo>
                    <a:pt x="1979" y="940"/>
                  </a:lnTo>
                  <a:lnTo>
                    <a:pt x="0" y="1360"/>
                  </a:lnTo>
                  <a:lnTo>
                    <a:pt x="0" y="1360"/>
                  </a:lnTo>
                  <a:lnTo>
                    <a:pt x="297" y="2721"/>
                  </a:lnTo>
                  <a:lnTo>
                    <a:pt x="545" y="4081"/>
                  </a:lnTo>
                  <a:lnTo>
                    <a:pt x="767" y="5466"/>
                  </a:lnTo>
                  <a:lnTo>
                    <a:pt x="940" y="6827"/>
                  </a:lnTo>
                  <a:lnTo>
                    <a:pt x="1064" y="8187"/>
                  </a:lnTo>
                  <a:lnTo>
                    <a:pt x="1138" y="9523"/>
                  </a:lnTo>
                  <a:lnTo>
                    <a:pt x="1188" y="10883"/>
                  </a:lnTo>
                  <a:lnTo>
                    <a:pt x="1188" y="12219"/>
                  </a:lnTo>
                  <a:lnTo>
                    <a:pt x="1188" y="12219"/>
                  </a:lnTo>
                  <a:lnTo>
                    <a:pt x="2375" y="11922"/>
                  </a:lnTo>
                  <a:lnTo>
                    <a:pt x="3587" y="11650"/>
                  </a:lnTo>
                  <a:lnTo>
                    <a:pt x="4799" y="11403"/>
                  </a:lnTo>
                  <a:lnTo>
                    <a:pt x="6060" y="11155"/>
                  </a:lnTo>
                  <a:lnTo>
                    <a:pt x="7322" y="10957"/>
                  </a:lnTo>
                  <a:lnTo>
                    <a:pt x="8608" y="10784"/>
                  </a:lnTo>
                  <a:lnTo>
                    <a:pt x="9894" y="10636"/>
                  </a:lnTo>
                  <a:lnTo>
                    <a:pt x="11230" y="10512"/>
                  </a:lnTo>
                  <a:lnTo>
                    <a:pt x="11230" y="10512"/>
                  </a:lnTo>
                  <a:lnTo>
                    <a:pt x="11057" y="9597"/>
                  </a:lnTo>
                  <a:lnTo>
                    <a:pt x="10884" y="8707"/>
                  </a:lnTo>
                  <a:lnTo>
                    <a:pt x="10884" y="8707"/>
                  </a:lnTo>
                  <a:lnTo>
                    <a:pt x="10884" y="8707"/>
                  </a:lnTo>
                  <a:lnTo>
                    <a:pt x="10636" y="7717"/>
                  </a:lnTo>
                  <a:lnTo>
                    <a:pt x="10414" y="6753"/>
                  </a:lnTo>
                  <a:lnTo>
                    <a:pt x="10141" y="5763"/>
                  </a:lnTo>
                  <a:lnTo>
                    <a:pt x="9845" y="4798"/>
                  </a:lnTo>
                  <a:lnTo>
                    <a:pt x="9548" y="3834"/>
                  </a:lnTo>
                  <a:lnTo>
                    <a:pt x="9226" y="2844"/>
                  </a:lnTo>
                  <a:lnTo>
                    <a:pt x="8880" y="1880"/>
                  </a:lnTo>
                  <a:lnTo>
                    <a:pt x="8534" y="915"/>
                  </a:lnTo>
                  <a:lnTo>
                    <a:pt x="8534" y="915"/>
                  </a:lnTo>
                  <a:lnTo>
                    <a:pt x="8534" y="915"/>
                  </a:lnTo>
                  <a:lnTo>
                    <a:pt x="81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700;p66"/>
            <p:cNvSpPr/>
            <p:nvPr/>
          </p:nvSpPr>
          <p:spPr>
            <a:xfrm>
              <a:off x="4859350" y="3963125"/>
              <a:ext cx="1416050" cy="1220050"/>
            </a:xfrm>
            <a:custGeom>
              <a:avLst/>
              <a:gdLst/>
              <a:ahLst/>
              <a:cxnLst/>
              <a:rect l="l" t="t" r="r" b="b"/>
              <a:pathLst>
                <a:path w="56642" h="48802" extrusionOk="0">
                  <a:moveTo>
                    <a:pt x="55999" y="0"/>
                  </a:moveTo>
                  <a:lnTo>
                    <a:pt x="54663" y="124"/>
                  </a:lnTo>
                  <a:lnTo>
                    <a:pt x="53377" y="272"/>
                  </a:lnTo>
                  <a:lnTo>
                    <a:pt x="52091" y="445"/>
                  </a:lnTo>
                  <a:lnTo>
                    <a:pt x="50829" y="643"/>
                  </a:lnTo>
                  <a:lnTo>
                    <a:pt x="49568" y="891"/>
                  </a:lnTo>
                  <a:lnTo>
                    <a:pt x="48356" y="1138"/>
                  </a:lnTo>
                  <a:lnTo>
                    <a:pt x="47144" y="1410"/>
                  </a:lnTo>
                  <a:lnTo>
                    <a:pt x="45957" y="1707"/>
                  </a:lnTo>
                  <a:lnTo>
                    <a:pt x="45907" y="2820"/>
                  </a:lnTo>
                  <a:lnTo>
                    <a:pt x="45833" y="3908"/>
                  </a:lnTo>
                  <a:lnTo>
                    <a:pt x="45709" y="4997"/>
                  </a:lnTo>
                  <a:lnTo>
                    <a:pt x="45561" y="6085"/>
                  </a:lnTo>
                  <a:lnTo>
                    <a:pt x="45363" y="7148"/>
                  </a:lnTo>
                  <a:lnTo>
                    <a:pt x="45140" y="8212"/>
                  </a:lnTo>
                  <a:lnTo>
                    <a:pt x="44868" y="9276"/>
                  </a:lnTo>
                  <a:lnTo>
                    <a:pt x="44547" y="10314"/>
                  </a:lnTo>
                  <a:lnTo>
                    <a:pt x="44176" y="11329"/>
                  </a:lnTo>
                  <a:lnTo>
                    <a:pt x="43780" y="12343"/>
                  </a:lnTo>
                  <a:lnTo>
                    <a:pt x="43335" y="13357"/>
                  </a:lnTo>
                  <a:lnTo>
                    <a:pt x="42865" y="14346"/>
                  </a:lnTo>
                  <a:lnTo>
                    <a:pt x="42321" y="15311"/>
                  </a:lnTo>
                  <a:lnTo>
                    <a:pt x="41727" y="16275"/>
                  </a:lnTo>
                  <a:lnTo>
                    <a:pt x="41109" y="17215"/>
                  </a:lnTo>
                  <a:lnTo>
                    <a:pt x="40416" y="18130"/>
                  </a:lnTo>
                  <a:lnTo>
                    <a:pt x="39798" y="18897"/>
                  </a:lnTo>
                  <a:lnTo>
                    <a:pt x="39130" y="19664"/>
                  </a:lnTo>
                  <a:lnTo>
                    <a:pt x="38437" y="20406"/>
                  </a:lnTo>
                  <a:lnTo>
                    <a:pt x="37695" y="21123"/>
                  </a:lnTo>
                  <a:lnTo>
                    <a:pt x="36929" y="21865"/>
                  </a:lnTo>
                  <a:lnTo>
                    <a:pt x="36137" y="22558"/>
                  </a:lnTo>
                  <a:lnTo>
                    <a:pt x="35271" y="23275"/>
                  </a:lnTo>
                  <a:lnTo>
                    <a:pt x="34406" y="23943"/>
                  </a:lnTo>
                  <a:lnTo>
                    <a:pt x="33491" y="24611"/>
                  </a:lnTo>
                  <a:lnTo>
                    <a:pt x="32551" y="25279"/>
                  </a:lnTo>
                  <a:lnTo>
                    <a:pt x="31586" y="25922"/>
                  </a:lnTo>
                  <a:lnTo>
                    <a:pt x="30572" y="26565"/>
                  </a:lnTo>
                  <a:lnTo>
                    <a:pt x="29558" y="27183"/>
                  </a:lnTo>
                  <a:lnTo>
                    <a:pt x="28494" y="27777"/>
                  </a:lnTo>
                  <a:lnTo>
                    <a:pt x="27406" y="28371"/>
                  </a:lnTo>
                  <a:lnTo>
                    <a:pt x="26293" y="28939"/>
                  </a:lnTo>
                  <a:lnTo>
                    <a:pt x="25155" y="29508"/>
                  </a:lnTo>
                  <a:lnTo>
                    <a:pt x="23993" y="30052"/>
                  </a:lnTo>
                  <a:lnTo>
                    <a:pt x="22805" y="30572"/>
                  </a:lnTo>
                  <a:lnTo>
                    <a:pt x="21593" y="31091"/>
                  </a:lnTo>
                  <a:lnTo>
                    <a:pt x="20381" y="31586"/>
                  </a:lnTo>
                  <a:lnTo>
                    <a:pt x="19120" y="32056"/>
                  </a:lnTo>
                  <a:lnTo>
                    <a:pt x="17858" y="32526"/>
                  </a:lnTo>
                  <a:lnTo>
                    <a:pt x="16572" y="32971"/>
                  </a:lnTo>
                  <a:lnTo>
                    <a:pt x="15286" y="33392"/>
                  </a:lnTo>
                  <a:lnTo>
                    <a:pt x="13950" y="33812"/>
                  </a:lnTo>
                  <a:lnTo>
                    <a:pt x="12615" y="34208"/>
                  </a:lnTo>
                  <a:lnTo>
                    <a:pt x="11279" y="34579"/>
                  </a:lnTo>
                  <a:lnTo>
                    <a:pt x="9919" y="34950"/>
                  </a:lnTo>
                  <a:lnTo>
                    <a:pt x="8534" y="35296"/>
                  </a:lnTo>
                  <a:lnTo>
                    <a:pt x="7148" y="35618"/>
                  </a:lnTo>
                  <a:lnTo>
                    <a:pt x="5763" y="35915"/>
                  </a:lnTo>
                  <a:lnTo>
                    <a:pt x="4823" y="37720"/>
                  </a:lnTo>
                  <a:lnTo>
                    <a:pt x="3933" y="39476"/>
                  </a:lnTo>
                  <a:lnTo>
                    <a:pt x="3141" y="41208"/>
                  </a:lnTo>
                  <a:lnTo>
                    <a:pt x="2375" y="42865"/>
                  </a:lnTo>
                  <a:lnTo>
                    <a:pt x="1707" y="44473"/>
                  </a:lnTo>
                  <a:lnTo>
                    <a:pt x="1089" y="45981"/>
                  </a:lnTo>
                  <a:lnTo>
                    <a:pt x="520" y="47441"/>
                  </a:lnTo>
                  <a:lnTo>
                    <a:pt x="0" y="48801"/>
                  </a:lnTo>
                  <a:lnTo>
                    <a:pt x="1113" y="48752"/>
                  </a:lnTo>
                  <a:lnTo>
                    <a:pt x="2226" y="48677"/>
                  </a:lnTo>
                  <a:lnTo>
                    <a:pt x="4452" y="48504"/>
                  </a:lnTo>
                  <a:lnTo>
                    <a:pt x="5912" y="48381"/>
                  </a:lnTo>
                  <a:lnTo>
                    <a:pt x="7371" y="48208"/>
                  </a:lnTo>
                  <a:lnTo>
                    <a:pt x="8830" y="48010"/>
                  </a:lnTo>
                  <a:lnTo>
                    <a:pt x="10290" y="47812"/>
                  </a:lnTo>
                  <a:lnTo>
                    <a:pt x="11724" y="47564"/>
                  </a:lnTo>
                  <a:lnTo>
                    <a:pt x="13159" y="47317"/>
                  </a:lnTo>
                  <a:lnTo>
                    <a:pt x="14593" y="47045"/>
                  </a:lnTo>
                  <a:lnTo>
                    <a:pt x="16003" y="46723"/>
                  </a:lnTo>
                  <a:lnTo>
                    <a:pt x="17710" y="46328"/>
                  </a:lnTo>
                  <a:lnTo>
                    <a:pt x="19417" y="45882"/>
                  </a:lnTo>
                  <a:lnTo>
                    <a:pt x="20901" y="45487"/>
                  </a:lnTo>
                  <a:lnTo>
                    <a:pt x="22360" y="45042"/>
                  </a:lnTo>
                  <a:lnTo>
                    <a:pt x="23819" y="44572"/>
                  </a:lnTo>
                  <a:lnTo>
                    <a:pt x="25229" y="44102"/>
                  </a:lnTo>
                  <a:lnTo>
                    <a:pt x="26639" y="43582"/>
                  </a:lnTo>
                  <a:lnTo>
                    <a:pt x="28049" y="43038"/>
                  </a:lnTo>
                  <a:lnTo>
                    <a:pt x="29409" y="42469"/>
                  </a:lnTo>
                  <a:lnTo>
                    <a:pt x="30770" y="41876"/>
                  </a:lnTo>
                  <a:lnTo>
                    <a:pt x="32081" y="41257"/>
                  </a:lnTo>
                  <a:lnTo>
                    <a:pt x="33392" y="40614"/>
                  </a:lnTo>
                  <a:lnTo>
                    <a:pt x="34678" y="39946"/>
                  </a:lnTo>
                  <a:lnTo>
                    <a:pt x="35915" y="39254"/>
                  </a:lnTo>
                  <a:lnTo>
                    <a:pt x="37151" y="38512"/>
                  </a:lnTo>
                  <a:lnTo>
                    <a:pt x="38338" y="37770"/>
                  </a:lnTo>
                  <a:lnTo>
                    <a:pt x="39526" y="37003"/>
                  </a:lnTo>
                  <a:lnTo>
                    <a:pt x="40663" y="36187"/>
                  </a:lnTo>
                  <a:lnTo>
                    <a:pt x="41406" y="35642"/>
                  </a:lnTo>
                  <a:lnTo>
                    <a:pt x="42148" y="35049"/>
                  </a:lnTo>
                  <a:lnTo>
                    <a:pt x="43285" y="34158"/>
                  </a:lnTo>
                  <a:lnTo>
                    <a:pt x="44374" y="33218"/>
                  </a:lnTo>
                  <a:lnTo>
                    <a:pt x="45412" y="32254"/>
                  </a:lnTo>
                  <a:lnTo>
                    <a:pt x="46427" y="31240"/>
                  </a:lnTo>
                  <a:lnTo>
                    <a:pt x="47416" y="30226"/>
                  </a:lnTo>
                  <a:lnTo>
                    <a:pt x="48331" y="29187"/>
                  </a:lnTo>
                  <a:lnTo>
                    <a:pt x="49222" y="28098"/>
                  </a:lnTo>
                  <a:lnTo>
                    <a:pt x="50063" y="26985"/>
                  </a:lnTo>
                  <a:lnTo>
                    <a:pt x="50879" y="25848"/>
                  </a:lnTo>
                  <a:lnTo>
                    <a:pt x="51621" y="24685"/>
                  </a:lnTo>
                  <a:lnTo>
                    <a:pt x="52338" y="23473"/>
                  </a:lnTo>
                  <a:lnTo>
                    <a:pt x="53006" y="22261"/>
                  </a:lnTo>
                  <a:lnTo>
                    <a:pt x="53600" y="21000"/>
                  </a:lnTo>
                  <a:lnTo>
                    <a:pt x="54168" y="19738"/>
                  </a:lnTo>
                  <a:lnTo>
                    <a:pt x="54663" y="18427"/>
                  </a:lnTo>
                  <a:lnTo>
                    <a:pt x="54910" y="17759"/>
                  </a:lnTo>
                  <a:lnTo>
                    <a:pt x="55133" y="17092"/>
                  </a:lnTo>
                  <a:lnTo>
                    <a:pt x="55430" y="16078"/>
                  </a:lnTo>
                  <a:lnTo>
                    <a:pt x="55702" y="15063"/>
                  </a:lnTo>
                  <a:lnTo>
                    <a:pt x="55925" y="14049"/>
                  </a:lnTo>
                  <a:lnTo>
                    <a:pt x="56122" y="13035"/>
                  </a:lnTo>
                  <a:lnTo>
                    <a:pt x="56296" y="11996"/>
                  </a:lnTo>
                  <a:lnTo>
                    <a:pt x="56419" y="10982"/>
                  </a:lnTo>
                  <a:lnTo>
                    <a:pt x="56518" y="9943"/>
                  </a:lnTo>
                  <a:lnTo>
                    <a:pt x="56592" y="8929"/>
                  </a:lnTo>
                  <a:lnTo>
                    <a:pt x="56642" y="7643"/>
                  </a:lnTo>
                  <a:lnTo>
                    <a:pt x="56642" y="6357"/>
                  </a:lnTo>
                  <a:lnTo>
                    <a:pt x="56592" y="5071"/>
                  </a:lnTo>
                  <a:lnTo>
                    <a:pt x="56493" y="3785"/>
                  </a:lnTo>
                  <a:lnTo>
                    <a:pt x="56395" y="2869"/>
                  </a:lnTo>
                  <a:lnTo>
                    <a:pt x="56296" y="1929"/>
                  </a:lnTo>
                  <a:lnTo>
                    <a:pt x="56172" y="1014"/>
                  </a:lnTo>
                  <a:lnTo>
                    <a:pt x="56024" y="74"/>
                  </a:lnTo>
                  <a:lnTo>
                    <a:pt x="55999"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701;p66"/>
            <p:cNvSpPr/>
            <p:nvPr/>
          </p:nvSpPr>
          <p:spPr>
            <a:xfrm>
              <a:off x="4859350" y="3963125"/>
              <a:ext cx="1416050" cy="1220050"/>
            </a:xfrm>
            <a:custGeom>
              <a:avLst/>
              <a:gdLst/>
              <a:ahLst/>
              <a:cxnLst/>
              <a:rect l="l" t="t" r="r" b="b"/>
              <a:pathLst>
                <a:path w="56642" h="48802" fill="none" extrusionOk="0">
                  <a:moveTo>
                    <a:pt x="55999" y="0"/>
                  </a:moveTo>
                  <a:lnTo>
                    <a:pt x="55999" y="0"/>
                  </a:lnTo>
                  <a:lnTo>
                    <a:pt x="55999" y="0"/>
                  </a:lnTo>
                  <a:lnTo>
                    <a:pt x="55999" y="0"/>
                  </a:lnTo>
                  <a:lnTo>
                    <a:pt x="54663" y="124"/>
                  </a:lnTo>
                  <a:lnTo>
                    <a:pt x="53377" y="272"/>
                  </a:lnTo>
                  <a:lnTo>
                    <a:pt x="52091" y="445"/>
                  </a:lnTo>
                  <a:lnTo>
                    <a:pt x="50829" y="643"/>
                  </a:lnTo>
                  <a:lnTo>
                    <a:pt x="49568" y="891"/>
                  </a:lnTo>
                  <a:lnTo>
                    <a:pt x="48356" y="1138"/>
                  </a:lnTo>
                  <a:lnTo>
                    <a:pt x="47144" y="1410"/>
                  </a:lnTo>
                  <a:lnTo>
                    <a:pt x="45957" y="1707"/>
                  </a:lnTo>
                  <a:lnTo>
                    <a:pt x="45957" y="1707"/>
                  </a:lnTo>
                  <a:lnTo>
                    <a:pt x="45907" y="2820"/>
                  </a:lnTo>
                  <a:lnTo>
                    <a:pt x="45833" y="3908"/>
                  </a:lnTo>
                  <a:lnTo>
                    <a:pt x="45709" y="4997"/>
                  </a:lnTo>
                  <a:lnTo>
                    <a:pt x="45561" y="6085"/>
                  </a:lnTo>
                  <a:lnTo>
                    <a:pt x="45363" y="7148"/>
                  </a:lnTo>
                  <a:lnTo>
                    <a:pt x="45140" y="8212"/>
                  </a:lnTo>
                  <a:lnTo>
                    <a:pt x="44868" y="9276"/>
                  </a:lnTo>
                  <a:lnTo>
                    <a:pt x="44547" y="10314"/>
                  </a:lnTo>
                  <a:lnTo>
                    <a:pt x="44176" y="11329"/>
                  </a:lnTo>
                  <a:lnTo>
                    <a:pt x="43780" y="12343"/>
                  </a:lnTo>
                  <a:lnTo>
                    <a:pt x="43335" y="13357"/>
                  </a:lnTo>
                  <a:lnTo>
                    <a:pt x="42865" y="14346"/>
                  </a:lnTo>
                  <a:lnTo>
                    <a:pt x="42321" y="15311"/>
                  </a:lnTo>
                  <a:lnTo>
                    <a:pt x="41727" y="16275"/>
                  </a:lnTo>
                  <a:lnTo>
                    <a:pt x="41109" y="17215"/>
                  </a:lnTo>
                  <a:lnTo>
                    <a:pt x="40416" y="18130"/>
                  </a:lnTo>
                  <a:lnTo>
                    <a:pt x="40416" y="18130"/>
                  </a:lnTo>
                  <a:lnTo>
                    <a:pt x="39798" y="18897"/>
                  </a:lnTo>
                  <a:lnTo>
                    <a:pt x="39130" y="19664"/>
                  </a:lnTo>
                  <a:lnTo>
                    <a:pt x="38437" y="20406"/>
                  </a:lnTo>
                  <a:lnTo>
                    <a:pt x="37695" y="21123"/>
                  </a:lnTo>
                  <a:lnTo>
                    <a:pt x="36929" y="21865"/>
                  </a:lnTo>
                  <a:lnTo>
                    <a:pt x="36137" y="22558"/>
                  </a:lnTo>
                  <a:lnTo>
                    <a:pt x="35271" y="23275"/>
                  </a:lnTo>
                  <a:lnTo>
                    <a:pt x="34406" y="23943"/>
                  </a:lnTo>
                  <a:lnTo>
                    <a:pt x="33491" y="24611"/>
                  </a:lnTo>
                  <a:lnTo>
                    <a:pt x="32551" y="25279"/>
                  </a:lnTo>
                  <a:lnTo>
                    <a:pt x="31586" y="25922"/>
                  </a:lnTo>
                  <a:lnTo>
                    <a:pt x="30572" y="26565"/>
                  </a:lnTo>
                  <a:lnTo>
                    <a:pt x="29558" y="27183"/>
                  </a:lnTo>
                  <a:lnTo>
                    <a:pt x="28494" y="27777"/>
                  </a:lnTo>
                  <a:lnTo>
                    <a:pt x="27406" y="28371"/>
                  </a:lnTo>
                  <a:lnTo>
                    <a:pt x="26293" y="28939"/>
                  </a:lnTo>
                  <a:lnTo>
                    <a:pt x="25155" y="29508"/>
                  </a:lnTo>
                  <a:lnTo>
                    <a:pt x="23993" y="30052"/>
                  </a:lnTo>
                  <a:lnTo>
                    <a:pt x="22805" y="30572"/>
                  </a:lnTo>
                  <a:lnTo>
                    <a:pt x="21593" y="31091"/>
                  </a:lnTo>
                  <a:lnTo>
                    <a:pt x="20381" y="31586"/>
                  </a:lnTo>
                  <a:lnTo>
                    <a:pt x="19120" y="32056"/>
                  </a:lnTo>
                  <a:lnTo>
                    <a:pt x="17858" y="32526"/>
                  </a:lnTo>
                  <a:lnTo>
                    <a:pt x="16572" y="32971"/>
                  </a:lnTo>
                  <a:lnTo>
                    <a:pt x="15286" y="33392"/>
                  </a:lnTo>
                  <a:lnTo>
                    <a:pt x="13950" y="33812"/>
                  </a:lnTo>
                  <a:lnTo>
                    <a:pt x="12615" y="34208"/>
                  </a:lnTo>
                  <a:lnTo>
                    <a:pt x="11279" y="34579"/>
                  </a:lnTo>
                  <a:lnTo>
                    <a:pt x="9919" y="34950"/>
                  </a:lnTo>
                  <a:lnTo>
                    <a:pt x="8534" y="35296"/>
                  </a:lnTo>
                  <a:lnTo>
                    <a:pt x="7148" y="35618"/>
                  </a:lnTo>
                  <a:lnTo>
                    <a:pt x="5763" y="35915"/>
                  </a:lnTo>
                  <a:lnTo>
                    <a:pt x="5763" y="35915"/>
                  </a:lnTo>
                  <a:lnTo>
                    <a:pt x="4823" y="37720"/>
                  </a:lnTo>
                  <a:lnTo>
                    <a:pt x="3933" y="39476"/>
                  </a:lnTo>
                  <a:lnTo>
                    <a:pt x="3141" y="41208"/>
                  </a:lnTo>
                  <a:lnTo>
                    <a:pt x="2375" y="42865"/>
                  </a:lnTo>
                  <a:lnTo>
                    <a:pt x="1707" y="44473"/>
                  </a:lnTo>
                  <a:lnTo>
                    <a:pt x="1089" y="45981"/>
                  </a:lnTo>
                  <a:lnTo>
                    <a:pt x="520" y="47441"/>
                  </a:lnTo>
                  <a:lnTo>
                    <a:pt x="0" y="48801"/>
                  </a:lnTo>
                  <a:lnTo>
                    <a:pt x="0" y="48801"/>
                  </a:lnTo>
                  <a:lnTo>
                    <a:pt x="1113" y="48752"/>
                  </a:lnTo>
                  <a:lnTo>
                    <a:pt x="2226" y="48677"/>
                  </a:lnTo>
                  <a:lnTo>
                    <a:pt x="4452" y="48504"/>
                  </a:lnTo>
                  <a:lnTo>
                    <a:pt x="4452" y="48504"/>
                  </a:lnTo>
                  <a:lnTo>
                    <a:pt x="5912" y="48381"/>
                  </a:lnTo>
                  <a:lnTo>
                    <a:pt x="7371" y="48208"/>
                  </a:lnTo>
                  <a:lnTo>
                    <a:pt x="8830" y="48010"/>
                  </a:lnTo>
                  <a:lnTo>
                    <a:pt x="10290" y="47812"/>
                  </a:lnTo>
                  <a:lnTo>
                    <a:pt x="11724" y="47564"/>
                  </a:lnTo>
                  <a:lnTo>
                    <a:pt x="13159" y="47317"/>
                  </a:lnTo>
                  <a:lnTo>
                    <a:pt x="14593" y="47045"/>
                  </a:lnTo>
                  <a:lnTo>
                    <a:pt x="16003" y="46723"/>
                  </a:lnTo>
                  <a:lnTo>
                    <a:pt x="16003" y="46723"/>
                  </a:lnTo>
                  <a:lnTo>
                    <a:pt x="17710" y="46328"/>
                  </a:lnTo>
                  <a:lnTo>
                    <a:pt x="19417" y="45882"/>
                  </a:lnTo>
                  <a:lnTo>
                    <a:pt x="19417" y="45882"/>
                  </a:lnTo>
                  <a:lnTo>
                    <a:pt x="20901" y="45487"/>
                  </a:lnTo>
                  <a:lnTo>
                    <a:pt x="22360" y="45042"/>
                  </a:lnTo>
                  <a:lnTo>
                    <a:pt x="23819" y="44572"/>
                  </a:lnTo>
                  <a:lnTo>
                    <a:pt x="25229" y="44102"/>
                  </a:lnTo>
                  <a:lnTo>
                    <a:pt x="26639" y="43582"/>
                  </a:lnTo>
                  <a:lnTo>
                    <a:pt x="28049" y="43038"/>
                  </a:lnTo>
                  <a:lnTo>
                    <a:pt x="29409" y="42469"/>
                  </a:lnTo>
                  <a:lnTo>
                    <a:pt x="30770" y="41876"/>
                  </a:lnTo>
                  <a:lnTo>
                    <a:pt x="32081" y="41257"/>
                  </a:lnTo>
                  <a:lnTo>
                    <a:pt x="33392" y="40614"/>
                  </a:lnTo>
                  <a:lnTo>
                    <a:pt x="34678" y="39946"/>
                  </a:lnTo>
                  <a:lnTo>
                    <a:pt x="35915" y="39254"/>
                  </a:lnTo>
                  <a:lnTo>
                    <a:pt x="37151" y="38512"/>
                  </a:lnTo>
                  <a:lnTo>
                    <a:pt x="38338" y="37770"/>
                  </a:lnTo>
                  <a:lnTo>
                    <a:pt x="39526" y="37003"/>
                  </a:lnTo>
                  <a:lnTo>
                    <a:pt x="40663" y="36187"/>
                  </a:lnTo>
                  <a:lnTo>
                    <a:pt x="40663" y="36187"/>
                  </a:lnTo>
                  <a:lnTo>
                    <a:pt x="41406" y="35642"/>
                  </a:lnTo>
                  <a:lnTo>
                    <a:pt x="42148" y="35049"/>
                  </a:lnTo>
                  <a:lnTo>
                    <a:pt x="42148" y="35049"/>
                  </a:lnTo>
                  <a:lnTo>
                    <a:pt x="43285" y="34158"/>
                  </a:lnTo>
                  <a:lnTo>
                    <a:pt x="44374" y="33218"/>
                  </a:lnTo>
                  <a:lnTo>
                    <a:pt x="45412" y="32254"/>
                  </a:lnTo>
                  <a:lnTo>
                    <a:pt x="46427" y="31240"/>
                  </a:lnTo>
                  <a:lnTo>
                    <a:pt x="47416" y="30226"/>
                  </a:lnTo>
                  <a:lnTo>
                    <a:pt x="48331" y="29187"/>
                  </a:lnTo>
                  <a:lnTo>
                    <a:pt x="49222" y="28098"/>
                  </a:lnTo>
                  <a:lnTo>
                    <a:pt x="50063" y="26985"/>
                  </a:lnTo>
                  <a:lnTo>
                    <a:pt x="50879" y="25848"/>
                  </a:lnTo>
                  <a:lnTo>
                    <a:pt x="51621" y="24685"/>
                  </a:lnTo>
                  <a:lnTo>
                    <a:pt x="52338" y="23473"/>
                  </a:lnTo>
                  <a:lnTo>
                    <a:pt x="53006" y="22261"/>
                  </a:lnTo>
                  <a:lnTo>
                    <a:pt x="53600" y="21000"/>
                  </a:lnTo>
                  <a:lnTo>
                    <a:pt x="54168" y="19738"/>
                  </a:lnTo>
                  <a:lnTo>
                    <a:pt x="54663" y="18427"/>
                  </a:lnTo>
                  <a:lnTo>
                    <a:pt x="54910" y="17759"/>
                  </a:lnTo>
                  <a:lnTo>
                    <a:pt x="55133" y="17092"/>
                  </a:lnTo>
                  <a:lnTo>
                    <a:pt x="55133" y="17092"/>
                  </a:lnTo>
                  <a:lnTo>
                    <a:pt x="55133" y="17092"/>
                  </a:lnTo>
                  <a:lnTo>
                    <a:pt x="55430" y="16078"/>
                  </a:lnTo>
                  <a:lnTo>
                    <a:pt x="55702" y="15063"/>
                  </a:lnTo>
                  <a:lnTo>
                    <a:pt x="55925" y="14049"/>
                  </a:lnTo>
                  <a:lnTo>
                    <a:pt x="56122" y="13035"/>
                  </a:lnTo>
                  <a:lnTo>
                    <a:pt x="56296" y="11996"/>
                  </a:lnTo>
                  <a:lnTo>
                    <a:pt x="56419" y="10982"/>
                  </a:lnTo>
                  <a:lnTo>
                    <a:pt x="56518" y="9943"/>
                  </a:lnTo>
                  <a:lnTo>
                    <a:pt x="56592" y="8929"/>
                  </a:lnTo>
                  <a:lnTo>
                    <a:pt x="56592" y="8929"/>
                  </a:lnTo>
                  <a:lnTo>
                    <a:pt x="56642" y="7643"/>
                  </a:lnTo>
                  <a:lnTo>
                    <a:pt x="56642" y="6357"/>
                  </a:lnTo>
                  <a:lnTo>
                    <a:pt x="56592" y="5071"/>
                  </a:lnTo>
                  <a:lnTo>
                    <a:pt x="56493" y="3785"/>
                  </a:lnTo>
                  <a:lnTo>
                    <a:pt x="56493" y="3785"/>
                  </a:lnTo>
                  <a:lnTo>
                    <a:pt x="56395" y="2869"/>
                  </a:lnTo>
                  <a:lnTo>
                    <a:pt x="56296" y="1929"/>
                  </a:lnTo>
                  <a:lnTo>
                    <a:pt x="56172" y="1014"/>
                  </a:lnTo>
                  <a:lnTo>
                    <a:pt x="56024" y="74"/>
                  </a:lnTo>
                  <a:lnTo>
                    <a:pt x="56024" y="74"/>
                  </a:lnTo>
                  <a:lnTo>
                    <a:pt x="559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702;p66"/>
            <p:cNvSpPr/>
            <p:nvPr/>
          </p:nvSpPr>
          <p:spPr>
            <a:xfrm>
              <a:off x="3338800" y="4099775"/>
              <a:ext cx="5600" cy="74850"/>
            </a:xfrm>
            <a:custGeom>
              <a:avLst/>
              <a:gdLst/>
              <a:ahLst/>
              <a:cxnLst/>
              <a:rect l="l" t="t" r="r" b="b"/>
              <a:pathLst>
                <a:path w="224" h="2994" extrusionOk="0">
                  <a:moveTo>
                    <a:pt x="223" y="0"/>
                  </a:moveTo>
                  <a:lnTo>
                    <a:pt x="99" y="1485"/>
                  </a:lnTo>
                  <a:lnTo>
                    <a:pt x="0" y="2993"/>
                  </a:lnTo>
                  <a:lnTo>
                    <a:pt x="99" y="1509"/>
                  </a:lnTo>
                  <a:lnTo>
                    <a:pt x="223" y="0"/>
                  </a:lnTo>
                  <a:close/>
                </a:path>
              </a:pathLst>
            </a:custGeom>
            <a:solidFill>
              <a:srgbClr val="1F3E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703;p66"/>
            <p:cNvSpPr/>
            <p:nvPr/>
          </p:nvSpPr>
          <p:spPr>
            <a:xfrm>
              <a:off x="3435875" y="4595700"/>
              <a:ext cx="25" cy="650"/>
            </a:xfrm>
            <a:custGeom>
              <a:avLst/>
              <a:gdLst/>
              <a:ahLst/>
              <a:cxnLst/>
              <a:rect l="l" t="t" r="r" b="b"/>
              <a:pathLst>
                <a:path w="1" h="26" fill="none" extrusionOk="0">
                  <a:moveTo>
                    <a:pt x="1" y="0"/>
                  </a:moveTo>
                  <a:lnTo>
                    <a:pt x="1" y="0"/>
                  </a:lnTo>
                  <a:lnTo>
                    <a:pt x="1" y="25"/>
                  </a:lnTo>
                  <a:lnTo>
                    <a:pt x="1" y="25"/>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704;p66"/>
            <p:cNvSpPr/>
            <p:nvPr/>
          </p:nvSpPr>
          <p:spPr>
            <a:xfrm>
              <a:off x="3361675" y="44108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705;p66"/>
            <p:cNvSpPr/>
            <p:nvPr/>
          </p:nvSpPr>
          <p:spPr>
            <a:xfrm>
              <a:off x="3338175" y="4062050"/>
              <a:ext cx="23525" cy="348775"/>
            </a:xfrm>
            <a:custGeom>
              <a:avLst/>
              <a:gdLst/>
              <a:ahLst/>
              <a:cxnLst/>
              <a:rect l="l" t="t" r="r" b="b"/>
              <a:pathLst>
                <a:path w="941" h="13951" fill="none" extrusionOk="0">
                  <a:moveTo>
                    <a:pt x="446" y="1"/>
                  </a:moveTo>
                  <a:lnTo>
                    <a:pt x="446" y="1"/>
                  </a:lnTo>
                  <a:lnTo>
                    <a:pt x="248" y="1509"/>
                  </a:lnTo>
                  <a:lnTo>
                    <a:pt x="124" y="3018"/>
                  </a:lnTo>
                  <a:lnTo>
                    <a:pt x="25" y="4502"/>
                  </a:lnTo>
                  <a:lnTo>
                    <a:pt x="1" y="5986"/>
                  </a:lnTo>
                  <a:lnTo>
                    <a:pt x="1" y="5986"/>
                  </a:lnTo>
                  <a:lnTo>
                    <a:pt x="25" y="7000"/>
                  </a:lnTo>
                  <a:lnTo>
                    <a:pt x="50" y="8015"/>
                  </a:lnTo>
                  <a:lnTo>
                    <a:pt x="124" y="9004"/>
                  </a:lnTo>
                  <a:lnTo>
                    <a:pt x="223" y="10018"/>
                  </a:lnTo>
                  <a:lnTo>
                    <a:pt x="347" y="11007"/>
                  </a:lnTo>
                  <a:lnTo>
                    <a:pt x="520" y="11997"/>
                  </a:lnTo>
                  <a:lnTo>
                    <a:pt x="718" y="12961"/>
                  </a:lnTo>
                  <a:lnTo>
                    <a:pt x="941" y="13951"/>
                  </a:lnTo>
                  <a:lnTo>
                    <a:pt x="941" y="13951"/>
                  </a:lnTo>
                  <a:lnTo>
                    <a:pt x="718" y="12961"/>
                  </a:lnTo>
                  <a:lnTo>
                    <a:pt x="520" y="11997"/>
                  </a:lnTo>
                  <a:lnTo>
                    <a:pt x="347" y="11007"/>
                  </a:lnTo>
                  <a:lnTo>
                    <a:pt x="223" y="10018"/>
                  </a:lnTo>
                  <a:lnTo>
                    <a:pt x="124" y="9004"/>
                  </a:lnTo>
                  <a:lnTo>
                    <a:pt x="50" y="8015"/>
                  </a:lnTo>
                  <a:lnTo>
                    <a:pt x="25" y="7000"/>
                  </a:lnTo>
                  <a:lnTo>
                    <a:pt x="1" y="5986"/>
                  </a:lnTo>
                  <a:lnTo>
                    <a:pt x="1" y="5986"/>
                  </a:lnTo>
                  <a:lnTo>
                    <a:pt x="25" y="4502"/>
                  </a:lnTo>
                  <a:lnTo>
                    <a:pt x="124" y="2994"/>
                  </a:lnTo>
                  <a:lnTo>
                    <a:pt x="248" y="1509"/>
                  </a:lnTo>
                  <a:lnTo>
                    <a:pt x="44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706;p66"/>
            <p:cNvSpPr/>
            <p:nvPr/>
          </p:nvSpPr>
          <p:spPr>
            <a:xfrm>
              <a:off x="3730225" y="4738550"/>
              <a:ext cx="178100" cy="264050"/>
            </a:xfrm>
            <a:custGeom>
              <a:avLst/>
              <a:gdLst/>
              <a:ahLst/>
              <a:cxnLst/>
              <a:rect l="l" t="t" r="r" b="b"/>
              <a:pathLst>
                <a:path w="7124" h="10562" extrusionOk="0">
                  <a:moveTo>
                    <a:pt x="0" y="0"/>
                  </a:moveTo>
                  <a:lnTo>
                    <a:pt x="50" y="1608"/>
                  </a:lnTo>
                  <a:lnTo>
                    <a:pt x="74" y="3265"/>
                  </a:lnTo>
                  <a:lnTo>
                    <a:pt x="50" y="4972"/>
                  </a:lnTo>
                  <a:lnTo>
                    <a:pt x="25" y="6703"/>
                  </a:lnTo>
                  <a:lnTo>
                    <a:pt x="817" y="7223"/>
                  </a:lnTo>
                  <a:lnTo>
                    <a:pt x="1608" y="7742"/>
                  </a:lnTo>
                  <a:lnTo>
                    <a:pt x="2424" y="8237"/>
                  </a:lnTo>
                  <a:lnTo>
                    <a:pt x="3240" y="8731"/>
                  </a:lnTo>
                  <a:lnTo>
                    <a:pt x="4081" y="9201"/>
                  </a:lnTo>
                  <a:lnTo>
                    <a:pt x="4922" y="9671"/>
                  </a:lnTo>
                  <a:lnTo>
                    <a:pt x="5788" y="10116"/>
                  </a:lnTo>
                  <a:lnTo>
                    <a:pt x="6654" y="10562"/>
                  </a:lnTo>
                  <a:lnTo>
                    <a:pt x="6827" y="8682"/>
                  </a:lnTo>
                  <a:lnTo>
                    <a:pt x="6951" y="6852"/>
                  </a:lnTo>
                  <a:lnTo>
                    <a:pt x="7050" y="5046"/>
                  </a:lnTo>
                  <a:lnTo>
                    <a:pt x="7124" y="3315"/>
                  </a:lnTo>
                  <a:lnTo>
                    <a:pt x="6184" y="2944"/>
                  </a:lnTo>
                  <a:lnTo>
                    <a:pt x="5269" y="2572"/>
                  </a:lnTo>
                  <a:lnTo>
                    <a:pt x="4354" y="2201"/>
                  </a:lnTo>
                  <a:lnTo>
                    <a:pt x="3438" y="1781"/>
                  </a:lnTo>
                  <a:lnTo>
                    <a:pt x="2548" y="1361"/>
                  </a:lnTo>
                  <a:lnTo>
                    <a:pt x="1682" y="940"/>
                  </a:lnTo>
                  <a:lnTo>
                    <a:pt x="841" y="470"/>
                  </a:lnTo>
                  <a:lnTo>
                    <a:pt x="0"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707;p66"/>
            <p:cNvSpPr/>
            <p:nvPr/>
          </p:nvSpPr>
          <p:spPr>
            <a:xfrm>
              <a:off x="3730225" y="4738550"/>
              <a:ext cx="178100" cy="264050"/>
            </a:xfrm>
            <a:custGeom>
              <a:avLst/>
              <a:gdLst/>
              <a:ahLst/>
              <a:cxnLst/>
              <a:rect l="l" t="t" r="r" b="b"/>
              <a:pathLst>
                <a:path w="7124" h="10562" fill="none" extrusionOk="0">
                  <a:moveTo>
                    <a:pt x="0" y="0"/>
                  </a:moveTo>
                  <a:lnTo>
                    <a:pt x="0" y="0"/>
                  </a:lnTo>
                  <a:lnTo>
                    <a:pt x="50" y="1608"/>
                  </a:lnTo>
                  <a:lnTo>
                    <a:pt x="74" y="3265"/>
                  </a:lnTo>
                  <a:lnTo>
                    <a:pt x="50" y="4972"/>
                  </a:lnTo>
                  <a:lnTo>
                    <a:pt x="25" y="6703"/>
                  </a:lnTo>
                  <a:lnTo>
                    <a:pt x="25" y="6703"/>
                  </a:lnTo>
                  <a:lnTo>
                    <a:pt x="817" y="7223"/>
                  </a:lnTo>
                  <a:lnTo>
                    <a:pt x="1608" y="7742"/>
                  </a:lnTo>
                  <a:lnTo>
                    <a:pt x="2424" y="8237"/>
                  </a:lnTo>
                  <a:lnTo>
                    <a:pt x="3240" y="8731"/>
                  </a:lnTo>
                  <a:lnTo>
                    <a:pt x="4081" y="9201"/>
                  </a:lnTo>
                  <a:lnTo>
                    <a:pt x="4922" y="9671"/>
                  </a:lnTo>
                  <a:lnTo>
                    <a:pt x="5788" y="10116"/>
                  </a:lnTo>
                  <a:lnTo>
                    <a:pt x="6654" y="10562"/>
                  </a:lnTo>
                  <a:lnTo>
                    <a:pt x="6654" y="10562"/>
                  </a:lnTo>
                  <a:lnTo>
                    <a:pt x="6654" y="10562"/>
                  </a:lnTo>
                  <a:lnTo>
                    <a:pt x="6827" y="8682"/>
                  </a:lnTo>
                  <a:lnTo>
                    <a:pt x="6951" y="6852"/>
                  </a:lnTo>
                  <a:lnTo>
                    <a:pt x="7050" y="5046"/>
                  </a:lnTo>
                  <a:lnTo>
                    <a:pt x="7124" y="3315"/>
                  </a:lnTo>
                  <a:lnTo>
                    <a:pt x="7124" y="3315"/>
                  </a:lnTo>
                  <a:lnTo>
                    <a:pt x="6184" y="2944"/>
                  </a:lnTo>
                  <a:lnTo>
                    <a:pt x="5269" y="2572"/>
                  </a:lnTo>
                  <a:lnTo>
                    <a:pt x="4354" y="2201"/>
                  </a:lnTo>
                  <a:lnTo>
                    <a:pt x="3438" y="1781"/>
                  </a:lnTo>
                  <a:lnTo>
                    <a:pt x="2548" y="1361"/>
                  </a:lnTo>
                  <a:lnTo>
                    <a:pt x="1682" y="940"/>
                  </a:lnTo>
                  <a:lnTo>
                    <a:pt x="841" y="47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708;p66"/>
            <p:cNvSpPr/>
            <p:nvPr/>
          </p:nvSpPr>
          <p:spPr>
            <a:xfrm>
              <a:off x="3338175" y="4023100"/>
              <a:ext cx="393925" cy="883050"/>
            </a:xfrm>
            <a:custGeom>
              <a:avLst/>
              <a:gdLst/>
              <a:ahLst/>
              <a:cxnLst/>
              <a:rect l="l" t="t" r="r" b="b"/>
              <a:pathLst>
                <a:path w="15757" h="35322" extrusionOk="0">
                  <a:moveTo>
                    <a:pt x="693" y="0"/>
                  </a:moveTo>
                  <a:lnTo>
                    <a:pt x="644" y="272"/>
                  </a:lnTo>
                  <a:lnTo>
                    <a:pt x="446" y="1559"/>
                  </a:lnTo>
                  <a:lnTo>
                    <a:pt x="248" y="3067"/>
                  </a:lnTo>
                  <a:lnTo>
                    <a:pt x="124" y="4552"/>
                  </a:lnTo>
                  <a:lnTo>
                    <a:pt x="25" y="6060"/>
                  </a:lnTo>
                  <a:lnTo>
                    <a:pt x="1" y="7544"/>
                  </a:lnTo>
                  <a:lnTo>
                    <a:pt x="25" y="8558"/>
                  </a:lnTo>
                  <a:lnTo>
                    <a:pt x="50" y="9573"/>
                  </a:lnTo>
                  <a:lnTo>
                    <a:pt x="124" y="10562"/>
                  </a:lnTo>
                  <a:lnTo>
                    <a:pt x="223" y="11576"/>
                  </a:lnTo>
                  <a:lnTo>
                    <a:pt x="347" y="12565"/>
                  </a:lnTo>
                  <a:lnTo>
                    <a:pt x="520" y="13555"/>
                  </a:lnTo>
                  <a:lnTo>
                    <a:pt x="718" y="14519"/>
                  </a:lnTo>
                  <a:lnTo>
                    <a:pt x="941" y="15509"/>
                  </a:lnTo>
                  <a:lnTo>
                    <a:pt x="1188" y="16474"/>
                  </a:lnTo>
                  <a:lnTo>
                    <a:pt x="1485" y="17413"/>
                  </a:lnTo>
                  <a:lnTo>
                    <a:pt x="1782" y="18353"/>
                  </a:lnTo>
                  <a:lnTo>
                    <a:pt x="2153" y="19293"/>
                  </a:lnTo>
                  <a:lnTo>
                    <a:pt x="2524" y="20208"/>
                  </a:lnTo>
                  <a:lnTo>
                    <a:pt x="2944" y="21124"/>
                  </a:lnTo>
                  <a:lnTo>
                    <a:pt x="3414" y="22014"/>
                  </a:lnTo>
                  <a:lnTo>
                    <a:pt x="3909" y="22904"/>
                  </a:lnTo>
                  <a:lnTo>
                    <a:pt x="3909" y="22929"/>
                  </a:lnTo>
                  <a:lnTo>
                    <a:pt x="4453" y="23844"/>
                  </a:lnTo>
                  <a:lnTo>
                    <a:pt x="5047" y="24735"/>
                  </a:lnTo>
                  <a:lnTo>
                    <a:pt x="5640" y="25601"/>
                  </a:lnTo>
                  <a:lnTo>
                    <a:pt x="6258" y="26466"/>
                  </a:lnTo>
                  <a:lnTo>
                    <a:pt x="6926" y="27307"/>
                  </a:lnTo>
                  <a:lnTo>
                    <a:pt x="7594" y="28123"/>
                  </a:lnTo>
                  <a:lnTo>
                    <a:pt x="8311" y="28915"/>
                  </a:lnTo>
                  <a:lnTo>
                    <a:pt x="9029" y="29706"/>
                  </a:lnTo>
                  <a:lnTo>
                    <a:pt x="9795" y="30473"/>
                  </a:lnTo>
                  <a:lnTo>
                    <a:pt x="10562" y="31215"/>
                  </a:lnTo>
                  <a:lnTo>
                    <a:pt x="11378" y="31933"/>
                  </a:lnTo>
                  <a:lnTo>
                    <a:pt x="12195" y="32650"/>
                  </a:lnTo>
                  <a:lnTo>
                    <a:pt x="13036" y="33342"/>
                  </a:lnTo>
                  <a:lnTo>
                    <a:pt x="13901" y="34035"/>
                  </a:lnTo>
                  <a:lnTo>
                    <a:pt x="14792" y="34678"/>
                  </a:lnTo>
                  <a:lnTo>
                    <a:pt x="15707" y="35321"/>
                  </a:lnTo>
                  <a:lnTo>
                    <a:pt x="15732" y="33590"/>
                  </a:lnTo>
                  <a:lnTo>
                    <a:pt x="15756" y="31883"/>
                  </a:lnTo>
                  <a:lnTo>
                    <a:pt x="15732" y="30226"/>
                  </a:lnTo>
                  <a:lnTo>
                    <a:pt x="15682" y="28618"/>
                  </a:lnTo>
                  <a:lnTo>
                    <a:pt x="14792" y="28074"/>
                  </a:lnTo>
                  <a:lnTo>
                    <a:pt x="13926" y="27530"/>
                  </a:lnTo>
                  <a:lnTo>
                    <a:pt x="13060" y="26936"/>
                  </a:lnTo>
                  <a:lnTo>
                    <a:pt x="12244" y="26343"/>
                  </a:lnTo>
                  <a:lnTo>
                    <a:pt x="11428" y="25724"/>
                  </a:lnTo>
                  <a:lnTo>
                    <a:pt x="10661" y="25081"/>
                  </a:lnTo>
                  <a:lnTo>
                    <a:pt x="9894" y="24389"/>
                  </a:lnTo>
                  <a:lnTo>
                    <a:pt x="9152" y="23721"/>
                  </a:lnTo>
                  <a:lnTo>
                    <a:pt x="8460" y="23003"/>
                  </a:lnTo>
                  <a:lnTo>
                    <a:pt x="7767" y="22261"/>
                  </a:lnTo>
                  <a:lnTo>
                    <a:pt x="7124" y="21495"/>
                  </a:lnTo>
                  <a:lnTo>
                    <a:pt x="6506" y="20728"/>
                  </a:lnTo>
                  <a:lnTo>
                    <a:pt x="5887" y="19912"/>
                  </a:lnTo>
                  <a:lnTo>
                    <a:pt x="5319" y="19095"/>
                  </a:lnTo>
                  <a:lnTo>
                    <a:pt x="4799" y="18230"/>
                  </a:lnTo>
                  <a:lnTo>
                    <a:pt x="4280" y="17364"/>
                  </a:lnTo>
                  <a:lnTo>
                    <a:pt x="3810" y="16449"/>
                  </a:lnTo>
                  <a:lnTo>
                    <a:pt x="3365" y="15534"/>
                  </a:lnTo>
                  <a:lnTo>
                    <a:pt x="2944" y="14594"/>
                  </a:lnTo>
                  <a:lnTo>
                    <a:pt x="2548" y="13604"/>
                  </a:lnTo>
                  <a:lnTo>
                    <a:pt x="2202" y="12615"/>
                  </a:lnTo>
                  <a:lnTo>
                    <a:pt x="1881" y="11601"/>
                  </a:lnTo>
                  <a:lnTo>
                    <a:pt x="1608" y="10562"/>
                  </a:lnTo>
                  <a:lnTo>
                    <a:pt x="1361" y="9474"/>
                  </a:lnTo>
                  <a:lnTo>
                    <a:pt x="1138" y="8385"/>
                  </a:lnTo>
                  <a:lnTo>
                    <a:pt x="965" y="7272"/>
                  </a:lnTo>
                  <a:lnTo>
                    <a:pt x="817" y="6110"/>
                  </a:lnTo>
                  <a:lnTo>
                    <a:pt x="718" y="4947"/>
                  </a:lnTo>
                  <a:lnTo>
                    <a:pt x="669" y="3760"/>
                  </a:lnTo>
                  <a:lnTo>
                    <a:pt x="619" y="2523"/>
                  </a:lnTo>
                  <a:lnTo>
                    <a:pt x="644" y="1262"/>
                  </a:lnTo>
                  <a:lnTo>
                    <a:pt x="693"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709;p66"/>
            <p:cNvSpPr/>
            <p:nvPr/>
          </p:nvSpPr>
          <p:spPr>
            <a:xfrm>
              <a:off x="3338175" y="4023100"/>
              <a:ext cx="393925" cy="883050"/>
            </a:xfrm>
            <a:custGeom>
              <a:avLst/>
              <a:gdLst/>
              <a:ahLst/>
              <a:cxnLst/>
              <a:rect l="l" t="t" r="r" b="b"/>
              <a:pathLst>
                <a:path w="15757" h="35322" fill="none" extrusionOk="0">
                  <a:moveTo>
                    <a:pt x="693" y="0"/>
                  </a:moveTo>
                  <a:lnTo>
                    <a:pt x="693" y="0"/>
                  </a:lnTo>
                  <a:lnTo>
                    <a:pt x="644" y="272"/>
                  </a:lnTo>
                  <a:lnTo>
                    <a:pt x="644" y="272"/>
                  </a:lnTo>
                  <a:lnTo>
                    <a:pt x="446" y="1559"/>
                  </a:lnTo>
                  <a:lnTo>
                    <a:pt x="446" y="1559"/>
                  </a:lnTo>
                  <a:lnTo>
                    <a:pt x="446" y="1559"/>
                  </a:lnTo>
                  <a:lnTo>
                    <a:pt x="248" y="3067"/>
                  </a:lnTo>
                  <a:lnTo>
                    <a:pt x="124" y="4552"/>
                  </a:lnTo>
                  <a:lnTo>
                    <a:pt x="25" y="6060"/>
                  </a:lnTo>
                  <a:lnTo>
                    <a:pt x="1" y="7544"/>
                  </a:lnTo>
                  <a:lnTo>
                    <a:pt x="1" y="7544"/>
                  </a:lnTo>
                  <a:lnTo>
                    <a:pt x="25" y="8558"/>
                  </a:lnTo>
                  <a:lnTo>
                    <a:pt x="50" y="9573"/>
                  </a:lnTo>
                  <a:lnTo>
                    <a:pt x="124" y="10562"/>
                  </a:lnTo>
                  <a:lnTo>
                    <a:pt x="223" y="11576"/>
                  </a:lnTo>
                  <a:lnTo>
                    <a:pt x="347" y="12565"/>
                  </a:lnTo>
                  <a:lnTo>
                    <a:pt x="520" y="13555"/>
                  </a:lnTo>
                  <a:lnTo>
                    <a:pt x="718" y="14519"/>
                  </a:lnTo>
                  <a:lnTo>
                    <a:pt x="941" y="15509"/>
                  </a:lnTo>
                  <a:lnTo>
                    <a:pt x="941" y="15509"/>
                  </a:lnTo>
                  <a:lnTo>
                    <a:pt x="941" y="15509"/>
                  </a:lnTo>
                  <a:lnTo>
                    <a:pt x="941" y="15509"/>
                  </a:lnTo>
                  <a:lnTo>
                    <a:pt x="941" y="15509"/>
                  </a:lnTo>
                  <a:lnTo>
                    <a:pt x="941" y="15509"/>
                  </a:lnTo>
                  <a:lnTo>
                    <a:pt x="1188" y="16474"/>
                  </a:lnTo>
                  <a:lnTo>
                    <a:pt x="1485" y="17413"/>
                  </a:lnTo>
                  <a:lnTo>
                    <a:pt x="1782" y="18353"/>
                  </a:lnTo>
                  <a:lnTo>
                    <a:pt x="2153" y="19293"/>
                  </a:lnTo>
                  <a:lnTo>
                    <a:pt x="2524" y="20208"/>
                  </a:lnTo>
                  <a:lnTo>
                    <a:pt x="2944" y="21124"/>
                  </a:lnTo>
                  <a:lnTo>
                    <a:pt x="3414" y="22014"/>
                  </a:lnTo>
                  <a:lnTo>
                    <a:pt x="3909" y="22904"/>
                  </a:lnTo>
                  <a:lnTo>
                    <a:pt x="3909" y="22904"/>
                  </a:lnTo>
                  <a:lnTo>
                    <a:pt x="3909" y="22929"/>
                  </a:lnTo>
                  <a:lnTo>
                    <a:pt x="3909" y="22929"/>
                  </a:lnTo>
                  <a:lnTo>
                    <a:pt x="3909" y="22929"/>
                  </a:lnTo>
                  <a:lnTo>
                    <a:pt x="4453" y="23844"/>
                  </a:lnTo>
                  <a:lnTo>
                    <a:pt x="5047" y="24735"/>
                  </a:lnTo>
                  <a:lnTo>
                    <a:pt x="5640" y="25601"/>
                  </a:lnTo>
                  <a:lnTo>
                    <a:pt x="6258" y="26466"/>
                  </a:lnTo>
                  <a:lnTo>
                    <a:pt x="6926" y="27307"/>
                  </a:lnTo>
                  <a:lnTo>
                    <a:pt x="7594" y="28123"/>
                  </a:lnTo>
                  <a:lnTo>
                    <a:pt x="8311" y="28915"/>
                  </a:lnTo>
                  <a:lnTo>
                    <a:pt x="9029" y="29706"/>
                  </a:lnTo>
                  <a:lnTo>
                    <a:pt x="9795" y="30473"/>
                  </a:lnTo>
                  <a:lnTo>
                    <a:pt x="10562" y="31215"/>
                  </a:lnTo>
                  <a:lnTo>
                    <a:pt x="11378" y="31933"/>
                  </a:lnTo>
                  <a:lnTo>
                    <a:pt x="12195" y="32650"/>
                  </a:lnTo>
                  <a:lnTo>
                    <a:pt x="13036" y="33342"/>
                  </a:lnTo>
                  <a:lnTo>
                    <a:pt x="13901" y="34035"/>
                  </a:lnTo>
                  <a:lnTo>
                    <a:pt x="14792" y="34678"/>
                  </a:lnTo>
                  <a:lnTo>
                    <a:pt x="15707" y="35321"/>
                  </a:lnTo>
                  <a:lnTo>
                    <a:pt x="15707" y="35321"/>
                  </a:lnTo>
                  <a:lnTo>
                    <a:pt x="15707" y="35321"/>
                  </a:lnTo>
                  <a:lnTo>
                    <a:pt x="15732" y="33590"/>
                  </a:lnTo>
                  <a:lnTo>
                    <a:pt x="15756" y="31883"/>
                  </a:lnTo>
                  <a:lnTo>
                    <a:pt x="15732" y="30226"/>
                  </a:lnTo>
                  <a:lnTo>
                    <a:pt x="15682" y="28618"/>
                  </a:lnTo>
                  <a:lnTo>
                    <a:pt x="15682" y="28618"/>
                  </a:lnTo>
                  <a:lnTo>
                    <a:pt x="14792" y="28074"/>
                  </a:lnTo>
                  <a:lnTo>
                    <a:pt x="13926" y="27530"/>
                  </a:lnTo>
                  <a:lnTo>
                    <a:pt x="13060" y="26936"/>
                  </a:lnTo>
                  <a:lnTo>
                    <a:pt x="12244" y="26343"/>
                  </a:lnTo>
                  <a:lnTo>
                    <a:pt x="11428" y="25724"/>
                  </a:lnTo>
                  <a:lnTo>
                    <a:pt x="10661" y="25081"/>
                  </a:lnTo>
                  <a:lnTo>
                    <a:pt x="9894" y="24389"/>
                  </a:lnTo>
                  <a:lnTo>
                    <a:pt x="9152" y="23721"/>
                  </a:lnTo>
                  <a:lnTo>
                    <a:pt x="8460" y="23003"/>
                  </a:lnTo>
                  <a:lnTo>
                    <a:pt x="7767" y="22261"/>
                  </a:lnTo>
                  <a:lnTo>
                    <a:pt x="7124" y="21495"/>
                  </a:lnTo>
                  <a:lnTo>
                    <a:pt x="6506" y="20728"/>
                  </a:lnTo>
                  <a:lnTo>
                    <a:pt x="5887" y="19912"/>
                  </a:lnTo>
                  <a:lnTo>
                    <a:pt x="5319" y="19095"/>
                  </a:lnTo>
                  <a:lnTo>
                    <a:pt x="4799" y="18230"/>
                  </a:lnTo>
                  <a:lnTo>
                    <a:pt x="4280" y="17364"/>
                  </a:lnTo>
                  <a:lnTo>
                    <a:pt x="3810" y="16449"/>
                  </a:lnTo>
                  <a:lnTo>
                    <a:pt x="3365" y="15534"/>
                  </a:lnTo>
                  <a:lnTo>
                    <a:pt x="2944" y="14594"/>
                  </a:lnTo>
                  <a:lnTo>
                    <a:pt x="2548" y="13604"/>
                  </a:lnTo>
                  <a:lnTo>
                    <a:pt x="2202" y="12615"/>
                  </a:lnTo>
                  <a:lnTo>
                    <a:pt x="1881" y="11601"/>
                  </a:lnTo>
                  <a:lnTo>
                    <a:pt x="1608" y="10562"/>
                  </a:lnTo>
                  <a:lnTo>
                    <a:pt x="1361" y="9474"/>
                  </a:lnTo>
                  <a:lnTo>
                    <a:pt x="1138" y="8385"/>
                  </a:lnTo>
                  <a:lnTo>
                    <a:pt x="965" y="7272"/>
                  </a:lnTo>
                  <a:lnTo>
                    <a:pt x="817" y="6110"/>
                  </a:lnTo>
                  <a:lnTo>
                    <a:pt x="718" y="4947"/>
                  </a:lnTo>
                  <a:lnTo>
                    <a:pt x="669" y="3760"/>
                  </a:lnTo>
                  <a:lnTo>
                    <a:pt x="619" y="2523"/>
                  </a:lnTo>
                  <a:lnTo>
                    <a:pt x="644" y="1262"/>
                  </a:lnTo>
                  <a:lnTo>
                    <a:pt x="69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710;p66"/>
            <p:cNvSpPr/>
            <p:nvPr/>
          </p:nvSpPr>
          <p:spPr>
            <a:xfrm>
              <a:off x="5229125" y="2036300"/>
              <a:ext cx="530575" cy="570150"/>
            </a:xfrm>
            <a:custGeom>
              <a:avLst/>
              <a:gdLst/>
              <a:ahLst/>
              <a:cxnLst/>
              <a:rect l="l" t="t" r="r" b="b"/>
              <a:pathLst>
                <a:path w="21223" h="22806" extrusionOk="0">
                  <a:moveTo>
                    <a:pt x="13678" y="1"/>
                  </a:moveTo>
                  <a:lnTo>
                    <a:pt x="13233" y="25"/>
                  </a:lnTo>
                  <a:lnTo>
                    <a:pt x="12788" y="50"/>
                  </a:lnTo>
                  <a:lnTo>
                    <a:pt x="12318" y="100"/>
                  </a:lnTo>
                  <a:lnTo>
                    <a:pt x="11873" y="174"/>
                  </a:lnTo>
                  <a:lnTo>
                    <a:pt x="11428" y="248"/>
                  </a:lnTo>
                  <a:lnTo>
                    <a:pt x="10982" y="347"/>
                  </a:lnTo>
                  <a:lnTo>
                    <a:pt x="10117" y="594"/>
                  </a:lnTo>
                  <a:lnTo>
                    <a:pt x="9276" y="866"/>
                  </a:lnTo>
                  <a:lnTo>
                    <a:pt x="8460" y="1188"/>
                  </a:lnTo>
                  <a:lnTo>
                    <a:pt x="7693" y="1534"/>
                  </a:lnTo>
                  <a:lnTo>
                    <a:pt x="6951" y="1905"/>
                  </a:lnTo>
                  <a:lnTo>
                    <a:pt x="6258" y="2276"/>
                  </a:lnTo>
                  <a:lnTo>
                    <a:pt x="5640" y="2672"/>
                  </a:lnTo>
                  <a:lnTo>
                    <a:pt x="5046" y="3018"/>
                  </a:lnTo>
                  <a:lnTo>
                    <a:pt x="4527" y="3365"/>
                  </a:lnTo>
                  <a:lnTo>
                    <a:pt x="3735" y="3933"/>
                  </a:lnTo>
                  <a:lnTo>
                    <a:pt x="3241" y="4304"/>
                  </a:lnTo>
                  <a:lnTo>
                    <a:pt x="3117" y="4403"/>
                  </a:lnTo>
                  <a:lnTo>
                    <a:pt x="3117" y="4403"/>
                  </a:lnTo>
                  <a:lnTo>
                    <a:pt x="3364" y="4280"/>
                  </a:lnTo>
                  <a:lnTo>
                    <a:pt x="4032" y="3933"/>
                  </a:lnTo>
                  <a:lnTo>
                    <a:pt x="5046" y="3464"/>
                  </a:lnTo>
                  <a:lnTo>
                    <a:pt x="6308" y="2919"/>
                  </a:lnTo>
                  <a:lnTo>
                    <a:pt x="7025" y="2623"/>
                  </a:lnTo>
                  <a:lnTo>
                    <a:pt x="7742" y="2350"/>
                  </a:lnTo>
                  <a:lnTo>
                    <a:pt x="8509" y="2103"/>
                  </a:lnTo>
                  <a:lnTo>
                    <a:pt x="9276" y="1881"/>
                  </a:lnTo>
                  <a:lnTo>
                    <a:pt x="10043" y="1683"/>
                  </a:lnTo>
                  <a:lnTo>
                    <a:pt x="10809" y="1534"/>
                  </a:lnTo>
                  <a:lnTo>
                    <a:pt x="11527" y="1435"/>
                  </a:lnTo>
                  <a:lnTo>
                    <a:pt x="11898" y="1411"/>
                  </a:lnTo>
                  <a:lnTo>
                    <a:pt x="12244" y="1411"/>
                  </a:lnTo>
                  <a:lnTo>
                    <a:pt x="12689" y="1435"/>
                  </a:lnTo>
                  <a:lnTo>
                    <a:pt x="13110" y="1485"/>
                  </a:lnTo>
                  <a:lnTo>
                    <a:pt x="13530" y="1559"/>
                  </a:lnTo>
                  <a:lnTo>
                    <a:pt x="13901" y="1707"/>
                  </a:lnTo>
                  <a:lnTo>
                    <a:pt x="14173" y="1856"/>
                  </a:lnTo>
                  <a:lnTo>
                    <a:pt x="14445" y="2054"/>
                  </a:lnTo>
                  <a:lnTo>
                    <a:pt x="14742" y="2301"/>
                  </a:lnTo>
                  <a:lnTo>
                    <a:pt x="14989" y="2598"/>
                  </a:lnTo>
                  <a:lnTo>
                    <a:pt x="15237" y="2944"/>
                  </a:lnTo>
                  <a:lnTo>
                    <a:pt x="15459" y="3340"/>
                  </a:lnTo>
                  <a:lnTo>
                    <a:pt x="15682" y="3760"/>
                  </a:lnTo>
                  <a:lnTo>
                    <a:pt x="15855" y="4230"/>
                  </a:lnTo>
                  <a:lnTo>
                    <a:pt x="16003" y="4750"/>
                  </a:lnTo>
                  <a:lnTo>
                    <a:pt x="16102" y="5294"/>
                  </a:lnTo>
                  <a:lnTo>
                    <a:pt x="16152" y="5887"/>
                  </a:lnTo>
                  <a:lnTo>
                    <a:pt x="16177" y="6506"/>
                  </a:lnTo>
                  <a:lnTo>
                    <a:pt x="16152" y="7149"/>
                  </a:lnTo>
                  <a:lnTo>
                    <a:pt x="16053" y="7817"/>
                  </a:lnTo>
                  <a:lnTo>
                    <a:pt x="15905" y="8534"/>
                  </a:lnTo>
                  <a:lnTo>
                    <a:pt x="15682" y="9276"/>
                  </a:lnTo>
                  <a:lnTo>
                    <a:pt x="15410" y="10018"/>
                  </a:lnTo>
                  <a:lnTo>
                    <a:pt x="15237" y="10414"/>
                  </a:lnTo>
                  <a:lnTo>
                    <a:pt x="15064" y="10785"/>
                  </a:lnTo>
                  <a:lnTo>
                    <a:pt x="14866" y="11181"/>
                  </a:lnTo>
                  <a:lnTo>
                    <a:pt x="14618" y="11576"/>
                  </a:lnTo>
                  <a:lnTo>
                    <a:pt x="14396" y="11997"/>
                  </a:lnTo>
                  <a:lnTo>
                    <a:pt x="14124" y="12393"/>
                  </a:lnTo>
                  <a:lnTo>
                    <a:pt x="13827" y="12813"/>
                  </a:lnTo>
                  <a:lnTo>
                    <a:pt x="13530" y="13234"/>
                  </a:lnTo>
                  <a:lnTo>
                    <a:pt x="13184" y="13654"/>
                  </a:lnTo>
                  <a:lnTo>
                    <a:pt x="12837" y="14075"/>
                  </a:lnTo>
                  <a:lnTo>
                    <a:pt x="12442" y="14495"/>
                  </a:lnTo>
                  <a:lnTo>
                    <a:pt x="12046" y="14916"/>
                  </a:lnTo>
                  <a:lnTo>
                    <a:pt x="11626" y="15361"/>
                  </a:lnTo>
                  <a:lnTo>
                    <a:pt x="11156" y="15781"/>
                  </a:lnTo>
                  <a:lnTo>
                    <a:pt x="10686" y="16226"/>
                  </a:lnTo>
                  <a:lnTo>
                    <a:pt x="10166" y="16647"/>
                  </a:lnTo>
                  <a:lnTo>
                    <a:pt x="9647" y="17092"/>
                  </a:lnTo>
                  <a:lnTo>
                    <a:pt x="9078" y="17537"/>
                  </a:lnTo>
                  <a:lnTo>
                    <a:pt x="8484" y="17958"/>
                  </a:lnTo>
                  <a:lnTo>
                    <a:pt x="7866" y="18403"/>
                  </a:lnTo>
                  <a:lnTo>
                    <a:pt x="7223" y="18848"/>
                  </a:lnTo>
                  <a:lnTo>
                    <a:pt x="6555" y="19294"/>
                  </a:lnTo>
                  <a:lnTo>
                    <a:pt x="5838" y="19739"/>
                  </a:lnTo>
                  <a:lnTo>
                    <a:pt x="5096" y="20184"/>
                  </a:lnTo>
                  <a:lnTo>
                    <a:pt x="4329" y="20604"/>
                  </a:lnTo>
                  <a:lnTo>
                    <a:pt x="3537" y="21050"/>
                  </a:lnTo>
                  <a:lnTo>
                    <a:pt x="2696" y="21495"/>
                  </a:lnTo>
                  <a:lnTo>
                    <a:pt x="1831" y="21915"/>
                  </a:lnTo>
                  <a:lnTo>
                    <a:pt x="940" y="22361"/>
                  </a:lnTo>
                  <a:lnTo>
                    <a:pt x="0" y="22806"/>
                  </a:lnTo>
                  <a:lnTo>
                    <a:pt x="4725" y="22435"/>
                  </a:lnTo>
                  <a:lnTo>
                    <a:pt x="5566" y="22212"/>
                  </a:lnTo>
                  <a:lnTo>
                    <a:pt x="6382" y="21965"/>
                  </a:lnTo>
                  <a:lnTo>
                    <a:pt x="7198" y="21693"/>
                  </a:lnTo>
                  <a:lnTo>
                    <a:pt x="7990" y="21371"/>
                  </a:lnTo>
                  <a:lnTo>
                    <a:pt x="8781" y="21050"/>
                  </a:lnTo>
                  <a:lnTo>
                    <a:pt x="9548" y="20679"/>
                  </a:lnTo>
                  <a:lnTo>
                    <a:pt x="10315" y="20308"/>
                  </a:lnTo>
                  <a:lnTo>
                    <a:pt x="11057" y="19912"/>
                  </a:lnTo>
                  <a:lnTo>
                    <a:pt x="11774" y="19491"/>
                  </a:lnTo>
                  <a:lnTo>
                    <a:pt x="12491" y="19046"/>
                  </a:lnTo>
                  <a:lnTo>
                    <a:pt x="13184" y="18576"/>
                  </a:lnTo>
                  <a:lnTo>
                    <a:pt x="13852" y="18106"/>
                  </a:lnTo>
                  <a:lnTo>
                    <a:pt x="14495" y="17587"/>
                  </a:lnTo>
                  <a:lnTo>
                    <a:pt x="15138" y="17092"/>
                  </a:lnTo>
                  <a:lnTo>
                    <a:pt x="15731" y="16573"/>
                  </a:lnTo>
                  <a:lnTo>
                    <a:pt x="16300" y="16029"/>
                  </a:lnTo>
                  <a:lnTo>
                    <a:pt x="16869" y="15484"/>
                  </a:lnTo>
                  <a:lnTo>
                    <a:pt x="17389" y="14916"/>
                  </a:lnTo>
                  <a:lnTo>
                    <a:pt x="17883" y="14347"/>
                  </a:lnTo>
                  <a:lnTo>
                    <a:pt x="18353" y="13778"/>
                  </a:lnTo>
                  <a:lnTo>
                    <a:pt x="18774" y="13209"/>
                  </a:lnTo>
                  <a:lnTo>
                    <a:pt x="19194" y="12615"/>
                  </a:lnTo>
                  <a:lnTo>
                    <a:pt x="19565" y="12022"/>
                  </a:lnTo>
                  <a:lnTo>
                    <a:pt x="19887" y="11428"/>
                  </a:lnTo>
                  <a:lnTo>
                    <a:pt x="20208" y="10834"/>
                  </a:lnTo>
                  <a:lnTo>
                    <a:pt x="20456" y="10241"/>
                  </a:lnTo>
                  <a:lnTo>
                    <a:pt x="20703" y="9672"/>
                  </a:lnTo>
                  <a:lnTo>
                    <a:pt x="20876" y="9078"/>
                  </a:lnTo>
                  <a:lnTo>
                    <a:pt x="21025" y="8485"/>
                  </a:lnTo>
                  <a:lnTo>
                    <a:pt x="21148" y="7916"/>
                  </a:lnTo>
                  <a:lnTo>
                    <a:pt x="21198" y="7347"/>
                  </a:lnTo>
                  <a:lnTo>
                    <a:pt x="21222" y="6778"/>
                  </a:lnTo>
                  <a:lnTo>
                    <a:pt x="21222" y="6456"/>
                  </a:lnTo>
                  <a:lnTo>
                    <a:pt x="21198" y="6135"/>
                  </a:lnTo>
                  <a:lnTo>
                    <a:pt x="21148" y="5813"/>
                  </a:lnTo>
                  <a:lnTo>
                    <a:pt x="21099" y="5492"/>
                  </a:lnTo>
                  <a:lnTo>
                    <a:pt x="21049" y="5195"/>
                  </a:lnTo>
                  <a:lnTo>
                    <a:pt x="20950" y="4898"/>
                  </a:lnTo>
                  <a:lnTo>
                    <a:pt x="20851" y="4601"/>
                  </a:lnTo>
                  <a:lnTo>
                    <a:pt x="20728" y="4304"/>
                  </a:lnTo>
                  <a:lnTo>
                    <a:pt x="20604" y="4008"/>
                  </a:lnTo>
                  <a:lnTo>
                    <a:pt x="20456" y="3711"/>
                  </a:lnTo>
                  <a:lnTo>
                    <a:pt x="20283" y="3439"/>
                  </a:lnTo>
                  <a:lnTo>
                    <a:pt x="20109" y="3167"/>
                  </a:lnTo>
                  <a:lnTo>
                    <a:pt x="19887" y="2895"/>
                  </a:lnTo>
                  <a:lnTo>
                    <a:pt x="19664" y="2647"/>
                  </a:lnTo>
                  <a:lnTo>
                    <a:pt x="19442" y="2375"/>
                  </a:lnTo>
                  <a:lnTo>
                    <a:pt x="19169" y="2128"/>
                  </a:lnTo>
                  <a:lnTo>
                    <a:pt x="18873" y="1856"/>
                  </a:lnTo>
                  <a:lnTo>
                    <a:pt x="18551" y="1584"/>
                  </a:lnTo>
                  <a:lnTo>
                    <a:pt x="18205" y="1361"/>
                  </a:lnTo>
                  <a:lnTo>
                    <a:pt x="17883" y="1138"/>
                  </a:lnTo>
                  <a:lnTo>
                    <a:pt x="17537" y="941"/>
                  </a:lnTo>
                  <a:lnTo>
                    <a:pt x="17215" y="767"/>
                  </a:lnTo>
                  <a:lnTo>
                    <a:pt x="16869" y="619"/>
                  </a:lnTo>
                  <a:lnTo>
                    <a:pt x="16523" y="495"/>
                  </a:lnTo>
                  <a:lnTo>
                    <a:pt x="16177" y="372"/>
                  </a:lnTo>
                  <a:lnTo>
                    <a:pt x="15830" y="273"/>
                  </a:lnTo>
                  <a:lnTo>
                    <a:pt x="15459" y="174"/>
                  </a:lnTo>
                  <a:lnTo>
                    <a:pt x="15113" y="124"/>
                  </a:lnTo>
                  <a:lnTo>
                    <a:pt x="14742" y="75"/>
                  </a:lnTo>
                  <a:lnTo>
                    <a:pt x="14396" y="25"/>
                  </a:lnTo>
                  <a:lnTo>
                    <a:pt x="13678" y="1"/>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711;p66"/>
            <p:cNvSpPr/>
            <p:nvPr/>
          </p:nvSpPr>
          <p:spPr>
            <a:xfrm>
              <a:off x="5307025" y="214637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712;p66"/>
            <p:cNvSpPr/>
            <p:nvPr/>
          </p:nvSpPr>
          <p:spPr>
            <a:xfrm>
              <a:off x="5229125" y="2036300"/>
              <a:ext cx="530575" cy="570150"/>
            </a:xfrm>
            <a:custGeom>
              <a:avLst/>
              <a:gdLst/>
              <a:ahLst/>
              <a:cxnLst/>
              <a:rect l="l" t="t" r="r" b="b"/>
              <a:pathLst>
                <a:path w="21223" h="22806" fill="none" extrusionOk="0">
                  <a:moveTo>
                    <a:pt x="13678" y="1"/>
                  </a:moveTo>
                  <a:lnTo>
                    <a:pt x="13678" y="1"/>
                  </a:lnTo>
                  <a:lnTo>
                    <a:pt x="13233" y="25"/>
                  </a:lnTo>
                  <a:lnTo>
                    <a:pt x="12788" y="50"/>
                  </a:lnTo>
                  <a:lnTo>
                    <a:pt x="12318" y="100"/>
                  </a:lnTo>
                  <a:lnTo>
                    <a:pt x="11873" y="174"/>
                  </a:lnTo>
                  <a:lnTo>
                    <a:pt x="11428" y="248"/>
                  </a:lnTo>
                  <a:lnTo>
                    <a:pt x="10982" y="347"/>
                  </a:lnTo>
                  <a:lnTo>
                    <a:pt x="10117" y="594"/>
                  </a:lnTo>
                  <a:lnTo>
                    <a:pt x="9276" y="866"/>
                  </a:lnTo>
                  <a:lnTo>
                    <a:pt x="8460" y="1188"/>
                  </a:lnTo>
                  <a:lnTo>
                    <a:pt x="7693" y="1534"/>
                  </a:lnTo>
                  <a:lnTo>
                    <a:pt x="6951" y="1905"/>
                  </a:lnTo>
                  <a:lnTo>
                    <a:pt x="6258" y="2276"/>
                  </a:lnTo>
                  <a:lnTo>
                    <a:pt x="5640" y="2672"/>
                  </a:lnTo>
                  <a:lnTo>
                    <a:pt x="5046" y="3018"/>
                  </a:lnTo>
                  <a:lnTo>
                    <a:pt x="4527" y="3365"/>
                  </a:lnTo>
                  <a:lnTo>
                    <a:pt x="3735" y="3933"/>
                  </a:lnTo>
                  <a:lnTo>
                    <a:pt x="3241" y="4304"/>
                  </a:lnTo>
                  <a:lnTo>
                    <a:pt x="3241" y="4304"/>
                  </a:lnTo>
                  <a:lnTo>
                    <a:pt x="3117" y="4403"/>
                  </a:lnTo>
                  <a:lnTo>
                    <a:pt x="3117" y="4403"/>
                  </a:lnTo>
                  <a:lnTo>
                    <a:pt x="3364" y="4280"/>
                  </a:lnTo>
                  <a:lnTo>
                    <a:pt x="4032" y="3933"/>
                  </a:lnTo>
                  <a:lnTo>
                    <a:pt x="5046" y="3464"/>
                  </a:lnTo>
                  <a:lnTo>
                    <a:pt x="6308" y="2919"/>
                  </a:lnTo>
                  <a:lnTo>
                    <a:pt x="7025" y="2623"/>
                  </a:lnTo>
                  <a:lnTo>
                    <a:pt x="7742" y="2350"/>
                  </a:lnTo>
                  <a:lnTo>
                    <a:pt x="8509" y="2103"/>
                  </a:lnTo>
                  <a:lnTo>
                    <a:pt x="9276" y="1881"/>
                  </a:lnTo>
                  <a:lnTo>
                    <a:pt x="10043" y="1683"/>
                  </a:lnTo>
                  <a:lnTo>
                    <a:pt x="10809" y="1534"/>
                  </a:lnTo>
                  <a:lnTo>
                    <a:pt x="11527" y="1435"/>
                  </a:lnTo>
                  <a:lnTo>
                    <a:pt x="11898" y="1411"/>
                  </a:lnTo>
                  <a:lnTo>
                    <a:pt x="12244" y="1411"/>
                  </a:lnTo>
                  <a:lnTo>
                    <a:pt x="12244" y="1411"/>
                  </a:lnTo>
                  <a:lnTo>
                    <a:pt x="12689" y="1435"/>
                  </a:lnTo>
                  <a:lnTo>
                    <a:pt x="13110" y="1485"/>
                  </a:lnTo>
                  <a:lnTo>
                    <a:pt x="13530" y="1559"/>
                  </a:lnTo>
                  <a:lnTo>
                    <a:pt x="13901" y="1707"/>
                  </a:lnTo>
                  <a:lnTo>
                    <a:pt x="13901" y="1707"/>
                  </a:lnTo>
                  <a:lnTo>
                    <a:pt x="14173" y="1856"/>
                  </a:lnTo>
                  <a:lnTo>
                    <a:pt x="14445" y="2054"/>
                  </a:lnTo>
                  <a:lnTo>
                    <a:pt x="14742" y="2301"/>
                  </a:lnTo>
                  <a:lnTo>
                    <a:pt x="14989" y="2598"/>
                  </a:lnTo>
                  <a:lnTo>
                    <a:pt x="15237" y="2944"/>
                  </a:lnTo>
                  <a:lnTo>
                    <a:pt x="15459" y="3340"/>
                  </a:lnTo>
                  <a:lnTo>
                    <a:pt x="15682" y="3760"/>
                  </a:lnTo>
                  <a:lnTo>
                    <a:pt x="15855" y="4230"/>
                  </a:lnTo>
                  <a:lnTo>
                    <a:pt x="16003" y="4750"/>
                  </a:lnTo>
                  <a:lnTo>
                    <a:pt x="16102" y="5294"/>
                  </a:lnTo>
                  <a:lnTo>
                    <a:pt x="16152" y="5887"/>
                  </a:lnTo>
                  <a:lnTo>
                    <a:pt x="16177" y="6506"/>
                  </a:lnTo>
                  <a:lnTo>
                    <a:pt x="16152" y="7149"/>
                  </a:lnTo>
                  <a:lnTo>
                    <a:pt x="16053" y="7817"/>
                  </a:lnTo>
                  <a:lnTo>
                    <a:pt x="15905" y="8534"/>
                  </a:lnTo>
                  <a:lnTo>
                    <a:pt x="15682" y="9276"/>
                  </a:lnTo>
                  <a:lnTo>
                    <a:pt x="15410" y="10018"/>
                  </a:lnTo>
                  <a:lnTo>
                    <a:pt x="15237" y="10414"/>
                  </a:lnTo>
                  <a:lnTo>
                    <a:pt x="15064" y="10785"/>
                  </a:lnTo>
                  <a:lnTo>
                    <a:pt x="14866" y="11181"/>
                  </a:lnTo>
                  <a:lnTo>
                    <a:pt x="14618" y="11576"/>
                  </a:lnTo>
                  <a:lnTo>
                    <a:pt x="14396" y="11997"/>
                  </a:lnTo>
                  <a:lnTo>
                    <a:pt x="14124" y="12393"/>
                  </a:lnTo>
                  <a:lnTo>
                    <a:pt x="13827" y="12813"/>
                  </a:lnTo>
                  <a:lnTo>
                    <a:pt x="13530" y="13234"/>
                  </a:lnTo>
                  <a:lnTo>
                    <a:pt x="13184" y="13654"/>
                  </a:lnTo>
                  <a:lnTo>
                    <a:pt x="12837" y="14075"/>
                  </a:lnTo>
                  <a:lnTo>
                    <a:pt x="12442" y="14495"/>
                  </a:lnTo>
                  <a:lnTo>
                    <a:pt x="12046" y="14916"/>
                  </a:lnTo>
                  <a:lnTo>
                    <a:pt x="11626" y="15361"/>
                  </a:lnTo>
                  <a:lnTo>
                    <a:pt x="11156" y="15781"/>
                  </a:lnTo>
                  <a:lnTo>
                    <a:pt x="10686" y="16226"/>
                  </a:lnTo>
                  <a:lnTo>
                    <a:pt x="10166" y="16647"/>
                  </a:lnTo>
                  <a:lnTo>
                    <a:pt x="9647" y="17092"/>
                  </a:lnTo>
                  <a:lnTo>
                    <a:pt x="9078" y="17537"/>
                  </a:lnTo>
                  <a:lnTo>
                    <a:pt x="8484" y="17958"/>
                  </a:lnTo>
                  <a:lnTo>
                    <a:pt x="7866" y="18403"/>
                  </a:lnTo>
                  <a:lnTo>
                    <a:pt x="7223" y="18848"/>
                  </a:lnTo>
                  <a:lnTo>
                    <a:pt x="6555" y="19294"/>
                  </a:lnTo>
                  <a:lnTo>
                    <a:pt x="5838" y="19739"/>
                  </a:lnTo>
                  <a:lnTo>
                    <a:pt x="5096" y="20184"/>
                  </a:lnTo>
                  <a:lnTo>
                    <a:pt x="4329" y="20604"/>
                  </a:lnTo>
                  <a:lnTo>
                    <a:pt x="3537" y="21050"/>
                  </a:lnTo>
                  <a:lnTo>
                    <a:pt x="2696" y="21495"/>
                  </a:lnTo>
                  <a:lnTo>
                    <a:pt x="1831" y="21915"/>
                  </a:lnTo>
                  <a:lnTo>
                    <a:pt x="940" y="22361"/>
                  </a:lnTo>
                  <a:lnTo>
                    <a:pt x="0" y="22806"/>
                  </a:lnTo>
                  <a:lnTo>
                    <a:pt x="4725" y="22435"/>
                  </a:lnTo>
                  <a:lnTo>
                    <a:pt x="4725" y="22435"/>
                  </a:lnTo>
                  <a:lnTo>
                    <a:pt x="5566" y="22212"/>
                  </a:lnTo>
                  <a:lnTo>
                    <a:pt x="6382" y="21965"/>
                  </a:lnTo>
                  <a:lnTo>
                    <a:pt x="7198" y="21693"/>
                  </a:lnTo>
                  <a:lnTo>
                    <a:pt x="7990" y="21371"/>
                  </a:lnTo>
                  <a:lnTo>
                    <a:pt x="8781" y="21050"/>
                  </a:lnTo>
                  <a:lnTo>
                    <a:pt x="9548" y="20679"/>
                  </a:lnTo>
                  <a:lnTo>
                    <a:pt x="10315" y="20308"/>
                  </a:lnTo>
                  <a:lnTo>
                    <a:pt x="11057" y="19912"/>
                  </a:lnTo>
                  <a:lnTo>
                    <a:pt x="11774" y="19491"/>
                  </a:lnTo>
                  <a:lnTo>
                    <a:pt x="12491" y="19046"/>
                  </a:lnTo>
                  <a:lnTo>
                    <a:pt x="13184" y="18576"/>
                  </a:lnTo>
                  <a:lnTo>
                    <a:pt x="13852" y="18106"/>
                  </a:lnTo>
                  <a:lnTo>
                    <a:pt x="14495" y="17587"/>
                  </a:lnTo>
                  <a:lnTo>
                    <a:pt x="15138" y="17092"/>
                  </a:lnTo>
                  <a:lnTo>
                    <a:pt x="15731" y="16573"/>
                  </a:lnTo>
                  <a:lnTo>
                    <a:pt x="16300" y="16029"/>
                  </a:lnTo>
                  <a:lnTo>
                    <a:pt x="16869" y="15484"/>
                  </a:lnTo>
                  <a:lnTo>
                    <a:pt x="17389" y="14916"/>
                  </a:lnTo>
                  <a:lnTo>
                    <a:pt x="17883" y="14347"/>
                  </a:lnTo>
                  <a:lnTo>
                    <a:pt x="18353" y="13778"/>
                  </a:lnTo>
                  <a:lnTo>
                    <a:pt x="18774" y="13209"/>
                  </a:lnTo>
                  <a:lnTo>
                    <a:pt x="19194" y="12615"/>
                  </a:lnTo>
                  <a:lnTo>
                    <a:pt x="19565" y="12022"/>
                  </a:lnTo>
                  <a:lnTo>
                    <a:pt x="19887" y="11428"/>
                  </a:lnTo>
                  <a:lnTo>
                    <a:pt x="20208" y="10834"/>
                  </a:lnTo>
                  <a:lnTo>
                    <a:pt x="20456" y="10241"/>
                  </a:lnTo>
                  <a:lnTo>
                    <a:pt x="20703" y="9672"/>
                  </a:lnTo>
                  <a:lnTo>
                    <a:pt x="20876" y="9078"/>
                  </a:lnTo>
                  <a:lnTo>
                    <a:pt x="21025" y="8485"/>
                  </a:lnTo>
                  <a:lnTo>
                    <a:pt x="21148" y="7916"/>
                  </a:lnTo>
                  <a:lnTo>
                    <a:pt x="21198" y="7347"/>
                  </a:lnTo>
                  <a:lnTo>
                    <a:pt x="21222" y="6778"/>
                  </a:lnTo>
                  <a:lnTo>
                    <a:pt x="21222" y="6778"/>
                  </a:lnTo>
                  <a:lnTo>
                    <a:pt x="21222" y="6456"/>
                  </a:lnTo>
                  <a:lnTo>
                    <a:pt x="21198" y="6135"/>
                  </a:lnTo>
                  <a:lnTo>
                    <a:pt x="21148" y="5813"/>
                  </a:lnTo>
                  <a:lnTo>
                    <a:pt x="21099" y="5492"/>
                  </a:lnTo>
                  <a:lnTo>
                    <a:pt x="21049" y="5195"/>
                  </a:lnTo>
                  <a:lnTo>
                    <a:pt x="20950" y="4898"/>
                  </a:lnTo>
                  <a:lnTo>
                    <a:pt x="20851" y="4601"/>
                  </a:lnTo>
                  <a:lnTo>
                    <a:pt x="20728" y="4304"/>
                  </a:lnTo>
                  <a:lnTo>
                    <a:pt x="20604" y="4008"/>
                  </a:lnTo>
                  <a:lnTo>
                    <a:pt x="20456" y="3711"/>
                  </a:lnTo>
                  <a:lnTo>
                    <a:pt x="20283" y="3439"/>
                  </a:lnTo>
                  <a:lnTo>
                    <a:pt x="20109" y="3167"/>
                  </a:lnTo>
                  <a:lnTo>
                    <a:pt x="19887" y="2895"/>
                  </a:lnTo>
                  <a:lnTo>
                    <a:pt x="19664" y="2647"/>
                  </a:lnTo>
                  <a:lnTo>
                    <a:pt x="19442" y="2375"/>
                  </a:lnTo>
                  <a:lnTo>
                    <a:pt x="19169" y="2128"/>
                  </a:lnTo>
                  <a:lnTo>
                    <a:pt x="19169" y="2128"/>
                  </a:lnTo>
                  <a:lnTo>
                    <a:pt x="18873" y="1856"/>
                  </a:lnTo>
                  <a:lnTo>
                    <a:pt x="18551" y="1584"/>
                  </a:lnTo>
                  <a:lnTo>
                    <a:pt x="18205" y="1361"/>
                  </a:lnTo>
                  <a:lnTo>
                    <a:pt x="17883" y="1138"/>
                  </a:lnTo>
                  <a:lnTo>
                    <a:pt x="17537" y="941"/>
                  </a:lnTo>
                  <a:lnTo>
                    <a:pt x="17215" y="767"/>
                  </a:lnTo>
                  <a:lnTo>
                    <a:pt x="16869" y="619"/>
                  </a:lnTo>
                  <a:lnTo>
                    <a:pt x="16523" y="495"/>
                  </a:lnTo>
                  <a:lnTo>
                    <a:pt x="16177" y="372"/>
                  </a:lnTo>
                  <a:lnTo>
                    <a:pt x="15830" y="273"/>
                  </a:lnTo>
                  <a:lnTo>
                    <a:pt x="15459" y="174"/>
                  </a:lnTo>
                  <a:lnTo>
                    <a:pt x="15113" y="124"/>
                  </a:lnTo>
                  <a:lnTo>
                    <a:pt x="14742" y="75"/>
                  </a:lnTo>
                  <a:lnTo>
                    <a:pt x="14396" y="25"/>
                  </a:lnTo>
                  <a:lnTo>
                    <a:pt x="1367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713;p66"/>
            <p:cNvSpPr/>
            <p:nvPr/>
          </p:nvSpPr>
          <p:spPr>
            <a:xfrm>
              <a:off x="4553250" y="1860700"/>
              <a:ext cx="583750" cy="431025"/>
            </a:xfrm>
            <a:custGeom>
              <a:avLst/>
              <a:gdLst/>
              <a:ahLst/>
              <a:cxnLst/>
              <a:rect l="l" t="t" r="r" b="b"/>
              <a:pathLst>
                <a:path w="23350" h="17241" extrusionOk="0">
                  <a:moveTo>
                    <a:pt x="23350" y="0"/>
                  </a:moveTo>
                  <a:lnTo>
                    <a:pt x="22633" y="173"/>
                  </a:lnTo>
                  <a:lnTo>
                    <a:pt x="21965" y="421"/>
                  </a:lnTo>
                  <a:lnTo>
                    <a:pt x="21297" y="693"/>
                  </a:lnTo>
                  <a:lnTo>
                    <a:pt x="20654" y="1014"/>
                  </a:lnTo>
                  <a:lnTo>
                    <a:pt x="20036" y="1361"/>
                  </a:lnTo>
                  <a:lnTo>
                    <a:pt x="19442" y="1732"/>
                  </a:lnTo>
                  <a:lnTo>
                    <a:pt x="18873" y="2152"/>
                  </a:lnTo>
                  <a:lnTo>
                    <a:pt x="18329" y="2597"/>
                  </a:lnTo>
                  <a:lnTo>
                    <a:pt x="17785" y="3067"/>
                  </a:lnTo>
                  <a:lnTo>
                    <a:pt x="17265" y="3562"/>
                  </a:lnTo>
                  <a:lnTo>
                    <a:pt x="16771" y="4057"/>
                  </a:lnTo>
                  <a:lnTo>
                    <a:pt x="16276" y="4576"/>
                  </a:lnTo>
                  <a:lnTo>
                    <a:pt x="15831" y="5095"/>
                  </a:lnTo>
                  <a:lnTo>
                    <a:pt x="15361" y="5640"/>
                  </a:lnTo>
                  <a:lnTo>
                    <a:pt x="14520" y="6703"/>
                  </a:lnTo>
                  <a:lnTo>
                    <a:pt x="13704" y="7767"/>
                  </a:lnTo>
                  <a:lnTo>
                    <a:pt x="12937" y="8781"/>
                  </a:lnTo>
                  <a:lnTo>
                    <a:pt x="12244" y="9721"/>
                  </a:lnTo>
                  <a:lnTo>
                    <a:pt x="11552" y="10562"/>
                  </a:lnTo>
                  <a:lnTo>
                    <a:pt x="11230" y="10933"/>
                  </a:lnTo>
                  <a:lnTo>
                    <a:pt x="10909" y="11279"/>
                  </a:lnTo>
                  <a:lnTo>
                    <a:pt x="10587" y="11576"/>
                  </a:lnTo>
                  <a:lnTo>
                    <a:pt x="10290" y="11848"/>
                  </a:lnTo>
                  <a:lnTo>
                    <a:pt x="9993" y="12071"/>
                  </a:lnTo>
                  <a:lnTo>
                    <a:pt x="9697" y="12244"/>
                  </a:lnTo>
                  <a:lnTo>
                    <a:pt x="9400" y="12367"/>
                  </a:lnTo>
                  <a:lnTo>
                    <a:pt x="9103" y="12417"/>
                  </a:lnTo>
                  <a:lnTo>
                    <a:pt x="8781" y="12417"/>
                  </a:lnTo>
                  <a:lnTo>
                    <a:pt x="8633" y="12392"/>
                  </a:lnTo>
                  <a:lnTo>
                    <a:pt x="8435" y="12318"/>
                  </a:lnTo>
                  <a:lnTo>
                    <a:pt x="8237" y="12219"/>
                  </a:lnTo>
                  <a:lnTo>
                    <a:pt x="8039" y="12095"/>
                  </a:lnTo>
                  <a:lnTo>
                    <a:pt x="7841" y="11947"/>
                  </a:lnTo>
                  <a:lnTo>
                    <a:pt x="7495" y="11625"/>
                  </a:lnTo>
                  <a:lnTo>
                    <a:pt x="7174" y="11279"/>
                  </a:lnTo>
                  <a:lnTo>
                    <a:pt x="6506" y="10562"/>
                  </a:lnTo>
                  <a:lnTo>
                    <a:pt x="5838" y="9795"/>
                  </a:lnTo>
                  <a:lnTo>
                    <a:pt x="5170" y="9003"/>
                  </a:lnTo>
                  <a:lnTo>
                    <a:pt x="4799" y="8558"/>
                  </a:lnTo>
                  <a:lnTo>
                    <a:pt x="3711" y="7297"/>
                  </a:lnTo>
                  <a:lnTo>
                    <a:pt x="3142" y="6654"/>
                  </a:lnTo>
                  <a:lnTo>
                    <a:pt x="2573" y="6035"/>
                  </a:lnTo>
                  <a:lnTo>
                    <a:pt x="1955" y="5466"/>
                  </a:lnTo>
                  <a:lnTo>
                    <a:pt x="1336" y="4898"/>
                  </a:lnTo>
                  <a:lnTo>
                    <a:pt x="669" y="4378"/>
                  </a:lnTo>
                  <a:lnTo>
                    <a:pt x="1" y="3883"/>
                  </a:lnTo>
                  <a:lnTo>
                    <a:pt x="1" y="3883"/>
                  </a:lnTo>
                  <a:lnTo>
                    <a:pt x="149" y="4452"/>
                  </a:lnTo>
                  <a:lnTo>
                    <a:pt x="347" y="5120"/>
                  </a:lnTo>
                  <a:lnTo>
                    <a:pt x="619" y="5961"/>
                  </a:lnTo>
                  <a:lnTo>
                    <a:pt x="965" y="6975"/>
                  </a:lnTo>
                  <a:lnTo>
                    <a:pt x="1411" y="8088"/>
                  </a:lnTo>
                  <a:lnTo>
                    <a:pt x="1905" y="9300"/>
                  </a:lnTo>
                  <a:lnTo>
                    <a:pt x="2177" y="9919"/>
                  </a:lnTo>
                  <a:lnTo>
                    <a:pt x="2474" y="10537"/>
                  </a:lnTo>
                  <a:lnTo>
                    <a:pt x="2796" y="11155"/>
                  </a:lnTo>
                  <a:lnTo>
                    <a:pt x="3117" y="11774"/>
                  </a:lnTo>
                  <a:lnTo>
                    <a:pt x="3488" y="12392"/>
                  </a:lnTo>
                  <a:lnTo>
                    <a:pt x="3835" y="12986"/>
                  </a:lnTo>
                  <a:lnTo>
                    <a:pt x="4230" y="13555"/>
                  </a:lnTo>
                  <a:lnTo>
                    <a:pt x="4626" y="14123"/>
                  </a:lnTo>
                  <a:lnTo>
                    <a:pt x="5047" y="14643"/>
                  </a:lnTo>
                  <a:lnTo>
                    <a:pt x="5492" y="15138"/>
                  </a:lnTo>
                  <a:lnTo>
                    <a:pt x="5937" y="15583"/>
                  </a:lnTo>
                  <a:lnTo>
                    <a:pt x="6407" y="15979"/>
                  </a:lnTo>
                  <a:lnTo>
                    <a:pt x="6902" y="16350"/>
                  </a:lnTo>
                  <a:lnTo>
                    <a:pt x="7396" y="16646"/>
                  </a:lnTo>
                  <a:lnTo>
                    <a:pt x="7668" y="16770"/>
                  </a:lnTo>
                  <a:lnTo>
                    <a:pt x="7916" y="16894"/>
                  </a:lnTo>
                  <a:lnTo>
                    <a:pt x="8188" y="16993"/>
                  </a:lnTo>
                  <a:lnTo>
                    <a:pt x="8460" y="17092"/>
                  </a:lnTo>
                  <a:lnTo>
                    <a:pt x="8732" y="17141"/>
                  </a:lnTo>
                  <a:lnTo>
                    <a:pt x="9004" y="17191"/>
                  </a:lnTo>
                  <a:lnTo>
                    <a:pt x="9276" y="17240"/>
                  </a:lnTo>
                  <a:lnTo>
                    <a:pt x="9894" y="17240"/>
                  </a:lnTo>
                  <a:lnTo>
                    <a:pt x="10167" y="17215"/>
                  </a:lnTo>
                  <a:lnTo>
                    <a:pt x="10439" y="17166"/>
                  </a:lnTo>
                  <a:lnTo>
                    <a:pt x="10661" y="17092"/>
                  </a:lnTo>
                  <a:lnTo>
                    <a:pt x="10909" y="17017"/>
                  </a:lnTo>
                  <a:lnTo>
                    <a:pt x="11131" y="16918"/>
                  </a:lnTo>
                  <a:lnTo>
                    <a:pt x="11354" y="16795"/>
                  </a:lnTo>
                  <a:lnTo>
                    <a:pt x="11552" y="16671"/>
                  </a:lnTo>
                  <a:lnTo>
                    <a:pt x="11750" y="16523"/>
                  </a:lnTo>
                  <a:lnTo>
                    <a:pt x="11923" y="16350"/>
                  </a:lnTo>
                  <a:lnTo>
                    <a:pt x="12121" y="16176"/>
                  </a:lnTo>
                  <a:lnTo>
                    <a:pt x="12294" y="15979"/>
                  </a:lnTo>
                  <a:lnTo>
                    <a:pt x="12615" y="15558"/>
                  </a:lnTo>
                  <a:lnTo>
                    <a:pt x="12912" y="15088"/>
                  </a:lnTo>
                  <a:lnTo>
                    <a:pt x="13209" y="14569"/>
                  </a:lnTo>
                  <a:lnTo>
                    <a:pt x="13481" y="14000"/>
                  </a:lnTo>
                  <a:lnTo>
                    <a:pt x="13728" y="13406"/>
                  </a:lnTo>
                  <a:lnTo>
                    <a:pt x="13976" y="12763"/>
                  </a:lnTo>
                  <a:lnTo>
                    <a:pt x="14470" y="11427"/>
                  </a:lnTo>
                  <a:lnTo>
                    <a:pt x="14990" y="10018"/>
                  </a:lnTo>
                  <a:lnTo>
                    <a:pt x="15559" y="8558"/>
                  </a:lnTo>
                  <a:lnTo>
                    <a:pt x="15855" y="7816"/>
                  </a:lnTo>
                  <a:lnTo>
                    <a:pt x="16177" y="7099"/>
                  </a:lnTo>
                  <a:lnTo>
                    <a:pt x="16548" y="6357"/>
                  </a:lnTo>
                  <a:lnTo>
                    <a:pt x="16919" y="5640"/>
                  </a:lnTo>
                  <a:lnTo>
                    <a:pt x="17339" y="4947"/>
                  </a:lnTo>
                  <a:lnTo>
                    <a:pt x="17809" y="4279"/>
                  </a:lnTo>
                  <a:lnTo>
                    <a:pt x="18304" y="3611"/>
                  </a:lnTo>
                  <a:lnTo>
                    <a:pt x="18848" y="2968"/>
                  </a:lnTo>
                  <a:lnTo>
                    <a:pt x="19145" y="2671"/>
                  </a:lnTo>
                  <a:lnTo>
                    <a:pt x="19442" y="2375"/>
                  </a:lnTo>
                  <a:lnTo>
                    <a:pt x="19763" y="2103"/>
                  </a:lnTo>
                  <a:lnTo>
                    <a:pt x="20110" y="1806"/>
                  </a:lnTo>
                  <a:lnTo>
                    <a:pt x="20456" y="1558"/>
                  </a:lnTo>
                  <a:lnTo>
                    <a:pt x="20802" y="1286"/>
                  </a:lnTo>
                  <a:lnTo>
                    <a:pt x="21198" y="1064"/>
                  </a:lnTo>
                  <a:lnTo>
                    <a:pt x="21594" y="816"/>
                  </a:lnTo>
                  <a:lnTo>
                    <a:pt x="21990" y="594"/>
                  </a:lnTo>
                  <a:lnTo>
                    <a:pt x="22410" y="396"/>
                  </a:lnTo>
                  <a:lnTo>
                    <a:pt x="22855" y="198"/>
                  </a:lnTo>
                  <a:lnTo>
                    <a:pt x="23325" y="25"/>
                  </a:lnTo>
                  <a:lnTo>
                    <a:pt x="23350"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714;p66"/>
            <p:cNvSpPr/>
            <p:nvPr/>
          </p:nvSpPr>
          <p:spPr>
            <a:xfrm>
              <a:off x="4553250" y="1860700"/>
              <a:ext cx="583750" cy="431025"/>
            </a:xfrm>
            <a:custGeom>
              <a:avLst/>
              <a:gdLst/>
              <a:ahLst/>
              <a:cxnLst/>
              <a:rect l="l" t="t" r="r" b="b"/>
              <a:pathLst>
                <a:path w="23350" h="17241" fill="none" extrusionOk="0">
                  <a:moveTo>
                    <a:pt x="23350" y="0"/>
                  </a:moveTo>
                  <a:lnTo>
                    <a:pt x="23350" y="0"/>
                  </a:lnTo>
                  <a:lnTo>
                    <a:pt x="22633" y="173"/>
                  </a:lnTo>
                  <a:lnTo>
                    <a:pt x="21965" y="421"/>
                  </a:lnTo>
                  <a:lnTo>
                    <a:pt x="21297" y="693"/>
                  </a:lnTo>
                  <a:lnTo>
                    <a:pt x="20654" y="1014"/>
                  </a:lnTo>
                  <a:lnTo>
                    <a:pt x="20036" y="1361"/>
                  </a:lnTo>
                  <a:lnTo>
                    <a:pt x="19442" y="1732"/>
                  </a:lnTo>
                  <a:lnTo>
                    <a:pt x="18873" y="2152"/>
                  </a:lnTo>
                  <a:lnTo>
                    <a:pt x="18329" y="2597"/>
                  </a:lnTo>
                  <a:lnTo>
                    <a:pt x="17785" y="3067"/>
                  </a:lnTo>
                  <a:lnTo>
                    <a:pt x="17265" y="3562"/>
                  </a:lnTo>
                  <a:lnTo>
                    <a:pt x="16771" y="4057"/>
                  </a:lnTo>
                  <a:lnTo>
                    <a:pt x="16276" y="4576"/>
                  </a:lnTo>
                  <a:lnTo>
                    <a:pt x="15831" y="5095"/>
                  </a:lnTo>
                  <a:lnTo>
                    <a:pt x="15361" y="5640"/>
                  </a:lnTo>
                  <a:lnTo>
                    <a:pt x="14520" y="6703"/>
                  </a:lnTo>
                  <a:lnTo>
                    <a:pt x="13704" y="7767"/>
                  </a:lnTo>
                  <a:lnTo>
                    <a:pt x="12937" y="8781"/>
                  </a:lnTo>
                  <a:lnTo>
                    <a:pt x="12244" y="9721"/>
                  </a:lnTo>
                  <a:lnTo>
                    <a:pt x="11552" y="10562"/>
                  </a:lnTo>
                  <a:lnTo>
                    <a:pt x="11230" y="10933"/>
                  </a:lnTo>
                  <a:lnTo>
                    <a:pt x="10909" y="11279"/>
                  </a:lnTo>
                  <a:lnTo>
                    <a:pt x="10587" y="11576"/>
                  </a:lnTo>
                  <a:lnTo>
                    <a:pt x="10290" y="11848"/>
                  </a:lnTo>
                  <a:lnTo>
                    <a:pt x="9993" y="12071"/>
                  </a:lnTo>
                  <a:lnTo>
                    <a:pt x="9697" y="12244"/>
                  </a:lnTo>
                  <a:lnTo>
                    <a:pt x="9400" y="12367"/>
                  </a:lnTo>
                  <a:lnTo>
                    <a:pt x="9103" y="12417"/>
                  </a:lnTo>
                  <a:lnTo>
                    <a:pt x="9103" y="12417"/>
                  </a:lnTo>
                  <a:lnTo>
                    <a:pt x="8955" y="12417"/>
                  </a:lnTo>
                  <a:lnTo>
                    <a:pt x="8955" y="12417"/>
                  </a:lnTo>
                  <a:lnTo>
                    <a:pt x="8781" y="12417"/>
                  </a:lnTo>
                  <a:lnTo>
                    <a:pt x="8633" y="12392"/>
                  </a:lnTo>
                  <a:lnTo>
                    <a:pt x="8633" y="12392"/>
                  </a:lnTo>
                  <a:lnTo>
                    <a:pt x="8435" y="12318"/>
                  </a:lnTo>
                  <a:lnTo>
                    <a:pt x="8237" y="12219"/>
                  </a:lnTo>
                  <a:lnTo>
                    <a:pt x="8039" y="12095"/>
                  </a:lnTo>
                  <a:lnTo>
                    <a:pt x="7841" y="11947"/>
                  </a:lnTo>
                  <a:lnTo>
                    <a:pt x="7841" y="11947"/>
                  </a:lnTo>
                  <a:lnTo>
                    <a:pt x="7495" y="11625"/>
                  </a:lnTo>
                  <a:lnTo>
                    <a:pt x="7174" y="11279"/>
                  </a:lnTo>
                  <a:lnTo>
                    <a:pt x="6506" y="10562"/>
                  </a:lnTo>
                  <a:lnTo>
                    <a:pt x="5838" y="9795"/>
                  </a:lnTo>
                  <a:lnTo>
                    <a:pt x="5170" y="9003"/>
                  </a:lnTo>
                  <a:lnTo>
                    <a:pt x="5170" y="9003"/>
                  </a:lnTo>
                  <a:lnTo>
                    <a:pt x="4799" y="8558"/>
                  </a:lnTo>
                  <a:lnTo>
                    <a:pt x="4799" y="8558"/>
                  </a:lnTo>
                  <a:lnTo>
                    <a:pt x="3711" y="7297"/>
                  </a:lnTo>
                  <a:lnTo>
                    <a:pt x="3142" y="6654"/>
                  </a:lnTo>
                  <a:lnTo>
                    <a:pt x="2573" y="6035"/>
                  </a:lnTo>
                  <a:lnTo>
                    <a:pt x="1955" y="5466"/>
                  </a:lnTo>
                  <a:lnTo>
                    <a:pt x="1336" y="4898"/>
                  </a:lnTo>
                  <a:lnTo>
                    <a:pt x="669" y="4378"/>
                  </a:lnTo>
                  <a:lnTo>
                    <a:pt x="1" y="3883"/>
                  </a:lnTo>
                  <a:lnTo>
                    <a:pt x="1" y="3883"/>
                  </a:lnTo>
                  <a:lnTo>
                    <a:pt x="149" y="4452"/>
                  </a:lnTo>
                  <a:lnTo>
                    <a:pt x="347" y="5120"/>
                  </a:lnTo>
                  <a:lnTo>
                    <a:pt x="619" y="5961"/>
                  </a:lnTo>
                  <a:lnTo>
                    <a:pt x="965" y="6975"/>
                  </a:lnTo>
                  <a:lnTo>
                    <a:pt x="1411" y="8088"/>
                  </a:lnTo>
                  <a:lnTo>
                    <a:pt x="1905" y="9300"/>
                  </a:lnTo>
                  <a:lnTo>
                    <a:pt x="2177" y="9919"/>
                  </a:lnTo>
                  <a:lnTo>
                    <a:pt x="2474" y="10537"/>
                  </a:lnTo>
                  <a:lnTo>
                    <a:pt x="2796" y="11155"/>
                  </a:lnTo>
                  <a:lnTo>
                    <a:pt x="3117" y="11774"/>
                  </a:lnTo>
                  <a:lnTo>
                    <a:pt x="3488" y="12392"/>
                  </a:lnTo>
                  <a:lnTo>
                    <a:pt x="3835" y="12986"/>
                  </a:lnTo>
                  <a:lnTo>
                    <a:pt x="4230" y="13555"/>
                  </a:lnTo>
                  <a:lnTo>
                    <a:pt x="4626" y="14123"/>
                  </a:lnTo>
                  <a:lnTo>
                    <a:pt x="5047" y="14643"/>
                  </a:lnTo>
                  <a:lnTo>
                    <a:pt x="5492" y="15138"/>
                  </a:lnTo>
                  <a:lnTo>
                    <a:pt x="5937" y="15583"/>
                  </a:lnTo>
                  <a:lnTo>
                    <a:pt x="6407" y="15979"/>
                  </a:lnTo>
                  <a:lnTo>
                    <a:pt x="6902" y="16350"/>
                  </a:lnTo>
                  <a:lnTo>
                    <a:pt x="7396" y="16646"/>
                  </a:lnTo>
                  <a:lnTo>
                    <a:pt x="7668" y="16770"/>
                  </a:lnTo>
                  <a:lnTo>
                    <a:pt x="7916" y="16894"/>
                  </a:lnTo>
                  <a:lnTo>
                    <a:pt x="8188" y="16993"/>
                  </a:lnTo>
                  <a:lnTo>
                    <a:pt x="8460" y="17092"/>
                  </a:lnTo>
                  <a:lnTo>
                    <a:pt x="8732" y="17141"/>
                  </a:lnTo>
                  <a:lnTo>
                    <a:pt x="9004" y="17191"/>
                  </a:lnTo>
                  <a:lnTo>
                    <a:pt x="9276" y="17240"/>
                  </a:lnTo>
                  <a:lnTo>
                    <a:pt x="9573" y="17240"/>
                  </a:lnTo>
                  <a:lnTo>
                    <a:pt x="9573" y="17240"/>
                  </a:lnTo>
                  <a:lnTo>
                    <a:pt x="9622" y="17240"/>
                  </a:lnTo>
                  <a:lnTo>
                    <a:pt x="9622" y="17240"/>
                  </a:lnTo>
                  <a:lnTo>
                    <a:pt x="9894" y="17240"/>
                  </a:lnTo>
                  <a:lnTo>
                    <a:pt x="10167" y="17215"/>
                  </a:lnTo>
                  <a:lnTo>
                    <a:pt x="10439" y="17166"/>
                  </a:lnTo>
                  <a:lnTo>
                    <a:pt x="10661" y="17092"/>
                  </a:lnTo>
                  <a:lnTo>
                    <a:pt x="10909" y="17017"/>
                  </a:lnTo>
                  <a:lnTo>
                    <a:pt x="11131" y="16918"/>
                  </a:lnTo>
                  <a:lnTo>
                    <a:pt x="11354" y="16795"/>
                  </a:lnTo>
                  <a:lnTo>
                    <a:pt x="11552" y="16671"/>
                  </a:lnTo>
                  <a:lnTo>
                    <a:pt x="11750" y="16523"/>
                  </a:lnTo>
                  <a:lnTo>
                    <a:pt x="11923" y="16350"/>
                  </a:lnTo>
                  <a:lnTo>
                    <a:pt x="12121" y="16176"/>
                  </a:lnTo>
                  <a:lnTo>
                    <a:pt x="12294" y="15979"/>
                  </a:lnTo>
                  <a:lnTo>
                    <a:pt x="12615" y="15558"/>
                  </a:lnTo>
                  <a:lnTo>
                    <a:pt x="12912" y="15088"/>
                  </a:lnTo>
                  <a:lnTo>
                    <a:pt x="13209" y="14569"/>
                  </a:lnTo>
                  <a:lnTo>
                    <a:pt x="13481" y="14000"/>
                  </a:lnTo>
                  <a:lnTo>
                    <a:pt x="13728" y="13406"/>
                  </a:lnTo>
                  <a:lnTo>
                    <a:pt x="13976" y="12763"/>
                  </a:lnTo>
                  <a:lnTo>
                    <a:pt x="14470" y="11427"/>
                  </a:lnTo>
                  <a:lnTo>
                    <a:pt x="14990" y="10018"/>
                  </a:lnTo>
                  <a:lnTo>
                    <a:pt x="15559" y="8558"/>
                  </a:lnTo>
                  <a:lnTo>
                    <a:pt x="15855" y="7816"/>
                  </a:lnTo>
                  <a:lnTo>
                    <a:pt x="16177" y="7099"/>
                  </a:lnTo>
                  <a:lnTo>
                    <a:pt x="16548" y="6357"/>
                  </a:lnTo>
                  <a:lnTo>
                    <a:pt x="16919" y="5640"/>
                  </a:lnTo>
                  <a:lnTo>
                    <a:pt x="17339" y="4947"/>
                  </a:lnTo>
                  <a:lnTo>
                    <a:pt x="17809" y="4279"/>
                  </a:lnTo>
                  <a:lnTo>
                    <a:pt x="18304" y="3611"/>
                  </a:lnTo>
                  <a:lnTo>
                    <a:pt x="18848" y="2968"/>
                  </a:lnTo>
                  <a:lnTo>
                    <a:pt x="19145" y="2671"/>
                  </a:lnTo>
                  <a:lnTo>
                    <a:pt x="19442" y="2375"/>
                  </a:lnTo>
                  <a:lnTo>
                    <a:pt x="19763" y="2103"/>
                  </a:lnTo>
                  <a:lnTo>
                    <a:pt x="20110" y="1806"/>
                  </a:lnTo>
                  <a:lnTo>
                    <a:pt x="20456" y="1558"/>
                  </a:lnTo>
                  <a:lnTo>
                    <a:pt x="20802" y="1286"/>
                  </a:lnTo>
                  <a:lnTo>
                    <a:pt x="21198" y="1064"/>
                  </a:lnTo>
                  <a:lnTo>
                    <a:pt x="21594" y="816"/>
                  </a:lnTo>
                  <a:lnTo>
                    <a:pt x="21990" y="594"/>
                  </a:lnTo>
                  <a:lnTo>
                    <a:pt x="22410" y="396"/>
                  </a:lnTo>
                  <a:lnTo>
                    <a:pt x="22855" y="198"/>
                  </a:lnTo>
                  <a:lnTo>
                    <a:pt x="23325" y="25"/>
                  </a:lnTo>
                  <a:lnTo>
                    <a:pt x="23325" y="25"/>
                  </a:lnTo>
                  <a:lnTo>
                    <a:pt x="233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715;p66"/>
            <p:cNvSpPr/>
            <p:nvPr/>
          </p:nvSpPr>
          <p:spPr>
            <a:xfrm>
              <a:off x="3855750" y="1928100"/>
              <a:ext cx="497800" cy="463775"/>
            </a:xfrm>
            <a:custGeom>
              <a:avLst/>
              <a:gdLst/>
              <a:ahLst/>
              <a:cxnLst/>
              <a:rect l="l" t="t" r="r" b="b"/>
              <a:pathLst>
                <a:path w="19912" h="18551" extrusionOk="0">
                  <a:moveTo>
                    <a:pt x="19912" y="0"/>
                  </a:moveTo>
                  <a:lnTo>
                    <a:pt x="19516" y="124"/>
                  </a:lnTo>
                  <a:lnTo>
                    <a:pt x="19120" y="297"/>
                  </a:lnTo>
                  <a:lnTo>
                    <a:pt x="18774" y="495"/>
                  </a:lnTo>
                  <a:lnTo>
                    <a:pt x="18452" y="693"/>
                  </a:lnTo>
                  <a:lnTo>
                    <a:pt x="18155" y="940"/>
                  </a:lnTo>
                  <a:lnTo>
                    <a:pt x="17883" y="1212"/>
                  </a:lnTo>
                  <a:lnTo>
                    <a:pt x="17636" y="1509"/>
                  </a:lnTo>
                  <a:lnTo>
                    <a:pt x="17389" y="1806"/>
                  </a:lnTo>
                  <a:lnTo>
                    <a:pt x="17166" y="2127"/>
                  </a:lnTo>
                  <a:lnTo>
                    <a:pt x="16993" y="2474"/>
                  </a:lnTo>
                  <a:lnTo>
                    <a:pt x="16795" y="2820"/>
                  </a:lnTo>
                  <a:lnTo>
                    <a:pt x="16647" y="3191"/>
                  </a:lnTo>
                  <a:lnTo>
                    <a:pt x="16498" y="3587"/>
                  </a:lnTo>
                  <a:lnTo>
                    <a:pt x="16374" y="3982"/>
                  </a:lnTo>
                  <a:lnTo>
                    <a:pt x="16152" y="4799"/>
                  </a:lnTo>
                  <a:lnTo>
                    <a:pt x="16003" y="5392"/>
                  </a:lnTo>
                  <a:lnTo>
                    <a:pt x="15905" y="6011"/>
                  </a:lnTo>
                  <a:lnTo>
                    <a:pt x="15731" y="7247"/>
                  </a:lnTo>
                  <a:lnTo>
                    <a:pt x="15583" y="8459"/>
                  </a:lnTo>
                  <a:lnTo>
                    <a:pt x="15459" y="9622"/>
                  </a:lnTo>
                  <a:lnTo>
                    <a:pt x="15410" y="10166"/>
                  </a:lnTo>
                  <a:lnTo>
                    <a:pt x="15311" y="10784"/>
                  </a:lnTo>
                  <a:lnTo>
                    <a:pt x="15212" y="11353"/>
                  </a:lnTo>
                  <a:lnTo>
                    <a:pt x="15088" y="11848"/>
                  </a:lnTo>
                  <a:lnTo>
                    <a:pt x="14940" y="12268"/>
                  </a:lnTo>
                  <a:lnTo>
                    <a:pt x="14841" y="12466"/>
                  </a:lnTo>
                  <a:lnTo>
                    <a:pt x="14742" y="12615"/>
                  </a:lnTo>
                  <a:lnTo>
                    <a:pt x="14643" y="12763"/>
                  </a:lnTo>
                  <a:lnTo>
                    <a:pt x="14519" y="12887"/>
                  </a:lnTo>
                  <a:lnTo>
                    <a:pt x="14396" y="12961"/>
                  </a:lnTo>
                  <a:lnTo>
                    <a:pt x="14247" y="13035"/>
                  </a:lnTo>
                  <a:lnTo>
                    <a:pt x="14074" y="13085"/>
                  </a:lnTo>
                  <a:lnTo>
                    <a:pt x="13703" y="13085"/>
                  </a:lnTo>
                  <a:lnTo>
                    <a:pt x="13505" y="13035"/>
                  </a:lnTo>
                  <a:lnTo>
                    <a:pt x="13258" y="12936"/>
                  </a:lnTo>
                  <a:lnTo>
                    <a:pt x="13011" y="12813"/>
                  </a:lnTo>
                  <a:lnTo>
                    <a:pt x="12739" y="12664"/>
                  </a:lnTo>
                  <a:lnTo>
                    <a:pt x="12442" y="12466"/>
                  </a:lnTo>
                  <a:lnTo>
                    <a:pt x="12120" y="12219"/>
                  </a:lnTo>
                  <a:lnTo>
                    <a:pt x="11774" y="11922"/>
                  </a:lnTo>
                  <a:lnTo>
                    <a:pt x="11279" y="11526"/>
                  </a:lnTo>
                  <a:lnTo>
                    <a:pt x="10760" y="11131"/>
                  </a:lnTo>
                  <a:lnTo>
                    <a:pt x="10216" y="10760"/>
                  </a:lnTo>
                  <a:lnTo>
                    <a:pt x="9671" y="10413"/>
                  </a:lnTo>
                  <a:lnTo>
                    <a:pt x="9103" y="10092"/>
                  </a:lnTo>
                  <a:lnTo>
                    <a:pt x="8534" y="9795"/>
                  </a:lnTo>
                  <a:lnTo>
                    <a:pt x="7965" y="9498"/>
                  </a:lnTo>
                  <a:lnTo>
                    <a:pt x="7371" y="9251"/>
                  </a:lnTo>
                  <a:lnTo>
                    <a:pt x="6778" y="9028"/>
                  </a:lnTo>
                  <a:lnTo>
                    <a:pt x="6184" y="8830"/>
                  </a:lnTo>
                  <a:lnTo>
                    <a:pt x="5590" y="8657"/>
                  </a:lnTo>
                  <a:lnTo>
                    <a:pt x="5021" y="8534"/>
                  </a:lnTo>
                  <a:lnTo>
                    <a:pt x="4428" y="8410"/>
                  </a:lnTo>
                  <a:lnTo>
                    <a:pt x="3859" y="8336"/>
                  </a:lnTo>
                  <a:lnTo>
                    <a:pt x="3265" y="8286"/>
                  </a:lnTo>
                  <a:lnTo>
                    <a:pt x="2721" y="8261"/>
                  </a:lnTo>
                  <a:lnTo>
                    <a:pt x="2597" y="8261"/>
                  </a:lnTo>
                  <a:lnTo>
                    <a:pt x="1905" y="8286"/>
                  </a:lnTo>
                  <a:lnTo>
                    <a:pt x="1237" y="8360"/>
                  </a:lnTo>
                  <a:lnTo>
                    <a:pt x="916" y="8410"/>
                  </a:lnTo>
                  <a:lnTo>
                    <a:pt x="594" y="8484"/>
                  </a:lnTo>
                  <a:lnTo>
                    <a:pt x="297" y="8583"/>
                  </a:lnTo>
                  <a:lnTo>
                    <a:pt x="0" y="8682"/>
                  </a:lnTo>
                  <a:lnTo>
                    <a:pt x="470" y="8880"/>
                  </a:lnTo>
                  <a:lnTo>
                    <a:pt x="1732" y="9498"/>
                  </a:lnTo>
                  <a:lnTo>
                    <a:pt x="3562" y="10389"/>
                  </a:lnTo>
                  <a:lnTo>
                    <a:pt x="4626" y="10933"/>
                  </a:lnTo>
                  <a:lnTo>
                    <a:pt x="5763" y="11526"/>
                  </a:lnTo>
                  <a:lnTo>
                    <a:pt x="6926" y="12145"/>
                  </a:lnTo>
                  <a:lnTo>
                    <a:pt x="8088" y="12813"/>
                  </a:lnTo>
                  <a:lnTo>
                    <a:pt x="9251" y="13480"/>
                  </a:lnTo>
                  <a:lnTo>
                    <a:pt x="10364" y="14198"/>
                  </a:lnTo>
                  <a:lnTo>
                    <a:pt x="11403" y="14890"/>
                  </a:lnTo>
                  <a:lnTo>
                    <a:pt x="12343" y="15558"/>
                  </a:lnTo>
                  <a:lnTo>
                    <a:pt x="12763" y="15904"/>
                  </a:lnTo>
                  <a:lnTo>
                    <a:pt x="13159" y="16251"/>
                  </a:lnTo>
                  <a:lnTo>
                    <a:pt x="13505" y="16572"/>
                  </a:lnTo>
                  <a:lnTo>
                    <a:pt x="13802" y="16894"/>
                  </a:lnTo>
                  <a:lnTo>
                    <a:pt x="14198" y="17290"/>
                  </a:lnTo>
                  <a:lnTo>
                    <a:pt x="14544" y="17636"/>
                  </a:lnTo>
                  <a:lnTo>
                    <a:pt x="14890" y="17933"/>
                  </a:lnTo>
                  <a:lnTo>
                    <a:pt x="15187" y="18155"/>
                  </a:lnTo>
                  <a:lnTo>
                    <a:pt x="15459" y="18328"/>
                  </a:lnTo>
                  <a:lnTo>
                    <a:pt x="15731" y="18452"/>
                  </a:lnTo>
                  <a:lnTo>
                    <a:pt x="15979" y="18526"/>
                  </a:lnTo>
                  <a:lnTo>
                    <a:pt x="16177" y="18551"/>
                  </a:lnTo>
                  <a:lnTo>
                    <a:pt x="16325" y="18551"/>
                  </a:lnTo>
                  <a:lnTo>
                    <a:pt x="16449" y="18502"/>
                  </a:lnTo>
                  <a:lnTo>
                    <a:pt x="16572" y="18452"/>
                  </a:lnTo>
                  <a:lnTo>
                    <a:pt x="16696" y="18378"/>
                  </a:lnTo>
                  <a:lnTo>
                    <a:pt x="16795" y="18279"/>
                  </a:lnTo>
                  <a:lnTo>
                    <a:pt x="16894" y="18155"/>
                  </a:lnTo>
                  <a:lnTo>
                    <a:pt x="16993" y="18007"/>
                  </a:lnTo>
                  <a:lnTo>
                    <a:pt x="17067" y="17858"/>
                  </a:lnTo>
                  <a:lnTo>
                    <a:pt x="17215" y="17487"/>
                  </a:lnTo>
                  <a:lnTo>
                    <a:pt x="17314" y="17067"/>
                  </a:lnTo>
                  <a:lnTo>
                    <a:pt x="17413" y="16547"/>
                  </a:lnTo>
                  <a:lnTo>
                    <a:pt x="17488" y="16003"/>
                  </a:lnTo>
                  <a:lnTo>
                    <a:pt x="17537" y="15410"/>
                  </a:lnTo>
                  <a:lnTo>
                    <a:pt x="17586" y="14742"/>
                  </a:lnTo>
                  <a:lnTo>
                    <a:pt x="17611" y="13332"/>
                  </a:lnTo>
                  <a:lnTo>
                    <a:pt x="17636" y="11798"/>
                  </a:lnTo>
                  <a:lnTo>
                    <a:pt x="17636" y="10191"/>
                  </a:lnTo>
                  <a:lnTo>
                    <a:pt x="17636" y="8558"/>
                  </a:lnTo>
                  <a:lnTo>
                    <a:pt x="17685" y="6951"/>
                  </a:lnTo>
                  <a:lnTo>
                    <a:pt x="17735" y="6159"/>
                  </a:lnTo>
                  <a:lnTo>
                    <a:pt x="17784" y="5392"/>
                  </a:lnTo>
                  <a:lnTo>
                    <a:pt x="17883" y="4650"/>
                  </a:lnTo>
                  <a:lnTo>
                    <a:pt x="17982" y="3933"/>
                  </a:lnTo>
                  <a:lnTo>
                    <a:pt x="18106" y="3265"/>
                  </a:lnTo>
                  <a:lnTo>
                    <a:pt x="18254" y="2622"/>
                  </a:lnTo>
                  <a:lnTo>
                    <a:pt x="18427" y="2028"/>
                  </a:lnTo>
                  <a:lnTo>
                    <a:pt x="18650" y="1484"/>
                  </a:lnTo>
                  <a:lnTo>
                    <a:pt x="18774" y="1262"/>
                  </a:lnTo>
                  <a:lnTo>
                    <a:pt x="18922" y="1014"/>
                  </a:lnTo>
                  <a:lnTo>
                    <a:pt x="19046" y="792"/>
                  </a:lnTo>
                  <a:lnTo>
                    <a:pt x="19194" y="594"/>
                  </a:lnTo>
                  <a:lnTo>
                    <a:pt x="19367" y="421"/>
                  </a:lnTo>
                  <a:lnTo>
                    <a:pt x="19540" y="272"/>
                  </a:lnTo>
                  <a:lnTo>
                    <a:pt x="19714" y="124"/>
                  </a:lnTo>
                  <a:lnTo>
                    <a:pt x="19912" y="0"/>
                  </a:lnTo>
                  <a:close/>
                </a:path>
              </a:pathLst>
            </a:custGeom>
            <a:solidFill>
              <a:srgbClr val="191919">
                <a:alpha val="13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4716;p66"/>
            <p:cNvSpPr/>
            <p:nvPr/>
          </p:nvSpPr>
          <p:spPr>
            <a:xfrm>
              <a:off x="3855750" y="1928100"/>
              <a:ext cx="497800" cy="463775"/>
            </a:xfrm>
            <a:custGeom>
              <a:avLst/>
              <a:gdLst/>
              <a:ahLst/>
              <a:cxnLst/>
              <a:rect l="l" t="t" r="r" b="b"/>
              <a:pathLst>
                <a:path w="19912" h="18551" fill="none" extrusionOk="0">
                  <a:moveTo>
                    <a:pt x="19912" y="0"/>
                  </a:moveTo>
                  <a:lnTo>
                    <a:pt x="19912" y="0"/>
                  </a:lnTo>
                  <a:lnTo>
                    <a:pt x="19516" y="124"/>
                  </a:lnTo>
                  <a:lnTo>
                    <a:pt x="19120" y="297"/>
                  </a:lnTo>
                  <a:lnTo>
                    <a:pt x="18774" y="495"/>
                  </a:lnTo>
                  <a:lnTo>
                    <a:pt x="18452" y="693"/>
                  </a:lnTo>
                  <a:lnTo>
                    <a:pt x="18155" y="940"/>
                  </a:lnTo>
                  <a:lnTo>
                    <a:pt x="17883" y="1212"/>
                  </a:lnTo>
                  <a:lnTo>
                    <a:pt x="17636" y="1509"/>
                  </a:lnTo>
                  <a:lnTo>
                    <a:pt x="17389" y="1806"/>
                  </a:lnTo>
                  <a:lnTo>
                    <a:pt x="17166" y="2127"/>
                  </a:lnTo>
                  <a:lnTo>
                    <a:pt x="16993" y="2474"/>
                  </a:lnTo>
                  <a:lnTo>
                    <a:pt x="16795" y="2820"/>
                  </a:lnTo>
                  <a:lnTo>
                    <a:pt x="16647" y="3191"/>
                  </a:lnTo>
                  <a:lnTo>
                    <a:pt x="16498" y="3587"/>
                  </a:lnTo>
                  <a:lnTo>
                    <a:pt x="16374" y="3982"/>
                  </a:lnTo>
                  <a:lnTo>
                    <a:pt x="16152" y="4799"/>
                  </a:lnTo>
                  <a:lnTo>
                    <a:pt x="16152" y="4799"/>
                  </a:lnTo>
                  <a:lnTo>
                    <a:pt x="16003" y="5392"/>
                  </a:lnTo>
                  <a:lnTo>
                    <a:pt x="15905" y="6011"/>
                  </a:lnTo>
                  <a:lnTo>
                    <a:pt x="15731" y="7247"/>
                  </a:lnTo>
                  <a:lnTo>
                    <a:pt x="15583" y="8459"/>
                  </a:lnTo>
                  <a:lnTo>
                    <a:pt x="15459" y="9622"/>
                  </a:lnTo>
                  <a:lnTo>
                    <a:pt x="15459" y="9622"/>
                  </a:lnTo>
                  <a:lnTo>
                    <a:pt x="15410" y="10166"/>
                  </a:lnTo>
                  <a:lnTo>
                    <a:pt x="15410" y="10166"/>
                  </a:lnTo>
                  <a:lnTo>
                    <a:pt x="15311" y="10784"/>
                  </a:lnTo>
                  <a:lnTo>
                    <a:pt x="15212" y="11353"/>
                  </a:lnTo>
                  <a:lnTo>
                    <a:pt x="15088" y="11848"/>
                  </a:lnTo>
                  <a:lnTo>
                    <a:pt x="14940" y="12268"/>
                  </a:lnTo>
                  <a:lnTo>
                    <a:pt x="14841" y="12466"/>
                  </a:lnTo>
                  <a:lnTo>
                    <a:pt x="14742" y="12615"/>
                  </a:lnTo>
                  <a:lnTo>
                    <a:pt x="14643" y="12763"/>
                  </a:lnTo>
                  <a:lnTo>
                    <a:pt x="14519" y="12887"/>
                  </a:lnTo>
                  <a:lnTo>
                    <a:pt x="14396" y="12961"/>
                  </a:lnTo>
                  <a:lnTo>
                    <a:pt x="14247" y="13035"/>
                  </a:lnTo>
                  <a:lnTo>
                    <a:pt x="14074" y="13085"/>
                  </a:lnTo>
                  <a:lnTo>
                    <a:pt x="13901" y="13085"/>
                  </a:lnTo>
                  <a:lnTo>
                    <a:pt x="13901" y="13085"/>
                  </a:lnTo>
                  <a:lnTo>
                    <a:pt x="13703" y="13085"/>
                  </a:lnTo>
                  <a:lnTo>
                    <a:pt x="13505" y="13035"/>
                  </a:lnTo>
                  <a:lnTo>
                    <a:pt x="13258" y="12936"/>
                  </a:lnTo>
                  <a:lnTo>
                    <a:pt x="13011" y="12813"/>
                  </a:lnTo>
                  <a:lnTo>
                    <a:pt x="12739" y="12664"/>
                  </a:lnTo>
                  <a:lnTo>
                    <a:pt x="12442" y="12466"/>
                  </a:lnTo>
                  <a:lnTo>
                    <a:pt x="12120" y="12219"/>
                  </a:lnTo>
                  <a:lnTo>
                    <a:pt x="11774" y="11922"/>
                  </a:lnTo>
                  <a:lnTo>
                    <a:pt x="11774" y="11922"/>
                  </a:lnTo>
                  <a:lnTo>
                    <a:pt x="11279" y="11526"/>
                  </a:lnTo>
                  <a:lnTo>
                    <a:pt x="10760" y="11131"/>
                  </a:lnTo>
                  <a:lnTo>
                    <a:pt x="10216" y="10760"/>
                  </a:lnTo>
                  <a:lnTo>
                    <a:pt x="9671" y="10413"/>
                  </a:lnTo>
                  <a:lnTo>
                    <a:pt x="9103" y="10092"/>
                  </a:lnTo>
                  <a:lnTo>
                    <a:pt x="8534" y="9795"/>
                  </a:lnTo>
                  <a:lnTo>
                    <a:pt x="7965" y="9498"/>
                  </a:lnTo>
                  <a:lnTo>
                    <a:pt x="7371" y="9251"/>
                  </a:lnTo>
                  <a:lnTo>
                    <a:pt x="6778" y="9028"/>
                  </a:lnTo>
                  <a:lnTo>
                    <a:pt x="6184" y="8830"/>
                  </a:lnTo>
                  <a:lnTo>
                    <a:pt x="5590" y="8657"/>
                  </a:lnTo>
                  <a:lnTo>
                    <a:pt x="5021" y="8534"/>
                  </a:lnTo>
                  <a:lnTo>
                    <a:pt x="4428" y="8410"/>
                  </a:lnTo>
                  <a:lnTo>
                    <a:pt x="3859" y="8336"/>
                  </a:lnTo>
                  <a:lnTo>
                    <a:pt x="3265" y="8286"/>
                  </a:lnTo>
                  <a:lnTo>
                    <a:pt x="2721" y="8261"/>
                  </a:lnTo>
                  <a:lnTo>
                    <a:pt x="2721" y="8261"/>
                  </a:lnTo>
                  <a:lnTo>
                    <a:pt x="2597" y="8261"/>
                  </a:lnTo>
                  <a:lnTo>
                    <a:pt x="2597" y="8261"/>
                  </a:lnTo>
                  <a:lnTo>
                    <a:pt x="1905" y="8286"/>
                  </a:lnTo>
                  <a:lnTo>
                    <a:pt x="1237" y="8360"/>
                  </a:lnTo>
                  <a:lnTo>
                    <a:pt x="916" y="8410"/>
                  </a:lnTo>
                  <a:lnTo>
                    <a:pt x="594" y="8484"/>
                  </a:lnTo>
                  <a:lnTo>
                    <a:pt x="297" y="8583"/>
                  </a:lnTo>
                  <a:lnTo>
                    <a:pt x="0" y="8682"/>
                  </a:lnTo>
                  <a:lnTo>
                    <a:pt x="0" y="8682"/>
                  </a:lnTo>
                  <a:lnTo>
                    <a:pt x="470" y="8880"/>
                  </a:lnTo>
                  <a:lnTo>
                    <a:pt x="1732" y="9498"/>
                  </a:lnTo>
                  <a:lnTo>
                    <a:pt x="3562" y="10389"/>
                  </a:lnTo>
                  <a:lnTo>
                    <a:pt x="4626" y="10933"/>
                  </a:lnTo>
                  <a:lnTo>
                    <a:pt x="5763" y="11526"/>
                  </a:lnTo>
                  <a:lnTo>
                    <a:pt x="6926" y="12145"/>
                  </a:lnTo>
                  <a:lnTo>
                    <a:pt x="8088" y="12813"/>
                  </a:lnTo>
                  <a:lnTo>
                    <a:pt x="9251" y="13480"/>
                  </a:lnTo>
                  <a:lnTo>
                    <a:pt x="10364" y="14198"/>
                  </a:lnTo>
                  <a:lnTo>
                    <a:pt x="11403" y="14890"/>
                  </a:lnTo>
                  <a:lnTo>
                    <a:pt x="12343" y="15558"/>
                  </a:lnTo>
                  <a:lnTo>
                    <a:pt x="12763" y="15904"/>
                  </a:lnTo>
                  <a:lnTo>
                    <a:pt x="13159" y="16251"/>
                  </a:lnTo>
                  <a:lnTo>
                    <a:pt x="13505" y="16572"/>
                  </a:lnTo>
                  <a:lnTo>
                    <a:pt x="13802" y="16894"/>
                  </a:lnTo>
                  <a:lnTo>
                    <a:pt x="13802" y="16894"/>
                  </a:lnTo>
                  <a:lnTo>
                    <a:pt x="14198" y="17290"/>
                  </a:lnTo>
                  <a:lnTo>
                    <a:pt x="14544" y="17636"/>
                  </a:lnTo>
                  <a:lnTo>
                    <a:pt x="14890" y="17933"/>
                  </a:lnTo>
                  <a:lnTo>
                    <a:pt x="15187" y="18155"/>
                  </a:lnTo>
                  <a:lnTo>
                    <a:pt x="15459" y="18328"/>
                  </a:lnTo>
                  <a:lnTo>
                    <a:pt x="15731" y="18452"/>
                  </a:lnTo>
                  <a:lnTo>
                    <a:pt x="15979" y="18526"/>
                  </a:lnTo>
                  <a:lnTo>
                    <a:pt x="16177" y="18551"/>
                  </a:lnTo>
                  <a:lnTo>
                    <a:pt x="16177" y="18551"/>
                  </a:lnTo>
                  <a:lnTo>
                    <a:pt x="16325" y="18551"/>
                  </a:lnTo>
                  <a:lnTo>
                    <a:pt x="16449" y="18502"/>
                  </a:lnTo>
                  <a:lnTo>
                    <a:pt x="16572" y="18452"/>
                  </a:lnTo>
                  <a:lnTo>
                    <a:pt x="16696" y="18378"/>
                  </a:lnTo>
                  <a:lnTo>
                    <a:pt x="16795" y="18279"/>
                  </a:lnTo>
                  <a:lnTo>
                    <a:pt x="16894" y="18155"/>
                  </a:lnTo>
                  <a:lnTo>
                    <a:pt x="16993" y="18007"/>
                  </a:lnTo>
                  <a:lnTo>
                    <a:pt x="17067" y="17858"/>
                  </a:lnTo>
                  <a:lnTo>
                    <a:pt x="17215" y="17487"/>
                  </a:lnTo>
                  <a:lnTo>
                    <a:pt x="17314" y="17067"/>
                  </a:lnTo>
                  <a:lnTo>
                    <a:pt x="17413" y="16547"/>
                  </a:lnTo>
                  <a:lnTo>
                    <a:pt x="17488" y="16003"/>
                  </a:lnTo>
                  <a:lnTo>
                    <a:pt x="17537" y="15410"/>
                  </a:lnTo>
                  <a:lnTo>
                    <a:pt x="17586" y="14742"/>
                  </a:lnTo>
                  <a:lnTo>
                    <a:pt x="17611" y="13332"/>
                  </a:lnTo>
                  <a:lnTo>
                    <a:pt x="17636" y="11798"/>
                  </a:lnTo>
                  <a:lnTo>
                    <a:pt x="17636" y="10191"/>
                  </a:lnTo>
                  <a:lnTo>
                    <a:pt x="17636" y="8558"/>
                  </a:lnTo>
                  <a:lnTo>
                    <a:pt x="17685" y="6951"/>
                  </a:lnTo>
                  <a:lnTo>
                    <a:pt x="17735" y="6159"/>
                  </a:lnTo>
                  <a:lnTo>
                    <a:pt x="17784" y="5392"/>
                  </a:lnTo>
                  <a:lnTo>
                    <a:pt x="17883" y="4650"/>
                  </a:lnTo>
                  <a:lnTo>
                    <a:pt x="17982" y="3933"/>
                  </a:lnTo>
                  <a:lnTo>
                    <a:pt x="18106" y="3265"/>
                  </a:lnTo>
                  <a:lnTo>
                    <a:pt x="18254" y="2622"/>
                  </a:lnTo>
                  <a:lnTo>
                    <a:pt x="18427" y="2028"/>
                  </a:lnTo>
                  <a:lnTo>
                    <a:pt x="18650" y="1484"/>
                  </a:lnTo>
                  <a:lnTo>
                    <a:pt x="18774" y="1262"/>
                  </a:lnTo>
                  <a:lnTo>
                    <a:pt x="18922" y="1014"/>
                  </a:lnTo>
                  <a:lnTo>
                    <a:pt x="19046" y="792"/>
                  </a:lnTo>
                  <a:lnTo>
                    <a:pt x="19194" y="594"/>
                  </a:lnTo>
                  <a:lnTo>
                    <a:pt x="19367" y="421"/>
                  </a:lnTo>
                  <a:lnTo>
                    <a:pt x="19540" y="272"/>
                  </a:lnTo>
                  <a:lnTo>
                    <a:pt x="19714" y="124"/>
                  </a:lnTo>
                  <a:lnTo>
                    <a:pt x="1991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4717;p66"/>
            <p:cNvSpPr/>
            <p:nvPr/>
          </p:nvSpPr>
          <p:spPr>
            <a:xfrm>
              <a:off x="4406700" y="1918200"/>
              <a:ext cx="42700" cy="3125"/>
            </a:xfrm>
            <a:custGeom>
              <a:avLst/>
              <a:gdLst/>
              <a:ahLst/>
              <a:cxnLst/>
              <a:rect l="l" t="t" r="r" b="b"/>
              <a:pathLst>
                <a:path w="1708" h="125" extrusionOk="0">
                  <a:moveTo>
                    <a:pt x="446" y="0"/>
                  </a:moveTo>
                  <a:lnTo>
                    <a:pt x="1" y="25"/>
                  </a:lnTo>
                  <a:lnTo>
                    <a:pt x="471" y="99"/>
                  </a:lnTo>
                  <a:lnTo>
                    <a:pt x="916" y="124"/>
                  </a:lnTo>
                  <a:lnTo>
                    <a:pt x="1336" y="99"/>
                  </a:lnTo>
                  <a:lnTo>
                    <a:pt x="1707" y="75"/>
                  </a:lnTo>
                  <a:lnTo>
                    <a:pt x="1287" y="25"/>
                  </a:lnTo>
                  <a:lnTo>
                    <a:pt x="866" y="0"/>
                  </a:lnTo>
                  <a:close/>
                </a:path>
              </a:pathLst>
            </a:custGeom>
            <a:solidFill>
              <a:srgbClr val="3834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4718;p66"/>
            <p:cNvSpPr/>
            <p:nvPr/>
          </p:nvSpPr>
          <p:spPr>
            <a:xfrm>
              <a:off x="4061650" y="2590350"/>
              <a:ext cx="1346200" cy="167000"/>
            </a:xfrm>
            <a:custGeom>
              <a:avLst/>
              <a:gdLst/>
              <a:ahLst/>
              <a:cxnLst/>
              <a:rect l="l" t="t" r="r" b="b"/>
              <a:pathLst>
                <a:path w="53848" h="6680" extrusionOk="0">
                  <a:moveTo>
                    <a:pt x="53221" y="279"/>
                  </a:moveTo>
                  <a:lnTo>
                    <a:pt x="52982" y="421"/>
                  </a:lnTo>
                  <a:lnTo>
                    <a:pt x="52289" y="768"/>
                  </a:lnTo>
                  <a:lnTo>
                    <a:pt x="51374" y="1188"/>
                  </a:lnTo>
                  <a:lnTo>
                    <a:pt x="50236" y="1683"/>
                  </a:lnTo>
                  <a:lnTo>
                    <a:pt x="48876" y="2227"/>
                  </a:lnTo>
                  <a:lnTo>
                    <a:pt x="47293" y="2796"/>
                  </a:lnTo>
                  <a:lnTo>
                    <a:pt x="46427" y="3093"/>
                  </a:lnTo>
                  <a:lnTo>
                    <a:pt x="45487" y="3389"/>
                  </a:lnTo>
                  <a:lnTo>
                    <a:pt x="44498" y="3661"/>
                  </a:lnTo>
                  <a:lnTo>
                    <a:pt x="43459" y="3958"/>
                  </a:lnTo>
                  <a:lnTo>
                    <a:pt x="42346" y="4255"/>
                  </a:lnTo>
                  <a:lnTo>
                    <a:pt x="41184" y="4527"/>
                  </a:lnTo>
                  <a:lnTo>
                    <a:pt x="39972" y="4799"/>
                  </a:lnTo>
                  <a:lnTo>
                    <a:pt x="38710" y="5047"/>
                  </a:lnTo>
                  <a:lnTo>
                    <a:pt x="37375" y="5294"/>
                  </a:lnTo>
                  <a:lnTo>
                    <a:pt x="35989" y="5517"/>
                  </a:lnTo>
                  <a:lnTo>
                    <a:pt x="34555" y="5714"/>
                  </a:lnTo>
                  <a:lnTo>
                    <a:pt x="33071" y="5888"/>
                  </a:lnTo>
                  <a:lnTo>
                    <a:pt x="31512" y="6061"/>
                  </a:lnTo>
                  <a:lnTo>
                    <a:pt x="29905" y="6209"/>
                  </a:lnTo>
                  <a:lnTo>
                    <a:pt x="28248" y="6308"/>
                  </a:lnTo>
                  <a:lnTo>
                    <a:pt x="26516" y="6382"/>
                  </a:lnTo>
                  <a:lnTo>
                    <a:pt x="24735" y="6432"/>
                  </a:lnTo>
                  <a:lnTo>
                    <a:pt x="22905" y="6456"/>
                  </a:lnTo>
                  <a:lnTo>
                    <a:pt x="21668" y="6456"/>
                  </a:lnTo>
                  <a:lnTo>
                    <a:pt x="20407" y="6432"/>
                  </a:lnTo>
                  <a:lnTo>
                    <a:pt x="19121" y="6382"/>
                  </a:lnTo>
                  <a:lnTo>
                    <a:pt x="17810" y="6333"/>
                  </a:lnTo>
                  <a:lnTo>
                    <a:pt x="16474" y="6259"/>
                  </a:lnTo>
                  <a:lnTo>
                    <a:pt x="15089" y="6160"/>
                  </a:lnTo>
                  <a:lnTo>
                    <a:pt x="13704" y="6036"/>
                  </a:lnTo>
                  <a:lnTo>
                    <a:pt x="12294" y="5912"/>
                  </a:lnTo>
                  <a:lnTo>
                    <a:pt x="10859" y="5764"/>
                  </a:lnTo>
                  <a:lnTo>
                    <a:pt x="9400" y="5591"/>
                  </a:lnTo>
                  <a:lnTo>
                    <a:pt x="7916" y="5393"/>
                  </a:lnTo>
                  <a:lnTo>
                    <a:pt x="6407" y="5170"/>
                  </a:lnTo>
                  <a:lnTo>
                    <a:pt x="4874" y="4923"/>
                  </a:lnTo>
                  <a:lnTo>
                    <a:pt x="3315" y="4651"/>
                  </a:lnTo>
                  <a:lnTo>
                    <a:pt x="1732" y="4354"/>
                  </a:lnTo>
                  <a:lnTo>
                    <a:pt x="1353" y="4284"/>
                  </a:lnTo>
                  <a:lnTo>
                    <a:pt x="1353" y="4284"/>
                  </a:lnTo>
                  <a:lnTo>
                    <a:pt x="2425" y="4305"/>
                  </a:lnTo>
                  <a:lnTo>
                    <a:pt x="4132" y="4305"/>
                  </a:lnTo>
                  <a:lnTo>
                    <a:pt x="7619" y="4280"/>
                  </a:lnTo>
                  <a:lnTo>
                    <a:pt x="9721" y="4230"/>
                  </a:lnTo>
                  <a:lnTo>
                    <a:pt x="12047" y="4181"/>
                  </a:lnTo>
                  <a:lnTo>
                    <a:pt x="14569" y="4082"/>
                  </a:lnTo>
                  <a:lnTo>
                    <a:pt x="17315" y="3983"/>
                  </a:lnTo>
                  <a:lnTo>
                    <a:pt x="20258" y="3810"/>
                  </a:lnTo>
                  <a:lnTo>
                    <a:pt x="23375" y="3637"/>
                  </a:lnTo>
                  <a:lnTo>
                    <a:pt x="26689" y="3389"/>
                  </a:lnTo>
                  <a:lnTo>
                    <a:pt x="30127" y="3117"/>
                  </a:lnTo>
                  <a:lnTo>
                    <a:pt x="33763" y="2771"/>
                  </a:lnTo>
                  <a:lnTo>
                    <a:pt x="37498" y="2375"/>
                  </a:lnTo>
                  <a:lnTo>
                    <a:pt x="41406" y="1930"/>
                  </a:lnTo>
                  <a:lnTo>
                    <a:pt x="45413" y="1435"/>
                  </a:lnTo>
                  <a:lnTo>
                    <a:pt x="49544" y="842"/>
                  </a:lnTo>
                  <a:lnTo>
                    <a:pt x="53221" y="279"/>
                  </a:lnTo>
                  <a:close/>
                  <a:moveTo>
                    <a:pt x="53674" y="1"/>
                  </a:moveTo>
                  <a:lnTo>
                    <a:pt x="53666" y="10"/>
                  </a:lnTo>
                  <a:lnTo>
                    <a:pt x="53666" y="10"/>
                  </a:lnTo>
                  <a:lnTo>
                    <a:pt x="49494" y="644"/>
                  </a:lnTo>
                  <a:lnTo>
                    <a:pt x="45388" y="1213"/>
                  </a:lnTo>
                  <a:lnTo>
                    <a:pt x="41381" y="1732"/>
                  </a:lnTo>
                  <a:lnTo>
                    <a:pt x="37498" y="2177"/>
                  </a:lnTo>
                  <a:lnTo>
                    <a:pt x="33739" y="2573"/>
                  </a:lnTo>
                  <a:lnTo>
                    <a:pt x="30127" y="2895"/>
                  </a:lnTo>
                  <a:lnTo>
                    <a:pt x="26665" y="3167"/>
                  </a:lnTo>
                  <a:lnTo>
                    <a:pt x="23375" y="3414"/>
                  </a:lnTo>
                  <a:lnTo>
                    <a:pt x="20258" y="3612"/>
                  </a:lnTo>
                  <a:lnTo>
                    <a:pt x="17315" y="3760"/>
                  </a:lnTo>
                  <a:lnTo>
                    <a:pt x="14569" y="3884"/>
                  </a:lnTo>
                  <a:lnTo>
                    <a:pt x="12022" y="3958"/>
                  </a:lnTo>
                  <a:lnTo>
                    <a:pt x="9721" y="4032"/>
                  </a:lnTo>
                  <a:lnTo>
                    <a:pt x="7619" y="4057"/>
                  </a:lnTo>
                  <a:lnTo>
                    <a:pt x="4132" y="4107"/>
                  </a:lnTo>
                  <a:lnTo>
                    <a:pt x="2425" y="4082"/>
                  </a:lnTo>
                  <a:lnTo>
                    <a:pt x="1163" y="4082"/>
                  </a:lnTo>
                  <a:lnTo>
                    <a:pt x="372" y="4057"/>
                  </a:lnTo>
                  <a:lnTo>
                    <a:pt x="75" y="4057"/>
                  </a:lnTo>
                  <a:lnTo>
                    <a:pt x="50" y="4082"/>
                  </a:lnTo>
                  <a:lnTo>
                    <a:pt x="26" y="4107"/>
                  </a:lnTo>
                  <a:lnTo>
                    <a:pt x="1" y="4131"/>
                  </a:lnTo>
                  <a:lnTo>
                    <a:pt x="1" y="4181"/>
                  </a:lnTo>
                  <a:lnTo>
                    <a:pt x="26" y="4206"/>
                  </a:lnTo>
                  <a:lnTo>
                    <a:pt x="50" y="4230"/>
                  </a:lnTo>
                  <a:lnTo>
                    <a:pt x="100" y="4255"/>
                  </a:lnTo>
                  <a:lnTo>
                    <a:pt x="1708" y="4577"/>
                  </a:lnTo>
                  <a:lnTo>
                    <a:pt x="3291" y="4873"/>
                  </a:lnTo>
                  <a:lnTo>
                    <a:pt x="4849" y="5121"/>
                  </a:lnTo>
                  <a:lnTo>
                    <a:pt x="6382" y="5368"/>
                  </a:lnTo>
                  <a:lnTo>
                    <a:pt x="7891" y="5591"/>
                  </a:lnTo>
                  <a:lnTo>
                    <a:pt x="9375" y="5789"/>
                  </a:lnTo>
                  <a:lnTo>
                    <a:pt x="10835" y="5962"/>
                  </a:lnTo>
                  <a:lnTo>
                    <a:pt x="12269" y="6110"/>
                  </a:lnTo>
                  <a:lnTo>
                    <a:pt x="13704" y="6259"/>
                  </a:lnTo>
                  <a:lnTo>
                    <a:pt x="15089" y="6357"/>
                  </a:lnTo>
                  <a:lnTo>
                    <a:pt x="16449" y="6456"/>
                  </a:lnTo>
                  <a:lnTo>
                    <a:pt x="17785" y="6531"/>
                  </a:lnTo>
                  <a:lnTo>
                    <a:pt x="19096" y="6605"/>
                  </a:lnTo>
                  <a:lnTo>
                    <a:pt x="20407" y="6630"/>
                  </a:lnTo>
                  <a:lnTo>
                    <a:pt x="21668" y="6654"/>
                  </a:lnTo>
                  <a:lnTo>
                    <a:pt x="22905" y="6679"/>
                  </a:lnTo>
                  <a:lnTo>
                    <a:pt x="24809" y="6654"/>
                  </a:lnTo>
                  <a:lnTo>
                    <a:pt x="26640" y="6605"/>
                  </a:lnTo>
                  <a:lnTo>
                    <a:pt x="28421" y="6506"/>
                  </a:lnTo>
                  <a:lnTo>
                    <a:pt x="30127" y="6382"/>
                  </a:lnTo>
                  <a:lnTo>
                    <a:pt x="31785" y="6259"/>
                  </a:lnTo>
                  <a:lnTo>
                    <a:pt x="33368" y="6085"/>
                  </a:lnTo>
                  <a:lnTo>
                    <a:pt x="34926" y="5888"/>
                  </a:lnTo>
                  <a:lnTo>
                    <a:pt x="36385" y="5665"/>
                  </a:lnTo>
                  <a:lnTo>
                    <a:pt x="37795" y="5418"/>
                  </a:lnTo>
                  <a:lnTo>
                    <a:pt x="39155" y="5170"/>
                  </a:lnTo>
                  <a:lnTo>
                    <a:pt x="40466" y="4898"/>
                  </a:lnTo>
                  <a:lnTo>
                    <a:pt x="41703" y="4626"/>
                  </a:lnTo>
                  <a:lnTo>
                    <a:pt x="42866" y="4329"/>
                  </a:lnTo>
                  <a:lnTo>
                    <a:pt x="43979" y="4032"/>
                  </a:lnTo>
                  <a:lnTo>
                    <a:pt x="45042" y="3736"/>
                  </a:lnTo>
                  <a:lnTo>
                    <a:pt x="46032" y="3439"/>
                  </a:lnTo>
                  <a:lnTo>
                    <a:pt x="46971" y="3142"/>
                  </a:lnTo>
                  <a:lnTo>
                    <a:pt x="47862" y="2820"/>
                  </a:lnTo>
                  <a:lnTo>
                    <a:pt x="48678" y="2524"/>
                  </a:lnTo>
                  <a:lnTo>
                    <a:pt x="49420" y="2252"/>
                  </a:lnTo>
                  <a:lnTo>
                    <a:pt x="50756" y="1707"/>
                  </a:lnTo>
                  <a:lnTo>
                    <a:pt x="51844" y="1213"/>
                  </a:lnTo>
                  <a:lnTo>
                    <a:pt x="52710" y="792"/>
                  </a:lnTo>
                  <a:lnTo>
                    <a:pt x="53303" y="471"/>
                  </a:lnTo>
                  <a:lnTo>
                    <a:pt x="53798" y="199"/>
                  </a:lnTo>
                  <a:lnTo>
                    <a:pt x="53848" y="124"/>
                  </a:lnTo>
                  <a:lnTo>
                    <a:pt x="53848" y="50"/>
                  </a:lnTo>
                  <a:lnTo>
                    <a:pt x="53798" y="1"/>
                  </a:lnTo>
                  <a:lnTo>
                    <a:pt x="53724" y="1"/>
                  </a:lnTo>
                  <a:lnTo>
                    <a:pt x="53680" y="7"/>
                  </a:lnTo>
                  <a:lnTo>
                    <a:pt x="53680" y="7"/>
                  </a:lnTo>
                  <a:lnTo>
                    <a:pt x="536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4719;p66"/>
            <p:cNvSpPr/>
            <p:nvPr/>
          </p:nvSpPr>
          <p:spPr>
            <a:xfrm>
              <a:off x="4195850" y="2655275"/>
              <a:ext cx="150275" cy="150300"/>
            </a:xfrm>
            <a:custGeom>
              <a:avLst/>
              <a:gdLst/>
              <a:ahLst/>
              <a:cxnLst/>
              <a:rect l="l" t="t" r="r" b="b"/>
              <a:pathLst>
                <a:path w="6011" h="6012" extrusionOk="0">
                  <a:moveTo>
                    <a:pt x="2795" y="1"/>
                  </a:moveTo>
                  <a:lnTo>
                    <a:pt x="2474" y="50"/>
                  </a:lnTo>
                  <a:lnTo>
                    <a:pt x="2177" y="125"/>
                  </a:lnTo>
                  <a:lnTo>
                    <a:pt x="1905" y="199"/>
                  </a:lnTo>
                  <a:lnTo>
                    <a:pt x="1633" y="322"/>
                  </a:lnTo>
                  <a:lnTo>
                    <a:pt x="1385" y="471"/>
                  </a:lnTo>
                  <a:lnTo>
                    <a:pt x="1138" y="644"/>
                  </a:lnTo>
                  <a:lnTo>
                    <a:pt x="940" y="842"/>
                  </a:lnTo>
                  <a:lnTo>
                    <a:pt x="742" y="1040"/>
                  </a:lnTo>
                  <a:lnTo>
                    <a:pt x="569" y="1262"/>
                  </a:lnTo>
                  <a:lnTo>
                    <a:pt x="396" y="1510"/>
                  </a:lnTo>
                  <a:lnTo>
                    <a:pt x="272" y="1782"/>
                  </a:lnTo>
                  <a:lnTo>
                    <a:pt x="173" y="2054"/>
                  </a:lnTo>
                  <a:lnTo>
                    <a:pt x="74" y="2326"/>
                  </a:lnTo>
                  <a:lnTo>
                    <a:pt x="25" y="2623"/>
                  </a:lnTo>
                  <a:lnTo>
                    <a:pt x="0" y="2920"/>
                  </a:lnTo>
                  <a:lnTo>
                    <a:pt x="25" y="3216"/>
                  </a:lnTo>
                  <a:lnTo>
                    <a:pt x="50" y="3538"/>
                  </a:lnTo>
                  <a:lnTo>
                    <a:pt x="124" y="3835"/>
                  </a:lnTo>
                  <a:lnTo>
                    <a:pt x="223" y="4107"/>
                  </a:lnTo>
                  <a:lnTo>
                    <a:pt x="347" y="4379"/>
                  </a:lnTo>
                  <a:lnTo>
                    <a:pt x="495" y="4626"/>
                  </a:lnTo>
                  <a:lnTo>
                    <a:pt x="668" y="4849"/>
                  </a:lnTo>
                  <a:lnTo>
                    <a:pt x="841" y="5071"/>
                  </a:lnTo>
                  <a:lnTo>
                    <a:pt x="1064" y="5269"/>
                  </a:lnTo>
                  <a:lnTo>
                    <a:pt x="1286" y="5442"/>
                  </a:lnTo>
                  <a:lnTo>
                    <a:pt x="1534" y="5616"/>
                  </a:lnTo>
                  <a:lnTo>
                    <a:pt x="1781" y="5739"/>
                  </a:lnTo>
                  <a:lnTo>
                    <a:pt x="2053" y="5838"/>
                  </a:lnTo>
                  <a:lnTo>
                    <a:pt x="2325" y="5937"/>
                  </a:lnTo>
                  <a:lnTo>
                    <a:pt x="2622" y="5987"/>
                  </a:lnTo>
                  <a:lnTo>
                    <a:pt x="2919" y="6011"/>
                  </a:lnTo>
                  <a:lnTo>
                    <a:pt x="3240" y="5987"/>
                  </a:lnTo>
                  <a:lnTo>
                    <a:pt x="3537" y="5962"/>
                  </a:lnTo>
                  <a:lnTo>
                    <a:pt x="3834" y="5888"/>
                  </a:lnTo>
                  <a:lnTo>
                    <a:pt x="4106" y="5789"/>
                  </a:lnTo>
                  <a:lnTo>
                    <a:pt x="4378" y="5665"/>
                  </a:lnTo>
                  <a:lnTo>
                    <a:pt x="4626" y="5517"/>
                  </a:lnTo>
                  <a:lnTo>
                    <a:pt x="4873" y="5343"/>
                  </a:lnTo>
                  <a:lnTo>
                    <a:pt x="5096" y="5170"/>
                  </a:lnTo>
                  <a:lnTo>
                    <a:pt x="5293" y="4948"/>
                  </a:lnTo>
                  <a:lnTo>
                    <a:pt x="5467" y="4725"/>
                  </a:lnTo>
                  <a:lnTo>
                    <a:pt x="5615" y="4478"/>
                  </a:lnTo>
                  <a:lnTo>
                    <a:pt x="5763" y="4230"/>
                  </a:lnTo>
                  <a:lnTo>
                    <a:pt x="5862" y="3958"/>
                  </a:lnTo>
                  <a:lnTo>
                    <a:pt x="5936" y="3662"/>
                  </a:lnTo>
                  <a:lnTo>
                    <a:pt x="5986" y="3389"/>
                  </a:lnTo>
                  <a:lnTo>
                    <a:pt x="6011" y="3093"/>
                  </a:lnTo>
                  <a:lnTo>
                    <a:pt x="6011" y="2771"/>
                  </a:lnTo>
                  <a:lnTo>
                    <a:pt x="5961" y="2474"/>
                  </a:lnTo>
                  <a:lnTo>
                    <a:pt x="5887" y="2177"/>
                  </a:lnTo>
                  <a:lnTo>
                    <a:pt x="5813" y="1905"/>
                  </a:lnTo>
                  <a:lnTo>
                    <a:pt x="5689" y="1633"/>
                  </a:lnTo>
                  <a:lnTo>
                    <a:pt x="5541" y="1386"/>
                  </a:lnTo>
                  <a:lnTo>
                    <a:pt x="5368" y="1139"/>
                  </a:lnTo>
                  <a:lnTo>
                    <a:pt x="5170" y="916"/>
                  </a:lnTo>
                  <a:lnTo>
                    <a:pt x="4972" y="718"/>
                  </a:lnTo>
                  <a:lnTo>
                    <a:pt x="4749" y="545"/>
                  </a:lnTo>
                  <a:lnTo>
                    <a:pt x="4502" y="397"/>
                  </a:lnTo>
                  <a:lnTo>
                    <a:pt x="4230" y="248"/>
                  </a:lnTo>
                  <a:lnTo>
                    <a:pt x="3958" y="149"/>
                  </a:lnTo>
                  <a:lnTo>
                    <a:pt x="3686" y="75"/>
                  </a:lnTo>
                  <a:lnTo>
                    <a:pt x="3389" y="26"/>
                  </a:lnTo>
                  <a:lnTo>
                    <a:pt x="30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4720;p66"/>
            <p:cNvSpPr/>
            <p:nvPr/>
          </p:nvSpPr>
          <p:spPr>
            <a:xfrm>
              <a:off x="3973850" y="2744325"/>
              <a:ext cx="307975" cy="194800"/>
            </a:xfrm>
            <a:custGeom>
              <a:avLst/>
              <a:gdLst/>
              <a:ahLst/>
              <a:cxnLst/>
              <a:rect l="l" t="t" r="r" b="b"/>
              <a:pathLst>
                <a:path w="12319" h="7792" extrusionOk="0">
                  <a:moveTo>
                    <a:pt x="11923" y="1"/>
                  </a:moveTo>
                  <a:lnTo>
                    <a:pt x="11873" y="25"/>
                  </a:lnTo>
                  <a:lnTo>
                    <a:pt x="11848" y="50"/>
                  </a:lnTo>
                  <a:lnTo>
                    <a:pt x="11824" y="100"/>
                  </a:lnTo>
                  <a:lnTo>
                    <a:pt x="11848" y="124"/>
                  </a:lnTo>
                  <a:lnTo>
                    <a:pt x="11848" y="174"/>
                  </a:lnTo>
                  <a:lnTo>
                    <a:pt x="11898" y="223"/>
                  </a:lnTo>
                  <a:lnTo>
                    <a:pt x="11997" y="396"/>
                  </a:lnTo>
                  <a:lnTo>
                    <a:pt x="12071" y="668"/>
                  </a:lnTo>
                  <a:lnTo>
                    <a:pt x="12096" y="817"/>
                  </a:lnTo>
                  <a:lnTo>
                    <a:pt x="12120" y="1015"/>
                  </a:lnTo>
                  <a:lnTo>
                    <a:pt x="12096" y="1262"/>
                  </a:lnTo>
                  <a:lnTo>
                    <a:pt x="12022" y="1534"/>
                  </a:lnTo>
                  <a:lnTo>
                    <a:pt x="11898" y="1856"/>
                  </a:lnTo>
                  <a:lnTo>
                    <a:pt x="11725" y="2202"/>
                  </a:lnTo>
                  <a:lnTo>
                    <a:pt x="11527" y="2474"/>
                  </a:lnTo>
                  <a:lnTo>
                    <a:pt x="11279" y="2746"/>
                  </a:lnTo>
                  <a:lnTo>
                    <a:pt x="10983" y="3043"/>
                  </a:lnTo>
                  <a:lnTo>
                    <a:pt x="10636" y="3340"/>
                  </a:lnTo>
                  <a:lnTo>
                    <a:pt x="10216" y="3661"/>
                  </a:lnTo>
                  <a:lnTo>
                    <a:pt x="9721" y="4008"/>
                  </a:lnTo>
                  <a:lnTo>
                    <a:pt x="9152" y="4329"/>
                  </a:lnTo>
                  <a:lnTo>
                    <a:pt x="8534" y="4675"/>
                  </a:lnTo>
                  <a:lnTo>
                    <a:pt x="7817" y="5022"/>
                  </a:lnTo>
                  <a:lnTo>
                    <a:pt x="7000" y="5393"/>
                  </a:lnTo>
                  <a:lnTo>
                    <a:pt x="6110" y="5739"/>
                  </a:lnTo>
                  <a:lnTo>
                    <a:pt x="5096" y="6110"/>
                  </a:lnTo>
                  <a:lnTo>
                    <a:pt x="4008" y="6481"/>
                  </a:lnTo>
                  <a:lnTo>
                    <a:pt x="2820" y="6852"/>
                  </a:lnTo>
                  <a:lnTo>
                    <a:pt x="1509" y="7223"/>
                  </a:lnTo>
                  <a:lnTo>
                    <a:pt x="75" y="7594"/>
                  </a:lnTo>
                  <a:lnTo>
                    <a:pt x="50" y="7619"/>
                  </a:lnTo>
                  <a:lnTo>
                    <a:pt x="25" y="7644"/>
                  </a:lnTo>
                  <a:lnTo>
                    <a:pt x="1" y="7668"/>
                  </a:lnTo>
                  <a:lnTo>
                    <a:pt x="1" y="7718"/>
                  </a:lnTo>
                  <a:lnTo>
                    <a:pt x="25" y="7767"/>
                  </a:lnTo>
                  <a:lnTo>
                    <a:pt x="50" y="7792"/>
                  </a:lnTo>
                  <a:lnTo>
                    <a:pt x="124" y="7792"/>
                  </a:lnTo>
                  <a:lnTo>
                    <a:pt x="2004" y="7297"/>
                  </a:lnTo>
                  <a:lnTo>
                    <a:pt x="3686" y="6803"/>
                  </a:lnTo>
                  <a:lnTo>
                    <a:pt x="5170" y="6308"/>
                  </a:lnTo>
                  <a:lnTo>
                    <a:pt x="6481" y="5813"/>
                  </a:lnTo>
                  <a:lnTo>
                    <a:pt x="7644" y="5343"/>
                  </a:lnTo>
                  <a:lnTo>
                    <a:pt x="8633" y="4873"/>
                  </a:lnTo>
                  <a:lnTo>
                    <a:pt x="9474" y="4403"/>
                  </a:lnTo>
                  <a:lnTo>
                    <a:pt x="10166" y="3958"/>
                  </a:lnTo>
                  <a:lnTo>
                    <a:pt x="10488" y="3736"/>
                  </a:lnTo>
                  <a:lnTo>
                    <a:pt x="10760" y="3513"/>
                  </a:lnTo>
                  <a:lnTo>
                    <a:pt x="11007" y="3315"/>
                  </a:lnTo>
                  <a:lnTo>
                    <a:pt x="11230" y="3092"/>
                  </a:lnTo>
                  <a:lnTo>
                    <a:pt x="11428" y="2895"/>
                  </a:lnTo>
                  <a:lnTo>
                    <a:pt x="11626" y="2697"/>
                  </a:lnTo>
                  <a:lnTo>
                    <a:pt x="11898" y="2301"/>
                  </a:lnTo>
                  <a:lnTo>
                    <a:pt x="12096" y="1955"/>
                  </a:lnTo>
                  <a:lnTo>
                    <a:pt x="12219" y="1608"/>
                  </a:lnTo>
                  <a:lnTo>
                    <a:pt x="12294" y="1287"/>
                  </a:lnTo>
                  <a:lnTo>
                    <a:pt x="12318" y="1015"/>
                  </a:lnTo>
                  <a:lnTo>
                    <a:pt x="12318" y="792"/>
                  </a:lnTo>
                  <a:lnTo>
                    <a:pt x="12269" y="594"/>
                  </a:lnTo>
                  <a:lnTo>
                    <a:pt x="12219" y="446"/>
                  </a:lnTo>
                  <a:lnTo>
                    <a:pt x="12170" y="297"/>
                  </a:lnTo>
                  <a:lnTo>
                    <a:pt x="12071" y="100"/>
                  </a:lnTo>
                  <a:lnTo>
                    <a:pt x="12022" y="25"/>
                  </a:lnTo>
                  <a:lnTo>
                    <a:pt x="1199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721;p66"/>
            <p:cNvSpPr/>
            <p:nvPr/>
          </p:nvSpPr>
          <p:spPr>
            <a:xfrm>
              <a:off x="3905225" y="2880975"/>
              <a:ext cx="116875" cy="116275"/>
            </a:xfrm>
            <a:custGeom>
              <a:avLst/>
              <a:gdLst/>
              <a:ahLst/>
              <a:cxnLst/>
              <a:rect l="l" t="t" r="r" b="b"/>
              <a:pathLst>
                <a:path w="4675" h="4651" extrusionOk="0">
                  <a:moveTo>
                    <a:pt x="2152" y="1"/>
                  </a:moveTo>
                  <a:lnTo>
                    <a:pt x="1929" y="26"/>
                  </a:lnTo>
                  <a:lnTo>
                    <a:pt x="1707" y="75"/>
                  </a:lnTo>
                  <a:lnTo>
                    <a:pt x="1484" y="149"/>
                  </a:lnTo>
                  <a:lnTo>
                    <a:pt x="1262" y="248"/>
                  </a:lnTo>
                  <a:lnTo>
                    <a:pt x="1088" y="372"/>
                  </a:lnTo>
                  <a:lnTo>
                    <a:pt x="891" y="496"/>
                  </a:lnTo>
                  <a:lnTo>
                    <a:pt x="717" y="644"/>
                  </a:lnTo>
                  <a:lnTo>
                    <a:pt x="569" y="792"/>
                  </a:lnTo>
                  <a:lnTo>
                    <a:pt x="445" y="990"/>
                  </a:lnTo>
                  <a:lnTo>
                    <a:pt x="322" y="1163"/>
                  </a:lnTo>
                  <a:lnTo>
                    <a:pt x="223" y="1361"/>
                  </a:lnTo>
                  <a:lnTo>
                    <a:pt x="124" y="1584"/>
                  </a:lnTo>
                  <a:lnTo>
                    <a:pt x="74" y="1807"/>
                  </a:lnTo>
                  <a:lnTo>
                    <a:pt x="25" y="2029"/>
                  </a:lnTo>
                  <a:lnTo>
                    <a:pt x="0" y="2252"/>
                  </a:lnTo>
                  <a:lnTo>
                    <a:pt x="25" y="2499"/>
                  </a:lnTo>
                  <a:lnTo>
                    <a:pt x="50" y="2722"/>
                  </a:lnTo>
                  <a:lnTo>
                    <a:pt x="99" y="2969"/>
                  </a:lnTo>
                  <a:lnTo>
                    <a:pt x="173" y="3192"/>
                  </a:lnTo>
                  <a:lnTo>
                    <a:pt x="272" y="3390"/>
                  </a:lnTo>
                  <a:lnTo>
                    <a:pt x="371" y="3587"/>
                  </a:lnTo>
                  <a:lnTo>
                    <a:pt x="520" y="3761"/>
                  </a:lnTo>
                  <a:lnTo>
                    <a:pt x="668" y="3934"/>
                  </a:lnTo>
                  <a:lnTo>
                    <a:pt x="816" y="4082"/>
                  </a:lnTo>
                  <a:lnTo>
                    <a:pt x="989" y="4230"/>
                  </a:lnTo>
                  <a:lnTo>
                    <a:pt x="1187" y="4354"/>
                  </a:lnTo>
                  <a:lnTo>
                    <a:pt x="1385" y="4453"/>
                  </a:lnTo>
                  <a:lnTo>
                    <a:pt x="1608" y="4527"/>
                  </a:lnTo>
                  <a:lnTo>
                    <a:pt x="1806" y="4602"/>
                  </a:lnTo>
                  <a:lnTo>
                    <a:pt x="2053" y="4626"/>
                  </a:lnTo>
                  <a:lnTo>
                    <a:pt x="2276" y="4651"/>
                  </a:lnTo>
                  <a:lnTo>
                    <a:pt x="2523" y="4651"/>
                  </a:lnTo>
                  <a:lnTo>
                    <a:pt x="2746" y="4602"/>
                  </a:lnTo>
                  <a:lnTo>
                    <a:pt x="2968" y="4552"/>
                  </a:lnTo>
                  <a:lnTo>
                    <a:pt x="3191" y="4478"/>
                  </a:lnTo>
                  <a:lnTo>
                    <a:pt x="3413" y="4404"/>
                  </a:lnTo>
                  <a:lnTo>
                    <a:pt x="3587" y="4280"/>
                  </a:lnTo>
                  <a:lnTo>
                    <a:pt x="3784" y="4156"/>
                  </a:lnTo>
                  <a:lnTo>
                    <a:pt x="3958" y="4008"/>
                  </a:lnTo>
                  <a:lnTo>
                    <a:pt x="4106" y="3835"/>
                  </a:lnTo>
                  <a:lnTo>
                    <a:pt x="4230" y="3662"/>
                  </a:lnTo>
                  <a:lnTo>
                    <a:pt x="4353" y="3464"/>
                  </a:lnTo>
                  <a:lnTo>
                    <a:pt x="4452" y="3266"/>
                  </a:lnTo>
                  <a:lnTo>
                    <a:pt x="4551" y="3068"/>
                  </a:lnTo>
                  <a:lnTo>
                    <a:pt x="4601" y="2845"/>
                  </a:lnTo>
                  <a:lnTo>
                    <a:pt x="4650" y="2623"/>
                  </a:lnTo>
                  <a:lnTo>
                    <a:pt x="4675" y="2375"/>
                  </a:lnTo>
                  <a:lnTo>
                    <a:pt x="4650" y="2153"/>
                  </a:lnTo>
                  <a:lnTo>
                    <a:pt x="4625" y="1905"/>
                  </a:lnTo>
                  <a:lnTo>
                    <a:pt x="4576" y="1683"/>
                  </a:lnTo>
                  <a:lnTo>
                    <a:pt x="4502" y="1460"/>
                  </a:lnTo>
                  <a:lnTo>
                    <a:pt x="4403" y="1262"/>
                  </a:lnTo>
                  <a:lnTo>
                    <a:pt x="4304" y="1064"/>
                  </a:lnTo>
                  <a:lnTo>
                    <a:pt x="4155" y="867"/>
                  </a:lnTo>
                  <a:lnTo>
                    <a:pt x="4007" y="718"/>
                  </a:lnTo>
                  <a:lnTo>
                    <a:pt x="3859" y="545"/>
                  </a:lnTo>
                  <a:lnTo>
                    <a:pt x="3686" y="421"/>
                  </a:lnTo>
                  <a:lnTo>
                    <a:pt x="3488" y="298"/>
                  </a:lnTo>
                  <a:lnTo>
                    <a:pt x="3290" y="199"/>
                  </a:lnTo>
                  <a:lnTo>
                    <a:pt x="3092" y="125"/>
                  </a:lnTo>
                  <a:lnTo>
                    <a:pt x="2869" y="50"/>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722;p66"/>
            <p:cNvSpPr/>
            <p:nvPr/>
          </p:nvSpPr>
          <p:spPr>
            <a:xfrm>
              <a:off x="4284875" y="2743100"/>
              <a:ext cx="566450" cy="189850"/>
            </a:xfrm>
            <a:custGeom>
              <a:avLst/>
              <a:gdLst/>
              <a:ahLst/>
              <a:cxnLst/>
              <a:rect l="l" t="t" r="r" b="b"/>
              <a:pathLst>
                <a:path w="22658" h="7594" extrusionOk="0">
                  <a:moveTo>
                    <a:pt x="75" y="0"/>
                  </a:moveTo>
                  <a:lnTo>
                    <a:pt x="26" y="25"/>
                  </a:lnTo>
                  <a:lnTo>
                    <a:pt x="26" y="74"/>
                  </a:lnTo>
                  <a:lnTo>
                    <a:pt x="1" y="124"/>
                  </a:lnTo>
                  <a:lnTo>
                    <a:pt x="26" y="149"/>
                  </a:lnTo>
                  <a:lnTo>
                    <a:pt x="50" y="173"/>
                  </a:lnTo>
                  <a:lnTo>
                    <a:pt x="397" y="445"/>
                  </a:lnTo>
                  <a:lnTo>
                    <a:pt x="817" y="742"/>
                  </a:lnTo>
                  <a:lnTo>
                    <a:pt x="1411" y="1138"/>
                  </a:lnTo>
                  <a:lnTo>
                    <a:pt x="2178" y="1608"/>
                  </a:lnTo>
                  <a:lnTo>
                    <a:pt x="3118" y="2152"/>
                  </a:lnTo>
                  <a:lnTo>
                    <a:pt x="4231" y="2721"/>
                  </a:lnTo>
                  <a:lnTo>
                    <a:pt x="5517" y="3339"/>
                  </a:lnTo>
                  <a:lnTo>
                    <a:pt x="6234" y="3661"/>
                  </a:lnTo>
                  <a:lnTo>
                    <a:pt x="7001" y="3982"/>
                  </a:lnTo>
                  <a:lnTo>
                    <a:pt x="7817" y="4304"/>
                  </a:lnTo>
                  <a:lnTo>
                    <a:pt x="8658" y="4625"/>
                  </a:lnTo>
                  <a:lnTo>
                    <a:pt x="9573" y="4922"/>
                  </a:lnTo>
                  <a:lnTo>
                    <a:pt x="10513" y="5244"/>
                  </a:lnTo>
                  <a:lnTo>
                    <a:pt x="11502" y="5541"/>
                  </a:lnTo>
                  <a:lnTo>
                    <a:pt x="12541" y="5837"/>
                  </a:lnTo>
                  <a:lnTo>
                    <a:pt x="13630" y="6110"/>
                  </a:lnTo>
                  <a:lnTo>
                    <a:pt x="14743" y="6382"/>
                  </a:lnTo>
                  <a:lnTo>
                    <a:pt x="15930" y="6629"/>
                  </a:lnTo>
                  <a:lnTo>
                    <a:pt x="17167" y="6852"/>
                  </a:lnTo>
                  <a:lnTo>
                    <a:pt x="18428" y="7074"/>
                  </a:lnTo>
                  <a:lnTo>
                    <a:pt x="19764" y="7272"/>
                  </a:lnTo>
                  <a:lnTo>
                    <a:pt x="21124" y="7445"/>
                  </a:lnTo>
                  <a:lnTo>
                    <a:pt x="22534" y="7594"/>
                  </a:lnTo>
                  <a:lnTo>
                    <a:pt x="22583" y="7594"/>
                  </a:lnTo>
                  <a:lnTo>
                    <a:pt x="22608" y="7569"/>
                  </a:lnTo>
                  <a:lnTo>
                    <a:pt x="22658" y="7544"/>
                  </a:lnTo>
                  <a:lnTo>
                    <a:pt x="22658" y="7495"/>
                  </a:lnTo>
                  <a:lnTo>
                    <a:pt x="22658" y="7470"/>
                  </a:lnTo>
                  <a:lnTo>
                    <a:pt x="22633" y="7420"/>
                  </a:lnTo>
                  <a:lnTo>
                    <a:pt x="22608" y="7396"/>
                  </a:lnTo>
                  <a:lnTo>
                    <a:pt x="22559" y="7396"/>
                  </a:lnTo>
                  <a:lnTo>
                    <a:pt x="21149" y="7247"/>
                  </a:lnTo>
                  <a:lnTo>
                    <a:pt x="19788" y="7074"/>
                  </a:lnTo>
                  <a:lnTo>
                    <a:pt x="18453" y="6876"/>
                  </a:lnTo>
                  <a:lnTo>
                    <a:pt x="17191" y="6654"/>
                  </a:lnTo>
                  <a:lnTo>
                    <a:pt x="15979" y="6431"/>
                  </a:lnTo>
                  <a:lnTo>
                    <a:pt x="14792" y="6159"/>
                  </a:lnTo>
                  <a:lnTo>
                    <a:pt x="13679" y="5912"/>
                  </a:lnTo>
                  <a:lnTo>
                    <a:pt x="12591" y="5615"/>
                  </a:lnTo>
                  <a:lnTo>
                    <a:pt x="11552" y="5343"/>
                  </a:lnTo>
                  <a:lnTo>
                    <a:pt x="10563" y="5021"/>
                  </a:lnTo>
                  <a:lnTo>
                    <a:pt x="9623" y="4724"/>
                  </a:lnTo>
                  <a:lnTo>
                    <a:pt x="8732" y="4403"/>
                  </a:lnTo>
                  <a:lnTo>
                    <a:pt x="7891" y="4106"/>
                  </a:lnTo>
                  <a:lnTo>
                    <a:pt x="7075" y="3785"/>
                  </a:lnTo>
                  <a:lnTo>
                    <a:pt x="6333" y="3463"/>
                  </a:lnTo>
                  <a:lnTo>
                    <a:pt x="5616" y="3166"/>
                  </a:lnTo>
                  <a:lnTo>
                    <a:pt x="4330" y="2548"/>
                  </a:lnTo>
                  <a:lnTo>
                    <a:pt x="3216" y="1954"/>
                  </a:lnTo>
                  <a:lnTo>
                    <a:pt x="2277" y="1435"/>
                  </a:lnTo>
                  <a:lnTo>
                    <a:pt x="1510" y="965"/>
                  </a:lnTo>
                  <a:lnTo>
                    <a:pt x="941" y="569"/>
                  </a:lnTo>
                  <a:lnTo>
                    <a:pt x="520" y="272"/>
                  </a:lnTo>
                  <a:lnTo>
                    <a:pt x="273" y="74"/>
                  </a:lnTo>
                  <a:lnTo>
                    <a:pt x="199" y="50"/>
                  </a:lnTo>
                  <a:lnTo>
                    <a:pt x="199" y="25"/>
                  </a:lnTo>
                  <a:lnTo>
                    <a:pt x="1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723;p66"/>
            <p:cNvSpPr/>
            <p:nvPr/>
          </p:nvSpPr>
          <p:spPr>
            <a:xfrm>
              <a:off x="4782675" y="2872950"/>
              <a:ext cx="116275" cy="116275"/>
            </a:xfrm>
            <a:custGeom>
              <a:avLst/>
              <a:gdLst/>
              <a:ahLst/>
              <a:cxnLst/>
              <a:rect l="l" t="t" r="r" b="b"/>
              <a:pathLst>
                <a:path w="4651" h="4651" extrusionOk="0">
                  <a:moveTo>
                    <a:pt x="2152" y="0"/>
                  </a:moveTo>
                  <a:lnTo>
                    <a:pt x="1905" y="25"/>
                  </a:lnTo>
                  <a:lnTo>
                    <a:pt x="1682" y="75"/>
                  </a:lnTo>
                  <a:lnTo>
                    <a:pt x="1459" y="149"/>
                  </a:lnTo>
                  <a:lnTo>
                    <a:pt x="1262" y="248"/>
                  </a:lnTo>
                  <a:lnTo>
                    <a:pt x="1064" y="371"/>
                  </a:lnTo>
                  <a:lnTo>
                    <a:pt x="891" y="495"/>
                  </a:lnTo>
                  <a:lnTo>
                    <a:pt x="717" y="643"/>
                  </a:lnTo>
                  <a:lnTo>
                    <a:pt x="569" y="817"/>
                  </a:lnTo>
                  <a:lnTo>
                    <a:pt x="421" y="990"/>
                  </a:lnTo>
                  <a:lnTo>
                    <a:pt x="297" y="1163"/>
                  </a:lnTo>
                  <a:lnTo>
                    <a:pt x="198" y="1361"/>
                  </a:lnTo>
                  <a:lnTo>
                    <a:pt x="124" y="1583"/>
                  </a:lnTo>
                  <a:lnTo>
                    <a:pt x="50" y="1806"/>
                  </a:lnTo>
                  <a:lnTo>
                    <a:pt x="25" y="2029"/>
                  </a:lnTo>
                  <a:lnTo>
                    <a:pt x="0" y="2251"/>
                  </a:lnTo>
                  <a:lnTo>
                    <a:pt x="0" y="2499"/>
                  </a:lnTo>
                  <a:lnTo>
                    <a:pt x="25" y="2746"/>
                  </a:lnTo>
                  <a:lnTo>
                    <a:pt x="99" y="2968"/>
                  </a:lnTo>
                  <a:lnTo>
                    <a:pt x="173" y="3191"/>
                  </a:lnTo>
                  <a:lnTo>
                    <a:pt x="247" y="3389"/>
                  </a:lnTo>
                  <a:lnTo>
                    <a:pt x="371" y="3587"/>
                  </a:lnTo>
                  <a:lnTo>
                    <a:pt x="495" y="3760"/>
                  </a:lnTo>
                  <a:lnTo>
                    <a:pt x="643" y="3933"/>
                  </a:lnTo>
                  <a:lnTo>
                    <a:pt x="816" y="4082"/>
                  </a:lnTo>
                  <a:lnTo>
                    <a:pt x="990" y="4230"/>
                  </a:lnTo>
                  <a:lnTo>
                    <a:pt x="1187" y="4354"/>
                  </a:lnTo>
                  <a:lnTo>
                    <a:pt x="1385" y="4453"/>
                  </a:lnTo>
                  <a:lnTo>
                    <a:pt x="1583" y="4527"/>
                  </a:lnTo>
                  <a:lnTo>
                    <a:pt x="1806" y="4601"/>
                  </a:lnTo>
                  <a:lnTo>
                    <a:pt x="2028" y="4626"/>
                  </a:lnTo>
                  <a:lnTo>
                    <a:pt x="2276" y="4650"/>
                  </a:lnTo>
                  <a:lnTo>
                    <a:pt x="2498" y="4650"/>
                  </a:lnTo>
                  <a:lnTo>
                    <a:pt x="2746" y="4626"/>
                  </a:lnTo>
                  <a:lnTo>
                    <a:pt x="2968" y="4576"/>
                  </a:lnTo>
                  <a:lnTo>
                    <a:pt x="3191" y="4502"/>
                  </a:lnTo>
                  <a:lnTo>
                    <a:pt x="3389" y="4403"/>
                  </a:lnTo>
                  <a:lnTo>
                    <a:pt x="3587" y="4279"/>
                  </a:lnTo>
                  <a:lnTo>
                    <a:pt x="3760" y="4156"/>
                  </a:lnTo>
                  <a:lnTo>
                    <a:pt x="3933" y="4007"/>
                  </a:lnTo>
                  <a:lnTo>
                    <a:pt x="4106" y="3834"/>
                  </a:lnTo>
                  <a:lnTo>
                    <a:pt x="4230" y="3661"/>
                  </a:lnTo>
                  <a:lnTo>
                    <a:pt x="4353" y="3488"/>
                  </a:lnTo>
                  <a:lnTo>
                    <a:pt x="4452" y="3265"/>
                  </a:lnTo>
                  <a:lnTo>
                    <a:pt x="4527" y="3067"/>
                  </a:lnTo>
                  <a:lnTo>
                    <a:pt x="4601" y="2845"/>
                  </a:lnTo>
                  <a:lnTo>
                    <a:pt x="4650" y="2622"/>
                  </a:lnTo>
                  <a:lnTo>
                    <a:pt x="4650" y="2400"/>
                  </a:lnTo>
                  <a:lnTo>
                    <a:pt x="4650" y="2152"/>
                  </a:lnTo>
                  <a:lnTo>
                    <a:pt x="4625" y="1905"/>
                  </a:lnTo>
                  <a:lnTo>
                    <a:pt x="4576" y="1682"/>
                  </a:lnTo>
                  <a:lnTo>
                    <a:pt x="4502" y="1460"/>
                  </a:lnTo>
                  <a:lnTo>
                    <a:pt x="4403" y="1262"/>
                  </a:lnTo>
                  <a:lnTo>
                    <a:pt x="4279" y="1064"/>
                  </a:lnTo>
                  <a:lnTo>
                    <a:pt x="4156" y="891"/>
                  </a:lnTo>
                  <a:lnTo>
                    <a:pt x="4007" y="718"/>
                  </a:lnTo>
                  <a:lnTo>
                    <a:pt x="3834" y="569"/>
                  </a:lnTo>
                  <a:lnTo>
                    <a:pt x="3661" y="421"/>
                  </a:lnTo>
                  <a:lnTo>
                    <a:pt x="3488" y="297"/>
                  </a:lnTo>
                  <a:lnTo>
                    <a:pt x="3290" y="198"/>
                  </a:lnTo>
                  <a:lnTo>
                    <a:pt x="3067" y="124"/>
                  </a:lnTo>
                  <a:lnTo>
                    <a:pt x="2845" y="50"/>
                  </a:lnTo>
                  <a:lnTo>
                    <a:pt x="2622" y="25"/>
                  </a:lnTo>
                  <a:lnTo>
                    <a:pt x="239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724;p66"/>
            <p:cNvSpPr/>
            <p:nvPr/>
          </p:nvSpPr>
          <p:spPr>
            <a:xfrm>
              <a:off x="4006625" y="4446050"/>
              <a:ext cx="2297850" cy="875625"/>
            </a:xfrm>
            <a:custGeom>
              <a:avLst/>
              <a:gdLst/>
              <a:ahLst/>
              <a:cxnLst/>
              <a:rect l="l" t="t" r="r" b="b"/>
              <a:pathLst>
                <a:path w="91914" h="35025" extrusionOk="0">
                  <a:moveTo>
                    <a:pt x="58374" y="1"/>
                  </a:moveTo>
                  <a:lnTo>
                    <a:pt x="57854" y="25"/>
                  </a:lnTo>
                  <a:lnTo>
                    <a:pt x="57360" y="75"/>
                  </a:lnTo>
                  <a:lnTo>
                    <a:pt x="56865" y="149"/>
                  </a:lnTo>
                  <a:lnTo>
                    <a:pt x="56370" y="273"/>
                  </a:lnTo>
                  <a:lnTo>
                    <a:pt x="55925" y="396"/>
                  </a:lnTo>
                  <a:lnTo>
                    <a:pt x="55455" y="570"/>
                  </a:lnTo>
                  <a:lnTo>
                    <a:pt x="55034" y="767"/>
                  </a:lnTo>
                  <a:lnTo>
                    <a:pt x="54589" y="965"/>
                  </a:lnTo>
                  <a:lnTo>
                    <a:pt x="54194" y="1213"/>
                  </a:lnTo>
                  <a:lnTo>
                    <a:pt x="53798" y="1460"/>
                  </a:lnTo>
                  <a:lnTo>
                    <a:pt x="53402" y="1757"/>
                  </a:lnTo>
                  <a:lnTo>
                    <a:pt x="53031" y="2054"/>
                  </a:lnTo>
                  <a:lnTo>
                    <a:pt x="52660" y="2375"/>
                  </a:lnTo>
                  <a:lnTo>
                    <a:pt x="52314" y="2722"/>
                  </a:lnTo>
                  <a:lnTo>
                    <a:pt x="51967" y="3068"/>
                  </a:lnTo>
                  <a:lnTo>
                    <a:pt x="51646" y="3439"/>
                  </a:lnTo>
                  <a:lnTo>
                    <a:pt x="51324" y="3835"/>
                  </a:lnTo>
                  <a:lnTo>
                    <a:pt x="51003" y="4230"/>
                  </a:lnTo>
                  <a:lnTo>
                    <a:pt x="50706" y="4651"/>
                  </a:lnTo>
                  <a:lnTo>
                    <a:pt x="50434" y="5071"/>
                  </a:lnTo>
                  <a:lnTo>
                    <a:pt x="49890" y="5962"/>
                  </a:lnTo>
                  <a:lnTo>
                    <a:pt x="49395" y="6877"/>
                  </a:lnTo>
                  <a:lnTo>
                    <a:pt x="48925" y="7817"/>
                  </a:lnTo>
                  <a:lnTo>
                    <a:pt x="48505" y="8781"/>
                  </a:lnTo>
                  <a:lnTo>
                    <a:pt x="48109" y="9746"/>
                  </a:lnTo>
                  <a:lnTo>
                    <a:pt x="47763" y="10711"/>
                  </a:lnTo>
                  <a:lnTo>
                    <a:pt x="47441" y="11675"/>
                  </a:lnTo>
                  <a:lnTo>
                    <a:pt x="47169" y="12615"/>
                  </a:lnTo>
                  <a:lnTo>
                    <a:pt x="46922" y="13530"/>
                  </a:lnTo>
                  <a:lnTo>
                    <a:pt x="46699" y="14396"/>
                  </a:lnTo>
                  <a:lnTo>
                    <a:pt x="46501" y="15237"/>
                  </a:lnTo>
                  <a:lnTo>
                    <a:pt x="46328" y="16029"/>
                  </a:lnTo>
                  <a:lnTo>
                    <a:pt x="46056" y="17389"/>
                  </a:lnTo>
                  <a:lnTo>
                    <a:pt x="45883" y="18477"/>
                  </a:lnTo>
                  <a:lnTo>
                    <a:pt x="45759" y="19417"/>
                  </a:lnTo>
                  <a:lnTo>
                    <a:pt x="45710" y="19120"/>
                  </a:lnTo>
                  <a:lnTo>
                    <a:pt x="45660" y="18774"/>
                  </a:lnTo>
                  <a:lnTo>
                    <a:pt x="45536" y="18354"/>
                  </a:lnTo>
                  <a:lnTo>
                    <a:pt x="45339" y="17859"/>
                  </a:lnTo>
                  <a:lnTo>
                    <a:pt x="45215" y="17587"/>
                  </a:lnTo>
                  <a:lnTo>
                    <a:pt x="45067" y="17290"/>
                  </a:lnTo>
                  <a:lnTo>
                    <a:pt x="44893" y="17018"/>
                  </a:lnTo>
                  <a:lnTo>
                    <a:pt x="44696" y="16721"/>
                  </a:lnTo>
                  <a:lnTo>
                    <a:pt x="44473" y="16449"/>
                  </a:lnTo>
                  <a:lnTo>
                    <a:pt x="44226" y="16152"/>
                  </a:lnTo>
                  <a:lnTo>
                    <a:pt x="43929" y="15880"/>
                  </a:lnTo>
                  <a:lnTo>
                    <a:pt x="43607" y="15608"/>
                  </a:lnTo>
                  <a:lnTo>
                    <a:pt x="43236" y="15361"/>
                  </a:lnTo>
                  <a:lnTo>
                    <a:pt x="42840" y="15113"/>
                  </a:lnTo>
                  <a:lnTo>
                    <a:pt x="42420" y="14891"/>
                  </a:lnTo>
                  <a:lnTo>
                    <a:pt x="41925" y="14693"/>
                  </a:lnTo>
                  <a:lnTo>
                    <a:pt x="41406" y="14520"/>
                  </a:lnTo>
                  <a:lnTo>
                    <a:pt x="40862" y="14347"/>
                  </a:lnTo>
                  <a:lnTo>
                    <a:pt x="40243" y="14223"/>
                  </a:lnTo>
                  <a:lnTo>
                    <a:pt x="39576" y="14149"/>
                  </a:lnTo>
                  <a:lnTo>
                    <a:pt x="38858" y="14075"/>
                  </a:lnTo>
                  <a:lnTo>
                    <a:pt x="37275" y="14075"/>
                  </a:lnTo>
                  <a:lnTo>
                    <a:pt x="36410" y="14149"/>
                  </a:lnTo>
                  <a:lnTo>
                    <a:pt x="35470" y="14272"/>
                  </a:lnTo>
                  <a:lnTo>
                    <a:pt x="34480" y="14421"/>
                  </a:lnTo>
                  <a:lnTo>
                    <a:pt x="34035" y="14520"/>
                  </a:lnTo>
                  <a:lnTo>
                    <a:pt x="33590" y="14644"/>
                  </a:lnTo>
                  <a:lnTo>
                    <a:pt x="33145" y="14817"/>
                  </a:lnTo>
                  <a:lnTo>
                    <a:pt x="32699" y="14990"/>
                  </a:lnTo>
                  <a:lnTo>
                    <a:pt x="32279" y="15188"/>
                  </a:lnTo>
                  <a:lnTo>
                    <a:pt x="31834" y="15410"/>
                  </a:lnTo>
                  <a:lnTo>
                    <a:pt x="31413" y="15658"/>
                  </a:lnTo>
                  <a:lnTo>
                    <a:pt x="30993" y="15954"/>
                  </a:lnTo>
                  <a:lnTo>
                    <a:pt x="30597" y="16227"/>
                  </a:lnTo>
                  <a:lnTo>
                    <a:pt x="30176" y="16548"/>
                  </a:lnTo>
                  <a:lnTo>
                    <a:pt x="29781" y="16894"/>
                  </a:lnTo>
                  <a:lnTo>
                    <a:pt x="29385" y="17241"/>
                  </a:lnTo>
                  <a:lnTo>
                    <a:pt x="28989" y="17612"/>
                  </a:lnTo>
                  <a:lnTo>
                    <a:pt x="28618" y="17983"/>
                  </a:lnTo>
                  <a:lnTo>
                    <a:pt x="27851" y="18799"/>
                  </a:lnTo>
                  <a:lnTo>
                    <a:pt x="27134" y="19665"/>
                  </a:lnTo>
                  <a:lnTo>
                    <a:pt x="26442" y="20555"/>
                  </a:lnTo>
                  <a:lnTo>
                    <a:pt x="25749" y="21495"/>
                  </a:lnTo>
                  <a:lnTo>
                    <a:pt x="25106" y="22460"/>
                  </a:lnTo>
                  <a:lnTo>
                    <a:pt x="24488" y="23449"/>
                  </a:lnTo>
                  <a:lnTo>
                    <a:pt x="23894" y="24438"/>
                  </a:lnTo>
                  <a:lnTo>
                    <a:pt x="23325" y="25428"/>
                  </a:lnTo>
                  <a:lnTo>
                    <a:pt x="22781" y="26417"/>
                  </a:lnTo>
                  <a:lnTo>
                    <a:pt x="22558" y="26318"/>
                  </a:lnTo>
                  <a:lnTo>
                    <a:pt x="22286" y="26194"/>
                  </a:lnTo>
                  <a:lnTo>
                    <a:pt x="21915" y="26046"/>
                  </a:lnTo>
                  <a:lnTo>
                    <a:pt x="21495" y="25922"/>
                  </a:lnTo>
                  <a:lnTo>
                    <a:pt x="20975" y="25799"/>
                  </a:lnTo>
                  <a:lnTo>
                    <a:pt x="20431" y="25700"/>
                  </a:lnTo>
                  <a:lnTo>
                    <a:pt x="20134" y="25650"/>
                  </a:lnTo>
                  <a:lnTo>
                    <a:pt x="19219" y="25650"/>
                  </a:lnTo>
                  <a:lnTo>
                    <a:pt x="18922" y="25700"/>
                  </a:lnTo>
                  <a:lnTo>
                    <a:pt x="18601" y="25749"/>
                  </a:lnTo>
                  <a:lnTo>
                    <a:pt x="18279" y="25823"/>
                  </a:lnTo>
                  <a:lnTo>
                    <a:pt x="17958" y="25947"/>
                  </a:lnTo>
                  <a:lnTo>
                    <a:pt x="17661" y="26071"/>
                  </a:lnTo>
                  <a:lnTo>
                    <a:pt x="17339" y="26244"/>
                  </a:lnTo>
                  <a:lnTo>
                    <a:pt x="17043" y="26442"/>
                  </a:lnTo>
                  <a:lnTo>
                    <a:pt x="16746" y="26664"/>
                  </a:lnTo>
                  <a:lnTo>
                    <a:pt x="16449" y="26937"/>
                  </a:lnTo>
                  <a:lnTo>
                    <a:pt x="16177" y="27258"/>
                  </a:lnTo>
                  <a:lnTo>
                    <a:pt x="15905" y="27604"/>
                  </a:lnTo>
                  <a:lnTo>
                    <a:pt x="15657" y="28000"/>
                  </a:lnTo>
                  <a:lnTo>
                    <a:pt x="15435" y="28421"/>
                  </a:lnTo>
                  <a:lnTo>
                    <a:pt x="15212" y="28915"/>
                  </a:lnTo>
                  <a:lnTo>
                    <a:pt x="15113" y="28693"/>
                  </a:lnTo>
                  <a:lnTo>
                    <a:pt x="14891" y="28099"/>
                  </a:lnTo>
                  <a:lnTo>
                    <a:pt x="14693" y="27728"/>
                  </a:lnTo>
                  <a:lnTo>
                    <a:pt x="14495" y="27308"/>
                  </a:lnTo>
                  <a:lnTo>
                    <a:pt x="14223" y="26862"/>
                  </a:lnTo>
                  <a:lnTo>
                    <a:pt x="13926" y="26417"/>
                  </a:lnTo>
                  <a:lnTo>
                    <a:pt x="13604" y="25997"/>
                  </a:lnTo>
                  <a:lnTo>
                    <a:pt x="13233" y="25601"/>
                  </a:lnTo>
                  <a:lnTo>
                    <a:pt x="13036" y="25428"/>
                  </a:lnTo>
                  <a:lnTo>
                    <a:pt x="12838" y="25279"/>
                  </a:lnTo>
                  <a:lnTo>
                    <a:pt x="12615" y="25131"/>
                  </a:lnTo>
                  <a:lnTo>
                    <a:pt x="12392" y="25007"/>
                  </a:lnTo>
                  <a:lnTo>
                    <a:pt x="12145" y="24908"/>
                  </a:lnTo>
                  <a:lnTo>
                    <a:pt x="11922" y="24834"/>
                  </a:lnTo>
                  <a:lnTo>
                    <a:pt x="11650" y="24785"/>
                  </a:lnTo>
                  <a:lnTo>
                    <a:pt x="11403" y="24760"/>
                  </a:lnTo>
                  <a:lnTo>
                    <a:pt x="11131" y="24760"/>
                  </a:lnTo>
                  <a:lnTo>
                    <a:pt x="10859" y="24809"/>
                  </a:lnTo>
                  <a:lnTo>
                    <a:pt x="10562" y="24884"/>
                  </a:lnTo>
                  <a:lnTo>
                    <a:pt x="10265" y="24982"/>
                  </a:lnTo>
                  <a:lnTo>
                    <a:pt x="9672" y="25279"/>
                  </a:lnTo>
                  <a:lnTo>
                    <a:pt x="9103" y="25626"/>
                  </a:lnTo>
                  <a:lnTo>
                    <a:pt x="8583" y="25997"/>
                  </a:lnTo>
                  <a:lnTo>
                    <a:pt x="8089" y="26392"/>
                  </a:lnTo>
                  <a:lnTo>
                    <a:pt x="7643" y="26838"/>
                  </a:lnTo>
                  <a:lnTo>
                    <a:pt x="7223" y="27308"/>
                  </a:lnTo>
                  <a:lnTo>
                    <a:pt x="6852" y="27777"/>
                  </a:lnTo>
                  <a:lnTo>
                    <a:pt x="6530" y="28272"/>
                  </a:lnTo>
                  <a:lnTo>
                    <a:pt x="6258" y="28767"/>
                  </a:lnTo>
                  <a:lnTo>
                    <a:pt x="6036" y="29262"/>
                  </a:lnTo>
                  <a:lnTo>
                    <a:pt x="5887" y="29756"/>
                  </a:lnTo>
                  <a:lnTo>
                    <a:pt x="5788" y="30251"/>
                  </a:lnTo>
                  <a:lnTo>
                    <a:pt x="5739" y="30474"/>
                  </a:lnTo>
                  <a:lnTo>
                    <a:pt x="5739" y="30721"/>
                  </a:lnTo>
                  <a:lnTo>
                    <a:pt x="5739" y="30943"/>
                  </a:lnTo>
                  <a:lnTo>
                    <a:pt x="5764" y="31166"/>
                  </a:lnTo>
                  <a:lnTo>
                    <a:pt x="5813" y="31364"/>
                  </a:lnTo>
                  <a:lnTo>
                    <a:pt x="5863" y="31587"/>
                  </a:lnTo>
                  <a:lnTo>
                    <a:pt x="5937" y="31784"/>
                  </a:lnTo>
                  <a:lnTo>
                    <a:pt x="6036" y="31958"/>
                  </a:lnTo>
                  <a:lnTo>
                    <a:pt x="6036" y="31958"/>
                  </a:lnTo>
                  <a:lnTo>
                    <a:pt x="5813" y="31883"/>
                  </a:lnTo>
                  <a:lnTo>
                    <a:pt x="5566" y="31834"/>
                  </a:lnTo>
                  <a:lnTo>
                    <a:pt x="5244" y="31760"/>
                  </a:lnTo>
                  <a:lnTo>
                    <a:pt x="4873" y="31686"/>
                  </a:lnTo>
                  <a:lnTo>
                    <a:pt x="4428" y="31611"/>
                  </a:lnTo>
                  <a:lnTo>
                    <a:pt x="3958" y="31587"/>
                  </a:lnTo>
                  <a:lnTo>
                    <a:pt x="3463" y="31611"/>
                  </a:lnTo>
                  <a:lnTo>
                    <a:pt x="3191" y="31636"/>
                  </a:lnTo>
                  <a:lnTo>
                    <a:pt x="2944" y="31686"/>
                  </a:lnTo>
                  <a:lnTo>
                    <a:pt x="2672" y="31760"/>
                  </a:lnTo>
                  <a:lnTo>
                    <a:pt x="2425" y="31834"/>
                  </a:lnTo>
                  <a:lnTo>
                    <a:pt x="2177" y="31933"/>
                  </a:lnTo>
                  <a:lnTo>
                    <a:pt x="1930" y="32057"/>
                  </a:lnTo>
                  <a:lnTo>
                    <a:pt x="1682" y="32180"/>
                  </a:lnTo>
                  <a:lnTo>
                    <a:pt x="1435" y="32353"/>
                  </a:lnTo>
                  <a:lnTo>
                    <a:pt x="1213" y="32551"/>
                  </a:lnTo>
                  <a:lnTo>
                    <a:pt x="990" y="32774"/>
                  </a:lnTo>
                  <a:lnTo>
                    <a:pt x="792" y="33021"/>
                  </a:lnTo>
                  <a:lnTo>
                    <a:pt x="594" y="33293"/>
                  </a:lnTo>
                  <a:lnTo>
                    <a:pt x="421" y="33615"/>
                  </a:lnTo>
                  <a:lnTo>
                    <a:pt x="273" y="33961"/>
                  </a:lnTo>
                  <a:lnTo>
                    <a:pt x="124" y="34332"/>
                  </a:lnTo>
                  <a:lnTo>
                    <a:pt x="1" y="34753"/>
                  </a:lnTo>
                  <a:lnTo>
                    <a:pt x="19021" y="34975"/>
                  </a:lnTo>
                  <a:lnTo>
                    <a:pt x="18997" y="35000"/>
                  </a:lnTo>
                  <a:lnTo>
                    <a:pt x="22163" y="35000"/>
                  </a:lnTo>
                  <a:lnTo>
                    <a:pt x="22781" y="35025"/>
                  </a:lnTo>
                  <a:lnTo>
                    <a:pt x="22781" y="35000"/>
                  </a:lnTo>
                  <a:lnTo>
                    <a:pt x="75069" y="35025"/>
                  </a:lnTo>
                  <a:lnTo>
                    <a:pt x="91493" y="35025"/>
                  </a:lnTo>
                  <a:lnTo>
                    <a:pt x="91617" y="34975"/>
                  </a:lnTo>
                  <a:lnTo>
                    <a:pt x="91740" y="34901"/>
                  </a:lnTo>
                  <a:lnTo>
                    <a:pt x="91790" y="34852"/>
                  </a:lnTo>
                  <a:lnTo>
                    <a:pt x="91864" y="34753"/>
                  </a:lnTo>
                  <a:lnTo>
                    <a:pt x="91889" y="34654"/>
                  </a:lnTo>
                  <a:lnTo>
                    <a:pt x="91913" y="34530"/>
                  </a:lnTo>
                  <a:lnTo>
                    <a:pt x="91913" y="34382"/>
                  </a:lnTo>
                  <a:lnTo>
                    <a:pt x="91864" y="34184"/>
                  </a:lnTo>
                  <a:lnTo>
                    <a:pt x="91790" y="33986"/>
                  </a:lnTo>
                  <a:lnTo>
                    <a:pt x="91691" y="33714"/>
                  </a:lnTo>
                  <a:lnTo>
                    <a:pt x="91542" y="33442"/>
                  </a:lnTo>
                  <a:lnTo>
                    <a:pt x="91345" y="33095"/>
                  </a:lnTo>
                  <a:lnTo>
                    <a:pt x="91097" y="32799"/>
                  </a:lnTo>
                  <a:lnTo>
                    <a:pt x="90875" y="32551"/>
                  </a:lnTo>
                  <a:lnTo>
                    <a:pt x="90627" y="32353"/>
                  </a:lnTo>
                  <a:lnTo>
                    <a:pt x="90380" y="32230"/>
                  </a:lnTo>
                  <a:lnTo>
                    <a:pt x="90133" y="32155"/>
                  </a:lnTo>
                  <a:lnTo>
                    <a:pt x="89885" y="32106"/>
                  </a:lnTo>
                  <a:lnTo>
                    <a:pt x="89638" y="32106"/>
                  </a:lnTo>
                  <a:lnTo>
                    <a:pt x="89415" y="32131"/>
                  </a:lnTo>
                  <a:lnTo>
                    <a:pt x="89217" y="32180"/>
                  </a:lnTo>
                  <a:lnTo>
                    <a:pt x="89019" y="32230"/>
                  </a:lnTo>
                  <a:lnTo>
                    <a:pt x="88698" y="32378"/>
                  </a:lnTo>
                  <a:lnTo>
                    <a:pt x="88475" y="32502"/>
                  </a:lnTo>
                  <a:lnTo>
                    <a:pt x="88401" y="32551"/>
                  </a:lnTo>
                  <a:lnTo>
                    <a:pt x="88574" y="32304"/>
                  </a:lnTo>
                  <a:lnTo>
                    <a:pt x="88747" y="32007"/>
                  </a:lnTo>
                  <a:lnTo>
                    <a:pt x="88995" y="31587"/>
                  </a:lnTo>
                  <a:lnTo>
                    <a:pt x="89242" y="31117"/>
                  </a:lnTo>
                  <a:lnTo>
                    <a:pt x="89489" y="30572"/>
                  </a:lnTo>
                  <a:lnTo>
                    <a:pt x="89737" y="29954"/>
                  </a:lnTo>
                  <a:lnTo>
                    <a:pt x="89959" y="29311"/>
                  </a:lnTo>
                  <a:lnTo>
                    <a:pt x="90034" y="28989"/>
                  </a:lnTo>
                  <a:lnTo>
                    <a:pt x="90108" y="28643"/>
                  </a:lnTo>
                  <a:lnTo>
                    <a:pt x="90182" y="28297"/>
                  </a:lnTo>
                  <a:lnTo>
                    <a:pt x="90207" y="27975"/>
                  </a:lnTo>
                  <a:lnTo>
                    <a:pt x="90231" y="27629"/>
                  </a:lnTo>
                  <a:lnTo>
                    <a:pt x="90231" y="27308"/>
                  </a:lnTo>
                  <a:lnTo>
                    <a:pt x="90182" y="26961"/>
                  </a:lnTo>
                  <a:lnTo>
                    <a:pt x="90133" y="26640"/>
                  </a:lnTo>
                  <a:lnTo>
                    <a:pt x="90034" y="26318"/>
                  </a:lnTo>
                  <a:lnTo>
                    <a:pt x="89910" y="26021"/>
                  </a:lnTo>
                  <a:lnTo>
                    <a:pt x="89762" y="25725"/>
                  </a:lnTo>
                  <a:lnTo>
                    <a:pt x="89564" y="25452"/>
                  </a:lnTo>
                  <a:lnTo>
                    <a:pt x="89316" y="25180"/>
                  </a:lnTo>
                  <a:lnTo>
                    <a:pt x="89044" y="24933"/>
                  </a:lnTo>
                  <a:lnTo>
                    <a:pt x="88723" y="24710"/>
                  </a:lnTo>
                  <a:lnTo>
                    <a:pt x="88352" y="24488"/>
                  </a:lnTo>
                  <a:lnTo>
                    <a:pt x="87956" y="24315"/>
                  </a:lnTo>
                  <a:lnTo>
                    <a:pt x="87560" y="24191"/>
                  </a:lnTo>
                  <a:lnTo>
                    <a:pt x="87164" y="24117"/>
                  </a:lnTo>
                  <a:lnTo>
                    <a:pt x="86744" y="24092"/>
                  </a:lnTo>
                  <a:lnTo>
                    <a:pt x="86323" y="24092"/>
                  </a:lnTo>
                  <a:lnTo>
                    <a:pt x="85903" y="24117"/>
                  </a:lnTo>
                  <a:lnTo>
                    <a:pt x="85507" y="24191"/>
                  </a:lnTo>
                  <a:lnTo>
                    <a:pt x="85087" y="24315"/>
                  </a:lnTo>
                  <a:lnTo>
                    <a:pt x="84666" y="24438"/>
                  </a:lnTo>
                  <a:lnTo>
                    <a:pt x="84270" y="24587"/>
                  </a:lnTo>
                  <a:lnTo>
                    <a:pt x="83850" y="24785"/>
                  </a:lnTo>
                  <a:lnTo>
                    <a:pt x="83454" y="24982"/>
                  </a:lnTo>
                  <a:lnTo>
                    <a:pt x="83083" y="25180"/>
                  </a:lnTo>
                  <a:lnTo>
                    <a:pt x="82687" y="25428"/>
                  </a:lnTo>
                  <a:lnTo>
                    <a:pt x="81970" y="25922"/>
                  </a:lnTo>
                  <a:lnTo>
                    <a:pt x="81278" y="26442"/>
                  </a:lnTo>
                  <a:lnTo>
                    <a:pt x="80659" y="26961"/>
                  </a:lnTo>
                  <a:lnTo>
                    <a:pt x="80090" y="27456"/>
                  </a:lnTo>
                  <a:lnTo>
                    <a:pt x="79620" y="27926"/>
                  </a:lnTo>
                  <a:lnTo>
                    <a:pt x="78953" y="28643"/>
                  </a:lnTo>
                  <a:lnTo>
                    <a:pt x="78705" y="28915"/>
                  </a:lnTo>
                  <a:lnTo>
                    <a:pt x="79027" y="28198"/>
                  </a:lnTo>
                  <a:lnTo>
                    <a:pt x="79348" y="27456"/>
                  </a:lnTo>
                  <a:lnTo>
                    <a:pt x="79645" y="26689"/>
                  </a:lnTo>
                  <a:lnTo>
                    <a:pt x="79917" y="25898"/>
                  </a:lnTo>
                  <a:lnTo>
                    <a:pt x="80165" y="25106"/>
                  </a:lnTo>
                  <a:lnTo>
                    <a:pt x="80387" y="24290"/>
                  </a:lnTo>
                  <a:lnTo>
                    <a:pt x="80560" y="23474"/>
                  </a:lnTo>
                  <a:lnTo>
                    <a:pt x="80709" y="22633"/>
                  </a:lnTo>
                  <a:lnTo>
                    <a:pt x="80832" y="21816"/>
                  </a:lnTo>
                  <a:lnTo>
                    <a:pt x="80882" y="20976"/>
                  </a:lnTo>
                  <a:lnTo>
                    <a:pt x="80907" y="20135"/>
                  </a:lnTo>
                  <a:lnTo>
                    <a:pt x="80857" y="19318"/>
                  </a:lnTo>
                  <a:lnTo>
                    <a:pt x="80808" y="18898"/>
                  </a:lnTo>
                  <a:lnTo>
                    <a:pt x="80758" y="18477"/>
                  </a:lnTo>
                  <a:lnTo>
                    <a:pt x="80684" y="18082"/>
                  </a:lnTo>
                  <a:lnTo>
                    <a:pt x="80610" y="17686"/>
                  </a:lnTo>
                  <a:lnTo>
                    <a:pt x="80486" y="17265"/>
                  </a:lnTo>
                  <a:lnTo>
                    <a:pt x="80362" y="16870"/>
                  </a:lnTo>
                  <a:lnTo>
                    <a:pt x="80239" y="16474"/>
                  </a:lnTo>
                  <a:lnTo>
                    <a:pt x="80090" y="16078"/>
                  </a:lnTo>
                  <a:lnTo>
                    <a:pt x="79744" y="15386"/>
                  </a:lnTo>
                  <a:lnTo>
                    <a:pt x="79571" y="15064"/>
                  </a:lnTo>
                  <a:lnTo>
                    <a:pt x="79398" y="14767"/>
                  </a:lnTo>
                  <a:lnTo>
                    <a:pt x="79225" y="14495"/>
                  </a:lnTo>
                  <a:lnTo>
                    <a:pt x="79027" y="14223"/>
                  </a:lnTo>
                  <a:lnTo>
                    <a:pt x="78829" y="14000"/>
                  </a:lnTo>
                  <a:lnTo>
                    <a:pt x="78656" y="13778"/>
                  </a:lnTo>
                  <a:lnTo>
                    <a:pt x="78458" y="13580"/>
                  </a:lnTo>
                  <a:lnTo>
                    <a:pt x="78260" y="13407"/>
                  </a:lnTo>
                  <a:lnTo>
                    <a:pt x="78037" y="13234"/>
                  </a:lnTo>
                  <a:lnTo>
                    <a:pt x="77840" y="13110"/>
                  </a:lnTo>
                  <a:lnTo>
                    <a:pt x="77642" y="12986"/>
                  </a:lnTo>
                  <a:lnTo>
                    <a:pt x="77419" y="12863"/>
                  </a:lnTo>
                  <a:lnTo>
                    <a:pt x="77221" y="12788"/>
                  </a:lnTo>
                  <a:lnTo>
                    <a:pt x="76999" y="12689"/>
                  </a:lnTo>
                  <a:lnTo>
                    <a:pt x="76578" y="12591"/>
                  </a:lnTo>
                  <a:lnTo>
                    <a:pt x="76133" y="12541"/>
                  </a:lnTo>
                  <a:lnTo>
                    <a:pt x="75712" y="12541"/>
                  </a:lnTo>
                  <a:lnTo>
                    <a:pt x="75267" y="12566"/>
                  </a:lnTo>
                  <a:lnTo>
                    <a:pt x="74847" y="12665"/>
                  </a:lnTo>
                  <a:lnTo>
                    <a:pt x="74401" y="12764"/>
                  </a:lnTo>
                  <a:lnTo>
                    <a:pt x="73981" y="12912"/>
                  </a:lnTo>
                  <a:lnTo>
                    <a:pt x="73585" y="13110"/>
                  </a:lnTo>
                  <a:lnTo>
                    <a:pt x="73165" y="13308"/>
                  </a:lnTo>
                  <a:lnTo>
                    <a:pt x="72769" y="13530"/>
                  </a:lnTo>
                  <a:lnTo>
                    <a:pt x="72398" y="13778"/>
                  </a:lnTo>
                  <a:lnTo>
                    <a:pt x="72027" y="14025"/>
                  </a:lnTo>
                  <a:lnTo>
                    <a:pt x="71359" y="14520"/>
                  </a:lnTo>
                  <a:lnTo>
                    <a:pt x="70790" y="15015"/>
                  </a:lnTo>
                  <a:lnTo>
                    <a:pt x="70320" y="15460"/>
                  </a:lnTo>
                  <a:lnTo>
                    <a:pt x="69949" y="15831"/>
                  </a:lnTo>
                  <a:lnTo>
                    <a:pt x="69652" y="16152"/>
                  </a:lnTo>
                  <a:lnTo>
                    <a:pt x="69751" y="15583"/>
                  </a:lnTo>
                  <a:lnTo>
                    <a:pt x="69875" y="14940"/>
                  </a:lnTo>
                  <a:lnTo>
                    <a:pt x="69974" y="14075"/>
                  </a:lnTo>
                  <a:lnTo>
                    <a:pt x="70024" y="13580"/>
                  </a:lnTo>
                  <a:lnTo>
                    <a:pt x="70048" y="13036"/>
                  </a:lnTo>
                  <a:lnTo>
                    <a:pt x="70073" y="12467"/>
                  </a:lnTo>
                  <a:lnTo>
                    <a:pt x="70073" y="11873"/>
                  </a:lnTo>
                  <a:lnTo>
                    <a:pt x="70048" y="11230"/>
                  </a:lnTo>
                  <a:lnTo>
                    <a:pt x="69974" y="10587"/>
                  </a:lnTo>
                  <a:lnTo>
                    <a:pt x="69900" y="9944"/>
                  </a:lnTo>
                  <a:lnTo>
                    <a:pt x="69776" y="9251"/>
                  </a:lnTo>
                  <a:lnTo>
                    <a:pt x="69628" y="8584"/>
                  </a:lnTo>
                  <a:lnTo>
                    <a:pt x="69455" y="7891"/>
                  </a:lnTo>
                  <a:lnTo>
                    <a:pt x="69207" y="7198"/>
                  </a:lnTo>
                  <a:lnTo>
                    <a:pt x="68935" y="6531"/>
                  </a:lnTo>
                  <a:lnTo>
                    <a:pt x="68589" y="5838"/>
                  </a:lnTo>
                  <a:lnTo>
                    <a:pt x="68218" y="5195"/>
                  </a:lnTo>
                  <a:lnTo>
                    <a:pt x="67995" y="4873"/>
                  </a:lnTo>
                  <a:lnTo>
                    <a:pt x="67773" y="4552"/>
                  </a:lnTo>
                  <a:lnTo>
                    <a:pt x="67525" y="4230"/>
                  </a:lnTo>
                  <a:lnTo>
                    <a:pt x="67253" y="3909"/>
                  </a:lnTo>
                  <a:lnTo>
                    <a:pt x="66981" y="3612"/>
                  </a:lnTo>
                  <a:lnTo>
                    <a:pt x="66684" y="3315"/>
                  </a:lnTo>
                  <a:lnTo>
                    <a:pt x="66388" y="3043"/>
                  </a:lnTo>
                  <a:lnTo>
                    <a:pt x="66066" y="2771"/>
                  </a:lnTo>
                  <a:lnTo>
                    <a:pt x="65720" y="2499"/>
                  </a:lnTo>
                  <a:lnTo>
                    <a:pt x="65349" y="2227"/>
                  </a:lnTo>
                  <a:lnTo>
                    <a:pt x="64953" y="1979"/>
                  </a:lnTo>
                  <a:lnTo>
                    <a:pt x="64557" y="1732"/>
                  </a:lnTo>
                  <a:lnTo>
                    <a:pt x="64137" y="1510"/>
                  </a:lnTo>
                  <a:lnTo>
                    <a:pt x="63692" y="1287"/>
                  </a:lnTo>
                  <a:lnTo>
                    <a:pt x="63222" y="1089"/>
                  </a:lnTo>
                  <a:lnTo>
                    <a:pt x="62752" y="891"/>
                  </a:lnTo>
                  <a:lnTo>
                    <a:pt x="62232" y="718"/>
                  </a:lnTo>
                  <a:lnTo>
                    <a:pt x="61713" y="545"/>
                  </a:lnTo>
                  <a:lnTo>
                    <a:pt x="61169" y="396"/>
                  </a:lnTo>
                  <a:lnTo>
                    <a:pt x="60600" y="248"/>
                  </a:lnTo>
                  <a:lnTo>
                    <a:pt x="60006" y="124"/>
                  </a:lnTo>
                  <a:lnTo>
                    <a:pt x="59462" y="50"/>
                  </a:lnTo>
                  <a:lnTo>
                    <a:pt x="589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725;p66"/>
            <p:cNvSpPr/>
            <p:nvPr/>
          </p:nvSpPr>
          <p:spPr>
            <a:xfrm>
              <a:off x="4543975" y="1178025"/>
              <a:ext cx="407525" cy="299925"/>
            </a:xfrm>
            <a:custGeom>
              <a:avLst/>
              <a:gdLst/>
              <a:ahLst/>
              <a:cxnLst/>
              <a:rect l="l" t="t" r="r" b="b"/>
              <a:pathLst>
                <a:path w="16301" h="11997" extrusionOk="0">
                  <a:moveTo>
                    <a:pt x="1881" y="0"/>
                  </a:moveTo>
                  <a:lnTo>
                    <a:pt x="25" y="3018"/>
                  </a:lnTo>
                  <a:lnTo>
                    <a:pt x="1" y="3092"/>
                  </a:lnTo>
                  <a:lnTo>
                    <a:pt x="1" y="3166"/>
                  </a:lnTo>
                  <a:lnTo>
                    <a:pt x="1" y="3241"/>
                  </a:lnTo>
                  <a:lnTo>
                    <a:pt x="50" y="3339"/>
                  </a:lnTo>
                  <a:lnTo>
                    <a:pt x="149" y="3562"/>
                  </a:lnTo>
                  <a:lnTo>
                    <a:pt x="322" y="3809"/>
                  </a:lnTo>
                  <a:lnTo>
                    <a:pt x="570" y="4081"/>
                  </a:lnTo>
                  <a:lnTo>
                    <a:pt x="891" y="4403"/>
                  </a:lnTo>
                  <a:lnTo>
                    <a:pt x="1237" y="4749"/>
                  </a:lnTo>
                  <a:lnTo>
                    <a:pt x="1658" y="5096"/>
                  </a:lnTo>
                  <a:lnTo>
                    <a:pt x="2128" y="5491"/>
                  </a:lnTo>
                  <a:lnTo>
                    <a:pt x="2647" y="5887"/>
                  </a:lnTo>
                  <a:lnTo>
                    <a:pt x="3810" y="6753"/>
                  </a:lnTo>
                  <a:lnTo>
                    <a:pt x="5121" y="7643"/>
                  </a:lnTo>
                  <a:lnTo>
                    <a:pt x="6555" y="8558"/>
                  </a:lnTo>
                  <a:lnTo>
                    <a:pt x="8039" y="9424"/>
                  </a:lnTo>
                  <a:lnTo>
                    <a:pt x="9424" y="10191"/>
                  </a:lnTo>
                  <a:lnTo>
                    <a:pt x="10711" y="10834"/>
                  </a:lnTo>
                  <a:lnTo>
                    <a:pt x="11304" y="11106"/>
                  </a:lnTo>
                  <a:lnTo>
                    <a:pt x="11873" y="11353"/>
                  </a:lnTo>
                  <a:lnTo>
                    <a:pt x="12393" y="11551"/>
                  </a:lnTo>
                  <a:lnTo>
                    <a:pt x="12838" y="11724"/>
                  </a:lnTo>
                  <a:lnTo>
                    <a:pt x="13258" y="11848"/>
                  </a:lnTo>
                  <a:lnTo>
                    <a:pt x="13629" y="11947"/>
                  </a:lnTo>
                  <a:lnTo>
                    <a:pt x="13926" y="11972"/>
                  </a:lnTo>
                  <a:lnTo>
                    <a:pt x="14173" y="11997"/>
                  </a:lnTo>
                  <a:lnTo>
                    <a:pt x="14272" y="11972"/>
                  </a:lnTo>
                  <a:lnTo>
                    <a:pt x="14347" y="11947"/>
                  </a:lnTo>
                  <a:lnTo>
                    <a:pt x="14421" y="11898"/>
                  </a:lnTo>
                  <a:lnTo>
                    <a:pt x="14470" y="11848"/>
                  </a:lnTo>
                  <a:lnTo>
                    <a:pt x="16301" y="8831"/>
                  </a:lnTo>
                  <a:lnTo>
                    <a:pt x="18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726;p66"/>
            <p:cNvSpPr/>
            <p:nvPr/>
          </p:nvSpPr>
          <p:spPr>
            <a:xfrm>
              <a:off x="4589750" y="1174925"/>
              <a:ext cx="362375" cy="227575"/>
            </a:xfrm>
            <a:custGeom>
              <a:avLst/>
              <a:gdLst/>
              <a:ahLst/>
              <a:cxnLst/>
              <a:rect l="l" t="t" r="r" b="b"/>
              <a:pathLst>
                <a:path w="14495" h="9103" extrusionOk="0">
                  <a:moveTo>
                    <a:pt x="322" y="1"/>
                  </a:moveTo>
                  <a:lnTo>
                    <a:pt x="223" y="25"/>
                  </a:lnTo>
                  <a:lnTo>
                    <a:pt x="148" y="50"/>
                  </a:lnTo>
                  <a:lnTo>
                    <a:pt x="99" y="75"/>
                  </a:lnTo>
                  <a:lnTo>
                    <a:pt x="50" y="124"/>
                  </a:lnTo>
                  <a:lnTo>
                    <a:pt x="25" y="199"/>
                  </a:lnTo>
                  <a:lnTo>
                    <a:pt x="0" y="273"/>
                  </a:lnTo>
                  <a:lnTo>
                    <a:pt x="25" y="347"/>
                  </a:lnTo>
                  <a:lnTo>
                    <a:pt x="50" y="446"/>
                  </a:lnTo>
                  <a:lnTo>
                    <a:pt x="173" y="668"/>
                  </a:lnTo>
                  <a:lnTo>
                    <a:pt x="346" y="916"/>
                  </a:lnTo>
                  <a:lnTo>
                    <a:pt x="594" y="1213"/>
                  </a:lnTo>
                  <a:lnTo>
                    <a:pt x="890" y="1509"/>
                  </a:lnTo>
                  <a:lnTo>
                    <a:pt x="1261" y="1856"/>
                  </a:lnTo>
                  <a:lnTo>
                    <a:pt x="1682" y="2227"/>
                  </a:lnTo>
                  <a:lnTo>
                    <a:pt x="2152" y="2598"/>
                  </a:lnTo>
                  <a:lnTo>
                    <a:pt x="2647" y="3018"/>
                  </a:lnTo>
                  <a:lnTo>
                    <a:pt x="3809" y="3859"/>
                  </a:lnTo>
                  <a:lnTo>
                    <a:pt x="5145" y="4750"/>
                  </a:lnTo>
                  <a:lnTo>
                    <a:pt x="6579" y="5665"/>
                  </a:lnTo>
                  <a:lnTo>
                    <a:pt x="8039" y="6531"/>
                  </a:lnTo>
                  <a:lnTo>
                    <a:pt x="9449" y="7297"/>
                  </a:lnTo>
                  <a:lnTo>
                    <a:pt x="10735" y="7940"/>
                  </a:lnTo>
                  <a:lnTo>
                    <a:pt x="11328" y="8212"/>
                  </a:lnTo>
                  <a:lnTo>
                    <a:pt x="11873" y="8460"/>
                  </a:lnTo>
                  <a:lnTo>
                    <a:pt x="12392" y="8658"/>
                  </a:lnTo>
                  <a:lnTo>
                    <a:pt x="12862" y="8831"/>
                  </a:lnTo>
                  <a:lnTo>
                    <a:pt x="13282" y="8955"/>
                  </a:lnTo>
                  <a:lnTo>
                    <a:pt x="13629" y="9053"/>
                  </a:lnTo>
                  <a:lnTo>
                    <a:pt x="13950" y="9103"/>
                  </a:lnTo>
                  <a:lnTo>
                    <a:pt x="14198" y="9103"/>
                  </a:lnTo>
                  <a:lnTo>
                    <a:pt x="14296" y="9078"/>
                  </a:lnTo>
                  <a:lnTo>
                    <a:pt x="14371" y="9053"/>
                  </a:lnTo>
                  <a:lnTo>
                    <a:pt x="14420" y="9004"/>
                  </a:lnTo>
                  <a:lnTo>
                    <a:pt x="14470" y="8955"/>
                  </a:lnTo>
                  <a:lnTo>
                    <a:pt x="14494" y="8905"/>
                  </a:lnTo>
                  <a:lnTo>
                    <a:pt x="14494" y="8831"/>
                  </a:lnTo>
                  <a:lnTo>
                    <a:pt x="14494" y="8732"/>
                  </a:lnTo>
                  <a:lnTo>
                    <a:pt x="14470" y="8658"/>
                  </a:lnTo>
                  <a:lnTo>
                    <a:pt x="14346" y="8435"/>
                  </a:lnTo>
                  <a:lnTo>
                    <a:pt x="14173" y="8188"/>
                  </a:lnTo>
                  <a:lnTo>
                    <a:pt x="13925" y="7891"/>
                  </a:lnTo>
                  <a:lnTo>
                    <a:pt x="13629" y="7594"/>
                  </a:lnTo>
                  <a:lnTo>
                    <a:pt x="13258" y="7248"/>
                  </a:lnTo>
                  <a:lnTo>
                    <a:pt x="12837" y="6877"/>
                  </a:lnTo>
                  <a:lnTo>
                    <a:pt x="12367" y="6506"/>
                  </a:lnTo>
                  <a:lnTo>
                    <a:pt x="11848" y="6085"/>
                  </a:lnTo>
                  <a:lnTo>
                    <a:pt x="10685" y="5244"/>
                  </a:lnTo>
                  <a:lnTo>
                    <a:pt x="9374" y="4354"/>
                  </a:lnTo>
                  <a:lnTo>
                    <a:pt x="7940" y="3439"/>
                  </a:lnTo>
                  <a:lnTo>
                    <a:pt x="6480" y="2573"/>
                  </a:lnTo>
                  <a:lnTo>
                    <a:pt x="5071" y="1806"/>
                  </a:lnTo>
                  <a:lnTo>
                    <a:pt x="3784" y="1163"/>
                  </a:lnTo>
                  <a:lnTo>
                    <a:pt x="3191" y="891"/>
                  </a:lnTo>
                  <a:lnTo>
                    <a:pt x="2647" y="644"/>
                  </a:lnTo>
                  <a:lnTo>
                    <a:pt x="2127" y="446"/>
                  </a:lnTo>
                  <a:lnTo>
                    <a:pt x="1657" y="273"/>
                  </a:lnTo>
                  <a:lnTo>
                    <a:pt x="1237" y="124"/>
                  </a:lnTo>
                  <a:lnTo>
                    <a:pt x="866" y="50"/>
                  </a:lnTo>
                  <a:lnTo>
                    <a:pt x="569" y="1"/>
                  </a:lnTo>
                  <a:close/>
                </a:path>
              </a:pathLst>
            </a:custGeom>
            <a:solidFill>
              <a:srgbClr val="EA9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727;p66"/>
            <p:cNvSpPr/>
            <p:nvPr/>
          </p:nvSpPr>
          <p:spPr>
            <a:xfrm>
              <a:off x="4598400" y="1180500"/>
              <a:ext cx="342600" cy="213975"/>
            </a:xfrm>
            <a:custGeom>
              <a:avLst/>
              <a:gdLst/>
              <a:ahLst/>
              <a:cxnLst/>
              <a:rect l="l" t="t" r="r" b="b"/>
              <a:pathLst>
                <a:path w="13704" h="8559" extrusionOk="0">
                  <a:moveTo>
                    <a:pt x="272" y="0"/>
                  </a:moveTo>
                  <a:lnTo>
                    <a:pt x="124" y="50"/>
                  </a:lnTo>
                  <a:lnTo>
                    <a:pt x="50" y="74"/>
                  </a:lnTo>
                  <a:lnTo>
                    <a:pt x="25" y="124"/>
                  </a:lnTo>
                  <a:lnTo>
                    <a:pt x="0" y="173"/>
                  </a:lnTo>
                  <a:lnTo>
                    <a:pt x="0" y="223"/>
                  </a:lnTo>
                  <a:lnTo>
                    <a:pt x="50" y="371"/>
                  </a:lnTo>
                  <a:lnTo>
                    <a:pt x="149" y="569"/>
                  </a:lnTo>
                  <a:lnTo>
                    <a:pt x="347" y="792"/>
                  </a:lnTo>
                  <a:lnTo>
                    <a:pt x="569" y="1064"/>
                  </a:lnTo>
                  <a:lnTo>
                    <a:pt x="866" y="1336"/>
                  </a:lnTo>
                  <a:lnTo>
                    <a:pt x="1212" y="1657"/>
                  </a:lnTo>
                  <a:lnTo>
                    <a:pt x="1633" y="1979"/>
                  </a:lnTo>
                  <a:lnTo>
                    <a:pt x="2573" y="2721"/>
                  </a:lnTo>
                  <a:lnTo>
                    <a:pt x="3686" y="3513"/>
                  </a:lnTo>
                  <a:lnTo>
                    <a:pt x="4922" y="4354"/>
                  </a:lnTo>
                  <a:lnTo>
                    <a:pt x="6283" y="5219"/>
                  </a:lnTo>
                  <a:lnTo>
                    <a:pt x="7668" y="6035"/>
                  </a:lnTo>
                  <a:lnTo>
                    <a:pt x="9004" y="6753"/>
                  </a:lnTo>
                  <a:lnTo>
                    <a:pt x="10216" y="7396"/>
                  </a:lnTo>
                  <a:lnTo>
                    <a:pt x="11279" y="7891"/>
                  </a:lnTo>
                  <a:lnTo>
                    <a:pt x="11774" y="8088"/>
                  </a:lnTo>
                  <a:lnTo>
                    <a:pt x="12194" y="8262"/>
                  </a:lnTo>
                  <a:lnTo>
                    <a:pt x="12590" y="8410"/>
                  </a:lnTo>
                  <a:lnTo>
                    <a:pt x="12936" y="8509"/>
                  </a:lnTo>
                  <a:lnTo>
                    <a:pt x="13208" y="8558"/>
                  </a:lnTo>
                  <a:lnTo>
                    <a:pt x="13431" y="8558"/>
                  </a:lnTo>
                  <a:lnTo>
                    <a:pt x="13579" y="8534"/>
                  </a:lnTo>
                  <a:lnTo>
                    <a:pt x="13654" y="8509"/>
                  </a:lnTo>
                  <a:lnTo>
                    <a:pt x="13678" y="8459"/>
                  </a:lnTo>
                  <a:lnTo>
                    <a:pt x="13703" y="8410"/>
                  </a:lnTo>
                  <a:lnTo>
                    <a:pt x="13703" y="8360"/>
                  </a:lnTo>
                  <a:lnTo>
                    <a:pt x="13654" y="8187"/>
                  </a:lnTo>
                  <a:lnTo>
                    <a:pt x="13555" y="8014"/>
                  </a:lnTo>
                  <a:lnTo>
                    <a:pt x="13357" y="7792"/>
                  </a:lnTo>
                  <a:lnTo>
                    <a:pt x="13134" y="7520"/>
                  </a:lnTo>
                  <a:lnTo>
                    <a:pt x="12837" y="7247"/>
                  </a:lnTo>
                  <a:lnTo>
                    <a:pt x="12491" y="6926"/>
                  </a:lnTo>
                  <a:lnTo>
                    <a:pt x="12071" y="6604"/>
                  </a:lnTo>
                  <a:lnTo>
                    <a:pt x="11131" y="5862"/>
                  </a:lnTo>
                  <a:lnTo>
                    <a:pt x="10018" y="5071"/>
                  </a:lnTo>
                  <a:lnTo>
                    <a:pt x="8781" y="4230"/>
                  </a:lnTo>
                  <a:lnTo>
                    <a:pt x="7421" y="3364"/>
                  </a:lnTo>
                  <a:lnTo>
                    <a:pt x="6035" y="2548"/>
                  </a:lnTo>
                  <a:lnTo>
                    <a:pt x="4700" y="1806"/>
                  </a:lnTo>
                  <a:lnTo>
                    <a:pt x="3488" y="1188"/>
                  </a:lnTo>
                  <a:lnTo>
                    <a:pt x="2424" y="693"/>
                  </a:lnTo>
                  <a:lnTo>
                    <a:pt x="1930" y="470"/>
                  </a:lnTo>
                  <a:lnTo>
                    <a:pt x="1509" y="322"/>
                  </a:lnTo>
                  <a:lnTo>
                    <a:pt x="1113" y="173"/>
                  </a:lnTo>
                  <a:lnTo>
                    <a:pt x="767" y="74"/>
                  </a:lnTo>
                  <a:lnTo>
                    <a:pt x="495" y="25"/>
                  </a:lnTo>
                  <a:lnTo>
                    <a:pt x="27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4728;p66"/>
            <p:cNvSpPr/>
            <p:nvPr/>
          </p:nvSpPr>
          <p:spPr>
            <a:xfrm>
              <a:off x="4007250" y="243050"/>
              <a:ext cx="432875" cy="426075"/>
            </a:xfrm>
            <a:custGeom>
              <a:avLst/>
              <a:gdLst/>
              <a:ahLst/>
              <a:cxnLst/>
              <a:rect l="l" t="t" r="r" b="b"/>
              <a:pathLst>
                <a:path w="17315" h="17043" extrusionOk="0">
                  <a:moveTo>
                    <a:pt x="9622" y="1"/>
                  </a:moveTo>
                  <a:lnTo>
                    <a:pt x="10166" y="397"/>
                  </a:lnTo>
                  <a:lnTo>
                    <a:pt x="9795" y="322"/>
                  </a:lnTo>
                  <a:lnTo>
                    <a:pt x="9424" y="273"/>
                  </a:lnTo>
                  <a:lnTo>
                    <a:pt x="9053" y="248"/>
                  </a:lnTo>
                  <a:lnTo>
                    <a:pt x="8682" y="223"/>
                  </a:lnTo>
                  <a:lnTo>
                    <a:pt x="8311" y="223"/>
                  </a:lnTo>
                  <a:lnTo>
                    <a:pt x="7940" y="248"/>
                  </a:lnTo>
                  <a:lnTo>
                    <a:pt x="7569" y="273"/>
                  </a:lnTo>
                  <a:lnTo>
                    <a:pt x="7223" y="298"/>
                  </a:lnTo>
                  <a:lnTo>
                    <a:pt x="6852" y="372"/>
                  </a:lnTo>
                  <a:lnTo>
                    <a:pt x="6505" y="446"/>
                  </a:lnTo>
                  <a:lnTo>
                    <a:pt x="6134" y="520"/>
                  </a:lnTo>
                  <a:lnTo>
                    <a:pt x="5788" y="619"/>
                  </a:lnTo>
                  <a:lnTo>
                    <a:pt x="5467" y="743"/>
                  </a:lnTo>
                  <a:lnTo>
                    <a:pt x="5120" y="867"/>
                  </a:lnTo>
                  <a:lnTo>
                    <a:pt x="4799" y="1015"/>
                  </a:lnTo>
                  <a:lnTo>
                    <a:pt x="4477" y="1163"/>
                  </a:lnTo>
                  <a:lnTo>
                    <a:pt x="4156" y="1337"/>
                  </a:lnTo>
                  <a:lnTo>
                    <a:pt x="3834" y="1510"/>
                  </a:lnTo>
                  <a:lnTo>
                    <a:pt x="3537" y="1708"/>
                  </a:lnTo>
                  <a:lnTo>
                    <a:pt x="3265" y="1930"/>
                  </a:lnTo>
                  <a:lnTo>
                    <a:pt x="2968" y="2128"/>
                  </a:lnTo>
                  <a:lnTo>
                    <a:pt x="2696" y="2375"/>
                  </a:lnTo>
                  <a:lnTo>
                    <a:pt x="2424" y="2623"/>
                  </a:lnTo>
                  <a:lnTo>
                    <a:pt x="2177" y="2870"/>
                  </a:lnTo>
                  <a:lnTo>
                    <a:pt x="1954" y="3142"/>
                  </a:lnTo>
                  <a:lnTo>
                    <a:pt x="1707" y="3414"/>
                  </a:lnTo>
                  <a:lnTo>
                    <a:pt x="1484" y="3711"/>
                  </a:lnTo>
                  <a:lnTo>
                    <a:pt x="1286" y="4008"/>
                  </a:lnTo>
                  <a:lnTo>
                    <a:pt x="1089" y="4329"/>
                  </a:lnTo>
                  <a:lnTo>
                    <a:pt x="915" y="4651"/>
                  </a:lnTo>
                  <a:lnTo>
                    <a:pt x="742" y="4997"/>
                  </a:lnTo>
                  <a:lnTo>
                    <a:pt x="594" y="5344"/>
                  </a:lnTo>
                  <a:lnTo>
                    <a:pt x="371" y="5987"/>
                  </a:lnTo>
                  <a:lnTo>
                    <a:pt x="198" y="6630"/>
                  </a:lnTo>
                  <a:lnTo>
                    <a:pt x="74" y="7273"/>
                  </a:lnTo>
                  <a:lnTo>
                    <a:pt x="0" y="7941"/>
                  </a:lnTo>
                  <a:lnTo>
                    <a:pt x="0" y="8584"/>
                  </a:lnTo>
                  <a:lnTo>
                    <a:pt x="50" y="9227"/>
                  </a:lnTo>
                  <a:lnTo>
                    <a:pt x="124" y="9870"/>
                  </a:lnTo>
                  <a:lnTo>
                    <a:pt x="272" y="10513"/>
                  </a:lnTo>
                  <a:lnTo>
                    <a:pt x="470" y="11131"/>
                  </a:lnTo>
                  <a:lnTo>
                    <a:pt x="693" y="11725"/>
                  </a:lnTo>
                  <a:lnTo>
                    <a:pt x="990" y="12319"/>
                  </a:lnTo>
                  <a:lnTo>
                    <a:pt x="1311" y="12888"/>
                  </a:lnTo>
                  <a:lnTo>
                    <a:pt x="1682" y="13432"/>
                  </a:lnTo>
                  <a:lnTo>
                    <a:pt x="2103" y="13951"/>
                  </a:lnTo>
                  <a:lnTo>
                    <a:pt x="2548" y="14421"/>
                  </a:lnTo>
                  <a:lnTo>
                    <a:pt x="3043" y="14891"/>
                  </a:lnTo>
                  <a:lnTo>
                    <a:pt x="2993" y="14965"/>
                  </a:lnTo>
                  <a:lnTo>
                    <a:pt x="2993" y="15064"/>
                  </a:lnTo>
                  <a:lnTo>
                    <a:pt x="3043" y="15163"/>
                  </a:lnTo>
                  <a:lnTo>
                    <a:pt x="3142" y="15287"/>
                  </a:lnTo>
                  <a:lnTo>
                    <a:pt x="3364" y="15485"/>
                  </a:lnTo>
                  <a:lnTo>
                    <a:pt x="3636" y="15658"/>
                  </a:lnTo>
                  <a:lnTo>
                    <a:pt x="3933" y="15831"/>
                  </a:lnTo>
                  <a:lnTo>
                    <a:pt x="4230" y="16004"/>
                  </a:lnTo>
                  <a:lnTo>
                    <a:pt x="4576" y="16128"/>
                  </a:lnTo>
                  <a:lnTo>
                    <a:pt x="4922" y="16276"/>
                  </a:lnTo>
                  <a:lnTo>
                    <a:pt x="5590" y="16499"/>
                  </a:lnTo>
                  <a:lnTo>
                    <a:pt x="6233" y="16672"/>
                  </a:lnTo>
                  <a:lnTo>
                    <a:pt x="6753" y="16796"/>
                  </a:lnTo>
                  <a:lnTo>
                    <a:pt x="7247" y="16894"/>
                  </a:lnTo>
                  <a:lnTo>
                    <a:pt x="7618" y="16944"/>
                  </a:lnTo>
                  <a:lnTo>
                    <a:pt x="7989" y="16993"/>
                  </a:lnTo>
                  <a:lnTo>
                    <a:pt x="8360" y="17043"/>
                  </a:lnTo>
                  <a:lnTo>
                    <a:pt x="9449" y="17043"/>
                  </a:lnTo>
                  <a:lnTo>
                    <a:pt x="9820" y="16993"/>
                  </a:lnTo>
                  <a:lnTo>
                    <a:pt x="10166" y="16969"/>
                  </a:lnTo>
                  <a:lnTo>
                    <a:pt x="10537" y="16894"/>
                  </a:lnTo>
                  <a:lnTo>
                    <a:pt x="10883" y="16820"/>
                  </a:lnTo>
                  <a:lnTo>
                    <a:pt x="11576" y="16647"/>
                  </a:lnTo>
                  <a:lnTo>
                    <a:pt x="12244" y="16400"/>
                  </a:lnTo>
                  <a:lnTo>
                    <a:pt x="12565" y="16251"/>
                  </a:lnTo>
                  <a:lnTo>
                    <a:pt x="12887" y="16103"/>
                  </a:lnTo>
                  <a:lnTo>
                    <a:pt x="13208" y="15930"/>
                  </a:lnTo>
                  <a:lnTo>
                    <a:pt x="13505" y="15732"/>
                  </a:lnTo>
                  <a:lnTo>
                    <a:pt x="13802" y="15534"/>
                  </a:lnTo>
                  <a:lnTo>
                    <a:pt x="14099" y="15336"/>
                  </a:lnTo>
                  <a:lnTo>
                    <a:pt x="14371" y="15114"/>
                  </a:lnTo>
                  <a:lnTo>
                    <a:pt x="14643" y="14891"/>
                  </a:lnTo>
                  <a:lnTo>
                    <a:pt x="14915" y="14644"/>
                  </a:lnTo>
                  <a:lnTo>
                    <a:pt x="15162" y="14396"/>
                  </a:lnTo>
                  <a:lnTo>
                    <a:pt x="15385" y="14124"/>
                  </a:lnTo>
                  <a:lnTo>
                    <a:pt x="15632" y="13852"/>
                  </a:lnTo>
                  <a:lnTo>
                    <a:pt x="15830" y="13555"/>
                  </a:lnTo>
                  <a:lnTo>
                    <a:pt x="16053" y="13259"/>
                  </a:lnTo>
                  <a:lnTo>
                    <a:pt x="16226" y="12937"/>
                  </a:lnTo>
                  <a:lnTo>
                    <a:pt x="16399" y="12615"/>
                  </a:lnTo>
                  <a:lnTo>
                    <a:pt x="16572" y="12269"/>
                  </a:lnTo>
                  <a:lnTo>
                    <a:pt x="16721" y="11948"/>
                  </a:lnTo>
                  <a:lnTo>
                    <a:pt x="16943" y="11379"/>
                  </a:lnTo>
                  <a:lnTo>
                    <a:pt x="17092" y="10785"/>
                  </a:lnTo>
                  <a:lnTo>
                    <a:pt x="17215" y="10216"/>
                  </a:lnTo>
                  <a:lnTo>
                    <a:pt x="17290" y="9647"/>
                  </a:lnTo>
                  <a:lnTo>
                    <a:pt x="17314" y="9054"/>
                  </a:lnTo>
                  <a:lnTo>
                    <a:pt x="17314" y="8485"/>
                  </a:lnTo>
                  <a:lnTo>
                    <a:pt x="17265" y="7916"/>
                  </a:lnTo>
                  <a:lnTo>
                    <a:pt x="17191" y="7347"/>
                  </a:lnTo>
                  <a:lnTo>
                    <a:pt x="17042" y="6778"/>
                  </a:lnTo>
                  <a:lnTo>
                    <a:pt x="16894" y="6234"/>
                  </a:lnTo>
                  <a:lnTo>
                    <a:pt x="16671" y="5690"/>
                  </a:lnTo>
                  <a:lnTo>
                    <a:pt x="16449" y="5170"/>
                  </a:lnTo>
                  <a:lnTo>
                    <a:pt x="16177" y="4651"/>
                  </a:lnTo>
                  <a:lnTo>
                    <a:pt x="15855" y="4156"/>
                  </a:lnTo>
                  <a:lnTo>
                    <a:pt x="15509" y="3686"/>
                  </a:lnTo>
                  <a:lnTo>
                    <a:pt x="15138" y="3241"/>
                  </a:lnTo>
                  <a:lnTo>
                    <a:pt x="15063" y="3142"/>
                  </a:lnTo>
                  <a:lnTo>
                    <a:pt x="14767" y="2845"/>
                  </a:lnTo>
                  <a:lnTo>
                    <a:pt x="14420" y="2524"/>
                  </a:lnTo>
                  <a:lnTo>
                    <a:pt x="14074" y="2227"/>
                  </a:lnTo>
                  <a:lnTo>
                    <a:pt x="13703" y="1930"/>
                  </a:lnTo>
                  <a:lnTo>
                    <a:pt x="13307" y="1658"/>
                  </a:lnTo>
                  <a:lnTo>
                    <a:pt x="12961" y="1435"/>
                  </a:lnTo>
                  <a:lnTo>
                    <a:pt x="12565" y="1213"/>
                  </a:lnTo>
                  <a:lnTo>
                    <a:pt x="12145" y="990"/>
                  </a:lnTo>
                  <a:lnTo>
                    <a:pt x="11724" y="768"/>
                  </a:lnTo>
                  <a:lnTo>
                    <a:pt x="11230" y="545"/>
                  </a:lnTo>
                  <a:lnTo>
                    <a:pt x="10735" y="347"/>
                  </a:lnTo>
                  <a:lnTo>
                    <a:pt x="10191" y="174"/>
                  </a:lnTo>
                  <a:lnTo>
                    <a:pt x="9622" y="1"/>
                  </a:lnTo>
                  <a:close/>
                </a:path>
              </a:pathLst>
            </a:custGeom>
            <a:solidFill>
              <a:srgbClr val="C17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4729;p66"/>
            <p:cNvSpPr/>
            <p:nvPr/>
          </p:nvSpPr>
          <p:spPr>
            <a:xfrm>
              <a:off x="3988700" y="238125"/>
              <a:ext cx="419875" cy="419875"/>
            </a:xfrm>
            <a:custGeom>
              <a:avLst/>
              <a:gdLst/>
              <a:ahLst/>
              <a:cxnLst/>
              <a:rect l="l" t="t" r="r" b="b"/>
              <a:pathLst>
                <a:path w="16795" h="16795" extrusionOk="0">
                  <a:moveTo>
                    <a:pt x="8163" y="0"/>
                  </a:moveTo>
                  <a:lnTo>
                    <a:pt x="7742" y="25"/>
                  </a:lnTo>
                  <a:lnTo>
                    <a:pt x="7346" y="49"/>
                  </a:lnTo>
                  <a:lnTo>
                    <a:pt x="6926" y="124"/>
                  </a:lnTo>
                  <a:lnTo>
                    <a:pt x="6530" y="198"/>
                  </a:lnTo>
                  <a:lnTo>
                    <a:pt x="6134" y="297"/>
                  </a:lnTo>
                  <a:lnTo>
                    <a:pt x="5763" y="420"/>
                  </a:lnTo>
                  <a:lnTo>
                    <a:pt x="5368" y="544"/>
                  </a:lnTo>
                  <a:lnTo>
                    <a:pt x="4997" y="717"/>
                  </a:lnTo>
                  <a:lnTo>
                    <a:pt x="4650" y="890"/>
                  </a:lnTo>
                  <a:lnTo>
                    <a:pt x="4279" y="1064"/>
                  </a:lnTo>
                  <a:lnTo>
                    <a:pt x="3933" y="1286"/>
                  </a:lnTo>
                  <a:lnTo>
                    <a:pt x="3611" y="1509"/>
                  </a:lnTo>
                  <a:lnTo>
                    <a:pt x="3265" y="1731"/>
                  </a:lnTo>
                  <a:lnTo>
                    <a:pt x="2968" y="1979"/>
                  </a:lnTo>
                  <a:lnTo>
                    <a:pt x="2647" y="2251"/>
                  </a:lnTo>
                  <a:lnTo>
                    <a:pt x="2375" y="2548"/>
                  </a:lnTo>
                  <a:lnTo>
                    <a:pt x="2078" y="2844"/>
                  </a:lnTo>
                  <a:lnTo>
                    <a:pt x="1831" y="3166"/>
                  </a:lnTo>
                  <a:lnTo>
                    <a:pt x="1583" y="3488"/>
                  </a:lnTo>
                  <a:lnTo>
                    <a:pt x="1336" y="3834"/>
                  </a:lnTo>
                  <a:lnTo>
                    <a:pt x="1113" y="4180"/>
                  </a:lnTo>
                  <a:lnTo>
                    <a:pt x="915" y="4551"/>
                  </a:lnTo>
                  <a:lnTo>
                    <a:pt x="742" y="4947"/>
                  </a:lnTo>
                  <a:lnTo>
                    <a:pt x="569" y="5343"/>
                  </a:lnTo>
                  <a:lnTo>
                    <a:pt x="421" y="5738"/>
                  </a:lnTo>
                  <a:lnTo>
                    <a:pt x="297" y="6159"/>
                  </a:lnTo>
                  <a:lnTo>
                    <a:pt x="198" y="6579"/>
                  </a:lnTo>
                  <a:lnTo>
                    <a:pt x="124" y="6975"/>
                  </a:lnTo>
                  <a:lnTo>
                    <a:pt x="50" y="7396"/>
                  </a:lnTo>
                  <a:lnTo>
                    <a:pt x="25" y="7816"/>
                  </a:lnTo>
                  <a:lnTo>
                    <a:pt x="0" y="8237"/>
                  </a:lnTo>
                  <a:lnTo>
                    <a:pt x="0" y="8632"/>
                  </a:lnTo>
                  <a:lnTo>
                    <a:pt x="25" y="9053"/>
                  </a:lnTo>
                  <a:lnTo>
                    <a:pt x="50" y="9449"/>
                  </a:lnTo>
                  <a:lnTo>
                    <a:pt x="124" y="9869"/>
                  </a:lnTo>
                  <a:lnTo>
                    <a:pt x="198" y="10265"/>
                  </a:lnTo>
                  <a:lnTo>
                    <a:pt x="297" y="10661"/>
                  </a:lnTo>
                  <a:lnTo>
                    <a:pt x="421" y="11032"/>
                  </a:lnTo>
                  <a:lnTo>
                    <a:pt x="569" y="11427"/>
                  </a:lnTo>
                  <a:lnTo>
                    <a:pt x="718" y="11798"/>
                  </a:lnTo>
                  <a:lnTo>
                    <a:pt x="891" y="12169"/>
                  </a:lnTo>
                  <a:lnTo>
                    <a:pt x="1064" y="12516"/>
                  </a:lnTo>
                  <a:lnTo>
                    <a:pt x="1286" y="12862"/>
                  </a:lnTo>
                  <a:lnTo>
                    <a:pt x="1509" y="13208"/>
                  </a:lnTo>
                  <a:lnTo>
                    <a:pt x="1732" y="13530"/>
                  </a:lnTo>
                  <a:lnTo>
                    <a:pt x="2004" y="13851"/>
                  </a:lnTo>
                  <a:lnTo>
                    <a:pt x="2276" y="14148"/>
                  </a:lnTo>
                  <a:lnTo>
                    <a:pt x="2548" y="14445"/>
                  </a:lnTo>
                  <a:lnTo>
                    <a:pt x="2845" y="14717"/>
                  </a:lnTo>
                  <a:lnTo>
                    <a:pt x="3166" y="14964"/>
                  </a:lnTo>
                  <a:lnTo>
                    <a:pt x="3488" y="15212"/>
                  </a:lnTo>
                  <a:lnTo>
                    <a:pt x="3834" y="15459"/>
                  </a:lnTo>
                  <a:lnTo>
                    <a:pt x="4180" y="15682"/>
                  </a:lnTo>
                  <a:lnTo>
                    <a:pt x="4551" y="15879"/>
                  </a:lnTo>
                  <a:lnTo>
                    <a:pt x="4947" y="16053"/>
                  </a:lnTo>
                  <a:lnTo>
                    <a:pt x="5343" y="16226"/>
                  </a:lnTo>
                  <a:lnTo>
                    <a:pt x="5739" y="16374"/>
                  </a:lnTo>
                  <a:lnTo>
                    <a:pt x="6159" y="16498"/>
                  </a:lnTo>
                  <a:lnTo>
                    <a:pt x="6580" y="16597"/>
                  </a:lnTo>
                  <a:lnTo>
                    <a:pt x="7000" y="16671"/>
                  </a:lnTo>
                  <a:lnTo>
                    <a:pt x="7396" y="16745"/>
                  </a:lnTo>
                  <a:lnTo>
                    <a:pt x="7816" y="16795"/>
                  </a:lnTo>
                  <a:lnTo>
                    <a:pt x="8657" y="16795"/>
                  </a:lnTo>
                  <a:lnTo>
                    <a:pt x="9053" y="16770"/>
                  </a:lnTo>
                  <a:lnTo>
                    <a:pt x="9473" y="16745"/>
                  </a:lnTo>
                  <a:lnTo>
                    <a:pt x="9869" y="16671"/>
                  </a:lnTo>
                  <a:lnTo>
                    <a:pt x="10265" y="16597"/>
                  </a:lnTo>
                  <a:lnTo>
                    <a:pt x="10661" y="16498"/>
                  </a:lnTo>
                  <a:lnTo>
                    <a:pt x="11032" y="16374"/>
                  </a:lnTo>
                  <a:lnTo>
                    <a:pt x="11428" y="16251"/>
                  </a:lnTo>
                  <a:lnTo>
                    <a:pt x="11799" y="16077"/>
                  </a:lnTo>
                  <a:lnTo>
                    <a:pt x="12170" y="15904"/>
                  </a:lnTo>
                  <a:lnTo>
                    <a:pt x="12516" y="15731"/>
                  </a:lnTo>
                  <a:lnTo>
                    <a:pt x="12862" y="15508"/>
                  </a:lnTo>
                  <a:lnTo>
                    <a:pt x="13208" y="15286"/>
                  </a:lnTo>
                  <a:lnTo>
                    <a:pt x="13530" y="15063"/>
                  </a:lnTo>
                  <a:lnTo>
                    <a:pt x="13851" y="14791"/>
                  </a:lnTo>
                  <a:lnTo>
                    <a:pt x="14148" y="14544"/>
                  </a:lnTo>
                  <a:lnTo>
                    <a:pt x="14445" y="14247"/>
                  </a:lnTo>
                  <a:lnTo>
                    <a:pt x="14717" y="13950"/>
                  </a:lnTo>
                  <a:lnTo>
                    <a:pt x="14989" y="13629"/>
                  </a:lnTo>
                  <a:lnTo>
                    <a:pt x="15237" y="13307"/>
                  </a:lnTo>
                  <a:lnTo>
                    <a:pt x="15459" y="12961"/>
                  </a:lnTo>
                  <a:lnTo>
                    <a:pt x="15682" y="12615"/>
                  </a:lnTo>
                  <a:lnTo>
                    <a:pt x="15880" y="12244"/>
                  </a:lnTo>
                  <a:lnTo>
                    <a:pt x="16053" y="11848"/>
                  </a:lnTo>
                  <a:lnTo>
                    <a:pt x="16226" y="11452"/>
                  </a:lnTo>
                  <a:lnTo>
                    <a:pt x="16374" y="11056"/>
                  </a:lnTo>
                  <a:lnTo>
                    <a:pt x="16498" y="10636"/>
                  </a:lnTo>
                  <a:lnTo>
                    <a:pt x="16597" y="10215"/>
                  </a:lnTo>
                  <a:lnTo>
                    <a:pt x="16696" y="9795"/>
                  </a:lnTo>
                  <a:lnTo>
                    <a:pt x="16745" y="9399"/>
                  </a:lnTo>
                  <a:lnTo>
                    <a:pt x="16795" y="8979"/>
                  </a:lnTo>
                  <a:lnTo>
                    <a:pt x="16795" y="8558"/>
                  </a:lnTo>
                  <a:lnTo>
                    <a:pt x="16795" y="8138"/>
                  </a:lnTo>
                  <a:lnTo>
                    <a:pt x="16795" y="7742"/>
                  </a:lnTo>
                  <a:lnTo>
                    <a:pt x="16745" y="7321"/>
                  </a:lnTo>
                  <a:lnTo>
                    <a:pt x="16671" y="6926"/>
                  </a:lnTo>
                  <a:lnTo>
                    <a:pt x="16597" y="6530"/>
                  </a:lnTo>
                  <a:lnTo>
                    <a:pt x="16498" y="6134"/>
                  </a:lnTo>
                  <a:lnTo>
                    <a:pt x="16374" y="5763"/>
                  </a:lnTo>
                  <a:lnTo>
                    <a:pt x="16251" y="5367"/>
                  </a:lnTo>
                  <a:lnTo>
                    <a:pt x="16078" y="4996"/>
                  </a:lnTo>
                  <a:lnTo>
                    <a:pt x="15929" y="4625"/>
                  </a:lnTo>
                  <a:lnTo>
                    <a:pt x="15731" y="4279"/>
                  </a:lnTo>
                  <a:lnTo>
                    <a:pt x="15533" y="3933"/>
                  </a:lnTo>
                  <a:lnTo>
                    <a:pt x="15311" y="3586"/>
                  </a:lnTo>
                  <a:lnTo>
                    <a:pt x="15063" y="3265"/>
                  </a:lnTo>
                  <a:lnTo>
                    <a:pt x="14816" y="2943"/>
                  </a:lnTo>
                  <a:lnTo>
                    <a:pt x="14544" y="2647"/>
                  </a:lnTo>
                  <a:lnTo>
                    <a:pt x="14247" y="2350"/>
                  </a:lnTo>
                  <a:lnTo>
                    <a:pt x="13950" y="2078"/>
                  </a:lnTo>
                  <a:lnTo>
                    <a:pt x="13629" y="1830"/>
                  </a:lnTo>
                  <a:lnTo>
                    <a:pt x="13307" y="1558"/>
                  </a:lnTo>
                  <a:lnTo>
                    <a:pt x="12961" y="1336"/>
                  </a:lnTo>
                  <a:lnTo>
                    <a:pt x="12615" y="1113"/>
                  </a:lnTo>
                  <a:lnTo>
                    <a:pt x="12244" y="915"/>
                  </a:lnTo>
                  <a:lnTo>
                    <a:pt x="11848" y="742"/>
                  </a:lnTo>
                  <a:lnTo>
                    <a:pt x="11452" y="569"/>
                  </a:lnTo>
                  <a:lnTo>
                    <a:pt x="11056" y="420"/>
                  </a:lnTo>
                  <a:lnTo>
                    <a:pt x="10636" y="297"/>
                  </a:lnTo>
                  <a:lnTo>
                    <a:pt x="10216" y="198"/>
                  </a:lnTo>
                  <a:lnTo>
                    <a:pt x="9820" y="99"/>
                  </a:lnTo>
                  <a:lnTo>
                    <a:pt x="9399" y="49"/>
                  </a:lnTo>
                  <a:lnTo>
                    <a:pt x="8979" y="0"/>
                  </a:lnTo>
                  <a:close/>
                </a:path>
              </a:pathLst>
            </a:custGeom>
            <a:solidFill>
              <a:srgbClr val="F0C3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4730;p66"/>
            <p:cNvSpPr/>
            <p:nvPr/>
          </p:nvSpPr>
          <p:spPr>
            <a:xfrm>
              <a:off x="4014050" y="263475"/>
              <a:ext cx="369175" cy="369175"/>
            </a:xfrm>
            <a:custGeom>
              <a:avLst/>
              <a:gdLst/>
              <a:ahLst/>
              <a:cxnLst/>
              <a:rect l="l" t="t" r="r" b="b"/>
              <a:pathLst>
                <a:path w="14767" h="14767" extrusionOk="0">
                  <a:moveTo>
                    <a:pt x="7173" y="0"/>
                  </a:moveTo>
                  <a:lnTo>
                    <a:pt x="6802" y="25"/>
                  </a:lnTo>
                  <a:lnTo>
                    <a:pt x="6456" y="50"/>
                  </a:lnTo>
                  <a:lnTo>
                    <a:pt x="6110" y="99"/>
                  </a:lnTo>
                  <a:lnTo>
                    <a:pt x="5739" y="173"/>
                  </a:lnTo>
                  <a:lnTo>
                    <a:pt x="5392" y="272"/>
                  </a:lnTo>
                  <a:lnTo>
                    <a:pt x="5071" y="371"/>
                  </a:lnTo>
                  <a:lnTo>
                    <a:pt x="4725" y="495"/>
                  </a:lnTo>
                  <a:lnTo>
                    <a:pt x="4403" y="618"/>
                  </a:lnTo>
                  <a:lnTo>
                    <a:pt x="4082" y="767"/>
                  </a:lnTo>
                  <a:lnTo>
                    <a:pt x="3760" y="940"/>
                  </a:lnTo>
                  <a:lnTo>
                    <a:pt x="3463" y="1113"/>
                  </a:lnTo>
                  <a:lnTo>
                    <a:pt x="3166" y="1311"/>
                  </a:lnTo>
                  <a:lnTo>
                    <a:pt x="2870" y="1534"/>
                  </a:lnTo>
                  <a:lnTo>
                    <a:pt x="2597" y="1756"/>
                  </a:lnTo>
                  <a:lnTo>
                    <a:pt x="2350" y="1979"/>
                  </a:lnTo>
                  <a:lnTo>
                    <a:pt x="2078" y="2251"/>
                  </a:lnTo>
                  <a:lnTo>
                    <a:pt x="1831" y="2498"/>
                  </a:lnTo>
                  <a:lnTo>
                    <a:pt x="1608" y="2770"/>
                  </a:lnTo>
                  <a:lnTo>
                    <a:pt x="1385" y="3067"/>
                  </a:lnTo>
                  <a:lnTo>
                    <a:pt x="1188" y="3364"/>
                  </a:lnTo>
                  <a:lnTo>
                    <a:pt x="990" y="3686"/>
                  </a:lnTo>
                  <a:lnTo>
                    <a:pt x="817" y="4007"/>
                  </a:lnTo>
                  <a:lnTo>
                    <a:pt x="643" y="4353"/>
                  </a:lnTo>
                  <a:lnTo>
                    <a:pt x="520" y="4700"/>
                  </a:lnTo>
                  <a:lnTo>
                    <a:pt x="371" y="5046"/>
                  </a:lnTo>
                  <a:lnTo>
                    <a:pt x="272" y="5417"/>
                  </a:lnTo>
                  <a:lnTo>
                    <a:pt x="173" y="5788"/>
                  </a:lnTo>
                  <a:lnTo>
                    <a:pt x="99" y="6134"/>
                  </a:lnTo>
                  <a:lnTo>
                    <a:pt x="50" y="6505"/>
                  </a:lnTo>
                  <a:lnTo>
                    <a:pt x="25" y="6876"/>
                  </a:lnTo>
                  <a:lnTo>
                    <a:pt x="0" y="7247"/>
                  </a:lnTo>
                  <a:lnTo>
                    <a:pt x="0" y="7594"/>
                  </a:lnTo>
                  <a:lnTo>
                    <a:pt x="25" y="7965"/>
                  </a:lnTo>
                  <a:lnTo>
                    <a:pt x="50" y="8311"/>
                  </a:lnTo>
                  <a:lnTo>
                    <a:pt x="124" y="8682"/>
                  </a:lnTo>
                  <a:lnTo>
                    <a:pt x="173" y="9028"/>
                  </a:lnTo>
                  <a:lnTo>
                    <a:pt x="272" y="9374"/>
                  </a:lnTo>
                  <a:lnTo>
                    <a:pt x="371" y="9696"/>
                  </a:lnTo>
                  <a:lnTo>
                    <a:pt x="495" y="10042"/>
                  </a:lnTo>
                  <a:lnTo>
                    <a:pt x="643" y="10364"/>
                  </a:lnTo>
                  <a:lnTo>
                    <a:pt x="792" y="10685"/>
                  </a:lnTo>
                  <a:lnTo>
                    <a:pt x="940" y="11007"/>
                  </a:lnTo>
                  <a:lnTo>
                    <a:pt x="1138" y="11304"/>
                  </a:lnTo>
                  <a:lnTo>
                    <a:pt x="1336" y="11601"/>
                  </a:lnTo>
                  <a:lnTo>
                    <a:pt x="1534" y="11897"/>
                  </a:lnTo>
                  <a:lnTo>
                    <a:pt x="1756" y="12169"/>
                  </a:lnTo>
                  <a:lnTo>
                    <a:pt x="2004" y="12442"/>
                  </a:lnTo>
                  <a:lnTo>
                    <a:pt x="2251" y="12689"/>
                  </a:lnTo>
                  <a:lnTo>
                    <a:pt x="2499" y="12936"/>
                  </a:lnTo>
                  <a:lnTo>
                    <a:pt x="2795" y="13159"/>
                  </a:lnTo>
                  <a:lnTo>
                    <a:pt x="3067" y="13381"/>
                  </a:lnTo>
                  <a:lnTo>
                    <a:pt x="3364" y="13579"/>
                  </a:lnTo>
                  <a:lnTo>
                    <a:pt x="3686" y="13777"/>
                  </a:lnTo>
                  <a:lnTo>
                    <a:pt x="4007" y="13950"/>
                  </a:lnTo>
                  <a:lnTo>
                    <a:pt x="4354" y="14123"/>
                  </a:lnTo>
                  <a:lnTo>
                    <a:pt x="4700" y="14272"/>
                  </a:lnTo>
                  <a:lnTo>
                    <a:pt x="5046" y="14396"/>
                  </a:lnTo>
                  <a:lnTo>
                    <a:pt x="5417" y="14494"/>
                  </a:lnTo>
                  <a:lnTo>
                    <a:pt x="5788" y="14593"/>
                  </a:lnTo>
                  <a:lnTo>
                    <a:pt x="6159" y="14668"/>
                  </a:lnTo>
                  <a:lnTo>
                    <a:pt x="6505" y="14717"/>
                  </a:lnTo>
                  <a:lnTo>
                    <a:pt x="6876" y="14742"/>
                  </a:lnTo>
                  <a:lnTo>
                    <a:pt x="7248" y="14767"/>
                  </a:lnTo>
                  <a:lnTo>
                    <a:pt x="7594" y="14767"/>
                  </a:lnTo>
                  <a:lnTo>
                    <a:pt x="7965" y="14742"/>
                  </a:lnTo>
                  <a:lnTo>
                    <a:pt x="8311" y="14717"/>
                  </a:lnTo>
                  <a:lnTo>
                    <a:pt x="8682" y="14668"/>
                  </a:lnTo>
                  <a:lnTo>
                    <a:pt x="9028" y="14593"/>
                  </a:lnTo>
                  <a:lnTo>
                    <a:pt x="9375" y="14494"/>
                  </a:lnTo>
                  <a:lnTo>
                    <a:pt x="9721" y="14396"/>
                  </a:lnTo>
                  <a:lnTo>
                    <a:pt x="10042" y="14272"/>
                  </a:lnTo>
                  <a:lnTo>
                    <a:pt x="10364" y="14148"/>
                  </a:lnTo>
                  <a:lnTo>
                    <a:pt x="10686" y="13975"/>
                  </a:lnTo>
                  <a:lnTo>
                    <a:pt x="11007" y="13827"/>
                  </a:lnTo>
                  <a:lnTo>
                    <a:pt x="11304" y="13629"/>
                  </a:lnTo>
                  <a:lnTo>
                    <a:pt x="11601" y="13456"/>
                  </a:lnTo>
                  <a:lnTo>
                    <a:pt x="11898" y="13233"/>
                  </a:lnTo>
                  <a:lnTo>
                    <a:pt x="12170" y="13010"/>
                  </a:lnTo>
                  <a:lnTo>
                    <a:pt x="12442" y="12763"/>
                  </a:lnTo>
                  <a:lnTo>
                    <a:pt x="12689" y="12516"/>
                  </a:lnTo>
                  <a:lnTo>
                    <a:pt x="12936" y="12268"/>
                  </a:lnTo>
                  <a:lnTo>
                    <a:pt x="13159" y="11972"/>
                  </a:lnTo>
                  <a:lnTo>
                    <a:pt x="13382" y="11699"/>
                  </a:lnTo>
                  <a:lnTo>
                    <a:pt x="13580" y="11403"/>
                  </a:lnTo>
                  <a:lnTo>
                    <a:pt x="13777" y="11081"/>
                  </a:lnTo>
                  <a:lnTo>
                    <a:pt x="13951" y="10760"/>
                  </a:lnTo>
                  <a:lnTo>
                    <a:pt x="14124" y="10413"/>
                  </a:lnTo>
                  <a:lnTo>
                    <a:pt x="14272" y="10067"/>
                  </a:lnTo>
                  <a:lnTo>
                    <a:pt x="14396" y="9721"/>
                  </a:lnTo>
                  <a:lnTo>
                    <a:pt x="14495" y="9350"/>
                  </a:lnTo>
                  <a:lnTo>
                    <a:pt x="14594" y="8979"/>
                  </a:lnTo>
                  <a:lnTo>
                    <a:pt x="14668" y="8632"/>
                  </a:lnTo>
                  <a:lnTo>
                    <a:pt x="14717" y="8261"/>
                  </a:lnTo>
                  <a:lnTo>
                    <a:pt x="14767" y="7890"/>
                  </a:lnTo>
                  <a:lnTo>
                    <a:pt x="14767" y="7519"/>
                  </a:lnTo>
                  <a:lnTo>
                    <a:pt x="14767" y="7173"/>
                  </a:lnTo>
                  <a:lnTo>
                    <a:pt x="14742" y="6802"/>
                  </a:lnTo>
                  <a:lnTo>
                    <a:pt x="14717" y="6456"/>
                  </a:lnTo>
                  <a:lnTo>
                    <a:pt x="14668" y="6085"/>
                  </a:lnTo>
                  <a:lnTo>
                    <a:pt x="14594" y="5738"/>
                  </a:lnTo>
                  <a:lnTo>
                    <a:pt x="14495" y="5392"/>
                  </a:lnTo>
                  <a:lnTo>
                    <a:pt x="14396" y="5071"/>
                  </a:lnTo>
                  <a:lnTo>
                    <a:pt x="14272" y="4724"/>
                  </a:lnTo>
                  <a:lnTo>
                    <a:pt x="14148" y="4403"/>
                  </a:lnTo>
                  <a:lnTo>
                    <a:pt x="14000" y="4081"/>
                  </a:lnTo>
                  <a:lnTo>
                    <a:pt x="13827" y="3760"/>
                  </a:lnTo>
                  <a:lnTo>
                    <a:pt x="13654" y="3463"/>
                  </a:lnTo>
                  <a:lnTo>
                    <a:pt x="13456" y="3166"/>
                  </a:lnTo>
                  <a:lnTo>
                    <a:pt x="13233" y="2869"/>
                  </a:lnTo>
                  <a:lnTo>
                    <a:pt x="13011" y="2597"/>
                  </a:lnTo>
                  <a:lnTo>
                    <a:pt x="12788" y="2325"/>
                  </a:lnTo>
                  <a:lnTo>
                    <a:pt x="12516" y="2078"/>
                  </a:lnTo>
                  <a:lnTo>
                    <a:pt x="12269" y="1830"/>
                  </a:lnTo>
                  <a:lnTo>
                    <a:pt x="11997" y="1608"/>
                  </a:lnTo>
                  <a:lnTo>
                    <a:pt x="11700" y="1385"/>
                  </a:lnTo>
                  <a:lnTo>
                    <a:pt x="11403" y="1187"/>
                  </a:lnTo>
                  <a:lnTo>
                    <a:pt x="11081" y="989"/>
                  </a:lnTo>
                  <a:lnTo>
                    <a:pt x="10760" y="816"/>
                  </a:lnTo>
                  <a:lnTo>
                    <a:pt x="10414" y="643"/>
                  </a:lnTo>
                  <a:lnTo>
                    <a:pt x="10067" y="495"/>
                  </a:lnTo>
                  <a:lnTo>
                    <a:pt x="9721" y="371"/>
                  </a:lnTo>
                  <a:lnTo>
                    <a:pt x="9350" y="272"/>
                  </a:lnTo>
                  <a:lnTo>
                    <a:pt x="9004" y="173"/>
                  </a:lnTo>
                  <a:lnTo>
                    <a:pt x="8633" y="99"/>
                  </a:lnTo>
                  <a:lnTo>
                    <a:pt x="8262" y="50"/>
                  </a:lnTo>
                  <a:lnTo>
                    <a:pt x="7891" y="25"/>
                  </a:lnTo>
                  <a:lnTo>
                    <a:pt x="7544" y="0"/>
                  </a:lnTo>
                  <a:close/>
                </a:path>
              </a:pathLst>
            </a:custGeom>
            <a:solidFill>
              <a:srgbClr val="EA9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4731;p66"/>
            <p:cNvSpPr/>
            <p:nvPr/>
          </p:nvSpPr>
          <p:spPr>
            <a:xfrm>
              <a:off x="3009225" y="813200"/>
              <a:ext cx="389575" cy="383400"/>
            </a:xfrm>
            <a:custGeom>
              <a:avLst/>
              <a:gdLst/>
              <a:ahLst/>
              <a:cxnLst/>
              <a:rect l="l" t="t" r="r" b="b"/>
              <a:pathLst>
                <a:path w="15583" h="15336" extrusionOk="0">
                  <a:moveTo>
                    <a:pt x="6901" y="0"/>
                  </a:moveTo>
                  <a:lnTo>
                    <a:pt x="6406" y="148"/>
                  </a:lnTo>
                  <a:lnTo>
                    <a:pt x="5912" y="322"/>
                  </a:lnTo>
                  <a:lnTo>
                    <a:pt x="5466" y="495"/>
                  </a:lnTo>
                  <a:lnTo>
                    <a:pt x="5046" y="693"/>
                  </a:lnTo>
                  <a:lnTo>
                    <a:pt x="4650" y="890"/>
                  </a:lnTo>
                  <a:lnTo>
                    <a:pt x="4279" y="1088"/>
                  </a:lnTo>
                  <a:lnTo>
                    <a:pt x="3611" y="1484"/>
                  </a:lnTo>
                  <a:lnTo>
                    <a:pt x="3265" y="1731"/>
                  </a:lnTo>
                  <a:lnTo>
                    <a:pt x="2919" y="2003"/>
                  </a:lnTo>
                  <a:lnTo>
                    <a:pt x="2597" y="2276"/>
                  </a:lnTo>
                  <a:lnTo>
                    <a:pt x="2300" y="2548"/>
                  </a:lnTo>
                  <a:lnTo>
                    <a:pt x="2028" y="2820"/>
                  </a:lnTo>
                  <a:lnTo>
                    <a:pt x="1954" y="2919"/>
                  </a:lnTo>
                  <a:lnTo>
                    <a:pt x="1608" y="3314"/>
                  </a:lnTo>
                  <a:lnTo>
                    <a:pt x="1311" y="3735"/>
                  </a:lnTo>
                  <a:lnTo>
                    <a:pt x="1039" y="4180"/>
                  </a:lnTo>
                  <a:lnTo>
                    <a:pt x="792" y="4650"/>
                  </a:lnTo>
                  <a:lnTo>
                    <a:pt x="569" y="5120"/>
                  </a:lnTo>
                  <a:lnTo>
                    <a:pt x="396" y="5590"/>
                  </a:lnTo>
                  <a:lnTo>
                    <a:pt x="247" y="6085"/>
                  </a:lnTo>
                  <a:lnTo>
                    <a:pt x="124" y="6604"/>
                  </a:lnTo>
                  <a:lnTo>
                    <a:pt x="49" y="7099"/>
                  </a:lnTo>
                  <a:lnTo>
                    <a:pt x="0" y="7618"/>
                  </a:lnTo>
                  <a:lnTo>
                    <a:pt x="0" y="8138"/>
                  </a:lnTo>
                  <a:lnTo>
                    <a:pt x="25" y="8657"/>
                  </a:lnTo>
                  <a:lnTo>
                    <a:pt x="99" y="9176"/>
                  </a:lnTo>
                  <a:lnTo>
                    <a:pt x="198" y="9696"/>
                  </a:lnTo>
                  <a:lnTo>
                    <a:pt x="346" y="10215"/>
                  </a:lnTo>
                  <a:lnTo>
                    <a:pt x="519" y="10735"/>
                  </a:lnTo>
                  <a:lnTo>
                    <a:pt x="668" y="11032"/>
                  </a:lnTo>
                  <a:lnTo>
                    <a:pt x="816" y="11328"/>
                  </a:lnTo>
                  <a:lnTo>
                    <a:pt x="965" y="11625"/>
                  </a:lnTo>
                  <a:lnTo>
                    <a:pt x="1138" y="11897"/>
                  </a:lnTo>
                  <a:lnTo>
                    <a:pt x="1534" y="12441"/>
                  </a:lnTo>
                  <a:lnTo>
                    <a:pt x="1954" y="12936"/>
                  </a:lnTo>
                  <a:lnTo>
                    <a:pt x="2399" y="13381"/>
                  </a:lnTo>
                  <a:lnTo>
                    <a:pt x="2894" y="13777"/>
                  </a:lnTo>
                  <a:lnTo>
                    <a:pt x="3413" y="14148"/>
                  </a:lnTo>
                  <a:lnTo>
                    <a:pt x="3982" y="14470"/>
                  </a:lnTo>
                  <a:lnTo>
                    <a:pt x="4551" y="14742"/>
                  </a:lnTo>
                  <a:lnTo>
                    <a:pt x="5169" y="14964"/>
                  </a:lnTo>
                  <a:lnTo>
                    <a:pt x="5788" y="15137"/>
                  </a:lnTo>
                  <a:lnTo>
                    <a:pt x="6431" y="15236"/>
                  </a:lnTo>
                  <a:lnTo>
                    <a:pt x="7074" y="15311"/>
                  </a:lnTo>
                  <a:lnTo>
                    <a:pt x="7742" y="15335"/>
                  </a:lnTo>
                  <a:lnTo>
                    <a:pt x="8385" y="15286"/>
                  </a:lnTo>
                  <a:lnTo>
                    <a:pt x="9053" y="15187"/>
                  </a:lnTo>
                  <a:lnTo>
                    <a:pt x="9498" y="15088"/>
                  </a:lnTo>
                  <a:lnTo>
                    <a:pt x="9968" y="14989"/>
                  </a:lnTo>
                  <a:lnTo>
                    <a:pt x="10537" y="14816"/>
                  </a:lnTo>
                  <a:lnTo>
                    <a:pt x="11155" y="14618"/>
                  </a:lnTo>
                  <a:lnTo>
                    <a:pt x="11749" y="14371"/>
                  </a:lnTo>
                  <a:lnTo>
                    <a:pt x="12046" y="14222"/>
                  </a:lnTo>
                  <a:lnTo>
                    <a:pt x="12318" y="14074"/>
                  </a:lnTo>
                  <a:lnTo>
                    <a:pt x="12540" y="13925"/>
                  </a:lnTo>
                  <a:lnTo>
                    <a:pt x="12763" y="13752"/>
                  </a:lnTo>
                  <a:lnTo>
                    <a:pt x="12837" y="13629"/>
                  </a:lnTo>
                  <a:lnTo>
                    <a:pt x="12862" y="13554"/>
                  </a:lnTo>
                  <a:lnTo>
                    <a:pt x="12862" y="13456"/>
                  </a:lnTo>
                  <a:lnTo>
                    <a:pt x="12837" y="13381"/>
                  </a:lnTo>
                  <a:lnTo>
                    <a:pt x="13282" y="12961"/>
                  </a:lnTo>
                  <a:lnTo>
                    <a:pt x="13678" y="12540"/>
                  </a:lnTo>
                  <a:lnTo>
                    <a:pt x="14049" y="12070"/>
                  </a:lnTo>
                  <a:lnTo>
                    <a:pt x="14395" y="11576"/>
                  </a:lnTo>
                  <a:lnTo>
                    <a:pt x="14692" y="11081"/>
                  </a:lnTo>
                  <a:lnTo>
                    <a:pt x="14940" y="10537"/>
                  </a:lnTo>
                  <a:lnTo>
                    <a:pt x="15162" y="9993"/>
                  </a:lnTo>
                  <a:lnTo>
                    <a:pt x="15335" y="9449"/>
                  </a:lnTo>
                  <a:lnTo>
                    <a:pt x="15459" y="8880"/>
                  </a:lnTo>
                  <a:lnTo>
                    <a:pt x="15533" y="8286"/>
                  </a:lnTo>
                  <a:lnTo>
                    <a:pt x="15583" y="7717"/>
                  </a:lnTo>
                  <a:lnTo>
                    <a:pt x="15558" y="7124"/>
                  </a:lnTo>
                  <a:lnTo>
                    <a:pt x="15508" y="6530"/>
                  </a:lnTo>
                  <a:lnTo>
                    <a:pt x="15410" y="5961"/>
                  </a:lnTo>
                  <a:lnTo>
                    <a:pt x="15236" y="5367"/>
                  </a:lnTo>
                  <a:lnTo>
                    <a:pt x="15039" y="4798"/>
                  </a:lnTo>
                  <a:lnTo>
                    <a:pt x="14890" y="4477"/>
                  </a:lnTo>
                  <a:lnTo>
                    <a:pt x="14742" y="4180"/>
                  </a:lnTo>
                  <a:lnTo>
                    <a:pt x="14593" y="3883"/>
                  </a:lnTo>
                  <a:lnTo>
                    <a:pt x="14420" y="3611"/>
                  </a:lnTo>
                  <a:lnTo>
                    <a:pt x="14222" y="3339"/>
                  </a:lnTo>
                  <a:lnTo>
                    <a:pt x="14024" y="3067"/>
                  </a:lnTo>
                  <a:lnTo>
                    <a:pt x="13604" y="2572"/>
                  </a:lnTo>
                  <a:lnTo>
                    <a:pt x="13159" y="2127"/>
                  </a:lnTo>
                  <a:lnTo>
                    <a:pt x="12639" y="1707"/>
                  </a:lnTo>
                  <a:lnTo>
                    <a:pt x="12120" y="1360"/>
                  </a:lnTo>
                  <a:lnTo>
                    <a:pt x="11551" y="1039"/>
                  </a:lnTo>
                  <a:lnTo>
                    <a:pt x="10957" y="767"/>
                  </a:lnTo>
                  <a:lnTo>
                    <a:pt x="10364" y="544"/>
                  </a:lnTo>
                  <a:lnTo>
                    <a:pt x="9721" y="396"/>
                  </a:lnTo>
                  <a:lnTo>
                    <a:pt x="9078" y="272"/>
                  </a:lnTo>
                  <a:lnTo>
                    <a:pt x="8434" y="198"/>
                  </a:lnTo>
                  <a:lnTo>
                    <a:pt x="7767" y="198"/>
                  </a:lnTo>
                  <a:lnTo>
                    <a:pt x="7099" y="247"/>
                  </a:lnTo>
                  <a:lnTo>
                    <a:pt x="6431" y="346"/>
                  </a:lnTo>
                  <a:lnTo>
                    <a:pt x="6431" y="346"/>
                  </a:lnTo>
                  <a:lnTo>
                    <a:pt x="6901" y="0"/>
                  </a:lnTo>
                  <a:close/>
                </a:path>
              </a:pathLst>
            </a:custGeom>
            <a:solidFill>
              <a:srgbClr val="C17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4732;p66"/>
            <p:cNvSpPr/>
            <p:nvPr/>
          </p:nvSpPr>
          <p:spPr>
            <a:xfrm>
              <a:off x="3037050" y="808250"/>
              <a:ext cx="378450" cy="377825"/>
            </a:xfrm>
            <a:custGeom>
              <a:avLst/>
              <a:gdLst/>
              <a:ahLst/>
              <a:cxnLst/>
              <a:rect l="l" t="t" r="r" b="b"/>
              <a:pathLst>
                <a:path w="15138" h="15113" extrusionOk="0">
                  <a:moveTo>
                    <a:pt x="7420" y="0"/>
                  </a:moveTo>
                  <a:lnTo>
                    <a:pt x="7049" y="25"/>
                  </a:lnTo>
                  <a:lnTo>
                    <a:pt x="6678" y="50"/>
                  </a:lnTo>
                  <a:lnTo>
                    <a:pt x="6307" y="99"/>
                  </a:lnTo>
                  <a:lnTo>
                    <a:pt x="5936" y="173"/>
                  </a:lnTo>
                  <a:lnTo>
                    <a:pt x="5565" y="272"/>
                  </a:lnTo>
                  <a:lnTo>
                    <a:pt x="5194" y="396"/>
                  </a:lnTo>
                  <a:lnTo>
                    <a:pt x="4823" y="520"/>
                  </a:lnTo>
                  <a:lnTo>
                    <a:pt x="4452" y="668"/>
                  </a:lnTo>
                  <a:lnTo>
                    <a:pt x="4131" y="841"/>
                  </a:lnTo>
                  <a:lnTo>
                    <a:pt x="3784" y="1014"/>
                  </a:lnTo>
                  <a:lnTo>
                    <a:pt x="3463" y="1212"/>
                  </a:lnTo>
                  <a:lnTo>
                    <a:pt x="3166" y="1435"/>
                  </a:lnTo>
                  <a:lnTo>
                    <a:pt x="2869" y="1657"/>
                  </a:lnTo>
                  <a:lnTo>
                    <a:pt x="2572" y="1880"/>
                  </a:lnTo>
                  <a:lnTo>
                    <a:pt x="2300" y="2127"/>
                  </a:lnTo>
                  <a:lnTo>
                    <a:pt x="2053" y="2399"/>
                  </a:lnTo>
                  <a:lnTo>
                    <a:pt x="1806" y="2671"/>
                  </a:lnTo>
                  <a:lnTo>
                    <a:pt x="1583" y="2944"/>
                  </a:lnTo>
                  <a:lnTo>
                    <a:pt x="1360" y="3240"/>
                  </a:lnTo>
                  <a:lnTo>
                    <a:pt x="1163" y="3537"/>
                  </a:lnTo>
                  <a:lnTo>
                    <a:pt x="989" y="3859"/>
                  </a:lnTo>
                  <a:lnTo>
                    <a:pt x="816" y="4180"/>
                  </a:lnTo>
                  <a:lnTo>
                    <a:pt x="668" y="4502"/>
                  </a:lnTo>
                  <a:lnTo>
                    <a:pt x="519" y="4848"/>
                  </a:lnTo>
                  <a:lnTo>
                    <a:pt x="396" y="5194"/>
                  </a:lnTo>
                  <a:lnTo>
                    <a:pt x="297" y="5541"/>
                  </a:lnTo>
                  <a:lnTo>
                    <a:pt x="198" y="5887"/>
                  </a:lnTo>
                  <a:lnTo>
                    <a:pt x="124" y="6233"/>
                  </a:lnTo>
                  <a:lnTo>
                    <a:pt x="74" y="6604"/>
                  </a:lnTo>
                  <a:lnTo>
                    <a:pt x="25" y="6975"/>
                  </a:lnTo>
                  <a:lnTo>
                    <a:pt x="25" y="7346"/>
                  </a:lnTo>
                  <a:lnTo>
                    <a:pt x="0" y="7717"/>
                  </a:lnTo>
                  <a:lnTo>
                    <a:pt x="25" y="8088"/>
                  </a:lnTo>
                  <a:lnTo>
                    <a:pt x="74" y="8459"/>
                  </a:lnTo>
                  <a:lnTo>
                    <a:pt x="124" y="8830"/>
                  </a:lnTo>
                  <a:lnTo>
                    <a:pt x="198" y="9201"/>
                  </a:lnTo>
                  <a:lnTo>
                    <a:pt x="297" y="9572"/>
                  </a:lnTo>
                  <a:lnTo>
                    <a:pt x="396" y="9943"/>
                  </a:lnTo>
                  <a:lnTo>
                    <a:pt x="544" y="10314"/>
                  </a:lnTo>
                  <a:lnTo>
                    <a:pt x="693" y="10685"/>
                  </a:lnTo>
                  <a:lnTo>
                    <a:pt x="841" y="11007"/>
                  </a:lnTo>
                  <a:lnTo>
                    <a:pt x="1039" y="11353"/>
                  </a:lnTo>
                  <a:lnTo>
                    <a:pt x="1212" y="11675"/>
                  </a:lnTo>
                  <a:lnTo>
                    <a:pt x="1435" y="11972"/>
                  </a:lnTo>
                  <a:lnTo>
                    <a:pt x="1657" y="12268"/>
                  </a:lnTo>
                  <a:lnTo>
                    <a:pt x="1905" y="12565"/>
                  </a:lnTo>
                  <a:lnTo>
                    <a:pt x="2152" y="12837"/>
                  </a:lnTo>
                  <a:lnTo>
                    <a:pt x="2399" y="13085"/>
                  </a:lnTo>
                  <a:lnTo>
                    <a:pt x="2671" y="13332"/>
                  </a:lnTo>
                  <a:lnTo>
                    <a:pt x="2968" y="13555"/>
                  </a:lnTo>
                  <a:lnTo>
                    <a:pt x="3265" y="13777"/>
                  </a:lnTo>
                  <a:lnTo>
                    <a:pt x="3562" y="13975"/>
                  </a:lnTo>
                  <a:lnTo>
                    <a:pt x="3859" y="14148"/>
                  </a:lnTo>
                  <a:lnTo>
                    <a:pt x="4180" y="14321"/>
                  </a:lnTo>
                  <a:lnTo>
                    <a:pt x="4526" y="14470"/>
                  </a:lnTo>
                  <a:lnTo>
                    <a:pt x="4848" y="14618"/>
                  </a:lnTo>
                  <a:lnTo>
                    <a:pt x="5194" y="14742"/>
                  </a:lnTo>
                  <a:lnTo>
                    <a:pt x="5541" y="14841"/>
                  </a:lnTo>
                  <a:lnTo>
                    <a:pt x="5887" y="14940"/>
                  </a:lnTo>
                  <a:lnTo>
                    <a:pt x="6258" y="15014"/>
                  </a:lnTo>
                  <a:lnTo>
                    <a:pt x="6604" y="15063"/>
                  </a:lnTo>
                  <a:lnTo>
                    <a:pt x="6975" y="15113"/>
                  </a:lnTo>
                  <a:lnTo>
                    <a:pt x="8088" y="15113"/>
                  </a:lnTo>
                  <a:lnTo>
                    <a:pt x="8459" y="15063"/>
                  </a:lnTo>
                  <a:lnTo>
                    <a:pt x="8830" y="15014"/>
                  </a:lnTo>
                  <a:lnTo>
                    <a:pt x="9226" y="14940"/>
                  </a:lnTo>
                  <a:lnTo>
                    <a:pt x="9597" y="14841"/>
                  </a:lnTo>
                  <a:lnTo>
                    <a:pt x="9968" y="14742"/>
                  </a:lnTo>
                  <a:lnTo>
                    <a:pt x="10339" y="14593"/>
                  </a:lnTo>
                  <a:lnTo>
                    <a:pt x="10685" y="14445"/>
                  </a:lnTo>
                  <a:lnTo>
                    <a:pt x="11032" y="14297"/>
                  </a:lnTo>
                  <a:lnTo>
                    <a:pt x="11353" y="14099"/>
                  </a:lnTo>
                  <a:lnTo>
                    <a:pt x="11675" y="13926"/>
                  </a:lnTo>
                  <a:lnTo>
                    <a:pt x="11996" y="13703"/>
                  </a:lnTo>
                  <a:lnTo>
                    <a:pt x="12293" y="13480"/>
                  </a:lnTo>
                  <a:lnTo>
                    <a:pt x="12565" y="13233"/>
                  </a:lnTo>
                  <a:lnTo>
                    <a:pt x="12837" y="12986"/>
                  </a:lnTo>
                  <a:lnTo>
                    <a:pt x="13085" y="12738"/>
                  </a:lnTo>
                  <a:lnTo>
                    <a:pt x="13332" y="12466"/>
                  </a:lnTo>
                  <a:lnTo>
                    <a:pt x="13554" y="12169"/>
                  </a:lnTo>
                  <a:lnTo>
                    <a:pt x="13777" y="11873"/>
                  </a:lnTo>
                  <a:lnTo>
                    <a:pt x="13975" y="11576"/>
                  </a:lnTo>
                  <a:lnTo>
                    <a:pt x="14173" y="11279"/>
                  </a:lnTo>
                  <a:lnTo>
                    <a:pt x="14321" y="10957"/>
                  </a:lnTo>
                  <a:lnTo>
                    <a:pt x="14494" y="10611"/>
                  </a:lnTo>
                  <a:lnTo>
                    <a:pt x="14618" y="10290"/>
                  </a:lnTo>
                  <a:lnTo>
                    <a:pt x="14742" y="9943"/>
                  </a:lnTo>
                  <a:lnTo>
                    <a:pt x="14865" y="9597"/>
                  </a:lnTo>
                  <a:lnTo>
                    <a:pt x="14940" y="9251"/>
                  </a:lnTo>
                  <a:lnTo>
                    <a:pt x="15014" y="8880"/>
                  </a:lnTo>
                  <a:lnTo>
                    <a:pt x="15063" y="8509"/>
                  </a:lnTo>
                  <a:lnTo>
                    <a:pt x="15113" y="8162"/>
                  </a:lnTo>
                  <a:lnTo>
                    <a:pt x="15137" y="7791"/>
                  </a:lnTo>
                  <a:lnTo>
                    <a:pt x="15137" y="7420"/>
                  </a:lnTo>
                  <a:lnTo>
                    <a:pt x="15113" y="7049"/>
                  </a:lnTo>
                  <a:lnTo>
                    <a:pt x="15088" y="6678"/>
                  </a:lnTo>
                  <a:lnTo>
                    <a:pt x="15039" y="6307"/>
                  </a:lnTo>
                  <a:lnTo>
                    <a:pt x="14964" y="5912"/>
                  </a:lnTo>
                  <a:lnTo>
                    <a:pt x="14865" y="5541"/>
                  </a:lnTo>
                  <a:lnTo>
                    <a:pt x="14742" y="5170"/>
                  </a:lnTo>
                  <a:lnTo>
                    <a:pt x="14618" y="4799"/>
                  </a:lnTo>
                  <a:lnTo>
                    <a:pt x="14470" y="4452"/>
                  </a:lnTo>
                  <a:lnTo>
                    <a:pt x="14297" y="4106"/>
                  </a:lnTo>
                  <a:lnTo>
                    <a:pt x="14123" y="3785"/>
                  </a:lnTo>
                  <a:lnTo>
                    <a:pt x="13926" y="3463"/>
                  </a:lnTo>
                  <a:lnTo>
                    <a:pt x="13703" y="3141"/>
                  </a:lnTo>
                  <a:lnTo>
                    <a:pt x="13480" y="2845"/>
                  </a:lnTo>
                  <a:lnTo>
                    <a:pt x="13258" y="2573"/>
                  </a:lnTo>
                  <a:lnTo>
                    <a:pt x="13010" y="2300"/>
                  </a:lnTo>
                  <a:lnTo>
                    <a:pt x="12738" y="2053"/>
                  </a:lnTo>
                  <a:lnTo>
                    <a:pt x="12466" y="1806"/>
                  </a:lnTo>
                  <a:lnTo>
                    <a:pt x="12194" y="1583"/>
                  </a:lnTo>
                  <a:lnTo>
                    <a:pt x="11897" y="1361"/>
                  </a:lnTo>
                  <a:lnTo>
                    <a:pt x="11576" y="1163"/>
                  </a:lnTo>
                  <a:lnTo>
                    <a:pt x="11279" y="965"/>
                  </a:lnTo>
                  <a:lnTo>
                    <a:pt x="10957" y="792"/>
                  </a:lnTo>
                  <a:lnTo>
                    <a:pt x="10636" y="643"/>
                  </a:lnTo>
                  <a:lnTo>
                    <a:pt x="10290" y="520"/>
                  </a:lnTo>
                  <a:lnTo>
                    <a:pt x="9943" y="396"/>
                  </a:lnTo>
                  <a:lnTo>
                    <a:pt x="9597" y="272"/>
                  </a:lnTo>
                  <a:lnTo>
                    <a:pt x="9251" y="198"/>
                  </a:lnTo>
                  <a:lnTo>
                    <a:pt x="8880" y="124"/>
                  </a:lnTo>
                  <a:lnTo>
                    <a:pt x="8533" y="74"/>
                  </a:lnTo>
                  <a:lnTo>
                    <a:pt x="8162" y="25"/>
                  </a:lnTo>
                  <a:lnTo>
                    <a:pt x="7791" y="0"/>
                  </a:lnTo>
                  <a:close/>
                </a:path>
              </a:pathLst>
            </a:custGeom>
            <a:solidFill>
              <a:srgbClr val="F0C3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4733;p66"/>
            <p:cNvSpPr/>
            <p:nvPr/>
          </p:nvSpPr>
          <p:spPr>
            <a:xfrm>
              <a:off x="3060525" y="831125"/>
              <a:ext cx="332100" cy="332075"/>
            </a:xfrm>
            <a:custGeom>
              <a:avLst/>
              <a:gdLst/>
              <a:ahLst/>
              <a:cxnLst/>
              <a:rect l="l" t="t" r="r" b="b"/>
              <a:pathLst>
                <a:path w="13284" h="13283" extrusionOk="0">
                  <a:moveTo>
                    <a:pt x="6506" y="0"/>
                  </a:moveTo>
                  <a:lnTo>
                    <a:pt x="6185" y="25"/>
                  </a:lnTo>
                  <a:lnTo>
                    <a:pt x="5838" y="50"/>
                  </a:lnTo>
                  <a:lnTo>
                    <a:pt x="5517" y="99"/>
                  </a:lnTo>
                  <a:lnTo>
                    <a:pt x="5195" y="173"/>
                  </a:lnTo>
                  <a:lnTo>
                    <a:pt x="4874" y="248"/>
                  </a:lnTo>
                  <a:lnTo>
                    <a:pt x="4527" y="347"/>
                  </a:lnTo>
                  <a:lnTo>
                    <a:pt x="4206" y="470"/>
                  </a:lnTo>
                  <a:lnTo>
                    <a:pt x="3909" y="594"/>
                  </a:lnTo>
                  <a:lnTo>
                    <a:pt x="3587" y="742"/>
                  </a:lnTo>
                  <a:lnTo>
                    <a:pt x="3315" y="891"/>
                  </a:lnTo>
                  <a:lnTo>
                    <a:pt x="3019" y="1064"/>
                  </a:lnTo>
                  <a:lnTo>
                    <a:pt x="2746" y="1262"/>
                  </a:lnTo>
                  <a:lnTo>
                    <a:pt x="2499" y="1460"/>
                  </a:lnTo>
                  <a:lnTo>
                    <a:pt x="2252" y="1658"/>
                  </a:lnTo>
                  <a:lnTo>
                    <a:pt x="2004" y="1880"/>
                  </a:lnTo>
                  <a:lnTo>
                    <a:pt x="1782" y="2103"/>
                  </a:lnTo>
                  <a:lnTo>
                    <a:pt x="1559" y="2350"/>
                  </a:lnTo>
                  <a:lnTo>
                    <a:pt x="1361" y="2597"/>
                  </a:lnTo>
                  <a:lnTo>
                    <a:pt x="1188" y="2845"/>
                  </a:lnTo>
                  <a:lnTo>
                    <a:pt x="1015" y="3117"/>
                  </a:lnTo>
                  <a:lnTo>
                    <a:pt x="842" y="3389"/>
                  </a:lnTo>
                  <a:lnTo>
                    <a:pt x="694" y="3686"/>
                  </a:lnTo>
                  <a:lnTo>
                    <a:pt x="545" y="3958"/>
                  </a:lnTo>
                  <a:lnTo>
                    <a:pt x="446" y="4255"/>
                  </a:lnTo>
                  <a:lnTo>
                    <a:pt x="323" y="4551"/>
                  </a:lnTo>
                  <a:lnTo>
                    <a:pt x="224" y="4873"/>
                  </a:lnTo>
                  <a:lnTo>
                    <a:pt x="149" y="5170"/>
                  </a:lnTo>
                  <a:lnTo>
                    <a:pt x="100" y="5491"/>
                  </a:lnTo>
                  <a:lnTo>
                    <a:pt x="50" y="5813"/>
                  </a:lnTo>
                  <a:lnTo>
                    <a:pt x="1" y="6134"/>
                  </a:lnTo>
                  <a:lnTo>
                    <a:pt x="1" y="6456"/>
                  </a:lnTo>
                  <a:lnTo>
                    <a:pt x="1" y="6778"/>
                  </a:lnTo>
                  <a:lnTo>
                    <a:pt x="1" y="7099"/>
                  </a:lnTo>
                  <a:lnTo>
                    <a:pt x="26" y="7445"/>
                  </a:lnTo>
                  <a:lnTo>
                    <a:pt x="75" y="7767"/>
                  </a:lnTo>
                  <a:lnTo>
                    <a:pt x="149" y="8088"/>
                  </a:lnTo>
                  <a:lnTo>
                    <a:pt x="224" y="8410"/>
                  </a:lnTo>
                  <a:lnTo>
                    <a:pt x="323" y="8756"/>
                  </a:lnTo>
                  <a:lnTo>
                    <a:pt x="446" y="9078"/>
                  </a:lnTo>
                  <a:lnTo>
                    <a:pt x="570" y="9375"/>
                  </a:lnTo>
                  <a:lnTo>
                    <a:pt x="718" y="9671"/>
                  </a:lnTo>
                  <a:lnTo>
                    <a:pt x="891" y="9968"/>
                  </a:lnTo>
                  <a:lnTo>
                    <a:pt x="1065" y="10265"/>
                  </a:lnTo>
                  <a:lnTo>
                    <a:pt x="1238" y="10537"/>
                  </a:lnTo>
                  <a:lnTo>
                    <a:pt x="1436" y="10785"/>
                  </a:lnTo>
                  <a:lnTo>
                    <a:pt x="1633" y="11032"/>
                  </a:lnTo>
                  <a:lnTo>
                    <a:pt x="1856" y="11279"/>
                  </a:lnTo>
                  <a:lnTo>
                    <a:pt x="2103" y="11502"/>
                  </a:lnTo>
                  <a:lnTo>
                    <a:pt x="2326" y="11700"/>
                  </a:lnTo>
                  <a:lnTo>
                    <a:pt x="2573" y="11922"/>
                  </a:lnTo>
                  <a:lnTo>
                    <a:pt x="2845" y="12095"/>
                  </a:lnTo>
                  <a:lnTo>
                    <a:pt x="3117" y="12269"/>
                  </a:lnTo>
                  <a:lnTo>
                    <a:pt x="3390" y="12442"/>
                  </a:lnTo>
                  <a:lnTo>
                    <a:pt x="3662" y="12590"/>
                  </a:lnTo>
                  <a:lnTo>
                    <a:pt x="3958" y="12714"/>
                  </a:lnTo>
                  <a:lnTo>
                    <a:pt x="4255" y="12837"/>
                  </a:lnTo>
                  <a:lnTo>
                    <a:pt x="4552" y="12961"/>
                  </a:lnTo>
                  <a:lnTo>
                    <a:pt x="4849" y="13060"/>
                  </a:lnTo>
                  <a:lnTo>
                    <a:pt x="5170" y="13134"/>
                  </a:lnTo>
                  <a:lnTo>
                    <a:pt x="5467" y="13184"/>
                  </a:lnTo>
                  <a:lnTo>
                    <a:pt x="5789" y="13233"/>
                  </a:lnTo>
                  <a:lnTo>
                    <a:pt x="6110" y="13283"/>
                  </a:lnTo>
                  <a:lnTo>
                    <a:pt x="7100" y="13283"/>
                  </a:lnTo>
                  <a:lnTo>
                    <a:pt x="7421" y="13258"/>
                  </a:lnTo>
                  <a:lnTo>
                    <a:pt x="7743" y="13208"/>
                  </a:lnTo>
                  <a:lnTo>
                    <a:pt x="8089" y="13134"/>
                  </a:lnTo>
                  <a:lnTo>
                    <a:pt x="8411" y="13060"/>
                  </a:lnTo>
                  <a:lnTo>
                    <a:pt x="8732" y="12961"/>
                  </a:lnTo>
                  <a:lnTo>
                    <a:pt x="9054" y="12837"/>
                  </a:lnTo>
                  <a:lnTo>
                    <a:pt x="9375" y="12714"/>
                  </a:lnTo>
                  <a:lnTo>
                    <a:pt x="9672" y="12565"/>
                  </a:lnTo>
                  <a:lnTo>
                    <a:pt x="9969" y="12392"/>
                  </a:lnTo>
                  <a:lnTo>
                    <a:pt x="10241" y="12219"/>
                  </a:lnTo>
                  <a:lnTo>
                    <a:pt x="10513" y="12046"/>
                  </a:lnTo>
                  <a:lnTo>
                    <a:pt x="10760" y="11848"/>
                  </a:lnTo>
                  <a:lnTo>
                    <a:pt x="11032" y="11650"/>
                  </a:lnTo>
                  <a:lnTo>
                    <a:pt x="11255" y="11428"/>
                  </a:lnTo>
                  <a:lnTo>
                    <a:pt x="11478" y="11180"/>
                  </a:lnTo>
                  <a:lnTo>
                    <a:pt x="11700" y="10958"/>
                  </a:lnTo>
                  <a:lnTo>
                    <a:pt x="11898" y="10710"/>
                  </a:lnTo>
                  <a:lnTo>
                    <a:pt x="12096" y="10438"/>
                  </a:lnTo>
                  <a:lnTo>
                    <a:pt x="12269" y="10166"/>
                  </a:lnTo>
                  <a:lnTo>
                    <a:pt x="12418" y="9894"/>
                  </a:lnTo>
                  <a:lnTo>
                    <a:pt x="12566" y="9622"/>
                  </a:lnTo>
                  <a:lnTo>
                    <a:pt x="12714" y="9325"/>
                  </a:lnTo>
                  <a:lnTo>
                    <a:pt x="12838" y="9028"/>
                  </a:lnTo>
                  <a:lnTo>
                    <a:pt x="12937" y="8732"/>
                  </a:lnTo>
                  <a:lnTo>
                    <a:pt x="13036" y="8435"/>
                  </a:lnTo>
                  <a:lnTo>
                    <a:pt x="13110" y="8113"/>
                  </a:lnTo>
                  <a:lnTo>
                    <a:pt x="13184" y="7816"/>
                  </a:lnTo>
                  <a:lnTo>
                    <a:pt x="13234" y="7495"/>
                  </a:lnTo>
                  <a:lnTo>
                    <a:pt x="13259" y="7173"/>
                  </a:lnTo>
                  <a:lnTo>
                    <a:pt x="13283" y="6852"/>
                  </a:lnTo>
                  <a:lnTo>
                    <a:pt x="13283" y="6530"/>
                  </a:lnTo>
                  <a:lnTo>
                    <a:pt x="13259" y="6184"/>
                  </a:lnTo>
                  <a:lnTo>
                    <a:pt x="13234" y="5862"/>
                  </a:lnTo>
                  <a:lnTo>
                    <a:pt x="13184" y="5541"/>
                  </a:lnTo>
                  <a:lnTo>
                    <a:pt x="13110" y="5195"/>
                  </a:lnTo>
                  <a:lnTo>
                    <a:pt x="13036" y="4873"/>
                  </a:lnTo>
                  <a:lnTo>
                    <a:pt x="12937" y="4551"/>
                  </a:lnTo>
                  <a:lnTo>
                    <a:pt x="12813" y="4230"/>
                  </a:lnTo>
                  <a:lnTo>
                    <a:pt x="12690" y="3908"/>
                  </a:lnTo>
                  <a:lnTo>
                    <a:pt x="12541" y="3612"/>
                  </a:lnTo>
                  <a:lnTo>
                    <a:pt x="12393" y="3315"/>
                  </a:lnTo>
                  <a:lnTo>
                    <a:pt x="12220" y="3043"/>
                  </a:lnTo>
                  <a:lnTo>
                    <a:pt x="12022" y="2771"/>
                  </a:lnTo>
                  <a:lnTo>
                    <a:pt x="11824" y="2498"/>
                  </a:lnTo>
                  <a:lnTo>
                    <a:pt x="11626" y="2251"/>
                  </a:lnTo>
                  <a:lnTo>
                    <a:pt x="11404" y="2029"/>
                  </a:lnTo>
                  <a:lnTo>
                    <a:pt x="11181" y="1806"/>
                  </a:lnTo>
                  <a:lnTo>
                    <a:pt x="10934" y="1583"/>
                  </a:lnTo>
                  <a:lnTo>
                    <a:pt x="10686" y="1385"/>
                  </a:lnTo>
                  <a:lnTo>
                    <a:pt x="10439" y="1188"/>
                  </a:lnTo>
                  <a:lnTo>
                    <a:pt x="10167" y="1014"/>
                  </a:lnTo>
                  <a:lnTo>
                    <a:pt x="9895" y="866"/>
                  </a:lnTo>
                  <a:lnTo>
                    <a:pt x="9598" y="718"/>
                  </a:lnTo>
                  <a:lnTo>
                    <a:pt x="9326" y="569"/>
                  </a:lnTo>
                  <a:lnTo>
                    <a:pt x="9029" y="446"/>
                  </a:lnTo>
                  <a:lnTo>
                    <a:pt x="8732" y="347"/>
                  </a:lnTo>
                  <a:lnTo>
                    <a:pt x="8411" y="248"/>
                  </a:lnTo>
                  <a:lnTo>
                    <a:pt x="8114" y="173"/>
                  </a:lnTo>
                  <a:lnTo>
                    <a:pt x="7792" y="99"/>
                  </a:lnTo>
                  <a:lnTo>
                    <a:pt x="7471" y="50"/>
                  </a:lnTo>
                  <a:lnTo>
                    <a:pt x="7149" y="25"/>
                  </a:lnTo>
                  <a:lnTo>
                    <a:pt x="68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4734;p66"/>
            <p:cNvSpPr/>
            <p:nvPr/>
          </p:nvSpPr>
          <p:spPr>
            <a:xfrm>
              <a:off x="3636225" y="1134725"/>
              <a:ext cx="523150" cy="382175"/>
            </a:xfrm>
            <a:custGeom>
              <a:avLst/>
              <a:gdLst/>
              <a:ahLst/>
              <a:cxnLst/>
              <a:rect l="l" t="t" r="r" b="b"/>
              <a:pathLst>
                <a:path w="20926" h="15287" extrusionOk="0">
                  <a:moveTo>
                    <a:pt x="18551" y="1"/>
                  </a:moveTo>
                  <a:lnTo>
                    <a:pt x="1" y="11230"/>
                  </a:lnTo>
                  <a:lnTo>
                    <a:pt x="2350" y="15114"/>
                  </a:lnTo>
                  <a:lnTo>
                    <a:pt x="2400" y="15163"/>
                  </a:lnTo>
                  <a:lnTo>
                    <a:pt x="2474" y="15213"/>
                  </a:lnTo>
                  <a:lnTo>
                    <a:pt x="2598" y="15262"/>
                  </a:lnTo>
                  <a:lnTo>
                    <a:pt x="2721" y="15287"/>
                  </a:lnTo>
                  <a:lnTo>
                    <a:pt x="3018" y="15287"/>
                  </a:lnTo>
                  <a:lnTo>
                    <a:pt x="3414" y="15213"/>
                  </a:lnTo>
                  <a:lnTo>
                    <a:pt x="3884" y="15114"/>
                  </a:lnTo>
                  <a:lnTo>
                    <a:pt x="4428" y="14940"/>
                  </a:lnTo>
                  <a:lnTo>
                    <a:pt x="5022" y="14743"/>
                  </a:lnTo>
                  <a:lnTo>
                    <a:pt x="5665" y="14471"/>
                  </a:lnTo>
                  <a:lnTo>
                    <a:pt x="6382" y="14174"/>
                  </a:lnTo>
                  <a:lnTo>
                    <a:pt x="7149" y="13827"/>
                  </a:lnTo>
                  <a:lnTo>
                    <a:pt x="7965" y="13432"/>
                  </a:lnTo>
                  <a:lnTo>
                    <a:pt x="8806" y="12986"/>
                  </a:lnTo>
                  <a:lnTo>
                    <a:pt x="9697" y="12541"/>
                  </a:lnTo>
                  <a:lnTo>
                    <a:pt x="10587" y="12022"/>
                  </a:lnTo>
                  <a:lnTo>
                    <a:pt x="11527" y="11502"/>
                  </a:lnTo>
                  <a:lnTo>
                    <a:pt x="12492" y="10934"/>
                  </a:lnTo>
                  <a:lnTo>
                    <a:pt x="13431" y="10340"/>
                  </a:lnTo>
                  <a:lnTo>
                    <a:pt x="14322" y="9771"/>
                  </a:lnTo>
                  <a:lnTo>
                    <a:pt x="15212" y="9202"/>
                  </a:lnTo>
                  <a:lnTo>
                    <a:pt x="16029" y="8633"/>
                  </a:lnTo>
                  <a:lnTo>
                    <a:pt x="16795" y="8064"/>
                  </a:lnTo>
                  <a:lnTo>
                    <a:pt x="17513" y="7545"/>
                  </a:lnTo>
                  <a:lnTo>
                    <a:pt x="18180" y="7025"/>
                  </a:lnTo>
                  <a:lnTo>
                    <a:pt x="18774" y="6531"/>
                  </a:lnTo>
                  <a:lnTo>
                    <a:pt x="19318" y="6061"/>
                  </a:lnTo>
                  <a:lnTo>
                    <a:pt x="19788" y="5640"/>
                  </a:lnTo>
                  <a:lnTo>
                    <a:pt x="20184" y="5245"/>
                  </a:lnTo>
                  <a:lnTo>
                    <a:pt x="20481" y="4874"/>
                  </a:lnTo>
                  <a:lnTo>
                    <a:pt x="20728" y="4552"/>
                  </a:lnTo>
                  <a:lnTo>
                    <a:pt x="20876" y="4280"/>
                  </a:lnTo>
                  <a:lnTo>
                    <a:pt x="20901" y="4156"/>
                  </a:lnTo>
                  <a:lnTo>
                    <a:pt x="20926" y="4057"/>
                  </a:lnTo>
                  <a:lnTo>
                    <a:pt x="20926" y="3958"/>
                  </a:lnTo>
                  <a:lnTo>
                    <a:pt x="20876" y="3884"/>
                  </a:lnTo>
                  <a:lnTo>
                    <a:pt x="185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4735;p66"/>
            <p:cNvSpPr/>
            <p:nvPr/>
          </p:nvSpPr>
          <p:spPr>
            <a:xfrm>
              <a:off x="3635600" y="1130400"/>
              <a:ext cx="465050" cy="289425"/>
            </a:xfrm>
            <a:custGeom>
              <a:avLst/>
              <a:gdLst/>
              <a:ahLst/>
              <a:cxnLst/>
              <a:rect l="l" t="t" r="r" b="b"/>
              <a:pathLst>
                <a:path w="18602" h="11577" extrusionOk="0">
                  <a:moveTo>
                    <a:pt x="17884" y="1"/>
                  </a:moveTo>
                  <a:lnTo>
                    <a:pt x="17488" y="75"/>
                  </a:lnTo>
                  <a:lnTo>
                    <a:pt x="17043" y="174"/>
                  </a:lnTo>
                  <a:lnTo>
                    <a:pt x="16499" y="347"/>
                  </a:lnTo>
                  <a:lnTo>
                    <a:pt x="15905" y="545"/>
                  </a:lnTo>
                  <a:lnTo>
                    <a:pt x="15237" y="817"/>
                  </a:lnTo>
                  <a:lnTo>
                    <a:pt x="14520" y="1114"/>
                  </a:lnTo>
                  <a:lnTo>
                    <a:pt x="13753" y="1460"/>
                  </a:lnTo>
                  <a:lnTo>
                    <a:pt x="12962" y="1856"/>
                  </a:lnTo>
                  <a:lnTo>
                    <a:pt x="12096" y="2276"/>
                  </a:lnTo>
                  <a:lnTo>
                    <a:pt x="11230" y="2746"/>
                  </a:lnTo>
                  <a:lnTo>
                    <a:pt x="10315" y="3266"/>
                  </a:lnTo>
                  <a:lnTo>
                    <a:pt x="9375" y="3785"/>
                  </a:lnTo>
                  <a:lnTo>
                    <a:pt x="8435" y="4354"/>
                  </a:lnTo>
                  <a:lnTo>
                    <a:pt x="7495" y="4948"/>
                  </a:lnTo>
                  <a:lnTo>
                    <a:pt x="6580" y="5517"/>
                  </a:lnTo>
                  <a:lnTo>
                    <a:pt x="5715" y="6085"/>
                  </a:lnTo>
                  <a:lnTo>
                    <a:pt x="4898" y="6654"/>
                  </a:lnTo>
                  <a:lnTo>
                    <a:pt x="4107" y="7198"/>
                  </a:lnTo>
                  <a:lnTo>
                    <a:pt x="3390" y="7743"/>
                  </a:lnTo>
                  <a:lnTo>
                    <a:pt x="2722" y="8262"/>
                  </a:lnTo>
                  <a:lnTo>
                    <a:pt x="2128" y="8757"/>
                  </a:lnTo>
                  <a:lnTo>
                    <a:pt x="1584" y="9227"/>
                  </a:lnTo>
                  <a:lnTo>
                    <a:pt x="1114" y="9647"/>
                  </a:lnTo>
                  <a:lnTo>
                    <a:pt x="743" y="10043"/>
                  </a:lnTo>
                  <a:lnTo>
                    <a:pt x="421" y="10414"/>
                  </a:lnTo>
                  <a:lnTo>
                    <a:pt x="199" y="10736"/>
                  </a:lnTo>
                  <a:lnTo>
                    <a:pt x="50" y="11008"/>
                  </a:lnTo>
                  <a:lnTo>
                    <a:pt x="1" y="11131"/>
                  </a:lnTo>
                  <a:lnTo>
                    <a:pt x="1" y="11230"/>
                  </a:lnTo>
                  <a:lnTo>
                    <a:pt x="1" y="11329"/>
                  </a:lnTo>
                  <a:lnTo>
                    <a:pt x="26" y="11403"/>
                  </a:lnTo>
                  <a:lnTo>
                    <a:pt x="75" y="11478"/>
                  </a:lnTo>
                  <a:lnTo>
                    <a:pt x="174" y="11527"/>
                  </a:lnTo>
                  <a:lnTo>
                    <a:pt x="273" y="11576"/>
                  </a:lnTo>
                  <a:lnTo>
                    <a:pt x="693" y="11576"/>
                  </a:lnTo>
                  <a:lnTo>
                    <a:pt x="1089" y="11527"/>
                  </a:lnTo>
                  <a:lnTo>
                    <a:pt x="1559" y="11428"/>
                  </a:lnTo>
                  <a:lnTo>
                    <a:pt x="2103" y="11255"/>
                  </a:lnTo>
                  <a:lnTo>
                    <a:pt x="2697" y="11032"/>
                  </a:lnTo>
                  <a:lnTo>
                    <a:pt x="3365" y="10785"/>
                  </a:lnTo>
                  <a:lnTo>
                    <a:pt x="4082" y="10463"/>
                  </a:lnTo>
                  <a:lnTo>
                    <a:pt x="4849" y="10117"/>
                  </a:lnTo>
                  <a:lnTo>
                    <a:pt x="5640" y="9746"/>
                  </a:lnTo>
                  <a:lnTo>
                    <a:pt x="6481" y="9301"/>
                  </a:lnTo>
                  <a:lnTo>
                    <a:pt x="7372" y="8831"/>
                  </a:lnTo>
                  <a:lnTo>
                    <a:pt x="8287" y="8336"/>
                  </a:lnTo>
                  <a:lnTo>
                    <a:pt x="9227" y="7792"/>
                  </a:lnTo>
                  <a:lnTo>
                    <a:pt x="10167" y="7223"/>
                  </a:lnTo>
                  <a:lnTo>
                    <a:pt x="11107" y="6654"/>
                  </a:lnTo>
                  <a:lnTo>
                    <a:pt x="12022" y="6061"/>
                  </a:lnTo>
                  <a:lnTo>
                    <a:pt x="12888" y="5492"/>
                  </a:lnTo>
                  <a:lnTo>
                    <a:pt x="13704" y="4923"/>
                  </a:lnTo>
                  <a:lnTo>
                    <a:pt x="14471" y="4379"/>
                  </a:lnTo>
                  <a:lnTo>
                    <a:pt x="15188" y="3835"/>
                  </a:lnTo>
                  <a:lnTo>
                    <a:pt x="15856" y="3340"/>
                  </a:lnTo>
                  <a:lnTo>
                    <a:pt x="16474" y="2845"/>
                  </a:lnTo>
                  <a:lnTo>
                    <a:pt x="16993" y="2375"/>
                  </a:lnTo>
                  <a:lnTo>
                    <a:pt x="17463" y="1955"/>
                  </a:lnTo>
                  <a:lnTo>
                    <a:pt x="17859" y="1534"/>
                  </a:lnTo>
                  <a:lnTo>
                    <a:pt x="18181" y="1188"/>
                  </a:lnTo>
                  <a:lnTo>
                    <a:pt x="18403" y="866"/>
                  </a:lnTo>
                  <a:lnTo>
                    <a:pt x="18552" y="594"/>
                  </a:lnTo>
                  <a:lnTo>
                    <a:pt x="18601" y="471"/>
                  </a:lnTo>
                  <a:lnTo>
                    <a:pt x="18601" y="347"/>
                  </a:lnTo>
                  <a:lnTo>
                    <a:pt x="18601" y="273"/>
                  </a:lnTo>
                  <a:lnTo>
                    <a:pt x="18576" y="174"/>
                  </a:lnTo>
                  <a:lnTo>
                    <a:pt x="18502" y="124"/>
                  </a:lnTo>
                  <a:lnTo>
                    <a:pt x="18428" y="75"/>
                  </a:lnTo>
                  <a:lnTo>
                    <a:pt x="18329" y="26"/>
                  </a:lnTo>
                  <a:lnTo>
                    <a:pt x="18205" y="1"/>
                  </a:lnTo>
                  <a:close/>
                </a:path>
              </a:pathLst>
            </a:custGeom>
            <a:solidFill>
              <a:srgbClr val="EA9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4736;p66"/>
            <p:cNvSpPr/>
            <p:nvPr/>
          </p:nvSpPr>
          <p:spPr>
            <a:xfrm>
              <a:off x="3646125" y="1140300"/>
              <a:ext cx="440300" cy="272100"/>
            </a:xfrm>
            <a:custGeom>
              <a:avLst/>
              <a:gdLst/>
              <a:ahLst/>
              <a:cxnLst/>
              <a:rect l="l" t="t" r="r" b="b"/>
              <a:pathLst>
                <a:path w="17612" h="10884" extrusionOk="0">
                  <a:moveTo>
                    <a:pt x="17240" y="1"/>
                  </a:moveTo>
                  <a:lnTo>
                    <a:pt x="16968" y="25"/>
                  </a:lnTo>
                  <a:lnTo>
                    <a:pt x="16597" y="99"/>
                  </a:lnTo>
                  <a:lnTo>
                    <a:pt x="16177" y="198"/>
                  </a:lnTo>
                  <a:lnTo>
                    <a:pt x="15682" y="372"/>
                  </a:lnTo>
                  <a:lnTo>
                    <a:pt x="15113" y="594"/>
                  </a:lnTo>
                  <a:lnTo>
                    <a:pt x="14495" y="841"/>
                  </a:lnTo>
                  <a:lnTo>
                    <a:pt x="13827" y="1163"/>
                  </a:lnTo>
                  <a:lnTo>
                    <a:pt x="13110" y="1485"/>
                  </a:lnTo>
                  <a:lnTo>
                    <a:pt x="11551" y="2301"/>
                  </a:lnTo>
                  <a:lnTo>
                    <a:pt x="9869" y="3216"/>
                  </a:lnTo>
                  <a:lnTo>
                    <a:pt x="8089" y="4255"/>
                  </a:lnTo>
                  <a:lnTo>
                    <a:pt x="6332" y="5368"/>
                  </a:lnTo>
                  <a:lnTo>
                    <a:pt x="4725" y="6431"/>
                  </a:lnTo>
                  <a:lnTo>
                    <a:pt x="3290" y="7446"/>
                  </a:lnTo>
                  <a:lnTo>
                    <a:pt x="2672" y="7916"/>
                  </a:lnTo>
                  <a:lnTo>
                    <a:pt x="2078" y="8361"/>
                  </a:lnTo>
                  <a:lnTo>
                    <a:pt x="1583" y="8806"/>
                  </a:lnTo>
                  <a:lnTo>
                    <a:pt x="1113" y="9202"/>
                  </a:lnTo>
                  <a:lnTo>
                    <a:pt x="742" y="9548"/>
                  </a:lnTo>
                  <a:lnTo>
                    <a:pt x="446" y="9894"/>
                  </a:lnTo>
                  <a:lnTo>
                    <a:pt x="198" y="10166"/>
                  </a:lnTo>
                  <a:lnTo>
                    <a:pt x="50" y="10414"/>
                  </a:lnTo>
                  <a:lnTo>
                    <a:pt x="25" y="10513"/>
                  </a:lnTo>
                  <a:lnTo>
                    <a:pt x="0" y="10612"/>
                  </a:lnTo>
                  <a:lnTo>
                    <a:pt x="0" y="10686"/>
                  </a:lnTo>
                  <a:lnTo>
                    <a:pt x="25" y="10760"/>
                  </a:lnTo>
                  <a:lnTo>
                    <a:pt x="75" y="10809"/>
                  </a:lnTo>
                  <a:lnTo>
                    <a:pt x="149" y="10859"/>
                  </a:lnTo>
                  <a:lnTo>
                    <a:pt x="223" y="10884"/>
                  </a:lnTo>
                  <a:lnTo>
                    <a:pt x="643" y="10884"/>
                  </a:lnTo>
                  <a:lnTo>
                    <a:pt x="990" y="10809"/>
                  </a:lnTo>
                  <a:lnTo>
                    <a:pt x="1435" y="10686"/>
                  </a:lnTo>
                  <a:lnTo>
                    <a:pt x="1930" y="10513"/>
                  </a:lnTo>
                  <a:lnTo>
                    <a:pt x="2474" y="10290"/>
                  </a:lnTo>
                  <a:lnTo>
                    <a:pt x="3092" y="10043"/>
                  </a:lnTo>
                  <a:lnTo>
                    <a:pt x="3760" y="9746"/>
                  </a:lnTo>
                  <a:lnTo>
                    <a:pt x="4477" y="9400"/>
                  </a:lnTo>
                  <a:lnTo>
                    <a:pt x="6036" y="8608"/>
                  </a:lnTo>
                  <a:lnTo>
                    <a:pt x="7742" y="7668"/>
                  </a:lnTo>
                  <a:lnTo>
                    <a:pt x="9523" y="6629"/>
                  </a:lnTo>
                  <a:lnTo>
                    <a:pt x="11279" y="5541"/>
                  </a:lnTo>
                  <a:lnTo>
                    <a:pt x="12862" y="4453"/>
                  </a:lnTo>
                  <a:lnTo>
                    <a:pt x="14297" y="3463"/>
                  </a:lnTo>
                  <a:lnTo>
                    <a:pt x="14940" y="2969"/>
                  </a:lnTo>
                  <a:lnTo>
                    <a:pt x="15509" y="2523"/>
                  </a:lnTo>
                  <a:lnTo>
                    <a:pt x="16028" y="2103"/>
                  </a:lnTo>
                  <a:lnTo>
                    <a:pt x="16473" y="1707"/>
                  </a:lnTo>
                  <a:lnTo>
                    <a:pt x="16845" y="1336"/>
                  </a:lnTo>
                  <a:lnTo>
                    <a:pt x="17166" y="1015"/>
                  </a:lnTo>
                  <a:lnTo>
                    <a:pt x="17389" y="718"/>
                  </a:lnTo>
                  <a:lnTo>
                    <a:pt x="17537" y="470"/>
                  </a:lnTo>
                  <a:lnTo>
                    <a:pt x="17587" y="372"/>
                  </a:lnTo>
                  <a:lnTo>
                    <a:pt x="17611" y="273"/>
                  </a:lnTo>
                  <a:lnTo>
                    <a:pt x="17611" y="198"/>
                  </a:lnTo>
                  <a:lnTo>
                    <a:pt x="17587" y="124"/>
                  </a:lnTo>
                  <a:lnTo>
                    <a:pt x="17537" y="75"/>
                  </a:lnTo>
                  <a:lnTo>
                    <a:pt x="17463" y="25"/>
                  </a:lnTo>
                  <a:lnTo>
                    <a:pt x="1736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799945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66">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mediacall" presetSubtype="0" fill="hold" nodeType="afterEffect">
                                  <p:stCondLst>
                                    <p:cond delay="0"/>
                                  </p:stCondLst>
                                  <p:childTnLst>
                                    <p:cmd type="call" cmd="playFrom(0.0)">
                                      <p:cBhvr>
                                        <p:cTn id="9" dur="1345" fill="hold"/>
                                        <p:tgtEl>
                                          <p:spTgt spid="2"/>
                                        </p:tgtEl>
                                      </p:cBhvr>
                                    </p:cmd>
                                  </p:childTnLst>
                                </p:cTn>
                              </p:par>
                            </p:childTnLst>
                          </p:cTn>
                        </p:par>
                        <p:par>
                          <p:cTn id="10" fill="hold">
                            <p:stCondLst>
                              <p:cond delay="1345"/>
                            </p:stCondLst>
                            <p:childTnLst>
                              <p:par>
                                <p:cTn id="11" presetID="1" presetClass="mediacall" presetSubtype="0" fill="hold" nodeType="afterEffect">
                                  <p:stCondLst>
                                    <p:cond delay="0"/>
                                  </p:stCondLst>
                                  <p:childTnLst>
                                    <p:cmd type="call" cmd="playFrom(0.0)">
                                      <p:cBhvr>
                                        <p:cTn id="12" dur="1345" fill="hold"/>
                                        <p:tgtEl>
                                          <p:spTgt spid="2"/>
                                        </p:tgtEl>
                                      </p:cBhvr>
                                    </p:cmd>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7" fill="hold" display="0">
                  <p:stCondLst>
                    <p:cond delay="indefinite"/>
                  </p:stCondLst>
                  <p:endCondLst>
                    <p:cond evt="onStopAudio" delay="0">
                      <p:tgtEl>
                        <p:sldTgt/>
                      </p:tgtEl>
                    </p:cond>
                  </p:endCondLst>
                </p:cTn>
                <p:tgtEl>
                  <p:spTgt spid="2"/>
                </p:tgtEl>
              </p:cMediaNode>
            </p:audio>
          </p:childTnLst>
        </p:cTn>
      </p:par>
    </p:tnLst>
    <p:bldLst>
      <p:bldP spid="2766" grpId="0" build="p"/>
      <p:bldP spid="121" grpId="0"/>
    </p:bldLst>
  </p:timing>
</p:sld>
</file>

<file path=ppt/theme/theme1.xml><?xml version="1.0" encoding="utf-8"?>
<a:theme xmlns:a="http://schemas.openxmlformats.org/drawingml/2006/main" name="Seollal: Korean New Year by Slidesgo">
  <a:themeElements>
    <a:clrScheme name="Simple Light">
      <a:dk1>
        <a:srgbClr val="1E1936"/>
      </a:dk1>
      <a:lt1>
        <a:srgbClr val="FFFFFF"/>
      </a:lt1>
      <a:dk2>
        <a:srgbClr val="2A305E"/>
      </a:dk2>
      <a:lt2>
        <a:srgbClr val="FFD86A"/>
      </a:lt2>
      <a:accent1>
        <a:srgbClr val="FF5465"/>
      </a:accent1>
      <a:accent2>
        <a:srgbClr val="97D5BB"/>
      </a:accent2>
      <a:accent3>
        <a:srgbClr val="9C6371"/>
      </a:accent3>
      <a:accent4>
        <a:srgbClr val="394179"/>
      </a:accent4>
      <a:accent5>
        <a:srgbClr val="358CD9"/>
      </a:accent5>
      <a:accent6>
        <a:srgbClr val="FAB658"/>
      </a:accent6>
      <a:hlink>
        <a:srgbClr val="FFD86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678</TotalTime>
  <Words>974</Words>
  <Application>Microsoft Office PowerPoint</Application>
  <PresentationFormat>On-screen Show (16:9)</PresentationFormat>
  <Paragraphs>145</Paragraphs>
  <Slides>22</Slides>
  <Notes>22</Notes>
  <HiddenSlides>0</HiddenSlides>
  <MMClips>13</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22</vt:i4>
      </vt:variant>
    </vt:vector>
  </HeadingPairs>
  <TitlesOfParts>
    <vt:vector size="32" baseType="lpstr">
      <vt:lpstr>Rubik</vt:lpstr>
      <vt:lpstr>Arial</vt:lpstr>
      <vt:lpstr>Times New Roman</vt:lpstr>
      <vt:lpstr>Nunito Light</vt:lpstr>
      <vt:lpstr>Ultra</vt:lpstr>
      <vt:lpstr>Calibri</vt:lpstr>
      <vt:lpstr>Wingdings</vt:lpstr>
      <vt:lpstr>Bebas Neue</vt:lpstr>
      <vt:lpstr>Roboto Condensed Light</vt:lpstr>
      <vt:lpstr>Seollal: Korean New Year by Slidesgo</vt:lpstr>
      <vt:lpstr>Unit 6:  Our Tet Holiday</vt:lpstr>
      <vt:lpstr>Develop reading skill for specific information</vt:lpstr>
      <vt:lpstr>Warm-up</vt:lpstr>
      <vt:lpstr>Can you hear me?!</vt:lpstr>
      <vt:lpstr>Can you hear me?!</vt:lpstr>
      <vt:lpstr>Can you hear me?!</vt:lpstr>
      <vt:lpstr>Can you hear me?!</vt:lpstr>
      <vt:lpstr>Can you hear me?!</vt:lpstr>
      <vt:lpstr>Can you hear me?!</vt:lpstr>
      <vt:lpstr>VOCABULARY</vt:lpstr>
      <vt:lpstr>Reading</vt:lpstr>
      <vt:lpstr>Ex 2: Read the passages  and decide who says sentences 1 – 5. (p. 64)</vt:lpstr>
      <vt:lpstr>A. Russ</vt:lpstr>
      <vt:lpstr>Memory check: grab the words </vt:lpstr>
      <vt:lpstr>Which one appeared in the text?</vt:lpstr>
      <vt:lpstr>Speaking</vt:lpstr>
      <vt:lpstr>Task 3: Discuss the activities from the reading passages in Task 1 (P.44)</vt:lpstr>
      <vt:lpstr>Present time!</vt:lpstr>
      <vt:lpstr>Task 4: Read the list and discuss what you should or shouldn’t do at Tet. (P.65)</vt:lpstr>
      <vt:lpstr>Present time!</vt:lpstr>
      <vt:lpstr>Let’s recap</vt:lpstr>
      <vt:lpstr>Thanks for listening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Unit 6:  Our Tet Holiday</dc:title>
  <dc:creator>bthuytien96</dc:creator>
  <cp:lastModifiedBy>Admin</cp:lastModifiedBy>
  <cp:revision>41</cp:revision>
  <dcterms:modified xsi:type="dcterms:W3CDTF">2022-10-02T17:38:18Z</dcterms:modified>
</cp:coreProperties>
</file>